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Howard\Documents\comp-uncer\Paper\fig\Map_1_and_7_training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504593175853"/>
          <c:y val="5.4398148148148147E-2"/>
          <c:w val="0.72687718722659667"/>
          <c:h val="0.74239246135899684"/>
        </c:manualLayout>
      </c:layout>
      <c:scatterChart>
        <c:scatterStyle val="lineMarker"/>
        <c:varyColors val="0"/>
        <c:ser>
          <c:idx val="0"/>
          <c:order val="0"/>
          <c:tx>
            <c:v>Map 1</c:v>
          </c:tx>
          <c:spPr>
            <a:ln w="28575">
              <a:noFill/>
            </a:ln>
          </c:spPr>
          <c:marker>
            <c:symbol val="diamond"/>
            <c:size val="20"/>
            <c:spPr>
              <a:solidFill>
                <a:srgbClr val="4F81BD">
                  <a:alpha val="50196"/>
                </a:srgbClr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Sheet1!$C$3:$C$72</c:f>
              <c:numCache>
                <c:formatCode>General</c:formatCode>
                <c:ptCount val="70"/>
                <c:pt idx="0">
                  <c:v>-14.990149439887329</c:v>
                </c:pt>
                <c:pt idx="1">
                  <c:v>-12.247133533559522</c:v>
                </c:pt>
                <c:pt idx="2">
                  <c:v>-9.4513255468591115</c:v>
                </c:pt>
                <c:pt idx="3">
                  <c:v>-6.6579386179050557</c:v>
                </c:pt>
                <c:pt idx="4">
                  <c:v>-3.9017228508913329</c:v>
                </c:pt>
                <c:pt idx="5">
                  <c:v>-1.1272127280365001</c:v>
                </c:pt>
                <c:pt idx="6">
                  <c:v>1.6999238798422784</c:v>
                </c:pt>
                <c:pt idx="7">
                  <c:v>4.443477471252832</c:v>
                </c:pt>
                <c:pt idx="8">
                  <c:v>7.2253860712686677</c:v>
                </c:pt>
                <c:pt idx="9">
                  <c:v>10.013959349290444</c:v>
                </c:pt>
                <c:pt idx="10">
                  <c:v>12.787110993700498</c:v>
                </c:pt>
                <c:pt idx="11">
                  <c:v>-15.022134911463516</c:v>
                </c:pt>
                <c:pt idx="12">
                  <c:v>-12.220124106586665</c:v>
                </c:pt>
                <c:pt idx="13">
                  <c:v>-9.4411271612376115</c:v>
                </c:pt>
                <c:pt idx="14">
                  <c:v>-6.6921413047550553</c:v>
                </c:pt>
                <c:pt idx="15">
                  <c:v>-1.1301204529311666</c:v>
                </c:pt>
                <c:pt idx="16">
                  <c:v>1.6427956881661663</c:v>
                </c:pt>
                <c:pt idx="17">
                  <c:v>7.2125039682703314</c:v>
                </c:pt>
                <c:pt idx="18">
                  <c:v>10.013641309564333</c:v>
                </c:pt>
                <c:pt idx="19">
                  <c:v>12.78900418626611</c:v>
                </c:pt>
                <c:pt idx="20">
                  <c:v>-15.017997446666193</c:v>
                </c:pt>
                <c:pt idx="21">
                  <c:v>-12.207836899156444</c:v>
                </c:pt>
                <c:pt idx="22">
                  <c:v>-6.7178065311813322</c:v>
                </c:pt>
                <c:pt idx="23">
                  <c:v>-3.9095718219063889</c:v>
                </c:pt>
                <c:pt idx="24">
                  <c:v>-1.1218498440693341</c:v>
                </c:pt>
                <c:pt idx="25">
                  <c:v>4.4322466044448321</c:v>
                </c:pt>
                <c:pt idx="26">
                  <c:v>7.2139087229033905</c:v>
                </c:pt>
                <c:pt idx="27">
                  <c:v>12.792586501757057</c:v>
                </c:pt>
                <c:pt idx="28">
                  <c:v>-15.024238196813037</c:v>
                </c:pt>
                <c:pt idx="29">
                  <c:v>-12.211810583590557</c:v>
                </c:pt>
                <c:pt idx="30">
                  <c:v>-9.4191499711235007</c:v>
                </c:pt>
                <c:pt idx="31">
                  <c:v>-1.1213996390984446</c:v>
                </c:pt>
                <c:pt idx="32">
                  <c:v>1.6508507017126126</c:v>
                </c:pt>
                <c:pt idx="33">
                  <c:v>7.2234681225746655</c:v>
                </c:pt>
                <c:pt idx="34">
                  <c:v>10.010269033235556</c:v>
                </c:pt>
                <c:pt idx="35">
                  <c:v>12.761752769399221</c:v>
                </c:pt>
                <c:pt idx="36">
                  <c:v>-15.00149446267759</c:v>
                </c:pt>
                <c:pt idx="37">
                  <c:v>-9.4398329320416661</c:v>
                </c:pt>
                <c:pt idx="38">
                  <c:v>1.6690753956388902</c:v>
                </c:pt>
                <c:pt idx="39">
                  <c:v>4.462418335221332</c:v>
                </c:pt>
                <c:pt idx="40">
                  <c:v>7.2208643743642789</c:v>
                </c:pt>
                <c:pt idx="41">
                  <c:v>12.790662000070554</c:v>
                </c:pt>
                <c:pt idx="42">
                  <c:v>-14.99573189667435</c:v>
                </c:pt>
                <c:pt idx="43">
                  <c:v>-12.235294893600798</c:v>
                </c:pt>
                <c:pt idx="44">
                  <c:v>-6.6419562241267212</c:v>
                </c:pt>
                <c:pt idx="45">
                  <c:v>-3.9005158998816114</c:v>
                </c:pt>
                <c:pt idx="46">
                  <c:v>-1.1221248928789447</c:v>
                </c:pt>
                <c:pt idx="47">
                  <c:v>1.6866944795283898</c:v>
                </c:pt>
                <c:pt idx="48">
                  <c:v>7.1970435803600568</c:v>
                </c:pt>
                <c:pt idx="49">
                  <c:v>9.9765103424501653</c:v>
                </c:pt>
                <c:pt idx="50">
                  <c:v>12.790459988441832</c:v>
                </c:pt>
                <c:pt idx="51">
                  <c:v>-14.984672226696066</c:v>
                </c:pt>
                <c:pt idx="52">
                  <c:v>-12.239996095723633</c:v>
                </c:pt>
                <c:pt idx="53">
                  <c:v>-9.4286423312498329</c:v>
                </c:pt>
                <c:pt idx="54">
                  <c:v>-6.6614125454548887</c:v>
                </c:pt>
                <c:pt idx="55">
                  <c:v>-3.9082054196136102</c:v>
                </c:pt>
                <c:pt idx="56">
                  <c:v>1.678604442562555</c:v>
                </c:pt>
                <c:pt idx="57">
                  <c:v>4.4490651229831117</c:v>
                </c:pt>
                <c:pt idx="58">
                  <c:v>7.2283968656627211</c:v>
                </c:pt>
                <c:pt idx="59">
                  <c:v>12.809389501466775</c:v>
                </c:pt>
                <c:pt idx="60">
                  <c:v>-12.210102549749223</c:v>
                </c:pt>
                <c:pt idx="61">
                  <c:v>-9.4864683112871653</c:v>
                </c:pt>
                <c:pt idx="62">
                  <c:v>-6.6834910537871117</c:v>
                </c:pt>
                <c:pt idx="63">
                  <c:v>-3.8935669166143878</c:v>
                </c:pt>
                <c:pt idx="64">
                  <c:v>-1.1139746736399441</c:v>
                </c:pt>
                <c:pt idx="65">
                  <c:v>1.6724102896095556</c:v>
                </c:pt>
                <c:pt idx="66">
                  <c:v>4.4411668022094455</c:v>
                </c:pt>
                <c:pt idx="67">
                  <c:v>7.2008468721822219</c:v>
                </c:pt>
                <c:pt idx="68">
                  <c:v>10.020885833634443</c:v>
                </c:pt>
                <c:pt idx="69">
                  <c:v>12.773915415608224</c:v>
                </c:pt>
              </c:numCache>
            </c:numRef>
          </c:xVal>
          <c:yVal>
            <c:numRef>
              <c:f>Sheet1!$D$3:$D$72</c:f>
              <c:numCache>
                <c:formatCode>General</c:formatCode>
                <c:ptCount val="70"/>
                <c:pt idx="0">
                  <c:v>26.684559715264168</c:v>
                </c:pt>
                <c:pt idx="1">
                  <c:v>26.65642639041544</c:v>
                </c:pt>
                <c:pt idx="2">
                  <c:v>26.663856692351946</c:v>
                </c:pt>
                <c:pt idx="3">
                  <c:v>26.648066420418719</c:v>
                </c:pt>
                <c:pt idx="4">
                  <c:v>26.651045824580887</c:v>
                </c:pt>
                <c:pt idx="5">
                  <c:v>26.691442736841001</c:v>
                </c:pt>
                <c:pt idx="6">
                  <c:v>26.660078741347885</c:v>
                </c:pt>
                <c:pt idx="7">
                  <c:v>26.657401560918004</c:v>
                </c:pt>
                <c:pt idx="8">
                  <c:v>26.655482072526496</c:v>
                </c:pt>
                <c:pt idx="9">
                  <c:v>26.675352659243057</c:v>
                </c:pt>
                <c:pt idx="10">
                  <c:v>26.703033671494723</c:v>
                </c:pt>
                <c:pt idx="11">
                  <c:v>32.238110616270667</c:v>
                </c:pt>
                <c:pt idx="12">
                  <c:v>32.181118787975166</c:v>
                </c:pt>
                <c:pt idx="13">
                  <c:v>32.255871732941777</c:v>
                </c:pt>
                <c:pt idx="14">
                  <c:v>32.230800326849668</c:v>
                </c:pt>
                <c:pt idx="15">
                  <c:v>32.236638151255335</c:v>
                </c:pt>
                <c:pt idx="16">
                  <c:v>32.224058217933106</c:v>
                </c:pt>
                <c:pt idx="17">
                  <c:v>32.232291885672666</c:v>
                </c:pt>
                <c:pt idx="18">
                  <c:v>32.214596773884274</c:v>
                </c:pt>
                <c:pt idx="19">
                  <c:v>32.233311101129551</c:v>
                </c:pt>
                <c:pt idx="20">
                  <c:v>37.775894447188776</c:v>
                </c:pt>
                <c:pt idx="21">
                  <c:v>37.811627391176671</c:v>
                </c:pt>
                <c:pt idx="22">
                  <c:v>37.759179956325667</c:v>
                </c:pt>
                <c:pt idx="23">
                  <c:v>37.762971850998333</c:v>
                </c:pt>
                <c:pt idx="24">
                  <c:v>37.768411229691772</c:v>
                </c:pt>
                <c:pt idx="25">
                  <c:v>37.77876302053722</c:v>
                </c:pt>
                <c:pt idx="26">
                  <c:v>37.784635881306116</c:v>
                </c:pt>
                <c:pt idx="27">
                  <c:v>37.73507682995966</c:v>
                </c:pt>
                <c:pt idx="28">
                  <c:v>43.324362886663884</c:v>
                </c:pt>
                <c:pt idx="29">
                  <c:v>43.329021228755551</c:v>
                </c:pt>
                <c:pt idx="30">
                  <c:v>43.355828040082777</c:v>
                </c:pt>
                <c:pt idx="31">
                  <c:v>43.307988012542772</c:v>
                </c:pt>
                <c:pt idx="32">
                  <c:v>43.34563099497722</c:v>
                </c:pt>
                <c:pt idx="33">
                  <c:v>43.345402319893886</c:v>
                </c:pt>
                <c:pt idx="34">
                  <c:v>43.321445130842783</c:v>
                </c:pt>
                <c:pt idx="35">
                  <c:v>43.308174410472226</c:v>
                </c:pt>
                <c:pt idx="36">
                  <c:v>48.874644235524443</c:v>
                </c:pt>
                <c:pt idx="37">
                  <c:v>48.882705895296112</c:v>
                </c:pt>
                <c:pt idx="38">
                  <c:v>48.887368354374445</c:v>
                </c:pt>
                <c:pt idx="39">
                  <c:v>48.852332897376115</c:v>
                </c:pt>
                <c:pt idx="40">
                  <c:v>48.838687463574999</c:v>
                </c:pt>
                <c:pt idx="41">
                  <c:v>48.899826416889447</c:v>
                </c:pt>
                <c:pt idx="42">
                  <c:v>54.458081473000561</c:v>
                </c:pt>
                <c:pt idx="43">
                  <c:v>54.450369569268339</c:v>
                </c:pt>
                <c:pt idx="44">
                  <c:v>54.413872244455</c:v>
                </c:pt>
                <c:pt idx="45">
                  <c:v>54.403127589899434</c:v>
                </c:pt>
                <c:pt idx="46">
                  <c:v>54.434775253513877</c:v>
                </c:pt>
                <c:pt idx="47">
                  <c:v>54.425095712405557</c:v>
                </c:pt>
                <c:pt idx="48">
                  <c:v>54.437981387082772</c:v>
                </c:pt>
                <c:pt idx="49">
                  <c:v>54.501041708112218</c:v>
                </c:pt>
                <c:pt idx="50">
                  <c:v>54.481730588476104</c:v>
                </c:pt>
                <c:pt idx="51">
                  <c:v>60.045560301688326</c:v>
                </c:pt>
                <c:pt idx="52">
                  <c:v>59.980589494961109</c:v>
                </c:pt>
                <c:pt idx="53">
                  <c:v>60.026107507438333</c:v>
                </c:pt>
                <c:pt idx="54">
                  <c:v>59.942610425603327</c:v>
                </c:pt>
                <c:pt idx="55">
                  <c:v>60.001055584862222</c:v>
                </c:pt>
                <c:pt idx="56">
                  <c:v>60.027582133792222</c:v>
                </c:pt>
                <c:pt idx="57">
                  <c:v>59.969474301544444</c:v>
                </c:pt>
                <c:pt idx="58">
                  <c:v>59.96126944317222</c:v>
                </c:pt>
                <c:pt idx="59">
                  <c:v>60.023209210812226</c:v>
                </c:pt>
                <c:pt idx="60">
                  <c:v>65.553856535216667</c:v>
                </c:pt>
                <c:pt idx="61">
                  <c:v>65.531095794747216</c:v>
                </c:pt>
                <c:pt idx="62">
                  <c:v>65.567274224291666</c:v>
                </c:pt>
                <c:pt idx="63">
                  <c:v>65.512858118848882</c:v>
                </c:pt>
                <c:pt idx="64">
                  <c:v>65.580379181505563</c:v>
                </c:pt>
                <c:pt idx="65">
                  <c:v>65.544740531889445</c:v>
                </c:pt>
                <c:pt idx="66">
                  <c:v>65.563965919847774</c:v>
                </c:pt>
                <c:pt idx="67">
                  <c:v>65.567929021172773</c:v>
                </c:pt>
                <c:pt idx="68">
                  <c:v>65.557614097062782</c:v>
                </c:pt>
                <c:pt idx="69">
                  <c:v>65.546163975508335</c:v>
                </c:pt>
              </c:numCache>
            </c:numRef>
          </c:yVal>
          <c:smooth val="0"/>
        </c:ser>
        <c:ser>
          <c:idx val="1"/>
          <c:order val="1"/>
          <c:tx>
            <c:v>Map 7</c:v>
          </c:tx>
          <c:spPr>
            <a:ln w="28575">
              <a:noFill/>
            </a:ln>
          </c:spPr>
          <c:marker>
            <c:symbol val="circle"/>
            <c:size val="22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Sheet1!$G$3:$G$72</c:f>
              <c:numCache>
                <c:formatCode>General</c:formatCode>
                <c:ptCount val="70"/>
                <c:pt idx="0">
                  <c:v>-14.990149439887329</c:v>
                </c:pt>
                <c:pt idx="1">
                  <c:v>1.6999238798422784</c:v>
                </c:pt>
                <c:pt idx="2">
                  <c:v>7.2253860712686677</c:v>
                </c:pt>
                <c:pt idx="3">
                  <c:v>-15.022134911463516</c:v>
                </c:pt>
                <c:pt idx="4">
                  <c:v>-6.6921413047550553</c:v>
                </c:pt>
                <c:pt idx="5">
                  <c:v>1.6427956881661663</c:v>
                </c:pt>
                <c:pt idx="6">
                  <c:v>12.78900418626611</c:v>
                </c:pt>
                <c:pt idx="7">
                  <c:v>-15.017997446666193</c:v>
                </c:pt>
                <c:pt idx="8">
                  <c:v>1.6642578361919449</c:v>
                </c:pt>
                <c:pt idx="9">
                  <c:v>7.2139087229033905</c:v>
                </c:pt>
                <c:pt idx="10">
                  <c:v>-6.6560741472008882</c:v>
                </c:pt>
                <c:pt idx="11">
                  <c:v>-1.1213996390984446</c:v>
                </c:pt>
                <c:pt idx="12">
                  <c:v>7.2234681225746655</c:v>
                </c:pt>
                <c:pt idx="13">
                  <c:v>12.761752769399221</c:v>
                </c:pt>
                <c:pt idx="14">
                  <c:v>-15.00149446267759</c:v>
                </c:pt>
                <c:pt idx="15">
                  <c:v>1.6690753956388902</c:v>
                </c:pt>
                <c:pt idx="16">
                  <c:v>7.2208643743642789</c:v>
                </c:pt>
                <c:pt idx="17">
                  <c:v>-6.6419562241267212</c:v>
                </c:pt>
                <c:pt idx="18">
                  <c:v>7.1970435803600568</c:v>
                </c:pt>
                <c:pt idx="19">
                  <c:v>12.790459988441832</c:v>
                </c:pt>
                <c:pt idx="20">
                  <c:v>-14.984672226696066</c:v>
                </c:pt>
                <c:pt idx="21">
                  <c:v>1.678604442562555</c:v>
                </c:pt>
                <c:pt idx="22">
                  <c:v>-6.6834910537871117</c:v>
                </c:pt>
                <c:pt idx="23">
                  <c:v>12.773915415608224</c:v>
                </c:pt>
              </c:numCache>
            </c:numRef>
          </c:xVal>
          <c:yVal>
            <c:numRef>
              <c:f>Sheet1!$H$3:$H$72</c:f>
              <c:numCache>
                <c:formatCode>General</c:formatCode>
                <c:ptCount val="70"/>
                <c:pt idx="0">
                  <c:v>26.684559715264168</c:v>
                </c:pt>
                <c:pt idx="1">
                  <c:v>26.660078741347885</c:v>
                </c:pt>
                <c:pt idx="2">
                  <c:v>26.655482072526496</c:v>
                </c:pt>
                <c:pt idx="3">
                  <c:v>32.238110616270667</c:v>
                </c:pt>
                <c:pt idx="4">
                  <c:v>32.230800326849668</c:v>
                </c:pt>
                <c:pt idx="5">
                  <c:v>32.224058217933106</c:v>
                </c:pt>
                <c:pt idx="6">
                  <c:v>32.233311101129551</c:v>
                </c:pt>
                <c:pt idx="7">
                  <c:v>37.775894447188776</c:v>
                </c:pt>
                <c:pt idx="8">
                  <c:v>37.818723817180555</c:v>
                </c:pt>
                <c:pt idx="9">
                  <c:v>37.784635881306116</c:v>
                </c:pt>
                <c:pt idx="10">
                  <c:v>43.305415568251114</c:v>
                </c:pt>
                <c:pt idx="11">
                  <c:v>43.307988012542772</c:v>
                </c:pt>
                <c:pt idx="12">
                  <c:v>43.345402319893886</c:v>
                </c:pt>
                <c:pt idx="13">
                  <c:v>43.308174410472226</c:v>
                </c:pt>
                <c:pt idx="14">
                  <c:v>48.874644235524443</c:v>
                </c:pt>
                <c:pt idx="15">
                  <c:v>48.887368354374445</c:v>
                </c:pt>
                <c:pt idx="16">
                  <c:v>48.838687463574999</c:v>
                </c:pt>
                <c:pt idx="17">
                  <c:v>54.413872244455</c:v>
                </c:pt>
                <c:pt idx="18">
                  <c:v>54.437981387082772</c:v>
                </c:pt>
                <c:pt idx="19">
                  <c:v>54.481730588476104</c:v>
                </c:pt>
                <c:pt idx="20">
                  <c:v>60.045560301688326</c:v>
                </c:pt>
                <c:pt idx="21">
                  <c:v>60.027582133792222</c:v>
                </c:pt>
                <c:pt idx="22">
                  <c:v>65.567274224291666</c:v>
                </c:pt>
                <c:pt idx="23">
                  <c:v>65.546163975508335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730880"/>
        <c:axId val="78731456"/>
      </c:scatterChart>
      <c:valAx>
        <c:axId val="78730880"/>
        <c:scaling>
          <c:orientation val="minMax"/>
          <c:max val="15"/>
          <c:min val="-30"/>
        </c:scaling>
        <c:delete val="0"/>
        <c:axPos val="b"/>
        <c:numFmt formatCode="#,##0" sourceLinked="0"/>
        <c:majorTickMark val="out"/>
        <c:minorTickMark val="none"/>
        <c:tickLblPos val="nextTo"/>
        <c:crossAx val="78731456"/>
        <c:crosses val="autoZero"/>
        <c:crossBetween val="midCat"/>
        <c:majorUnit val="10"/>
      </c:valAx>
      <c:valAx>
        <c:axId val="78731456"/>
        <c:scaling>
          <c:orientation val="minMax"/>
          <c:min val="1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Condensing temperature [°C]</a:t>
                </a:r>
              </a:p>
            </c:rich>
          </c:tx>
          <c:layout>
            <c:manualLayout>
              <c:xMode val="edge"/>
              <c:yMode val="edge"/>
              <c:x val="4.3087328263086914E-2"/>
              <c:y val="5.4398148148148147E-2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crossAx val="78730880"/>
        <c:crossesAt val="-30"/>
        <c:crossBetween val="midCat"/>
      </c:valAx>
    </c:plotArea>
    <c:legend>
      <c:legendPos val="r"/>
      <c:layout>
        <c:manualLayout>
          <c:xMode val="edge"/>
          <c:yMode val="edge"/>
          <c:x val="0.21594211430644641"/>
          <c:y val="8.1643700787401574E-2"/>
          <c:w val="0.17979586667670674"/>
          <c:h val="0.20708296879556723"/>
        </c:manualLayout>
      </c:layout>
      <c:overlay val="0"/>
      <c:spPr>
        <a:solidFill>
          <a:schemeClr val="bg1">
            <a:alpha val="80000"/>
          </a:schemeClr>
        </a:solidFill>
      </c:spPr>
    </c:legend>
    <c:plotVisOnly val="1"/>
    <c:dispBlanksAs val="gap"/>
    <c:showDLblsOverMax val="0"/>
  </c:chart>
  <c:txPr>
    <a:bodyPr/>
    <a:lstStyle/>
    <a:p>
      <a:pPr>
        <a:defRPr sz="2500">
          <a:latin typeface="Garamond" panose="02020404030301010803" pitchFamily="18" charset="0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0.27125</cdr:x>
      <cdr:y>0.88889</cdr:y>
    </cdr:from>
    <cdr:to>
      <cdr:x>0.83397</cdr:x>
      <cdr:y>0.98958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990600" y="2438400"/>
          <a:ext cx="2055080" cy="276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500" b="1" i="0" baseline="0" dirty="0">
              <a:effectLst/>
              <a:latin typeface="Garamond" panose="02020404030301010803" pitchFamily="18" charset="0"/>
              <a:ea typeface="+mn-ea"/>
              <a:cs typeface="+mn-cs"/>
            </a:rPr>
            <a:t>Evaporating temperature [°C]</a:t>
          </a:r>
          <a:endParaRPr lang="en-US" sz="2500" dirty="0">
            <a:effectLst/>
            <a:latin typeface="Garamond" panose="02020404030301010803" pitchFamily="18" charset="0"/>
          </a:endParaRPr>
        </a:p>
        <a:p xmlns:a="http://schemas.openxmlformats.org/drawingml/2006/main">
          <a:endParaRPr lang="en-US" sz="2500" dirty="0">
            <a:latin typeface="Garamond" panose="02020404030301010803" pitchFamily="18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9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1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0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8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966777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54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 Cheung</dc:creator>
  <cp:lastModifiedBy>Howard Cheung</cp:lastModifiedBy>
  <cp:revision>18</cp:revision>
  <dcterms:created xsi:type="dcterms:W3CDTF">2015-02-07T03:14:29Z</dcterms:created>
  <dcterms:modified xsi:type="dcterms:W3CDTF">2015-02-10T04:52:31Z</dcterms:modified>
</cp:coreProperties>
</file>