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ward\Documents\comp-uncer\Paper\fig\rough-work-II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915518372703412"/>
          <c:y val="5.4398148148148147E-2"/>
          <c:w val="0.7717992672790901"/>
          <c:h val="0.71692949839603382"/>
        </c:manualLayout>
      </c:layout>
      <c:scatterChart>
        <c:scatterStyle val="lineMarker"/>
        <c:varyColors val="0"/>
        <c:ser>
          <c:idx val="2"/>
          <c:order val="0"/>
          <c:tx>
            <c:strRef>
              <c:f>Opearting_range!$D$1</c:f>
              <c:strCache>
                <c:ptCount val="1"/>
                <c:pt idx="0">
                  <c:v>Operating range</c:v>
                </c:pt>
              </c:strCache>
            </c:strRef>
          </c:tx>
          <c:spPr>
            <a:ln w="63500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Opearting_range!$E$3:$E$19</c:f>
              <c:numCache>
                <c:formatCode>General</c:formatCode>
                <c:ptCount val="17"/>
                <c:pt idx="0">
                  <c:v>-28.888888888888889</c:v>
                </c:pt>
                <c:pt idx="1">
                  <c:v>-28.888888888888889</c:v>
                </c:pt>
                <c:pt idx="2">
                  <c:v>-28.888888888888889</c:v>
                </c:pt>
                <c:pt idx="3">
                  <c:v>-26.111111111111111</c:v>
                </c:pt>
                <c:pt idx="4">
                  <c:v>-23.333333333333332</c:v>
                </c:pt>
                <c:pt idx="5">
                  <c:v>-20.555555555555554</c:v>
                </c:pt>
                <c:pt idx="6">
                  <c:v>-17.777777777777779</c:v>
                </c:pt>
                <c:pt idx="7">
                  <c:v>-12.222222222222221</c:v>
                </c:pt>
                <c:pt idx="8">
                  <c:v>12.777777777777777</c:v>
                </c:pt>
                <c:pt idx="9">
                  <c:v>12.777777777777777</c:v>
                </c:pt>
                <c:pt idx="10">
                  <c:v>12.777777777777777</c:v>
                </c:pt>
                <c:pt idx="11">
                  <c:v>12.777777777777777</c:v>
                </c:pt>
                <c:pt idx="12">
                  <c:v>12.777777777777777</c:v>
                </c:pt>
                <c:pt idx="13">
                  <c:v>12.777777777777777</c:v>
                </c:pt>
                <c:pt idx="14">
                  <c:v>12.777777777777777</c:v>
                </c:pt>
                <c:pt idx="15">
                  <c:v>12.777777777777777</c:v>
                </c:pt>
                <c:pt idx="16">
                  <c:v>-28.888888888888889</c:v>
                </c:pt>
              </c:numCache>
            </c:numRef>
          </c:xVal>
          <c:yVal>
            <c:numRef>
              <c:f>Opearting_range!$D$3:$D$19</c:f>
              <c:numCache>
                <c:formatCode>General</c:formatCode>
                <c:ptCount val="17"/>
                <c:pt idx="0">
                  <c:v>26.666666666666664</c:v>
                </c:pt>
                <c:pt idx="1">
                  <c:v>32.222222222222221</c:v>
                </c:pt>
                <c:pt idx="2">
                  <c:v>37.777777777777779</c:v>
                </c:pt>
                <c:pt idx="3">
                  <c:v>43.333333333333336</c:v>
                </c:pt>
                <c:pt idx="4">
                  <c:v>48.888888888888886</c:v>
                </c:pt>
                <c:pt idx="5">
                  <c:v>54.444444444444443</c:v>
                </c:pt>
                <c:pt idx="6">
                  <c:v>60</c:v>
                </c:pt>
                <c:pt idx="7">
                  <c:v>65.555555555555557</c:v>
                </c:pt>
                <c:pt idx="8">
                  <c:v>65.555555555555557</c:v>
                </c:pt>
                <c:pt idx="9">
                  <c:v>60</c:v>
                </c:pt>
                <c:pt idx="10">
                  <c:v>54.444444444444443</c:v>
                </c:pt>
                <c:pt idx="11">
                  <c:v>48.888888888888886</c:v>
                </c:pt>
                <c:pt idx="12">
                  <c:v>43.333333333333336</c:v>
                </c:pt>
                <c:pt idx="13">
                  <c:v>37.777777777777779</c:v>
                </c:pt>
                <c:pt idx="14">
                  <c:v>32.222222222222221</c:v>
                </c:pt>
                <c:pt idx="15">
                  <c:v>26.666666666666664</c:v>
                </c:pt>
                <c:pt idx="16">
                  <c:v>26.666666666666664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Opearting_range!$O$99</c:f>
              <c:strCache>
                <c:ptCount val="1"/>
                <c:pt idx="0">
                  <c:v>Available in map</c:v>
                </c:pt>
              </c:strCache>
            </c:strRef>
          </c:tx>
          <c:spPr>
            <a:ln>
              <a:noFill/>
            </a:ln>
          </c:spPr>
          <c:marker>
            <c:symbol val="x"/>
            <c:size val="20"/>
          </c:marker>
          <c:xVal>
            <c:numRef>
              <c:f>Opearting_range!$P$101:$P$212</c:f>
              <c:numCache>
                <c:formatCode>General</c:formatCode>
                <c:ptCount val="112"/>
                <c:pt idx="0">
                  <c:v>-28.888888888888889</c:v>
                </c:pt>
                <c:pt idx="1">
                  <c:v>-26.111111111111111</c:v>
                </c:pt>
                <c:pt idx="2">
                  <c:v>-23.333333333333332</c:v>
                </c:pt>
                <c:pt idx="3">
                  <c:v>-20.555555555555554</c:v>
                </c:pt>
                <c:pt idx="4">
                  <c:v>-17.777777777777779</c:v>
                </c:pt>
                <c:pt idx="5">
                  <c:v>-15</c:v>
                </c:pt>
                <c:pt idx="6">
                  <c:v>-12.222222222222221</c:v>
                </c:pt>
                <c:pt idx="7">
                  <c:v>-9.4444444444444446</c:v>
                </c:pt>
                <c:pt idx="8">
                  <c:v>-6.6666666666666661</c:v>
                </c:pt>
                <c:pt idx="9">
                  <c:v>-3.8888888888888888</c:v>
                </c:pt>
                <c:pt idx="10">
                  <c:v>-1.1111111111111112</c:v>
                </c:pt>
                <c:pt idx="11">
                  <c:v>1.6666666666666665</c:v>
                </c:pt>
                <c:pt idx="12">
                  <c:v>4.4444444444444446</c:v>
                </c:pt>
                <c:pt idx="13">
                  <c:v>7.2222222222222223</c:v>
                </c:pt>
                <c:pt idx="14">
                  <c:v>10</c:v>
                </c:pt>
                <c:pt idx="15">
                  <c:v>12.777777777777777</c:v>
                </c:pt>
                <c:pt idx="16">
                  <c:v>-28.888888888888889</c:v>
                </c:pt>
                <c:pt idx="17">
                  <c:v>-26.111111111111111</c:v>
                </c:pt>
                <c:pt idx="18">
                  <c:v>-23.333333333333332</c:v>
                </c:pt>
                <c:pt idx="19">
                  <c:v>-20.555555555555554</c:v>
                </c:pt>
                <c:pt idx="20">
                  <c:v>-17.777777777777779</c:v>
                </c:pt>
                <c:pt idx="21">
                  <c:v>-15</c:v>
                </c:pt>
                <c:pt idx="22">
                  <c:v>-12.222222222222221</c:v>
                </c:pt>
                <c:pt idx="23">
                  <c:v>-9.4444444444444446</c:v>
                </c:pt>
                <c:pt idx="24">
                  <c:v>-6.6666666666666661</c:v>
                </c:pt>
                <c:pt idx="25">
                  <c:v>-3.8888888888888888</c:v>
                </c:pt>
                <c:pt idx="26">
                  <c:v>-1.1111111111111112</c:v>
                </c:pt>
                <c:pt idx="27">
                  <c:v>1.6666666666666665</c:v>
                </c:pt>
                <c:pt idx="28">
                  <c:v>4.4444444444444446</c:v>
                </c:pt>
                <c:pt idx="29">
                  <c:v>7.2222222222222223</c:v>
                </c:pt>
                <c:pt idx="30">
                  <c:v>10</c:v>
                </c:pt>
                <c:pt idx="31">
                  <c:v>12.777777777777777</c:v>
                </c:pt>
                <c:pt idx="32">
                  <c:v>-28.888888888888889</c:v>
                </c:pt>
                <c:pt idx="33">
                  <c:v>-26.111111111111111</c:v>
                </c:pt>
                <c:pt idx="34">
                  <c:v>-23.333333333333332</c:v>
                </c:pt>
                <c:pt idx="35">
                  <c:v>-20.555555555555554</c:v>
                </c:pt>
                <c:pt idx="36">
                  <c:v>-17.777777777777779</c:v>
                </c:pt>
                <c:pt idx="37">
                  <c:v>-15</c:v>
                </c:pt>
                <c:pt idx="38">
                  <c:v>-12.222222222222221</c:v>
                </c:pt>
                <c:pt idx="39">
                  <c:v>-9.4444444444444446</c:v>
                </c:pt>
                <c:pt idx="40">
                  <c:v>-6.6666666666666661</c:v>
                </c:pt>
                <c:pt idx="41">
                  <c:v>-3.8888888888888888</c:v>
                </c:pt>
                <c:pt idx="42">
                  <c:v>-1.1111111111111112</c:v>
                </c:pt>
                <c:pt idx="43">
                  <c:v>1.6666666666666665</c:v>
                </c:pt>
                <c:pt idx="44">
                  <c:v>4.4444444444444446</c:v>
                </c:pt>
                <c:pt idx="45">
                  <c:v>7.2222222222222223</c:v>
                </c:pt>
                <c:pt idx="46">
                  <c:v>10</c:v>
                </c:pt>
                <c:pt idx="47">
                  <c:v>12.777777777777777</c:v>
                </c:pt>
                <c:pt idx="48">
                  <c:v>-26.111111111111111</c:v>
                </c:pt>
                <c:pt idx="49">
                  <c:v>-23.333333333333332</c:v>
                </c:pt>
                <c:pt idx="50">
                  <c:v>-20.555555555555554</c:v>
                </c:pt>
                <c:pt idx="51">
                  <c:v>-17.777777777777779</c:v>
                </c:pt>
                <c:pt idx="52">
                  <c:v>-15</c:v>
                </c:pt>
                <c:pt idx="53">
                  <c:v>-12.222222222222221</c:v>
                </c:pt>
                <c:pt idx="54">
                  <c:v>-9.4444444444444446</c:v>
                </c:pt>
                <c:pt idx="55">
                  <c:v>-6.6666666666666661</c:v>
                </c:pt>
                <c:pt idx="56">
                  <c:v>-3.8888888888888888</c:v>
                </c:pt>
                <c:pt idx="57">
                  <c:v>-1.1111111111111112</c:v>
                </c:pt>
                <c:pt idx="58">
                  <c:v>1.6666666666666665</c:v>
                </c:pt>
                <c:pt idx="59">
                  <c:v>4.4444444444444446</c:v>
                </c:pt>
                <c:pt idx="60">
                  <c:v>7.2222222222222223</c:v>
                </c:pt>
                <c:pt idx="61">
                  <c:v>10</c:v>
                </c:pt>
                <c:pt idx="62">
                  <c:v>12.777777777777777</c:v>
                </c:pt>
                <c:pt idx="63">
                  <c:v>-23.333333333333332</c:v>
                </c:pt>
                <c:pt idx="64">
                  <c:v>-20.555555555555554</c:v>
                </c:pt>
                <c:pt idx="65">
                  <c:v>-17.777777777777779</c:v>
                </c:pt>
                <c:pt idx="66">
                  <c:v>-15</c:v>
                </c:pt>
                <c:pt idx="67">
                  <c:v>-12.222222222222221</c:v>
                </c:pt>
                <c:pt idx="68">
                  <c:v>-9.4444444444444446</c:v>
                </c:pt>
                <c:pt idx="69">
                  <c:v>-6.6666666666666661</c:v>
                </c:pt>
                <c:pt idx="70">
                  <c:v>-3.8888888888888888</c:v>
                </c:pt>
                <c:pt idx="71">
                  <c:v>-1.1111111111111112</c:v>
                </c:pt>
                <c:pt idx="72">
                  <c:v>1.6666666666666665</c:v>
                </c:pt>
                <c:pt idx="73">
                  <c:v>4.4444444444444446</c:v>
                </c:pt>
                <c:pt idx="74">
                  <c:v>7.2222222222222223</c:v>
                </c:pt>
                <c:pt idx="75">
                  <c:v>10</c:v>
                </c:pt>
                <c:pt idx="76">
                  <c:v>12.777777777777777</c:v>
                </c:pt>
                <c:pt idx="77">
                  <c:v>-20.555555555555554</c:v>
                </c:pt>
                <c:pt idx="78">
                  <c:v>-17.777777777777779</c:v>
                </c:pt>
                <c:pt idx="79">
                  <c:v>-15</c:v>
                </c:pt>
                <c:pt idx="80">
                  <c:v>-12.222222222222221</c:v>
                </c:pt>
                <c:pt idx="81">
                  <c:v>-9.4444444444444446</c:v>
                </c:pt>
                <c:pt idx="82">
                  <c:v>-6.6666666666666661</c:v>
                </c:pt>
                <c:pt idx="83">
                  <c:v>-3.8888888888888888</c:v>
                </c:pt>
                <c:pt idx="84">
                  <c:v>-1.1111111111111112</c:v>
                </c:pt>
                <c:pt idx="85">
                  <c:v>1.6666666666666665</c:v>
                </c:pt>
                <c:pt idx="86">
                  <c:v>4.4444444444444446</c:v>
                </c:pt>
                <c:pt idx="87">
                  <c:v>7.2222222222222223</c:v>
                </c:pt>
                <c:pt idx="88">
                  <c:v>10</c:v>
                </c:pt>
                <c:pt idx="89">
                  <c:v>12.777777777777777</c:v>
                </c:pt>
                <c:pt idx="90">
                  <c:v>-17.777777777777779</c:v>
                </c:pt>
                <c:pt idx="91">
                  <c:v>-15</c:v>
                </c:pt>
                <c:pt idx="92">
                  <c:v>-12.222222222222221</c:v>
                </c:pt>
                <c:pt idx="93">
                  <c:v>-9.4444444444444446</c:v>
                </c:pt>
                <c:pt idx="94">
                  <c:v>-6.6666666666666661</c:v>
                </c:pt>
                <c:pt idx="95">
                  <c:v>-3.8888888888888888</c:v>
                </c:pt>
                <c:pt idx="96">
                  <c:v>-1.1111111111111112</c:v>
                </c:pt>
                <c:pt idx="97">
                  <c:v>1.6666666666666665</c:v>
                </c:pt>
                <c:pt idx="98">
                  <c:v>4.4444444444444446</c:v>
                </c:pt>
                <c:pt idx="99">
                  <c:v>7.2222222222222223</c:v>
                </c:pt>
                <c:pt idx="100">
                  <c:v>10</c:v>
                </c:pt>
                <c:pt idx="101">
                  <c:v>12.777777777777777</c:v>
                </c:pt>
                <c:pt idx="102">
                  <c:v>-12.222222222222221</c:v>
                </c:pt>
                <c:pt idx="103">
                  <c:v>-9.4444444444444446</c:v>
                </c:pt>
                <c:pt idx="104">
                  <c:v>-6.6666666666666661</c:v>
                </c:pt>
                <c:pt idx="105">
                  <c:v>-3.8888888888888888</c:v>
                </c:pt>
                <c:pt idx="106">
                  <c:v>-1.1111111111111112</c:v>
                </c:pt>
                <c:pt idx="107">
                  <c:v>1.6666666666666665</c:v>
                </c:pt>
                <c:pt idx="108">
                  <c:v>4.4444444444444446</c:v>
                </c:pt>
                <c:pt idx="109">
                  <c:v>7.2222222222222223</c:v>
                </c:pt>
                <c:pt idx="110">
                  <c:v>10</c:v>
                </c:pt>
                <c:pt idx="111">
                  <c:v>12.777777777777777</c:v>
                </c:pt>
              </c:numCache>
            </c:numRef>
          </c:xVal>
          <c:yVal>
            <c:numRef>
              <c:f>Opearting_range!$O$101:$O$212</c:f>
              <c:numCache>
                <c:formatCode>General</c:formatCode>
                <c:ptCount val="112"/>
                <c:pt idx="0">
                  <c:v>26.666666666666664</c:v>
                </c:pt>
                <c:pt idx="1">
                  <c:v>26.666666666666664</c:v>
                </c:pt>
                <c:pt idx="2">
                  <c:v>26.666666666666664</c:v>
                </c:pt>
                <c:pt idx="3">
                  <c:v>26.666666666666664</c:v>
                </c:pt>
                <c:pt idx="4">
                  <c:v>26.666666666666664</c:v>
                </c:pt>
                <c:pt idx="5">
                  <c:v>26.666666666666664</c:v>
                </c:pt>
                <c:pt idx="6">
                  <c:v>26.666666666666664</c:v>
                </c:pt>
                <c:pt idx="7">
                  <c:v>26.666666666666664</c:v>
                </c:pt>
                <c:pt idx="8">
                  <c:v>26.666666666666664</c:v>
                </c:pt>
                <c:pt idx="9">
                  <c:v>26.666666666666664</c:v>
                </c:pt>
                <c:pt idx="10">
                  <c:v>26.666666666666664</c:v>
                </c:pt>
                <c:pt idx="11">
                  <c:v>26.666666666666664</c:v>
                </c:pt>
                <c:pt idx="12">
                  <c:v>26.666666666666664</c:v>
                </c:pt>
                <c:pt idx="13">
                  <c:v>26.666666666666664</c:v>
                </c:pt>
                <c:pt idx="14">
                  <c:v>26.666666666666664</c:v>
                </c:pt>
                <c:pt idx="15">
                  <c:v>26.666666666666664</c:v>
                </c:pt>
                <c:pt idx="16">
                  <c:v>32.222222222222221</c:v>
                </c:pt>
                <c:pt idx="17">
                  <c:v>32.222222222222221</c:v>
                </c:pt>
                <c:pt idx="18">
                  <c:v>32.222222222222221</c:v>
                </c:pt>
                <c:pt idx="19">
                  <c:v>32.222222222222221</c:v>
                </c:pt>
                <c:pt idx="20">
                  <c:v>32.222222222222221</c:v>
                </c:pt>
                <c:pt idx="21">
                  <c:v>32.222222222222221</c:v>
                </c:pt>
                <c:pt idx="22">
                  <c:v>32.222222222222221</c:v>
                </c:pt>
                <c:pt idx="23">
                  <c:v>32.222222222222221</c:v>
                </c:pt>
                <c:pt idx="24">
                  <c:v>32.222222222222221</c:v>
                </c:pt>
                <c:pt idx="25">
                  <c:v>32.222222222222221</c:v>
                </c:pt>
                <c:pt idx="26">
                  <c:v>32.222222222222221</c:v>
                </c:pt>
                <c:pt idx="27">
                  <c:v>32.222222222222221</c:v>
                </c:pt>
                <c:pt idx="28">
                  <c:v>32.222222222222221</c:v>
                </c:pt>
                <c:pt idx="29">
                  <c:v>32.222222222222221</c:v>
                </c:pt>
                <c:pt idx="30">
                  <c:v>32.222222222222221</c:v>
                </c:pt>
                <c:pt idx="31">
                  <c:v>32.222222222222221</c:v>
                </c:pt>
                <c:pt idx="32">
                  <c:v>37.777777777777779</c:v>
                </c:pt>
                <c:pt idx="33">
                  <c:v>37.777777777777779</c:v>
                </c:pt>
                <c:pt idx="34">
                  <c:v>37.777777777777779</c:v>
                </c:pt>
                <c:pt idx="35">
                  <c:v>37.777777777777779</c:v>
                </c:pt>
                <c:pt idx="36">
                  <c:v>37.777777777777779</c:v>
                </c:pt>
                <c:pt idx="37">
                  <c:v>37.777777777777779</c:v>
                </c:pt>
                <c:pt idx="38">
                  <c:v>37.777777777777779</c:v>
                </c:pt>
                <c:pt idx="39">
                  <c:v>37.777777777777779</c:v>
                </c:pt>
                <c:pt idx="40">
                  <c:v>37.777777777777779</c:v>
                </c:pt>
                <c:pt idx="41">
                  <c:v>37.777777777777779</c:v>
                </c:pt>
                <c:pt idx="42">
                  <c:v>37.777777777777779</c:v>
                </c:pt>
                <c:pt idx="43">
                  <c:v>37.777777777777779</c:v>
                </c:pt>
                <c:pt idx="44">
                  <c:v>37.777777777777779</c:v>
                </c:pt>
                <c:pt idx="45">
                  <c:v>37.777777777777779</c:v>
                </c:pt>
                <c:pt idx="46">
                  <c:v>37.777777777777779</c:v>
                </c:pt>
                <c:pt idx="47">
                  <c:v>37.777777777777779</c:v>
                </c:pt>
                <c:pt idx="48">
                  <c:v>43.333333333333336</c:v>
                </c:pt>
                <c:pt idx="49">
                  <c:v>43.333333333333336</c:v>
                </c:pt>
                <c:pt idx="50">
                  <c:v>43.333333333333336</c:v>
                </c:pt>
                <c:pt idx="51">
                  <c:v>43.333333333333336</c:v>
                </c:pt>
                <c:pt idx="52">
                  <c:v>43.333333333333336</c:v>
                </c:pt>
                <c:pt idx="53">
                  <c:v>43.333333333333336</c:v>
                </c:pt>
                <c:pt idx="54">
                  <c:v>43.333333333333336</c:v>
                </c:pt>
                <c:pt idx="55">
                  <c:v>43.333333333333336</c:v>
                </c:pt>
                <c:pt idx="56">
                  <c:v>43.333333333333336</c:v>
                </c:pt>
                <c:pt idx="57">
                  <c:v>43.333333333333336</c:v>
                </c:pt>
                <c:pt idx="58">
                  <c:v>43.333333333333336</c:v>
                </c:pt>
                <c:pt idx="59">
                  <c:v>43.333333333333336</c:v>
                </c:pt>
                <c:pt idx="60">
                  <c:v>43.333333333333336</c:v>
                </c:pt>
                <c:pt idx="61">
                  <c:v>43.333333333333336</c:v>
                </c:pt>
                <c:pt idx="62">
                  <c:v>43.333333333333336</c:v>
                </c:pt>
                <c:pt idx="63">
                  <c:v>48.888888888888886</c:v>
                </c:pt>
                <c:pt idx="64">
                  <c:v>48.888888888888886</c:v>
                </c:pt>
                <c:pt idx="65">
                  <c:v>48.888888888888886</c:v>
                </c:pt>
                <c:pt idx="66">
                  <c:v>48.888888888888886</c:v>
                </c:pt>
                <c:pt idx="67">
                  <c:v>48.888888888888886</c:v>
                </c:pt>
                <c:pt idx="68">
                  <c:v>48.888888888888886</c:v>
                </c:pt>
                <c:pt idx="69">
                  <c:v>48.888888888888886</c:v>
                </c:pt>
                <c:pt idx="70">
                  <c:v>48.888888888888886</c:v>
                </c:pt>
                <c:pt idx="71">
                  <c:v>48.888888888888886</c:v>
                </c:pt>
                <c:pt idx="72">
                  <c:v>48.888888888888886</c:v>
                </c:pt>
                <c:pt idx="73">
                  <c:v>48.888888888888886</c:v>
                </c:pt>
                <c:pt idx="74">
                  <c:v>48.888888888888886</c:v>
                </c:pt>
                <c:pt idx="75">
                  <c:v>48.888888888888886</c:v>
                </c:pt>
                <c:pt idx="76">
                  <c:v>48.888888888888886</c:v>
                </c:pt>
                <c:pt idx="77">
                  <c:v>54.444444444444443</c:v>
                </c:pt>
                <c:pt idx="78">
                  <c:v>54.444444444444443</c:v>
                </c:pt>
                <c:pt idx="79">
                  <c:v>54.444444444444443</c:v>
                </c:pt>
                <c:pt idx="80">
                  <c:v>54.444444444444443</c:v>
                </c:pt>
                <c:pt idx="81">
                  <c:v>54.444444444444443</c:v>
                </c:pt>
                <c:pt idx="82">
                  <c:v>54.444444444444443</c:v>
                </c:pt>
                <c:pt idx="83">
                  <c:v>54.444444444444443</c:v>
                </c:pt>
                <c:pt idx="84">
                  <c:v>54.444444444444443</c:v>
                </c:pt>
                <c:pt idx="85">
                  <c:v>54.444444444444443</c:v>
                </c:pt>
                <c:pt idx="86">
                  <c:v>54.444444444444443</c:v>
                </c:pt>
                <c:pt idx="87">
                  <c:v>54.444444444444443</c:v>
                </c:pt>
                <c:pt idx="88">
                  <c:v>54.444444444444443</c:v>
                </c:pt>
                <c:pt idx="89">
                  <c:v>54.444444444444443</c:v>
                </c:pt>
                <c:pt idx="90">
                  <c:v>60</c:v>
                </c:pt>
                <c:pt idx="91">
                  <c:v>60</c:v>
                </c:pt>
                <c:pt idx="92">
                  <c:v>60</c:v>
                </c:pt>
                <c:pt idx="93">
                  <c:v>60</c:v>
                </c:pt>
                <c:pt idx="94">
                  <c:v>60</c:v>
                </c:pt>
                <c:pt idx="95">
                  <c:v>60</c:v>
                </c:pt>
                <c:pt idx="96">
                  <c:v>60</c:v>
                </c:pt>
                <c:pt idx="97">
                  <c:v>60</c:v>
                </c:pt>
                <c:pt idx="98">
                  <c:v>60</c:v>
                </c:pt>
                <c:pt idx="99">
                  <c:v>60</c:v>
                </c:pt>
                <c:pt idx="100">
                  <c:v>60</c:v>
                </c:pt>
                <c:pt idx="101">
                  <c:v>60</c:v>
                </c:pt>
                <c:pt idx="102">
                  <c:v>65.555555555555557</c:v>
                </c:pt>
                <c:pt idx="103">
                  <c:v>65.555555555555557</c:v>
                </c:pt>
                <c:pt idx="104">
                  <c:v>65.555555555555557</c:v>
                </c:pt>
                <c:pt idx="105">
                  <c:v>65.555555555555557</c:v>
                </c:pt>
                <c:pt idx="106">
                  <c:v>65.555555555555557</c:v>
                </c:pt>
                <c:pt idx="107">
                  <c:v>65.555555555555557</c:v>
                </c:pt>
                <c:pt idx="108">
                  <c:v>65.555555555555557</c:v>
                </c:pt>
                <c:pt idx="109">
                  <c:v>65.555555555555557</c:v>
                </c:pt>
                <c:pt idx="110">
                  <c:v>65.555555555555557</c:v>
                </c:pt>
                <c:pt idx="111">
                  <c:v>65.555555555555557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493440"/>
        <c:axId val="8449632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1"/>
                <c:tx>
                  <c:strRef>
                    <c:extLst>
                      <c:ext uri="{02D57815-91ED-43cb-92C2-25804820EDAC}">
                        <c15:formulaRef>
                          <c15:sqref>Opearting_range!$M$99</c15:sqref>
                        </c15:formulaRef>
                      </c:ext>
                    </c:extLst>
                    <c:strCache>
                      <c:ptCount val="1"/>
                      <c:pt idx="0">
                        <c:v>AHRI Standard Rating Points</c:v>
                      </c:pt>
                    </c:strCache>
                  </c:strRef>
                </c:tx>
                <c:spPr>
                  <a:ln>
                    <a:noFill/>
                  </a:ln>
                </c:spPr>
                <c:marker>
                  <c:symbol val="diamond"/>
                  <c:size val="5"/>
                  <c:spPr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Opearting_range!$N$101:$N$108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7.2222222222222223</c:v>
                      </c:pt>
                      <c:pt idx="1">
                        <c:v>7.2222222222222223</c:v>
                      </c:pt>
                      <c:pt idx="2">
                        <c:v>7.2222222222222223</c:v>
                      </c:pt>
                      <c:pt idx="3">
                        <c:v>-1.1111111111111112</c:v>
                      </c:pt>
                      <c:pt idx="4">
                        <c:v>-15</c:v>
                      </c:pt>
                      <c:pt idx="5">
                        <c:v>7.2222222222222223</c:v>
                      </c:pt>
                      <c:pt idx="6">
                        <c:v>1.6666666666666665</c:v>
                      </c:pt>
                      <c:pt idx="7">
                        <c:v>7.2222222222222223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Opearting_range!$M$101:$M$108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54.444444444444443</c:v>
                      </c:pt>
                      <c:pt idx="1">
                        <c:v>43.333333333333336</c:v>
                      </c:pt>
                      <c:pt idx="2">
                        <c:v>37.777777777777779</c:v>
                      </c:pt>
                      <c:pt idx="3">
                        <c:v>43.333333333333336</c:v>
                      </c:pt>
                      <c:pt idx="4">
                        <c:v>32.222222222222221</c:v>
                      </c:pt>
                      <c:pt idx="5">
                        <c:v>26.666666666666664</c:v>
                      </c:pt>
                      <c:pt idx="6">
                        <c:v>32.222222222222221</c:v>
                      </c:pt>
                      <c:pt idx="7">
                        <c:v>48.888888888888886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1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Opearting_range!$K$99</c15:sqref>
                        </c15:formulaRef>
                      </c:ext>
                    </c:extLst>
                    <c:strCache>
                      <c:ptCount val="1"/>
                      <c:pt idx="0">
                        <c:v>Points removed (Map 1-5)</c:v>
                      </c:pt>
                    </c:strCache>
                  </c:strRef>
                </c:tx>
                <c:spPr>
                  <a:ln>
                    <a:noFill/>
                  </a:ln>
                </c:spPr>
                <c:marker>
                  <c:symbol val="square"/>
                  <c:size val="11"/>
                  <c:spPr>
                    <a:solidFill>
                      <a:srgbClr val="92D050">
                        <a:alpha val="50000"/>
                      </a:srgbClr>
                    </a:solidFill>
                    <a:ln>
                      <a:solidFill>
                        <a:srgbClr val="92D050"/>
                      </a:solidFill>
                    </a:ln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Opearting_range!$L$101:$L$105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-6.6666666666666661</c:v>
                      </c:pt>
                      <c:pt idx="1">
                        <c:v>-3.8888888888888888</c:v>
                      </c:pt>
                      <c:pt idx="2">
                        <c:v>-3.8888888888888888</c:v>
                      </c:pt>
                      <c:pt idx="3">
                        <c:v>-6.6666666666666661</c:v>
                      </c:pt>
                      <c:pt idx="4">
                        <c:v>-1.1111111111111112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Opearting_range!$K$101:$K$105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43.333333333333336</c:v>
                      </c:pt>
                      <c:pt idx="1">
                        <c:v>48.888888888888886</c:v>
                      </c:pt>
                      <c:pt idx="2">
                        <c:v>43.333333333333336</c:v>
                      </c:pt>
                      <c:pt idx="3">
                        <c:v>48.888888888888886</c:v>
                      </c:pt>
                      <c:pt idx="4">
                        <c:v>48.888888888888886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Opearting_range!$H$99</c15:sqref>
                        </c15:formulaRef>
                      </c:ext>
                    </c:extLst>
                    <c:strCache>
                      <c:ptCount val="1"/>
                      <c:pt idx="0">
                        <c:v>Map 6 - points included</c:v>
                      </c:pt>
                    </c:strCache>
                  </c:strRef>
                </c:tx>
                <c:spPr>
                  <a:ln>
                    <a:noFill/>
                  </a:ln>
                </c:spPr>
                <c:marker>
                  <c:symbol val="circle"/>
                  <c:size val="13"/>
                  <c:spPr>
                    <a:noFill/>
                    <a:ln w="12700">
                      <a:solidFill>
                        <a:schemeClr val="tx1"/>
                      </a:solidFill>
                    </a:ln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Opearting_range!$R$101:$R$170</c15:sqref>
                        </c15:formulaRef>
                      </c:ext>
                    </c:extLst>
                    <c:numCache>
                      <c:formatCode>General</c:formatCode>
                      <c:ptCount val="70"/>
                      <c:pt idx="0">
                        <c:v>7.2222222222222223</c:v>
                      </c:pt>
                      <c:pt idx="1">
                        <c:v>7.2222222222222223</c:v>
                      </c:pt>
                      <c:pt idx="2">
                        <c:v>7.2222222222222223</c:v>
                      </c:pt>
                      <c:pt idx="3">
                        <c:v>-1.1111111111111112</c:v>
                      </c:pt>
                      <c:pt idx="4">
                        <c:v>-15</c:v>
                      </c:pt>
                      <c:pt idx="5">
                        <c:v>7.2222222222222223</c:v>
                      </c:pt>
                      <c:pt idx="6">
                        <c:v>1.6666666666666665</c:v>
                      </c:pt>
                      <c:pt idx="7">
                        <c:v>7.2222222222222223</c:v>
                      </c:pt>
                      <c:pt idx="8">
                        <c:v>12.777777777777777</c:v>
                      </c:pt>
                      <c:pt idx="9">
                        <c:v>12.777777777777777</c:v>
                      </c:pt>
                      <c:pt idx="10">
                        <c:v>-12.222222222222221</c:v>
                      </c:pt>
                      <c:pt idx="11">
                        <c:v>-28.888888888888889</c:v>
                      </c:pt>
                      <c:pt idx="12">
                        <c:v>-28.888888888888889</c:v>
                      </c:pt>
                      <c:pt idx="13">
                        <c:v>-20.555555555555554</c:v>
                      </c:pt>
                      <c:pt idx="14">
                        <c:v>-9.4444444444444446</c:v>
                      </c:pt>
                      <c:pt idx="15">
                        <c:v>-3.8888888888888888</c:v>
                      </c:pt>
                      <c:pt idx="16">
                        <c:v>-17.777777777777779</c:v>
                      </c:pt>
                      <c:pt idx="17">
                        <c:v>-3.8888888888888888</c:v>
                      </c:pt>
                      <c:pt idx="18">
                        <c:v>-20.555555555555554</c:v>
                      </c:pt>
                      <c:pt idx="19">
                        <c:v>-23.333333333333332</c:v>
                      </c:pt>
                      <c:pt idx="20">
                        <c:v>-15</c:v>
                      </c:pt>
                      <c:pt idx="21">
                        <c:v>-12.222222222222221</c:v>
                      </c:pt>
                      <c:pt idx="22">
                        <c:v>-9.4444444444444446</c:v>
                      </c:pt>
                      <c:pt idx="23">
                        <c:v>4.4444444444444446</c:v>
                      </c:pt>
                      <c:pt idx="24">
                        <c:v>-12.222222222222221</c:v>
                      </c:pt>
                      <c:pt idx="25">
                        <c:v>-6.6666666666666661</c:v>
                      </c:pt>
                      <c:pt idx="26">
                        <c:v>-1.1111111111111112</c:v>
                      </c:pt>
                      <c:pt idx="27">
                        <c:v>10</c:v>
                      </c:pt>
                      <c:pt idx="28">
                        <c:v>-23.333333333333332</c:v>
                      </c:pt>
                      <c:pt idx="29">
                        <c:v>-17.777777777777779</c:v>
                      </c:pt>
                      <c:pt idx="30">
                        <c:v>-12.222222222222221</c:v>
                      </c:pt>
                      <c:pt idx="31">
                        <c:v>1.6666666666666665</c:v>
                      </c:pt>
                      <c:pt idx="32">
                        <c:v>12.777777777777777</c:v>
                      </c:pt>
                      <c:pt idx="33">
                        <c:v>-23.333333333333332</c:v>
                      </c:pt>
                      <c:pt idx="34">
                        <c:v>-17.777777777777779</c:v>
                      </c:pt>
                      <c:pt idx="35">
                        <c:v>-6.6666666666666661</c:v>
                      </c:pt>
                      <c:pt idx="36">
                        <c:v>-1.1111111111111112</c:v>
                      </c:pt>
                      <c:pt idx="37">
                        <c:v>12.777777777777777</c:v>
                      </c:pt>
                      <c:pt idx="38">
                        <c:v>-26.111111111111111</c:v>
                      </c:pt>
                      <c:pt idx="39">
                        <c:v>-20.555555555555554</c:v>
                      </c:pt>
                      <c:pt idx="40">
                        <c:v>7.2222222222222223</c:v>
                      </c:pt>
                      <c:pt idx="41">
                        <c:v>-17.777777777777779</c:v>
                      </c:pt>
                      <c:pt idx="42">
                        <c:v>4.4444444444444446</c:v>
                      </c:pt>
                      <c:pt idx="43">
                        <c:v>-15</c:v>
                      </c:pt>
                      <c:pt idx="44">
                        <c:v>1.6666666666666665</c:v>
                      </c:pt>
                      <c:pt idx="45">
                        <c:v>12.777777777777777</c:v>
                      </c:pt>
                      <c:pt idx="46">
                        <c:v>-9.4444444444444446</c:v>
                      </c:pt>
                      <c:pt idx="47">
                        <c:v>-26.111111111111111</c:v>
                      </c:pt>
                      <c:pt idx="48">
                        <c:v>-9.4444444444444446</c:v>
                      </c:pt>
                      <c:pt idx="49">
                        <c:v>10</c:v>
                      </c:pt>
                      <c:pt idx="50">
                        <c:v>-12.222222222222221</c:v>
                      </c:pt>
                      <c:pt idx="51">
                        <c:v>4.4444444444444446</c:v>
                      </c:pt>
                      <c:pt idx="52">
                        <c:v>-3.8888888888888888</c:v>
                      </c:pt>
                      <c:pt idx="53">
                        <c:v>12.777777777777777</c:v>
                      </c:pt>
                      <c:pt idx="54">
                        <c:v>-6.6666666666666661</c:v>
                      </c:pt>
                      <c:pt idx="55">
                        <c:v>-1.1111111111111112</c:v>
                      </c:pt>
                      <c:pt idx="56">
                        <c:v>4.4444444444444446</c:v>
                      </c:pt>
                      <c:pt idx="57">
                        <c:v>-6.6666666666666661</c:v>
                      </c:pt>
                      <c:pt idx="58">
                        <c:v>1.6666666666666665</c:v>
                      </c:pt>
                      <c:pt idx="59">
                        <c:v>10</c:v>
                      </c:pt>
                      <c:pt idx="60">
                        <c:v>1.6666666666666665</c:v>
                      </c:pt>
                      <c:pt idx="61">
                        <c:v>1.6666666666666665</c:v>
                      </c:pt>
                      <c:pt idx="62">
                        <c:v>-3.8888888888888888</c:v>
                      </c:pt>
                      <c:pt idx="63">
                        <c:v>-9.4444444444444446</c:v>
                      </c:pt>
                      <c:pt idx="64">
                        <c:v>-6.6666666666666661</c:v>
                      </c:pt>
                      <c:pt idx="65">
                        <c:v>-1.1111111111111112</c:v>
                      </c:pt>
                      <c:pt idx="66">
                        <c:v>-12.222222222222221</c:v>
                      </c:pt>
                      <c:pt idx="67">
                        <c:v>10</c:v>
                      </c:pt>
                      <c:pt idx="68">
                        <c:v>4.4444444444444446</c:v>
                      </c:pt>
                      <c:pt idx="69">
                        <c:v>10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Opearting_range!$Q$101:$Q$170</c15:sqref>
                        </c15:formulaRef>
                      </c:ext>
                    </c:extLst>
                    <c:numCache>
                      <c:formatCode>General</c:formatCode>
                      <c:ptCount val="70"/>
                      <c:pt idx="0">
                        <c:v>54.444444444444443</c:v>
                      </c:pt>
                      <c:pt idx="1">
                        <c:v>43.333333333333336</c:v>
                      </c:pt>
                      <c:pt idx="2">
                        <c:v>37.777777777777779</c:v>
                      </c:pt>
                      <c:pt idx="3">
                        <c:v>43.333333333333336</c:v>
                      </c:pt>
                      <c:pt idx="4">
                        <c:v>32.222222222222221</c:v>
                      </c:pt>
                      <c:pt idx="5">
                        <c:v>26.666666666666664</c:v>
                      </c:pt>
                      <c:pt idx="6">
                        <c:v>32.222222222222221</c:v>
                      </c:pt>
                      <c:pt idx="7">
                        <c:v>48.888888888888886</c:v>
                      </c:pt>
                      <c:pt idx="8">
                        <c:v>26.666666666666664</c:v>
                      </c:pt>
                      <c:pt idx="9">
                        <c:v>65.555555555555557</c:v>
                      </c:pt>
                      <c:pt idx="10">
                        <c:v>65.555555555555557</c:v>
                      </c:pt>
                      <c:pt idx="11">
                        <c:v>37.777777777777779</c:v>
                      </c:pt>
                      <c:pt idx="12">
                        <c:v>26.666666666666664</c:v>
                      </c:pt>
                      <c:pt idx="13">
                        <c:v>54.444444444444443</c:v>
                      </c:pt>
                      <c:pt idx="14">
                        <c:v>54.444444444444443</c:v>
                      </c:pt>
                      <c:pt idx="15">
                        <c:v>65.555555555555557</c:v>
                      </c:pt>
                      <c:pt idx="16">
                        <c:v>26.666666666666664</c:v>
                      </c:pt>
                      <c:pt idx="17">
                        <c:v>54.444444444444443</c:v>
                      </c:pt>
                      <c:pt idx="18">
                        <c:v>43.333333333333336</c:v>
                      </c:pt>
                      <c:pt idx="19">
                        <c:v>26.666666666666664</c:v>
                      </c:pt>
                      <c:pt idx="20">
                        <c:v>43.333333333333336</c:v>
                      </c:pt>
                      <c:pt idx="21">
                        <c:v>26.666666666666664</c:v>
                      </c:pt>
                      <c:pt idx="22">
                        <c:v>32.222222222222221</c:v>
                      </c:pt>
                      <c:pt idx="23">
                        <c:v>65.555555555555557</c:v>
                      </c:pt>
                      <c:pt idx="24">
                        <c:v>60</c:v>
                      </c:pt>
                      <c:pt idx="25">
                        <c:v>60</c:v>
                      </c:pt>
                      <c:pt idx="26">
                        <c:v>60</c:v>
                      </c:pt>
                      <c:pt idx="27">
                        <c:v>60</c:v>
                      </c:pt>
                      <c:pt idx="28">
                        <c:v>48.888888888888886</c:v>
                      </c:pt>
                      <c:pt idx="29">
                        <c:v>48.888888888888886</c:v>
                      </c:pt>
                      <c:pt idx="30">
                        <c:v>48.888888888888886</c:v>
                      </c:pt>
                      <c:pt idx="31">
                        <c:v>48.888888888888886</c:v>
                      </c:pt>
                      <c:pt idx="32">
                        <c:v>48.888888888888886</c:v>
                      </c:pt>
                      <c:pt idx="33">
                        <c:v>37.777777777777779</c:v>
                      </c:pt>
                      <c:pt idx="34">
                        <c:v>37.777777777777779</c:v>
                      </c:pt>
                      <c:pt idx="35">
                        <c:v>37.777777777777779</c:v>
                      </c:pt>
                      <c:pt idx="36">
                        <c:v>37.777777777777779</c:v>
                      </c:pt>
                      <c:pt idx="37">
                        <c:v>37.777777777777779</c:v>
                      </c:pt>
                      <c:pt idx="38">
                        <c:v>32.222222222222221</c:v>
                      </c:pt>
                      <c:pt idx="39">
                        <c:v>32.222222222222221</c:v>
                      </c:pt>
                      <c:pt idx="40">
                        <c:v>32.222222222222221</c:v>
                      </c:pt>
                      <c:pt idx="41">
                        <c:v>60</c:v>
                      </c:pt>
                      <c:pt idx="42">
                        <c:v>60</c:v>
                      </c:pt>
                      <c:pt idx="43">
                        <c:v>54.444444444444443</c:v>
                      </c:pt>
                      <c:pt idx="44">
                        <c:v>54.444444444444443</c:v>
                      </c:pt>
                      <c:pt idx="45">
                        <c:v>54.444444444444443</c:v>
                      </c:pt>
                      <c:pt idx="46">
                        <c:v>48.888888888888886</c:v>
                      </c:pt>
                      <c:pt idx="47">
                        <c:v>43.333333333333336</c:v>
                      </c:pt>
                      <c:pt idx="48">
                        <c:v>43.333333333333336</c:v>
                      </c:pt>
                      <c:pt idx="49">
                        <c:v>43.333333333333336</c:v>
                      </c:pt>
                      <c:pt idx="50">
                        <c:v>37.777777777777779</c:v>
                      </c:pt>
                      <c:pt idx="51">
                        <c:v>37.777777777777779</c:v>
                      </c:pt>
                      <c:pt idx="52">
                        <c:v>32.222222222222221</c:v>
                      </c:pt>
                      <c:pt idx="53">
                        <c:v>32.222222222222221</c:v>
                      </c:pt>
                      <c:pt idx="54">
                        <c:v>26.666666666666664</c:v>
                      </c:pt>
                      <c:pt idx="55">
                        <c:v>26.666666666666664</c:v>
                      </c:pt>
                      <c:pt idx="56">
                        <c:v>26.666666666666664</c:v>
                      </c:pt>
                      <c:pt idx="57">
                        <c:v>65.555555555555557</c:v>
                      </c:pt>
                      <c:pt idx="58">
                        <c:v>65.555555555555557</c:v>
                      </c:pt>
                      <c:pt idx="59">
                        <c:v>65.555555555555557</c:v>
                      </c:pt>
                      <c:pt idx="60">
                        <c:v>43.333333333333336</c:v>
                      </c:pt>
                      <c:pt idx="61">
                        <c:v>37.777777777777779</c:v>
                      </c:pt>
                      <c:pt idx="62">
                        <c:v>37.777777777777779</c:v>
                      </c:pt>
                      <c:pt idx="63">
                        <c:v>37.777777777777779</c:v>
                      </c:pt>
                      <c:pt idx="64">
                        <c:v>54.444444444444443</c:v>
                      </c:pt>
                      <c:pt idx="65">
                        <c:v>54.444444444444443</c:v>
                      </c:pt>
                      <c:pt idx="66">
                        <c:v>43.333333333333336</c:v>
                      </c:pt>
                      <c:pt idx="67">
                        <c:v>32.222222222222221</c:v>
                      </c:pt>
                      <c:pt idx="68">
                        <c:v>48.888888888888886</c:v>
                      </c:pt>
                      <c:pt idx="69">
                        <c:v>54.444444444444443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84493440"/>
        <c:scaling>
          <c:orientation val="minMax"/>
          <c:max val="15"/>
          <c:min val="-3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Evaporating temperature </a:t>
                </a:r>
                <a:r>
                  <a:rPr lang="en-US" dirty="0" smtClean="0"/>
                  <a:t>[°C</a:t>
                </a:r>
                <a:r>
                  <a:rPr lang="en-US" dirty="0"/>
                  <a:t>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496320"/>
        <c:crosses val="autoZero"/>
        <c:crossBetween val="midCat"/>
      </c:valAx>
      <c:valAx>
        <c:axId val="84496320"/>
        <c:scaling>
          <c:orientation val="minMax"/>
          <c:min val="1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Condensing temperature </a:t>
                </a:r>
                <a:r>
                  <a:rPr lang="en-US" dirty="0" smtClean="0"/>
                  <a:t>[°C]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4493440"/>
        <c:crossesAt val="-40"/>
        <c:crossBetween val="midCat"/>
      </c:valAx>
    </c:plotArea>
    <c:legend>
      <c:legendPos val="r"/>
      <c:layout>
        <c:manualLayout>
          <c:xMode val="edge"/>
          <c:yMode val="edge"/>
          <c:x val="0.19755878171478566"/>
          <c:y val="0.63406824146981622"/>
          <c:w val="0.73328986220472436"/>
          <c:h val="0.1772543015456401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500">
          <a:latin typeface="Garamond" panose="02020404030301010803" pitchFamily="18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553210"/>
              </p:ext>
            </p:extLst>
          </p:nvPr>
        </p:nvGraphicFramePr>
        <p:xfrm>
          <a:off x="0" y="0"/>
          <a:ext cx="9144000" cy="684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5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Howard Cheung</cp:lastModifiedBy>
  <cp:revision>19</cp:revision>
  <dcterms:created xsi:type="dcterms:W3CDTF">2015-02-07T03:14:29Z</dcterms:created>
  <dcterms:modified xsi:type="dcterms:W3CDTF">2015-02-10T05:11:02Z</dcterms:modified>
</cp:coreProperties>
</file>