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oward\Documents\comp-uncer\Results\_norm_and_f_dist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504593175853"/>
          <c:y val="5.4398148148148147E-2"/>
          <c:w val="0.72687718722659667"/>
          <c:h val="0.65442949839603382"/>
        </c:manualLayout>
      </c:layout>
      <c:scatterChart>
        <c:scatterStyle val="lineMarker"/>
        <c:varyColors val="0"/>
        <c:ser>
          <c:idx val="0"/>
          <c:order val="0"/>
          <c:tx>
            <c:v>Map 1</c:v>
          </c:tx>
          <c:spPr>
            <a:ln w="28575">
              <a:noFill/>
            </a:ln>
          </c:spPr>
          <c:marker>
            <c:symbol val="diamond"/>
            <c:size val="20"/>
            <c:spPr>
              <a:solidFill>
                <a:srgbClr val="4F81BD">
                  <a:alpha val="50196"/>
                </a:srgbClr>
              </a:solidFill>
              <a:ln>
                <a:solidFill>
                  <a:schemeClr val="accent1">
                    <a:alpha val="50000"/>
                  </a:schemeClr>
                </a:solidFill>
              </a:ln>
            </c:spPr>
          </c:marker>
          <c:xVal>
            <c:numRef>
              <c:f>'Map 1_all_result'!$R$2:$R$136</c:f>
              <c:numCache>
                <c:formatCode>0.00E+00</c:formatCode>
                <c:ptCount val="135"/>
                <c:pt idx="0">
                  <c:v>11.114755555555554</c:v>
                </c:pt>
                <c:pt idx="1">
                  <c:v>9.2987555555555552E-3</c:v>
                </c:pt>
                <c:pt idx="2">
                  <c:v>2.1797555555555556E-2</c:v>
                </c:pt>
                <c:pt idx="3">
                  <c:v>1.9153199999999999E-2</c:v>
                </c:pt>
                <c:pt idx="4">
                  <c:v>8.6217333333333326E-3</c:v>
                </c:pt>
                <c:pt idx="5">
                  <c:v>2.1883155555555554E-2</c:v>
                </c:pt>
                <c:pt idx="6">
                  <c:v>9.7064888888888888E-3</c:v>
                </c:pt>
                <c:pt idx="7">
                  <c:v>4.0175822222222227E-2</c:v>
                </c:pt>
                <c:pt idx="8">
                  <c:v>2.079591111111111E-2</c:v>
                </c:pt>
                <c:pt idx="9">
                  <c:v>11.114755555555554</c:v>
                </c:pt>
                <c:pt idx="10">
                  <c:v>5.9461777777777784E-3</c:v>
                </c:pt>
                <c:pt idx="11">
                  <c:v>3.0036444444444445E-2</c:v>
                </c:pt>
                <c:pt idx="12">
                  <c:v>11.11751111111111</c:v>
                </c:pt>
                <c:pt idx="13">
                  <c:v>2.2308088888888888</c:v>
                </c:pt>
                <c:pt idx="14">
                  <c:v>2.2291466666666668</c:v>
                </c:pt>
                <c:pt idx="15">
                  <c:v>6.6720444444444444</c:v>
                </c:pt>
                <c:pt idx="16">
                  <c:v>2.2235911111111109</c:v>
                </c:pt>
                <c:pt idx="17">
                  <c:v>4.4355777777777776</c:v>
                </c:pt>
                <c:pt idx="18">
                  <c:v>2.2209644444444443</c:v>
                </c:pt>
                <c:pt idx="19">
                  <c:v>1.3520533333333333E-2</c:v>
                </c:pt>
                <c:pt idx="20">
                  <c:v>9.790533333333332E-3</c:v>
                </c:pt>
                <c:pt idx="21">
                  <c:v>1.9990577777777779E-2</c:v>
                </c:pt>
                <c:pt idx="22">
                  <c:v>8.1238222222222226E-3</c:v>
                </c:pt>
                <c:pt idx="23">
                  <c:v>11.114755555555554</c:v>
                </c:pt>
                <c:pt idx="24">
                  <c:v>8.8733333333333331</c:v>
                </c:pt>
                <c:pt idx="25">
                  <c:v>6.672533333333333</c:v>
                </c:pt>
                <c:pt idx="26">
                  <c:v>4.4499999999999993</c:v>
                </c:pt>
                <c:pt idx="27">
                  <c:v>2.2171911111111111</c:v>
                </c:pt>
                <c:pt idx="28">
                  <c:v>1.6340266666666669E-2</c:v>
                </c:pt>
                <c:pt idx="29">
                  <c:v>2.1547155555555555E-2</c:v>
                </c:pt>
                <c:pt idx="30">
                  <c:v>5.9461777777777784E-3</c:v>
                </c:pt>
                <c:pt idx="31">
                  <c:v>1.6436977777777778E-2</c:v>
                </c:pt>
                <c:pt idx="32">
                  <c:v>1.6173466666666667E-2</c:v>
                </c:pt>
                <c:pt idx="33">
                  <c:v>2.3638844444444446E-2</c:v>
                </c:pt>
                <c:pt idx="34">
                  <c:v>2.7122755555555558E-2</c:v>
                </c:pt>
                <c:pt idx="35">
                  <c:v>7.4523555555555555E-3</c:v>
                </c:pt>
                <c:pt idx="36">
                  <c:v>9.2987555555555552E-3</c:v>
                </c:pt>
                <c:pt idx="37">
                  <c:v>1.3152888888888888E-2</c:v>
                </c:pt>
                <c:pt idx="38">
                  <c:v>3.0036444444444445E-2</c:v>
                </c:pt>
                <c:pt idx="39">
                  <c:v>11.106400000000001</c:v>
                </c:pt>
                <c:pt idx="40">
                  <c:v>8.9006222222222213</c:v>
                </c:pt>
                <c:pt idx="41">
                  <c:v>6.6627111111111113</c:v>
                </c:pt>
                <c:pt idx="42">
                  <c:v>4.4503555555555554</c:v>
                </c:pt>
                <c:pt idx="43">
                  <c:v>2.2167511111111109</c:v>
                </c:pt>
                <c:pt idx="44">
                  <c:v>2.1797555555555556E-2</c:v>
                </c:pt>
                <c:pt idx="45">
                  <c:v>3.2925555555555555E-2</c:v>
                </c:pt>
                <c:pt idx="46">
                  <c:v>2.7050088888888889E-2</c:v>
                </c:pt>
                <c:pt idx="47">
                  <c:v>2.1504088888888891E-2</c:v>
                </c:pt>
                <c:pt idx="48">
                  <c:v>2.2137644444444446</c:v>
                </c:pt>
                <c:pt idx="49">
                  <c:v>1.908591111111111E-2</c:v>
                </c:pt>
                <c:pt idx="50">
                  <c:v>1.9153199999999999E-2</c:v>
                </c:pt>
                <c:pt idx="51">
                  <c:v>2.2019066666666669</c:v>
                </c:pt>
                <c:pt idx="52">
                  <c:v>1.1195511111111112E-2</c:v>
                </c:pt>
                <c:pt idx="53">
                  <c:v>1.2502355555555556E-2</c:v>
                </c:pt>
                <c:pt idx="54">
                  <c:v>1.2623688888888889E-2</c:v>
                </c:pt>
                <c:pt idx="55">
                  <c:v>11.11751111111111</c:v>
                </c:pt>
                <c:pt idx="56">
                  <c:v>8.8741777777777777</c:v>
                </c:pt>
                <c:pt idx="57">
                  <c:v>6.6447555555555553</c:v>
                </c:pt>
                <c:pt idx="58">
                  <c:v>4.4437511111111112</c:v>
                </c:pt>
                <c:pt idx="59">
                  <c:v>2.234097777777778</c:v>
                </c:pt>
                <c:pt idx="60">
                  <c:v>1.4476577777777777E-2</c:v>
                </c:pt>
                <c:pt idx="61">
                  <c:v>2.9423644444444445E-2</c:v>
                </c:pt>
                <c:pt idx="62">
                  <c:v>2.2217244444444444</c:v>
                </c:pt>
                <c:pt idx="63">
                  <c:v>4.3533288888888889E-2</c:v>
                </c:pt>
                <c:pt idx="64">
                  <c:v>2.0348933333333333E-2</c:v>
                </c:pt>
                <c:pt idx="65">
                  <c:v>1.1399733333333334E-2</c:v>
                </c:pt>
                <c:pt idx="66">
                  <c:v>2.2205377777777775</c:v>
                </c:pt>
                <c:pt idx="67">
                  <c:v>9.7900444444444443E-3</c:v>
                </c:pt>
                <c:pt idx="68">
                  <c:v>8.6217333333333326E-3</c:v>
                </c:pt>
                <c:pt idx="69">
                  <c:v>2.20804</c:v>
                </c:pt>
                <c:pt idx="70">
                  <c:v>3.6156711111111108E-2</c:v>
                </c:pt>
                <c:pt idx="71">
                  <c:v>8.8688000000000002</c:v>
                </c:pt>
                <c:pt idx="72">
                  <c:v>6.6527111111111115</c:v>
                </c:pt>
                <c:pt idx="73">
                  <c:v>4.4473777777777777</c:v>
                </c:pt>
                <c:pt idx="74">
                  <c:v>2.2107777777777775</c:v>
                </c:pt>
                <c:pt idx="75">
                  <c:v>2.0675911111111112E-2</c:v>
                </c:pt>
                <c:pt idx="76">
                  <c:v>9.0154222222222219E-3</c:v>
                </c:pt>
                <c:pt idx="77">
                  <c:v>2.708E-2</c:v>
                </c:pt>
                <c:pt idx="78">
                  <c:v>2.2308088888888888</c:v>
                </c:pt>
                <c:pt idx="79">
                  <c:v>2.2291466666666668</c:v>
                </c:pt>
                <c:pt idx="80">
                  <c:v>2.1883155555555554E-2</c:v>
                </c:pt>
                <c:pt idx="81">
                  <c:v>1.6027511111111111E-2</c:v>
                </c:pt>
                <c:pt idx="82">
                  <c:v>2.2113244444444446</c:v>
                </c:pt>
                <c:pt idx="83">
                  <c:v>9.7064888888888888E-3</c:v>
                </c:pt>
                <c:pt idx="84">
                  <c:v>1.2567466666666667E-2</c:v>
                </c:pt>
                <c:pt idx="85">
                  <c:v>2.3863244444444445E-2</c:v>
                </c:pt>
                <c:pt idx="86">
                  <c:v>6.6720444444444444</c:v>
                </c:pt>
                <c:pt idx="87">
                  <c:v>4.4502222222222221</c:v>
                </c:pt>
                <c:pt idx="88">
                  <c:v>2.2360844444444443</c:v>
                </c:pt>
                <c:pt idx="89">
                  <c:v>1.1458266666666668E-2</c:v>
                </c:pt>
                <c:pt idx="90">
                  <c:v>2.2164177777777776</c:v>
                </c:pt>
                <c:pt idx="91">
                  <c:v>6.1706666666666672E-3</c:v>
                </c:pt>
                <c:pt idx="92">
                  <c:v>2.2235911111111109</c:v>
                </c:pt>
                <c:pt idx="93">
                  <c:v>4.4355777777777776</c:v>
                </c:pt>
                <c:pt idx="94">
                  <c:v>2.2209644444444443</c:v>
                </c:pt>
                <c:pt idx="95">
                  <c:v>2.2788088888888889E-3</c:v>
                </c:pt>
                <c:pt idx="96">
                  <c:v>3.2588577777777773E-2</c:v>
                </c:pt>
                <c:pt idx="97">
                  <c:v>4.0175822222222227E-2</c:v>
                </c:pt>
                <c:pt idx="98">
                  <c:v>2.2065333333333332</c:v>
                </c:pt>
                <c:pt idx="99">
                  <c:v>1.3520533333333333E-2</c:v>
                </c:pt>
                <c:pt idx="100">
                  <c:v>4.4374044444444438</c:v>
                </c:pt>
                <c:pt idx="101">
                  <c:v>2.209791111111111</c:v>
                </c:pt>
                <c:pt idx="102">
                  <c:v>1.1431466666666666E-2</c:v>
                </c:pt>
                <c:pt idx="103">
                  <c:v>1.1482222222222222E-2</c:v>
                </c:pt>
                <c:pt idx="104">
                  <c:v>2.214377777777778</c:v>
                </c:pt>
                <c:pt idx="105">
                  <c:v>3.1447911111111108E-2</c:v>
                </c:pt>
                <c:pt idx="106">
                  <c:v>3.4337333333333331E-2</c:v>
                </c:pt>
                <c:pt idx="107">
                  <c:v>1.1724755555555556E-2</c:v>
                </c:pt>
                <c:pt idx="108">
                  <c:v>2.2278044444444443E-2</c:v>
                </c:pt>
                <c:pt idx="109">
                  <c:v>2.1965955555555556</c:v>
                </c:pt>
                <c:pt idx="110">
                  <c:v>2.079591111111111E-2</c:v>
                </c:pt>
                <c:pt idx="111">
                  <c:v>4.9022666666666666E-2</c:v>
                </c:pt>
                <c:pt idx="112">
                  <c:v>3.1507155555555555E-2</c:v>
                </c:pt>
                <c:pt idx="113">
                  <c:v>2.2207022222222221</c:v>
                </c:pt>
                <c:pt idx="114">
                  <c:v>3.8455644444444444E-2</c:v>
                </c:pt>
                <c:pt idx="115">
                  <c:v>2.1055022222222223E-2</c:v>
                </c:pt>
                <c:pt idx="116">
                  <c:v>2.4413866666666666E-2</c:v>
                </c:pt>
                <c:pt idx="117">
                  <c:v>4.6103555555555557E-2</c:v>
                </c:pt>
                <c:pt idx="118">
                  <c:v>1.5476266666666667E-2</c:v>
                </c:pt>
                <c:pt idx="119">
                  <c:v>2.2219600000000002</c:v>
                </c:pt>
                <c:pt idx="120">
                  <c:v>2.4043733333333331E-2</c:v>
                </c:pt>
                <c:pt idx="121">
                  <c:v>2.4698755555555556E-2</c:v>
                </c:pt>
                <c:pt idx="122">
                  <c:v>3.1375733333333336E-2</c:v>
                </c:pt>
                <c:pt idx="123">
                  <c:v>2.2067911111111109</c:v>
                </c:pt>
                <c:pt idx="124">
                  <c:v>3.1373555555555557E-2</c:v>
                </c:pt>
                <c:pt idx="125">
                  <c:v>9.790533333333332E-3</c:v>
                </c:pt>
                <c:pt idx="126">
                  <c:v>3.8899155555555558E-2</c:v>
                </c:pt>
                <c:pt idx="127">
                  <c:v>1.6402666666666666E-2</c:v>
                </c:pt>
                <c:pt idx="128">
                  <c:v>3.4362355555555557E-2</c:v>
                </c:pt>
                <c:pt idx="129">
                  <c:v>1.9990577777777779E-2</c:v>
                </c:pt>
                <c:pt idx="130">
                  <c:v>9.7964444444444444E-3</c:v>
                </c:pt>
                <c:pt idx="131">
                  <c:v>7.2211555555555564E-3</c:v>
                </c:pt>
                <c:pt idx="132">
                  <c:v>1.9758666666666667E-2</c:v>
                </c:pt>
                <c:pt idx="133">
                  <c:v>1.6789644444444446E-2</c:v>
                </c:pt>
                <c:pt idx="134">
                  <c:v>8.1238222222222226E-3</c:v>
                </c:pt>
              </c:numCache>
            </c:numRef>
          </c:xVal>
          <c:yVal>
            <c:numRef>
              <c:f>'Map 1_all_result'!$Q$2:$Q$136</c:f>
              <c:numCache>
                <c:formatCode>0%</c:formatCode>
                <c:ptCount val="135"/>
                <c:pt idx="0">
                  <c:v>9.8206280761888504E-2</c:v>
                </c:pt>
                <c:pt idx="1">
                  <c:v>1.8189222269248809E-2</c:v>
                </c:pt>
                <c:pt idx="2">
                  <c:v>1.1727050098564519E-2</c:v>
                </c:pt>
                <c:pt idx="3">
                  <c:v>1.2566589937520552E-2</c:v>
                </c:pt>
                <c:pt idx="4">
                  <c:v>1.0996880062398752E-2</c:v>
                </c:pt>
                <c:pt idx="5">
                  <c:v>9.8378296365026277E-3</c:v>
                </c:pt>
                <c:pt idx="6">
                  <c:v>1.0053249921801689E-2</c:v>
                </c:pt>
                <c:pt idx="7">
                  <c:v>9.7334947945257131E-3</c:v>
                </c:pt>
                <c:pt idx="8">
                  <c:v>9.7157669131591046E-3</c:v>
                </c:pt>
                <c:pt idx="9">
                  <c:v>9.8206280761888504E-2</c:v>
                </c:pt>
                <c:pt idx="10">
                  <c:v>1.511288927929288E-2</c:v>
                </c:pt>
                <c:pt idx="11">
                  <c:v>2.0308917208766923E-2</c:v>
                </c:pt>
                <c:pt idx="12">
                  <c:v>9.5773266147269998E-2</c:v>
                </c:pt>
                <c:pt idx="13">
                  <c:v>1.0098685716902506E-2</c:v>
                </c:pt>
                <c:pt idx="14">
                  <c:v>9.9203394900863832E-3</c:v>
                </c:pt>
                <c:pt idx="15">
                  <c:v>4.133878809439108E-2</c:v>
                </c:pt>
                <c:pt idx="16">
                  <c:v>1.031108944612911E-2</c:v>
                </c:pt>
                <c:pt idx="17">
                  <c:v>1.0009799567753205E-2</c:v>
                </c:pt>
                <c:pt idx="18">
                  <c:v>9.8180583426804458E-3</c:v>
                </c:pt>
                <c:pt idx="19">
                  <c:v>1.0124021540471363E-2</c:v>
                </c:pt>
                <c:pt idx="20">
                  <c:v>1.3989687576066126E-2</c:v>
                </c:pt>
                <c:pt idx="21">
                  <c:v>1.1003556954226E-2</c:v>
                </c:pt>
                <c:pt idx="22">
                  <c:v>1.1036187841775583E-2</c:v>
                </c:pt>
                <c:pt idx="23">
                  <c:v>9.8206280761888504E-2</c:v>
                </c:pt>
                <c:pt idx="24">
                  <c:v>6.6131459242561377E-2</c:v>
                </c:pt>
                <c:pt idx="25">
                  <c:v>4.3850571554187735E-2</c:v>
                </c:pt>
                <c:pt idx="26">
                  <c:v>2.8525116699608898E-2</c:v>
                </c:pt>
                <c:pt idx="27">
                  <c:v>1.9516756259260571E-2</c:v>
                </c:pt>
                <c:pt idx="28">
                  <c:v>1.5563905740982776E-2</c:v>
                </c:pt>
                <c:pt idx="29">
                  <c:v>1.4804194317832935E-2</c:v>
                </c:pt>
                <c:pt idx="30">
                  <c:v>1.511288927929288E-2</c:v>
                </c:pt>
                <c:pt idx="31">
                  <c:v>1.5676460532216739E-2</c:v>
                </c:pt>
                <c:pt idx="32">
                  <c:v>1.6173676133326438E-2</c:v>
                </c:pt>
                <c:pt idx="33">
                  <c:v>1.663322860437522E-2</c:v>
                </c:pt>
                <c:pt idx="34">
                  <c:v>1.7190226167966435E-2</c:v>
                </c:pt>
                <c:pt idx="35">
                  <c:v>1.7708886072162432E-2</c:v>
                </c:pt>
                <c:pt idx="36">
                  <c:v>1.8189222269248809E-2</c:v>
                </c:pt>
                <c:pt idx="37">
                  <c:v>1.8881455338525359E-2</c:v>
                </c:pt>
                <c:pt idx="38">
                  <c:v>2.0308917208766923E-2</c:v>
                </c:pt>
                <c:pt idx="39">
                  <c:v>9.2574765677843271E-2</c:v>
                </c:pt>
                <c:pt idx="40">
                  <c:v>6.0191323692992217E-2</c:v>
                </c:pt>
                <c:pt idx="41">
                  <c:v>3.7768471123519984E-2</c:v>
                </c:pt>
                <c:pt idx="42">
                  <c:v>2.3319756588357943E-2</c:v>
                </c:pt>
                <c:pt idx="43">
                  <c:v>1.503006479718846E-2</c:v>
                </c:pt>
                <c:pt idx="44">
                  <c:v>1.1727050098564519E-2</c:v>
                </c:pt>
                <c:pt idx="45">
                  <c:v>1.1216239142938719E-2</c:v>
                </c:pt>
                <c:pt idx="46">
                  <c:v>1.1458636878743727E-2</c:v>
                </c:pt>
                <c:pt idx="47">
                  <c:v>1.1759998485794862E-2</c:v>
                </c:pt>
                <c:pt idx="48">
                  <c:v>1.2018368963938098E-2</c:v>
                </c:pt>
                <c:pt idx="49">
                  <c:v>1.2262752841523571E-2</c:v>
                </c:pt>
                <c:pt idx="50">
                  <c:v>1.2566589937520552E-2</c:v>
                </c:pt>
                <c:pt idx="51">
                  <c:v>1.2837947239236102E-2</c:v>
                </c:pt>
                <c:pt idx="52">
                  <c:v>1.306314832455713E-2</c:v>
                </c:pt>
                <c:pt idx="53">
                  <c:v>1.3366241486955121E-2</c:v>
                </c:pt>
                <c:pt idx="54">
                  <c:v>1.4184307699364693E-2</c:v>
                </c:pt>
                <c:pt idx="55">
                  <c:v>9.5773266147269998E-2</c:v>
                </c:pt>
                <c:pt idx="56">
                  <c:v>5.9679005188885671E-2</c:v>
                </c:pt>
                <c:pt idx="57">
                  <c:v>3.6355579157944663E-2</c:v>
                </c:pt>
                <c:pt idx="58">
                  <c:v>2.1984427868712623E-2</c:v>
                </c:pt>
                <c:pt idx="59">
                  <c:v>1.4101366081789092E-2</c:v>
                </c:pt>
                <c:pt idx="60">
                  <c:v>1.1032419669438456E-2</c:v>
                </c:pt>
                <c:pt idx="61">
                  <c:v>1.043636307566582E-2</c:v>
                </c:pt>
                <c:pt idx="62">
                  <c:v>1.0443907875185735E-2</c:v>
                </c:pt>
                <c:pt idx="63">
                  <c:v>1.0447904572344777E-2</c:v>
                </c:pt>
                <c:pt idx="64">
                  <c:v>1.0444367850050059E-2</c:v>
                </c:pt>
                <c:pt idx="65">
                  <c:v>1.0525135856820357E-2</c:v>
                </c:pt>
                <c:pt idx="66">
                  <c:v>1.0685924344694351E-2</c:v>
                </c:pt>
                <c:pt idx="67">
                  <c:v>1.086964580547104E-2</c:v>
                </c:pt>
                <c:pt idx="68">
                  <c:v>1.0996880062398752E-2</c:v>
                </c:pt>
                <c:pt idx="69">
                  <c:v>1.1136870903153219E-2</c:v>
                </c:pt>
                <c:pt idx="70">
                  <c:v>1.1685684063646389E-2</c:v>
                </c:pt>
                <c:pt idx="71">
                  <c:v>6.3020511889635145E-2</c:v>
                </c:pt>
                <c:pt idx="72">
                  <c:v>3.7794376849369218E-2</c:v>
                </c:pt>
                <c:pt idx="73">
                  <c:v>2.2546091967823267E-2</c:v>
                </c:pt>
                <c:pt idx="74">
                  <c:v>1.4416882992019998E-2</c:v>
                </c:pt>
                <c:pt idx="75">
                  <c:v>1.1335378347805434E-2</c:v>
                </c:pt>
                <c:pt idx="76">
                  <c:v>1.05391227782172E-2</c:v>
                </c:pt>
                <c:pt idx="77">
                  <c:v>1.031270349231996E-2</c:v>
                </c:pt>
                <c:pt idx="78">
                  <c:v>1.0098685716902506E-2</c:v>
                </c:pt>
                <c:pt idx="79">
                  <c:v>9.9203394900863832E-3</c:v>
                </c:pt>
                <c:pt idx="80">
                  <c:v>9.8378296365026277E-3</c:v>
                </c:pt>
                <c:pt idx="81">
                  <c:v>9.9012390761289044E-3</c:v>
                </c:pt>
                <c:pt idx="82">
                  <c:v>9.9985021836585617E-3</c:v>
                </c:pt>
                <c:pt idx="83">
                  <c:v>1.0053249921801689E-2</c:v>
                </c:pt>
                <c:pt idx="84">
                  <c:v>1.0156362577954641E-2</c:v>
                </c:pt>
                <c:pt idx="85">
                  <c:v>1.0550970713451039E-2</c:v>
                </c:pt>
                <c:pt idx="86">
                  <c:v>4.133878809439108E-2</c:v>
                </c:pt>
                <c:pt idx="87">
                  <c:v>2.4306228871110051E-2</c:v>
                </c:pt>
                <c:pt idx="88">
                  <c:v>1.5555742726559419E-2</c:v>
                </c:pt>
                <c:pt idx="89">
                  <c:v>1.2059806268172399E-2</c:v>
                </c:pt>
                <c:pt idx="90">
                  <c:v>1.1051601390754062E-2</c:v>
                </c:pt>
                <c:pt idx="91">
                  <c:v>1.0653085517030285E-2</c:v>
                </c:pt>
                <c:pt idx="92">
                  <c:v>1.031108944612911E-2</c:v>
                </c:pt>
                <c:pt idx="93">
                  <c:v>1.0009799567753205E-2</c:v>
                </c:pt>
                <c:pt idx="94">
                  <c:v>9.8180583426804458E-3</c:v>
                </c:pt>
                <c:pt idx="95">
                  <c:v>9.7554163068046089E-3</c:v>
                </c:pt>
                <c:pt idx="96">
                  <c:v>9.7478183994477094E-3</c:v>
                </c:pt>
                <c:pt idx="97">
                  <c:v>9.7334947945257131E-3</c:v>
                </c:pt>
                <c:pt idx="98">
                  <c:v>9.7648819711522328E-3</c:v>
                </c:pt>
                <c:pt idx="99">
                  <c:v>1.0124021540471363E-2</c:v>
                </c:pt>
                <c:pt idx="100">
                  <c:v>2.7003933845909874E-2</c:v>
                </c:pt>
                <c:pt idx="101">
                  <c:v>1.7041151893616064E-2</c:v>
                </c:pt>
                <c:pt idx="102">
                  <c:v>1.2950521157842692E-2</c:v>
                </c:pt>
                <c:pt idx="103">
                  <c:v>1.1626760589056729E-2</c:v>
                </c:pt>
                <c:pt idx="104">
                  <c:v>1.1104620109493925E-2</c:v>
                </c:pt>
                <c:pt idx="105">
                  <c:v>1.0703622761781759E-2</c:v>
                </c:pt>
                <c:pt idx="106">
                  <c:v>1.034361056512819E-2</c:v>
                </c:pt>
                <c:pt idx="107">
                  <c:v>1.0078184929486044E-2</c:v>
                </c:pt>
                <c:pt idx="108">
                  <c:v>9.9201057202189923E-3</c:v>
                </c:pt>
                <c:pt idx="109">
                  <c:v>9.8086123267601341E-3</c:v>
                </c:pt>
                <c:pt idx="110">
                  <c:v>9.7157669131591046E-3</c:v>
                </c:pt>
                <c:pt idx="111">
                  <c:v>9.6958047233786631E-3</c:v>
                </c:pt>
                <c:pt idx="112">
                  <c:v>1.003926107708843E-2</c:v>
                </c:pt>
                <c:pt idx="113">
                  <c:v>1.936398013167704E-2</c:v>
                </c:pt>
                <c:pt idx="114">
                  <c:v>1.4171204989175555E-2</c:v>
                </c:pt>
                <c:pt idx="115">
                  <c:v>1.2224464168804267E-2</c:v>
                </c:pt>
                <c:pt idx="116">
                  <c:v>1.1445202116278237E-2</c:v>
                </c:pt>
                <c:pt idx="117">
                  <c:v>1.0983293256289705E-2</c:v>
                </c:pt>
                <c:pt idx="118">
                  <c:v>1.0644400862045085E-2</c:v>
                </c:pt>
                <c:pt idx="119">
                  <c:v>1.0341526566759249E-2</c:v>
                </c:pt>
                <c:pt idx="120">
                  <c:v>1.0130835707043885E-2</c:v>
                </c:pt>
                <c:pt idx="121">
                  <c:v>9.9580546629270874E-3</c:v>
                </c:pt>
                <c:pt idx="122">
                  <c:v>9.8217667777901578E-3</c:v>
                </c:pt>
                <c:pt idx="123">
                  <c:v>9.8337082294769704E-3</c:v>
                </c:pt>
                <c:pt idx="124">
                  <c:v>1.0233220703424972E-2</c:v>
                </c:pt>
                <c:pt idx="125">
                  <c:v>1.3989687576066126E-2</c:v>
                </c:pt>
                <c:pt idx="126">
                  <c:v>1.2603536826086821E-2</c:v>
                </c:pt>
                <c:pt idx="127">
                  <c:v>1.1860758662245943E-2</c:v>
                </c:pt>
                <c:pt idx="128">
                  <c:v>1.1360810043696948E-2</c:v>
                </c:pt>
                <c:pt idx="129">
                  <c:v>1.1003556954226E-2</c:v>
                </c:pt>
                <c:pt idx="130">
                  <c:v>1.0751386544489991E-2</c:v>
                </c:pt>
                <c:pt idx="131">
                  <c:v>1.0556717090968721E-2</c:v>
                </c:pt>
                <c:pt idx="132">
                  <c:v>1.0460373411049287E-2</c:v>
                </c:pt>
                <c:pt idx="133">
                  <c:v>1.0534378600237339E-2</c:v>
                </c:pt>
                <c:pt idx="134">
                  <c:v>1.1036187841775583E-2</c:v>
                </c:pt>
              </c:numCache>
            </c:numRef>
          </c:yVal>
          <c:smooth val="0"/>
        </c:ser>
        <c:ser>
          <c:idx val="1"/>
          <c:order val="1"/>
          <c:tx>
            <c:v>Map 7</c:v>
          </c:tx>
          <c:spPr>
            <a:ln w="28575">
              <a:noFill/>
            </a:ln>
          </c:spPr>
          <c:marker>
            <c:symbol val="circle"/>
            <c:size val="22"/>
            <c:spPr>
              <a:noFill/>
              <a:ln>
                <a:solidFill>
                  <a:schemeClr val="tx1">
                    <a:alpha val="50000"/>
                  </a:schemeClr>
                </a:solidFill>
              </a:ln>
            </c:spPr>
          </c:marker>
          <c:xVal>
            <c:numRef>
              <c:f>'Map 7_all_result'!$R$2:$R$136</c:f>
              <c:numCache>
                <c:formatCode>0.00E+00</c:formatCode>
                <c:ptCount val="135"/>
                <c:pt idx="0">
                  <c:v>11.114755555555554</c:v>
                </c:pt>
                <c:pt idx="1">
                  <c:v>9.2987555555555552E-3</c:v>
                </c:pt>
                <c:pt idx="2">
                  <c:v>2.1797555555555556E-2</c:v>
                </c:pt>
                <c:pt idx="3">
                  <c:v>1.9153199999999999E-2</c:v>
                </c:pt>
                <c:pt idx="4">
                  <c:v>8.6217333333333326E-3</c:v>
                </c:pt>
                <c:pt idx="5">
                  <c:v>2.1883155555555554E-2</c:v>
                </c:pt>
                <c:pt idx="6">
                  <c:v>9.7064888888888888E-3</c:v>
                </c:pt>
                <c:pt idx="7">
                  <c:v>4.0175822222222227E-2</c:v>
                </c:pt>
                <c:pt idx="8">
                  <c:v>2.079591111111111E-2</c:v>
                </c:pt>
                <c:pt idx="9">
                  <c:v>11.114755555555554</c:v>
                </c:pt>
                <c:pt idx="10">
                  <c:v>4.4389422222222219</c:v>
                </c:pt>
                <c:pt idx="11">
                  <c:v>4.4153555555555553</c:v>
                </c:pt>
                <c:pt idx="12">
                  <c:v>11.11751111111111</c:v>
                </c:pt>
                <c:pt idx="13">
                  <c:v>2.3887777777777775E-2</c:v>
                </c:pt>
                <c:pt idx="14">
                  <c:v>2.2152977777777778</c:v>
                </c:pt>
                <c:pt idx="15">
                  <c:v>6.6720444444444444</c:v>
                </c:pt>
                <c:pt idx="16">
                  <c:v>4.426342222222222</c:v>
                </c:pt>
                <c:pt idx="17">
                  <c:v>4.4355777777777776</c:v>
                </c:pt>
                <c:pt idx="18">
                  <c:v>2.2209644444444443</c:v>
                </c:pt>
                <c:pt idx="19">
                  <c:v>4.4357066666666665</c:v>
                </c:pt>
                <c:pt idx="20">
                  <c:v>4.4347511111111109</c:v>
                </c:pt>
                <c:pt idx="21">
                  <c:v>4.4421999999999997</c:v>
                </c:pt>
                <c:pt idx="22">
                  <c:v>8.1238222222222226E-3</c:v>
                </c:pt>
                <c:pt idx="23">
                  <c:v>11.114755555555554</c:v>
                </c:pt>
                <c:pt idx="24">
                  <c:v>8.8733333333333331</c:v>
                </c:pt>
                <c:pt idx="25">
                  <c:v>6.672533333333333</c:v>
                </c:pt>
                <c:pt idx="26">
                  <c:v>4.4499999999999993</c:v>
                </c:pt>
                <c:pt idx="27">
                  <c:v>2.2171911111111111</c:v>
                </c:pt>
                <c:pt idx="28">
                  <c:v>1.6340266666666669E-2</c:v>
                </c:pt>
                <c:pt idx="29">
                  <c:v>2.2023066666666669</c:v>
                </c:pt>
                <c:pt idx="30">
                  <c:v>4.4389422222222219</c:v>
                </c:pt>
                <c:pt idx="31">
                  <c:v>4.4593333333333334</c:v>
                </c:pt>
                <c:pt idx="32">
                  <c:v>4.4547111111111111</c:v>
                </c:pt>
                <c:pt idx="33">
                  <c:v>2.2351911111111114</c:v>
                </c:pt>
                <c:pt idx="34">
                  <c:v>2.7122755555555558E-2</c:v>
                </c:pt>
                <c:pt idx="35">
                  <c:v>2.2214622222222222</c:v>
                </c:pt>
                <c:pt idx="36">
                  <c:v>9.2987555555555552E-3</c:v>
                </c:pt>
                <c:pt idx="37">
                  <c:v>2.2334000000000001</c:v>
                </c:pt>
                <c:pt idx="38">
                  <c:v>4.4153555555555553</c:v>
                </c:pt>
                <c:pt idx="39">
                  <c:v>11.106400000000001</c:v>
                </c:pt>
                <c:pt idx="40">
                  <c:v>8.9006222222222213</c:v>
                </c:pt>
                <c:pt idx="41">
                  <c:v>6.6627111111111113</c:v>
                </c:pt>
                <c:pt idx="42">
                  <c:v>4.4503555555555554</c:v>
                </c:pt>
                <c:pt idx="43">
                  <c:v>2.2167511111111109</c:v>
                </c:pt>
                <c:pt idx="44">
                  <c:v>2.1797555555555556E-2</c:v>
                </c:pt>
                <c:pt idx="45">
                  <c:v>2.224142222222222</c:v>
                </c:pt>
                <c:pt idx="46">
                  <c:v>2.2197333333333331</c:v>
                </c:pt>
                <c:pt idx="47">
                  <c:v>2.1504088888888891E-2</c:v>
                </c:pt>
                <c:pt idx="48">
                  <c:v>2.2137644444444446</c:v>
                </c:pt>
                <c:pt idx="49">
                  <c:v>2.2374577777777778</c:v>
                </c:pt>
                <c:pt idx="50">
                  <c:v>1.9153199999999999E-2</c:v>
                </c:pt>
                <c:pt idx="51">
                  <c:v>2.2425377777777777</c:v>
                </c:pt>
                <c:pt idx="52">
                  <c:v>4.4363955555555554</c:v>
                </c:pt>
                <c:pt idx="53">
                  <c:v>2.2113155555555557</c:v>
                </c:pt>
                <c:pt idx="54">
                  <c:v>1.2623688888888889E-2</c:v>
                </c:pt>
                <c:pt idx="55">
                  <c:v>11.11751111111111</c:v>
                </c:pt>
                <c:pt idx="56">
                  <c:v>8.8741777777777777</c:v>
                </c:pt>
                <c:pt idx="57">
                  <c:v>6.6447555555555553</c:v>
                </c:pt>
                <c:pt idx="58">
                  <c:v>4.4437511111111112</c:v>
                </c:pt>
                <c:pt idx="59">
                  <c:v>2.234097777777778</c:v>
                </c:pt>
                <c:pt idx="60">
                  <c:v>1.4476577777777777E-2</c:v>
                </c:pt>
                <c:pt idx="61">
                  <c:v>2.2338933333333331</c:v>
                </c:pt>
                <c:pt idx="62">
                  <c:v>4.4439466666666663</c:v>
                </c:pt>
                <c:pt idx="63">
                  <c:v>4.4297555555555554</c:v>
                </c:pt>
                <c:pt idx="64">
                  <c:v>4.4610222222222227</c:v>
                </c:pt>
                <c:pt idx="65">
                  <c:v>2.2308266666666667</c:v>
                </c:pt>
                <c:pt idx="66">
                  <c:v>3.2813466666666666E-2</c:v>
                </c:pt>
                <c:pt idx="67">
                  <c:v>2.2124622222222223</c:v>
                </c:pt>
                <c:pt idx="68">
                  <c:v>8.6217333333333326E-3</c:v>
                </c:pt>
                <c:pt idx="69">
                  <c:v>2.20804</c:v>
                </c:pt>
                <c:pt idx="70">
                  <c:v>4.4102977777777781</c:v>
                </c:pt>
                <c:pt idx="71">
                  <c:v>9.9196444444444438</c:v>
                </c:pt>
                <c:pt idx="72">
                  <c:v>7.9960444444444443</c:v>
                </c:pt>
                <c:pt idx="73">
                  <c:v>6.2861777777777776</c:v>
                </c:pt>
                <c:pt idx="74">
                  <c:v>4.9590666666666667</c:v>
                </c:pt>
                <c:pt idx="75">
                  <c:v>4.4373111111111108</c:v>
                </c:pt>
                <c:pt idx="76">
                  <c:v>4.4361155555555563</c:v>
                </c:pt>
                <c:pt idx="77">
                  <c:v>2.2020622222222226</c:v>
                </c:pt>
                <c:pt idx="78">
                  <c:v>2.3887777777777775E-2</c:v>
                </c:pt>
                <c:pt idx="79">
                  <c:v>2.2152977777777778</c:v>
                </c:pt>
                <c:pt idx="80">
                  <c:v>2.1883155555555554E-2</c:v>
                </c:pt>
                <c:pt idx="81">
                  <c:v>2.2095911111111111</c:v>
                </c:pt>
                <c:pt idx="82">
                  <c:v>2.2113244444444446</c:v>
                </c:pt>
                <c:pt idx="83">
                  <c:v>9.7064888888888888E-3</c:v>
                </c:pt>
                <c:pt idx="84">
                  <c:v>2.2140266666666668</c:v>
                </c:pt>
                <c:pt idx="85">
                  <c:v>2.3863244444444445E-2</c:v>
                </c:pt>
                <c:pt idx="86">
                  <c:v>6.6720444444444444</c:v>
                </c:pt>
                <c:pt idx="87">
                  <c:v>4.4502222222222221</c:v>
                </c:pt>
                <c:pt idx="88">
                  <c:v>2.2360844444444443</c:v>
                </c:pt>
                <c:pt idx="89">
                  <c:v>1.1458266666666668E-2</c:v>
                </c:pt>
                <c:pt idx="90">
                  <c:v>2.228048888888889</c:v>
                </c:pt>
                <c:pt idx="91">
                  <c:v>4.4481333333333337</c:v>
                </c:pt>
                <c:pt idx="92">
                  <c:v>4.426342222222222</c:v>
                </c:pt>
                <c:pt idx="93">
                  <c:v>4.4355777777777776</c:v>
                </c:pt>
                <c:pt idx="94">
                  <c:v>2.2209644444444443</c:v>
                </c:pt>
                <c:pt idx="95">
                  <c:v>2.2788088888888889E-3</c:v>
                </c:pt>
                <c:pt idx="96">
                  <c:v>2.2080355555555555</c:v>
                </c:pt>
                <c:pt idx="97">
                  <c:v>4.0175822222222227E-2</c:v>
                </c:pt>
                <c:pt idx="98">
                  <c:v>2.2065333333333332</c:v>
                </c:pt>
                <c:pt idx="99">
                  <c:v>4.4357066666666665</c:v>
                </c:pt>
                <c:pt idx="100">
                  <c:v>6.2707999999999995</c:v>
                </c:pt>
                <c:pt idx="101">
                  <c:v>4.9554666666666671</c:v>
                </c:pt>
                <c:pt idx="102">
                  <c:v>4.4335377777777776</c:v>
                </c:pt>
                <c:pt idx="103">
                  <c:v>4.4548888888888891</c:v>
                </c:pt>
                <c:pt idx="104">
                  <c:v>2.214377777777778</c:v>
                </c:pt>
                <c:pt idx="105">
                  <c:v>3.1447911111111108E-2</c:v>
                </c:pt>
                <c:pt idx="106">
                  <c:v>2.2131688888888892</c:v>
                </c:pt>
                <c:pt idx="107">
                  <c:v>4.4356400000000002</c:v>
                </c:pt>
                <c:pt idx="108">
                  <c:v>4.4284488888888891</c:v>
                </c:pt>
                <c:pt idx="109">
                  <c:v>2.1965955555555556</c:v>
                </c:pt>
                <c:pt idx="110">
                  <c:v>2.079591111111111E-2</c:v>
                </c:pt>
                <c:pt idx="111">
                  <c:v>2.2038977777777777</c:v>
                </c:pt>
                <c:pt idx="112">
                  <c:v>3.1507155555555555E-2</c:v>
                </c:pt>
                <c:pt idx="113">
                  <c:v>2.2207022222222221</c:v>
                </c:pt>
                <c:pt idx="114">
                  <c:v>3.8455644444444444E-2</c:v>
                </c:pt>
                <c:pt idx="115">
                  <c:v>2.2080577777777779</c:v>
                </c:pt>
                <c:pt idx="116">
                  <c:v>4.4571555555555555</c:v>
                </c:pt>
                <c:pt idx="117">
                  <c:v>4.398533333333333</c:v>
                </c:pt>
                <c:pt idx="118">
                  <c:v>4.4599111111111114</c:v>
                </c:pt>
                <c:pt idx="119">
                  <c:v>2.2226755555555555</c:v>
                </c:pt>
                <c:pt idx="120">
                  <c:v>2.4043733333333331E-2</c:v>
                </c:pt>
                <c:pt idx="121">
                  <c:v>2.2260533333333332</c:v>
                </c:pt>
                <c:pt idx="122">
                  <c:v>4.413462222222222</c:v>
                </c:pt>
                <c:pt idx="123">
                  <c:v>4.9485777777777775</c:v>
                </c:pt>
                <c:pt idx="124">
                  <c:v>4.4259511111111109</c:v>
                </c:pt>
                <c:pt idx="125">
                  <c:v>4.4347511111111109</c:v>
                </c:pt>
                <c:pt idx="126">
                  <c:v>2.2559244444444442</c:v>
                </c:pt>
                <c:pt idx="127">
                  <c:v>1.6402666666666666E-2</c:v>
                </c:pt>
                <c:pt idx="128">
                  <c:v>2.2187422222222222</c:v>
                </c:pt>
                <c:pt idx="129">
                  <c:v>4.4421999999999997</c:v>
                </c:pt>
                <c:pt idx="130">
                  <c:v>4.435795555555555</c:v>
                </c:pt>
                <c:pt idx="131">
                  <c:v>4.9738666666666669</c:v>
                </c:pt>
                <c:pt idx="132">
                  <c:v>4.4615555555555559</c:v>
                </c:pt>
                <c:pt idx="133">
                  <c:v>2.2055155555555555</c:v>
                </c:pt>
                <c:pt idx="134">
                  <c:v>8.1238222222222226E-3</c:v>
                </c:pt>
              </c:numCache>
            </c:numRef>
          </c:xVal>
          <c:yVal>
            <c:numRef>
              <c:f>'Map 7_all_result'!$Q$2:$Q$136</c:f>
              <c:numCache>
                <c:formatCode>0%</c:formatCode>
                <c:ptCount val="135"/>
                <c:pt idx="0">
                  <c:v>0.16869317028783903</c:v>
                </c:pt>
                <c:pt idx="1">
                  <c:v>2.0640578350739524E-2</c:v>
                </c:pt>
                <c:pt idx="2">
                  <c:v>1.2490419626853688E-2</c:v>
                </c:pt>
                <c:pt idx="3">
                  <c:v>1.3256001823508511E-2</c:v>
                </c:pt>
                <c:pt idx="4">
                  <c:v>1.1600038211171308E-2</c:v>
                </c:pt>
                <c:pt idx="5">
                  <c:v>1.0171227690013515E-2</c:v>
                </c:pt>
                <c:pt idx="6">
                  <c:v>1.047459638650749E-2</c:v>
                </c:pt>
                <c:pt idx="7">
                  <c:v>1.0138253844050794E-2</c:v>
                </c:pt>
                <c:pt idx="8">
                  <c:v>1.0299135416923916E-2</c:v>
                </c:pt>
                <c:pt idx="9">
                  <c:v>0.16869317028783903</c:v>
                </c:pt>
                <c:pt idx="10">
                  <c:v>1.9393761544691034E-2</c:v>
                </c:pt>
                <c:pt idx="11">
                  <c:v>2.6181675507928732E-2</c:v>
                </c:pt>
                <c:pt idx="12">
                  <c:v>0.17288345743624173</c:v>
                </c:pt>
                <c:pt idx="13">
                  <c:v>1.1115717833884185E-2</c:v>
                </c:pt>
                <c:pt idx="14">
                  <c:v>1.0520359207774634E-2</c:v>
                </c:pt>
                <c:pt idx="15">
                  <c:v>6.5222413112622751E-2</c:v>
                </c:pt>
                <c:pt idx="16">
                  <c:v>1.1559118072076279E-2</c:v>
                </c:pt>
                <c:pt idx="17">
                  <c:v>1.081694666001258E-2</c:v>
                </c:pt>
                <c:pt idx="18">
                  <c:v>1.0318066758731068E-2</c:v>
                </c:pt>
                <c:pt idx="19">
                  <c:v>1.1127537421853894E-2</c:v>
                </c:pt>
                <c:pt idx="20">
                  <c:v>1.8366372399936697E-2</c:v>
                </c:pt>
                <c:pt idx="21">
                  <c:v>1.3600866132829974E-2</c:v>
                </c:pt>
                <c:pt idx="22">
                  <c:v>1.2794335301256491E-2</c:v>
                </c:pt>
                <c:pt idx="23">
                  <c:v>0.16869317028783903</c:v>
                </c:pt>
                <c:pt idx="24">
                  <c:v>0.10682285418010599</c:v>
                </c:pt>
                <c:pt idx="25">
                  <c:v>6.5441350744331453E-2</c:v>
                </c:pt>
                <c:pt idx="26">
                  <c:v>3.7818342630925553E-2</c:v>
                </c:pt>
                <c:pt idx="27">
                  <c:v>2.2256210943453741E-2</c:v>
                </c:pt>
                <c:pt idx="28">
                  <c:v>1.7350245794214941E-2</c:v>
                </c:pt>
                <c:pt idx="29">
                  <c:v>1.8161177433465979E-2</c:v>
                </c:pt>
                <c:pt idx="30">
                  <c:v>1.9393761544691034E-2</c:v>
                </c:pt>
                <c:pt idx="31">
                  <c:v>1.9806213187570091E-2</c:v>
                </c:pt>
                <c:pt idx="32">
                  <c:v>1.952814445240475E-2</c:v>
                </c:pt>
                <c:pt idx="33">
                  <c:v>1.9097748117186168E-2</c:v>
                </c:pt>
                <c:pt idx="34">
                  <c:v>1.9127019476049723E-2</c:v>
                </c:pt>
                <c:pt idx="35">
                  <c:v>1.9615849029888024E-2</c:v>
                </c:pt>
                <c:pt idx="36">
                  <c:v>2.0640578350739524E-2</c:v>
                </c:pt>
                <c:pt idx="37">
                  <c:v>2.2568118761537356E-2</c:v>
                </c:pt>
                <c:pt idx="38">
                  <c:v>2.6181675507928732E-2</c:v>
                </c:pt>
                <c:pt idx="39">
                  <c:v>0.16485867222441569</c:v>
                </c:pt>
                <c:pt idx="40">
                  <c:v>0.10239899209818915</c:v>
                </c:pt>
                <c:pt idx="41">
                  <c:v>6.0659282420902003E-2</c:v>
                </c:pt>
                <c:pt idx="42">
                  <c:v>3.406644932588352E-2</c:v>
                </c:pt>
                <c:pt idx="43">
                  <c:v>1.8437793017227113E-2</c:v>
                </c:pt>
                <c:pt idx="44">
                  <c:v>1.2490419626853688E-2</c:v>
                </c:pt>
                <c:pt idx="45">
                  <c:v>1.2460619609557713E-2</c:v>
                </c:pt>
                <c:pt idx="46">
                  <c:v>1.3283256993453774E-2</c:v>
                </c:pt>
                <c:pt idx="47">
                  <c:v>1.3523996924051205E-2</c:v>
                </c:pt>
                <c:pt idx="48">
                  <c:v>1.3349258207528034E-2</c:v>
                </c:pt>
                <c:pt idx="49">
                  <c:v>1.3161443250167075E-2</c:v>
                </c:pt>
                <c:pt idx="50">
                  <c:v>1.3256001823508511E-2</c:v>
                </c:pt>
                <c:pt idx="51">
                  <c:v>1.352466445821412E-2</c:v>
                </c:pt>
                <c:pt idx="52">
                  <c:v>1.387734759278581E-2</c:v>
                </c:pt>
                <c:pt idx="53">
                  <c:v>1.4570634885075496E-2</c:v>
                </c:pt>
                <c:pt idx="54">
                  <c:v>1.6478732281680768E-2</c:v>
                </c:pt>
                <c:pt idx="55">
                  <c:v>0.17288345743624173</c:v>
                </c:pt>
                <c:pt idx="56">
                  <c:v>0.10320809917453461</c:v>
                </c:pt>
                <c:pt idx="57">
                  <c:v>5.9961333671399594E-2</c:v>
                </c:pt>
                <c:pt idx="58">
                  <c:v>3.3526076988748092E-2</c:v>
                </c:pt>
                <c:pt idx="59">
                  <c:v>1.8497369303836581E-2</c:v>
                </c:pt>
                <c:pt idx="60">
                  <c:v>1.2430922672795927E-2</c:v>
                </c:pt>
                <c:pt idx="61">
                  <c:v>1.16370274996637E-2</c:v>
                </c:pt>
                <c:pt idx="62">
                  <c:v>1.1821140158028775E-2</c:v>
                </c:pt>
                <c:pt idx="63">
                  <c:v>1.1645431479945057E-2</c:v>
                </c:pt>
                <c:pt idx="64">
                  <c:v>1.1267055700834253E-2</c:v>
                </c:pt>
                <c:pt idx="65">
                  <c:v>1.1080679591046975E-2</c:v>
                </c:pt>
                <c:pt idx="66">
                  <c:v>1.1188425571467299E-2</c:v>
                </c:pt>
                <c:pt idx="67">
                  <c:v>1.143438975973715E-2</c:v>
                </c:pt>
                <c:pt idx="68">
                  <c:v>1.1600038211171308E-2</c:v>
                </c:pt>
                <c:pt idx="69">
                  <c:v>1.1833666025667822E-2</c:v>
                </c:pt>
                <c:pt idx="70">
                  <c:v>1.3016321680945532E-2</c:v>
                </c:pt>
                <c:pt idx="71">
                  <c:v>0.10831163565641017</c:v>
                </c:pt>
                <c:pt idx="72">
                  <c:v>6.1533785005011478E-2</c:v>
                </c:pt>
                <c:pt idx="73">
                  <c:v>3.3860233349538159E-2</c:v>
                </c:pt>
                <c:pt idx="74">
                  <c:v>1.8721601256851461E-2</c:v>
                </c:pt>
                <c:pt idx="75">
                  <c:v>1.2939858035024466E-2</c:v>
                </c:pt>
                <c:pt idx="76">
                  <c:v>1.185531186636159E-2</c:v>
                </c:pt>
                <c:pt idx="77">
                  <c:v>1.1631590268814966E-2</c:v>
                </c:pt>
                <c:pt idx="78">
                  <c:v>1.1115717833884185E-2</c:v>
                </c:pt>
                <c:pt idx="79">
                  <c:v>1.0520359207774634E-2</c:v>
                </c:pt>
                <c:pt idx="80">
                  <c:v>1.0171227690013515E-2</c:v>
                </c:pt>
                <c:pt idx="81">
                  <c:v>1.0200906678460858E-2</c:v>
                </c:pt>
                <c:pt idx="82">
                  <c:v>1.0376796207335148E-2</c:v>
                </c:pt>
                <c:pt idx="83">
                  <c:v>1.047459638650749E-2</c:v>
                </c:pt>
                <c:pt idx="84">
                  <c:v>1.0652693395719693E-2</c:v>
                </c:pt>
                <c:pt idx="85">
                  <c:v>1.1593363661421897E-2</c:v>
                </c:pt>
                <c:pt idx="86">
                  <c:v>6.5222413112622751E-2</c:v>
                </c:pt>
                <c:pt idx="87">
                  <c:v>3.5092424227202865E-2</c:v>
                </c:pt>
                <c:pt idx="88">
                  <c:v>1.95937085178223E-2</c:v>
                </c:pt>
                <c:pt idx="89">
                  <c:v>1.375659123310777E-2</c:v>
                </c:pt>
                <c:pt idx="90">
                  <c:v>1.2625084417300408E-2</c:v>
                </c:pt>
                <c:pt idx="91">
                  <c:v>1.2225627014769039E-2</c:v>
                </c:pt>
                <c:pt idx="92">
                  <c:v>1.1559118072076279E-2</c:v>
                </c:pt>
                <c:pt idx="93">
                  <c:v>1.081694666001258E-2</c:v>
                </c:pt>
                <c:pt idx="94">
                  <c:v>1.0318066758731068E-2</c:v>
                </c:pt>
                <c:pt idx="95">
                  <c:v>1.0158542791339429E-2</c:v>
                </c:pt>
                <c:pt idx="96">
                  <c:v>1.0158880338123583E-2</c:v>
                </c:pt>
                <c:pt idx="97">
                  <c:v>1.0138253844050794E-2</c:v>
                </c:pt>
                <c:pt idx="98">
                  <c:v>1.0222711616320997E-2</c:v>
                </c:pt>
                <c:pt idx="99">
                  <c:v>1.1127537421853894E-2</c:v>
                </c:pt>
                <c:pt idx="100">
                  <c:v>3.7985287470972372E-2</c:v>
                </c:pt>
                <c:pt idx="101">
                  <c:v>2.1186193177965145E-2</c:v>
                </c:pt>
                <c:pt idx="102">
                  <c:v>1.4805051594520193E-2</c:v>
                </c:pt>
                <c:pt idx="103">
                  <c:v>1.3319861936385877E-2</c:v>
                </c:pt>
                <c:pt idx="104">
                  <c:v>1.2812963080130139E-2</c:v>
                </c:pt>
                <c:pt idx="105">
                  <c:v>1.2158193306378465E-2</c:v>
                </c:pt>
                <c:pt idx="106">
                  <c:v>1.145274865624114E-2</c:v>
                </c:pt>
                <c:pt idx="107">
                  <c:v>1.0933984098750616E-2</c:v>
                </c:pt>
                <c:pt idx="108">
                  <c:v>1.0661733812026538E-2</c:v>
                </c:pt>
                <c:pt idx="109">
                  <c:v>1.0492708128344529E-2</c:v>
                </c:pt>
                <c:pt idx="110">
                  <c:v>1.0299135416923916E-2</c:v>
                </c:pt>
                <c:pt idx="111">
                  <c:v>1.0232910111619148E-2</c:v>
                </c:pt>
                <c:pt idx="112">
                  <c:v>1.1010888538613798E-2</c:v>
                </c:pt>
                <c:pt idx="113">
                  <c:v>2.5427843718417605E-2</c:v>
                </c:pt>
                <c:pt idx="114">
                  <c:v>1.696049395510876E-2</c:v>
                </c:pt>
                <c:pt idx="115">
                  <c:v>1.4048021304621728E-2</c:v>
                </c:pt>
                <c:pt idx="116">
                  <c:v>1.3013828598164853E-2</c:v>
                </c:pt>
                <c:pt idx="117">
                  <c:v>1.2363899801335385E-2</c:v>
                </c:pt>
                <c:pt idx="118">
                  <c:v>1.1875470507483837E-2</c:v>
                </c:pt>
                <c:pt idx="119">
                  <c:v>1.1524615352885367E-2</c:v>
                </c:pt>
                <c:pt idx="120">
                  <c:v>1.1324621955665656E-2</c:v>
                </c:pt>
                <c:pt idx="121">
                  <c:v>1.1102849780375351E-2</c:v>
                </c:pt>
                <c:pt idx="122">
                  <c:v>1.0794422980442267E-2</c:v>
                </c:pt>
                <c:pt idx="123">
                  <c:v>1.0612731880385199E-2</c:v>
                </c:pt>
                <c:pt idx="124">
                  <c:v>1.1201499283176822E-2</c:v>
                </c:pt>
                <c:pt idx="125">
                  <c:v>1.8366372399936697E-2</c:v>
                </c:pt>
                <c:pt idx="126">
                  <c:v>1.5750827067199404E-2</c:v>
                </c:pt>
                <c:pt idx="127">
                  <c:v>1.4490832730568334E-2</c:v>
                </c:pt>
                <c:pt idx="128">
                  <c:v>1.3834634556324367E-2</c:v>
                </c:pt>
                <c:pt idx="129">
                  <c:v>1.3600866132829974E-2</c:v>
                </c:pt>
                <c:pt idx="130">
                  <c:v>1.3445074128421799E-2</c:v>
                </c:pt>
                <c:pt idx="131">
                  <c:v>1.324181393408788E-2</c:v>
                </c:pt>
                <c:pt idx="132">
                  <c:v>1.2896866324504794E-2</c:v>
                </c:pt>
                <c:pt idx="133">
                  <c:v>1.2541237222574143E-2</c:v>
                </c:pt>
                <c:pt idx="134">
                  <c:v>1.2794335301256491E-2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20384"/>
        <c:axId val="53123840"/>
      </c:scatterChart>
      <c:valAx>
        <c:axId val="53120384"/>
        <c:scaling>
          <c:orientation val="minMax"/>
          <c:max val="12"/>
          <c:min val="0"/>
        </c:scaling>
        <c:delete val="0"/>
        <c:axPos val="b"/>
        <c:numFmt formatCode="#,##0.0" sourceLinked="0"/>
        <c:majorTickMark val="out"/>
        <c:minorTickMark val="none"/>
        <c:tickLblPos val="nextTo"/>
        <c:crossAx val="53123840"/>
        <c:crosses val="autoZero"/>
        <c:crossBetween val="midCat"/>
        <c:majorUnit val="2.5"/>
      </c:valAx>
      <c:valAx>
        <c:axId val="531238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Relative overall uncertainty </a:t>
                </a:r>
              </a:p>
            </c:rich>
          </c:tx>
          <c:layout>
            <c:manualLayout>
              <c:xMode val="edge"/>
              <c:yMode val="edge"/>
              <c:x val="5.5555555555555552E-2"/>
              <c:y val="0.1266204432779236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531203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2637468253913928"/>
          <c:y val="6.7754811898512679E-2"/>
          <c:w val="0.16588582677165353"/>
          <c:h val="0.17930519101778944"/>
        </c:manualLayout>
      </c:layout>
      <c:overlay val="0"/>
      <c:spPr>
        <a:solidFill>
          <a:schemeClr val="bg1">
            <a:alpha val="80000"/>
          </a:schemeClr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0.02336</cdr:x>
      <cdr:y>0.82473</cdr:y>
    </cdr:from>
    <cdr:to>
      <cdr:x>0.99836</cdr:x>
      <cdr:y>0.97778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13575" y="5655972"/>
          <a:ext cx="8915400" cy="10496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500" b="1" i="0" baseline="0" dirty="0">
              <a:effectLst/>
              <a:latin typeface="Garamond" panose="02020404030301010803" pitchFamily="18" charset="0"/>
              <a:ea typeface="+mn-ea"/>
              <a:cs typeface="+mn-cs"/>
            </a:rPr>
            <a:t>Minimum distance from nearest point of training</a:t>
          </a:r>
          <a:br>
            <a:rPr lang="en-US" sz="2500" b="1" i="0" baseline="0" dirty="0">
              <a:effectLst/>
              <a:latin typeface="Garamond" panose="02020404030301010803" pitchFamily="18" charset="0"/>
              <a:ea typeface="+mn-ea"/>
              <a:cs typeface="+mn-cs"/>
            </a:rPr>
          </a:br>
          <a:r>
            <a:rPr lang="en-US" sz="2500" b="1" i="0" baseline="0" dirty="0">
              <a:effectLst/>
              <a:latin typeface="Garamond" panose="02020404030301010803" pitchFamily="18" charset="0"/>
              <a:ea typeface="+mn-ea"/>
              <a:cs typeface="+mn-cs"/>
            </a:rPr>
            <a:t>data [°C]</a:t>
          </a:r>
          <a:endParaRPr lang="en-US" sz="2500" dirty="0">
            <a:latin typeface="Garamond" panose="02020404030301010803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199435"/>
              </p:ext>
            </p:extLst>
          </p:nvPr>
        </p:nvGraphicFramePr>
        <p:xfrm>
          <a:off x="8586" y="-17172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22</cp:revision>
  <dcterms:created xsi:type="dcterms:W3CDTF">2015-02-07T03:14:29Z</dcterms:created>
  <dcterms:modified xsi:type="dcterms:W3CDTF">2015-02-10T04:57:39Z</dcterms:modified>
</cp:coreProperties>
</file>