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12674978127735"/>
          <c:y val="4.1407992745187638E-2"/>
          <c:w val="0.40005205599300087"/>
          <c:h val="0.71597515320740002"/>
        </c:manualLayout>
      </c:layout>
      <c:scatterChart>
        <c:scatterStyle val="lineMarker"/>
        <c:varyColors val="0"/>
        <c:ser>
          <c:idx val="1"/>
          <c:order val="1"/>
          <c:tx>
            <c:v>Uncertainty from outputs</c:v>
          </c:tx>
          <c:spPr>
            <a:ln w="28575">
              <a:noFill/>
            </a:ln>
          </c:spPr>
          <c:marker>
            <c:symbol val="square"/>
            <c:size val="10"/>
            <c:spPr>
              <a:noFill/>
              <a:ln w="22225"/>
            </c:spPr>
          </c:marker>
          <c:xVal>
            <c:numRef>
              <c:f>Summary!$O$2:$O$85</c:f>
              <c:numCache>
                <c:formatCode>0.00E+00</c:formatCode>
                <c:ptCount val="84"/>
                <c:pt idx="0">
                  <c:v>6.4395191539451451E-3</c:v>
                </c:pt>
                <c:pt idx="1">
                  <c:v>6.4395155940469495E-3</c:v>
                </c:pt>
                <c:pt idx="2">
                  <c:v>6.4395115590815261E-3</c:v>
                </c:pt>
                <c:pt idx="3">
                  <c:v>6.4395420985239871E-3</c:v>
                </c:pt>
                <c:pt idx="4">
                  <c:v>6.4395292393643827E-3</c:v>
                </c:pt>
                <c:pt idx="5">
                  <c:v>6.4395175342558692E-3</c:v>
                </c:pt>
                <c:pt idx="6">
                  <c:v>6.4394978909386594E-3</c:v>
                </c:pt>
                <c:pt idx="7">
                  <c:v>6.4395325428428544E-3</c:v>
                </c:pt>
                <c:pt idx="8">
                  <c:v>6.4395002516505311E-3</c:v>
                </c:pt>
                <c:pt idx="9">
                  <c:v>6.4395156015597393E-3</c:v>
                </c:pt>
                <c:pt idx="10">
                  <c:v>6.4395243394134881E-3</c:v>
                </c:pt>
                <c:pt idx="11">
                  <c:v>6.4395396435219946E-3</c:v>
                </c:pt>
                <c:pt idx="12">
                  <c:v>6.4395354603052259E-3</c:v>
                </c:pt>
                <c:pt idx="13">
                  <c:v>6.4395126784257848E-3</c:v>
                </c:pt>
                <c:pt idx="14">
                  <c:v>6.4465644763640265E-3</c:v>
                </c:pt>
                <c:pt idx="15">
                  <c:v>6.4465875605718686E-3</c:v>
                </c:pt>
                <c:pt idx="16">
                  <c:v>6.4465790580195085E-3</c:v>
                </c:pt>
                <c:pt idx="17">
                  <c:v>6.4466012929954393E-3</c:v>
                </c:pt>
                <c:pt idx="18">
                  <c:v>6.4465763331986127E-3</c:v>
                </c:pt>
                <c:pt idx="19">
                  <c:v>6.4465740165507114E-3</c:v>
                </c:pt>
                <c:pt idx="20">
                  <c:v>6.4465885021021962E-3</c:v>
                </c:pt>
                <c:pt idx="21">
                  <c:v>6.4465948645053119E-3</c:v>
                </c:pt>
                <c:pt idx="22">
                  <c:v>6.446588258164852E-3</c:v>
                </c:pt>
                <c:pt idx="23">
                  <c:v>6.4465529817870626E-3</c:v>
                </c:pt>
                <c:pt idx="24">
                  <c:v>6.4465562097768044E-3</c:v>
                </c:pt>
                <c:pt idx="25">
                  <c:v>6.4465959365105985E-3</c:v>
                </c:pt>
                <c:pt idx="26">
                  <c:v>6.4466062526489995E-3</c:v>
                </c:pt>
                <c:pt idx="27">
                  <c:v>6.446572727892415E-3</c:v>
                </c:pt>
                <c:pt idx="28">
                  <c:v>6.4322775976949397E-3</c:v>
                </c:pt>
                <c:pt idx="29">
                  <c:v>6.432287710770165E-3</c:v>
                </c:pt>
                <c:pt idx="30">
                  <c:v>6.432307004744414E-3</c:v>
                </c:pt>
                <c:pt idx="31">
                  <c:v>6.4322799285487717E-3</c:v>
                </c:pt>
                <c:pt idx="32">
                  <c:v>6.4322968863945555E-3</c:v>
                </c:pt>
                <c:pt idx="33">
                  <c:v>6.4323095519353869E-3</c:v>
                </c:pt>
                <c:pt idx="34">
                  <c:v>6.4322930087933067E-3</c:v>
                </c:pt>
                <c:pt idx="35">
                  <c:v>6.4322914760458223E-3</c:v>
                </c:pt>
                <c:pt idx="36">
                  <c:v>6.4322521976356477E-3</c:v>
                </c:pt>
                <c:pt idx="37">
                  <c:v>6.4322732293053157E-3</c:v>
                </c:pt>
                <c:pt idx="38">
                  <c:v>6.4322838879263995E-3</c:v>
                </c:pt>
                <c:pt idx="39">
                  <c:v>6.4323057978878826E-3</c:v>
                </c:pt>
                <c:pt idx="40">
                  <c:v>6.4322756703958425E-3</c:v>
                </c:pt>
                <c:pt idx="41">
                  <c:v>6.4323180225768781E-3</c:v>
                </c:pt>
                <c:pt idx="42">
                  <c:v>6.4252708597157737E-3</c:v>
                </c:pt>
                <c:pt idx="43">
                  <c:v>6.4252781841556946E-3</c:v>
                </c:pt>
                <c:pt idx="44">
                  <c:v>6.4252987605325123E-3</c:v>
                </c:pt>
                <c:pt idx="45">
                  <c:v>6.4252859481673695E-3</c:v>
                </c:pt>
                <c:pt idx="46">
                  <c:v>6.4252993376947001E-3</c:v>
                </c:pt>
                <c:pt idx="47">
                  <c:v>6.4252971137521223E-3</c:v>
                </c:pt>
                <c:pt idx="48">
                  <c:v>6.4252941377242303E-3</c:v>
                </c:pt>
                <c:pt idx="49">
                  <c:v>6.4252799691219232E-3</c:v>
                </c:pt>
                <c:pt idx="50">
                  <c:v>6.4252634845609388E-3</c:v>
                </c:pt>
                <c:pt idx="51">
                  <c:v>6.4252859203398106E-3</c:v>
                </c:pt>
                <c:pt idx="52">
                  <c:v>6.4252960470846778E-3</c:v>
                </c:pt>
                <c:pt idx="53">
                  <c:v>6.4252628060848813E-3</c:v>
                </c:pt>
                <c:pt idx="54">
                  <c:v>6.4252864878478781E-3</c:v>
                </c:pt>
                <c:pt idx="55">
                  <c:v>6.4253072149896588E-3</c:v>
                </c:pt>
                <c:pt idx="56">
                  <c:v>6.4346411849450754E-3</c:v>
                </c:pt>
                <c:pt idx="57">
                  <c:v>6.4346063715244785E-3</c:v>
                </c:pt>
                <c:pt idx="58">
                  <c:v>6.4346242132543507E-3</c:v>
                </c:pt>
                <c:pt idx="59">
                  <c:v>6.4346276469851174E-3</c:v>
                </c:pt>
                <c:pt idx="60">
                  <c:v>6.4346102193515381E-3</c:v>
                </c:pt>
                <c:pt idx="61">
                  <c:v>6.434600230098046E-3</c:v>
                </c:pt>
                <c:pt idx="62">
                  <c:v>6.4346065576166879E-3</c:v>
                </c:pt>
                <c:pt idx="63">
                  <c:v>6.4346140064642987E-3</c:v>
                </c:pt>
                <c:pt idx="64">
                  <c:v>6.4346257459098151E-3</c:v>
                </c:pt>
                <c:pt idx="65">
                  <c:v>6.4346027524916759E-3</c:v>
                </c:pt>
                <c:pt idx="66">
                  <c:v>6.4346198219377869E-3</c:v>
                </c:pt>
                <c:pt idx="67">
                  <c:v>6.4345786581416244E-3</c:v>
                </c:pt>
                <c:pt idx="68">
                  <c:v>6.4345990498309745E-3</c:v>
                </c:pt>
                <c:pt idx="69">
                  <c:v>6.434585807456439E-3</c:v>
                </c:pt>
                <c:pt idx="70">
                  <c:v>6.4565263856546633E-3</c:v>
                </c:pt>
                <c:pt idx="71">
                  <c:v>6.4565266260761091E-3</c:v>
                </c:pt>
                <c:pt idx="72">
                  <c:v>6.4564919356032676E-3</c:v>
                </c:pt>
                <c:pt idx="73">
                  <c:v>6.4565213155909837E-3</c:v>
                </c:pt>
                <c:pt idx="74">
                  <c:v>6.4565063416065971E-3</c:v>
                </c:pt>
                <c:pt idx="75">
                  <c:v>6.4564927244842299E-3</c:v>
                </c:pt>
                <c:pt idx="76">
                  <c:v>6.4565129325689589E-3</c:v>
                </c:pt>
                <c:pt idx="77">
                  <c:v>6.4564996413978377E-3</c:v>
                </c:pt>
                <c:pt idx="78">
                  <c:v>6.4565244671251952E-3</c:v>
                </c:pt>
                <c:pt idx="79">
                  <c:v>6.4565359384318281E-3</c:v>
                </c:pt>
                <c:pt idx="80">
                  <c:v>6.4565041291311702E-3</c:v>
                </c:pt>
                <c:pt idx="81">
                  <c:v>6.456517089000538E-3</c:v>
                </c:pt>
                <c:pt idx="82">
                  <c:v>6.4564770045834868E-3</c:v>
                </c:pt>
                <c:pt idx="83">
                  <c:v>6.4565114888611276E-3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2.2706003178727977E-4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5.0258137493246896E-4</c:v>
                </c:pt>
                <c:pt idx="57">
                  <c:v>2.2099119640255874E-3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1.1101228697890844E-3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-2.2389323668493629E-4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1.6005372645133505E-4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ser>
          <c:idx val="0"/>
          <c:order val="0"/>
          <c:tx>
            <c:v>Uncertainty from inputs</c:v>
          </c:tx>
          <c:spPr>
            <a:ln w="28575">
              <a:noFill/>
            </a:ln>
          </c:spPr>
          <c:marker>
            <c:symbol val="diamond"/>
            <c:size val="15"/>
            <c:spPr>
              <a:noFill/>
              <a:ln w="19050"/>
            </c:spPr>
          </c:marker>
          <c:xVal>
            <c:numRef>
              <c:f>Summary!$N$2:$N$85</c:f>
              <c:numCache>
                <c:formatCode>0.00E+00</c:formatCode>
                <c:ptCount val="84"/>
                <c:pt idx="0">
                  <c:v>5.068571184610975E-3</c:v>
                </c:pt>
                <c:pt idx="1">
                  <c:v>1.1141245419234412E-2</c:v>
                </c:pt>
                <c:pt idx="2">
                  <c:v>1.5774389182390831E-2</c:v>
                </c:pt>
                <c:pt idx="3">
                  <c:v>1.0058225090299853E-2</c:v>
                </c:pt>
                <c:pt idx="4">
                  <c:v>7.8911938453084217E-3</c:v>
                </c:pt>
                <c:pt idx="5">
                  <c:v>5.968185140523853E-3</c:v>
                </c:pt>
                <c:pt idx="6">
                  <c:v>1.139548147018798E-2</c:v>
                </c:pt>
                <c:pt idx="7">
                  <c:v>6.2699970245820172E-3</c:v>
                </c:pt>
                <c:pt idx="8">
                  <c:v>6.1367498593717625E-3</c:v>
                </c:pt>
                <c:pt idx="9">
                  <c:v>6.0611036736238875E-3</c:v>
                </c:pt>
                <c:pt idx="10">
                  <c:v>6.2813537901144478E-3</c:v>
                </c:pt>
                <c:pt idx="11">
                  <c:v>9.4266114019479798E-3</c:v>
                </c:pt>
                <c:pt idx="12">
                  <c:v>7.517962741579543E-3</c:v>
                </c:pt>
                <c:pt idx="13">
                  <c:v>6.5999704410307685E-3</c:v>
                </c:pt>
                <c:pt idx="14">
                  <c:v>1.1462953664577351E-2</c:v>
                </c:pt>
                <c:pt idx="15">
                  <c:v>6.2500039563597697E-3</c:v>
                </c:pt>
                <c:pt idx="16">
                  <c:v>6.1240576345665265E-3</c:v>
                </c:pt>
                <c:pt idx="17">
                  <c:v>6.0571991780959226E-3</c:v>
                </c:pt>
                <c:pt idx="18">
                  <c:v>6.3216481249069355E-3</c:v>
                </c:pt>
                <c:pt idx="19">
                  <c:v>9.440701294332875E-3</c:v>
                </c:pt>
                <c:pt idx="20">
                  <c:v>7.5282195021979179E-3</c:v>
                </c:pt>
                <c:pt idx="21">
                  <c:v>6.6424106573360307E-3</c:v>
                </c:pt>
                <c:pt idx="22">
                  <c:v>5.0488007873250385E-3</c:v>
                </c:pt>
                <c:pt idx="23">
                  <c:v>5.6701626011590577E-3</c:v>
                </c:pt>
                <c:pt idx="24">
                  <c:v>6.9242776940983157E-3</c:v>
                </c:pt>
                <c:pt idx="25">
                  <c:v>1.0154896945044345E-2</c:v>
                </c:pt>
                <c:pt idx="26">
                  <c:v>8.4354754071891327E-3</c:v>
                </c:pt>
                <c:pt idx="27">
                  <c:v>9.3456583342259765E-3</c:v>
                </c:pt>
                <c:pt idx="28">
                  <c:v>1.1258216279488566E-2</c:v>
                </c:pt>
                <c:pt idx="29">
                  <c:v>6.2864258949820243E-3</c:v>
                </c:pt>
                <c:pt idx="30">
                  <c:v>6.1508978278692165E-3</c:v>
                </c:pt>
                <c:pt idx="31">
                  <c:v>6.0673722753654645E-3</c:v>
                </c:pt>
                <c:pt idx="32">
                  <c:v>6.1921769650343092E-3</c:v>
                </c:pt>
                <c:pt idx="33">
                  <c:v>9.4560932391967254E-3</c:v>
                </c:pt>
                <c:pt idx="34">
                  <c:v>7.4957604136756412E-3</c:v>
                </c:pt>
                <c:pt idx="35">
                  <c:v>6.4738132708706949E-3</c:v>
                </c:pt>
                <c:pt idx="36">
                  <c:v>4.3268786144345581E-3</c:v>
                </c:pt>
                <c:pt idx="37">
                  <c:v>5.1558834357565628E-3</c:v>
                </c:pt>
                <c:pt idx="38">
                  <c:v>6.5205915417994994E-3</c:v>
                </c:pt>
                <c:pt idx="39">
                  <c:v>9.8685144216721626E-3</c:v>
                </c:pt>
                <c:pt idx="40">
                  <c:v>8.2763047922100146E-3</c:v>
                </c:pt>
                <c:pt idx="41">
                  <c:v>9.2455722070844699E-3</c:v>
                </c:pt>
                <c:pt idx="42">
                  <c:v>1.123129309131842E-2</c:v>
                </c:pt>
                <c:pt idx="43">
                  <c:v>6.2862019392143078E-3</c:v>
                </c:pt>
                <c:pt idx="44">
                  <c:v>6.1552222008322355E-3</c:v>
                </c:pt>
                <c:pt idx="45">
                  <c:v>6.0764960073060176E-3</c:v>
                </c:pt>
                <c:pt idx="46">
                  <c:v>6.2303807775852191E-3</c:v>
                </c:pt>
                <c:pt idx="47">
                  <c:v>9.5586417657045845E-3</c:v>
                </c:pt>
                <c:pt idx="48">
                  <c:v>7.6413153185659055E-3</c:v>
                </c:pt>
                <c:pt idx="49">
                  <c:v>6.6272437128702955E-3</c:v>
                </c:pt>
                <c:pt idx="50">
                  <c:v>4.5144185435838681E-3</c:v>
                </c:pt>
                <c:pt idx="51">
                  <c:v>5.3205942145850603E-3</c:v>
                </c:pt>
                <c:pt idx="52">
                  <c:v>6.6704018189829139E-3</c:v>
                </c:pt>
                <c:pt idx="53">
                  <c:v>1.0040210767085658E-2</c:v>
                </c:pt>
                <c:pt idx="54">
                  <c:v>8.3878604709734291E-3</c:v>
                </c:pt>
                <c:pt idx="55">
                  <c:v>9.3478525368049636E-3</c:v>
                </c:pt>
                <c:pt idx="56">
                  <c:v>1.122912164595714E-2</c:v>
                </c:pt>
                <c:pt idx="57">
                  <c:v>6.2846918740895562E-3</c:v>
                </c:pt>
                <c:pt idx="58">
                  <c:v>6.1543132173269167E-3</c:v>
                </c:pt>
                <c:pt idx="59">
                  <c:v>6.0763779637183785E-3</c:v>
                </c:pt>
                <c:pt idx="60">
                  <c:v>6.2359787683059402E-3</c:v>
                </c:pt>
                <c:pt idx="61">
                  <c:v>9.5782553952561775E-3</c:v>
                </c:pt>
                <c:pt idx="62">
                  <c:v>7.6676558152679718E-3</c:v>
                </c:pt>
                <c:pt idx="63">
                  <c:v>6.658699973990022E-3</c:v>
                </c:pt>
                <c:pt idx="64">
                  <c:v>4.5673155609182083E-3</c:v>
                </c:pt>
                <c:pt idx="65">
                  <c:v>5.3748139056515867E-3</c:v>
                </c:pt>
                <c:pt idx="66">
                  <c:v>6.7211410783865567E-3</c:v>
                </c:pt>
                <c:pt idx="67">
                  <c:v>1.0101287114231387E-2</c:v>
                </c:pt>
                <c:pt idx="68">
                  <c:v>8.4250671315072214E-3</c:v>
                </c:pt>
                <c:pt idx="69">
                  <c:v>9.3792465686751685E-3</c:v>
                </c:pt>
                <c:pt idx="70">
                  <c:v>1.1239242685025817E-2</c:v>
                </c:pt>
                <c:pt idx="71">
                  <c:v>6.2766870252693643E-3</c:v>
                </c:pt>
                <c:pt idx="72">
                  <c:v>6.1491062096002891E-3</c:v>
                </c:pt>
                <c:pt idx="73">
                  <c:v>6.075576621735585E-3</c:v>
                </c:pt>
                <c:pt idx="74">
                  <c:v>6.2728624329733773E-3</c:v>
                </c:pt>
                <c:pt idx="75">
                  <c:v>9.425369780104784E-3</c:v>
                </c:pt>
                <c:pt idx="76">
                  <c:v>7.5218570849854534E-3</c:v>
                </c:pt>
                <c:pt idx="77">
                  <c:v>6.5694821346774677E-3</c:v>
                </c:pt>
                <c:pt idx="78">
                  <c:v>4.5526480904946008E-3</c:v>
                </c:pt>
                <c:pt idx="79">
                  <c:v>5.2995484622156593E-3</c:v>
                </c:pt>
                <c:pt idx="80">
                  <c:v>6.6204733142325913E-3</c:v>
                </c:pt>
                <c:pt idx="81">
                  <c:v>9.9167331862077598E-3</c:v>
                </c:pt>
                <c:pt idx="82">
                  <c:v>8.2981228334096397E-3</c:v>
                </c:pt>
                <c:pt idx="83">
                  <c:v>9.2545243314975136E-3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2.2706003178727977E-4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5.0258137493246896E-4</c:v>
                </c:pt>
                <c:pt idx="57">
                  <c:v>2.2099119640255874E-3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1.1101228697890844E-3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-2.2389323668493629E-4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1.6005372645133505E-4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ser>
          <c:idx val="2"/>
          <c:order val="2"/>
          <c:tx>
            <c:v>Uncertainty from training data</c:v>
          </c:tx>
          <c:spPr>
            <a:ln w="28575">
              <a:noFill/>
            </a:ln>
          </c:spPr>
          <c:marker>
            <c:symbol val="triangle"/>
            <c:size val="14"/>
          </c:marker>
          <c:xVal>
            <c:numRef>
              <c:f>Summary!$P$2:$P$85</c:f>
              <c:numCache>
                <c:formatCode>0.00E+00</c:formatCode>
                <c:ptCount val="84"/>
                <c:pt idx="0">
                  <c:v>9.1198516720439618E-2</c:v>
                </c:pt>
                <c:pt idx="1">
                  <c:v>5.2403500825795946E-3</c:v>
                </c:pt>
                <c:pt idx="2">
                  <c:v>9.8083256651756677E-3</c:v>
                </c:pt>
                <c:pt idx="3">
                  <c:v>8.8681781407467339E-2</c:v>
                </c:pt>
                <c:pt idx="4">
                  <c:v>2.9116571480907244E-3</c:v>
                </c:pt>
                <c:pt idx="5">
                  <c:v>2.5186784312153238E-3</c:v>
                </c:pt>
                <c:pt idx="6">
                  <c:v>3.6038183327404244E-2</c:v>
                </c:pt>
                <c:pt idx="7">
                  <c:v>3.0758826545792951E-3</c:v>
                </c:pt>
                <c:pt idx="8">
                  <c:v>2.6875980696923945E-3</c:v>
                </c:pt>
                <c:pt idx="9">
                  <c:v>2.473287669326535E-3</c:v>
                </c:pt>
                <c:pt idx="10">
                  <c:v>3.7220291958068E-3</c:v>
                </c:pt>
                <c:pt idx="11">
                  <c:v>6.5464350485280451E-3</c:v>
                </c:pt>
                <c:pt idx="12">
                  <c:v>3.6221773273011578E-3</c:v>
                </c:pt>
                <c:pt idx="13">
                  <c:v>5.4738649447046567E-3</c:v>
                </c:pt>
                <c:pt idx="14">
                  <c:v>2.1470964902877837E-2</c:v>
                </c:pt>
                <c:pt idx="15">
                  <c:v>2.8025808126046462E-3</c:v>
                </c:pt>
                <c:pt idx="16">
                  <c:v>2.6244070426455521E-3</c:v>
                </c:pt>
                <c:pt idx="17">
                  <c:v>2.6564346291130009E-3</c:v>
                </c:pt>
                <c:pt idx="18">
                  <c:v>6.0117419327391456E-3</c:v>
                </c:pt>
                <c:pt idx="19">
                  <c:v>6.1668045320528442E-3</c:v>
                </c:pt>
                <c:pt idx="20">
                  <c:v>3.6470469846427984E-3</c:v>
                </c:pt>
                <c:pt idx="21">
                  <c:v>7.6228746378000107E-3</c:v>
                </c:pt>
                <c:pt idx="22">
                  <c:v>6.037561965396579E-2</c:v>
                </c:pt>
                <c:pt idx="23">
                  <c:v>3.8358136088727048E-2</c:v>
                </c:pt>
                <c:pt idx="24">
                  <c:v>2.3410653156237162E-2</c:v>
                </c:pt>
                <c:pt idx="25">
                  <c:v>1.3384563772461366E-2</c:v>
                </c:pt>
                <c:pt idx="26">
                  <c:v>7.6453670252487537E-3</c:v>
                </c:pt>
                <c:pt idx="27">
                  <c:v>5.3418994848623532E-3</c:v>
                </c:pt>
                <c:pt idx="28">
                  <c:v>7.3468733117233922E-3</c:v>
                </c:pt>
                <c:pt idx="29">
                  <c:v>3.0240993214846316E-3</c:v>
                </c:pt>
                <c:pt idx="30">
                  <c:v>3.0034243838624802E-3</c:v>
                </c:pt>
                <c:pt idx="31">
                  <c:v>2.8954163258265025E-3</c:v>
                </c:pt>
                <c:pt idx="32">
                  <c:v>8.691100146276767E-3</c:v>
                </c:pt>
                <c:pt idx="33">
                  <c:v>1.1395497376445704E-2</c:v>
                </c:pt>
                <c:pt idx="34">
                  <c:v>7.9157923670266934E-3</c:v>
                </c:pt>
                <c:pt idx="35">
                  <c:v>1.3251729312300993E-2</c:v>
                </c:pt>
                <c:pt idx="36">
                  <c:v>2.0607611337957431E-2</c:v>
                </c:pt>
                <c:pt idx="37">
                  <c:v>1.2071705700773129E-2</c:v>
                </c:pt>
                <c:pt idx="38">
                  <c:v>7.1963677639046543E-3</c:v>
                </c:pt>
                <c:pt idx="39">
                  <c:v>5.0000939182702339E-3</c:v>
                </c:pt>
                <c:pt idx="40">
                  <c:v>4.5319061093377095E-3</c:v>
                </c:pt>
                <c:pt idx="41">
                  <c:v>4.4657648890618915E-3</c:v>
                </c:pt>
                <c:pt idx="42">
                  <c:v>6.3523286900239199E-3</c:v>
                </c:pt>
                <c:pt idx="43">
                  <c:v>3.1537470154972482E-3</c:v>
                </c:pt>
                <c:pt idx="44">
                  <c:v>3.0693479838291701E-3</c:v>
                </c:pt>
                <c:pt idx="45">
                  <c:v>2.8882435487643256E-3</c:v>
                </c:pt>
                <c:pt idx="46">
                  <c:v>8.5027892709525731E-3</c:v>
                </c:pt>
                <c:pt idx="47">
                  <c:v>2.7233276740237691E-2</c:v>
                </c:pt>
                <c:pt idx="48">
                  <c:v>1.9876420710806423E-2</c:v>
                </c:pt>
                <c:pt idx="49">
                  <c:v>2.1063363780525327E-2</c:v>
                </c:pt>
                <c:pt idx="50">
                  <c:v>1.1486792948281831E-2</c:v>
                </c:pt>
                <c:pt idx="51">
                  <c:v>6.7934899885291151E-3</c:v>
                </c:pt>
                <c:pt idx="52">
                  <c:v>4.8028764299196582E-3</c:v>
                </c:pt>
                <c:pt idx="53">
                  <c:v>4.2963690199539399E-3</c:v>
                </c:pt>
                <c:pt idx="54">
                  <c:v>4.3115728497670315E-3</c:v>
                </c:pt>
                <c:pt idx="55">
                  <c:v>4.3129188465750087E-3</c:v>
                </c:pt>
                <c:pt idx="56">
                  <c:v>6.1720016207455425E-3</c:v>
                </c:pt>
                <c:pt idx="57">
                  <c:v>3.2217049844828678E-3</c:v>
                </c:pt>
                <c:pt idx="58">
                  <c:v>3.0805479452054797E-3</c:v>
                </c:pt>
                <c:pt idx="59">
                  <c:v>2.8614866275912957E-3</c:v>
                </c:pt>
                <c:pt idx="60">
                  <c:v>7.84513227174863E-3</c:v>
                </c:pt>
                <c:pt idx="61">
                  <c:v>2.7332152299113885E-2</c:v>
                </c:pt>
                <c:pt idx="62">
                  <c:v>1.9636134621662842E-2</c:v>
                </c:pt>
                <c:pt idx="63">
                  <c:v>2.0088252038509318E-2</c:v>
                </c:pt>
                <c:pt idx="64">
                  <c:v>6.5249413128012756E-3</c:v>
                </c:pt>
                <c:pt idx="65">
                  <c:v>4.5409350743809166E-3</c:v>
                </c:pt>
                <c:pt idx="66">
                  <c:v>4.1306188641459327E-3</c:v>
                </c:pt>
                <c:pt idx="67">
                  <c:v>4.0783133788838046E-3</c:v>
                </c:pt>
                <c:pt idx="68">
                  <c:v>4.0977223148656611E-3</c:v>
                </c:pt>
                <c:pt idx="69">
                  <c:v>4.1149323469288424E-3</c:v>
                </c:pt>
                <c:pt idx="70">
                  <c:v>6.463557310474391E-3</c:v>
                </c:pt>
                <c:pt idx="71">
                  <c:v>2.5351272966751834E-3</c:v>
                </c:pt>
                <c:pt idx="72">
                  <c:v>2.4726947551070564E-3</c:v>
                </c:pt>
                <c:pt idx="73">
                  <c:v>2.4335371606859064E-3</c:v>
                </c:pt>
                <c:pt idx="74">
                  <c:v>3.8578833518735549E-3</c:v>
                </c:pt>
                <c:pt idx="75">
                  <c:v>7.1498025437714647E-3</c:v>
                </c:pt>
                <c:pt idx="76">
                  <c:v>3.9525908103264134E-3</c:v>
                </c:pt>
                <c:pt idx="77">
                  <c:v>5.3178237137314526E-3</c:v>
                </c:pt>
                <c:pt idx="78">
                  <c:v>8.012154385797176E-3</c:v>
                </c:pt>
                <c:pt idx="79">
                  <c:v>5.8685144690881208E-3</c:v>
                </c:pt>
                <c:pt idx="80">
                  <c:v>5.3124221880317714E-3</c:v>
                </c:pt>
                <c:pt idx="81">
                  <c:v>5.239652950598154E-3</c:v>
                </c:pt>
                <c:pt idx="82">
                  <c:v>5.3095488460783774E-3</c:v>
                </c:pt>
                <c:pt idx="83">
                  <c:v>5.3368883098954415E-3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2.2706003178727977E-4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5.0258137493246896E-4</c:v>
                </c:pt>
                <c:pt idx="57">
                  <c:v>2.2099119640255874E-3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1.1101228697890844E-3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-2.2389323668493629E-4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1.6005372645133505E-4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ser>
          <c:idx val="3"/>
          <c:order val="3"/>
          <c:tx>
            <c:v>Uncertainty from model random error</c:v>
          </c:tx>
          <c:spPr>
            <a:ln w="28575">
              <a:noFill/>
            </a:ln>
          </c:spPr>
          <c:marker>
            <c:symbol val="x"/>
            <c:size val="14"/>
            <c:spPr>
              <a:ln w="19050"/>
            </c:spPr>
          </c:marker>
          <c:xVal>
            <c:numRef>
              <c:f>Summary!$R$2:$R$85</c:f>
              <c:numCache>
                <c:formatCode>0.00E+00</c:formatCode>
                <c:ptCount val="84"/>
                <c:pt idx="0">
                  <c:v>3.5216558414161034E-2</c:v>
                </c:pt>
                <c:pt idx="1">
                  <c:v>5.9421730396095884E-3</c:v>
                </c:pt>
                <c:pt idx="2">
                  <c:v>5.0922361624899815E-3</c:v>
                </c:pt>
                <c:pt idx="3">
                  <c:v>3.4138184080272319E-2</c:v>
                </c:pt>
                <c:pt idx="4">
                  <c:v>4.1342612571406492E-3</c:v>
                </c:pt>
                <c:pt idx="5">
                  <c:v>3.8659632409145483E-3</c:v>
                </c:pt>
                <c:pt idx="6">
                  <c:v>1.5455148131977327E-2</c:v>
                </c:pt>
                <c:pt idx="7">
                  <c:v>4.0068198727558233E-3</c:v>
                </c:pt>
                <c:pt idx="8">
                  <c:v>3.7177073688993085E-3</c:v>
                </c:pt>
                <c:pt idx="9">
                  <c:v>3.4714948016643845E-3</c:v>
                </c:pt>
                <c:pt idx="10">
                  <c:v>2.7777486180398507E-3</c:v>
                </c:pt>
                <c:pt idx="11">
                  <c:v>4.7459186529355468E-3</c:v>
                </c:pt>
                <c:pt idx="12">
                  <c:v>3.1574907328705448E-3</c:v>
                </c:pt>
                <c:pt idx="13">
                  <c:v>2.6088039703580073E-3</c:v>
                </c:pt>
                <c:pt idx="14">
                  <c:v>1.1242026144311012E-2</c:v>
                </c:pt>
                <c:pt idx="15">
                  <c:v>4.0684412738981775E-3</c:v>
                </c:pt>
                <c:pt idx="16">
                  <c:v>3.7849037680405266E-3</c:v>
                </c:pt>
                <c:pt idx="17">
                  <c:v>3.5595396802614674E-3</c:v>
                </c:pt>
                <c:pt idx="18">
                  <c:v>3.2023262013873041E-3</c:v>
                </c:pt>
                <c:pt idx="19">
                  <c:v>4.7685219926351203E-3</c:v>
                </c:pt>
                <c:pt idx="20">
                  <c:v>3.2348047077247824E-3</c:v>
                </c:pt>
                <c:pt idx="21">
                  <c:v>3.1381166189234835E-3</c:v>
                </c:pt>
                <c:pt idx="22">
                  <c:v>2.6171408687150937E-2</c:v>
                </c:pt>
                <c:pt idx="23">
                  <c:v>1.7858378866033798E-2</c:v>
                </c:pt>
                <c:pt idx="24">
                  <c:v>1.2434878839235787E-2</c:v>
                </c:pt>
                <c:pt idx="25">
                  <c:v>9.0789700171271352E-3</c:v>
                </c:pt>
                <c:pt idx="26">
                  <c:v>7.3625979797343017E-3</c:v>
                </c:pt>
                <c:pt idx="27">
                  <c:v>6.5984848852642239E-3</c:v>
                </c:pt>
                <c:pt idx="28">
                  <c:v>7.1613976619882072E-3</c:v>
                </c:pt>
                <c:pt idx="29">
                  <c:v>3.7297553373299265E-3</c:v>
                </c:pt>
                <c:pt idx="30">
                  <c:v>3.4955271012820028E-3</c:v>
                </c:pt>
                <c:pt idx="31">
                  <c:v>3.2906034743734628E-3</c:v>
                </c:pt>
                <c:pt idx="32">
                  <c:v>3.6941292204142298E-3</c:v>
                </c:pt>
                <c:pt idx="33">
                  <c:v>5.5534087221048118E-3</c:v>
                </c:pt>
                <c:pt idx="34">
                  <c:v>3.850792477345928E-3</c:v>
                </c:pt>
                <c:pt idx="35">
                  <c:v>4.6621656877515938E-3</c:v>
                </c:pt>
                <c:pt idx="36">
                  <c:v>1.1777073281003619E-2</c:v>
                </c:pt>
                <c:pt idx="37">
                  <c:v>8.7940784750160077E-3</c:v>
                </c:pt>
                <c:pt idx="38">
                  <c:v>7.2397238581232608E-3</c:v>
                </c:pt>
                <c:pt idx="39">
                  <c:v>6.4698133922764462E-3</c:v>
                </c:pt>
                <c:pt idx="40">
                  <c:v>6.1021554916149004E-3</c:v>
                </c:pt>
                <c:pt idx="41">
                  <c:v>5.8539435838778865E-3</c:v>
                </c:pt>
                <c:pt idx="42">
                  <c:v>6.7120358275717489E-3</c:v>
                </c:pt>
                <c:pt idx="43">
                  <c:v>3.632380159891506E-3</c:v>
                </c:pt>
                <c:pt idx="44">
                  <c:v>3.4061187388767997E-3</c:v>
                </c:pt>
                <c:pt idx="45">
                  <c:v>3.1969854649636581E-3</c:v>
                </c:pt>
                <c:pt idx="46">
                  <c:v>3.5712219054649104E-3</c:v>
                </c:pt>
                <c:pt idx="47">
                  <c:v>1.1065205870470501E-2</c:v>
                </c:pt>
                <c:pt idx="48">
                  <c:v>7.8168171479275281E-3</c:v>
                </c:pt>
                <c:pt idx="49">
                  <c:v>7.6819928509672588E-3</c:v>
                </c:pt>
                <c:pt idx="50">
                  <c:v>8.8742037480893793E-3</c:v>
                </c:pt>
                <c:pt idx="51">
                  <c:v>7.2889030964496046E-3</c:v>
                </c:pt>
                <c:pt idx="52">
                  <c:v>6.5139977267715983E-3</c:v>
                </c:pt>
                <c:pt idx="53">
                  <c:v>6.0875069436654456E-3</c:v>
                </c:pt>
                <c:pt idx="54">
                  <c:v>5.8288042845263234E-3</c:v>
                </c:pt>
                <c:pt idx="55">
                  <c:v>5.6102118122038601E-3</c:v>
                </c:pt>
                <c:pt idx="56">
                  <c:v>6.6139185576043072E-3</c:v>
                </c:pt>
                <c:pt idx="57">
                  <c:v>3.6095175223556206E-3</c:v>
                </c:pt>
                <c:pt idx="58">
                  <c:v>3.3791634260111054E-3</c:v>
                </c:pt>
                <c:pt idx="59">
                  <c:v>3.1663915703066653E-3</c:v>
                </c:pt>
                <c:pt idx="60">
                  <c:v>3.3864368777947059E-3</c:v>
                </c:pt>
                <c:pt idx="61">
                  <c:v>1.1024958302878092E-2</c:v>
                </c:pt>
                <c:pt idx="62">
                  <c:v>7.7049891382004118E-3</c:v>
                </c:pt>
                <c:pt idx="63">
                  <c:v>7.345901163874965E-3</c:v>
                </c:pt>
                <c:pt idx="64">
                  <c:v>7.5640567773955589E-3</c:v>
                </c:pt>
                <c:pt idx="65">
                  <c:v>6.7273731265084106E-3</c:v>
                </c:pt>
                <c:pt idx="66">
                  <c:v>6.2890958262855259E-3</c:v>
                </c:pt>
                <c:pt idx="67">
                  <c:v>5.9805201961103376E-3</c:v>
                </c:pt>
                <c:pt idx="68">
                  <c:v>5.7471401413114265E-3</c:v>
                </c:pt>
                <c:pt idx="69">
                  <c:v>5.5343334140003312E-3</c:v>
                </c:pt>
                <c:pt idx="70">
                  <c:v>6.6399347812399357E-3</c:v>
                </c:pt>
                <c:pt idx="71">
                  <c:v>3.5371991044364707E-3</c:v>
                </c:pt>
                <c:pt idx="72">
                  <c:v>3.305227338412486E-3</c:v>
                </c:pt>
                <c:pt idx="73">
                  <c:v>3.1084494352154567E-3</c:v>
                </c:pt>
                <c:pt idx="74">
                  <c:v>2.5160178863215281E-3</c:v>
                </c:pt>
                <c:pt idx="75">
                  <c:v>4.3159607724362189E-3</c:v>
                </c:pt>
                <c:pt idx="76">
                  <c:v>2.8708185065245014E-3</c:v>
                </c:pt>
                <c:pt idx="77">
                  <c:v>2.3380648517814465E-3</c:v>
                </c:pt>
                <c:pt idx="78">
                  <c:v>7.8932819656237635E-3</c:v>
                </c:pt>
                <c:pt idx="79">
                  <c:v>7.0352942569823582E-3</c:v>
                </c:pt>
                <c:pt idx="80">
                  <c:v>6.5546050997816498E-3</c:v>
                </c:pt>
                <c:pt idx="81">
                  <c:v>6.2145571905722133E-3</c:v>
                </c:pt>
                <c:pt idx="82">
                  <c:v>5.9640042833037582E-3</c:v>
                </c:pt>
                <c:pt idx="83">
                  <c:v>5.7365210395722713E-3</c:v>
                </c:pt>
              </c:numCache>
            </c:numRef>
          </c:xVal>
          <c:yVal>
            <c:numRef>
              <c:f>Summary!$L$2:$L$85</c:f>
              <c:numCache>
                <c:formatCode>0.00E+00</c:formatCode>
                <c:ptCount val="84"/>
                <c:pt idx="0">
                  <c:v>-1.9921993644830171E-2</c:v>
                </c:pt>
                <c:pt idx="1">
                  <c:v>2.0420492549536319E-4</c:v>
                </c:pt>
                <c:pt idx="2">
                  <c:v>2.3396668170691413E-3</c:v>
                </c:pt>
                <c:pt idx="3">
                  <c:v>-1.801684323181103E-2</c:v>
                </c:pt>
                <c:pt idx="4">
                  <c:v>-2.3045420943483864E-3</c:v>
                </c:pt>
                <c:pt idx="5">
                  <c:v>5.8257954485876678E-4</c:v>
                </c:pt>
                <c:pt idx="6">
                  <c:v>-2.9023168617618991E-3</c:v>
                </c:pt>
                <c:pt idx="7">
                  <c:v>2.6602958958223868E-3</c:v>
                </c:pt>
                <c:pt idx="8">
                  <c:v>-7.2032152056132867E-5</c:v>
                </c:pt>
                <c:pt idx="9">
                  <c:v>1.4667219607504781E-3</c:v>
                </c:pt>
                <c:pt idx="10">
                  <c:v>-4.9746276055906511E-4</c:v>
                </c:pt>
                <c:pt idx="11">
                  <c:v>-4.3549421126070075E-4</c:v>
                </c:pt>
                <c:pt idx="12">
                  <c:v>1.6693186309285639E-3</c:v>
                </c:pt>
                <c:pt idx="13">
                  <c:v>3.3564939413236215E-4</c:v>
                </c:pt>
                <c:pt idx="14">
                  <c:v>-2.0105556527184616E-3</c:v>
                </c:pt>
                <c:pt idx="15">
                  <c:v>2.7393360278780937E-3</c:v>
                </c:pt>
                <c:pt idx="16">
                  <c:v>-2.3865993118437498E-4</c:v>
                </c:pt>
                <c:pt idx="17">
                  <c:v>1.1194433771570807E-3</c:v>
                </c:pt>
                <c:pt idx="18">
                  <c:v>-2.6274701665567632E-4</c:v>
                </c:pt>
                <c:pt idx="19">
                  <c:v>-1.6039945494547739E-3</c:v>
                </c:pt>
                <c:pt idx="20">
                  <c:v>1.8160351077851219E-3</c:v>
                </c:pt>
                <c:pt idx="21">
                  <c:v>1.5618191095803035E-3</c:v>
                </c:pt>
                <c:pt idx="22">
                  <c:v>-1.5913685847589426E-2</c:v>
                </c:pt>
                <c:pt idx="23">
                  <c:v>-8.6904604639675594E-3</c:v>
                </c:pt>
                <c:pt idx="24">
                  <c:v>-1.0554073668355471E-2</c:v>
                </c:pt>
                <c:pt idx="25">
                  <c:v>-5.0449227349925567E-3</c:v>
                </c:pt>
                <c:pt idx="26">
                  <c:v>-3.0587068843724139E-3</c:v>
                </c:pt>
                <c:pt idx="27">
                  <c:v>1.0433436231023167E-3</c:v>
                </c:pt>
                <c:pt idx="28">
                  <c:v>5.0132360886007555E-4</c:v>
                </c:pt>
                <c:pt idx="29">
                  <c:v>2.8536286647425188E-3</c:v>
                </c:pt>
                <c:pt idx="30">
                  <c:v>2.2706003178727977E-4</c:v>
                </c:pt>
                <c:pt idx="31">
                  <c:v>1.7837737822963445E-3</c:v>
                </c:pt>
                <c:pt idx="32">
                  <c:v>-2.6853940730189735E-3</c:v>
                </c:pt>
                <c:pt idx="33">
                  <c:v>-2.0815533913903467E-3</c:v>
                </c:pt>
                <c:pt idx="34">
                  <c:v>1.9082506890094706E-3</c:v>
                </c:pt>
                <c:pt idx="35">
                  <c:v>-2.5866486110602788E-3</c:v>
                </c:pt>
                <c:pt idx="36">
                  <c:v>6.0693971435194271E-3</c:v>
                </c:pt>
                <c:pt idx="37">
                  <c:v>5.2985528588825014E-3</c:v>
                </c:pt>
                <c:pt idx="38">
                  <c:v>-2.0238148254756176E-3</c:v>
                </c:pt>
                <c:pt idx="39">
                  <c:v>-4.092128605418041E-4</c:v>
                </c:pt>
                <c:pt idx="40">
                  <c:v>-9.1046955400928421E-4</c:v>
                </c:pt>
                <c:pt idx="41">
                  <c:v>1.7164412222654729E-3</c:v>
                </c:pt>
                <c:pt idx="42">
                  <c:v>3.8129112142957648E-4</c:v>
                </c:pt>
                <c:pt idx="43">
                  <c:v>2.2658851544341634E-3</c:v>
                </c:pt>
                <c:pt idx="44">
                  <c:v>-4.4066993439855471E-4</c:v>
                </c:pt>
                <c:pt idx="45">
                  <c:v>1.0916203543863948E-3</c:v>
                </c:pt>
                <c:pt idx="46">
                  <c:v>-2.3744934654106957E-3</c:v>
                </c:pt>
                <c:pt idx="47">
                  <c:v>9.1179286926994906E-3</c:v>
                </c:pt>
                <c:pt idx="48">
                  <c:v>8.5090033204772517E-3</c:v>
                </c:pt>
                <c:pt idx="49">
                  <c:v>2.518748054189569E-3</c:v>
                </c:pt>
                <c:pt idx="50">
                  <c:v>1.9940141559542141E-3</c:v>
                </c:pt>
                <c:pt idx="51">
                  <c:v>2.7191450215221071E-3</c:v>
                </c:pt>
                <c:pt idx="52">
                  <c:v>-3.6030004514820027E-3</c:v>
                </c:pt>
                <c:pt idx="53">
                  <c:v>-1.2729893310912785E-3</c:v>
                </c:pt>
                <c:pt idx="54">
                  <c:v>-1.3572295680644756E-3</c:v>
                </c:pt>
                <c:pt idx="55">
                  <c:v>1.4998612969947683E-3</c:v>
                </c:pt>
                <c:pt idx="56">
                  <c:v>5.0258137493246896E-4</c:v>
                </c:pt>
                <c:pt idx="57">
                  <c:v>2.2099119640255874E-3</c:v>
                </c:pt>
                <c:pt idx="58">
                  <c:v>-5.0034209552017768E-4</c:v>
                </c:pt>
                <c:pt idx="59">
                  <c:v>1.0325309424032746E-3</c:v>
                </c:pt>
                <c:pt idx="60">
                  <c:v>-2.3934897998337274E-3</c:v>
                </c:pt>
                <c:pt idx="61">
                  <c:v>9.6478278133558682E-3</c:v>
                </c:pt>
                <c:pt idx="62">
                  <c:v>9.1658992237863435E-3</c:v>
                </c:pt>
                <c:pt idx="63">
                  <c:v>3.4850642701108967E-3</c:v>
                </c:pt>
                <c:pt idx="64">
                  <c:v>1.1101228697890844E-3</c:v>
                </c:pt>
                <c:pt idx="65">
                  <c:v>2.0804779925675909E-3</c:v>
                </c:pt>
                <c:pt idx="66">
                  <c:v>-4.0566240013931521E-3</c:v>
                </c:pt>
                <c:pt idx="67">
                  <c:v>-1.5622244509914541E-3</c:v>
                </c:pt>
                <c:pt idx="68">
                  <c:v>-1.5279634844904805E-3</c:v>
                </c:pt>
                <c:pt idx="69">
                  <c:v>1.4225153314513775E-3</c:v>
                </c:pt>
                <c:pt idx="70">
                  <c:v>1.0064403271348701E-3</c:v>
                </c:pt>
                <c:pt idx="71">
                  <c:v>2.3918951864411076E-3</c:v>
                </c:pt>
                <c:pt idx="72">
                  <c:v>-2.2389323668493629E-4</c:v>
                </c:pt>
                <c:pt idx="73">
                  <c:v>1.4667497933430005E-3</c:v>
                </c:pt>
                <c:pt idx="74">
                  <c:v>-1.7893837910960145E-4</c:v>
                </c:pt>
                <c:pt idx="75">
                  <c:v>-1.2274160510812914E-3</c:v>
                </c:pt>
                <c:pt idx="76">
                  <c:v>1.5061072169504424E-3</c:v>
                </c:pt>
                <c:pt idx="77">
                  <c:v>1.6005372645133505E-4</c:v>
                </c:pt>
                <c:pt idx="78">
                  <c:v>7.1688168894572355E-4</c:v>
                </c:pt>
                <c:pt idx="79">
                  <c:v>2.5326385141851019E-3</c:v>
                </c:pt>
                <c:pt idx="80">
                  <c:v>-3.0683005594306749E-3</c:v>
                </c:pt>
                <c:pt idx="81">
                  <c:v>-3.2156902641477934E-4</c:v>
                </c:pt>
                <c:pt idx="82">
                  <c:v>-1.895988568956062E-4</c:v>
                </c:pt>
                <c:pt idx="83">
                  <c:v>2.6898663724170113E-3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42048"/>
        <c:axId val="40442624"/>
      </c:scatterChart>
      <c:valAx>
        <c:axId val="40442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Uncertainty components normalized by model output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8.4182305336832866E-2"/>
              <c:y val="0.86704709827938176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40442624"/>
        <c:crossesAt val="-5.000000000000001E-2"/>
        <c:crossBetween val="midCat"/>
      </c:valAx>
      <c:valAx>
        <c:axId val="40442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</a:t>
                </a:r>
                <a:r>
                  <a:rPr lang="en-US" dirty="0"/>
                  <a:t>difference between estimation and approximated measurement</a:t>
                </a: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404420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209809711286085"/>
          <c:y val="0.11168722659667542"/>
          <c:w val="0.29211209536307958"/>
          <c:h val="0.6729995625546806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BFD8-13D1-4150-8DEF-A5971396FE3B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4341-6D3E-435F-BBFB-A3425420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68405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34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2</cp:revision>
  <dcterms:created xsi:type="dcterms:W3CDTF">2015-02-07T03:28:16Z</dcterms:created>
  <dcterms:modified xsi:type="dcterms:W3CDTF">2015-02-16T17:57:05Z</dcterms:modified>
</cp:coreProperties>
</file>