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Results\overall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Map 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3"/>
            <c:spPr>
              <a:pattFill prst="lgConfetti">
                <a:fgClr>
                  <a:schemeClr val="accent1"/>
                </a:fgClr>
                <a:bgClr>
                  <a:schemeClr val="bg1"/>
                </a:bgClr>
              </a:pattFill>
            </c:spPr>
          </c:marker>
          <c:xVal>
            <c:numRef>
              <c:f>'Map 1_all_result'!$U$2:$U$136</c:f>
              <c:numCache>
                <c:formatCode>0.00E+00</c:formatCode>
                <c:ptCount val="135"/>
                <c:pt idx="0">
                  <c:v>3.5216558414161034E-2</c:v>
                </c:pt>
                <c:pt idx="1">
                  <c:v>4.9587438301045058E-3</c:v>
                </c:pt>
                <c:pt idx="2">
                  <c:v>5.7435311386450378E-3</c:v>
                </c:pt>
                <c:pt idx="3">
                  <c:v>4.2277353081009109E-3</c:v>
                </c:pt>
                <c:pt idx="4">
                  <c:v>3.4505164330601722E-3</c:v>
                </c:pt>
                <c:pt idx="5">
                  <c:v>3.6351220911807021E-3</c:v>
                </c:pt>
                <c:pt idx="6">
                  <c:v>3.1517831973946839E-3</c:v>
                </c:pt>
                <c:pt idx="7">
                  <c:v>2.9625258937432991E-3</c:v>
                </c:pt>
                <c:pt idx="8">
                  <c:v>2.8297175906274326E-3</c:v>
                </c:pt>
                <c:pt idx="9">
                  <c:v>3.5216558414161034E-2</c:v>
                </c:pt>
                <c:pt idx="10">
                  <c:v>5.9421730396095884E-3</c:v>
                </c:pt>
                <c:pt idx="11">
                  <c:v>5.0922361624899815E-3</c:v>
                </c:pt>
                <c:pt idx="12">
                  <c:v>3.4138184080272312E-2</c:v>
                </c:pt>
                <c:pt idx="13">
                  <c:v>4.1342612571406492E-3</c:v>
                </c:pt>
                <c:pt idx="14">
                  <c:v>3.8659632409145479E-3</c:v>
                </c:pt>
                <c:pt idx="15">
                  <c:v>1.5455148131977327E-2</c:v>
                </c:pt>
                <c:pt idx="16">
                  <c:v>4.0068198727558233E-3</c:v>
                </c:pt>
                <c:pt idx="17">
                  <c:v>3.7177073688993085E-3</c:v>
                </c:pt>
                <c:pt idx="18">
                  <c:v>3.4714948016643849E-3</c:v>
                </c:pt>
                <c:pt idx="19">
                  <c:v>2.7777486180398507E-3</c:v>
                </c:pt>
                <c:pt idx="20">
                  <c:v>4.7459186529355468E-3</c:v>
                </c:pt>
                <c:pt idx="21">
                  <c:v>3.1574907328705444E-3</c:v>
                </c:pt>
                <c:pt idx="22">
                  <c:v>2.6088039703580073E-3</c:v>
                </c:pt>
                <c:pt idx="23">
                  <c:v>3.5216558414161034E-2</c:v>
                </c:pt>
                <c:pt idx="24">
                  <c:v>2.4399003348482787E-2</c:v>
                </c:pt>
                <c:pt idx="25">
                  <c:v>1.6880608992925119E-2</c:v>
                </c:pt>
                <c:pt idx="26">
                  <c:v>1.1710003006008312E-2</c:v>
                </c:pt>
                <c:pt idx="27">
                  <c:v>8.5814894497315032E-3</c:v>
                </c:pt>
                <c:pt idx="28">
                  <c:v>6.9580431077676053E-3</c:v>
                </c:pt>
                <c:pt idx="29">
                  <c:v>6.2674514573018859E-3</c:v>
                </c:pt>
                <c:pt idx="30">
                  <c:v>5.9421730396095884E-3</c:v>
                </c:pt>
                <c:pt idx="31">
                  <c:v>5.7381907579459584E-3</c:v>
                </c:pt>
                <c:pt idx="32">
                  <c:v>5.5557518801438452E-3</c:v>
                </c:pt>
                <c:pt idx="33">
                  <c:v>5.3772635257340337E-3</c:v>
                </c:pt>
                <c:pt idx="34">
                  <c:v>5.2343698602618245E-3</c:v>
                </c:pt>
                <c:pt idx="35">
                  <c:v>5.0938092857546738E-3</c:v>
                </c:pt>
                <c:pt idx="36">
                  <c:v>4.9587438301045058E-3</c:v>
                </c:pt>
                <c:pt idx="37">
                  <c:v>4.8921213092222434E-3</c:v>
                </c:pt>
                <c:pt idx="38">
                  <c:v>5.0922361624899815E-3</c:v>
                </c:pt>
                <c:pt idx="39">
                  <c:v>3.313971011340807E-2</c:v>
                </c:pt>
                <c:pt idx="40">
                  <c:v>2.2170748120502192E-2</c:v>
                </c:pt>
                <c:pt idx="41">
                  <c:v>1.4621393964542734E-2</c:v>
                </c:pt>
                <c:pt idx="42">
                  <c:v>9.8108332674460633E-3</c:v>
                </c:pt>
                <c:pt idx="43">
                  <c:v>7.0373553610288643E-3</c:v>
                </c:pt>
                <c:pt idx="44">
                  <c:v>5.7435311386450378E-3</c:v>
                </c:pt>
                <c:pt idx="45">
                  <c:v>5.2241209901202753E-3</c:v>
                </c:pt>
                <c:pt idx="46">
                  <c:v>4.968832308203398E-3</c:v>
                </c:pt>
                <c:pt idx="47">
                  <c:v>4.7718450625347944E-3</c:v>
                </c:pt>
                <c:pt idx="48">
                  <c:v>4.5753891632029694E-3</c:v>
                </c:pt>
                <c:pt idx="49">
                  <c:v>4.3875080931810298E-3</c:v>
                </c:pt>
                <c:pt idx="50">
                  <c:v>4.2277353081009109E-3</c:v>
                </c:pt>
                <c:pt idx="51">
                  <c:v>4.0721162950808822E-3</c:v>
                </c:pt>
                <c:pt idx="52">
                  <c:v>3.9125692356135324E-3</c:v>
                </c:pt>
                <c:pt idx="53">
                  <c:v>3.7767063838460846E-3</c:v>
                </c:pt>
                <c:pt idx="54">
                  <c:v>3.8013541368890841E-3</c:v>
                </c:pt>
                <c:pt idx="55">
                  <c:v>3.4138184080272312E-2</c:v>
                </c:pt>
                <c:pt idx="56">
                  <c:v>2.1864680001834599E-2</c:v>
                </c:pt>
                <c:pt idx="57">
                  <c:v>1.398783141266381E-2</c:v>
                </c:pt>
                <c:pt idx="58">
                  <c:v>9.1949651372121941E-3</c:v>
                </c:pt>
                <c:pt idx="59">
                  <c:v>6.5574828584897341E-3</c:v>
                </c:pt>
                <c:pt idx="60">
                  <c:v>5.3638382723813233E-3</c:v>
                </c:pt>
                <c:pt idx="61">
                  <c:v>4.8760546455383557E-3</c:v>
                </c:pt>
                <c:pt idx="62">
                  <c:v>4.611697921083022E-3</c:v>
                </c:pt>
                <c:pt idx="63">
                  <c:v>4.3759017991743957E-3</c:v>
                </c:pt>
                <c:pt idx="64">
                  <c:v>4.1364690600890278E-3</c:v>
                </c:pt>
                <c:pt idx="65">
                  <c:v>3.9261480886781967E-3</c:v>
                </c:pt>
                <c:pt idx="66">
                  <c:v>3.7506392337071344E-3</c:v>
                </c:pt>
                <c:pt idx="67">
                  <c:v>3.6035301718668213E-3</c:v>
                </c:pt>
                <c:pt idx="68">
                  <c:v>3.4505164330601722E-3</c:v>
                </c:pt>
                <c:pt idx="69">
                  <c:v>3.3074299641621396E-3</c:v>
                </c:pt>
                <c:pt idx="70">
                  <c:v>3.2781892575004467E-3</c:v>
                </c:pt>
                <c:pt idx="71">
                  <c:v>2.3076118251362063E-2</c:v>
                </c:pt>
                <c:pt idx="72">
                  <c:v>1.4358745522263001E-2</c:v>
                </c:pt>
                <c:pt idx="73">
                  <c:v>9.2140814053024087E-3</c:v>
                </c:pt>
                <c:pt idx="74">
                  <c:v>6.4480821487659309E-3</c:v>
                </c:pt>
                <c:pt idx="75">
                  <c:v>5.2429469942678816E-3</c:v>
                </c:pt>
                <c:pt idx="76">
                  <c:v>4.7228391512731558E-3</c:v>
                </c:pt>
                <c:pt idx="77">
                  <c:v>4.412517478628657E-3</c:v>
                </c:pt>
                <c:pt idx="78">
                  <c:v>4.1342612571406492E-3</c:v>
                </c:pt>
                <c:pt idx="79">
                  <c:v>3.8659632409145479E-3</c:v>
                </c:pt>
                <c:pt idx="80">
                  <c:v>3.6351220911807021E-3</c:v>
                </c:pt>
                <c:pt idx="81">
                  <c:v>3.4503245036274972E-3</c:v>
                </c:pt>
                <c:pt idx="82">
                  <c:v>3.2968318597760391E-3</c:v>
                </c:pt>
                <c:pt idx="83">
                  <c:v>3.1517831973946839E-3</c:v>
                </c:pt>
                <c:pt idx="84">
                  <c:v>3.0158519868228166E-3</c:v>
                </c:pt>
                <c:pt idx="85">
                  <c:v>2.9715490593272757E-3</c:v>
                </c:pt>
                <c:pt idx="86">
                  <c:v>1.5455148131977327E-2</c:v>
                </c:pt>
                <c:pt idx="87">
                  <c:v>9.6418673674722767E-3</c:v>
                </c:pt>
                <c:pt idx="88">
                  <c:v>6.6092746653161156E-3</c:v>
                </c:pt>
                <c:pt idx="89">
                  <c:v>5.2403645610297513E-3</c:v>
                </c:pt>
                <c:pt idx="90">
                  <c:v>4.6588038843744526E-3</c:v>
                </c:pt>
                <c:pt idx="91">
                  <c:v>4.3124093971523194E-3</c:v>
                </c:pt>
                <c:pt idx="92">
                  <c:v>4.0068198727558233E-3</c:v>
                </c:pt>
                <c:pt idx="93">
                  <c:v>3.7177073688993085E-3</c:v>
                </c:pt>
                <c:pt idx="94">
                  <c:v>3.4714948016643849E-3</c:v>
                </c:pt>
                <c:pt idx="95">
                  <c:v>3.2742110880303412E-3</c:v>
                </c:pt>
                <c:pt idx="96">
                  <c:v>3.1120164291000177E-3</c:v>
                </c:pt>
                <c:pt idx="97">
                  <c:v>2.9625258937432991E-3</c:v>
                </c:pt>
                <c:pt idx="98">
                  <c:v>2.824658511888099E-3</c:v>
                </c:pt>
                <c:pt idx="99">
                  <c:v>2.7777486180398507E-3</c:v>
                </c:pt>
                <c:pt idx="100">
                  <c:v>1.037395441005423E-2</c:v>
                </c:pt>
                <c:pt idx="101">
                  <c:v>6.8914941729591945E-3</c:v>
                </c:pt>
                <c:pt idx="102">
                  <c:v>5.3060039320653295E-3</c:v>
                </c:pt>
                <c:pt idx="103">
                  <c:v>4.6188703923443208E-3</c:v>
                </c:pt>
                <c:pt idx="104">
                  <c:v>4.2295484432199153E-3</c:v>
                </c:pt>
                <c:pt idx="105">
                  <c:v>3.911775439388184E-3</c:v>
                </c:pt>
                <c:pt idx="106">
                  <c:v>3.6265651949239203E-3</c:v>
                </c:pt>
                <c:pt idx="107">
                  <c:v>3.3742690914002559E-3</c:v>
                </c:pt>
                <c:pt idx="108">
                  <c:v>3.1649694688077111E-3</c:v>
                </c:pt>
                <c:pt idx="109">
                  <c:v>2.9875284585757686E-3</c:v>
                </c:pt>
                <c:pt idx="110">
                  <c:v>2.8297175906274326E-3</c:v>
                </c:pt>
                <c:pt idx="111">
                  <c:v>2.6880031833408837E-3</c:v>
                </c:pt>
                <c:pt idx="112">
                  <c:v>2.6472158764527447E-3</c:v>
                </c:pt>
                <c:pt idx="113">
                  <c:v>7.4061227841948664E-3</c:v>
                </c:pt>
                <c:pt idx="114">
                  <c:v>5.4400630278623584E-3</c:v>
                </c:pt>
                <c:pt idx="115">
                  <c:v>4.5616310911792864E-3</c:v>
                </c:pt>
                <c:pt idx="116">
                  <c:v>4.0940093086315639E-3</c:v>
                </c:pt>
                <c:pt idx="117">
                  <c:v>3.7686710790878503E-3</c:v>
                </c:pt>
                <c:pt idx="118">
                  <c:v>3.4878519878961305E-3</c:v>
                </c:pt>
                <c:pt idx="119">
                  <c:v>3.2422792343664319E-3</c:v>
                </c:pt>
                <c:pt idx="120">
                  <c:v>3.0357633118539627E-3</c:v>
                </c:pt>
                <c:pt idx="121">
                  <c:v>2.8587082471632436E-3</c:v>
                </c:pt>
                <c:pt idx="122">
                  <c:v>2.6958663473656223E-3</c:v>
                </c:pt>
                <c:pt idx="123">
                  <c:v>2.5666268017210743E-3</c:v>
                </c:pt>
                <c:pt idx="124">
                  <c:v>2.5562143405290457E-3</c:v>
                </c:pt>
                <c:pt idx="125">
                  <c:v>4.7459186529355468E-3</c:v>
                </c:pt>
                <c:pt idx="126">
                  <c:v>4.1129653701710888E-3</c:v>
                </c:pt>
                <c:pt idx="127">
                  <c:v>3.7044787383213244E-3</c:v>
                </c:pt>
                <c:pt idx="128">
                  <c:v>3.3995701423096651E-3</c:v>
                </c:pt>
                <c:pt idx="129">
                  <c:v>3.1574907328705444E-3</c:v>
                </c:pt>
                <c:pt idx="130">
                  <c:v>2.9571845902350282E-3</c:v>
                </c:pt>
                <c:pt idx="131">
                  <c:v>2.789469182948685E-3</c:v>
                </c:pt>
                <c:pt idx="132">
                  <c:v>2.6485577990715443E-3</c:v>
                </c:pt>
                <c:pt idx="133">
                  <c:v>2.5591812151660224E-3</c:v>
                </c:pt>
                <c:pt idx="134">
                  <c:v>2.6088039703580073E-3</c:v>
                </c:pt>
              </c:numCache>
            </c:numRef>
          </c:xVal>
          <c:yVal>
            <c:numRef>
              <c:f>'Map 1_all_result'!$P$2:$P$136</c:f>
              <c:numCache>
                <c:formatCode>0.00E+00</c:formatCode>
                <c:ptCount val="135"/>
                <c:pt idx="0">
                  <c:v>-1.9921993644830171E-2</c:v>
                </c:pt>
                <c:pt idx="1">
                  <c:v>-8.1224190983859705E-4</c:v>
                </c:pt>
                <c:pt idx="2">
                  <c:v>-1.2328944968867507E-3</c:v>
                </c:pt>
                <c:pt idx="3">
                  <c:v>-7.8634847559543389E-4</c:v>
                </c:pt>
                <c:pt idx="4">
                  <c:v>2.5121756987833845E-4</c:v>
                </c:pt>
                <c:pt idx="5">
                  <c:v>-2.1292577744320535E-3</c:v>
                </c:pt>
                <c:pt idx="6">
                  <c:v>1.4562966373559277E-3</c:v>
                </c:pt>
                <c:pt idx="7">
                  <c:v>2.747722384128428E-3</c:v>
                </c:pt>
                <c:pt idx="8">
                  <c:v>-1.7922663464883242E-3</c:v>
                </c:pt>
                <c:pt idx="9">
                  <c:v>-1.9921993644830171E-2</c:v>
                </c:pt>
                <c:pt idx="10">
                  <c:v>2.0420492549536319E-4</c:v>
                </c:pt>
                <c:pt idx="11">
                  <c:v>2.3396668170691413E-3</c:v>
                </c:pt>
                <c:pt idx="12">
                  <c:v>-1.801684323181103E-2</c:v>
                </c:pt>
                <c:pt idx="13">
                  <c:v>-2.3045420943483864E-3</c:v>
                </c:pt>
                <c:pt idx="14">
                  <c:v>5.8257954485876678E-4</c:v>
                </c:pt>
                <c:pt idx="15">
                  <c:v>-2.9023168617618991E-3</c:v>
                </c:pt>
                <c:pt idx="16">
                  <c:v>2.6602958958223868E-3</c:v>
                </c:pt>
                <c:pt idx="17">
                  <c:v>-7.2032152056132867E-5</c:v>
                </c:pt>
                <c:pt idx="18">
                  <c:v>1.4667219607504781E-3</c:v>
                </c:pt>
                <c:pt idx="19">
                  <c:v>-4.9746276055906511E-4</c:v>
                </c:pt>
                <c:pt idx="20">
                  <c:v>-4.3549421126070075E-4</c:v>
                </c:pt>
                <c:pt idx="21">
                  <c:v>1.6693186309285639E-3</c:v>
                </c:pt>
                <c:pt idx="22">
                  <c:v>3.3564939413236215E-4</c:v>
                </c:pt>
                <c:pt idx="23">
                  <c:v>-1.9921993644830171E-2</c:v>
                </c:pt>
                <c:pt idx="24">
                  <c:v>-1.2494407674745751E-2</c:v>
                </c:pt>
                <c:pt idx="25">
                  <c:v>-1.3972378392934673E-2</c:v>
                </c:pt>
                <c:pt idx="26">
                  <c:v>-7.9016148702636783E-3</c:v>
                </c:pt>
                <c:pt idx="27">
                  <c:v>-5.2993739443528568E-3</c:v>
                </c:pt>
                <c:pt idx="28">
                  <c:v>-5.6231590035698263E-4</c:v>
                </c:pt>
                <c:pt idx="29">
                  <c:v>-8.98386982500059E-4</c:v>
                </c:pt>
                <c:pt idx="30">
                  <c:v>2.0420492549536319E-4</c:v>
                </c:pt>
                <c:pt idx="31">
                  <c:v>1.3224649103721431E-3</c:v>
                </c:pt>
                <c:pt idx="32">
                  <c:v>-2.321344817477972E-4</c:v>
                </c:pt>
                <c:pt idx="33">
                  <c:v>-1.5434012400354297E-3</c:v>
                </c:pt>
                <c:pt idx="34">
                  <c:v>-9.5085898382659653E-4</c:v>
                </c:pt>
                <c:pt idx="35">
                  <c:v>1.4188979601476943E-3</c:v>
                </c:pt>
                <c:pt idx="36">
                  <c:v>-8.1224190983859705E-4</c:v>
                </c:pt>
                <c:pt idx="37">
                  <c:v>-9.8717216632712083E-4</c:v>
                </c:pt>
                <c:pt idx="38">
                  <c:v>2.3396668170691413E-3</c:v>
                </c:pt>
                <c:pt idx="39">
                  <c:v>-1.8238537539858924E-2</c:v>
                </c:pt>
                <c:pt idx="40">
                  <c:v>-1.0975806451612903E-2</c:v>
                </c:pt>
                <c:pt idx="41">
                  <c:v>-8.694121296727161E-3</c:v>
                </c:pt>
                <c:pt idx="42">
                  <c:v>-5.077411690547191E-3</c:v>
                </c:pt>
                <c:pt idx="43">
                  <c:v>-3.3505225874945086E-3</c:v>
                </c:pt>
                <c:pt idx="44">
                  <c:v>-1.2328944968867507E-3</c:v>
                </c:pt>
                <c:pt idx="45">
                  <c:v>3.7074396990850892E-3</c:v>
                </c:pt>
                <c:pt idx="46">
                  <c:v>6.3932290124261125E-4</c:v>
                </c:pt>
                <c:pt idx="47">
                  <c:v>-4.5444324569871098E-3</c:v>
                </c:pt>
                <c:pt idx="48">
                  <c:v>8.6961452071324206E-4</c:v>
                </c:pt>
                <c:pt idx="49">
                  <c:v>4.6097920053586004E-3</c:v>
                </c:pt>
                <c:pt idx="50">
                  <c:v>-7.8634847559543389E-4</c:v>
                </c:pt>
                <c:pt idx="51">
                  <c:v>2.5666748376026473E-4</c:v>
                </c:pt>
                <c:pt idx="52">
                  <c:v>-1.2710310823432308E-4</c:v>
                </c:pt>
                <c:pt idx="53">
                  <c:v>-2.0857061851824216E-3</c:v>
                </c:pt>
                <c:pt idx="54">
                  <c:v>1.0264844843008189E-3</c:v>
                </c:pt>
                <c:pt idx="55">
                  <c:v>-1.801684323181103E-2</c:v>
                </c:pt>
                <c:pt idx="56">
                  <c:v>-1.3053372207350826E-2</c:v>
                </c:pt>
                <c:pt idx="57">
                  <c:v>-5.0123792239396975E-3</c:v>
                </c:pt>
                <c:pt idx="58">
                  <c:v>-1.8081869793098221E-3</c:v>
                </c:pt>
                <c:pt idx="59">
                  <c:v>-2.732326206969303E-3</c:v>
                </c:pt>
                <c:pt idx="60">
                  <c:v>-3.1573807920369246E-4</c:v>
                </c:pt>
                <c:pt idx="61">
                  <c:v>2.2297737996114352E-3</c:v>
                </c:pt>
                <c:pt idx="62">
                  <c:v>1.3356204294496402E-3</c:v>
                </c:pt>
                <c:pt idx="63">
                  <c:v>4.9320644661911869E-4</c:v>
                </c:pt>
                <c:pt idx="64">
                  <c:v>-1.1035862589656475E-3</c:v>
                </c:pt>
                <c:pt idx="65">
                  <c:v>1.2170144642957646E-3</c:v>
                </c:pt>
                <c:pt idx="66">
                  <c:v>-3.1634149831850597E-3</c:v>
                </c:pt>
                <c:pt idx="67">
                  <c:v>-1.6811156546386753E-3</c:v>
                </c:pt>
                <c:pt idx="68">
                  <c:v>2.5121756987833845E-4</c:v>
                </c:pt>
                <c:pt idx="69">
                  <c:v>8.1785218290225228E-5</c:v>
                </c:pt>
                <c:pt idx="70">
                  <c:v>-8.2785024106267631E-4</c:v>
                </c:pt>
                <c:pt idx="71">
                  <c:v>-4.8101337818949709E-3</c:v>
                </c:pt>
                <c:pt idx="72">
                  <c:v>-6.1392114343093371E-3</c:v>
                </c:pt>
                <c:pt idx="73">
                  <c:v>-2.9786384920158482E-3</c:v>
                </c:pt>
                <c:pt idx="74">
                  <c:v>4.8867241786191889E-4</c:v>
                </c:pt>
                <c:pt idx="75">
                  <c:v>-2.3730178858253929E-3</c:v>
                </c:pt>
                <c:pt idx="76">
                  <c:v>4.5755294222991623E-4</c:v>
                </c:pt>
                <c:pt idx="77">
                  <c:v>-1.2084457800698533E-4</c:v>
                </c:pt>
                <c:pt idx="78">
                  <c:v>-2.3045420943483864E-3</c:v>
                </c:pt>
                <c:pt idx="79">
                  <c:v>5.8257954485876678E-4</c:v>
                </c:pt>
                <c:pt idx="80">
                  <c:v>-2.1292577744320535E-3</c:v>
                </c:pt>
                <c:pt idx="81">
                  <c:v>1.3284091192019454E-3</c:v>
                </c:pt>
                <c:pt idx="82">
                  <c:v>3.1765268529564791E-3</c:v>
                </c:pt>
                <c:pt idx="83">
                  <c:v>1.4562966373559277E-3</c:v>
                </c:pt>
                <c:pt idx="84">
                  <c:v>-4.5410517375475364E-4</c:v>
                </c:pt>
                <c:pt idx="85">
                  <c:v>-1.0346759846653927E-3</c:v>
                </c:pt>
                <c:pt idx="86">
                  <c:v>-2.9023168617618991E-3</c:v>
                </c:pt>
                <c:pt idx="87">
                  <c:v>8.6734279114495034E-4</c:v>
                </c:pt>
                <c:pt idx="88">
                  <c:v>-3.0869044822037319E-3</c:v>
                </c:pt>
                <c:pt idx="89">
                  <c:v>4.1673226132913526E-4</c:v>
                </c:pt>
                <c:pt idx="90">
                  <c:v>-3.0559576151143332E-4</c:v>
                </c:pt>
                <c:pt idx="91">
                  <c:v>2.3128233033482409E-3</c:v>
                </c:pt>
                <c:pt idx="92">
                  <c:v>2.6602958958223868E-3</c:v>
                </c:pt>
                <c:pt idx="93">
                  <c:v>-7.2032152056132867E-5</c:v>
                </c:pt>
                <c:pt idx="94">
                  <c:v>1.4667219607504781E-3</c:v>
                </c:pt>
                <c:pt idx="95">
                  <c:v>1.1797901468237196E-3</c:v>
                </c:pt>
                <c:pt idx="96">
                  <c:v>-5.6897433732486355E-4</c:v>
                </c:pt>
                <c:pt idx="97">
                  <c:v>2.747722384128428E-3</c:v>
                </c:pt>
                <c:pt idx="98">
                  <c:v>2.8174563222788259E-3</c:v>
                </c:pt>
                <c:pt idx="99">
                  <c:v>-4.9746276055906511E-4</c:v>
                </c:pt>
                <c:pt idx="100">
                  <c:v>-3.54578147460393E-3</c:v>
                </c:pt>
                <c:pt idx="101">
                  <c:v>-2.4647558291028349E-3</c:v>
                </c:pt>
                <c:pt idx="102">
                  <c:v>1.3433571971234819E-3</c:v>
                </c:pt>
                <c:pt idx="103">
                  <c:v>-2.7392815083002453E-3</c:v>
                </c:pt>
                <c:pt idx="104">
                  <c:v>-2.3081519562024303E-4</c:v>
                </c:pt>
                <c:pt idx="105">
                  <c:v>-3.9890759229519665E-3</c:v>
                </c:pt>
                <c:pt idx="106">
                  <c:v>-5.2148175779400579E-4</c:v>
                </c:pt>
                <c:pt idx="107">
                  <c:v>2.0143602783007988E-3</c:v>
                </c:pt>
                <c:pt idx="108">
                  <c:v>-1.798436851047763E-4</c:v>
                </c:pt>
                <c:pt idx="109">
                  <c:v>-3.9210884418250695E-4</c:v>
                </c:pt>
                <c:pt idx="110">
                  <c:v>-1.7922663464883242E-3</c:v>
                </c:pt>
                <c:pt idx="111">
                  <c:v>1.3962274175278875E-4</c:v>
                </c:pt>
                <c:pt idx="112">
                  <c:v>-1.5337933621153798E-4</c:v>
                </c:pt>
                <c:pt idx="113">
                  <c:v>5.1006440139042333E-3</c:v>
                </c:pt>
                <c:pt idx="114">
                  <c:v>3.2216409461955551E-3</c:v>
                </c:pt>
                <c:pt idx="115">
                  <c:v>-1.9768602492138279E-3</c:v>
                </c:pt>
                <c:pt idx="116">
                  <c:v>4.1806250630038277E-4</c:v>
                </c:pt>
                <c:pt idx="117">
                  <c:v>-2.719110768163275E-5</c:v>
                </c:pt>
                <c:pt idx="118">
                  <c:v>-7.4575764123190459E-4</c:v>
                </c:pt>
                <c:pt idx="119">
                  <c:v>7.0670184315515562E-4</c:v>
                </c:pt>
                <c:pt idx="120">
                  <c:v>-2.0799328923864238E-4</c:v>
                </c:pt>
                <c:pt idx="121">
                  <c:v>2.5501038981684396E-4</c:v>
                </c:pt>
                <c:pt idx="122">
                  <c:v>-3.8162777344519959E-4</c:v>
                </c:pt>
                <c:pt idx="123">
                  <c:v>-1.6967921048898617E-3</c:v>
                </c:pt>
                <c:pt idx="124">
                  <c:v>2.1619374904008602E-3</c:v>
                </c:pt>
                <c:pt idx="125">
                  <c:v>-4.3549421126070075E-4</c:v>
                </c:pt>
                <c:pt idx="126">
                  <c:v>-1.1622692815022935E-3</c:v>
                </c:pt>
                <c:pt idx="127">
                  <c:v>1.7318066419357511E-3</c:v>
                </c:pt>
                <c:pt idx="128">
                  <c:v>-1.2712141414408112E-3</c:v>
                </c:pt>
                <c:pt idx="129">
                  <c:v>1.6693186309285639E-3</c:v>
                </c:pt>
                <c:pt idx="130">
                  <c:v>1.3097086821224752E-3</c:v>
                </c:pt>
                <c:pt idx="131">
                  <c:v>1.762129774072372E-3</c:v>
                </c:pt>
                <c:pt idx="132">
                  <c:v>-2.905963424115011E-3</c:v>
                </c:pt>
                <c:pt idx="133">
                  <c:v>-1.3396489149521762E-3</c:v>
                </c:pt>
                <c:pt idx="134">
                  <c:v>3.3564939413236215E-4</c:v>
                </c:pt>
              </c:numCache>
            </c:numRef>
          </c:yVal>
          <c:smooth val="0"/>
        </c:ser>
        <c:ser>
          <c:idx val="6"/>
          <c:order val="1"/>
          <c:tx>
            <c:v>Map 7</c:v>
          </c:tx>
          <c:spPr>
            <a:ln w="28575">
              <a:noFill/>
            </a:ln>
          </c:spPr>
          <c:marker>
            <c:symbol val="plus"/>
            <c:size val="14"/>
            <c:spPr>
              <a:ln w="25400"/>
            </c:spPr>
          </c:marker>
          <c:xVal>
            <c:numRef>
              <c:f>'Map 7_all_result'!$U$11:$U$136</c:f>
              <c:numCache>
                <c:formatCode>0.00E+00</c:formatCode>
                <c:ptCount val="126"/>
                <c:pt idx="0">
                  <c:v>6.1254985369457483E-2</c:v>
                </c:pt>
                <c:pt idx="1">
                  <c:v>7.5105765252174014E-3</c:v>
                </c:pt>
                <c:pt idx="2">
                  <c:v>7.1837163052767689E-3</c:v>
                </c:pt>
                <c:pt idx="3">
                  <c:v>6.2322774854733448E-2</c:v>
                </c:pt>
                <c:pt idx="4">
                  <c:v>4.5837596852673209E-3</c:v>
                </c:pt>
                <c:pt idx="5">
                  <c:v>4.1825778107282335E-3</c:v>
                </c:pt>
                <c:pt idx="6">
                  <c:v>2.4309408873133681E-2</c:v>
                </c:pt>
                <c:pt idx="7">
                  <c:v>4.5267139204794703E-3</c:v>
                </c:pt>
                <c:pt idx="8">
                  <c:v>4.0909534941049094E-3</c:v>
                </c:pt>
                <c:pt idx="9">
                  <c:v>3.7292059037475193E-3</c:v>
                </c:pt>
                <c:pt idx="10">
                  <c:v>3.1426532972239295E-3</c:v>
                </c:pt>
                <c:pt idx="11">
                  <c:v>6.3634723518586501E-3</c:v>
                </c:pt>
                <c:pt idx="12">
                  <c:v>4.0932310036124187E-3</c:v>
                </c:pt>
                <c:pt idx="13">
                  <c:v>3.0882222587875008E-3</c:v>
                </c:pt>
                <c:pt idx="14">
                  <c:v>6.1254985369457483E-2</c:v>
                </c:pt>
                <c:pt idx="15">
                  <c:v>3.9536867048878578E-2</c:v>
                </c:pt>
                <c:pt idx="16">
                  <c:v>2.5026956298760179E-2</c:v>
                </c:pt>
                <c:pt idx="17">
                  <c:v>1.5409594392503433E-2</c:v>
                </c:pt>
                <c:pt idx="18">
                  <c:v>9.9764482662648684E-3</c:v>
                </c:pt>
                <c:pt idx="19">
                  <c:v>7.8628279431035616E-3</c:v>
                </c:pt>
                <c:pt idx="20">
                  <c:v>7.538197219305061E-3</c:v>
                </c:pt>
                <c:pt idx="21">
                  <c:v>7.5105765252174014E-3</c:v>
                </c:pt>
                <c:pt idx="22">
                  <c:v>7.2952463807062452E-3</c:v>
                </c:pt>
                <c:pt idx="23">
                  <c:v>6.8663343259227749E-3</c:v>
                </c:pt>
                <c:pt idx="24">
                  <c:v>6.3603292397380988E-3</c:v>
                </c:pt>
                <c:pt idx="25">
                  <c:v>5.9834853675427482E-3</c:v>
                </c:pt>
                <c:pt idx="26">
                  <c:v>5.7836391729056448E-3</c:v>
                </c:pt>
                <c:pt idx="27">
                  <c:v>5.8106391795846053E-3</c:v>
                </c:pt>
                <c:pt idx="28">
                  <c:v>6.1823873052964662E-3</c:v>
                </c:pt>
                <c:pt idx="29">
                  <c:v>7.1837163052767689E-3</c:v>
                </c:pt>
                <c:pt idx="30">
                  <c:v>5.9610698066631974E-2</c:v>
                </c:pt>
                <c:pt idx="31">
                  <c:v>3.7606053599179373E-2</c:v>
                </c:pt>
                <c:pt idx="32">
                  <c:v>2.2938324080068854E-2</c:v>
                </c:pt>
                <c:pt idx="33">
                  <c:v>1.3682564028623521E-2</c:v>
                </c:pt>
                <c:pt idx="34">
                  <c:v>8.3544084441468641E-3</c:v>
                </c:pt>
                <c:pt idx="35">
                  <c:v>6.1737879105189658E-3</c:v>
                </c:pt>
                <c:pt idx="36">
                  <c:v>5.7173100867904834E-3</c:v>
                </c:pt>
                <c:pt idx="37">
                  <c:v>5.6344284844051396E-3</c:v>
                </c:pt>
                <c:pt idx="38">
                  <c:v>5.4461126081917239E-3</c:v>
                </c:pt>
                <c:pt idx="39">
                  <c:v>5.1305415860226555E-3</c:v>
                </c:pt>
                <c:pt idx="40">
                  <c:v>4.8019917957873078E-3</c:v>
                </c:pt>
                <c:pt idx="41">
                  <c:v>4.5625352117640433E-3</c:v>
                </c:pt>
                <c:pt idx="42">
                  <c:v>4.3944308922433343E-3</c:v>
                </c:pt>
                <c:pt idx="43">
                  <c:v>4.2599985900835299E-3</c:v>
                </c:pt>
                <c:pt idx="44">
                  <c:v>4.2129475120087339E-3</c:v>
                </c:pt>
                <c:pt idx="45">
                  <c:v>4.555892124431987E-3</c:v>
                </c:pt>
                <c:pt idx="46">
                  <c:v>6.2322774854733448E-2</c:v>
                </c:pt>
                <c:pt idx="47">
                  <c:v>3.7736192862361947E-2</c:v>
                </c:pt>
                <c:pt idx="48">
                  <c:v>2.2506846030396183E-2</c:v>
                </c:pt>
                <c:pt idx="49">
                  <c:v>1.3272355208395719E-2</c:v>
                </c:pt>
                <c:pt idx="50">
                  <c:v>8.1111771402019132E-3</c:v>
                </c:pt>
                <c:pt idx="51">
                  <c:v>5.931053787243617E-3</c:v>
                </c:pt>
                <c:pt idx="52">
                  <c:v>5.3459347001749927E-3</c:v>
                </c:pt>
                <c:pt idx="53">
                  <c:v>5.1374394111542787E-3</c:v>
                </c:pt>
                <c:pt idx="54">
                  <c:v>4.8640939307961753E-3</c:v>
                </c:pt>
                <c:pt idx="55">
                  <c:v>4.5176675928312246E-3</c:v>
                </c:pt>
                <c:pt idx="56">
                  <c:v>4.2195852076550413E-3</c:v>
                </c:pt>
                <c:pt idx="57">
                  <c:v>4.0215990001958822E-3</c:v>
                </c:pt>
                <c:pt idx="58">
                  <c:v>3.895436433171202E-3</c:v>
                </c:pt>
                <c:pt idx="59">
                  <c:v>3.7502714443011201E-3</c:v>
                </c:pt>
                <c:pt idx="60">
                  <c:v>3.6018274605903945E-3</c:v>
                </c:pt>
                <c:pt idx="61">
                  <c:v>3.713380642257339E-3</c:v>
                </c:pt>
                <c:pt idx="62">
                  <c:v>3.9653213762629556E-2</c:v>
                </c:pt>
                <c:pt idx="63">
                  <c:v>2.3014753049700808E-2</c:v>
                </c:pt>
                <c:pt idx="64">
                  <c:v>1.3296663900750348E-2</c:v>
                </c:pt>
                <c:pt idx="65">
                  <c:v>8.034935540100473E-3</c:v>
                </c:pt>
                <c:pt idx="66">
                  <c:v>5.9096018187990975E-3</c:v>
                </c:pt>
                <c:pt idx="67">
                  <c:v>5.2607015483113048E-3</c:v>
                </c:pt>
                <c:pt idx="68">
                  <c:v>4.9484782971743295E-3</c:v>
                </c:pt>
                <c:pt idx="69">
                  <c:v>4.5837596852673209E-3</c:v>
                </c:pt>
                <c:pt idx="70">
                  <c:v>4.1825778107282335E-3</c:v>
                </c:pt>
                <c:pt idx="71">
                  <c:v>3.852308000152003E-3</c:v>
                </c:pt>
                <c:pt idx="72">
                  <c:v>3.6428221528517182E-3</c:v>
                </c:pt>
                <c:pt idx="73">
                  <c:v>3.5112863730904342E-3</c:v>
                </c:pt>
                <c:pt idx="74">
                  <c:v>3.3769361912454193E-3</c:v>
                </c:pt>
                <c:pt idx="75">
                  <c:v>3.2395830966802735E-3</c:v>
                </c:pt>
                <c:pt idx="76">
                  <c:v>3.3275250077260256E-3</c:v>
                </c:pt>
                <c:pt idx="77">
                  <c:v>2.4309408873133681E-2</c:v>
                </c:pt>
                <c:pt idx="78">
                  <c:v>1.3659369390070382E-2</c:v>
                </c:pt>
                <c:pt idx="79">
                  <c:v>8.1797859913748799E-3</c:v>
                </c:pt>
                <c:pt idx="80">
                  <c:v>5.9536208575934743E-3</c:v>
                </c:pt>
                <c:pt idx="81">
                  <c:v>5.2816847287030016E-3</c:v>
                </c:pt>
                <c:pt idx="82">
                  <c:v>4.9304524567527694E-3</c:v>
                </c:pt>
                <c:pt idx="83">
                  <c:v>4.5267139204794703E-3</c:v>
                </c:pt>
                <c:pt idx="84">
                  <c:v>4.0909534941049094E-3</c:v>
                </c:pt>
                <c:pt idx="85">
                  <c:v>3.7292059037475193E-3</c:v>
                </c:pt>
                <c:pt idx="86">
                  <c:v>3.4855468077227203E-3</c:v>
                </c:pt>
                <c:pt idx="87">
                  <c:v>3.3215441109587397E-3</c:v>
                </c:pt>
                <c:pt idx="88">
                  <c:v>3.1676741921035337E-3</c:v>
                </c:pt>
                <c:pt idx="89">
                  <c:v>3.0307091214435236E-3</c:v>
                </c:pt>
                <c:pt idx="90">
                  <c:v>3.1426532972239295E-3</c:v>
                </c:pt>
                <c:pt idx="91">
                  <c:v>1.456527950857439E-2</c:v>
                </c:pt>
                <c:pt idx="92">
                  <c:v>8.5361978601477227E-3</c:v>
                </c:pt>
                <c:pt idx="93">
                  <c:v>6.0615839586927941E-3</c:v>
                </c:pt>
                <c:pt idx="94">
                  <c:v>5.2641961659169881E-3</c:v>
                </c:pt>
                <c:pt idx="95">
                  <c:v>4.8793173657333058E-3</c:v>
                </c:pt>
                <c:pt idx="96">
                  <c:v>4.4880346961398594E-3</c:v>
                </c:pt>
                <c:pt idx="97">
                  <c:v>4.0882953866614906E-3</c:v>
                </c:pt>
                <c:pt idx="98">
                  <c:v>3.7423203894874106E-3</c:v>
                </c:pt>
                <c:pt idx="99">
                  <c:v>3.4866665208341417E-3</c:v>
                </c:pt>
                <c:pt idx="100">
                  <c:v>3.287995385875373E-3</c:v>
                </c:pt>
                <c:pt idx="101">
                  <c:v>3.0932454309985031E-3</c:v>
                </c:pt>
                <c:pt idx="102">
                  <c:v>2.9202875938291722E-3</c:v>
                </c:pt>
                <c:pt idx="103">
                  <c:v>3.0153491133187655E-3</c:v>
                </c:pt>
                <c:pt idx="104">
                  <c:v>9.7613690871278594E-3</c:v>
                </c:pt>
                <c:pt idx="105">
                  <c:v>6.527821012653005E-3</c:v>
                </c:pt>
                <c:pt idx="106">
                  <c:v>5.2566538248826041E-3</c:v>
                </c:pt>
                <c:pt idx="107">
                  <c:v>4.6932580712207815E-3</c:v>
                </c:pt>
                <c:pt idx="108">
                  <c:v>4.3107400507788407E-3</c:v>
                </c:pt>
                <c:pt idx="109">
                  <c:v>3.9807449897232882E-3</c:v>
                </c:pt>
                <c:pt idx="110">
                  <c:v>3.7138048293705143E-3</c:v>
                </c:pt>
                <c:pt idx="111">
                  <c:v>3.5078853062674711E-3</c:v>
                </c:pt>
                <c:pt idx="112">
                  <c:v>3.3116302630563105E-3</c:v>
                </c:pt>
                <c:pt idx="113">
                  <c:v>3.0774181506104826E-3</c:v>
                </c:pt>
                <c:pt idx="114">
                  <c:v>2.8494805191787717E-3</c:v>
                </c:pt>
                <c:pt idx="115">
                  <c:v>2.8784350013558273E-3</c:v>
                </c:pt>
                <c:pt idx="116">
                  <c:v>6.3634723518586501E-3</c:v>
                </c:pt>
                <c:pt idx="117">
                  <c:v>5.2631758238832109E-3</c:v>
                </c:pt>
                <c:pt idx="118">
                  <c:v>4.6590176723490537E-3</c:v>
                </c:pt>
                <c:pt idx="119">
                  <c:v>4.2944154606891242E-3</c:v>
                </c:pt>
                <c:pt idx="120">
                  <c:v>4.0932310036124187E-3</c:v>
                </c:pt>
                <c:pt idx="121">
                  <c:v>3.9289843657070896E-3</c:v>
                </c:pt>
                <c:pt idx="122">
                  <c:v>3.7515743823761829E-3</c:v>
                </c:pt>
                <c:pt idx="123">
                  <c:v>3.4979503088055186E-3</c:v>
                </c:pt>
                <c:pt idx="124">
                  <c:v>3.1967809578380578E-3</c:v>
                </c:pt>
                <c:pt idx="125">
                  <c:v>3.0882222587875008E-3</c:v>
                </c:pt>
              </c:numCache>
            </c:numRef>
          </c:xVal>
          <c:yVal>
            <c:numRef>
              <c:f>'Map 7_all_result'!$P$11:$P$136</c:f>
              <c:numCache>
                <c:formatCode>0.00E+00</c:formatCode>
                <c:ptCount val="126"/>
                <c:pt idx="0">
                  <c:v>-9.470476564545692E-2</c:v>
                </c:pt>
                <c:pt idx="1">
                  <c:v>5.7571304430906701E-3</c:v>
                </c:pt>
                <c:pt idx="2">
                  <c:v>2.9293977289673832E-3</c:v>
                </c:pt>
                <c:pt idx="3">
                  <c:v>-9.468499756821E-2</c:v>
                </c:pt>
                <c:pt idx="4">
                  <c:v>1.2207869673205171E-3</c:v>
                </c:pt>
                <c:pt idx="5">
                  <c:v>3.3783368187969001E-3</c:v>
                </c:pt>
                <c:pt idx="6">
                  <c:v>-3.0840777048400107E-2</c:v>
                </c:pt>
                <c:pt idx="7">
                  <c:v>5.8678874999211206E-3</c:v>
                </c:pt>
                <c:pt idx="8">
                  <c:v>2.4931564291177329E-3</c:v>
                </c:pt>
                <c:pt idx="9">
                  <c:v>3.1350984876060387E-3</c:v>
                </c:pt>
                <c:pt idx="10">
                  <c:v>-2.5616819785881264E-4</c:v>
                </c:pt>
                <c:pt idx="11">
                  <c:v>-3.9513393379342621E-3</c:v>
                </c:pt>
                <c:pt idx="12">
                  <c:v>4.2962302084715854E-4</c:v>
                </c:pt>
                <c:pt idx="13">
                  <c:v>1.4968875181356134E-4</c:v>
                </c:pt>
                <c:pt idx="14">
                  <c:v>-9.470476564545692E-2</c:v>
                </c:pt>
                <c:pt idx="15">
                  <c:v>-5.8777717489600291E-2</c:v>
                </c:pt>
                <c:pt idx="16">
                  <c:v>-4.116665820198976E-2</c:v>
                </c:pt>
                <c:pt idx="17">
                  <c:v>-2.1584631614841969E-2</c:v>
                </c:pt>
                <c:pt idx="18">
                  <c:v>-9.9818117156937475E-3</c:v>
                </c:pt>
                <c:pt idx="19">
                  <c:v>4.1759681953491536E-4</c:v>
                </c:pt>
                <c:pt idx="20">
                  <c:v>3.2575800336785859E-3</c:v>
                </c:pt>
                <c:pt idx="21">
                  <c:v>5.7571304430906701E-3</c:v>
                </c:pt>
                <c:pt idx="22">
                  <c:v>6.9526458705874566E-3</c:v>
                </c:pt>
                <c:pt idx="23">
                  <c:v>4.6134079218879366E-3</c:v>
                </c:pt>
                <c:pt idx="24">
                  <c:v>2.0030266570635184E-3</c:v>
                </c:pt>
                <c:pt idx="25">
                  <c:v>1.1392922217273354E-3</c:v>
                </c:pt>
                <c:pt idx="26">
                  <c:v>2.2481583015075773E-3</c:v>
                </c:pt>
                <c:pt idx="27">
                  <c:v>-8.1470437958987578E-4</c:v>
                </c:pt>
                <c:pt idx="28">
                  <c:v>-1.1374313285507423E-3</c:v>
                </c:pt>
                <c:pt idx="29">
                  <c:v>2.9293977289673832E-3</c:v>
                </c:pt>
                <c:pt idx="30">
                  <c:v>-9.1286731391585774E-2</c:v>
                </c:pt>
                <c:pt idx="31">
                  <c:v>-5.5349686483975841E-2</c:v>
                </c:pt>
                <c:pt idx="32">
                  <c:v>-3.3921670464783504E-2</c:v>
                </c:pt>
                <c:pt idx="33">
                  <c:v>-1.7716006952286499E-2</c:v>
                </c:pt>
                <c:pt idx="34">
                  <c:v>-7.7938547100866408E-3</c:v>
                </c:pt>
                <c:pt idx="35">
                  <c:v>-7.4045109127285509E-4</c:v>
                </c:pt>
                <c:pt idx="36">
                  <c:v>6.9160586199642797E-3</c:v>
                </c:pt>
                <c:pt idx="37">
                  <c:v>4.9134443374157155E-3</c:v>
                </c:pt>
                <c:pt idx="38">
                  <c:v>-3.0403339804361347E-4</c:v>
                </c:pt>
                <c:pt idx="39">
                  <c:v>4.3090452716334233E-3</c:v>
                </c:pt>
                <c:pt idx="40">
                  <c:v>6.8777258377219399E-3</c:v>
                </c:pt>
                <c:pt idx="41">
                  <c:v>2.4756910225726217E-4</c:v>
                </c:pt>
                <c:pt idx="42">
                  <c:v>1.9105479951358133E-4</c:v>
                </c:pt>
                <c:pt idx="43">
                  <c:v>-8.7519291501181556E-4</c:v>
                </c:pt>
                <c:pt idx="44">
                  <c:v>-2.9515121645235006E-3</c:v>
                </c:pt>
                <c:pt idx="45">
                  <c:v>7.7701084821390164E-4</c:v>
                </c:pt>
                <c:pt idx="46">
                  <c:v>-9.468499756821E-2</c:v>
                </c:pt>
                <c:pt idx="47">
                  <c:v>-5.7781358114804199E-2</c:v>
                </c:pt>
                <c:pt idx="48">
                  <c:v>-2.9648043187736711E-2</c:v>
                </c:pt>
                <c:pt idx="49">
                  <c:v>-1.3911625475421947E-2</c:v>
                </c:pt>
                <c:pt idx="50">
                  <c:v>-6.9656508766044603E-3</c:v>
                </c:pt>
                <c:pt idx="51">
                  <c:v>1.5650573184096143E-4</c:v>
                </c:pt>
                <c:pt idx="52">
                  <c:v>5.1757019044141673E-3</c:v>
                </c:pt>
                <c:pt idx="53">
                  <c:v>5.1817548594936987E-3</c:v>
                </c:pt>
                <c:pt idx="54">
                  <c:v>4.2259800259573047E-3</c:v>
                </c:pt>
                <c:pt idx="55">
                  <c:v>1.8701324204201059E-3</c:v>
                </c:pt>
                <c:pt idx="56">
                  <c:v>3.1053528405757297E-3</c:v>
                </c:pt>
                <c:pt idx="57">
                  <c:v>-2.4009848929457712E-3</c:v>
                </c:pt>
                <c:pt idx="58">
                  <c:v>-1.8722159633786345E-3</c:v>
                </c:pt>
                <c:pt idx="59">
                  <c:v>-5.3632654175252809E-4</c:v>
                </c:pt>
                <c:pt idx="60">
                  <c:v>-7.8854298666178953E-4</c:v>
                </c:pt>
                <c:pt idx="61">
                  <c:v>-1.1340557414939443E-3</c:v>
                </c:pt>
                <c:pt idx="62">
                  <c:v>-5.2025124800445986E-2</c:v>
                </c:pt>
                <c:pt idx="63">
                  <c:v>-3.1731988914569895E-2</c:v>
                </c:pt>
                <c:pt idx="64">
                  <c:v>-1.5287651920272241E-2</c:v>
                </c:pt>
                <c:pt idx="65">
                  <c:v>-3.6800645979523502E-3</c:v>
                </c:pt>
                <c:pt idx="66">
                  <c:v>-1.957635848570693E-3</c:v>
                </c:pt>
                <c:pt idx="67">
                  <c:v>3.2727867998586235E-3</c:v>
                </c:pt>
                <c:pt idx="68">
                  <c:v>3.5379630015126909E-3</c:v>
                </c:pt>
                <c:pt idx="69">
                  <c:v>1.2207869673205171E-3</c:v>
                </c:pt>
                <c:pt idx="70">
                  <c:v>3.3783368187969001E-3</c:v>
                </c:pt>
                <c:pt idx="71">
                  <c:v>-3.2490446898737123E-4</c:v>
                </c:pt>
                <c:pt idx="72">
                  <c:v>2.1046107916850953E-3</c:v>
                </c:pt>
                <c:pt idx="73">
                  <c:v>3.0962304611535673E-3</c:v>
                </c:pt>
                <c:pt idx="74">
                  <c:v>8.7226334027722141E-4</c:v>
                </c:pt>
                <c:pt idx="75">
                  <c:v>-1.070604805500185E-3</c:v>
                </c:pt>
                <c:pt idx="76">
                  <c:v>-1.1045339505258817E-3</c:v>
                </c:pt>
                <c:pt idx="77">
                  <c:v>-3.0840777048400107E-2</c:v>
                </c:pt>
                <c:pt idx="78">
                  <c:v>-1.2463457268864086E-2</c:v>
                </c:pt>
                <c:pt idx="79">
                  <c:v>-7.9422258847635808E-3</c:v>
                </c:pt>
                <c:pt idx="80">
                  <c:v>4.2021646151683696E-4</c:v>
                </c:pt>
                <c:pt idx="81">
                  <c:v>2.1202175764160084E-3</c:v>
                </c:pt>
                <c:pt idx="82">
                  <c:v>5.6083373727581192E-3</c:v>
                </c:pt>
                <c:pt idx="83">
                  <c:v>5.8678874999211206E-3</c:v>
                </c:pt>
                <c:pt idx="84">
                  <c:v>2.4931564291177329E-3</c:v>
                </c:pt>
                <c:pt idx="85">
                  <c:v>3.1350984876060387E-3</c:v>
                </c:pt>
                <c:pt idx="86">
                  <c:v>1.9380151197989624E-3</c:v>
                </c:pt>
                <c:pt idx="87">
                  <c:v>-5.4944449135075268E-4</c:v>
                </c:pt>
                <c:pt idx="88">
                  <c:v>2.361717021020851E-3</c:v>
                </c:pt>
                <c:pt idx="89">
                  <c:v>2.4703509985206278E-3</c:v>
                </c:pt>
                <c:pt idx="90">
                  <c:v>-2.5616819785881264E-4</c:v>
                </c:pt>
                <c:pt idx="91">
                  <c:v>-1.9154393238055161E-2</c:v>
                </c:pt>
                <c:pt idx="92">
                  <c:v>-8.7847826578358462E-3</c:v>
                </c:pt>
                <c:pt idx="93">
                  <c:v>1.5268355897551472E-4</c:v>
                </c:pt>
                <c:pt idx="94">
                  <c:v>-1.3239106373063032E-3</c:v>
                </c:pt>
                <c:pt idx="95">
                  <c:v>2.2304669679219713E-3</c:v>
                </c:pt>
                <c:pt idx="96">
                  <c:v>-1.4746137408335512E-3</c:v>
                </c:pt>
                <c:pt idx="97">
                  <c:v>1.4898870870286105E-3</c:v>
                </c:pt>
                <c:pt idx="98">
                  <c:v>3.2718910057218781E-3</c:v>
                </c:pt>
                <c:pt idx="99">
                  <c:v>3.1364552382437963E-4</c:v>
                </c:pt>
                <c:pt idx="100">
                  <c:v>-4.9438439342676486E-4</c:v>
                </c:pt>
                <c:pt idx="101">
                  <c:v>-2.1694052988547809E-3</c:v>
                </c:pt>
                <c:pt idx="102">
                  <c:v>-1.0154706561318258E-4</c:v>
                </c:pt>
                <c:pt idx="103">
                  <c:v>2.6348368734857434E-4</c:v>
                </c:pt>
                <c:pt idx="104">
                  <c:v>-3.9758716174264569E-3</c:v>
                </c:pt>
                <c:pt idx="105">
                  <c:v>-2.4197621904310148E-4</c:v>
                </c:pt>
                <c:pt idx="106">
                  <c:v>-2.4877297978351753E-3</c:v>
                </c:pt>
                <c:pt idx="107">
                  <c:v>1.2190156221569494E-3</c:v>
                </c:pt>
                <c:pt idx="108">
                  <c:v>1.1061705528253693E-3</c:v>
                </c:pt>
                <c:pt idx="109">
                  <c:v>1.1256614781684528E-4</c:v>
                </c:pt>
                <c:pt idx="110">
                  <c:v>1.0381656560656683E-3</c:v>
                </c:pt>
                <c:pt idx="111">
                  <c:v>-4.233179049233288E-4</c:v>
                </c:pt>
                <c:pt idx="112">
                  <c:v>-3.4726826929413346E-4</c:v>
                </c:pt>
                <c:pt idx="113">
                  <c:v>-1.0972204950966309E-3</c:v>
                </c:pt>
                <c:pt idx="114">
                  <c:v>-2.1446933603649263E-3</c:v>
                </c:pt>
                <c:pt idx="115">
                  <c:v>2.4846607516759464E-3</c:v>
                </c:pt>
                <c:pt idx="116">
                  <c:v>-3.9513393379342621E-3</c:v>
                </c:pt>
                <c:pt idx="117">
                  <c:v>-2.9638183482398072E-3</c:v>
                </c:pt>
                <c:pt idx="118">
                  <c:v>6.1329933071642786E-4</c:v>
                </c:pt>
                <c:pt idx="119">
                  <c:v>-2.2844735993572292E-3</c:v>
                </c:pt>
                <c:pt idx="120">
                  <c:v>4.2962302084715854E-4</c:v>
                </c:pt>
                <c:pt idx="121">
                  <c:v>-1.809020989636281E-4</c:v>
                </c:pt>
                <c:pt idx="122">
                  <c:v>1.2162556434201342E-4</c:v>
                </c:pt>
                <c:pt idx="123">
                  <c:v>-4.4528195741593045E-3</c:v>
                </c:pt>
                <c:pt idx="124">
                  <c:v>-2.4162403513467204E-3</c:v>
                </c:pt>
                <c:pt idx="125">
                  <c:v>1.4968875181356134E-4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545152"/>
        <c:axId val="107549760"/>
      </c:scatterChart>
      <c:valAx>
        <c:axId val="10754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Uncertainty of map output due</a:t>
                </a:r>
                <a:r>
                  <a:rPr lang="en-US" baseline="0" dirty="0" smtClean="0"/>
                  <a:t> to model random error normalized by map output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429024170486152"/>
              <c:y val="0.87268518518518523"/>
            </c:manualLayout>
          </c:layout>
          <c:overlay val="0"/>
        </c:title>
        <c:numFmt formatCode="#,##0.00" sourceLinked="0"/>
        <c:majorTickMark val="out"/>
        <c:minorTickMark val="none"/>
        <c:tickLblPos val="nextTo"/>
        <c:crossAx val="107549760"/>
        <c:crossesAt val="-0.1"/>
        <c:crossBetween val="midCat"/>
      </c:valAx>
      <c:valAx>
        <c:axId val="107549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500"/>
                </a:pPr>
                <a:r>
                  <a:rPr lang="en-US" sz="2500" b="1" i="0" baseline="0" dirty="0" smtClean="0">
                    <a:effectLst/>
                  </a:rPr>
                  <a:t>Percentage difference between estimated power and approximated measurement</a:t>
                </a:r>
                <a:endParaRPr lang="en-US" sz="2500" dirty="0">
                  <a:effectLst/>
                </a:endParaRPr>
              </a:p>
            </c:rich>
          </c:tx>
          <c:layout/>
          <c:overlay val="0"/>
        </c:title>
        <c:numFmt formatCode="0.0%" sourceLinked="0"/>
        <c:majorTickMark val="out"/>
        <c:minorTickMark val="none"/>
        <c:tickLblPos val="nextTo"/>
        <c:crossAx val="1075451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2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9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6F82-BE3C-4951-BB27-99DB2E52FD7E}" type="datetimeFigureOut">
              <a:rPr lang="en-US" smtClean="0"/>
              <a:t>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BA08-D728-44BA-B96E-37E14DD2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138750"/>
              </p:ext>
            </p:extLst>
          </p:nvPr>
        </p:nvGraphicFramePr>
        <p:xfrm>
          <a:off x="0" y="0"/>
          <a:ext cx="9144000" cy="684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52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</cp:revision>
  <dcterms:created xsi:type="dcterms:W3CDTF">2015-02-07T17:36:31Z</dcterms:created>
  <dcterms:modified xsi:type="dcterms:W3CDTF">2015-02-16T17:57:08Z</dcterms:modified>
</cp:coreProperties>
</file>