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B0013-2BCF-4984-9661-9AA14CA37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E6B99C-6DCE-4BFC-825D-1565E9F9B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A1CAF-7608-499E-B177-0A4B7F82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6448-C128-46AF-820E-130219CB8EC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FC081-3222-4369-95E4-26DB9980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CEEE8-29E5-4C7D-9F38-AE428D64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58C8-8876-4AD4-81EC-FBF37C49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4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D1753-CBC3-4BDD-BB4A-09931F2F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E7940B-97BB-4C63-9861-F6F4DE09F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49A9C-1DF4-4071-B43C-5F2893B4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6448-C128-46AF-820E-130219CB8EC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E0DD5-987C-40D4-8F30-E0EEE2CB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69A86-4DF2-43D3-AB9A-0FBC7C98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58C8-8876-4AD4-81EC-FBF37C49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46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8F9F52-E152-48FF-8D31-0EB00E485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7A4D2D-4722-45CF-AA55-39FD8FE82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2157F-D7A5-4EC5-9E1D-28CB843A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6448-C128-46AF-820E-130219CB8EC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D1197-5690-4940-874E-5135370D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27B20-8490-4A6E-847C-98974E2A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58C8-8876-4AD4-81EC-FBF37C49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74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5B198-060C-4318-9A15-B6F325BE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65107-8A7D-4A17-AA98-9110C800F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69D9E-425C-4FFA-84D8-5F378774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6448-C128-46AF-820E-130219CB8EC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66FA1-A371-4B86-AE07-E10E1538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EFB73-911B-41F9-9C4D-546D81A4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58C8-8876-4AD4-81EC-FBF37C49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2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76516-1F3B-4BB9-8813-EE253ABC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A90A8A-1460-4462-82E0-6F131F7E3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5B9C3-532C-4AFE-9187-42FD6701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6448-C128-46AF-820E-130219CB8EC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261B7-1269-4023-9ED2-77942228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1A1BA-9575-4AA0-9836-752D1D31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58C8-8876-4AD4-81EC-FBF37C49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14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69B68-4A55-4BFB-918F-90F71911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91887-7687-4971-9E21-D294A5B1E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41BCDB-C468-4968-93AE-FA1F6D086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94E60-5D3D-4752-AABE-D92C3E60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6448-C128-46AF-820E-130219CB8EC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9F4CE-6360-4138-96F0-7180F1B7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054CD-6393-433E-90F1-3E7FB07F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58C8-8876-4AD4-81EC-FBF37C49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6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83D96-EF9A-43FD-9B81-3F499198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90FFE4-E78E-4C1C-A87D-066B0CB8C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A355BE-F6D2-46B8-835F-E491F32AC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FE6FE1-37D9-490A-AABC-982F4E2C4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3B696E-6490-416E-B071-E145AD6D7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3313AB-38D1-4777-9463-A981688B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6448-C128-46AF-820E-130219CB8EC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40B76B-223F-41C5-B63A-2A7263D4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F2744C-4911-4E1B-B906-206A6FBA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58C8-8876-4AD4-81EC-FBF37C49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0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C99A0-2F96-4982-B181-5BDF02CC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87EAFD-2479-41BD-8C25-56B71B20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6448-C128-46AF-820E-130219CB8EC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CCE742-F1ED-433C-8480-CBCA41A4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571278-BD30-4C31-A360-B5F43E2C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58C8-8876-4AD4-81EC-FBF37C49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24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1151ED-351D-47D5-BFFA-9B56320F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6448-C128-46AF-820E-130219CB8EC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ECA96B-6F6E-4F1E-AC36-85962122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C5E0AA-8903-471D-94E1-67D443CD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58C8-8876-4AD4-81EC-FBF37C49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19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829A4-F486-46EC-A6E7-89D7CE2C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CA20B-9FCD-47DB-90D5-A0D25E0D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4DEC59-9E66-4C4B-A37F-E29B9598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AECF79-B1A6-4E86-ABAA-215D5F73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6448-C128-46AF-820E-130219CB8EC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F02BF0-DB4B-43AA-B847-D3815B3F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99E09-31F2-4024-9D2B-50B9CD0E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58C8-8876-4AD4-81EC-FBF37C49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0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C3CC1-6E01-483D-B883-5B0814DC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F7A503-F1E2-490F-ACB6-D803BA80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A0A443-F8C3-495A-B1BD-1064C1694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81384-F818-4605-8953-70011A09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6448-C128-46AF-820E-130219CB8EC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E5D3CB-DB78-429A-A92E-2BACC383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A32DF-F20A-4152-BB98-7A3BBC1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58C8-8876-4AD4-81EC-FBF37C49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02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9EAADE-430C-447C-AB8D-04344544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A5C908-CC97-40E4-BE60-3BD7A1BC8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241F2-48F4-4670-A61D-5B7A072D9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F6448-C128-46AF-820E-130219CB8EC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FFDF1-2DFA-404F-9E29-C9CA33009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4DC66-853D-4387-8FBC-51EC88D0B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58C8-8876-4AD4-81EC-FBF37C49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5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FF0E8-CA0C-46E0-B073-2EA08B876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937" y="-71437"/>
            <a:ext cx="9144000" cy="2387600"/>
          </a:xfrm>
        </p:spPr>
        <p:txBody>
          <a:bodyPr/>
          <a:lstStyle/>
          <a:p>
            <a:r>
              <a:rPr lang="zh-CN" altLang="en-US" dirty="0"/>
              <a:t>曲线拟合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DC0F74-02AD-4C3E-9327-F562306F2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08B392-813A-4BF7-8CC5-9CFDA0836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02" y="2316163"/>
            <a:ext cx="5143071" cy="35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5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曲线拟合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 he</dc:creator>
  <cp:lastModifiedBy>qi he</cp:lastModifiedBy>
  <cp:revision>2</cp:revision>
  <dcterms:created xsi:type="dcterms:W3CDTF">2017-10-16T13:26:31Z</dcterms:created>
  <dcterms:modified xsi:type="dcterms:W3CDTF">2017-10-16T13:28:01Z</dcterms:modified>
</cp:coreProperties>
</file>