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33" r:id="rId6"/>
    <p:sldId id="265" r:id="rId7"/>
    <p:sldId id="350" r:id="rId8"/>
    <p:sldId id="351" r:id="rId9"/>
    <p:sldId id="352" r:id="rId10"/>
    <p:sldId id="354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2" d="100"/>
          <a:sy n="112" d="100"/>
        </p:scale>
        <p:origin x="9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nlogn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Sheet1!$A$2:$A$129</c:f>
              <c:numCache>
                <c:formatCode>General</c:formatCode>
                <c:ptCount val="1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</c:numCache>
            </c:numRef>
          </c:xVal>
          <c:yVal>
            <c:numRef>
              <c:f>Sheet1!$B$2:$B$129</c:f>
              <c:numCache>
                <c:formatCode>General</c:formatCode>
                <c:ptCount val="128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  <c:pt idx="100">
                  <c:v>672.47935975793132</c:v>
                </c:pt>
                <c:pt idx="101">
                  <c:v>680.58738488109248</c:v>
                </c:pt>
                <c:pt idx="102">
                  <c:v>688.70955429987146</c:v>
                </c:pt>
                <c:pt idx="103">
                  <c:v>696.84573068667351</c:v>
                </c:pt>
                <c:pt idx="104">
                  <c:v>704.9957793549429</c:v>
                </c:pt>
                <c:pt idx="105">
                  <c:v>713.15956818369909</c:v>
                </c:pt>
                <c:pt idx="106">
                  <c:v>721.33696754492269</c:v>
                </c:pt>
                <c:pt idx="107">
                  <c:v>729.5278502336547</c:v>
                </c:pt>
                <c:pt idx="108">
                  <c:v>737.73209140068491</c:v>
                </c:pt>
                <c:pt idx="109">
                  <c:v>745.94956848771255</c:v>
                </c:pt>
                <c:pt idx="110">
                  <c:v>754.18016116486183</c:v>
                </c:pt>
                <c:pt idx="111">
                  <c:v>762.42375127045159</c:v>
                </c:pt>
                <c:pt idx="112">
                  <c:v>770.68022275291628</c:v>
                </c:pt>
                <c:pt idx="113">
                  <c:v>778.9494616147806</c:v>
                </c:pt>
                <c:pt idx="114">
                  <c:v>787.23135585860325</c:v>
                </c:pt>
                <c:pt idx="115">
                  <c:v>795.52579543479828</c:v>
                </c:pt>
                <c:pt idx="116">
                  <c:v>803.83267219125833</c:v>
                </c:pt>
                <c:pt idx="117">
                  <c:v>812.15187982469729</c:v>
                </c:pt>
                <c:pt idx="118">
                  <c:v>820.4833138336453</c:v>
                </c:pt>
                <c:pt idx="119">
                  <c:v>828.82687147302227</c:v>
                </c:pt>
                <c:pt idx="120">
                  <c:v>837.18245171022602</c:v>
                </c:pt>
                <c:pt idx="121">
                  <c:v>845.54995518267219</c:v>
                </c:pt>
                <c:pt idx="122">
                  <c:v>853.92928415672645</c:v>
                </c:pt>
                <c:pt idx="123">
                  <c:v>862.32034248797265</c:v>
                </c:pt>
                <c:pt idx="124">
                  <c:v>870.72303558276099</c:v>
                </c:pt>
                <c:pt idx="125">
                  <c:v>879.13727036098953</c:v>
                </c:pt>
                <c:pt idx="126">
                  <c:v>887.56295522006508</c:v>
                </c:pt>
                <c:pt idx="127">
                  <c:v>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39-4E93-B61B-42085B784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97888"/>
        <c:axId val="105700184"/>
      </c:scatterChart>
      <c:valAx>
        <c:axId val="105697888"/>
        <c:scaling>
          <c:orientation val="minMax"/>
          <c:max val="12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00184"/>
        <c:crosses val="autoZero"/>
        <c:crossBetween val="midCat"/>
      </c:valAx>
      <c:valAx>
        <c:axId val="10570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9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n(logn)^2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Sheet1!$A$2:$A$129</c:f>
              <c:numCache>
                <c:formatCode>General</c:formatCode>
                <c:ptCount val="1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</c:numCache>
            </c:numRef>
          </c:xVal>
          <c:yVal>
            <c:numRef>
              <c:f>Sheet1!$C$2:$C$129</c:f>
              <c:numCache>
                <c:formatCode>General</c:formatCode>
                <c:ptCount val="128"/>
                <c:pt idx="0">
                  <c:v>0</c:v>
                </c:pt>
                <c:pt idx="1">
                  <c:v>2</c:v>
                </c:pt>
                <c:pt idx="2">
                  <c:v>7.5363183860767844</c:v>
                </c:pt>
                <c:pt idx="3">
                  <c:v>16</c:v>
                </c:pt>
                <c:pt idx="4">
                  <c:v>26.956750389136275</c:v>
                </c:pt>
                <c:pt idx="5">
                  <c:v>40.092186780807438</c:v>
                </c:pt>
                <c:pt idx="6">
                  <c:v>55.168691608807393</c:v>
                </c:pt>
                <c:pt idx="7">
                  <c:v>72</c:v>
                </c:pt>
                <c:pt idx="8">
                  <c:v>90.435820632921406</c:v>
                </c:pt>
                <c:pt idx="9">
                  <c:v>110.35206267601981</c:v>
                </c:pt>
                <c:pt idx="10">
                  <c:v>131.6443383643022</c:v>
                </c:pt>
                <c:pt idx="11">
                  <c:v>154.22347357892266</c:v>
                </c:pt>
                <c:pt idx="12">
                  <c:v>178.01230339874962</c:v>
                </c:pt>
                <c:pt idx="13">
                  <c:v>202.94332103522765</c:v>
                </c:pt>
                <c:pt idx="14">
                  <c:v>228.9569118908143</c:v>
                </c:pt>
                <c:pt idx="15">
                  <c:v>256</c:v>
                </c:pt>
                <c:pt idx="16">
                  <c:v>284.02499213623912</c:v>
                </c:pt>
                <c:pt idx="17">
                  <c:v>312.98894131776598</c:v>
                </c:pt>
                <c:pt idx="18">
                  <c:v>342.85287502994902</c:v>
                </c:pt>
                <c:pt idx="19">
                  <c:v>373.58124914753421</c:v>
                </c:pt>
                <c:pt idx="20">
                  <c:v>405.14149919136298</c:v>
                </c:pt>
                <c:pt idx="21">
                  <c:v>437.50366794864544</c:v>
                </c:pt>
                <c:pt idx="22">
                  <c:v>470.64009371658602</c:v>
                </c:pt>
                <c:pt idx="23">
                  <c:v>504.52514719246096</c:v>
                </c:pt>
                <c:pt idx="24">
                  <c:v>539.13500778272555</c:v>
                </c:pt>
                <c:pt idx="25">
                  <c:v>574.44747214083623</c:v>
                </c:pt>
                <c:pt idx="26">
                  <c:v>610.44178927221958</c:v>
                </c:pt>
                <c:pt idx="27">
                  <c:v>647.09851770568116</c:v>
                </c:pt>
                <c:pt idx="28">
                  <c:v>684.39940112159979</c:v>
                </c:pt>
                <c:pt idx="29">
                  <c:v>722.32725951813973</c:v>
                </c:pt>
                <c:pt idx="30">
                  <c:v>760.86589353737895</c:v>
                </c:pt>
                <c:pt idx="31">
                  <c:v>800</c:v>
                </c:pt>
                <c:pt idx="32">
                  <c:v>839.71509703679885</c:v>
                </c:pt>
                <c:pt idx="33">
                  <c:v>879.99745747750137</c:v>
                </c:pt>
                <c:pt idx="34">
                  <c:v>920.83404937720195</c:v>
                </c:pt>
                <c:pt idx="35">
                  <c:v>962.21248273937852</c:v>
                </c:pt>
                <c:pt idx="36">
                  <c:v>1004.1209616405235</c:v>
                </c:pt>
                <c:pt idx="37">
                  <c:v>1046.5482410816105</c:v>
                </c:pt>
                <c:pt idx="38">
                  <c:v>1089.4835879910052</c:v>
                </c:pt>
                <c:pt idx="39">
                  <c:v>1132.9167458860572</c:v>
                </c:pt>
                <c:pt idx="40">
                  <c:v>1176.8379027696772</c:v>
                </c:pt>
                <c:pt idx="41">
                  <c:v>1221.2376618961418</c:v>
                </c:pt>
                <c:pt idx="42">
                  <c:v>1266.1070150892554</c:v>
                </c:pt>
                <c:pt idx="43">
                  <c:v>1311.437318337373</c:v>
                </c:pt>
                <c:pt idx="44">
                  <c:v>1357.2202694249627</c:v>
                </c:pt>
                <c:pt idx="45">
                  <c:v>1403.4478873904172</c:v>
                </c:pt>
                <c:pt idx="46">
                  <c:v>1450.1124936255303</c:v>
                </c:pt>
                <c:pt idx="47">
                  <c:v>1497.206694454153</c:v>
                </c:pt>
                <c:pt idx="48">
                  <c:v>1544.7233650466071</c:v>
                </c:pt>
                <c:pt idx="49">
                  <c:v>1592.6556345429235</c:v>
                </c:pt>
                <c:pt idx="50">
                  <c:v>1640.9968722722629</c:v>
                </c:pt>
                <c:pt idx="51">
                  <c:v>1689.7406749683462</c:v>
                </c:pt>
                <c:pt idx="52">
                  <c:v>1738.8808548915849</c:v>
                </c:pt>
                <c:pt idx="53">
                  <c:v>1788.4114287780938</c:v>
                </c:pt>
                <c:pt idx="54">
                  <c:v>1838.3266075441265</c:v>
                </c:pt>
                <c:pt idx="55">
                  <c:v>1888.6207866818145</c:v>
                </c:pt>
                <c:pt idx="56">
                  <c:v>1939.2885372885376</c:v>
                </c:pt>
                <c:pt idx="57">
                  <c:v>1990.3245976779974</c:v>
                </c:pt>
                <c:pt idx="58">
                  <c:v>2041.723865526106</c:v>
                </c:pt>
                <c:pt idx="59">
                  <c:v>2093.4813905093019</c:v>
                </c:pt>
                <c:pt idx="60">
                  <c:v>2145.5923673969132</c:v>
                </c:pt>
                <c:pt idx="61">
                  <c:v>2198.0521295627304</c:v>
                </c:pt>
                <c:pt idx="62">
                  <c:v>2250.8561428841358</c:v>
                </c:pt>
                <c:pt idx="63">
                  <c:v>2304</c:v>
                </c:pt>
                <c:pt idx="64">
                  <c:v>2357.4794149010731</c:v>
                </c:pt>
                <c:pt idx="65">
                  <c:v>2411.2902178289137</c:v>
                </c:pt>
                <c:pt idx="66">
                  <c:v>2465.4283504614377</c:v>
                </c:pt>
                <c:pt idx="67">
                  <c:v>2519.889861365049</c:v>
                </c:pt>
                <c:pt idx="68">
                  <c:v>2574.6709016949358</c:v>
                </c:pt>
                <c:pt idx="69">
                  <c:v>2629.7677211267001</c:v>
                </c:pt>
                <c:pt idx="70">
                  <c:v>2685.1766640037854</c:v>
                </c:pt>
                <c:pt idx="71">
                  <c:v>2740.8941656864499</c:v>
                </c:pt>
                <c:pt idx="72">
                  <c:v>2796.9167490891368</c:v>
                </c:pt>
                <c:pt idx="73">
                  <c:v>2853.2410213941325</c:v>
                </c:pt>
                <c:pt idx="74">
                  <c:v>2909.8636709303109</c:v>
                </c:pt>
                <c:pt idx="75">
                  <c:v>2966.7814642066469</c:v>
                </c:pt>
                <c:pt idx="76">
                  <c:v>3023.9912430908776</c:v>
                </c:pt>
                <c:pt idx="77">
                  <c:v>3081.4899221245214</c:v>
                </c:pt>
                <c:pt idx="78">
                  <c:v>3139.2744859659738</c:v>
                </c:pt>
                <c:pt idx="79">
                  <c:v>3197.3419869540921</c:v>
                </c:pt>
                <c:pt idx="80">
                  <c:v>3255.6895427851709</c:v>
                </c:pt>
                <c:pt idx="81">
                  <c:v>3314.314334296721</c:v>
                </c:pt>
                <c:pt idx="82">
                  <c:v>3373.213603351935</c:v>
                </c:pt>
                <c:pt idx="83">
                  <c:v>3432.3846508191145</c:v>
                </c:pt>
                <c:pt idx="84">
                  <c:v>3491.8248346407513</c:v>
                </c:pt>
                <c:pt idx="85">
                  <c:v>3551.531567987272</c:v>
                </c:pt>
                <c:pt idx="86">
                  <c:v>3611.5023174908511</c:v>
                </c:pt>
                <c:pt idx="87">
                  <c:v>3671.734601554911</c:v>
                </c:pt>
                <c:pt idx="88">
                  <c:v>3732.2259887352893</c:v>
                </c:pt>
                <c:pt idx="89">
                  <c:v>3792.9740961892667</c:v>
                </c:pt>
                <c:pt idx="90">
                  <c:v>3853.9765881888979</c:v>
                </c:pt>
                <c:pt idx="91">
                  <c:v>3915.2311746953251</c:v>
                </c:pt>
                <c:pt idx="92">
                  <c:v>3976.735609990938</c:v>
                </c:pt>
                <c:pt idx="93">
                  <c:v>4038.4876913664566</c:v>
                </c:pt>
                <c:pt idx="94">
                  <c:v>4100.4852578601722</c:v>
                </c:pt>
                <c:pt idx="95">
                  <c:v>4162.7261890467671</c:v>
                </c:pt>
                <c:pt idx="96">
                  <c:v>4225.2084038732573</c:v>
                </c:pt>
                <c:pt idx="97">
                  <c:v>4287.9298595397968</c:v>
                </c:pt>
                <c:pt idx="98">
                  <c:v>4350.8885504231403</c:v>
                </c:pt>
                <c:pt idx="99">
                  <c:v>4414.0825070407927</c:v>
                </c:pt>
                <c:pt idx="100">
                  <c:v>4477.5097950538348</c:v>
                </c:pt>
                <c:pt idx="101">
                  <c:v>4541.1685143067098</c:v>
                </c:pt>
                <c:pt idx="102">
                  <c:v>4605.0567979022107</c:v>
                </c:pt>
                <c:pt idx="103">
                  <c:v>4669.172811310038</c:v>
                </c:pt>
                <c:pt idx="104">
                  <c:v>4733.5147515074596</c:v>
                </c:pt>
                <c:pt idx="105">
                  <c:v>4798.0808461505667</c:v>
                </c:pt>
                <c:pt idx="106">
                  <c:v>4862.869352774811</c:v>
                </c:pt>
                <c:pt idx="107">
                  <c:v>4927.8785580234971</c:v>
                </c:pt>
                <c:pt idx="108">
                  <c:v>4993.1067769030142</c:v>
                </c:pt>
                <c:pt idx="109">
                  <c:v>5058.5523520636789</c:v>
                </c:pt>
                <c:pt idx="110">
                  <c:v>5124.2136531050173</c:v>
                </c:pt>
                <c:pt idx="111">
                  <c:v>5190.0890759045305</c:v>
                </c:pt>
                <c:pt idx="112">
                  <c:v>5256.177041968891</c:v>
                </c:pt>
                <c:pt idx="113">
                  <c:v>5322.4759978066368</c:v>
                </c:pt>
                <c:pt idx="114">
                  <c:v>5388.9844143215196</c:v>
                </c:pt>
                <c:pt idx="115">
                  <c:v>5455.7007862255914</c:v>
                </c:pt>
                <c:pt idx="116">
                  <c:v>5522.6236314712733</c:v>
                </c:pt>
                <c:pt idx="117">
                  <c:v>5589.7514907016066</c:v>
                </c:pt>
                <c:pt idx="118">
                  <c:v>5657.0829267179843</c:v>
                </c:pt>
                <c:pt idx="119">
                  <c:v>5724.616523964648</c:v>
                </c:pt>
                <c:pt idx="120">
                  <c:v>5792.3508880292975</c:v>
                </c:pt>
                <c:pt idx="121">
                  <c:v>5860.2846451591713</c:v>
                </c:pt>
                <c:pt idx="122">
                  <c:v>5928.4164417920274</c:v>
                </c:pt>
                <c:pt idx="123">
                  <c:v>5996.744944101406</c:v>
                </c:pt>
                <c:pt idx="124">
                  <c:v>6065.2688375556645</c:v>
                </c:pt>
                <c:pt idx="125">
                  <c:v>6133.9868264902507</c:v>
                </c:pt>
                <c:pt idx="126">
                  <c:v>6202.8976336927199</c:v>
                </c:pt>
                <c:pt idx="127">
                  <c:v>6272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A4-43BD-A411-C5193B443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97888"/>
        <c:axId val="105700184"/>
      </c:scatterChart>
      <c:valAx>
        <c:axId val="105697888"/>
        <c:scaling>
          <c:orientation val="minMax"/>
          <c:max val="12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00184"/>
        <c:crosses val="autoZero"/>
        <c:crossBetween val="midCat"/>
      </c:valAx>
      <c:valAx>
        <c:axId val="10570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9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n^2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Sheet1!$A$2:$A$130</c:f>
              <c:numCache>
                <c:formatCode>General</c:formatCode>
                <c:ptCount val="1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</c:numCache>
            </c:numRef>
          </c:xVal>
          <c:yVal>
            <c:numRef>
              <c:f>Sheet1!$D$2:$D$130</c:f>
              <c:numCache>
                <c:formatCode>General</c:formatCode>
                <c:ptCount val="129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  <c:pt idx="110">
                  <c:v>12321</c:v>
                </c:pt>
                <c:pt idx="111">
                  <c:v>12544</c:v>
                </c:pt>
                <c:pt idx="112">
                  <c:v>12769</c:v>
                </c:pt>
                <c:pt idx="113">
                  <c:v>12996</c:v>
                </c:pt>
                <c:pt idx="114">
                  <c:v>13225</c:v>
                </c:pt>
                <c:pt idx="115">
                  <c:v>13456</c:v>
                </c:pt>
                <c:pt idx="116">
                  <c:v>13689</c:v>
                </c:pt>
                <c:pt idx="117">
                  <c:v>13924</c:v>
                </c:pt>
                <c:pt idx="118">
                  <c:v>14161</c:v>
                </c:pt>
                <c:pt idx="119">
                  <c:v>14400</c:v>
                </c:pt>
                <c:pt idx="120">
                  <c:v>14641</c:v>
                </c:pt>
                <c:pt idx="121">
                  <c:v>14884</c:v>
                </c:pt>
                <c:pt idx="122">
                  <c:v>15129</c:v>
                </c:pt>
                <c:pt idx="123">
                  <c:v>15376</c:v>
                </c:pt>
                <c:pt idx="124">
                  <c:v>15625</c:v>
                </c:pt>
                <c:pt idx="125">
                  <c:v>15876</c:v>
                </c:pt>
                <c:pt idx="126">
                  <c:v>16129</c:v>
                </c:pt>
                <c:pt idx="127">
                  <c:v>16384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AC-4588-A9C4-E5AA1E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97888"/>
        <c:axId val="105700184"/>
      </c:scatterChart>
      <c:valAx>
        <c:axId val="105697888"/>
        <c:scaling>
          <c:orientation val="minMax"/>
          <c:max val="12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00184"/>
        <c:crosses val="autoZero"/>
        <c:crossBetween val="midCat"/>
      </c:valAx>
      <c:valAx>
        <c:axId val="10570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9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n^3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Sheet1!$A$2:$A$130</c:f>
              <c:numCache>
                <c:formatCode>General</c:formatCode>
                <c:ptCount val="1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</c:numCache>
            </c:numRef>
          </c:xVal>
          <c:yVal>
            <c:numRef>
              <c:f>Sheet1!$E$2:$E$130</c:f>
              <c:numCache>
                <c:formatCode>General</c:formatCode>
                <c:ptCount val="129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  <c:pt idx="100">
                  <c:v>1030301</c:v>
                </c:pt>
                <c:pt idx="101">
                  <c:v>1061208</c:v>
                </c:pt>
                <c:pt idx="102">
                  <c:v>1092727</c:v>
                </c:pt>
                <c:pt idx="103">
                  <c:v>1124864</c:v>
                </c:pt>
                <c:pt idx="104">
                  <c:v>1157625</c:v>
                </c:pt>
                <c:pt idx="105">
                  <c:v>1191016</c:v>
                </c:pt>
                <c:pt idx="106">
                  <c:v>1225043</c:v>
                </c:pt>
                <c:pt idx="107">
                  <c:v>1259712</c:v>
                </c:pt>
                <c:pt idx="108">
                  <c:v>1295029</c:v>
                </c:pt>
                <c:pt idx="109">
                  <c:v>1331000</c:v>
                </c:pt>
                <c:pt idx="110">
                  <c:v>1367631</c:v>
                </c:pt>
                <c:pt idx="111">
                  <c:v>1404928</c:v>
                </c:pt>
                <c:pt idx="112">
                  <c:v>1442897</c:v>
                </c:pt>
                <c:pt idx="113">
                  <c:v>1481544</c:v>
                </c:pt>
                <c:pt idx="114">
                  <c:v>1520875</c:v>
                </c:pt>
                <c:pt idx="115">
                  <c:v>1560896</c:v>
                </c:pt>
                <c:pt idx="116">
                  <c:v>1601613</c:v>
                </c:pt>
                <c:pt idx="117">
                  <c:v>1643032</c:v>
                </c:pt>
                <c:pt idx="118">
                  <c:v>1685159</c:v>
                </c:pt>
                <c:pt idx="119">
                  <c:v>1728000</c:v>
                </c:pt>
                <c:pt idx="120">
                  <c:v>1771561</c:v>
                </c:pt>
                <c:pt idx="121">
                  <c:v>1815848</c:v>
                </c:pt>
                <c:pt idx="122">
                  <c:v>1860867</c:v>
                </c:pt>
                <c:pt idx="123">
                  <c:v>1906624</c:v>
                </c:pt>
                <c:pt idx="124">
                  <c:v>1953125</c:v>
                </c:pt>
                <c:pt idx="125">
                  <c:v>2000376</c:v>
                </c:pt>
                <c:pt idx="126">
                  <c:v>2048383</c:v>
                </c:pt>
                <c:pt idx="127">
                  <c:v>2097152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B8-4D84-9B22-948873108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97888"/>
        <c:axId val="105700184"/>
      </c:scatterChart>
      <c:valAx>
        <c:axId val="105697888"/>
        <c:scaling>
          <c:orientation val="minMax"/>
          <c:max val="12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00184"/>
        <c:crosses val="autoZero"/>
        <c:crossBetween val="midCat"/>
      </c:valAx>
      <c:valAx>
        <c:axId val="10570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9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nlogn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28-49F5-A060-93B349559F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n(logn)^2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7.5363183860767844</c:v>
                </c:pt>
                <c:pt idx="3">
                  <c:v>16</c:v>
                </c:pt>
                <c:pt idx="4">
                  <c:v>26.956750389136275</c:v>
                </c:pt>
                <c:pt idx="5">
                  <c:v>40.092186780807438</c:v>
                </c:pt>
                <c:pt idx="6">
                  <c:v>55.168691608807393</c:v>
                </c:pt>
                <c:pt idx="7">
                  <c:v>72</c:v>
                </c:pt>
                <c:pt idx="8">
                  <c:v>90.435820632921406</c:v>
                </c:pt>
                <c:pt idx="9">
                  <c:v>110.35206267601981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28-49F5-A060-93B349559F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n^2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328-49F5-A060-93B349559F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n^3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328-49F5-A060-93B349559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823240"/>
        <c:axId val="640816024"/>
      </c:scatterChart>
      <c:valAx>
        <c:axId val="640823240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816024"/>
        <c:crosses val="autoZero"/>
        <c:crossBetween val="midCat"/>
      </c:valAx>
      <c:valAx>
        <c:axId val="64081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823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手寫作業報告 </a:t>
            </a:r>
            <a:r>
              <a:rPr lang="en-US" altLang="zh-TW" dirty="0"/>
              <a:t>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黃浩維 </a:t>
            </a:r>
            <a:r>
              <a:rPr lang="en-US" altLang="zh-TW" dirty="0"/>
              <a:t>106501015</a:t>
            </a:r>
          </a:p>
          <a:p>
            <a:r>
              <a:rPr lang="zh-TW" altLang="en-US" dirty="0"/>
              <a:t>高邦硯 </a:t>
            </a:r>
            <a:r>
              <a:rPr lang="en-US" altLang="zh-TW" dirty="0"/>
              <a:t>106501005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E. </a:t>
            </a:r>
          </a:p>
          <a:p>
            <a:r>
              <a:rPr lang="zh-TW" altLang="en-US" dirty="0"/>
              <a:t>畫出</a:t>
            </a:r>
            <a:endParaRPr lang="en-US" altLang="zh-TW" dirty="0"/>
          </a:p>
          <a:p>
            <a:r>
              <a:rPr lang="en-US" dirty="0"/>
              <a:t>n </a:t>
            </a:r>
            <a:r>
              <a:rPr lang="en-US" altLang="zh-TW" dirty="0"/>
              <a:t>(</a:t>
            </a:r>
            <a:r>
              <a:rPr lang="en-US" dirty="0"/>
              <a:t>log n</a:t>
            </a:r>
            <a:r>
              <a:rPr lang="en-US" altLang="zh-TW" dirty="0"/>
              <a:t>)</a:t>
            </a:r>
            <a:r>
              <a:rPr lang="en-US" dirty="0"/>
              <a:t>、</a:t>
            </a:r>
          </a:p>
          <a:p>
            <a:r>
              <a:rPr lang="en-US" dirty="0"/>
              <a:t>n </a:t>
            </a:r>
            <a:r>
              <a:rPr lang="en-US" altLang="zh-TW" dirty="0"/>
              <a:t>(</a:t>
            </a:r>
            <a:r>
              <a:rPr lang="en-US" dirty="0"/>
              <a:t>log n</a:t>
            </a:r>
            <a:r>
              <a:rPr lang="en-US" altLang="zh-TW" dirty="0"/>
              <a:t>)^2</a:t>
            </a:r>
            <a:r>
              <a:rPr lang="en-US" dirty="0"/>
              <a:t>、</a:t>
            </a:r>
          </a:p>
          <a:p>
            <a:r>
              <a:rPr lang="en-US" dirty="0"/>
              <a:t>n^2</a:t>
            </a:r>
            <a:r>
              <a:rPr lang="en-US" altLang="zh-TW" dirty="0"/>
              <a:t> 、</a:t>
            </a:r>
            <a:endParaRPr lang="en-US" dirty="0"/>
          </a:p>
          <a:p>
            <a:r>
              <a:rPr lang="en-US" dirty="0"/>
              <a:t>n^3</a:t>
            </a:r>
            <a:r>
              <a:rPr lang="en-US" altLang="zh-TW" dirty="0"/>
              <a:t> 、</a:t>
            </a:r>
            <a:endParaRPr lang="en-US" dirty="0"/>
          </a:p>
          <a:p>
            <a:r>
              <a:rPr lang="zh-TW" altLang="en-US" dirty="0"/>
              <a:t>圖形</a:t>
            </a:r>
            <a:r>
              <a:rPr lang="en-US" altLang="zh-TW" dirty="0"/>
              <a:t>(</a:t>
            </a:r>
            <a:r>
              <a:rPr lang="en-US" dirty="0"/>
              <a:t>n=2, 4, 8, ..., 128)</a:t>
            </a:r>
            <a:r>
              <a:rPr lang="zh-TW" altLang="en-US" dirty="0"/>
              <a:t>並比較之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ym typeface="Bodoni SvtyTwo ITC TT-Book"/>
              </a:rPr>
              <a:t>題目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N(log 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63D901-5DCE-4E37-BEC2-106E92E4C0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N(log n)^2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311930-D1D3-42DB-8E91-F20C6ED28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2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D0A24D-C471-41F2-9EF2-C3056C085B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172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A70B3E-BA7D-4B1E-A648-746EF6F167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61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</a:t>
            </a:r>
          </a:p>
        </p:txBody>
      </p:sp>
      <p:graphicFrame>
        <p:nvGraphicFramePr>
          <p:cNvPr id="5" name="Chart 18">
            <a:extLst>
              <a:ext uri="{FF2B5EF4-FFF2-40B4-BE49-F238E27FC236}">
                <a16:creationId xmlns:a16="http://schemas.microsoft.com/office/drawing/2014/main" id="{AB0B4E9E-6E97-49DE-BD23-606F4B39C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22991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27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6B777-4DF8-46EC-A320-C4A0E77E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448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82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Bodoni SvtyTwo ITC TT-Book</vt:lpstr>
      <vt:lpstr>微軟正黑體</vt:lpstr>
      <vt:lpstr>新細明體</vt:lpstr>
      <vt:lpstr>Calibri</vt:lpstr>
      <vt:lpstr>Consolas</vt:lpstr>
      <vt:lpstr>Verdana</vt:lpstr>
      <vt:lpstr>RetrospectVTI</vt:lpstr>
      <vt:lpstr>手寫作業報告 E</vt:lpstr>
      <vt:lpstr>題目</vt:lpstr>
      <vt:lpstr>N(log n)</vt:lpstr>
      <vt:lpstr>N(log n)^2</vt:lpstr>
      <vt:lpstr>N^2</vt:lpstr>
      <vt:lpstr>N^3</vt:lpstr>
      <vt:lpstr>Total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2020-04-05T07:04:59Z</dcterms:created>
  <dcterms:modified xsi:type="dcterms:W3CDTF">2020-04-05T14:25:36Z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