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9D26F0-2575-4110-854C-D5922C5090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DivvyBike_BI_PartI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649DED-5500-4D66-9433-4563C439A7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12/12/2020 12:24:05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test +ive rate" id="10" name="slide10">
            <a:extLst>
              <a:ext uri="{FF2B5EF4-FFF2-40B4-BE49-F238E27FC236}">
                <a16:creationId xmlns:a16="http://schemas.microsoft.com/office/drawing/2014/main" id="{8667F35A-A0F5-40A5-B43D-EE40B66D6D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40"/>
            <a:ext cx="12192000" cy="67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cases GROUP BY" id="11" name="slide11">
            <a:extLst>
              <a:ext uri="{FF2B5EF4-FFF2-40B4-BE49-F238E27FC236}">
                <a16:creationId xmlns:a16="http://schemas.microsoft.com/office/drawing/2014/main" id="{8868B401-113A-497B-BFC3-0BD99DF6A3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08"/>
            <a:ext cx="12192000" cy="66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12" name="slide12">
            <a:extLst>
              <a:ext uri="{FF2B5EF4-FFF2-40B4-BE49-F238E27FC236}">
                <a16:creationId xmlns:a16="http://schemas.microsoft.com/office/drawing/2014/main" id="{05337D21-1388-48E4-AEB9-1728092A10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84"/>
            <a:ext cx="12192000" cy="67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month" id="2" name="slide2">
            <a:extLst>
              <a:ext uri="{FF2B5EF4-FFF2-40B4-BE49-F238E27FC236}">
                <a16:creationId xmlns:a16="http://schemas.microsoft.com/office/drawing/2014/main" id="{BD5EE9A8-FEE2-4769-8281-9A712E963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40"/>
            <a:ext cx="12192000" cy="67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member" id="3" name="slide3">
            <a:extLst>
              <a:ext uri="{FF2B5EF4-FFF2-40B4-BE49-F238E27FC236}">
                <a16:creationId xmlns:a16="http://schemas.microsoft.com/office/drawing/2014/main" id="{D760DAE4-1B8E-42CA-B69D-54009FDFA5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1" y="0"/>
            <a:ext cx="11515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wk of day" id="4" name="slide4">
            <a:extLst>
              <a:ext uri="{FF2B5EF4-FFF2-40B4-BE49-F238E27FC236}">
                <a16:creationId xmlns:a16="http://schemas.microsoft.com/office/drawing/2014/main" id="{918449B5-99A8-4A68-BC00-572C7D7C5B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1" y="0"/>
            <a:ext cx="11515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date" id="5" name="slide5">
            <a:extLst>
              <a:ext uri="{FF2B5EF4-FFF2-40B4-BE49-F238E27FC236}">
                <a16:creationId xmlns:a16="http://schemas.microsoft.com/office/drawing/2014/main" id="{330E8EA9-F276-416F-9FF8-A5EE1246AA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457"/>
            <a:ext cx="12192000" cy="33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weather type" id="6" name="slide6">
            <a:extLst>
              <a:ext uri="{FF2B5EF4-FFF2-40B4-BE49-F238E27FC236}">
                <a16:creationId xmlns:a16="http://schemas.microsoft.com/office/drawing/2014/main" id="{A29388E2-DDCF-4891-805F-E7869468F6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0" y="0"/>
            <a:ext cx="11809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temp" id="7" name="slide7">
            <a:extLst>
              <a:ext uri="{FF2B5EF4-FFF2-40B4-BE49-F238E27FC236}">
                <a16:creationId xmlns:a16="http://schemas.microsoft.com/office/drawing/2014/main" id="{2B2BC34E-C42A-42D4-B5AE-C18C52D140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881062"/>
            <a:ext cx="78295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confirmed cases" id="8" name="slide8">
            <a:extLst>
              <a:ext uri="{FF2B5EF4-FFF2-40B4-BE49-F238E27FC236}">
                <a16:creationId xmlns:a16="http://schemas.microsoft.com/office/drawing/2014/main" id="{A44F3A56-E488-4804-93AE-E20885F744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99" y="0"/>
            <a:ext cx="6770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cases" id="9" name="slide9">
            <a:extLst>
              <a:ext uri="{FF2B5EF4-FFF2-40B4-BE49-F238E27FC236}">
                <a16:creationId xmlns:a16="http://schemas.microsoft.com/office/drawing/2014/main" id="{7E273813-558D-4E60-B8D6-A685142EBE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" y="0"/>
            <a:ext cx="12073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2020-12-12T18:24:08Z</dcterms:created>
  <dcterms:modified xsi:type="dcterms:W3CDTF">2020-12-12T18:24:08Z</dcterms:modified>
</cp:coreProperties>
</file>