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6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90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0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7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35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1F4D-54C9-4C9B-91E3-ABC2B6871D7E}" type="datetimeFigureOut">
              <a:rPr lang="zh-TW" altLang="en-US" smtClean="0"/>
              <a:t>2016/3/13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778C-E246-4926-AF98-F7EA334EC7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 input &amp; output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</a:t>
            </a:r>
          </a:p>
          <a:p>
            <a:pPr lvl="1"/>
            <a:r>
              <a:rPr lang="en-US" altLang="zh-TW" dirty="0" smtClean="0"/>
              <a:t>6 .bmp image</a:t>
            </a:r>
          </a:p>
          <a:p>
            <a:pPr lvl="1"/>
            <a:r>
              <a:rPr lang="en-US" altLang="zh-TW" dirty="0" smtClean="0"/>
              <a:t>LightSource.txt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Output:</a:t>
            </a:r>
          </a:p>
          <a:p>
            <a:pPr marL="457200" lvl="1" indent="0">
              <a:buNone/>
            </a:pPr>
            <a:r>
              <a:rPr lang="en-US" altLang="zh-TW" dirty="0" smtClean="0"/>
              <a:t>.ply file</a:t>
            </a:r>
            <a:endParaRPr lang="en-US" altLang="zh-TW" dirty="0"/>
          </a:p>
          <a:p>
            <a:pPr lvl="2"/>
            <a:r>
              <a:rPr lang="en-US" altLang="zh-TW" dirty="0" err="1" smtClean="0"/>
              <a:t>ply~end_header</a:t>
            </a:r>
            <a:r>
              <a:rPr lang="zh-TW" altLang="en-US" dirty="0" smtClean="0"/>
              <a:t>照打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comment alpha</a:t>
            </a:r>
            <a:r>
              <a:rPr lang="zh-TW" altLang="en-US" dirty="0" smtClean="0"/>
              <a:t>有改的話再改數字</a:t>
            </a:r>
            <a:endParaRPr lang="en-US" altLang="zh-TW" dirty="0"/>
          </a:p>
          <a:p>
            <a:pPr lvl="2"/>
            <a:r>
              <a:rPr lang="en-US" altLang="zh-TW" dirty="0" err="1"/>
              <a:t>end_heade</a:t>
            </a:r>
            <a:r>
              <a:rPr lang="zh-TW" altLang="en-US" dirty="0" smtClean="0"/>
              <a:t>以下的點對應上面的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 </a:t>
            </a:r>
            <a:r>
              <a:rPr lang="en-US" altLang="zh-TW" dirty="0" smtClean="0"/>
              <a:t>z</a:t>
            </a:r>
            <a:r>
              <a:rPr lang="zh-TW" altLang="en-US" dirty="0" smtClean="0"/>
              <a:t> 顏色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141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4816" y="189877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期限</a:t>
            </a:r>
            <a:r>
              <a:rPr lang="en-US" altLang="zh-TW" dirty="0"/>
              <a:t>: </a:t>
            </a:r>
            <a:r>
              <a:rPr lang="en-US" altLang="zh-TW" strike="sngStrike" dirty="0" smtClean="0"/>
              <a:t>2016/03/17(</a:t>
            </a:r>
            <a:r>
              <a:rPr lang="zh-TW" altLang="en-US" strike="sngStrike" dirty="0"/>
              <a:t>四</a:t>
            </a:r>
            <a:r>
              <a:rPr lang="en-US" altLang="zh-TW" strike="sngStrike" dirty="0" smtClean="0"/>
              <a:t>) </a:t>
            </a:r>
            <a:r>
              <a:rPr lang="en-US" altLang="zh-TW" strike="sngStrike" dirty="0"/>
              <a:t>11:59:59 </a:t>
            </a:r>
            <a:r>
              <a:rPr lang="en-US" altLang="zh-TW" strike="sngStrike" dirty="0" smtClean="0"/>
              <a:t>pm </a:t>
            </a:r>
            <a:r>
              <a:rPr lang="en-US" altLang="zh-TW" dirty="0" smtClean="0"/>
              <a:t>2016/03/</a:t>
            </a:r>
            <a:r>
              <a:rPr lang="en-US" altLang="zh-TW" b="1" dirty="0" smtClean="0">
                <a:solidFill>
                  <a:srgbClr val="C00000"/>
                </a:solidFill>
              </a:rPr>
              <a:t>24</a:t>
            </a:r>
            <a:r>
              <a:rPr lang="en-US" altLang="zh-TW" dirty="0" smtClean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 11:59:59 </a:t>
            </a:r>
            <a:r>
              <a:rPr lang="en-US" altLang="zh-TW" dirty="0" smtClean="0"/>
              <a:t>pm</a:t>
            </a:r>
            <a:endParaRPr lang="en-US" altLang="zh-TW" strike="sngStrike" dirty="0"/>
          </a:p>
          <a:p>
            <a:r>
              <a:rPr lang="zh-TW" altLang="en-US" dirty="0"/>
              <a:t>請將作業包含</a:t>
            </a:r>
            <a:r>
              <a:rPr lang="en-US" altLang="zh-TW" dirty="0" smtClean="0"/>
              <a:t>code/report/result image</a:t>
            </a:r>
            <a:r>
              <a:rPr lang="zh-TW" altLang="en-US" dirty="0" smtClean="0"/>
              <a:t>壓縮</a:t>
            </a:r>
            <a:r>
              <a:rPr lang="zh-TW" altLang="en-US" dirty="0"/>
              <a:t>並以學號命名</a:t>
            </a:r>
            <a:r>
              <a:rPr lang="en-US" altLang="zh-TW" dirty="0"/>
              <a:t>: ex </a:t>
            </a:r>
            <a:r>
              <a:rPr lang="en-US" altLang="zh-TW" dirty="0" smtClean="0"/>
              <a:t>0987654-hw1.zip</a:t>
            </a:r>
          </a:p>
          <a:p>
            <a:pPr lvl="1"/>
            <a:r>
              <a:rPr lang="zh-TW" altLang="en-US" dirty="0" smtClean="0"/>
              <a:t>資料夾內包含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1. 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-hw1-report.pdf</a:t>
            </a:r>
          </a:p>
          <a:p>
            <a:pPr lvl="2"/>
            <a:r>
              <a:rPr lang="en-US" altLang="zh-TW" dirty="0" smtClean="0"/>
              <a:t>2. bunny-</a:t>
            </a:r>
            <a:r>
              <a:rPr lang="en-US" altLang="zh-TW" dirty="0" err="1" smtClean="0"/>
              <a:t>surface.ply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venus-surface.ply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3.</a:t>
            </a:r>
            <a:r>
              <a:rPr lang="zh-TW" altLang="en-US" dirty="0" smtClean="0"/>
              <a:t> 子目錄 </a:t>
            </a:r>
            <a:r>
              <a:rPr lang="en-US" altLang="zh-TW" dirty="0" smtClean="0"/>
              <a:t>my-hw1: </a:t>
            </a:r>
            <a:r>
              <a:rPr lang="zh-TW" altLang="en-US" dirty="0" smtClean="0"/>
              <a:t>裡面放所有作業用到的東西</a:t>
            </a:r>
            <a:endParaRPr lang="en-US" altLang="zh-TW" dirty="0"/>
          </a:p>
          <a:p>
            <a:r>
              <a:rPr lang="zh-TW" altLang="en-US" dirty="0"/>
              <a:t>上傳至</a:t>
            </a:r>
            <a:r>
              <a:rPr lang="en-US" altLang="zh-TW" dirty="0"/>
              <a:t>FTP (</a:t>
            </a:r>
            <a:r>
              <a:rPr lang="zh-TW" altLang="en-US" dirty="0"/>
              <a:t>不用另開資料夾</a:t>
            </a:r>
            <a:r>
              <a:rPr lang="en-US" altLang="zh-TW" dirty="0"/>
              <a:t>, </a:t>
            </a:r>
            <a:r>
              <a:rPr lang="zh-TW" altLang="en-US" dirty="0"/>
              <a:t>上傳壓縮檔就好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FTP: </a:t>
            </a:r>
            <a:r>
              <a:rPr lang="en-US" altLang="zh-TW" dirty="0" smtClean="0"/>
              <a:t>140.113.208.46	 </a:t>
            </a:r>
            <a:r>
              <a:rPr lang="en-US" altLang="zh-TW" dirty="0"/>
              <a:t>		Port: 30021</a:t>
            </a:r>
          </a:p>
          <a:p>
            <a:r>
              <a:rPr lang="en-US" altLang="zh-TW" dirty="0" smtClean="0"/>
              <a:t>Username:CV16</a:t>
            </a:r>
            <a:endParaRPr lang="en-US" altLang="zh-TW" dirty="0"/>
          </a:p>
          <a:p>
            <a:r>
              <a:rPr lang="en-US" altLang="zh-TW" dirty="0" smtClean="0"/>
              <a:t>Password:CV16</a:t>
            </a:r>
          </a:p>
          <a:p>
            <a:r>
              <a:rPr lang="en-US" altLang="zh-TW" dirty="0" smtClean="0"/>
              <a:t>Code</a:t>
            </a:r>
            <a:r>
              <a:rPr lang="zh-TW" altLang="en-US" dirty="0" smtClean="0"/>
              <a:t>需要加上對應流程註解</a:t>
            </a:r>
            <a:endParaRPr lang="en-US" altLang="zh-TW" dirty="0"/>
          </a:p>
          <a:p>
            <a:r>
              <a:rPr lang="en-US" altLang="zh-TW" dirty="0"/>
              <a:t>Report</a:t>
            </a:r>
            <a:r>
              <a:rPr lang="zh-TW" altLang="en-US" dirty="0"/>
              <a:t>包含程式流程說明 </a:t>
            </a:r>
            <a:r>
              <a:rPr lang="en-US" altLang="zh-TW" dirty="0"/>
              <a:t>&amp; </a:t>
            </a:r>
            <a:r>
              <a:rPr lang="zh-TW" altLang="en-US" dirty="0"/>
              <a:t>執行方式 </a:t>
            </a:r>
            <a:r>
              <a:rPr lang="en-US" altLang="zh-TW" dirty="0"/>
              <a:t>&amp; </a:t>
            </a:r>
            <a:r>
              <a:rPr lang="zh-TW" altLang="en-US" dirty="0"/>
              <a:t>自己多做了哪些功能</a:t>
            </a:r>
            <a:r>
              <a:rPr lang="en-US" altLang="zh-TW" dirty="0"/>
              <a:t>&amp;</a:t>
            </a:r>
            <a:r>
              <a:rPr lang="zh-TW" altLang="en-US" dirty="0"/>
              <a:t>其他你想寫</a:t>
            </a:r>
            <a:r>
              <a:rPr lang="zh-TW" altLang="en-US" dirty="0" smtClean="0"/>
              <a:t>的</a:t>
            </a: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440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HW1 input &amp; output </vt:lpstr>
      <vt:lpstr>Deadline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Deadline</dc:title>
  <dc:creator>CAIG</dc:creator>
  <cp:lastModifiedBy>haha</cp:lastModifiedBy>
  <cp:revision>10</cp:revision>
  <dcterms:created xsi:type="dcterms:W3CDTF">2016-03-03T06:58:50Z</dcterms:created>
  <dcterms:modified xsi:type="dcterms:W3CDTF">2016-03-13T14:14:33Z</dcterms:modified>
</cp:coreProperties>
</file>