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23b0e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23b0e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23b0eb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23b0eb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23b0eb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23b0eb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First determine your Population size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Then determine your margin of error (confidence interval). How much error will you allow?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Then determine your confidence level. How confident do you want to be that the actual mean falls within your margin of error?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Next, estimate your standard deviation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Next, you need to turn your confidence level into a Z-score. Here are the Z-scores for the most common confidence levels: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90% – Z Score = 1.645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95% – Z Score = 1.96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99% – Z Score = 2.576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Sample size formula: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sample size = ((Z-score)^2 * StdDev * (1-StdDev))/(margin of error)^2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23b0eb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523b0eb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523b0ebf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523b0eb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23b0eb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523b0eb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23b0ebf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23b0eb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523b0eb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523b0eb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Movie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Luke Monington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/ Preprocessing the Data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duplicates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columns of interest (only had time to analyze a few)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Handled Null Values - </a:t>
            </a:r>
            <a:r>
              <a:rPr lang="en"/>
              <a:t>situation</a:t>
            </a:r>
            <a:r>
              <a:rPr lang="en"/>
              <a:t> dependent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Dropped rows with null values in gross or budget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Filled null values with mean for title_year and duration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Filled null values with mode for aspect_ratio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domain knowledge to generate categorical variable for aspect_ratio column instead of numerical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Movies Released vs Gross per Year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3789175"/>
            <a:ext cx="85206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976" lvl="0" marL="457200" rtl="0" algn="l"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The Total Gross per Year was correlated very closely with the number of movies released each year</a:t>
            </a:r>
            <a:endParaRPr sz="1407"/>
          </a:p>
          <a:p>
            <a:pPr indent="-317976" lvl="0" marL="457200" rtl="0" algn="l"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More movies = more gross revenue</a:t>
            </a:r>
            <a:endParaRPr sz="1407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055599" cy="27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688" y="1127725"/>
            <a:ext cx="3890588" cy="25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Frequency of Movie Genres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1700" y="1461150"/>
            <a:ext cx="38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statistical knowledge to determine that I will not continue to analyze the bottom 4 genres since the sample size isn’t large enough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a 95% confidence level, population size of 100,000+ movies and a margin of error of 10%, the ideal sample should be at least 97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97" y="1195200"/>
            <a:ext cx="4935375" cy="39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 for Each Genre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296900" y="1488913"/>
            <a:ext cx="403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shows that Biography, History, and War earn the top ratings on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Family, Comedy, and Horrow earn the lowest ratings on average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025" y="1250725"/>
            <a:ext cx="4865975" cy="38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Gross for Each Genre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274700" y="1482688"/>
            <a:ext cx="39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lot more variance in average gross for each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top genres that earn the most gross revenue are animation, adventure, and family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472" y="1238280"/>
            <a:ext cx="4881525" cy="390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Budget for Each Genre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41325" y="1456425"/>
            <a:ext cx="364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animation has the </a:t>
            </a:r>
            <a:r>
              <a:rPr lang="en"/>
              <a:t>highest</a:t>
            </a:r>
            <a:r>
              <a:rPr lang="en"/>
              <a:t> gross, it also has the highest budget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Adventure has the 2nd highest gross, and it has the 3rd highest budget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genres which command the highest budget are Animation, Sci-Fi, and Adventure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838" y="1185775"/>
            <a:ext cx="4947163" cy="39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per Dollar Spent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282100" y="1448475"/>
            <a:ext cx="38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math and domain knowledge to generate new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Revenue = Gross + Expenses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chart shows revenue per dollar spent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Music earns the most return per dollar spent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41" y="1152475"/>
            <a:ext cx="5132158" cy="41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Aspect Ratio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55813" y="326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Movies with aspect ratios of the standard 2.35 or 1.85 typically have a larger budget and gross amount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Movies with an alternative aspect ratio have a slightly better movie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may be because movies with an alternative aspect ratio are more niche and artistic, so they appeal better to a target audience, although they receive less funding and attention</a:t>
            </a:r>
            <a:endParaRPr sz="15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75" y="1471800"/>
            <a:ext cx="45434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