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3f74075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3f74075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3f74075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3f74075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3f74075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3f74075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3f74075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3f74075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57dbb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57dbb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50f12f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50f12f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57dbb9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57dbb9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12306.cn/" TargetMode="External"/><Relationship Id="rId4" Type="http://schemas.openxmlformats.org/officeDocument/2006/relationships/hyperlink" Target="https://qq.ip138.com/train/D36.htm" TargetMode="External"/><Relationship Id="rId5" Type="http://schemas.openxmlformats.org/officeDocument/2006/relationships/hyperlink" Target="http://www.gpsspg.com/latitude-and-longitude.htm" TargetMode="External"/><Relationship Id="rId6" Type="http://schemas.openxmlformats.org/officeDocument/2006/relationships/hyperlink" Target="http://git.hust.cc/echarts-for-react/#/echarts/airport?_k=pigw73" TargetMode="External"/><Relationship Id="rId7" Type="http://schemas.openxmlformats.org/officeDocument/2006/relationships/hyperlink" Target="http://git.hust.cc/echarts-for-react/#/echarts/airport?_k=pigw73" TargetMode="External"/><Relationship Id="rId8" Type="http://schemas.openxmlformats.org/officeDocument/2006/relationships/hyperlink" Target="http://cnrail.geogv.org/enus/abou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owardng940990575.github.io/CSE184-Final-Project-Railroad-Travel-Reac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github.com/hustcc/echarts-for-react" TargetMode="External"/><Relationship Id="rId5" Type="http://schemas.openxmlformats.org/officeDocument/2006/relationships/hyperlink" Target="https://github.com/gitname/react-gh-pag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Rail Travel Planner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30800" y="35017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Tongze Wong(Project Owner), Zhaoheng Chen Howard Ho Wai 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Dhawal Joharapurkar(TA)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Assume users have a ${number}-day vacation, where can the users go and visit?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Assume users have a ${number}-dollar budget, where can the users go and visit?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Assume users have a ${number}-day vacation and ${number}-dollar budget, where can the users go and visit?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&amp; References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73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 sources: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12306.cn</a:t>
            </a:r>
            <a:r>
              <a:rPr b="1" lang="en" sz="1200"/>
              <a:t>: </a:t>
            </a:r>
            <a:r>
              <a:rPr lang="en" sz="1200"/>
              <a:t>Official website of China Railway. </a:t>
            </a:r>
            <a:r>
              <a:rPr lang="en" sz="1200"/>
              <a:t>Schedule of a specific train station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IP138.com</a:t>
            </a:r>
            <a:r>
              <a:rPr b="1" lang="en" sz="1200"/>
              <a:t>: </a:t>
            </a:r>
            <a:r>
              <a:rPr lang="en" sz="1200"/>
              <a:t>Schedule of a specific train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 u="sng">
                <a:solidFill>
                  <a:schemeClr val="hlink"/>
                </a:solidFill>
                <a:hlinkClick r:id="rId5"/>
              </a:rPr>
              <a:t>GPSSPG</a:t>
            </a:r>
            <a:r>
              <a:rPr b="1" lang="en" sz="1200"/>
              <a:t>: </a:t>
            </a:r>
            <a:r>
              <a:rPr lang="en" sz="1200"/>
              <a:t>Retrieve </a:t>
            </a:r>
            <a:r>
              <a:rPr lang="en" sz="1200"/>
              <a:t>coordinates</a:t>
            </a:r>
            <a:r>
              <a:rPr lang="en" sz="1200"/>
              <a:t> of every train station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Visualization: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r>
              <a:rPr b="1" lang="en" sz="1200" u="sng">
                <a:solidFill>
                  <a:schemeClr val="hlink"/>
                </a:solidFill>
                <a:hlinkClick r:id="rId6"/>
              </a:rPr>
              <a:t>E</a:t>
            </a:r>
            <a:r>
              <a:rPr b="1" lang="en" sz="1200" u="sng">
                <a:solidFill>
                  <a:schemeClr val="hlink"/>
                </a:solidFill>
                <a:hlinkClick r:id="rId7"/>
              </a:rPr>
              <a:t>charts</a:t>
            </a:r>
            <a:r>
              <a:rPr b="1" lang="en" sz="1200"/>
              <a:t>: </a:t>
            </a:r>
            <a:r>
              <a:rPr lang="en" sz="1200"/>
              <a:t>Geo component example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 u="sng">
                <a:solidFill>
                  <a:schemeClr val="hlink"/>
                </a:solidFill>
                <a:hlinkClick r:id="rId8"/>
              </a:rPr>
              <a:t>China Railway Map</a:t>
            </a:r>
            <a:r>
              <a:rPr b="1" lang="en" sz="1200"/>
              <a:t>: </a:t>
            </a:r>
            <a:r>
              <a:rPr lang="en" sz="1200"/>
              <a:t>Railway map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Answered &amp; Visualization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questions are </a:t>
            </a:r>
            <a:r>
              <a:rPr lang="en"/>
              <a:t>answered and visualized with an interactive webpage: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https://howardng940990575.github.io/CSE184-Final-Project-Railroad-Travel-React/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6533552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Web scripting: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Python 3</a:t>
            </a:r>
            <a:r>
              <a:rPr lang="en" sz="1400"/>
              <a:t>: beautifulsoup4, JSON, requests, re, numpy, pandas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Visualization: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React</a:t>
            </a:r>
            <a:r>
              <a:rPr lang="en" sz="1100"/>
              <a:t>:Create the interactive webpage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Echarts-for-react</a:t>
            </a:r>
            <a:r>
              <a:rPr lang="en" sz="1100"/>
              <a:t>:The map component of the webpage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5"/>
              </a:rPr>
              <a:t>React-gh-pages</a:t>
            </a:r>
            <a:r>
              <a:rPr lang="en" sz="1100"/>
              <a:t>:Publish the react app to the github page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Search Algorithm - (Extra Part)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00" y="1319100"/>
            <a:ext cx="8334976" cy="3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Tongze Wang: back-end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Scrapped, cleaned and wrangled all train data from the official website of China Railway and Stored into a single JSON file.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Build the beta version of the train transfer searching algorithm.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Zhaoheng Chen &amp; Howard Ng: Front-end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Visualized the data with an interactive webpage via React and echarts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Implement the reachable train stations algorithm and update the map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Implement the available trains algorithm and update the table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UI design for the interactive map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