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AD9C-6C9D-4FC5-725C-23B971F26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C8D3D-E7A4-B5F8-5CDF-CD8D2B48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727A-0E47-C696-7708-43B5F080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6254-932F-5B00-0962-02D74683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859F-CE8A-C528-233D-7BC974E3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0BB1-0F5B-3625-2B74-D72C9BC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AD9B0-3628-2C39-CC8A-1837C5AF4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A857-2A49-8DD2-29F9-50C7F616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639A-AC1A-D2B9-D8EE-F15AD4C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FF01-5BF2-7577-40A1-2221CF2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484C8-7463-AC23-C38C-B221DAB2A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39C95-A14C-9B3D-47A3-2C1B1AC45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4E4A-EC54-9E8E-366D-4841B11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A8EF-A73E-B33B-5654-02A1737E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2C3F7-1CE1-BCCC-C4C7-7C1B304E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8F00-6FD8-C353-C7A6-27B27DFE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2844-B554-82B6-F322-F1F0FDE5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EDBB6-CFE6-F381-E749-632204C9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EBFE-9605-8735-C6F2-30A87E66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66F1B-45E9-34DF-90C7-30370167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3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8619-8DCE-9FFA-2C83-BE283DF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D5D20-9387-8711-703C-22E995B7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7BC3-D133-D3ED-4B3C-53283D83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3ED9-2818-7A85-62DD-CEF51268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3D0C-93B5-A19A-5038-B1358EE6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5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7772-39EC-389B-B051-D6A4FD43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CC62-7A86-344B-9A48-49047D769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67F2-A70D-F558-E7DC-E4858855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96440-7E5E-8956-3C91-35D75A0A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90B97-9977-BC35-721D-85294175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9DD27-6AFD-2A8E-F24D-E44C4C9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3B86-4DFD-5561-BE1B-A1ED6736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363F-D380-E46E-E5C5-2273C2F3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0F5BC-F99E-D651-6CB5-BEC8D5A4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D6EFC-F8FA-CB19-5D84-AB3D20520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06584-9E90-EF17-84F4-4624AE0F1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50C6-E783-45D4-F1BC-9535B855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9EA5B-DF56-891D-6966-C097EE20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C6C91-18AF-5378-8D74-79DD13BF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0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095C-EA04-0A71-CDF5-E3418B10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10846-F111-6215-652A-6B1ACBD6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7A39E-CDE8-D66D-AE1F-18CD3D2A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3024D-158C-3B3E-DFDB-59F57727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E38BD-C580-8BD2-337F-1ADBF3A5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6D60A-EF58-9B17-8697-40208DAA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9E1CF-ACBE-845E-FFBE-14887170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1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886E-8967-1449-33B1-A8C83411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0B52-260D-B292-3398-9FA6B1CF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48561-000D-A39B-F90D-ACED9C06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E34B7-646B-63D4-5E39-76BE086D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72E5-81BF-DBB8-E72B-5DD2D68F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7CC3-885C-1DE6-658E-E01F473F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ABA7-C028-6B2E-EF7E-E938C326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B7FB5-C4F0-BB06-0F61-1DFA0788E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65070-54B7-E91A-9861-06306F3C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624-FEF4-0CA7-EA34-EE6713F4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791B1-DEC1-B6B5-7742-B7B1A0E8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4C908-55A9-3D9D-A6F5-CF8AF947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AD5AC-713A-AA90-9F48-2345F8F7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E442-D343-EC97-BE1E-AEF97999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AD31-8F1C-CC6B-B67A-B8BE667B3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C2EF-AB2F-43C0-8BB3-E247B145583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389B-BA33-E58D-1D6D-25203C82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3D3C-4E7D-5C66-F680-B095F7801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39DE0-E309-4A8C-9BF5-C51766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0D45993-73D4-2FA1-D984-9211286C7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77" y="988827"/>
            <a:ext cx="3130225" cy="5869171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7DF892C-B033-E5C7-0E0C-7C35BE951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2" y="988829"/>
            <a:ext cx="3130225" cy="5869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E2863-C4CA-906E-B7CD-2C527E640527}"/>
              </a:ext>
            </a:extLst>
          </p:cNvPr>
          <p:cNvSpPr txBox="1"/>
          <p:nvPr/>
        </p:nvSpPr>
        <p:spPr>
          <a:xfrm>
            <a:off x="5566070" y="0"/>
            <a:ext cx="162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Pacific Hake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69409-AFBF-580C-555F-6624E13308E5}"/>
              </a:ext>
            </a:extLst>
          </p:cNvPr>
          <p:cNvSpPr txBox="1"/>
          <p:nvPr/>
        </p:nvSpPr>
        <p:spPr>
          <a:xfrm>
            <a:off x="1972694" y="619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5EFD6-8F13-DE4B-4FE2-C692AF90F134}"/>
              </a:ext>
            </a:extLst>
          </p:cNvPr>
          <p:cNvSpPr txBox="1"/>
          <p:nvPr/>
        </p:nvSpPr>
        <p:spPr>
          <a:xfrm>
            <a:off x="593825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30 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A6539-2AA6-1BDF-F4B5-443CC18004A6}"/>
              </a:ext>
            </a:extLst>
          </p:cNvPr>
          <p:cNvSpPr txBox="1"/>
          <p:nvPr/>
        </p:nvSpPr>
        <p:spPr>
          <a:xfrm>
            <a:off x="977987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30 mm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C4B38A3-8652-4C21-203E-3BAAF3F93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2" y="988827"/>
            <a:ext cx="3130225" cy="58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DE2863-C4CA-906E-B7CD-2C527E640527}"/>
              </a:ext>
            </a:extLst>
          </p:cNvPr>
          <p:cNvSpPr txBox="1"/>
          <p:nvPr/>
        </p:nvSpPr>
        <p:spPr>
          <a:xfrm>
            <a:off x="5566070" y="0"/>
            <a:ext cx="162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Pacific Hake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69409-AFBF-580C-555F-6624E13308E5}"/>
              </a:ext>
            </a:extLst>
          </p:cNvPr>
          <p:cNvSpPr txBox="1"/>
          <p:nvPr/>
        </p:nvSpPr>
        <p:spPr>
          <a:xfrm>
            <a:off x="1972694" y="619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5EFD6-8F13-DE4B-4FE2-C692AF90F134}"/>
              </a:ext>
            </a:extLst>
          </p:cNvPr>
          <p:cNvSpPr txBox="1"/>
          <p:nvPr/>
        </p:nvSpPr>
        <p:spPr>
          <a:xfrm>
            <a:off x="593825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30 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A6539-2AA6-1BDF-F4B5-443CC18004A6}"/>
              </a:ext>
            </a:extLst>
          </p:cNvPr>
          <p:cNvSpPr txBox="1"/>
          <p:nvPr/>
        </p:nvSpPr>
        <p:spPr>
          <a:xfrm>
            <a:off x="977987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30 mm</a:t>
            </a:r>
          </a:p>
        </p:txBody>
      </p:sp>
      <p:pic>
        <p:nvPicPr>
          <p:cNvPr id="6" name="Picture 5" descr="Histogram&#10;&#10;Description automatically generated">
            <a:extLst>
              <a:ext uri="{FF2B5EF4-FFF2-40B4-BE49-F238E27FC236}">
                <a16:creationId xmlns:a16="http://schemas.microsoft.com/office/drawing/2014/main" id="{734B494C-2F13-7DC0-037C-4CB9522A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96" y="988827"/>
            <a:ext cx="3130226" cy="5869173"/>
          </a:xfrm>
          <a:prstGeom prst="rect">
            <a:avLst/>
          </a:prstGeom>
        </p:spPr>
      </p:pic>
      <p:pic>
        <p:nvPicPr>
          <p:cNvPr id="14" name="Picture 13" descr="Histogram&#10;&#10;Description automatically generated">
            <a:extLst>
              <a:ext uri="{FF2B5EF4-FFF2-40B4-BE49-F238E27FC236}">
                <a16:creationId xmlns:a16="http://schemas.microsoft.com/office/drawing/2014/main" id="{C4D318EF-45FC-5BCB-5D3C-C15E86D8C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75" y="988827"/>
            <a:ext cx="3130225" cy="5869173"/>
          </a:xfrm>
          <a:prstGeom prst="rect">
            <a:avLst/>
          </a:prstGeom>
        </p:spPr>
      </p:pic>
      <p:pic>
        <p:nvPicPr>
          <p:cNvPr id="16" name="Picture 15" descr="Histogram&#10;&#10;Description automatically generated">
            <a:extLst>
              <a:ext uri="{FF2B5EF4-FFF2-40B4-BE49-F238E27FC236}">
                <a16:creationId xmlns:a16="http://schemas.microsoft.com/office/drawing/2014/main" id="{045F75DC-C463-4AB9-4FA6-225B5A3EA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0" y="988826"/>
            <a:ext cx="3130226" cy="58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DE2863-C4CA-906E-B7CD-2C527E640527}"/>
              </a:ext>
            </a:extLst>
          </p:cNvPr>
          <p:cNvSpPr txBox="1"/>
          <p:nvPr/>
        </p:nvSpPr>
        <p:spPr>
          <a:xfrm>
            <a:off x="5534172" y="34720"/>
            <a:ext cx="2014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Pacific Sanddab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69409-AFBF-580C-555F-6624E13308E5}"/>
              </a:ext>
            </a:extLst>
          </p:cNvPr>
          <p:cNvSpPr txBox="1"/>
          <p:nvPr/>
        </p:nvSpPr>
        <p:spPr>
          <a:xfrm>
            <a:off x="1972694" y="619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5EFD6-8F13-DE4B-4FE2-C692AF90F134}"/>
              </a:ext>
            </a:extLst>
          </p:cNvPr>
          <p:cNvSpPr txBox="1"/>
          <p:nvPr/>
        </p:nvSpPr>
        <p:spPr>
          <a:xfrm>
            <a:off x="593825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37 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A6539-2AA6-1BDF-F4B5-443CC18004A6}"/>
              </a:ext>
            </a:extLst>
          </p:cNvPr>
          <p:cNvSpPr txBox="1"/>
          <p:nvPr/>
        </p:nvSpPr>
        <p:spPr>
          <a:xfrm>
            <a:off x="977987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37 mm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21B34EC-3E84-0339-7500-FAE6837F3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11" y="988828"/>
            <a:ext cx="3130225" cy="5869172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D468774C-08CD-30FE-B31B-3591BA0F7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85" y="988828"/>
            <a:ext cx="3130225" cy="5869172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E2FED32-E2CB-B040-AB86-678FD1394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1" y="1020204"/>
            <a:ext cx="3096757" cy="58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Howard</dc:creator>
  <cp:lastModifiedBy>Rebecca Howard</cp:lastModifiedBy>
  <cp:revision>2</cp:revision>
  <dcterms:created xsi:type="dcterms:W3CDTF">2022-05-26T23:23:18Z</dcterms:created>
  <dcterms:modified xsi:type="dcterms:W3CDTF">2022-05-27T00:50:01Z</dcterms:modified>
</cp:coreProperties>
</file>