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A435D-9DA9-3712-4588-1DF49064BC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E16642-B20A-192A-36EB-0773E41698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313C2-6F2C-CA53-58B3-80ECDEE72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5FD62-02FA-4191-A43D-DB4CE9353E7B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8AF00-99FC-1547-DD0E-FFCC4EA7F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34521-A3E5-5C02-1C77-B5158C331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A89B5-82DE-4417-B089-01AFCBAF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95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B0B02-B9D1-453B-BEDE-DEFA1D5FE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33F3D2-7F7A-525E-874C-D6CFE148B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51344-23B5-6B00-8C19-78D620ADB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5FD62-02FA-4191-A43D-DB4CE9353E7B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45968-1256-CE91-2D60-5A2CB32C3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9EB7F-2B18-6205-250D-8976AF1B1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A89B5-82DE-4417-B089-01AFCBAF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882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B15421-8065-6C94-CE10-6A974402CD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7BB4FB-79BC-1AF7-387C-36D3E19B1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C2FB4-3DC1-51EC-5003-9CE93C136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5FD62-02FA-4191-A43D-DB4CE9353E7B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20089-044C-6B31-0035-CF4B888AB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6FBD0-365F-EF0B-3D05-25F46DCB0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A89B5-82DE-4417-B089-01AFCBAF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570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613CA-F30D-A193-FEC5-97BF0729A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41607-0F29-8AFE-5CB7-39E23B2EA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9E1EB-5BDB-DC65-0530-922C87C0E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5FD62-02FA-4191-A43D-DB4CE9353E7B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C6483-C11B-1C97-BA79-98000EB6A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06722-84D4-8110-A86A-22A3E96E0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A89B5-82DE-4417-B089-01AFCBAF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605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34A11-764D-C0B7-DC20-E59A8E95E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C11C8A-6FF3-9752-2C02-6951CF23F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55877-1EE0-15D2-582B-7D2FA6053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5FD62-02FA-4191-A43D-DB4CE9353E7B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AB4CA-60A4-08C6-D4B0-DF2A6CA69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829F2-BF96-81C4-35BA-248C6D06F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A89B5-82DE-4417-B089-01AFCBAF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132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E0710-F4F8-6764-A880-199990FDE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3833F-8BAA-FE12-BEEE-85DAB40AF6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DE44E7-CA98-9A45-9ED6-5984C694F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3D3798-0ABA-5B06-074B-BD4E5D0B5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5FD62-02FA-4191-A43D-DB4CE9353E7B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0DF2CE-49D4-F31A-4F15-28D9BCCE3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44E57D-6E42-BF0C-80EF-C0A4F03E3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A89B5-82DE-4417-B089-01AFCBAF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585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7B583-4234-05C2-2279-E7B5718CA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A992F-8E90-D554-AA59-CE7B80ED9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E4DE36-F591-F93D-7284-B22F82B962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B6A2F3-F57D-9970-F2A2-C865EA848D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9268E1-0AB0-5AA3-E686-F3FE958B17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E78C36-CB67-AF2F-0729-A7C5DA94C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5FD62-02FA-4191-A43D-DB4CE9353E7B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6F6D44-1B80-2284-25F9-C8ED7029C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9C8A90-2A41-808F-7C7A-B62344AF9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A89B5-82DE-4417-B089-01AFCBAF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951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B972A-E5F1-CC32-6774-01CE63BA6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1BBB8C-B451-7DC8-2330-F8827CCBB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5FD62-02FA-4191-A43D-DB4CE9353E7B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97FD6B-1469-61BA-42D9-7A563CE5C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F6E2B0-FABA-FA32-858E-900CA2565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A89B5-82DE-4417-B089-01AFCBAF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687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F60721-43E2-C27E-FFC2-A6F984F7B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5FD62-02FA-4191-A43D-DB4CE9353E7B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FB4811-D7D8-2047-EDBC-29E0D66F3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5F2C0-2117-7B45-0653-DAABD036F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A89B5-82DE-4417-B089-01AFCBAF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19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C0AB5-7CDA-EDE4-EC80-B7C282BA8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27667-83AC-0FA4-FB04-DF9FE4F35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706662-90F8-C6E0-0704-A6D1BF98B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A782A3-C5BB-3270-EC09-A515DB887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5FD62-02FA-4191-A43D-DB4CE9353E7B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ECD96-B612-29AD-BFCE-595A40619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A20E2-E45A-DE00-ED02-14E6BBE19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A89B5-82DE-4417-B089-01AFCBAF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48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675BB-D9A3-D3F6-CE8C-A99AFE418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1B4B36-5543-3C11-8C29-700C9A34B2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D5AFA6-6E77-8BC1-B6B6-0BCD4931A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D6357C-5A94-2705-574E-1B1B6BB10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5FD62-02FA-4191-A43D-DB4CE9353E7B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E15F31-F091-3AF8-6F60-C03774998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B1B552-719F-D3EE-88FE-15ED8214D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A89B5-82DE-4417-B089-01AFCBAF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507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6A2013-15FE-F1E0-1101-857D20458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A55FD-3B8B-9BD4-3CF0-CFBAFBD8D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36CF2-155C-6175-DB26-7ABE7EABBB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5FD62-02FA-4191-A43D-DB4CE9353E7B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E278E-507C-4143-8C7B-33F7B3BDA9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88825-E9DB-753B-FF24-890EE1747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A89B5-82DE-4417-B089-01AFCBAF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687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CDE2863-C4CA-906E-B7CD-2C527E640527}"/>
              </a:ext>
            </a:extLst>
          </p:cNvPr>
          <p:cNvSpPr txBox="1"/>
          <p:nvPr/>
        </p:nvSpPr>
        <p:spPr>
          <a:xfrm>
            <a:off x="5566070" y="0"/>
            <a:ext cx="16215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Pacific Hake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469409-AFBF-580C-555F-6624E13308E5}"/>
              </a:ext>
            </a:extLst>
          </p:cNvPr>
          <p:cNvSpPr txBox="1"/>
          <p:nvPr/>
        </p:nvSpPr>
        <p:spPr>
          <a:xfrm>
            <a:off x="1972694" y="6194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55EFD6-8F13-DE4B-4FE2-C692AF90F134}"/>
              </a:ext>
            </a:extLst>
          </p:cNvPr>
          <p:cNvSpPr txBox="1"/>
          <p:nvPr/>
        </p:nvSpPr>
        <p:spPr>
          <a:xfrm>
            <a:off x="5938257" y="619496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30 mm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3A6539-2AA6-1BDF-F4B5-443CC18004A6}"/>
              </a:ext>
            </a:extLst>
          </p:cNvPr>
          <p:cNvSpPr txBox="1"/>
          <p:nvPr/>
        </p:nvSpPr>
        <p:spPr>
          <a:xfrm>
            <a:off x="9779877" y="619496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30 mm</a:t>
            </a:r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6D3206C3-E438-8359-256D-8960ABF2B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06" y="988825"/>
            <a:ext cx="3130227" cy="5869175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760D171A-01F2-AEC0-3155-9F41C3F416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72" y="988824"/>
            <a:ext cx="3130227" cy="5869175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569429E5-B2BE-A4B0-32D0-71C6C4100E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74" y="988824"/>
            <a:ext cx="3130227" cy="586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674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CDE2863-C4CA-906E-B7CD-2C527E640527}"/>
              </a:ext>
            </a:extLst>
          </p:cNvPr>
          <p:cNvSpPr txBox="1"/>
          <p:nvPr/>
        </p:nvSpPr>
        <p:spPr>
          <a:xfrm>
            <a:off x="5566070" y="0"/>
            <a:ext cx="16215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Pacific Hake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469409-AFBF-580C-555F-6624E13308E5}"/>
              </a:ext>
            </a:extLst>
          </p:cNvPr>
          <p:cNvSpPr txBox="1"/>
          <p:nvPr/>
        </p:nvSpPr>
        <p:spPr>
          <a:xfrm>
            <a:off x="1972694" y="6194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55EFD6-8F13-DE4B-4FE2-C692AF90F134}"/>
              </a:ext>
            </a:extLst>
          </p:cNvPr>
          <p:cNvSpPr txBox="1"/>
          <p:nvPr/>
        </p:nvSpPr>
        <p:spPr>
          <a:xfrm>
            <a:off x="5938257" y="619496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30 mm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3A6539-2AA6-1BDF-F4B5-443CC18004A6}"/>
              </a:ext>
            </a:extLst>
          </p:cNvPr>
          <p:cNvSpPr txBox="1"/>
          <p:nvPr/>
        </p:nvSpPr>
        <p:spPr>
          <a:xfrm>
            <a:off x="9779877" y="619496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30 mm</a:t>
            </a:r>
          </a:p>
        </p:txBody>
      </p:sp>
      <p:pic>
        <p:nvPicPr>
          <p:cNvPr id="4" name="Picture 3" descr="Histogram&#10;&#10;Description automatically generated">
            <a:extLst>
              <a:ext uri="{FF2B5EF4-FFF2-40B4-BE49-F238E27FC236}">
                <a16:creationId xmlns:a16="http://schemas.microsoft.com/office/drawing/2014/main" id="{DC43FD69-76D2-A7BE-4C3D-21AF3EC9DE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01" y="988824"/>
            <a:ext cx="3130227" cy="5869176"/>
          </a:xfrm>
          <a:prstGeom prst="rect">
            <a:avLst/>
          </a:prstGeom>
        </p:spPr>
      </p:pic>
      <p:pic>
        <p:nvPicPr>
          <p:cNvPr id="6" name="Picture 5" descr="Histogram&#10;&#10;Description automatically generated">
            <a:extLst>
              <a:ext uri="{FF2B5EF4-FFF2-40B4-BE49-F238E27FC236}">
                <a16:creationId xmlns:a16="http://schemas.microsoft.com/office/drawing/2014/main" id="{FA29BE9A-99E7-0165-2C43-5722A2B1B1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692" y="988822"/>
            <a:ext cx="3130228" cy="5869177"/>
          </a:xfrm>
          <a:prstGeom prst="rect">
            <a:avLst/>
          </a:prstGeom>
        </p:spPr>
      </p:pic>
      <p:pic>
        <p:nvPicPr>
          <p:cNvPr id="14" name="Picture 13" descr="Histogram&#10;&#10;Description automatically generated">
            <a:extLst>
              <a:ext uri="{FF2B5EF4-FFF2-40B4-BE49-F238E27FC236}">
                <a16:creationId xmlns:a16="http://schemas.microsoft.com/office/drawing/2014/main" id="{278183EE-6F52-CC10-D476-E67AC85402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594" y="988823"/>
            <a:ext cx="3130228" cy="586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377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CDE2863-C4CA-906E-B7CD-2C527E640527}"/>
              </a:ext>
            </a:extLst>
          </p:cNvPr>
          <p:cNvSpPr txBox="1"/>
          <p:nvPr/>
        </p:nvSpPr>
        <p:spPr>
          <a:xfrm>
            <a:off x="5534172" y="34720"/>
            <a:ext cx="2014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Pacific Sanddab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469409-AFBF-580C-555F-6624E13308E5}"/>
              </a:ext>
            </a:extLst>
          </p:cNvPr>
          <p:cNvSpPr txBox="1"/>
          <p:nvPr/>
        </p:nvSpPr>
        <p:spPr>
          <a:xfrm>
            <a:off x="1972694" y="6194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55EFD6-8F13-DE4B-4FE2-C692AF90F134}"/>
              </a:ext>
            </a:extLst>
          </p:cNvPr>
          <p:cNvSpPr txBox="1"/>
          <p:nvPr/>
        </p:nvSpPr>
        <p:spPr>
          <a:xfrm>
            <a:off x="5938257" y="619496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37 mm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3A6539-2AA6-1BDF-F4B5-443CC18004A6}"/>
              </a:ext>
            </a:extLst>
          </p:cNvPr>
          <p:cNvSpPr txBox="1"/>
          <p:nvPr/>
        </p:nvSpPr>
        <p:spPr>
          <a:xfrm>
            <a:off x="9779877" y="619496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37 mm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32E386CC-6938-42D1-8221-6D24B4AF25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11" y="988825"/>
            <a:ext cx="3130226" cy="5869174"/>
          </a:xfrm>
          <a:prstGeom prst="rect">
            <a:avLst/>
          </a:prstGeom>
        </p:spPr>
      </p:pic>
      <p:pic>
        <p:nvPicPr>
          <p:cNvPr id="6" name="Picture 5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9D53D836-930C-7A79-C10F-D7ED2C3AB5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155" y="988825"/>
            <a:ext cx="3130227" cy="5869175"/>
          </a:xfrm>
          <a:prstGeom prst="rect">
            <a:avLst/>
          </a:prstGeom>
        </p:spPr>
      </p:pic>
      <p:pic>
        <p:nvPicPr>
          <p:cNvPr id="14" name="Picture 13" descr="Chart, histogram&#10;&#10;Description automatically generated">
            <a:extLst>
              <a:ext uri="{FF2B5EF4-FFF2-40B4-BE49-F238E27FC236}">
                <a16:creationId xmlns:a16="http://schemas.microsoft.com/office/drawing/2014/main" id="{8D77FC58-FA1A-DF96-AE6B-5E0F8EDC7D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74" y="988825"/>
            <a:ext cx="3130227" cy="586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726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27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Rebecca Howard</dc:creator>
  <cp:lastModifiedBy>Rebecca Howard</cp:lastModifiedBy>
  <cp:revision>2</cp:revision>
  <dcterms:created xsi:type="dcterms:W3CDTF">2022-05-27T18:07:59Z</dcterms:created>
  <dcterms:modified xsi:type="dcterms:W3CDTF">2022-05-27T18:36:20Z</dcterms:modified>
</cp:coreProperties>
</file>