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46CE-78E7-5552-92AC-4D6FF2ED3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85610-C158-6AF5-AC75-D78748C80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7F1CF-0162-5F8E-E746-50D094F5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8F8F-737E-414B-8439-BC358DC31ED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86387-4637-BB9D-FDC7-09CA10A9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965B4-616C-B996-E5B2-351B3B4E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825B-E3B6-4660-B516-139F8FBA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5586-05DE-D4DB-5319-C4048D24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7C75C-499F-5936-8998-AD23127D3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A9957-4F82-4606-8BED-F43D30C0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8F8F-737E-414B-8439-BC358DC31ED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3CC88-ED5B-123B-1706-44BD139F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C013-0BE2-6988-B434-C1759651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825B-E3B6-4660-B516-139F8FBA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524F60-D598-D219-4E32-BF72AB302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63CBF-39DA-1B72-69DA-DB8493D1B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7F6A-2339-1B1E-426A-DD1AF096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8F8F-737E-414B-8439-BC358DC31ED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391B-9FDF-08D0-C53B-3F6DA676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0EB17-89DA-E17D-4645-CE881BE9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825B-E3B6-4660-B516-139F8FBA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2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AF0F-CD53-6350-4C28-47FE6C525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A1AF0-7A67-CABA-A590-91331DAE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A860-E107-75C3-7E17-14FDBFF0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8F8F-737E-414B-8439-BC358DC31ED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96E29-3DE1-6087-E242-918DC5640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1326-FD5C-2235-FD56-13D55C3F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825B-E3B6-4660-B516-139F8FBA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6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0ECD-8342-0F6E-D9DC-376091D31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5CEBA-454F-DFDD-89CF-75467D1D1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95892-8C43-F080-1F03-EB4BEDF4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8F8F-737E-414B-8439-BC358DC31ED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EE16F-60EB-302E-8232-D700DB78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3EA1D-28BA-4756-00AE-63EC7AD2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825B-E3B6-4660-B516-139F8FBA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7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97118-CD53-8D64-D759-A4D35ECD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65D7-9399-EB8E-412B-E79AFB10C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4A31B-A0CF-C6FB-1BCD-D9203E2ED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9C567-4FCD-ECB6-4122-923805B5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8F8F-737E-414B-8439-BC358DC31ED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547B1-9CDE-68AA-8CF6-629EB2C5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63D7D-F5D0-8B33-DACF-70F19275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825B-E3B6-4660-B516-139F8FBA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1B64-0B9B-31A5-9E15-293BEE6C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4EDA1-D349-8F10-8041-936CEB41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3F3D5-48C8-46F6-D5EF-87C28295A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C7D43-0308-C9B1-2677-45D159CF3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D1ED3-DA1D-4C19-2015-950C0CF35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97436-2D98-7F48-85A4-5DE4FB1F3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8F8F-737E-414B-8439-BC358DC31ED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ABDA4-DDFE-CBC1-6313-CCD3DEA2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056CE-451E-8866-7A87-0D15EFE5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825B-E3B6-4660-B516-139F8FBA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0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4F7A-AB4E-B1B7-3D45-A6D822CB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64C76-7499-710C-26AA-8C7B1564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8F8F-737E-414B-8439-BC358DC31ED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7BCE6-1745-C1D9-34D0-820A31A3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1330-7383-A975-C974-A106980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825B-E3B6-4660-B516-139F8FBA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9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0CEDE-AF1B-9542-43FA-E91679D5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8F8F-737E-414B-8439-BC358DC31ED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7B871-B7D8-B1F5-42C6-D68D5C74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7E97B-9CEF-D569-4D9E-1176C9E3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825B-E3B6-4660-B516-139F8FBA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26EF-802A-598D-FFCF-683EA798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F3B9-C95B-CE11-B901-29FABC0A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9323A-78F2-E0AD-6D7A-F101BECAE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5C3C1-D569-FC95-EF9B-34F5D266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8F8F-737E-414B-8439-BC358DC31ED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B6220-8797-3C78-EB83-A89F9639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2DC55-3B11-488A-5783-14FF3E026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825B-E3B6-4660-B516-139F8FBA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1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AB65-9929-BC38-0822-BDD1A0C0A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62D2F-8A0D-C169-F9A0-EE51F2644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A1B21-3990-998F-BA4B-E111962F5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0F021-1586-0088-5D40-33CD8B02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8F8F-737E-414B-8439-BC358DC31ED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6B3C6-DBA2-4832-E373-9A314064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91590-37BF-FE13-32E7-5BC55C59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2825B-E3B6-4660-B516-139F8FBA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6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A8465-CB2A-B854-527C-11787447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C99C2-4B01-014B-8343-6D4F41E2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E02BC-E623-1315-0FA6-9E95ED5B4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8F8F-737E-414B-8439-BC358DC31EDE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09AEF-5036-FEFA-0C7D-863D98DB2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E40B-D835-A120-7575-9D6571EFF7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2825B-E3B6-4660-B516-139F8FBAB9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2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rab&#10;&#10;Description automatically generated">
            <a:extLst>
              <a:ext uri="{FF2B5EF4-FFF2-40B4-BE49-F238E27FC236}">
                <a16:creationId xmlns:a16="http://schemas.microsoft.com/office/drawing/2014/main" id="{F215FD7B-79F9-FC55-EEDD-5A83592E2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63" b="5308"/>
          <a:stretch/>
        </p:blipFill>
        <p:spPr>
          <a:xfrm>
            <a:off x="2077921" y="220082"/>
            <a:ext cx="3499055" cy="2711763"/>
          </a:xfrm>
          <a:prstGeom prst="rect">
            <a:avLst/>
          </a:prstGeom>
        </p:spPr>
      </p:pic>
      <p:pic>
        <p:nvPicPr>
          <p:cNvPr id="7" name="Picture 6" descr="A graph of a crab&#10;&#10;Description automatically generated">
            <a:extLst>
              <a:ext uri="{FF2B5EF4-FFF2-40B4-BE49-F238E27FC236}">
                <a16:creationId xmlns:a16="http://schemas.microsoft.com/office/drawing/2014/main" id="{55A83599-AE27-0D6A-4EBA-EAADE6CCA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" r="8354"/>
          <a:stretch/>
        </p:blipFill>
        <p:spPr>
          <a:xfrm>
            <a:off x="5804298" y="3306146"/>
            <a:ext cx="3329370" cy="2862654"/>
          </a:xfrm>
          <a:prstGeom prst="rect">
            <a:avLst/>
          </a:prstGeom>
        </p:spPr>
      </p:pic>
      <p:pic>
        <p:nvPicPr>
          <p:cNvPr id="9" name="Picture 8" descr="A diagram of a crab&#10;&#10;Description automatically generated">
            <a:extLst>
              <a:ext uri="{FF2B5EF4-FFF2-40B4-BE49-F238E27FC236}">
                <a16:creationId xmlns:a16="http://schemas.microsoft.com/office/drawing/2014/main" id="{BD225F37-2E41-233C-4676-AF620D0DFE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3" b="6223"/>
          <a:stretch/>
        </p:blipFill>
        <p:spPr>
          <a:xfrm>
            <a:off x="5919281" y="220082"/>
            <a:ext cx="3683157" cy="2711763"/>
          </a:xfrm>
          <a:prstGeom prst="rect">
            <a:avLst/>
          </a:prstGeom>
        </p:spPr>
      </p:pic>
      <p:pic>
        <p:nvPicPr>
          <p:cNvPr id="11" name="Picture 10" descr="A diagram of a crab&#10;&#10;Description automatically generated">
            <a:extLst>
              <a:ext uri="{FF2B5EF4-FFF2-40B4-BE49-F238E27FC236}">
                <a16:creationId xmlns:a16="http://schemas.microsoft.com/office/drawing/2014/main" id="{8694892E-90B7-21FB-30A2-A77C9968C0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5"/>
          <a:stretch/>
        </p:blipFill>
        <p:spPr>
          <a:xfrm>
            <a:off x="2077921" y="3311813"/>
            <a:ext cx="3499054" cy="285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4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Howard, Rebecca</dc:creator>
  <cp:lastModifiedBy>Howard, Rebecca</cp:lastModifiedBy>
  <cp:revision>1</cp:revision>
  <dcterms:created xsi:type="dcterms:W3CDTF">2023-09-20T14:41:51Z</dcterms:created>
  <dcterms:modified xsi:type="dcterms:W3CDTF">2023-09-20T14:45:53Z</dcterms:modified>
</cp:coreProperties>
</file>