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C22D-0FE9-433D-ADB5-E67554310AA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644D2-410A-4B74-B21E-921D680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Included all terms except ice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644D2-410A-4B74-B21E-921D68040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848-59CB-FC08-1CAB-FA4F3564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0ECA-C11E-7665-45E4-7C1713DE1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7E3-3EF0-3A34-7C87-FF9DA3A3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D9C7-B1EC-DE60-9ECE-796CC9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9D3F-5F20-116B-FBA4-E1ED7E4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E095-1108-94A2-AA2D-F52EE5D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7783-D8C2-8494-DB62-B23FBA63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AB60-85A8-3938-F1D6-88C7D402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71C4-9BB7-25DA-44FE-FF1EE43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EAFF-9455-38B2-F4C4-984D6603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8108-FAEA-0274-22F4-B5C944A8C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DB44F-D6E6-7216-57D2-86E88AA2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DF61-A180-3A11-621A-6D07016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3447-B453-CD59-FBA7-504FA261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AD87-A96F-7A11-3484-EF16707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3C81-0D76-A283-845F-A8C02FB8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2243-5D4E-B51F-3290-37CA4B5B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3C73-4567-FA1F-7384-52590B42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3423-143A-8837-96BB-030B123E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3DA5-1D3D-E295-F82B-E9768167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4FF1-3AD5-22EC-5C2A-25D40FEE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78FC-5B33-61CB-0410-CB10D220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593C-A704-524E-6C99-CBFA7ED3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E47F-AEEE-FA8D-D6EE-F7DE2F30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F16B-0053-59BE-89E9-CC8BB42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4350-ED3D-DA16-D868-DC999984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B4D2-2B52-81D6-AB07-DB4F10A80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6325E-5F3D-63F7-8894-D47CDA9C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3FE8-3A2E-A64E-5D6E-FC6F510D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EBBB-D0CF-707A-B8EE-6B185761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2206-DDC7-EE7F-A2E1-8BE87DF7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DA8-D495-6061-52CF-6FE61FBC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F07E8-7B48-D5E7-98A2-2B15C756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6C5C-A063-9C29-44DD-06DBF1D5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BA16E-D814-DCBC-9FF4-DF6E8F4F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4173-2083-BF04-76FC-4DB4B0D54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106DA-7AC3-7073-4CD0-D047E978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FC9D4-5D6E-81D8-4E00-CB23CCE3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77A60-0E14-84EB-763E-980D05A3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A0ED-7185-AB1A-BBAF-12DB87A8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088CF-2F18-CC44-D7D0-48A49F2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2F9C1-F5A6-38BF-ED45-A74E40CE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EB6D4-65C6-FAE6-62ED-554CBAB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69304-9E2A-9748-FF4E-D9A9D29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4BDA-5E38-F481-2288-6E00B61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E2B5B-939B-4E2F-F811-025ECF49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948-296B-757C-540D-D5B96596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EB50-921A-E902-8EAB-30DC3A18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0B7FE-268D-0884-823F-1FB45EA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C156-C518-182F-47BE-C17493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1797-27E1-EA75-DAE9-70452149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53C0-1DC2-0AD5-FEF6-4A5F7E94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BF1-20CA-5F4D-8E96-F3780FA7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BA0C-F91B-4FC7-F9AE-166673F19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B066-D043-6DB3-455C-8EA8BC80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5621-66BF-CF54-2D5B-FAD7F79E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A917-38CA-5460-BA81-07D12E6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2AE3-41C8-61A5-0D70-47BAFCC3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68165-C6B8-7F57-3187-0085E0BD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D05-D059-0B03-BA26-7FCC141D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8933-FF4C-21FC-4B54-F6454A9B2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50EF-5DB9-488F-9B2E-6574AC8787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5B4F-7045-6F3D-76E9-EABA73229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0448-CB6F-735D-2BCC-8106609BC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A545-AA9B-4948-9F45-6FF93EB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2D673725-8EA8-F770-B5A9-8EE6B463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23EC7F-58C5-D30A-EEFB-29DF8294060F}"/>
              </a:ext>
            </a:extLst>
          </p:cNvPr>
          <p:cNvSpPr txBox="1"/>
          <p:nvPr/>
        </p:nvSpPr>
        <p:spPr>
          <a:xfrm>
            <a:off x="4883085" y="361450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Tweedie GAMs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83793-4D69-7491-1DFF-E4A59F8689F2}"/>
              </a:ext>
            </a:extLst>
          </p:cNvPr>
          <p:cNvGrpSpPr/>
          <p:nvPr/>
        </p:nvGrpSpPr>
        <p:grpSpPr>
          <a:xfrm>
            <a:off x="162459" y="1306214"/>
            <a:ext cx="5718367" cy="4926706"/>
            <a:chOff x="45443" y="1744364"/>
            <a:chExt cx="5718367" cy="4926706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CEA3434D-CC18-531A-CF78-AD277D74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3" y="1913641"/>
              <a:ext cx="5718367" cy="475742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FC45A7-33DB-9B00-C1EB-DB0DF90A5796}"/>
                </a:ext>
              </a:extLst>
            </p:cNvPr>
            <p:cNvSpPr txBox="1"/>
            <p:nvPr/>
          </p:nvSpPr>
          <p:spPr>
            <a:xfrm>
              <a:off x="2573518" y="1744364"/>
              <a:ext cx="1838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Immature Females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F32CD-6F5B-C4E5-F163-E7E6FBCF4873}"/>
              </a:ext>
            </a:extLst>
          </p:cNvPr>
          <p:cNvGrpSpPr/>
          <p:nvPr/>
        </p:nvGrpSpPr>
        <p:grpSpPr>
          <a:xfrm>
            <a:off x="5880826" y="1306214"/>
            <a:ext cx="5718366" cy="4926705"/>
            <a:chOff x="5880826" y="1744364"/>
            <a:chExt cx="5718366" cy="4926705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4A9BEFF4-6192-4304-D6EE-3EC67477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826" y="1913641"/>
              <a:ext cx="5718366" cy="4757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FDCB8E-41E8-F1D0-B994-8ACEF743975E}"/>
                </a:ext>
              </a:extLst>
            </p:cNvPr>
            <p:cNvSpPr txBox="1"/>
            <p:nvPr/>
          </p:nvSpPr>
          <p:spPr>
            <a:xfrm>
              <a:off x="8291885" y="1744364"/>
              <a:ext cx="1838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Mature Females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47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8BBC65-570E-DB55-12F7-60A15178FC7B}"/>
              </a:ext>
            </a:extLst>
          </p:cNvPr>
          <p:cNvGrpSpPr/>
          <p:nvPr/>
        </p:nvGrpSpPr>
        <p:grpSpPr>
          <a:xfrm>
            <a:off x="0" y="1315739"/>
            <a:ext cx="5788905" cy="5000270"/>
            <a:chOff x="0" y="1744364"/>
            <a:chExt cx="5788905" cy="5000270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7781C079-EC42-8B2B-7917-63487E118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28520"/>
              <a:ext cx="5788905" cy="4816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81374A-7777-CC57-5E0A-04A5AD220F4F}"/>
                </a:ext>
              </a:extLst>
            </p:cNvPr>
            <p:cNvSpPr txBox="1"/>
            <p:nvPr/>
          </p:nvSpPr>
          <p:spPr>
            <a:xfrm>
              <a:off x="2573518" y="1744364"/>
              <a:ext cx="1838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Sublegal Males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8C1BDE-6389-085A-36BE-BAE96465D932}"/>
              </a:ext>
            </a:extLst>
          </p:cNvPr>
          <p:cNvGrpSpPr/>
          <p:nvPr/>
        </p:nvGrpSpPr>
        <p:grpSpPr>
          <a:xfrm>
            <a:off x="5945073" y="1315739"/>
            <a:ext cx="5788905" cy="5000270"/>
            <a:chOff x="5954598" y="1744364"/>
            <a:chExt cx="5788905" cy="5000270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A7796D10-89B6-0EE1-31E2-B3C6E874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598" y="1928520"/>
              <a:ext cx="5788905" cy="4816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5F63C5-2815-97D3-29A7-9FBECFA3AF1D}"/>
                </a:ext>
              </a:extLst>
            </p:cNvPr>
            <p:cNvSpPr txBox="1"/>
            <p:nvPr/>
          </p:nvSpPr>
          <p:spPr>
            <a:xfrm>
              <a:off x="8849050" y="1744364"/>
              <a:ext cx="1248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Legal Males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AFF9C0-4DCF-391C-519A-35D4E21469D4}"/>
              </a:ext>
            </a:extLst>
          </p:cNvPr>
          <p:cNvSpPr txBox="1"/>
          <p:nvPr/>
        </p:nvSpPr>
        <p:spPr>
          <a:xfrm>
            <a:off x="4883085" y="361450"/>
            <a:ext cx="294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Tweedie GAMs</a:t>
            </a:r>
          </a:p>
        </p:txBody>
      </p:sp>
    </p:spTree>
    <p:extLst>
      <p:ext uri="{BB962C8B-B14F-4D97-AF65-F5344CB8AC3E}">
        <p14:creationId xmlns:p14="http://schemas.microsoft.com/office/powerpoint/2010/main" val="126105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D85C997F-7F6F-83B0-1288-EAB6FA33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29" y="1228725"/>
            <a:ext cx="5277621" cy="4705349"/>
          </a:xfrm>
          <a:prstGeom prst="rect">
            <a:avLst/>
          </a:prstGeom>
        </p:spPr>
      </p:pic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18158ADB-F5ED-BE24-D036-B5EC169DC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" y="1228725"/>
            <a:ext cx="5277705" cy="4705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4ACBD-B142-798B-52B2-98B462BC2838}"/>
              </a:ext>
            </a:extLst>
          </p:cNvPr>
          <p:cNvSpPr txBox="1"/>
          <p:nvPr/>
        </p:nvSpPr>
        <p:spPr>
          <a:xfrm>
            <a:off x="4568760" y="342400"/>
            <a:ext cx="322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Female Gaussian BRTs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8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08223-BB4A-2686-23CC-3EA34CBF9DE8}"/>
              </a:ext>
            </a:extLst>
          </p:cNvPr>
          <p:cNvSpPr txBox="1"/>
          <p:nvPr/>
        </p:nvSpPr>
        <p:spPr>
          <a:xfrm>
            <a:off x="4568760" y="342400"/>
            <a:ext cx="2933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Male Gaussian BRTs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0D8D582-15E7-1586-72ED-44D31D88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18" y="1431649"/>
            <a:ext cx="5371082" cy="478867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1930257-F63E-D8F9-A252-DA5C50BA3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0" y="1431649"/>
            <a:ext cx="5371081" cy="47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0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829085-5CBA-62FE-EB75-B8103BF58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r="14995"/>
          <a:stretch/>
        </p:blipFill>
        <p:spPr>
          <a:xfrm>
            <a:off x="6044588" y="1185274"/>
            <a:ext cx="6147412" cy="457328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E33282E-13AA-9014-9862-CCE1ED60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 r="15043"/>
          <a:stretch/>
        </p:blipFill>
        <p:spPr>
          <a:xfrm>
            <a:off x="9993" y="1185274"/>
            <a:ext cx="6086007" cy="44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4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452E77-8D69-5159-ADB4-047A0BC1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15669"/>
          <a:stretch/>
        </p:blipFill>
        <p:spPr>
          <a:xfrm>
            <a:off x="0" y="1138754"/>
            <a:ext cx="6056377" cy="4596418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F1B5F1-1E9E-2BDE-D9AC-658C8496A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15279"/>
          <a:stretch/>
        </p:blipFill>
        <p:spPr>
          <a:xfrm>
            <a:off x="6043595" y="1138755"/>
            <a:ext cx="6148405" cy="45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1A5907-6350-1492-3089-FDF41B25E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3" r="16082"/>
          <a:stretch/>
        </p:blipFill>
        <p:spPr>
          <a:xfrm>
            <a:off x="121185" y="964354"/>
            <a:ext cx="6108545" cy="470113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2C4FF2B-5BDB-3270-0D75-0FB9B5618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8" r="16027"/>
          <a:stretch/>
        </p:blipFill>
        <p:spPr>
          <a:xfrm>
            <a:off x="6229731" y="966520"/>
            <a:ext cx="5962269" cy="45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856DBDB-4A68-07E6-7752-2AF0AC956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r="22912"/>
          <a:stretch/>
        </p:blipFill>
        <p:spPr>
          <a:xfrm>
            <a:off x="8111469" y="2733773"/>
            <a:ext cx="3706679" cy="367785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D7CA70F-7901-C265-E39D-98350C4663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6" r="22111"/>
          <a:stretch/>
        </p:blipFill>
        <p:spPr>
          <a:xfrm>
            <a:off x="4239557" y="2780906"/>
            <a:ext cx="3723332" cy="3630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130A0-1FEA-0F7C-BD7F-70A76FE96D1A}"/>
              </a:ext>
            </a:extLst>
          </p:cNvPr>
          <p:cNvSpPr txBox="1"/>
          <p:nvPr/>
        </p:nvSpPr>
        <p:spPr>
          <a:xfrm>
            <a:off x="5036639" y="215536"/>
            <a:ext cx="211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PCA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721C9C-353C-E35A-6722-6C7AEDE68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7" r="22525"/>
          <a:stretch/>
        </p:blipFill>
        <p:spPr>
          <a:xfrm>
            <a:off x="367646" y="2733773"/>
            <a:ext cx="3723332" cy="3662302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D1DF55B-5A30-ADCC-E6DC-271CE592C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3" y="735477"/>
            <a:ext cx="3200931" cy="1998296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EF9A486C-98C6-8C44-9556-40E5333B7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19" y="735477"/>
            <a:ext cx="3273606" cy="2043665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C740C7D-47DE-C575-DE41-1075B80B0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30" y="735477"/>
            <a:ext cx="3273606" cy="20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2BA1BD8-38E6-AF63-9041-E0147D1F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347787"/>
            <a:ext cx="6667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D73C49-5D79-8BBD-F914-D4359315E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10873"/>
              </p:ext>
            </p:extLst>
          </p:nvPr>
        </p:nvGraphicFramePr>
        <p:xfrm>
          <a:off x="322729" y="779929"/>
          <a:ext cx="11734798" cy="5585000"/>
        </p:xfrm>
        <a:graphic>
          <a:graphicData uri="http://schemas.openxmlformats.org/drawingml/2006/table">
            <a:tbl>
              <a:tblPr/>
              <a:tblGrid>
                <a:gridCol w="664234">
                  <a:extLst>
                    <a:ext uri="{9D8B030D-6E8A-4147-A177-3AD203B41FA5}">
                      <a16:colId xmlns:a16="http://schemas.microsoft.com/office/drawing/2014/main" val="280835221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51226017"/>
                    </a:ext>
                  </a:extLst>
                </a:gridCol>
                <a:gridCol w="830292">
                  <a:extLst>
                    <a:ext uri="{9D8B030D-6E8A-4147-A177-3AD203B41FA5}">
                      <a16:colId xmlns:a16="http://schemas.microsoft.com/office/drawing/2014/main" val="31909228"/>
                    </a:ext>
                  </a:extLst>
                </a:gridCol>
                <a:gridCol w="5410740">
                  <a:extLst>
                    <a:ext uri="{9D8B030D-6E8A-4147-A177-3AD203B41FA5}">
                      <a16:colId xmlns:a16="http://schemas.microsoft.com/office/drawing/2014/main" val="462827203"/>
                    </a:ext>
                  </a:extLst>
                </a:gridCol>
                <a:gridCol w="664234">
                  <a:extLst>
                    <a:ext uri="{9D8B030D-6E8A-4147-A177-3AD203B41FA5}">
                      <a16:colId xmlns:a16="http://schemas.microsoft.com/office/drawing/2014/main" val="3565483803"/>
                    </a:ext>
                  </a:extLst>
                </a:gridCol>
                <a:gridCol w="456661">
                  <a:extLst>
                    <a:ext uri="{9D8B030D-6E8A-4147-A177-3AD203B41FA5}">
                      <a16:colId xmlns:a16="http://schemas.microsoft.com/office/drawing/2014/main" val="2948884582"/>
                    </a:ext>
                  </a:extLst>
                </a:gridCol>
                <a:gridCol w="470498">
                  <a:extLst>
                    <a:ext uri="{9D8B030D-6E8A-4147-A177-3AD203B41FA5}">
                      <a16:colId xmlns:a16="http://schemas.microsoft.com/office/drawing/2014/main" val="1994235312"/>
                    </a:ext>
                  </a:extLst>
                </a:gridCol>
                <a:gridCol w="512014">
                  <a:extLst>
                    <a:ext uri="{9D8B030D-6E8A-4147-A177-3AD203B41FA5}">
                      <a16:colId xmlns:a16="http://schemas.microsoft.com/office/drawing/2014/main" val="490457458"/>
                    </a:ext>
                  </a:extLst>
                </a:gridCol>
                <a:gridCol w="304440">
                  <a:extLst>
                    <a:ext uri="{9D8B030D-6E8A-4147-A177-3AD203B41FA5}">
                      <a16:colId xmlns:a16="http://schemas.microsoft.com/office/drawing/2014/main" val="1760940961"/>
                    </a:ext>
                  </a:extLst>
                </a:gridCol>
                <a:gridCol w="954836">
                  <a:extLst>
                    <a:ext uri="{9D8B030D-6E8A-4147-A177-3AD203B41FA5}">
                      <a16:colId xmlns:a16="http://schemas.microsoft.com/office/drawing/2014/main" val="1622729916"/>
                    </a:ext>
                  </a:extLst>
                </a:gridCol>
                <a:gridCol w="304440">
                  <a:extLst>
                    <a:ext uri="{9D8B030D-6E8A-4147-A177-3AD203B41FA5}">
                      <a16:colId xmlns:a16="http://schemas.microsoft.com/office/drawing/2014/main" val="885195186"/>
                    </a:ext>
                  </a:extLst>
                </a:gridCol>
                <a:gridCol w="428984">
                  <a:extLst>
                    <a:ext uri="{9D8B030D-6E8A-4147-A177-3AD203B41FA5}">
                      <a16:colId xmlns:a16="http://schemas.microsoft.com/office/drawing/2014/main" val="3014861910"/>
                    </a:ext>
                  </a:extLst>
                </a:gridCol>
              </a:tblGrid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Stage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Formula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Deviance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25054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426316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00002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385538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30079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82284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76911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437652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50.70%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04730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896991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38470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719700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39174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86317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9477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73185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50108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730957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 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41702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4412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443795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228882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705641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361823"/>
                  </a:ext>
                </a:extLst>
              </a:tr>
              <a:tr h="22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+ s(lon, lat) + s(julian) + s(depth) + s(temp) + s(phi) + s(ice) + s(lat, lon, by = PCA)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50.40%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750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4F70E1-5A23-8EE4-E100-809287608CDB}"/>
              </a:ext>
            </a:extLst>
          </p:cNvPr>
          <p:cNvSpPr txBox="1"/>
          <p:nvPr/>
        </p:nvSpPr>
        <p:spPr>
          <a:xfrm>
            <a:off x="5567650" y="17071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GAMs</a:t>
            </a:r>
          </a:p>
        </p:txBody>
      </p:sp>
    </p:spTree>
    <p:extLst>
      <p:ext uri="{BB962C8B-B14F-4D97-AF65-F5344CB8AC3E}">
        <p14:creationId xmlns:p14="http://schemas.microsoft.com/office/powerpoint/2010/main" val="81744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BA791A-C2C9-1367-43ED-21DE5749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25803"/>
              </p:ext>
            </p:extLst>
          </p:nvPr>
        </p:nvGraphicFramePr>
        <p:xfrm>
          <a:off x="493058" y="708212"/>
          <a:ext cx="11035554" cy="5755350"/>
        </p:xfrm>
        <a:graphic>
          <a:graphicData uri="http://schemas.openxmlformats.org/drawingml/2006/table">
            <a:tbl>
              <a:tblPr/>
              <a:tblGrid>
                <a:gridCol w="792974">
                  <a:extLst>
                    <a:ext uri="{9D8B030D-6E8A-4147-A177-3AD203B41FA5}">
                      <a16:colId xmlns:a16="http://schemas.microsoft.com/office/drawing/2014/main" val="42364408"/>
                    </a:ext>
                  </a:extLst>
                </a:gridCol>
                <a:gridCol w="792974">
                  <a:extLst>
                    <a:ext uri="{9D8B030D-6E8A-4147-A177-3AD203B41FA5}">
                      <a16:colId xmlns:a16="http://schemas.microsoft.com/office/drawing/2014/main" val="3538649369"/>
                    </a:ext>
                  </a:extLst>
                </a:gridCol>
                <a:gridCol w="1272062">
                  <a:extLst>
                    <a:ext uri="{9D8B030D-6E8A-4147-A177-3AD203B41FA5}">
                      <a16:colId xmlns:a16="http://schemas.microsoft.com/office/drawing/2014/main" val="3358403000"/>
                    </a:ext>
                  </a:extLst>
                </a:gridCol>
                <a:gridCol w="1156419">
                  <a:extLst>
                    <a:ext uri="{9D8B030D-6E8A-4147-A177-3AD203B41FA5}">
                      <a16:colId xmlns:a16="http://schemas.microsoft.com/office/drawing/2014/main" val="1238518201"/>
                    </a:ext>
                  </a:extLst>
                </a:gridCol>
                <a:gridCol w="1073820">
                  <a:extLst>
                    <a:ext uri="{9D8B030D-6E8A-4147-A177-3AD203B41FA5}">
                      <a16:colId xmlns:a16="http://schemas.microsoft.com/office/drawing/2014/main" val="3655154467"/>
                    </a:ext>
                  </a:extLst>
                </a:gridCol>
                <a:gridCol w="1420745">
                  <a:extLst>
                    <a:ext uri="{9D8B030D-6E8A-4147-A177-3AD203B41FA5}">
                      <a16:colId xmlns:a16="http://schemas.microsoft.com/office/drawing/2014/main" val="665791173"/>
                    </a:ext>
                  </a:extLst>
                </a:gridCol>
                <a:gridCol w="991217">
                  <a:extLst>
                    <a:ext uri="{9D8B030D-6E8A-4147-A177-3AD203B41FA5}">
                      <a16:colId xmlns:a16="http://schemas.microsoft.com/office/drawing/2014/main" val="2286209180"/>
                    </a:ext>
                  </a:extLst>
                </a:gridCol>
                <a:gridCol w="1569428">
                  <a:extLst>
                    <a:ext uri="{9D8B030D-6E8A-4147-A177-3AD203B41FA5}">
                      <a16:colId xmlns:a16="http://schemas.microsoft.com/office/drawing/2014/main" val="981171762"/>
                    </a:ext>
                  </a:extLst>
                </a:gridCol>
                <a:gridCol w="1172941">
                  <a:extLst>
                    <a:ext uri="{9D8B030D-6E8A-4147-A177-3AD203B41FA5}">
                      <a16:colId xmlns:a16="http://schemas.microsoft.com/office/drawing/2014/main" val="2102761823"/>
                    </a:ext>
                  </a:extLst>
                </a:gridCol>
                <a:gridCol w="792974">
                  <a:extLst>
                    <a:ext uri="{9D8B030D-6E8A-4147-A177-3AD203B41FA5}">
                      <a16:colId xmlns:a16="http://schemas.microsoft.com/office/drawing/2014/main" val="2462223306"/>
                    </a:ext>
                  </a:extLst>
                </a:gridCol>
              </a:tblGrid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Stage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Complexity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Rate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Fraction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 Deviance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 Deviance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Correlation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 Correlation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Trees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32696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65785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03055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604125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35827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91029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82879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99424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4866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690382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56560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55337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38703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435847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138534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76926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68989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56727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Immature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191748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527610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12763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73570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776926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69928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Sublegal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6002" marR="6002" marT="60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38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62093E-4DC3-E7CC-C2BA-7CE835A0451F}"/>
              </a:ext>
            </a:extLst>
          </p:cNvPr>
          <p:cNvSpPr txBox="1"/>
          <p:nvPr/>
        </p:nvSpPr>
        <p:spPr>
          <a:xfrm>
            <a:off x="5567650" y="170713"/>
            <a:ext cx="89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BRTs</a:t>
            </a:r>
          </a:p>
        </p:txBody>
      </p:sp>
    </p:spTree>
    <p:extLst>
      <p:ext uri="{BB962C8B-B14F-4D97-AF65-F5344CB8AC3E}">
        <p14:creationId xmlns:p14="http://schemas.microsoft.com/office/powerpoint/2010/main" val="35534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1AD663EF-589F-1D45-5DB7-7BFB89E5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09" y="1462086"/>
            <a:ext cx="5651622" cy="521464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1657BFA-776F-8A58-1AB8-F722B242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21" y="1462086"/>
            <a:ext cx="5331040" cy="475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F34A1-1747-9BBA-8837-8A620DB7C438}"/>
              </a:ext>
            </a:extLst>
          </p:cNvPr>
          <p:cNvSpPr txBox="1"/>
          <p:nvPr/>
        </p:nvSpPr>
        <p:spPr>
          <a:xfrm>
            <a:off x="4911660" y="181274"/>
            <a:ext cx="26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Immature Females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91A7-7B09-1DDB-D6F4-A081CDD5B454}"/>
              </a:ext>
            </a:extLst>
          </p:cNvPr>
          <p:cNvSpPr txBox="1"/>
          <p:nvPr/>
        </p:nvSpPr>
        <p:spPr>
          <a:xfrm>
            <a:off x="2071100" y="1231253"/>
            <a:ext cx="20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Tweedie GAM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80D8B-BD83-7679-9FE0-55D554FEDFE4}"/>
              </a:ext>
            </a:extLst>
          </p:cNvPr>
          <p:cNvSpPr txBox="1"/>
          <p:nvPr/>
        </p:nvSpPr>
        <p:spPr>
          <a:xfrm>
            <a:off x="8290925" y="1231252"/>
            <a:ext cx="209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BRT</a:t>
            </a:r>
          </a:p>
        </p:txBody>
      </p:sp>
    </p:spTree>
    <p:extLst>
      <p:ext uri="{BB962C8B-B14F-4D97-AF65-F5344CB8AC3E}">
        <p14:creationId xmlns:p14="http://schemas.microsoft.com/office/powerpoint/2010/main" val="41979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DB39610-4ED5-4D8F-F921-9D637E55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39" y="1559563"/>
            <a:ext cx="5365936" cy="4784087"/>
          </a:xfrm>
          <a:prstGeom prst="rect">
            <a:avLst/>
          </a:prstGeom>
        </p:spPr>
      </p:pic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0E233A6-9582-E6CD-8F2E-510A5AD5B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5" y="1559563"/>
            <a:ext cx="5688080" cy="5248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F34A1-1747-9BBA-8837-8A620DB7C438}"/>
              </a:ext>
            </a:extLst>
          </p:cNvPr>
          <p:cNvSpPr txBox="1"/>
          <p:nvPr/>
        </p:nvSpPr>
        <p:spPr>
          <a:xfrm>
            <a:off x="4911660" y="181274"/>
            <a:ext cx="232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 Females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91A7-7B09-1DDB-D6F4-A081CDD5B454}"/>
              </a:ext>
            </a:extLst>
          </p:cNvPr>
          <p:cNvSpPr txBox="1"/>
          <p:nvPr/>
        </p:nvSpPr>
        <p:spPr>
          <a:xfrm>
            <a:off x="2071100" y="1231253"/>
            <a:ext cx="20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Tweedie GAM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80D8B-BD83-7679-9FE0-55D554FEDFE4}"/>
              </a:ext>
            </a:extLst>
          </p:cNvPr>
          <p:cNvSpPr txBox="1"/>
          <p:nvPr/>
        </p:nvSpPr>
        <p:spPr>
          <a:xfrm>
            <a:off x="8290925" y="1231252"/>
            <a:ext cx="209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BRT</a:t>
            </a:r>
          </a:p>
        </p:txBody>
      </p:sp>
    </p:spTree>
    <p:extLst>
      <p:ext uri="{BB962C8B-B14F-4D97-AF65-F5344CB8AC3E}">
        <p14:creationId xmlns:p14="http://schemas.microsoft.com/office/powerpoint/2010/main" val="37833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BB066A91-B417-35C7-A0D6-647E4510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29261"/>
            <a:ext cx="5829300" cy="5378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F34A1-1747-9BBA-8837-8A620DB7C438}"/>
              </a:ext>
            </a:extLst>
          </p:cNvPr>
          <p:cNvSpPr txBox="1"/>
          <p:nvPr/>
        </p:nvSpPr>
        <p:spPr>
          <a:xfrm>
            <a:off x="4911660" y="181274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91A7-7B09-1DDB-D6F4-A081CDD5B454}"/>
              </a:ext>
            </a:extLst>
          </p:cNvPr>
          <p:cNvSpPr txBox="1"/>
          <p:nvPr/>
        </p:nvSpPr>
        <p:spPr>
          <a:xfrm>
            <a:off x="2071100" y="1231253"/>
            <a:ext cx="20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Tweedie GAM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80D8B-BD83-7679-9FE0-55D554FEDFE4}"/>
              </a:ext>
            </a:extLst>
          </p:cNvPr>
          <p:cNvSpPr txBox="1"/>
          <p:nvPr/>
        </p:nvSpPr>
        <p:spPr>
          <a:xfrm>
            <a:off x="8290925" y="1231252"/>
            <a:ext cx="209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BRT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BE2FD8-395E-0CED-ED2E-EFBA8CEF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51" y="1581661"/>
            <a:ext cx="5148849" cy="45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31F1697-8B8C-8523-581F-1390EA04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9" y="1490181"/>
            <a:ext cx="5817636" cy="5367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F34A1-1747-9BBA-8837-8A620DB7C438}"/>
              </a:ext>
            </a:extLst>
          </p:cNvPr>
          <p:cNvSpPr txBox="1"/>
          <p:nvPr/>
        </p:nvSpPr>
        <p:spPr>
          <a:xfrm>
            <a:off x="4911660" y="181274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Sublegal 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91A7-7B09-1DDB-D6F4-A081CDD5B454}"/>
              </a:ext>
            </a:extLst>
          </p:cNvPr>
          <p:cNvSpPr txBox="1"/>
          <p:nvPr/>
        </p:nvSpPr>
        <p:spPr>
          <a:xfrm>
            <a:off x="2071100" y="1231253"/>
            <a:ext cx="20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Tweedie GAM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80D8B-BD83-7679-9FE0-55D554FEDFE4}"/>
              </a:ext>
            </a:extLst>
          </p:cNvPr>
          <p:cNvSpPr txBox="1"/>
          <p:nvPr/>
        </p:nvSpPr>
        <p:spPr>
          <a:xfrm>
            <a:off x="8290925" y="1231252"/>
            <a:ext cx="209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BRT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2ED9F89-252B-153F-85F3-97A49D63B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30" y="1692917"/>
            <a:ext cx="5223870" cy="46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1322</Words>
  <Application>Microsoft Office PowerPoint</Application>
  <PresentationFormat>Widescreen</PresentationFormat>
  <Paragraphs>523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Howard</dc:creator>
  <cp:lastModifiedBy>Rebecca Howard</cp:lastModifiedBy>
  <cp:revision>7</cp:revision>
  <dcterms:created xsi:type="dcterms:W3CDTF">2022-09-21T15:19:08Z</dcterms:created>
  <dcterms:modified xsi:type="dcterms:W3CDTF">2022-11-18T00:58:41Z</dcterms:modified>
</cp:coreProperties>
</file>