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AA64-BAD0-2FC1-06EF-9CC8D6698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769E9-64DE-8A1C-367D-181B2F4A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260A-953C-5C1B-C2F2-52AAD98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9A9F-A163-76CA-0F7E-45D23C5E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A37E-F6A6-48D2-44AE-561B1A64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2935-3057-84F6-F3BD-1F9D21C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B0733-5C07-B5B9-E09D-73C9E1B4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D190-0E6B-B40C-927B-ED3891BB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DE52-D159-C255-C199-F8DED327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1104-36F6-F621-FE1A-45286AE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81174-D272-00FC-7444-AE85AB99E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6125-85D8-F2AC-9D53-CFF02988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CD4F-1AE5-7D1C-832E-C2ECBAC5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7A98-E810-94A1-49EA-BA0B1988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7BC-31EA-A8CA-D9F0-A3FF9E29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16BC-8EF0-610D-28B7-6587231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DDA9-5879-68E2-EEBF-B5FFD80D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202C-111A-6FBD-697A-AEC32B16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6001-B6B6-386E-C7D9-B26AA1E2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04E2-BF49-3186-2BE1-C9F0A003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E19C-A914-85AE-B461-D2DCB88F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8415-97D3-E059-9634-C177D62E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1598-3AF0-5F58-900B-D14F6EA0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12E6-4E56-775E-2CD2-60A9742D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4D1E-74BD-CE76-B176-2FACFD0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1234-6001-D9FF-AD3B-886558C5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7F53-5E48-7CF4-F454-E60221A43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D231A-6A51-ACEB-C140-097928FA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300A-CF48-8A7D-839F-B0A23F9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963A-BD3B-844D-69C2-0FC1F28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7D5C-A527-88DC-CEA9-BF43C56A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DEA0-E79E-E187-D32D-AD0D8A56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581-D669-E44A-2BC1-DBD3CE2D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DF5F-94EC-0651-256A-2F4B66E3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41D84-85FD-C78C-702C-8570BF56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DE2FD-FB00-5A75-955D-5E3C81DB0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2C00C-F30E-A5B0-8F27-6BD255F7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C3A9E-C9C0-39BA-7436-998E21C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813BC-0D85-38AB-3530-69B7C05D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82C7-61B7-F065-76A5-277CD219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9589A-BD62-C9C4-E037-3E25DDE9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D8819-64A1-63E8-0A79-9ECD9680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50952-E3BE-94E3-6BDB-74093E8C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B8C3C-C084-7812-27DD-6CC10EC7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CE1E8-FF49-6E5E-762C-D92F2581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7BF7-06AC-1568-4E6B-0E470AA8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3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74F1-D8B8-CBD7-42B7-5169E08A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71AD-194D-63D3-8A03-BAF67103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1F3F-5C1C-8639-F5F4-FDD0BF2C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4B32-2FCF-C9D2-3D9F-2AFFEF8A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2F86-3D3A-5D5C-11F9-3DABF87A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F0DE2-B1D7-4073-C7E3-AE7A32B5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A81D-E28A-5178-19CA-468CB009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0A4B7-8896-A634-F331-2C046AE05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E527D-CFA5-B453-25D5-1CD5B53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709E-6EFF-81B9-9EBF-44351B6A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9D43-5971-C183-5A3D-66A4AB60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B9E92-D7AB-A9A6-801B-D91ADC6C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3AD54-4207-682B-83CB-B4063475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90AF-1158-FC16-2E42-15FC288A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851F-56F7-3D61-EDBA-3D621CE84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A81B-DD01-401A-9971-3F74081BB4E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A4CC-DF5F-A5B5-83AA-CA0B51ED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468F-5A98-A22B-6030-ED9F83A4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EFB8-8372-48F9-8F29-AA248CF8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D6849E-FD72-56E0-E74A-24627800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29" y="0"/>
            <a:ext cx="13062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F9DEEBBA-3512-BFDC-1E39-CDD64EE71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7" y="1012847"/>
            <a:ext cx="4614275" cy="5845153"/>
          </a:xfrm>
          <a:prstGeom prst="rect">
            <a:avLst/>
          </a:prstGeom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F4C64A-45E1-556B-00CE-9837537E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00" y="930488"/>
            <a:ext cx="4146819" cy="5927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87E36-36FE-1CCC-4E3A-1474B5F6075A}"/>
              </a:ext>
            </a:extLst>
          </p:cNvPr>
          <p:cNvSpPr txBox="1"/>
          <p:nvPr/>
        </p:nvSpPr>
        <p:spPr>
          <a:xfrm>
            <a:off x="2859509" y="643515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C34F3-AEB8-9051-E6B5-D19C54DF1571}"/>
              </a:ext>
            </a:extLst>
          </p:cNvPr>
          <p:cNvSpPr txBox="1"/>
          <p:nvPr/>
        </p:nvSpPr>
        <p:spPr>
          <a:xfrm>
            <a:off x="8673336" y="64351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0179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B6A10E-263A-DD28-3987-D586D0FFA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81"/>
            <a:ext cx="12192000" cy="65484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BFA943-A4FE-A025-1A47-B6B266ED1AE3}"/>
              </a:ext>
            </a:extLst>
          </p:cNvPr>
          <p:cNvCxnSpPr/>
          <p:nvPr/>
        </p:nvCxnSpPr>
        <p:spPr>
          <a:xfrm flipV="1">
            <a:off x="5594395" y="411334"/>
            <a:ext cx="0" cy="58266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7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FB8C76A6-47BD-0989-33D2-A8EF3D2A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5124"/>
            <a:ext cx="5294716" cy="350774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D9D6E19-C712-D03D-19EC-D36C398FF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75126"/>
            <a:ext cx="5294715" cy="3507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A2B066-940B-5B7C-A8B5-86A7D8B0EB49}"/>
              </a:ext>
            </a:extLst>
          </p:cNvPr>
          <p:cNvSpPr txBox="1"/>
          <p:nvPr/>
        </p:nvSpPr>
        <p:spPr>
          <a:xfrm>
            <a:off x="2339162" y="101039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Fishery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93E13-6D7B-586C-271B-B07326CFD15D}"/>
              </a:ext>
            </a:extLst>
          </p:cNvPr>
          <p:cNvSpPr txBox="1"/>
          <p:nvPr/>
        </p:nvSpPr>
        <p:spPr>
          <a:xfrm>
            <a:off x="7613001" y="101039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Bycatch in Crab Fisheries</a:t>
            </a:r>
          </a:p>
        </p:txBody>
      </p:sp>
    </p:spTree>
    <p:extLst>
      <p:ext uri="{BB962C8B-B14F-4D97-AF65-F5344CB8AC3E}">
        <p14:creationId xmlns:p14="http://schemas.microsoft.com/office/powerpoint/2010/main" val="207322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2A60B7B-C1C7-95BF-2ACB-44CD1D5D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89" y="643467"/>
            <a:ext cx="6312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E64D439-012B-EF7C-3765-04404B70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4" y="1559563"/>
            <a:ext cx="4282602" cy="4100591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5660861-6178-7CE9-59B1-D6FD7D393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" b="10378"/>
          <a:stretch/>
        </p:blipFill>
        <p:spPr>
          <a:xfrm>
            <a:off x="5036359" y="1065229"/>
            <a:ext cx="7155641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F8C7C2C-8BDA-1E1C-8DB9-D727AD92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0" y="1465874"/>
            <a:ext cx="4410650" cy="422319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C6FB8-B53C-0D77-85DC-857B542A1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3" b="7087"/>
          <a:stretch/>
        </p:blipFill>
        <p:spPr>
          <a:xfrm>
            <a:off x="4848299" y="1055803"/>
            <a:ext cx="7343701" cy="50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5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3882E44-CA15-DE17-7C80-438560590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96" y="0"/>
            <a:ext cx="933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8C7E542-F017-7646-1C0E-ECB1307B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78" y="0"/>
            <a:ext cx="3891740" cy="3237757"/>
          </a:xfrm>
          <a:prstGeom prst="rect">
            <a:avLst/>
          </a:prstGeom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0F5AB30-96C8-2450-5B72-683F570E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" y="987001"/>
            <a:ext cx="6895710" cy="4733735"/>
          </a:xfrm>
          <a:prstGeom prst="rect">
            <a:avLst/>
          </a:prstGeom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138A7A47-0E38-7635-E794-4458D7C38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57" y="3353869"/>
            <a:ext cx="3504131" cy="35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9E5C23BB-3A4F-76E4-771E-E77B0A3AB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3" y="0"/>
            <a:ext cx="4642866" cy="6858000"/>
          </a:xfrm>
          <a:prstGeom prst="rect">
            <a:avLst/>
          </a:prstGeom>
        </p:spPr>
      </p:pic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B374D461-A022-BA25-0AF6-767AEB838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55" y="0"/>
            <a:ext cx="46428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8B292-AB62-2AD0-0DCD-B285AFA8BFF4}"/>
              </a:ext>
            </a:extLst>
          </p:cNvPr>
          <p:cNvSpPr txBox="1"/>
          <p:nvPr/>
        </p:nvSpPr>
        <p:spPr>
          <a:xfrm>
            <a:off x="2394408" y="386499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01524-EDCF-5155-3162-C86CE3ABEE83}"/>
              </a:ext>
            </a:extLst>
          </p:cNvPr>
          <p:cNvSpPr txBox="1"/>
          <p:nvPr/>
        </p:nvSpPr>
        <p:spPr>
          <a:xfrm>
            <a:off x="9224073" y="3864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40656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Howard</dc:creator>
  <cp:lastModifiedBy>Rebecca Howard</cp:lastModifiedBy>
  <cp:revision>2</cp:revision>
  <dcterms:created xsi:type="dcterms:W3CDTF">2022-08-16T15:32:11Z</dcterms:created>
  <dcterms:modified xsi:type="dcterms:W3CDTF">2022-08-17T19:33:29Z</dcterms:modified>
</cp:coreProperties>
</file>