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5848-59CB-FC08-1CAB-FA4F3564F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0ECA-C11E-7665-45E4-7C1713DE1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17E3-3EF0-3A34-7C87-FF9DA3A3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D9C7-B1EC-DE60-9ECE-796CC9CC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9D3F-5F20-116B-FBA4-E1ED7E4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4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E095-1108-94A2-AA2D-F52EE5D4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47783-D8C2-8494-DB62-B23FBA637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AB60-85A8-3938-F1D6-88C7D402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971C4-9BB7-25DA-44FE-FF1EE43A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EAFF-9455-38B2-F4C4-984D6603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F8108-FAEA-0274-22F4-B5C944A8C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DB44F-D6E6-7216-57D2-86E88AA20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DF61-A180-3A11-621A-6D07016F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F3447-B453-CD59-FBA7-504FA261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6AD87-A96F-7A11-3484-EF16707C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9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3C81-0D76-A283-845F-A8C02FB8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2243-5D4E-B51F-3290-37CA4B5B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D3C73-4567-FA1F-7384-52590B42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3423-143A-8837-96BB-030B123E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3DA5-1D3D-E295-F82B-E9768167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4FF1-3AD5-22EC-5C2A-25D40FEE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278FC-5B33-61CB-0410-CB10D220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593C-A704-524E-6C99-CBFA7ED3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7E47F-AEEE-FA8D-D6EE-F7DE2F30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F16B-0053-59BE-89E9-CC8BB420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4350-ED3D-DA16-D868-DC999984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B4D2-2B52-81D6-AB07-DB4F10A80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6325E-5F3D-63F7-8894-D47CDA9C6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A3FE8-3A2E-A64E-5D6E-FC6F510D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2EBBB-D0CF-707A-B8EE-6B185761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B2206-DDC7-EE7F-A2E1-8BE87DF7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8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EDA8-D495-6061-52CF-6FE61FBC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F07E8-7B48-D5E7-98A2-2B15C756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E6C5C-A063-9C29-44DD-06DBF1D58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BA16E-D814-DCBC-9FF4-DF6E8F4FB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D4173-2083-BF04-76FC-4DB4B0D54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106DA-7AC3-7073-4CD0-D047E978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FC9D4-5D6E-81D8-4E00-CB23CCE3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77A60-0E14-84EB-763E-980D05A3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9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A0ED-7185-AB1A-BBAF-12DB87A8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088CF-2F18-CC44-D7D0-48A49F28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2F9C1-F5A6-38BF-ED45-A74E40CE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EB6D4-65C6-FAE6-62ED-554CBABE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69304-9E2A-9748-FF4E-D9A9D29A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C4BDA-5E38-F481-2288-6E00B61D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E2B5B-939B-4E2F-F811-025ECF49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7948-296B-757C-540D-D5B96596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EB50-921A-E902-8EAB-30DC3A18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0B7FE-268D-0884-823F-1FB45EA8D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C156-C518-182F-47BE-C1749360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A1797-27E1-EA75-DAE9-70452149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753C0-1DC2-0AD5-FEF6-4A5F7E94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EBF1-20CA-5F4D-8E96-F3780FA7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CBA0C-F91B-4FC7-F9AE-166673F19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7B066-D043-6DB3-455C-8EA8BC803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35621-66BF-CF54-2D5B-FAD7F79E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CA917-38CA-5460-BA81-07D12E6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C2AE3-41C8-61A5-0D70-47BAFCC3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68165-C6B8-7F57-3187-0085E0BD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33D05-D059-0B03-BA26-7FCC141DA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18933-FF4C-21FC-4B54-F6454A9B2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E50EF-5DB9-488F-9B2E-6574AC8787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5B4F-7045-6F3D-76E9-EABA73229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0448-CB6F-735D-2BCC-8106609BC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5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2D673725-8EA8-F770-B5A9-8EE6B4636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425"/>
            <a:ext cx="12192000" cy="64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8829085-5CBA-62FE-EB75-B8103BF58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r="14995"/>
          <a:stretch/>
        </p:blipFill>
        <p:spPr>
          <a:xfrm>
            <a:off x="6044588" y="1185274"/>
            <a:ext cx="6147412" cy="4573280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E33282E-13AA-9014-9862-CCE1ED606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4" r="15043"/>
          <a:stretch/>
        </p:blipFill>
        <p:spPr>
          <a:xfrm>
            <a:off x="9993" y="1185274"/>
            <a:ext cx="6086007" cy="44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4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B452E77-8D69-5159-ADB4-047A0BC1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7" r="15669"/>
          <a:stretch/>
        </p:blipFill>
        <p:spPr>
          <a:xfrm>
            <a:off x="0" y="1138754"/>
            <a:ext cx="6056377" cy="4596418"/>
          </a:xfrm>
          <a:prstGeom prst="rect">
            <a:avLst/>
          </a:prstGeom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BF1B5F1-1E9E-2BDE-D9AC-658C8496A5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5" r="15279"/>
          <a:stretch/>
        </p:blipFill>
        <p:spPr>
          <a:xfrm>
            <a:off x="6043595" y="1138755"/>
            <a:ext cx="6148405" cy="45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D1A5907-6350-1492-3089-FDF41B25E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3" r="16082"/>
          <a:stretch/>
        </p:blipFill>
        <p:spPr>
          <a:xfrm>
            <a:off x="121185" y="964354"/>
            <a:ext cx="6108545" cy="4701139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2C4FF2B-5BDB-3270-0D75-0FB9B56186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8" r="16027"/>
          <a:stretch/>
        </p:blipFill>
        <p:spPr>
          <a:xfrm>
            <a:off x="6229731" y="966520"/>
            <a:ext cx="5962269" cy="45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5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66C55882-3374-02C8-705B-B2D8926BD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8" y="0"/>
            <a:ext cx="4239746" cy="6858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0046B65-0450-561F-AB04-F0EDF1456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53" y="313660"/>
            <a:ext cx="6230679" cy="62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8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7C70DDCC-8D9E-15A3-067D-5EDE6F7A9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89" y="0"/>
            <a:ext cx="4265944" cy="6858000"/>
          </a:xfrm>
          <a:prstGeom prst="rect">
            <a:avLst/>
          </a:prstGeom>
        </p:spPr>
      </p:pic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C81A503A-A622-E9EE-2033-DC3AF4DF9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98" y="361506"/>
            <a:ext cx="6304479" cy="63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6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19ED8022-2E47-B663-F867-E3EF21F47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90" y="0"/>
            <a:ext cx="4319324" cy="685800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E44038B-B0D6-F104-B13A-39C817D84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08" y="499731"/>
            <a:ext cx="6114164" cy="61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2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, schematic&#10;&#10;Description automatically generated">
            <a:extLst>
              <a:ext uri="{FF2B5EF4-FFF2-40B4-BE49-F238E27FC236}">
                <a16:creationId xmlns:a16="http://schemas.microsoft.com/office/drawing/2014/main" id="{3F09602D-8002-83B0-0AFC-92913DFED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7" y="0"/>
            <a:ext cx="4323833" cy="685800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63A0958-6880-CAB7-7AE9-467BB58DF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600" y="334132"/>
            <a:ext cx="6189736" cy="618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2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Howard</dc:creator>
  <cp:lastModifiedBy>Rebecca Howard</cp:lastModifiedBy>
  <cp:revision>3</cp:revision>
  <dcterms:created xsi:type="dcterms:W3CDTF">2022-09-21T15:19:08Z</dcterms:created>
  <dcterms:modified xsi:type="dcterms:W3CDTF">2022-09-21T16:19:19Z</dcterms:modified>
</cp:coreProperties>
</file>