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7"/>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317" r:id="rId31"/>
    <p:sldId id="295" r:id="rId32"/>
    <p:sldId id="264" r:id="rId33"/>
    <p:sldId id="281" r:id="rId34"/>
    <p:sldId id="296" r:id="rId35"/>
    <p:sldId id="280" r:id="rId36"/>
    <p:sldId id="265" r:id="rId37"/>
    <p:sldId id="298" r:id="rId38"/>
    <p:sldId id="266" r:id="rId39"/>
    <p:sldId id="299" r:id="rId40"/>
    <p:sldId id="267" r:id="rId41"/>
    <p:sldId id="300" r:id="rId42"/>
    <p:sldId id="268" r:id="rId43"/>
    <p:sldId id="301" r:id="rId44"/>
    <p:sldId id="303" r:id="rId45"/>
    <p:sldId id="302" r:id="rId46"/>
    <p:sldId id="306" r:id="rId47"/>
    <p:sldId id="311" r:id="rId48"/>
    <p:sldId id="310" r:id="rId49"/>
    <p:sldId id="312" r:id="rId50"/>
    <p:sldId id="313" r:id="rId51"/>
    <p:sldId id="314" r:id="rId52"/>
    <p:sldId id="315" r:id="rId53"/>
    <p:sldId id="308" r:id="rId54"/>
    <p:sldId id="316" r:id="rId55"/>
    <p:sldId id="309" r:id="rId56"/>
  </p:sldIdLst>
  <p:sldSz cx="9144000" cy="5143500" type="screen16x9"/>
  <p:notesSz cx="6858000" cy="9144000"/>
  <p:embeddedFontLst>
    <p:embeddedFont>
      <p:font typeface="微軟正黑體" panose="020B0604030504040204" pitchFamily="34" charset="-120"/>
      <p:regular r:id="rId58"/>
      <p:bold r:id="rId59"/>
    </p:embeddedFont>
    <p:embeddedFont>
      <p:font typeface="Consolas" panose="020B0609020204030204" pitchFamily="49" charset="0"/>
      <p:regular r:id="rId60"/>
      <p:bold r:id="rId61"/>
      <p:italic r:id="rId62"/>
      <p:boldItalic r:id="rId63"/>
    </p:embeddedFont>
    <p:embeddedFont>
      <p:font typeface="Roboto" panose="02020500000000000000" charset="0"/>
      <p:regular r:id="rId64"/>
      <p:bold r:id="rId65"/>
      <p:italic r:id="rId66"/>
      <p:boldItalic r:id="rId67"/>
    </p:embeddedFont>
    <p:embeddedFont>
      <p:font typeface="Trebuchet MS" panose="020B0603020202020204" pitchFamily="34" charset="0"/>
      <p:regular r:id="rId68"/>
      <p:bold r:id="rId69"/>
      <p:italic r:id="rId70"/>
      <p:boldItalic r:id="rId71"/>
    </p:embeddedFont>
    <p:embeddedFont>
      <p:font typeface="Wingdings 3" panose="05040102010807070707" pitchFamily="18" charset="2"/>
      <p:regular r:id="rId7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114" d="100"/>
          <a:sy n="114" d="100"/>
        </p:scale>
        <p:origin x="58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2">
                    <a:lumMod val="75000"/>
                  </a:schemeClr>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92803A-0F1C-4C1D-B134-784D74EF7FC5}"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460184" y="4667944"/>
            <a:ext cx="512504" cy="273844"/>
          </a:xfrm>
        </p:spPr>
        <p:txBody>
          <a:bodyPr/>
          <a:lstStyle>
            <a:lvl1pPr>
              <a:defRPr sz="1050">
                <a:solidFill>
                  <a:schemeClr val="bg1"/>
                </a:solidFill>
              </a:defRPr>
            </a:lvl1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59283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638850-190C-4A5F-B6A9-6F16A812CB41}"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010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74179C-7DC6-43E8-BC8E-5D09762777BE}"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75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4A2EE74-DD9F-4769-A54D-E56DB731716A}"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69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7BAD6BD-6720-414E-ADD8-6A573ABCCD45}"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2FCB4DC-BF2A-494B-8FEB-5539852687C5}"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71505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F6CBE4-86D2-4D55-B77D-A1CC22B1A407}"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7107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94EFF4-DC49-45FA-9E18-10CE34C83FAB}"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37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155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800"/>
            </a:lvl1pPr>
            <a:lvl2pPr marL="557213" indent="-214313">
              <a:buFont typeface="Wingdings" panose="05000000000000000000" pitchFamily="2" charset="2"/>
              <a:buChar char="Ø"/>
              <a:defRPr sz="2400"/>
            </a:lvl2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CA82FD1-9978-4FDE-B2EB-9509A23CACE8}"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819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96C15B9-032B-4D1A-BC2E-EDBF11555012}" type="datetime1">
              <a:rPr lang="zh-TW" altLang="en-US" smtClean="0"/>
              <a:t>2021/6/17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1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2">
                    <a:lumMod val="7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3BB894-529B-4762-9E20-7C53A9C3A5DF}" type="datetime1">
              <a:rPr lang="zh-TW" altLang="en-US" smtClean="0"/>
              <a:t>2021/6/17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7917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C04706-A608-4A22-80A5-2558D4360FF4}" type="datetime1">
              <a:rPr lang="zh-TW" altLang="en-US" smtClean="0"/>
              <a:t>2021/6/17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212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560EC-6E60-442B-9D9B-54899F4B544F}" type="datetime1">
              <a:rPr lang="zh-TW" altLang="en-US" smtClean="0"/>
              <a:t>2021/6/17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540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65FB-F46E-4D50-8CB3-9F20035DB419}" type="datetime1">
              <a:rPr lang="zh-TW" altLang="en-US" smtClean="0"/>
              <a:t>2021/6/17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2628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EFA52A9-5311-41DC-91A7-31273C4D72F6}" type="datetime1">
              <a:rPr lang="zh-TW" altLang="en-US" smtClean="0"/>
              <a:t>2021/6/17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47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fld id="{254F3074-9D9F-446D-AAAC-BBCAB0CACE8E}" type="datetime1">
              <a:rPr lang="zh-TW" altLang="en-US" smtClean="0"/>
              <a:t>2021/6/17</a:t>
            </a:fld>
            <a:endParaRPr lang="en-US" dirty="0"/>
          </a:p>
        </p:txBody>
      </p:sp>
    </p:spTree>
    <p:extLst>
      <p:ext uri="{BB962C8B-B14F-4D97-AF65-F5344CB8AC3E}">
        <p14:creationId xmlns:p14="http://schemas.microsoft.com/office/powerpoint/2010/main" val="65751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10F4CF-B5F9-4648-BEE7-992B9B061DA8}" type="datetime1">
              <a:rPr lang="zh-TW" altLang="en-US" smtClean="0"/>
              <a:t>2021/6/17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7117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42900" rtl="0" eaLnBrk="1" latinLnBrk="0" hangingPunct="1">
        <a:spcBef>
          <a:spcPct val="0"/>
        </a:spcBef>
        <a:buNone/>
        <a:defRPr sz="4000" b="1"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Ø"/>
        <a:defRPr sz="24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144125"/>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678407"/>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81404-A1C0-4047-B8DF-2E0285CC76C8}"/>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7A928954-227C-45F3-8110-72B299D18858}"/>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2F80ED32-2E43-4E15-B5A8-FEE27D793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Rectangle 1">
            <a:extLst>
              <a:ext uri="{FF2B5EF4-FFF2-40B4-BE49-F238E27FC236}">
                <a16:creationId xmlns:a16="http://schemas.microsoft.com/office/drawing/2014/main" id="{AE6AEBA6-4D3E-4AA4-A631-7860FC057BBB}"/>
              </a:ext>
            </a:extLst>
          </p:cNvPr>
          <p:cNvSpPr>
            <a:spLocks noChangeArrowheads="1"/>
          </p:cNvSpPr>
          <p:nvPr/>
        </p:nvSpPr>
        <p:spPr bwMode="auto">
          <a:xfrm>
            <a:off x="232755" y="243369"/>
            <a:ext cx="8514053" cy="461664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lv1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0.03942060470581055,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'MODIFIER', 'text':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['&lt;MODIFIER&gt;</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&lt;/MODIFIER&gt;&lt;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1933}</a:t>
            </a:r>
          </a:p>
          <a:p>
            <a:pPr defTabSz="914400" eaLnBrk="0" fontAlgn="base" hangingPunct="0">
              <a:spcBef>
                <a:spcPct val="0"/>
              </a:spcBef>
              <a:spcAft>
                <a:spcPct val="0"/>
              </a:spcAft>
            </a:pPr>
            <a:endParaRPr lang="en-US" altLang="zh-TW"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lv2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0.04227423667907715,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1930}</a:t>
            </a:r>
            <a:endParaRPr lang="zh-TW" altLang="en-US" sz="1000" dirty="0">
              <a:solidFill>
                <a:schemeClr val="dk1"/>
              </a:solidFill>
              <a:latin typeface="Consolas" panose="020B0609020204030204" pitchFamily="49" charset="0"/>
              <a:ea typeface="Arial"/>
              <a:cs typeface="Arial"/>
              <a:sym typeface="Arial"/>
            </a:endParaRPr>
          </a:p>
        </p:txBody>
      </p:sp>
      <p:sp>
        <p:nvSpPr>
          <p:cNvPr id="7" name="矩形 6">
            <a:extLst>
              <a:ext uri="{FF2B5EF4-FFF2-40B4-BE49-F238E27FC236}">
                <a16:creationId xmlns:a16="http://schemas.microsoft.com/office/drawing/2014/main" id="{8D616CE0-4BEA-46AE-B46B-C1A9AEE90B0C}"/>
              </a:ext>
            </a:extLst>
          </p:cNvPr>
          <p:cNvSpPr/>
          <p:nvPr/>
        </p:nvSpPr>
        <p:spPr>
          <a:xfrm>
            <a:off x="1833555" y="206900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D819325-1566-4B65-B7F6-1EB95549A9AF}"/>
              </a:ext>
            </a:extLst>
          </p:cNvPr>
          <p:cNvSpPr/>
          <p:nvPr/>
        </p:nvSpPr>
        <p:spPr>
          <a:xfrm>
            <a:off x="1833554" y="418019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4539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990600" y="1600199"/>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164978" y="86683"/>
            <a:ext cx="8814043" cy="4862870"/>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lv1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0.03736257553100586,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{'pos': 'ASPECT', 'text': '</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&gt;&lt;ASPECT&gt;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&lt;/ASPECT&gt;'],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345}</a:t>
            </a:r>
          </a:p>
          <a:p>
            <a:pPr defTabSz="914400" eaLnBrk="0" fontAlgn="base" hangingPunct="0">
              <a:spcBef>
                <a:spcPct val="0"/>
              </a:spcBef>
              <a:spcAft>
                <a:spcPct val="0"/>
              </a:spcAft>
            </a:pPr>
            <a:endParaRPr lang="en-US" altLang="zh-TW" sz="9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lv2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zh-TW" altLang="en-US" sz="900" dirty="0">
                <a:solidFill>
                  <a:schemeClr val="dk1"/>
                </a:solidFill>
                <a:latin typeface="Consolas" panose="020B0609020204030204" pitchFamily="49" charset="0"/>
                <a:ea typeface="Arial"/>
                <a:cs typeface="Arial"/>
                <a:sym typeface="Arial"/>
              </a:rPr>
              <a:t> </a:t>
            </a:r>
            <a:r>
              <a:rPr lang="en-US" altLang="zh-TW" sz="900" dirty="0">
                <a:solidFill>
                  <a:schemeClr val="dk1"/>
                </a:solidFill>
                <a:latin typeface="Consolas" panose="020B0609020204030204" pitchFamily="49" charset="0"/>
                <a:ea typeface="Arial"/>
                <a:cs typeface="Arial"/>
                <a:sym typeface="Arial"/>
              </a:rPr>
              <a:t>{'</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0.08351516723632812,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'pos': 'PUNCTUATION'}], [{'text': '</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'level': 'lv2', 'version': 'v236', 'status': True, 'msg': 'Success!',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354, 'product': 'https://api.droidtown.co/product/', 'document':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0.04187440872192383,</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342}</a:t>
            </a:r>
            <a:endParaRPr lang="zh-TW" altLang="en-US" sz="1000" dirty="0">
              <a:solidFill>
                <a:schemeClr val="dk1"/>
              </a:solidFill>
              <a:latin typeface="Consolas" panose="020B0609020204030204" pitchFamily="49" charset="0"/>
              <a:ea typeface="Arial"/>
              <a:cs typeface="Arial"/>
              <a:sym typeface="Arial"/>
            </a:endParaRPr>
          </a:p>
        </p:txBody>
      </p:sp>
      <p:sp>
        <p:nvSpPr>
          <p:cNvPr id="5" name="矩形 4">
            <a:extLst>
              <a:ext uri="{FF2B5EF4-FFF2-40B4-BE49-F238E27FC236}">
                <a16:creationId xmlns:a16="http://schemas.microsoft.com/office/drawing/2014/main" id="{2DC9E9BC-E2A1-4DF6-8CFE-3656FD050BE8}"/>
              </a:ext>
            </a:extLst>
          </p:cNvPr>
          <p:cNvSpPr/>
          <p:nvPr/>
        </p:nvSpPr>
        <p:spPr>
          <a:xfrm>
            <a:off x="1631449" y="1439671"/>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1544044" y="431815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extLst>
      <p:ext uri="{BB962C8B-B14F-4D97-AF65-F5344CB8AC3E}">
        <p14:creationId xmlns:p14="http://schemas.microsoft.com/office/powerpoint/2010/main" val="95415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41087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Tree>
    <p:extLst>
      <p:ext uri="{BB962C8B-B14F-4D97-AF65-F5344CB8AC3E}">
        <p14:creationId xmlns:p14="http://schemas.microsoft.com/office/powerpoint/2010/main" val="187215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203603" y="1144125"/>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2"/>
                </a:solidFill>
              </a:rPr>
              <a:t>我們可以使用</a:t>
            </a:r>
            <a:r>
              <a:rPr lang="en-US" altLang="zh-TW" dirty="0">
                <a:solidFill>
                  <a:schemeClr val="tx2"/>
                </a:solidFill>
              </a:rPr>
              <a:t>.split()</a:t>
            </a:r>
            <a:r>
              <a:rPr lang="zh-TW" altLang="en-US" dirty="0">
                <a:solidFill>
                  <a:schemeClr val="tx2"/>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根據切割好的</a:t>
            </a:r>
            <a:r>
              <a:rPr lang="en-US" altLang="zh-TW" dirty="0">
                <a:solidFill>
                  <a:schemeClr val="tx2"/>
                </a:solidFill>
              </a:rPr>
              <a:t>LIST</a:t>
            </a:r>
            <a:r>
              <a:rPr lang="zh-TW" altLang="en-US" dirty="0">
                <a:solidFill>
                  <a:schemeClr val="tx2"/>
                </a:solidFill>
              </a:rPr>
              <a:t>去統計每個字出現頻率，並轉成</a:t>
            </a:r>
            <a:r>
              <a:rPr lang="en-US" altLang="zh-TW" dirty="0" err="1">
                <a:solidFill>
                  <a:schemeClr val="tx2"/>
                </a:solidFill>
              </a:rPr>
              <a:t>dataframe</a:t>
            </a:r>
            <a:endParaRPr lang="en-US" altLang="zh-TW" dirty="0">
              <a:solidFill>
                <a:schemeClr val="tx2"/>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將字串特定內容進行取代</a:t>
            </a:r>
            <a:r>
              <a:rPr lang="en-US" altLang="zh-TW" dirty="0">
                <a:solidFill>
                  <a:schemeClr val="tx2"/>
                </a:solidFill>
              </a:rPr>
              <a:t>:</a:t>
            </a:r>
            <a:r>
              <a:rPr lang="zh-TW" altLang="en-US" dirty="0">
                <a:solidFill>
                  <a:schemeClr val="tx2"/>
                </a:solidFill>
              </a:rPr>
              <a:t> 使用</a:t>
            </a:r>
            <a:r>
              <a:rPr lang="en-US" altLang="zh-TW" dirty="0" err="1">
                <a:solidFill>
                  <a:schemeClr val="tx2"/>
                </a:solidFill>
              </a:rPr>
              <a:t>re.sub</a:t>
            </a:r>
            <a:r>
              <a:rPr lang="en-US" altLang="zh-TW" dirty="0">
                <a:solidFill>
                  <a:schemeClr val="tx2"/>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tx1"/>
                </a:solidFill>
              </a:rPr>
              <a:t>任務</a:t>
            </a:r>
            <a:r>
              <a:rPr lang="en-US" altLang="zh-TW" dirty="0">
                <a:solidFill>
                  <a:schemeClr val="tx1"/>
                </a:solidFill>
              </a:rPr>
              <a:t>3: </a:t>
            </a:r>
            <a:r>
              <a:rPr lang="zh-TW" altLang="en-US" dirty="0">
                <a:solidFill>
                  <a:schemeClr val="tx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5308</Words>
  <Application>Microsoft Office PowerPoint</Application>
  <PresentationFormat>如螢幕大小 (16:9)</PresentationFormat>
  <Paragraphs>405</Paragraphs>
  <Slides>55</Slides>
  <Notes>21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55</vt:i4>
      </vt:variant>
    </vt:vector>
  </HeadingPairs>
  <TitlesOfParts>
    <vt:vector size="64" baseType="lpstr">
      <vt:lpstr>Consolas</vt:lpstr>
      <vt:lpstr>Trebuchet MS</vt:lpstr>
      <vt:lpstr>Courier New</vt:lpstr>
      <vt:lpstr>Arial</vt:lpstr>
      <vt:lpstr>微軟正黑體</vt:lpstr>
      <vt:lpstr>Wingdings 3</vt:lpstr>
      <vt:lpstr>Wingdings</vt:lpstr>
      <vt:lpstr>Roboto</vt:lpstr>
      <vt:lpstr>多面向</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PowerPoint 簡報</vt:lpstr>
      <vt:lpstr>進階用法之一：lv1 和 lv2</vt:lpstr>
      <vt:lpstr>進階用法之一：lv1 和 lv2</vt:lpstr>
      <vt:lpstr>進階用法之一：lv1 和 lv2</vt:lpstr>
      <vt:lpstr>PowerPoint 簡報</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Robin Lin</cp:lastModifiedBy>
  <cp:revision>43</cp:revision>
  <dcterms:created xsi:type="dcterms:W3CDTF">2021-06-15T04:51:25Z</dcterms:created>
  <dcterms:modified xsi:type="dcterms:W3CDTF">2021-06-17T10:41:03Z</dcterms:modified>
</cp:coreProperties>
</file>