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4" r:id="rId3"/>
    <p:sldId id="261" r:id="rId4"/>
    <p:sldId id="265" r:id="rId5"/>
    <p:sldId id="266" r:id="rId6"/>
    <p:sldId id="267" r:id="rId7"/>
    <p:sldId id="268" r:id="rId8"/>
    <p:sldId id="263" r:id="rId9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58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460" autoAdjust="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850C8D-2E11-064A-B8B2-C4E90462BE68}" type="datetimeFigureOut">
              <a:rPr kumimoji="1" lang="zh-CN" altLang="en-US" smtClean="0"/>
              <a:t>15/8/20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45C5E-688B-7D4B-AA68-BC7A8FFCF1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737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5C5E-688B-7D4B-AA68-BC7A8FFCF17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1110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5C5E-688B-7D4B-AA68-BC7A8FFCF17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1110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5C5E-688B-7D4B-AA68-BC7A8FFCF17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1110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5C5E-688B-7D4B-AA68-BC7A8FFCF172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1110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5C5E-688B-7D4B-AA68-BC7A8FFCF172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1110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5755-62E5-D34A-9192-FBA569A72D29}" type="datetimeFigureOut">
              <a:rPr kumimoji="1" lang="zh-CN" altLang="en-US" smtClean="0"/>
              <a:t>15/8/20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A9AB9-CE0F-704F-8316-458956BF7A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2558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5755-62E5-D34A-9192-FBA569A72D29}" type="datetimeFigureOut">
              <a:rPr kumimoji="1" lang="zh-CN" altLang="en-US" smtClean="0"/>
              <a:t>15/8/20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A9AB9-CE0F-704F-8316-458956BF7A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128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5755-62E5-D34A-9192-FBA569A72D29}" type="datetimeFigureOut">
              <a:rPr kumimoji="1" lang="zh-CN" altLang="en-US" smtClean="0"/>
              <a:t>15/8/20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A9AB9-CE0F-704F-8316-458956BF7A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546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5755-62E5-D34A-9192-FBA569A72D29}" type="datetimeFigureOut">
              <a:rPr kumimoji="1" lang="zh-CN" altLang="en-US" smtClean="0"/>
              <a:t>15/8/20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A9AB9-CE0F-704F-8316-458956BF7A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284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5755-62E5-D34A-9192-FBA569A72D29}" type="datetimeFigureOut">
              <a:rPr kumimoji="1" lang="zh-CN" altLang="en-US" smtClean="0"/>
              <a:t>15/8/20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A9AB9-CE0F-704F-8316-458956BF7A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0893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5755-62E5-D34A-9192-FBA569A72D29}" type="datetimeFigureOut">
              <a:rPr kumimoji="1" lang="zh-CN" altLang="en-US" smtClean="0"/>
              <a:t>15/8/20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A9AB9-CE0F-704F-8316-458956BF7A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9019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5755-62E5-D34A-9192-FBA569A72D29}" type="datetimeFigureOut">
              <a:rPr kumimoji="1" lang="zh-CN" altLang="en-US" smtClean="0"/>
              <a:t>15/8/20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A9AB9-CE0F-704F-8316-458956BF7A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8418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5755-62E5-D34A-9192-FBA569A72D29}" type="datetimeFigureOut">
              <a:rPr kumimoji="1" lang="zh-CN" altLang="en-US" smtClean="0"/>
              <a:t>15/8/20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A9AB9-CE0F-704F-8316-458956BF7A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457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5755-62E5-D34A-9192-FBA569A72D29}" type="datetimeFigureOut">
              <a:rPr kumimoji="1" lang="zh-CN" altLang="en-US" smtClean="0"/>
              <a:t>15/8/20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A9AB9-CE0F-704F-8316-458956BF7A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891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5755-62E5-D34A-9192-FBA569A72D29}" type="datetimeFigureOut">
              <a:rPr kumimoji="1" lang="zh-CN" altLang="en-US" smtClean="0"/>
              <a:t>15/8/20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A9AB9-CE0F-704F-8316-458956BF7A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36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5755-62E5-D34A-9192-FBA569A72D29}" type="datetimeFigureOut">
              <a:rPr kumimoji="1" lang="zh-CN" altLang="en-US" smtClean="0"/>
              <a:t>15/8/20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A9AB9-CE0F-704F-8316-458956BF7A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55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D5755-62E5-D34A-9192-FBA569A72D29}" type="datetimeFigureOut">
              <a:rPr kumimoji="1" lang="zh-CN" altLang="en-US" smtClean="0"/>
              <a:t>15/8/20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A9AB9-CE0F-704F-8316-458956BF7A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7472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258E2"/>
          </a:solidFill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0" y="1030347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UI</a:t>
            </a:r>
            <a:r>
              <a:rPr kumimoji="1" lang="zh-CN" altLang="en-US" sz="44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组件最佳实现方式探索</a:t>
            </a:r>
            <a:endParaRPr kumimoji="1" lang="zh-CN" altLang="en-US" sz="44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54674" y="2916510"/>
            <a:ext cx="3100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zh-CN" sz="2400" dirty="0" smtClean="0">
                <a:solidFill>
                  <a:srgbClr val="FFFFFF"/>
                </a:solidFill>
                <a:latin typeface="Adobe 黑体 Std R"/>
                <a:ea typeface="Adobe 黑体 Std R"/>
                <a:cs typeface="Adobe 黑体 Std R"/>
              </a:rPr>
              <a:t>@</a:t>
            </a:r>
            <a:r>
              <a:rPr kumimoji="1" lang="zh-CN" altLang="en-US" sz="2400" dirty="0" smtClean="0">
                <a:solidFill>
                  <a:srgbClr val="FFFFFF"/>
                </a:solidFill>
                <a:latin typeface="Adobe 黑体 Std R"/>
                <a:ea typeface="Adobe 黑体 Std R"/>
                <a:cs typeface="Adobe 黑体 Std R"/>
              </a:rPr>
              <a:t>框架</a:t>
            </a:r>
            <a:r>
              <a:rPr kumimoji="1" lang="zh-CN" altLang="en-US" sz="2400" dirty="0" smtClean="0">
                <a:solidFill>
                  <a:srgbClr val="FFFFFF"/>
                </a:solidFill>
                <a:latin typeface="Adobe 黑体 Std R"/>
                <a:ea typeface="Adobe 黑体 Std R"/>
                <a:cs typeface="Adobe 黑体 Std R"/>
              </a:rPr>
              <a:t>王利华</a:t>
            </a:r>
            <a:endParaRPr kumimoji="1" lang="zh-CN" altLang="en-US" sz="2400" dirty="0">
              <a:solidFill>
                <a:srgbClr val="FFFFFF"/>
              </a:solidFill>
              <a:latin typeface="Adobe 黑体 Std R"/>
              <a:ea typeface="Adobe 黑体 Std R"/>
              <a:cs typeface="Adobe 黑体 Std R"/>
            </a:endParaRPr>
          </a:p>
        </p:txBody>
      </p:sp>
    </p:spTree>
    <p:extLst>
      <p:ext uri="{BB962C8B-B14F-4D97-AF65-F5344CB8AC3E}">
        <p14:creationId xmlns:p14="http://schemas.microsoft.com/office/powerpoint/2010/main" val="1919648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258E2"/>
          </a:solidFill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0" y="26090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4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提纲</a:t>
            </a:r>
            <a:endParaRPr kumimoji="1" lang="zh-CN" altLang="en-US" sz="44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8986" y="1030347"/>
            <a:ext cx="36839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FFFF"/>
                </a:solidFill>
                <a:latin typeface="Adobe 黑体 Std R"/>
                <a:ea typeface="Adobe 黑体 Std R"/>
                <a:cs typeface="Adobe 黑体 Std R"/>
              </a:rPr>
              <a:t>1</a:t>
            </a:r>
            <a:r>
              <a:rPr kumimoji="1" lang="zh-CN" altLang="en-US" sz="2400" dirty="0" smtClean="0">
                <a:solidFill>
                  <a:srgbClr val="FFFFFF"/>
                </a:solidFill>
                <a:latin typeface="Adobe 黑体 Std R"/>
                <a:ea typeface="Adobe 黑体 Std R"/>
                <a:cs typeface="Adobe 黑体 Std R"/>
              </a:rPr>
              <a:t>、</a:t>
            </a:r>
            <a:r>
              <a:rPr kumimoji="1" lang="en-US" altLang="zh-CN" sz="2400" dirty="0" smtClean="0">
                <a:solidFill>
                  <a:srgbClr val="FFFFFF"/>
                </a:solidFill>
                <a:latin typeface="Adobe 黑体 Std R"/>
                <a:ea typeface="Adobe 黑体 Std R"/>
                <a:cs typeface="Adobe 黑体 Std R"/>
              </a:rPr>
              <a:t>UI</a:t>
            </a:r>
            <a:r>
              <a:rPr kumimoji="1" lang="zh-CN" altLang="en-US" sz="2400" dirty="0" smtClean="0">
                <a:solidFill>
                  <a:srgbClr val="FFFFFF"/>
                </a:solidFill>
                <a:latin typeface="Adobe 黑体 Std R"/>
                <a:ea typeface="Adobe 黑体 Std R"/>
                <a:cs typeface="Adobe 黑体 Std R"/>
              </a:rPr>
              <a:t>组件几种构建方案</a:t>
            </a:r>
            <a:endParaRPr kumimoji="1" lang="en-US" altLang="zh-CN" sz="2400" dirty="0" smtClean="0">
              <a:solidFill>
                <a:srgbClr val="FFFFFF"/>
              </a:solidFill>
              <a:latin typeface="Adobe 黑体 Std R"/>
              <a:ea typeface="Adobe 黑体 Std R"/>
              <a:cs typeface="Adobe 黑体 Std R"/>
            </a:endParaRPr>
          </a:p>
          <a:p>
            <a:endParaRPr kumimoji="1" lang="en-US" altLang="zh-CN" sz="2400" dirty="0" smtClean="0">
              <a:solidFill>
                <a:srgbClr val="FFFFFF"/>
              </a:solidFill>
              <a:latin typeface="Adobe 黑体 Std R"/>
              <a:ea typeface="Adobe 黑体 Std R"/>
              <a:cs typeface="Adobe 黑体 Std R"/>
            </a:endParaRPr>
          </a:p>
          <a:p>
            <a:r>
              <a:rPr kumimoji="1" lang="zh-CN" altLang="zh-CN" sz="2400" dirty="0" smtClean="0">
                <a:solidFill>
                  <a:srgbClr val="FFFFFF"/>
                </a:solidFill>
                <a:latin typeface="Adobe 黑体 Std R"/>
                <a:ea typeface="Adobe 黑体 Std R"/>
                <a:cs typeface="Adobe 黑体 Std R"/>
              </a:rPr>
              <a:t>2</a:t>
            </a:r>
            <a:r>
              <a:rPr kumimoji="1" lang="zh-CN" altLang="en-US" sz="2400" dirty="0" smtClean="0">
                <a:solidFill>
                  <a:srgbClr val="FFFFFF"/>
                </a:solidFill>
                <a:latin typeface="Adobe 黑体 Std R"/>
                <a:ea typeface="Adobe 黑体 Std R"/>
                <a:cs typeface="Adobe 黑体 Std R"/>
              </a:rPr>
              <a:t>、颗粒度的划分</a:t>
            </a:r>
            <a:endParaRPr kumimoji="1" lang="en-US" altLang="zh-CN" sz="2400" dirty="0" smtClean="0">
              <a:solidFill>
                <a:srgbClr val="FFFFFF"/>
              </a:solidFill>
              <a:latin typeface="Adobe 黑体 Std R"/>
              <a:ea typeface="Adobe 黑体 Std R"/>
              <a:cs typeface="Adobe 黑体 Std R"/>
            </a:endParaRPr>
          </a:p>
          <a:p>
            <a:endParaRPr kumimoji="1" lang="en-US" altLang="zh-CN" sz="2400" dirty="0" smtClean="0">
              <a:solidFill>
                <a:srgbClr val="FFFFFF"/>
              </a:solidFill>
              <a:latin typeface="Adobe 黑体 Std R"/>
              <a:ea typeface="Adobe 黑体 Std R"/>
              <a:cs typeface="Adobe 黑体 Std R"/>
            </a:endParaRPr>
          </a:p>
          <a:p>
            <a:r>
              <a:rPr kumimoji="1" lang="zh-CN" altLang="zh-CN" sz="2400" dirty="0" smtClean="0">
                <a:solidFill>
                  <a:srgbClr val="FFFFFF"/>
                </a:solidFill>
                <a:latin typeface="Adobe 黑体 Std R"/>
                <a:ea typeface="Adobe 黑体 Std R"/>
                <a:cs typeface="Adobe 黑体 Std R"/>
              </a:rPr>
              <a:t>3</a:t>
            </a:r>
            <a:r>
              <a:rPr kumimoji="1" lang="zh-CN" altLang="en-US" sz="2400" dirty="0" smtClean="0">
                <a:solidFill>
                  <a:srgbClr val="FFFFFF"/>
                </a:solidFill>
                <a:latin typeface="Adobe 黑体 Std R"/>
                <a:ea typeface="Adobe 黑体 Std R"/>
                <a:cs typeface="Adobe 黑体 Std R"/>
              </a:rPr>
              <a:t>、最佳实现方式</a:t>
            </a:r>
            <a:endParaRPr kumimoji="1" lang="en-US" altLang="zh-CN" sz="2400" dirty="0" smtClean="0">
              <a:solidFill>
                <a:srgbClr val="FFFFFF"/>
              </a:solidFill>
              <a:latin typeface="Adobe 黑体 Std R"/>
              <a:ea typeface="Adobe 黑体 Std R"/>
              <a:cs typeface="Adobe 黑体 Std R"/>
            </a:endParaRPr>
          </a:p>
          <a:p>
            <a:endParaRPr kumimoji="1" lang="en-US" altLang="zh-CN" sz="2400" dirty="0" smtClean="0">
              <a:solidFill>
                <a:srgbClr val="FFFFFF"/>
              </a:solidFill>
              <a:latin typeface="Adobe 黑体 Std R"/>
              <a:ea typeface="Adobe 黑体 Std R"/>
              <a:cs typeface="Adobe 黑体 Std R"/>
            </a:endParaRPr>
          </a:p>
          <a:p>
            <a:r>
              <a:rPr kumimoji="1" lang="zh-CN" altLang="zh-CN" sz="2400" dirty="0" smtClean="0">
                <a:solidFill>
                  <a:srgbClr val="FFFFFF"/>
                </a:solidFill>
                <a:latin typeface="Adobe 黑体 Std R"/>
                <a:ea typeface="Adobe 黑体 Std R"/>
                <a:cs typeface="Adobe 黑体 Std R"/>
              </a:rPr>
              <a:t>4</a:t>
            </a:r>
            <a:r>
              <a:rPr kumimoji="1" lang="zh-CN" altLang="en-US" sz="2400" dirty="0" smtClean="0">
                <a:solidFill>
                  <a:srgbClr val="FFFFFF"/>
                </a:solidFill>
                <a:latin typeface="Adobe 黑体 Std R"/>
                <a:ea typeface="Adobe 黑体 Std R"/>
                <a:cs typeface="Adobe 黑体 Std R"/>
              </a:rPr>
              <a:t>、未来设想</a:t>
            </a:r>
            <a:endParaRPr kumimoji="1" lang="zh-CN" altLang="en-US" sz="2400" dirty="0">
              <a:solidFill>
                <a:srgbClr val="FFFFFF"/>
              </a:solidFill>
              <a:latin typeface="Adobe 黑体 Std R"/>
              <a:ea typeface="Adobe 黑体 Std R"/>
              <a:cs typeface="Adobe 黑体 Std R"/>
            </a:endParaRPr>
          </a:p>
        </p:txBody>
      </p:sp>
    </p:spTree>
    <p:extLst>
      <p:ext uri="{BB962C8B-B14F-4D97-AF65-F5344CB8AC3E}">
        <p14:creationId xmlns:p14="http://schemas.microsoft.com/office/powerpoint/2010/main" val="2238397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1443"/>
            <a:ext cx="9144000" cy="5143500"/>
          </a:xfrm>
          <a:prstGeom prst="rect">
            <a:avLst/>
          </a:prstGeom>
          <a:solidFill>
            <a:srgbClr val="1258E2"/>
          </a:solidFill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814417" y="126857"/>
            <a:ext cx="35472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4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方案一</a:t>
            </a:r>
            <a:endParaRPr kumimoji="1" lang="zh-CN" altLang="en-US" sz="44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286022" y="976132"/>
            <a:ext cx="8649185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1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、声明式</a:t>
            </a:r>
            <a:r>
              <a: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UI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（基于结构</a:t>
            </a:r>
            <a:r>
              <a: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&amp; 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自定义行为）</a:t>
            </a:r>
            <a:endParaRPr kumimoji="1" lang="en-US" altLang="zh-CN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2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kumimoji="1" lang="zh-CN" altLang="en-US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暴露</a:t>
            </a:r>
            <a:r>
              <a: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CSS</a:t>
            </a:r>
          </a:p>
          <a:p>
            <a:r>
              <a:rPr kumimoji="1" lang="zh-CN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3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、代表例子：</a:t>
            </a:r>
            <a:r>
              <a: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bootstrap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kumimoji="1" lang="en-US" altLang="zh-CN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mui</a:t>
            </a:r>
            <a:endParaRPr kumimoji="1" lang="en-US" altLang="zh-CN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4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、表现形式：</a:t>
            </a:r>
            <a:r>
              <a: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HTML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代码片段</a:t>
            </a:r>
            <a:endParaRPr kumimoji="1" lang="en-US" altLang="zh-CN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zh-CN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5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、劣势：开发者需要知道内部结构</a:t>
            </a:r>
            <a:r>
              <a: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&amp; 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根据</a:t>
            </a:r>
            <a:r>
              <a: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ID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绑定事件</a:t>
            </a:r>
            <a:r>
              <a: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&amp; ID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的改变需要改动多处代码</a:t>
            </a:r>
            <a:r>
              <a: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&amp; CSS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人为操作太强</a:t>
            </a:r>
            <a:endParaRPr kumimoji="1" lang="en-US" altLang="zh-CN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zh-CN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6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、优势：开发成本低</a:t>
            </a:r>
            <a:r>
              <a: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、学习成本低</a:t>
            </a:r>
            <a:endParaRPr kumimoji="1" lang="en-US" altLang="zh-CN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endParaRPr kumimoji="1" lang="en-US" altLang="zh-CN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2" name="图片 1" descr="屏幕快照 2015-08-20 上午9.55.1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69" y="3157814"/>
            <a:ext cx="4318000" cy="711200"/>
          </a:xfrm>
          <a:prstGeom prst="rect">
            <a:avLst/>
          </a:prstGeom>
        </p:spPr>
      </p:pic>
      <p:pic>
        <p:nvPicPr>
          <p:cNvPr id="3" name="图片 2" descr="屏幕快照 2015-08-20 上午9.56.1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69" y="3850149"/>
            <a:ext cx="8580539" cy="109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2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1443"/>
            <a:ext cx="9144000" cy="5143500"/>
          </a:xfrm>
          <a:prstGeom prst="rect">
            <a:avLst/>
          </a:prstGeom>
          <a:solidFill>
            <a:srgbClr val="1258E2"/>
          </a:solidFill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814417" y="126857"/>
            <a:ext cx="35472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4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方案二</a:t>
            </a:r>
            <a:endParaRPr kumimoji="1" lang="zh-CN" altLang="en-US" sz="44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286022" y="976132"/>
            <a:ext cx="8649185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1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、入口</a:t>
            </a:r>
            <a:r>
              <a: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UI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（一个入口</a:t>
            </a:r>
            <a:r>
              <a: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DOM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，其余全部交与</a:t>
            </a:r>
            <a:r>
              <a: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JS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操纵）</a:t>
            </a:r>
            <a:endParaRPr kumimoji="1" lang="en-US" altLang="zh-CN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2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隐藏</a:t>
            </a:r>
            <a:r>
              <a: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CSS</a:t>
            </a:r>
          </a:p>
          <a:p>
            <a:r>
              <a:rPr kumimoji="1" lang="zh-CN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3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、代表例子：</a:t>
            </a:r>
            <a:r>
              <a: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Lizard &amp; Angular some  plugin</a:t>
            </a:r>
          </a:p>
          <a:p>
            <a:r>
              <a: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4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、表现形式：一个</a:t>
            </a:r>
            <a:r>
              <a: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DOM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节点</a:t>
            </a:r>
            <a:endParaRPr kumimoji="1" lang="en-US" altLang="zh-CN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zh-CN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5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、劣势：开发成本较高、学习成本较高</a:t>
            </a:r>
            <a:endParaRPr kumimoji="1" lang="en-US" altLang="zh-CN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zh-CN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6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、优势：移植容易，只需要更改入口节点</a:t>
            </a:r>
            <a:r>
              <a: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&amp; 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样式可以避免冲突</a:t>
            </a:r>
            <a:r>
              <a: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&amp; 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可以模块化开发</a:t>
            </a:r>
            <a:endParaRPr kumimoji="1" lang="en-US" altLang="zh-CN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endParaRPr kumimoji="1" lang="en-US" altLang="zh-CN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图片 3" descr="屏幕快照 2015-08-20 上午10.04.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97" y="3286671"/>
            <a:ext cx="74549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203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1443"/>
            <a:ext cx="9144000" cy="5143500"/>
          </a:xfrm>
          <a:prstGeom prst="rect">
            <a:avLst/>
          </a:prstGeom>
          <a:solidFill>
            <a:srgbClr val="1258E2"/>
          </a:solidFill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83903" y="126857"/>
            <a:ext cx="5377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方案二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深入</a:t>
            </a:r>
            <a:endParaRPr kumimoji="1" lang="zh-CN" altLang="en-US" sz="28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286022" y="976132"/>
            <a:ext cx="8649185" cy="42473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1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、全部都是</a:t>
            </a:r>
            <a:r>
              <a: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JavaScript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实现（一夜回到解放前）</a:t>
            </a:r>
            <a:endParaRPr kumimoji="1" lang="en-US" altLang="zh-CN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	JS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需要操纵更多的</a:t>
            </a:r>
            <a:r>
              <a: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DOM</a:t>
            </a:r>
          </a:p>
          <a:p>
            <a:r>
              <a:rPr kumimoji="1" lang="en-US" altLang="zh-CN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JS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需要手动更新</a:t>
            </a:r>
            <a:r>
              <a: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DOM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的状态</a:t>
            </a:r>
            <a:endParaRPr kumimoji="1" lang="en-US" altLang="zh-CN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一旦改变</a:t>
            </a:r>
            <a:r>
              <a: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UI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，即需要改动多处的</a:t>
            </a:r>
            <a:r>
              <a: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JS</a:t>
            </a:r>
          </a:p>
          <a:p>
            <a:r>
              <a:rPr kumimoji="1" lang="en-US" altLang="zh-CN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样式不容易维护</a:t>
            </a:r>
            <a:endParaRPr kumimoji="1" lang="en-US" altLang="zh-CN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kumimoji="1" lang="en-US" altLang="zh-CN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/>
                <a:ea typeface="微软雅黑"/>
                <a:cs typeface="微软雅黑"/>
              </a:rPr>
              <a:t>https://</a:t>
            </a:r>
            <a:r>
              <a:rPr kumimoji="1" lang="en-US" altLang="zh-CN" sz="14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微软雅黑"/>
                <a:ea typeface="微软雅黑"/>
                <a:cs typeface="微软雅黑"/>
              </a:rPr>
              <a:t>github.com</a:t>
            </a:r>
            <a:r>
              <a:rPr kumimoji="1" lang="en-US" altLang="zh-CN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/>
                <a:ea typeface="微软雅黑"/>
                <a:cs typeface="微软雅黑"/>
              </a:rPr>
              <a:t>/</a:t>
            </a:r>
            <a:r>
              <a:rPr kumimoji="1" lang="en-US" altLang="zh-CN" sz="14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微软雅黑"/>
                <a:ea typeface="微软雅黑"/>
                <a:cs typeface="微软雅黑"/>
              </a:rPr>
              <a:t>vczero</a:t>
            </a:r>
            <a:r>
              <a:rPr kumimoji="1" lang="en-US" altLang="zh-CN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/>
                <a:ea typeface="微软雅黑"/>
                <a:cs typeface="微软雅黑"/>
              </a:rPr>
              <a:t>/</a:t>
            </a:r>
            <a:r>
              <a:rPr kumimoji="1" lang="en-US" altLang="zh-CN" sz="14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微软雅黑"/>
                <a:ea typeface="微软雅黑"/>
                <a:cs typeface="微软雅黑"/>
              </a:rPr>
              <a:t>vczero.github.io</a:t>
            </a:r>
            <a:r>
              <a:rPr kumimoji="1" lang="en-US" altLang="zh-CN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/>
                <a:ea typeface="微软雅黑"/>
                <a:cs typeface="微软雅黑"/>
              </a:rPr>
              <a:t>/blob/master/component/</a:t>
            </a:r>
            <a:r>
              <a:rPr kumimoji="1" lang="en-US" altLang="zh-CN" sz="14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微软雅黑"/>
                <a:ea typeface="微软雅黑"/>
                <a:cs typeface="微软雅黑"/>
              </a:rPr>
              <a:t>js</a:t>
            </a:r>
            <a:r>
              <a:rPr kumimoji="1" lang="en-US" altLang="zh-CN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/>
                <a:ea typeface="微软雅黑"/>
                <a:cs typeface="微软雅黑"/>
              </a:rPr>
              <a:t>/</a:t>
            </a:r>
            <a:r>
              <a:rPr kumimoji="1" lang="en-US" altLang="zh-CN" sz="14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微软雅黑"/>
                <a:ea typeface="微软雅黑"/>
                <a:cs typeface="微软雅黑"/>
              </a:rPr>
              <a:t>calendar.js</a:t>
            </a:r>
            <a:endParaRPr kumimoji="1" lang="en-US" altLang="zh-CN" sz="1400" dirty="0">
              <a:solidFill>
                <a:schemeClr val="tx2">
                  <a:lumMod val="40000"/>
                  <a:lumOff val="60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endParaRPr kumimoji="1" lang="en-US" altLang="zh-CN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2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JavaScript 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＋</a:t>
            </a:r>
            <a:r>
              <a: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template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实现</a:t>
            </a:r>
            <a:endParaRPr kumimoji="1" lang="en-US" altLang="zh-CN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JS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实现逻辑</a:t>
            </a:r>
            <a:endParaRPr kumimoji="1" lang="en-US" altLang="zh-CN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JS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不维护模板，</a:t>
            </a:r>
            <a:r>
              <a: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template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作为模板</a:t>
            </a:r>
            <a:endParaRPr kumimoji="1" lang="en-US" altLang="zh-CN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模板和逻辑分离</a:t>
            </a:r>
            <a:endParaRPr kumimoji="1" lang="en-US" altLang="zh-CN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JS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和表现层分离</a:t>
            </a:r>
            <a:endParaRPr kumimoji="1" lang="en-US" altLang="zh-CN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kumimoji="1" lang="en-US" altLang="zh-CN" sz="1400" dirty="0" smtClean="0">
                <a:solidFill>
                  <a:srgbClr val="8EB4E3"/>
                </a:solidFill>
                <a:latin typeface="微软雅黑"/>
                <a:ea typeface="微软雅黑"/>
                <a:cs typeface="微软雅黑"/>
              </a:rPr>
              <a:t>Lizard </a:t>
            </a:r>
            <a:r>
              <a:rPr kumimoji="1" lang="zh-CN" altLang="en-US" sz="1400" dirty="0" smtClean="0">
                <a:solidFill>
                  <a:srgbClr val="8EB4E3"/>
                </a:solidFill>
                <a:latin typeface="微软雅黑"/>
                <a:ea typeface="微软雅黑"/>
                <a:cs typeface="微软雅黑"/>
              </a:rPr>
              <a:t>日历</a:t>
            </a:r>
            <a:endParaRPr kumimoji="1" lang="en-US" altLang="zh-CN" sz="1400" dirty="0" smtClean="0">
              <a:solidFill>
                <a:srgbClr val="8EB4E3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	</a:t>
            </a:r>
            <a:endParaRPr kumimoji="1" lang="en-US" altLang="zh-CN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endParaRPr kumimoji="1" lang="en-US" altLang="zh-CN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050221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1443"/>
            <a:ext cx="9144000" cy="5143500"/>
          </a:xfrm>
          <a:prstGeom prst="rect">
            <a:avLst/>
          </a:prstGeom>
          <a:solidFill>
            <a:srgbClr val="1258E2"/>
          </a:solidFill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83903" y="126857"/>
            <a:ext cx="5377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继续探索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&amp; 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未来设想</a:t>
            </a:r>
            <a:endParaRPr kumimoji="1" lang="zh-CN" altLang="en-US" sz="28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286022" y="976132"/>
            <a:ext cx="8649185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1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SVG &amp; Canvas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现实的一些方案</a:t>
            </a:r>
            <a:endParaRPr kumimoji="1" lang="en-US" altLang="zh-CN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    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图表组件目前的实现</a:t>
            </a:r>
            <a:endParaRPr kumimoji="1" lang="en-US" altLang="zh-CN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     SVG </a:t>
            </a:r>
            <a:r>
              <a:rPr kumimoji="1" lang="en-US" altLang="zh-CN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vs</a:t>
            </a:r>
            <a:r>
              <a: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Canvas</a:t>
            </a:r>
          </a:p>
          <a:p>
            <a:r>
              <a: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     Canvas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：</a:t>
            </a:r>
            <a:r>
              <a:rPr kumimoji="1" lang="en-US" altLang="zh-CN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echart</a:t>
            </a:r>
            <a:r>
              <a:rPr kumimoji="1" lang="zh-CN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kumimoji="1" lang="en-US" altLang="zh-CN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google</a:t>
            </a:r>
            <a:r>
              <a: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map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、高德地图</a:t>
            </a:r>
            <a:endParaRPr kumimoji="1" lang="en-US" altLang="zh-CN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	</a:t>
            </a:r>
            <a:endParaRPr kumimoji="1" lang="en-US" altLang="zh-CN" sz="1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endParaRPr kumimoji="1" lang="en-US" altLang="zh-CN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2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设想</a:t>
            </a:r>
            <a:endParaRPr kumimoji="1" lang="en-US" altLang="zh-CN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Canvas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渲染页面</a:t>
            </a:r>
            <a:endParaRPr kumimoji="1" lang="en-US" altLang="zh-CN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Canvas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硬件加速</a:t>
            </a:r>
            <a:r>
              <a: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&amp; 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内存操作</a:t>
            </a:r>
            <a:endParaRPr kumimoji="1" lang="en-US" altLang="zh-CN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内存操作</a:t>
            </a:r>
            <a:r>
              <a: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vs</a:t>
            </a:r>
            <a:r>
              <a: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DOM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树渲染</a:t>
            </a:r>
            <a:endParaRPr kumimoji="1" lang="en-US" altLang="zh-CN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	</a:t>
            </a:r>
          </a:p>
          <a:p>
            <a:endParaRPr kumimoji="1" lang="en-US" altLang="zh-CN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218499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1443"/>
            <a:ext cx="9144000" cy="5143500"/>
          </a:xfrm>
          <a:prstGeom prst="rect">
            <a:avLst/>
          </a:prstGeom>
          <a:solidFill>
            <a:srgbClr val="1258E2"/>
          </a:solidFill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83903" y="126857"/>
            <a:ext cx="5377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继续探索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&amp; 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未来设想</a:t>
            </a:r>
            <a:endParaRPr kumimoji="1" lang="zh-CN" altLang="en-US" sz="28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286022" y="976132"/>
            <a:ext cx="8649185" cy="42473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1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SVG &amp; Canvas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现实的一些方案</a:t>
            </a:r>
            <a:endParaRPr kumimoji="1" lang="en-US" altLang="zh-CN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    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图表组件目前的实现</a:t>
            </a:r>
            <a:endParaRPr kumimoji="1" lang="en-US" altLang="zh-CN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     SVG </a:t>
            </a:r>
            <a:r>
              <a:rPr kumimoji="1" lang="en-US" altLang="zh-CN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vs</a:t>
            </a:r>
            <a:r>
              <a: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Canvas</a:t>
            </a:r>
          </a:p>
          <a:p>
            <a:r>
              <a: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     Canvas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：</a:t>
            </a:r>
            <a:r>
              <a:rPr kumimoji="1" lang="en-US" altLang="zh-CN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echart</a:t>
            </a:r>
            <a:r>
              <a:rPr kumimoji="1" lang="zh-CN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kumimoji="1" lang="en-US" altLang="zh-CN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google</a:t>
            </a:r>
            <a:r>
              <a: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map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、高德地图</a:t>
            </a:r>
            <a:endParaRPr kumimoji="1" lang="en-US" altLang="zh-CN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React &amp; React-Native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的实现</a:t>
            </a:r>
            <a:endParaRPr kumimoji="1" lang="en-US" altLang="zh-CN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kumimoji="1" lang="en-US" altLang="zh-CN" sz="1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微软雅黑"/>
                <a:ea typeface="微软雅黑"/>
                <a:cs typeface="微软雅黑"/>
              </a:rPr>
              <a:t>https</a:t>
            </a:r>
            <a:r>
              <a:rPr kumimoji="1" lang="en-US" altLang="zh-CN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/>
                <a:ea typeface="微软雅黑"/>
                <a:cs typeface="微软雅黑"/>
              </a:rPr>
              <a:t>://</a:t>
            </a:r>
            <a:r>
              <a:rPr kumimoji="1" lang="en-US" altLang="zh-CN" sz="14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微软雅黑"/>
                <a:ea typeface="微软雅黑"/>
                <a:cs typeface="微软雅黑"/>
              </a:rPr>
              <a:t>github.com</a:t>
            </a:r>
            <a:r>
              <a:rPr kumimoji="1" lang="en-US" altLang="zh-CN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/>
                <a:ea typeface="微软雅黑"/>
                <a:cs typeface="微软雅黑"/>
              </a:rPr>
              <a:t>/</a:t>
            </a:r>
            <a:r>
              <a:rPr kumimoji="1" lang="en-US" altLang="zh-CN" sz="14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微软雅黑"/>
                <a:ea typeface="微软雅黑"/>
                <a:cs typeface="微软雅黑"/>
              </a:rPr>
              <a:t>vczero</a:t>
            </a:r>
            <a:r>
              <a:rPr kumimoji="1" lang="en-US" altLang="zh-CN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/>
                <a:ea typeface="微软雅黑"/>
                <a:cs typeface="微软雅黑"/>
              </a:rPr>
              <a:t>/react-native-calendar</a:t>
            </a:r>
            <a:endParaRPr kumimoji="1" lang="en-US" altLang="zh-CN" sz="1400" dirty="0" smtClean="0">
              <a:solidFill>
                <a:schemeClr val="tx2">
                  <a:lumMod val="40000"/>
                  <a:lumOff val="60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	</a:t>
            </a:r>
            <a:endParaRPr kumimoji="1" lang="en-US" altLang="zh-CN" sz="1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endParaRPr kumimoji="1" lang="en-US" altLang="zh-CN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2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设想</a:t>
            </a:r>
            <a:endParaRPr kumimoji="1" lang="en-US" altLang="zh-CN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Canvas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渲染页面</a:t>
            </a:r>
            <a:endParaRPr kumimoji="1" lang="en-US" altLang="zh-CN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Canvas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硬件加速</a:t>
            </a:r>
            <a:r>
              <a: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&amp; 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内存操作</a:t>
            </a:r>
            <a:endParaRPr kumimoji="1" lang="en-US" altLang="zh-CN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内存操作</a:t>
            </a:r>
            <a:r>
              <a: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vs</a:t>
            </a:r>
            <a:r>
              <a: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DOM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树渲染</a:t>
            </a:r>
            <a:endParaRPr kumimoji="1" lang="en-US" altLang="zh-CN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	</a:t>
            </a:r>
            <a:endParaRPr kumimoji="1" lang="en-US" altLang="zh-CN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	</a:t>
            </a:r>
          </a:p>
          <a:p>
            <a:endParaRPr kumimoji="1" lang="en-US" altLang="zh-CN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02188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258E2"/>
          </a:solidFill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649955" y="1763972"/>
            <a:ext cx="609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4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谢谢！</a:t>
            </a:r>
            <a:endParaRPr kumimoji="1" lang="zh-CN" altLang="en-US" sz="44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5832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217</Words>
  <Application>Microsoft Macintosh PowerPoint</Application>
  <PresentationFormat>全屏显示(16:9)</PresentationFormat>
  <Paragraphs>72</Paragraphs>
  <Slides>8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tezign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Cami Wang</dc:creator>
  <cp:lastModifiedBy>lihua wang</cp:lastModifiedBy>
  <cp:revision>81</cp:revision>
  <dcterms:created xsi:type="dcterms:W3CDTF">2015-07-31T08:18:36Z</dcterms:created>
  <dcterms:modified xsi:type="dcterms:W3CDTF">2015-08-20T02:22:21Z</dcterms:modified>
</cp:coreProperties>
</file>