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  <p:sldId id="264" r:id="rId17"/>
    <p:sldId id="266" r:id="rId18"/>
    <p:sldId id="267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3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9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2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3897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265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19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239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138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339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369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645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91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08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55099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457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024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1545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0383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9461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1306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165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9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1222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6226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4156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293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5969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17970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7567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20732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1685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252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528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11292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76979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93708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77742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85492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4340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2922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1205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45959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10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78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57713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700118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34053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56784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80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81099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481778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63300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57262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889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713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1077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22897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67614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1292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754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310975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56560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044836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60697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827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27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4508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48623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9049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66119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76043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34643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01979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901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1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/>
              <a:t>15/9/1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880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5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800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046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599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142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41334"/>
            <a:ext cx="7772400" cy="110251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dirty="0" smtClean="0">
                <a:solidFill>
                  <a:schemeClr val="bg1"/>
                </a:solidFill>
                <a:latin typeface="Courier New"/>
                <a:ea typeface="黑体"/>
                <a:cs typeface="Courier New"/>
              </a:rPr>
              <a:t>知识体系</a:t>
            </a:r>
            <a:endParaRPr kumimoji="1" lang="zh-CN" altLang="en-US" dirty="0">
              <a:solidFill>
                <a:schemeClr val="bg1"/>
              </a:solidFill>
              <a:latin typeface="Courier New"/>
              <a:ea typeface="黑体"/>
              <a:cs typeface="Courier New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9037" y="2053260"/>
            <a:ext cx="2492963" cy="524370"/>
          </a:xfrm>
        </p:spPr>
        <p:txBody>
          <a:bodyPr>
            <a:normAutofit/>
          </a:bodyPr>
          <a:lstStyle/>
          <a:p>
            <a:r>
              <a:rPr kumimoji="1" lang="zh-CN" altLang="zh-CN" sz="1800" dirty="0" smtClean="0">
                <a:solidFill>
                  <a:srgbClr val="FFFFFF"/>
                </a:solidFill>
              </a:rPr>
              <a:t>@</a:t>
            </a:r>
            <a:r>
              <a:rPr kumimoji="1" lang="zh-CN" altLang="en-US" sz="1800" dirty="0" smtClean="0">
                <a:solidFill>
                  <a:srgbClr val="FFFFFF"/>
                </a:solidFill>
              </a:rPr>
              <a:t>框架研发部</a:t>
            </a:r>
            <a:r>
              <a:rPr kumimoji="1" lang="en-US" altLang="zh-CN" sz="1800" dirty="0" smtClean="0">
                <a:solidFill>
                  <a:srgbClr val="FFFFFF"/>
                </a:solidFill>
              </a:rPr>
              <a:t> </a:t>
            </a:r>
            <a:r>
              <a:rPr kumimoji="1" lang="zh-CN" altLang="en-US" sz="1800" dirty="0" smtClean="0">
                <a:solidFill>
                  <a:srgbClr val="FFFFFF"/>
                </a:solidFill>
              </a:rPr>
              <a:t>王利华</a:t>
            </a:r>
            <a:endParaRPr kumimoji="1" lang="en-US" altLang="zh-CN" sz="1800" dirty="0" smtClean="0">
              <a:solidFill>
                <a:srgbClr val="FFFFFF"/>
              </a:solidFill>
            </a:endParaRPr>
          </a:p>
          <a:p>
            <a:endParaRPr kumimoji="1"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03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一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752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2" y="489184"/>
            <a:ext cx="6387267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、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作为前端，全栈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？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—— OK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、服务端渲染还是前端渲染？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——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都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OK</a:t>
            </a:r>
            <a:r>
              <a:rPr lang="en-US" altLang="zh-CN" sz="1600" b="1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@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淘宝举例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、多页还是单页应用？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——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都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OK@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美团举例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CN" sz="1600" b="1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举例说明：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41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从零开始构建一款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App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5" name="图片 4" descr="屏幕快照 2015-09-02 上午9.4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" y="2116670"/>
            <a:ext cx="6874127" cy="2930235"/>
          </a:xfrm>
          <a:prstGeom prst="rect">
            <a:avLst/>
          </a:prstGeom>
        </p:spPr>
      </p:pic>
      <p:pic>
        <p:nvPicPr>
          <p:cNvPr id="6" name="图片 5" descr="屏幕快照 2015-09-02 上午9.52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74" y="451556"/>
            <a:ext cx="2068739" cy="29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2" y="489184"/>
            <a:ext cx="6387267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）大前端心态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）独勇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和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群游心态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）全栈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，快速实现自己的想法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）交流、学习、关注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41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前端之旅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188231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6957" y="1608666"/>
            <a:ext cx="2153932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 sz="6000" b="1" dirty="0" smtClean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谢谢！</a:t>
            </a:r>
            <a:endParaRPr lang="en-US" altLang="zh-CN" sz="6000" b="1" dirty="0" smtClean="0">
              <a:solidFill>
                <a:srgbClr val="FFFFFF"/>
              </a:solidFill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6310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Courier New"/>
                <a:ea typeface="黑体"/>
                <a:cs typeface="Courier New"/>
              </a:rPr>
              <a:t>About Me</a:t>
            </a:r>
            <a:endParaRPr kumimoji="1" lang="zh-CN" altLang="en-US" dirty="0">
              <a:solidFill>
                <a:schemeClr val="bg1"/>
              </a:solidFill>
              <a:latin typeface="Courier New"/>
              <a:ea typeface="黑体"/>
              <a:cs typeface="Courier New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3" y="1131342"/>
            <a:ext cx="5157142" cy="261280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N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ame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：王利华</a:t>
            </a:r>
            <a:endParaRPr kumimoji="1" lang="en-US" altLang="zh-CN" sz="18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GitHub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vczero 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Interest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Node.js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React Native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Email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lh_wang@ctrip.com</a:t>
            </a:r>
            <a:endParaRPr kumimoji="1" lang="en-US" altLang="zh-CN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分享地址：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https://github.com/vczero/sharePPT</a:t>
            </a:r>
          </a:p>
          <a:p>
            <a:pPr algn="l"/>
            <a:r>
              <a:rPr kumimoji="1"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一句话：一个因为写代码而变胖的小胖子，但是始终相信不会再长胖。</a:t>
            </a:r>
            <a:endParaRPr kumimoji="1" lang="zh-CN" altLang="en-US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03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系列课程</a:t>
            </a:r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(</a:t>
            </a:r>
            <a:r>
              <a:rPr kumimoji="1" lang="zh-CN" altLang="en-US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一</a:t>
            </a:r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5" name="图片 4" descr="m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89" y="1190390"/>
            <a:ext cx="1477660" cy="17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Courier New"/>
                <a:ea typeface="黑体"/>
                <a:cs typeface="Courier New"/>
              </a:rPr>
              <a:t>系列课程</a:t>
            </a:r>
            <a:endParaRPr kumimoji="1" lang="zh-CN" altLang="en-US" dirty="0">
              <a:solidFill>
                <a:schemeClr val="bg1"/>
              </a:solidFill>
              <a:latin typeface="Courier New"/>
              <a:ea typeface="黑体"/>
              <a:cs typeface="Courier New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131343"/>
            <a:ext cx="6963365" cy="1521546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solidFill>
                  <a:srgbClr val="FFFFFF"/>
                </a:solidFill>
              </a:rPr>
              <a:t> </a:t>
            </a:r>
            <a:r>
              <a:rPr lang="zh-TW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zh-CN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lang="zh-TW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r>
              <a:rPr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HTML5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知识</a:t>
            </a:r>
            <a:r>
              <a:rPr lang="zh-CN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体系 </a:t>
            </a:r>
          </a:p>
          <a:p>
            <a:pPr algn="l"/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 </a:t>
            </a:r>
            <a:r>
              <a:rPr lang="zh-TW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）使用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HTML5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快速开发一款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App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 &amp; Node.js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</a:p>
          <a:p>
            <a:pPr algn="l"/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  （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）框架的选择 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&amp; React Native</a:t>
            </a:r>
            <a:endParaRPr lang="zh-TW" altLang="en-US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  （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）如何开发和学习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HTML5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框架（</a:t>
            </a:r>
            <a:r>
              <a:rPr lang="en-US" altLang="zh-TW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Lizard &amp; </a:t>
            </a: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构建自己的基础框架）</a:t>
            </a:r>
          </a:p>
          <a:p>
            <a:pPr algn="l"/>
            <a:endParaRPr kumimoji="1" lang="en-US" altLang="zh-CN" sz="1800" dirty="0" smtClean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03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系列课程</a:t>
            </a:r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(</a:t>
            </a:r>
            <a:r>
              <a:rPr kumimoji="1" lang="zh-CN" altLang="en-US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一</a:t>
            </a:r>
            <a:r>
              <a:rPr kumimoji="1" lang="en-US" altLang="zh-CN" sz="1600" dirty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62228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422960"/>
            <a:ext cx="6963365" cy="1521546"/>
          </a:xfrm>
          <a:ln w="3175" cmpd="sng">
            <a:noFill/>
          </a:ln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AutoNum type="circleNumWdBlackPlain"/>
            </a:pPr>
            <a:r>
              <a:rPr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HTML5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知识体系介绍</a:t>
            </a:r>
            <a:r>
              <a:rPr lang="zh-CN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广义）</a:t>
            </a:r>
            <a:r>
              <a:rPr lang="zh-CN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</a:p>
          <a:p>
            <a:pPr marL="342900" indent="-342900" algn="l">
              <a:buFont typeface="Wingdings" charset="2"/>
              <a:buAutoNum type="circleNumWdBlackPlain"/>
            </a:pP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框架的选择</a:t>
            </a:r>
            <a:r>
              <a:rPr lang="zh-CN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初步介绍）</a:t>
            </a:r>
            <a:endParaRPr lang="zh-TW" altLang="en-US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algn="l">
              <a:buFont typeface="Wingdings" charset="2"/>
              <a:buAutoNum type="circleNumWdBlackPlain"/>
            </a:pP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如何从</a:t>
            </a:r>
            <a:r>
              <a:rPr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0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开始构建一款</a:t>
            </a:r>
            <a:r>
              <a:rPr lang="en-US" altLang="zh-CN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Web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用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（初步介绍）</a:t>
            </a:r>
            <a:endParaRPr lang="zh-TW" altLang="en-US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algn="l">
              <a:buFont typeface="Wingdings" charset="2"/>
              <a:buAutoNum type="circleNumWdBlackPlain"/>
            </a:pPr>
            <a:r>
              <a:rPr lang="zh-TW" altLang="en-US" sz="18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学习</a:t>
            </a:r>
            <a:r>
              <a:rPr lang="zh-CN" altLang="en-US" sz="18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前端的点点滴滴</a:t>
            </a:r>
            <a:endParaRPr lang="zh-TW" altLang="en-US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kumimoji="1" lang="en-US" altLang="zh-CN" sz="18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111" y="339540"/>
            <a:ext cx="366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本讲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课程内容提纲</a:t>
            </a:r>
            <a:endParaRPr kumimoji="1" lang="zh-CN" altLang="en-US" sz="28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32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5" y="429196"/>
            <a:ext cx="7036375" cy="1198285"/>
          </a:xfrm>
          <a:ln w="3175" cmpd="sng">
            <a:noFill/>
          </a:ln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 smtClean="0">
                <a:solidFill>
                  <a:srgbClr val="FFFFFF"/>
                </a:solidFill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</a:rPr>
              <a:t>狭义概念：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HTML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+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CSS + DIV &amp; CSS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布局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+ JavaScript</a:t>
            </a:r>
            <a:r>
              <a:rPr lang="en-US" altLang="zh-CN" sz="1600" dirty="0" smtClean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广义概念：从后端服务服务往上到应用层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熊孩子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Node Render + Node Server 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+ Phantom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Spider </a:t>
            </a:r>
          </a:p>
          <a:p>
            <a:pPr algn="l"/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美途：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http://vczero.github.io/meitu/index.html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847" y="47152"/>
            <a:ext cx="35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HTML5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知识体系（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Web App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开发体系）</a:t>
            </a:r>
            <a:endParaRPr kumimoji="1" lang="zh-CN" altLang="en-US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5" name="图片 4" descr="html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36" y="456274"/>
            <a:ext cx="686740" cy="777901"/>
          </a:xfrm>
          <a:prstGeom prst="rect">
            <a:avLst/>
          </a:prstGeom>
        </p:spPr>
      </p:pic>
      <p:pic>
        <p:nvPicPr>
          <p:cNvPr id="7" name="图片 6" descr="cc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7" y="444431"/>
            <a:ext cx="579024" cy="799148"/>
          </a:xfrm>
          <a:prstGeom prst="rect">
            <a:avLst/>
          </a:prstGeom>
        </p:spPr>
      </p:pic>
      <p:pic>
        <p:nvPicPr>
          <p:cNvPr id="8" name="图片 7" descr="1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741"/>
            <a:ext cx="9144000" cy="34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072412"/>
            <a:ext cx="5898081" cy="2596458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TW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zh-CN" altLang="zh-TW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lang="zh-TW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r>
              <a:rPr lang="en-US" altLang="zh-TW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Canvas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产生的原因：</a:t>
            </a:r>
            <a:r>
              <a:rPr lang="zh-CN" altLang="en-US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释放浏览器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GDI</a:t>
            </a:r>
            <a:endParaRPr lang="zh-CN" altLang="en-US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zh-TW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Canvas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的优势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: 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内存操作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VS 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DOM Render 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TW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 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操纵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）用途：游戏、地图、大型图表、图片压缩和裁剪等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  (4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Demo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endParaRPr lang="en-US" altLang="zh-CN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160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this.canvas.toDataURL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('image/' + type, quality);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160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context.drawImage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that.image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, 0, 0, width, height)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;</a:t>
            </a: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 (5)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应用举例：高德地图</a:t>
            </a:r>
            <a:r>
              <a:rPr lang="zh-CN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egret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游戏引擎</a:t>
            </a:r>
            <a:r>
              <a:rPr lang="zh-CN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echarts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…</a:t>
            </a:r>
            <a:endParaRPr lang="en-US" altLang="zh-CN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TW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TW" sz="18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TW" sz="18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kumimoji="1" lang="en-US" altLang="zh-CN" sz="18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160036"/>
            <a:ext cx="2708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新特性之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Canvas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7" name="图片 6" descr="屏幕快照 2015-09-01 下午11.0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82" y="1439829"/>
            <a:ext cx="3239875" cy="1166039"/>
          </a:xfrm>
          <a:prstGeom prst="rect">
            <a:avLst/>
          </a:prstGeom>
        </p:spPr>
      </p:pic>
      <p:pic>
        <p:nvPicPr>
          <p:cNvPr id="8" name="图片 7" descr="屏幕快照 2015-09-01 下午11.03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82" y="47058"/>
            <a:ext cx="3239875" cy="1298208"/>
          </a:xfrm>
          <a:prstGeom prst="rect">
            <a:avLst/>
          </a:prstGeom>
        </p:spPr>
      </p:pic>
      <p:pic>
        <p:nvPicPr>
          <p:cNvPr id="9" name="图片 8" descr="屏幕快照 2015-09-01 下午11.05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81" y="2720896"/>
            <a:ext cx="3239875" cy="1107919"/>
          </a:xfrm>
          <a:prstGeom prst="rect">
            <a:avLst/>
          </a:prstGeom>
        </p:spPr>
      </p:pic>
      <p:pic>
        <p:nvPicPr>
          <p:cNvPr id="10" name="图片 9" descr="12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01" y="3922889"/>
            <a:ext cx="3239875" cy="11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4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3" y="724357"/>
            <a:ext cx="5154896" cy="3471347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b="1" dirty="0" err="1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FileReader</a:t>
            </a:r>
            <a:endParaRPr lang="en-US" altLang="zh-CN" sz="1800" b="1" dirty="0">
              <a:solidFill>
                <a:srgbClr val="FFFFFF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(1)</a:t>
            </a:r>
            <a:r>
              <a:rPr kumimoji="1" lang="en-US" altLang="zh-CN" sz="1600" dirty="0" err="1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FileReader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产生的原因：</a:t>
            </a:r>
            <a:r>
              <a:rPr lang="zh-CN" altLang="en-US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 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获取文件的内容和大小</a:t>
            </a:r>
            <a:endParaRPr lang="zh-CN" altLang="en-US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TW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(2)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应用场景：文件上传大小前端判断、图片上传预览等</a:t>
            </a:r>
            <a:endParaRPr lang="en-US" altLang="zh-CN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(3)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Demo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var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reader 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 new </a:t>
            </a:r>
            <a:r>
              <a:rPr lang="en-US" altLang="zh-CN" sz="160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FileReader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();</a:t>
            </a:r>
          </a:p>
          <a:p>
            <a:pPr algn="l"/>
            <a:r>
              <a:rPr lang="en-US" altLang="zh-CN" sz="1600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reader.readAsDataURL</a:t>
            </a:r>
            <a:r>
              <a:rPr lang="en-US" altLang="zh-CN" sz="16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(file)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;</a:t>
            </a:r>
          </a:p>
          <a:p>
            <a:pPr algn="l"/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CSS 3</a:t>
            </a: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(1)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解决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UI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展现的缺陷，比如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border-radius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transform</a:t>
            </a:r>
          </a:p>
          <a:p>
            <a:pPr algn="l"/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(2)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替代了部分</a:t>
            </a:r>
            <a:r>
              <a:rPr lang="en-US" altLang="zh-CN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JavaScript UI</a:t>
            </a:r>
            <a:r>
              <a:rPr lang="zh-CN" altLang="en-US" sz="16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层面的动画。</a:t>
            </a:r>
            <a:endParaRPr lang="en-US" altLang="zh-CN" sz="16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CN" sz="16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41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新特性之</a:t>
            </a:r>
            <a:r>
              <a:rPr kumimoji="1" lang="en-US" altLang="zh-CN" sz="1600" dirty="0" err="1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FileReader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 &amp; CSS3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4585" y="658508"/>
            <a:ext cx="3878135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@-</a:t>
            </a:r>
            <a:r>
              <a:rPr kumimoji="1" lang="en-US" altLang="zh-CN" sz="1200" dirty="0" err="1">
                <a:solidFill>
                  <a:schemeClr val="bg1"/>
                </a:solidFill>
                <a:latin typeface="Courier New"/>
                <a:cs typeface="Courier New"/>
              </a:rPr>
              <a:t>webkit-keyframes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 flash {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0% {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	opacity: 0;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}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50% {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	opacity: 1;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}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100% {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	opacity: 0;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}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kumimoji="1" lang="en-US" altLang="zh-CN" sz="1200" dirty="0" err="1">
                <a:solidFill>
                  <a:schemeClr val="bg1"/>
                </a:solidFill>
                <a:latin typeface="Courier New"/>
                <a:cs typeface="Courier New"/>
              </a:rPr>
              <a:t>firebug_flash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 {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-</a:t>
            </a:r>
            <a:r>
              <a:rPr kumimoji="1" lang="en-US" altLang="zh-CN" sz="1200" dirty="0" err="1">
                <a:solidFill>
                  <a:schemeClr val="bg1"/>
                </a:solidFill>
                <a:latin typeface="Courier New"/>
                <a:cs typeface="Courier New"/>
              </a:rPr>
              <a:t>webkit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-animation-name: flash;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-</a:t>
            </a:r>
            <a:r>
              <a:rPr kumimoji="1" lang="en-US" altLang="zh-CN" sz="1200" dirty="0" err="1">
                <a:solidFill>
                  <a:schemeClr val="bg1"/>
                </a:solidFill>
                <a:latin typeface="Courier New"/>
                <a:cs typeface="Courier New"/>
              </a:rPr>
              <a:t>webkit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-animation-iteration-count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ourier New"/>
                <a:cs typeface="Courier New"/>
              </a:rPr>
              <a:t>: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ourier New"/>
                <a:cs typeface="Courier New"/>
              </a:rPr>
              <a:t>					 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infinite;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-</a:t>
            </a:r>
            <a:r>
              <a:rPr kumimoji="1" lang="en-US" altLang="zh-CN" sz="1200" dirty="0" err="1">
                <a:solidFill>
                  <a:schemeClr val="bg1"/>
                </a:solidFill>
                <a:latin typeface="Courier New"/>
                <a:cs typeface="Courier New"/>
              </a:rPr>
              <a:t>webkit</a:t>
            </a:r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-animation-duration: 1s;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	background-color: #F7001D;</a:t>
            </a:r>
          </a:p>
          <a:p>
            <a:r>
              <a:rPr kumimoji="1" lang="en-US" altLang="zh-CN" sz="12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kumimoji="1" lang="zh-CN" altLang="en-US" sz="1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882" y="4365037"/>
            <a:ext cx="60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总结：</a:t>
            </a:r>
            <a:r>
              <a:rPr kumimoji="1" lang="en-US" altLang="zh-CN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将系统功能释放；</a:t>
            </a:r>
            <a:r>
              <a:rPr kumimoji="1" lang="en-US" altLang="zh-CN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CSS3</a:t>
            </a:r>
            <a:r>
              <a:rPr kumimoji="1" lang="zh-CN" altLang="en-US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更加方便创建更炫</a:t>
            </a:r>
            <a:r>
              <a:rPr kumimoji="1" lang="en-US" altLang="zh-CN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UI</a:t>
            </a:r>
            <a:endParaRPr kumimoji="1" lang="zh-CN" altLang="en-US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4454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2" y="310450"/>
            <a:ext cx="8673267" cy="4757794"/>
          </a:xfrm>
          <a:ln w="3175" cmpd="sng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&lt;!--360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极速模式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name="renderer" content="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webkit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http-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equiv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="X-UA-Compatible" content="IE=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edge,chrome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=1"&gt;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name="format-detection" content="telephone=no" 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searchtype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="map"&gt;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name="apple-mobile-web-app-capable" content="yes"&gt;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name="apple-mobile-web-app-status-bar-style" content="black"&gt;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http-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equiv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="Content-Type" content="text/html; charset=utf-8"&gt;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name="apple-mobile-web-app-title" content="</a:t>
            </a:r>
            <a:r>
              <a:rPr lang="zh-CN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美途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&lt;!--&lt;meta name="apple-mobile-web-app-status-bar-style" content="black-translucent" /&gt;--&gt;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name="viewport" content="width=device-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width,initial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-scale=1,maximum-scale=1,minimum-scale=1,minimal-ui"&gt;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name="misapplication-tap-highlight" content="no" /&gt;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</a:t>
            </a:r>
            <a:r>
              <a:rPr lang="en-US" altLang="zh-TW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uc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强制竖屏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name="screen-orientation" content="portrait"&gt;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QQ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强制竖屏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name="x5-orientation" content="portrait"&gt;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UC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强制全屏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name="full-screen" content="yes"&gt;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QQ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强制全屏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name="x5-fullscreen" content="true"&gt;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UC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应用模式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</a:t>
            </a:r>
            <a:r>
              <a:rPr lang="en-US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browsermode</a:t>
            </a:r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" content="application"&gt;</a:t>
            </a:r>
          </a:p>
          <a:p>
            <a:pPr algn="l"/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QQ</a:t>
            </a:r>
            <a:r>
              <a:rPr lang="zh-TW" altLang="en-US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应用模式 </a:t>
            </a:r>
            <a:r>
              <a:rPr lang="en-US" altLang="zh-TW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name="x5-page-mode" content="app"&gt;</a:t>
            </a:r>
          </a:p>
          <a:p>
            <a:pPr algn="l"/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&lt;!-- </a:t>
            </a:r>
            <a:r>
              <a:rPr lang="pl-PL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windows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pl-PL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phone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zh-CN" altLang="pl-PL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点击无高光 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--&gt;</a:t>
            </a:r>
          </a:p>
          <a:p>
            <a:pPr algn="l"/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&lt;meta </a:t>
            </a:r>
            <a:r>
              <a:rPr lang="pl-PL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name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="</a:t>
            </a:r>
            <a:r>
              <a:rPr lang="pl-PL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msapplication-tap-highlight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" </a:t>
            </a:r>
            <a:r>
              <a:rPr lang="pl-PL" altLang="zh-CN" sz="1050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content</a:t>
            </a:r>
            <a:r>
              <a:rPr lang="pl-PL" altLang="zh-CN" sz="105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="no"&gt;</a:t>
            </a:r>
            <a:endParaRPr lang="en-US" altLang="zh-CN" sz="105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-9290"/>
            <a:ext cx="41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meta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举例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 &amp;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等等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39633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22" y="489183"/>
            <a:ext cx="6387267" cy="3292596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、</a:t>
            </a:r>
            <a:r>
              <a:rPr lang="zh-CN" altLang="en-US" sz="18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必须</a:t>
            </a:r>
            <a:r>
              <a:rPr lang="en-US" altLang="zh-CN" sz="18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MVC</a:t>
            </a:r>
            <a:r>
              <a:rPr lang="zh-CN" altLang="en-US" sz="18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？</a:t>
            </a:r>
            <a:r>
              <a:rPr lang="en-US" altLang="zh-CN" sz="18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—— No</a:t>
            </a:r>
            <a:endParaRPr lang="en-US" altLang="zh-CN" sz="1800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、必须是大众框架？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——No</a:t>
            </a:r>
          </a:p>
          <a:p>
            <a:pPr algn="l"/>
            <a:endParaRPr lang="en-US" altLang="zh-CN" sz="1600" b="1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框架的核心问题必须是解决你所需。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如果只需要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UI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部分：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bootstrap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类库、</a:t>
            </a:r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m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ui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React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等；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如果需要模板部分：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underscore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artTemplate</a:t>
            </a:r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ejs</a:t>
            </a:r>
            <a:r>
              <a:rPr lang="zh-CN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handlebars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jade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等；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如果需要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MV(C)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backbone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angular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ember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选择合适类库和框架</a:t>
            </a:r>
            <a:endParaRPr lang="en-US" altLang="zh-CN" sz="1600" b="1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  <a:p>
            <a:pPr algn="l"/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一个下午开发出来的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Demo</a:t>
            </a:r>
            <a:r>
              <a:rPr lang="zh-CN" altLang="en-US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：</a:t>
            </a:r>
            <a:r>
              <a:rPr lang="en-US" altLang="zh-CN" sz="1600" b="1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http://vczero.github.io/</a:t>
            </a:r>
            <a:r>
              <a:rPr lang="en-US" altLang="zh-CN" sz="1600" b="1" dirty="0" err="1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catapp</a:t>
            </a:r>
            <a:r>
              <a:rPr lang="en-US" altLang="zh-CN" sz="1600" b="1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/</a:t>
            </a:r>
            <a:r>
              <a:rPr lang="en-US" altLang="zh-CN" sz="1600" b="1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index.html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41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华文宋体"/>
                <a:ea typeface="华文宋体"/>
                <a:cs typeface="华文宋体"/>
              </a:rPr>
              <a:t>框架的选择</a:t>
            </a:r>
            <a:endParaRPr kumimoji="1" lang="zh-CN" altLang="en-US" sz="16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7" name="图片 6" descr="屏幕快照 2015-09-02 上午12.1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18" y="282337"/>
            <a:ext cx="2353327" cy="41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753</Words>
  <Application>Microsoft Macintosh PowerPoint</Application>
  <PresentationFormat>全屏显示(16:9)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HTML5知识体系</vt:lpstr>
      <vt:lpstr>About Me</vt:lpstr>
      <vt:lpstr>系列课程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HTML5知识体系</dc:title>
  <dc:creator>lihua wang</dc:creator>
  <cp:lastModifiedBy>lihua wang</cp:lastModifiedBy>
  <cp:revision>83</cp:revision>
  <dcterms:created xsi:type="dcterms:W3CDTF">2015-09-01T08:49:46Z</dcterms:created>
  <dcterms:modified xsi:type="dcterms:W3CDTF">2015-09-02T01:59:13Z</dcterms:modified>
</cp:coreProperties>
</file>