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58" r:id="rId7"/>
    <p:sldId id="259" r:id="rId8"/>
    <p:sldId id="267" r:id="rId9"/>
    <p:sldId id="268" r:id="rId1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648" y="-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236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93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25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3897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92651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197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239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1388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1339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23696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6454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591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3083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55099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14570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2024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91545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40383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49461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21306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41652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93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20857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312229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62261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141568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229310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303370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294721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383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356204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22837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9928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5285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551283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512361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309173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684083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9229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87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67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311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9FBF-CBFF-614C-9C2C-7CFF9264AEED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5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9FBF-CBFF-614C-9C2C-7CFF9264AEED}" type="datetimeFigureOut">
              <a:rPr kumimoji="1" lang="zh-CN" altLang="en-US" smtClean="0"/>
              <a:t>15/9/23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4C05-F162-CE4D-9DE6-3413FE14B1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36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8805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9FBF-CBFF-614C-9C2C-7CFF9264AEED}" type="datetimeFigureOut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4C05-F162-CE4D-9DE6-3413FE14B1C4}" type="slidenum">
              <a:rPr kumimoji="1"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0953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9FBF-CBFF-614C-9C2C-7CFF9264AEED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15/9/23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4C05-F162-CE4D-9DE6-3413FE14B1C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6196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41334"/>
            <a:ext cx="7772400" cy="1102519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使用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HTML5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快速开发一款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APP</a:t>
            </a:r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49037" y="2053260"/>
            <a:ext cx="2492963" cy="524370"/>
          </a:xfrm>
        </p:spPr>
        <p:txBody>
          <a:bodyPr>
            <a:normAutofit/>
          </a:bodyPr>
          <a:lstStyle/>
          <a:p>
            <a:r>
              <a:rPr kumimoji="1" lang="zh-CN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@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框架研发部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王利华</a:t>
            </a:r>
            <a:endParaRPr kumimoji="1" lang="en-US" altLang="zh-CN" sz="1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zh-CN" altLang="en-US" sz="18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882" y="47152"/>
            <a:ext cx="284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HTML5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系列课程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二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5752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293" y="66452"/>
            <a:ext cx="3510845" cy="1102519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About Me</a:t>
            </a:r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672" y="1131342"/>
            <a:ext cx="6699958" cy="261280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1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N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ame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：王利华</a:t>
            </a:r>
            <a:endParaRPr kumimoji="1" lang="en-US" altLang="zh-CN" sz="1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GitHub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vczero </a:t>
            </a:r>
          </a:p>
          <a:p>
            <a:pPr algn="l"/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Interest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JavaScript 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Node.js 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、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React Native</a:t>
            </a:r>
          </a:p>
          <a:p>
            <a:pPr algn="l"/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</a:p>
          <a:p>
            <a:pPr algn="l"/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Email</a:t>
            </a:r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kumimoji="1" lang="en-US" altLang="zh-CN" sz="1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lh_wang@ctrip.com</a:t>
            </a:r>
            <a:endParaRPr kumimoji="1" lang="en-US" altLang="zh-CN" sz="18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algn="l"/>
            <a:r>
              <a:rPr kumimoji="1"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分享地址：</a:t>
            </a:r>
            <a:r>
              <a:rPr kumimoji="1" lang="en-US" altLang="zh-CN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https://github.com/vczero/</a:t>
            </a:r>
            <a:r>
              <a:rPr kumimoji="1" lang="en-US" altLang="zh-CN" sz="1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sharePPT</a:t>
            </a:r>
            <a:endParaRPr kumimoji="1" lang="en-US" altLang="zh-CN" sz="1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882" y="47152"/>
            <a:ext cx="2038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HTML5</a:t>
            </a:r>
            <a:r>
              <a:rPr kumimoji="1"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系列课程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二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图片 4" descr="me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89" y="1190390"/>
            <a:ext cx="1477660" cy="177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7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16293" y="66452"/>
            <a:ext cx="3510845" cy="1102519"/>
          </a:xfrm>
        </p:spPr>
        <p:txBody>
          <a:bodyPr>
            <a:normAutofit/>
          </a:bodyPr>
          <a:lstStyle/>
          <a:p>
            <a:r>
              <a:rPr kumimoji="1" lang="zh-CN" altLang="en-US" b="1" dirty="0" smtClean="0">
                <a:solidFill>
                  <a:schemeClr val="bg1"/>
                </a:solidFill>
                <a:latin typeface="Courier New"/>
                <a:ea typeface="黑体"/>
                <a:cs typeface="Courier New"/>
              </a:rPr>
              <a:t>课程提纲</a:t>
            </a:r>
            <a:endParaRPr kumimoji="1" lang="zh-CN" altLang="en-US" b="1" dirty="0">
              <a:solidFill>
                <a:schemeClr val="bg1"/>
              </a:solidFill>
              <a:latin typeface="Courier New"/>
              <a:ea typeface="黑体"/>
              <a:cs typeface="Courier New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9672" y="1131343"/>
            <a:ext cx="6963365" cy="1342805"/>
          </a:xfrm>
          <a:ln w="3175" cmpd="sng">
            <a:noFill/>
          </a:ln>
        </p:spPr>
        <p:txBody>
          <a:bodyPr>
            <a:normAutofit lnSpcReduction="10000"/>
          </a:bodyPr>
          <a:lstStyle/>
          <a:p>
            <a:pPr marL="285750" indent="-285750" algn="l">
              <a:buFont typeface="Wingdings" charset="2"/>
              <a:buChar char="n"/>
            </a:pPr>
            <a:r>
              <a:rPr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前端开发流程</a:t>
            </a:r>
            <a:r>
              <a:rPr lang="zh-CN" altLang="en-US" sz="1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 </a:t>
            </a:r>
          </a:p>
          <a:p>
            <a:pPr marL="285750" indent="-285750" algn="l">
              <a:buFont typeface="Wingdings" charset="2"/>
              <a:buChar char="n"/>
            </a:pPr>
            <a:r>
              <a:rPr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构建工程</a:t>
            </a:r>
            <a:endParaRPr lang="zh-TW" altLang="en-US" sz="18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l">
              <a:buFont typeface="Wingdings" charset="2"/>
              <a:buChar char="n"/>
            </a:pPr>
            <a:r>
              <a:rPr lang="en-US" altLang="zh-TW" sz="1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Node.js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服务聚合</a:t>
            </a:r>
            <a:endParaRPr lang="zh-TW" altLang="en-US" sz="18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l">
              <a:buFont typeface="Wingdings" charset="2"/>
              <a:buChar char="n"/>
            </a:pPr>
            <a:r>
              <a:rPr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案例：美途、豆瓣</a:t>
            </a:r>
            <a:r>
              <a:rPr lang="en-US" altLang="zh-CN" sz="1800" dirty="0" err="1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OpenAPI</a:t>
            </a:r>
            <a:r>
              <a:rPr lang="zh-CN" altLang="en-US" sz="1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简单应用等</a:t>
            </a:r>
            <a:endParaRPr lang="zh-TW" altLang="en-US" sz="18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  <a:p>
            <a:pPr marL="285750" indent="-285750" algn="l">
              <a:buFont typeface="Wingdings" charset="2"/>
              <a:buChar char="n"/>
            </a:pPr>
            <a:endParaRPr kumimoji="1" lang="en-US" altLang="zh-CN" sz="1800" dirty="0" smtClean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882" y="47152"/>
            <a:ext cx="2661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HTML5</a:t>
            </a:r>
            <a:r>
              <a:rPr kumimoji="1" lang="zh-CN" altLang="en-US" sz="16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系列课程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二</a:t>
            </a:r>
            <a:r>
              <a:rPr kumimoji="1" lang="en-US" altLang="zh-CN" sz="16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6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2228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35111" y="339540"/>
            <a:ext cx="366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前端开发流程</a:t>
            </a:r>
            <a:endParaRPr kumimoji="1" lang="zh-CN" altLang="en-US" sz="2800" dirty="0">
              <a:solidFill>
                <a:srgbClr val="FFFFFF"/>
              </a:solidFill>
              <a:latin typeface="华文宋体"/>
              <a:ea typeface="华文宋体"/>
              <a:cs typeface="华文宋体"/>
            </a:endParaRPr>
          </a:p>
        </p:txBody>
      </p:sp>
      <p:pic>
        <p:nvPicPr>
          <p:cNvPr id="6" name="图片 5" descr="8-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1" y="1185091"/>
            <a:ext cx="1273247" cy="2323871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>
            <a:off x="1777999" y="2135481"/>
            <a:ext cx="79022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52890" y="1950815"/>
            <a:ext cx="1688909" cy="369332"/>
          </a:xfrm>
          <a:prstGeom prst="rect">
            <a:avLst/>
          </a:prstGeom>
          <a:noFill/>
          <a:ln w="6350" cmpd="sng"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HTML + CSS + JS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45550" y="237415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rgbClr val="FFFFFF"/>
                </a:solidFill>
              </a:rPr>
              <a:t>编码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4" name="直线箭头连接符 13"/>
          <p:cNvCxnSpPr/>
          <p:nvPr/>
        </p:nvCxnSpPr>
        <p:spPr>
          <a:xfrm>
            <a:off x="4451581" y="2133043"/>
            <a:ext cx="79022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326473" y="1948377"/>
            <a:ext cx="1079972" cy="369332"/>
          </a:xfrm>
          <a:prstGeom prst="rect">
            <a:avLst/>
          </a:prstGeom>
          <a:noFill/>
          <a:ln w="635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打包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17076" y="1948377"/>
            <a:ext cx="1079972" cy="369332"/>
          </a:xfrm>
          <a:prstGeom prst="rect">
            <a:avLst/>
          </a:prstGeom>
          <a:noFill/>
          <a:ln w="6350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发布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9" name="直线箭头连接符 18"/>
          <p:cNvCxnSpPr/>
          <p:nvPr/>
        </p:nvCxnSpPr>
        <p:spPr>
          <a:xfrm>
            <a:off x="6489225" y="2144332"/>
            <a:ext cx="79022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9407" y="1317036"/>
            <a:ext cx="9153407" cy="1589854"/>
          </a:xfrm>
          <a:ln w="3175" cmpd="sng">
            <a:noFill/>
          </a:ln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FFFF"/>
                </a:solidFill>
                <a:latin typeface="Kaiti SC Regular"/>
                <a:ea typeface="+mj-ea"/>
                <a:cs typeface="Kaiti SC Regular"/>
              </a:rPr>
              <a:t> Talk </a:t>
            </a:r>
            <a:r>
              <a:rPr lang="en-US" altLang="zh-CN" sz="4000" b="1" dirty="0">
                <a:solidFill>
                  <a:srgbClr val="FFFFFF"/>
                </a:solidFill>
                <a:latin typeface="Kaiti SC Regular"/>
                <a:ea typeface="+mj-ea"/>
                <a:cs typeface="Kaiti SC Regular"/>
              </a:rPr>
              <a:t>is cheap show me the code</a:t>
            </a:r>
            <a:endParaRPr lang="en-US" altLang="zh-CN" sz="4000" b="1" dirty="0" smtClean="0">
              <a:solidFill>
                <a:srgbClr val="FFFFFF"/>
              </a:solidFill>
              <a:latin typeface="Kaiti SC Regular"/>
              <a:ea typeface="+mj-ea"/>
              <a:cs typeface="Kaiti SC Regular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5037" y="3499556"/>
            <a:ext cx="4237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bg1"/>
                </a:solidFill>
              </a:rPr>
              <a:t>PPT &amp; 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代码地址：</a:t>
            </a:r>
            <a:r>
              <a:rPr kumimoji="1" lang="en-US" altLang="zh-CN" sz="1400" dirty="0">
                <a:solidFill>
                  <a:schemeClr val="bg1"/>
                </a:solidFill>
              </a:rPr>
              <a:t>https://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github.com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vczero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en-US" altLang="zh-CN" sz="1400" dirty="0" err="1" smtClean="0">
                <a:solidFill>
                  <a:schemeClr val="bg1"/>
                </a:solidFill>
              </a:rPr>
              <a:t>sharePPT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r>
              <a:rPr kumimoji="1" lang="zh-CN" altLang="en-US" sz="1400" dirty="0" smtClean="0">
                <a:solidFill>
                  <a:schemeClr val="bg1"/>
                </a:solidFill>
              </a:rPr>
              <a:t>美途：</a:t>
            </a:r>
            <a:r>
              <a:rPr kumimoji="1" lang="en-US" altLang="zh-CN" sz="1400" dirty="0">
                <a:solidFill>
                  <a:schemeClr val="bg1"/>
                </a:solidFill>
              </a:rPr>
              <a:t>https://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github.com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vczero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meitu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3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46957" y="1608666"/>
            <a:ext cx="2153932" cy="1589854"/>
          </a:xfrm>
          <a:ln w="3175" cmpd="sng">
            <a:noFill/>
          </a:ln>
        </p:spPr>
        <p:txBody>
          <a:bodyPr>
            <a:normAutofit/>
          </a:bodyPr>
          <a:lstStyle/>
          <a:p>
            <a:pPr algn="l"/>
            <a:r>
              <a:rPr lang="zh-CN" altLang="en-US" sz="6000" b="1" dirty="0" smtClean="0">
                <a:solidFill>
                  <a:srgbClr val="FFFFFF"/>
                </a:solidFill>
                <a:latin typeface="华文隶书"/>
                <a:ea typeface="华文隶书"/>
                <a:cs typeface="华文隶书"/>
              </a:rPr>
              <a:t>谢谢！</a:t>
            </a:r>
            <a:endParaRPr lang="en-US" altLang="zh-CN" sz="6000" b="1" dirty="0" smtClean="0">
              <a:solidFill>
                <a:srgbClr val="FFFFFF"/>
              </a:solidFill>
              <a:latin typeface="华文隶书"/>
              <a:ea typeface="华文隶书"/>
              <a:cs typeface="华文隶书"/>
            </a:endParaRPr>
          </a:p>
        </p:txBody>
      </p:sp>
    </p:spTree>
    <p:extLst>
      <p:ext uri="{BB962C8B-B14F-4D97-AF65-F5344CB8AC3E}">
        <p14:creationId xmlns:p14="http://schemas.microsoft.com/office/powerpoint/2010/main" val="376245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106</Words>
  <Application>Microsoft Macintosh PowerPoint</Application>
  <PresentationFormat>全屏显示(16:9)</PresentationFormat>
  <Paragraphs>26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Office 主题</vt:lpstr>
      <vt:lpstr>1_Office 主题</vt:lpstr>
      <vt:lpstr>2_Office 主题</vt:lpstr>
      <vt:lpstr>3_Office 主题</vt:lpstr>
      <vt:lpstr>使用HTML5快速开发一款APP</vt:lpstr>
      <vt:lpstr>About Me</vt:lpstr>
      <vt:lpstr>课程提纲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HTML5知识体系</dc:title>
  <dc:creator>lihua wang</dc:creator>
  <cp:lastModifiedBy>lihua wang</cp:lastModifiedBy>
  <cp:revision>118</cp:revision>
  <dcterms:created xsi:type="dcterms:W3CDTF">2015-09-01T08:49:46Z</dcterms:created>
  <dcterms:modified xsi:type="dcterms:W3CDTF">2015-09-23T05:23:58Z</dcterms:modified>
</cp:coreProperties>
</file>