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7"/>
    <p:restoredTop sz="94681"/>
  </p:normalViewPr>
  <p:slideViewPr>
    <p:cSldViewPr snapToGrid="0">
      <p:cViewPr varScale="1">
        <p:scale>
          <a:sx n="83" d="100"/>
          <a:sy n="83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966-1540-FC8C-6531-6F0E8B20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59776-34A2-7D73-0468-4E177D4A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CDC6-DCCE-7FF5-445F-DDE6F947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92C6-9821-B536-1DA7-219A118C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2899-9714-171F-B743-A6A6E29F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007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88B4-7651-E053-C796-7AE57E8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A2F6-44D7-0301-7BE9-54EFE0E5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BFE3-8278-81DB-2EA2-0B559A21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AE22-2485-36D5-91DF-BFEE6014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9C62-A5D7-5A88-CE83-F1667311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40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477BE-F7EF-B849-B007-A8161494B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AC7C6-C82A-338C-F740-FEE43486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FB74-EB6E-9E8F-703D-B07B2242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EB2D-37E1-A2A4-99F8-F17608C4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915D-2182-542D-454B-60C8E172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82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E570-3654-50BD-F1F2-665611D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044B-5745-A646-862E-284D4AD7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56C4-DC9E-BEFE-BF6C-6BAE16A3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83EB-EAFC-1D6A-8F4F-1C42FCC3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E495-DE45-40BB-D2D7-865E31A1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948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4039-F7B8-7F71-BC2C-CE9E25A3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13B1-E8C1-D1F3-6286-6EEB1E21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C0A8-1148-2C76-A241-DF8F4856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314F-9A50-1EC8-1190-0873824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8556-ACA1-705C-2A1D-712337C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030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DB3-5AA4-83EF-9AD5-CE21100B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6319-A9AC-1CD9-D26B-2E7927A87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C5F16-4536-D920-4749-1E271A17D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8ABE-A0CE-7C5E-ECF9-81DCB1E7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3BF3-07AE-E492-9A0F-CABD7CD1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6EBF-2D45-6238-1CE5-CDAC265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019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9ABC-B869-3E74-C3FE-19A76742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EAEF6-6600-C354-3C0C-882749DE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DC54-9412-C307-3E46-37D33B02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13492-F901-E56F-5455-B372BBAAB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1C3B2-A122-3E31-E7FB-426F1ADC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10B27-FA03-7717-66D6-7890C73C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6484E-6405-3533-8E0A-09EA9DC5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6712E-C298-DB67-054C-9274F770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3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284C-82FF-2C0E-438B-8642FD94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6F969-A856-F77F-92BC-67B8C19A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1CD87-25D8-921D-3C18-1462E71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9863D-9FCE-9022-C620-E2EF356C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54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6036-9812-5BC1-FF5C-9B5C356C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3D3C3-DFE5-2959-D5C3-37959F07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D261-8E6F-A7AC-BD08-9F865248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81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DD0F-C8F4-7665-5AFC-B52E7C24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40E6-2E34-CBB0-6204-4C86ECA2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0103-503E-14B8-EB72-07707BA5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3FA2-BC30-21C3-D553-799FA0E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3F979-BF24-72BF-BB9F-3FEF6DD9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45E1-F552-AFBA-A2BE-6E0288AD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9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C683-ADCD-D5E6-07E8-2A8C9597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51090-6837-E8F5-1CC5-4F1AF1A76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2C050-9022-B666-D7C0-28532FC1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1CB7-47E4-CDF0-3363-E480159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D3C8-239D-DE55-EBAF-B176C293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F047-0EF0-CB5B-BC00-9AA834D4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1B528-3AC9-4664-2037-D8F62115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2281-BA1B-7B10-B371-49CAAD8F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C425-98E2-B71E-939A-1410231BB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9441-8A30-5EED-8AF1-C2D3A8C68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4376-F0C0-AB25-E1B4-FBF8C776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9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ticannews.va/zht/vatican-city/news/2018-09/zh-china-holy-see-agreement-catholic-church-vatican.html" TargetMode="External"/><Relationship Id="rId2" Type="http://schemas.openxmlformats.org/officeDocument/2006/relationships/hyperlink" Target="https://www.vaticannews.va/zh/pope/news/2023-11/pope-francis-delegation-sikh-emirates-arab-poor-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rlitz.com/en-de/blog/most-spoken-languages-world" TargetMode="External"/><Relationship Id="rId5" Type="http://schemas.openxmlformats.org/officeDocument/2006/relationships/hyperlink" Target="https://unesdoc.unesco.org/ark:/48223/pf0000150328_eng" TargetMode="External"/><Relationship Id="rId4" Type="http://schemas.openxmlformats.org/officeDocument/2006/relationships/hyperlink" Target="https://www.un.org/en/observances/interfaith-harmony-wee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6-1E1F-4EFB-9E8B-59C3A8B60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Religion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747A5-1E02-03F6-FB56-A186A29C2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English</a:t>
            </a:r>
            <a:r>
              <a:rPr lang="zh-CN" altLang="en-US" dirty="0"/>
              <a:t> </a:t>
            </a:r>
            <a:r>
              <a:rPr lang="en-US" altLang="zh-CN"/>
              <a:t>2023-11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3178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8B4F-A775-6F1D-4DD1-E10E8E2D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BCD6-E27A-ADCE-6F1D-49C41F95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https://www.vaticannews.va/zh/pope/news/2023-11/pope-francis-delegation-sikh-emirates-arab-poor-services.html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3"/>
              </a:rPr>
              <a:t>https://www.vaticannews.va/zht/vatican-city/news/2018-09/zh-china-holy-see-agreement-catholic-church-vatican.html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i="0" u="none" strike="noStrike" dirty="0">
                <a:solidFill>
                  <a:srgbClr val="4D4D4D"/>
                </a:solidFill>
                <a:effectLst/>
                <a:latin typeface="IBM Plex Sans" panose="020B0503050203000203" pitchFamily="34" charset="0"/>
                <a:hlinkClick r:id="rId4"/>
              </a:rPr>
              <a:t>World Interfaith Harmony Week 1-7 February</a:t>
            </a:r>
            <a:endParaRPr lang="en-GB" i="0" u="none" strike="noStrike" dirty="0">
              <a:solidFill>
                <a:srgbClr val="4D4D4D"/>
              </a:solidFill>
              <a:effectLst/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4D4D4D"/>
                </a:solidFill>
                <a:latin typeface="IBM Plex Sans" panose="020B0503050203000203" pitchFamily="34" charset="0"/>
                <a:hlinkClick r:id="rId5"/>
              </a:rPr>
              <a:t>interfaith and interreligious dialogue and activities designed to promote respect for and dialogue among cultures</a:t>
            </a:r>
            <a:endParaRPr lang="en-GB" dirty="0">
              <a:solidFill>
                <a:srgbClr val="4D4D4D"/>
              </a:solidFill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1D1D1D"/>
                </a:solidFill>
                <a:effectLst/>
                <a:latin typeface="IBM Plex Sans" panose="020F0502020204030204" pitchFamily="34" charset="0"/>
                <a:hlinkClick r:id="rId6"/>
              </a:rPr>
              <a:t>The most spoken languages in the world: These are the Top 20</a:t>
            </a:r>
            <a:endParaRPr lang="en-GB" b="0" i="0" dirty="0">
              <a:solidFill>
                <a:srgbClr val="1D1D1D"/>
              </a:solidFill>
              <a:effectLst/>
              <a:latin typeface="IBM Plex Sans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3765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CBEA-DEDA-17F9-CE68-F6103E62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Issue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1099-9028-8DDB-EEDE-E8549226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There still have Poverty, War, Depravity in the World</a:t>
            </a:r>
          </a:p>
          <a:p>
            <a:r>
              <a:rPr lang="en-GB" dirty="0"/>
              <a:t>Too much focus on the development of material science and technology, and insufficient investment in life wisdom and mental health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358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14E8-C277-8EF8-7C15-7CCBB51F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9F72-5519-012A-5243-1BABBF2E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</a:t>
            </a:r>
            <a:r>
              <a:rPr lang="en-DE" dirty="0"/>
              <a:t>ll religions learn each other</a:t>
            </a:r>
          </a:p>
          <a:p>
            <a:r>
              <a:rPr lang="en-DE" dirty="0"/>
              <a:t>All religions communicate each other</a:t>
            </a:r>
          </a:p>
          <a:p>
            <a:r>
              <a:rPr lang="en-DE" dirty="0"/>
              <a:t>All religions cooperate each other</a:t>
            </a:r>
          </a:p>
          <a:p>
            <a:r>
              <a:rPr lang="en-DE" dirty="0"/>
              <a:t>develop the all religions influence</a:t>
            </a:r>
          </a:p>
          <a:p>
            <a:r>
              <a:rPr lang="en-DE" dirty="0"/>
              <a:t>help more to community</a:t>
            </a:r>
            <a:r>
              <a:rPr lang="zh-CN" altLang="en-US" dirty="0"/>
              <a:t> </a:t>
            </a:r>
            <a:r>
              <a:rPr lang="en-US" altLang="zh-CN" dirty="0"/>
              <a:t>actively</a:t>
            </a:r>
            <a:endParaRPr lang="en-DE" dirty="0"/>
          </a:p>
          <a:p>
            <a:r>
              <a:rPr lang="en-DE" dirty="0"/>
              <a:t>spread all religions wisdom to more people and help every person to live with dignity</a:t>
            </a:r>
          </a:p>
          <a:p>
            <a:r>
              <a:rPr lang="en-DE" dirty="0"/>
              <a:t>cooperate to solve the problem that people are facing now</a:t>
            </a:r>
          </a:p>
          <a:p>
            <a:r>
              <a:rPr lang="en-GB" dirty="0"/>
              <a:t>L</a:t>
            </a:r>
            <a:r>
              <a:rPr lang="en-DE" dirty="0"/>
              <a:t>et people know us from TV, social media, activity(news), journal, poster in daily life</a:t>
            </a:r>
          </a:p>
          <a:p>
            <a:r>
              <a:rPr lang="en-GB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GB" dirty="0"/>
              <a:t>F</a:t>
            </a:r>
            <a:r>
              <a:rPr lang="en-DE" dirty="0"/>
              <a:t>ocusing on living with wisdom</a:t>
            </a:r>
          </a:p>
        </p:txBody>
      </p:sp>
    </p:spTree>
    <p:extLst>
      <p:ext uri="{BB962C8B-B14F-4D97-AF65-F5344CB8AC3E}">
        <p14:creationId xmlns:p14="http://schemas.microsoft.com/office/powerpoint/2010/main" val="300776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189B-F039-9239-F2A8-FB729EC8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A420-0B0A-89EA-7D5E-4BC3A878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Everyone in the World live with Wisdom (Love, Abstinence, Happy)</a:t>
            </a:r>
          </a:p>
        </p:txBody>
      </p:sp>
    </p:spTree>
    <p:extLst>
      <p:ext uri="{BB962C8B-B14F-4D97-AF65-F5344CB8AC3E}">
        <p14:creationId xmlns:p14="http://schemas.microsoft.com/office/powerpoint/2010/main" val="36899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9F4A-8F8E-DBB2-CA6B-8A3A2E0A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94E3-24C7-0CD4-1E95-13333F4A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riendly</a:t>
            </a:r>
          </a:p>
          <a:p>
            <a:r>
              <a:rPr lang="en-GB" dirty="0"/>
              <a:t>E</a:t>
            </a:r>
            <a:r>
              <a:rPr lang="en-DE" dirty="0"/>
              <a:t>quality</a:t>
            </a:r>
          </a:p>
          <a:p>
            <a:r>
              <a:rPr lang="en-GB" dirty="0"/>
              <a:t>P</a:t>
            </a:r>
            <a:r>
              <a:rPr lang="en-DE" dirty="0"/>
              <a:t>eace</a:t>
            </a:r>
          </a:p>
          <a:p>
            <a:r>
              <a:rPr lang="en-GB" dirty="0"/>
              <a:t>S</a:t>
            </a:r>
            <a:r>
              <a:rPr lang="en-DE" dirty="0"/>
              <a:t>eek common ground while reserving differenties</a:t>
            </a:r>
          </a:p>
        </p:txBody>
      </p:sp>
    </p:spTree>
    <p:extLst>
      <p:ext uri="{BB962C8B-B14F-4D97-AF65-F5344CB8AC3E}">
        <p14:creationId xmlns:p14="http://schemas.microsoft.com/office/powerpoint/2010/main" val="33190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FF71-0F61-2DA1-83EA-7CECBAF4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0A0E-80FE-449C-F357-C1AF0937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 Christianity communicate with Buddhism</a:t>
            </a:r>
          </a:p>
          <a:p>
            <a:pPr marL="457200" lvl="1" indent="0">
              <a:buNone/>
            </a:pPr>
            <a:r>
              <a:rPr lang="en-DE" dirty="0"/>
              <a:t>1.1. Buddhism visit Christianity in Germany</a:t>
            </a:r>
          </a:p>
          <a:p>
            <a:pPr marL="457200" lvl="1" indent="0">
              <a:buNone/>
            </a:pPr>
            <a:r>
              <a:rPr lang="en-DE" dirty="0"/>
              <a:t>1.2. Christianity visit Buddhism in China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Annual meeting for all religions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Journal of all religions share information</a:t>
            </a:r>
          </a:p>
          <a:p>
            <a:pPr marL="457200" lvl="1" indent="0">
              <a:buNone/>
            </a:pPr>
            <a:r>
              <a:rPr lang="en-GB" dirty="0"/>
              <a:t>3.1. N</a:t>
            </a:r>
            <a:r>
              <a:rPr lang="en-DE" dirty="0"/>
              <a:t>ame: Wisdom Path</a:t>
            </a:r>
          </a:p>
          <a:p>
            <a:pPr marL="457200" lvl="1" indent="0">
              <a:buNone/>
            </a:pPr>
            <a:r>
              <a:rPr lang="en-GB" dirty="0"/>
              <a:t>3.2. E</a:t>
            </a:r>
            <a:r>
              <a:rPr lang="en-DE" dirty="0"/>
              <a:t>very three months</a:t>
            </a:r>
          </a:p>
          <a:p>
            <a:pPr marL="457200" lvl="1" indent="0">
              <a:buNone/>
            </a:pPr>
            <a:r>
              <a:rPr lang="en-GB" dirty="0"/>
              <a:t>3.3. L</a:t>
            </a:r>
            <a:r>
              <a:rPr lang="en-DE" dirty="0"/>
              <a:t>anguage:</a:t>
            </a:r>
            <a:r>
              <a:rPr lang="en-GB" dirty="0" err="1"/>
              <a:t>arabic</a:t>
            </a:r>
            <a:r>
              <a:rPr lang="en-GB" dirty="0"/>
              <a:t>, </a:t>
            </a:r>
            <a:r>
              <a:rPr lang="en-GB" dirty="0" err="1"/>
              <a:t>chinese</a:t>
            </a:r>
            <a:r>
              <a:rPr lang="en-GB" dirty="0"/>
              <a:t>, </a:t>
            </a:r>
            <a:r>
              <a:rPr lang="en-GB" dirty="0" err="1"/>
              <a:t>english</a:t>
            </a:r>
            <a:r>
              <a:rPr lang="en-GB" dirty="0"/>
              <a:t>, </a:t>
            </a:r>
            <a:r>
              <a:rPr lang="en-GB" dirty="0" err="1"/>
              <a:t>french</a:t>
            </a:r>
            <a:r>
              <a:rPr lang="en-GB" dirty="0"/>
              <a:t>, </a:t>
            </a:r>
            <a:r>
              <a:rPr lang="en-GB" dirty="0" err="1"/>
              <a:t>german</a:t>
            </a:r>
            <a:r>
              <a:rPr lang="en-GB" dirty="0"/>
              <a:t>, </a:t>
            </a:r>
            <a:r>
              <a:rPr lang="en-GB" dirty="0" err="1"/>
              <a:t>hindi</a:t>
            </a:r>
            <a:r>
              <a:rPr lang="en-GB" dirty="0"/>
              <a:t>, </a:t>
            </a:r>
            <a:r>
              <a:rPr lang="en-GB" dirty="0" err="1"/>
              <a:t>latin</a:t>
            </a:r>
            <a:r>
              <a:rPr lang="en-GB" dirty="0"/>
              <a:t>?, </a:t>
            </a:r>
            <a:r>
              <a:rPr lang="en-GB" dirty="0" err="1"/>
              <a:t>portuguese</a:t>
            </a:r>
            <a:r>
              <a:rPr lang="en-GB" dirty="0"/>
              <a:t>, </a:t>
            </a:r>
            <a:r>
              <a:rPr lang="en-GB" dirty="0" err="1"/>
              <a:t>russian</a:t>
            </a:r>
            <a:r>
              <a:rPr lang="en-GB" dirty="0"/>
              <a:t>, Spanish[5]</a:t>
            </a:r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1999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4B9F-F1B0-20F7-4D76-E534BF9A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1730-D8C0-9040-FB94-191201D8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Pope Francis are very welcome different religions communication [1][2]</a:t>
            </a:r>
          </a:p>
          <a:p>
            <a:r>
              <a:rPr lang="en-GB" dirty="0"/>
              <a:t>United Nation support interfaith harmony [3][4]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3220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00EA-4743-A786-6383-1A3CDB49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Knowledge Base from Each Religion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290B-25AA-A332-CEAD-9172BE99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history and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current status and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main wisdom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culture and art </a:t>
            </a:r>
          </a:p>
          <a:p>
            <a:pPr marL="457200" lvl="1" indent="0">
              <a:buNone/>
            </a:pPr>
            <a:r>
              <a:rPr lang="en-US" altLang="zh-CN" dirty="0"/>
              <a:t>4.1.</a:t>
            </a:r>
            <a:r>
              <a:rPr lang="zh-CN" altLang="en-US" dirty="0"/>
              <a:t> </a:t>
            </a:r>
            <a:r>
              <a:rPr lang="en-GB" dirty="0"/>
              <a:t>poem</a:t>
            </a:r>
          </a:p>
          <a:p>
            <a:pPr marL="457200" lvl="1" indent="0">
              <a:buNone/>
            </a:pPr>
            <a:r>
              <a:rPr lang="en-US" altLang="zh-CN" dirty="0"/>
              <a:t>4.2.</a:t>
            </a:r>
            <a:r>
              <a:rPr lang="zh-CN" altLang="en-US" dirty="0"/>
              <a:t> </a:t>
            </a:r>
            <a:r>
              <a:rPr lang="en-GB" dirty="0"/>
              <a:t>motto</a:t>
            </a:r>
          </a:p>
          <a:p>
            <a:pPr marL="457200" lvl="1" indent="0">
              <a:buNone/>
            </a:pPr>
            <a:r>
              <a:rPr lang="en-US" altLang="zh-CN" dirty="0"/>
              <a:t>4.3.</a:t>
            </a:r>
            <a:r>
              <a:rPr lang="zh-CN" altLang="en-US" dirty="0"/>
              <a:t> </a:t>
            </a:r>
            <a:r>
              <a:rPr lang="en-GB" dirty="0"/>
              <a:t>music</a:t>
            </a:r>
          </a:p>
          <a:p>
            <a:pPr marL="457200" lvl="1" indent="0">
              <a:buNone/>
            </a:pPr>
            <a:r>
              <a:rPr lang="en-US" altLang="zh-CN" dirty="0"/>
              <a:t>4.4.</a:t>
            </a:r>
            <a:r>
              <a:rPr lang="zh-CN" altLang="en-US" dirty="0"/>
              <a:t> </a:t>
            </a:r>
            <a:r>
              <a:rPr lang="en-GB" dirty="0"/>
              <a:t>movie</a:t>
            </a:r>
          </a:p>
          <a:p>
            <a:pPr marL="457200" lvl="1" indent="0">
              <a:buNone/>
            </a:pPr>
            <a:r>
              <a:rPr lang="en-US" altLang="zh-CN" dirty="0"/>
              <a:t>4.5.</a:t>
            </a:r>
            <a:r>
              <a:rPr lang="zh-CN" altLang="en-US" dirty="0"/>
              <a:t> </a:t>
            </a:r>
            <a:r>
              <a:rPr lang="en-GB" dirty="0"/>
              <a:t>book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participate in the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topics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0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A777-6A2B-7646-BB64-3E3B4721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Main Religions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3B69-3B51-FEE7-5EA6-572FF6CA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Christianity</a:t>
            </a:r>
          </a:p>
          <a:p>
            <a:r>
              <a:rPr lang="en-GB" dirty="0"/>
              <a:t>Islam</a:t>
            </a:r>
          </a:p>
          <a:p>
            <a:r>
              <a:rPr lang="en-GB" dirty="0"/>
              <a:t>Hinduism</a:t>
            </a:r>
          </a:p>
          <a:p>
            <a:r>
              <a:rPr lang="en-GB" dirty="0"/>
              <a:t>Buddhism</a:t>
            </a:r>
          </a:p>
          <a:p>
            <a:r>
              <a:rPr lang="en-GB" dirty="0"/>
              <a:t>Taoism</a:t>
            </a:r>
          </a:p>
          <a:p>
            <a:r>
              <a:rPr lang="en-GB" dirty="0"/>
              <a:t>Sikhism</a:t>
            </a:r>
          </a:p>
          <a:p>
            <a:r>
              <a:rPr lang="en-GB" dirty="0"/>
              <a:t>Judaism</a:t>
            </a:r>
          </a:p>
          <a:p>
            <a:r>
              <a:rPr lang="en-GB" dirty="0"/>
              <a:t>Con-fu-</a:t>
            </a:r>
            <a:r>
              <a:rPr lang="en-GB" dirty="0" err="1"/>
              <a:t>Cianism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93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366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Office Theme</vt:lpstr>
      <vt:lpstr>Religion Path</vt:lpstr>
      <vt:lpstr>Issue to Solve</vt:lpstr>
      <vt:lpstr>Method</vt:lpstr>
      <vt:lpstr>Target</vt:lpstr>
      <vt:lpstr>Culture</vt:lpstr>
      <vt:lpstr>Steps</vt:lpstr>
      <vt:lpstr>Resources</vt:lpstr>
      <vt:lpstr>Knowledge Base from Each Religion</vt:lpstr>
      <vt:lpstr>Main Religions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 Path</dc:title>
  <dc:creator>Kem Yang</dc:creator>
  <cp:lastModifiedBy>Kem Yang</cp:lastModifiedBy>
  <cp:revision>19</cp:revision>
  <dcterms:created xsi:type="dcterms:W3CDTF">2023-11-15T09:31:47Z</dcterms:created>
  <dcterms:modified xsi:type="dcterms:W3CDTF">2023-11-15T11:44:53Z</dcterms:modified>
</cp:coreProperties>
</file>