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3:02:11.5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635 318 0,'0'-22'0,"21"22"15,-21-21 1,0 0-16,0 0 15,0 0 1,0 0 0,0-1-16,0 1 15,-21 0 1,21 42 46,0 0-46,0 1-16,21 20 0,-21-21 16,0 21-16,0-20 0,21 20 15,-21 0-15,0 1 0,21-22 16,-21 21-16,0 0 0,0 1 0,0-1 16,0 0-16,0 1 0,0-1 15,0 0-15,0 1 0,0-1 16,0-21-16,0 22 0,0-1 15,0-21-15,0 0 0,0 0 0,0 1 16,0-1-16,22 0 0,-22 0 16,0-42 31,0 0-32,0 0-15,0-1 16,0 1-16,0 0 0,0 0 15</inkml:trace>
  <inkml:trace contextRef="#ctx0" brushRef="#br0" timeOffset="572.84">974 656 0,'0'0'16,"0"21"15,0 1-15,-22-1-16,1 0 0,21 0 0,-21 0 15,21 22-15,0-22 0,-21 0 16,0 21-16,0-21 0,21 1 0,-22 20 16,22-21-16,0 0 0,-21 0 15,0 1-15,21-1 16,0 0-1,0-42 17,0 0-32,0-1 15,0 1-15,0 0 0,0-21 16,0 21-16,0-22 0,21 22 0,-21-21 16,21 21-16,1-1 0,-22 1 15,21 0-15,-21 0 0,21 0 0,-21 0 16,21 21-16,-21-22 15,21 22-15,0 0 0,1 22 16,-1-1 0,-21 0-16,21 0 0,-21 21 15,0-20-15,21-1 0,0 21 16,-21-21-16,0 22 0,21-22 16,1 0-16,-22 0 0,21 21 15,0-20-15,-21-1 0,21 0 16,0-21-16,-21 21 0,21-21 15,1 0 1,-22-21 0,0 0-1,0 0-15,0-1 0,0-20 16,0 0-16,0-1 0</inkml:trace>
  <inkml:trace contextRef="#ctx0" brushRef="#br0" timeOffset="923.65">1291 106 0,'0'-42'32,"-21"42"-32,21 21 15,0 0-15,0 0 0,0 21 16,0 1-16,0-1 0,0 0 0,0 22 15,0-22-15,21 1 0,-21 20 16,0-21-16,0 22 0,0-22 16,0 22-16,0-22 0,0 0 15,0 22-15,0-22 0,0 1 16,0-22-16,0 21 0,0-21 0,0 0 16,21 1-16,-21-1 0,0 0 15,0-42 32,0 0-47,0-1 0,0-20 16,21 21-16,-21 0 15</inkml:trace>
  <inkml:trace contextRef="#ctx0" brushRef="#br0" timeOffset="1371.51">1545 847 0,'0'0'0,"0"21"0,0 0 15,0 0-15,0 0 16,21-21 0,0 0-16,1 0 15,-1 0-15,0 0 0,0 0 16,0-21-16,22 0 0,-22 0 15,0 21-15,0-21 0,0 0 16,0-1-16,1 1 0,-22 0 16,0 0-16,0 0 0,0 0 0,0-1 15,-22 22 1,1 0-16,0 0 0,0 0 0,0 0 16,0 0-16,-1 0 0,1 22 15,-21-1-15,21 0 0,0 21 16,21-21-16,-22 22 0,22-22 0,0 21 15,0 1-15,0-22 0,0 21 16,0-21-16,0 0 0,0 22 0,22-22 16,-1 0-16,0 0 15,0-21-15,0 0 0,0 0 16,22 0-16,-22 0 0,0 0 16,0 0-16,22 0 0,-22 0 15,0-21-15,0 0 0,0 0 0,22-22 16,-22 22-16,0-21 0</inkml:trace>
  <inkml:trace contextRef="#ctx0" brushRef="#br0" timeOffset="1988.99">2265 127 0,'0'0'15,"-43"-21"1,22 21-16,21 21 16,0 0-16,0 0 0,-21 1 15,21 20-15,0-21 0,0 21 16,0 1-16,0 20 0,0-20 0,0-1 16,0 0-16,0 1 0,0 20 15,0-21-15,0 1 16,0 20-16,0-20 0,0-1 0,0 0 15,0 1-15,0-1 0,0-21 16,0 21-16,0-20 0,0-1 0,0 0 16,0 0-16,21 0 0,-21 0 15,0-42 17,0 0-32,0 0 15,0 0-15,0 0 0,0-1 0,0-20 16,0 21-16,0 0 0,0-22 15,0 22-15,0-21 0,21 21 0,1 0 16,-1-22-16,0 22 16,0 0-16,0 0 0,22 21 0,-22-21 15,0-1-15,21 22 0,-21 0 16,22 0-16,-22 0 0,21 0 16,-21 0-16,22 22 0,-22-1 0,21 0 15,-21 0-15,1 0 0,-1 0 16,-21 22-16,0-22 0,0 21 0,0-21 15,0 22-15,-21-22 0,-22 21 16,22-21-16,-21 22 0,-1-22 0,1 0 16,0 0-16,21 0 0,-22 1 15,1-1-15,21-21 0,-22 0 16,22 21-16,0-21 0,0 0 16,0 0-16,0 0 0,-1-21 15,22 0-15,0-1 0,0 1 16,0 0-16</inkml:trace>
  <inkml:trace contextRef="#ctx0" brushRef="#br0" timeOffset="2526.98">2984 233 0,'0'0'0,"0"-21"0,0 0 0,0-1 16,-21 22 15,21 22-15,0-1-16,0 0 0,0 21 15,0 1-15,0-1 0,0 21 16,0-20-16,0 20 0,0 1 0,0-22 16,0 22-16,0-1 0,0 1 0,0-22 15,0 21-15,0-20 16,0-1-16,0 0 0,0 1 0,0-22 16,0 0-16,0 0 0,0 0 15,0 1-15,0-44 31,0 1-31,0-21 16,0 21-16,0-22 0,0 1 0</inkml:trace>
  <inkml:trace contextRef="#ctx0" brushRef="#br0" timeOffset="2940.95">2752 318 0,'-22'-85'32,"22"64"-32,22 0 15,-1 21-15,0-22 16,0 22-16,21 0 0,-20-21 0,20 21 16,0 0-16,1 0 0,-1 0 15,21 0-15,-20 21 0,20 1 0,1-1 16,-1 0-16,22 0 0,-22 21 15,1-20-15,-1 20 0,-20 0 16,20 1-16,-20-1 0,-22 21 16,0-20-16,0-1 0,-21 22 0,0-22 15,-21 21-15,0-20 0,-22-1 16,1 22-16,0-22 0,-22 0 16,1 1-16,-1-1 0,1 0 0,-1-21 15,1 1-15,-1-1 0,1 0 16,-1 0-16,22-21 0,-22 0 0,22 0 15,0 0-15,21 0 0,-22 0 16,22 0-16,21-21 0,0 0 0,0 0 16,0-1-16,21 1 15,22 0-15,-22 0 16,0 0-16</inkml:trace>
  <inkml:trace contextRef="#ctx0" brushRef="#br0" timeOffset="3763.33">3937 804 0,'0'-21'78,"0"0"-78,0 0 15,0 0 1,21 21-16,0 0 0,0 0 16,1-21-16,-1 21 15,0 0-15,0 21 0,0-21 16,0 21-16,1 0 0,-1 21 15,-21-20-15,21 20 0,0-21 0,0 21 16,-21 1-16,0-22 0,0 21 16,0-21-16,0 22 0,0-22 0,0 0 15,0 0-15,0 0 0,0 1 16,0-1-16,-21-21 31,0-21-31,21-1 16,0 1-16,0 0 0,0 0 15,0 0-15,0 0 0,0-22 0,0 22 16,0 0-16,0-21 0,0 20 16,0-20-16,0 21 0,0 0 0,0 0 15,0-1-15,21 1 0,0 0 16,-21 0-16,21 21 0,1 0 16,-1-21-16,0 21 15,0 0-15,0 0 16,0 0-16,1 0 15,-22 21 1</inkml:trace>
  <inkml:trace contextRef="#ctx0" brushRef="#br0" timeOffset="4047.29">4614 720 0,'0'-21'31,"0"42"-15,0 0-1,0 21-15,0-21 0,0 1 16,0 20-16,0-21 0,0 21 0,0-20 16,21 20-16,-21-21 15,0 0-15,0 0 0,0 1 0,0-1 16,0 0-16,0 0 0,0 0 15,22-21-15,-22-21 32,0 0-32,21 0 0,-21 0 15</inkml:trace>
  <inkml:trace contextRef="#ctx0" brushRef="#br0" timeOffset="4391.09">4635 423 0,'0'0'0,"-42"0"32,21 0-32,21 22 0,-21-1 0,21 0 15,0 0-15,0 0 16,0 0-16,21-21 16,0 0-16,0 0 15,0 0-15,1 0 0,-1-21 16,0 21-16,0-21 0,-21 0 15,0 0-15,0 0 16,0-1-16,-21 1 16,0 21-16,0 0 0,-1 0 15,1 0-15,0 0 0,0 0 16,0 0-16,0 21 0,-1-21 16,22 22-16,-21-1 0,21 0 0,0 0 15,0 0-15,0 0 0,0 1 16,0-1-16,21 0 0,1 0 0,-1 0 15,0 0-15,0 1 0,0-1 16</inkml:trace>
  <inkml:trace contextRef="#ctx0" brushRef="#br0" timeOffset="4706.91">4911 826 0,'0'0'16,"-22"-22"-16,22 1 0,0 42 31,0 1-15,0-1-16,22 21 16,-1-21-16,-21 0 0,21 1 0,0 20 15,-21-21-15,21 0 16,-21 0-16,21 22 0,-21-22 0,22 0 15,-22 0-15,0 0 16,21-21-16,-21-21 31,0 0-15,0 0-16,0 0 16,0-22-16</inkml:trace>
  <inkml:trace contextRef="#ctx0" brushRef="#br0" timeOffset="4943.77">5228 656 0,'0'0'0,"0"21"31,0 1-31,-21-1 0,0 0 16,21 21-16,-21-21 0,-1 22 15,22-1-15,0 0 0,-21-20 0,21 20 16,-21-21-16,0 21 0,21-20 15,0 20-15,0-21 0,-21 0 0,21 0 16,0 1-16,21-22 31,0 0-31,-21-22 16,21 1-16</inkml:trace>
  <inkml:trace contextRef="#ctx0" brushRef="#br0" timeOffset="5339.02">5397 953 0,'0'0'0,"0"21"0,-21-21 0,21 21 16,21-21 0,1 0-1,-1 0-15,0 0 16,0 0-16,0-21 0,0 21 0,1-21 15,-1-1-15,21 1 0,-21 0 16,0 0-16,-21 0 0,0 0 0,22 21 16,-22-22-16,0 1 0,0 0 15,-22 0-15,1 21 16,0 0-16,0 0 0,-21 0 16,20 21-16,1 0 0,0 0 0,0 1 15,0-1-15,-22 21 0,43 0 16,-21-20-16,0 20 0,21-21 0,0 21 15,-21-20-15,21 20 16,0-21-16,0 0 0,0 0 0,21 1 16,0-1-16,0-21 0,1 0 0,-1 21 15,21-21-15,-21 0 0,22 0 16,-22 0-16,21-21 0,0 0 0,-20 21 16,20-22-16,0 1 0</inkml:trace>
  <inkml:trace contextRef="#ctx0" brushRef="#br0" timeOffset="5721.06">5927 804 0,'0'-63'31,"0"42"-15,21 21-1,0 0-15,0 0 0,0 0 16,0 0-16,1 0 0,20 21 0,-21 0 15,0 0-15,0 22 0,1-22 16,-1 0-16,-21 21 0,0-21 0,21 22 16,-21-22-16,0 21 0,0-21 15,0 22-15,0-22 0,0 0 0,0 21 16,-21-20-16,21-1 0,-21-21 16,21 21-16,-22-21 0,1 0 15,21-21 1,0 0-1,0-1-15,0 1 0,0-21 0,0 21 16,21-22-16,1 1 0,-22 21 16,21-21-16,-21-1 0,21 1 0,0 21 15,0-22-15,0 22 0,1 0 16,-1 0-16,0 0 0,21 0 0,-21-1 16,1 22-16,-1-21 0,0 21 15</inkml:trace>
  <inkml:trace contextRef="#ctx0" brushRef="#br0" timeOffset="8023.47">7535 423 0,'21'0'0,"1"0"16,-22-21-16,0 0 15,0 0-15,0 0 16,-22 0 0,1 21-16,0 0 0,0 0 15,0 0-15,0 0 0,-1 0 16,1 0-16,0 0 0,0 0 0,0 21 16,-22 0-16,22 0 0,-21 0 15,21 22-15,-22-22 0,22 21 0,-21 0 16,21 1-16,0-1 0,-1 22 15,1-22-15,0 21 0,21-20 0,0 20 16,0 1-16,0-22 0,0 0 16,0 1-16,0-1 0,21 0 15,0 1-15,1-22 0,-1 0 0,21 0 16,-21 0-16,22-21 0,-22 0 16,21 0-16,0 0 0,1 0 0,20 0 15,-20 0-15,-1-21 0,0 0 16,1 0-16,-1 0 0,0 0 0,1-1 15,-1 1-15,-21-21 0,21 0 16,1-1-16,-22 1 0</inkml:trace>
  <inkml:trace contextRef="#ctx0" brushRef="#br0" timeOffset="8323.52">8043 127 0,'0'0'0,"0"-21"0,-42 21 16,21 0-16,21 21 16,0 0-16,0 0 0,-21 1 15,21 20-15,0 0 0,0 1 0,0 20 16,0-21-16,0 1 0,0 20 16,0-20-16,0 20 0,0 1 0,0-22 15,0 21-15,0 1 0,0-22 16,-22 1-16,22 20 0,0-21 0,0 1 15,0-22-15,0 21 0,-21-21 16,21 1-16,0-1 0,0 0 0,0 0 16,0-42 15,21 0-31,1 21 0</inkml:trace>
  <inkml:trace contextRef="#ctx0" brushRef="#br0" timeOffset="8879.48">8445 847 0,'0'0'0,"22"-64"32,-22 43-32,0 0 15,-22 0-15,1 0 0,0-1 16,0 22-16,0-21 0,0 21 15,-1 0-15,1 0 0,0 0 16,-42 0-16,41 0 16,1 21-16,0 1 0,21-1 0,-21 21 15,0 0-15,0 1 0,21-1 16,0 0-16,0 1 0,-22-1 0,22 0 16,0 1-16,0-1 0,0-21 15,0 22-15,0-22 0,0 0 0,22 0 16,-1-21-16,0 0 15,0 0-15,0 0 0,0 0 16,1 0-16,-1-21 0,0 0 0,0 21 16,-21-43-16,21 22 0,0 0 15,1-21-15,-1-1 0,-21 22 0,0-21 16,0 0-16,21-1 0,-21 1 16,0 21-16,0-22 0,0 22 0,0 0 15,0 0-15,0 42 31,0 0-31,0 0 0,0 22 16,0-22-16,0 21 0,0 1 16,0-22-16,0 21 0,0-21 15,0 22-15,0-22 0,0 0 16,0 0-16,21 0 0,-21 0 0,0 1 16,21-1-1,0-21-15,1 0 0,-1 0 0,0 0 16,0-21-16,0-1 15,0 1-15</inkml:trace>
  <inkml:trace contextRef="#ctx0" brushRef="#br0" timeOffset="9279.21">9038 783 0,'0'0'0,"0"-21"0,0-21 16,-21 42-1,0 0-15,-22 0 0,22 0 16,0 0-16,-21 0 0,21 0 15,-1 21-15,-20 0 0,21 0 0,0 0 16,21 1-16,-21-1 16,21 0-16,0 0 0,0 0 0,0 0 15,21 1-15,-21-1 16,21-21-16,0 21 0,0-21 0,22 21 16,-22-21-16,0 21 0,21-21 15,-21 21-15,1-21 0,20 22 16,-21-22-16,0 21 0,-21 0 0,21-21 15,-21 21-15,0 0 16,0 0-16,-21-21 0,0 22 16,-21-22-16,21 21 0,-22-21 15,1 21-15,21-21 0,-22 0 0,22 0 16,0 0-16,-21 0 0,21 0 16,-1 0-16,1 0 0,0-21 15,21 0-15,-21 21 16,21-22-16,0 1 15,21 21-15,0 0 0,0-21 16,1 21-16,-1-21 0,0 21 16</inkml:trace>
  <inkml:trace contextRef="#ctx0" brushRef="#br0" timeOffset="9703.2">9567 826 0,'0'0'16,"0"-22"-16,0 1 0,0 0 16,0 0-16,0 0 0,0 0 15,-21 21 1,0 0-16,-21 0 16,20 21-16,1 0 0,0-21 15,0 21-15,0 21 0,0-20 16,-1-1-16,22 0 0,0 0 0,0 0 15,0 0-15,0 1 0,0-1 16,0 0-16,22 0 0,-1 0 16,21 0-16,-21-21 15,0 0-15,1 22 0,20-22 0,-21 0 16,0 0-16,0 21 0,1-21 0,-1 0 16,0 21-16,0-21 15,-21 21-15,0 0 0,-21 0 16,0-21-1,0 22-15,-22-22 0,22 0 0,0 21 16,-21-21-16,20 0 0,-20 0 16,21 21-16,0-21 0,0 0 0,-1 0 15,22-21 1,0 0 0</inkml:trace>
  <inkml:trace contextRef="#ctx0" brushRef="#br0" timeOffset="10183.93">10541 212 0,'0'-21'0,"0"42"0,0-64 15,0 65 1,0-1 0,0 0-16,0 21 0,0 1 15,0-1-15,0 0 0,0 1 0,0-1 16,0 21-16,0-20 0,0 20 16,0-20-16,0 20 0,0 1 0,0-22 15,0 0-15,0 1 16,0-1-16,0 0 0,0 1 0,0-22 15,0 0-15,0 0 0,0 0 0,0 0 16,0-42 15,0 0-31</inkml:trace>
  <inkml:trace contextRef="#ctx0" brushRef="#br0" timeOffset="10578.7">10329 466 0,'0'0'0,"-84"-106"16,84 85-1,0 0-15,0-1 16,0 1-16,0 0 0,21 0 0,0 21 16,0-21-16,21 0 0,1 21 15,-1 0-15,0 0 0,1 0 0,20 0 16,22 0-16,-22 0 0,22 21 15,0 0-15,-1 0 0,1 21 0,0 1 16,-22-1-16,1 0 0,-1 1 16,-20-1-16,-1 22 0,-21-22 0,-21 21 15,0 1-15,0-22 0,-21 22 16,-21-22-16,-1 22 0,1-22 16,-22 0-16,1 1 0,-22-1 0,22-21 15,-22 21-15,22-20 0,-1-1 16,1 0-16,-1 0 0,22-21 0,-1 0 15,1 0-15,0 0 0,-1 0 0,22 0 16,0 0-16,0 0 0,0 0 16,21-21-16,0 0 15,21 21-15,0-21 16,0 21-16,0-22 0,22 1 0,-1 21 16</inkml:trace>
  <inkml:trace contextRef="#ctx0" brushRef="#br0" timeOffset="10855.54">11536 826 0,'0'0'16,"0"21"15,0 0-31,0 0 15,0 0-15,0 0 0,0 1 0,0 20 0,0-21 16,0 0-16,0 0 0,0 1 16,0-1-16,0 0 0,0 0 15,0 0-15,0 0 16,0-42 15,21 21-31,-21-21 0</inkml:trace>
  <inkml:trace contextRef="#ctx0" brushRef="#br0" timeOffset="11147.44">11599 466 0,'0'0'0,"-21"0"0,0 0 15,21 21 1,-21 0-16,21 0 0,0 0 15,21-21 17,0 0-32,-21-21 15,21 0-15,-21 0 16,0 0-16,0 0 31,-21 21-31,0 0 16,21 21-1,-21-21-15,21 21 16</inkml:trace>
  <inkml:trace contextRef="#ctx0" brushRef="#br0" timeOffset="11951.59">12086 1080 0,'0'0'15,"0"-22"-15,21 22 16,0-21-16,-21 0 0,22 21 0,-22-21 16,0 0-16,21 0 0,-21-1 15,0 1-15,0 0 0,0 0 0,0 0 16,0 0-16,-21-1 0,-1 1 16,1 0-16,0 21 0,-21-21 0,21 21 15,-22 0-15,22 0 0,-21 0 16,-1 0-16,22 0 0,-21 21 15,21 0-15,-22 0 0,22 1 0,0 20 16,0-21-16,0 21 0,21 1 16,0-1-16,0-21 0,0 22 0,0-1 15,0-21-15,0 0 0,0 0 16,0 1-16,0-1 16,21-21-16,0 21 0,0-21 0,0 0 15,1 0-15,-1 0 0,0 0 16,0-21-16,21 0 0,-20-1 0,-1 22 0,21-42 15,-21 21-15,0 0 0,1 0 16,20-1-16,-21-20 0,0 21 16,-21-21-16,21 20 0,-21-20 15,0 21-15,22 0 0,-22 0 0,0-1 16,0 1-16,0 42 31,0 1-31,0 20 16,0-21-16,0 0 0,0 22 0,0-22 15,0 21-15,0-21 0,0 22 16,0-22-16,0 0 0,0 0 0,0 0 16,0 0-16,0 1 0,21-1 15,0-21-15,0 0 0,0 0 16,0 0-16,1 0 0,-1 0 16</inkml:trace>
  <inkml:trace contextRef="#ctx0" brushRef="#br0" timeOffset="12611.21">12742 847 0,'0'0'0,"0"-21"0,0-1 16,0 1-16,-21-42 31,0 42-31,0 21 0,0 0 0,-1 0 0,1 0 16,-21 0-16,21 21 15,0 0-15,-1 0 0,-20 0 0,21 22 0,0-22 16,0 21-16,-1 0 15,22 1-15,0-22 0,-21 42 16,21-20-16,0-22 0,0 0 0,0 0 16,21 0-16,1 1 0,-1-22 15,0 0-15,0 0 0,0 0 0,0 0 16,22 0-16,-22 0 0,21 0 16,-21-22-16,1 22 0,20-21 0,-21 0 15,0 0-15,0 0 0,1 0 16,-1-1-16,0-20 0,-21 21 0,21-21 15,-21 20-15,0-20 0,0 21 16,0 0-16,0 0 0,0-1 0,0 1 16,-21 21-16,0 0 15,0 0 1,-1 0-16,22 43 0,0-22 16,0 0-16,0 21 0,0 1 15,0-1-15,0 0 0,0 1 0,0-1 16,0 0-16,0 22 0,0-22 15,0 0-15,0 22 0,0-22 0,22 22 16,-22-1-16,21 1 0,-21-1 0,0 1 16,0-22-16,0 22 15,0-1-15,0 1 0,0-22 0,0 21 0,0-20 16,0-1-16,-21 0 0,21 1 16,-22-22-16,22 0 0,0 0 15,0 0-15,-21-21 16,21-21-16,-21 0 0,21 0 15,0 0-15,0-22 0,-21 22 16,21-21-16,0 0 0,-21-1 0,21 1 16,0-22-16,0 1 0,0 21 0,0-22 15,0 1-15,0-1 0,21 1 16,-21 20-16,21 1 0,0-22 0,0 22 16,1 0-16,-1 21 0,0-22 15,0 1-15,0 21 0,0-22 16,22 22-16</inkml:trace>
  <inkml:trace contextRef="#ctx0" brushRef="#br0" timeOffset="13039.74">13166 804 0,'0'0'0,"0"-21"0,0 0 15,0 0-15,0 0 16,0 0-16,0-1 31,21 22-31,0 0 0,0 0 16,0 0-16,0 22 0,1-1 15,-22 0-15,21 0 0,0 0 16,-21 22-16,0-22 0,21 21 0,-21 0 16,21-20-16,-21 20 0,0 0 15,0-21-15,0 22 0,0-22 0,0 0 16,0 0-16,0 0 15,-21-42 17,21 0-32,0 0 15,0-21-15,0 20 0,0 1 0,0-21 16,0 21-16,0-22 16,0 1-16,21 21 0,0-21 0,-21 20 15,22 1-15,-1 0 0,-21 0 16,21 21-16,0-21 0,0 21 0,0-21 15,1 21-15,-1 0 0,0 0 16,0 21 0,0 0-16</inkml:trace>
  <inkml:trace contextRef="#ctx0" brushRef="#br0" timeOffset="13583.43">14160 953 0,'0'0'0,"0"-22"16,22 1-16,-22 0 0,0 0 15,0 0-15,0 0 0,0-1 0,0 1 16,-22-21-16,1 21 0,0 0 16,21-1-16,-21 1 0,0 0 0,0 21 15,-1 0-15,1-21 0,0 21 16,-21 0-16,21 0 0,-1 21 0,-20-21 15,21 21-15,0 0 0,0 22 16,-1-22-16,1 21 0,0 1 16,0-1-16,21 0 0,0 1 0,0-1 15,0-21-15,0 21 0,0 1 16,0-22-16,0 0 0,21 0 0,0 0 16,0-21-16,1 22 0,-1-22 15,0 0-15,0 0 0,0 0 0,0 0 16,1 0-16,-1-22 0,0 1 15,21 0-15,-21 0 0,1 0 0,-1-22 16,-21 22-16,21-21 0,0 0 0,-21-1 16,21 1-16,-21 21 15,0-22-15,0 22 0,0-21 0,0 21 0,0 0 16,0-1 0,-21 22-16,0 22 15,21-1-15,-21 0 0,21 0 16,0 21-16,0-20 0,0 20 15,0-21-15,0 21 0,0-20 0,0 20 16,0-21-16,0 0 0,0 0 16,21 1-16,0-1 0,0 0 0,0-21 15,1 0-15,-1 0 0,0 0 16,0 0-16,21 0 0,-20 0 0,-1 0 16,21-21-16</inkml:trace>
  <inkml:trace contextRef="#ctx0" brushRef="#br0" timeOffset="14280.14">14541 720 0,'0'0'0,"0"-21"0,0-22 31,0 64-15,0 1-16,-21-1 0,21 0 16,0 0-16,0 21 0,0-20 15,0 20-15,0-21 0,0 21 0,0-20 16,0 20-16,0-21 0,0 0 15,0 22-15,0-22 0,0 0 16,0 0-16,0 0 0,-21-21 47,21-21-47,0 0 16,0 0-16,0 0 0,0-1 0,0-20 15,0 21-15,0-21 0,0-1 16,0 1-16,0 21 0,21-22 0,-21 1 15,21 21-15,1-21 0,-1 20 0,0 1 16,0 0-16,0 0 0,0 21 16,1 0-16,-1 0 0,0 0 15,0 0-15,0 0 0,0 21 0,1 0 16,-1 0-16,0 22 0,0-22 16,-21 21-16,21-21 0,-21 22 15,21-1-15,-21-21 0,0 22 0,0-22 16,0 21-16,0-21 0,0 0 0,0 1 15,0-1-15,0 0 16,-21-21 0,0 0-1,21-21-15,-21 0 0,21-1 16,0 1-16,0 0 0,0-21 16,0-1-16,0 1 0,0 0 15,21-1-15,0 1 0,0-21 0,22 20 16,-22 1-16,21 0 0,1 20 15,-1-20-15,0 21 0,22 0 0,-22 0 16,0 21-16,22 0 0,-22 0 16,1 21-16,41 21 0,-41 0 15,-22-20-15,21 20 0,-21 0 16,-21 1-16,21-1 0,-21 0 0,0 1 16,0-1-16,0 0 0,0 1 15,0-1-15,0-21 0,-21 0 0,0 22 16,0-22-16,0-21 0,0 21 0,21 0 15,-22-21-15,1 0 16,0 21-16,0-21 0,-21 0 0,20 0 16</inkml:trace>
  <inkml:trace contextRef="#ctx0" brushRef="#br0" timeOffset="15319.3">1037 1715 0,'0'0'0,"-21"0"0,0 0 15,0-22-15,-1 22 16,1 0-16,0 0 15,21 22 32,21-22-47,0 21 16,1-21-16,-1 21 0,21-21 0,0 21 16,22-21-16,-1 21 15,22-21-15,0 0 0,-1 0 0,22 0 16,0 0-16,0 0 0,21 0 15,0 0-15,0 0 0,21 0 0,0 0 16,0 0-16,1 0 0,20 0 16,-21 0-16,21-21 0,22 21 0,-22 0 15,22-21-15,-22 21 0,22 0 16,-1-21-16,1 21 0,-22 0 0,0-21 16,-21-1-16,1 22 0,-1 0 15,-21 0-15,0 0 0,-21 0 0,-1-21 16,-20 21-16,-21 0 0,-1 0 15,-21 0-15,1 0 0,-22 0 16,0 0-16,0 0 0,0 0 0,-21-21 16,0 0-1,0 0 1</inkml:trace>
  <inkml:trace contextRef="#ctx0" brushRef="#br0" timeOffset="16155.41">7514 1672 0,'-21'0'0,"42"0"0,-63 0 0,21 0 0,-1 0 15,-20 0-15,21 0 16,0 0-16,0 0 15,-1 0 1,22 21 15,22-21-31,-1 0 0,0 0 0,42 0 16,-20 0-16,20 0 16,22 0-16,0-21 0,-1 21 0,1 0 15,0-21-15,20 21 0,-20-21 16,0 21-16,-1 0 0,1 0 0,0 0 15,-1 0-15,1 0 0,0 0 16,-22 0-16,1 0 0,-1 0 0,-20 0 16,-1 0-16,-21 0 0,21 0 15,-20 0-15,-1 0 16,0 0-16,-21-21 31</inkml:trace>
  <inkml:trace contextRef="#ctx0" brushRef="#br0" timeOffset="17151.49">11070 1672 0,'-21'0'0,"42"0"15,-63 0-15,21 0 0,-22 0 0,22 0 16,0 0-16,-21 0 0,20 0 15,-20 0-15,21 0 0,-21 0 0,-1 0 16,1 0-16,21 0 0,-22 0 16,22 0-16,-21 0 0,21 0 0,-22 0 15,22 0-15,0 0 0,0 0 16,0 0-16,0 0 0,-1 0 16,44 0 46,-1 0-62,0 0 0,0 0 0,0 0 16,22 0-16,-1 0 0,0 0 15,1 0-15,20-21 0,1 21 0,-1 0 16,1 0-16,20 0 0,1 0 16,0-21-16,-1 21 0,1 0 0,0 0 15,-1 0-15,1 0 0,0-21 16,20 21-16,1 0 0,0 0 0,21 0 15,-21-21-15,21 21 0,-21 0 16,21 0-16,-21 0 0,21 0 16,21 0-16,-21 0 0,0 0 0,0 0 15,0 0-15,0 0 0,-21 0 0,21 0 16,0 0-16,0 0 0,0 0 16,0 0-16,-22 0 0,22 0 15,0 0-15,-21 0 0,21 0 0,0 0 16,-21 0-16,21 0 0,-21 0 15,-21 0-15,-1 0 0,1 0 0,-22 0 16,-20 0-16,-1 0 0,0 0 16,-20 0-16,-1 0 0,0 0 0,0 0 15,-21-22 32,-21 22 0</inkml:trace>
  <inkml:trace contextRef="#ctx0" brushRef="#br0" timeOffset="85833.07">10943 2350 0,'-21'-22'16,"21"1"-1,-21 21 1,21-21-16,0 42 109,0 0-109,0 1 0,0-1 0,0 0 16,0 0-16,0 0 0,0 0 15,0 1-15,0 20 0,0-21 0,0 21 16,0-20-16,0-1 0,0 21 16,0-21-16,0 0 0,0 1 15,0 20-15,0-21 0,0 0 0,0 0 16,0 22-16,21-22 0,-21 0 0,21 0 16,-21 0-16,0 1 0,0 20 0,0-21 15,21 0-15,-21 0 16,0 1-16,0 20 0,0-21 0,0 21 15,0-20-15,21 20 0,-21-21 0,0 21 16,0-20-16,0 20 0,0-21 16,0 21-16,0-20 0,0-1 0,0 21 15,0-21-15,0 0 0,0 1 16,0-1-16,0 0 0,0 0 0,0 0 16,0 0-16,0 1 0,22-1 15,-22 0-15,0 0 16,0 0-16,0 0 15,21-21 17,-21-21-17,0 0-15,0 0 16,0-21-16,0 20 0,0 1 16,0-21-16</inkml:trace>
  <inkml:trace contextRef="#ctx0" brushRef="#br0" timeOffset="87206.66">10901 2350 0,'0'0'0,"-21"0"32,-1 0-32,44 0 78,-1 0-78,0 0 15,0 0-15,0 0 16,0 0-16,1 0 0,-1 0 16,0 0-16,0 21 0,21-21 15,-20 0-15,-1 0 0,21 0 0,-21 0 16,22 0-16,-22 0 0,21 0 16,0 0-16,-20 0 0,20 0 0,0 0 15,-21 0-15,22 0 0,-1 0 16,0 0-16,1 0 0,-1 0 0,0 0 15,1 0-15,20 0 0,-20 0 16,-1 0-16,0 0 0,22 0 0,-22 0 16,22 0-16,-22 0 0,0 0 15,22 0-15,-22 0 0,0 0 16,1 0-16,-1-21 0,22 21 0,-22 0 16,0 0-16,22 0 0,-22 0 15,22 0-15,-1 0 0,1 0 0,-1 0 16,22 0-16,-22 0 0,1 0 15,20 0-15,-20 0 0,-1 0 0,1 0 16,-1 0-16,1 0 0,-22 0 16,22 0-16,-1 0 0,1 0 0,-1 0 15,1 0-15,-1 0 0,1 0 0,-1 0 16,1 0-16,20 0 0,-20 0 16,-1 0-16,1 0 0,-1 0 0,1 0 15,-1 0-15,-20 0 16,20 0-16,1 0 0,-22 0 0,22 0 15,-22 0-15,21 0 0,-20 0 0,20 0 16,-20 0-16,20 0 0,-21 0 16,1 0-16,20 0 0,-20 0 0,-1 0 15,0 0-15,1 0 0,20 0 16,-21 0-16,1 0 0,-1 0 0,0 0 16,1 0-16,-1 0 0,0 0 15,1 0-15,20 0 0,-20 0 0,-1 0 16,0 0-16,1 0 0,20 0 0,-21 0 15,1-22-15,-1 22 0,0 0 16,1 0-16,20 0 0,-20 0 16,-1 0-16,21 0 0,-20 0 15,-1 0-15,0 0 0,1 0 0,-1 0 16,0 0-16,1 0 0,-1 0 0,0 0 16,-20 0-16,20 0 0,0 0 15,-21 0-15,22 0 0,-22 0 0,21 0 16,-21 0-16,1 0 0,20 0 15,-21 0-15,21 0 0,1 0 16,-1 0-16,-21 0 0,0 0 16,22 0-16,-22 0 0,21 0 0,-21 0 15,22 0-15,-22 0 0,0 0 16,21 0-16,-20 0 0,-1 0 16,0 0-16,0 0 0,0 0 0,0 0 15,1 0-15,-1 0 0,0 0 16,21 0-16,-21 0 0,1 0 0,20 0 15,-21 0-15,0 0 0,22 0 16,-22 0-16,21 0 0,0 0 16,-20 0-16,20 0 0,0 0 0,-21 0 0,22 0 15,-22 0-15,21 0 0,-21 0 16,1 0-16,-1 0 0,0 0 0,0 0 16,0 0-16,0 0 0,1 0 31,-1 0 0,0 0 0,0 0-31,-21-21 16</inkml:trace>
  <inkml:trace contextRef="#ctx0" brushRef="#br0" timeOffset="88547.43">18605 2350 0,'22'0'31,"-1"0"-15,0 0-1,0 0-15,0 0 0,0 0 16,1 0-16,-1 0 0,0 0 16,0 0-16,0 0 0,0 0 15,22 0-15,-22 0 0,0 0 0,0 0 16,0 0-16,22 0 0,-22 0 15,0 0-15,0 0 0,0 0 0,1 0 16,-1 0-16,0 0 0,0 0 16,0 0-16,0 0 0,1 0 0,-1 0 15,0 0 1,-21 21 46,0 0-46,0 0-16,0 0 16,0 0-16,0 1 0,0-1 15,0 0-15,0 0 0,0 0 16,0 0-16,0 1 0,0-1 0,0 0 16,0 0-16,0 0 0,0 22 15,0-22-15,0 0 0,0 0 0,0 21 16,0-20-16,0-1 0,0 21 0,0-21 15,0 0-15,0 22 0,0-22 16,0 21-16,0-21 0,0 1 0,0 20 16,0-21-16,0 21 15,0-20-15,0 20 0,0-21 0,0 21 16,0-20-16,0-1 0,0 21 16,0-21-16,0 0 0,0 22 0,0-22 15,0 0-15,-21 0 0,21 0 16,0 1-16,0-1 0,0 21 15,-21-21-15,21 0 0,0 1 16,0-1-16,0 0 16,0 0-1,0 0 1,0 0 15,0-42 32,-22 21-63,1 0 15</inkml:trace>
  <inkml:trace contextRef="#ctx0" brushRef="#br0" timeOffset="90716.87">11324 4001 0,'0'0'0,"-21"0"15,0 0-15,0 21 0,-1-21 16,1 21-16,0-21 16,0 0-16,0 0 0,0 21 15,-1-21-15,1 0 0,0 0 0,0 0 32,42 0-1,0 0-16,0 0-15,1 0 16,-1 0-16,0 0 0,0 0 16,0 0-16,0 0 0,1 0 0,-1 0 15,0 0-15,0 0 16,0 0-16,22 0 0,-22 0 0,0 0 16,21 0-16,-21 0 0,22 0 15,-22 0-15,21 0 0,-21 0 0,22 0 16,-1 0-16,0 0 0,1 0 15,-1 0-15,22 0 0,-22 0 0,21 0 16,1-21-16,-1 21 0,1 0 16,-1 0-16,1 0 0,-1 0 0,-20 0 15,20 0-15,1-21 0,-1 21 16,-20 0-16,20 0 0,1 0 0,-1 0 16,-21 0-16,22 0 0,-1 0 15,1 0-15,-1 0 0,-20 0 16,20 0-16,1-21 0,-1 21 0,-20 0 15,20 0-15,1 0 0,-22 0 16,21 0-16,1 0 0,-22-22 0,22 22 16,-1 0-16,-20 0 0,41 0 15,-20 0-15,-1 0 0,1 0 0,-1 0 16,1 0-16,20 0 0,-41 0 16,20 0-16,1 0 0,-1 0 0,1 0 15,-22 0-15,22 0 0,-1 0 16,1 0-16,-1 0 0,-21 0 0,22 0 15,-1 0-15,1 0 0,-22 0 16,22 0-16,-22 0 0,22 0 16,-22 0-16,0 0 0,22 0 0,-22 0 15,0 0-15,22 0 0,-22 0 16,1 0-16,20 0 0,-21 0 16,1 0-16,20 0 0,-20 0 0,-1 0 15,0 0-15,1 0 0,20 0 0,-21 0 16,1 0-16,-1 0 0,0 0 15,1 0-15,-1 0 0,0 0 0,1 0 16,-1 0-16,0 0 0,1 0 16,-1 0-16,-21 0 0,22 0 0,-1 0 15,0 0-15,-21 0 16,22 0-16,-1 0 0,0 0 0,-20 0 16,20 0-16,0 0 0,1 0 15,-22 0-15,21 0 0,0 0 0,-20 0 16,20 0-16,0 0 0,1 0 15,-22 0-15,21 0 0,0 0 0,-20 0 16,20 0-16,-21 0 0,0 0 0,22 0 16,-22 0-16,0 0 0,0 0 15,21 0-15,-20 0 0,-1 0 0,0 0 16,0 0-16,0 0 16,0 0-16,1 0 0,-1 0 15,0 0-15,0 0 0,0 0 16,0 0-16,1 0 0,-1 0 0,0 0 15,0 0 1,0 22-16,0-22 0,1 0 16,-1 0-16,0 0 15,0 0-15,0 0 0,0 0 16,1 0-16,-1 0 0,0 0 16,0 0-16,0 0 15,0 0-15,1 0 0,-1 0 0,0 21 16,0-21-16,0 0 0,0 0 15,1 0-15,-1 0 0,0 0 16,0 0-16,0 0 0,0 0 16,22 0-16,-1 0 0,-21 0 15,0 0-15,1 0 0,-1 0 16,0 0-16,0 0 0,0 0 0,0 0 16,1 0-16,-1 0 15,0 0-15,0 0 0,0 0 16,0 0-16,1 0 15,-1 0-15,0 0 16,0 0 0,0 0-16,0 0 15,1 0 1,-1 0-16,0 0 16,0 0-1,0 0 1,0 0-1,-21-21 95,0-1-95,0 1 17,-21 21-32,0 0 15,0 0 1,0-21-16,0 21 16</inkml:trace>
  <inkml:trace contextRef="#ctx0" brushRef="#br0" timeOffset="92099.94">11049 6604 0,'0'-63'31,"0"41"-31,0 1 16,0 0 0,0 0-16,0 0 0,0 0 15,-21 21-15,21-22 0,0 1 0,0 0 16,0 0-16,0 0 15,0 0-15,0-1 16,0 1 0,0 42 62,0 1-78,0-1 15,0 0-15,0 0 0,0 21 16,0-20-16,0 20 0,0-21 16,0 21-16,0 1 0,0-1 15,0-21-15,0 22 0,0-1 0,0 0 16,0 1-16,0-22 0,0 21 16,0 0-16,0 1 0,0-22 0,0 21 15,0 1-15,0-1 0,0 0 16,0 1-16,0-1 0,0 43 15,0-43-15,0 0 0,21 1 0,-21-1 16,0 0-16,0 1 0,0-22 16,0 21-16,0 0 0,0-20 0,0 20 15,0-21-15,0 0 0,0 22 16,0-22-16,0 21 0,0-21 16,0 0-16,0 22 0,0-22 0,0 0 15,0 0-15,-21 22 0,21-22 0,0 0 16,0 0-16,0 0 15,0 0-15,0 1 0,0-1 16,0 0-16,21-21 16,0-21 15,0 21-31,-21-21 0,21-1 0,-21 1 16,0-21-16,0 21 0,0 0 15,0-22-15</inkml:trace>
  <inkml:trace contextRef="#ctx0" brushRef="#br0" timeOffset="94947.12">11007 6371 0,'0'0'0,"0"-21"16,21 21 47,0 0-48,0 0-15,0 0 16,22 0-16,-22 0 0,0 0 0,21 0 15,1 0-15,-22 0 0,21 0 16,0 0-16,-20 0 0,20 0 0,0 0 16,1 0-16,-1 0 0,0 0 15,1 0-15,20 0 0,1 0 16,-1 0-16,22 0 0,-22 0 0,22 0 16,0 0-16,-22 0 0,22 0 15,-1 0-15,-20 0 0,21 0 16,-1 0-16,1 0 0,0 0 0,-1 0 15,1 0-15,0 0 0,-1 0 16,1 0-16,0 0 0,-1 0 0,1 0 16,0 0-16,-22 0 0,22 0 15,-1 0-15,1-21 0,0 21 0,21 0 16,-22 0-16,1 0 0,0 0 0,20 0 16,-20 0-16,0-21 0,-1 21 15,1 0-15,0 0 0,-1 0 0,1 0 16,0 0-16,-1 0 0,1 0 15,21 0-15,-43 0 0,22 0 0,0 0 16,-1 0-16,1 21 0,-21-21 16,20 0-16,1 0 0,0 21 15,-1-21-15,1 0 0,21 0 0,-22 21 16,1-21-16,-21 0 0,20 0 16,-20 0-16,20 21 0,-20-21 0,-1 0 15,22 0-15,-21 0 0,-1 0 16,1 22-16,20-22 0,-20 0 0,-1 0 15,1 0-15,-1 0 0,1 0 16,-1 0-16,1 0 0,-22 0 0,0 0 16,22 0-16,-22 0 0,1 0 15,-1 0-15,21-22 0,-20 22 0,-1 0 16,0 0-16,1 0 0,-1-21 16,0 21-16,1 0 0,-1 0 15,0 0-15,-20 0 0,20-21 0,0 21 16,1 0-16,-22 0 0,21 0 15,-21 0-15,22 0 0,-22 0 0,21 0 16,-21 0-16,0 0 0,22 0 16,-22 0-16,0 0 0,0 0 15,0 0-15,1 0 0,-1 0 0,0 0 16,0 0-16,0 0 0,0 0 0,1 0 16,-1 0-16,0 0 0,0 0 0,0 0 15,0 0-15,1 0 0,-1 0 16,0 0-16,0 0 0,0 0 15,0 0-15,1 0 0,-1 0 16,0 0-16,0 0 16,0 0-16,-21 21 62,0 0-62,0 1 16,0-1-1,0 0-15,0 0 0,0 0 16,-21 0-16,21 1 16,0-1-16,-21 21 0,0-21 0,21 0 15,0 1-15,0 20 0,0-21 0,0 0 16,0 22-16,0-22 0,0 21 16,0-21-16,0 22 0,0-22 0,0 21 15,0 0-15,0 1 0,0-1 16,0 0-16,0 1 0,0-1 0,0 22 15,0-22-15,0 0 0,0 1 0,0-1 16,0 0-16,0 1 0,0-1 16,0 0-16,0 1 0,0-1 0,0 0 15,0 1-15,0-1 0,-21 0 16,21-21-16,0 22 0,0-1 16,0 0-16,0 1 0,0-1 0,0 0 15,0-20-15,0 20 0,0 0 16,0-21-16,0 1 0,0 20 0,0-21 15,0 0-15,0 0 0,0 1 0,0-1 16,0 0-16,0 0 16,0 0-16,0 0 15,-22-21 63,1 0-62,0 0-16,0 0 0,0 0 16,0 22-16,-1-22 0,-20 0 15,21 0-15,0 0 0,-22 0 0,22 0 16,-21 0-16,0 0 0,20 21 0,-20-21 16,-21 0-16,20 0 0,-20 0 15,20 0-15,-20 0 0,-1 0 0,1 0 16,-1 0-16,1 0 0,-1 0 0,1 0 15,21 0-15,-22 0 0,22 0 16,-22 0-16,-42 0 16,64 0-16,-21 0 0,20 0 0,-20 0 0,-1 0 15,1 0-15,20 0 16,-20 0-16,-1 0 0,1 0 0,-1-21 16,1 21-16,-1 0 0,1 0 0,-1 0 15,1 0-15,21 0 0,-85 0 16,63 0-16,22 0 0,-22 0 15,1 0-15,-1 0 0,22 0 16,-22 0-16,22 0 0,-21 0 0,20 0 16,-20 0-16,-1 0 0,22-22 0,0 22 15,-22 0-15,22 0 0,-22 0 16,22 0-16,-22 0 0,22 0 16,-21 0-16,20 0 0,-20 0 0,-1 0 15,1 0-15,-1 0 0,1 0 16,20 0-16,-20 0 0,21 0 0,-22 0 15,22 0-15,-1 0 0,1 0 0,0 0 16,-1 0-16,1 0 0,21 0 16,-21 0-16,-1 0 0,22 0 15,-21 0-15,-1-21 0,1 21 0,0 0 0,-1 0 16,1 0-16,-21 0 0,20 0 16,-20 0-16,-1 0 0,22 0 0,-22 0 15,1 0-15,21 0 0,-1 0 16,1 0-16,0 0 0,-1 0 15,1 0-15,0 0 0,-1 0 0,1 0 16,0 0-16,-1 0 0,22 0 16,-21 0-16,-1-21 0,1 21 0,0 0 15,-1 0-15,-20 0 0,21 0 0,-1 0 16,1 0-16,0 0 0,-1 0 16,-20 0-16,20 0 0,1 0 0,0 0 15,-1 0-15,1 0 0,21 0 0,-21 0 16,20 0-16,-20 0 0,21 0 15,0 0-15,-22 0 0,22 0 0,-21 0 16,21 0-16,-22 0 16,22 0-16,0 0 0,-21 0 0,21 0 15,-1 0-15,1 0 0,0 0 0,-21 0 16,21 0-16,-1 0 0,1 0 16,0 0-16,-21 0 0,21 0 0,-1 0 15,1 0-15,0 0 0,0 0 16,-21 0-16,20 0 0,1 0 0,0 0 15,0 0-15,0 0 0,0 0 16,-1 0 0,1 0-16,0 0 0,0 0 15,0 0 1,0 0 0,-1 0-1,1 0-15,0 0 0,0 0 16,0 0-1,0 0-15,-1 0 0,1 0 16,0 21-16,0-21 16,0 0-16,0 0 15,-1 0-15,1 0 16,0 0-16,0 0 31,0 0-15,21 21-16,-21-21 15,-1 0-15,1 0 16,0 0-16,0 0 31,0 0-31,0 0 32,-1 0-17,1 0 1,0 0 62,21-21-62,-21 21-16,0 0 15,21-21 1,-21 21-16,-1-21 15,1 21-15,21-21 16,0 0-16,0-1 0,0 1 16,0 0-16,0 0 15,0 0 1,21 21-16,-21-21 0</inkml:trace>
  <inkml:trace contextRef="#ctx0" brushRef="#br0" timeOffset="96179.86">995 6625 0,'0'0'0,"0"-21"16,-21 21-16,21-21 0,0 0 15,0 0-15,-22-1 16,22 1 0,-21 0-1,21 42 32,0 0-47,0 1 16,0-1-16,0 0 0,0 0 0,0 0 15,0 22-15,0-22 0,0 0 16,0 21-16,0-21 0,0 22 0,0-22 16,0 21-16,0 1 0,0-22 15,0 21-15,0 0 0,0 1 16,0-1-16,0 22 0,0-22 16,0 0-16,0 22 0,0-22 0,0 22 15,0-22-15,0 0 0,0 22 16,0-22-16,0 22 0,0-22 15,0 21-15,21-20 0,-21 20 0,22 1 16,-22-1-16,0 1 0,21-1 16,-21-20-16,21 20 0,-21-21 15,21 1-15,-21-1 0,21 0 0,0 1 16,-21-1-16,0-21 0,0 0 0,22 1 16,-22-1-16,0 0 0,0 0 15,0-42 16,21 0-31,-21 0 0,0-1 16,21 1-16,-21-21 0,0 0 16,0-1-16,0 1 0,0-22 0,0 1 15,0-1-15</inkml:trace>
  <inkml:trace contextRef="#ctx0" brushRef="#br0" timeOffset="98675.79">974 6731 0,'0'0'16,"0"-21"-16,0 0 31,0 0-31,0-1 31,21 1-31,0 21 16,0 0-16,21 0 16,-20-21-16,20 21 15,-21 0-15,21 0 0,1 0 0,20 0 16,-20-21-16,20 21 0,1 0 15,-1 0-15,1-21 0,-1 21 0,22 0 16,-22 0-16,1 0 0,20 0 16,-20-21-16,21 21 0,-1 0 0,22 0 15,-21-22-15,21 22 0,-1 0 16,-20 0-16,21-21 0,-21 21 0,20 0 16,-20 0-16,21-21 0,0 21 15,-22 0-15,22 0 0,0-21 16,0 21-16,-21-21 0,-1 21 15,22 0-15,-21 0 0,-1-21 0,1 21 16,21 0-16,-21 0 0,-1-22 16,1 22-16,21 0 0,-22 0 0,1-21 15,0 21-15,-22-21 0,22 21 0,-22 0 16,1 0-16,21 0 0,-22-21 16,1 21-16,-1 0 0,1 0 0,-1 0 15,1 0-15,-1 0 0,-21-21 16,22 21-16,-22 0 0,1 0 0,-1 0 15,0 0-15,1 0 0,-1 0 0,0 0 16,1 0-16,-22 0 16,21-21-16,0 21 0,1 0 0,-1 0 15,0 0-15,1 0 0,-1 0 0,0 0 16,1 0-16,20 0 0,-20 0 16,-1 0-16,0 0 0,1 0 0,-1 0 15,0 0-15,1 0 0,-1 0 16,0 0-16,1 0 0,-1 0 0,0 0 15,-21 0-15,22 0 0,-1 0 0,0 0 16,1 0-16,-1 0 0,0 0 16,-20 0-16,20 0 0,0 0 0,1 0 15,-22 0-15,21 0 0,0 0 16,1 0-16,-22 0 0,21 0 16,-21 0-16,22 0 0,-22 0 0,21 0 15,-21 0-15,22 0 0,-22 0 16,0 0-16,21-22 0,-20 22 0,-1 0 15,0 0-15,0 0 0,21 0 0,-20 0 16,-1-21-16,0 21 16,0 0-16,0 0 0,0 0 0,1 0 15,-1-21-15,0 21 0,0 0 16,0 0-16,0 0 16,1 0-16,-22-21 0,21 21 15,0 0 1,0 0-16,0 0 15,0 0 1,-21 21 47,0 0-48,0 0 1,-21 1-1,21-1-15,0 0 16,-21 0-16,21 0 0,0 0 16,0 1-16,0-1 15,-21 0-15,21 0 0,0 0 0,0 0 16,0 1-16,0 20 0,0-21 16,0 0-16,0 22 0,0-22 0,0 21 15,0-21-15,0 0 0,0 22 16,0-22-16,0 0 0,0 21 0,0-20 15,0 20-15,0-21 0,0 0 0,0 22 16,0-22-16,0 21 0,0-21 16,0 22-16,0-22 0,0 21 0,21 0 15,-21-20-15,0 20 0,0-21 0,0 0 16,0 22-16,0-22 0,0 0 16,0 0-16,0 21 0,0-20 15,0-1-15,0 0 0,0 0 0,0 0 16,0 0-16,0 1 15,0-1-15,0 0 0,0 0 16,0 0-16,0 0 0,0 1 16,0-1-16,-21-21 15,21 21-15,0 0 16,-21 0 0,21 0-1,-21-21-15,21 22 16,-22-1 15,1-21-31,0 0 16,21 21-16,-21-21 15,0 0-15,0 0 16,-1 21-16,1-21 16,0 0-16,0 0 0,0 21 0,0-21 15,-1 0-15,1 0 0,0 21 0,0-21 16,0 22-16,-22-22 0,22 0 15,-21 21-15,21-21 0,-22 0 16,1 21-16,0-21 0,-1 0 0,1 0 16,0 21-16,-1-21 0,1 0 15,0 21-15,-1-21 0,1 0 0,0 21 16,-1-21-16,1 22 0,0-22 0,-1 0 16,-20 21-16,21-21 0,-1 0 15,1 21-15,-22-21 0,22 0 0,-21 21 16,20-21-16,-20 0 0,-1 0 0,22 21 15,-22-21-15,22 0 0,-21 0 16,20 21-16,1-21 0,-22 0 0,22 0 16,0 0-16,-1 0 0,1 22 0,0-22 15,-22 0-15,22 0 16,-22 0-16,22 0 0,-21 21 0,20-21 16,-20 0-16,20 0 0,-20 0 0,21 0 15,-22 21-15,22-21 0,-22 0 16,22 0-16,-22 0 0,22 0 0,0 21 15,-1-21-15,-20 0 0,21 0 0,-22 0 16,22 21-16,-22-21 0,22 0 16,-22 0-16,1 0 0,21 0 0,-22 0 15,1 21-15,20-21 0,-20 0 16,20 0-16,-20 0 0,21 0 0,-1 0 16,1 0-16,-22 22 0,22-22 15,0 0-15,-22 0 0,22 0 16,-22 0-16,22 0 0,-21 21 0,20-21 15,-20 0-15,20 0 0,-20 0 16,21 0-16,-1 0 0,1 0 0,-22 0 16,22 0-16,0 21 0,-1-21 0,-20 0 15,21 0-15,-1 0 16,22 0-16,-21 0 0,-1 0 0,22 0 16,-21 0-16,0 0 0,20 0 15,-20 0-15,0 0 0,-1 0 0,1 0 16,0 0-16,-1 0 0,-20 0 15,21 0-15,-1 0 0,1 0 16,0 0-16,-1 0 0,1 0 16,0 0-16,20 0 0,-20 0 0,0 0 15,-1 0-15,1 0 0,21 0 0,-21 0 16,20 0-16,1 0 0,-21 0 16,21 0-16,0 0 0,-1 0 0,-20 0 15,21 0-15,0 0 0,0 0 16,-22 0-16,22 0 0,0 0 0,-21 0 15,20 21-15,1-21 0,-21 0 16,21 0-16,0 0 0,-1 0 16,-20 0-16,21 0 0,0 0 0,0 0 15,-1 0-15,1 0 16,0 0-16,0 0 0,0 0 0,0 0 16,-1 21-16,1-21 0,0 0 15,-21 0-15,21 0 0,-1 0 0,1 0 16,0 0-16,0 0 0,0 0 15,0 0-15,-1 0 0,1 21 0,0-21 16,0 0-16,0 22 0,0-22 16,-1 0-16,-20 0 0,21 0 15,0 21-15,0-21 0,-1 0 0,1 0 16,0 0-16,0 0 16,0 0-16,0 0 0,-1 0 15,1 0 1,42-21 31,22-1-32,-22 1-15</inkml:trace>
  <inkml:trace contextRef="#ctx0" brushRef="#br0" timeOffset="100875.09">21209 6414 0,'-21'-43'16,"42"86"-16,-42-107 15,0 64-15,21-21 0,0 0 16,-22 0-1,1 21 32,21 21-31,0 0-16,0 0 16,0 0-16,0 0 0,-21 22 0,21-22 15,0 21-15,0 1 0,-21-1 16,21 0-16,0 1 0,0-1 0,0 0 15,0 1-15,0 20 0,0-21 16,0 1-16,-21 20 0,21-20 16,0 20-16,0 1 0,0-1 0,0-21 15,-21 22-15,21-1 0,0-20 16,0 20-16,0-20 0,-22-1 0,22 0 16,0 1-16,0-1 0,0-21 0,0 21 15,0-20-15,0 20 0,0-21 16,0 0-16,0 0 0,0 1 0,0-1 15,0 0-15,0 0 0,0 0 16,0 0-16,0 1 16,22-22 15,-1 0-15,-21-22-16,0 1 0,0 0 15,0 0-15,0-21 16,0 20-16,0 1 0,21-21 0,-21 0 15</inkml:trace>
  <inkml:trace contextRef="#ctx0" brushRef="#br0" timeOffset="103891.68">21124 6414 0,'0'0'0,"21"0"47,1 0-31,-1 0-16,0 0 15,0 0-15,0 0 0,0 0 16,1 0-16,-1 0 0,21 0 0,0 0 16,-20 0-16,20 0 0,21 0 15,-20 0-15,-1 0 0,22 0 0,-1 0 16,1 0-16,-1 0 0,-21 0 15,22 0-15,-1 0 0,1 0 16,-1 0-16,1 0 0,-1 0 16,1 0-16,-1 0 0,1 0 0,21 0 15,-22 0-15,1 0 0,20 0 16,-20 0-16,-1 0 0,1 0 0,-1 0 16,-20 0-16,20 0 0,1 0 15,-1 0-15,1 0 0,-1 0 0,1 0 16,-1 0-16,1 0 0,-1 0 15,1 0-15,-1 0 0,1 0 0,-1 0 16,1 0-16,-1 0 0,-21 0 16,22 0-16,-22 0 0,22 0 0,-22 0 15,22 0-15,-1 0 0,-21 0 16,22 0-16,-22 0 0,22 0 16,-1 0-16,-20 0 0,20 0 0,1 0 15,-1 0-15,-21 0 0,22 0 16,-22 0-16,1 21 0,20-21 0,-21 0 15,1 0-15,-1 0 0,0 0 16,1 0-16,-1 0 0,0 21 0,-20-21 16,20 0-16,0 0 0,1 0 15,-22 0-15,21 0 0,0 0 0,-20 0 16,20 0-16,0 0 0,-21 0 16,22 0-16,-1 0 0,-21 0 0,22 0 15,-22 0-15,21 0 16,-21 0-16,22 0 0,-22 0 0,0 0 15,0 0-15,0 0 0,0 0 16,1 0-16,-1 0 0,0 0 0,0 0 16,0 0-16,0 0 15,1 0-15,-1 0 0,0 0 16,0 0-16,0 0 0,0 0 16,1 0-16,-1 0 15,0 0-15,0 0 0,0 0 16,0 0-16,1 0 15,-1 0-15,0 0 0,0 0 0,0 0 16,0 0 0,1 0-16,-1 0 0,0 0 15,0 0-15,0 0 16,0 0 0,1 0-1,-1 0 1,-21 21-16,21-21 15,0 0-15,0 0 16,0 0-16,1 0 16,-1 0-1,0 0-15,0 0 16,0 0 0,0 0-1,1 0-15,-1 0 16,0 0 15,85 275 235,-106-254-251,0 1-15,21-1 16,-21 0-16,0 0 16,0 0-16,0 0 15,0 1-15,21-1 16,-21 0-16,0 0 0,21-21 15,-21 21-15,0 0 0,0 1 16,0-1-16,0 0 16,21-21-16,-21 21 0,0 0 15,0 0-15,0 1 16,0-1-16,0 0 16,0 0-16,0 0 0,0 0 15,0 1-15,0-1 0,0 0 16,0 0-16,0 43 0,0-43 15,0 0-15,0 0 0,0 0 16,0 0-16,0 1 0,0-1 0,0 0 16,-21 0-16,21 0 0,0 0 15,0 1-15,0-1 0,-21 0 16,21 0 0,-21-21-16,21 21 0,-21-21 15,21 21-15,0 1 16,0-1-1,-21-21 1,21 21-16,-22 0 16,22 0 15,0 0-15,0 1-16,0-1 15,0 0 1,0 0-16,0 0 15,0 0 1,0 1-16,0-1 16,0 0-16,0 0 15,0 0 1,0 0-16,0 1 16,0-1-1,0 0 1,0 0-16,0 0 15,0 0 1,0 1 15,-21-22 1,0 0-17,0 0 1,0 0-16,0 0 0,-1 0 0,1 0 15,0 0-15,0 0 0,0 0 0,0 0 16,-1 0-16,-20 0 0,21 0 16,-21 0-16,20 0 0,-20 0 0,0 0 15,-1 0-15,22 0 0,-21 0 16,0 0-16,-1 0 0,1 0 0,0 0 16,20 0-16,-20 0 0,0 0 15,-1 0-15,-20 0 0,21 0 0,-1 0 16,1 0-16,-22 0 0,22 0 0,-21 0 15,20 0-15,-20 0 0,-43 0 16,64 0-16,-1 0 16,1 0-16,0 0 0,-1 0 0,1 0 15,0 0-15,-1 0 0,1 0 0,21 0 16,-22 0-16,1-22 0,0 22 16,-22 0-16,22 0 0,0 0 0,-22 0 15,22 0-15,-22 0 0,22 0 0,0-21 16,-1 21-16,-20 0 0,20 0 15,1 0-15,0 0 0,-1 0 16,1 0-16,0 0 0,-1 0 0,1 0 16,0 0-16,-1 0 0,1 0 15,0 0-15,-1 0 0,1 0 0,0 0 16,-1 0-16,1 0 0,0 0 16,-1 0-16,1 0 0,21 0 0,-21 0 15,-1 0-15,1 0 0,21 0 0,-22-21 16,1 21-16,0 0 0,-1 0 15,22 0-15,-21 0 0,0 0 0,-1-21 16,22 21-16,-21 0 0,-1 0 0,22 0 16,-21-21-16,0 21 0,20 0 15,-20 0-15,21 0 0,-21 0 0,-1-21 16,22 21-16,-21 0 16,-1 0-16,1 0 0,0 0 0,-1 0 15,1 0-15,0 0 0,-1 0 0,1-22 16,0 22-16,-1 0 0,1 0 15,21 0-15,-64 0 0,64 0 16,-21 0-16,21 0 0,-1 0 0,-20 0 16,21 0-16,0 0 0,0 0 15,-22 0-15,22 0 0,0 0 0,-21 0 16,20 0-16,1 0 16,-21 0-16,21 0 0,0 0 0,-22 0 15,22 0-15,0 0 0,0 0 0,0 0 0,-22 0 16,22 0-16,0 0 15,0 0-15,-22 0 0,22 0 0,0 0 16,0 0-16,0 0 0,0 0 16,-1 0-16,1 0 0,0 0 0,0-21 15,0 21-15,0 0 16,-1 0-16,1 0 16,0-21-1,0 21-15,0 0 0,0 0 16,-1 0-16,1 0 15,0 0-15,0 0 0,21-21 16,-21 21-16,0 0 16,-1 0-16,1 0 15,0 0 1,0 0 0,0 0-16,21-21 31,0 0-16,0-1 1</inkml:trace>
  <inkml:trace contextRef="#ctx0" brushRef="#br0" timeOffset="104924.75">10922 10308 0,'-21'-21'0,"21"0"16,-21 21 0,-1 0 15,22 21-31,-21 0 16,21 22-16,-21-1 0,21 0 0,0 1 15,-21 20-15,21 1 0,-21-1 16,21 1-16,-21-1 0,21 1 0,0-1 15,0 22-15,0-22 0,0 22 16,-22-22-16,22 22 0,0-21 16,-21-1-16,21 64 0,0-63 15,-21-1-15,21-21 0,-21 22 16,21-22-16,0 1 0,0-1 0,0-21 16,0 21-16,0-20 0,0 20 0,0-21 15,0 0-15,0-42 47,0 0-47,0 0 0,0-22 0,0 22 16,0-21-16,0 0 0,0-1 0,0 1 15</inkml:trace>
  <inkml:trace contextRef="#ctx0" brushRef="#br0" timeOffset="106756.41">10795 10414 0,'0'0'0,"0"-21"15,21 21 16,0 0-31,0 0 16,1 0-16,-1-21 0,21 21 16,-21 0-16,22 0 0,20-21 0,-21 21 15,22-22-15,-1 22 0,1-21 16,-1 21-16,1-21 0,21 21 0,-1-21 16,107 0-16,-85 21 0,105-21 15,-84-1-15,-21 22 16,21 0-16,21-21 0,0 21 0,1 0 15,-1-21-15,21 21 0,-21 0 16,0 0-16,22-21 0,-22 21 0,21 0 16,-21 0-16,22 0 0,-22 0 15,0 0-15,21 0 0,-20 0 16,20 0-16,-21 0 0,0-21 0,-21 21 16,21 0-16,-21 0 0,22 0 0,-22 0 15,0 0-15,0 0 0,0-21 16,-22 21-16,1 0 0,0 0 15,0 0-15,0 0 0,0 0 0,-22 0 16,22 0-16,0 0 0,-21 0 0,-1 0 16,1-22-16,0 22 0,-22 0 0,1 0 15,20 0-15,-20 0 0,-1 0 16,1 0-16,-1 0 0,1 0 0,-1 0 16,-20 0-16,20 0 15,1 0-15,-1 0 0,-21 0 0,22 0 16,-22 0-16,1 0 0,-1 0 0,0 0 15,-21 0-15,22 0 0,-22 0 16,21 0-16,-21 0 0,1 0 0,-1 0 16,21 0-16,-21 0 0,0 0 0,1 0 15,-1 0-15,0 0 16,-21 22 15,0-1-15,0 0-16,0 0 0,0 0 15,-21 0-15,21 22 16,0-22-16,0 0 0,0 21 0,0-20 16,0 20-16,0 0 0,0 1 0,0-1 15,0 0-15,0 1 0,0 20 16,0-21-16,0 1 0,0-1 0,0 0 16,0 1-16,0-1 0,0 0 0,0 22 15,0-22-15,0 1 0,21 20 16,-21-21-16,0 22 0,0-22 0,0 1 15,0 20-15,0-21 0,0 1 0,0-1 16,0-21-16,0 22 0,0-1 16,-21-21-16,21 21 0,-21-20 15,-1 20-15,22-21 0,-21 0 0,0 0 16,0 1-16,21-1 0,-21 21 16,0-21-16,-1 0 0,1 1 15,0-1-15,21 0 0,-21-21 16,0 21-16,-22 0 0,22-21 0,0 0 15,-21 21-15,21-21 0,-22 0 0,22 22 16,-21-22-16,-1 0 0,1 0 16,0 21-16,-1-21 0,1 0 0,0 0 15,-22 21-15,22-21 0,-22 0 0,1 0 16,-1 0-16,1 0 16,-1 21-16,-20-21 0,20 0 0,-20 0 15,-1 0-15,0 0 0,1 0 0,-22 0 16,21 0-16,0 0 0,-20 0 15,20 0-15,-21 0 0,0 0 0,0 0 16,1 0-16,-1 0 0,0 0 0,0 0 16,0 0-16,22 0 0,-22 0 15,21 0-15,0 0 0,1 0 0,-1 0 16,0 0-16,1 0 0,-22 0 0,21 0 16,1 0-16,-22 0 0,21 0 15,0 0-15,-20 0 0,-86 0 16,106 0-16,1 0 0,-1 0 15,-21 0-15,22 0 0,-1 0 16,0 0-16,22 0 0,-22 0 0,0 0 16,1 0-16,20 0 0,-20 0 15,-1 0-15,0 0 0,22 0 0,-22 0 16,-63 0-16,84 0 0,1 0 16,21 0-16,-22 0 0,22 0 15,-22 0-15,22 0 0,0-21 0,-22 21 16,22 0-16,-1 0 0,1 0 15,0-21-15,-22 21 0,22 0 16,0 0-16,-22 0 0,22 0 0,-1 0 16,1 0-16,21 0 0,-21 0 15,20 0-15,-20 0 0,21 0 0,0 0 16,0 0-16,-22 0 0,22 0 0,0 0 16,-21 0-16,20 0 0,1 0 15,-21 0-15,21 0 0,0 0 0,-1 0 16,1 0-16,-21 0 0,21 0 15,0 0-15,-1 0 0,1 0 0,0 0 16,0 0-16,0 21 0,0-21 16,-1 0-16,1 0 0,0 0 15,0 0-15,0 0 16,0 0-16,-1 0 0,1 0 16,0 0-16,0 0 0,0 21 15,0-21-15,-1 0 0,1 0 16,0 0-16,0 0 0,0 0 15,0 0-15,-1 21 0,1-21 0,0 0 16,0 0-16,0 0 0,0 0 0,-1 0 16,1 0-16,0 21 0,0-21 15,0 0-15,0 0 0,-1 0 16,1 0 0,0 0-16,0 0 15,0 0-15,0 0 31,-1 0-15,1 0 0,0 0-16,0 0 0,0 0 15,0 0-15,-1 0 16,1 0 0,21-21 15,21 21-31,1 0 15,-1 0-15</inkml:trace>
  <inkml:trace contextRef="#ctx0" brushRef="#br0" timeOffset="107650.9">5207 14224 0,'0'0'16,"0"-21"-16,0 0 0,0 0 15,0-1-15,-21 1 0,0 0 32,21 42-17,0 0 1,0 1-16,0 20 0,0 0 16,0 22-16,0-22 0,0 22 0,0 20 15,0-20-15,-22-1 0,22 22 16,0-22-16,0 22 0,0 0 0,-21-1 15,21 1-15,0 0 0,0-1 16,0 1-16,-21 0 0,21-22 0,0 22 16,-21 0-16,21-22 0,0 22 15,0-22-15,0 1 0,0-1 16,0-20-16,0-1 0,0 0 0,0 1 0,0-22 16,0 0-16,0 0 0,0-42 31,0 0-16,0 0-15,-21-1 0,21-20 0,0 21 16,0-21-16,0-22 0,0 22 0</inkml:trace>
  <inkml:trace contextRef="#ctx0" brushRef="#br0" timeOffset="108851.44">5165 14393 0,'21'0'47,"21"0"-47,-21 0 15,22 0-15,-1 0 0,0 0 16,43 0-16,-22 0 0,22 0 0,0 0 16,21 0-16,-1-21 0,1 21 0,0 0 15,0-21-15,42 21 0,-21-21 16,21 21-16,0-21 0,1 21 16,-1-21-16,21 21 0,0-22 15,1 22-15,-22-21 0,21 21 0,1-21 16,189 0-16,-168 21 15,-22-21-15,1 21 0,-1-21 0,0 21 16,-21 0-16,22-22 0,-22 22 0,-21 0 16,0-21-16,0 0 15,-21 21-15,0 0 0,-1 0 0,-20-21 0,0 21 16,-1 0-16,1 0 0,-21-21 16,20 21-16,-20 0 0,-22 0 0,22-21 15,-22 21-15,0 0 0,22 0 16,-43 0-16,0 0 15,0 0-15,0 0 0,-21 21 47,0 0-47,0 0 16,0 0-16,0 0 0,0 1 16,0 20-16,0-21 0,0 21 0,0 1 15,0-1-15,22 0 0,-22 1 0,0-1 16,0 22-16,21-22 0,-21 0 15,0 1-15,0-1 0,21 0 16,0 43-16,-21-43 0,0 1 16,21-1-16,-21 0 0,21 22 0,-21-22 15,22 0-15,-22 1 0,0 20 16,0-20-16,0-1 0,0 0 16,0 1-16,0-1 0,0 0 0,0 1 15,0-1-15,0-21 0,0 21 0,0-20 16,0 20-16,-22-21 0,22 21 15,-21-20-15,0-1 0,21 21 0,-21-21 16,0 0-16,0 1 0,-22-1 16,22 0-16,0 0 0,-21 0 0,-1 0 15,1-21-15,0 22 0,-1-22 0,-20 0 16,20 21-16,-20-21 16,-1 0-16,22 0 0,-21 0 0,-1 0 15,-21 0-15,22 0 0,-22 0 0,1 0 16,-1 0-16,-21 0 0,0 0 15,0 0-15,1 0 0,-22 0 0,0 0 16,0 21-16,0-21 0,-22 0 16,1 0-16,0 21 0,0-21 0,0 0 15,0 0-15,21 21 0,-22-21 0,1 0 16,21 0-16,-21 21 0,21-21 16,0 0-16,0 0 0,21 0 15,-21 0-15,0 0 0,0 0 0,0 0 16,0 0-16,21 0 0,-21 0 15,0 0-15,22 0 0,-1 0 16,-21 0-16,42 0 0,-21 0 0,22 0 16,-1 0-16,21 0 0,1 0 0,21-21 15,-1 21-15,1-21 0,21 21 16,-22-21-16,22 21 0,0-21 16,0 21-1,21-21 32,21 21 16,0 0-63,0 0 0,1 0 0,-1-22 15,21 22-15</inkml:trace>
  <inkml:trace contextRef="#ctx0" brushRef="#br0" timeOffset="109767.74">15579 14097 0,'0'0'0,"0"-63"31,0 41-31,0 1 0,0 0 16,0 0-16,0 0 15,-22 21-15,22-21 16,0 42 15,0 0-31,0 0 16,0 0-16,0 22 0,0-1 0,0 0 15,0 22-15,0-22 0,0 22 16,0-1-16,0 22 0,0-22 0,0 1 16,0-1-16,0 1 0,0-1 15,0 1-15,0-1 0,0 22 16,0 42-16,0-64 0,0 1 15,0-1-15,0 1 0,0-22 16,0 22-16,0-22 0,0 0 0,0 1 16,0-22-16,0 21 0,0-21 0,0 1 15,0-1-15,0 0 16,0-42 0,22 0-1,-22-1-15,0 1 0,0 0 16,0 0-16,21-21 0,-21-1 0,0-41 15,0 41-15,0-20 16</inkml:trace>
  <inkml:trace contextRef="#ctx0" brushRef="#br0" timeOffset="111402.54">15621 14097 0,'0'0'0,"0"-21"0,-21 21 0,0-21 16,42 21 31,0 0-32,0 0-15,0-21 0,22 21 16,-22 0-16,21 0 0,22 0 0,-22 0 15,21-22-15,22 22 0,-21-21 0,20 21 16,1 0-16,0 0 0,20 0 16,-20-21-16,0 21 0,-1 0 0,1 0 15,0 0-15,-1-21 0,22 21 16,-21 0-16,42 0 0,-21-21 16,21 21-16,0 0 0,21-21 15,0 21-15,43 0 0,-22-22 0,21 1 16,22 21-16,-21 0 0,20 0 0,22-21 15,-42 21-15,20 0 0,1 0 16,0 0-16,-22 0 0,1-21 0,-22 21 16,21 0-16,-41 0 0,20-21 15,0 21-15,-21 0 0,-21 0 0,0 0 16,0-21-16,-21 21 0,0 0 16,0 0-16,-21-22 0,-1 22 0,-20-21 15,-1 21-15,-20 0 0,20 0 16,-42-21-16,22 21 0,-22 0 0,0 0 15,0 0-15,-21-21 16,0 42 47,0 0-63,0 0 15,0 1-15,0-1 0,0 0 16,21 0-16,-21 0 0,21 0 15,-21 1-15,0-1 0,0 21 16,22-21-16,-22 22 0,21-1 0,-21 0 0,0 1 16,0-1-16,0 21 0,0-20 15,0 20-15,0 1 0,0-22 0,0 22 16,0-1-16,0-21 0,0 22 16,0-22-16,0 22 0,0-22 15,0 22-15,0-1 0,0-21 0,0 22 16,0-22-16,0 22 0,0-22 15,0 22-15,0-22 0,-21 0 0,21 1 16,-22-1-16,22 0 0,-21-21 16,21 22-16,-21-22 0,0 0 0,21 21 15,-21-20-15,21-1 0,-21-21 0,-1 21 16,22 0-16,-21-21 0,0 21 16,0-21-16,0 0 0,0 21 15,-1-21-15,1 22 0,-21-22 0,21 0 16,-22 0-16,22 0 0,-21 21 15,0-21-15,-1 0 0,-20 0 0,20 0 16,-20 0-16,-1 0 0,-20 21 16,20-21-16,-42 0 0,22 0 0,-22 0 15,0 0-15,0 0 0,0 0 16,-21 21-16,0-21 0,0 0 0,0 0 16,0 0-16,0 0 0,0 0 0,0 0 15,0 0-15,0 0 0,-21 0 16,21 0-16,-21 0 0,0 0 0,21-21 15,-21 21-15,21-21 0,-21 21 16,21 0-16,-22 0 0,22-21 0,0 21 16,22 0-16,-22 0 0,42 0 15,-21 0-15,0 0 0,22 0 16,-22 0-16,21 0 0,-84 0 16,84 0-16,0 0 0,22 0 0,-1 0 15,1 0-15,-1 0 0,22 0 16,0 0-16,-1 0 0,1 0 0,21 0 15,-21 21-15,20-21 0,1 0 0,0 0 16,0 0-16,0 0 0,0 0 16,-1 0-16,1 0 0,0 0 0,0 0 15,0 0-15,0 0 0,-1 0 16,1 0-16,0 0 0,0 0 16,0 0-16,0 0 0,-1 0 15,1 0-15,0 0 16,0 0-16,0 0 0,0 0 0,-1 0 15,1 0-15,0 21 0,0-21 16,0 0-16,0 0 0,-1 0 16,1 0-16,0 0 15,0 0-15,0 0 16,0 0-16,-1 0 0,1 0 16,0 0-16,0 0 15,0 0-15,0 0 0,-1 0 0,1 0 0,0 0 16,0 0-16,0 0 0,0 0 15,-1 0-15,1 0 0,0 0 16,0 0 0,21-21 15,21 21 16,-21-21 15,21 21-46,-21-22 0,21 22-16,-21-21 31,0 0 0,0 0-31</inkml:trace>
  <inkml:trace contextRef="#ctx0" brushRef="#br1" timeOffset="120268.54">11536 3027 0,'0'0'0,"0"21"78,0 0-62,21-21 31,0 0-47,0 0 15,0 0-15,1 0 0,-1 0 16,0-21-16,0 21 16,-21-21-16,21 21 0,0-21 0,1 0 15,-1-1 1,-21 1-16,0 0 16,0 0-1,-21 21-15,-1 0 0,1 0 0,0 0 16,-21 0-16,21 0 0,-1 21 15,1-21-15,0 21 0,0 0 0,0-21 16,0 22-16,-1-1 0,1 0 0,0-21 16,21 21-16,0 0 0,0 0 15,0 1-15,0-1 0,0 0 16,0 0 0,0 0-16,21-21 0,0 21 15,1-21-15,-22 22 0,21-22 0,0 21 16,0-21-16,0 21 0,0-21 15,1 0-15,-1 21 0,21-21 0,-21 21 16,0-21-16,1 21 0,-1-21 16,-21 22-16,21-1 0,-21 0 0,21-21 15,-21 21-15,0 0 0,0 0 0,0 1 16,0-1-16,-21 0 0,0 0 16,0 0-16,-1-21 0,-20 21 0,21 1 15,0-1-15,0-21 0,-1 21 16,1-21-16,0 0 0,-21 0 15,21 0-15,-1 0 0,1 0 16,0 0-16,0-21 0,0 21 16,0-21-16,-1-1 0,1 1 15,0 0-15,21 0 16,-21 0-16,21 0 0,-21 21 0,21-22 16,0 1-16,21 21 31,0-21-31,0 21 0,0 0 15,1 0-15,-1-21 0,0 21 16</inkml:trace>
  <inkml:trace contextRef="#ctx0" brushRef="#br1" timeOffset="120723.34">11959 3493 0,'0'0'0,"21"0"31,0 0-31,1 0 0,-1 0 16,0-22-16,-21 1 0,21 21 0,0-21 15,0 21-15,1-21 0,-1 21 0,0-21 16,-21 0-16,21 21 0,-21-22 15,21 22-15,-21-21 0,0 0 0,0 0 16,-21 0 0,0 21-16,0 0 0,0 0 15,-1 0-15,1 0 0,0 0 16,-21 21-16,21 0 0,-1-21 0,1 21 16,-21 0-16,21 22 0,0-22 15,21 0-15,-22 0 0,22 0 0,-21 22 16,21-22-16,-21 0 0,21 0 15,0 0-15,0 1 0,0-1 16,0 0-16,21-21 16,0 0-16,1 0 0,-1 0 0,0 21 15,0-21-15,0 0 0,0 0 16,1 0-16,-1 0 0,21 0 0,-21-21 16,22 21-16,-22-21 0,21 21 15,-21-21-15</inkml:trace>
  <inkml:trace contextRef="#ctx0" brushRef="#br1" timeOffset="121278.89">12636 3260 0,'0'0'16,"0"-21"-16,-21-1 15,0 22-15,0 0 16,0 0-16,0 0 15,-1 0-15,1 22 0,0-1 0,0 0 16,0 0-16,0 0 0,-1 22 16,22-22-16,-21 0 15,21 0-15,-21 0 0,21 22 0,-21-22 0,21 0 16,0 0-16,0 0 0,0 0 16,0 1-16,0-1 15,21-21-15,0 0 16,0 0-16,1 0 15,-1 0-15,0 0 0,0 0 16,0-21-16,-21-1 0,21 22 16,1-21-16,-1 0 0,-21 0 0,21 0 15,-21 0-15,21-1 0,-21-20 0,0 21 16,0 0-16,21 0 0,-21-1 16,0 1-16,21 0 0,-21 42 62,0 0-62,0 1 0,0-1 0,0 0 16,0 0-16,0 0 0,0 0 0,0 1 15,0-1-15,0 0 0,0 0 16,0 0-16,0 0 0,0 1 0,0-1 16,0 0-1,22-21 1,-1 0-16,0 0 15,0 0-15,0 0 16,0-21-16,1 0 16</inkml:trace>
  <inkml:trace contextRef="#ctx0" brushRef="#br1" timeOffset="121735.57">12869 3387 0,'0'-21'0,"0"-1"32,0 1-32,0 0 15,21 21-15,1 0 16,-1 0-16,0 0 0,0 0 16,0 0-16,0 0 0,1 0 15,-1 0-15,0 21 0,0 0 16,0-21-16,-21 22 0,0-1 0,21 0 15,-21 0-15,0 0 0,0 0 16,0 1-16,0-1 0,0 0 0,0 0 16,-21 0-16,0 0 0,21 1 15,-21-22-15,0 0 16,0 0-16,-1-22 31,22 1-15,0 0-16,0 0 15,0 0-15,0 0 16,0-1-16,0 1 0,0 0 0,0 0 16,22 0-16,-1 0 0,0-1 15,0 22-15,0-21 16,0 21-16,1 0 16,-1 0-1,0 0-15,0 0 16</inkml:trace>
  <inkml:trace contextRef="#ctx0" brushRef="#br1" timeOffset="122083.37">13525 3260 0,'0'-21'0,"0"42"0,0-64 31,-21 43-15,0 0-16,0 0 15,0 22-15,0-22 0,21 21 16,-22 0-16,1 0 0,21 0 0,-21 0 16,21 22-16,-21-22 15,21 0-15,-21 0 0,21 0 0,0 1 16,0-1-16,0 0 0,0 0 0,0 0 15,0 0-15,21 1 16,0-22-16,0 0 0,0 0 16,1 0-16,-1 0 0,0 0 15,0 0-15,21 0 0,-20 0 0,-1 0 16,0-22-16,0 1 0,0 0 0,0 0 16,22 0-16</inkml:trace>
  <inkml:trace contextRef="#ctx0" brushRef="#br1" timeOffset="122652.05">13801 2815 0,'-22'64'31,"22"-43"-31,-21 21 0,21-21 0,0 43 15,0-43 1,0 21-16,0-20 0,0 20 0,0 0 0,0 1 16,0-22-16,0 21 0,0 0 15,-21-20-15,21 20 0,0-21 16,0 0-16,0 0 0,0 1 0,0-1 16,0 0-16,0 0 0,0 0 15,0-42 48,0 0-63,0 0 15,0 0-15,0-1 0,0 1 0,0 0 16,0 0-16,0 0 0,0 0 16,21-1-16,0 1 0,-21 0 15,22 0-15,-1 0 0,0 21 0,0-21 16,0-1-16,0 22 0,1 0 15,-1 0-15,0 0 0,0 0 0,0 0 16,0 0-16,1 22 0,-1-1 16,0 0-16,-21 21 0,21-21 15,-21 1-15,0-1 0,0 0 0,0 21 16,0-21-16,0 1 0,-21-1 16,0 0-16,0 0 0,21 0 0,-22 0 15,22 1-15,-21-22 16,21 21-16,0-42 31</inkml:trace>
  <inkml:trace contextRef="#ctx0" brushRef="#br1" timeOffset="123399.64">14541 3133 0,'0'-21'0,"0"42"0,22-42 16,-1 21-16,-21-22 0,21 22 15,0-21-15,-21 0 16,0 0-16,0 0 16,0 0-1,-21-1-15,0 22 16,0 0-16,-1 0 0,1 0 16,0 0-16,0 0 0,0 0 15,0 22-15,-1-22 0,1 21 0,0 0 16,-21 0-16,42 21 0,-21-20 15,-1 20-15,1-21 0,0 21 0,21 1 16,-21-1-16,21 0 0,0 1 16,0-1-16,0-21 0,0 22 15,0-22-15,0 21 0,0-21 0,0 0 16,0 1-16,21-22 0,-21 21 16,21 0-16,0-21 0,1 0 0,-1 0 15,0 0-15,0 0 0,0 0 0,0 0 16,1 0-16,-1 0 0,21-21 15,-21 21-15,0-21 0,22-1 0,-22 1 16,0 0-16,21 0 0</inkml:trace>
  <inkml:trace contextRef="#ctx0" brushRef="#br1" timeOffset="123843.39">14859 3281 0,'0'-21'31,"-21"21"-16,0 21-15,-1 0 16,22 0-16,0 0 0,-21 1 16,21-1-16,-21 0 0,21 21 0,-21-21 15,21 1-15,0-1 0,0 0 16,0 0-16,0 0 0,0 0 0,0 1 16,0-1-1,21-21-15,0 0 0,0 0 16,1 0-16,-1 0 0,0 0 15,0 0-15,0-21 0,0 21 16,1-22-16,-1 22 0,0-21 0,21 0 16,-42 0-16,21 21 0,1-21 0,-22 0 15,21-1-15,-21 1 0,0 0 16,0 0-16,0 0 0,-21 0 0,-1-1 16,1 1-16,0 0 0,0 21 15,0 0-15,0 0 0,-1 0 0,1 0 16,0 0-16,0 0 0,0 0 0,0 0 15,21 21-15,-22-21 0,22 21 16,0 1-16,22-22 31,-1 0-31,21 0 16,-21 0-16,43 0 0,-43-22 16,21 1-16,-21 21 0,22-21 15</inkml:trace>
  <inkml:trace contextRef="#ctx0" brushRef="#br1" timeOffset="124350.99">15325 3239 0,'21'21'31,"-21"0"-31,0 0 16,0 0-16,0 0 16,0 1-16,0-1 15,0 0-15,0 0 0,0 0 16,0 0-16,0 1 0,0-1 0,0 0 15,0 0-15,0 0 16,0-42 47,0 0-63,0 0 0,0 0 15,0-1-15,0 1 16,21 0-16,-21-21 0,0 21 0,21-1 15,0-20-15,0 21 0,1 0 16,-1-22-16,0 22 0,21 21 0,-21-21 16,1 0-16,-1 21 0,0 0 0,21 0 15,-21 0-15,1 0 0,-1 0 16,0 0-16,0 0 0,-21 21 0,21 0 16,0 0-16,-21 1 0,0 20 15,0-21-15,0 0 0,0 0 0,0 22 16,0-22-16,0 0 0,0 0 15,0 0-15,0 1 0,0-1 0,-21 0 16,21 0-16,-21-21 16,21 21-16,0-42 47,0 0-47,21 21 0,-21-21 15,21-22-15,1 22 0</inkml:trace>
  <inkml:trace contextRef="#ctx0" brushRef="#br1" timeOffset="124654.82">16235 2858 0,'0'0'0,"-21"0"31,21 21-31,-22 0 16,22 0-16,-21 0 0,21 0 0,0 22 15,0-22-15,0 21 0,-21 1 16,21-22-16,-21 21 0,21 0 0,0 1 16,0-1-16,0 0 0,-21-20 15,21 20-15,0-21 0,0 21 0,0-20 16,0-1-16,0 0 0,0 0 16,0 0-1,21-21-15,0 0 16,0 0-16,0-21 15,-21 0-15,22 0 16,-1 0-16,-21-1 0,0 1 0,0-21 16</inkml:trace>
  <inkml:trace contextRef="#ctx0" brushRef="#br1" timeOffset="124853.71">16065 3260 0,'0'0'0,"0"21"16,22-21 0,-1 0-1,0 0-15,0 0 16,0 0-16,0 0 0,1 0 0,-1-21 16,0 21-16,21-21 0,-21 21 15,1-22-15,-1 22 0</inkml:trace>
  <inkml:trace contextRef="#ctx0" brushRef="#br1" timeOffset="125267.47">16510 3302 0,'0'0'0,"0"21"0,21-21 16,0 0-1,0 0-15,1 0 0,-1 0 16,0 0-16,0 0 0,0-21 16,0 21-16,1-21 0,-1 21 15,0-21-15,0 0 16,-21-1-16,0 1 16,-21 21-1,0-21-15,0 21 0,-1 0 16,1 0-16,0 0 15,0 21-15,0-21 0,0 21 16,-1 1-16,1-1 0,0 0 0,21 0 16,0 0-16,-21 0 0,21 1 15,-21 20-15,21-21 0,0 0 0,0 0 16,0 1-16,0-1 0,21-21 0,0 21 16,0 0-16,0-21 15,1 0-15,-1 0 0,0 0 0,0 0 16,0 0-16,0 0 0,1 0 15,20 0-15,-21-21 0,0 21 0,0-21 16</inkml:trace>
  <inkml:trace contextRef="#ctx0" brushRef="#br1" timeOffset="125552.3">16997 3196 0,'0'21'31,"0"1"-15,21-1-16,0 0 0,-21 0 15,21 0-15,0 0 16,-21 1-16,22-1 0,-22 0 0,0 0 16,21 0-16,0 0 15,-21 1-15,0-1 16,0 0-1,21-21 17,-21-21-32,0 0 15,21-1-15</inkml:trace>
  <inkml:trace contextRef="#ctx0" brushRef="#br1" timeOffset="125827.3">17251 3175 0,'-21'0'32,"-1"0"-32,1 0 15,0 21-15,0 0 0,21 1 16,-21-22-16,0 21 0,21 21 16,-22-21-16,1 0 0,21 1 0,0-1 15,-21 0-15,0 0 0,21 0 0,-21 0 16,21 1-16,-21-1 0,21 0 15,0 0-15,21-21 47,0 0-47,0-21 0,0 0 16,0 0-16,1-1 0,-1 1 16</inkml:trace>
  <inkml:trace contextRef="#ctx0" brushRef="#br1" timeOffset="126221.08">17716 2815 0,'-21'0'0,"0"0"16,0 0-1,21 21-15,0 1 16,-21-1-16,21 0 0,0 0 0,0 0 16,-21 0-16,21 1 0,0 20 0,0-21 15,0 21-15,0 1 0,-22-22 16,22 21-16,-21 1 0,21-1 0,-21 0 16,21 1-16,0-22 0,0 21 15,-21-21-15,21 0 0,0 22 16,0-22-16,0 0 0,0 0 15,0 0 1,21-21-16,0 0 16,0 0-16,1 0 15,-1 0-15,0-21 0,0 21 0,0-21 16,0 0-16,1 0 0,-22 0 0,21-1 16,0 1-16,0 0 0,-21 0 15</inkml:trace>
  <inkml:trace contextRef="#ctx0" brushRef="#br1" timeOffset="126438.88">17420 3196 0,'21'0'47,"0"0"-47,1 0 15,-1 0-15,0 0 0,0 0 0,0 0 16,0 0-16,1 0 0,-1 0 0,0-21 16,0 21-16,0-21 15,0 21-15,-21-21 0,22 21 16,-1-21-16</inkml:trace>
  <inkml:trace contextRef="#ctx0" brushRef="#br1" timeOffset="126883.65">18711 2371 0,'0'21'31,"0"0"-31,0 0 0,0 0 16,0 1-16,0-1 0,0 21 0,0-21 15,-21 0-15,21 22 0,0-22 16,-21 0-16,21 21 0,0-20 16,0-1-16,0 0 0,0 0 15,0 0-15,-21-21 0,21 21 0,0 1 16,0-1-16,0-42 62</inkml:trace>
  <inkml:trace contextRef="#ctx0" brushRef="#br1" timeOffset="127199.59">18394 2879 0,'0'0'16,"0"21"-16,-21-21 0,21 21 16,0 0-1,21-21-15,0 0 16,0 0-16,0 0 0,0 0 0,1 0 16,-1 0-16,0 0 0,0 0 0,0 0 15,0 0-15,22 0 0,-22 0 16,0 0-16,0 0 0,0 0 15,1 0-15,-1 0 16,0-21 0,0 21-16,-21-21 15,0 0 1,0 0-16,0-1 0</inkml:trace>
  <inkml:trace contextRef="#ctx0" brushRef="#br1" timeOffset="127506.96">18478 2540 0,'22'0'15,"-1"-21"1,0 21-16,0 0 0,0 0 16,0 0-16,1 0 0,-1 0 15,0 0-15,0 0 16,0-21-16,0 21 0,1 0 16,-1 0-16,-21-21 15,0-1 16,21 22-31</inkml:trace>
  <inkml:trace contextRef="#ctx0" brushRef="#br1" timeOffset="128295.51">18859 2286 0,'0'0'0,"-21"0"16,0 0-16,0 0 0,0 0 0,0 0 16,-1 0-16,1 0 0,0 0 15,0 0-15,0 0 0,0 0 0,-22 21 16,22-21-16,0 21 0,0-21 15,0 22-15,-22-1 0,22 0 0,0 0 16,0 0-16,0 0 16,-22 1-16,22-1 0,0 21 0,0-21 15,0 0-15,-1 22 0,22-22 0,-21 21 16,0-21-16,21 22 0,-21-22 16,21 21-16,0-21 0,0 1 0,0 20 15,0-21-15,0 0 0,0 0 16,0 1-16,0-1 0,0 21 15,0-21-15,0 0 0,0 1 16,21-1-16,0-21 0,-21 21 0,21 0 16,1-21-16,20 21 0,-21-21 0,0 0 15,22 0-15,-22 21 0,21-21 16,0 0-16,1 0 0,-1 0 16,0 0-16,1 0 0,-1 0 15,0 0-15,1 0 0,-1 0 0,0 0 16,-20-21-16,20 21 0,0-21 15,-21 21-15,22-21 0,-22 0 0,21 21 16,-21-21-16,1-1 0,-1 1 16,0 21-16,0-21 0,0 0 0,0 0 15,1-22-15,-22 22 0,0 0 0,0-21 16,21 21-16,-21-22 0,0 22 16,0-21-16,0-1 0,0 22 0,0-21 15,0 0-15,0 20 0,0-20 16,0 21-16,-21 0 0,21-22 15,-22 22-15,1 0 0,0 0 16,0 0-16,21 0 0,-21-1 0,0 22 16,-1-21-16,1 21 0,0 0 0,0-21 15,0 21-15,0 0 0,-1 0 16,1-21-16,-21 21 0,21 0 0,0 0 16,-22 0-16,22 0 0,-21 0 15,21 0-15,-1 0 0,1 0 0,0 0 16,0 0-16,0 0 0,0 0 15,21 21-15,-22 0 0,1-21 16,21 21 0</inkml:trace>
  <inkml:trace contextRef="#ctx0" brushRef="#br1" timeOffset="128687.28">18669 2519 0,'0'21'16,"0"-42"15,21 21-15,0-21-16,0 21 0,1-21 15,-1 21-15,0-22 16,0 22-16,0 0 16</inkml:trace>
  <inkml:trace contextRef="#ctx0" brushRef="#br1" timeOffset="139080.7">20743 2942 0,'21'0'16,"-42"0"140,0-21-140,0 21-1,21-21 1,-21 0-16,0 21 15,21-21 1,0-1-16,0 1 16,-22 0-16,22 0 15,0 0-15,0 0 16,0-1 0,22 22-16,-22-21 0,21 0 15,0 21-15,0 0 0,-21-21 16,21 21-16,0 0 0,1 0 0,-1 0 15,0 0-15,0 0 16,0 0-16,0 0 0,1 0 0,-1 0 16,0 0-16,0 0 0,0 0 0,0 0 15,-21 21-15,22 0 0,-1-21 16,0 21-16,-21 1 16,0-1-16,21-21 0,-21 21 15,0 0-15,0 0 16,0 0-16,-21 1 0,0-22 15,21 21-15,-21 0 0,-1-21 0,1 21 16,0 0-16,0 0 0,0-21 16,0 22-16,-1-1 0,1 0 0,0 0 15,0-21-15,-21 21 16,20 0-16,1 1 0,0-1 0,0-21 16,-21 21-16,20 0 0,1 0 15,0 0-15,0-21 0,0 22 0,21-1 16,-21 0-16,-1-21 0,1 21 15,21 0-15,-21-21 0,21 21 0,-21-21 16,21 22-16,-21-22 0,21 21 16,0 0-16,-21-21 15,-1 21-15,1 0 32,21 0-1,0-42 31,0 0-62,0 0 16,21 0-16,1 0 0,-1 21 16,-21-22-16,21 1 0,0 21 15,0-21-15,0 21 0,1-21 16,-1 21-16,0 0 0,0 0 15,0 0-15,0 0 0,1 0 16,-1 0-16,0 0 16,0 21-16,-21 0 15,21-21-15,0 21 0,-21 1 16,22-22-16,-22 21 0,21-21 0,-21 21 16,21-21-16,0 0 0,-21 21 0,21-21 15,0 0-15,1 0 16,-1 0-16,0 0 0,0 0 15,0 0-15,0 0 0,1 0 16,-1 0-16,-21-21 0,21 0 16,0 21-16,-21-21 15,0-1-15,0 1 0,21 0 16,-21 0 0,0 0-16,0 0 0,0-1 15,0 1 1,21 21 46,-21-21-46,22 21-16</inkml:trace>
  <inkml:trace contextRef="#ctx0" brushRef="#br1" timeOffset="139519.44">21696 2900 0,'0'0'0,"0"-42"32,0 20-32,0 44 47,-21-1-32,21 0-15,-22 0 0,22 0 16,0 0-16,-21 1 0,0-1 0,21 0 15,0 0-15,-21 0 0,21 22 16,-21-22-16,21 0 0,-21 0 0,21 0 16,0 0-16,0 1 0,0-1 15,-22 0-15,22 0 0,0 0 16,0 0-16,-21-21 0,21 22 16,0-44 30,0 1-46,0 0 0,0 0 16,21 0-16</inkml:trace>
  <inkml:trace contextRef="#ctx0" brushRef="#br1" timeOffset="139968.06">21653 2921 0,'0'0'0,"0"-21"16,0 0-16,0 0 16,0-1-1,22 22-15,-1 0 0,-21-21 16,21 21-16,0-21 0,0 21 16,0 0-16,1 0 0,-1 0 0,0 0 15,0 0-15,0 0 16,0 0-16,1 21 0,-1-21 0,-21 21 15,0 1-15,21-22 0,-21 21 16,21 0-16,-21 0 0,0 0 0,0 0 16,0 1-16,0 20 0,0-21 15,0 0-15,0 0 0,0 1 16,0-1-16,0 0 0,0 0 0,0 0 16,0 22-16,-21-22 0,21 0 15,0 0-15,0 0 0,0 0 16,0 1-16,0-1 0,0-42 78,0-1-78,0 1 16,0 0-16,0 0 0,0 0 15</inkml:trace>
  <inkml:trace contextRef="#ctx0" brushRef="#br1" timeOffset="140274.88">21569 3112 0,'0'0'0,"21"0"46,0 0-30,0 0-16,0 0 0,1 0 16,-1 0-16,0 0 0,0 0 0,0-22 15,0 22-15,1 0 0,-1 0 16,0 0-16,0 0 0,0 0 16,0-21-1,1 21 1,-1 0-1,-21-21 1,21 21-16</inkml:trace>
  <inkml:trace contextRef="#ctx0" brushRef="#br1" timeOffset="140731.74">22352 2900 0,'0'-21'31,"-21"21"31,21 21-62,0 0 16,0 0-16,0 0 0,0 1 16,0-1-16,0 0 0,0 0 15,0 0-15,0 0 0,-21 1 0,21-1 16,0 0-16,0 21 0,-22-21 16,22 1-16,0-1 0,0 0 0,0 0 15,0 0-15,0 0 16,0 1-16,0-1 15,0-42 48,0-1-47,0 1-16,0 0 0,0 0 15,22 0-15,-22 0 0</inkml:trace>
  <inkml:trace contextRef="#ctx0" brushRef="#br1" timeOffset="141131.51">22288 2942 0,'0'0'15,"-21"0"-15,21-21 16,0 0-1,21 21 1,1 0-16,-1 0 16,0 0-16,0 0 0,0 0 0,0 0 15,1 0-15,-1 0 16,0 0-16,0 21 0,0 0 16,0-21-16,1 21 0,-22 1 15,21-1-15,-21 0 0,21-21 16,-21 21-16,0 0 0,0 0 15,0 1-15,0-1 16,0 0 15,0-42 16,0 0-47,0-1 16,0 1-16,21 21 15,-21-21-15,21 21 0</inkml:trace>
  <inkml:trace contextRef="#ctx0" brushRef="#br1" timeOffset="141830.64">22945 2836 0,'0'-21'15,"-22"21"17,1 0-17,0 0-15,0 0 0,0 0 16,0 21-16,-1 1 16,1-22-16,0 21 0,0 0 0,0 0 15,0 0-15,-1 0 0,1 1 16,0-1-16,21 0 0,-21-21 15,21 21-15,0 0 16,21-21 31,0-21-47,0 21 0,-21-21 16,22 21-16,-1-21 0,0 0 15,0-1-15,0 22 0,0-21 0,1 0 16,-1-21-16,0 21 0,0-1 15,-21 1-15,21 0 0,0 0 0,1 21 16,-1-21-16,-21 0 16,21 21-16,0 0 31,-21 21-15,0 0-16,0 0 15,0 0-15,0 0 16,0 1-16,0 20 0,0-21 0,0 0 15,0 0-15,0 1 0,0 20 16,-21-21-16,21 0 0,-21 0 0,21 1 16,0 20-16,0-21 0,0 0 15,0 0-15,0 1 0,-21-1 0,21 0 16,0 0-16,0 0 0,0 0 16,0 1-16,0-1 0,0 0 15,21-21 48,-21-21-63,21 0 15</inkml:trace>
  <inkml:trace contextRef="#ctx0" brushRef="#br1" timeOffset="147278.76">11832 7070 0,'0'0'0,"0"-21"16,21-1 15,-21 1-31,21 0 16,-21 0-16,22 21 15,-22-21-15,0 0 0,0-1 16,0 1-16,0 0 15,0 0-15,0 0 16,0 0 0,0 42 15,0 0-31,0 0 0,0 0 16,0 22-16,0-22 0,0 21 15,0-21-15,0 22 0,0-1 16,0 21-16,0 22 0,-22-21 15,22-22-15,-21 21 0,21 1 16,0-22-16,0 22 0,-21-22 0,0 0 16,21 1-16,-21-1 0,21-21 0,0 22 15,0-22-15,0 0 0,0 0 16,0 0-16,21-21 16,0-21-1,-21 0 1,21 21-16,-21-21 0,21 0 0,-21-1 15,22-20-15,-1 21 0,-21 0 0,21 0 16,0-22-16,-21 22 16</inkml:trace>
  <inkml:trace contextRef="#ctx0" brushRef="#br1" timeOffset="147846.45">12319 7176 0,'0'0'0,"21"0"0,-21-22 15,0 44 1,-21-1 0,21 0-16,-21 0 15,0 21-15,-1-20 0,1 20 16,0-21-16,0 21 0,0 1 0,-22-22 16,22 21-16,-21-21 0,21 22 15,0-22-15,-22 21 0,22-21 0,0 1 16,0-1-16,0 0 0,-1 0 0,1 0 15,0-21-15,21 21 16,0-42 0,21 0-1,0 0-15,1 0 16,-1 0-16,0-1 0,0-20 0,0 21 16,0-21-16,1 20 0,-1-20 0,0 0 15,0-1-15,0 22 0,0-21 16,1 21-16,-1-22 0,-21 22 15,0 0-15,21 0 0,0 21 16,0 0-16,0 0 16,1 21-16,-22 0 15,0 0-15,21 1 0,-21-1 16,21 21-16,-21-21 0,0 22 0,21-1 16,-21-21-16,21 21 0,-21-20 0,21-1 15,-21 21-15,0-21 0,0 0 16,22 1-16,-22-1 0,0 0 0,21-21 15,-21 21-15,0 0 0,21-21 16,0 0 15,-21-21-15,0 0-16,21 21 0,-21-21 16,0 0-16,0-22 0,0 22 0,0-21 15,0 21-15</inkml:trace>
  <inkml:trace contextRef="#ctx0" brushRef="#br1" timeOffset="148167.26">12636 6773 0,'0'0'0,"0"-21"0,0 0 16,0 42 15,0 0-31,0 22 0,0-22 15,0 0-15,0 21 0,0 1 0,0-1 16,0 0-16,0 1 0,0 20 16,-21-20-16,21 20 0,-21-21 0,21 22 15,0-22-15,-21 1 0,21-1 16,-21 0-16,21 1 0,-21-22 0,21 21 16,0-21-16,0 0 0,0 1 0,0-1 15,-22-21-15,22 21 0,0-42 47,22 0-31,-22-1-16,21 1 0</inkml:trace>
  <inkml:trace contextRef="#ctx0" brushRef="#br1" timeOffset="148624">12742 7472 0,'0'0'0,"0"21"0,0 0 15,21-21 1,1 0 0,-1 0-16,0 0 0,0 0 15,0 0-15,0 0 16,1 0-16,20-21 0,-21 0 0,0 21 15,0-21-15,1 0 0,-1 21 0,0-22 16,-21 1-16,0 0 0,0 0 16,0 0-16,0 0 0,0-1 15,-21 1 1,0 21-16,-1 0 0,1 0 16,0 0-16,0 0 0,0 21 0,0 1 15,-22-1-15,22 0 0,0 0 16,0 21-16,0-20 0,-1 20 0,22 0 15,-21 1-15,21-22 0,0 0 16,0 0-16,0 0 0,0 0 16,0 1-16,0-1 0,21-21 0,-21 21 15,22-21-15,-1 0 0,0 0 0,0 0 16,0 0-16,22 0 0,-22 0 16,0 0-16,21 0 0,-21 0 0,1 0 15,20 0-15,-21-21 0,0 0 16,22 21-16,-22-22 0,0 1 15</inkml:trace>
  <inkml:trace contextRef="#ctx0" brushRef="#br1" timeOffset="149219.66">13568 6858 0,'0'0'0,"0"-21"0,-21 21 15,-1 0 1,1 0 0,21 21-16,0 0 0,0 0 15,0 1-15,0 20 0,0-21 0,0 21 16,0 1-16,0-1 0,0 0 0,0 22 16,0-22-16,0 1 0,0-1 15,0 21-15,-21-20 0,21-22 0,0 21 16,-21 1-16,21-22 0,0 0 0,0 21 15,0-21-15,0 1 16,0-1-16,0-42 47,0-1-47,0 1 16,0 0-16,0 0 0,0 0 0,0 0 15,0-1-15,0 1 0,0 0 16,21 0-16,-21-21 0,21 42 0,0-22 15,1 1-15,-1 0 0,0 0 16,0 21-16,0 0 0,0-21 0,1 21 16,-1 0-16,21 0 0,-21 0 0,0 0 15,1 21-15,-1 0 0,0-21 16,0 21-16,0 0 0,0 1 0,1-1 16,-22 0-16,0 0 0,0 0 0,0 0 15,0 1-15,0-1 16,-22 0-16,1 0 0,0-21 0,0 21 15,-21 0-15,20 1 0,-20-22 0,21 21 16,-21-21-16,20 21 0,-20-21 16,21 0-16,0 0 0,0 21 0,-1-21 15,1 0-15,0 0 16,0 0-16,21-21 16,0 0-16,0 0 15</inkml:trace>
  <inkml:trace contextRef="#ctx0" brushRef="#br1" timeOffset="149899.26">14436 7006 0,'0'0'0,"0"-21"15,0 0-15,0 0 16,0 0-16,0-1 16,0 1-16,0 0 15,0 0-15,0 0 0,0 0 16,0-1 0,0 44-1,0-1 1,0 0-16,0 21 0,0-21 15,0 22-15,0-1 0,0 0 0,0 22 16,0-1-16,0-20 0,0 20 16,0 1-16,0-1 0,-22-20 15,1 20-15,-21 22 0,42-43 16,0-21-16,-21 22 0,21-22 16,-21 0-16,21 0 0,0 0 15,21-42 16,-21 0-31,21 0 0,-21 0 16,0-22-16,0 22 0</inkml:trace>
  <inkml:trace contextRef="#ctx0" brushRef="#br1" timeOffset="150352.01">14076 7049 0,'0'0'0,"-148"-22"31,126 22-31,22-21 0,-21 21 0,21-21 0,-21 21 16,21-21-16,0 0 16,21 21-16,0-21 0,1 21 15,-1-22-15,21 1 0,0 21 16,1-21-16,-1 21 0,0 0 0,22 0 16,-22-21-16,22 21 0,-1 0 15,1 0-15,-22 21 0,22-21 0,-1 21 16,-21 0-16,22 22 0,-1-22 15,-20 21-15,-1 1 0,0-22 16,1 42-16,-22-20 0,21-1 0,-21 0 16,-21 1-16,0 20 0,0-21 0,0 1 15,-21-1-15,0-21 0,-21 22 16,-1-1-16,22-21 0,-21 21 0,-22-20 16,22-1-16,0 0 0,-1 0 0,1 0 15,0-21-15,-1 21 0,22 1 16,-21-22-16,0 0 0,20 0 0,-20 21 15,21-21-15,0 0 0,0 0 16,-1 0-16,1 0 0,0 0 16,0 0-1,42-21 17,0 21-32,0 0 0,1 0 15,-1-22-15,21 1 0</inkml:trace>
  <inkml:trace contextRef="#ctx0" brushRef="#br1" timeOffset="151211.51">15176 7768 0,'-21'0'16,"0"0"-1,21-21-15,0 0 16,0 0-16,21 21 16,0-21-16,1-1 0,-22 1 0,21 21 15,0-21-15,0 0 0,0 0 16,0 0-16,-21-1 0,0 1 0,0-21 16,22 21-16,-22 0 0,0-1 0,0 1 15,0 0-15,-22 0 16,1 21-16,0-21 0,0 21 15,0 0-15,0 0 0,-1 0 0,1 21 16,0 0-16,0 0 16,0-21-16,21 21 0,0 1 0,0-1 15,0 0-15,0 0 0,0 0 16,21 0 0,0-21-16,0 0 0,0 0 0,1 0 15,20 0-15,-21-21 0,0 21 16,22-21-16,-22 21 0,21-21 0,-21 0 15,0 0-15,22-1 0,-22 22 0,0-21 16,-21 0-16,21 0 16,0 0-16,-21 0 0,22 21 0,-22-22 15,0 1-15,0 42 32,0 1-17,0-1-15,0 21 0,0-21 16,0 0-16,0 22 0,0-22 15,0 0-15,0 21 0,-22-20 0,22 20 16,0-21-16,0 0 0,0 0 16,0 1-16,0-1 0,0 0 15,0 0-15,22-21 0,-1 0 16,0 0-16,0 0 0,0 0 16,0 0-16,1 0 15,-1-21-15,0 21 0,-21-21 0,21 0 16,0 21-16,0-22 0,-21 1 15,22 0-15,-22 0 0,21 0 0,-21-22 16,0 22-16,0 0 0,0 0 0,0 0 16,0 0-16,0 42 31,0 0-15,0 0-16,0 0 0,0 0 15,0 1-15,0-1 0,0 0 16,0 0-16,0 0 0,0 0 15,0 1-15,0-1 32,0-42-1,0-1-31,0 1 0,0 0 16,0 0-16,21 0 0</inkml:trace>
  <inkml:trace contextRef="#ctx0" brushRef="#br1" timeOffset="151387.42">15875 7239 0,'0'-21'31,"-21"21"-15,21 21 15,0 0-15,21-21-16,0 0 15,0 21-15</inkml:trace>
  <inkml:trace contextRef="#ctx0" brushRef="#br1" timeOffset="151884.15">16150 7387 0,'0'0'0,"-21"0"0,0 0 32,21-21-32,0 0 15,21 21 17,0 0-32,0 21 0,0-21 15,-21 21-15,22 0 0,-1 1 16,-21-1-16,0 21 0,21-21 0,0 0 15,-21 1-15,0-1 0,0 0 16,0 0-16,0 0 0,0 0 16,21 1-16,-21-1 0,0 0 15,0 0-15,21-21 16,-21-21 15,0 0-31,22 0 16,-22-1-16,0 1 0,21 0 15,-21 0-15,0 0 0,0 0 0,21-22 16,-21 22-16,21-21 0,-21 21 0,0-1 16,0 1-16,21 0 15,-21 0-15,21 0 0,-21 0 16,22 21 0,-1 0-16,0 0 15,0 0-15,0 0 16,-21 21-1,21-21-15,-21 21 0</inkml:trace>
  <inkml:trace contextRef="#ctx0" brushRef="#br1" timeOffset="152278.92">16679 7557 0,'0'42'31,"21"-42"-31,1 0 15,-1 0-15,0 0 16,0 0-16,-21-21 0,21 0 16,0 21-16,1-22 0,-1 1 15,0 0-15,-21 0 0,0 0 16,0 0-16,0-1 16,0 1-16,-21 21 31,0 0-31,-1 0 0,1 0 15,0 21-15,0 1 0,21-1 16,0 0-16,-21 0 0,21 0 16,-21 0-16,21 1 0,0 20 0,0-21 15,0 0-15,0 0 0,0 1 16,0-1-16,0 0 16,21-21-16,0 0 0,-21 21 15,21-21-15,0 0 0,0 0 0,22 0 16,-22 0-1,0 0-15,0-21 0,0 0 0,1 21 16,-1-21-16,0-1 0,0 22 16</inkml:trace>
  <inkml:trace contextRef="#ctx0" brushRef="#br1" timeOffset="152687.66">17124 7408 0,'0'22'0,"0"-44"0,0 1 15,0 0 1,21 0-16,-21 0 15,21 21-15,0 0 16,0 0-16,1 0 16,-1 0-16,0 0 0,0 0 15,0 21-15,0 0 16,1 0-16,-1 0 0,-21 22 16,0-22-16,21 0 0,-21 0 0,0 0 15,21 1-15,-21 20 0,0-21 16,0 0-16,0 0 0,0 1 15,0-1-15,0 0 0,-21-21 0,0 21 16,21-42 31,0 0-47,0 0 16,0-1-16,0 1 0,0 0 0,21 0 15,-21 0-15,0 0 0,21-1 0,0 22 16,-21-21-16,21 0 15,-21 0-15,22 0 0,-22 0 16,21 21-16,-21-22 0,21 22 16,-21-21-16,21 0 15,0 21-15,-21-21 0,21 21 0,-21-21 16</inkml:trace>
  <inkml:trace contextRef="#ctx0" brushRef="#br1" timeOffset="153175.38">18605 6689 0,'0'-21'31,"0"42"0,0 0-15,0 0-16,0 0 0,0 22 15,0-22-15,0 0 0,0 0 16,-21 0-16,21 0 0,0 1 0,-21-1 16,21 0-16,0 0 0,0 0 0,0 0 15,0 1-15,0-1 31,0-42 16</inkml:trace>
  <inkml:trace contextRef="#ctx0" brushRef="#br1" timeOffset="153487.2">18373 7091 0,'0'0'0,"0"21"15,0 0 1,21-21 0,0 0-16,0 0 0,0 0 15,0 0-15,1 0 0,-1 0 16,0 0-16,0 0 0,0 0 15,0 0-15,1 0 0,-1 0 16,0 0-16,0 0 0,-21-21 16,21 21-16,0 0 0,-21-21 15,22 21-15,-1 0 16,-21-21-16,0 0 16,0-1-1,0 1-15,0 0 16</inkml:trace>
  <inkml:trace contextRef="#ctx0" brushRef="#br1" timeOffset="153775.04">18436 6773 0,'0'0'0,"-21"0"16,-21-21-1,42 0 1,21 21 0,-21-21-16,42 21 15,-21 0-15,0 0 0,1 0 16,-1 0-16,0 0 0,0 0 0,0 0 16,0 0-16,1 0 15,-1 0-15,0 0 0,0 0 0,0-21 16,0 21-1,-21-21 1,0-1-16</inkml:trace>
  <inkml:trace contextRef="#ctx0" brushRef="#br1" timeOffset="154667.53">18859 6435 0,'0'0'16,"-21"0"-16,0-21 0,0 21 16,0 0-16,0-22 0,-1 22 0,1 0 15,0 0-15,-21 0 0,21 0 0,-1 0 16,-20 0-16,21 0 0,0 0 15,-22 0-15,22 0 0,0 22 0,0-1 16,0-21-16,-22 21 0,22 0 16,0 0-16,0 0 0,0 1 0,0-1 15,-1 0-15,1 0 0,0 0 16,0 22-16,0-22 0,0 21 0,-1-21 16,1 0-16,21 22 0,0-22 0,-21 0 15,0 21-15,21-20 16,0 20-16,0-21 0,0 0 0,0 0 15,0 1-15,0 20 0,0-21 0,0 0 16,0 0-16,0 22 0,0-22 16,0 0-16,0 0 0,0 0 0,0 1 15,21-22-15,0 21 0,0 0 16,1 0-16,-1-21 0,0 21 0,0-21 16,0 0-16,0 0 0,1 0 0,20 21 15,-21-21-15,21 0 0,-20 0 16,20 0-16,-21 0 0,21 0 15,-20 0-15,20-21 0,-21 21 0,21-21 0,-20 0 16,20 21-16,-21-21 16,0 0-16,22-1 0,-22 22 0,0-42 15,0 21-15,0 0 0,22 0 16,-22-22-16,0 22 0,0 0 0,-21 0 16,21-22-16,0 22 0,-21 0 0,0-21 15,0 21-15,0-1 0,0 1 16,0-21-16,0 21 0,0 0 0,0-1 15,0 1-15,0 0 0,0 0 16,0 0-16,0 0 0,0-1 0,0 1 16,0 0-16,0 0 0,0 0 15,-21 21-15,0-21 0,0-1 16,0 1-16,0 21 16,21-21-16,-22 0 0,1 21 15,0-21-15,0 21 16,0 0-16,0-21 0,-1 21 15,1 0-15,0 0 0,0-22 16,0 22-16,0 0 0,-1 0 16,1 0-16,0 0 0,0 0 15,0 0-15,0 0 0,-1 0 16,1 0-16,0 0 16,0 0-16,0 0 0,21 22 15,-21-22 1,21 21 15,0 0-15</inkml:trace>
  <inkml:trace contextRef="#ctx0" brushRef="#br1" timeOffset="156774.79">19600 8573 0,'0'-22'93,"0"1"-77,0 42 47,0 1-48,0-1-15,0 0 16,0 0-16,-21 0 0,21 0 15,0 1-15,0-1 0,0 0 0,0 0 16,0 21-16,0-20 0,-21-1 0,21 0 16,0 0-16,0 0 0,0 0 15,0 1-15,0-1 0,0 0 16,0-42 46,0 0-62,0-1 16,0 1-16</inkml:trace>
  <inkml:trace contextRef="#ctx0" brushRef="#br1" timeOffset="157303.92">19854 8509 0,'21'0'31,"-21"21"32,0 0-48,0 1-15,0-1 0,0 0 16,0 0-16,0 0 0,0 0 16,0 22-16,-21-22 0,21 0 0,0 0 15,-21 22-15,21-22 0,0 0 16,0 0-16,0 0 0,-21-21 0,21 21 16,0 1-16,-21-22 0,21 21 15,0-42 48,0-1-63,0 1 0,0 0 15,21 21-15,0-21 0</inkml:trace>
  <inkml:trace contextRef="#ctx0" brushRef="#br1" timeOffset="158051.64">20108 8594 0,'-21'0'31,"0"21"-15,21 0 0,0 0-16,0 0 15,0 1-15,0-1 0,0 0 0,0 0 16,0 0-16,-21 0 0,21 1 16,0-1-16,0 0 0,-21 0 0,21 0 15,0 0-15,0 1 16,0-1-1,0-42 32,0-1-47,0 1 16,0 0-16,0 0 16,0 0-16,0 0 0,0-1 0,0 1 15,0 0-15,0 0 16,0 0-16,0 0 0,21-1 15,-21 1-15,21 0 16,-21 0-16,21 21 16,-21-21-16,21 21 0,0-21 15,1 21-15,-1 0 16,0-22-16,0 22 16,0 0-16,0 0 0,1 0 15,-1 22-15,0-1 16,-21 0-16,0 0 15,21-21-15,-21 21 0,21 0 0,-21 1 16,0-1-16,0 0 0,0 0 16,0 0-16,0 0 0,0 1 0,0-1 15,0 0-15,0 0 0,0 0 0,0 0 16,0 1 0,0-1-16,0 0 15,-21-21-15,21 21 16,-21-21 15,21-21-15,0 0-1</inkml:trace>
  <inkml:trace contextRef="#ctx0" brushRef="#br1" timeOffset="158359.51">20066 8827 0,'0'0'0,"-21"0"16,42 0 0,0 0-1,0 0-15,0 0 16,1 0-16,-1 0 0,0 0 15,0 0-15,0 0 0,0 0 16,1-22-16,-1 22 0,0 0 16,0 0-16,-21-21 15,21 21-15,0 0 16,-21-21 0,22 21-1,-22-21 1</inkml:trace>
  <inkml:trace contextRef="#ctx0" brushRef="#br1" timeOffset="158747.29">20680 8636 0,'-21'0'47,"-1"0"-31,22 21-16,0 0 16,-21 1-16,21-1 0,0 0 15,-21 0-15,21 0 0,0 22 16,0-22-16,0 0 0,0 0 15,-21 0-15,21 0 0,0 1 16,0-1-16,0 0 0,0 0 16,0-42 46,0 0-62,21 0 16,-21-1-16,0 1 0</inkml:trace>
  <inkml:trace contextRef="#ctx0" brushRef="#br1" timeOffset="159075.1">20637 8657 0,'0'-21'31,"22"21"-31,-1 0 15,0 0 1,0 21-16,0 0 16,-21 1-16,21-1 15,-21 0-15,22-21 0,-22 21 0,21 0 16,-21 0-16,0 1 16,21-22-16,-21 21 0,21-21 15,-21 21-15,0 0 16,0-42 46,0 0-62,0 0 16</inkml:trace>
  <inkml:trace contextRef="#ctx0" brushRef="#br1" timeOffset="159631.09">21145 8657 0,'-21'0'31,"0"0"-16,0 0-15,0 21 16,0-21-16,-1 22 16,1-1-16,0 0 15,0-21-15,21 21 0,-21 0 16,0 0-16,-1-21 16,22 22-16,22-22 62,-1 0-62,-21-22 0,21 22 16,0-21-16,0 0 15,0 0-15,1 0 0,-1 21 16,-21-21-16,21 21 0,-21-22 16,21 22-16,-21-21 15,21 21 1,-21-21-16,21 21 15,-21 21 32,0 0-47,0 1 16,0-1-16,0 0 0,0 0 16,0 0-16,0 0 0,0 1 15,0-1-15,0 21 0,0-21 16,0 0-16,0 1 0,0-1 0,0 21 15</inkml:trace>
  <inkml:trace contextRef="#ctx0" brushRef="#br1" timeOffset="159716.04">21167 9208 0,'0'0'15,"-22"0"1</inkml:trace>
  <inkml:trace contextRef="#ctx0" brushRef="#br1" timeOffset="159757.01">20997 9144 0,'-21'0'15</inkml:trace>
  <inkml:trace contextRef="#ctx0" brushRef="#br1" timeOffset="172150.49">14965 4106 0,'-21'0'0,"-1"0"31,22-21-15,0 0 46,0 0-15,-21 21 78,21 21-125,0 0 16,0 0-16,0 1 15,0-1-15,0 0 16,-21-21-16,21 21 0,0 0 0,0 0 15,0 1-15,0-1 16,0 0 0,0 0-1</inkml:trace>
  <inkml:trace contextRef="#ctx0" brushRef="#br1" timeOffset="172603.23">14901 4530 0,'-21'0'16,"21"21"-1,0 0 17,0 0-17,0 0 1,0 1 0,0-1-1,0 0-15,0 0 16,0 0-1,0 0-15,0 1 32,0-1-1</inkml:trace>
  <inkml:trace contextRef="#ctx0" brushRef="#br1" timeOffset="172967.02">14880 5038 0,'0'21'16,"0"0"-1,0 0 1,0 0 0,0 1-1,0-1-15,0 0 16,0 0-1,0 0-15,0 0 16,0 1 0</inkml:trace>
  <inkml:trace contextRef="#ctx0" brushRef="#br1" timeOffset="173298.83">14901 5440 0,'43'21'16,"-43"0"-1,-22-21-15,22 21 16,0 1-16,0-1 16,0 0-1,0 0 1,0 0 0,0 0-1,0 1 1,0-1-1,0 0 1,0 0 0</inkml:trace>
  <inkml:trace contextRef="#ctx0" brushRef="#br1" timeOffset="173612.31">14922 5927 0,'0'0'16,"0"21"-16,0 0 15,0 0 1,0 0-16,0 1 16,0-1-1,0 0 1,0 0-16,0 0 15,0 0 1,0 1-16,0-1 16,0 0-1,22-42 48</inkml:trace>
  <inkml:trace contextRef="#ctx0" brushRef="#br1" timeOffset="175039.49">14859 4149 0,'0'-21'16,"0"-1"-1,0 44 48,-21-1-48,0 0-15,-1 0 16,22 0-16,-21 0 0,0 1 16,21 20-16,-21-21 0,0 0 0,21 22 15,-21-22-15,-1 0 0,1 0 16,0 21-16,21-20 0,-21-1 0,0 0 16,21 0-16,-21-21 0,21 21 15,0 0-15,-22 1 0,1-22 0,21 21 16,0 0-16,-21-21 0,21 21 15,-21-21 1,42 0 47,-21-21-63,21 21 0,-21-21 15,21 21-15,-21-21 0,22-1 0,-1 22 16,-21-21-16,21 0 0,0 0 0,-21 0 15,0 0-15,21-1 0,0 1 16,-21-21-16,0 21 0,22 0 0,-22-1 16,21 1-16,-21 0 0,0 0 15,0 0-15,21 0 0,-21-1 0,21 1 16,-21 0-16,0 0 16,21 21-16,-21-21 0,21 0 0,1-1 15,-22 1-15,0 0 16,21 21-1,0 0-15,-21-21 16,21 21 31,-21 21-31,21 0-16,-21 0 15,0 1-15,21-1 16,1 0-16,-22 0 0,21 0 15,-21 0-15,21 1 16,0-1-16,-21 0 16,21 0-16,0 0 0,-21 0 15,22 1-15,-1-1 0,0 0 0,0 0 16,0 0-16,0 0 0,1 1 0,-1-1 16,0 0-16,0 0 0,0 0 15,0 0-15,-21 1 0,22-1 0,-1 0 16,-21 0-16,21 0 15,0 0-15,0 1 0,-21-1 16,21-21 15,-42 0 79</inkml:trace>
  <inkml:trace contextRef="#ctx0" brushRef="#br1" timeOffset="200286.72">17992 8721 0,'0'-21'16,"0"-1"-1,0 1 1,0 0 0,0 0-1,0 0 1,0 0-16,21 21 16,0 0-1,0 0-15,0 0 0,0 21 16,-21 0-16,0 0 0,22-21 15,-1 21-15,-21 0 0,21 1 16,-21-1-16,0 0 0,0 21 0,0-21 16,0 1-16,0-1 0,0 0 15,0 21-15,-21-21 0,0 1 16,-1-1-16,1 0 0,0 0 0,0 21 0,0-20 16,0-1-16,-1-21 15,1 21-15,0 0 0,0 0 0,0 0 16,0-21-16,-1 22 0,1-22 0,0 0 15,0 0 1,0 0-16,0-22 16,21 1-1,0 0-15,0 0 0,0 0 16,0 0-16,0-1 0,0 1 16,0 0-16,0 0 0,0 0 15,0 0-15,21-1 0,0 1 16,0 21-1,0 0-15,0 0 16,1 0-16,-1 21 16,-21 1-16,0-1 0,21-21 0,0 21 15,0 0-15,-21 0 0,21-21 16,1 21-16,-22 1 0,0-1 0,21-21 16,0 21-16,-21 0 0,21-21 15,0 0-15,-21 21 16,21-21-16,1 0 0,-1 0 15,0 0-15,0 0 16,0-21-16,0 21 16,-21-21-16,22 0 0</inkml:trace>
  <inkml:trace contextRef="#ctx0" brushRef="#br1" timeOffset="200730.46">18859 8636 0,'0'-21'15,"-21"21"1,21 21 15,0 0-31,0 0 0,0 1 16,0-1-16,0 0 0,0 0 0,0 0 16,0 22-16,-21-22 0,21 0 15,0 0-15,0 21 0,0-20 0,0-1 16,0 0-16,0 0 0,-21 0 15,21 0-15,0 1 16,0-1-16,0-42 78,0-1-78</inkml:trace>
  <inkml:trace contextRef="#ctx0" brushRef="#br1" timeOffset="201110.42">18584 8932 0,'0'0'16,"-21"0"-16,42 0 47,0 0-47,1 0 0,-1-21 0,0 21 15,0 0-15,21 0 16,1 0-16,-1-21 16,-21 21-16,0 0 15,1 0-15,-1 0 0,0 0 16,0 0-16,0 0 15</inkml:trace>
  <inkml:trace contextRef="#ctx0" brushRef="#br1" timeOffset="204862.89">19621 9567 0,'0'0'0,"-21"0"0,0 0 16,0 0-1,0 0 1,0 0-1,21 22 1,21-22 31,0 0-47,0 0 16,0 0-16,0 0 15,1 0-15,-1 0 0,0 0 0,0 0 16,0 0-16,0 0 0,1 0 15,-1 0-15,0 0 0,0-22 16,0 22-16,0 0 16,-42 0 46,0 0-46</inkml:trace>
  <inkml:trace contextRef="#ctx0" brushRef="#br1" timeOffset="205175.71">19579 9716 0,'0'0'0,"21"0"62,0 0-62,1 0 16,-1 0-16,0 0 16,0 0-16,0 0 0,0 0 15,1 0-15,-1 0 16,0 0-1,0 0-15,-21-22 16,21 1 15</inkml:trace>
  <inkml:trace contextRef="#ctx0" brushRef="#br1" timeOffset="205583">20066 9377 0,'0'-21'31,"-21"21"0,21 21-15,0 0-16,0 0 0,0 0 16,0 1-16,0-1 15,0 0-15,0 0 0,0 0 16,0 0-16,0 1 0,0-1 16,0 0-16,0 0 15,0 0 1,0-42 46,0 0-62,21 0 0,-21 0 16,0-1-16,0 1 0,21 0 16,0 0-16</inkml:trace>
  <inkml:trace contextRef="#ctx0" brushRef="#br1" timeOffset="206243.49">20235 9335 0,'0'-22'31,"21"22"0,1 0-31,-1 0 0,0 0 16,0 0-16,0 0 16,0 0-16,1 0 15,-1 0-15,0 0 0,0 22 16,-21-1-16,0 0 16,0 0-1,-21-21-15,0 21 0,0 0 0,-1-21 16,1 22-16,-21-22 0,21 0 15,0 21-15,-1-21 0,1 0 0,21 21 16,-21-21-16,0 0 16,42 0 31,0 0-32,0 0-15,1 0 0,-1 0 16,0 0-16,0 0 0,0 0 15,0 0-15,1 0 16,-1 0-16,0 21 16,0 0-16,-21 0 15,0 1-15,0-1 16,0 0-16,0 0 16,-21-21-16,0 21 0,0-21 15,-1 21-15,1 1 16,0-22-16,0 0 15,0 0-15,0 0 0,-1 0 16,1 0-16,0 0 16,0 0-1,0 0-15,42 0 63,0 0-63</inkml:trace>
  <inkml:trace contextRef="#ctx0" brushRef="#br1" timeOffset="206599.31">20764 9356 0,'-21'0'47,"21"21"-47,0 0 15,0 0-15,0 0 16,0 1-16,0-1 0,-21 0 15,21 0-15,0 0 0,-21 0 0,21 1 16,0-1-16,0 0 0,0 0 0,0 0 16,0 0-16,0 1 15</inkml:trace>
  <inkml:trace contextRef="#ctx0" brushRef="#br1" timeOffset="206955.11">20701 9462 0,'0'-22'0,"0"44"0,0-65 0,0 22 16,21 0-1,0 21-15,0-21 0,-21 0 16,22 21-16,-1 0 0,0 0 15,-21-22-15,21 22 0,0 0 16,0 0-16,1 22 16,-1-22-16,-21 21 0,0 0 15,21-21-15,-21 21 0,21 0 16,-21 0-16,0 1 0,0-1 0,0 0 16,0 0-16,0 0 0,0 0 0,0 1 15,0-1-15,0 0 16,0 0-16,0 0 0,0 0 15,0 1-15,-21-22 32</inkml:trace>
  <inkml:trace contextRef="#ctx0" brushRef="#br1" timeOffset="207239.07">20680 9610 0,'21'0'46,"0"0"-46,0-21 0,0 21 16,1 0-16,-1 0 0,0-22 16,0 22-16,0 0 15,0 0-15,-21-21 0,22 21 16,-1 0 0,-21-21-1</inkml:trace>
  <inkml:trace contextRef="#ctx0" brushRef="#br1" timeOffset="207586.87">21188 9377 0,'0'0'0,"0"-21"15,0 42 32,0 0-31,0 0-16,0 0 0,0 1 16,0-1-16,0 0 0,0 0 0,0 0 15,-21 0-15,21 1 0,0-1 16,0 0-16,0 0 0,0 0 0,0 0 15,0 1 1,0-44 31,0 1-47,0 0 0,0 0 16,0 0-16</inkml:trace>
  <inkml:trace contextRef="#ctx0" brushRef="#br1" timeOffset="207866.93">21167 9398 0,'21'0'32,"0"0"-17,0 21-15,-21 0 0,21-21 16,-21 22-16,21-22 0,1 0 15,-22 21-15,21 0 0,0-21 16,-21 21 0,21-21-1,0 0 32,-21-21-31</inkml:trace>
  <inkml:trace contextRef="#ctx0" brushRef="#br1" timeOffset="208475.13">21632 9313 0,'-21'0'0,"0"0"16,0 0-16,21 22 16,-21-22-16,-1 0 0,22 21 0,-21-21 15,0 21-15,0-21 16,21 21-16,0 0 0,-21-21 0,0 21 16,-1-21-1,22 22 1,22-22 15,-1 0-31,0-22 16,-21 1-16,21 21 0,0 0 15,-21-21-15,21 0 0,1 21 16,-22-21-16,21 21 16,-21-21-16,21-1 0,0 22 46,-21 22-30,0-1 0,0 0-1,0 0-15,0 0 16,0 0-16,0 1 0,0-1 16,0 0-16,0 0 0,0 0 15,0 22-15,0-22 0,0 0 0,0 0 16,0 0-16,21 0 15,-21 1-15,0-1 0,0 0 16,0-42 47,0 0-48</inkml:trace>
  <inkml:trace contextRef="#ctx0" brushRef="#br1" timeOffset="-214081.17">1439 7027 0,'-21'0'0,"0"0"31,0 0-16,0 0-15,-1 0 16,1 0-16,0 0 16,0 0-16,0 0 15,0 0-15,-1 0 16,65 0 31,-22 0-47,21 0 15,1 0-15,-1 0 0,0-21 0,22 21 16,-22-21-16,22 21 16,-22 0-16,21 0 0,-20-21 0,-1 21 15,0 0-15,1 0 0,-1-21 16,-21 21-16,22 0 0,-22 0 0,0 0 16,0 0-16,-42 0 46,0 0-30,0 0-16,-1 0 0,1 0 16,0 0-16,0 0 0</inkml:trace>
  <inkml:trace contextRef="#ctx0" brushRef="#br1" timeOffset="-213593.41">1736 7027 0,'-22'0'31,"22"22"-15,-21-22-16,21 21 15,0 0-15,0 21 16,0-21-16,0 1 0,0 20 15,0-21-15,21 21 0,-21 1 16,22-1-16,-22 0 0,0 1 16,0-1-16,0 0 0,0 1 0,0-22 15,0 21-15,0 1 0,0-1 16,0-21-16,0 21 0,0-20 0,0 20 16,0-21-16,0 21 0,0-20 15,-22-1-15,1 21 0,0-21 0,0 0 16,21 1-16,-21-22 0,0 21 15,-22-21-15,22 0 0,0 0 0,-21 0 16,20 0-16,-20 0 0,21 0 16,-21-21-16,20-1 0,-20 1 15,21 0-15,-21 0 0,20 0 16,1 0-16,0-1 0,0 1 16,0 0-16,0 21 0,21-21 0,0 0 15,0 0 1,21 21-16,0-22 15,0 22-15,0-21 0,0 21 16,22 0-16,-22 0 0,21-21 0</inkml:trace>
  <inkml:trace contextRef="#ctx0" brushRef="#br1" timeOffset="-213017.23">2222 7557 0,'0'0'0,"0"-22"0,22 1 15,-22 0-15,0 0 16,-22 21-16,1 0 16,0 0-16,0 0 15,0 0-15,0 21 0,-1 0 16,1 0-16,0 1 0,0-1 15,0 21-15,21-21 0,0 22 16,-21-1-16,21-21 0,-22 21 0,22 1 16,0-22-16,0 21 0,0-21 15,0 22-15,0-22 0,0 0 0,0 0 16,0 0-16,22-21 16,-1 0-16,0 0 15,0 0-15,0-21 16,-21 0-16,21 0 0,1 0 0,-1 0 15,0-1-15,0-20 0,0 21 16,0 0-16,-21-22 0,0 22 0,22-21 16,-22 21-16,0 0 15,21-22-15,-21 22 0,0 0 0,0 0 16,0 0-16,0 42 31,0 0-31,0 0 16,0 0-16,0 0 0,0 1 0,0-1 15,0 21-15,0-21 0,0 0 16,0 1-16,0-1 0,0 0 0,0 21 16,0-21-16,0 1 15,0-1-15,21-21 0,0 21 16,0-21-16,0 0 16,1 0-16,-1 0 0,0-21 15,-21 0-15,21 21 0,0-22 0</inkml:trace>
  <inkml:trace contextRef="#ctx0" brushRef="#br1" timeOffset="-212749.38">2540 7514 0,'0'-21'16,"0"42"-1,0 0-15,0 1 16,0-1-16,21 0 0,-21 0 15,0 0-15,21 0 0,0 22 16,-21-22-16,22 0 0,-22 0 0,0 0 16,0 22-16,21-22 0,-21 0 15,0 0-15,21 0 0,-21 1 16,0-1-16,0 0 16,21-21-1,-21-21 1,0 0-16,21-1 0</inkml:trace>
  <inkml:trace contextRef="#ctx0" brushRef="#br1" timeOffset="-212493.8">2984 7408 0,'0'22'31,"-21"-1"-31,0 0 0,0 0 16,0 21-16,0-20 0,-1-1 0,1 0 16,0 21-16,0-21 0,-21 22 15,20-22-15,1 0 0,0 21 0,0-20 16,0-1-16,21 0 16,0 0-16,0 0 0,21-21 31,0 0-31,0 0 15,0-21-15</inkml:trace>
  <inkml:trace contextRef="#ctx0" brushRef="#br1" timeOffset="-211982.08">3281 7472 0,'0'-21'15,"0"42"-15,0-63 16,-21 42-16,-1 0 16,1 0-16,0 21 15,0-21-15,0 21 0,0 0 0,-1 21 16,1-20-16,21 20 0,-21-21 16,0 21-16,0-20 0,0 20 0,-1-21 15,22 21-15,0-20 0,0-1 0,-21 0 16,21 21-16,0-21 0,0 1 15,0-1-15,21-21 32,1 0-32,-1 0 0,0-21 0,0 21 15,0-22-15,0 1 0,-21 0 16,43 0-16,-22 0 0,0 0 0,0-1 16,0-20-16,1 21 0,-22 0 0,21-22 15,0 22-15,-21 0 0,0-21 16,0 21-16,0-1 0,21 1 0,-21 0 15,0 42 17,0 0-32,0 1 0,0-1 15,0 0-15,0 0 0,0 21 0,0-20 16,0-1-16,0 21 0,0-21 16,0 0-16,0 1 0,0-1 15,21 0-15,-21 0 0,21 0 16,1-21-16,-1 0 0,0 0 15,0 0-15,0 0 0,22-21 0</inkml:trace>
  <inkml:trace contextRef="#ctx0" brushRef="#br1" timeOffset="-211401.41">4360 7049 0,'0'0'0,"21"0"0,-21-22 0,0 1 0,0 0 16,0 0-1,-21 21 1,0 0-16,0 0 16,0 0-16,0 0 0,-22 0 0,22 21 15,-21 0-15,21 0 0,-22 1 0,1-1 16,21 21-16,-22-21 15,1 22-15,21-22 0,0 21 0,0-21 0,-1 22 16,22-22-16,0 0 16,0 0-16,0 0 0,0 0 0,0 1 15,0-1-15,22 0 0,-1-21 16,0 21-16,0-21 0,0 0 16,0 21-16,22-21 0,-22 0 0,0 0 15,21 21-15,-20-21 0,20 0 0,-21 22 16,21-1-16,-20-21 0,20 21 0,-21-21 15,0 21-15,22-21 0,-22 21 16,0 0-16,-21 1 0,0-1 16,0 0-16,0 0 0,-21-21 15,-22 21-15,22 0 0,-21 1 16,21-1-16,-22-21 0,1 21 0,21 0 16,-21-21-16,20 0 0,-20 21 15,0-21-15,21 0 16,-22 0-16,22 0 0,0 0 0,0 0 15,0 0-15,-1 0 16,1 0-16,0 0 16,21-21-16,-21 21 0,21-21 31,0 0-31,21 21 16,0-21-16,0 21 0,-21-22 15</inkml:trace>
  <inkml:trace contextRef="#ctx0" brushRef="#br1" timeOffset="-210525.26">4847 7451 0,'0'0'0,"0"-21"0,0-1 0,0 1 16,0 0 0,-21 21-16,0 0 15,0 0-15,-1 0 16,1 0 0,0 21-16,0 0 0,21 1 0,-21-1 15,0 0-15,-1 0 0,22 0 16,-21 22-16,0-22 0,0 0 0,21 21 15,0-21-15,-21 1 0,21-1 0,-21 21 16,21-21-16,0 0 0,0 1 16,0-1-16,21 0 15,0-21-15,0 0 0,0 0 0,0 0 16,1 0-16,-1 0 0,0 0 16,21 0-16,-21 0 0,1 0 15,20-21-15,-21 0 0,21 21 16,-20-22-16,-1 1 0,21 0 0,-21 0 15,0 0-15,1 0 0,-22-1 0,0 1 16,21-21-16,-21 21 0,0 0 16,0-1-16,0-20 15,-21 21-15,-1 21 0,1 0 16,0 0 0,21 21-16,0 0 15,0 0 1,0 1-16,21-1 0,0-21 0,1 21 15,-22 0-15,21-21 0,0 21 16,0 0-16,-21 1 16,21-1-16,0 0 0,-21 0 15,0 0-15,0 0 16,0 1 0,22-22-1,-1 0-15,0 0 16,-21-22-16,21 22 15,0-21-15,-21 0 0,21 21 0,-21-21 16,22 0-16,-22 0 0,0-1 16,21 1-16,-21 0 0,21 0 15,-21 0-15,0 0 0,21-1 16,-21 44 15,0-1-31,0 0 16,0 0-16,0 0 0,0 0 15,0 1-15,0-1 0,0 0 16,0 0-16,0 0 0,0 0 16,-21-21-1,21 22-15,0-44 32,0 1-32,0 0 15</inkml:trace>
  <inkml:trace contextRef="#ctx0" brushRef="#br1" timeOffset="-210365.25">5440 7345 0,'0'0'0,"-21"0"0,-1 0 32,1 0-32,42 0 46</inkml:trace>
  <inkml:trace contextRef="#ctx0" brushRef="#br1" timeOffset="-209964.48">5778 7514 0,'-21'0'0,"0"0"31,0 0-31,0 0 16,21 21-16,0 1 0,0-1 16,0 0-16,0 0 0,-21 0 15,21 0-15,0 1 0,0 20 0,0 0 16,0-21-16,-22 22 0,22-1 0,0 22 15,0-22-15,0 21 0,-21 1 16,21-22-16,0 22 0,-21-1 0,21 1 16,0-1-16,0 1 0,0-22 15,-21 22-15,21-22 0,0 21 16,0-20-16,0-1 0,0 0 0,0-20 16,0 20-16,0-21 0,0 0 0,0 0 15,0 1-15,21-22 0,0 0 31,-21-22-31,21 22 0,-21-21 0,0-21 16,0 21-16,22 0 0,-22-22 0,0 22 16</inkml:trace>
  <inkml:trace contextRef="#ctx0" brushRef="#br1" timeOffset="-209642.2">5630 7789 0,'0'-42'0,"0"84"0,0-105 0,0 21 0,0 20 16,0 1-16,0 0 0,0-21 0,21 21 16,1-1-16,-1 1 0,0 0 15,21 21-15,-21-21 0,22 21 0,-22 0 16,21 0-16,-21 0 0,22 0 0,-22 21 16,0 0-16,0 0 0,-21 1 15,0-1-15,0 0 0,0 21 0,0-21 16,0 1-16,0-1 0,0 21 0,-21-21 15,-21 0-15,21 1 0,-1-1 16,-20 0-16,21-21 0,-21 21 0,20 0 16,1-21-16,0 21 0,0-21 15,0 0-15,42-21 32,0 21-32,0-21 15,0 0-15,1 0 0</inkml:trace>
  <inkml:trace contextRef="#ctx0" brushRef="#br1" timeOffset="-209349.37">6371 7091 0,'0'0'0,"0"21"31,-21 0-31,0 0 16,21 1-16,0 20 0,0 0 16,-21 1-16,21-1 0,-22 0 0,22 1 0,-21 20 15,21-21-15,0 1 0,0-1 16,0 0-16,0-20 0,0 20 0,0-21 16,0 0-16,0 22 0,0-22 15,0 0-15,21-21 16,1 0-1,-1 0-15,0-21 16,0 0-16</inkml:trace>
  <inkml:trace contextRef="#ctx0" brushRef="#br1" timeOffset="-209179.46">6181 7451 0,'0'0'0,"-22"0"0,44 0 31,-1 0-15,0 0-16,0 0 0,21 0 15,-20 0-15,-1-21 0,0 21 0,0-22 16,21 1-16</inkml:trace>
  <inkml:trace contextRef="#ctx0" brushRef="#br1" timeOffset="-208312.96">6921 7133 0,'0'21'47,"22"-21"-32,-1 0 1,0 0-16,0 0 0,0 0 0,0-21 15,1 21-15,20-21 0,-21 21 16,0-21-16,22 21 0,-22-21 0,0 0 16,0 21-16,0-22 0,0 1 15,-21 0-15,0 0 16,-21 21-16,0-21 16,0 0-16,-21 21 0,20 0 15,-20 0-15,0 0 0,-1 0 0,1 21 16,21 0-16,-21-21 0,-1 21 0,1 0 15,21 22-15,0-22 0,-1 21 16,1-21-16,0 22 0,21-1 0,0 0 16,0-21-16,0 22 0,0-22 0,0 0 15,21 21-15,0-20 16,1-22-16,20 21 0,-21 0 0,0-21 16,22 0-16,-22 0 0,21 21 15,-21-21-15,22 0 0,-22 0 0,0 0 16,0 0-16,-63 0 31,21 21-31,-1-21 0,-20 21 0,0-21 16,21 22-16,-22-1 0,1-21 0,0 21 15,20 0-15,-20 0 0,21 0 16,0 1-16,0-1 0,-1 0 0,22 0 16,0 0-16,0 0 0,0 1 15,22-22 1,-1 0-16,21 21 0,-21-21 15,0 0-15,22 0 0,-22 0 0,21 0 16,1 0-16,-22 0 0,21 0 16,0-21-16,-20 21 0,-1-22 0,21 1 15,-21 21-15,0-21 0,1 0 0</inkml:trace>
  <inkml:trace contextRef="#ctx0" brushRef="#br1" timeOffset="-208090.09">7281 7472 0,'0'0'0,"21"21"47,1 0-47,-1 0 15,0 1-15,0-1 0,-21 0 16,21 0-16,0-21 0,-21 21 16,22 0-16,-1 1 0,-21-1 15,21-21-15,0 0 31,-21-21-15,0-1 0</inkml:trace>
  <inkml:trace contextRef="#ctx0" brushRef="#br1" timeOffset="-207878.21">7535 7451 0,'0'0'0,"-21"0"31,0 0-31,0 21 0,0 0 0,-1 0 16,1 0-16,0 1 0,0-1 16,21 0-16,-21 0 0,0 0 15,21 0-15,-22 1 0,22-1 16,0 0 0,22-21-1,-1 0 1,0-21-16,0 0 0</inkml:trace>
  <inkml:trace contextRef="#ctx0" brushRef="#br1" timeOffset="-207505.42">7726 7514 0,'21'0'31,"0"0"-16,0 0-15,0-21 16,1 21-16,-1-21 0,0 21 16,0-21-16,0 21 15,-21-21-15,21-1 0,-21 1 16,0 0 0,-21 21-1,0 0-15,0 0 0,0 0 0,0 0 16,-1 21-16,1-21 0,0 21 15,0 1-15,0-1 0,0 0 0,-1 0 16,1 0-16,21 0 0,-21 1 0,21-1 16,0 0-16,0 0 0,0 0 15,0 0-15,21 1 16,0-22-16,1 0 16,-1 0-16,0 0 0,0 0 15,0 0-15,22 0 0,-22 0 0,0-22 16,0 1-16,21 21 0</inkml:trace>
  <inkml:trace contextRef="#ctx0" brushRef="#br1" timeOffset="-207241.58">8170 7387 0,'0'0'16,"-21"0"-1,0 0 1,0 0-16,0 0 0,-1 21 0,22 1 15,0-1-15,-21 0 16,0 0-16,21 0 0,-21 0 0,21 1 16,0-1-16,0 0 0,0 0 0,0 0 15,0 0-15,0 1 16,21-22-16,0 0 16,0 0-16,1 0 0,-1 0 15,0 0-15,0 0 0,0 0 16,0 0-16,1-22 0,-1 1 15,0 21-15</inkml:trace>
  <inkml:trace contextRef="#ctx0" brushRef="#br1" timeOffset="-206801.83">8361 7387 0,'0'0'0,"0"21"31,0 1-31,0-1 15,-21 0-15,21 0 0,0 0 0,0 0 16,0 1-16,0-1 0,0 0 0,0 0 16,0 0-16,0 0 15,21-21 1,0 0 0,0 0-16,0 0 15,0-21-15,1 0 0,-1 0 16,0 0-16,-21 0 15,21 21-15,-21-22 0,0 1 0,21 0 16,-21 0-16,0 0 0,0 0 16,0-1-16,0 1 0,0 42 47,0 1-47,0-1 0,0 0 15,-21 0-15,21 0 0,0 0 16,0 1-16,0-1 0,0 0 15,0 0-15,0 0 0,0 0 16,21-21 0,0 0-1,1 0-15,-1 0 0,0-21 16,0 0-16</inkml:trace>
  <inkml:trace contextRef="#ctx0" brushRef="#br1" timeOffset="-206513.48">8784 6985 0,'-21'0'16,"21"21"0,-21 0-16,21 1 0,0-1 0,-21 0 15,21 21-15,0 1 0,0-22 0,0 21 16,0 0-16,0 1 0,0-1 15,0 0-15,-22-20 0,22 20 0,0-21 16,-21 21-16,21-20 0,0-1 0,0 0 16,0 0-16,0 0 0,0 0 15,21-21 17,1 0-17,-1 0-15,0-21 0,-21 0 16</inkml:trace>
  <inkml:trace contextRef="#ctx0" brushRef="#br1" timeOffset="-206157.68">8953 7408 0,'0'0'0,"0"22"32,0-1-32,-21-21 0,0 21 15,21 0-15,-21-21 16,21 21-16,0 0 0,-21 1 0,21-1 15,0 0-15,0 0 0,0 0 16,21-21 0,0 0-16,0 0 15,0 0-15,1 0 0,-1 0 16,0 0-16,0 0 0,-21-21 16,21 21-16,-21-21 0,21 0 0,-21 0 15,0-1-15,0 1 0,0 0 16,0 0-16,0 0 0,-21 0 15,0 21-15,0 0 0,0 0 16,0 0-16,-1 0 0,1 0 16,0 0-1,21 21-15,0 0 16,21-21 0,0 0-16,1 0 0</inkml:trace>
  <inkml:trace contextRef="#ctx0" brushRef="#br1" timeOffset="-205801.89">9271 7387 0,'21'0'47,"0"0"-31,0 21-16,-21 1 0,0-1 0,22 0 15,-22 0-15,21 0 0,-21 0 16,0 1-16,0-1 0,0 0 16,0 0-16,0 0 0,0 0 0,0 1 15,-21-22 1,-1 0-16,1 0 16,21-22 15,0 1-31,0 0 15,0 0-15,0 0 0,0 0 0,0-1 16,0 1-16,0 0 16,21 0-16,-21 0 0,22 0 0,-22-1 15,21 1-15,0 0 16</inkml:trace>
  <inkml:trace contextRef="#ctx0" brushRef="#br1" timeOffset="-205554.27">8488 7133 0,'21'0'31,"0"0"-31,21 0 0,-20 0 16,20 0-16,-21 0 0,21-21 0,1 21 16,-1 0-16,0-21 0,-20 21 0,20 0 15,-21-21-15,21 0 0,-20 21 0,-1-22 16</inkml:trace>
  <inkml:trace contextRef="#ctx0" brushRef="#br1" timeOffset="-204977.63">8107 6117 0,'0'0'15,"0"-21"-15,21 21 16,-21 21 15,0 0-31,0 1 0,0-1 16,0 0-16,0 0 0,0 0 15,0 22-15,-21-22 0,21 21 0,0-21 16,0 0-16,-21 1 0,21 20 0,0-21 16,0 0-16,0 0 15,0 1-15</inkml:trace>
  <inkml:trace contextRef="#ctx0" brushRef="#br1" timeOffset="-204729.78">7853 6519 0,'0'0'0,"0"22"0,0-1 0,-21-21 0,21 21 15,0 0-15,0 0 16,21-21-16,0 0 0,0 0 16,0 21-16,0-21 0,1 0 15,-1 0-15,21 0 0,-21 0 0,0 0 16,1 0-16,20 0 0,-21 0 0,0-21 16,0 21-16,22-21 0,-22 0 15,0 21-15,-21-21 0,21 0 16,-21-1-16,0 1 0,0 0 15,0 0-15,0 0 16</inkml:trace>
  <inkml:trace contextRef="#ctx0" brushRef="#br1" timeOffset="-204465.93">7832 6138 0,'0'0'0,"0"-21"0,0 0 31,21 21-31,0 0 16,0 0-16,0 0 0,0-21 0,1 21 15,-1 0-15,21 0 0,-21 0 16,0 0-16,22 0 0,-22 0 0,0-21 15,0 21-15,0 0 0,1 0 0,-1 0 16</inkml:trace>
  <inkml:trace contextRef="#ctx0" brushRef="#br1" timeOffset="-203817.58">8149 5715 0,'0'0'0,"-21"0"0,-21 0 0,-1 0 15,1 0-15,0 21 0,-1 0 0,1-21 16,-22 22-16,22-1 0,0 21 15,-1-21-15,-20 22 0,21-22 0,-1 21 16,1 0-16,0 1 0,20-1 0,1 0 16,-21 22-16,42-22 15,-21 22-15,21-22 0,0 22 0,0-1 16,0-21-16,0 22 0,0-22 16,0 1-16,0-1 0,21 0 0,0-21 15,21 22-15,-20-22 0,20 21 0,0-21 16,1 1-16,-1-22 0,0 21 15,22 0-15,-1-21 0,1 0 0,-1 21 16,-20-21-16,20 0 0,1 0 16,-1 0-16,-21 0 0,22-21 0,-22 0 15,22 21-15,-22-21 0,0-1 0,22 1 16,-22 0-16,1-21 0,-1 21 16,-21-1-16,21-20 0,-20 21 15,20-21-15,-21-1 0,0 1 0,-21-22 16,0 22-16,0 0 0,0-1 15,0 1-15,0-21 0,0 20 0,0 1 16,-21 0-16,0-1 0,0 1 16,0 0-16,-1-1 0,-20 1 15,0 0-15,-1 20 0,-41-62 0,41 63 16,1-1-16,-21-20 0,20 21 16,-20 21-16,-1-21 0,22 0 0,-22 21 15,1 0-15,21 0 16,-1 0-16,1 0 0,0 0 0,-1 21 0,1-21 15,21 21-15,0 0 16,-43 0-16,43 0 0,0 22 16,0-22-16,-1 0 15,1 0-15,21 0 0</inkml:trace>
  <inkml:trace contextRef="#ctx0" brushRef="#br1" timeOffset="-202537.29">4339 9271 0,'0'0'0,"-21"0"0,0 0 16,0 0 0,-1 0-1,22-21-15,-21 21 16,0-21-16,21 0 0,0-1 15,0 1-15,0 0 16,0 0-16,0 0 0,0 0 0,0-1 16,21 1-16,0 21 0,1-21 0,-1 0 15,21 0-15,-21 0 0,0-1 16,22 22-16,-1-21 0,-21 21 16,64 0-16,-64 0 15,21 0-15,-20 0 0,-1 0 0,0 21 16,0 1-16,-21-1 0,0 0 0,0 0 15,0 0-15,0 22 0,0-1 16,-21-21-16,0 21 0,0-20 0,-1 20 16,-20-21-16,0 21 0,21-20 15,-22 20-15,1-21 0,21 21 0,-22-20 16,22 20-16,0-21 0,0 0 0,-21 0 16,20 22-16,22-22 0,-21 0 15,0 0-15,0 0 0,0 1 16,21-1-16,0-42 47,21-1-32,0 1-15,0 0 0,-21 0 0,21 0 16,1-22-16,-1 22 0,-21 0 16,21 0-16,0 0 0,0 0 0,0 21 15,1-22-15,-1 22 0,0 0 0,0 0 16,0 0-16,0 0 0,1 22 15,-22-1-15,21 0 0,0 0 0,0 0 16,0 0-16,0 1 0,1-1 16,-1 0-16,0 0 0,0 0 15,0-21-15,0 0 0,1 0 16,-1 0-16,0 0 0,0 0 16,0 0-16,0-21 0,1 21 15,20-42-15,-42 21 0,21-1 16,-21 1-16,0 0 15,0 0-15,0 0 0,0 0 16,0-1-16,0 1 16,0 0-1,0 0 1,21 21 0</inkml:trace>
  <inkml:trace contextRef="#ctx0" brushRef="#br1" timeOffset="-201937.64">5440 9081 0,'0'0'0,"21"-22"31,-42 44-15,21-1-1,-21 0-15,21 0 0,-22 0 16,22 22-16,0-22 0,0 0 0,-21 21 16,21-21-16,-21 1 0,21-1 15,0 21-15,0-21 0,-21 0 0,0 1 16,21-1-16,-21 21 0,21-21 16,0 0-16,0 1 0,0-1 15,0-42 16,0-1-31,0 1 16,0 0-16,0 0 0,0 0 0,0-43 16,0 43-1,21-21-15,-21 21 0,0-22 0,0 22 16,0-21-16,21-22 0,0 43 16,0-21-16,-21 21 0,21-1 15,1 1-15,-1 0 0,0 21 0,21-21 16,-21 21-16,22 0 0,-22 0 15,21 0-15,1 0 0,-22 21 0,21 0 16,-21 0-16,22 1 0,-22-1 16,0 0-16,21 21 0,-21-21 0,1 1 15,-22 20-15,21-21 0,-21 0 0,0 0 16,0 22-16,0-22 0,0 0 0,0 0 16,0 0-16,0 1 15,-21-22-15,21 21 0,-22 0 0,22 0 16,-21 0-1,0-21 1,0-21 15,0 21-31,0 0 0</inkml:trace>
  <inkml:trace contextRef="#ctx0" brushRef="#br1" timeOffset="-201693.78">5334 9440 0,'0'0'0,"-21"0"0,0 0 16,21-21 15,21 21-31,0 0 0,0 0 16,0-21-16,22 21 0,-1 0 16,0-21-16,1 21 0,-1 0 0,0-21 15,1 21-15,-1-21 0,0 21 0,1 0 16,-1-22-16,-21 22 0,0 0 15,0 0-15,1-21 0,-1 21 16,-21-21 0,21 21-1</inkml:trace>
  <inkml:trace contextRef="#ctx0" brushRef="#br1" timeOffset="-201169.89">6308 9059 0,'0'0'0,"0"22"15,0-1-15,0 0 16,0 0-16,0 0 0,0 0 16,0 1-16,0 20 0,0-21 15,-22 0-15,22 22 0,0-22 0,0 0 16,-21 21-16,21-21 0,0 1 15,0-1-15,0 0 0,0 0 0,-21 0 16,21 0-16,0 1 0,0-44 47,0 1-47,21 0 16,-21 0-16,0 0 0,0 0 15,0-22-15,0 22 0,0 0 16,0 0-16,0-22 0,0 22 15,0-21-15,0 21 0,0 0 0,-21-1 16,21-20-16,0 21 0,0 0 16,0 0-16,21 21 31,0 21-31,-21 0 0,22 0 0,-1 0 16,0 0-16,0 1 0,0-1 15,0 0-15,1 0 0,-1 0 0,0 0 16,0 1-16,0-1 0,0-21 0,1 21 15,-22 0-15,21-21 16,-21 21-16,21-21 16,0-21 15,-21 0-31,21 21 0,-21-21 16</inkml:trace>
  <inkml:trace contextRef="#ctx0" brushRef="#br1" timeOffset="-200703.83">6900 9017 0,'0'21'31,"-21"0"-31,0 1 16,0-22-16,0 21 16,-22 0-16,22 0 0,0-21 0,-21 21 15,20 0-15,-20 1 0,21-22 0,0 21 16,0 0-16,-1-21 0,1 0 15,21 21-15,-21-21 0,42 0 32,0 0-32,1 0 0,-1-21 15,0 0-15,21 21 0,-21-21 0,1-1 16,20 1-16,-21 0 0,0 0 16,0 0-16,1 0 0,-1-1 0,0 1 15,0 0-15,0 0 0,-21 0 0,21 0 16,-21 42 15,0 0-15,0 0-16,0 21 0,0-20 15,0 20-15,0-21 0,0 21 0,0 1 16,0-22-16,0 21 0,0 1 0,0-22 16,0 21-16,0 0 0,0-20 15,0 20-15,0-21 0,0 0 0,22 0 16,-22 1-16,0-1 0,0 0 0,21 0 15,0-21-15,-21 21 16,21-21-16,0 0 16,0-21-16,1 0 0</inkml:trace>
  <inkml:trace contextRef="#ctx0" brushRef="#br1" timeOffset="-199341.63">21357 6922 0,'0'0'0,"0"-22"0,-21 22 16,21-21 15,42 21 16,-21 0-47,1 0 0,20 0 16,0 0-16,1 0 0,-1 0 0,0 0 15,22 0-15,-22 0 0,0-21 16,1 21-16,-1 0 0,0 0 0,1 0 16,-22 0-16,21 0 0,-63 0 31,0 0-16,0 0-15,0 0 16,-22 0-16,22 0 0,0 0 0,-21 0 16</inkml:trace>
  <inkml:trace contextRef="#ctx0" brushRef="#br1" timeOffset="-199077.77">21653 6858 0,'-21'21'15,"21"0"-15,-21 1 16,21-1-16,0 0 0,0 0 0,-21 0 16,0 22-16,21-22 0,-21 21 0,21 0 15,-22 1-15,1-1 0,21 0 16,0 1-16,-21-1 0,0 0 0,21 1 16,-21-1-16,21-21 0,-21 22 15,21-22-15,0 0 0,0 0 0,0 0 16,0 0-1,21-21 1,0 0-16,-21-21 16,21 0-16,0 21 0</inkml:trace>
  <inkml:trace contextRef="#ctx0" brushRef="#br1" timeOffset="-198541.87">21992 7324 0,'0'0'0,"21"0"0,-21-21 15,0-1-15,21 1 0,-21 0 16,0 0-16,0 0 0,0 0 16,0-1-16,-21 22 15,0 0-15,0 0 16,0 0-16,0 0 15,-1 22-15,1-1 0,0 0 0,0 21 16,0-21-16,0 22 0,-1-22 0,1 0 16,0 21-16,21-20 0,-21 20 15,21-21-15,-21 0 0,21 0 0,0 1 16,0-1-16,21-21 31,0 0-31,0 0 0,0 0 16,1 0-16,-1 0 0,0-21 15,0-1-15,-21 1 0,21 0 0,0 0 16,1 0-16,-1 0 16,-21-1-16,0 1 0,21-21 0,-21 21 15,21 0-15,-21-1 0,0 1 16,0 0-16,0 42 16,0 0-1,0 1-15,0-1 0,0 0 16,0 21-16,0-21 0,0 1 0,0-1 15,0 0-15,0 21 0,0-21 16,0 1-16,0-1 0,0 0 16,21-21-16,0 0 15,1 0-15,-1 0 16,0-21-16,0 21 16,-21-21-16</inkml:trace>
  <inkml:trace contextRef="#ctx0" brushRef="#br1" timeOffset="-197941.19">22310 6858 0,'0'64'16,"0"-22"-16,0-21 15,-22 21-15,22 1 16,0-1-16,0 0 0,-21 1 0,21-1 15,0 0-15,0 1 0,0-22 16,0 21-16,0 1 0,0-22 0,-21 0 16,21 0-16,0 0 0,-21 0 0,21 1 15,0-1 1,0-42 15,0-1-31,0 1 0,0 0 16,0 0-16,0 0 0,0 0 15,21-1-15,0-20 0,0 21 0,1 0 16,-1 0-16,0-1 0,0 1 16,0 21-16,0-21 0,1 21 15,-1 0-15,0 0 0,-21 21 16,0 0 0,0 1-16,-21-1 15,0-21-15,-22 0 0,22 0 16,0 21-16,0-21 0,0 0 15,-1 0-15,1 0 0,0 0 0,21 21 32,0 0-17,0 0-15,0 1 16,21-1-16,0 0 16,1 0-16,-1 0 0,0 0 15,-21 1-15,42 20 0,-21-42 16,1 21-16,-22 0 0,21-21 15,0 21-15,0-21 16,0 0 0,0 0-1</inkml:trace>
  <inkml:trace contextRef="#ctx0" brushRef="#br1" timeOffset="-197593.39">22839 7430 0,'0'0'0,"21"0"0,0 0 0,-21-22 16,21 22-16,0 0 0,1 0 0,-1-21 16,0 0-16,0 21 15,-21-21-15,0 0 0,21 21 16,-21-21-16,0-1 0,-21 1 15,-42 21 17,41 0-32,1 21 15,0 1-15,21-1 0,-21 0 0,0 0 16,21 0-16,0 0 0,-21 1 0,21-1 16,-22 0-16,22 0 0,0 0 15,0 0-15,0 1 0,0-1 0,0 0 16,22-21-1,-1 0-15,0 0 0,0 0 16,0 0-16,0 0 0,1 0 0</inkml:trace>
  <inkml:trace contextRef="#ctx0" brushRef="#br1" timeOffset="-197193.62">23453 7281 0,'0'0'15,"-22"0"1,1 0-16,0 0 0,0 0 16,0 0-16,0 0 0,-1 22 15,1-22-15,0 21 0,0-21 0,0 21 16,21 0-16,0 0 16,0 0-16,0 1 15,21-1-15,0-21 16,0 0-16,0 21 0,1-21 15,-1 21-15,0-21 0,0 21 16,-21 0-16,21-21 0,0 22 0,1-22 16,-22 21-16,0 0 0,0 0 15,0 0-15,-22 0 16,1-21-16,0 0 16,0 0-16,-21 22 0,20-22 15,1 0-15,-21 0 0,21 0 0,0 0 16,-1 0-16,1 0 15,0 0-15,21-22 16,0 1-16,0 0 16,21 0-16,0 0 15</inkml:trace>
  <inkml:trace contextRef="#ctx0" brushRef="#br1" timeOffset="-196693.9">24172 7049 0,'21'-22'0,"-42"44"0,64-65 0,-43 22 0,21 0 16,-21 0-16,0 0 15,0-1 1,-21 22-16,-1 0 0,1 0 15,0 0-15,-21 0 0,21 0 16,-1 22-16,-20-1 0,0 0 0,21 0 16,-1 0-16,-20 0 0,21 1 0,0-1 15,0 0-15,-1 21 0,1-21 16,21 1-16,0 20 0,0 0 16,0-21-16,0 1 0,0-1 15,21 21-15,1-21 0,-1 0 16,21 1-16,-21-1 0,0-21 0,1 21 15,-1 0-15,0 0 0,0 0 16,0 1-16,0-22 0,-21 21 0,22 0 16,-22 0-16,0 0 15,-22-21-15,-20 0 0,21 21 16,-21 1-16,-1-22 0,1 0 0,-22 0 16,22 0-16,0 0 0,-1 0 15,22 0-15,-21 0 0,21 0 0,-22 0 16,22 0-16,0 0 0,42 0 47,0 0-47,1-22 15,20 22-15</inkml:trace>
  <inkml:trace contextRef="#ctx0" brushRef="#br1" timeOffset="-195024.1">24342 7260 0,'-22'-21'16,"1"21"0,0 21-1,0 0-15,21 1 0,-21-1 16,21 0-16,-21 0 0,21 0 15,-22 22-15,22-22 0,0 0 0,0 0 16,0 0-16,0 0 0,0 1 0,0-1 16,0 0-16,0 0 0,0 0 15,0 0-15,22-21 0,-1 0 16,0 0-16,0 0 16,0 0-16,0 0 0,1 0 0,-1 0 15,0 0-15,0-21 0,0 21 16,0-21-16,1 0 15,-22 0-15,21 0 0,-21-1 16,0 1-16,0 0 0,21 0 0,-21 0 16,0 0-16,0-1 15,0 44 17,0-1-17,21 0-15,-21 0 0,0 0 16,0 0-16,0 1 0,0-1 15,0 0-15,21 0 0,-21 0 16,21 0 0,1-21-16,-1 0 15,0 0-15,0 22 0,0-22 0,0 0 16,1 0-16,-1 0 16,0 0-16,0 0 0,0-22 0,0 22 15,1-21-15,-1 0 0,0 21 0,0-21 16,-21 0-16,0 0 0,21-1 15,-21 1-15,0-21 0,21 21 16,-21 0-16,0-1 0,0 1 16,0 0-16,-21 21 15,0 0-15,0 0 0,0 21 16,0 0-16,-1 1 16,22-1-16,0 0 0,-21 0 15,21 0-15,-21 0 0,21 1 0,0-1 16,0 0-16,0 0 15,0 0-15,0 0 0,0 1 16,21-22-16,0 0 16,1 0-16,-1 0 0,21 21 0,-21-21 15,0 0-15,22 0 0,-22 0 0,21 0 16,-21 0-16,22-21 0,-22 21 16,21-22-16,-21 22 0,1-21 0,-1 0 15,0 0-15,-21 0 16,21 0-16,-21-1 0,0 1 15,0 0-15,0 0 0,0 0 16,-21 21 0,0 0-16,21 21 15,-21-21-15,21 21 0,0 0 0,0 0 16,0 1-16,0-1 16,0 0-16,0 0 0,0 0 15,21 0 1,0-21-16,0 0 0,0 0 15,0 0-15,1 0 0,-1 0 16,0 0-16,0 0 16,0 0-16,0-21 0,1 21 0,-22-21 0,0 0 15,21 21-15,0-21 0,-21 0 16,0-1-16,0 1 0,0 0 16,0 0-16,0 42 46,0 0-46,-21 0 0,21 1 16,-21-1-16,21 0 16,0 0-16,-22 0 0,22 0 15,0-42 48,0 0-63,0 0 15,22 0-15,-1 0 0,0-1 16,-21 1-16,21 0 0,0 0 16,0 0-16,1 0 0,-1-1 15,0 1-15,0 21 0,0-21 16,0 21-16,1 0 0,-1 21 16,-21 0-16,21 1 15,-21-1 1,0 0-16,0 0 0,0 0 0,0 0 15,0 1-15,0-1 0,0 0 0,0 0 16,0 0 0,21 0-1,0-21-15,0 0 16,1 0-16,-1 0 0,0 0 16,0 0-16,0-21 0,0 21 0,1-21 15,-1 21-15,0-21 0,0 0 16,0 0-16,0-1 0,1 1 0,-22 0 15,0 0-15,0 0 0,0 0 16,0-22-16,0 22 16,0 0-16,-22 21 15,1 0-15,0 0 16,21 21-16,0 0 0,0 0 0,0 1 16,0-1-16,0 0 0,0 0 0,0 0 15,0 0-15,0 1 0,0-1 16,0 0-16,0 0 0,0 0 15,0 0 1,-21-21 0,0 0-16,0 0 15,-1 0 1,22-21 0,0 0-16,0 0 15</inkml:trace>
  <inkml:trace contextRef="#ctx0" brushRef="#br1" timeOffset="-194481.43">26395 6964 0,'0'-21'0,"-21"21"15,-1 0-15,1 0 16,21 21-16,0 0 15,0 0-15,0 0 0,0 1 16,0-1-16,0 21 0,0 0 0,-21 1 16,21-1-16,0 0 0,-21 1 0,21-1 15,0 0-15,-21 1 0,21-22 16,0 21-16,0-21 0,0 1 0,0 20 16,0-21-16,-21 0 15,21 0-15,-22-21 31,22-21-15,0 0-16,0 0 16,0 0-16,0 0 15,22-1-15,-1 1 16,0 0-16,-21-21 0,21 21 0,0 21 16,0-22-16,1 1 0,-1 0 15,0 21-15,21 0 0,-21 0 16,1 0-16,-1 0 0,0 0 15,-21 21-15,0 0 0,0 1 16,0-1-16,0 0 0,0 0 0,0 0 16,0 0-16,0 1 0,0-1 15,-21 0-15,21 0 0,-21 0 16,21 0-16,0-42 62</inkml:trace>
  <inkml:trace contextRef="#ctx0" brushRef="#br1" timeOffset="-194097.65">26776 7387 0,'-21'0'31,"-1"0"-31,1 21 16,0 1-16,0-1 0,0 0 16,0 0-16,21 0 0,0 0 0,-22 1 15,22-1-15,-21 0 0,21 0 16,0 0-16,0 0 0,0 1 0,0-1 16,21-21-1,1 21-15,-1-21 0,0 0 16,0 0-16,0 0 0,0 0 0,1 0 15,-1 0-15,-21-21 0,21 21 16,0-21-16,-21-1 0,0 1 0,0 0 16,21 0-16,-21 0 0,0 0 15,0-1-15,0-20 0,0 21 16,0-21-16,0 20 0,0 1 0,0 0 16,0 0-16,0 0 0,-21 21 15</inkml:trace>
  <inkml:trace contextRef="#ctx0" brushRef="#br1" timeOffset="-193745.84">27241 7027 0,'0'0'0,"0"-21"0,0 0 32,0 42-17,-21-21-15,21 21 16,-21 1-16,21-1 0,0 0 16,0 21-16,-21-21 0,21 22 0,-21-1 15,0 0-15,21 1 16,-22-1-16,22 0 0,0 1 0,0-22 0,-21 21 15,21-21-15,0 22 0,0-22 16,0 0-16,0 0 0,0 0 16,0 1-16,21-22 15,-21 21-15,22-21 0,-1 0 16,0 0-16,0 0 0,0 0 16,0 0-16,1-21 0,-1 21 15,0-22-15,-21 1 0,21 21 16,-21-21-16,21 0 0,-21 0 15,0 0-15</inkml:trace>
  <inkml:trace contextRef="#ctx0" brushRef="#br1" timeOffset="-193546">27093 7281 0,'21'0'47,"1"0"-47,-1 0 16,0-21-16,0 21 0,0-21 0,0 21 15,1 0-15,-1-21 0,0 0 16,0 0-16,0 21 16</inkml:trace>
  <inkml:trace contextRef="#ctx0" brushRef="#br1" timeOffset="-193022.3">26310 5906 0,'0'0'0,"0"21"63,0 0-63,0 0 15,0 0-15,0 0 0,0 22 16,0-22-16,0 0 0,0 21 0,0-20 15,0-1-15,-21 0 0,21 0 16,0 0-16,-21 0 0,21 1 0,0-1 16,-21 0-16,21 0 0,0 0 15,0 0-15</inkml:trace>
  <inkml:trace contextRef="#ctx0" brushRef="#br1" timeOffset="-192753.45">26141 6392 0,'0'0'0,"21"22"31,0-22-31,0 0 0,0 0 0,1 0 16,-1 0-16,21 0 0,-21 0 0,0 0 16,1 0-16,-1 0 0,0 0 15,0 0-15,0 0 0,0 0 16,1 0-16,-22-22 16,0 1-16,0 0 15,0 0-15,0 0 16</inkml:trace>
  <inkml:trace contextRef="#ctx0" brushRef="#br1" timeOffset="-192501.6">26225 5990 0,'-21'0'0,"42"0"0,-42-21 15,42 21 1,1 0-16,-1 0 16,0 0-16,0-21 15,0 21-15,0 0 0,1 0 16,-1 0-16,0-21 16,0 21-16,0 0 0,0-21 15,1 21-15,-22-22 16,21 22-16</inkml:trace>
  <inkml:trace contextRef="#ctx0" brushRef="#br1" timeOffset="-191933.77">26479 5652 0,'0'0'0,"-21"0"0,0-22 16,0 22-16,0 0 0,0 0 0,-1 0 16,1 0-16,0 0 0,-21 22 15,21-1-15,-1-21 0,1 21 0,0 0 16,0 21-16,0-20 0,0 20 0,-1-21 16,1 21-16,0 1 0,0-22 15,0 21-15,21 1 0,0-1 0,-21 0 16,21-21-16,-22 22 0,22 84 15,0-85-15,0 0 16,22 1-16,-1-22 16,-21 21-16,21-21 0,0 22 0,21-22 15,-20 0-15,-1 0 0,21-21 16,0 21-16,-20-21 0,20 0 0,0 0 16,1 0-16,-1 0 0,0 0 0,-21-21 15,22 21-15,-1-21 0,0 0 16,1 0-16,-22 0 0,21-22 0,-21 22 15,22-21-15,-22 21 0,0-22 16,21 1-16,-42 0 0,22-1 0,-22 22 16,0-21-16,0-1 0,0 1 15,0 0-15,0-1 0,-22 1 16,1-21-16,0 20 0,0 1 16,-21 0-16,-1 20 0,22-20 0,-21 21 15,-1-21-15,1 20 0,21 1 16,-21 0-16,-1 21 0,1 0 0,21-21 15,-22 21-15,22 0 0,0 0 16,-21 0-16,21 21 0,-1-21 0,1 21 16,0 0-16,0 1 0,0-1 15,0 0-15,21 0 0,-22 0 0,1 22 16</inkml:trace>
  <inkml:trace contextRef="#ctx0" brushRef="#br1" timeOffset="-191114.07">24384 8975 0,'0'0'0,"21"-85"31,-21 64-31,0 0 16,0 42 15,0 0-31,0 0 0,0 22 0,0-22 15,0 21-15,0-21 0,0 22 16,-21-22-16,0 21 0,21-21 16,-21 22-16,21-22 0,0 0 0,0 0 15,-22 0-15,22 0 0,-21 1 16,21-1-16,0 0 16,0-42 30</inkml:trace>
  <inkml:trace contextRef="#ctx0" brushRef="#br1" timeOffset="-190552.39">24786 8890 0,'0'0'0,"0"-21"31,0 42-15,0 0-16,0 0 16,0 1-16,0-1 0,0 0 0,0 0 15,-21 21-15,21-20 0,0 20 16,0-21-16,-21 0 0,21 0 0,-21 22 16,21-22-16,0 0 0,0 0 15,0 0-15,0 1 0,0-1 16,21-42 31,-21-1-32,0 1-15,0 0 0,0 0 16,0 0-16,0 0 0,0-1 16,0-20-16,21 21 0,-21-21 0,21 20 15,0-20-15,-21 21 0,21-21 16,1 20-16,-1 1 0,0-21 0,0 21 15,0 21-15,0-21 0,22 21 16,-22 0-16,0 0 0,21 0 0,-20 0 16,-1 0-16,0 21 0,0 0 15,0 0-15,-21 21 0,21-20 16,-21 20-16,22-21 0,-22 21 0,21-20 16,-21 20-16,0-21 0,0 0 15,0 22-15,0-22 0,0 0 0,0 0 16,0 0-16,0 0 0,0 1 15,0-1-15,0 0 16,-21-21 0,-1 0-16,1 0 15,0 0 1,0-21-16</inkml:trace>
  <inkml:trace contextRef="#ctx0" brushRef="#br1" timeOffset="-190361.5">24892 9250 0,'0'-21'16,"21"21"-1,0 0-15,0 0 16,1-21-16,-1 21 0,0 0 16,0 0-16,21 0 0,-20-22 0,-1 22 15,0 0-15,21 0 0,-21-21 16,1 21-16,-1-21 0,0 21 0,21-21 15,-21 21-15,1-21 0</inkml:trace>
  <inkml:trace contextRef="#ctx0" brushRef="#br1" timeOffset="-189809.82">25654 8890 0,'0'21'15,"0"0"1,0 22-16,0-22 0,0 0 16,0 0-16,0 22 0,-21-22 15,21 21-15,0-21 0,0 0 0,0 1 16,-21-1-16,21 0 0,0 0 16,0 0-16,0 0 0,0 1 15,-22-22 1,1 0-1,21-22 17,0 1-32,0-21 15,0 21-15,0 0 0,0-1 16,0 1-16,0 0 0,0-21 0,0 21 16,0-1-16,0-20 0,0 21 0,0 0 15,21 0-15,1-1 16,-22 1-16,0 0 0,21 21 0,0 0 15,-21-21-15,21 21 0,0 0 0,0 0 16,1 0-16,-1 0 16,-21 21-16,21-21 0,0 21 0,-21 0 15,21 1-15,-21-1 0,21 0 16,1 0-16,-22 0 0,0 0 0,0 1 16,21-1-16,-21 0 0,21-21 0,-21 21 15,21-21-15,0 0 63,0 0-63,1-21 0,-22 0 15,21 21-15,0-21 0,0-1 16</inkml:trace>
  <inkml:trace contextRef="#ctx0" brushRef="#br1" timeOffset="-189317.96">26310 8805 0,'0'22'16,"-21"-22"0,0 21-16,21 0 0,-21-21 15,-22 21-15,22 0 0,0 0 0,0-21 16,0 22-16,-1-1 0,1 0 16,0-21-16,-21 21 0,42 0 0,-21-21 15,-1 21-15,1-21 0,0 22 16,42-22 15,0 0-15,1 0-16,-1 0 0,0-22 0,0 22 15,0-21-15,0 0 0,1 21 16,-1-21-16,21 0 0,-21 0 16,0-1-16,1 1 0,-22 0 0,21 0 15,0 0-15,0 0 0,-21-1 16,0 44-1,0-1 1,0 21-16,0-21 0,-21 0 16,21 22-16,-21-1 0,0-21 0,21 22 15,0-22-15,-22 21 0,22-21 16,-21 22-16,21-22 0,-21 0 16,21 21-16,0-21 0,0 1 15,0-1-15,0 0 0,0 0 16,0 0-16</inkml:trace>
  <inkml:trace contextRef="#ctx0" brushRef="#br1" timeOffset="-185201.19">11366 10837 0,'0'0'0,"22"0"0,-1 0 15,-21-21-15,0 0 16,0 0-16,0 0 16,0 0-16,0-1 15,0 1-15,0 0 16,0 0 0,-21 21-1,21 21 1,-22 0-16,22 0 15,0 1-15,0-1 0,0 21 0,-21-21 16,21 22-16,0-1 0,-21 0 16,21 22-16,0-22 0,0 0 0,0 1 15,-21 20-15,21-20 0,-21-1 0,21 0 16,0 1-16,0-1 0,0 0 16,-21-21-16,21 22 0,-22-22 0,22 21 15,-21-21-15,21 1 0,0-1 0,0 0 16,-21-21-16,21 21 0,-21-21 15,21-21 17,0 0-32,0 0 15</inkml:trace>
  <inkml:trace contextRef="#ctx0" brushRef="#br1" timeOffset="-184614.53">11112 11049 0,'0'0'0,"-21"-21"0,0 0 16,0 0-16,21-1 0,-42-20 16,42 21-16,-22 0 0,22 0 15,0-1-15,0 1 0,0-21 16,0 21-16,0 0 0,22-1 0,-1 1 16,0-21-16,0 21 15,21 0-15,1-1 0,-1 1 0,0 0 16,1 0-16,-1 0 0,0 0 15,1-1-15,-1 22 0,22 0 0,-22 0 16,0 0-16,1 22 0,-1-1 16,0 21-16,1 0 0,-22-20 0,0 41 15,0-21-15,-21 1 0,0-1 0,0 0 16,-21 1-16,0 20 0,0-20 16,-22-1-16,1 0 0,0 1 0,-1-1 15,22-21-15,-21 21 0,-1-20 16,1 20-16,0-21 0,21 0 15,-22-21-15,1 21 0,21 1 0,0-22 16,-22 0-16,22 0 0,0 0 16,0 0-16,0 0 0,-1-22 0,22 1 15,-21 0-15,21 0 0,0 0 16,0 0-16,0-1 0,0 1 16,0 0-16,21 21 15,1 21 1,-1-21-16,0 21 0,0 22 0,0-22 15,0 0-15,1 21 0,-22-20 16,21 20-16,0-21 0,0 21 0,-21-20 16,21-1-16,0 0 0,-21 0 15,22 0-15,-1 0 0,0 1 16,0-22-16,0 0 16,0 0-16,1 0 15,-1 0-15,0 0 16,0-22-16,-21 1 0,21 0 15</inkml:trace>
  <inkml:trace contextRef="#ctx0" brushRef="#br1" timeOffset="-184225.75">11726 11430 0,'0'0'0,"0"21"16,21-21-1,1 0 1,-1 0-16,0 0 16,0-21-16,0 21 0,0-21 15,1 21-15,-22-21 0,21 21 0,0-21 16,-21-1-16,0 1 0,0 0 16,0 0-1,-42 21 1,20 0-16,1 0 0,0 0 0,0 0 15,-21 21-15,20 0 0,1 0 16,-21 1-16,21-1 0,21 0 0,-21 0 16,21 0-16,-22 0 0,22 1 15,0 20-15,0-21 0,0 0 16,0 0-16,0 1 0,22-1 16,-1-21-16,0 0 15,0 21-15,0-21 0,0 0 0,1 0 16,20 0-16,-21 0 0,0 0 0,22-21 15,-22 21-15,21-21 0,-21-1 16,22 1-16</inkml:trace>
  <inkml:trace contextRef="#ctx0" brushRef="#br1" timeOffset="-183513.64">12234 11282 0,'0'0'0,"0"21"16,0 0-16,0 0 15,0 1-15,0-1 0,0 0 16,0 0-16,0 0 0,0 0 16,0 1-16,-21-1 0,21 0 0,0 0 15,0 0-15,-21 0 16,0-21 15,21-21 0,0 0-31,0 0 0,0 0 16,0 0-16,0-1 0,0 1 16,0 0-16,0 0 0,21 0 0,-21 0 15,21-1-15,0 1 0,0 0 16,1 0-16,-1 21 0,0 0 16,0 0-16,0 0 0,0 0 0,1 0 0,-1 0 15,0 0-15,0 21 16,-21 0-16,21 0 0,0 1 0,-21-1 15,22 0-15,-22 0 0,0 0 0,0 0 16,0 1-16,0-1 0,0 0 16,0 0-16,0 0 0,-22 0 15,1-21-15,21 22 0,-21-22 32,21-22-17,0 1-15,0 0 16,0 0-16,0 0 15,21 0-15,-21-1 0,21 1 0,1-21 16,-22 21-16,21 0 0,0-1 0,0 1 16,0 0-16,0 0 0,22 0 15,-22 21-15,0 0 0,21 0 16,-20 0-16,-1 0 0,21 0 0,-21 21 16,0 0-16,1 0 0,-1 0 15,0 1-15,-21-1 0,0 21 16,0-21-16,0 0 0,0 1 0,-21 20 0,0-21 15,-1 0-15,22 0 0,-21 1 16,0-22-16,0 21 0,21 0 0,0 0 16,-21-21-16,42-21 47,0 0-32,0 0-15,0-1 16</inkml:trace>
  <inkml:trace contextRef="#ctx0" brushRef="#br1" timeOffset="-183089.89">13335 11261 0,'-21'0'31,"0"21"-31,-1 0 0,1 0 16,0 0-16,0 1 0,0-1 0,0 21 15,-1-21-15,1 0 0,0 1 16,0 20-16,21-21 0,0 0 0,-21 0 16,21 1-16,0-1 0,0 0 15,0 0-15,0 0 0,21-21 16,0 0-16,0 0 0,0 0 16,1 0-16,-1 0 0,21 0 15,-21 0-15,0-21 0,1 0 0,20 21 16,-21-21-16,0 0 0,0-1 0,1 1 15,-1 0-15,0 0 0,0-21 16,-21 20-16,0 1 0,0-21 0,0 21 16,0-22-16,0 22 0,0 0 0,-21-21 15,0 21-15,0 21 16,-1-22-16,1 22 0,-21 0 0,21 0 16,0 0-16,-1 0 0,1 0 0,0 0 15,0 0-15,0 22 0,0-22 16,21 21-16,21-21 31,0 0-31,0 0 0,21 0 16</inkml:trace>
  <inkml:trace contextRef="#ctx0" brushRef="#br1" timeOffset="-182777.06">13843 10774 0,'0'-21'0,"0"42"0,0-63 16,0 63 15,0 0-31,-21 0 0,21 0 16,0 22-16,0-22 0,0 21 0,0 0 16,-21 1-16,21-1 0,0 0 15,-22 22-15,22-22 0,0 1 16,0-1-16,-21 0 0,21 1 0,-21-1 15,21 0-15,0 1 0,0-22 16,0 0-16,-21 0 0,21 0 0,0 0 16,-21 1-16,21-1 0,21-42 47,0-1-47,-21 1 0,21 0 15</inkml:trace>
  <inkml:trace contextRef="#ctx0" brushRef="#br1" timeOffset="-182353.31">13928 11409 0,'0'0'0,"0"21"0,0 0 16,0 0-1,21-21 1,0 0-1,0 0-15,0 0 0,0-21 16,1 21-16,-22-21 0,21 21 16,0-21-16,0 21 0,-21-21 0,21 0 15,-21-1-15,0 1 0,0 0 16,0 0 0,0 0-16,-21 0 0,0 21 15,0 0-15,0 0 0,-1 0 16,1 21-16,0 0 0,0-21 15,21 21-15,-21 21 0,0-20 0,21-1 16,-22 21-16,22-21 0,0 0 0,0 22 16,0-22-16,0 0 0,0 0 15,0 0-15,0 1 0,22-1 16,-1-21-16,0 0 0,0 0 0,0 0 16,0 0-16,1 0 0,-1 0 15,0 0-15,0 0 0,0 0 0,0-21 16,1-1-16,-1 1 0,0 0 15,-21 0-15,21 0 16,-21-22-16</inkml:trace>
  <inkml:trace contextRef="#ctx0" brushRef="#br1" timeOffset="-182089.46">13652 10943 0,'-21'21'0,"42"-42"0,-42 64 16,42-43 0,1 0-1,-1 0-15,0 0 0,0 0 0,21 0 16,-20 0-16,20 0 0,-21 0 0,21 0 16,1 0-16,-22 0 0,21 0 15,-21 0-15,22 0 0,-22-22 0,0 22 16,0 0-16,22 0 0,-22 0 15,0-21-15,0 21 16,0 0-16,-21-21 0</inkml:trace>
  <inkml:trace contextRef="#ctx0" brushRef="#br1" timeOffset="-181369.76">14690 10922 0,'0'21'47,"-22"0"-32,22 22-15,0-22 0,0 21 16,0-21-16,0 22 0,0-1 0,-21 0 0,21 1 15,0 20-15,0-20 16,0-1-16,-21 0 0,21 1 0,-21-22 16,0 21-16,21-21 0,0 43 15,-21-43-15,21 0 0,-22 0 16,44-42 31,-1 0-47,-21 0 0,21 0 15,0-1-15,0-20 0,-21 21 16,21 0-16,1-22 0,-22 22 0,21-21 16,0 0-16,0 20 0,-21-20 0,21 21 15,0 0-15,-21 0 16,0-1-16,22 22 0,-1 0 16,-21 22-16,0-1 0,0 0 15,0 21-15,21-21 0,-21 22 16,0-22-16,0 0 0,0 21 0,21-20 15,-21-1-15,21 21 0,0-21 0,-21 0 16,22-21-16,-1 22 0,0-1 16,0-21-16,0 0 0,0 0 15,1 0-15,20 0 0,-21 0 0,0 0 16,0 0-16,1-21 0,-1 21 16,0-22-16,0 1 0,0 0 0,0 0 15,1 0-15,-22-22 0,0 1 16,0 0-16,21-1 0,-21 1 15,0 0-15,0-1 0,0-20 0,0 21 16,0-1-16,0 1 0,0 0 16,-21 20-16,21-20 0,-22 21 0,22 0 15,-21 21-15,21-21 0,-21 21 16,21 21 0,0 0-16,0 0 15,0 0-15,21 0 0,0 1 16,1-1-16,-22 0 15,21-21-15</inkml:trace>
  <inkml:trace contextRef="#ctx0" brushRef="#br1" timeOffset="-180981.98">15536 11451 0,'21'21'16,"1"-21"-16,-1 0 15,0 0 1,0 0-16,0 0 0,0 0 16,-21-21-16,22 21 0,-1-21 0,0 21 15,-21-21-15,21 21 0,-21-21 16,21 0-16,0-1 0,-21 1 16,0 0-16,0 0 15,-21 21 1,0 0-16,0 0 0,0 0 0,0 0 15,-1 21-15,1 0 0,0 0 16,0 1-16,21 20 0,-21-21 16,21 0-16,0 0 0,0 1 15,0-1-15,0 0 0,0 0 0,0 0 16,0 0-16,21-21 16,0 22-16,0-22 0,0 0 15,1 0-15,-1 0 0,0 0 0,0 0 16,0-22-16,0 22 0,1-21 15,-1 21-15,0-21 0,0 0 0,0 0 16</inkml:trace>
  <inkml:trace contextRef="#ctx0" brushRef="#br1" timeOffset="-180437.29">16129 10880 0,'0'-21'0,"0"-1"0,0-41 31,0 84-15,0 0-16,0 0 16,0 1-16,0-1 0,0 21 0,0-21 15,0 22-15,0-22 0,0 21 16,0 0-16,0 1 0,0-1 0,-21 0 16,21 1-16,0-1 0,-21 0 0,21 1 15,0-22-15,0 0 0,-22 21 16,22-20-16,-21-1 0,21 0 0,0 0 15,-21-21-15,21 21 0,0-42 47,0 0-31,21 0-16,0 0 16,-21-1-16,22 1 0,-22 0 0,0 0 15,21 0-15,0 0 0,-21-1 0,21 1 16,0 0-16,0 0 0,-21 0 15,22 0-15,-1 21 0,0-22 0,0 22 16,0 0-16,0 0 0,1 0 0,-1 0 16,0 0-16,0 22 0,0-1 15,0-21-15,1 21 0,-1 0 0,-21 0 16,0 0-16,21 1 0,-21-1 16,0 0-16,0 0 0,0 0 15,0 0-15,0 1 0,-21-1 0,21 0 16,-21-21-16,-1 21 0,-20 0 0,21-21 15,-21 21-15,20-21 0,-20 0 16,21 22-16,0-22 0,0 0 0,-1 0 16,1 0-16,0 0 0</inkml:trace>
  <inkml:trace contextRef="#ctx0" brushRef="#br1" timeOffset="-179601.78">16954 10774 0,'0'0'0,"-21"-21"0,21 0 31,-21 21-31,21 21 16,0 0-16,0 0 15,0 0-15,0 22 0,0-22 16,0 21-16,-21 0 0,21 1 0,0 20 15,0-20-15,0 20 0,-21-21 0,21 22 16,0-22-16,0 1 16,0-1-16,0 0 0,0 1 0,0-1 15,0-21-15,-21 21 0,21-20 0,0-1 16,0 0-16,0 0 16,0-42 15,0 0-31,0 0 15,0-1-15,0-20 0,0 21 16,0 0-16</inkml:trace>
  <inkml:trace contextRef="#ctx0" brushRef="#br1" timeOffset="-179153.9">16722 10922 0,'0'0'0,"-22"-21"0,22 0 15,0 0 1,0-1-16,0 1 16,22 0-16,-1 21 0,0-21 0,0 21 15,0-21-15,0 21 0,1 0 16,-1-21-16,0 21 0,21 0 0,-21 0 16,22 0-16,-1 0 0,-21 0 15,22 0-15,-1 21 0,0 0 16,1 0-16,-1 0 0,0 22 0,1-22 15,-22 21-15,21-21 0,-21 22 16,0-1-16,1-21 0,-22 21 0,0 1 16,0-1-16,0 0 0,-22 22 15,-20-22-15,21 1 0,-21-22 16,-1 21-16,22-21 0,-21 0 0,-43 43 16,43-43-16,-1 0 0,22 0 15,-21 1-15,21-22 0,0 21 16,-22 0-16,22-21 0,0 21 0,0-21 15,0 21 1,-1-21-16,22-21 47,22 0-31,-1 0-16,0 21 0,-21-21 15</inkml:trace>
  <inkml:trace contextRef="#ctx0" brushRef="#br1" timeOffset="-178425.56">17462 11621 0,'0'0'0,"22"0"15,-1 0-15,0 0 16,0 0-1,0-22-15,0 1 16,1 21-16,-1-21 0,-21 0 16,21 21-16,-21-21 0,21 0 0,0-1 15,-21 1-15,21 0 0,-21 0 0,0 0 16,0 0-16,0-1 16,0 1-16,-21 21 15,0 0-15,0 0 0,0 0 16,0 21-16,-1 1 15,1-1-15,21 0 16,0 0-16,0 0 16,21-21-16,-21 21 15,22-21-15,-1 0 0,0 22 16,0-22-16,-21 21 16,21-21-16,0 21 0,1 0 15,-22 0-15,0 0 0,0 1 16,21-22-16,-21 21 15,0 0-15,21-21 16,0 0 15,0 0-31,0 0 0,1-21 16,-22 0-16,21 21 16,0-22-16,-21 1 0,0 0 15,21 0-15,-21 0 0,21 0 16,-21-1-16,0 1 0,0 0 0,0 0 15,21 0-15,-21 0 16,0 42 0,0 0-1,0 0-15,0 0 16,0 0-16,0 1 0,0-1 0,0 0 16,0 0-16,0 0 15,0 0-15,0 1 16,0-44 31,0 1-32,0 0-15,0 0 16,0 0-16,0 0 0</inkml:trace>
  <inkml:trace contextRef="#ctx0" brushRef="#br1" timeOffset="-178241.67">17949 11261 0,'0'0'0,"0"21"78</inkml:trace>
  <inkml:trace contextRef="#ctx0" brushRef="#br1" timeOffset="-177813.92">18140 11367 0,'0'21'31,"0"0"-15,0 0-16,0 0 0,0 0 15,0 1 1,0-1-16,0 0 0,0 0 16,0 0-16,0 0 15,0 1-15,21-22 47,0-22-31,0 1-16,-21 0 15,0 0-15,21 0 0,-21 0 16,0-1-16,0 1 0,22 0 0,-22 0 16,21 0-16,-21 0 0,0-1 15,21 22-15,0-21 16,0 21 15,0 21-31,-21 1 16</inkml:trace>
  <inkml:trace contextRef="#ctx0" brushRef="#br1" timeOffset="-177449.12">18457 11409 0,'43'0'31,"-22"-21"-15,-21 0 0,0-1-1,-21 22 16,-1 22-15,22-1-16,-21-21 0,21 21 16,0 0-16,-21 0 0,21 0 0,0 1 15,0-1-15,0 0 16,0 0-16,0 0 16,21-21-1,0 0-15,1 0 16,-1 0-16,0 0 15,0 0-15,0 0 0,0 0 16,1 0-16,-1-21 0,0 0 16,0 0-16</inkml:trace>
  <inkml:trace contextRef="#ctx0" brushRef="#br1" timeOffset="-177005.84">18732 11324 0,'0'0'15,"0"-21"-15,0 0 32,22 21-32,-1 0 15,0 0-15,0 0 16,0 0-16,-21 21 0,0 0 16,21-21-16,1 21 0,-22 1 15,21-22-15,-21 21 0,0 0 0,0 0 16,0 0-16,0 0 0,0 1 15,0-1-15,0 0 0,0 0 16,0 0-16,0 0 16,0-42 31,0 0-32,0 0-15,0 0 16,0 0-16,0-1 0,0 1 15,0 0-15,0 0 16,21 0-16,-21 0 0,0-1 16,21 22-16,-21-21 0,21 21 15,-21-21-15,0 0 16,21 21-16,-21-21 0,22 21 16,-22-21-16,0-1 0,0 1 0,0 0 15,0-21-15,0 21 16,0-1-16,0 1 0</inkml:trace>
  <inkml:trace contextRef="#ctx0" brushRef="#br1" timeOffset="-176445.16">18669 10202 0,'0'-21'16,"-21"21"15,0 0-15,-1 0-16,1 0 0,0 21 0,0-21 15,0 22-15,0-22 0,-1 21 16,1 0-16,21 0 0,-21 0 16,21 0-16,0 1 0,0 20 15,0-21-15,0 0 0,0 0 0,0 1 16,0-1-16,0 0 16,21 0-16,0-21 0,1 0 15,-1 21-15,0-21 0,0 0 16,0 0-16,0 0 0,22 0 15,-22 0-15,0 0 0,0 0 0,0 0 16,1-21-16,-1 21 0,0-21 16,-21 0-16,0 0 15,21-1-15</inkml:trace>
  <inkml:trace contextRef="#ctx0" brushRef="#br1" timeOffset="-175749.95">18859 10033 0,'0'-21'0,"-84"0"31,63 21-31,-1 0 0,1 0 0,-21 0 16,21 0-16,0 0 0,-1 0 15,-20 0-15,21 0 0,0 0 16,0 0-16,-22 0 0,22 21 0,0-21 16,-21 21-16,20 0 0,1-21 15,0 21-15,-21 1 0,21-1 16,-1 0-16,1 0 0,21 0 0,-21 0 16,0 1-16,21-1 0,-21 0 15,21 21-15,0-21 0,0 22 0,0-22 16,0 0-16,0 21 0,0-20 0,0 20 15,0-21-15,0 0 0,0 22 16,0-22-16,21 0 0,0 0 0,-21 21 16,21-20-16,0-22 0,1 21 15,-1 0-15,0 0 0,-21 0 16,42-21-16,-21 21 0,1-21 0,-1 0 0,0 0 16,0 0-16,21 0 15,-20 0-15,-1 0 0,21 0 0,-21 0 16,22 0-16,-22 0 0,21-21 0,-21 21 15,22-21-15,-22 21 0,21-21 16,-21 0-16,0 0 0,1-1 0,-1 1 16,0 0-16,0 0 0,-21 0 15,21-22-15,-21 22 0,21-21 0,-21 21 16,22-22-16,-22 1 0,0 21 0,0-21 16,0 20-16,0-20 0,0 21 15,0 0-15,0-22 0,0 22 16,0 0-16,-22 0 0,22 0 0,-21 0 15,0-1-15,0 1 0,0 21 16,0-21-16,-1 0 0,-20 21 16,21-21-16,0 21 0,0 0 0,-1-21 15,1 21-15,0 0 0,0 0 0,0 0 16,0 0-16,-1 0 16,1 21-16,0-21 0,0 21 15,0 0-15,21 0 0,-43-21 0,22 21 16,0 1-16,0-1 0</inkml:trace>
  <inkml:trace contextRef="#ctx0" brushRef="#br1" timeOffset="-168537.03">7747 8424 0,'0'0'0,"21"0"0,0 0 16,-21-21-1,21 21-15,-21 21 79,0 1-79,0-1 15,0 0-15,0 0 0,0 0 16,0 0-16,0 1 15,0-1-15,0 0 0,0 0 0,-21 0 16,21 0-16,0 1 16,0-1-16,0 0 0,0 0 15,-21 0-15,21 0 16,0 1 0</inkml:trace>
  <inkml:trace contextRef="#ctx0" brushRef="#br1" timeOffset="-168205.23">7832 9102 0,'0'0'0,"0"42"15,0-21 1,-22-21-16,22 21 0,0 1 16,0-1-16,0 0 15,0 0-15,-21-21 16,21 21-16,0 0 0,0 1 16,0-1-16,0 0 0,0 0 15,0 0-15,-21 0 0,21 1 16,0-1-16,-21 0 0,21 0 15,0 0-15,0 0 16,0 1-16,0-1 16</inkml:trace>
  <inkml:trace contextRef="#ctx0" brushRef="#br1" timeOffset="-167909.39">7747 9906 0,'0'0'15,"0"21"-15,0 0 16,0 1-16,0-1 16,0 0-16,0 0 15,0 0 1,0 0-16,0 1 15,0-1 1,0 0 0,0 0-1,0 0 1,0 0 0,-21-21-16</inkml:trace>
  <inkml:trace contextRef="#ctx0" brushRef="#br1" timeOffset="-167661.54">7747 10478 0,'21'63'31,"-21"-42"-31,0 0 0,0 1 16,0-1-1,-21-21 1,21 21-16,0 0 16,-21 0-16,21 0 15,0 1 1,0-1 0</inkml:trace>
  <inkml:trace contextRef="#ctx0" brushRef="#br1" timeOffset="-167441.71">7832 10986 0,'0'42'16,"0"-21"-1,0 0 1,0 0-1,0 1 1,0-1 15</inkml:trace>
  <inkml:trace contextRef="#ctx0" brushRef="#br1" timeOffset="-167228.83">7874 11303 0,'0'0'0,"0"21"16,0 0 0,21-21-16,-21 22 31,21-22-31,0 0 16,1 0-1,-1 0 1,0 0 15</inkml:trace>
  <inkml:trace contextRef="#ctx0" brushRef="#br1" timeOffset="-167027.95">8149 11367 0,'0'0'0,"21"0"0,0 0 15,1 0 1,-1 0-16,0 0 15,0 0-15,0 0 16,0 0-16,1-22 16,-1 22-16,0 0 0,0 0 15,0 0-15,0 0 0,1 0 16,-1 0-16,0 0 0,-21-21 16,21 21-16,0 0 0,0 0 15</inkml:trace>
  <inkml:trace contextRef="#ctx0" brushRef="#br1" timeOffset="-166818.06">8932 11303 0,'0'0'15,"21"0"-15,1 0 0,-1 0 16,0 0-16,0 0 0,0 0 16,0 0-16,1 0 0,-1 0 15,0 0-15,0 0 0,0 0 16,0 0-16,1 0 15,-1 0-15,0 0 0,0-21 16,0 21-16,0 0 0,1 0 16,-22-21-16,21 21 15,0 0-15</inkml:trace>
  <inkml:trace contextRef="#ctx0" brushRef="#br1" timeOffset="-166645.16">9588 11240 0,'22'0'16,"-149"0"-16,232 0 0,-62 0 0,-22 21 0,0-21 15,0 0-15,0 0 16,1 0 0,-1 0-16,0 0 15,0 0-15,0 0 0,0 0 16,1 0-16,-1 0 0,42-43 31,-42 43-31,1 0 0</inkml:trace>
  <inkml:trace contextRef="#ctx0" brushRef="#br1" timeOffset="-166421.29">10266 11134 0,'21'0'16,"0"0"-16,0 0 15,0 0 1,1 0-1,-1 0-15,0 0 16,0 0-16,0 0 31,-21-21-31,21 21 0,-21-22 16,0 1-16</inkml:trace>
  <inkml:trace contextRef="#ctx0" brushRef="#br1" timeOffset="-165977.55">10435 10901 0,'0'0'0,"-21"0"0,0 0 16,21 21 30,21-21-46,0 0 0,-21 21 16,21-21-16,0 21 0,1-21 16,-22 22-16,21-22 0,0 0 15,0 0-15,0 21 16,0-21-16,1 0 16,-1 0-16,-21 21 46,-21 0-46,-1-21 16,1 21-16,21 0 0,-21 1 0,0-22 16,0 21-16,0 0 0,-1 21 0,1-21 15,0 1-15,0-1 0,0 0 16,-22 21-16,22-21 0,0 1 16,0-1-16,0 0 0,21 0 0,-21 0 15,-1 0-15,22 1 0,0-1 16,0-42 15</inkml:trace>
  <inkml:trace contextRef="#ctx0" brushRef="#br1" timeOffset="-165209.58">14965 8467 0,'0'21'47,"0"0"-47,0 0 0,0 0 15,0 1-15,0-1 16,0 0-16,0 0 0,0 0 0,0 0 16,21 1-16,-21-1 0,0 0 15,21 0-15,-21 0 0,21 0 0,-21 1 16,0-1-16,21 0 0,1 0 15,-22 0 1,0 0-16,0 1 16</inkml:trace>
  <inkml:trace contextRef="#ctx0" brushRef="#br1" timeOffset="-164801.81">15071 9081 0,'0'84'15,"0"-232"-15,0 317 0,0-274 0,0 232 16,0-106-16,0 0 0,0 0 15,0 0-15,0 0 16,0 1-16,0-1 16,0 0-1,0 0 1,0 0 0,0 0-1,0 1-15,0-1 16,0 0-16,0 0 15,0 0-15,0 0 16,0 1-16,0-1 16,0 0-16,0 0 15,0 0-15,0 0 0,0 1 16,0-1-16,0 0 16,0 0-16,21 0 15,-21 0 1,0 1-16,0-1 15,0 0-15,21-21 16,-21 21 0</inkml:trace>
  <inkml:trace contextRef="#ctx0" brushRef="#br1" timeOffset="-164369.02">14774 9821 0,'21'0'47,"-21"22"-47,43-22 0,-22 21 15,0-21-15,0 21 0,22-21 16,-22 21-16,0-21 0,0 21 0,21-21 16,-20 21-16,-1-21 0,0 22 0,-21-1 15,21-21-15,0 0 16,-21 21 0,0-42 30</inkml:trace>
  <inkml:trace contextRef="#ctx0" brushRef="#br1" timeOffset="-164138.21">15557 9737 0,'-21'0'31,"21"21"-31,-21 0 0,0-21 16,0 21-16,0 0 0,-1 1 16,-20-1-16,21 0 0,0 0 15,0-21-15,-1 21 0,1 0 0,0 1 16,21-1-16,-21 0 0,0-21 16,21 21-16,-21 0 15,-1-21-15</inkml:trace>
  <inkml:trace contextRef="#ctx0" brushRef="#br1" timeOffset="-163305.89">10033 10816 0,'21'21'47,"0"-21"-47,0 0 15,-21 22-15,22-22 16,-1 0-16,-21 21 0,21-21 16,0 0-16,0 0 93,0 0-77</inkml:trace>
  <inkml:trace contextRef="#ctx0" brushRef="#br1" timeOffset="-162428.92">23283 8551 0,'0'-21'16,"0"0"-16,-21 21 15,21 21 32,0 0-47,0 1 0,0-1 16,0 0-16,0 0 0,0 0 15,0 22-15,0-22 0,0 21 0,0 0 16,0-20-16,0 20 0,0 0 16,0 1-16,0-1 0,0-21 0,0 21 15,0 1-15,0-22 0,0 21 16,0-21-16</inkml:trace>
  <inkml:trace contextRef="#ctx0" brushRef="#br1" timeOffset="-162218.04">23262 9419 0,'0'64'0,"0"-170"0,0 148 0,-21 43 0,21-64 15,0 21-15,-21-20 0,21 20 16,0-21-16,0 0 0,0 0 16,-21 1-16,21-1 0,0 0 15,0 0-15,-22 0 0,22 0 16,0 1-16,0-1 16,0 0-16,0 0 0,0 0 15,0 0-15,0 1 16,0-1-16,0 0 15,0 0-15,0 0 0,0 0 16,0 1-16</inkml:trace>
  <inkml:trace contextRef="#ctx0" brushRef="#br1" timeOffset="-162022.15">23135 10329 0,'-21'64'15,"63"-255"-15,-84 403 0,63-297 0,-63 191 0,42-85 16,0 1-16,0-1 15,0 0-15,0 0 0,0 0 0,0 0 16,-21 1-16,21-1 0,0 0 16,0 0-16,-22 0 0,22 0 15,0 1-15,0-1 0,0 0 16,0 0-16,0 0 16,0 0-16,0 1 15,-21-1-15</inkml:trace>
  <inkml:trace contextRef="#ctx0" brushRef="#br1" timeOffset="-161849.34">23029 11007 0,'-21'42'0,"42"-105"0,-21 84 16,-21 42-16,0-63 0,21 21 0,0 1 15,0-1 1,0 0 0,0 0-1,0 0 16</inkml:trace>
  <inkml:trace contextRef="#ctx0" brushRef="#br1" timeOffset="-161681.45">22754 11261 0,'-148'21'15,"296"-42"-15,-317 42 16,148-21-16,-1 0 0,1 0 0,0 0 15,0 0-15,0 0 0,0 21 0,-1-21 16,1 0-16,0 0 0,0 0 16,0 0-16,0 0 0,-1 0 15,1 0-15,0 0 0,0 0 0,0 0 16,0 0-16</inkml:trace>
  <inkml:trace contextRef="#ctx0" brushRef="#br1" timeOffset="-161461.56">21696 11282 0,'0'0'0,"-21"0"0,-1 0 0,1 0 15,0 0-15,0 0 0,0 0 0,0 0 16,21-21-16,-22 21 0,1 0 16,0 0-16,0 0 15,0 0 1,0 0-16,-1 0 15,1 0-15,0 0 16,0 0 0</inkml:trace>
  <inkml:trace contextRef="#ctx0" brushRef="#br1" timeOffset="-161281.67">21167 11261 0,'0'0'15,"-22"0"-15,1 0 0,21-21 16,-21 21-16,0 0 0,0 0 15,0 0 1,-1 0-16,1 0 16,0 0-1,0 0-15,0 0 0,0 0 16,-1 0-16,1 0 0,0 0 16,0 0-16,0 0 0,0 0 0</inkml:trace>
  <inkml:trace contextRef="#ctx0" brushRef="#br1" timeOffset="-161037.33">20659 11218 0,'42'0'0,"-84"0"0,20 0 0,1 0 32,0 0-32,0 0 15,0 0-15,0 0 32,-1 0-17,1 0 16,0 0-31,0 0 0,0 0 16,0 0 0,-1 0-1,1 0 1,21-21 0</inkml:trace>
  <inkml:trace contextRef="#ctx0" brushRef="#br1" timeOffset="-160828.45">20235 11176 0,'85'21'0,"-170"-42"0,64 21 16,-21 0-16,21 0 15,-1 0-15,1 0 0,0 0 16,0 21-16,0-21 16,0 0-1,-1 0 1,1 0 31</inkml:trace>
  <inkml:trace contextRef="#ctx0" brushRef="#br1" timeOffset="-160617.81">19918 11176 0,'-85'0'15,"85"21"1,-21-21-16,0 0 0,0 0 16,-1 0 15,1 0 16</inkml:trace>
  <inkml:trace contextRef="#ctx0" brushRef="#br1" timeOffset="-160445.89">19706 11197 0,'0'21'0,"-21"-21"62</inkml:trace>
  <inkml:trace contextRef="#ctx0" brushRef="#br1" timeOffset="-159982.15">19791 11007 0,'0'0'0,"0"-21"0,21 21 15,-21-22-15,21 22 0,-21-21 16,21 21 15,-21 21-15,0 1-16,0-1 15,0 0-15,0 0 16,0 0-16,-21 0 0,0-21 16,21 22-16,-21-1 0,0 0 15,-1 0-15,1-21 0,0 21 0,0 0 16,-21-21-16,20 22 0,1-22 0,0 21 16,-21-21-16,21 0 0,-1 0 15,1 0-15,0 0 0,0 0 16,42 21 15,0-21-31,0 21 16,1-21-16,-1 21 0,21 0 0,-21 1 15,22-22-15,-22 21 0,21 0 16,-21 0-16,0 0 0,1-21 16,-1 21-16,-21 1 0,0-1 0,21-21 15,-21 21-15,0 0 0,0 0 16</inkml:trace>
  <inkml:trace contextRef="#ctx0" brushRef="#br1" timeOffset="-157782.39">5800 15092 0,'0'0'0,"21"0"31,-21-21-31,21 21 16,-21-21-16,21-1 0,-21 1 15,21 0-15,-21 0 16,0 0-16,0 0 16,-21-1-16,0 1 0,0 21 15,-22 0-15,22-21 0,0 21 0,-21 0 16,-1 0-16,1 0 0,0 0 15,-1 21-15,1 0 0,0 1 0,-1-1 16,1 0-16,21 21 0,-43 22 16,43-1-16,0-20 0,0-1 15,0 21-15,21-20 0,0-1 16,0 22-16,0-22 0,0 0 0,0 1 16,0-1-16,0 0 0,21 1 15,0-22-15,0 0 0,0 21 0,22-21 16,-22 1-16,21-22 15,1 21-15,-1 0 0,0-21 0,1 0 16,-1 0-16,0 0 0,1 0 0,-1 0 16,0 0-16,1 0 0,-1-21 15,0 0-15,-21-1 0,64-20 16,-64 21-16,22 0 0,-22-22 16,0 1-16,0 21 0,0-21 0</inkml:trace>
  <inkml:trace contextRef="#ctx0" brushRef="#br1" timeOffset="-156005.55">6054 14838 0,'0'0'0,"0"-21"0,0 0 16,-22 21-16,22 21 16,0 0-1,0 0-15,0 0 0,0 22 16,0-22-16,22 0 0,-22 21 15,0 1-15,0-1 0,21 0 0,-21 1 16,21-1-16,-21 0 0,0 1 16,0-1-16,0 0 0,0 1 0,0-22 15,0 21-15,0-21 0,0 22 16,0-22-16,0 0 0,0 0 0,0 0 16,0 0-16,0-42 46,0 0-46,0 0 0,0 0 16,0-22-16,0 22 0,0-21 16,0 21-16,0-22 0,0 1 0,21 21 15,0-21-15,0 20 0,-21 1 16,22 0-16,-1 0 0,0 21 0,0 0 16,0 0-16,0 0 15,1 21-15,-1 0 16,-21 0-16,0 1 0,0-1 0,0 21 15,0-21-15,0 0 0,0 1 16,0 20-16,0-21 0,21 0 0,-21 0 16,0 1-16,21-1 0,-21 0 15,21 0-15,0-21 0,1 0 16,-1 0-16,0 0 16,0 0-16,0 0 0,0 0 0,1 0 15,20 0-15,-21-21 0,0 0 0,0 0 16,1-1-16,-1 1 0,-21 0 15,21 0-15,-21 0 0,0-22 16,0 22-16,0 0 0,0 0 0,0 0 16,0 0-16,-21-1 0,0 22 0,-1 0 15,1 0-15,0 0 16,0 0-16,0 0 0,21 22 16,-21-1-16,21 0 15,0 0-15,0 0 16,21-21-16,0 21 15,0-21-15,0 22 0,0-22 16,22 21-16,-22-21 0,0 21 0,0 0 16,-21 0-16,21-21 0,1 21 0,-22 1 15,0-1-15,21 0 16,-21 0-16,0 0 16,21-21-16,-21 21 15,21-21-15,0 0 16,0 0-16,1 0 0,-1 0 15,0-21-15,0 21 0,0-21 16,0 0-16,1 21 0,-1-21 0,0 0 16,-21-1-16,21 1 0,0 0 15,0 0-15,-21-21 0,0 20 0,0 1 16,22 0-16,-22 0 0,0 0 0,0 0 16,0 42 15,0 0-16,-22 0-15,22 0 0,0 0 16,0 1-16,0-1 0,0 0 16,0 0-16,0 0 0,0 0 15,0 1-15,0-1 0,0 0 16,22-21 0,-1 0-1,0 0-15,0 0 16,-21-21-16,0 0 0,21-1 15,-21 1-15,0 0 0,0 0 16,0 0-16,0 0 0,0-1 16,-21 1-16,0 0 0,0 0 15,21 0-15,-21 21 0,-1-21 0,1-1 16,21 1 15,21 21-15,1 0-16,-1 0 15,0 0-15,0 0 0,0 0 16,0 21-16,1 1 16,-1-22-16,-21 21 0,0 0 0,0 0 15,21-21-15,-21 21 0,21 0 16,-21 1-16,0-1 0,0 0 16,0 0-16,0 0 0,0 0 15,0 1-15,0-1 16,0-42 46,0-1-62,0 1 0,0 0 16,0 0-16,0-21 0,0 20 0,0 1 16,0-21-16,0 21 0,0 0 15,21-22-15,0 22 0,-21 0 0,22 21 16,-1-21-16,0 21 15,0 0-15,0 0 16,-21 21-16,0 0 0,21 0 0,1 0 16,-22 1-16,21-1 0,-21 21 15,0-21-15,0 0 0,0 22 0,0-22 16,0 0-16,0 0 0,0 0 16,0 1-16,0-1 0,21-21 46,-21-21-46,21-1 0,-21 1 16,0 0-16,21 0 0,0-43 16,-21 43-16,22 0 15,-1-21-15,-21-1 0,0 22 0,21-21 16,0 21-16,0 0 0,-21-1 16,21 22-16,1 0 15,-22 22-15,21-1 16,-21 0-16,0 0 0,0 0 0,0 22 15,0-22-15,0 0 0,0 0 0,0 21 16,0-20-16,0-1 0,0 0 16,0 0-16,0 0 0,0 0 15,0 1 1,21-22-16,0 0 16,-21-22-1,0 1-15,21 21 16,-21-21-16</inkml:trace>
  <inkml:trace contextRef="#ctx0" brushRef="#br1" timeOffset="-155656.75">7959 15431 0,'0'21'0,"21"-21"16,0 0 0,0 0-16,0 0 15,0 0-15,1 0 0,-1 0 0,0 0 16,0-21-16,0 21 0,0-22 0,1 1 15,-1 0 1,0 0-16,0 0 0,-21 0 16,0-1-16,0 1 0,-21 21 15,0-21-15,0 21 0,-1 0 16,1 0-16,0 0 0,0 0 0,0 0 16,0 21-16,-1 0 0,1 1 15,21-1-15,0 0 0,-21 0 0,21 21 16,0-20-16,0-1 0,0 0 0,0 0 15,0 21-15,21-42 0,-21 22 16,21-1-16,1 0 0,-1-21 0,0 0 16,0 21-16,0-21 0,0 0 15,22 0-15,-22 0 0,0 0 16,0 0-16,22-21 0,-22 0 0,0 21 16,0-21-16,0-1 0</inkml:trace>
  <inkml:trace contextRef="#ctx0" brushRef="#br1" timeOffset="-155357.92">8572 14965 0,'0'0'0,"0"-42"0,-21 20 0,0 1 15,21 0-15,-21 21 16,0 0-16,0 0 16,21 21-16,0 0 15,0 22-15,0-22 0,0 21 16,0 1-16,0 20 0,0-21 0,0 1 15,0 20-15,0-20 0,0-1 16,0 0-16,0 1 0,0-1 0,0 0 16,0-21-16,0 22 0,0-22 15,0 0-15,0 0 0,0 0 16,0-42 15,0 0-15,21 0-16,-21 0 0,0-22 0,0 22 15,0-21-15,0 21 0,0-22 16</inkml:trace>
  <inkml:trace contextRef="#ctx0" brushRef="#br1" timeOffset="-155077.08">8382 15071 0,'-21'-106'16,"63"275"-16,-84-359 0,63 317 0,-63-275 0,42 126 16,0 1-16,0 0 0,21 21 15,0 0-15,0-21 0,0 21 0,22 0 16,-22 0-16,21 0 0,0 0 15,1 0-15,-1 21 0,22 0 0,-22 0 16,0 22-16,1-22 0,-22 21 16,0 1-16,0-1 0,-21 0 15,0 1-15,0-1 0,0-21 0,0 21 16,-42 1-16,21-1 0,-22 0 16,22-20-16,-21 20 0,-22-21 0,22 0 15,0 22-15,-1-22 0,22-21 0,-21 21 16,21 0-16,-1 0 0,1-21 15,21 21-15,21-21 32,1-21-32,-1 21 0</inkml:trace>
  <inkml:trace contextRef="#ctx0" brushRef="#br1" timeOffset="-154229.58">9186 15452 0,'-21'0'16,"0"0"-16,21-21 31,0-1-31,0 1 15,0 0-15,21 0 16,0 0-16,0 0 0,-21-1 16,22 1-16,-1-21 0,0 21 15,0-22-15,-21 22 0,21-21 0,-21 21 16,21 0-16,-21-22 0,0 22 16,0 0-16,-21 0 15,0 21-15,0 0 0,0 0 0,0 21 16,-1 0-16,1-21 0,0 21 15,0 0-15,0 1 0,0 20 0,21-21 16,0 0-16,0 0 0,0 1 16,0-1-16,0 0 0,21 0 15,0 0-15,0 0 0,0 1 16,0-1-16,1-21 0,-1 21 16,0 0-16,-21 0 0,21-21 15,-21 21-15,21 1 0,-21-1 16,0 0-16,0 0 15,21-21 1,-21-21 0,22 0-16,-1 21 15,0-21-15,-21-1 0,21 1 16,0 0-16,-21 0 0,21 0 0,1 0 16,-22-22-16,21 22 0,-21 0 15,0 0-15,0 0 0,0-1 0,0 1 16,0 0-16,0 42 31,0 0-31,0 22 0,0-22 16,0 0-16,0 21 0,0-20 0,0-1 15,0 21-15,0-21 0,0 0 16,0 1-16,0-1 0,0 0 16,0 0-1,21-21-15,0-21 31,-21 0-31,21 0 0,-21-1 16</inkml:trace>
  <inkml:trace contextRef="#ctx0" brushRef="#br1" timeOffset="-154053.68">9567 15007 0,'-21'0'16,"0"0"-1,42 0 32,0 0-47,0 0 16,1 0-16</inkml:trace>
  <inkml:trace contextRef="#ctx0" brushRef="#br1" timeOffset="-153668.8">9800 15071 0,'0'0'0,"0"21"16,0 0-16,0 0 0,0 0 15,0 1-15,21-1 16,-21 0-16,21 0 0,-21 0 16,0 0-16,0 1 0,22-1 0,-22 0 15,0 0-15,0 0 0,21-21 16,-21 21-16,0 1 0,0-1 15,21-21 17,0-21-17,0-1-15,-21 1 16,0 0-16,0 0 0,21 0 16,-21 0-16,22-22 0,-22 1 15,0 0-15,0 20 0,0 1 16,21 0-16,-21 0 0,0 0 15,21 21-15,0 0 32,0 0-32,-21 21 0,0 0 15,0 0-15,0 0 16,21-21-16,-21 22 0,0-1 0,22 0 16</inkml:trace>
  <inkml:trace contextRef="#ctx0" brushRef="#br1" timeOffset="-153353.98">10160 15325 0,'42'21'15,"-84"-63"-15,42 63 0,63 0 0,-41-21 16,-1 0-16,0-21 16,0 0-16,-21-1 0,0 1 15,21 21-15,-21-21 16,0 0-16,0 0 0,0 0 16,0-1-16,-21 22 15,0 0 1,0 22-16,0-1 15,21 0-15,-22 0 16,22 21-16,0-20 0,0-1 0,0 0 16,0 0-16,0 0 0,0 0 0,0 1 15,22-1-15,-22 0 16,21-21-16,0 0 0,-21 21 0,21-21 16,0 0-16,0 0 0,1 0 15,-1 0-15,-21-21 16,21 21-16,0-21 0,-21 0 0,21 21 0,-21-22 15,21 1-15,-21 0 16,0 0-16</inkml:trace>
  <inkml:trace contextRef="#ctx0" brushRef="#br1" timeOffset="-153029.96">10520 15177 0,'0'-22'16,"0"1"-16,0 106 0,0-127 0,0-22 0,21 64 16,0 0-16,0 0 15,0 0-15,1 0 16,-22 21-16,21 0 0,0-21 0,0 22 15,0-1-15,0 0 0,1 0 16,-1 0-16,0 0 0,0 1 0,-21-1 16,0 0-16,0 0 0,0 0 15,0 0-15,0 1 0,0-1 16,0 0-16,-21-21 16,21 21-16,-21-21 0,0 0 15,21-21 1,0 0-1,0 0-15,0-1 0,0 1 16,0 0-16,0 0 0,0 0 0,0 0 16,0-22-16,21 22 0,-21 0 0,21 0 15,-21-22-15,0 22 0,0 0 16,21 0-16,-21 0 0,21 0 16,-21-1-16,21 1 0,-21 0 0,0 0 15</inkml:trace>
  <inkml:trace contextRef="#ctx0" brushRef="#br1" timeOffset="-152709.59">11091 14457 0,'0'0'0,"-21"-21"0,0 0 15,0 21-15,0 0 16,-1 0-16,1 0 16,0 21-16,0-21 0,0 21 15,0 0-15,21 0 0,-22 0 0,22 1 16,-21 20-16,21-21 0,0 0 16,0 0-16,0 1 0,0-1 15,0 0-15,0 0 0,21 0 0,1-21 16,-22 21-16,21-21 0,0 0 15,0 0-15,0 0 0,0 0 16,1 0-16,-1 0 0,0-21 16,-21 0-16</inkml:trace>
  <inkml:trace contextRef="#ctx0" brushRef="#br1" timeOffset="-152233.81">11091 14224 0,'0'0'0,"-127"-21"16,106 21-1,0 0-15,0 0 0,0 0 16,-1 21-16,1 0 0,-21 0 16,21 1-16,0-1 0,-1 21 0,1 0 0,0-20 15,0 20-15,0 0 16,0 1-16,-1-1 0,1-21 0,21 21 15,-21 1-15,21-22 0,0 21 16,0-21-16,0 22 0,0-22 0,0 0 16,42 0-16,-20-21 0,20 21 0,-21-21 15,43 0-15,-22 0 0,0 0 16,22 0-16,-22 0 0,0 0 0,22 0 16,-22-21-16,1 0 0,-1 0 0,0 0 15,1 0-15,-22-1 0,0 1 16,0-21-16,0-43 15,0 43-15,-21 0 0,0-1 16,0-20-16,0 20 0,-21 1 0,0 0 16,0-1-16,0 1 0,0 21 0,-1 0 15,1 0-15,-21 21 16,0-22-16,20 22 0,-20 0 0,0 0 0,-22 0 16,22 0-16,0 0 0,-1 0 15,22 0-15,0 22 0,0-22 0,0 21 16,21 0-16,-22-21 0</inkml:trace>
  <inkml:trace contextRef="#ctx0" brushRef="#br1" timeOffset="-150861.56">9186 14436 0,'0'0'0,"-21"0"0,0 0 16,0 0-16,0 0 0,-1 0 15,1 0-15,0 0 0,0 0 16,21-21 15,0-1-15,0 1-16,21 0 0,0 21 15,0-21-15,1 0 0,-1 0 16,21-1-16,-21 1 0,22 0 0,-1 0 16,0 0-16,1 0 0,-1-1 15,21-20-15,1 21 0,-1-21 16,22-1-16,0 1 0,-1-22 0,1 22 16,21-21-16,0-22 0,0 21 15,-1 1-15,1-1 0,0-20 0,21 20 16,0-20-16,0 20 0,0-21 0,-21 22 15,21-22-15,0 22 0,-21-22 16,21 22-16,-21-1 0,105-42 16,-105 64-16,-21 0 0,-22-1 15,22 22-15,-43-21 0,22 21 0,-22-22 16,0 22-16,-20 0 0,20 0 16,-21 0-16,-21-1 0,21 1 15,-21 0-15,21 21 0,-21-21 0,0 0 16,0 0-16,0-1 15,0 1 1,22 21-16,-1 0 94,-21-21-79,-21 21 48,-1 0-63,1 0 0,0 0 16,0 0-16,0 0 0,0 0 15,-22 0-15,22 0 0,-21 21 16,-1-21-16,1 21 0,0-21 0,-22 22 15,22-1-15,0-21 0,-1 21 16,1 0-16,0-21 0,-1 21 0,22-21 16,0 0-16,0 21 0,0-21 15,42 0 1,0 0 0,21 0-16,1 0 0,-1 0 15,0-21-15,1 21 0,20-21 0,-21 0 16,1 21-16,-1-21 0,22 0 0,-22 21 15,-21-22-15,21 1 0,1 21 16,-22-21-16,21 21 0,-21-21 0,1 21 16,-1 0-1,-21 21 17,0 0-32,0 0 15,0 1-15,0 20 0,0-21 0,0 21 16,0 1-16,-21-22 0,21 21 15,0 1-15,0-1 0,0-21 0,0 21 16,-22 1-16,22-22 0,0 21 0,0 1 16,0-22-16,0 21 0,0-21 15,-21 0-15,21 22 0,0-22 0,0 0 16,0 0-16,0 0 16,0 1-16,0-44 46</inkml:trace>
  <inkml:trace contextRef="#ctx0" brushRef="#br1" timeOffset="-149834.06">16277 14584 0,'0'-64'31,"0"43"-31,0 0 16,0 0-16,-21 21 15,0 0-15,0 21 16,21 0-16,0 0 0,0 1 15,0 20-15,0 0 0,0 1 16,0-1-16,0 0 0,0 1 0,0-1 16,0 0-16,21 1 0,-21-1 15,0-21-15,0 21 0,0 1 0,0-1 16,0-21-16,0 0 0,0 1 0,0-1 16,0 0-16,0 0 0,0 0 15,21-21 16,-21-21-31,0 0 0,0-21 16,0 20-16,0 1 0,0 0 16,0-21-16</inkml:trace>
  <inkml:trace contextRef="#ctx0" brushRef="#br1" timeOffset="-149604.2">16256 14669 0,'0'0'15,"0"-43"-15,0 22 0,0-21 0,0 21 16,0-22-16,0 22 0,0 0 0,0 0 15,21 0-15,0-1 0,22 1 16,-1 0-16,-21 0 0,21 0 16,1 21-16,20-21 0,-20 21 0,-1 0 15,0 0-15,-21-22 0,22 22 16,-22 0-16,0 0 0,-21 22 16,0-1-1,0 0-15,-21 0 0,0 0 16,0-21-16,-1 21 15,1-21-15,0 22 0,0-1 16,0-21-16</inkml:trace>
  <inkml:trace contextRef="#ctx0" brushRef="#br1" timeOffset="-149394.31">16256 14880 0,'0'0'0,"0"21"0,0 1 0,0-1 16,21-21-1,0 0-15,0 0 0,1 0 0,-1 0 16,0 0-16,0 0 0,0-21 16,0 21-16,22 0 0,-22-22 0,0 22 15,0-21-15,0 21 0,1 0 16,-22-21-16,21 21 0,0 0 0,-21-21 16,21 21-16,-21-21 0,21 21 15</inkml:trace>
  <inkml:trace contextRef="#ctx0" brushRef="#br1" timeOffset="-149177.42">16743 14817 0,'0'0'0,"0"21"0,0 0 15,0 0-15,0 85 32,0-85-32,0 0 0,0 1 0,0-1 0,0 21 15,0-21-15,0 0 16,0 1-16,0-1 15,0-42 17,21-1-17,-21 1-15,0 0 16,0 0-16,21 0 0</inkml:trace>
  <inkml:trace contextRef="#ctx0" brushRef="#br1" timeOffset="-149008.52">16827 14669 0,'0'-22'0,"0"44"0,0-65 16,22 43 46,-1 0-62,0 0 0,0 21 16,0-21-16</inkml:trace>
  <inkml:trace contextRef="#ctx0" brushRef="#br1" timeOffset="-148601.39">17103 14923 0,'0'0'0,"-22"0"0,22-22 15,0 1-15,0 0 16,0 0-16,0 0 15,22 21-15,-1-21 0,0 21 16,0 0-16,0 0 16,0 0-16,1 0 0,-1 0 0,0 21 15,0 0-15,0 0 0,0 0 16,1 0-16,-1 22 0,-21-22 0,0 0 16,0 0-16,0 22 0,0-22 15,0 0-15,0 0 0,-21 0 0,-1 0 16,22 1-16,-21-1 0,0-21 31,21-21-15,0-1-16,0 1 0,0 0 15,0 0-15,0 0 0,21 0 16,-21-22-16,0 22 0,0 0 0,21 0 16,1 0-16,-22-1 0,21-20 15,0 42-15,-21-21 0,21 0 0,0 0 16,0 21-16,1-22 15,-1 22-15,0 0 0,0 0 16</inkml:trace>
  <inkml:trace contextRef="#ctx0" brushRef="#br1" timeOffset="-148253.58">17589 15113 0,'0'0'0,"22"0"0,-1 0 15,0 0-15,0 0 0,0 0 16,0 0-16,1-21 0,-1 0 16,0 0-16,0 21 0,-21-22 0,21 1 15,0 0-15,1 0 0,-22 0 16,0 0-16,0-1 0,0 1 16,0 0-16,-22 21 0,-20 0 15,21 0-15,0 0 0,0 0 0,-1 0 16,-20 21-16,21 0 0,0 1 15,0-1-15,-1 0 0,1 0 16,21 0-16,0 0 0,0 1 16,0-1-16,0 21 0,0-21 0,21 0 15,-21 1-15,43-22 0,-22 21 16,0-21-16,0 0 0,22 0 16,-22 0-16,21 0 0,-21 0 0,22 0 15,-22 0-15,21-21 0,0-1 16,-20 1-16,20 0 0</inkml:trace>
  <inkml:trace contextRef="#ctx0" brushRef="#br1" timeOffset="-147012.28">18309 14626 0,'0'0'0,"0"-42"16,0 0-16,0-1 0,0 1 16,0 21-16,-21 0 0,21-1 0,0 1 15,0 0-15,-21 21 0,0 0 16,-1 21-16,1 0 0,21 1 15,0 20-15,0 0 0,-21 1 16,21-1-16,0 21 0,-21 1 0,21-1 16,0 1-16,0-1 0,0 1 15,0 21-15,0-22 0,0 22 16,-21-1-16,21 1 0,0-21 0,0 20 0,0-20 16,-21 20-16,21 1 0,0 0 15,0-1-15,0 1 0,0 0 16,0-22-16,0 22 0,0-22 0,0 1 15,0-1-15,0 1 0,-22-22 0,22 1 16,0-1-16,0-21 0,0 0 16,22-21-16,-1 0 15,0-21-15,0 0 0,21-21 16,-20 20-16,-1-20 0,0 0 0,21-1 16,-21 1-16,1 0 0,-1-22 15,-21 22-15,0-22 0,0 1 0,0-1 16,0 22-16,0-21 0,0 20 0,0 1 15,-21 0-15,-1-1 0,1 22 0,0 0 16,0-21-16,0 20 16,-22 1-16,22 21 0,-42-42 15,42 21-15,-1 21 0,1-21 16,21-1-16,0 1 0,0 0 0,0 0 16,0 0-16,0 0 0,0-1 0,43-41 15,-1 42-15,-21 0 16,0-1-16,22 1 0,-1-21 0,0 21 15,-21-22-15,22 22 0,-1 0 0,0-21 16,-20 21-16,20-22 0,-21 22 16,0-21-16,0 21 0,1-1 15,-1-20-15,-21 21 0,0 0 0,0 0 16,0-1-16,-21 22 31,-1 22-31,1-22 0,0 21 16,21 0-16,-21 0 0,0 0 0,21 0 15,0 1-15,0 20 0,0-21 16,0 0-16,0 0 0,0 1 0,0-1 16,0 0-16,0 0 0,21 0 15,0-21-15,0 0 0,0 0 16,1 0-16,-1 0 0,0 0 16,0 0-16,0 0 0,0 0 15,1-21-15,-1 21 0,0-21 0,-21 0 16,0 0-16,0-1 0,0-20 15,0 21-15,-21 0 16,0 0-16,-1-1 0,1 22 0,0 0 16,0-21-16,0 21 0,0 0 15,-1 0-15,22-21 0,22 0 32,-1 21-32,0 0 15,0 0-15,21 0 0,-20 0 0,-1 0 16,0 0-16,0 0 15,21 0-15,-20 0 0,-1 21 0,0-21 16,-21 21-16,21 0 0,-21 1 0,21-1 16,-21 0-16,0 21 0,0-21 15,0 1-15,0-1 0,0 0 0,-21 0 16,21 0-16,-21 0 0,21 1 16,-21-22-16,42 0 46,0-22-46,-21 1 0,21 0 0,0 0 16,1 0-16,-22 0 0,21-1 16,0 1-16,0-21 0,0 21 15,-21 0-15,21-22 0,1 22 0,-1 0 16,-21 0-16,0 0 0,0-1 16,0 44-1,0-1 1,0 0-16,-21 0 0,-1 0 15,22 0-15,-21 22 0,21-22 0,0 0 16,0 0-16,0 0 0,0 1 16,0-1-16,0 0 0,21 0 0,1 0 15,-1 0-15,0-21 16,0 0-16,0 0 0,0 0 16,1 0-16,-1 0 0,0 0 0,0 0 15,0-21-15,0 0 0,1 0 16</inkml:trace>
  <inkml:trace contextRef="#ctx0" brushRef="#br1" timeOffset="-146761.42">19579 14584 0,'0'-21'0,"-42"338"0,84-613 0,-42 232 0,0 43 16,0 0-16,0 0 0,-21 21 16,0 0-16,0 0 0,21 21 15,0 0-15,-22 0 0,22 22 16,0-1-16,-21-21 0,21 22 15,0-1-15,0 0 0,0 1 16,0-1-16,0 0 0,0 1 0,0-1 16,0 0-16,0 1 0,0-1 0,0 0 15,0-21-15,0 1 0,0 20 16,0-21-16,0 0 0,0-42 31,0 0-15</inkml:trace>
  <inkml:trace contextRef="#ctx0" brushRef="#br1" timeOffset="-146425.61">19240 14732 0,'0'0'0,"-21"-21"0,21-170 32,0 170-32,21 0 15,22 0-15,-22 0 0,21 0 0,1 21 16,-1 0-16,0 0 0,1 0 0,20 0 15,1 21-15,-22 0 0,21 21 16,1 1-16,-22-22 0,22 21 0,-22 0 16,0 1-16,-20-1 0,-1 0 15,0 1-15,0-1 0,-21 0 0,0-20 16,0 20-16,-21-21 0,0 21 16,0-20-16,-1-1 0,-20 21 15,0-21-15,-1 0 0,1 1 0,0-1 16,-22 0-16,22 0 0,21-21 15,-22 21-15,22-21 0,0 0 0,21 21 16,21-21 0,0 0-16,1 0 0,20 0 15,-21 0-15,21 0 0,-20-21 0,20 21 16,-21 0-16</inkml:trace>
  <inkml:trace contextRef="#ctx0" brushRef="#br1" timeOffset="-145861.83">20066 15240 0,'0'-21'16,"21"21"0,-21-21-16,21 0 0,0-1 15,-21 1-15,22 0 0,-1 0 0,0-21 16,0 20-16,21 1 0,-20-21 16,-1 21-16,0-22 0,0 22 0,0-21 15,0 21-15,-21 0 0,0-1 16,0 1-16,0 0 15,-21 21-15,-21 0 16,21 21-16,0-21 0,21 21 16,-22-21-16,22 22 0,-21-1 15,21 0-15,0 0 16,0 0-16,0 0 0,21 1 16,-21-1-16,22-21 0,-22 21 15,0 0-15,21 0 0,0 0 0,-21 1 16,21-1-16,-21 0 0,21 0 15,0 0-15,1-21 16,-1 0 0,0 0-16,0 0 15,0 0-15,-21-21 0,21 21 16,1-21-16,-22 0 0,21 0 16,-21-1-16,21 1 0,0 0 0,-21 0 0,0-21 15,21 20-15,-21 1 0,21 0 16,-21 0-16,22 0 0,-22 42 31,0 0-15,0 0-16,0 0 0,0 1 15,0-1-15,0 0 0,0 0 0,0 0 16,0 0-16,0 1 0,0-1 16,0 0-16,0 0 0,0 0 15,0-42 16</inkml:trace>
  <inkml:trace contextRef="#ctx0" brushRef="#br1" timeOffset="-145685.93">20659 14732 0,'0'0'0,"-22"-21"0,1 21 16,21-21-1,21 21 1,1 0 0,-1 0-16,0 0 15,0 0-15,0 0 0,0 21 16</inkml:trace>
  <inkml:trace contextRef="#ctx0" brushRef="#br1" timeOffset="-144818.43">20913 14817 0,'0'21'16,"0"0"-1,0 0-15,0 0 16,0 1-16,0-1 16,21 0-16,-21 0 15,0 0-15,0 0 0,0 1 0,21-22 16,-21 21-16,0 0 0,0 0 15,0 0-15,21-21 0,-21 21 0,21-21 16,0 0-16,1 0 16,-1 0-16,0 0 15,0-21-15,-21 0 0,21 21 16,-21-21-16,21 0 0,-21 0 16,22-1-16,-1 1 0,-21 0 15,21 0-15,-21-21 0,21 20 0,-21 1 0,21 0 16,-21 0-16,0 0 15,21 21-15,-21-21 0,22 21 0,-1 0 16,-21 21 0,0 0-16,0 0 15,0 0-15,0 0 0,0 1 16,0-1-16,0 0 0,0 0 16,0 0-16,0 0 0,0 1 0,0-1 15,0 0-15,21 0 0,0-21 16,0 0-16,0 0 15,1 0-15,-1 0 0,0 0 0,21 0 16,-21 0-16,1 0 0,-1 0 16,0-21-16,0 0 0,0 21 15,0-21-15,1-1 0,-1 22 0,-21-21 16,0 0-16,0 0 0,0 0 16,0 0-16,0-1 0,0 1 15,-21 21-15,-1 0 0,1 0 16,0 0-16,0 0 0,0 21 15,21 1-15,-21-22 0,-1 21 16,22 0-16,0 21 0,0-21 0,0 1 16,0-1-16,0 0 0,0 0 15,0 0-15,0 0 0,22-21 16,-1 22-16,0-22 16,0 0-16,0 0 0,0 0 15,1-22-15,-1 22 0,0-21 16,0 21-16,0-21 0,0 0 15,1 0-15,-1 0 0,0-1 0,0 1 16,0 0-16,0 0 0,-21 0 0,22 0 16,-1-1-16,-21 1 0,0 0 15,21 21-15,-21 21 32,0 0-32,0 1 0,0-1 15,0 0-15,0 0 0,21 0 0,-21 0 16,21 1-16,-21-1 15,21-21-15,1 0 0,-1 21 16,0-21-16,0 0 16,0 0-16,0-21 0,-21 0 15,22-1-15</inkml:trace>
  <inkml:trace contextRef="#ctx0" brushRef="#br1" timeOffset="-144521.58">22415 14118 0,'-127'21'31,"106"1"-31,0-22 0,21 21 16,-21 0-16,21 0 0,-21 0 0,21 22 15,0-22-15,0 21 0,0-21 16,0 0-16,0 1 0,0 20 0,0-21 16,0 0-16,21 0 0,0 1 15,0-22-15,22 0 16,-22 0-16,0 0 0,0 0 16,0 0-16,0 0 0,1-22 15,-1 22-15,0-21 0</inkml:trace>
  <inkml:trace contextRef="#ctx0" brushRef="#br1" timeOffset="-144064.83">22458 13970 0,'0'0'0,"-21"-21"0,-1 21 0,-20 0 16,-21 0-16,20 0 15,22 0-15,-21 0 0,-1 0 16,22 0-16,-21 21 0,21 0 0,-22 0 0,22 1 15,-21 20-15,21-21 16,0 21-16,21 1 0,0-1 0,0 22 16,0-22-16,0 0 0,0 1 0,0 20 15,21-42-15,-21 22 0,42-1 16,-21 0-16,0-21 0,22 1 0,-22-1 16,21 0-16,1 0 0,-22-21 15,21 0-15,0 0 0,-20 0 0,20 0 16,-21 0-16,21 0 0,-20 0 0,20-21 15,-21 0-15,21 0 0,-20-1 16,-1-20-16,21 21 0,-21-21 0,0-1 16,1-20-16,-1 20 0,0 1 15,-21-21-15,0 20 0,0-20 16,0 20-16,0 1 0,-21-21 0,0 20 16,-1 1-16,-20 21 0,0-22 15,-22 22-15,22 0 0,-22 0 0,1 0 16,21 0-16,-22 21 0,1 0 15,20 0-15,-41 42 0,41-42 16,1 21-16,21 0 0,-22 0 16,22 1-16,0-1 0,0 0 0,0-21 15,0 21-15,21 0 0</inkml:trace>
  <inkml:trace contextRef="#ctx0" brushRef="#br1" timeOffset="-142686.1">19727 13907 0,'-21'0'32,"0"0"-17,21 21 1,-21-21-16,0 0 15,-1 0-15,1 0 16,0 0-16,0 0 0,0 0 16,0-21-16,-1 21 0,1-22 15,0 22-15,-21-21 0,21 0 0,-1 21 16,-20-21-16,0 0 0,-1 0 16,1-1-16,0-20 0,-22 21 0,22-21 15,-22 20-15,1-20 0,-1 0 0,1 21 16,-1-22-16,-20 1 0,20 0 15,-20-1-15,-1 1 0,0 0 0,22-1 16,-22 1-16,22 0 0,-22-1 16,0-20-16,22 20 0,-22 1 0,0 0 15,1-22-15,20 22 0,-20 0 0,-22-1 16,21 1-16,0 0 16,1 20-16,20-20 0,-20 0 0,20 21 15,-21-22-15,22 22 0,21 0 0,-1-21 16,-20 20-16,42 1 0,-22 0 15,22 0-15,0 0 0,0 0 0,0 21 16,-1-22-16,1 22 0,21-21 16,-21 21-1,21-21-15,0 42 47,21-21-31,0 21-16,1 1 15,-1-22 1,-21 21 0,21-21 31,0 0-16,0 0-16,-21-21 1,0-1 0,0 1-1,-21 21 1,0 0-16,0 0 16,0 0-1,21 21-15,-22 1 16,22-1-16,0 0 0,0 0 0,-21 0 15,21 22-15,0-22 0,0 0 16,-21 0-16,21 21 0,0-20 0,0-1 16,0 0-16,0 0 0,0 0 0,0 0 15,0 1-15,0-1 0,0 0 16,0 0-16,0 0 16,21-21-16,-21 21 15,21-21 1,-21-21-1,0 0 1,22 0-16,-22 0 0,21 0 16,-21-22-16,0 22 15,0 0-15,0 0 0,0-22 0,21 22 16,-21 0-16,0-21 0,0 21 0,0-22 16,0 22-16,0 0 0,0-21 15,0 20-15,0 1 0,21 21 0,-21-21 16,0 0-16,21 21 0,-21-21 15,21 21-15,1 0 16,-1 0-16,0 0 0,0 0 16,21 0-16,-20 0 0,-1 0 15,21 0-15,-21 0 0,0 0 0,22 0 16,-22 0-16,21 0 0,-21 0 16,1 21-16,20-21 0,-21 0 0,0 0 15,0 21-15,1-21 16,-22 21-1,0 0 1,0 1 15,0-1-31</inkml:trace>
  <inkml:trace contextRef="#ctx0" brushRef="#br2" timeOffset="111076.61">5122 14965 0,'0'21'47,"0"0"31,0 0-31,0 1-32,0-1 1,0 0 0,0 0-1,0 0 204,0 0-172,-21-21 93,0 0-140,0 0 16,0 0 0,-1 0-16,1 0 0,0 0 15,0 0-15,0 0 16,0 0-16,-1 0 16,22-21-16,-21 21 0,0 0 15,0 0-15,21-21 16,-21 21-16,0 0 15,-1 0-15,1 0 16,21-21-16,-21 21 16,0 0-16,0-21 15,0 21 1,21-21-16,-22 21 16,22-22-1,-21 22-15,21-21 16,-21 21-16,0 0 15,21-21-15,-21 0 16,0 21 0,-1 0-16,1-21 15,0 0 1,0 21-16,0 0 16,21-22-1,-21 22-15,-1 0 16,22-21-1,-21 21 1,0 0-16,21-21 16,-21 21-1,21-21-15,-21 0 16,0 21 0,-1 0-16,22-21 0,-21 21 15,0-22 1,0 22-16,21-21 0,-21 21 0,0-21 15,-1 21-15,1-21 16,0 21-16,0-21 0,0 21 16,0-21-16,-1-1 0,1 22 15,0-21-15,0 21 0,0-21 16,0 21-16,-1-21 0,1 21 0,0-21 16,0 21-16,0-21 0,0 21 0,-1 0 15,1-22-15,0 22 0,-21-21 16,21 0-16,-1 21 0,-20-21 0,21 21 15,0-21-15,-22 0 0,22 21 0,0-22 16,0 1-16,-21 21 0,20-21 16,1 0-16,0 21 0,0-21 0,0 0 15,-22 21-15,22-22 0,0 22 16,0-21-16,0 0 0,0 21 0,-1-21 16,1 21-16,21-21 0,-21 21 15,0-21-15,0-1 0,0 22 16,-1-21-16,1 0 0,0 21 15,0-21-15,0 21 0,21-21 16,-21 0-16,-1 21 0,1-22 0,0 1 16,0 21-16,21-21 0,-21 21 15,0-21-15,-1 0 16,22 0-16,-21 21 0,0-22 16,0 22-16,21-21 15,-21 0-15,0 0 16,-1 21-16,22-21 15,-21 0 1,21-1-16,-21 22 0,0-21 16,21 0-1,-21 21-15,0-21 0,21 0 16,-22 0 0,1-1-16,21 1 15,-21 21 1,21-21-16,-21 0 0,0 0 15,21 0 1,-21 21-16,21-22 0,-22 22 16,22-21-16,0 0 15,-21 21-15,0-21 16,21 0 0,0 0-1,-21 21-15,21-22 78,-21 22-31,21-21-16,0 0 1,-21 21-17,21-21-15,0 0 16,-22 21 0,22-21-16,0-1 15,-21 22-15,0-21 16,21 0-16,-21 0 15,0 0 1,0 0-16,21-1 16,-22 1-1,1 0-15,0 0 16,21 0-16,-21 21 16,0-21-16,21-1 0,0 1 15,-21 21-15,-1-21 0,22 0 0,-21 21 16,21-21-16,0 0 0,-21 21 15,21-22-15,-21 1 0,21 0 0,-21 21 16,21-21-16,-21 0 16,21 0-16,0-1 0,-22 1 15,22 0-15,-21 0 0,0 21 16,21-21-16,0 0 0,-21-1 0,0 1 16,0 0-16,21 0 15,0 0-15,-22 21 0,22-21 16,-21-1-16,0 1 0,21 0 0,0 0 15,-21 0-15,21 0 0,-21-1 0,0 1 16,21 0-16,-22 0 0,22 0 0,-21 0 16,0-1-16,21 1 0,-21 0 15,21 0-15,-21 0 0,0 0 0,21-1 16,-22 1-16,22 0 16,-21 0-16,0 0 0,21 0 0,-21-1 15,21 1-15,-21 0 0,0 0 16,21 0-16,-22 0 0,22-1 0,-21 1 15,0 0-15,21 0 0,-21 0 16,21 0-16,-21-1 0,21 1 0,-21 0 16,21 0-16,0 0 0,-22 0 15,22-1-15,-21 1 0,21 0 0,-21 0 16,21 0-16,0 0 0,-21-1 16,21 1-16,0 0 0,-21 0 15,21 0-15,0 0 0,-21 21 16,21-22-16,0 1 0,0 0 15,0 0-15,0 0 0,-22 21 16,22-21-16,-21-1 0,21 1 0,0 0 16,0 0-16,0 0 15,-21 0-15,21-1 0,0 1 16,-21 0-16,21 0 16,0 0-16,0 0 0,-21-1 15,21 1-15,0 0 16,0 0-16,0 0 15,-21 21-15,21-21 0,0-1 16,0 1-16,0 0 0,0 0 16,0 0-16,0 0 15,0-1-15,0 1 0,0 0 16,0 0-16,0 0 16,0 0-16,-22-1 15,22 1-15,0 0 0,0 0 16,0 0-16,0 0 0,0-1 15,0 1-15,0 0 0,0 0 16,0 0-16,0 0 0,0-1 16,0 1-16,0 0 0,0 0 15,0 0-15,0 0 16,0-1-16,0 1 16,-21 0-16,21 0 15,0 0-15,0 0 16,0-1-16,0 1 15,-21 21 1,21-21-16,0 0 16,0 0-1,0 0 1,0-1 0,0 1 15,0 0-31,0 0 15,0 0 1,0 0-16,-21 21 16,21-22-16,0 1 0,0 0 15,0 0-15,0 0 16,0 0-16,0-1 0,0 1 16,0 0-16,0 0 15,-21 0-15,21 0 0,0-1 16,0 1-16,0 0 0,-21 0 15,21 0-15,0 0 0,0-1 0,0 1 16,0 0-16,0 0 0,0 0 16,0 0-16,0-1 0,0 1 15,0 0-15,0 0 0,0-21 16,0 20-16,0 1 0,-22 0 0,22-21 16,0 21-16,0-1 0,-21 1 15,21 0-15,0-21 0,0 21 0,0-1 16,0 1-16,0 0 0,0-21 15,-21 21-15,21-1 0,0 1 0,0 0 16,-21 0-16,21 0 0,0-22 16,0 1-16,0 21 0,0 0 15,0 0-15,0-1 0,0 1 16,0 0-16,0 0 0,0 0 0,0 0 16,0-1-16,0 1 15,0 0-15,0 0 0,-21 0 0,21 0 16,0-1-16,0 1 0,0 0 0,0-21 15,0 21-15,0-1 0,0 1 16,0-21-16,0 21 0,0 0 16,0-1-16,0 1 0,0-21 15,0 21-15,0 0 0,0-1 0,0 1 16,0 0-16,0 0 0,0 0 0,0 0 16,0-1-16,0 1 0,0 0 15,0 0-15,0 0 0,0 0 0,0-1 16,0 1-16,0 0 0,0 0 15,0 0-15,0 0 0,0-22 16,0 22-16,0 0 0,0 0 0,0 0 16,0-1-16,0 1 0,0-21 15,0 21-15,0 0 0,0-1 0,0 1 16,0 0-16,0 0 0,0 0 16,0 0-16,0-1 0,0 1 0,0 0 15,0 0-15,0 0 0,0 0 16,0-1-16,0 1 0,0 0 15,0 0-15,21 0 0,-21 0 0,21-1 16,-21 1-16,0 0 16,21 0-16,0 0 0,-21 0 0,0-1 15,43-20-15,-43 21 16,21 0-16,-21 0 0,21-22 16,0 22-16,-21 0 0,21 0 0,1 0 15,-22-1-15,21-20 0,-21 21 16,21 0-16,0 0 0,-21-1 15,21 1-15,0 0 0,-21 0 0,22 0 16,-1 0-16,-21-1 0,21-20 16,21 0-16,-42 21 15,21-1-15,1 1 16,-1 0-16,-21 0 0,21 0 0,0 0 0,0-1 16,0 1-16,-21 0 0,22 0 15,-1 0-15,0 0 0,0-1 16,0 1-16,0 0 0,1 0 15,-1 0-15,21-22 0,-21 22 16,0 21-16,22-21 0,-22 0 16,0 0-16,0 0 0,22-1 0,-22 1 15,0 0-15,21 0 0,-21 0 16,22 0-16,-22-1 0,0 1 0,21 21 16,-20-21-16,20 0 0,-21 0 15,21 0-15,-20-1 0,20 1 0,-21 0 16,21 0-16,1 0 0,-1 0 15,-21-1-15,22 1 0,-1 0 0,0 0 16,1 0-16,-1 0 0,0-1 16,64-20-16,-64 21 15,1 0-15,-1 0 0,0-1 0,1 1 16,-1-21-16,0 21 0,1 0 16,-1-1-16,0 1 0,1 0 0,-1 0 15,43 0-15,-43 0 0,0-1 16,1 1-16,-1 0 0,0 21 15,1-21-15,-1 0 0,0 21 0,1-21 16,-1-1-16,-21 22 0,22-21 0,-1 21 16,0-21-16,-21 21 15,22 0-15,-22-21 0,0 21 0,21 0 16,-20-21-16,-1 21 0,0-21 0,0 21 16,21 0-16,-20 0 0,-1-22 15,0 22-15,0 0 0,21 0 0,1-21 16,-1 21-16,-21 0 0,22-21 15,-1 21-15,-21-21 0,21 21 16,1 0-16,-22-21 0,21 21 0,1 0 16,-1-21-16,0 21 0,1 0 0,41-22 15,-41 1-15,-1 21 16,0 0-16,1-21 0,-1 21 16,0-21-16,1 21 0,-1-21 0,0 21 0,1-21 15,-1-1-15,0 22 16,1-21-16,-1 21 0,0-21 0,1 21 15,-1-21-15,0 21 0,-21-21 0,22 21 16,-1 0-16,-21-21 0,22 21 16,-1 0-16,-21-22 0,0 1 0,22 21 15,-22 0-15,0 0 0,0-21 0,0 21 16,22 0-16,-22 0 0,0 0 16,0-21-16,0 21 0,0 0 0,1 0 15,-1 0-15,0-21 0,0 21 16,21 0-16,-20 0 0,20-21 0,-21 21 15,21-22-15,-20 22 0,20 0 16,0-21-16,-21 21 0,22 0 0,-1 0 16,0-21-16,-20 21 0,20 0 15,0 0-15,1 0 0,-1-21 0,0 21 16,43 0-16,-64 0 0,21 0 16,1-21-16,-1 21 0,0 0 15,-20 0-15,20 0 0,0-21 0,1 21 16,-22 0-16,21 0 0,0 0 0,1 0 15,20-22-15,-20 22 16,-1 0-16,0 0 0,1 0 16,-1-21-16,0 21 0,1 0 0,-1 0 15,0 0-15,1 0 0,-1-21 0,0 21 16,1 0-16,-22 0 0,21 0 16,0 0-16,1-21 0,20 21 15,-42 0-15,1 0 0,41 0 16,-42-21-16,0 21 0,22 0 15,-22 0-15,0 0 0,0 0 0,22 0 16,-22-21-16,21 21 0,-21 0 0,22 0 16,-22 0-16,21 0 0,-21 0 15,22 0-15,-22 0 0,0 0 0,21 0 16,-21 0-16,1 0 0,-1 0 16,0 0-16,0 0 0,0 0 15,0 0-15,1-22 16,-1 22-16,0 0 0,0 0 0,0 0 15,0 0-15,1 0 16,-1 0-16,0 0 0,0 0 0,0-21 16,0 21-16,1 0 0,-1 0 0,0 0 15,0 0-15,0-21 0,0 21 16,1 0-16,-1 0 0,0-21 0,0 21 16,0 0-16,0 0 0,1-21 0,-1 21 15,0 0-15,0 0 0,0-21 16,0 21-16,1 0 0,-1 0 15,0-22-15,21 22 0,-21 0 0,1 0 16,20 0-16,-21-21 0,21 21 0,-20 0 16,20 0-16,0 0 0,1 0 15,-22-21-15,21 21 0,-21 0 0,22-21 16,-22 21-16,21 0 0,-21 0 0,0 0 16,1 0-16,-1 0 0,0 0 15,0 0-15,0 0 0,0 0 16,1 0-1,-22-21-15,21 21 16,0 0 0,0 0 15,0 0-15,0 0-1,1 0 1,-1 0-1,-21-21-15,21 21 0,-21-22 204,0 1-126,-21 21-78,0 0 0,-1 0 15,1 0 1</inkml:trace>
  <inkml:trace contextRef="#ctx0" brushRef="#br2" timeOffset="112144.05">10223 3090 0,'-42'0'16,"21"-21"-16,0 21 31,0 0-15,21 21 31,0 1-32,21-1 1,0-21-16,0 21 0,0 0 16,0 0-16,1-21 0,-1 21 0,0 1 15,0-22-15,0 21 0,0 0 16,22 0-16,-22-21 0,0 21 15,21 0-15,-20-21 0,-1 22 16,21-22-16,-21 21 0,0-21 0,1 21 16,41 0-16,-42-21 0,0 0 15,1 21-15,-1-21 0,0 0 16,0 21-16,0-21 0,0 0 16,1 0-16,-1 0 0,0 0 15,0 0-15,0 22 0,0-22 16,1 0-1,-22 21 64,-22-21-79,1 0 0,0 21 15,0-21-15,0 21 0,0-21 16,-1 0-16,1 21 0,0-21 15,0 21-15,0-21 0,0 22 0,-1-22 16,1 21-16,0-21 0,0 21 0,0-21 16,0 21-16,-1-21 0,1 21 15,0 0-15,0-21 0,0 22 0,0-1 16,-1-21-16,1 21 0,0 0 0,0-21 16,0 21-16,0-21 0,-1 21 15,1 1-15,0-22 0,21 21 16,-21-21-16,0 21 0,21 0 15,-21-21-15,-1 21 0,1 0 16,0-21-16,21 22 16,-21-22-16,21 21 0,-21-21 15,0 0-15,21 21 16</inkml:trace>
  <inkml:trace contextRef="#ctx0" brushRef="#br2" timeOffset="127904.31">5376 3112 0,'-21'0'16,"21"21"-1,0-42 63,0-1-62,0 44 78,0-1-94,0 0 15,0 0-15,0 0 16,21-21-16,-21 21 0,0 1 0,21-1 16,-21 0-16,0 0 0,0 0 15,22 0-15,-22 1 16,0-1-16,21-21 0,-21 21 0,0 0 15,0 0-15,21-21 16,-21 21-16,0 1 16,21-22-1,0 0 1,-21 21-16,21-21 31,1 0-31,-22-21 16,21-1-16,0 22 15,0-21-15,0 0 0,0 21 16,1-21-16,-1 0 0,0 0 0,21-1 16,-21 1-16,22 0 0,-22-21 15,21 21-15,1-1 0,-1 1 0,0-21 16,1 21-16,-1 0 0,0-22 16,22 22-16,-22 0 0,0 0 0,22-22 15,-22 22-15,22 0 0,-22 0 0,22 0 16,-22 0-16,0-1 0,1 1 15,-1 0-15,0 0 0,1 0 0,-22 21 16,21-21-16,-21-1 0,0 22 16,1-21-16,-1 21 0,0-21 15,0 21 1,-21-21 156,-21 21-141</inkml:trace>
  <inkml:trace contextRef="#ctx0" brushRef="#br2" timeOffset="137560.4">6096 2646 0,'-21'0'15,"0"0"1,21-21-16,-22 21 16,1 0-1,21-21-15,-21 21 0,21-22 16,-21 1 15,0-21 0</inkml:trace>
  <inkml:trace contextRef="#ctx0" brushRef="#br2" timeOffset="137701.32">5948 2561 0,'0'21'16,"0"1"-16,21-1 0,0 0 15,0 0-15,-21 0 0</inkml:trace>
  <inkml:trace contextRef="#ctx0" brushRef="#br2" timeOffset="137748.29">6138 2858 0,'43'21'15,"-86"-42"1,107 105-16</inkml:trace>
  <inkml:trace contextRef="#ctx0" brushRef="#br2" timeOffset="138232.11">6519 3323 0,'0'0'15,"21"21"-15,1 1 0,-44-22 0,44 21 16,-1 0-16,0 0 16,0 0-16,-21 0 15,21 1-15,-21-1 16,21-21-16,-21 21 15,22-21-15,-22 21 32,0-42 171,-22 21-203,22-21 15,-21 21-15,0-21 16,21-1 0,-21 1-16,0 0 15,-22 21-15,22 0 0,21-42 0,0 21 0,0-1 16,0 1-16,-21 0 16,21 0-16,-21-21 0,0 20 0,0 1 15,-1-21-15</inkml:trace>
  <inkml:trace contextRef="#ctx0" brushRef="#br2" timeOffset="138800.8">6265 2942 0,'-21'-21'16,"42"42"-16,-42-63 0,0 21 16,-170-254 124,213 275 48,-22 21-173,21-21 17,-21 21-17,21-21-15,-21 21 0,21 0 16,43 0-16,-43 1 16,-21-1-16,21 0 0,-21 0 0,0 0 15,0 0-15,21 43 0,-21-22 0,21-21 16,0 1-16,1-1 0,-22 0 15,21 0-15,0 0 0,0 0 0,-21 1 16,21-1-16,0 0 0,-21 0 16,0 0-16</inkml:trace>
  <inkml:trace contextRef="#ctx0" brushRef="#br2" timeOffset="139176.61">6519 3366 0,'21'21'32,"1"21"-17,-65-105-15,107 126 0,-64-84 141,0 0 31</inkml:trace>
  <inkml:trace contextRef="#ctx0" brushRef="#br2" timeOffset="146324.36">20764 3662 0,'0'0'0,"-42"0"0,21 0 0,0 0 15,0 0-15,-1 0 0,1 0 16,0 0-16,0 0 0,0 0 0,0 0 16,-1 0-16,1 0 15,0 0-15,0 0 47,21 21-16,21-21 1,0 0-32,0 0 0,1 0 15,-1 0-15,0 0 16,0 0-16,0 0 0,0 0 0,1 0 15,-1 0-15,21 0 0,-21 0 16,22 0-16,-22 0 0,21 0 16,-21 0-16,22 21 0,-1-21 0,0 0 15,-21 0-15,22 0 0,-1 0 16,0 0-16,1 0 0,-1 0 0,0 0 16,1 0-16,-1 0 0,0 0 15,1 0-15,-1 0 0,0 0 0,1 0 16,-1 0-16,0 0 0,1 0 0,-1 0 15,0 0-15,1 0 0,-22 21 16,21-21-16,1 0 0,-22 0 0,0 0 16,21 0-16,-21 0 0,1 0 15,-1 0-15,0 0 0,0 0 16,0 0-16,0 0 16,1 0-16,-44 0 93,1 0-93,0 0 0,-21 0 16</inkml:trace>
  <inkml:trace contextRef="#ctx0" brushRef="#br2" timeOffset="147044.4">20383 3810 0,'-21'0'0,"42"0"0,-21 0 94,22 0-94,-22 21 16,21-21-16,0 0 0,0 0 0,0 0 15,0 0-15,1 0 0,20 0 0,-21 0 16,21 0-16,-20 0 0,20 0 15,0 0-15,1 0 0,-1 0 0,0 0 16,1 0-16,-1 0 0,0 0 16,22 0-16,-22 0 0,0 0 0,22 0 15,-1 0-15,-20 0 0,20 0 16,1 0-16,-1 0 0,1 0 0,-1 0 16,1 0-16,-22 0 0,22 0 0,-22 0 15,0 0-15,1 0 16,-1 0-16,0 0 0,1 0 0,-1 0 15,0 0-15,-21 0 16,1 0-16,-1 0 0,0 0 0,0 0 16,0 0-16,0 0 0,1 0 15</inkml:trace>
  <inkml:trace contextRef="#ctx0" brushRef="#br2" timeOffset="161472.7">5165 14584 0,'0'21'157,"0"0"-142,0 0 1,-22-21 62,1 0-62,0-21 15,0 21-31,0-21 15,0 21 1,-1-21 0,1 21-1,21-21-15,-21 21 16,21-21 0,-21 21-16,0 0 15,21-22-15,0 1 0,-21 21 16,21-21-16,-22 21 0,1-21 15,21 0-15,0 0 16,-21 21-16,0-22 0,0 22 16,21-21-16,-21 0 0,-1 0 15,1 21-15,21-21 0,-21 21 16,21-21-16,-21-1 16,0 22-16,21-21 0,-21 21 15,21-21-15,-22 0 16,1 0-16,21 0 15,-21-1 1,21 1-16,-21 21 0,21-21 16,-21 21-16,21-21 15,0 0-15,-21 21 0,21-21 16,-22 21-16,1 0 0,21-22 16,0 1-16,-21 0 0,0 0 15,0 21-15,21-21 0,-21 21 16,21-21-16,-22 21 15,1-22-15,0 1 0,0 0 16,0 0-16,0 0 0,-1 0 16,1-1-16,0 1 15,0 0-15,0 0 0,0 0 16,21 0-16,-22-1 0,1 1 16,0 0-16,0 0 0,0 0 15,0 0-15,21-1 0,-22 22 0,1-21 16,0 0-16,21 0 0,-21 0 15,0 21-15,0-21 0,-1-1 0,22 1 16,-21 21-16,0-21 0,21 0 0,-21 0 16,0 0-16,0 21 15,21-22-15,-22 1 0,1 0 0,0 0 16,21 0-16,-21 0 0,0 21 16,21-22-16,-21 1 0,-1 0 0,22 0 15,-21 0-15,21 0 0,-21-1 0,0 1 16,21 0-16,0 0 0,-21 0 15,0 0-15,21-1 0,0 1 0,0 0 16,-22 0-16,22 0 0,-21 0 16,21-1-16,-21 1 0,21 0 15,-21 0-15,21 0 0,-21 21 0,21-21 16,0-1-16,0 1 0,-21 21 0,21-21 16,-22 0-16,1 0 15,21 0-15,0-1 0,0 1 16,-21 0-16,21 0 15,-21 0-15,21 0 0,0-1 16,0 1-16,0 0 16,0 0-16,0 0 0,-21 21 15,21-21-15,0-1 0,0 1 16,0 0-16,0 0 16,0 0-16,0 0 15,0-1-15,0 1 16,0 0-16,0 0 0,21 0 15,-21 0-15,0-1 16,0 1-16,0 0 16,0 0-16,0 0 15,0 0-15,0-1 0,0 1 16,0 0-16,0 0 16,0 0-16,0 0 15,0-1-15,0 1 0,0 0 16,0 0-16,0 0 0,0 0 15,0-1-15,0 1 0,0 0 16,0 0-16,0 0 0,0 0 16,0-1-16,0 1 0,0 0 0,0-21 15,0 21-15,0-1 0,0 1 16,0 0-16,0 0 0,0-21 16,0 20-16,0 1 0,0 0 0,0 0 15,0 0-15,0 0 0,0-1 16,0 1-16,0 0 0,0 0 0,0 0 15,0 0-15,0-1 0,21 1 16,-21 0-16,21 0 16,-21 0-16,0 0 0,0-1 15,0 1-15,21 0 0,-21 0 16,22 21 0,-22-21-16,0 0 0,0-1 15,21 1-15,-21 0 16,21 0-16,-21 0 31,0 0-31,0-1 0,21 22 16,-21-21-1,21 21-15,-21-21 16,0 0 0,21 0-16,1 21 15,-22-21 1,0-1 15,21 22-15,-21-21-1,21 21-15,0 0 16,-21-21-16,21 21 16,-21-21-16,21 21 15,-21-21-15,22 21 16,-1 0-16,-21-21 15,0-1 1,21 22 0,0-21-1,-21 0 1,21 21 0,0 0-16,-21-21 15,22 21 1,-1-21-16,0 21 15,0-21 1,0 21 0,0-22-16,-21 1 15,22 21-15,-1 0 16,0 0 0,-21-21-16,21 21 0,0 0 15,0-21-15,1 21 16,-1 0-1,-21-21-15,21 21 0,0 0 16,-21-21-16,21 21 31,0-22-31,1 22 0,-1-21 16,0 21-16,0-21 16,0 21-16,-21-21 0,21 21 15,1 0-15,-1-21 0,0 21 0,0 0 16,0-21-16,-21-1 0,21 22 0,1-21 15,-1 21-15,0 0 0,0-21 16,0 21-16,0-21 0,1 21 16,-1 0-16,0-21 0,0 0 0,0 21 15,22-22-15,-22 1 0,21 21 16,-21-21-16,22 0 0,-1 0 0,-21 21 16,21-21-16,-20-1 0,20 1 0,-21 0 15,21 21-15,-20-21 0,-1 0 16,0 21-16,0-21 0,0 21 0,0-22 15,1 1-15,-1 21 0,0-21 0,0 0 16,21 21-16,-20-21 0,-1 21 16,21-21-16,-21-1 0,22 22 0,-22-21 15,21 0-15,0 0 0,-20 0 0,20 21 16,0-21-16,22-1 16,-22 1-16,0-21 0,1 21 0,20 0 15,-20-1-15,62-41 0,-62 42 16,-1 0-16,0-22 0,1 22 15,-1 0-15,0 0 0,22-22 0,-22 22 16,1 0-16,105-85 16,-106 85-16,0 0 0,22 0 15,-22-22-15,1 22 0,-1 0 0,21 0 16,-20 0-16,-1 0 0,22-22 0,-22 22 16,0 0-16,1 0 0,-1 0 15,0-22-15,22 22 0,-22 0 16,0 0-16,1-22 0,20 22 0,-20 0 15,-1-21-15,21 21 0,-20-1 16,-1-20-16,22 21 0,-22 0 0,21-22 16,-20 22-16,-1 0 0,22-21 0,-22 21 15,64-22-15,-64 1 0,22 21 16,-22 0-16,0-1 0,22 1 16,-22 0-16,22 0 0,-22 0 0,21-22 15,-20 22-15,20 0 0,1 0 0,-22 0 16,22 0-16,-1-1 0,-21 1 15,22-21-15,-22 21 0,22 0 0,-22-1 16,0 1-16,22 0 0,-22-21 16,1 21-16,20-1 0,22-20 15,-22 21-15,-20 0 0,20 0 16,-21-1-16,22 1 0,-22 0 0,1 0 16,20 0-16,-21 0 0,1 21 0,41-43 15,-41 22-15,-1 21 16,0-21-16,-20 0 0,20 21 0,-21-21 15,0 21-15,0-22 0,22 22 0,-22-21 16,0 21-16,0-21 16,0 21-16,1 0 15,-1-21-15,0 21 0,0 0 0,0-21 16,0 21-16,22 0 0,-22 0 16,0 0-16,21-21 0,-20 21 15,20 0-15,-21 0 0,21 0 0,-20-22 16,20 22-16,0 0 0,-21 0 0,22-21 15,-1 21-15,22 0 0,-43 0 16,21-21-16,-21 21 0,22 0 16,-22 0-16,0 0 0,0-21 0,0 21 15,0 0-15,-21-21 0,22 21 16,-1 0-16,-21-21 16,21 21 30,-21-22-30,0 1 31,-21 21-47,0 0 16,-1 0-16,1 0 15,0 0-15,0-21 0,0 21 0,-22 0 16,22 0-16,0 0 0,0-21 0,-21 21 15,20 0-15,1 0 16,0-21-16,0 21 0,-21 0 0,20-21 16,1 21-16,0-22 0,0 22 0,0 0 15,0 0-15,-1-21 0,1 21 16,-21 0-16,21-21 0,0 21 0,-1 0 16,1 0-16,0 0 0,0 0 0,0-21 15,0 21-15,-1 0 16,44 0 124,-1 0-140,0 21 16,0-21-16,0 0 0,22 21 0,-22-21 16,0 21-16,21-21 0,-21 0 15,22 22-15,-1-22 0,-21 0 0,22 21 16,-1-21-16,0 0 0,22 21 16,-22-21-16,-21 0 0,22 0 15,-22 21-15,21-21 0,-21 0 16,0 0-16,22 0 0,-22 0 0,0 0 15,0 0-15,0 0 0,1 0 16,-1 0-16,0 0 0,0 0 16,0 0-1,0 0-15,-21 21 32,-21 0-1,0-21-16,0 0-15,0 22 0,0-1 16,-1-21-16,1 21 0,0-21 16,0 21-16,0 0 0,-22-21 0,22 21 15,0 1-15,-21-1 0,21 0 0,-22 0 16,1 0-16,0 0 0,-1 1 16,22-1-16,-21 0 0,-1 0 15,1 0-15,21 0 0,-21 1 0,20-1 16,1 0-16,-21 0 0,21-21 0,0 21 0,-1 0 15,1 1-15,21-1 16,-21-21-16,0 21 0,21 0 16,-21-21-16,42 0 47,-21-21-32,21 0-15,0 21 0,0-21 0,22-1 16,-22 1-16,21 0 0,-21 0 15,22 0-15,-1-22 0,0 22 0,1-21 16,20 21-16,-20 0 0,41-43 16,-41 43-16,-1 0 0,-21 0 15,21-1-15,-20 1 0,-1 21 0,0-21 16,0 21-16,0 0 0,-21-21 16,21 0-16,1 21 15,-44 0 95</inkml:trace>
  <inkml:trace contextRef="#ctx0" brushRef="#br2" timeOffset="166380.42">9673 5673 0,'0'0'0,"0"-21"16,0-1 0,0 1-1,-21 21-15,21-21 16,-21 21-16,21-21 16,-21 0-1,21 0 1,0-1 15,0 44 47,0-1-62,0 0-16,0 0 0,21 0 15,-21 0-15,0 1 0,0-1 0,21 0 16,-21 0-16,21 0 0,-21 0 0,21 1 16,-21 20-16,0-21 0,0 0 15,0 0-15,0 1 0,0-1 16,0 0-16,0 0 0,21-21 16,-21-21 46,0 0-62,0 0 16,0-1-16,0 1 0,0 0 15,0 0-15,0 0 0,-21-22 0,21 22 16,-21 0-16,21 0 0,0 0 0,0 0 16,-21-1-16,21 1 0,0 0 15,-21 21-15,21 21 47,0 0-47,0 1 16,0-1-16,0 0 15,0 0-15,0 0 0,21 0 0,0 1 16,-21 20-16,0-21 0,0 0 16,21 0-16,-21 1 0,0-1 0,21 0 15,1 0-15,-22 0 0,0 0 16,0 1-16,21-22 15,-21 21-15,21-21 0,-21 21 16,0 0-16,21 0 16,0-21 62,0 0-63,1 0-15,-22-21 16,21 21-16,-21-21 0,21 21 0,0-21 16,0 21-16,0-21 0,1-1 0,-1 1 15,0 0-15,21 0 0,1 0 16,-1 0-16,0-22 0,1 22 0,-1 0 16,0-21-16,22-1 0,-22 22 15,22-21-15,41-43 0,-41 43 16,-1 21-16,1-22 0,-1 1 0,1 21 15,-1-22-15,1 22 16,-22 0-16,22-21 0,-43 21 0,21-1 16,1 1-16,-22 0 0,21 0 0,-21 0 15,0 21-15,22-21 0,-22-1 16,0 1-16,0 21 0,0-21 16,1 0-16,-1 21 15,-21-21-15,21 21 16,-21-21-16,0 42 62,0 0-46,0 0 31,-21-21 78,0 0-125,21 21 15</inkml:trace>
  <inkml:trace contextRef="#ctx0" brushRef="#br2" timeOffset="173952.85">20405 9991 0,'-43'0'16,"22"0"-1,0 0 1,0 0-1,0 0-15,-1 0 0,1 0 0,0 0 16,0 0-16,0 0 16,0 0-16,-1 0 15,1 0-15,0 0 0,0 0 16,0 0-16,42 0 94,0 0-94,0 0 15,0 0-15,1 0 0,-1 0 0,0 0 16,21 0-16,-21 0 0,22 0 16,-1 0-16,-21 0 0,22 0 0,-1 0 15,0 0-15,1 0 0,-1 0 0,21 0 16,-20 0-16,-1 0 0,0 0 15,-20 0-15,20 0 0,0 0 0,1 0 16,20 0-16,-21 0 0,-20 0 16,20 0-16,-21 0 0,0 0 0,0 0 15,1 0-15,-1 0 0,0 0 16,0 0-16,0 0 16,-42 0 62,0 0-63,0 0-15,0 0 16</inkml:trace>
  <inkml:trace contextRef="#ctx0" brushRef="#br2" timeOffset="174577.21">20235 10160 0,'-42'0'31,"21"0"-31,0 0 16,-1 0 0,1 0-16,0 0 0,0 0 15,0 0 1,42 0 62,0 0-78,0 0 16,0 0-16,1 0 0,-1 0 0,0 0 15,0 0-15,0 0 0,22 0 16,-1 0-16,0 0 0,1 0 15,-1 0-15,0 0 0,1 0 0,20 0 16,-21 0-16,1 0 0,-1 0 0,22 0 16,-22 0-16,0 0 0,-21 0 0,22 0 15,-1 0-15,-21 0 0,0 0 16,22 0-16,-22-21 0,0 21 0,0 0 16,0 0-16,1 0 15,-44 0 63,1 0-62,0 0-16</inkml:trace>
  <inkml:trace contextRef="#ctx0" brushRef="#br2" timeOffset="192104.56">9567 5503 0,'0'-21'0,"-21"21"15,21-21 1,0 0-16,0 0 16,0 0-1,0-1-15,-21 22 16,21-21 0,-21 21-1,21-21-15,0 42 63,0 0-63,0 1 15,0-1 1,0 0-16,0 0 0,0 0 16,0 0-16,0 1 0,0-1 15,21 0-15,-21 21 0,21-21 0,-21 1 16,0 20-16,0-21 0,21 0 0,-21 0 15,0 1-15,21-1 0,-21 0 16,0 0-16,0 0 0,0 0 0,22 1 16,-22-1-16,21 0 0,-21 0 15,0 0-15,0 0 16,0 1-16,21-22 16,-21 21-16,0 0 0,0 0 15,0 0 1,21-21-1,-21 21-15,0 1 16,21-1 15,-21 0-15,0 0 0,21-21 15,1 0-16,-1 0-15,0 0 16,-21-21-16,21 21 16,0-21-16,0 0 15,1 21-15,-1-22 16,0 22-16,0 0 0,-21-21 0,21 21 16,0-21-16,1 21 0,-1-21 15,0 21-15,0-21 0,0 21 0,0-21 16,1 21-16,20-22 0,-21 1 15,0 21-15,22-21 0,-22 0 16,0 21-16,21-21 0,-21 0 0,1 21 16,-1-22-16,0 1 0,21 21 0,-21-21 15,1 0-15,-1 21 0,0-21 16,0 0-16,0-1 0,0 22 16,22-21-16,-22 0 0,0 21 0,0-21 15,0 0-15,1 0 0,-1 21 16,0-22-16,0 22 0,21-21 0,-20 0 15,-1 21-15,0-21 0,0 0 0,0 21 16,22-21-16,-22 21 0,0-22 16,21 22-16,-21-21 0,1 21 0,-1-21 15,21 21-15,-21-21 0,0 21 16,1-21-16,-1 21 0,0 0 0,0-21 16,0 21-16,0 0 0,1-22 15,-1 1-15,0 21 0,0-21 16,0 21-16,0-21 0,22 21 0,-22-21 15,0 21-15,0-21 0,0 21 16,1 0-16,-1 0 0,0-22 0,0 1 16,0 21-16,0 0 0,1-21 15,-1 21-15,0-21 0,0 21 16,0-21-16,0 21 0,1-21 16,-1 21-16,0 0 15,-21-22 1,21 22-16,0 0 15,-21-21-15,21 21 32,1-21-32,-1 21 0,-21-21 15,21 21 1,0 0-16,0 0 0,-21-21 16,21 21-1,1 0 1,-22-21-1,-22 21 79,1 0-94,0 0 16,0 0-16,0 0 0,0 0 15,-1 0-15,1 0 0,0 21 16,0-21-16,-21 21 0,20-21 0,1 21 16,0-21-16,-21 21 0,21 0 0,-1-21 15,1 22-15,-21-1 0,21-21 16,-22 21-16,22 0 0,0-21 16,-21 21-16,21 0 0,-22 1 15,22-22-15,-21 21 0,21 0 0,-1 0 16,-20-21-16,21 21 0,0 0 15,-22-21-15,22 22 0,-21-22 0,21 21 16,0-21-16,-1 21 0,-20-21 0,21 0 16,0 21-16,0 0 0,-1-21 15,1 0-15,21 21 0,-21-21 16,0 22 0,0-22-16,21 21 78,-21-21-63,42-21 48,0-1-63,0 22 15,0-21-15,0 21 0,1-21 0,-1 0 16,21 21-16,-21-21 0,22 0 0,-22-1 16,21 22-16,0-21 0,1 0 15,-22 0-15,21 0 0,1 0 16,-22-1-16,21 1 0,-21 21 16,0-21-16,22 0 0,-22 0 0,0 0 15,0 21-15,0-22 0,1 1 16,-1 21-16,0-21 0,0 21 15,-21-21-15,21 21 0,-21-21 16,21 21-16,1 0 16,-44 0 62,1 0-63,0 0-15,0 21 0,0-21 16,0 21-16,-1-21 0,1 0 16,0 21-16,0 0 0,0-21 15,0 22-15,-1-22 0,1 21 0,0-21 16,0 21-16,0 0 0,0 0 16,-1-21-16,-20 21 0,21-21 15,0 22-15,0-22 0,-1 21 16,1 0-16,0-21 0,0 21 15,0-21-15,0 0 0,-1 21 0,1-21 16,0 21-16,0-21 16,0 22-16,0-22 15,-1 0-15,22 21 16,-21-21-16,0 0 31,42 0 16,0 0-47,1-21 16,-1-1-1,0 22-15,21-21 0,-21 0 0,1 21 0,20-21 16,-21 0-16,0 21 0,22-21 16,-22-1-16,21 22 0,-21-21 15,0 0-15,1 21 0,20-21 0,-21 0 16,0 0-16,0 21 15,1-22-15,-1 22 0,0-21 16,0 21-16,-21-21 16,21 0-16,0 21 0,-21-21 15,22 21-15,-1 0 16,-21-21 0,0 42 62,0 0-63,-21-21-15,-1 21 0,1-21 16,0 21-16,0-21 0,0 21 16,0-21-16,-1 0 0,22 22 15,-21-22-15,0 0 0,0 21 16,0 0-16,0-21 0,-1 21 15,1-21-15,0 21 0,0-21 16,0 21-16,0-21 0,-1 22 0,1-22 16,0 21-16,0 0 0,0-21 0,0 21 15,-1-21-15,1 21 0,0-21 16,21 21-16,-21-21 0,0 22 16,0-22-16,-1 0 15,22 21-15,-21-21 0,0 0 16,21 21-16,-21-21 15,0 0-15,0 21 0,-1-21 16,1 0-16,0 21 0,0-21 16,0 0-16,0 21 15,-1-21-15,1 22 0,0-22 16,0 21 0,0-21-16,0 21 15,-1-21-15,1 21 16,0 0-16,0-21 0,21 21 15,-21-21-15,0 22 16,-1-22-16,22 21 0,-21-21 0,0 21 16,0-21-16,21 21 0,-21-21 15,0 0-15,21 21 0,-22-21 16,1 0-16,0 21 16,21 1-16,-21-22 15,0 21-15,21 0 16,-21-21-16,-1 0 15,22 21-15,-21-21 0,0 21 16,0-21 0,21 21-1,-21-21 1,0 0-16,-1 0 16,22 22-1,-21-22-15,0 0 16,21 21-1,21-21 48,0 0-47,1-21-16,20-1 0,-21 22 0,21-21 15,1 0-15,-22 0 0,21 0 16,1 0-16,-1-1 0,0 1 15,1 0-15,-22-21 0,21 21 16,0-1-16,-20 1 0,20 0 0,-21 0 0,21 21 16,-20-21-16,-1 0 0,21 21 15,-21 0-15,0-22 0,1 22 16,-1 0-16,0 0 0,-21-21 0,21 21 16,0 0-16,-42 21 62,0-21-62,-21 22 0,20-22 0,1 21 16,0 0-16,0-21 0,-21 21 15,20 0-15,1 0 0,0 1 16,-21-22-16,21 21 0,-22 21 16,22-42-16,-21 21 0,21 0 15,-1 1-15,1-22 0,0 21 16,-21 0-16,21-21 0,-1 21 0,1 0 15,-21-21-15,21 21 0,0-21 16,-1 22-16,1-22 0,0 21 0,0-21 16,0 0-16,-22 21 0,22-21 0,0 21 15,0-21-15,0 0 16,0 21-16,-1-21 0,1 21 0,0-21 16,0 22-1,42-22 48,21-22-63,-20 1 15,-1 21-15,21-21 0,0 0 16,1 21-16,-1-21 0,0 0 0,1-1 16,-1 1-16,22 0 0,-22 0 15,0 0-15,1 0 0,-1-1 16,-21 1-16,64-21 0,-43 0 15,0 20-15,1 1 0,-1 0 0,0 0 16,1 21-16,-1-21 16,22 0-16,-22-1 0,0 1 0,1 21 15,41-21-15,-41 0 0,-1 21 16,0-21-16,1 21 0,-1-21 16,-21 21-16,0-22 0,22 22 0,-22-21 15,0 21-15,0 0 0,-21-21 16,21 21-16,0 0 0,-21-21 0,22 21 15,-1-21 1,0 21-16,0 0 63,-42 0-1,0 0-31,21-21 16,21-1-31,-21 1-16,21 21 15,0-21-15,0 21 16,-21-21-16,22 21 0,-1-21 16,0 21-1,0 0 1,-42 0 15,0 0-31,0 0 16,21 21-16,-22-21 15,1 0-15,0 0 16,21 21-16,21-42 47,0 21-31,1 0-16,-1-21 0,0 21 15,0 0-15,-21-21 0,21 21 0,0-22 16,1 22-16,-1 0 0,0 0 15,-21-21-15,21 21 0,0 0 16,-42 0 31,0 0-47,0 0 0,0 0 16,-1 0-16,1 0 15,0 0-15,0 0 0,0 0 31,21-21-15,21 0 0,0 0-1,0 21-15,-21-21 0,21 21 16,-21-22-16,-21 22 47,0 0-47,0 0 15,0 0-15,0 0 0,-1 22 0,1-22 16,0 0-16,0 0 0,21 21 16,-21-21-16,42 0 62,0-21-62,0 21 0,0-22 16,1 22-16,-1 0 15,0 0-15,0 0 32,-42 0-17,0 0 1,0 22-16,-1-22 0,1 21 0,0-21 16,0 21-16,0-21 0,0 21 15,-1-21-15,1 21 0,0 0 0,0-21 16,0 0-16,0 22 0,-1-22 15,22 21-15,-21-21 16,21 21 0,-21-21-1,21 21-15,-21-21 16,21 21 0,-21-21-16,0 21 0,-1 1 0,1-22 15,0 21-15,0 0 16,0-21-16,-22 21 0,22 0 15,0-21-15,-21 21 0,21-21 0,-1 22 16,-20-1-16,21-21 0,-64 42 16,64-42-16,-21 21 0,21-21 15,-22 21-15,22 1 16,0-1-16,-21-21 0,20 21 0,1 0 0,-21 0 16,21-21-16,0 21 0,-1 1 15,1-22-15,0 21 0,0-21 0,0 21 16,0-21-16,-1 21 15,1-21-15,0 21 0,0 0 16,0 1 0,0-1-1,-1-21-15,1 0 0,0 21 16,0-21 0,0 0-16,21 21 15,-21-21-15,21 21 16,-22-21-16,1 0 15,0 21-15,0-21 16,0 22 0,0-22-16,21 21 15,-22-21-15,1 0 16,21 21 0,-21-21-1,21 21-15,-21-21 0,0 0 16,0 21-16,-1-21 0,22 21 15,-21-21-15,0 0 0,21 22 16,-21-22-16,0 0 0,21 21 16,-21-21-16,-1 0 62,1 0-15,0 0-16,21 21-31,-21-21 0,0 0 16,21 21 0,-21-21 62,-1-21-47,1 21-31,21-21 0,-21 21 16,21-21-16,-21 21 0,21-22 15,0 1-15,0 0 0,-21 0 16,21 0-16,0 0 15,-21 21-15,21-22 0,0 1 16,0 0-16,0 0 16,0 0-16,0 0 0,0-1 15,0 1-15,-22 0 16,22 0-16,0 0 16,0 0-16,-21 21 0,21-22 15,0 1-15,0 0 16,-21 21-16,21-21 15,-21 21-15,21-21 16,0 0 0,0 42 31,0 0-47,0 0 15,21 0 1,0 0-16,-21 1 0,21-22 0,-21 21 15,0 0-15,22 0 0,-22 0 16,21 0-16,0 1 0,-21-1 0,0 0 16,0 0-16,21-21 0,-21 21 0,21 0 15,-21 1-15,0-1 0,0 0 16,0 0-16,21-21 0,-21 21 16,22-21-16,-22 21 15,0 1-15,0-44 125</inkml:trace>
  <inkml:trace contextRef="#ctx0" brushRef="#br2" timeOffset="210879.58">5567 14351 0,'0'0'0,"21"0"0,-21 21 47,21-21-16,-42 0 94,0 0-125,0 0 16,21-21-16,-22 21 15,1 0-15,0-21 16,0 0 0,0 21-16,0-21 15,-1 21-15,1 0 16,21-22-16,-21 22 0,21-21 15,-21 21-15,0 0 16,21-21-16,0 0 0,-21 21 16,21-21-16,-22 21 0,22-21 15,-21 21-15,21-22 0,0 1 16,-21 21-16,21-21 16,-21 0-16,21 0 15,0 0-15,-21-1 16,21 1-16,-21 21 15,21-21-15,0 0 16,0 0-16,-22 21 0,22-21 16,0-1-16,-21 1 15,21 0-15,0 0 16,0 0-16,0 0 16,0-1-16,0 1 0,0 0 15,0 0-15,0 0 16,0 0-16,0-1 0,0 1 15,0 0-15,0 0 0,0 0 16,0 0-16,0-1 0,0 1 0,0 0 16,0 0-16,0 0 15,0 0-15,0-1 0,0 1 0,0 0 16,0 0-16,0 0 16,0 0-16,0-1 0,0 1 0,0 0 15,0-21-15,21 21 16,-21-1-16,22 1 0,-22 0 15,0 0-15,21-21 0,-21 20 0,21 1 16,-21 0-16,0-21 0,21 21 0,0-1 16,0 1-16,1-21 0,-22 21 15,21 0-15,0-1 0,-21 1 0,21 0 16,0 0-16,-21 0 0,21 0 0,1-1 16,-22 1-16,21 21 0,0-21 15,0 0-15,0 0 0,0 21 0,1-21 16,-1-1-16,0 22 0,21-21 0,-21 0 15,22 21-15,-22-21 0,21 0 16,-21 21-16,22-21 0,-22-1 16,21 22-16,-21-21 0,22 21 0,-22-21 15,0 21-15,0-21 0,22 21 16,-22 0-16,0-21 0,0 0 0,0 21 16,0 0-16,1-22 0,-1 22 0,0 0 15,21-21-15,-21 21 0,1 0 16,-1-21-16,21 21 0,22-21 15,-22 21-15,-21-21 0,21 21 0,-20 0 16,20-21-16,0 21 0,-21 0 16,22-22-16,-22 22 0,21-21 0,1 21 15,-22 0-15,21-21 0,-21 21 16,22 0-16,-22-21 0,21 21 16,0 0-16,-20-21 0,20 21 0,0 0 15,1-21-15,-1-1 0,-21 22 0,64-21 16,-43 21-16,0-21 15,1 21-15,-22-21 0,21 21 0,1 0 16,-1-21-16,21 21 0,-20 0 0,-1-21 16,0 21-16,22 0 0,-22-22 15,1 22-15,20-21 0,-21 21 0,22 0 16,-22-21-16,22 21 0,-22 0 0,22-21 16,-22 21-16,21 0 0,-20 0 0,20-21 15,43 0 1,-42 21-16,-1 0 0,1 0 0,-1-22 15,1 22-15,-1 0 0,1 0 0,-1-21 16,1 21-16,-1 0 0,-21 0 16,22-21-16,-22 21 0,1 0 15,20 0-15,-21 0 0,1 0 0,-1-21 0,0 21 16,1 0-16,-1 0 0,-21 0 16,22 0-16,-1 0 0,-21 0 0,0 0 15,0 0-15,1 0 0,-1 0 0,0-21 16,0 21-16,0 0 0,0 0 15,1 0-15,-1 0 0,0 0 16,0 0 0,0 0-16,0 0 15,1 0-15,-1-21 16,0 21-16,0 0 0,0 0 0,0 0 16,1 0-16,-1 0 0,0 0 15,0 0-15,0 0 0,0 0 16,1 0-1,-1 0 1,-21-22 15,-21 22 1,-1 0-17,1-21-15,0 21 0,0 0 16,0 0-16,0 0 15,-1-21-15,1 21 0,0 0 0,0 0 16,0-21-16,0 21 0,-1 0 0,1 0 16,0-21-16,0 21 15,0 0-15,0-21 0,-1 21 16,1 0-16,0-22 0,0 22 16,0 0-16,21-21 15,-21 21-15,-1 0 16,1 0-16,21-21 0,-21 21 15,0 0 17,21 21 30,21-21-62,0 21 0,0-21 16,-21 22-16,22-22 0,-1 21 15,0-21-15,0 21 0,0-21 16,0 21-16,22-21 0,-22 21 0,0-21 16,21 21-16,-20-21 0,20 22 15,-21-22-15,21 21 0,-20-21 0,-1 0 16,0 21-16,21-21 0,-21 0 0,1 0 16,-1 21-16,0-21 0,0 0 15,0 0-15,0 0 0,1 0 16,-22 21-16,21-21 15,0 0-15,-42 0 47,0 21-31,-1-21-16,1 0 0,0 22 16,0-22-16,0 21 0,-22-21 0,22 21 15,0-21-15,-21 21 0,21 0 0,-43 0 16,22 1-16,21-22 15,-22 21-15,22 0 0,-21 0 0,21-21 16,-22 21-16,22 0 0,0-21 0,0 22 16,0-1-16,-22 0 0,22-21 15,0 21-15,21 0 0,-21-21 0,0 21 16,-1 1 0,22-1-16,-21-21 0,42-21 46,1-1-30,-1 1-16,0 0 0,21 0 16,-21 0-16,22 0 0,-22-1 0,21 1 15,1 0-15,-1-21 0,85-22 16,-85 43-16,1 0 16,-1 0-16,-21 0 0,21 21 0,-20-22 15,-1 22-15,21-21 0,-21 0 0,0 21 16,1-21-16,-1 21 15,-21-21-15,21 21 16,0-21-16,-21-1 31,-21 22 32,0 0-63,0 0 0,-1 0 0,22-21 15,-21 21-15,0 0 0,0 0 0,0 0 16,0 0-16,-1-21 0,1 21 16,0 0-16,0 0 15,0-21-15,0 21 0,-1 0 0,1-21 16,0 21-16,0-21 0,-21 21 0,20 0 16,1 0-16,-21-22 0,21 22 15,0 0-15,-1 0 0,-20-21 0,21 21 16,0 0-16,0 0 0,-1-21 0,1 21 15,0-21-15,0 21 16,21-21-16,-21 21 0,21-21 31,-21 21-15,21 21 46,21-21-62,0 0 16,-21 21-16,21 0 0,0-21 16,22 21-16,-22-21 0,21 21 0,-21-21 15,22 22-15,-1-22 0,21 42 16,-20-42-16,-1 21 0,-21 0 16,22-21-16,-1 21 0,21 1 15,-41-22-15,-1 21 0,21-21 0,-21 0 16,0 21-16,1-21 0,-1 21 15,0-21-15,0 0 16,-21 21-16,21-21 0,-42 0 47,0 0-31,0 0-16,0 0 0,-1 0 15,1 0-15,0 21 0,0-21 16,0 0-16,0 0 0,-1 22 15,1-22-15,0 21 0,-21 0 0,-1-21 16,22 0-16,0 21 0,-21 0 16,21-21-16,-1 21 0,-20 1 0,21-22 15,0 21-15,-22 0 0,1 21 16,0-21-16,21 1 0,-22-22 16,22 21-16,0 0 0,0 0 15,0 0-15,-1-21 0,1 21 0,0 1 16,0-22-1,21 21 1,0-42 47,0-1-48,21 22 1</inkml:trace>
  <inkml:trace contextRef="#ctx0" brushRef="#br2" timeOffset="-212200.8">7641 10689 0,'-21'0'0,"21"-21"32,-21 21-32,0 0 15,21-21 1,-22 0 15,22 42 47,0 0-62,0 0-16,0 0 0,0 1 15,0-1-15,0 0 0,0 0 16,22 0-16,-22 0 16,0 1-16,0-1 0,21 0 0,0 0 15,-21 0-15,0 0 0,0 1 16,21-1-16,-21 0 16,0 0-16,21 0 15,-21 0-15,21 1 16,-21-1-16,0 0 15,0 0 1,22-21-16,-1 0 16,0 0 15,0 0-15,0 0-16,0-21 0,1 21 15,-1-21-15,0 21 0,21-21 16,-21-1-16,22 22 0,-22-21 15,21 0-15,1 0 0,-1 21 0,0-21 0,22 0 16,-22-1-16,22-20 0,-1 21 16,1 0-16,-22-22 0,21 22 15,1-21-15,-1 21 0,1-22 0,-1 22 16,1 0-16,-1-21 0,-20 21 0,20-1 16,-20 1-16,-1 0 0,-21 0 15,21 21-15,-20-21 0,-1 0 0,21 21 16,-21-22-16,0 22 0,1 0 15,-1 0-15,-21-21 16,-21 21 125</inkml:trace>
  <inkml:trace contextRef="#ctx0" brushRef="#br2" timeOffset="-210872.62">8276 10351 0,'0'-22'0,"0"44"0,-21-44 0,21 1 15,-21 0-15,0 0 16,-1 21-16,1 0 16,21-21-16,-21 21 0,0 0 15,42 0 48,-21 21-63,21 0 15,0 0-15,-21 0 0,22 1 0,-1-1 16,0 21-16,0-21 0,-21 22 16,21-1-16,0-21 0,22 21 15,-22 1-15,0-1 0,0 0 0,0 1 16,1 20-16,20-20 0,-21-22 0,0 21 16,0 0-16,22 1 0,-22-1 15,0 0-15,0 1 0,0-1 0,1 0 16,-1 1-16,-21-1 0,21 0 0,-21 1 15,21-22-15,-21 21 0,21-21 16,-21 22-16,0-22 0,0 0 0,0 0 16,0 0-16,0 1 0,0-44 78,0 1-78,21 0 0,-21 0 15,0 0-15,0 0 16,0-1-16,0 1 0,0 0 0,0 0 16,0 0-16,0 0 0,-21-1 0,0 1 15,0 0-15,0 0 0,0 0 16,-1 0-16,1-22 0,0 22 0,-21 0 16,21-21-16,-22 20 0,22 1 0,0-21 15,-21 21-15,20 0 0,1-22 16,0 22-16,-21-21 0,21 21 0,-1-22 15,1 22-15,0 0 0,0-21 16,0 20-16,21 1 0,-21-21 0,-1 21 16,22 0-16,0-1 0,-21 1 15,0 0-15,0 0 0,0 0 16,21 0-16,0-1 0,-21 1 16,-1 0-16,1 0 15,21 0 1,-21 21-1,21-21 32,21 21 63,0 21-95,1 0-15,-1-21 0,0 21 0,0 21 16,0-20-16,0-1 0,1 21 16,20 0-16,-21-20 0,0 20 0,0 0 15,1 1-15,-1-1 0,0 0 0,0 1 16,21-1-16,-20 0 0,-1 1 15,-21-1-15,42 64 0,-21-64 16,0 0-16,-21-20 0,22 20 16,-22 0-16,21-21 0,0 43 15,-21-43-15,0 0 0,0 0 16,0 1-16,0-1 0,0 0 0,0-42 62,0 0-46,0-1-16,0 1 0,0 0 16,0 0-16,0 0 0,0 0 15,0-1-15,0 1 16,0 0 0,0 0-16,0 0 15,0 0-15,0-1 16</inkml:trace>
  <inkml:trace contextRef="#ctx0" brushRef="#br2" timeOffset="-210119.42">7556 10774 0,'-21'0'15,"21"-21"-15,-21 21 16,21-21-16,-21 21 16,21 21 31,0 0-47,0 0 15,21-21-15,0 21 16,-21 0-16,0 1 0,21-1 0,1-21 15,-22 21-15,21 0 0,-21 0 16,21 0-16,-21 1 0,21-1 0,-21 0 16,21 0-16,-21 0 15,21-21-15,-21 21 0,0 1 0,22-1 16,-22 0 0,21-21-16,0 0 15,0 0-15,0 0 0,0 0 16,1 0-16,20 0 0,-21-21 15,21 0-15,-20-1 0,20 22 16,0-21-16,22 0 0,-22-21 0,22 21 16,-1-1-16,1 1 0,-1 0 0,22-21 15,-22 21-15,22-1 0,-22 1 16,22-21-16,-21 21 0,-1 0 16,1-1-16,-1-20 0,-21 21 0,1 0 15,-1 0-15,0-1 0,1 1 0,-22 0 16,0 0-16,21 0 0,-42 0 15,22 21-15,-1 0 0,-21-22 0,21 22 16,-42 0 47,0 0-63,-1 22 15,1-22-15,0 0 0,0 21 16,0-21-16,0 0 0,-1 21 0</inkml:trace>
  <inkml:trace contextRef="#ctx0" brushRef="#br2" timeOffset="-209587.69">8191 10499 0,'-21'0'15,"-42"0"1,42-21 0,-1 21-1,22-22-15,0 1 16,22 21 109,-1 0-125,0 0 31,0 0-31</inkml:trace>
  <inkml:trace contextRef="#ctx0" brushRef="#br2" timeOffset="-176244.68">2730 16955 0,'0'0'0,"0"-22"0,0 1 16,-21 0-16,21 0 16,0 0-16,0 0 0,-21-1 15,21 1-15,-21 0 16,21 0-16,0 0 0,0 0 0,-21-1 15,21 1-15,-21 21 16,21-21-16,0 0 0,0 0 16,-22 21-16,22-21 15,-21 21 1,21 21 15,0 0-15,0 0-16,0 0 0,0 0 15,0 1-15,0 20 0,0-21 0,0 21 16,0 1-16,0-1 0,0 22 16,0-22-16,0 0 0,0 22 15,0-22-15,0 22 0,-21-22 16,21 21-16,0-20 0,-21 20 16,0-20-16,21 20 0,-21-21 0,21 1 15,0-1-15,0 0 0,0-20 16,0-1-16,0 0 0,0 0 15,0-42 17,0 0-32,21 0 0,-21-22 15,21 22-15,-21-21 0,0-1 16,21 1-16,0 0 0,-21-1 16,21 1-16,1 0 0,-1-1 0,0 1 15,0 21-15,0-21 16,-21 20-16,21 1 0,1 0 0,-1 0 15,0 0-15,0 21 16,0 0-16,0 0 0,-21 21 0,22 0 16,-1 0-16,-21 0 0,21 22 15,-21-22-15,21 21 0,-21-21 16,0 22-16,21-1 0,-21 0 16,0 1-16,21-1 0,-21 0 0,0 1 15,22-1-15,-22-21 0,21 0 0,0 22 16,0-22-16,0 0 15,0-21-15,1 0 0,-1 0 16,0 0-16,0-21 0,0 0 16,0 0-16,1-1 0,-1-20 15,21 0-15,-21-1 0,-21 1 0,21 0 16,1-1-16,-22-20 0,0 21 16,0-22-16,0 1 0,0 20 0,0-20 15,-22 20-15,1 1 0,21 0 16,0-1-16,-21 22 0,0 0 15,21 0-15,-21 0 0,0 21 0,-1 0 32,1 0-32,21 21 15,0 0 1,0 0-16,0 0 0,0 1 16,0-1-16,0 0 15,21 0-15,1 0 0,-1 0 16,0-21-16,0 22 0</inkml:trace>
  <inkml:trace contextRef="#ctx0" brushRef="#br2" timeOffset="-175836.31">3619 17611 0,'0'0'0,"0"21"0,22 0 0,-22 0 16,21-21-1,0 0-15,0 0 0,0 0 16,0 0-16,1-21 16,-22 0-16,21 0 0,0 0 15,0-1-15,0 1 0,0 0 0,-21-21 16,0 21-16,22-1 0,-22 1 16,0 0-16,0 0 0,0 0 15,-22 21-15,1 0 16,0 0-16,0 0 0,0 0 0,0 0 0,-22 21 15,22 0-15,-21 0 16,21 0-16,-22 1 0,22 20 0,0-21 16,21 21-16,0-20 0,0 20 15,0 0-15,0-21 0,0 22 0,0-22 16,0 0-16,21 0 0,0 0 16,0 1-16,1-1 0,20-21 15,-21 0-15,21 0 0,1 0 0,-1 0 16,-21 0-16,22-21 0,-1 21 15,0-22-15,1 1 0,-22-21 0,21 21 16,-21 0-16,0-22 16</inkml:trace>
  <inkml:trace contextRef="#ctx0" brushRef="#br2" timeOffset="-175256.46">4318 16997 0,'0'-21'16,"0"42"-16,0-63 0,-21 20 0,21 1 15,-21 0-15,-1 21 16,1 0-16,21 21 16,0 0-16,0 22 15,0-22-15,0 21 0,0-21 16,0 22-16,0-1 0,0 0 0,0 1 16,0-1-16,0 0 0,0 1 15,0-1-15,0 0 0,0 1 16,0-1-16,0 0 0,0-20 15,0 20-15,0-21 0,0 0 16,0 0-16,0 1 16,0-44-1,0 1-15,0 0 16,0-21-16,0 21 16,0-1-16,0-20 0,0 21 15,0 0-15,0-22 0,0 22 0,21 0 16,1 0-16,-1 0 0,-21 0 15,21-1-15,0 22 0,0-21 0,0 21 16,22 0-16,-22 0 0,0 0 16,0 0-16,0 0 0,1 21 15,-1 1-15,0-22 0,0 21 16,0 0-16,-21 21 0,0-21 0,0 1 16,0 20-16,0-21 0,0 21 15,-63 22-15,42-43 0,-22 21 16,1-20-16,21 20 0,-22-21 15,1 0-15,0 0 0,-1 1 0,22-22 16,-21 21-16,21-21 0,0 0 16,-1 0-16,1 0 0,0 0 15,0 0-15,0 0 16,21-21 0,0-1-16,0 1 15,21 0-15,0 0 16</inkml:trace>
  <inkml:trace contextRef="#ctx0" brushRef="#br2" timeOffset="-174624.29">5059 16870 0,'21'0'32,"-21"21"-32,0 0 15,0 0-15,0 1 0,0-1 16,0 21-16,0 0 0,0 1 16,0-1-16,0 0 0,0 1 0,0 20 15,0-20-15,0-1 0,0 21 16,0-20-16,-21-1 0,21 0 0,-21 1 15,21-1-15,0-21 0,0 22 16,0-22-16,0 0 0,0 0 16,0 0-16,0-42 31,0 0-31,0 0 16,0 0-16,0-1 0,0-20 15,0 21-15,0-21 0,0-1 16,0 1-16</inkml:trace>
  <inkml:trace contextRef="#ctx0" brushRef="#br2" timeOffset="-174164.55">4826 17018 0,'0'0'0,"0"-21"0,-21 21 15,0-21-15,21 0 0,0-1 16,0 1-16,0 0 15,0 0-15,21 0 16,0 21-16,21 0 16,-21 0-16,1-21 0,20 21 0,0 0 15,1 0-15,-1 0 0,0 0 16,1 0-16,-1 21 0,21-21 0,-20 21 16,20 0-16,-20 21 0,20-20 15,-21 20-15,22-21 0,-22 21 0,1 1 16,-22-1-16,0 0 0,0 1 15,-21-1-15,0-21 0,0 22 0,0 20 16,-21-21-16,0 1 0,-22-1 16,1 0-16,0 1 0,-22-1 0,22 0 15,-22 1-15,22-22 0,0 21 16,-1-21-16,1 1 0,0-1 16,-1 0-16,22 0 0,0-21 15,0 0-15,0 21 0,0-21 16,21-21 15,0 0-31,0 0 0,0 0 16,21 21-16,0-22 15,0 1-15,0 0 0,0 21 16,-21-21-16,22 0 16</inkml:trace>
  <inkml:trace contextRef="#ctx0" brushRef="#br2" timeOffset="-173288.86">5863 17717 0,'0'-22'15,"0"1"1,21 21-16,-21-21 0,21 0 16,-21 0-16,0 0 0,22-1 15,-1 1-15,-21 0 0,21-21 0,-21 21 16,0-22-16,21 22 0,-21 0 16,0 0-16,0 0 0,0-1 0,0 1 15,0 0-15,-21 21 16,0 0-1,0 0-15,21 21 0,-22 0 16,1-21-16,0 22 0,0-1 0,21 0 16,-21 0-16,21 0 15,0 0-15,0 1 0,21-22 32,0 0-32,0 0 15,0 0-15,1 0 0,-1 0 16,0-22-16,0 22 0,0-21 0,0 0 15,1 21-15,-1-21 0,0 0 16,0 21-16,-21-21 16,21 21-1,-21 21 17,0 0-32,0 0 15,0 0-15,-21 0 0,21 22 16,0-22-16,0 21 0,0 1 15,0-22-15,0 0 0,0 21 16,0-21-16,0 1 0,0-1 0,0 0 16,0 0-16,0 0 15,21-21-15,0 0 0,1 0 0,-1 0 16,0 0-16,0 0 0,0 0 16,0-21-16,1 0 0,-1 21 15,21-21-15,-21 0 0,0-22 0,1 22 16,20 0-16,-21-21 15,0 20-15,-21-20 0,21 21 0,-21 0 16,22-22-16,-22 22 0,0 0 0,0 0 16,0 0-16,-22 21 31,22 21-31,-21 0 0,21 0 16,-21 0-16,21 1 0,0 20 15,0-21-15,0 0 0,0 22 0,0-22 16,0 0-16,0 21 0,0-21 15,0 1-15,0-1 0,0 0 16,21-21 0,0 0-1,1 0-15,-22-21 16,21 0-16,-21-1 0,0 1 16</inkml:trace>
  <inkml:trace contextRef="#ctx0" brushRef="#br2" timeOffset="-173100.57">6477 17251 0,'0'0'15,"-21"0"-15,0 0 16,21 21 0,21-21 15,0 0-16,-21 21-15,21-21 0,0 0 0,0 0 16</inkml:trace>
  <inkml:trace contextRef="#ctx0" brushRef="#br2" timeOffset="-172632.46">6921 17420 0,'0'0'0,"-21"0"0,21-21 16,0 0-1,21 21 17,1 21-32,-1 0 15,-21 0-15,21 1 0,0-1 16,-21 21-16,21-21 0,-21 22 0,0-22 15,0 21-15,0-21 0,0 0 16,0 22-16,0-22 0,0 0 16,0 0-16,0 0 0,0 1 0,0-1 15,21-42 32,-21-1-47,22 1 0,-22 0 0,0 0 16,21 0-16,-21-22 0,21 22 15,0-21-15,-21 0 0,0-1 0,21 22 16,0-21-16,-21 21 0,22-1 16,-22 1-16,21 0 0,0 0 0,0 21 31,-21 21-15,0 0-1,0 0-15,0 1 16</inkml:trace>
  <inkml:trace contextRef="#ctx0" brushRef="#br2" timeOffset="-172280.76">7345 17738 0,'0'0'16,"21"0"-16,85-21 15,-85-1 1,0 1-16,0 0 0,0 0 15,1 0-15,-1 0 0,-21-1 0,21 1 16,-21-21-16,21 21 16,-21 0-16,0-1 0,0 1 15,-21 21-15,0 0 16,0 0-16,-1 0 0,1 21 0,0 1 16,0-1-16,0 0 0,0 0 15,-1 21-15,1-20 0,21 20 0,-21-21 16,21 21-16,0-20 0,0-1 15,0 21-15,0-21 0,0 0 16,0 22-16,21-22 16,0-21-16,22 21 0,-22-21 15,0 0-15,21 0 0,-20 0 16,-1 0-16,21 0 0,-21-21 0,22 0 16,-22 0-16</inkml:trace>
  <inkml:trace contextRef="#ctx0" brushRef="#br2" timeOffset="-171897.46">7895 17441 0,'0'0'15,"0"-21"-15,21 0 16,0 0 0,1 21-16,-1 0 0,0 0 0,0 0 15,0 0-15,0 0 16,22 0-16,-22 0 0,0 21 0,0 0 15,0 0-15,1 1 0,-1-1 16,0 0-16,-21 21 0,0-21 0,0 22 16,0-22-16,0 0 0,0 21 15,0-20-15,0-1 0,-21 0 0,0 0 16,-1 0-16,22 0 0,-21-21 16,0 22-16,0-22 15,21-22 1,0 1-1,0 0-15,21 0 0,0-21 0,0 20 16,1-20-16,-1 0 0,0-1 16,0 22-16,0-21 0,0 0 15,1 20-15,-1-20 0,0 21 0,0 0 16,0 21-16,0-21 0,1 21 16,-1 0-16</inkml:trace>
  <inkml:trace contextRef="#ctx0" brushRef="#br2" timeOffset="-170391.02">10414 17717 0,'0'-22'0,"0"1"16,0 0 0,21 21-16,0-21 0,-21 0 0,21 0 15,-21-1-15,0 1 0,0 0 16,22 0-16,-22-21 0,0 20 15,0 1-15,0 0 0,-22-21 0,1 21 16,0-1-16,0 1 0,-21 21 16,20-21-16,-20 21 0,21 0 15,-21 0-15,-1 0 0,1 0 0,0 21 16,-1-21-16,22 21 0,-21 22 16,21-22-16,-22 21 0,43-21 0,-21 22 15,21-1-15,-21 0 0,21 1 16,0-1-16,0-21 0,0 22 0,0-22 15,21 0-15,0 0 0,0 0 16,1 0-16,-1 1 0,0-22 16,0 0-16,21 0 0,-20 0 0,-1 0 15,21 0-15,-21 0 0,0 0 16,22-22-16,-22 1 0,0 0 16,0 0-16,0-21 0,1 20 15,-1-20-15,0 0 0,0-1 0,0 1 16,0-21-16,-21 20 0,22 1 15,-1-22-15,-21 22 0,21-21 0,-21-1 16,0 22-16,0-22 0,21 1 16,-21 20-16,0-20 0,21 21 0,-21 20 15,0-20-15,0 21 0,0 0 16,0 0-16,0 42 16,0 0-1,0 21-15,0-21 0,0 22 16,-21 20-16,21-20 0,-21-1 15,21 21-15,-21-20 0,21 20 0,0-20 16,0 20-16,0-21 0,0 22 16,0-22-16,0 1 0,0 20 15,0-21-15,0 1 0,0-22 0,0 21 16,21-21-16,-21 22 0,21-22 16,0-21-16,-21 21 0,21 0 0,1-21 15,-1 0-15,0 0 16,0 0-16,21 0 0,-20-21 0,-1 0 0,21 0 15,-21 0-15,22-1 16,-22-20-16,21 21 0,-21-21 0,0 20 16,1-20-16,-1 21 0,0-21 15,-21 20-15,21 1 0,-21 0 0,0 0 16,0 0-16,-21 21 16,0 0-16,0 0 15,-1 0-15,1 0 0,0 0 16,21 21-16,21-21 31,0 0-15,1 0-16,20 0 0,-21 0 15,0 0-15,22-21 0,-22 21 16,0-21-16,0 21 0,21-22 16,-20 1-16,-1 21 0,0-21 15,0 21-15,-21 21 31,0 0-31,0 1 0,0-1 0,0 0 16,0 21-16,-21-21 0,21 22 16,0-22-16,0 21 0,0-21 15,0 22-15,0-22 0,0 0 0,0 0 16,0 0-16,0 1 0,0-1 16,21 0-16,0-21 0,0 0 15,1 0-15,-1 0 16,0 0-16,21 0 0,-21-21 0,1 0 15,-1-1-15,0 1 0,0 0 16,21 0-16,-20-21 0,-1 20 0,0-20 16,-21 21-16,21-21 0,-21 20 15,21-20-15,-21 21 0,0 0 16,0 0-16,-21 21 16,0 0-1,21 21-15,-21 0 0,21 0 16,0 21-16,0-20 0,0-1 0,0 21 15,-21-21-15,21 0 16,0 1-16,0-1 0,0 0 0,0 0 16,0 0-16,0 0 0,21-21 15,0 0-15,0 0 16,0 0-16,0 0 16,1-21-16,-22 0 0,0 0 15</inkml:trace>
  <inkml:trace contextRef="#ctx0" brushRef="#br2" timeOffset="-170204.72">11684 17145 0,'0'0'0,"0"-21"16,-21 21-16,0 0 0,-1 0 15,22 21 32,0 0-31</inkml:trace>
  <inkml:trace contextRef="#ctx0" brushRef="#br2" timeOffset="-169755.97">11917 17293 0,'0'-21'16,"0"0"-1,21 21 1,0 0-16,0 0 16,0 0-16,1 0 15,-1 0-15,-21 21 0,21 0 0,0 0 16,0 1-16,-21 20 0,0-21 15,21 21-15,-21-20 0,22 20 16,-22 0-16,0-21 0,0 1 0,0 20 16,0-21-16,0 0 0,0 0 15,0 1-15,21-22 16,0 0-16,-21-22 16,21 1-16,-21 0 15,21 0-15,0 0 0,-21 0 0,22-22 16,-1 22-16,0-21 0,-21-1 15,21 22-15,-21-21 0,21 21 0,0-22 16,-21 22-16,22 0 0,-22-21 0,21 42 16,-21-21-16,21-1 15,-21 44 17,0-1-17,0 0-15,0 0 16</inkml:trace>
  <inkml:trace contextRef="#ctx0" brushRef="#br2" timeOffset="-169080.41">12488 17484 0,'-42'-106'0,"84"212"0,-42-85 0,21-21 15,1 0-15,-22 21 0,21-21 0,0 0 16,0 0-16,0-21 16,0 21-16,1-21 0,20 0 15,-21 21-15,0-22 0,0 1 16,1 0-16,-1 0 0,0 0 0,0 0 15,-21-1-15,21 1 0,-21 0 16,0 0-16,-21 21 16,0 0-16,0 0 0,0 0 15,-1 0-15,1 21 0,0 0 0,0 0 16,0 1-16,0-1 0,-1 0 16,1 21-16,21-21 0,0 22 0,0-22 15,0 21-15,0-21 0,0 1 16,0-1-16,0 0 0,21 0 0,1 0 15,-1 0-15,21-21 16,-21 0-16,22 22 0,-1-22 0,0 0 16,-21 0-16,22 0 0,-1 0 15,0-22-15,-20 22 0,20-21 0,-21 21 16,0-21-16,0 0 0,1 0 16,-22 0-16,0-22 0,0 22 0,0 0 15,0-21-15,0 20 0,0 1 16,0-21-16,0 21 0,0 0 0,0-1 15,0-20-15,21 42 0,21-21 0,-21 0 16,0 0-16,1 21 0,20 0 16,-21 0-16,21 0 0,1 0 15,-22 0-15,0 0 0,21 21 16,-20 0-16,-1 0 0,0 0 0,0 0 16,0 22-16,0-22 0,-21 21 15,0-21-15,0 22 0,0-22 0,0 21 16,0-21-16,-21 43 15,0-43-15,0 0 0,0-21 16,0 21-16,-1-21 0,1 0 16,21-21-1,0 0-15,0 0 0,0 0 16,0 0-16,0-22 0,21 22 0,-21-21 16,22-1-16,-1 1 0,0 21 15,0-21-15,0-1 0,0 22 16,1 0-16,-1 0 0,0 0 15,21-1-15,-21 22 0,1 0 0,20-21 16,-21 21-16,21 0 0,-20 0 0,20 0 16</inkml:trace>
  <inkml:trace contextRef="#ctx0" brushRef="#br2" timeOffset="-168772.41">14520 17378 0,'0'21'31,"21"-21"-31,1 0 0,-1 0 15,0 0-15,0 0 0,0 0 16,0 0 0,1 0-16,-22 21 15,0 0 17</inkml:trace>
  <inkml:trace contextRef="#ctx0" brushRef="#br2" timeOffset="-168600.52">14414 17611 0,'0'21'15,"149"-148"-15,-319 275 0,191-190 0,-21 84 16,22-42-16,-1 0 16,0 0-16,0 0 0,0 0 0,0 0 15,1 0-15,-1 0 0,0 0 16,0 0-16,0-21 0,0 21 15,1-21-15,-1 0 16</inkml:trace>
  <inkml:trace contextRef="#ctx0" brushRef="#br2" timeOffset="-167696.47">15727 17272 0,'0'0'0,"-21"0"0,21-21 0,0 0 15,-22 21-15,22-21 0,0-1 0,0 1 16,0 0-16,0 0 15,0 0-15,22 0 0,-1-1 16,0 22-16,0-21 16,0 21-16,0 0 0,1 0 0,-1 0 15,0 21-15,0 1 0,0-1 16,0 0-16,1 21 0,-1-21 0,0 22 16,-21-22-16,21 21 0,-21 1 15,0-1-15,0 0 0,0 22 16,0-22-16,0-21 0,0 22 15,0-22-15,-21 0 0,21 0 0,-21 0 16,0 0 0,21-42-1,0 0 1,0 0-16,0-21 0,0 20 16,0 1-16,21-21 0,0 21 15,0-22-15,0 1 0,0 0 0,1 21 16,-1-22-16,0 1 0,21 0 0,-21 20 15,22 1-15,-22 0 0,21 0 16,1 0-16,-22 21 0,21 0 0,-21 0 16,0 21-16,1 0 0,-1 0 15,0 22-15,0-22 0,-21 21 0,0-21 16,0 22-16,0-22 16,0 21-16,0-21 0,0 22 0,0-22 15,0 21-15,-21-21 0,21 0 16,0 1-16,-21-22 0,21 21 0,0 0 15,0-42 17,0 0-32</inkml:trace>
  <inkml:trace contextRef="#ctx0" brushRef="#br2" timeOffset="-165372.02">16700 17293 0,'0'21'16,"0"1"-1,0-1 1,22-21 15,-1 0-31,0 0 16,0 0-16,0 0 0,0 0 15,1-21-15,-1 21 0,0-22 0,0 22 16,0-21-16,0 0 0,1 21 16,-1-21-16,0 0 0,-21 0 15,0-1-15,0 1 16,-21 21-16,0 0 0,-1 0 0,1 0 16,0 0-16,0 0 0,-21 0 15,20 0-15,1 21 0,-21 1 16,21-1-16,0 0 0,-22 0 0,22 0 15,0 0-15,0 1 0,0 20 16,-1-21-16,22 21 0,0-20 0,0 20 16,0-21-16,0 0 0,0 22 15,22-22-15,-1 0 0,0-21 0,0 21 16,0 0-16,22-21 0,-22 0 16,21 0-16,0 0 0,-20 0 0,20-21 15,0 0-15,1 0 0,-1 0 16,0-1-16,1 1 0</inkml:trace>
  <inkml:trace contextRef="#ctx0" brushRef="#br2" timeOffset="-164812.34">17462 17230 0,'22'-21'16,"-22"-1"-16,-43 128 0,64-169 0,-21 42 31,-21 42-15,21 0-16,0 0 0,-21 0 15,0 0-15,0 22 0,0 41 16,-1-41-16,22-22 16,0 0-16,-21 0 0,21 0 0,0 1 15,0-1-15,21-21 32,1 0-32,-1-21 15,0-1-15,0 1 16,21-21-16,-20 21 0,-1 0 0,0-1 15,0 1-15,0 0 0,0 0 16,1 0-16,-1 0 0,0 21 16,-21 21-1,21 0-15,-21 0 16,0 0-16,21 22 0,-21-22 0,0 0 16,0 21-16,21-21 0,1 1 15,-1 20-15,-21-21 0,21 0 0,0-21 16,21 21-16,-20-21 15,-1 0-15,21 0 0,0 0 0,-20 0 16,20 0-16,0 0 0,-21-21 16,22 0-16,-1 0 0,0 0 0,-20-22 15,20 22-15,-21-21 0,0 21 16,0-22-16,1 22 0,-22-21 0,0 21 16,0-22-16,0 22 0,0-21 15,0 21-15,-22 0 0,1 21 0,21-22 16,-21 1-16,0 21 15,42 0 17,0 0-32,22 0 15,-1 0-15</inkml:trace>
  <inkml:trace contextRef="#ctx0" brushRef="#br2" timeOffset="-164305.22">20214 16933 0,'0'0'0,"21"0"0,-21-21 16,0 0-16,21-21 0,-21 21 16,0-1-16,0 1 0,0 0 15,0 0-15,0 0 0,-21 0 0,0 21 16,0-22-16,0 22 0,0 0 15,-22 0-15,1 0 0,0 0 16,20 22-16,-41-1 0,21 0 0,-1 21 16,-20 1-16,20-1 0,-20 21 15,21-20-15,-1 20 0,22 1 0,-21-1 16,21-20-16,-1 20 0,1 1 16,21-22-16,0 0 0,0 22 0,0-22 15,21 0-15,1-20 0,-1 20 16,21-21-16,-21 0 0,22 0 0,-1 1 15,0-1-15,1-21 0,-1 0 16,0 0-16,1 0 0,-1 0 0,0 0 16,1-21-16,-1-1 0,0 1 15,1-21-15,-1 21 0</inkml:trace>
  <inkml:trace contextRef="#ctx0" brushRef="#br2" timeOffset="-162540.6">20891 16531 0,'0'0'0,"0"-21"0,0-21 16,0 21-16,0-1 0,0 1 0,0 0 15,0 0-15,-21 21 16,0 21-16,0 0 0,0 0 16,21 1-16,-21 20 0,21 0 15,-22 22-15,22-22 0,-21 22 16,21 84-16,0-85 15,-21 22-15,21-22 0,-21 1 0,0-1 16,21 1-16,0-1 0,-21 1 16,-22 42-16,43-64 0,-21 0 15,0 1-15,21-1 0,-21-21 16,21 0-16,-21 1 0,21-1 16,0 0-16,-22-21 15,22-21-15,0 0 16,0-1-16,0 1 0,0-21 15,0 21-15,0-22 0,22 1 0,-22 0 16,21-1-16,0 22 0,21-21 16,-21 0-16,1 20 0,20-20 15,-21 21-15,21 0 0,-20 0 0,41-22 16,-42 43-16,0 0 16,1 0-16,-1 0 0,0 0 0,-21 21 15,0 1-15,0-1 0,0 0 16,0 21-16,0-21 0,0 22 0,0-1 15,0 0-15,0 1 0,0-22 16,0 21-16,0 1 0,0-22 0,0 42 16,0-42-1,0 1-15,0-1 0,21-21 16,0 0-16,0 0 16,1 0-16,-1-21 0,21 21 0,-21-22 15,22 1-15,-22 0 0,0-21 16,21 21-16,-21-22 0,1 22 0,20-21 15,-21-1-15,-21 22 0,0-21 16,0 21-16,0 0 0,0-1 0,0 1 16,-21 0-1,0 21-15,0 0 0,-1 0 16,1 0-16,0 21 0,21 0 0,0 1 16,0-1-16,0 0 15,0 0-15,0 0 0,21 0 0,0 1 16,1-1-16,-1 0 15,0 0-15,0 0 0,0 0 0,0 1 16,22-1-16,-22 0 0,0 0 16,0 0-16,0-21 0,1 21 0,-1-21 15,0 0-15,-21 22 0,21-22 16,0 0-16,0 0 0,1 0 16,-1-22-16,0 22 15,-21-21-15,21 0 0,0-21 16,0-1-16,-21 22 15,0 0-15,0-21 0,22-1 0,-22 22 0,21 0 16,-21-21-16,21 21 0,-21-1 16,0 1-16,0 42 31,0 1-31,0-1 0,0 0 16,0 0-16,0 0 0,0 22 0,0-22 15,0 0-15,0 21 0,0-21 16,0 1-16,0-1 0,0 0 0,0 0 15,21-21-15,0 21 0,-21 0 16,21-21-16,1 0 0,-1 0 0,0 0 16,0 0-16,0 0 15,0 0-15,-21-21 0,22 21 0,-1-21 0,-21 0 16,0 0-16,0 0 16,0-1-16,0 1 0,0 0 0,0-21 15,0 21-15,-21-1 0,-1 1 16,-20 0-16,21 0 0,0 21 0,-22-21 15,22 21-15,0 0 0,0 0 16,0 0-16,0-21 0,42-1 31,0 22-31,0 0 16,21 0-16,-20-21 0,20 21 16,-21 0-16,21 0 0,-20 0 15,20 0-15,-21 0 0,0 0 0,22 0 16,-22 0-16,0 0 0,0 21 15,0 1-15,-21-1 0,0 0 16,0 0-16,0 0 0,0 0 16,0 22-16,0-22 0,0 0 0,0 0 15,0 0-15,0 1 0,0-1 16,-21 0-16,0 0 0,21 0 16,-21-21-16,21 21 15,0-42 16,0 0-31,0 0 16,0 0-16,0 0 16,21-22-16,-21 22 0,21 0 0,0-21 15,-21 20-15,21 1 0,1-21 16,-1 21-16,0 0 0,0-1 0,0 1 16,0 0-16,1 21 0,-1 0 15,0 0-15,0 0 0,0 0 0,0 21 16,1 0-16,-22 1 0,21-1 15,0 0-15,0 21 0,-21-21 16,0 22-16,0-22 0,0 21 0,0-21 16,0 1-16,0 20 0,0-21 15,-21 0-15,21 0 0,-21-21 16,0 0 0,21-21 15,0 0-31,0 0 0,0 0 0,0 0 15,0-22-15,21 22 0,0-21 16,0 21-16,0-22 0,0 22 0,22-21 16,-22 21-16,21-1 0,-21 1 15,1 0-15,20 0 0,-21 21 0,21 0 16,-20 0-16,-1 0 0,0 21 16,-21 0-16,21 0 0,-21 1 0,21 20 15,-21-21-15,0 0 0,0 22 0,0-22 16,0 21-16,-21-21 15,0 0-15,21 22 0,-21-22 0,21 0 16,-21 0-16,21 0 0,-22-21 16,22 22-16,0-44 31,22 22-31</inkml:trace>
  <inkml:trace contextRef="#ctx0" brushRef="#br2" timeOffset="-162171.55">23093 17526 0,'21'0'15,"0"0"-15,0 0 0,0 0 16,1 0-16,-1 0 0,0-21 16,21 21-16,-21 0 0,1-21 0,20 21 15,-21-21-15,21 21 0,-20-22 16,-1 22-16,-21-21 0,21 0 15,-21 0-15,0 0 16,-21 21-16,0 0 0,-1-21 16,1 21-16,0 0 0,0 0 15,-21 0-15,20 21 0,1 0 16,0 0-16,0 0 0,21 0 0,0 22 16,-21-22-16,21 21 0,0 1 15,0-22-15,0 21 0,0-21 0,0 0 16,0 1-16,21-1 0,-21 0 15,21-21-15,0 0 0,0 21 16,1-21-16,20 0 0,-21 0 16,0 0-16,22 0 0,-22-21 0,21 0 15,0 21-15,-20-21 0,20-1 0,0 1 16,1 0-16</inkml:trace>
  <inkml:trace contextRef="#ctx0" brushRef="#br2" timeOffset="-161649.12">23685 16574 0,'22'-22'0,"-44"44"0,65-86 15,-22 43-15,-21 0 0,21 0 16,-21-1-16,21 1 0,-21 42 31,0 1-31,0-1 0,-21 0 16,21 21-16,-21 1 0,0 20 16,21 1-16,0-1 0,0 1 15,-21-1-15,21 22 0,-22-22 0,22 1 16,0-1-16,0-20 0,0 20 15,-21-21-15,21 1 0,0-1 0,0 0 16,0-20-16,0 20 0,0-21 16,0 0-16,0 0 0,0-42 31,0 0-31,0 0 16,0 0-16,0 0 0</inkml:trace>
  <inkml:trace contextRef="#ctx0" brushRef="#br2" timeOffset="-161256.35">23410 16637 0,'0'0'0,"-21"-42"0,21 21 0,0-22 16,0 22-16,0-21 0,0 21 0,0-1 16,0 1-16,0-21 0,0 21 15,21 0-15,22-1 0,-22 1 0,21 21 16,0 0-16,22 0 0,-22 0 15,22 0-15,-1 21 0,1 1 16,-1-1-16,1 21 0,-1 0 0,1 1 16,-1-1-16,-20 22 0,-1-1 15,0 1-15,1-1 0,-1 1 0,-21-1 16,-21 22-16,0-22 0,0 1 16,0-22-16,-21 22 0,0-22 0,-22 21 15,22-20-15,-21-1 0,0 0 16,-22 1-16,22-22 0,-1 21 0,1-21 15,0 1-15,-1-1 0,1 0 16,0-21-16,21 21 0,-1-21 0,1 0 16,0 0-16,0 0 15,21-21 1,21 0 0,0 0-16,0 21 0,1-22 0,-1 1 15,21 0-15,-21 0 0,0 0 16</inkml:trace>
  <inkml:trace contextRef="#ctx0" brushRef="#br2" timeOffset="-160833.57">24299 17336 0,'21'-22'31,"1"1"-31,-1 0 16,0 21-16,0-21 15,0 21-15,0 0 16,1 0-16,20 0 0,-21 0 0,0 0 16,0 21-16,1-21 0,20 21 15,-21 0-15,0 1 0,0-1 0,-21 0 16,0 21-16,22-21 0,-22 1 16,0-1-16,0 21 0,0-21 0,0 0 15,-22 1-15,1-22 0,21 21 16,0 0-16,-21-21 0,0 0 15,21-21 17,0 0-32,0-1 0,0 1 15,21-21-15,0 21 0,-21 0 16,21-22-16,1 22 0,-1 0 0,0 0 16,-21 0-16,21-1 0,0 1 15,0 0-15,1 21 0,-1 0 0,0-21 16,0 21-16,0 0 15,0 0 1,1 0-16</inkml:trace>
  <inkml:trace contextRef="#ctx0" brushRef="#br2" timeOffset="-160612.68">25104 17251 0,'0'21'31,"0"0"-31,0 0 16,0 1-16,-22-1 0,22 0 16,0 0-16,0 0 0,0 0 15,-21 1-15,21-1 0,0 0 16,-21-21-16,21 21 16,0-42 15,0 0-16</inkml:trace>
  <inkml:trace contextRef="#ctx0" brushRef="#br2" timeOffset="-160448.79">24977 17124 0,'-22'0'0,"44"0"0,-44-21 15,44 21 32,-1 0-47,0 0 16,0 0-16</inkml:trace>
  <inkml:trace contextRef="#ctx0" brushRef="#br2" timeOffset="-160056.47">25294 17187 0,'21'0'31,"-21"22"-15,21-22 0,-21 21-16,22 0 0,-22 0 15,0 0-15,0 0 0,21 1 16,-21-1-16,0 0 0,0 0 0,0 0 15,0 0-15,0 1 0,0-1 16,0 0-16,0 0 0,0 0 31,21-21-15,-21-21-16,0 0 16,21 0-16,-21 0 0,0-1 15,21 1-15,-21-21 0,21 21 16,-21 0-16,22-1 0,-22 1 15,21 0-15,-21 0 0,21 21 0,-21-21 16,21 21-16,-21-21 16,21 21-16,0 0 15</inkml:trace>
  <inkml:trace contextRef="#ctx0" brushRef="#br2" timeOffset="-159731.66">25717 17314 0,'22'0'0,"-1"0"15,0 0-15,0 0 16,0-21-16,0 0 16,1 21-16,-22-21 0,0 0 0,21 21 15,-21-21-15,0-1 16,-21 22-1,-1 0-15,1 22 16,0-22-16,0 21 0,0 0 16,0 0-16,21 0 0,-22 0 0,22 1 15,0-1-15,0 0 0,0 0 16,0 0-16,0 0 0,22 1 16,-1-1-16,0 0 0,0-21 15,21 21-15,-20-21 0,20 0 0,0 0 16,-21 0-16,22 0 0,-1 0 15,-21 0-15,0 0 0</inkml:trace>
  <inkml:trace contextRef="#ctx0" brushRef="#br2" timeOffset="-159368.87">26204 17187 0,'0'0'0,"0"-21"0,0 0 31,21 21-31,1 0 0,-1 0 16,0 0-16,0 0 16,0 21-16,0-21 0,1 21 0,-1 1 15,-21-1-15,21 0 0,0 0 16,0 0-16,0 0 0,-21 1 0,0-1 16,0 0-16,0 0 0,0 0 15,0 0-15,0 1 0,-21-1 0,0 0 16,0-21-16,0 0 31,21-21-15,0 0-16,0-1 15,0 1-15,0 0 0,0 0 16,0-21-16,21 20 0,0 1 16,0 0-16,-21 0 0,21 0 15,1 0-15,-1-1 0,0 22 0,0-21 16,0 0-16,0 0 0</inkml:trace>
  <inkml:trace contextRef="#ctx0" brushRef="#br2" timeOffset="-159074.9">26924 16701 0,'0'0'0,"0"-22"0,0 1 15,-21 21 1,0 21-16,-1 1 0,22-1 16,0 0-16,-21 21 0,21 1 15,-21-1-15,21 0 0,0 1 0,0-1 16,0 0-16,0 1 0,0-22 16,0 21-16,0 0 0,0-20 15,0 20-15,0-21 0,0 0 0,0 22 16,0-22-16,21-21 0,0 21 15,1 0-15,-22 0 0,21-21 0,0 0 16,0 0-16,0 0 16,0 0-16,1 0 0</inkml:trace>
  <inkml:trace contextRef="#ctx0" brushRef="#br2" timeOffset="-158733.1">27178 16743 0,'0'0'0,"0"-21"0,21 21 15,0-21-15,22 21 16,-22 0-16,0 0 16,0 21-16,0 0 0,0 0 15,-21 21-15,22 1 0,-1-1 0,-21 0 16,0 1-16,21-1 0,-21 0 15,0 22-15,0-22 0,0 1 0,0-22 16,0 21-16,0 0 0,0-20 16,0 20-16,0-21 0,0 0 0,-21 0 15,0 1-15,21-1 16,-22-21-16,1 21 0,0-21 16,21-21 15,0 0-31,0-1 15,0 1-15</inkml:trace>
  <inkml:trace contextRef="#ctx0" brushRef="#br2" timeOffset="-158500.23">27813 17103 0,'0'21'78,"-21"-21"-62,21 21-16</inkml:trace>
  <inkml:trace contextRef="#ctx0" brushRef="#br2" timeOffset="-158240.37">27707 17505 0,'0'0'0,"0"21"0,0 0 15,0 0-15,0 1 16,0-1-16,0 0 16,0 0-16,0 0 0,0 0 15,0 1-15,0-1 0,-21 0 16,0 0-16,0 0 0,-1 0 16,1 1-16,-21-1 0,0 0 0,20 0 15,-41 0-15,21-21 0,-1 21 16,-20 1-16,-1-22 0,1 21 0,-22 0 15</inkml:trace>
  <inkml:trace contextRef="#ctx0" brushRef="#br2" timeOffset="-13528.12">23558 4382 0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4:47:09.4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5059 0 0,'21'0'125</inkml:trace>
  <inkml:trace contextRef="#ctx0" brushRef="#br0" timeOffset="6182.79">3365 614 0,'0'0'0,"-21"-21"0,0 21 16,0 0-16,0 0 16,-22 0-16,22 0 0,0 0 15,0 0-15,0 0 0,0 0 0,-22 0 16,22 0-16,0 0 0,0 0 15,0 0-15,-1 0 16,65 0 15,-22 0-31,21 0 16,1 0-16,20 0 0,1 0 0,-1 0 16,22 0-16,-1 0 0,1 0 15,21-21-15,-21 21 0,-1 0 16,1 0-16,-22 0 0,22-22 0,-21 22 15,-1 0-15,-21 0 0,22 0 16,-22 0-16,-21 0 0,1 0 0,-1 0 16,0 0-16,-42 0 31,0 0-31,-1 0 16,1 22-16,0-22 0,0 0 15,0 0-15,0 0 0,-1 21 16,1-21-16,0 0 0</inkml:trace>
  <inkml:trace contextRef="#ctx0" brushRef="#br0" timeOffset="6643.53">4022 635 0,'-22'0'15,"1"0"1,21 21 15,0 0-15,0 1-16,0-1 0,0 0 0,0 0 15,0 21-15,0 1 0,0-1 16,0 0-16,0 1 0,0-1 16,0 22-16,0-22 0,0 0 0,0 22 15,0-22-15,0 0 0,0 1 16,0-1-16,-21-21 0,21 22 15,0-1-15,-21-21 0,21 21 0,-21-20 16,21 20-16,-21-21 0,-1 0 16,1 0-16,0 1 0,0-1 0,-21-21 15,-1 21-15,1-21 0,0 0 16,-22 0-16,1 0 0,20 0 0,-20 0 16,-1 0-16,22-21 0,-22 0 15,22-1-15,0 1 0,21 0 16,-22-21-16,22 21 0,0-1 0,0 1 15,21 0-15,0 0 0,0 0 16,0 0-16,0-1 16,21 1-16,0 21 15,0 0-15,0 0 0,1-21 16,-1 21-16,0 0 0,0 0 16</inkml:trace>
  <inkml:trace contextRef="#ctx0" brushRef="#br0" timeOffset="7247.18">4614 1207 0,'0'0'0,"-21"-22"0,-85 22 31,85 0-31,0 0 0,0 0 0,0 0 16,-1 0-16,1 0 0,0 22 16,0-1-16,0 0 0,0 0 0,-1 21 15,1-20-15,0 20 0,0 0 16,0-21-16,0 22 0,-1-1 15,1 0-15,0 1 0,21-1 0,-21 0 16,21 1-16,0-22 0,0 0 16,0 0-16,21 0 0,0 1 0,0-22 15,1 0-15,-1 0 0,21 0 16,-21 0-16,22 0 0,-22-22 0,21 1 16,0 0-16,-20 0 0,20 0 15,0 0-15,1-22 0,-22 22 0,21-21 16,-21-1-16,22 22 0,-22-21 15,0 0-15,-21-1 0,0 22 0,0-21 16,0-1-16,0 22 16,0 0-16,0 0 0,0 0 0,0 42 31,-21 0-31,0 21 16,21-20-16,0-1 0,0 0 15,0 21-15,0-21 0,0 22 0,0-22 16,0 21-16,0-21 0,0 1 15,21 20-15,-21-21 0,21 0 0,-21 0 16,21-21-16,0 22 0,0-22 16,1 0-16,-1 0 0,0 0 15,0 0-15</inkml:trace>
  <inkml:trace contextRef="#ctx0" brushRef="#br0" timeOffset="7512.03">5080 1249 0,'0'0'16,"0"21"15,0 0-31,0 0 0,21 1 16,-21-1-16,21 0 0,-21 21 0,0-21 15,0 1-15,21 20 0,-21-21 16,0 21-16,0-20 0,22-1 15,-22 21-15,0-21 0,0 0 0,0 1 16,0-1-16,0 0 16,21-21-16,0 0 15,-21-21 1,21 0-16,-21-1 0</inkml:trace>
  <inkml:trace contextRef="#ctx0" brushRef="#br0" timeOffset="7763.88">5461 1164 0,'0'0'0,"0"-21"16,-21 21 15,0 21-31,-1 0 16,1 22-16,0-22 0,0 0 0,21 21 15,-21 1-15,0-1 0,-1-21 16,1 22-16,0-1 0,0 0 0,0 1 15,21-22-15,0 21 0,-21-21 16,21 0-16,0 1 0,0-1 0,0 0 16,21-21-1,0 0-15,0 0 0,0 0 0,0-21 16,1 21-16,-1-21 0</inkml:trace>
  <inkml:trace contextRef="#ctx0" brushRef="#br0" timeOffset="8303.57">5948 1291 0,'0'0'0,"0"-21"0,0 0 16,0 0-16,0 0 15,-21-1-15,-1 22 0,22-21 16,-21 21-16,0 0 0,0 0 15,0 0-15,0 0 0,-1 0 16,1 0-16,0 21 0,-21 1 0,21-1 16,-1 0-16,1 0 0,0 21 15,-21-20-15,42 20 0,-21 0 0,-1-21 16,22 22-16,-21-22 0,21 21 16,0 1-16,0-22 0,0 0 0,0 21 15,0-21-15,0 1 0,21-22 16,1 21-16,-1-21 0,0 21 0,0-21 15,0 0-15,0 0 0,22 0 16,-22-21-16,0 0 0,21-1 0,-20 1 16,-1-21-16,21 21 0,-21-22 15,0 22-15,1-21 0,-1 21 16,0-22-16,-21 1 0,0 0 0,21-1 16,-21 22-16,21-21 0,-21 21 15,0 0-15,0-1 0,0 1 0,0 42 31,0 1-31,0-1 0,0 21 0,-21-21 16,21 0-16,-21 22 16,21-1-16,0-21 0,0 22 0,0-22 0,-21 21 15,21-21-15,0 0 0,0 1 16,0-1-16,0 0 0,0 0 16,0 0-16,21-21 15,0 0-15,0 0 16,0 0-16</inkml:trace>
  <inkml:trace contextRef="#ctx0" brushRef="#br0" timeOffset="8835.27">7260 550 0,'0'0'15,"0"-21"-15,0 0 0,0 0 0,0 0 16,0 0-16,0-1 0,0 1 0,0 0 15,-21-21-15,21 21 0,-21-1 16,0 1-16,-1 21 0,1-21 0,0 21 16,-21 0-16,21 0 0,-1 0 15,-20 0-15,0 21 0,-1 0 16,1 1-16,0 20 0,-1-21 16,1 21-16,-43 64 0,43-63 15,0 20-15,-1 1 0,22-1 16,-21 22-16,21-22 0,-22 1 0,22 20 15,0-20-15,21-1 0,0 1 16,0-1-16,0-20 0,0-1 16,0 22-16,21-22 0,-21 0 0,43 1 15,-22-1-15,0-21 0,21 21 0,1-20 16,-1-1-16,0-21 0,1 21 16,-1-21-16,0 0 0,43 0 15,-43 0-15,1-21 0,-1 0 16,0 21-16,1-22 0,-1-20 15,-21 21-15,21 0 0,-20-22 0,20 22 16</inkml:trace>
  <inkml:trace contextRef="#ctx0" brushRef="#br0" timeOffset="9287.01">7387 1228 0,'0'0'0,"0"-21"0,0-1 0,0 1 16,0 0-16,0 0 15,-21 21-15,0 0 0,0 0 16,-1 0-1,22 21-15,-21 0 0,0 0 0,0 1 16,0-1-16,21 0 0,-21 21 16,-1-21-16,22 22 0,0-1 0,0-21 15,0 22-15,0-22 0,0 21 16,0-21-16,0 0 0,0 1 0,0 20 16,22-21-16,-1-21 0,0 21 15,0 0-15,0-21 0,0 0 0,22 0 16,-22 0-16,0 0 0,21 0 0,-20-21 15,-1 0-15,21 21 0,-21-21 16,0-21-16,1 20 0,-1 1 0,0-21 16,0 21-16,-21-22 15,21 1-15,-21 0 0,0-1 0,0 1 16,0 21-16,-21-21 0,0-1 16,0 22-16,0 0 0,-22 0 0,22 0 15,0 21-15,-21 0 0,20 0 16,1 0-16,0 0 0,0 0 0,0 21 15,0 0-15,-1 0 0,1 0 16,0 0-16,21 1 0,0 20 0,-21-21 16,21 0-16,0 0 0,0 1 15,0 20-15,0-21 0,0 0 0,0 0 16,21 1-16,-21-1 16,21-21-16,0 0 0,1 0 15,-1 0-15</inkml:trace>
  <inkml:trace contextRef="#ctx0" brushRef="#br0" timeOffset="9834.95">7959 1122 0,'0'0'0,"0"-21"0,0 0 16,0 42 15,0 0-31,0 0 15,0 21-15,0-20 0,0-1 0,0 21 0,-22-21 16,22 22-16,0-22 16,0 21-16,0-21 0,0 22 0,-21-22 15,21 21-15,0-21 0,0 0 16,-21 1-16,21 20 0,0-21 0,0 0 16,0 0-16,0-42 46,0 0-46,0 0 0,0-21 16,0 20-16,0 1 0,0-21 0,0 21 16,0-22-16,0 1 15,21 0-15,0 21 0,1-22 0,-1 1 16,0 0-16,0 20 0,0-20 16,0 21-16,22 0 0,-22 0 0,21-1 15,1 1-15,-22 21 0,21 0 16,-21 0-16,0 21 0,22 1 0,-22 20 15,0-21-15,0 21 0,0 1 16,-21-22-16,0 21 0,0 1 0,0-1 16,0-21-16,0 21 0,0 1 15,0-22-15,0 0 0,0 21 0,0-20 16,0-1-16,-21 0 0,21 0 0,0 0 16,-21 0-1,42-42 16,0 0-31,1 0 0,-1 0 16,0 0-16</inkml:trace>
  <inkml:trace contextRef="#ctx0" brushRef="#br0" timeOffset="10163.77">9250 1143 0,'0'0'0,"0"-21"0,0 0 0,0 0 16,0-1-16,-21 22 16,-1 0-16,1 0 0,0 0 0,0 0 15,-21 0-15,20 0 0,-20 22 16,21-1-16,-21 21 0,-1-21 0,22 22 16,-21-22-16,21 21 0,-22 0 15,22 1-15,0-22 0,21 21 0,0 1 16,-21-22-16,21 21 0,0-21 15,0 22-15,0-22 0,21 0 0,-21 21 16,21-21-16,21-21 0,-20 22 0,-1-1 16,21-21-16,-21 0 15,22 0-15,-22 0 0,63 0 16,-62-21-16,20-1 0,0 22 16,-21-42-16,22 21 0,-22 0 0,21 0 15,-21-22-15</inkml:trace>
  <inkml:trace contextRef="#ctx0" brushRef="#br0" timeOffset="10892.67">9504 1270 0,'-21'0'15,"-1"21"1,1 0-16,21 1 16,0-1-1,21-21-15,1 0 16,-1 0-16,0 0 0,0 0 15,0 0-15,22 0 0,-22 0 16,0 0-16,0-21 0,0-1 0,0 22 16,1-21-16,-1 0 0,0 0 15,-21 0-15,0 0 0,0-1 16,0 1-16,0 0 0,-21 0 16,0 21-16,-1 0 0,-20 0 15,21 0-15,0 21 0,-22-21 16,22 21-16,0 0 0,0 22 15,0-22-15,0 21 0,-1-21 0,22 22 16,-21-22-16,21 0 0,0 21 16,0-20-16,0-1 0,0 21 0,21-21 15,1 0-15,-1 1 0,0-1 0,0-21 16,21 21-16,1 0 0,-22-21 16,21 0-16,1 0 0,-1 0 0,0 0 15,1 0-15,-1-21 0,0 21 16,1-21-16,-1 0 0,0-1 0,1 1 15,-22 0-15,0-21 0,21 21 16,-21-22-16,-21 22 0,0-21 0,22-1 16,-22 22-16,0 0 0,0-21 15,21 21-15,-21-1 16,0 1-16,0 42 16,0 1-1,0-1-15,-21 0 0,21 21 0,-22-21 16,22 1-16,0 20 0,-21 0 15,0 1-15,21-1 0,-21 0 0,21 22 16,0-22-16,-21 22 0,21-1 0,0 22 16,-21-22-16,21 1 0,0-1 15,0 1-15,0 20 0,0-20 0,0-1 16,0 1-16,0-1 0,0 1 0,0-22 16,0 22-16,0-22 15,0 0-15,21 1 0,-21-1 0,0 0 16,0-20-16,0-1 0,21-21 31,-21-21-31,21-1 16,-21 1-16,21 0 0,-21-21 15,0 21-15,0-22 0,0 1 16,21-22-16,-21 22 0,0-21 0</inkml:trace>
  <inkml:trace contextRef="#ctx0" brushRef="#br0" timeOffset="11199.79">10118 1545 0,'0'0'0,"0"-63"0,0-1 16,0 22-16,0 0 0,0-1 16,0 1-16,21 0 0,0-1 0,42-20 15,-20 42-15,-22-1 16,21 1-16,-21 0 0,22 21 0,-1 0 16,-21 0-16,22 0 0,-22 21 15,0 0-15,21 22 0,-21-22 0,1 21 16,-22 22-16,0-22 0,0 0 0,0 1 15,0 20-15,0-20 0,-43-1 16,22 0-16,0 1 0,-21-22 0,-1 21 16,22-21-16,-21 22 0,-1-22 15,1 0-15,21-21 0,-21 21 16,20 0-16,1-21 0,0 0 0,0 0 16,21-21-1,0 0-15,21 0 16,0 0-16,0-22 0,1 1 15,-1 21-15,21-22 0</inkml:trace>
  <inkml:trace contextRef="#ctx0" brushRef="#br0" timeOffset="11507.61">11218 466 0,'0'0'0,"0"-21"15,0 42 1,0 0 0,-21 0-16,0 21 0,0 1 0,0-1 15,21 22-15,-22-1 0,1 1 0,21 20 16,-21-20-16,21 20 0,0-20 16,-21-1-16,21 1 0,0-1 0,-21 1 15,21-22-15,0 22 0,0-22 16,0 0-16,0-20 0,0 20 0,0-21 15,0 21-15,0-20 0,0-1 16,0 0-16,21-21 31,0-21-31,21 0 0,-20 21 16,-1-43-16</inkml:trace>
  <inkml:trace contextRef="#ctx0" brushRef="#br0" timeOffset="11924.04">11811 1249 0,'0'0'0,"21"-21"0,0 0 0,0-1 0,-21 1 0,0 0 16,0 0-16,0 0 0,0 0 15,-21 21 1,0 0-16,0 0 0,-21 0 0,20 21 16,1 0-16,-21 0 0,21 0 15,0 0-15,-1 1 0,1-1 0,0 0 16,0 0-16,21 0 0,-21 0 15,21 1-15,0-1 0,0 0 0,0 0 16,21 0-16,0 0 16,0-21-16,22 22 0,-22-22 0,0 21 15,0-21-15,0 21 0,22 0 16,-22-21-16,0 21 0,0 0 0,0-21 16,-21 22-16,21-1 0,-21 0 15,0 0 1,0 0-16,-21-21 15,0 21-15,0-21 0,0 0 16,0 0-16,-1 22 0,1-22 16,0 0-16,0 0 15,0 0-15,0 0 0,21-22 16,0 1 0,0 0-16,-22 0 0,22 0 0,-21 0 15,21-1-15,-21 1 0</inkml:trace>
  <inkml:trace contextRef="#ctx0" brushRef="#br0" timeOffset="12170.89">11049 889 0,'0'-21'31,"21"21"-31,0 0 0,22 0 0,-22 0 15,21 0-15,0 0 0,1 0 16,-1 0-16,0 0 0,1 0 0,-22 0 16,21 0-16,1 0 0,-22 0 15,21 0-15,-21 0 0,0 0 16,1 0-16,-22 21 16</inkml:trace>
  <inkml:trace contextRef="#ctx0" brushRef="#br0" timeOffset="14099.05">13568 233 0,'0'0'0,"0"-21"0,21 0 16,-21-1-16,21 1 0,-21 0 15,0 0-15,0 0 0,21 0 16,-21-1-16,0 1 15,0 42 32,0 1-47,0-1 16,0 0-16,0 0 0,0 21 16,0-20-16,0 20 0,0 0 15,0-21-15,0 22 0,0-1 16,21 0-16,-21 1 0,0-22 0,0 21 15,0 1-15,22-1 0,-22-21 16,21 21-16,-21 1 0,21-1 0,-21 0 16,0 1-16,0-1 0,21 0 15,-21 1-15,0-1 0,0 0 0,0 1 16,0-1-16,0 0 0,0 1 0,0-1 16,0 0-16,0 1 0,0-1 15,0 0-15,0-20 0,0 20 0,0 0 16,0 1-16,0-1 0,0 0 15,0 1-15,0-1 0,0 0 16,0 1-16,0-1 0,0 0 0,-21-21 16,21 22-16,0-1 0,0-21 15,0 22-15,-21-1 0,21-21 0,0 21 16,-21 1-16,21-22 0,0 21 16,-22 1-16,22-22 0,0 21 0,0 0 15,0 1-15,-21-1 0,21 0 0,-21 1 16,21-1-16,0 0 0,0-20 15,0 20-15,-21 0 0,21 1 0,-21-1 16,21 0-16,0 1 0,0-1 16,0-21-16,-21 21 0,21 22 0,0-22 15,-22 1-15,22-1 0,0 0 16,0 22-16,0-22 0,-21 0 16,21 22-16,-21-22 0,21 1 15,0-1-15,0 21 0,0-20 0,0-1 0,-21 22 16,21-1-16,0 1 0,0-22 15,0 21-15,0 1 0,0-1 0,0 1 16,0-1-16,0 1 0,0-1 0,0 1 16,0-22-16,0 43 0,0-22 15,0 1-15,0-1 0,21 1 0,-21 21 16,0-22-16,0 1 0,21-1 16,-21 22-16,0-22 0,0 1 15,21-1-15,-21 1 0,0 20 0,22-20 16,-22-1-16,0 1 0,0-1 0,0 1 15,0-1-15,21 1 0,-21-1 16,0 1-16,0-1 0,21 1 0,-21 21 16,0-22-16,0 22 0,0-22 0,0 22 15,0-22-15,0 1 0,0 21 16,0-22-16,0 22 0,0-22 0,0 22 16,0 0-16,0-22 0,21 22 0,-21-22 15,0 22-15,0-22 0,0 22 16,0 0-16,0-22 0,0 22 15,21 0-15,-21-22 0,0 22 0,0-1 16,21-20-16,-21 21 0,0-1 16,0-20-16,0 20 0,0 1 0,0 0 15,0-1-15,0 1 0,0 0 0,0-22 16,22 22-16,-22 0 0,0-1 16,0 1-16,0 0 0,0-1 0,21 1 15,-21 0-15,0-1 0,0-20 0,0 105 16,0-84-16,0 21 0,0-22 15,0 1-15,0 0 0,0-1 16,0 1-16,0 0 0,0-1 0,0 1 16,0 0-16,0-1 0,0 22 15,0-21-15,-21-1 0,21 1 16,-22 0-16,22-1 0,0 1 0,-21 0 16,21-1-16,0 1 0,0 84 15,0-84-15,0 0 0,0-1 16,0 1-16,0 0 0,0-1 0,0 1 15,0 0-15,0-1 0,0 1 0,0-21 16,0 20-16,0 1 0,0 0 16,0-1-16,-21 1 0,21 0 15,0-1-15,0 1 0,0 0 0,0-1 0,0 1 16,0 0-16,0-1 0,0 1 16,0 0-16,0-1 0,0 1 15,0 0-15,0-1 0,-21 1 0,21 0 16,0-1-16,0 1 0,0 21 15,0-22-15,-21 1 0,21 0 0,0-1 16,0-20-16,0 21 0,0-1 0,0 1 16,0 0-16,0-1 0,0 1 15,0-22-15,0 22 0,0-21 0,0 20 16,0-20-16,0 20 0,0-20 0,0 21 16,0-22-16,0 22 0,0-22 15,0 1-15,0 20 0,0-20 0,-21-1 16,21 1-16,0 21 15,0-22-15,-22 1 0,22-1 0,0 22 16,0-22-16,0 1 0,0-1 16,0 1-16,0-1 0,0 1 0,0-1 15,0 1-15,0-1 0,0 1 16,0-1-16,0-20 0,0 20 0,0-21 16,0 22-16,0-22 0,0 1 15,0-1-15,0-21 0,0 0 0,0 0 16,0 1-16,0-44 15,0-20 1,0 0-16,0-1 0,0-41 16</inkml:trace>
  <inkml:trace contextRef="#ctx0" brushRef="#br0" timeOffset="15663.67">15219 910 0,'0'-21'31,"0"0"-15,21 0-16,-21 0 0,21 21 15,0-22-15,22 1 0,-22 0 16,0 0-16,21 0 0,-21 0 16,1 21-16,20-22 0,-21 1 15,0 0-15,-21 0 0,0 0 0,0 0 16,0-1-16,0 1 0,0 0 15,-21 0-15,0 0 0,-21 21 0,-1 0 16,1 0-16,-43 0 0,22 0 16,-22 0-16,22 0 0,-22 21 0,0-21 15,22 21-15,-1 0 0,1 22 16,-1-22-16,22 21 0,0-21 0,-1 22 16,22-1-16,21 0 0,0 1 0,0-1 15,0 0-15,42 1 0,-20-1 16,20-21-16,-21 21 0,21 1 0,1-1 15,-1-21-15,22 22 16,-22-22-16,0 21 0,1-21 0,-1 22 16,0-22-16,1 0 0,-22 0 15,21 0-15,-42 22 0,0-22 0,0 0 16,0 0-16,-21 0 0,-21 0 0,-1-21 16,-20 22-16,20-1 0,-20 0 15,-1-21-15,1 0 0,-1 21 0,1-21 16,21 0-16,-22 0 0,22 0 15,-1-21-15,1 21 0,21-21 0,0 0 16,0-1-16,-1 1 0,22 0 16,0 0-16,0 0 0,0 0 0,0-1 15,22 1-15,-1 0 0,0 0 16,21 0-16,-21 21 0,22-21 16,-1-1-16,0 22 0,1-21 0,-1 21 15,0 0-15</inkml:trace>
  <inkml:trace contextRef="#ctx0" brushRef="#br0" timeOffset="16043.45">15303 1418 0,'0'0'0,"22"0"15,-1 0-15,0 0 16,0 0-16,0 0 0,0-21 15,1 21-15,-1-21 0,21 21 16,-21-21-16,0 21 0,1-21 0,-1-1 16,0 1-16,0 21 0,-21-21 15,0 0-15,0 0 0,0 0 16,-21 21-16,0 0 0,-22 0 16,1 0-16,0 21 0,-22-21 15,22 21-15,0 0 0,-22 0 0,22 22 16,-1-22-16,22 21 0,-21-21 15,21 22-15,0-22 0,21 21 16,0-21-16,0 22 0,0-1 0,0-21 16,0 0-16,21 0 0,0 1 15,21-1-15,-21-21 0,22 0 0,-1 0 16,0 0-16,1 0 0,20 0 16,-20 0-16,-1-21 0,21-1 0,-20 1 15,-1 0-15,22-21 0</inkml:trace>
  <inkml:trace contextRef="#ctx0" brushRef="#br0" timeOffset="16367.85">16235 635 0,'0'0'0,"0"-63"0,0 20 0,0 1 16,0 0-16,0-1 0,0 22 0,0 0 15,0 0-15,0 0 0,0 42 16,0 0-16,0 21 15,-21 1-15,-1-1 0,1 21 16,21 1-16,-21 21 0,0-22 0,0 22 16,0-1-16,-1-20 0,1 21 15,-21-22-15,21 1 0,0-1 0,-1 1 16,1-1-16,21-21 0,-21 1 16,21-1-16,-21 0 0,21 1 15,0-22-15,0 21 0,0-21 0,0 1 16,0-1-16,21-21 15,0 0 1,0-21-16,1-1 0,-22 1 16,21 0-16,0 0 0,0-21 0,0 20 15,-21-20-15</inkml:trace>
  <inkml:trace contextRef="#ctx0" brushRef="#br0" timeOffset="16744.09">16129 1397 0,'0'21'0,"0"0"16,21-21 15,0 0-31,0 0 16,1 0-16,-1 0 0,0 0 16,0 0-16,0-21 0,22 21 0,-22-21 15,0 0-15,21 21 0,-21-21 16,1-22-16,-22 22 0,0 0 15,-22 21 1,1 0 0,0 0-16,0 0 0,0 0 15,-22 21-15,22 0 0,0 1 16,0-1-16,0 0 0,0 0 0,-1 0 16,22 0-16,0 22 0,0-22 15,0 0-15,0 0 0,0 0 0,22 1 16,-1-22-16,0 21 0,0 0 15,0-21-15,22 0 0,-22 0 0,21 0 16,0 0-16,1 0 0,-22 0 16,21 0-16,1-21 0,-22 21 0,21-21 15,-21-1-15</inkml:trace>
  <inkml:trace contextRef="#ctx0" brushRef="#br0" timeOffset="17231.81">16933 1164 0,'0'64'31,"-21"-43"-31,21 21 0,0-21 0,0 1 16,-21 20-16,0 0 0,21-21 16,0 1-16,0 20 0,-21-21 15,21 0-15,-22 0 0,22 1 16,0-1-1,0-42 17,0-1-32,0 1 15,0-21-15,0 21 0,0 0 16,0-1-16,22-20 0,-1 21 16,0-21-16,0 20 0,0-20 0,0 0 15,1 21-15,-1-1 0,21-20 16,0 21-16,-20 21 0,20-21 0,0 21 15,1 0-15,-1 0 0,0 21 16,-21 0-16,1 0 0,20 0 0,-21 22 16,0-22-16,-21 21 15,0 1-15,0-22 0,0 21 0,0-21 16,0 22-16,0-22 0,0 21 0,0-21 16,-21 0-16,0 1 0,0-1 15,0 0-15,21 0 0,-22 0 16,44-42 15,-1 0-31,0 0 16,0 0-16,0-1 0</inkml:trace>
  <inkml:trace contextRef="#ctx0" brushRef="#br0" timeOffset="17455.74">17949 1122 0,'0'63'15,"0"-41"1,-21 20-16,21-21 0,0 0 16,-21 22-16,0-22 0,21 21 0,0-21 15,0 22-15,-21-22 0,21 0 16,0 21-16,-22-21 0,22 1 0,0-1 16,0 0-16,0 0 15,0-42 1,22 0-1,-22 0-15,21-1 16</inkml:trace>
  <inkml:trace contextRef="#ctx0" brushRef="#br0" timeOffset="17824.47">18055 847 0,'0'0'0,"-21"-21"15,21-1-15,-21 1 0,0 0 0,-1 21 16,1 0-16,0 0 0,0 21 15,21 0-15,-21 1 0,21-1 16,0 0-16,0 0 0,0 0 16,0 22-16,0-22 0,21 0 15,0 0-15,0-21 0,-21 21 16,21-21-16,1 0 0,-1 0 16,0 0-16,0 0 0,0 0 0,0-21 15,1 21-15,-22-21 0,0 0 16,21-22-16,-21 22 0,0 0 0,0-21 15,0 21-15,0-22 0,-21 22 16,21 0-16,-22 0 0,1 0 16,0 21-16,0 0 0,0 0 15,0 0-15,-1 0 0,22 21 0,-21 0 16,0 21-16,0 22 16,21-43-16,0 21 0,0-21 0,0 22 15,0-22-15,0 0 16,0 21-16,0-20 0,0-1 0,0 0 15,0 0-15</inkml:trace>
  <inkml:trace contextRef="#ctx0" brushRef="#br0" timeOffset="19040.63">18394 1207 0,'-43'-64'15,"43"85"17,0 0-17,0 1-15,-21-1 0,21 0 16,-21 42-16,21-41 0,0 20 15,0-21-15,0 21 0,0-20 16,0 20-16,0-21 0,0 0 16,0 0-16,0 1 0,0-1 15,21 0-15,0 0 0,1-21 0,-1 0 16,0 21-16,0-21 0,0 0 0,0 0 16,22 0-16,-22-21 0,21 21 15,-21-21-15,22 0 0,-1-22 16,-21 22-16,22 0 0,-22-21 0,0-1 15,21 22-15,-21-21 0,1 0 0,-1-1 16,-21 22-16,0-21 0,21 21 16,-21-1-16,0 1 0,0 0 0,-21 42 31,0 0-15,21 1-16,-22-1 0,1 0 0,0 0 15,21 21-15,0-20 0,-21 20 16,21-21-16,0 0 0,0 22 0,0-22 15,0 0-15,21 0 0,0 0 16,0 0-16,1 1 0,-1-1 0,0 0 16,0-21-16,21 0 0,-20 0 15,20 0-15,-21 0 0,21 0 0,-20-21 16,20 0-16,-21-1 0,21 1 16,-20 0-16,-1-21 0,0 21 0,0-22 15,0 1-15,0 21 0,1-22 0,-22 1 16,0 21-16,0-21 15,0 20-15,0 1 0,0 0 0,-22 42 32,22 0-32,-21 1 15,21-1-15,-21 0 0,21 21 16,0-21-16,0 22 0,0-22 0,0 0 16,0 0-16,0 22 0,0-22 0,0 0 15,0 0-15,-21 0 0,21 0 16,0 1-16,0-1 0,0-42 47,0-1-32,0 1-15,0 0 0,0-21 16,0 21-16,21-1 0,0-20 0,0 21 16,1-21-16,-1 20 0,0-20 15,0 21-15,0 0 0,22 0 0,-22-1 16,0 1-16,21 0 0,-21 21 15,1 0-15,20 0 0,-21 0 16,0 0-16,0 21 0,1 0 0,-1 1 16,-21-1-16,0 21 0,21-21 0,-21 22 15,0-22-15,0 21 0,0-21 16,0 22-16,0-22 0,0 21 0,0-21 16,0 0-16,0 1 0,0-1 15,-21 0-15,0-21 0,-1 0 16,22 21-16,-21-21 0,0 0 15,21-21 1,0 0-16,0 0 0,0-1 16,0 1-16,0 0 0,0 0 15,0 0-15,21-22 0,0 1 0,22 21 16,-22-21-16,21-1 0,-21 1 16,22 0-16,-1-1 0,0 22 15,-20-21-15,20 21 0,0 21 0,1 0 16,-1 0-16,-21 0 0,21 0 0,-20 21 15,-1 21-15,0-21 0,0 22 16,-21-1-16,0 0 0,0-21 16,0 22-16,0-1 0,0 22 15,0-22-15,0-21 0,-21 21 16,0-20-16,0-1 0,-1 0 0,1 0 16,-21 0-16,21 0 0,-22 1 15,1-22-15</inkml:trace>
  <inkml:trace contextRef="#ctx0" brushRef="#br0" timeOffset="19575.24">15409 1863 0,'0'0'0,"-42"0"0,0 0 0,-1 21 0,1-21 16,0 0-16,-1 0 0,22 0 15,-21 0-15,21 0 0,-1 0 0,1 0 16,21 21 15,21-21-31,1 0 0,41 0 0,-21 0 16,43 0-16,0 0 0,21 0 15,-1 0-15,22 0 0,0 21 0,22-21 16,20 0-16,-21 0 0,21 0 16,22 0-16,-22 0 0,22 0 0,20 0 15,-20 0-15,-1 0 0,1 0 16,-1 0-16,1-21 0,-1 21 15,-20-21-15,-1 21 0,-21-21 16,-21 21-16,0-21 0,0 21 0,-21-22 16,0 22-16,-21 0 0,-1 0 15,-20 0-15,-22-21 0,22 21 0,-43 0 16,21 0-16,-21 0 0,0 0 16,1 0-16,-44 0 31,1 0-31,-21 0 0,0 0 15,-22 0-15,1 0 0</inkml:trace>
  <inkml:trace contextRef="#ctx0" brushRef="#br0" timeOffset="20835.33">3535 2646 0,'0'0'0,"-21"0"0,-1 0 16,1 0-16,0 0 0,0 0 15,0-21-15,0 21 0,21-21 16,-22 21 0,22-22-1,22 22 1,-1 0-16,0 0 0,0 0 16,21 0-16,-20 0 0,20 0 0,0 0 15,1 0-15,20 0 0,-21 0 16,1 0-16,20 0 0,-20 0 15,20 22-15,-21-22 0,22 0 16,-1 21-16,22-21 0,0 0 16,-1 21-16,22-21 0,0 0 0,21 0 15,-21 0-15,21 0 0,21 0 16,0 0-16,0 0 0,1 0 0,-22 0 16,21 0-16,-21 0 0,0 0 15,-21 21-15,21-21 0,-22 0 0,1 21 16,0-21-16,0 0 0,-21 0 15,20 21-15,-20-21 0,0 0 0,-1 0 16,22 0-16,0 0 0,0 0 16,0 0-16,21 0 0,0-21 15,0 21-15,-21 0 0,21-21 16,0 21-16,0 0 0,-22-21 0,22 21 16,0-21-16,-21 21 0,21-21 15,-21-1-15,0 22 0,0-21 0,0 0 16,21 21-16,0-21 0,0 0 15,0 0-15,0-1 0,0 1 0,0 0 16,-22 0-16,22 21 0,0-21 16,0 0-16,0 21 0,-21-22 0,0 1 15,0 21-15,0-21 0,-22 21 16,1-21-16,-21 21 0,20-21 0,-20 21 16,-1-21-16,1 21 0,-1 0 0,-20-22 15,-1 22-15,0 0 16,1 0-16,-22-21 0,0 21 0,-21-21 31</inkml:trace>
  <inkml:trace contextRef="#ctx0" brushRef="#br0" timeOffset="20972.25">12044 2138 0,'-21'0'31,"-1"0"-31,22 21 0,-21-21 16,-21 0-16,21 0 16</inkml:trace>
  <inkml:trace contextRef="#ctx0" brushRef="#br1" timeOffset="28051.77">698 3789 0,'0'0'0,"-21"0"16,0 0-1,0 0 1,21 21 0,21-21 15,0 0-31,0 0 0,1 0 16,20 0-16,0 0 0,1 0 15,-1 0-15,21 0 0,-20 0 0,20 0 16,1 0-16,-22 0 0,22 0 15,-1 0-15,-21 0 0,1 0 16,-1 0-16,0 0 0,-20 0 16,20 0-16,-21 0 0,-42 0 31,0 0-15,0 0-16,-1-21 15,1 21-15,0 0 0,0 0 16</inkml:trace>
  <inkml:trace contextRef="#ctx0" brushRef="#br1" timeOffset="28379.22">1206 3683 0,'0'0'0,"-21"0"16,42 21 46,1-21-62,-1 0 0,0 21 0,0-21 16,0 0-16,0 22 0,1-1 16,-1-21-16,0 0 0,-21 21 15,21-21-15,0 21 0,-21 0 16,0 0 0,0 1-16,-21-1 0,-21 0 15,21 0-15,-22 0 0,1 0 16,0 1-16,-1-1 0,1 0 0,0 0 15,20 0-15,1-21 0,0 0 16,0 21-16,21-42 31,21 0-31,0 0 0,22-21 16</inkml:trace>
  <inkml:trace contextRef="#ctx0" brushRef="#br1" timeOffset="28840.04">2265 3175 0,'0'0'0,"0"-21"16,-21 0-16,21 0 0,-22-1 16,1 44 15,21-1-31,0 21 15,0-21-15,-21 43 0,21-22 16,-21 22-16,0 41 0,21-41 16,0-22-16,-21 22 0,21-1 15,-22-20-15,1 20 0,21-21 0,-21 22 16,0-22-16,21 1 16,-21-1-16,21 0 0,0 1 0,0-22 15,0 21-15,0-21 16,0 0-16,0-42 15,0 0-15,21 0 16,0 0-16,-21 0 0</inkml:trace>
  <inkml:trace contextRef="#ctx0" brushRef="#br1" timeOffset="30295.28">1947 3323 0,'0'0'0,"-21"-21"0,0 0 0,21 0 16,0-22-16,0 22 0,0 0 16,0 0-16,0 0 0,0 0 0,0-1 15,0-20-15,21 21 0,0 0 16,0 0-16,1-1 0,20 1 16,-21 0-16,21 0 0,1 0 0,-1 21 15,0 0-15,22 0 0,-22 0 16,22 0-16,-22 21 0,22 0 0,-22 0 15,0 22-15,1-22 0,-1 21 16,-21 0-16,0 1 0,0-1 0,-21 22 16,0-22-16,-21 21 15,0-20-15,-21 20 0,-22-20 0,22-1 16,-22 21-16,-20-20 0,20-1 16,1 0-16,-22 1 0,22-22 0,-1 21 15,22-21-15,-22 1 0,22-1 16,0-21-16,20 0 0,-20 0 0,21 0 15,0 0-15,21-21 16,0-1 0,0 1-16,21 0 15,0 21-15,0 0 0,0 0 16,1 0-16,-1 0 0,0 0 0,0 0 16,0 21-16,0 0 15,1-21-15,-22 43 0,0-22 0,21 0 16,-21 21-16,21-20 0,-21 20 15,0-21-15,0 21 0,21-20 0,-21-1 16,21 21-16,-21-21 0,21-21 16,1 21-16,-22 1 0,21-22 0,0 0 15,0 0-15,0 0 0,0 0 16,1 0-16,-1 0 0,0 0 0,21-22 16,-21 1-16,1 0 0,20 0 15,-21 0-15,0 0 0,0-1 0,22-20 16,-22 21-16,0 0 0,0-22 15,0 22-15,-21 0 0,0 0 16,22 0-16,-22 0 0,0-1 16,21 22-16,-21-21 0,0 42 31,-21 1-15,21-1-16,-22 0 0,22 21 15,0-21-15,-21 22 0,21-22 0,-21 21 16,21-21-16,0 1 0,0 20 15,0-21-15,0 0 0,0 0 0,0 1 16,21-1-16,0-21 16,1 0-16,-1 0 0,21 0 15,-21-21-15,0-1 16,22 1-16,-22 0 0,21 0 0,-21 0 16,1-22-16,-1 22 0,0-21 0,0 21 15,0 0-15,-21-22 0,21 22 16,-21 0-16,22 0 0,-22 0 0,0-1 15,0 44 17,-22-22-32,22 21 15,-21 0-15,0 21 0,21-21 0,0 22 16,0-22-16,-21 21 0,21-21 16,0 22-16,0-22 0,0 21 0,0-21 15,0 1-15,0-1 16,21-21-16,0 21 0,0 0 15,1-21-15,-1 0 0,0 0 16,0 0-16,21-21 0,-20 0 0,-1 0 16,0-1-16,0 1 0,0-21 0,0 21 15,1-22-15,-22 22 0,0-21 16,21 21-16,-21-22 0,21 22 0,-21 0 16,0 0-16,0 0 0,0 0 15,0 42 16,0 0-15,0 0-16,0 0 0,-21 22 16,21-22-16,0 0 0,0 21 0,0-21 15,0 1-15,0-1 0,0 0 16,0 0-16,0 0 0,-21 0 0,21 1 16,-22-22-1,22-22 1,0 1-1,0 0-15,0 0 0,0 0 16,0-22-16,0 22 0,0-21 16,0 21-16,0-22 0,43 22 0,-22-21 15,85-43 1,-64 64-16,0 0 16,-20 21-16,20 0 0,-21 0 0,0 0 15,22 0-15,-22 21 0,0 0 16,0 0-16,-21 1 0,0 20 0,21-21 15,-21 0-15,0 22 0,0-22 16,0 21-16,0-21 0,0 0 0,0 22 16,0-22-16,0 0 0,0 0 15,0 0-15,-21-21 0,21 22 16,21-44 15,-21 1-31,21 0 0</inkml:trace>
  <inkml:trace contextRef="#ctx0" brushRef="#br1" timeOffset="31924.69">4106 4255 0,'0'0'15,"0"21"-15,21-42 47,-21-1-47,22 1 16,-1 0-16,-21 0 0,21 0 0,0-22 15,0 22-15,-21-21 0,21 0 16,22-1-16,-22 1 0,0 0 0,-21-22 16,21 22-16,0-1 0,1-20 15,-22 21-15,0-22 0,21 1 0,-21 20 16,0 1-16,0 0 0,0-1 15,0 1-15,0 21 0,0 0 0,0-1 16,0 1-16,-21 21 0,-1 21 16,1 1-1,21 20-15,-21 0 0,0 1 16,21-1-16,-21 0 0,0 22 0,-1-1 16,22 1-16,-21-1 0,0-20 0,21 20 15,-21 1-15,21-1 0,0-21 16,0 22-16,0-22 0,0 1 0,0-1 15,0 0-15,0-21 0,21 22 16,-21-22-16,21-21 0,0 21 0,1-21 16,-1 0-16,21 0 0,-21 0 15,0 0-15,22-21 0,-22 0 0,21 0 16,-21-1-16,22 1 0,-22 0 16,0-21-16,21 21 0,-20-22 15,-1 22-15,0-21 0,0-1 0,-21 22 16,21 0-16,-21 0 0,21 0 15,-21 0-15,0 42 32,0 0-32,-21 21 15,0-21-15,21 1 0,0 20 0,0-21 16,0 21-16,-21-20 0,21-1 16,0 21-16,0-21 0,0 0 0,0 1 15,0-1-15,21 0 0,0-21 16,0 0-16,1 21 0,-1-21 15,0 0-15,0 0 0,0 0 0,0-21 16,22 21-16,-22-21 0,0 0 16,21-1-16,-20-20 0,-1 21 15,0 0-15,0-22 0,0 1 0,0 21 16,1-21-16,-1 20 0,-21-20 0,0 21 16,0 0-16,21 0 0,-21-1 15,0 44 1,0-1-1,0 0-15,0 21 16,-21-21-16,21 1 0,0 20 0,0-21 16,-21 0-16,21 22 0,-22-22 15,22 0-15,0 21 0,0-21 16,0 1-16,-21-1 0,21 0 16,-21 0-16,21-42 31,0 0-16,0 0-15,0-1 0,21 1 16,-21 0-16,21-21 0,-21 21 0,22-22 16,-1 22-16,-21-21 0,21 21 15,0-1-15,0 1 0,-21 0 0,21 0 16,1 21-16,-22-21 0,21 21 16,0 0-1,0 21-15,-21 0 16,0 0-16,21 0 0,-21 1 0,21-1 15,-21 21-15,0-21 0,0 0 16,0 22-16,0-22 0,22 0 0,-22 0 16,0 0-16,0 1 0,0-1 15,0 0-15,21-21 0,0 0 16,0 0 0,-21-21-1,21 21-15,0-21 0,1-1 16,-22 1-16,21 0 0,0-21 0,0 21 15,0-22-15,0 22 0,1-21 16,-1 21-16,0-22 0,0 22 0,0 0 16,0-21-16,1 20 0,-1 22 15,0-21-15,0 0 0,0 21 0,0 21 32,-21 0-32,0 1 15,0 20-15,0-21 0,0 0 16,0 22-16,0-22 0,0 0 15,0 21-15,0-21 0,0 22 16,0-22-16,0 0 0,22 0 0,-22 0 16,21-21-16,0 22 0,0-22 0,0 21 15,0-21-15,1 0 0,-1 0 16,0 0-16,21 0 0,-21-21 16,1-1-16,20 1 0,-21 21 0,21-21 15,-20 0-15,20 0 0,-21-22 0,0 22 16,0 0-16,22-21 0,-22 21 15,0-22-15,0 22 0,0-42 16,-21 41-16,0-20 0,0 21 16,0 0-16,-21 21 15,0 0-15,0 0 0,-21 0 16,20 21-16,1 0 0,0 0 16,0 22-16,0-22 0,21 21 15,0-21-15,0 22 0,0-22 16,0 21-16,0 0 0,0-20 0,0-1 15,0 0-15,21 0 0,-21 0 0,21 0 16,21-21-16,-20 0 0,-1 0 16,0 0-16,21 0 0,-21 0 0,22 0 15,-22-21-15,21 21 0,1-21 16,-22 0-16,21 0 0,-21 0 0,22-1 16,-22-20-16,0 21 0,0-21 0,0-1 15,0 1-15,1 21 0</inkml:trace>
  <inkml:trace contextRef="#ctx0" brushRef="#br1" timeOffset="32152.57">5821 3302 0,'0'0'0,"-21"0"0,-43 0 15,43 0-15,0 0 16,0 0-16,21-21 31,-22 21 1,1 0-32</inkml:trace>
  <inkml:trace contextRef="#ctx0" brushRef="#br1" timeOffset="32377.44">4043 3641 0,'0'0'0,"-21"21"0,-1-21 0,44 0 31,-1 0-16,21 0-15,-21 0 0,22 0 16,-1 0-16,0-21 0,1 21 0,-1-21 16,0 21-16,22-22 0,-22 22 0,0-21 15,1 0-15,-1 21 0</inkml:trace>
  <inkml:trace contextRef="#ctx0" brushRef="#br1" timeOffset="32983.06">7281 3408 0,'21'-42'0,"-42"84"0,42-106 0,1 43 0,-22-21 16,21 21-16,-21-22 0,0 22 15,0 0-15,0 0 0,0 0 0,0 0 16,0-1-16,-21 65 15,-1-22 1,22 21-16,0 22 0,0-22 16,0 22-16,0-1 0,0 22 15,0-22-15,0 1 0,-21-1 0,21 1 16,-21-1-16,21 1 0,-21-1 16,21 1-16,-21-1 0,21-20 0,0-1 15,0 0-15,0 1 0,0-22 0,0 0 16,0 0-16,0 0 15,0 0-15,0-42 16,0-21 0,0 21-16</inkml:trace>
  <inkml:trace contextRef="#ctx0" brushRef="#br1" timeOffset="33295.87">6921 3556 0,'0'0'15,"0"-42"-15,0-1 0,0 1 0,0 21 16,0-21-16,22-1 0,-1 22 0,21-21 16,0 21-16,1-22 0,-1 22 15,22 0-15,-1 21 0,1-21 16,-1 21-16,1 0 0,20 0 0,-20 21 16,-1 0-16,1 0 0,-1 22 15,-20-1-15,-22 0 0,0 1 16,-21-1-16,0 0 0,0 22 0,-21-22 15,-22 0-15,1 1 0,-21-1 0,20-21 16,-20 22-16,-1-1 0,-42 0 16,64-21-16,0 1 0,-1-1 15,22 0-15,-21 0 0,21-21 16,0 21-16,42-21 31,0 0-31,0 0 0</inkml:trace>
  <inkml:trace contextRef="#ctx0" brushRef="#br1" timeOffset="33740.62">8107 3747 0,'-21'0'0,"-1"0"16,1 0-16,0 21 0,0-21 15,0 21-15,0 0 0,-1 0 16,1 0-16,0 22 0,0-22 0,0 21 16,0 1-16,21-22 0,0 21 15,0 0-15,0 1 0,0-22 0,0 21 16,0 1-16,0-22 0,21 0 16,0 0-16,21 0 0,-21-21 0,22 21 15,-22-21-15,21 0 0,1 0 0,-1 0 16,0 0-16,-21-21 0,22 0 15,-1 0-15,-21 0 0,22 0 0,-1-1 16,-21-20-16,0 21 0,0-21 16,-21-1-16,0 1 0,0 21 0,0-22 15,0 1-15,0 0 0,-21 21 16,-21-22-16,21 22 0,-22 0 16,1 0-16,0 0 0,-1 21 0,1 0 15,0 0-15,-1 0 0,1 0 16,21 0-16,-21 0 0,20 21 0,1 0 15,0 0-15,21 0 0,0 0 16,0 1-16,21-1 16,0-21-16,22 0 0,-22 0 0,21 0 15</inkml:trace>
  <inkml:trace contextRef="#ctx0" brushRef="#br1" timeOffset="34659.1">8953 3027 0,'0'0'0,"0"-21"0,-21 0 16,0-22-16,0 43 0,0 0 16,0 21-16,-1 1 15,1 20-15,21 0 0,-21 1 0,0-1 16,21 21-16,-21 1 0,0-1 15,21 1-15,-22 21 0,22-22 0,-21 1 16,0-1-16,21 1 0,0-1 16,0 1-16,0-1 0,0-21 15,0 22-15,0-1 0,0-20 0,0-1 16,0 0-16,0-20 0,0 20 0,0-21 16,21 0-16,0-21 0,1 0 15,-1 0-15,0 0 0,0 0 16,0 0-16,22-21 0,-22 0 0,0 0 15,0 0-15,0-1 0,22-20 16,-22 21-16,0-21 0,-21-1 0,21 22 16,0-21-16,0-1 0,-21 22 15,0 0-15,0 0 0,22 0 16,-22 0-16,0-1 0,0 44 31,0-1-31,0 0 0,0 21 16,-22-21-16,22 1 0,0-1 0,0 21 15,0-21-15,0 22 0,0-22 16,0 0-16,0 0 0,0 0 16,0 0-16,22-21 0,-1 22 0,0-22 15,0 0-15,0 0 0,0 0 0,1 0 16,20 0-16,-21-22 0,0 1 0,0 0 16,1 0-16,-1 0 0,0 0 15,0-1-15,0 1 0,0-21 16,-21 21-16,0 0 0,0-22 15,0 22-15,0 0 0,0 0 16,0 0-16,0 42 31,0 0-31,0 21 16,0-21-16,0 22 0,-21-22 0,21 21 16,-21 1-16,21-1 0,0 0 15,0 22-15,0-22 0,-21 22 0,21-22 16,0 21-16,0 1 0,0-1 15,-21 1-15,21-1 0,0 22 16,0 0-16,0-1 0,-21 22 0,21-21 16,-22 0-16,22 20 0,-21-20 0,21 21 15,-21-21-15,0-22 0,0 22 16,0-22-16,21-20 0,-43-1 0,22 0 16,0-21-16,0 1 0,0-1 0,-22-21 15,22 0-15,-21 0 0,21-21 16,-22 21-16,1-22 0,0 1 0,-1-21 15,-20 21-15,20-22 0,-20 1 0,21 0 16,-22-1-16,22 1 0,-22 0 0,43-1 16,-21 1-16,21-21 15,-1 20-15,1 1 0,21 0 0,0-1 16,0-20-16,0 20 0,21-20 0,1 21 16,20-22-16,-21 1 0,21-1 15</inkml:trace>
  <inkml:trace contextRef="#ctx0" brushRef="#br1" timeOffset="35427.23">9694 3704 0,'0'0'0,"0"-21"15,-21 21-15,0 0 16,21 21-16,0 0 0,-21 1 16,21-1-16,0 0 0,0 0 15,0 21-15,0-20 0,0 20 0,0-21 16,0 21-16,0-20 0,0 20 16,0-21-16,0 0 0,0 0 0,0 1 15,0-1-15,-21 0 0,21 0 16,-22-21-16,1 0 15,21-21 1,0 0-16,0 0 16,0-1-16,0 1 0,0 0 15,0-21-15,0 21 0,0-1 0,0-20 16,21 21-16,1 0 0,-1-22 16,0 22-16,0 0 0,0 0 0,0 0 15,1 21-15,-1-21 0,21 21 0,-21 0 16,0 0-16,1 0 0,-1 0 15,0 0-15,0 0 0,0 0 0,0 21 16,1 0-16,-22 0 0,0 21 16,0-20-16,0-1 0,0 21 0,0-21 15,0 22-15,0-22 0,0 0 16,0 0-16,0 0 0,0 0 16,0 1-16,-22-22 0,22 21 15,-21-21-15,21-21 16,0-1-1,0 1-15,0 0 0,0 0 16,0 0-16,0-22 0,21 22 0,1-21 16,-1 0-16,21 20 0,-21-20 15,22 0-15,-1 21 0,0-1 0,1 1 16,-1 0-16,-21 0 0,21 21 16,1 0-16,-22 0 0,0 21 0,0 0 15,0 0-15,-21 1 0,0-1 16,0 21-16,0-21 0,0 22 15,0-22-15,0 0 0,-21 21 0,21-21 16,-21 1-16,0-1 0,21 21 0,-21-21 16,21 0-16,-21-21 15,21 22-15,21-22 32,0-22-32,0 1 15,0 0-15,-21 0 0,21 0 0,1 0 16</inkml:trace>
  <inkml:trace contextRef="#ctx0" brushRef="#br1" timeOffset="35823.01">10689 3641 0,'0'0'0,"0"-21"0,0-1 16,-21 22-16,0 0 16,0 0-16,-1 22 15,22-1-15,-21 0 0,0 0 0,0 0 16,0 0-16,21 22 0,-21-22 15,21 21-15,-22-21 0,22 22 0,0-22 16,0 21-16,0-21 0,0 22 0,0-22 16,0 0-16,22 0 15,-1 0-15,0 1 0,0-1 0,0-21 16,0 0-16,22 0 0,-22 0 0,0 0 16,21 0-16,-20-21 0,20-1 15,-21 1-15,0 0 0,0-21 0,-21 21 16,0-22-16,22 1 0,-22 0 15,0-1-15,0 22 0,0-21 0,0-1 16,-22 22-16,1-21 0,0 21 0,0 0 16,0 21-16,0 0 0,-22 0 15,22 0-15,-21 0 0,21 0 0,-22 0 16,22 21-16,0 0 0,0 21 16,0-21-16,-1 1 0,22-1 15,-21 0-15,21 0 0,0 21 0,0-20 16,0-1-16,0 0 0,21 0 15,1-21-15,20 21 0</inkml:trace>
  <inkml:trace contextRef="#ctx0" brushRef="#br1" timeOffset="36191.66">10901 4128 0,'0'0'16,"0"21"-16,21-21 47,0 0-47,0-21 15,22-1-15,-22 22 0,0-21 0,21 0 16,-21 0-16,22-21 0,-22 20 16,0 1-16,0-21 0,0 21 0,22-85 15,-43 64 1,0 20-16,0 1 0,-21 0 15,-1 21-15,1 0 0,0 0 0,0 0 16,0 0-16,-22 0 0,22 0 0,0 0 16,0 21-16,21 0 15,0 1-15,0-1 0,0 0 16,0 0-16,0 21 0,21-20 0,0-1 16,0 0-16,1 0 0,-1 0 15,0 0-15,0-21 0,0 22 0,0-1 16,1-21-16,-22 21 0,21-21 15</inkml:trace>
  <inkml:trace contextRef="#ctx0" brushRef="#br1" timeOffset="36567.44">11515 3768 0,'0'-21'0,"0"42"0,0-64 16,0 22-16,0 0 0,0 0 0,21 21 15,-21 21 1,0 0 0,0 0-16,0 1 0,0 20 0,0 0 15,0 1-15,0-1 0,0 21 16,0-20-16,-21 20 0,21 1 16,-22-1-16,1 1 0,21-1 0,-21 1 0,0-1 15,21-20-15,0 20 0,-21 1 16,0-22-16,21 21 0,-22 1 0,22-22 15,0 1-15,-21-1 0,21 21 16,-21-41-16,21 20 0,0 0 16,0-21-16,0 1 0,0-1 0,0 0 15,0 0-15,21-21 32,0-21-32,-21 0 0,22 0 15,-22-22-15,21 22 0,-21-21 0,0-1 16,0 1-16,21 0 0,-21-22 15</inkml:trace>
  <inkml:trace contextRef="#ctx0" brushRef="#br1" timeOffset="36832.37">11430 4170 0,'0'0'0,"0"-64"0,0 1 0,0 21 0,0-22 16,0 22-16,21-1 0,0 22 0,-21-21 16,21 21-16,1 0 0,-1-1 15,0 1-15,0 21 0,0 0 0,0 0 16,1 0-16,20 0 0,-21 0 0,0 0 15,0 21-15,1 1 0,-1-1 16,-21 0-16,0 0 0,0 43 16,0-43-16,-21 0 0,-1 21 15,-20-21-15,21 1 0,0-1 0,-22 0 16,22 0-16,0 0 0,-21 0 16,21-21-16,-1 22 0,1-22 0,0 0 15,21-22 16,21 1-31,0 0 0,1 0 16</inkml:trace>
  <inkml:trace contextRef="#ctx0" brushRef="#br1" timeOffset="37662.94">12150 3006 0,'0'0'0,"0"-21"15,0 42 1,-22 0 0,1 21-16,21 1 0,-21-1 15,0 21-15,0-20 0,21 20 0,-21 22 16,-1-22-16,22 1 0,-21-22 0,21 22 16,-21-22-16,0 22 0,21-22 15,-21 0-15,21-21 0,0 22 0,-21-22 16,21 0-16,0 0 0,0 0 15,0-42 1,21 0 0,-21 0-16,21 0 15,0 0-15,0-22 0,-21 22 0,21 0 16,1-21-16,20-1 0,-21 22 16,0 0-16,-21 0 0,21 0 15,1-1-15,-1 22 0,-21 22 16,0-1-1,0 0-15,0 0 0,0 0 0,0 0 16,0 1-16,0-1 0,0 0 16,0 0-16,0 0 0,0 0 0,0 1 15,0-1-15,0 0 0,0 0 16,21-21-16,0 0 0,0 0 16,0 0-16,1 0 15,-1 0-15,0-21 0,0 0 16,0 21-16,0-21 0,1-1 15,-1-20-15,0 21 0,0 0 0,0 0 16,0-22-16,1 22 0,-22 0 0,0 0 16,21 21-16,-21-21 0,0 42 31,0 0-31,-21 0 16,21 0-16,0 0 0,-22 1 0,22-1 15,-21-21-15,21 21 0,0 0 0,0 0 16,0 0-1,0 1 1,21-22-16,1 0 0,-1 0 0,0 0 16,0 0-16,0 0 15,0-22-15,1 1 0,-1 21 16,0-21-16,-21 0 0,21 0 0,-21 0 16,0-1-16,0 1 15,0 0-15,-21 21 16,0 0-1,0 0-15,-1 21 0,22 0 16,0 1-16,-21-1 0,21 0 16,0 0-16,0 0 15,0 0-15,0 1 0,0-1 16,21-21 0</inkml:trace>
  <inkml:trace contextRef="#ctx0" brushRef="#br1" timeOffset="38297.82">12869 3683 0,'-21'21'32,"0"-21"-32,21 21 15,0 1-15,-21-1 0,21 0 0,-21 0 16,21 0-16,0 0 0,0 1 15,0-1-15,0 0 16,0 0-16,0-42 47,0 0-31,0 0-16,0-1 15,21 1-15,0 0 0,-21 0 0,21 21 16,0-21-16,-21 0 0,0-1 0,21 22 15,1-21 1,-1 21-16,-21 21 16,0 1-16,0-1 15,0 0-15,0 0 16,0 0-16,0 0 0,0 1 16,0-1-16,0 0 0,0 0 15,0-42 32,0 0-31,21 0-16,0-1 0,0 1 15,-21 0-15,21 0 0,1 0 16,-1 0-16,21-1 0,-21 1 0,0 0 16,1 0-16,20 0 0,-21 21 0,0 0 15,0 0-15,-21 21 16,0 0-16,0 0 15,0 0-15,0 1 0,-21 20 0,21-21 16,-21 0-16,0 0 0,21 1 16,0-1-16,-42 21 15,42-21-15,-22 0 0,22 1 16,-21-22-16,0 0 0,0 0 31,0 0-31,21-22 0</inkml:trace>
  <inkml:trace contextRef="#ctx0" brushRef="#br1" timeOffset="38483.71">12636 3366 0,'0'-43'31,"0"22"-15,-21 21 0,21-21-16,-21 21 0,0 0 0</inkml:trace>
  <inkml:trace contextRef="#ctx0" brushRef="#br1" timeOffset="39816.18">14224 3281 0,'21'-21'0,"-42"42"0,42-63 0,0 20 16,-21 1-16,21 0 0,-21 0 16,0 0-16,0 0 0,0-1 15,0 1-15,-21 21 16,0 21 0,21 1-16,-21-1 0,0 21 15,0 0-15,21 1 16,-22-1-16,1 22 0,0-22 0,0 21 15,0-20-15,0 20 0,21-20 0,-22-1 16,22 0-16,-21-21 0,21 22 16,0-22-16,0 0 0,0 0 0,0 0 15,0 1-15,21-22 16,1 0-16,-1 0 16,0-22-16,0 22 0,0-21 15,0 0-15,1-21 16,20 21-16,-21-1 0,0 1 0,0-21 15,22 0-15,-22 20 0,0-20 0,0 21 16,0 0-16,1-22 0,-1 22 16,0 21-16,-21-21 0,21 42 15,-21 0 1,0 1-16,21-1 0,-21 0 0,0 21 16,0-21-16,0 22 0,0-22 15,21 0-15,-21 21 0,22-20 0,-22 20 16,0-21-16,0 0 0,21 0 15,0 1-15,-21-1 0,21 0 0,0-21 16,0 21-16,1-21 0,-1 0 16,0 0-16,0-21 15,0 0-15,0 0 0,22 21 0,-22-43 16,0 22-16,0 0 0,0-21 16,1-1-16,-1 1 0,0 0 15,21-22-15,-42 1 0,21-1 0,1 1 16,-22-1-16,21 1 0,-21 20 15,0 1-15,0 0 0,0-1 16,0 1-16,0 21 0,0 0 0,0-1 16,-21 22-16,-1 0 15,1 0-15,21 22 16,0-1-16,0 0 16,0 0-16,0 21 0,0-20 0,0 20 15,0-21-15,0 21 0,0-20 0,0-1 16,0 21-16,0-21 0,0 22 15</inkml:trace>
  <inkml:trace contextRef="#ctx0" brushRef="#br1" timeOffset="40168.83">15240 3683 0,'0'0'0,"21"0"31,0 0-31,0 0 0,1 0 15,-1-21-15,0 21 0,0-21 16,0 0-16,0 21 0,1-22 16,-1 1-16,0 0 0,0 0 0,-21 0 15,0 0-15,0-1 16,0 1-16,-21 21 0,0 0 16,0 0-16,-22 0 0,1 0 15,21 0-15,-22 21 0,1 1 0,21-1 16,-21 0-16,20 21 0,1-21 0,0 1 15,0-1-15,21 21 0,0-21 16,0 0-16,0 1 0,0-1 0,0 0 16,21 0-16,0-21 0,0 21 15,1-21-15,-1 0 0,0 0 16,21 0-16,-21 0 0,22 0 0,-1 0 16,22 0-16,-22 0 15,0 0-15,1-21 0</inkml:trace>
  <inkml:trace contextRef="#ctx0" brushRef="#br1" timeOffset="40759.55">16256 3556 0,'0'0'0,"0"-21"0,0 0 15,0 0 1,-21-1-16,0 22 0,-1-21 16,1 21-16,0 0 0,21-21 15,-21 21-15,-21 0 0,20 0 0,-20 0 16,0 21-16,21 0 16,-22 1-16,22-1 0,0 0 0,-21 0 15,20 21-15,1-20 0,0-1 16,0 21-16,21-21 0,0 0 0,0 22 15,0-22-15,0 0 0,0 0 16,0 0-16,0 1 16,21-22-16,0 0 0,0 0 0,1 0 15,-1 0-15,21 0 0,-21 0 0,0 0 16,1-22-16,20 1 0,-21 0 16,21 0-16,-20 0 0,-1 0 0,42-43 15,-42 43-15,1-21 16,-22-1-16,21 1 0,0-22 0,0 22 15,-21-21-15,0-1 0,0 22 16,0-22-16,21 22 0,-21 0 0,0-1 16,0 1-16,0 21 0,0 0 15,0-1-15,0 44 16,0-1-16,-21 21 16,21 0-16,-21 1 0,21-1 15,0 22-15,0-1 0,0-21 0,-21 22 16,21 42-16,-21-64 15,21 0-15,0 1 0,0-22 0,0 21 16,0-21-16,0 1 0,0-1 16,0 0-16,21-21 15,0 0-15,0 0 0,0 0 16,0-21-16</inkml:trace>
  <inkml:trace contextRef="#ctx0" brushRef="#br1" timeOffset="41019.41">16743 3133 0,'0'0'0,"0"-21"0,0-22 16,0 22-16,0 0 15,-21 42 1,-1 0-16,22 0 0,-21 1 16,21 20-16,-21 0 0,21 1 0,-21 20 15,21-21-15,0 22 0,-21-22 16,0 1-16,21-1 0,-22 0 0,22 1 15,0-1-15,-21-21 0,21 21 0,-21-20 16,21-1-16,0 0 16,-21 0-16,21-42 31,21 21-31,-21-21 16</inkml:trace>
  <inkml:trace contextRef="#ctx0" brushRef="#br1" timeOffset="41340.11">16573 3196 0,'0'0'16,"0"-42"-16,0 21 0,0-22 0,22 22 0,-1 0 0,0 0 15,0 21-15,-21-21 0,42 21 16,-20 0-16,-1 0 0,0 0 16,0 0-16,0 21 0,0-21 15,22 21-15,-43 21 0,21 1 0,0-1 16,0 0-16,-21 1 0,0-1 15,0 22-15,0-22 0,0 0 0,0 22 16,-21-22-16,0 0 0,0-20 0,-22 20 16,22-21-16,-21 0 0,21 0 15,-22 1-15,1-1 0,0 0 16,-1-21-16,22 0 0,-21 21 0,21-21 16,0 0-16,-1 0 0,44 0 31,-1 0-31,0 0 15,0-21-15,0 0 0,22 21 0,-22 0 16,42-21-16</inkml:trace>
  <inkml:trace contextRef="#ctx0" brushRef="#br1" timeOffset="41738.87">17060 3620 0,'0'0'0,"-21"0"0,21-22 0,-21 1 16,21 0-16,0 0 16,0 0-1,21 21-15,0 0 0,0 0 0,1 0 16,-1 0-16,0 0 0,21 21 16,-21 0-16,1 0 0,-1 0 15,0 1-15,0-1 0,-21 0 0,0 21 16,0-21-16,0 1 0,0-1 0,0 0 15,0 0-15,-21 0 0,0 0 16,0-21-16,-1 0 0,1 22 16,0-22-16,0 0 0,0 0 15,0 0 1,21-22-16,0 1 0,0 0 16,0 0-16,0 0 0,0 0 0,21-22 15,0 22-15,-21 0 0,21-21 16,0 20-16,22-20 0,-22 21 15,0 0-15,0 0 0,21-1 0,-20 1 16,20 21-16,-21 0 0,0-21 0,22 21 16,-22 0-16,0 0 0,0 0 15</inkml:trace>
  <inkml:trace contextRef="#ctx0" brushRef="#br1" timeOffset="41951.24">17695 3514 0,'0'0'0,"-63"63"31,63-42-31,0 1 0,-21-1 0,21 0 16,-22 0-16,22 0 0,0 0 15,0 1-15,0-1 0,0 0 0,0 0 16,0 0-16,0 0 16,0-42 30</inkml:trace>
  <inkml:trace contextRef="#ctx0" brushRef="#br1" timeOffset="42131.13">17589 3429 0,'0'0'0,"0"-21"0,0 0 15,0 0-15,0-1 0,-21 1 16,42 42 15,-21 1-15,22-1-16,-1-21 0,0 21 15,-21 0-15,0 0 0,21 0 16</inkml:trace>
  <inkml:trace contextRef="#ctx0" brushRef="#br1" timeOffset="42979.34">17822 3620 0,'0'0'0,"0"21"47,0 0-31,0 0-16,0 0 16,21 0-16,-21 1 15,0-1-15,0 0 0,0 0 16,0 0-16,22-21 0,-22 21 0,21-21 15,-21 22 1,21-22-16,0 0 16,0 0-1,-21-22-15,21 1 0,1 0 0,-22 0 16,21 0-16,0 0 0,0-1 16,-21-20-16,21 21 0,0 0 15,-21 0-15,0-1 0,22 1 0,-22 0 16,21 0-16,-21 42 31,0 0-15,0 0-16,0 1 0,0-1 0,-21 21 15,21-21-15,0 0 0,-22 1 0,22-1 16,0 0-16,0 0 0,0 0 16,0 0-16,0 1 0,22-22 15,-1 21-15,0-21 16,0 0-16,0 0 0,0 0 0,1 0 15,-1 0-15,0 0 0,21 0 0,-21-21 16,1 21-16,-1-22 0,0 1 16,0 0-16,0 0 0,0 0 15,-21 0-15,0-1 0,22 1 16,-22-21-16,0 21 0,0 0 0,0-1 16,0 1-16,-22 21 0,1 0 15,0 0-15,0 0 16,21 21-16,0 1 0,-21-1 0,0 0 15,21 0-15,0 21 0,0-20 16,0-1-16,0 0 0,0 0 16,0 0-16,0 0 0,0 1 0,0-1 15,21-21 1,0 0-16,0 0 0,0 0 0,0 0 16,1 0-16,-1 0 15,0 0-15,0-21 0,0 21 0,0-22 16,1 1-16,-1 0 0,0 21 0,0-42 15,21 21-15,-20-1 0,-1 1 16,0-21-16,0 42 0,-21-21 16,21 21-16,-21 21 31,0 0-31,0 0 0,0 0 16,0 1-16,-21-1 0,21 0 0,0 0 15,0 0-15,0 0 0,0 1 16,0-1-16,21-21 47,0 0-47</inkml:trace>
  <inkml:trace contextRef="#ctx0" brushRef="#br1" timeOffset="44168.11">19960 3556 0,'0'0'0,"0"-63"32,-21 41-32,0 22 0,0 0 15,-1 0-15,1 0 16,-21 0-16,21 0 0,-22 22 0,22-1 15,-21 0-15,0 0 0,20 21 0,-20-20 16,21-1-16,-21 21 0,20-21 16,1 22-16,21-22 0,0 0 0,0 0 15,0 0-15,0 0 0,0 1 16,0-1-16,21 0 0,1-21 16,-1 0-16,0 0 0,0 0 15,0 0-15,0 0 0,22 0 16,-22-21-16,21 21 0,-21-21 0,1-1 15,20 1-15,-21 0 0,21-21 16,-20 21-16,-1-22 0,21 22 0,-21-21 16,0-22-16,1 22 0,-1 0 15,0-22-15,0 1 0,0-1 0,-21 22 16,0-22-16,21 22 0,-21 0 0,0-1 16,0 22-16,0-21 0,0 21 15,-21 21 1,0 21-16,0 0 0,0 21 15,0-21-15,21 22 0,-22 20 16,1-20-16,0-1 0,21 21 16,0-20-16,0 20 0,0-20 0,-21-1 15,21 0-15,0 1 0,0-1 0,0-21 16,0 21-16,0-20 0,21 20 16,0-21-16,0 0 0,1-21 0,-22 21 15,21 1-15,0-22 0,0 0 16,0 0-16,0 0 0,1 0 0,-1 0 15,0-22-15,0 22 0,0-21 0,-21 0 16,21 0-16,-21 0 0,22 0 16,-22-1-16,0 1 0,0-21 0,0 21 15,0 0-15,0-1 16,0 1-16,0 0 0,0 42 31,0 0-31,-22 1 16,22-1-16,0 0 0,0 0 0,0 0 15,0 0-15,0 22 0,0-22 16,0 0-16,22 0 0,-1-21 16,-21 21-16,21-21 0,0 0 15,0 0-15,0 0 0,1 0 0,-1 0 16,0 0-16,0 0 0,0-21 0,0 21 16,1-21-16,-1 0 15,0 0-15,0 0 0,21-1 0,-20 1 16,-1 0-16,0 0 0,0 0 0,-21 0 15,0-1-15,21 22 0,-21 22 32,0-1-32,0 0 0,0 0 15,-21 0-15,21 0 0,0 1 0,0-1 16,0 0-16,0 0 0,0 0 16,0 0-16,0 1 0,21-1 15,0-21 1,1 0-1,-1 0 1,-21-21-16,21 21 0,-21-22 16,0 1-16,21 0 0,0 0 15,-21 0-15,21 0 0,-21-1 0,22 1 16,-1 0-16,-21 0 0,0 0 16,0 0-16,0 42 31,0 0-31,0 0 0,0 0 15,0 0-15,0 1 0,0-1 16,0 0-16,0 0 16,0 0-1,21-21 17,0-21-17,-21 0-15</inkml:trace>
  <inkml:trace contextRef="#ctx0" brushRef="#br1" timeOffset="44339">20976 3408 0,'0'0'0,"0"-21"0,-21 21 16,0 0-16,21 21 47,0 0-47,21-21 15,-21 21-15,21-21 16,0 0-16,0 21 0</inkml:trace>
  <inkml:trace contextRef="#ctx0" brushRef="#br1" timeOffset="44720.3">21230 3577 0,'-21'0'0,"42"0"0,-42-21 16,42 21 15,0 0-31,0 21 0,1 0 16,-22 1-16,21-1 0,-21 0 16,0 0-16,0 0 0,0 0 0,0 1 15,0-1-15,0 0 0,0 0 16,0 0-16,0 0 0,21-21 47,-21-21-47,0 0 0,21 21 15,-21-21-15,0 0 0,0 0 16,21-1-16,0 1 0,1 0 16,-22 0-16,21 0 0,0-22 0,0 22 15,0 0-15,0 0 0,-21 0 16,22 21-16,-1-21 0,0 21 0,0 0 15</inkml:trace>
  <inkml:trace contextRef="#ctx0" brushRef="#br1" timeOffset="44999.14">21632 3662 0,'0'0'0,"0"21"0,21-21 0,1 0 0,-1 0 16,0 0-16,0 0 15,-21-21-15,21 21 0,0-21 0,1 0 16,-1 21-16,0-22 0,0 1 0,-21 0 16,0 0-16,0 0 15,0 0-15,-21 42 32,0-21-32,0 21 0,-1 21 15,22-21-15,0 1 0,-21-1 16,21 0-16,0 42 15,0-41-15,0-1 0,0 0 16,21 0-16,1-21 0,-1 21 16,21-21-16,-21 0 0,0 0 0,22 0 15,-1 0-15,-21 0 0</inkml:trace>
  <inkml:trace contextRef="#ctx0" brushRef="#br1" timeOffset="45350.94">22288 3620 0,'0'0'0,"0"-22"0,0 1 0,0 0 16,0 0-16,0 0 31,22 21-31,-1 0 0,0 0 16,0 0-16,0 21 0,0 0 16,-21 0-16,22 0 15,-22 1-15,0-1 0,0 0 0,0 0 16,0 0-16,0 0 0,0 1 15,0-1-15,0 0 0,-22-21 16,22 21-16,-21-21 0,21-21 31,0 0-31,0 0 16,0-1-16,0 1 0,0 0 16,0 0-16,21 0 0,1 0 15,-1-1-15,0-20 0,0 21 0,0 0 16,0 0-16,1-1 0,-1 1 15,0 0-15,0 21 0,0-21 0,22 21 16,-22 0-16,0 0 0,0-21 16,21 21-16</inkml:trace>
  <inkml:trace contextRef="#ctx0" brushRef="#br1" timeOffset="45600.06">23389 3577 0,'0'0'0,"-21"0"0,21-21 31,21 21-15,0 0-16,0 0 0,1 0 0,-1 0 15,0 0-15,0 0 0,0 0 16,0 0-1,1 0-15</inkml:trace>
  <inkml:trace contextRef="#ctx0" brushRef="#br1" timeOffset="45766.86">23347 3747 0,'0'0'0,"0"21"16,0 0-16,21-21 15,0 0 1,0 0-16,0 0 16,1 0-16,-1 0 0,0 0 15,-21-21-15,21 0 16,0 21-16,-21-22 0</inkml:trace>
  <inkml:trace contextRef="#ctx0" brushRef="#br1" timeOffset="49604.41">24151 3281 0,'0'0'0,"0"-21"16,-21 0-16,21-1 15,-21 22-15,21 22 31,-21-1-31,21 0 16,0 0-16,-22 21 0,22-20 0,0 20 16,0 0-16,0 1 0,0-1 0,-21 0 15,21 1-15,0-22 16,-21 21-16,21 0 0,0-20 0,0-1 16,-21 21-16,21-21 0,-21 0 0,21 1 15,0-1-15,-21 0 16,-1-21-16,1 0 31,21-21-31,0 0 0,0-1 0,0 1 16,0 0-16,0-21 0,0 21 15,21-22-15,1 1 0,-1 0 0,-21-1 16,21-20-16,0 20 0,21 1 16,-20-21-16,-1 20 0,0 22 0,0-21 15,0 21-15,0-1 0,22 1 16,-22 21-16,0 0 0,0 0 0,0 21 15,22 43-15,-22-22 0,-21 1 16,0-1-16,21 0 16,-21 1-16,0-1 0,0 0 0,0 1 15,0-1-15,0 0 0,-21-21 16,21 1-16,0 20 0,-21-21 0,21 0 16,-21-21-16,21 21 0,-22 1 0,22-44 46,22 1-30,-1 0-16,0 0 0,-21-21 0,21 20 16,-21 1-16</inkml:trace>
  <inkml:trace contextRef="#ctx0" brushRef="#br1" timeOffset="49975.2">24659 3471 0,'0'0'0,"0"22"0,0-1 0,0 0 15,21-21 1,0 21-16,1-21 16,-1 0-16,0 0 0,0 0 15,0 0-15,0 0 0,22 0 0,-22-21 16,21 0-16,-21 21 0,1-21 16,-1 21-16,0-22 0,0 1 0,-21 0 15,0 0-15,0 0 16,0 0-16,0-1 0,-21 1 15,0 0-15,0 0 0,-1 21 0,1 0 16,0 0-16,-21 0 0,21 21 16,-1-21-16,-20 21 0,21 22 0,0-22 15,0 21-15,-1 0 0,1 1 0,0-1 16,0 0-16,0-20 0,21 20 16,0 0-16,0-21 0,0 22 0,0-22 15,0 0-15,0 0 0,0 0 16,0 1-16,21-1 0,0-21 15,21 0-15,-20 21 0,20-21 0,-21 0 0,21 0 16,1 0-16,-22-21 16,21 21-16</inkml:trace>
  <inkml:trace contextRef="#ctx0" brushRef="#br1" timeOffset="50542.92">25421 3450 0,'0'-21'0,"0"42"0,21-63 16,-21 21-16,0 42 15,0 0 1,0 0-16,-21 0 0,0 22 16,21-22-16,0 21 0,-21-21 15,21 22-15,-21-22 0,-1 21 16,22-21-16,0 22 0,0-22 0,-21 0 16,21 0-16,0 0 0,-21 1 0,21-1 15,21-21 1,0 0-1,1 0-15,-1-21 0,0-1 16,0 1-16,0 0 0,22 0 0,-22 0 16,0-22-16,0 22 0,21-21 15,-20 0-15,-1 20 0,0-20 0,0 21 16,0 0-16,-21 42 31,0 0-31,0 21 16,0-20-16,0-1 0,0 0 0,0 21 15,0-21-15,0 1 0,0-1 16,0 21-16,0-21 0,21-21 0,1 21 16,-1 1-16,0-1 0,0-21 0,0 0 15,0 0-15,22 0 0,-22 0 16,0 0-16,21 0 0,-20-21 0,-1 21 16,0-22-16,0 1 0,0 0 15,-21 0-15,0-21 0,21 20 0,-21-20 16,0-43-16,0 43 15,0 0-15,0-1 0,0 1 16,0 21-16,-21-21 0,21 20 0,-21 22 16,21-21-16,-21 21 15,0 21-15,21 1 16,0-1-16,0 0 16,0 0-16,0 0 0,21 0 15,0 1-15,0-22 0</inkml:trace>
  <inkml:trace contextRef="#ctx0" brushRef="#br1" timeOffset="50951.63">27411 3069 0,'0'0'16,"0"-21"-16,0 0 0,0 0 16,0 0-16,0-1 15,0 1-15,0 0 16,-21 21 0,-1 0-1,-20 0-15,21 21 0,-21 0 16,-1 1-16,1 20 0,-22 0 0,1 22 15,21-1-15,-22 1 0,1-1 16,20 1-16,1 20 0,0-20 0,20-1 16,1-20-16,21 20 0,0-20 0,0-1 15,21 0-15,1 1 0,20-22 16,0 21-16,22-21 0,-22 0 0,22 1 16,-1-22-16,-21 0 0,22 0 15,-1 0-15,1 0 0,-22 0 0,22 0 16,-22-22-16,0 1 0,1-21 15,-1 21-15,-21 0 0</inkml:trace>
  <inkml:trace contextRef="#ctx0" brushRef="#br1" timeOffset="52547.88">27982 2752 0,'0'0'15,"0"-43"-15,0-84 16,0 149-1,0-1-15,0 21 16,-21 0-16,0 1 0,0-1 0,0 22 16,-1-1-16,1 1 0,0-1 15,0 22-15,0-22 0,0 22 16,-1-22-16,1 22 0,0-21 0,0-22 16,0 21-16,0-20 0,-1-1 15,22 0-15,-21-20 0,21 20 0,-21-21 16,0-21-16,21 21 0,0 0 15,0-42 1,0 0-16,0 0 16,21 0-16,0 0 0,-21-22 15,43 22-15,-22-21 0,0-1 16,0-20-16,21 21 0,-20-1 16,20 1-16,-21 0 0,0 20 0,22-20 15,-22 42-15,0 0 16,0 21-16,-21 0 0,0 22 15,0-1-15,0 0 0,0 1 0,0-1 16,0-21-16,0 22 0,0-1 16,0 0-16,0-21 0,0 22 0,0-22 15,21 0-15,0 0 0,1 0 16,-1 1-16,21-22 0,-21 0 0,22 21 16,-22-21-16,21 0 0,-21 0 15,22 0-15,-22-21 0,21 21 0,-21-22 16,22 1-16,-22 0 0,0 0 15,0-21-15,0 20 0,0-20 16,-21 0-16,0-1 0,22 1 0,-22 21 16,0-21-16,0 20 0,0-20 15,0 21-15,-22 21 0,1 0 16,0 0-16,21 21 0,-21 0 16,0 0-16,21 22 0,-21-22 0,21 21 15,0-21-15,0 22 0,0-22 16,0 21-16,0-21 0,0 1 0,42 20 15,-21-21-15,0-21 16,0 21-16,1-21 0,-1 0 16,0 0-16,0 0 0,0 0 15,0-21-15,1 21 0,-1-21 16,0 0-16,21 0 0,-21-1 0,1 1 16,-1 0-16,0 0 0,0 0 0,21-22 15,-20 22-15,-1 0 0,0 0 16,-21 0-16,0-22 0,0 65 31,0-1-31,0 0 0,0 0 0,-21 0 16,0 0-16,-1 1 0,22-1 15,0 21-15,-21-21 0,21 0 0,0 1 16,0-1-16,0 0 0,0 0 16,0 0-16,21-21 15,1 0-15,-1 0 16,0 0-16,0 0 0,0 0 15,22 0-15,-22-21 0,0 0 0,0 0 16,-21 0-16,21-1 0,-21 1 16,21-21-16,-21 21 0,0-22 0,0 1 15,0 21-15,0-21 0,-21-1 16,0 22-16,0 0 0,0 0 0,0 0 16,-1 21-16,1 0 0,0 0 15,0 0-15,21 21 0,0 0 16,0 0-16,0 0 15,21 0-15,0-21 0,0 22 16,1-22-16,-1 0 0,21 21 16,-21-21-16,0 0 0,22 0 15,-22 21-15,0-21 0,0 21 0,0-21 16,1 21-16,-1-21 0,0 21 16,-21 1-16,0-1 0,0 0 15,0 0-15,0 0 16,0 0-16,0 1 0,-21-22 15,21 21-15,-21-21 0,-1 21 16,1-21-16,0 0 31,21-21-15,0 0 0,0-1-16,0 1 0,21 0 15,0 0-15,1 0 0,-1 0 0,0-22 16,0 22-16,21-21 0,-20 21 15,-1-1-15,21 1 0,-21 0 0,0 21 16,1 0-16,-1 0 0,0 0 0,0 0 16,0 21-16,-21 0 0,0 22 15,0-22-15,0 0 0,0 21 0,0-20 16,0-1-16,0 21 16,0-21-16,0 0 0,0 1 0,0-1 15,0 0-15,0 0 16,-21-21-16,21-21 31,0 0-15,0 0-16,0-1 15,21 1-15,-21 0 0,21-21 0,1 21 16,-1-1-16,0-20 0,21 0 0,-21 21 16,1-22-16,20 22 0,0 0 15,-21 0-15,1 21 0,-1 0 0,0 0 16,0 0-16,-21 21 15,21 0-15,-21 0 0,0 22 0,0-22 16,0 21-16,0-21 0,0 22 16,0-22-16,-21 21 0,21-21 0,0 0 15,-21 1-15,21-1 0,-21 0 16,21 0-16,-21-21 0,21 21 16,21-21-1</inkml:trace>
  <inkml:trace contextRef="#ctx0" brushRef="#br1" timeOffset="52895.58">30247 3641 0,'21'0'15,"0"0"-15,1 0 0,-1 0 16,0 0-16,21 0 0,-21 0 15,1 0-15,20-21 0,-21-1 16,21 1-16,-20 21 0,-1-42 0,0 21 16,0 0-16,-21-1 0,0 1 15,0 0-15,0 0 0,-21 21 16,0 0-16,0 0 0,-1 0 16,-20 21-16,0 0 0,-1 0 15,22 22-15,-21-22 0,21 21 16,0 1-16,-1-22 0,1 21 0,0-21 15,21 22-15,0-22 0,0 0 16,0 0-16,0 0 0,21 0 0,0-21 16,1 22-16,20-22 0,-21 0 15,21 0-15,1 0 0,-1 0 0,-21 0 16,22 0-16,-1 0 0,-21 0 16</inkml:trace>
  <inkml:trace contextRef="#ctx0" brushRef="#br1" timeOffset="53196.19">30967 2773 0,'0'0'16,"0"21"-1,0 21 1,0-20-16,0 20 0,0 0 0,0 1 15,0 20-15,0 1 0,-21-1 16,21 22-16,0-22 0,0 22 16,0-22-16,0 1 0,-22-22 15,22 22-15,0-22 0,-21 0 0,21 1 0,0-22 16,0 21-16,0-21 16,0 1-16,0-1 0,0-42 31,0-1-16,0 1-15</inkml:trace>
  <inkml:trace contextRef="#ctx0" brushRef="#br1" timeOffset="53590.96">30649 2773 0,'0'0'0,"0"-21"0,-21 0 16,21-1-16,0 1 0,0 0 15,0 0-15,21 21 16,22-21-16,-22 21 0,21 0 0,0 0 16,1 0-16,-1 21 0,22 0 15,-22 0-15,21 0 0,-20 1 0,20 20 16,-20-21-16,-1 21 0,0 1 16,1-1-16,-22 22 0,0-22 0,0 21 15,0 1-15,-21-1 0,0 1 16,0-1-16,0 1 0,-21-1 15,0 1-15,0-22 0,0 1 16,-1 20-16,-20-42 0,-21 43 16,41-22-16,-20-42 0,21 21 15,-21 0-15,20-21 0,1 0 0,-21 0 16,21 0-16,0 0 0,-1 0 16,1 0-16,42 0 46,1-21-46,-1 0 0,0 21 16,0-21-16,21 21 0</inkml:trace>
  <inkml:trace contextRef="#ctx0" brushRef="#br1" timeOffset="54018.71">31538 3641 0,'0'0'16,"-21"-21"-16,21-22 0,0 22 0,0 0 16,0 0-16,0 0 0,0-1 0,0 1 15,21 0-15,0 21 16,1 0-16,-1 0 0,0 0 16,21 0-16,-21 0 0,1 0 15,-1 21-15,0 0 0,0 1 0,0 20 16,-21-21-16,21 0 0,-21 22 15,0-22-15,0 0 0,0 21 16,0-21-16,0 1 0,0-1 0,-21 0 16,0 0-16,21 0 0,-21 0 15,0-21-15,0 0 16,21-21 15,0 0-31,0 0 16,0 0-16,0 0 0,21-22 0,0 22 15,0 0-15,-21-21 16,21 20-16,0 1 0,1-21 0,-1 21 16,-21 0-16,21 21 0,0-22 15,0 22-15,0 0 0,1 0 16,-1 0-16</inkml:trace>
  <inkml:trace contextRef="#ctx0" brushRef="#br1" timeOffset="54250.58">32152 3493 0,'-21'0'15,"0"0"17,21 21-32,0 0 0,0 0 15,0 0-15,0 0 0,0 22 16,0-22-16,0 0 0,0 0 0,0 0 15,0 1-15,0-1 0,0 0 16,0 0-16,0 0 0,0 0 16</inkml:trace>
  <inkml:trace contextRef="#ctx0" brushRef="#br1" timeOffset="54450.85">32089 3302 0,'0'0'0,"0"-21"0,-22 0 0,22 0 15,0-1-15,-21 22 0,0 0 16,21 22 31,21-1-47,0-21 0,1 21 0,-1 0 15,0-21-15,0 21 0</inkml:trace>
  <inkml:trace contextRef="#ctx0" brushRef="#br1" timeOffset="55331.26">32364 3514 0,'0'-21'0,"0"-1"15,21 22 17,0 0-32,0 22 0,-21-1 15,0 0 1,0 0-16,0 0 0,0 0 0,0 22 16,0-22-16,0 0 0,0 0 15,0 0-15,0 22 0,0-22 16,0 0-16,0 0 0,21-21 31,1-21-15,-22 0-16,0 0 15,21 0-15,0-1 0,-21 1 0,21 0 16,-21 0-16,21-21 0,0 20 16,-21 1-16,22 0 0,-22 0 15,21 0-15,-21 0 0,0 42 47,0 0-47,0 0 0,0 0 16,0 0-16,-21 1 0,21-1 0,-22 0 15,22 0-15,0 0 0,0 0 16,0 1-16,0-1 0,0 0 16,0 0-16,22-21 0,-1 0 15,0 0-15,0 0 0,0 0 16,0 0-16,1 0 15,-1 0-15,-21-21 0,21 0 16,0 21-16,0-21 0,-21-1 16,0 1-16,21 0 0,-21 0 0,22 0 15,-22 0-15,0-1 0,0 1 16,-22 21 15,1 21-31,21 1 0,-21-1 0,21 0 16,0 0-16,-21-21 0,21 21 15,0 0-15,0 1 0,0-1 16,0 0-16,0 0 0,0 0 31,21-21-31,0 0 0,0 0 16,1 0-16,-1 0 16,-21-21-16,21 21 0,0-21 15,0-21-15,0 42 0,1-22 16,-22 1-16,21 0 0,-21 0 15,21 0-15,-21 0 0,0 42 32,0 0-17,0 0-15,0 0 0,0 0 16,0 1-16,0-1 16,0 0-16,0 0 15</inkml:trace>
  <inkml:trace contextRef="#ctx0" brushRef="#br1" timeOffset="55600.11">33189 3408 0,'-21'-21'31,"21"42"-15,0 0-16,0 0 15,-21 0-15,21 1 0,0-1 0,-21 0 16,21 21-16,0-21 0,-21 1 16,21-1-16,0 0 0,0 0 15,0 0-15,0 0 0,0 1 0,0-1 16,0 0-16,0 0 15,21-21-15,0 0 16,0 0-16,0 0 16</inkml:trace>
  <inkml:trace contextRef="#ctx0" brushRef="#br1" timeOffset="55890.94">33401 3408 0,'0'-21'0,"0"42"0,0-63 15,0 20 1,0 44 0,21-1-1,-21 0-15,21 0 0,-21 0 16,0 0-16,0 1 0,0-1 16,0 21-16,0-21 0,0 0 15,0 1-15,0-1 0,-21 0 0,21 0 16,-21 0-16,0 0 0,21 1 15,-21-1-15,-1-21 16,22 21-16,0-42 47,22 21-47,-1-21 0</inkml:trace>
  <inkml:trace contextRef="#ctx0" brushRef="#br1" timeOffset="56119.68">33740 3493 0,'0'0'0,"0"-22"15,0 1 1,0 0-16,-22 21 16,22 21 30,0 0-30,0 1-16,0-1 16,0 0-16,0 0 15</inkml:trace>
  <inkml:trace contextRef="#ctx0" brushRef="#br1" timeOffset="56355.32">33613 3874 0,'0'0'0,"-22"0"0,22 21 0,-21 0 16,0 0-16,21 0 15,0 0-15,0 1 0,0-1 0,0 0 16,-21 0-16,21 0 0,-21 0 16,21 1-16,-21-22 0,21 21 15,-22 0-15,1 0 0,0 0 16,0 0-16,0-21 15,0 0-15,-1 22 0,-20-22 0,21 0 16,-21 0-16,-1 0 0,1 0 16,0 0-16,-1 0 0</inkml:trace>
  <inkml:trace contextRef="#ctx0" brushRef="#br1" timeOffset="62135.13">63 6308 0,'0'0'16,"-21"0"-16,0-21 15,0 21 1,21 21 15,0 0 1,63-21-17,1 21-15,-1-21 16,22 0-16,-21 0 0,20 0 0,1 0 15,0 0-15,-22 0 0,22 0 16,-22 0-16,1 0 0,-1 0 0,-20 0 16,20 0-16,-21 0 0,1 0 15,-1 0-15,0 0 0,1 0 16,-22 0-16,21 0 0,-21 0 0,1 0 16,-1 0-16,-42 0 31,-1 0-16,1 0-15,-21 0 0,0-21 0,20 21 16,-20 0-16,0 0 0,-1 0 16,1-21-16,21 21 0,0 0 0,-22 0 15,22-21-15,0 21 16,0 0-16,21-22 0,21 22 47,0 0-47,0 0 0,1 0 15,-1 0-15,21 0 0,-21 0 16,22 0-16,-1 0 0,0 0 16,-21 0-16,22 0 0,-1 0 15,0 0-15,-20 0 0,-1 0 0,0 0 16,0 0-16,0 0 0,-21 22 16,0-1-1,-21 0-15,0 0 0,-21 0 0,-1 22 16,22-22-16,-21 0 0,-1 21 15,1-21-15,0 22 0,-1-22 16,22 0-16,0 0 0,0 0 16,0 1-16,0-22 0,21 21 0</inkml:trace>
  <inkml:trace contextRef="#ctx0" brushRef="#br1" timeOffset="63387.53">2286 6075 0,'0'0'16,"0"-21"-16,-21 21 0,0-21 15,-1 21 1,1 0-1,21 21-15,0 0 16,0 21-16,0-21 0,0 22 0,0-22 16,0 21-16,0 1 15,0-1-15,0 0 0,0 1 0,-21-1 16,0 0-16,0 1 0,21-22 16,-21 21-16,21-21 0,0 0 0,0 1 15,-22-22-15,22 21 16,0-42-1,0-1-15,0 1 16,0 0-16,0 0 0,0 0 0,0-22 16,22 22-16,-1-21 0,-21 0 15,21 20-15,0-20 0,0 0 16,0 21-16,1-22 0,-1 1 0,0 21 16,0 0-16,0-1 0,0 1 15,1 21-15,-1 0 16,0 0-16,0 21 0,0 1 0,-21-1 15,21 0-15,1 0 0,-22 21 16,0-20-16,21 20 0,-21-21 0,21 21 16,-21 1-16,0-22 0,0 21 15,0-21-15,21 1 0,-21-1 0,0 0 16,21-21-16,-21 21 0,21-21 16,1 0-1,-1-21-15,-21 0 16,21 0-16,0-1 0,0-20 15,0 21-15,1-21 0,-1 20 16,0-20-16,0 0 0,0 21 0,22-22 16,-22 1-16,0 21 0,0-22 15,0 1-15,0 21 0,22-21 16,-22 42 0,0 0-16,-21 21 15,0 0-15,0 0 0,0 21 16,0-20-16,0 20 0,0 0 0,0 1 15,0-22-15,0 21 0,0 0 0,0 1 16,0-22-16,0 21 0,21 1 16,-21-22-16,21 0 0,1-21 15,-1 0 1,0 0-16,0 0 0,0 0 0,22 0 16,-22 0-16,0-21 0,21 0 15,1-1-15,-22 1 0,21 0 0,0-21 16,-20 21-16,20-1 0,-21-20 0,0 21 15,0-21-15,1 20 0,-22 1 16,21 0-16,-21-21 0,0 21 0,0-1 16,0 1-16,-21 0 0,-1 21 15,1 0-15,0 0 0,0 0 0,0 0 16,0 21-16,-1-21 0,1 43 16,21-22-16,0 0 0,-21 21 0,21-21 15,0 22-15,0-1 0,0-21 16,0 22-16,0-22 0,21 21 15,0-21-15,1 0 0,-1 1 0,0-22 16,0 21-16,21-21 0,-20 0 16,20 0-16,-21 0 0,21 0 0,-20 0 15,20-21-15,-21-1 0,21 1 16,-20 0-16,20 0 0</inkml:trace>
  <inkml:trace contextRef="#ctx0" brushRef="#br1" timeOffset="63671.37">4403 5546 0,'0'0'15,"0"-21"-15,-22-1 0,1 22 16,0 0-16,21 22 0,-21-1 0,0 0 16,0 21-16,-1 1 0,22 20 0,0-21 15,-21 22-15,21-1 0,-21-20 16,21 20-16,0 1 0,0-22 0,0 22 15,0-22-15,-21 21 0,21-20 16,0-1-16,0 0 0,0 1 16,0-22-16,0 0 0,0 21 0,0-20 15,0-1-15,21-21 16,0 0 0,0-21-16,-21-1 0,22 1 15,20 0-15,-21-21 0,0 21 0</inkml:trace>
  <inkml:trace contextRef="#ctx0" brushRef="#br1" timeOffset="64491.1">4614 5588 0,'0'-21'0,"0"42"0,0-63 16,0 63 0,0 21-16,0-21 0,0 43 15,0-22-15,0 22 0,0-1 16,0-20-16,0 20 0,0 1 15,-21-22-15,21 21 0,0-20 0,0-1 16,0 22-16,-21-22 0,21-21 0,0 21 16,-21 1-16,21-22 0,0 0 15,0 0-15,0 0 0,21-21 32,0-21-32,0 0 15,-21 0-15,21 0 0,-21-22 0,22 22 16,-22 0-16,0-21 15,21 21-15,-21-22 0,21 22 0,-21-21 16,0 21-16,0-1 0,21 1 0,0 21 16,0 0-1,1 21-15,-1-21 16,-21 22-16,21 20 0,-21-21 16,0 0-16,0 0 0,21 22 0,-21-22 15,21 0-15,-21 21 0,0-20 0,21-1 16,-21 0-16,22 0 15,-22 0-15,21 0 0,0-21 0,0 0 16,0 0-16,0 0 16,1 0-16,-1-21 15,0 0-15,-21 0 0,21 0 0,0 0 16,0-1-16,-21 1 0,22 0 16,-22 0-16,21-21 0,-21 20 0,0 1 15,21 0-15,-21 0 0,0 0 16,0 42-1,0 0 1,0 0-16,0 0 0,0 1 16,0-1-16,-21 21 0,21-21 0,0 0 15,0 22-15,0-22 0,0 0 16,0 0-16,0 0 0,0 1 16,21-1-16,0-21 0,0 0 15,0 0-15,1 0 0,-1 0 16,0 0-16,0-21 0,0 21 15,0-22-15,1 1 0,-1 0 0,0 0 16,0 0-16,0-22 0,-21 22 0,21 0 16,-21-21-16,0 21 0,0-22 15,0 22-15,0 0 0,-21 0 0,0 0 16,0 21-16,0-22 0,-22 22 16,22 0-16,0 0 0,0 0 0,0 0 15,0 0-15,-1 0 0,1 22 0,0-22 16,21 21-16,-21-21 15,21 21-15,0 0 0,0 0 16,21 0-16,0-21 0,0 0 16,22 22-16,-22-22 0,21 0 15,-21 0-15</inkml:trace>
  <inkml:trace contextRef="#ctx0" brushRef="#br1" timeOffset="65083.76">6011 6223 0,'0'0'0,"0"-21"0,0 0 16,0 0-16,0-1 16,-21 22-16,0-21 0,0 21 15,0 0-15,-1 0 0,1 0 16,0 0-16,0 0 16,0 21-16,0 1 0,-1-1 0,1 0 15,21 0-15,-21 0 0,0 22 16,0-22-16,21 21 0,-21-21 0,21 22 15,0-22-15,0 21 0,0-21 0,0 0 16,0 1-16,0-1 0,0 0 16,21 0-16,0-21 0,0 0 15,0 0-15,0 0 0,1 0 16,-1 0-16,0 0 0,0-21 16,0 0-16,0 0 0,22-1 15,-22 1-15,0 0 0,0-21 0,0 21 16,1-22-16,-22 1 0,21 0 15,0-1-15,0 1 0,-21-22 0,0 22 16,0-21-16,0-1 0,0 1 0,0 20 16,0-20-16,0-1 0,0 1 15,0 20-15,0 1 0,0-21 16,0 41-16,-21 22 16,0 0-16,21 22 0,0-1 15,0 21-15,0 0 0,0 22 16,0-22-16,0 22 0,0-1 0,0 1 15,0-1-15,0 1 0,0-22 16,0 22-16,0-22 0,0 21 16,0-20-16,21-1 0,0 0 0,-21 1 15,21-22-15,-21 21 0,21-21 0,1 1 16,-22-1-16,21 0 0,0-21 16,0 21-16,0-21 0,0 0 15,1 0-15,-1-21 0,0 0 0,0 21 16,0-21-16,0-1 0,1 1 15,-1-21-15,0 21 0,-21-22 16,0 22-16</inkml:trace>
  <inkml:trace contextRef="#ctx0" brushRef="#br1" timeOffset="65336.62">4149 6011 0,'-43'22'0,"86"-44"0,-128 44 15,64-1-15,0-21 0,-1 0 0,44 0 32,-1 0-17,0 0-15,21 0 0,-21 0 0,22-21 16,20 21-16,1-22 0,-1 22 15,1-21-15,-22 21 0,22-21 0,-1 0 16,1 21-16</inkml:trace>
  <inkml:trace contextRef="#ctx0" brushRef="#br1" timeOffset="65891.3">7027 6117 0,'0'0'0,"0"-21"0,0 0 16,0 0-16,-21 0 16,0 21-16,0-22 0,0 22 15,-1 0-15,-20 0 0,21 0 0,0 0 16,0 22-16,-22-22 0,22 21 16,0 21-16,0-21 0,0 22 15,21-22-15,-22 21 0,22 0 16,0 1-16,0-1 0,0 22 0,22-22 15,-1 0-15,0 1 0,0-22 0,0 21 16,22-21-16,-22 0 0,0 1 16,21-1-16,-21 0 0,22-21 0,-1 0 15,0 0-15,-20 0 0,20-21 0,0 0 16,1-1-16,-1 1 0</inkml:trace>
  <inkml:trace contextRef="#ctx0" brushRef="#br1" timeOffset="66404">7620 5503 0,'0'0'0,"-21"-21"0,21-21 0,0 21 16,-21 21-16,-1 0 0,1 0 16,21 42-16,0-21 15,0 43-15,0-22 0,0 22 0,0-1 16,0 1-16,0-1 0,0 1 15,0-1-15,0 1 0,0-1 0,0 1 16,-21-1-16,21-21 16,-21 22-16,21-22 0,0 1 0,0-1 0,0 0 15,0-21-15,0 1 0,0-1 16,0 0-16,-21-21 0,21-21 47,0 0-47,0-22 0,0 22 0,0 0 15,0-21-15,21-1 0,0 22 0,0-21 16,0-1-16,1 22 0,-1-21 16,0 0-16,0 20 0,21 1 0,-20 0 15,20 0-15,0 21 0,-21 0 16,22 0-16,-22 0 0,0 0 16,21 21-16,-20 0 0,-1 22 0,-21-22 15,21 0-15,-21 21 0,0 1 16,0-22-16,0 21 0,0 0 0,0 22 15,-21-43-15,21 0 0,0 22 16,-21-22-16,21 0 0,-22-21 16,22 21-16,0 0 0,22-21 31,-1-21-31,0 0 16,21 0-16</inkml:trace>
  <inkml:trace contextRef="#ctx0" brushRef="#br1" timeOffset="68117.49">8572 6223 0,'0'0'0,"0"-63"16,-21 41 0,21 1-16,-42 0 15,42 0-15,-21 21 0,0 0 16,-1 0-16,1 0 0,0 0 15,0 0-15,0 21 0,0 0 16,-1 0-16,1 1 0,0 20 16,21 0-16,0 1 0,-21-22 15,21 21-15,-21 0 0,21 1 0,0-1 16,0-21-16,0 0 0,0 22 16,0-22-16,21 0 0,0 0 15,0-21-15,0 0 0,1 0 16,-1 0-16,0-21 15,0 0-15,0 0 0,0 0 0,1-1 16,-1 1-16,-21 0 0,21 0 0,0-21 16,-21 20-16,0-20 0,0 21 15,21-21-15,-21 20 0,0 1 0,0 0 16,0 0-16,0 0 0,0 0 16,0 42 15,0 0-31,0 0 0,0 0 0,0 0 15,0 1-15,0 20 0,0-21 16,-21 21-16,21-20 0,0-1 0,0 21 16,0-21-16,0 0 0,0 1 0,0-1 15,0 0-15,21-21 16,0 0-16,1 0 0,-1 0 16,0 0-16,0 0 0,0-21 15,0 21-15,1-21 0,-1-1 0,0 1 16,21 0-16,-21 0 0,1 0 15,-1 0-15,0-1 0,-21 1 0,21 0 16,-21 0-16,21 0 0,-21 0 16,0-1-16,0 1 0,0 42 47,0 1-47,0-1 0,-21 0 0,21 0 15,0 0-15,-21 0 0,21 1 16,0-1-16,0 0 0,0 21 0,0-21 15,21 1-15,0-1 0,0 0 16,1-21-16,-1 0 16,0 0-16,0 0 0,0 0 15,0 0-15,1 0 0,-1 0 0,0-21 16,0 21-16,0-21 0,0-1 0,1 1 16,-1 0-16,0 0 0,0 0 15,-21 0-15,0-1 0,21 1 0,-21 0 16,21-21-16,-21 63 47,0 0-47,0 0 0,0 0 15,0 1-15,0-1 0,0 0 16,0 0-16,0 0 0,0 0 16,0-42 30,0 0-46,22 0 16,-22 0-16,21 0 16,0-1-16,-21 1 0,21 0 0,0 0 15,-21 0-15,21 21 0,1-21 0,-22-1 16,21 22-16,0 0 16,-21 22-16,0-1 15,0 0-15,0 0 0,0 0 16,0 0-16,0 1 15,0-1-15,0 0 0,0 0 16,21-21-16,0 21 16,0-21-16,1 0 15,-1 0-15,0 0 0,0 0 16,-21-21-16,21 0 0,0 21 0,1-21 16,-1 0-16,0-1 0,0 1 15,0 0-15,-21 0 0,21 0 0,1 21 16,-1-21-16,0-1 0,0 22 15,-21-21-15,21 21 0,0 0 16,-21 21 0,0 1-16,0-1 15,0 0-15,0 0 16,0 0-16,0 0 0,0 1 16,0-1-16,22 0 15,-1 0-15,0-21 16,0 21-16,0-21 0,0 21 15,1-21-15,-1 0 0,21 0 0,-21 22 16,0-22-16,1 0 0,-1 0 16,21 0-16,-21 0 0,0 0 0,1 0 15,20 0-15,-21-22 0,0 22 0,0-21 16,1 0-16,-1 21 0,0-21 16,0 0-16,0 0 0,0-1 15,1-20-15,-1 21 0,0 0 0,0 0 16,-21-22-16,0 22 0,0-21 15,0 21-15,0-22 0,0 22 0,0 0 16,0 0-16,0 0 0,-21 21 0,0 0 16,0 0-16,-1 0 0,1 21 15,0-21-15,0 21 0,0 21 0,0-21 16,-1 22-16,22-22 0,-21 21 0,0 1 16,21-1-16,-21 0 0,21-21 15,0 22-15,0-1 0,0 0 0,0-20 16,0 20-16,0 0 0,0 1 0,0-22 15,0 21-15,21 0 16,0 1-16,-21-1 0,0 0 0,21 1 16,1-1-16,-22 0 0,0 1 0,0-1 15,0 0-15,0 1 0,0-1 0,0 0 16,0 1-16,0-1 0,0-21 16,0 22-16,0-22 0,0 0 15,-22-21-15,1 0 0,0 0 16,0-21-16,21 0 15,-21-1-15,21-20 16,0 21-16,0 0 0,0-22 0,0 1 16,0 0-16,0-1 0,0 1 15,21 0-15</inkml:trace>
  <inkml:trace contextRef="#ctx0" brushRef="#br1" timeOffset="68319.92">10308 5906 0,'0'0'0,"-21"0"0,0 0 0,0 0 15,-1 0 1,1 0-16,0 0 31,0 0-15,0 0-16,0 0 0,-1 0 15</inkml:trace>
  <inkml:trace contextRef="#ctx0" brushRef="#br1" timeOffset="68511.17">9144 5906 0,'0'0'0,"-21"0"0,0 21 31</inkml:trace>
  <inkml:trace contextRef="#ctx0" brushRef="#br1" timeOffset="70399.14">18732 5863 0,'0'-21'0,"22"21"16,-22-21 15,0 0-15,0 0-16,-22-1 15,22 1 1,-21 0-16,21 0 16,-21 0-16,21 0 0,-21 21 15,21-22-15,-21 22 0,0-21 16,-1 0-16,1 0 0,0 21 16,-21 0-16,21 0 0,-1 0 15,1 0-15,0 0 0,-21 0 0,21 0 16,-1 21-16,-20 0 0,21 0 15,0 22-15,0-22 0,21 21 0,-22 1 16,22-1-16,-21 0 0,21 1 0,0-1 16,0-21-16,0 21 15,0 1-15,0-22 0,21 0 0,-21 0 16,22 0-16,20 1 0,-21-22 0,0 0 16,22 0-16,-22 0 0,21 0 15,0 0-15,-20 0 0,20 0 0,-21-22 16,21 1-16,1 0 0,-22 0 15,21 0-15,-21-22 0,1 1 0,20 0 16,-21-1-16,21-62 0,1 41 16,-22 1-16,0-1 0,-21 1 15,21-1-15,0 1 0,-21-1 0,0-21 16,22 22-16,-22 21 0,21-22 16,-21 22-16,0-1 0,0 22 15,0-21-15,-21 42 16,-1 21-16,1 21 15,0 1-15,0-1 0,0 0 0,0 22 16,-1-1-16,1 1 0,0 21 16,-21-22-16,42 22 0,-21-22 0,-1 1 15,22 20-15,0-20 0,0-22 16,0 22-16,0-22 0,0 0 0,22-20 16,-22 20-16,21-21 0,0 0 0,0 0 15,21-21-15,-20 0 0,-1 0 16,21 0-16,-21 0 0,22 0 15,-22-21-15,21 0 0,0 0 0,-20-21 16,20 20-16,0-20 0,-21 0 16,1-1-16,20 1 0,-21 0 0,0-22 15,-21 22-15,0 0 0,0 20 16,0-20-16,-21 21 0,0 21 16,-21 0-16,20 0 0,-20 0 0,0 21 15,-1 21-15,22-20 0,0-1 16,0 21-16,0-21 0,21 22 0,0-22 15,0 21-15,0-21 0,0 22 16,21-22-16,0 0 0,0 0 0,0 0 16,1-21-16,-1 21 0,0 1 15,21-22-15,-21 0 0,1 0 16,-1 0-16,0 0 0,0 0 0,0 0 16,0 0-1,-21-22 1,22 1-16,-1 0 15,0 0-15,0 0 16,-21 0-16,21-1 0,0 1 0,1 0 16,-1 0-16,0 0 0,-21 0 15,21-1-15,0 22 0,-21 22 32,0-1-32,0 0 15,0 21-15,0-21 0,0 1 0,0 20 0,0-21 16,0 0-16,0 0 0,0 1 15,-21-1-15,21 0 16,0 0-16,0-42 47,0 0-47,0 0 0,0-1 16,0 1-16</inkml:trace>
  <inkml:trace contextRef="#ctx0" brushRef="#br1" timeOffset="70567.03">19664 5525 0,'0'0'0,"-21"0"15,-1 0-15,1 0 16,21 21 0,0 0-1,21-21 1,1 0-16,-1 21 0,0 0 15</inkml:trace>
  <inkml:trace contextRef="#ctx0" brushRef="#br1" timeOffset="71422.55">19812 5779 0,'0'0'0,"21"0"47,-21 21-47,0 0 16,21-21-16,0 63 0,-21-41 15,0-1-15,0 21 0,0-21 16,0 22-16,0-22 0,0 0 0,0 0 16,0 0-16,0 0 0,0 1 15,22-22 1,-1 0-16,0 0 0,0 0 15,0 0-15,0 0 0,1 0 16,-1-22-16,0 1 0,0 21 16,0-21-16,-21 0 0,21 0 0,1-22 15,-1 22-15,0 0 0,0-21 16,0 21-16,-21-22 0,0 22 0,21 0 16,-21 0-16,22 21 0,-22-21 0,0 42 31,-22-21-31,22 21 0,-21 0 0,0 0 15,0 22-15,21-22 16,-21 0-16,21 21 0,-21-21 0,21 1 16,0-1-16,0 0 0,0 0 0,0 0 15,0 0-15,0 1 0,21-1 16,0-21-16,0 0 0,0 0 16,0 0-16,1 0 0,-1 0 0,0 0 15,21 0-15,-21 0 0,22-21 16,-22-1-16,0 22 0,21-21 0,-20 0 15,-1 0-15,0 0 0,0-22 16,0 22-16,0 0 0,-21-21 0,0 21 16,0-1-16,0 1 0,0 0 0,0 0 15,-21 42 1,0 0-16,0 0 16,21 1-16,-21-1 0,0 21 0,-1-21 15,22 0-15,-21 22 0,21-22 16,0 0-16,0 0 0,0 0 0,0 1 15,0-1-15,21 0 0,1-21 16,-1 21-16,0-21 0,0 0 0,21 0 16,-20 0-16,20 0 0,-21 0 0,21 0 15,-20 0-15,20-21 0,-21 0 16,0 21-16,22-21 0,-22-1 0,0 1 16,0-21-16,0 21 0,0 0 15,1-22-15,-22 22 0,21-21 16,0 21-16,0-22 0,-21 22 0,0 0 15,0 42 1,0 0-16,0 0 16,0 1-16,-21-1 0,21 21 0,-21-21 15,21 0-15,0 1 0,-21-1 16,21 0-16,0 0 0,0 0 0,0 0 16,0 1-16</inkml:trace>
  <inkml:trace contextRef="#ctx0" brushRef="#br1" timeOffset="71599.22">21399 5990 0,'0'-21'47,"0"0"-16,0 0-31,0 0 16</inkml:trace>
  <inkml:trace contextRef="#ctx0" brushRef="#br1" timeOffset="72455.86">21929 5927 0,'-22'-21'15,"1"21"1,21 21-1,0 0-15,-21 0 0,21 0 0,0 0 0,0 1 16,0-1-16,-21 0 0,21 0 16,0 0-16,-21 0 0,21 1 15,0-1-15,-21 0 0,21-42 47,0 0-31,0-1-16,0 1 0,21 0 15,-21 0-15,21 0 0,-21-22 0,21 22 16,0-21-16,-21 21 0,21-22 16,1 22-16,-22-21 0,21 21 15,0 21-15,0-21 0,0 21 16,0 0-16,-21 21 0,22 0 16,-22 0-16,21 21 0,-21-20 0,21 20 15,-21-21-15,0 21 0,0-20 0,0 20 16,0-21-16,21 0 0,-21 0 15,0 1-15,0-1 0,21-21 0,-21 21 16,21-21 0,1 0-16,-22-21 15,21 21-15,0-21 0,0-1 0,0 1 16,0 0-16,1 0 16,-1 0-16,0-22 0,0 22 15,0-21-15,0 21 0,1-22 0,-1 22 16,0 0-16,0 0 0,0 0 15,0 21-15,1 0 0,-1 0 0,0 0 16,-21 21-16,0 0 0,0 0 16,0 0-16,0 22 0,0-22 0,0 0 15,0 21-15,0-20 0,0-1 0,0 21 16,0-21-16,0 0 0,0 1 16,0-1-16,21-21 15,0 0-15,0 0 0,1 0 16,-1 0-16,0 0 0,21 0 0,-21 0 15,22-21-15,-1 21 0,-21-22 16</inkml:trace>
  <inkml:trace contextRef="#ctx0" brushRef="#br1" timeOffset="73944.17">23093 5757 0,'0'0'0,"0"-21"0,-21 21 15,-1 0-15,1 21 0,0 1 16,-21-1-16,21 0 0,-1 0 0,1 21 15,0-20-15,0-1 0,0 21 16,0-21-16,-1 0 0,22 1 0,-21-1 16,21 0-16,0 0 0,0 0 15,21 0 1,1-21-16,-1 0 0,0 0 0,64 0 16,-64-21-16,0 21 15,0-21-15,0 0 0,0 0 16,1 0-16,-1-1 0,-21 1 0,21-21 15,-21 21-15,0-22 0,0 1 16,0 21-16,0 0 0,0 0 0,0-1 16,0 1-16,0 42 15,0 1-15,0-1 16,0 21-16,-21-21 0,21 0 16,0 22-16,0-22 0,0 21 15,0-21-15,0 1 0,0-1 0,0 0 16,0 0-16,21-21 0,0 0 0,0 21 15,0-21-15,1 0 0,-1 0 16,21 0-16,-21-21 0,0 21 0,22-21 16,-22 0-16,0 0 0,0-1 0,0 1 15,1 0-15,-1 0 0,0-21 16,-21 20-16,0-20 0,21 21 0,-21-21 16,21 20-16,-21 1 0,0 42 31,0 1-31,0-1 0,0 0 15,-21 21-15,0-21 16,21 1-16,-21 20 0,21-21 0,-21 0 16,21 0-16,0 1 0,0-1 0,0 0 15,-22-21-15,22 21 0,22-21 47,-1-21-47,-21 0 0,21 21 16,0-21-16,0-1 0,-21 1 0,21 0 15,1 0-15,-1 0 0,0 0 16,-21-1-16,21 1 0,-21 0 0,21 21 16,-21 21 15,0 0-31,0 1 0,0-1 0,0 0 16,0 0-16,0 0 15,21 0-15,-21 1 0,22-1 0,-1 0 16,0-21-16,0 21 15,21-21-15,-20 0 0,-1 0 16,0 0-16,21 0 0,-21 0 0,22 0 16,-22-21-16,21 21 0,-21-21 15,22 21-15,-22-21 0,21-1 16,-21 1-16,1 0 0,-22-21 0,21 21 0,-21-1 16,0-20-16,0 0 0,0 21 15,0-22-15,0 22 0,0 0 16,-21 0-16,-1 21 15,1 0-15,0 0 0,0 0 16,0 21-16,-22 0 0,22 0 0,0 0 0,0 22 16,-21-22-16,20 0 0,22 21 15,-21-20-15,21-1 0,-21 0 0,21 0 16,0 0-16,0 0 0,21 1 16,0-22-16,1 0 15,-1 0-15,0 0 0,0 0 0,0 0 16,0-22-16,1 22 0,-1-21 15,0 0-15,0 0 0,0 21 0,0-21 16,-21 0-16,22-1 0,-1 1 16,-21-21-16,21 42 0,-21-21 15,0 0-15,0 42 32,0 0-32,0 0 0,-21 0 0,21 22 15,-21-22-15,-1 0 0,22 21 0,0-21 16,0 1-16,0-1 0,0 0 15,0 0-15,0 0 0,22-21 16,20 21-16,-21-21 16,0 0-16,22 0 0,-1 0 0,-21 0 15,21 0-15,1-21 0,-22 21 0,21-21 16,1 0-16,-22 0 16,0 0-16,0-1 0,0 1 0,0-21 15,-21 21-15,0-22 0,0 1 0,0 0 16,0-1-16,0 22 0,-21-21 15,-21 0-15,21 20 0,0 22 16,-22 0-16,22 0 0,0 0 16,-21 22-16,20-1 0,1 0 0,21 0 15,0 0-15,0 0 0,0 1 16,0 20-16,0-21 0,0 0 16,0 0-16,21 22 0,1-22 0,-22 0 15,21 21-15,-21-20 0,21 20 0,-21 0 16,21 1-16,0 20 15,-21-21-15,0 22 0,0-22 16,0 1-16,0-1 0,0 0 0,0 1 16,0-1-16,-21 0 0,0-21 0,0 22 15,21-22-15,0 0 0,-21 0 16,21 0-16,-22 1 0,22-44 31,0 1-15,0 0-16,22 0 0,-1 0 15,21 0-15</inkml:trace>
  <inkml:trace contextRef="#ctx0" brushRef="#br1" timeOffset="74279.98">25019 5906 0,'0'-22'31,"21"22"-16,0-21-15,0 21 0,1 0 16,-1-21-16,21 21 0,-21-21 16,0 0-16,1 21 0,-1-21 15,-21-1-15,21 1 0,-21 0 16,0 0-16,0 0 0,0 0 0,0-1 16,0 1-16,-21 21 0,0 0 15,-1 0-15,-20 21 0,21 22 16,-21-22-16,20 21 0,1 1 0,0-1 15,0-21-15,0 21 0,0 1 16,21-1-16,0-21 0,0 22 0,0-22 16,0 0-16,0 0 0,21 0 0,0-21 15,21 21-15,-21-21 16,1 0-16,20 0 0,-21 0 0,21 0 16,-20-21-16,20 0 0</inkml:trace>
  <inkml:trace contextRef="#ctx0" brushRef="#br1" timeOffset="74503.85">25612 5630 0,'0'0'0,"0"-21"0,0-21 0,0 21 0,0 0 15,-22 42 1,1 0 0,21 0-16,0 0 0,-21 22 0,0-1 15,21 0-15,-21 1 0,21-1 16,0 0-16,0 1 0,0-22 0,0 21 15,0-21-15,0 22 16,0-22-16,0 0 0,21 0 0,0-21 16,0 21-16,22-21 0,-22 0 0,0 0 15,0 0-15,21 0 0,-20 0 16</inkml:trace>
  <inkml:trace contextRef="#ctx0" brushRef="#br1" timeOffset="74754.71">26056 5546 0,'0'0'16,"0"-21"-16,21-22 0,0 43 0,1-21 16,-1 0-16,0 21 0,0 0 15,21 0-15,-20 0 0,-1 21 16,0 0-16,0 0 0,0 1 0,0 20 16,-21-21-16,0 21 0,0 1 0,0-1 15,0 0-15,0 1 0,0-1 16,-21-21-16,0 22 0,0-22 0,-21 21 15,20-21-15,1 0 0,0 1 16,0-1-16,0-21 0,0 21 0,-1-21 16,1 0-16</inkml:trace>
  <inkml:trace contextRef="#ctx0" brushRef="#br1" timeOffset="74928.61">26649 5736 0,'-21'0'47,"21"21"-31,-22-21-1</inkml:trace>
  <inkml:trace contextRef="#ctx0" brushRef="#br1" timeOffset="75928.03">27432 5673 0,'0'0'0,"0"-21"0,-21-22 31,0 43-31,-1 0 16,1 0-16,0 21 0,21 1 16,0 20-16,-21-21 0,0 21 15,21-20-15,-21 20 0,21-21 16,0 0-16,0 0 0,0 1 0,0-1 15,0 0-15,-22 0 0,22 0 16,22-21 0,-1-21-1,0 0-15,0 0 16,0 21-16,-21-21 0,21-1 0,1 1 16,-1 0-16,0 0 0,0 0 15,0 0-15,0-1 0,1 22 16,-1 0-16,-21 22 15,0-1-15,0 0 0,0 0 16,21 0-16,-21 0 0,0 1 16,0-1-16,21 0 0,-21 0 0,0 0 15,21-21-15,0 0 16,1 0-16,-1 0 0,0 0 16,0 0-16,0 0 0,22-21 0,-22 21 15,0-21-15,21 0 0,-21 21 0,22-21 16,-22-22-16,21 22 0,-21 0 15,1-21-15,-1 20 0,0-20 0,0 0 16,-21 21-16,0-22 0,0 22 16,0-21-16,0 21 0,-21 42 31,0 21-31,21-21 16,-21 22-16,-1-22 0,1 21 0,0 0 15,21 1-15,0-22 0,0 21 0,0-21 16,0 22-16,0-22 0,0 0 15,21 0-15,0-21 0,1 21 0,-1-21 16,0 0-16,0 0 0,21 0 16,-20 0-16,-1 0 0,21-21 0,-21 0 15,0 21-15,1-21 0,-1 0 16,0 0-16,0-1 0,0 1 16,0 0-16,1 0 0,-22-21 0,21 20 15,-21 1-15,21 0 0,-21 42 31,0 0-15,0 1-16,-21-1 0,0 0 0,-1 0 16,22 0-16,0 0 0,-21 1 15,21-1-15,0 0 0,-21 0 16,42-21 15,0-21-31,-21 0 16</inkml:trace>
  <inkml:trace contextRef="#ctx0" brushRef="#br1" timeOffset="76083.95">28427 5503 0,'0'0'0,"0"-42"0,0 21 0,0 0 16,0 0-16,0-1 16,0 44-1,0-1 1,0 0-16,0 0 15,21 0-15,0-21 0,0 21 0,0-21 16</inkml:trace>
  <inkml:trace contextRef="#ctx0" brushRef="#br1" timeOffset="76939.46">28914 5567 0,'-22'0'0,"1"0"16,21 21-16,-21-21 0,0 21 15,21 0-15,-21 1 0,0-1 16,21 0-16,-22 21 0,22-21 0,0 1 16,-21-1-16,21 0 0,0 0 0,0 0 15,0 0-15,0 1 16,21-22 15,-21-22-31,22 1 16,-1 21-16,0-21 0,-21 0 0,21 0 15,0 0-15,-21-1 0,21 1 16,1 0-16,-22-21 0,21 21 0,0 21 16,0-22-16,-21 44 31,0-1-31,0 0 0,0 0 0,0 0 16,0 0-16,0 1 0,21-1 15,-21 0-15,21 0 0,-21 0 0,22 0 16,-1 1-16,0-22 0,0 21 15,21 0-15,1-21 0,-22 0 16,21 0-16,1 0 0,-1 0 0,0 0 16,1 0-16,-1 0 0,0-21 15,-21 21-15,22-21 0,-22-1 0,0 1 16,-21 0-16,0-21 0,21 21 16,-21-22-16,0 1 0,0 0 0,0-1 15,0 22-15,0-21 0,0 21 16,-21-1-16,-21 1 15,21 21-15,-22 0 0,22 0 16,0 21-16,0 1 0,0-1 0,-22 21 16,22 0-16,0-20 0,0 20 15,21 0-15,0-21 0,-21 22 16,21-22-16,0 21 0,0-21 0,0 1 16,0-1-16,21-21 0,-21 21 15,21 0-15,0-21 0,0 0 0,0 0 16,22 0-16,-22 0 0,0 0 15,0-21-15,0 0 0,22 0 0,-22-1 16,0-20-16,0 21 0,-21-21 16,21-1-16,1 1 0,-1-22 0,-21 22 15,0-21-15,21-64 0,0 63 16,-21 1-16,21-1 16,-21 1-16,21-22 0,-21 21 0,0 1 0,0 21 15,0-1-15,0 22 16,0 0-16,0 42 15,-21 0-15,-21 22 0,21 20 16,0-21-16,-1 22 0,-20-1 0,21 22 16,0-21-16,0-1 0,-1 1 15,22-1-15,0-21 0,0 22 0,0-22 16,0 22-16,0-22 0,0 0 16,0-20-16,0 20 0,0-21 0,22 0 15,-22 0-15,21 1 0,0-22 0,0 0 16,0 0-16</inkml:trace>
  <inkml:trace contextRef="#ctx0" brushRef="#br1" timeOffset="77335.23">30141 5588 0,'0'0'16,"0"-21"-16,0 0 0,-21 21 0,0 0 15,0 0-15,0 0 0,-1 21 16,1-21-16,0 21 0,0 21 0,0-20 15,0-1-15,21 0 0,-22 21 16,22-21-16,-21 22 0,21-22 0,0 0 16,0 0-16,0 0 0,0 1 0,0-1 15,0 0-15,21-21 16,1 0-16,-1 21 0,0-21 0,0 0 16,21 0-16,-20 0 0,20 0 15,-21-21-15,21 21 0,-20-21 0,-1 0 16,0-22-16,0 22 0,0-21 15,0-1-15,-21 1 0,22 0 0,-22 21 16,0-22-16,0 1 0,-22 21 16,1 0-16,0-1 0,0 22 0,0 0 15,-22 0-15,22 0 0,-21 0 0,21 22 16,-22-1-16,22 0 0,0 21 16,0-21-16,21 1 0,0-1 15,0 21-15,0-21 0,0 0 16,0 1-16,0-1 0,21 0 15,0-21-15,0 0 0,1 0 16,20 0-16</inkml:trace>
  <inkml:trace contextRef="#ctx0" brushRef="#br1" timeOffset="77826.95">30628 5652 0,'0'0'16,"21"-43"-16,0 22 0,1 0 0,-22 0 15,21 0-15,-21 42 31,-21 0-31,-1 21 0,1-21 0,21 1 16,0 20-16,-21-21 16,21 0-16,-21 0 0,21 22 0,0-22 15,0 0-15,0 0 16,21-21 0,0 0-16,0 0 15,1 0-15,-1-21 0,0 0 16,0 0-16,0 0 15,-21-1-15,21 1 0,1 0 16,-22 0-16,21 21 16,-21 21-1,0 0-15,0 0 16,0 1-16,21-22 0,-21 21 16,21 0-16,0 0 0,0-21 15,1 0-15,-1 0 16,0 0-16,0 0 0,0 0 0,0 0 15,1-21-15,-1 0 16,-21 0-16,21 21 0,-21-43 0,0 22 16,0 0-16,0 0 0,0-22 15,0 22-15,0-21 0,0 21 0,0 0 16,0-1-16,0 44 47,0-1-32,0 0-15</inkml:trace>
  <inkml:trace contextRef="#ctx0" brushRef="#br1" timeOffset="78074.8">31623 5440 0,'0'0'0,"-21"0"31,0 0-31,-1 21 16,1 0-16,0 0 0,0 22 0,0-22 15,0 21-15,21-21 0,-22 22 16,22-22-16,-21 21 0,21-21 0,0 22 16,0-22-16,0 0 0,0 0 15,0 0-15,21 1 0,1-22 0,-1 21 16,0-21-16,0 0 0,21 0 15,-20 0-15,-1 0 0</inkml:trace>
  <inkml:trace contextRef="#ctx0" brushRef="#br1" timeOffset="78338.64">32089 5355 0,'0'0'15,"0"21"-15,0 1 16,0-1-16,0 0 0,0 21 16,0-21-16,0 22 0,-22-1 15,1 0-15,0 1 0,0-1 0,21-21 16,-21 22-16,0-1 0,-1-21 16,1 0-16,0 22 0,21-22 15,0 0-15,-21-21 0,21 21 16,-21 0-16</inkml:trace>
  <inkml:trace contextRef="#ctx0" brushRef="#br1" timeOffset="78523.53">32554 5673 0,'0'-21'31,"0"42"32</inkml:trace>
  <inkml:trace contextRef="#ctx0" brushRef="#br1" timeOffset="79514.98">24723 6985 0,'-64'-42'32,"43"42"-17,21 21-15,-21-21 0,21 21 16,0 0-16,-21 22 0,21-22 0,0 21 16,0-21-16,0 22 0,0-1 15,-22-21-15,22 21 0,-21 1 16,21-22-16,0 0 0,0 0 15,0-42 17,0 0-17,0-21-15,0 20 0,21 1 0,1-21 16,-22 0-16,21 20 0,0-20 0,0 21 16,0-21-16,-21-1 0,21 22 15,1 0-15,-1 0 0,0 0 0,0-1 16,0 22-16,0 0 0,1 0 0,-1 0 15,0 22-15,0-1 16,0 0-16,-21 21 0,0-21 0,21 1 16,1 20-16,-22-21 0,21 21 15,-21-20-15,0 20 0,0-21 16,0 0-16,0 0 0,21 1 0,-21-1 16,21 0-16,0-21 15,0 0-15,1 0 16,-1-21-16,0 0 0,0-1 15,0 1-15,0 0 0,1 0 16,-1 0-16,0-22 0,0 22 0,21 0 16,-20-21-16,-1 21 0,0-1 15,0 1-15,0 0 0,-21 0 0,21 21 16,-21 21 0,0 0-1,0 0-15,0 1 0,0-1 0,0 0 16,0 21-16,0-21 0,0 22 15,0-22-15,0 21 0,0-21 16,0 1-16,0-1 0,0 0 0,0 0 16,0 0-16,22-21 15,20 0 1,-21 0-16,0 0 0,22 0 0</inkml:trace>
  <inkml:trace contextRef="#ctx0" brushRef="#br1" timeOffset="79943.97">26098 7091 0,'0'0'0,"22"-106"32,-22 85-32,0 0 0,-43 21 15,22 0-15,0 0 0,0 0 16,0 0-16,-1 0 0,1 21 0,0 0 16,0 0-16,0 0 0,0 1 0,-1-1 15,1 21-15,0-21 0,0 0 16,21 22-16,0-22 0,0 0 0,0 21 15,0-20-15,0-1 0,0 0 16,0 0-16,21-21 16,0 0-16,0 0 0,1 0 0,-1 0 15,0 0-15,0-21 0,0 0 16,0 0-16,1-1 0,20 1 16,-21-21-16,0 21 0,0 0 0,1-22 15,-1 22-15,0 0 0,0-21 16,0 20-16,0 22 0,-21-21 0,0 42 31,0 1-15,0-1-16,-21 0 0,21 0 0,0 21 15,0-20-15,0-1 0,-21 0 16,21 0-16,0 0 0,0 0 0,0 1 16,0-1-16,0 0 0,21-21 15,0 0-15,1 0 16,-1 0-16,0 0 15,0 0-15</inkml:trace>
  <inkml:trace contextRef="#ctx0" brushRef="#br1" timeOffset="80239.81">26543 6964 0,'0'0'0,"0"-21"0,0 0 15,0 42 17,0 0-17,0 0-15,21 0 0,-21 22 0,21-22 16,0 0-16,-21 21 0,22 1 16,-1-1-16,0 0 0,-21-21 15,21 1-15,0-1 0,-21 0 0,21 0 16,1 0-16,-1-21 15,0 0 1,0 0 0,-21-21-16,0 0 0,0 0 0,21 0 15</inkml:trace>
  <inkml:trace contextRef="#ctx0" brushRef="#br1" timeOffset="80406.71">26860 7091 0,'0'-21'0,"-21"148"0,42-233 0,-21 64 15,0 20-15,0 1 0,-21 21 16,0 0-1,0 0-15,0 21 0,0-21 0,-1 22 16,1-1-16,-21 0 0,21 0 0,0 21 16,-1-20-16,1-1 0,-21 42 15,21-42-15,0 1 0,21-1 16,0 0-16,-22-21 0,22 21 16,-21-21-16</inkml:trace>
  <inkml:trace contextRef="#ctx0" brushRef="#br1" timeOffset="82711.92">27178 6985 0,'0'21'62,"-21"0"-46,21 1-16,0-1 0,0 0 15,0 0-15,0 0 0,0 0 16,0 1-16,0-1 0,0 0 16,0 0-16,0 0 0,0-42 62,0 0-62,0 0 16,0 0-16,0-1 0,0 1 15,0 0-15,0 0 0,0 0 16,0 0-16,21 21 0,-21-22 0,21 22 16,-21-21-16,0 42 31,21-21-31,-21 22 16,0-1-16,0 0 0,0 0 15,0 0-15,0 0 0,0 1 16,21-22-16,-21 21 0,0 0 15,22-21-15,-22 21 16,0 0 0,0-42 437,0 0-453,-22 0 15,22 0-15,0-1 16,-21 22-16,21-21 16,0 0-16,0 0 15,0 0 1,0 0-16,0 42 109,0 0-109,0 0 16,0 0-16,0 0 0,0 1 16,0-1-16,0 0 0,0 0 0,0 0 15,0 0-15,0 1 0,0-1 16,0 0-16,0 0 0,0 0 0,0 0 15,0-42 48,21 21-63,-21-21 0,22 0 16,-22 0-16,0 0 0,0-1 0,21 1 15,0 0-15,0 0 0,-21-21 16,0 20-16,21 1 0,-21 0 0,21 0 15,1 21-15,-22-21 0,21 21 16,0 0 0,-21 21-16,0 21 15,0-21-15,21 1 0,-21-1 16,0 21-16,0-21 0,0 0 0,0 1 16,0 20-16,0-21 15,0 0-15,0 0 0,21-21 16,-21 22-16,21-22 15,1 0 1,-1-22-16,-21 1 0,21 21 0,0-21 16,-21 0-16,21 0 0,0 0 15,-21-22-15,22 22 0,-1 0 0,-21-21 16,21 20-16,0-20 0,0 21 0,0 0 16,-21 0-16,22-1 0,-1 1 15,0 21 1,-21 21-16,0 1 15,0 20-15,0-21 16,0 0-16,0 0 0,0 22 0,0-22 16,0 0-16,0 0 0,0 0 15,0 1-15,21-22 0,-21 21 16,21-21-16,0 0 0,1 0 16,-22-21-16,21 21 0,0-22 15,0 1-15,0 0 0,0 0 0,-21 0 16,22 0-16,-1-1 0,0 1 15,0 0-15,-21 0 0,21 0 0,0 0 16,1 21-16,-22 21 31,0 0-31,0 0 0,0 0 16,0 0-16,-22 1 0,22 20 0,0-21 16,0 0-16,-21 0 0,21 1 15,0-1-15,21-21 31,1 0-31,-22-21 16</inkml:trace>
  <inkml:trace contextRef="#ctx0" brushRef="#br1" timeOffset="82875.34">28152 6922 0,'0'0'0,"-64"-22"31,64 44 1,21-22-32,0 0 15,1 0-15,-1 21 0</inkml:trace>
  <inkml:trace contextRef="#ctx0" brushRef="#br1" timeOffset="83599.92">28596 7006 0,'0'0'0,"0"21"16,21-21-16,0 0 15,1 0-15,-1 0 0,0 0 16,0 0-16,0 0 16,0 0-16,22 0 0,-22 0 0,0 0 15,0 0-15,-21-21 0,21 21 16,1-21-16,-44 21 31,1 0-31,0 0 16,0 0-16,0 21 0,-22 0 0,22 1 15,-21-1-15,21 21 0,-22-21 0,1 22 16,21-22-16,-21 21 0,20-21 16,1 0-16,-21 1 0,42-1 0,-21 0 15,21 0-15,-21-21 16,42 0-1,0-21-15,0 0 16,0 0-16,0-1 16,1 1-16,-1 0 0,0 0 0,21 0 15,-21 0-15,1-1 0,-22 1 16,21 0-16,0 21 0,0 0 16,-21 21 15,21 0-31,-21 1 0,0-1 0,21 0 15,-21 0-15,0 0 16,22-21-16,-1 21 0,0-21 16,21 0-16,-21 22 0,1-22 0,20 0 15,0 0-15,1 0 0,-22 0 16,21 0-16,0-22 0,1 22 0,-1-21 16,-21 0-16,22 0 0,-22 0 15,21 0-15,-21-1 0,0 1 0,-21-21 16,0 21-16,22 0 0,-22-1 15,0-20-15,0 21 0,0 0 16,-22 21-16,1 0 0,0 0 16,0 0-16,0 21 0,-22 0 15,22 0-15,0 0 0,21 1 0,-21 20 16,21-21-16,0 21 0,0-20 16,0 20-16,0-21 0,0 0 0,0 0 15,21 1-15,0-1 0,0 0 0,1-21 16,-1 21-16,21-21 0,-21 0 15,22 0-15,-1 0 0,-21 0 0,21 0 16,1 0-16,-22-21 0,21 21 16</inkml:trace>
  <inkml:trace contextRef="#ctx0" brushRef="#br1" timeOffset="83838.78">30120 6922 0,'0'0'0,"0"-43"0,0-20 31,-21 84-15,0 0-16,0 0 0,-1 0 0,1 1 16,0 20-16,21-21 0,-21 21 0,0 1 15,21-22-15,-21 21 0,21 1 16,0-1-16,0-21 0,0 21 0,21-20 16,0-1-16,0 0 15,0 0-15,0 0 0,1-21 0,20 21 16,-21-21-16,21 0 0,1 0 0,-1 0 15,0 0-15,-20 0 0,20-21 16,0 0-16,1 21 0</inkml:trace>
  <inkml:trace contextRef="#ctx0" brushRef="#br1" timeOffset="84102.64">30692 6858 0,'0'-42'15,"0"84"-15,0-105 0,0 41 0,21 22 16,0-21-16,0 21 0,0 0 15,-21 21 1,21 1-16,-21-1 0,0 0 16,0 0-16,22 0 0,-22 22 0,0-22 15,0 21-15,0-21 0,0 22 16,0-1-16,0-21 0,-22 21 0,22 1 16,-21-22-16,0 21 0,21-21 15,-21 1-15,0-1 0,0 0 0,21 0 16,0 0-16,-22-21 15,1 0-15,21 21 0,0-42 16</inkml:trace>
  <inkml:trace contextRef="#ctx0" brushRef="#br1" timeOffset="84446.7">31602 7006 0,'0'21'78,"21"1"-78,-21-1 16,0 0-1</inkml:trace>
  <inkml:trace contextRef="#ctx0" brushRef="#br1" timeOffset="84627.55">31708 7557 0,'0'0'0,"0"21"0,0 0 15,-22 0-15,1 0 0,21 0 0,-21 1 16,0-1-16,0 0 15,0 0-15,-1 0 0,1-21 16,0 21-16,0-21 0,0 22 16,-22-22-16,22 0 0,-21 0 0,21 21 15,-22-21-15,-20 0 16</inkml:trace>
  <inkml:trace contextRef="#ctx0" brushRef="#br1" timeOffset="93383.65">783 8678 0,'-21'0'31,"0"0"-31,0 0 16,-1 0-16,1 0 0,-21 0 0,21 0 16,-22 0-16,22 0 0,-21 0 15,0-21-15,20 21 0,-20 0 16,0 0-16,21 0 0,-1-21 0,-20 21 16,21 0-16,0 0 15,0 0-15,-1 0 0,1-21 16,64 21 15,-22 0-31,21 0 0,22 21 16,-22-21-16,21 0 0,1 0 15,-1 0-15,1 21 0,-1-21 0,1 0 16,-1 0-16,1 0 0,21 0 16,-22 0-16,1 0 0,-1 0 0,1 0 15,-1 0-15,1 0 0,-1 0 16,-21 0-16,1 0 0,-1 0 15,0 0-15,-20 0 0,-1 0 16,0 0-16,-21-21 16,0 0-1,-21 0 1,0 21-16,-22-21 0,22 21 16,0-22-16,-21 1 0,-1 21 0,22-21 15,-21 21-15,21-21 0,-22 21 16,22 0-16,0-21 0,0 21 0,0 0 15,-1 0-15,1 0 16,42 0 31,1 0-47,20 21 0,-21-21 0,21 0 16,-20 0-16,20 21 0,0-21 15,1 0-15,-1 0 0,-21 0 0,21 0 16,1 0-16,-22 0 0,21 21 15,-21-21-15,1 0 0,-1 0 0,0 0 16,-21 21-16,0 1 16,0-1-16,0 0 0,-21 0 15,-22 0-15,22 0 0,-21 1 16,21 20-16,-22 0 0,1-21 0,0 22 16,-1-22-16,1 21 15,0-21-15,21 22 0,-43-1 16,43-21-16,21 0 0,-21 1 15,0-1-15,42-42 47,0 21-31,0-22-16</inkml:trace>
  <inkml:trace contextRef="#ctx0" brushRef="#br1" timeOffset="94243.25">3344 8043 0,'0'0'0,"0"-21"0,21-21 16,-21 21-16,0 0 0,0-1 15,0 1-15,0 0 0,0 0 16,-21 21-16,0 0 15,0 0-15,0 0 0,0 0 16,-1 0-16,1 0 0,0 21 16,0 21-16,0 1 0,0-1 0,-1 0 15,1 22-15,-21-1 0,21 22 16,0-21-16,-22-1 0,22 22 0,-21-22 16,-1 1-16,22-1 0,-21 1 15,21-22-15,0 22 0,-1-22 0,1-21 16,21 21-16,-21-20 0,21-1 0,0-42 31,21-1-15,-21-20-16,21 21 0,1-21 15,-22-1-15,21 1 0,0 0 0,-21-1 16,21-20-16,0-1 0,0 1 16,1-1-16,-1 1 0,0-22 0,0 22 15,0-22-15,-21 21 0,21 22 16,1-21-16,-1 20 0,-21 22 0,0 0 15,0 0-15,21 21 0,-21 21 16,21 0-16,-21 21 16,0 22-16,0-22 0,0 22 15,21-1-15,-21 22 0,0-22 16,21 1-16,-21-1 0,0 1 0,0-1 16,0 1-16,0-1 0,0-20 15,0-1-15,22 0 0,-22 1 0,0-1 16,0-21-16,21 0 0,-21 1 0,0-1 15,0 0-15,-21-21 32,-1-21-17,1 0-15</inkml:trace>
  <inkml:trace contextRef="#ctx0" brushRef="#br1" timeOffset="94911.89">2476 8615 0,'85'0'16,"-43"-21"-1,1 21-15,-1-21 0,64-1 16,-43 1-16,1 21 0,-22-21 16,43 0-16,-22 0 0,1 0 0,21-1 15,-1 1-15,1-21 0,-22 21 16,22-22-16,-21 1 0,-1 21 0,1-21 15,-22-1-15,0 1 0,1-22 16,-22 22-16,0 0 0,-21-1 0,0 1 16,0-21-16,0 20 15,-21 22-15,0 0 0,-1 21 16,1 0-16,0 0 0,0 0 0,0 21 16,0 0-16,-1 22 0,1-1 15,0 21-15,0-20 0,21 41 0,0-20 16,0-1-16,-21 1 0,21 21 0,-21-22 15,21 1-15,0-1 0,0-21 16,-22 22-16,22-22 0,0 1 16,-21-1-16,21 0 0,0 1 15,0-22-15,0 0 0,0 0 0,0 0 16,0 0-16,-21-42 31,0 21-31,21-21 0,-21 0 0,21-21 16,0 20-16,-21-20 0,21 21 15,0-21-15,0-1 0,0 1 0,0 21 16,21-22-16,0 1 0,0 21 16,21-21-16,1 20 0,-1 1 0,22 21 15,-22 0-15,21 0 0,-20 0 0,-1 0 16,22 0-16,-22 21 0,0 1 16,1-1-16,-22 21 0,21-21 15,-21 0-15,-21 1 0,0 20 0,0-21 16,0 21-16,-21 1 0,0-22 15,-21 21-15,-1 1 0,1-22 0,0 21 16,-22-21-16,22 22 0,-22-22 16,22 0-16,0 0 0,-1-21 0,1 0 15,0 0-15,20 0 0,1 0 0,0 0 16,21-21-16,0 0 16,0 0-16,0-22 0,21 22 0,22 0 15</inkml:trace>
  <inkml:trace contextRef="#ctx0" brushRef="#br1" timeOffset="95398.83">4826 8446 0,'21'-22'15,"-42"44"-15,63-65 0,-21 22 0,1 21 16,-22-21-16,0 0 0,0 0 0,0-1 15,-22 22-15,1 0 16,-21 0-16,21 0 0,-22 0 16,1 0-16,21 22 0,-21-22 15,-1 21-15,1 0 0,0 0 16,20 21-16,-20-20 0,21-1 0,0 0 16,21 0-16,0 0 0,0 22 0,0-22 15,0 0-15,21 0 16,0-21-16,21 21 0,-20 0 0,20-21 15,-21 0-15,21 22 0,1-22 0,-1 21 16,-21-21-16,22 21 0,-22-21 16,21 21-16,-21-21 0,0 21 0,1-21 15,-22 21-15,0 1 0,0-1 16,-22 0-16,1 0 0,-21 0 16,0-21-16,-1 21 0,1 1 15,-22-22-15,22 0 0,0 21 16,-1-21-16,1 0 0,0 0 0,-1 0 15,22 0-15,-21 0 0,21-21 0,0 21 16,-1-22-16,1 1 0,21 0 16,0 0-16,0 0 0,0 0 15,21-1-15,1 1 0,-1 0 16,21 0-16,-21 0 0,22 0 0,-1-1 16,21 1-16</inkml:trace>
  <inkml:trace contextRef="#ctx0" brushRef="#br1" timeOffset="95691.66">5334 7938 0,'0'0'16,"0"-22"-16,0 1 0,-21 21 0,0 0 16,-1 0-16,1 21 15,21 1-15,-21 20 0,21 0 16,-21 1-16,21 20 0,0 1 15,0-1-15,-21 22 0,0-22 0,21 1 16,-22-1-16,1-20 0,21 84 16,-21-85-16,0 0 0,21 1 15,0-1-15,0-21 0,0 21 16,0-20-16,0-1 0,0 0 16,21-21-16,0 0 15,0-21 1,-21 0-16,0-1 0,0 1 0,0 0 15</inkml:trace>
  <inkml:trace contextRef="#ctx0" brushRef="#br1" timeOffset="95874.56">4911 8594 0,'0'0'0,"-22"-21"16,22-1-1,0 1 1,22 0-16,-1 21 15,21 0-15,-21-21 0,0 21 0,22 0 16,-1 0-16,-21-21 0,22 21 0,-1 0 16,0 0-16,1 0 0,-1 0 15,0 0-15,1 0 0,-1 0 0</inkml:trace>
  <inkml:trace contextRef="#ctx0" brushRef="#br1" timeOffset="96295.4">5588 8551 0,'-21'0'0,"-22"0"32,22 0-32,21-21 0,0 0 15,0 0-15,0 0 16,21 21-16,1 0 16,-1-21-16,0 21 0,0 0 0,0 0 15,22 0-15,-22 21 0,0-21 16,0 21-16,0 0 0,0 0 0,-21 0 15,0 1-15,22 20 0,-22-21 16,0 0-16,0 22 0,0-22 16,0 21-16,-22-21 0,1 22 15,0-22-15,21 0 0,0 0 16,-21-21-16,0 0 16,21-21-1,0 0-15,0 0 0,0-1 16,0 1-16,0 0 0,0 0 15,0-21-15,21 20 0,-21 1 0,0-21 16,21 21-16,0-22 0,0 22 0,1 0 16,-1 0-16,0 0 0,0 0 15,0-1-15,22 22 0,-22 0 0,0 0 16,0 0-16,0 0 0,0 22 0,-21-1 16,22 0-16,-1-21 0,0 21 15,0 0-15,0 0 0</inkml:trace>
  <inkml:trace contextRef="#ctx0" brushRef="#br1" timeOffset="96790.67">6308 8657 0,'0'0'0,"21"0"0,-21-21 31,0 0-31,0 0 0,0 0 16,0-1-16,0 1 0,0 0 15,-21 0-15,-1 0 0,22 0 16,-21-1-16,0 22 0,0 0 15,0 0-15,0 0 16,-1 22-16,22-1 0,-21 0 16,0 0-16,21 0 0,-21 22 0,21-22 15,0 21-15,-21-21 0,21 22 0,0-22 16,0 0-16,0 21 0,0-21 16,0 1-16,0-1 0,21-21 15,0 0-15,0 0 16,0 0-16,1 0 0,-1 0 0,0 0 15,0-21-15,0-1 0,0 1 16,1 0-16,-1 0 0,-21 0 0,21 0 16,-21-1-16,21-20 0,-21 21 0,0 0 15,0-22-15,0 22 0,0 0 0,0 0 16,0 0 0,-21 42-1,21 0-15,0 0 0,0 0 16,0 1-16,0-1 0,-21 0 15,21 0-15,0 21 0,0-20 0,0-1 16,0 0-16,0 0 0,0 0 0,21 0 16,0 1-16,0-22 15,0 0-15,1 0 0,-1 0 16,21 0-16,-21 0 0,0-22 0,22 1 16,-22 21-16,0-21 15,21 0-15,-20 0 0</inkml:trace>
  <inkml:trace contextRef="#ctx0" brushRef="#br1" timeOffset="97250.92">6837 8467 0,'0'0'0,"0"-21"0,0-1 0,0 1 16,-21 21-1,-1 0-15,1 0 0,21 21 16,-21 1-16,0-1 0,0 0 0,0 0 16,-1 0-16,22 22 0,0-22 0,-21 0 15,21 21-15,0-21 0,0 1 16,0-1-16,0 0 0,0 0 15,21 0-15,1 0 0,-1-21 0,0 0 16,21 22-16,-21-22 0,1 0 16,20 0-16,0 0 0,1-22 0,-22 22 15,21-21-15,0 0 0,-20 0 0,20 0 16,-21 0-16,0-1 0,0-20 16,1 21-16,-1-21 0,-21-1 0,0 1 15,0 0-15,0-22 0,0 22 0,0-22 16,0 22-16,0-22 0,0 22 15,0 0-15,0 21 0,0-22 0,0 22 16,0 42 0,0 0-16,0 1 15,0 20-15,0 0 0,0 1 0,0-1 16,0 0-16,0 1 0,0-1 16,0 21-16,0-20 0,0-22 0,0 21 15,0 1-15,0-22 0,21 21 0,0-21 16,-21 22-16,21-22 0,0 0 15,-21 0-15,22-21 0,-22 21 0,21-21 16,0 0-16,0 0 0,0 0 16,-21-21-16,21 21 15,-21-21-15,0 0 0,0 0 0</inkml:trace>
  <inkml:trace contextRef="#ctx0" brushRef="#br1" timeOffset="97407.83">7133 8424 0,'0'0'0,"-21"0"0,42 0 32,0 0-17,0 0-15,1 0 0,-1 0 0,21 0 16,-21 0-16,22 0 0,-22 0 16,21 0-16,0-21 0,1 21 0</inkml:trace>
  <inkml:trace contextRef="#ctx0" brushRef="#br1" timeOffset="98324.3">7705 8446 0,'0'0'0,"0"-22"16,-22 22-16,1-21 0,0 0 31,21 42-15,0 0-16,0 1 0,0-1 15,0 0-15,0 0 0,0 0 0,0 0 16,0 1-16,0-1 0,-21 21 0,21-21 16,0 0-16,-21 1 15,21-1-15,0 0 16,0-42 0,0 0-1,0-1-15,0 1 0,0 0 16,0 0-16,0-21 0,0 20 15,0 1-15,0-21 0,21 21 0,0 0 16,0-22-16,-21 22 0,21 0 16,1 0-16,-1 21 0,0 0 15,0 0-15,0 0 0,0 0 0,1 0 16,-1 21-16,0 0 0,0 0 0,0 22 16,0-22-16,1 21 0,-22-21 15,0 22-15,0-22 0,21 21 16,-21-21-16,0 0 0,21 1 0,-21-1 15,0 0-15,0 0 0,21-21 16,0 0-16,0-21 31,-21 0-31,22 0 0,-1-1 16,-21 1-16,0-21 0,21 21 16,0 0-16,-21-22 0,21 22 15,0-21-15,-21-1 0,22 22 0,-1-21 16,0 21-16,0 0 0,0-1 0,0 22 15,1 0-15,-1 0 16,-21 22-16,0-1 0,21 0 0,-21 0 16,21 21-16,-21-20 0,0 20 15,0-21-15,0 0 0,0 0 0,0 1 16,0-1-16,0 0 0,0 0 0,0 0 16,0 0-16,0 1 15,21-22-15,0 0 31,1 0-31</inkml:trace>
  <inkml:trace contextRef="#ctx0" brushRef="#br1" timeOffset="98672.1">8594 8551 0,'63'-21'31,"-42"0"-31,0 21 16,1-21-16,-1 21 0,0-21 0,0 0 16,21 21-16,-20-22 0,-1 1 0,0 21 15,0-21-15,-21 0 0,0 0 16,0 0-16,0-1 0,0 1 0,-21 0 16,0 0-16,0 21 0,-1 0 15,1 0-15,0 0 0,-21 0 16,21 21-16,-1 0 0,1 0 0,0 22 15,0-22-15,0 21 0,21-21 16,0 22-16,0-1 0,0-21 16,0 22-16,0-22 0,0 0 0,0 0 15,21 0-15,-21 0 0,21 1 16,0-22-16,0 0 0,1 21 0,41-21 16,-42 0-16,0 0 0,1-21 15,20 21-15,-21-22 0</inkml:trace>
  <inkml:trace contextRef="#ctx0" brushRef="#br1" timeOffset="98943.11">9334 7874 0,'0'0'0,"0"-21"0,0 42 15,0 0-15,0 0 0,0 22 16,0-1-16,0 0 15,0 1-15,0-1 0,0 22 0,0-22 16,0 0-16,0 1 0,0-1 0,0 0 16,0 1-16,-21-1 0,21-21 15,0 21-15,-21-20 0,21-1 0,0 0 16,0 0-16,0 0 0,-21 0 0,21 1 31,0-44-15,21 1-16,-21 0 0,21 0 15</inkml:trace>
  <inkml:trace contextRef="#ctx0" brushRef="#br1" timeOffset="99747.19">9673 7853 0,'0'21'16,"0"21"-16,-21-20 0,21 20 0,0 0 15,0 22-15,-21-22 0,0 22 16,21-22-16,-22 0 0,22 22 0,0-22 16,-21 0-16,0 1 15,21-1-15,-21 0 0,21 1 0,0-22 16,0 0-16,0 0 0,0 0 0,-21 1 16,21-1-16,0-42 31,21-1-16,0 1-15,-21 0 0,21 0 16,0 0-16,-21 0 0,22-1 0,-1 1 16,0-21-16,-21 21 0,21 0 0,0-1 15,0 22-15,-21-21 0,22 21 16,-1 0-16,0 21 16,-21 1-16,0-1 15,0 0-15,0 0 0,0 0 16,0 0-16,0 1 0,0-1 15,0 21-15,0-21 0,0 0 16,0 1-16,0-1 16,21-21-16,0 0 15,0 0-15,1 0 16,-1 0-16,0 0 0,-21-21 0,21 21 16,0-22-16,0 1 0,1 21 15,-1-21-15,0 0 0,0 0 0,0 0 16,-21-1-16,21 1 0,-21 0 0,0 0 15,0 42 17,0 0-32,0 0 15,0 1-15,-21-1 0,21 0 0,0 0 16,0 0-16,0 22 0,0-22 16,0 0-16,0 0 0,0 0 15,0 0-15,21-21 0,1 22 16,-1-22-16,0 0 0,0 0 15,0 0-15,0 0 0,1 0 0,-1-22 16,0 1-16,0 21 0,0-21 16,0 0-16,-21 0 0,22 21 15,-22-43-15,21 22 0,-21 0 0,0 0 16,0 0-16,0 0 0,0-1 0,0-20 16,-21 21-16,-1 0 15,1 21-15,0-21 0,0 21 16,0 0-16,0 0 0,-1 0 0,-20 0 15,42 21 1,0 0-16,0 0 16,21-21-16,0 0 15,22 0-15,-22 0 0</inkml:trace>
  <inkml:trace contextRef="#ctx0" brushRef="#br1" timeOffset="100602.94">10858 8424 0,'0'0'0,"-21"0"0,0-21 0,0 0 15,0 21-15,0 0 16,-1 0-16,1 0 0,0 0 16,0 0-16,0 0 0,0 0 0,-1 21 15,22 0-15,-21 1 0,0-1 16,0 21-16,0-21 0,0 22 0,21-22 15,0 0-15,-22 21 0,22-21 16,0 22-16,0-22 0,0 0 16,0 0-16,0 0 0,22 1 15,-1-22-15,-21 21 0,21-21 0,0 0 16,21 0-16,-20 0 0,-1 0 16,0 0-16,0-21 0,21-1 0,-20 1 15,-1 0-15,0 0 0,0 0 0,0 0 16,0-1-16,1-20 0,-1 21 15,0-21-15,0-1 0,-21 1 0,0-22 16,0 22-16,21-21 0,-21 20 16,0-20-16,0-1 0,0 22 15,0 0-15,0-1 0,0 1 0,0 21 16,0 0-16,0-1 0,0 44 31,0-1-31,-21 21 0,21-21 0,0 22 16,0-1-16,0 21 0,-21-20 0,21-1 15,0 0-15,-21 1 0,21-1 16,0 43-16,0-64 0,0 21 16,0-21-16,0 22 0,0-22 0,0 0 15,21 0-15,-21 0 0,21 1 16,0-1-16,-21 0 0,21-21 0,1 21 16,-1-21-16,0 0 0,0 0 0,0 0 15,0 0-15,22 0 16,-22 0-16,21 0 0,-21-21 0,22 0 15,-22 0-15,21 21 0,-21-22 0,1 1 16,-1 0-16,21 0 0,-42 0 16,21 0-16,0-1 0,-21 1 0,22 0 15,-22 0-15,0 0 0,0 0 0,0-1 16,-22 22 0,1 0-16,0 0 0,0 0 15,0 22-15,0-22 0,21 21 16,-22 0-16,22 0 15,0 0-15,0 0 0,0 1 16,0-1-16,22 0 0,-1 0 0,0 0 16,-21 0-16,21 1 15,-21-1-15,0 0 0,0 0 16,0 0-16,0 0 31,-21-21 0,21-21-15,-21 0-16,21 0 0,-21 0 16,-1 0-16</inkml:trace>
  <inkml:trace contextRef="#ctx0" brushRef="#br1" timeOffset="101006.97">9186 8065 0,'0'0'0,"-21"0"0,0 0 15,0 0-15,42 0 16,0 0-16,0 0 15,22 0-15,-22 0 0,21 0 0,22 0 16,-22 0-16,0 0 0,22 0 16,-1-22-16,1 22 0,-22-21 0,22 21 15,-1 0-15,1 0 0,-22-21 0,21 21 16,-20 0-16,-1 0 0,-21 0 16,22 0-16,-22-21 0,0 21 0,0 0 15,0 0-15,0 0 47,1 0-31,-1 0 15</inkml:trace>
  <inkml:trace contextRef="#ctx0" brushRef="#br1" timeOffset="102296.23">18902 8467 0,'0'0'0,"0"-21"0,0-1 0,0 1 0,21 0 16,-21 0-16,0 0 0,0 0 16,0-1-16,0 1 0,0 0 0,0 0 15,0 42 17,0 21-32,0-20 0,0 20 15,0 0-15,0 22 0,0-22 16,0 22-16,-21-1 0,21-21 0,-21 22 15,21-1-15,0 1 0,-22-22 16,22 22-16,0-22 0,0-21 0,0 22 16,0-22-16,0 0 0,0 0 15,22-21 1,-22-21 0,21 0-16,0 0 0,-21-1 0,21 1 15,0-21-15,0 0 0,-21-1 16,22 1-16,-1 0 0,0-1 15,0-20-15,0 20 0,22 1 0,-22 21 16,0-21-16,-21 20 0,21 1 16,0 0-16,0 21 0,-21 21 15,0 0-15,0 1 16,0-1-16,0 21 0,0 0 0,0-20 16,0 20-16,0 21 0,0-20 0,0-1 15,0 0-15,0 1 0,0-22 16,22 21-16,-1-21 0,0 22 0,-21-22 15,42-21-15,-21 21 0,1-21 16,-1 0-16,21 0 0,-21 0 0,22 0 16,-1 0-16,-21-21 0,21 0 15,1 0-15,-1-22 0,0 1 16,-20 0-16,20-1 0,-21 1 0,0-22 16,0 22-16,1-21 0,-22-1 0,0 1 15,0 20-15,0-20 0,0-1 16,0 22-16,-22 0 0,1-1 0,0 1 15,0 21-15,0 0 0,-22-1 16,22 22-16,0 0 0,0 0 0,0 0 16,-22 22-16,22-1 15,21 21-15,-21-21 0,21 0 0,0 22 16,0-22-16,0 21 0,0-21 0,21 1 16,-21 20-16,21-21 0,1 0 15,-1 0-15,0 1 0</inkml:trace>
  <inkml:trace contextRef="#ctx0" brushRef="#br1" timeOffset="102647.03">20066 8848 0,'0'0'0,"0"-21"31,21-1-15,0 1-16,0 21 0,1-21 15,-22 0-15,21 0 0,0 21 16,0-21-16,0-1 0,0 1 16,-21 0-16,0 0 0,0 0 15,-21 21 1,0 21-16,0-21 16,-21 42-16,20-21 0,1 22 0,0-22 15,0 21-15,0 1 0,0 20 0,-1-21 16,22 1-16,0-1 0,0-21 15,0 22-15,0-22 0,0 0 16,0 0-16,0 0 0,0 0 0,22 1 16,-1-22-16,21 0 0,-21 0 15,22 0-15,-1 0 0,0 0 0,1-22 16,-1 1-16,0 0 0,1 0 16,-1 0-16</inkml:trace>
  <inkml:trace contextRef="#ctx0" brushRef="#br1" timeOffset="103130.75">20849 8297 0,'0'-21'0,"0"42"0,0-63 0,-21 21 0,21 0 15,-21 21-15,0 0 0,-1 0 16,22 21-16,-21 0 0,0 21 0,0-20 16,0 20-16,21 0 15,0 1-15,-21-1 0,21 0 0,-22 22 16,22-22-16,-21 22 0,21-22 0,-21 21 15,21-20-15,0-1 0,0 0 16,0 1-16,0-1 0,0-21 0,0 0 16,0 1-16,0-1 0,0 0 15,0-42 1,0 0 0,0-1-16,0 1 0,0-21 15,0 21-15,0-22 0,21 1 0,0 0 16,1-1-16,-1 22 0,21-21 0,-21 0 15,22 20-15,-1 1 16,-21 0-16,21 0 0,1 21 0,-1 0 16,-21 0-16,0 0 0,22 21 0,-22 0 15,0 22-15,-21-22 0,0 21 16,21-21-16,-21 22 0,0-1 0,0 0 16,0 1-16,-21-22 0,0 21 15,0-21-15,0 22 0,-22-22 0,22 0 16,-21 0-16,-1 0 0,22 0 0,-21-21 15,21 0-15,-22 22 0,22-22 16,0 0-16,0 0 0,21-22 16,21 1-16,0 0 15,0 0-15,22 0 16,-22 0-16</inkml:trace>
  <inkml:trace contextRef="#ctx0" brushRef="#br1" timeOffset="103407.21">21653 8255 0,'0'0'0,"-21"0"0,21 21 0,-21 0 16,21 22-16,0-22 0,0 21 16,-21 1-16,21-1 0,0 0 15,0 22-15,-21-22 0,21 0 16,0 22-16,0-22 0,-21 22 0,-1-22 15,1 0-15,21 1 0,0-1 0,-21 0 16,21-20-16,-21-1 0,21 0 16,0 0-16,0 0 0,0 0 0,0-42 31,0 0-15,0 0-16,0 0 0,0-22 0</inkml:trace>
  <inkml:trace contextRef="#ctx0" brushRef="#br1" timeOffset="103732.03">21336 8530 0,'0'0'0,"-21"-42"0,-64-85 31,85 106-31,0-22 0,0 22 0,0 0 16,21 0-16,22 0 0,-22 0 16,42-1-16,-20 22 0,20 0 0,22 0 15,-22 0-15,22 0 0,0 0 0,-22 22 16,22 20-16,-22-21 0,-20 21 15,20 1-15,-21 20 0,1-20 0,-22-1 16,0 21-16,-21-20 0,0 20 16,0-20-16,-85 126 15,43-127-15,0 1 0,-1-1 16,1 0-16,-21-21 0,-1 1 16,22 20-16,-1-21 0,-20-21 0,21 21 15,20 0-15,-20-21 0,21 0 0,0 0 16,0 0-16,42 0 15,0 0 1,0-21-16,21 21 0,1-21 0,-1 21 16,0 0-16</inkml:trace>
  <inkml:trace contextRef="#ctx0" brushRef="#br1" timeOffset="104319.34">22204 9144 0,'42'-21'16,"-21"0"-16,0 0 16,1-22-16,-1 22 0,21-21 0,-21 21 15,22-43-15,-22 22 0,21-1 16,-21 1-16,22 0 0,-1-22 16,-21 43-16,-21 0 0,0 0 15,-21 21 1,0 0-16,0 21 0,-22 0 15,22 0-15,0 0 0,0 1 0,0-1 16,-1 21-16,1-21 0,21 0 16,0 1-16,0 20 0,0-21 0,0 0 15,21 0-15,-21 1 16,22-22-16,-1 21 0,0 0 0,0-21 16,0 0-16,0 21 0,1 0 15,-1-21-15,-21 21 0,21-21 16,-21 22-16,21-1 31,0-21-31,0 0 16,1 0-16,-1 0 0,0-21 15,0-1-15,0 1 0,0 0 16,1 0-16,-1 0 0,21-22 16,-21 22-16,0-21 0,1 0 0,-1 20 15,0-20-15,0 21 0,-21-21 16,21 20-16,-21 1 0,0 42 15,0 1 1,0-1-16,-21 21 0,21 0 16,-21-20-16,0 20 0,21 0 0,0-21 15,-21 22-15,21-22 0,0 0 16,0 0-16,0 0 0,0 1 0,0-1 16,21-21-16,0 0 15,0 0 1,0 0-16,-21-21 0,21 21 0,1-22 15,-1 1-15</inkml:trace>
  <inkml:trace contextRef="#ctx0" brushRef="#br1" timeOffset="104499.24">23029 8551 0,'-21'-21'15,"42"42"-15,-42-63 0,42 42 31,0 0-15,1 0-16,-1 0 16,0 0-16,0 0 0,0 0 15,0 0-15,1 0 0</inkml:trace>
  <inkml:trace contextRef="#ctx0" brushRef="#br1" timeOffset="105663.08">23389 8848 0,'-21'0'16,"42"0"-16,-42 21 0,21 0 0,0-42 47,21 0-47,0 21 15,-21-21-15,21 21 0,1 0 16,-1-22-16,0 22 0,-21-21 0,21 21 15,0 0-15,-21 21 16,0 1-16,0-1 0,0 0 16,0 0-16,0 0 0,0 0 0,0 22 15,0-22-15,0 0 0,0 0 16,0 0-16,21 1 0,-21-1 16,22-21-16,-22 21 0,21-21 15,0 0-15,0 0 0,0 0 16,0 0-16,1 0 0,-1-21 15,0 21-15,0-21 0,21-22 16,-20 22-16,-1 0 0,0 0 16,0-22-16,0 22 0,0-21 0,-21 21 15,22-22-15,-1 22 0,0-21 16,0 21-16,-21 0 0,21 21 16,-21 21-1,0 0-15,0 0 16,0 0-16,-21 22 0,0-22 15,21 0-15,-21 21 0,21-21 0,0 1 16,0-1-16,0 0 0,0 0 16,0 0-16,0 0 0,0 1 0,21-1 15,0-21-15,0 21 0,0-21 16,1 0-16,-1 0 0,0 0 16,21 0-16,-21 0 0,1 0 0,-1 0 15,0-21-15,0 0 0,0 21 16,0-22-16,-21-20 0,22 21 15,-22 0-15,21-22 0,-21 22 0,21-21 0,-21 21 16,0 0-16,0-1 0,0 1 16,0 0-16,0 0 0,-21 21 15,0 0 1,21 21-16,-22 0 0,1 0 0,21 1 16,-21-1-16,21 21 0,0-21 0,0 22 15,-21-22-15,21 0 0,0 0 16,0 21-16,0-20 0,0-1 0,21 0 15,-21 0-15,21 0 16,0-21-16,1 0 0,-1 0 16,0 0-16,0 0 0,0 0 15,0 0-15,1 0 0,-1 0 16,0-21-16,0 0 0,0 21 0,0-21 16,1 0-16,-1-1 0,0 1 15,0-21-15,0 21 0,-21 0 16,21-1-16,-42 44 47,21-1-47,0 0 0,0 0 0,-21 0 15,21 0-15,0 1 0,0-1 16,0 0-16,0 0 16,21 0-16,0-21 15,1 0 1,-1 0-16,0 0 0,0 0 0,0 0 15,0-21-15,1 21 0,-1-21 16,21 0-16,-21 0 0,0-1 16,1 1-16,-22 0 0,21-21 0,0-1 15,0 22-15,0-21 0,0 0 0,-21 20 16,0-20-16,22 21 0,-22 0 16,-22 21-1,1 21-15,21 0 16,0 0-16,-21 0 0,21 22 0,0-1 15,-21-21-15,21 22 0,0-22 0,-21 21 16,21-21-16,0 0 0,0 1 16,-21-1-16,21 0 0,-22 0 0,1 0 15,0-21-15,0 0 16,0 0-16,0 0 16,-1 0-16,1 0 0,0 0 0,0-21 15</inkml:trace>
  <inkml:trace contextRef="#ctx0" brushRef="#br1" timeOffset="106579.55">25908 8043 0,'-21'22'16,"21"-1"-1,0 0-15,0 0 0,0 0 16,-21 0-16,21 1 0,0-1 15,-22 21-15,22-21 0,0 22 0,0-22 16,0 0-16,0 21 0,0-21 16,0 1-16,0-1 0,0 0 15,0 0-15,0 0 0,0-42 47,0 0-31,0 0-16,22 0 0,-22-1 15,21 1-15,-21 0 0,0 0 0,21-21 16,0 20-16,-21-20 0,21 21 16,0-21-16,-21 20 0,22 1 0,-1-21 15,0 21-15,0 0 16,0 21-16,0 21 16,-21 0-16,22 0 0,-22 0 15,0 22-15,0-1 0,0-21 16,0 21-16,0 1 0,0-22 0,21 21 15,-21-21-15,0 1 0,0-1 16,21 0-16,-21 0 0,0 0 0,21-21 31,0 0-31,-21-21 16,21 21-16,1-21 16,-22 0-16,21 0 0,0-1 15,-21 1-15,21 0 0,0 0 0,0-21 16,1 20-16,-1-20 0,0 21 15,0-21-15,0 20 0,0 22 16,1-21-16,-1 42 16,-21 1-16,0-1 0,0 21 15,0-21-15,0 22 0,0-1 0,-21-21 16,21 21-16,-22 1 0,22-22 0,-21 0 16,21 21-16,0-20 0,0-1 15,0 0-15,21-21 16,1 0-1,-1 0-15,0 0 0</inkml:trace>
  <inkml:trace contextRef="#ctx0" brushRef="#br1" timeOffset="107051.28">26564 7938 0,'0'0'0,"-42"-22"0,-1 1 15,1 0-15,-21 0 0,-1 0 16,22 0-16,-43 21 0,22 0 0,-1 0 16,-21 0-16,22 0 0,-1 0 0,-20 0 15,20 21-15,1 21 0,-1-21 16,1 22-16,-1-1 0,22 21 0,-22 1 16,22-22-16,0 22 0,21-1 15,-1 1-15,1-1 0,21 1 16,0-22-16,0 22 0,21-1 0,1-21 15,-1 22-15,21-22 0,0 1 16,1-1-16,-1 0 0,85 22 16,-63-43-16,-1 0 0,1 0 15,20-21-15,-20 0 0,-1 0 0,22 0 16,-22-21-16,22 0 0,-21 0 0,-1-22 16,1 1-16,-1 0 0,-21-1 15,22 1-15,-22-21 0,22-1 0,-22 1 16,0-1-16,1-21 0,-22 1 15,0 20-15,-21-20 0,0-1 0,0 21 16,-21 1-16,0-1 0,-22 22 16,1 0-16,-21 21 0,-1-1 15,1 1-15,-22 21 0,0 0 0,1 0 16,-22 0-16,21 0 0,0 0 16,1 21-16,-1 1 0,22-1 0,-1 0 15,22 0-15,21 21 0,-22-20 0,22 20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4:50:48.02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5821 360 0,'0'-21'16,"0"0"-1,0-1-15,0 1 0,0 0 16,0 0-16,0 0 0,0 0 15,21-1-15,0 1 0,-21 0 16,21 0-16,-21 0 0,0 0 16,0-1-1,-21 22 17,0 0-32,0 0 0,21 22 15,-21-1-15,-1 0 16,1 0-16,0 21 0,-21-20 0,21 20 15,-1 21-15,1-20 0,0-1 16,0 22-16,-21-22 0,20 21 0,1 1 16,0-1-16,0 1 0,0 21 15,0-22-15,21 1 0,0-1 0,0 1 16,0-1-16,0-21 0,0 22 16,0-22-16,21 1 0,0-1 0,0-21 15,0 0-15,22 22 0,-1-22 16,0-21-16,1 21 0,-1-21 0,0 0 15,64 0-15,-64 0 16,22 0-16,-22-21 0,1 21 16,-1-21-16,0-1 0,-21 22 0,22-21 15,-22 0-15,0 0 0,0 0 16,0 0-16,-21-1 0,0 1 0,22 0 16,-22 0-16,0 0 0,0 0 15,0-1-15,0-20 0,0 21 0,-22 0 16,22 0-16</inkml:trace>
  <inkml:trace contextRef="#ctx0" brushRef="#br0" timeOffset="244.99">5609 1058 0,'0'0'15,"0"22"-15,21-44 31,0 22-15,1-21-16,-1 0 0,21 21 0,-21-21 16,22 0-16,-1 0 0,0-1 15,1 1-15,-1 0 0,0 0 0,1 0 16,-22 0-16,21-1 0,-21 1 16,22 0-16,-22 0 0,-21 0 15,0 0-15,0-1 0,0 1 16</inkml:trace>
  <inkml:trace contextRef="#ctx0" brushRef="#br0" timeOffset="492.88">5609 318 0,'0'0'16,"0"-85"-1,21 85-15,43-42 16,-43 20-16,21 22 0,-21-21 15,22 0-15,-1 0 0,-21 21 16,22-21-16,-1 0 0,0 21 16,-21-22-16,22 22 0,-22 0 15,0 0-15,0 0 0,0 0 0,1 0 16,-1 0-16,-21 22 16,0-1-1,0 0-15</inkml:trace>
  <inkml:trace contextRef="#ctx0" brushRef="#br0" timeOffset="935.63">6604 868 0,'0'0'15,"-21"-21"-15,21 0 0,0-22 16,0 22-16,0 0 0,0 0 15,21 42 17,0 0-32,0 0 0,0 22 15,1-22-15,20 21 0,-21 0 16,0 1-16,0-1 0,1 0 0,-1 1 16,0-1-16,0 0 0,0-20 15,-21-1-15,21 21 0,-21-21 0,22 0 16,-1 1-16,-21-1 15,21-21 17,-21-21-32,0-1 15,21 22-15</inkml:trace>
  <inkml:trace contextRef="#ctx0" brushRef="#br0" timeOffset="1203.83">7175 826 0,'0'0'15,"0"-22"-15,0 1 0,-21 21 16,0 0 0,0 21-16,0 1 0,-22-1 15,22 0-15,-21 21 0,0-21 16,-1 22-16,1-1 0,0 0 16,-1 1-16,1-1 0,0-21 0,-1 22 15,1-1-15,0-21 0,20 21 16,1-20-16,0-1 0,0 0 0,21 0 15,-21 0-15,21 0 16,21-21 0,0 0-16,0 0 0,0 0 0,1-21 15,-1 0-15,0 0 0,21 21 16,-21-21-16</inkml:trace>
  <inkml:trace contextRef="#ctx0" brushRef="#br0" timeOffset="1610.06">7345 804 0,'-21'-21'15,"-1"21"-15,1 0 16,21 21 15,-21 1-31,21 20 0,-21-21 16,21 21-16,0 22 0,0-22 15,0 22-15,0-22 0,0 22 0,0-1 16,0 1-16,0 20 0,0-20 16,0 20-16,0 1 0,-21 0 0,21-22 15,0 22-15,0 0 0,0-1 16,-21-20-16,21 20 0,0-20 15,0 21-15,-22-22 0,1 1 0,21-22 0,-21 21 16,21-20-16,0-22 0,0 21 16,0-21-16,0 1 0,0-44 31,0 1-31,0-21 16,0 21-16,0-43 0,0 22 15,0-22-15</inkml:trace>
  <inkml:trace contextRef="#ctx0" brushRef="#br0" timeOffset="1963.86">7218 1164 0,'0'0'0,"0"-21"0,-21-21 0,21 21 15,0-1-15,0 1 0,0 0 16,0 0-16,0 0 0,0 0 0,0-1 15,0 1-15,21 0 0,0 0 16,0 21-16,0-21 0,0 21 16,1 0-16,-1 0 0,21 0 0,22 0 15,-43 21-15,21-21 16,-21 42-16,0-21 0,1 1 0,-22 20 16,0-21-16,0 21 0,-22 1 15,1-1-15,-21 0 0,0-20 0,20 20 16,-41-21-16,21 21 0,-1-20 15,1-1-15,0 0 0,20 0 16,1 0-16,0 0 0,0-21 0,21 22 16,21-22-1,0 0 1,0-22-16,1 22 0,-1-21 16</inkml:trace>
  <inkml:trace contextRef="#ctx0" brushRef="#br0" timeOffset="2340.63">7726 1185 0,'42'0'31,"-21"0"-31,-21-21 0,21 0 15,1 21-15,-1-21 0,0 0 0,0 0 16,0-1-16,0 1 0,-21 0 16,0 0-16,0 0 0,0 0 0,0-1 15,0 1-15,0 0 0,-21 21 16,0 0-16,0 0 0,-21 0 0,20 0 16,-20 21-16,0 0 0,-1 1 15,22-1-15,-21 0 0,21 21 16,0 1-16,-1-22 0,1 21 15,21 0-15,0-20 0,0 20 0,0-21 16,0 0-16,0 0 0,0 1 16,0-1-16,21-21 0,1 21 0,-1-21 15,0 0-15,0 0 0,21 0 16,-20 0-16,20 0 0,-21-21 0,21 21 16</inkml:trace>
  <inkml:trace contextRef="#ctx0" brushRef="#br0" timeOffset="4269.54">8382 804 0,'0'0'0,"0"-21"0,-42 0 15,20 0 1,1 21-16,0 0 0,-21 0 0,21 21 16,-1-21-16,1 21 0,0 22 15,0-22-15,0 21 0,0-21 0,21 22 16,-22-1-16,22 0 0,-21 1 15,21-1-15,0 0 0,0 22 16,0-22-16,0-21 0,0 0 16,21 1-16,1-1 0,-22 0 0,21 0 15,0-21-15,0 0 0,0 0 0,0 0 16,22 0-16,-22 0 16,0 0-16,0-21 0,22 21 0,-22-21 15,21 0-15,-21-1 0,22-20 16,-22 0-16,21 21 0,-21-43 0,22 22 15,-22-22-15,0 1 0,21-1 16,-21 1-16,1-1 0,-1 1 0,0-1 16,-21 22-16,0-22 0,21 1 15,-21-1-15,0 1 0,0 21 0,0-22 16,0 22-16,0-1 0,-21 22 16,0 0-16,21 0 0,-21 0 15,-1 21-15,1 0 0,0 21 0,0 0 16,0 21-16,0-20 0,21 41 15,0-21-15,-22 22 0,22-1 0,-21 1 16,21-1-16,-21 1 0,21-1 16,0 22-16,0-21 0,0-1 0,0 1 15,0-22-15,0 21 0,0-20 16,0-1-16,21 0 0,0 1 0,1-22 16,-1 0-16,0 0 0,0 0 15,21 1-15,-20-22 0,-1 0 0,21 0 16,-21 0-16,22 0 0,-1 0 15,-21 0-15,21-22 0,-20 1 0,20 21 16,-21-21-16,0 0 0,0 0 0,1-22 16,-1 22-16,0-21 15,0 21-15,0 0 0,-21-22 0,0 22 16,0 0-16,0 0 0,0 42 31,0 0-15,0 0-16,0 0 0,0 1 0,0 20 15,0-21-15,0 0 0,0 22 16,0-22-16,0 0 0,0 0 0,0 0 16,0 0-16,21 1 15,1-22-15,-1 0 0,21 0 16,-21 0-16,0 0 0,1 0 0,-1 0 16,0-22-16,21 1 15,-21 0-15,1 0 0,-1 0 0,21 0 16,-21-1-16,0-20 0,1 21 0,-1 0 15,-21-22-15,21 22 0,-21 0 16,21 0-16,-21 0 0,0 42 31,0 0-31,0 0 16,0 0-16,0 1 0,0-1 16,-21 21-16,21-21 0,0 0 0,0 1 15,0 20-15,0-21 0,0 0 16,21 0-16,0 1 15,0-22-15,1 0 0,-1 21 0,0-21 16,0 0-16,0 0 0,22 0 16,-22 0-16,21-21 0,-21-1 0,22 22 15,-22-21-15,21 0 0,-21 0 16,0-21-16,22 20 0,-43-20 0,21 21 16,-21-21-16,0-1 0,0 1 0,0 0 15,-21-1-15,0 1 0,-1 0 16,1 20-16,-21 1 0,21 0 0,-22 21 15,1 0-15,21 0 16,-21 0-16,-1 0 0,22 0 0,-21 42 16,21-20-16,-1-1 0,1 21 15,0 0-15,21 1 0,0-1 0,0 0 16,0 1-16,0-22 0,0 21 16,21-21-16,0 22 0,22-22 0,-1 0 15,0-21-15,1 21 0,-1 0 0,0-21 16,22 0-16,-22 0 0,1 0 15,20 0-15,-21 0 0,1-21 0,-1 0 16,0 21-16,1-21 0,-1 0 16,-21-22-16,22 22 0,-22-21 0,21 0 15,0 20-15,-20-20 0,-1 0 16,0-1-16,0 1 0,0 0 16,0 21-16,-21-1 0,0 1 0,0 42 31,0 1-31,0-1 0,0 21 0,0-21 15,0 22-15,-21-1 0,21 0 16,0-21-16,0 22 0,0-1 0,-21-21 16,21 0-16,0 1 0,0-1 15,0 0-15,0 0 0,0 0 0,0 0 16,21-21 0,0 0-1,-21-21-15,22 0 16,-1 21-16,0-42 0,0 21 0,0-1 15,0-20-15,1 21 0,-1-21 16,21-1-16,-21 1 0,0 0 0,1-1 16,20 22-16,-21 0 0,21-21 15,-20 42-15,-1 0 0,0 0 16,-21 21-16,0 0 0,21 0 16,-21 0-16,21 0 0,-21 22 0,0-22 15,0 21-15,0-21 0,0 22 16,21-22-16,-21 0 0,22 0 0,-22 22 15,21-22-15,0 0 16,0 0-16,0 0 0,0-21 16,1 0-16,-1 21 0,0-21 0,21 0 15,-21 0-15,22 0 0,-22 0 16,21-21-16,-21 21 0,22-21 0,-1 0 16,-21 0-16,22 0 0,-1-22 15,0 22-15,1-21 0,-1-1 0,0 1 16,1 0-16,-1-1 0,-21-20 0,21 21 15,-20-1-15,-1-41 16,-21 62-16,0 1 0,0 0 0,0 0 16,-21 21-16,-1 0 0,1 0 15,0 0-15,0 21 0,-43 43 16,43-22-16,0 0 0,21 1 16,0-1-16,0 0 0,0 1 15,0-1-15,0 0 0,0-21 0,21 22 16,0-22-16,22 0 0,-22 0 15,0 0-15,0 1 0,22-1 0,-22-21 16,0 21-16,0 0 0,-21 0 16,0 0-16,0 1 15,-21-22-15,0 0 16,0 0-16,-22 21 0,22-21 16,-21 0-16,-1 0 0,22 0 15,-21 0-15,21 0 0,-22 0 0,22 0 16,-21-21-16,0-1 15,20 1-15,1 0 0</inkml:trace>
  <inkml:trace contextRef="#ctx0" brushRef="#br0" timeOffset="4504.39">10520 402 0,'0'0'0,"-43"0"0,1-21 0,21 21 16,0 0-16,0 0 0,-1-21 15,1 21 48,0 0-63</inkml:trace>
  <inkml:trace contextRef="#ctx0" brushRef="#br0" timeOffset="4772.42">8213 699 0,'0'0'15,"-22"0"-15,-20 0 0,21 0 0,63 0 32,-21 0-32,22 0 0,-1 0 0,0-22 15,22 22-15,21 0 0,-22-21 16,22 21-16,-1 0 0,22 0 0,-21-21 16,0 21-16,-1 0 0,-20 0 15,20 0-15,-20 0 0,-22 0 0,22 0 16,-43 0-16,0 0 15,0 0-15</inkml:trace>
  <inkml:trace contextRef="#ctx0" brushRef="#br0" timeOffset="5392.06">4149 2371 0,'0'0'0,"-22"0"0,1 0 0,0 0 15,21-21 1,21-1 0,0 22-1,1 0-15,-1 0 0,21-21 16,-21 21-16,43 0 0,-22 0 0,22-21 15,-1 21-15,22 0 0,-1 0 0,22-21 16,0 21-16,21 0 0,0-21 16,21 21-16,22-21 0,-1 21 0,0 0 15,43-22-15,0 22 0,-1 0 16,22 0-16,0 0 0,21 0 0,0 0 16,21 0-16,-21 0 15,21 0-15,-21 0 0,21 0 0,-21 0 0,22 0 16,-22 0-16,0 0 0,0 0 15,0 0-15,-22 0 0,1 0 16,-21 0-16,0 0 0,-22 0 0,-21 0 16,1 0-16,-1 0 0,-21 0 15,-21 0-15,-21 0 0,0 0 0,-43 0 16,22 0-16,-43 0 0,1 0 0,-1 0 16,-21 0-16,0 0 0,-21-21 31,-21 0-31,-21 21 15,21 0-15</inkml:trace>
  <inkml:trace contextRef="#ctx0" brushRef="#br0" timeOffset="5580.96">11938 2096 0,'-21'0'94,"0"0"-94</inkml:trace>
  <inkml:trace contextRef="#ctx0" brushRef="#br0" timeOffset="8072.02">825 4445 0,'-21'0'32,"0"0"-17,21-21-15,-21 21 16,0 0-1,0 0-15,-1 0 16,1 0-16,0 0 16,0 0-16,0 0 15,0 0-15,-1 0 16,1 0 0,0 0-16,0 0 109,0 0-15</inkml:trace>
  <inkml:trace contextRef="#ctx0" brushRef="#br0" timeOffset="9288.19">14838 0 0,'-21'0'31,"42"0"32,0 0-47,0 0-16,0 0 0,0 0 15,1 0-15,-1 0 0,0 0 0,0 0 16,0 0-16,0 0 0,1 0 0,-1 0 15,0 0-15,0 0 0,0 0 16,0 0-16,1 0 0,-1 0 16,-21 21-1,0 106-15,0 0 0,0-21 0,0 21 16,0 0-16,0 21 0,0-21 16,0 21-16,0 1 0,0-1 0,0 21 15,0 0-15,0-20 0,0 41 16,0-21-16,21 1 0,-21 20 0,21 1 15,0-1-15,-21 1 0,0 20 0,0-20 16,21 21-16,1-1 0,-22 1 0,21 0 16,0 20-16,0-20 0,-21 21 15,21 0-15,0-22 0,1 22 16,-1 0-16,21 0 0,-21 0 0,0 21 16,1-21-16,20 21 0,-21-22 15,21 22-15,-20-21 0,20 21 0,-21-21 16,64 254-16,-43-254 0,0 0 15,1-22-15,20 22 0,-20 0 0,20-21 16,1-1-16,-22 1 0,21 0 16,1-1-16,-1 1 0,1 0 0,-1-22 15,1 22-15,-1-22 0,-20 1 16,20-1-16,1 1 0,-22-1 0,22-20 16,-22-1-16,21 0 0,1 1 0,-22-22 15,1 0-15,20-21 0,-21 0 0,1 0 16,-1-21-16,-21 0 0,22-1 15,-22-20-15,0-21 0,0-1 0,-21-21 16,21 1-16,-21-22 0</inkml:trace>
  <inkml:trace contextRef="#ctx0" brushRef="#br0" timeOffset="10312.36">16256 381 0,'0'21'0,"21"-21"16,0 0-16,0 0 15,1 0-15,-1 0 0,0 0 16,0 0-16,0 0 0,0-21 0,1 21 16,-1-21-16,21 0 0,-21 0 15,0 21-15,1-22 0,-1 1 0,0 0 16,-21 0-16,0 0 0,0 0 15,0-1-15,-21 22 0,0 0 16,-22 0-16,1 0 0,0 0 16,-22 22-16,22-1 0,-22 0 15,1 0-15,20 21 0,-20 1 0,21-22 16,-1 21-16,1 1 0,21-1 16,0-21-16,21 21 0,0-20 0,0 20 15,0-21-15,21 21 0,0-20 16,0-1-16,0 0 0,22 21 0,-1-21 15,0 1-15,1 20 0,-22-21 16,21 0-16,0 0 0,-20 1 0,-1 20 16,0-21-16,-21 0 0,0 0 0,0 1 15,-21-1-15,0-21 0,-22 21 16,22 0-16,-42 0 0,20 0 16,1-21-16,0 22 0,-1-22 0,1 0 15,21 0-15,-22 0 0,22 0 0,0 0 16,0 0-16,21-22 15,-21 22-15,21-21 0,0 0 16,0 0-16,0 0 0,0-22 0,0 22 16,0 0-16,0-21 0,21 21 15,0-22-15</inkml:trace>
  <inkml:trace contextRef="#ctx0" brushRef="#br0" timeOffset="10859.99">16870 572 0,'-43'21'16,"22"0"-1,0 0-15,21 0 0,-21 22 16,0-22-16,21 21 0,-21 0 0,21 1 16,0-1-16,0 0 0,0 1 15,0-1-15,0 0 0,0 1 16,0-1-16,21-21 0,0 22 0,0-22 0,0 0 15,0 21-15,1-42 0,20 21 16,0 1-16,-21-22 0,1 0 16,20 0-16,0 0 0,-21-22 0,22 22 15,-1-21-15,0 0 0,1-21 16,-22 21-16,0-22 0,0 1 0,0 0 16,-21-22-16,0 22 0,0-22 15,0 22-15,-21-22 0,0 22 0,-21 0 16,-1-1-16,1 1 0,0 0 15,-1 21-15,1-1 0,0 1 0,-1 21 16,1 0-16,21 0 0,-21 0 16,20 21-16,-20 1 0,21-1 0,0 0 15,0 21-15,21 1 0,0 20 16,0-21-16,0 22 0,0-22 0,0 22 16,42-22-16,-21 0 0,0 1 15,22-1-15,-1-21 0,0 22 16,1-22-16,-1-21 0,0 21 15,1-21-15,-1 0 0,21 0 0,-20 0 16,20-21-16,-20 21 0,-1-21 0,21-1 16,-20-20-16,-1 21 0,22-21 15,-22-1-15,0-20 0,-21 20 0,22-20 16,-22 21-16,21-22 0,-21 1 16,1 20-16,-1-20 0,0-1 0,-21 22 15</inkml:trace>
  <inkml:trace contextRef="#ctx0" brushRef="#br0" timeOffset="11280.75">17886 339 0,'-43'106'31,"22"-64"-31,0 0 0,0 1 16,0-1-16,21 21 0,0-20 15,0 20-15,0 1 0,0-22 0,0 22 16,0 41-16,0-62 0,21-22 16,0 21-16,0-21 0,0 1 15,1-1-15,-1 0 0,0-21 0,0 0 16,21 0-16,-20 0 0,-1 0 15,0 0-15,0 0 0,0-21 0,0 0 16,1-1-16,-1 1 0,0 0 16,0 0-16,-21-21 0,0 20 0,21-20 15,-21 21-15,0-21 16,21 20-16,-21 1 0,0 0 0,0 42 31,0 0-15,0 1-16,0 20 0,0-21 0,0 21 15,0-20-15,0-1 0,0 0 16,0 0-16,0 0 0,22 0 0,-1 1 16,-21-1-16,21-21 0,0 0 15,0 0-15,0 0 0,1 0 0,-1 0 16,0 0-16,0-21 0,0 21 0,0-22 16,1 1-16,-1 0 0,0 0 15,0-21-15,0 20 0,0-20 16,-21 21-16,22-21 0,-1-1 15,0 1-15,-21 21 0,0 0 0,0-22 16</inkml:trace>
  <inkml:trace contextRef="#ctx0" brushRef="#br0" timeOffset="11712.51">18627 1080 0,'0'21'0,"0"0"0,0 0 16,0 0-16,0 0 0,21 1 15,0-1-15,0-21 0,-21 21 0,21 0 16,0-21-16,1 0 0,-1 0 15,21 0-15,-21 0 0,0 0 0,22 0 16,-22-21-16,0 0 0,0 0 16,0-1-16,1 1 0,20 0 15,-42-21-15,21-1 0,0 1 0,0-21 16,1 20-16,-1-20 0,0 20 16,0-20-16,0-1 0,-21 22 0,0-21 15,0 20-15,0 1 0,0 0 16,0 20-16,0 1 0,-21 21 15,0 0 1,0 43-16,0-22 0,-1 21 0,22 0 16,-21 1-16,21-1 0,-21 0 0,21 22 15,0-1-15,0-20 0,0 20 16,0-20-16,0-1 0,0 0 16,0 1-16,0-1 0,21-21 15,0 0-15,-21 0 0,22 1 0,-1-1 16,0 0-16,0-21 0,0 0 0,0 0 15,1 0-15,-1 0 16,0-21-16,0 21 0,0-21 0,0-1 16,1-20-16,20 21 0,-21-21 15,0 20-15,-21-20 0</inkml:trace>
  <inkml:trace contextRef="#ctx0" brushRef="#br0" timeOffset="12643.51">19410 1291 0,'42'21'15,"-21"-21"-15,0 0 16,1 0-16,-1 0 0,0 0 0,0 0 16,0-21-16,22 0 0,-22 0 15,0 0-15,21 0 0,-21-1 0,22 1 16,-22 0-16,0-21 0,0 21 0,22-1 15,-22-20-15,0 21 0,-21 0 16,21 21-16,-21 21 31,-21 0-31,21 0 16,-21 0-16,0 1 0,-1-1 16,22 0-16,0 0 0,0 0 0,-21 0 15,21 1-15,0-1 16,0 0-16,0 0 0,21-21 15,1 0-15,-1 0 0,0 0 16,0 0-16,0 0 16,0-21-16,-21 0 15,0 0 1,0-1-16,0 1 0,0 0 0,0 0 16,0-21-16,0 20 0,0 1 15,0 0-15,0 0 0,0 0 0,0 0 16,-21 21-16,21-22 15,21 22 17,1 0-17,-1 0-15,0 0 16,0 0-16,0 0 16,0 0-16,1 22 0,-22-1 0,0 0 15,21-21 1,-21 21-16,0 0 0,0 0 0,0 1 15,0-1-15,0 0 0,0 0 16,0 0-16,0 0 0,0 1 0,0-1 16,0 0-16,0 0 0,0 0 15,0 0 1,21-21 0,0 0-1,0-21-15,0 0 16,1 21-16,-22-21 0,21 0 15,0 0-15,0-1 0,0-20 0,22 21 16,-22 0-16,0-22 0,0 22 16,0 0-16,0 0 0,1 21 15,-1-21-15,0 21 0,0 0 16,-21 21 0,0 0-16,0 0 0,0 0 0,0 1 15,0 20-15,-21-21 0,0 0 16,21 0-16,0 22 0,-21-22 15,21 0-15,0 0 0,0 0 0,0 1 16,21-22 0,0 0-1,0 0-15,0 0 0,0 0 16,1 0-16,-1-22 0,0 1 16,0 21-16,21-21 0,-20 0 0,-1 0 15,0-22-15,0 22 0,21 0 16,-20-21-16,-1 21 0,21-1 0,-21-20 15</inkml:trace>
  <inkml:trace contextRef="#ctx0" brushRef="#br0" timeOffset="12812.41">21082 1016 0,'-42'85'16,"42"-64"0,0 0-16,-22 0 0,1 0 15,21 1-15,-21-1 0,21 0 16,-21 0-16,0-21 15,21 21-15,-21-21 32,-1 0-32,22-21 15,-21 21-15</inkml:trace>
  <inkml:trace contextRef="#ctx0" brushRef="#br0" timeOffset="13040.17">20278 550 0,'0'0'0,"-43"0"16,43-21 0,-21 21-1,21-21 1</inkml:trace>
  <inkml:trace contextRef="#ctx0" brushRef="#br0" timeOffset="13307.98">18902 699 0,'0'0'0,"63"0"16,-42 0 0,1 0-1,-1 0-15,21 0 0,-21 0 0,22 0 16,-22 0-16,21 0 0,0 0 15,1 0-15,-1 0 0,0 0 0,1 0 16,-22 0-16,21 0 0,-21 0 16,1 0-16,-1 0 0,-21-22 0</inkml:trace>
  <inkml:trace contextRef="#ctx0" brushRef="#br0" timeOffset="13937">16108 1757 0,'0'0'0,"-21"0"0,-1 21 16,-20-21-16,21 21 0,0-21 0,0 0 15,-1 0-15,1 21 0,0-21 0,0 0 16,21 22-1,21-22 1,0 21-16,22-21 16,-22 0-16,21 0 0,0 0 15,22 0-15,-22 0 0,43 0 0,84 0 16,-63 0-16,0 0 16,0 0-16,21 0 0,0 0 0,21 0 15,0-21-15,0-1 0,22 22 16,-22-21-16,21 0 0,0 21 15,1-21-15,-22 0 0,21 0 0,-21 21 16,-21-22-16,22 1 0,-22 21 16,0-21-16,0 21 0,-22-21 0,1 21 15,0-21-15,0 21 0,-21 0 0,-22-21 16,22-1-16,-22 22 0,-20 0 16,20 0-16,-21-21 0,-20 21 0,20 0 15,-21 0-15,0 0 0,0 0 16,1 0-16,-22-21 47,0 0-32</inkml:trace>
  <inkml:trace contextRef="#ctx0" brushRef="#br0" timeOffset="14111.9">20193 1609 0,'-21'0'0,"0"0"0,-1 0 16,1 0-16,21-21 15,-21 21-15</inkml:trace>
  <inkml:trace contextRef="#ctx0" brushRef="#br0" timeOffset="19879.83">1418 3725 0,'-21'0'0,"42"0"63,-21-21-63,42 0 0,-20 21 16,-1-21-16,21 0 0,-21 0 15,22-1-15,-1 1 0,-21 0 0,21 0 16,-20 0-16,20 0 0,-21-1 15,-21 1-15,0 0 0,0 0 16,-21 21 0,-21 0-16,-1 0 0,1 0 15,-22 0-15,1 21 0,-1 0 16,1 0-16,-22-21 0,22 22 0,-1-1 16,1 21-16,20-21 0,-20 0 15,21 1-15,-1-1 0,22 0 16,0 0-16,0 21 0,21-20 0,0-1 15,0 0-15,21 0 0,0 0 16,21 0-16,-20-21 0,20 22 16,0-1-16,22 0 0,-22 21 15,22-21-15,-1 22 0,1-22 0,-1 21 16,1 1-16,-22-1 0,43 43 16,-64-43-16,0 0 15,-21 1-15,0-1 0,-21 21 0,-22-20 16,1-1-16,0 0 0,-1 1 15,-20-1-15,-22-21 0,22 22 0,-1-22 16,1 0-16,-22-21 0,22 0 16,-1 0-16,1 0 0,-22-21 0,21 0 15,1-1-15,-1 1 0,1-21 16,-1 21-16,22-22 0,-21 1 16,20 0-16,1-1 0,0-20 15,20 21-15,1-22 0,0 1 16,21 20-16,0-20 0,0 20 0,0 1 15,21 21-15,22 0 0,-22 0 16,21 21-16,0 0 0,1 0 16,-1 21-16,0 21 0,1-21 0,20 22 15,-20-1-15,-22 21 0,21-20 16,0-1-16,-20 0 0,20 22 0,-21-22 16,0 1-16,0-1 0,1 21 15,-1-41-15,-21 20 0,21-21 16,-21 0-16</inkml:trace>
  <inkml:trace contextRef="#ctx0" brushRef="#br0" timeOffset="22349.03">1863 4382 0,'0'0'0,"42"0"31,-21 0-31,0 0 0,0 0 16,1-22-16,-1 1 15,0 21-15,0-21 0,0 0 16,0 0-16,1-22 0,-22 22 0,21 0 15,0 0-15,-21 0 0,0 0 16,0-1-16,0 1 0,-21 21 16,0 0-16,-1 0 15,1 0-15,0 0 0,0 21 0,0 1 16,0-1-16,-1 0 0,1 0 16,0 0-16,21 22 0,0-1 0,0-21 15,0 21-15,0 1 16,0-1-16,0-21 0,0 22 0,0-22 15,0 21-15,0-21 0,21 0 16,-21 1-16,0-1 0,21 0 0,1-21 16,-22 21-16,21-21 15,0 0-15,0 0 0,0 0 16,0-21-16,1 0 0,-1 21 16,0-21-16,0-22 0,0 22 0,22 0 15,-1-21-15,-21 20 0,21-20 16,1 0-16,-1-22 0,22 22 0,-22 0 15,0-22-15,1 22 0,-22-1 16,21 1-16,-21 21 0,-21 0 16,0 0-16,-21 42 15,-21 0-15,21 0 16,-1 0-16,-20 0 0,21 22 16,0-22-16,0 0 0,-1 21 0,22-20 15,0-1-15,0 21 0,0-21 16,0 0-16,22 1 0,-1-22 0,0 21 15,0 0-15,0-21 0,0 21 16,1-21-16,-1 0 0,0 21 0,0-21 16,0 21-16,0-21 0,1 0 15,-22 22-15,-22-22 47,1 0-47,0 0 0,0 0 0,0 0 16,0 0-16,-22 0 0,22 0 15,-21 0-15,21-22 0,-22 22 0,22 0 16,0 0-16,0 0 16,21 22-1,0-1 1,21 0-16,-21 0 0,21 0 16,0-21-16,0 21 0,1 1 15,-1-1-15,0-21 0,0 21 16,0-21-16,0 0 0,1 0 15,-1 0-15,21 0 0,-21 0 0,22 0 16,-22 0-16,21-21 0,0 21 0,1-21 16,-1-1-16,0 1 0,-20 0 15,20 0-15,0-21 0,1 20 0,-22-20 16,21 0-16,-21-1 0,22 22 16,-22-21-16,0 0 0,0-1 0,0 22 15,-21-21-15,0 21 0,0-1 16,0 1-16,-21 21 15,0 0-15,0 0 0,0 21 16,21 1-16,-22-1 0,22 0 0,0 0 16,-21 0-16,21 0 15,0 1-15,0 20 0,0-21 0,21 0 16,1 0-16,-22 1 0,21-1 0,0 0 16,0 0-16,0 0 0,0 0 15,-21 1 1,0-1-1,-21-21-15,0 0 16,0 0-16,0 0 0,0 0 16,-1 0-16,1 0 0,0 0 15,0 0-15,0 0 0,0 0 0,-1 0 16,22 21 15,0 0-31,0 0 16,22 0-16,-1-21 0,0 0 15,-21 22-15,21-22 0,0 0 16,0 0-16,1 0 0,-1 0 0,21 0 16,-21 0-16,22 0 0,-22 0 15,21-22-15,0 1 0,-20 21 0,20-21 16,0 0-16,1 0 0,-22 0 0,21-22 16,0 22-16,-20 0 15,-1-21-15,0-1 0,0 22 0,0-21 16,-21 21-16,21-22 0,-21 22 15,0 0-15,0 0 0,-21 42 32,21 21-17,0-21-15,-21 1 0,21-1 0,0 21 16,0-21-16,0 0 0,0 22 16,0-22-16,0 0 0,21 0 0,-21 0 15,21-21-15,1 22 0,-1-22 16,0 0-16,0 0 15,0 0-15,0 0 0,1 0 0,-1-22 16,0 1 0,0 0-16,0 0 0,0 0 0,1 0 15,-22-1-15,21-20 0,0 21 0,-21 0 16,0-22-16,0 22 0,21 0 16,-21 0-16,0 0 0,21 21 15,-21 21 1,0 0-1,0 0-15,0 22 0,0-22 16,0 0-16,0 0 0,0 21 16,0-20-16,0-1 0,0 21 0,0-21 15,0 0-15,21 1 0,-21-1 16,22-21-16,-1 21 0,0-21 16,0 0-16,0 0 0,0 0 15,1 0-15,-1 0 0,42-21 16,-42 0-16,1-1 0,-1 1 15,21 0-15,-21 0 0,0 0 0,-21 0 16,22-22-16,-22 22 0,0-21 0,0 21 16,0-22-16,0 22 0,0-21 15,-22 21-15,-20-22 0,21 22 0,-21 0 16,20 0-16,-20 21 0,0 0 16,-1 0-16,1 0 0,21 0 0,-21 21 15,-1 0-15,22 0 0,0 22 16,0-22-16,0 21 0,21 0 15,-22 1-15,22-22 0,0 21 0,0 1 16,0-22-16,22 0 0,-1 0 16,0 0-16,21 0 0,-21 1 0,1-22 15,20 0-15,0 0 0,1 0 16,-1 0-16,0 0 0,1 0 0,-1 0 16,0 0-16,1-22 0,-1 1 15,0 0-15,1 0 0,-1 0 0,0 0 16,1-1-16,-22 1 0,21 0 0,0-42 15,-20 41-15,-1 1 16,0 0-16,-21-21 0,0 21 0,0-1 16,0 1-16,0 42 31,0 1-31,-21-1 0,21 0 16,0 0-16,-21 21 0,21-20 0,0 20 15,-22-21-15,22 21 0,0-20 16,0 20-16,0-21 0,0 0 0,0 0 15,-21 1-15,21-1 0,0 0 16,0 0-16,0-42 31,0 0-31,0 0 16,0-1-16,21 1 0,-21 0 16,22-21-16,-1 21 0,-21-22 0,21 1 15,0 21-15,-21-22 0,21 1 16,0 0-16,-21-1 0,22 22 0,-1 0 15,0-21-15,0 21 0,0 21 16,0-22-16,1 22 0,-1 0 0,0 22 16,0-1-16,-21 0 0,0 0 15,21 21-15,-21-20 0,21 20 16,-21 0-16,0 1 0,0-22 0,0 21 16,0 43-16,22-64 15,-22 21-15,21-21 0,0 1 16,0-1-16,0-21 0,0 21 0,1-21 15,-1 0-15,0 0 16,21 0-16,-21 0 0,1-21 0,-1 0 16,0-1-16,0 22 0,0-42 0,0 21 15,1 0-15,-1-22 0,-21 22 16,0-21-16,0 0 0,0-1 0,0 1 16,0 0-16,0-1 0</inkml:trace>
  <inkml:trace contextRef="#ctx0" brushRef="#br0" timeOffset="22579.9">4127 3831 0,'0'0'0,"-21"0"0,-21 0 31,42 21-15,21-21 15,0 0-15,0 0-16,1 0 0</inkml:trace>
  <inkml:trace contextRef="#ctx0" brushRef="#br0" timeOffset="23292.14">6265 3937 0,'-21'0'15,"21"21"-15,0 0 16,0 1-16,0 20 16,0-21-16,0 21 0,0-20 0,0 20 15,0 0-15,0-21 0,0 22 16,0-1-16,0-21 0,0 22 0,0-22 16,0 0-16,-21 21 0,21-21 0,-21 1 15,21-1-15,0 0 16,-21-21-16,21-21 31,-22 0-31,22-1 16,0 1-16,0 0 0,0 0 0,0-21 15,0 20-15,0-20 0,22 0 0,-1-1 16,0 1-16,0 0 16,0-1-16,0 1 0,1 0 0,-1 21 15,0-1-15,0-20 0,21 21 16,-20 21-16,-1-21 0,21 21 0,-21 0 15,0 0-15,1 21 0,-1 0 0,0 0 16,0 0-16,0 22 0,0-1 16,-21-21-16,0 22 0,0-1 0,0 0 15,0 1-15,0-1 0,0-21 0,0 21 16,0-20-16,0 20 0,0-21 16,0 0-16,0 0 0,0 1 0,0-1 15,0-42 32,0-1-47,22 1 0,-1 0 16</inkml:trace>
  <inkml:trace contextRef="#ctx0" brushRef="#br0" timeOffset="23721.92">7175 3937 0,'0'0'0,"22"-21"0,-44 21 31,1 42-31,0-21 16,0 1-16,0 20 0,21 0 15,-21-21-15,-1 22 0,22-1 16,-21 0-16,21 1 0,0-1 0,-21-21 16,21 22-16,-21-1 0,21-21 0,0 21 15,-21-20-15,21-1 0,0 0 16,0 0-16,0 0 0,21-21 15,0 0-15,0 0 0,0 0 0,1 0 16,-1 0-16,21-21 0,-21 0 16,22 0-16,-22 0 0,0-1 15,0 1-15,0 0 0,0-21 0,1-1 16,-22 1-16,21 0 0,-21-1 16,0 1-16,0 0 0,0-1 0,-21 22 15,-1-21-15,1 21 0,0 0 16,0-1-16,0 1 0,0 21 0,-1 0 15,1 0-15,0 0 0,0 21 0,0-21 16,0 22-16,-1-1 0,1 0 16,21 21-16,0-21 0,-21 1 0,21-1 15,0 0-15,0 0 0,0 0 0,21-21 16,0 0-16,1 0 16,20 0-16</inkml:trace>
  <inkml:trace contextRef="#ctx0" brushRef="#br0" timeOffset="24020.72">7853 3662 0,'0'0'0,"0"-42"0,0 20 0,0-20 16,0 21-16,0-21 0,0 20 16,0 44-1,0-1-15,0 0 16,0 21-16,0 1 0,-21-1 0,-1 21 15,1-20-15,0 20 0,0 1 16,0-1-16,21 1 0,-21-1 16,-1-20-16,1 20 0,21 1 0,-21-22 15,21 0-15,0 1 0,0-22 0,0 21 16,0-21-16,0 0 0,0 1 16,0-1-16,21-21 0,0 0 15,1 0-15,-1 0 16,0 0-16,-21-21 0,21-1 15,0 1-15,-21 0 0</inkml:trace>
  <inkml:trace contextRef="#ctx0" brushRef="#br0" timeOffset="24180.63">7578 4001 0,'0'0'0,"0"-22"31,21 1-31,0 21 15,0-21-15,0 21 0,22 0 0,-22 0 16,0-21-16,21 21 0,-21 0 16,22-21-16,-1 21 0,0-21 0</inkml:trace>
  <inkml:trace contextRef="#ctx0" brushRef="#br0" timeOffset="26785.39">9102 3598 0,'0'-21'0,"0"42"0,0-63 0,0 21 15,0-21-15,0 20 0,0-20 0,0 21 16,0-21-16,0 20 16,0-20-16,-22 0 0,1 21 0,21-1 15,-21 1-15,0 0 0,0 0 16,0 21-16,-1 0 0,1 0 0,0 0 15,0 21-15,0 0 0,0 0 0,-1 22 16,1-1-16,0 0 0,0 22 16,0-1-16,21 1 0,0-1 0,-21 1 15,21-1-15,-22 1 0,22-1 16,0 22-16,0-21 0,0-1 0,-21 1 16,21-1-16,0 1 0,0-22 0,0 0 15,0 1-15,0-1 0,0 0 16,0-21-16,21 1 0,1-1 15,20 0-15,-21-21 0,0 0 0,22 0 16,-1 0-16,0 0 0,1-21 16,-1 21-16,0-21 0,1-1 0,-1 1 15,0-21-15,1 21 0,-1-22 16,-21 22-16,21-21 0,-20 0 0,-1-1 16,-21 22-16,0-21 0,0-1 0,0 1 15,0 21-15,-43-43 16,22 64-16,0-21 0,0 0 15,0 21-15,-22 0 0,22 0 16,0 0-16,21 21 16,0 0-16,21 22 15,0-22-15,1 0 0,-22 0 16,21 22-16,0-22 0,0 21 0,0-21 16,-21 0-16,21 22 0,1-22 0,-22 0 15,21 0-15,-21 0 0,0 1 16,0-1-16,21 0 0,-21 0 0,21 0 15,-21 0-15,21-21 16,0 0-16,-21 22 0,22-22 0,-1 0 16,0 0-16,0 0 0,0 0 0,22 0 15,-22-22-15,21 1 0,-21 21 16,22-21-16,-22 0 0,21-21 16,0 20-16,-20 1 0,20-21 0,-21 0 15,0 20-15,22-20 0,-22 0 16,-21 21-16,21-22 0,-21 22 0,0-21 15,0 21-15,0-1 0,0 1 0,-21 21 16,0 0 0,-1 0-16,1 0 0,0 0 0,0 21 15,0 1-15,0-1 0,-1 21 16,1-21-16,0 22 0,0-22 0,21 21 16,0 0-16,0-20 0,0 20 0,0 0 15,0-21-15,0 1 0,21-1 16,0 0-16,0 0 0,1 0 15,-1 0-15,21-21 0,0 22 16,1-22-16,-1 0 0,22 0 0,-22 0 16,0 0-16,22 0 0,-22 0 0,22-22 15,-22 1-15,0 21 0,1-21 0,-1 0 16,0 0-16,-21 0 0,22-22 16,-22 22-16,0 0 0,0-21 15,0-1-15,1 22 0,-22-21 0,0-1 0,0 22 16,0-21-16,0 21 0,0 0 15,0-1-15,0 1 0,-22 21 0,1 0 16,0 0-16,0 0 0,0 0 0,0 21 16,-1 1-1,1-1-15,0 21 0,21-21 0,-21 22 16,0-22-16,0 21 0,21 0 0,0-20 16,-22 20-16,22-21 0,0 21 15,0-20-15,0-1 0,0 0 0,0 0 16,0 0-16,22-21 15,-1 0-15,0 0 0,0 0 16,0 0-16,0 0 0,-21-21 0,22 21 16,-1-21-16,0-21 0,0 20 15,0 1-15,-21-21 0,21 21 0,-21-22 16,22 1-16,-22 0 0,0 21 16,0-22-16,0 22 0,21-21 15,-21 21-15,0-1 0,0 44 31,0-1-31,0 0 16,0 21-16,0-21 0,0 22 0,0-22 16,0 21-16,0-21 0,0 22 0,0-22 15,0 0-15,0 21 0,21-20 16,-21-1-16,21 0 0,0-21 0,0 21 16,1-21-16,-1 0 0,21 0 15,-21 0-15,22 0 0,-22 0 16,21 0-16,0 0 0,-20-21 0,20 0 15,-21 0-15,21-1 0,-20 1 16,-1-21-16,21 0 0,-21-1 16,0-20-16,1 20 0,-1-20 0,-21 21 0,21-22 15,-21 1-15,21 20 0,-21-20 16,0 20-16,0 1 0,0 0 0,0 21 16,0-22-16,0 22 0,0 0 0,-21 21 31,0 21-31,21 0 0,-21 0 15,21 1-15,-22 20 0,1-21 16,21 21-16,-21 1 0,21-1 16,-21 0-16,0 22 0,0-22 0,21 1 15,0-1-15,0 21 0,0-20 16,0-1-16,0 0 0,0-20 0,0 20 16,0-21-16,21 0 0,0 0 0,0 1 15,0-1-15,22 0 0,-22-21 16,21 0-16,-21 0 0,22 0 0,-22 0 15,42-21-15,-20 0 0,-22-1 16,21 1-16,-21 0 0,0 0 16,1 0-16,-1-22 0,0 22 0,0-21 15,-21 0-15,0 20 0,0 1 16,21-21-16,-21 21 0,0 0 16,0-1-16,-21 22 15,0 0 1,21 22-16,-21-1 0,21 0 15,0 0-15,0 21 0,0-20 0,0-1 16,-21 0-16,21 21 0,0-21 0,0 1 16,0-1-16,0 0 0,0 0 15,21 0-15,0 0 0,0 1 0,0-22 16,0 0-16,22 21 0,-22-21 0,21 0 16,22 0-16,-22 0 15,22 0-15,-22 0 0,21-21 0,1-1 16,-22 22-16,22-21 0,-22 0 0,0 0 15,1-21-15,-1 20 0,-21 1 16,0-21-16,22 21 0,-1-43 16,-42 22-16,0 21 0,0 0 15,0-1-15,0 1 0,0 0 16,-21 21-16,0 0 0,0 0 0,-1 0 16,1 0-16,0 21 0,0 0 15,0-21-15,-22 22 0,22-1 0,0 0 16,0 21-16,0-21 0,0 1 0,-1 20 15,1-21-15,0 0 16,21 22-16,0-1 0,0-21 16,0 0-16,0 0 0,21-21 15,0 0-15,1 22 0,-1-22 16,0 0-16,0 0 0,21 0 0,-20 0 16,-1-22-16,0 1 0,21 0 0,-21 0 15,1 0-15,-1-22 0,21 1 16,-21 0-16,0-1 0,1-20 0,-1-1 15,0 1-15,0-1 0,0 1 16,0-1-16,-21 1 0,0-22 0,22 22 16,-22-1-16,21 22 0,-21 0 0,0-1 15,0 22-15,0 0 0,0 0 16,-21 21 0,-1 21-16,22 0 0,-21 0 0,0 22 15,21-1-15,-21 21 0,21-20 16,0 20-16,0-20 0,0 20 0,-21 43 15,21-64-15,0 22 16,0-22-16,0 22 0,0-22 0,0 0 16,0 1-16,0-1 0,0-21 0,21 21 15,0-20-15,-21-1 0,21 0 16,0 0-16,1-21 0,-1 0 16,21 0-16,-21 0 0,0 0 15,22 0-15,-22 0 0,21-21 0,1 0 16,-22 0-16,21-1 0,0 1 15,-20-21-15,-1 21 0,21-22 16,-21 1-16,0 21 0,-21-21 0</inkml:trace>
  <inkml:trace contextRef="#ctx0" brushRef="#br0" timeOffset="27028.2">11515 3852 0,'0'0'0,"-64"22"0,22-1 0,21 0 15,-22-21-15,22 21 0,0-21 0,21 21 16,21-21 0,0 0-16,0 0 15,1 0-15,20 0 0,-21 0 0,21 0 16,1 0-16,-1-21 0,0 0 15,1 21-15,-1-21 0,0 0 0,1 21 16</inkml:trace>
  <inkml:trace contextRef="#ctx0" brushRef="#br0" timeOffset="27756.66">13652 3641 0,'0'0'0,"-21"0"31,42 0 0,1 0-31,-1 0 0,0 0 16,0 0-16,0 0 0,0 0 0,1 0 16,-1-21-16,21 21 0,-21-22 15,0 22-15,1-21 0,-1 0 0,0 0 16,0 0-16,-21 0 0,21-1 15,-21 1-15,0 0 0,0 0 16,0 0-16,-21 21 0,0 0 16,0 0-16,0 0 0,-22 0 15,22 0-15,0 0 0,0 0 0,0 21 16,-1 0-16,1 21 0,0-20 16,0-1-16,21 0 0,-21 21 0,21-21 15,0 1-15,0-1 0,0 0 0,0 0 16,0 0-16,0 0 0,0 1 15,21-22-15,0 21 0,0 0 0,22-21 16,-22 0-16,0 0 0,0 21 0,0-21 16,0 0-16,1 0 0,-1 0 15,0 0-15,-42 0 32,0 0-32,-1 0 15,1 0-15,-21 0 0,0 0 0,20 0 16,-20 21-16,0 0 0,-1-21 15,22 22-15,-21 20 0,21-21 0,0 0 16,-1 22-16,22-22 0,0 21 0,0-21 16,0 0-16,0 22 0,0-22 15,0 0-15,22 0 0,-1 0 0,0 1 16,0-22-16,21 21 0,1-21 0,-22 0 16,21 0-16,-21 0 0,22 0 15,-1 0-15,-21 0 0,0-21 16,22-1-16,-22 1 0,0 0 0</inkml:trace>
  <inkml:trace contextRef="#ctx0" brushRef="#br0" timeOffset="27984.82">14097 3831 0,'0'21'15,"0"1"-15,0-1 0,0 0 16,21 0-16,0 0 0,0 0 15,1 1-15,-1-1 0,0 0 0,0 0 16,0 0-16,0 0 0,1 1 16,-1-1-16,0-21 0,0 21 15,0-21-15,0 0 0,1 0 0,-1 0 16,0 0 0,-21-21-16,0 0 15</inkml:trace>
  <inkml:trace contextRef="#ctx0" brushRef="#br0" timeOffset="28184.61">14541 3895 0,'0'-21'0,"0"42"0,0-64 0,-21 43 16,0 0-1,0 0-15,0 0 16,0 22-16,-1-1 0,-20-21 16,21 21-16,0 21 0,0-21 0,-1 1 15,-20-1-15,21 0 0,0 21 16,0-21-16,-22 1 0,43-1 0,-21 0 15,0 0-15,21 0 0,-21 0 16,21 1-16,0-1 0,21-21 16,0 0-16,21 0 15</inkml:trace>
  <inkml:trace contextRef="#ctx0" brushRef="#br0" timeOffset="28473.48">14774 3916 0,'0'-21'31,"0"42"1,0 0-32,0 21 0,0-20 15,-21-1-15,21 21 0,0 0 0,0 1 16,0-1-16,0 0 0,0 1 15,0 20-15,0-20 0,0-1 0,-21 21 16,21-20-16,-21 20 0,21-20 16,-21 20-16,-1 1 0,22-1 15,-21 1-15,0-1 0,0 1 0,21-1 16,-21-21-16,0 22 0,-1-22 0,22 22 16,0-43-16</inkml:trace>
  <inkml:trace contextRef="#ctx0" brushRef="#br0" timeOffset="28571.43">14647 5398 0,'43'-85'15</inkml:trace>
  <inkml:trace contextRef="#ctx0" brushRef="#br0" timeOffset="28875.75">14774 4022 0,'0'0'0,"-21"-43"0,-21-84 31,42 106-31,0 0 0,0 0 0,0 0 16,21 0-16,0 21 0,21 0 15,-20-22-15,-1 22 0,21 0 16,-21 0-16,22 0 0,-1 22 15,0-22-15,1 21 0,-22 0 0,21 0 16,-21 0-16,0 22 0,1-22 16,-22 21-16,0 0 0,0-20 0,0 20 15,-22-21-15,1 21 0,-21-20 0,21-1 16,0 0-16,-22 0 0,1 0 16,0-21-16,20 0 0,-20 21 0,0-21 15,-1 0-15,1 0 0,0 0 0,21 0 16,-22-21-16</inkml:trace>
  <inkml:trace contextRef="#ctx0" brushRef="#br0" timeOffset="29408.43">11324 3725 0,'-21'0'0,"42"0"0,-63 22 0,21-22 0,21 21 15,0 0-15,0 0 16,0 0-16,0 0 16,21-21-16,0 0 0,0 0 0,0 0 15,22 22-15,-22-22 0,21 0 16,0 0-16,1 0 0,20 0 0,-20 0 16,20-22-16,1 22 0,-1-21 15,1 0-15,-1 21 0,1 0 0,-22-21 16,21 21-16,-20 0 0,-1 0 15,-21-21-15,0 21 0,1 0 0</inkml:trace>
  <inkml:trace contextRef="#ctx0" brushRef="#br0" timeOffset="34211.94">16722 3471 0,'0'0'0,"21"0"16,0 0 46,-21-21-62,21 0 16,-21 0-16,21 0 16,-21 0-16,0-1 0,21 1 15,-21 0-15,0 0 0,0 0 16,22 0-16,-22-22 0,0 22 0,0 0 15,0 0-15,0 0 0,0-1 16,0 1-16,0 0 0,-22 21 16,1-21-16,0 21 0,0 0 0,0 0 15,-22 0-15,22 0 0,-21 0 16,0 0-16,-1 0 0,1 21 0,0 0 16,-1 0-16,1 22 0,0 20 15,20-20-15,-20 20 0,21 1 0,-21-22 16,20 21-16,22 1 0,-21-1 15,21 1-15,-21-22 0,21 22 0,0-22 16,0 22-16,0-22 0,0 21 0,21-20 16,22-1-16,-22 0 15,21-20-15,-21-1 0,22 21 0,-1-42 16,-21 21-16,21 0 0,1-21 16,-22 0-16,21 0 0,1 0 0,-22 0 15,21 0-15,-21 0 0,0 0 0,22-21 16,-22 0-16,0 21 0,0-21 15,0 0-15,22 0 0,-43-1 0,21 1 16,0 0-16,0 0 0,0 0 16,1 0-16,-1-1 0,0 22 0,0-21 15,-21 0-15,21 0 0,0 0 16,1 21-16</inkml:trace>
  <inkml:trace contextRef="#ctx0" brushRef="#br0" timeOffset="35996.92">17272 3704 0,'0'0'0,"21"-21"0,-21 0 16,0 0-16,0-43 15,0 22-15,0 0 0,21-1 0,0 1 16,-21 0-16,22-1 0,-22 1 0,21 0 15,-21-1-15,21 22 0,-21-21 16,0 21-16,0-1 16,-21 22-1,0 0-15,-1 22 16,1-1-16,-21 21 0,21 0 0,0 1 16,-1 20-16,1-20 0,0 20 15,0 1-15,21-1 0,-21 1 0,21-1 16,-21 1-16,21-1 0,0-21 15,0 22-15,0-22 0,0 1 0,0-1 16,0 0-16,0-21 0,0 1 0,0-1 16,0 0-16,0 0 0,0-42 31,21 0-15,0 0-16,-21-1 0,21 1 0,-21 0 15,21-21-15,0-1 0,1 22 0,-22-21 16,21 21-16,0-22 0,0 22 15,0 0-15,-21 0 0,21 0 0,1 0 16,-1 21 0,0 0-16,0 0 0,-21 21 0,21 0 15,-21 0-15,21 0 0,1 0 0,-22 1 16,0-1-16,21 21 0,0-21 16,-21 22-16,21-22 0,0 0 0,-21 0 15,21 0-15,1 0 16,-1-21-16,0 22 0,0-22 0,0 0 15,0 0-15,22 0 0,-22 0 16,21 0-16,-21-22 0,22 1 0,-1 21 16,0-21-16,-20 0 0,20-21 0,0 20 15,-21 1-15,22 0 0,-22 0 16,0-21-16,0 20 0,-21 1 0,0 0 16,0-21-16,0 21 0,0-1 15,0 1-15,0 0 0,0 0 0,-21 21 16,0 0-16,0 0 0,0 0 0,-1 0 15,1 0-15,0 21 0,0-21 16,0 21-16,0 0 0,-22 1 16,22 20-16,0-21 0,21 0 15,-21 22-15,21-22 0,-21 0 0,21 21 16,0-21-16,0 1 0,0-1 0,0 0 16,0 0-16,21-21 0,0 0 15,-21 21-15,21-21 0,0 0 0,0 0 16,1 0-16,-1-21 0,0 0 15,0 21-15,0-21 0,0 0 0,1-1 16,-1 1-16,0 0 0,0 0 16,0-21-16,0 20 0,-21 1 15,22 0-15,-22-21 0,21 21 0,-21-1 0,0 1 16,0 0 0,21 21-16,-21 21 15,0 0-15,0 1 16,0-1-16,0 0 0,0 0 15,0 0-15,21 0 0,-21 1 0,21-1 16,-21 0-16,21 0 0,1-21 16,-1 21-16,21-21 0,-21 0 0,0 0 15,22 0-15,-22 0 0,21 0 16,-21 0-16,22 0 0,-22-21 0,0 21 16,0-21-16,0 0 0,1 21 0,-1-21 15,0-1-15,-21 1 0,0 0 16,0 0-16,21 0 0,-21 0 15,0-1-15,0 1 0,0 42 32,0 1-32,0-1 15,0 0-15,0 0 0,-21 21 16,21-20-16,0-1 0,0 0 0,0 0 16,0 0-16,0 0 15,0 1-15,0-44 31,21 1-15,0 0-16,0 21 0,-21-21 0,0 0 16,22 0-16,-1-1 15,-21 1-15,21 0 0,0 0 0,0 0 16,0 0-16,1 21 16,-1 21-1,-21 0 1,0 0-16,0 0 0,0 0 0,0 1 15,0-1-15,21 0 0,0 0 16,-21 0-16,21-21 0,0 21 16,1-21-16,20 0 0,-21 0 0,0 0 15,22 0-15,-1 0 16,0 0-16,1 0 0,-1 0 0,0 0 0,1-21 16,20 21-16,-21-21 15,1 0-15,-22 0 0,21 21 0,-21-21 16,1-1-16,-1-20 0,-21 21 0,21 0 15,-21 0-15,0-1 0,0 1 16,-21 0-16,0 0 0,-1 0 0,1 21 16,-21 0-16,21 0 0,-22 0 15,1 0-15,21 21 0,-21-21 0,-1 21 16,1 0-16,21 0 0,-22 1 16,22-1-16,0 0 0,0 0 0,21 0 15,0 0 1,21-21-1,0 0-15,0 0 0,1 0 0,-1 0 16,0 0-16,21 0 0,-21 22 16,1-22-16,20 0 0,-21 21 15,0 0-15,0 0 0,-21 0 0,22 0 16,-1 22-16,-21-1 0,0 0 16,0 1-16,0-1 0,0 22 0,0-22 15,0 21-15,0 1 0,-21-22 16,-1 1-16,1 20 0,-21-21 0,21 1 15,0-1-15,-22 0 0,22 1 0,-21-22 16,21 21-16,-22-21 16,22 1-16,0-1 0,0-21 0,0 0 15,-1 21-15,1-21 0,21-21 16,0 0 0,0-1-16,0-20 0,0 21 0,21-21 15,1-1-15,-1 22 0,21-42 0,0 20 16</inkml:trace>
  <inkml:trace contextRef="#ctx0" brushRef="#br0" timeOffset="36348.72">19918 3852 0,'0'-21'31,"21"21"-31,0 0 16,0 0-16,0-21 15,1 21-15,-1 0 0,0-21 0,0 21 16,0 0-16,0-21 0,1 21 16,-1-21-16,0-1 0,0 1 15,-21 0-15,0 0 0,0 0 16,0 0-16,-21 21 0,0 0 16,0 0-16,-22 0 0,22 21 15,0 0-15,0 21 16,0-21-16,-22 22 0,22-22 0,21 21 15,0-21-15,0 22 0,0-1 0,0-21 16,0 0-16,0 22 0,21-22 16,0 0-16,1-21 0,-1 21 0,0-21 15,21 0-15,-21 0 0,22 0 16,-1 0-16,0 0 0,1-21 0,20 0 16,-20 21-16,20-21 0</inkml:trace>
  <inkml:trace contextRef="#ctx0" brushRef="#br0" timeOffset="36653.5">21378 3112 0,'0'0'16,"-21"0"-16,21-22 0,-21 1 0,0 21 15,0 0-15,21 21 16,0 1-16,-22 20 0,1-21 0,21 21 15,-21 22-15,21-22 0,0 22 16,0-22-16,-21 22 0,21-1 0,-21-21 16,21 22-16,-21-22 0,21 1 0,0-1 15,0 0-15,0-21 0,-22 22 16,22-22-16,0 0 0,0 0 16,0 0-16,0 1 0,22-44 46,-1 1-46,0 0 0,0-21 0,0 21 16</inkml:trace>
  <inkml:trace contextRef="#ctx0" brushRef="#br0" timeOffset="37301.07">21738 3112 0,'0'0'0,"-42"21"31,21 21-31,-1-21 16,1 22-16,0-1 0,21 21 0,-21-20 16,0 20-16,0-20 0,21 20 15,-22-21-15,1 22 0,21-22 0,-21 1 16,21-22-16,0 21 0,0 0 0,-21-20 16,21-1-16,0 0 0,0 0 15,0 0-15,21-21 16,0 0-1,0 0-15,1-21 0,-1 0 16,0 0-16,0 0 0,21-1 16,-20-20-16,-1 21 0,0 0 15,0 0-15,21-1 0,-20 1 0,-22 0 16,21 21-16,0 0 0,0 0 16,-21 21-16,0 0 15,0 1-15,0-1 0,0 0 16,0 0-16,0 0 0,21 22 0,-21-22 15,21 0-15,-21 0 0,22 0 16,-1 0-16,-21 1 0,21-22 0,0 21 16,0-21-16,0 0 0,1 0 15,-1 0-15,0 0 0,0 0 0,0 0 16,0-21-16,1-1 0,-1 22 16,0-21-16,21 0 0,-21 0 15,1-21-15,-1 20 0,0 1 0,0-21 16,0 21-16,0-22 0,1 22 15,-22 0-15,0 0 0,0 0 0,-22 21 32,1 21-32,0-21 0,0 21 15,0 0-15,0 22 0,-1-22 0,1 0 16,21 0-16,0 0 0,0 0 16,0 1-16,0 20 0,0-21 15,0 0-15,0 0 0,21-21 16,1 0-16,-1 0 0,0 0 0,0 0 15,0 0-15,0 0 0,1 0 16,-1 0-16,21 0 0,-21-21 16,0 0-16,1 0 0</inkml:trace>
  <inkml:trace contextRef="#ctx0" brushRef="#br0" timeOffset="37639.87">20870 3620 0,'0'0'15,"21"0"-15,1 0 16,20 0-16,0 0 0,1-22 15,-1 22-15,0 0 0,22 0 0,-22-21 16,22 21-16,-1 0 0,1 0 16,-1-21-16,-21 21 0,22 0 0,-1 0 15,-20-21-15,20 21 0,-20 0 16,-1 0-16,0 0 0,-21 0 16,1-21-16,-1 21 0,0 0 15,0 0-15,-21 21 31</inkml:trace>
  <inkml:trace contextRef="#ctx0" brushRef="#br0" timeOffset="39425.15">16192 5609 0,'43'-42'16,"-22"21"-1,-21 0-15,0-1 16,0 1-16,0 0 0,0 0 0,0 0 16,0 0-16,-21-1 0,0 1 0,-1 0 15,1 21-15,0-21 0,-21 0 16,21 21-16,-1 0 0,-20 0 16,21 0-16,-21 21 0,20 0 0,-20 0 15,21 0-15,0 22 0,-22-1 16,22 0-16,0 22 0,0-22 0,0 1 15,21 20-15,0-21 0,0 1 16,0-1-16,0 0 0,0-20 0,21-1 16,0 0-16,21 0 0,-20 0 0,-1-21 15,21 0-15,0 0 0,-20 0 16,20 0-16,0-21 0,1 0 0,-1 0 16,0 0-16,1-22 0,-1 22 15,-21-21-15,21-1 0,1 1 0,-22 0 16,21-22-16,-21 1 0,22-1 15,-22 1-15,21-1 0,-21-20 16,1 20-16,-1-21 0,0 22 0,0-22 16,-21 22-16,0-1 0,0 22 15,0-22-15,0 43 0,0 0 0,0 0 16,0 0-16,-21 42 16,0 21-16,0 1 15,-1 20-15,1 1 0,0-1 16,0 1-16,0 20 0,0-20 15,-1 20-15,1-20 0,0 21 0,0-22 16,21 1-16,0-1 0,0 1 0,0-1 16,0-21-16,0 1 0,21-1 15,0-21-15,0 0 0,22 1 0,-22-1 16,21-21-16,1 0 0,-22 0 16,21 0-16,0 0 0,1-21 0,-1-1 15,-21 1-15,22 0 0,-1 0 16,-21-21-16,21-1 0,-20 22 0,-1-21 15,-21-1-15,0-41 0,0 41 16,0 22-16,0-21 0,-21 21 16,-1 21-16,1 0 0,0 0 0,0 0 15,0 0-15,-22 0 16,22 21-16,21 0 0,-21 0 0,21 22 16,0-22-16,0 0 0,0 21 0,0-21 15,0 1-15,21 20 0,0-21 16,-21 0-16,22 0 0,-1 1 0,0-22 15,0 21-15,0 0 0,0-21 16,1 0-16,-1 0 0,0 0 0,0 0 16,0 0-16,0-21 15,-21 0-15,22 21 16,-22-22-16,21 1 0,0 0 0,-21 0 16,21-21-16,0 20 0,-21 1 15,21-21-15,1 21 0,-22 0 0,21-1 16,0 22-1,-21 22 1,0-1-16,0 0 0,0 0 16,0 21-16,0-20 0,0-1 15,0 0-15,0 0 0,0 0 0,0 0 16,21-21-16,-21 22 0,21-22 47,-21-22-32,0 1-15,0 0 0,0 0 16,0 0-16,0 0 0,0-1 0,0-20 16,0 21-16</inkml:trace>
  <inkml:trace contextRef="#ctx0" brushRef="#br0" timeOffset="39576.44">17357 5271 0,'0'0'0,"0"-22"31,21 44 16</inkml:trace>
  <inkml:trace contextRef="#ctx0" brushRef="#br0" timeOffset="40464.25">17547 5440 0,'0'0'0,"0"-21"16,0 0 0,21 21-1,0 0-15,1 0 0,-1 0 16,0 21-16,0 0 15,-21 0-15,0 21 0,21-20 0,-21-1 16,0 21-16,0-21 0,0 22 16,0-22-16,0 0 0,0 21 0,0-21 15,0 1-15,0-1 16,21-21 0,1 0-16,-1 0 0,0-21 15,0-1-15,0 1 16,0 0-16,1 0 0,-1-21 15,0 20-15,0-20 0,0 21 0,0-21 16,1-1-16,-1 22 0,-21-21 0,0 21 16,21-22-16,-21 22 0,21 0 15,-21 0-15,0 42 32,0 0-32,-21 0 0,0 0 15,21 22-15,0-22 0,0 21 0,0-21 16,-21 22-16,21-22 0,0 21 0,0-21 15,0 1-15,0 20 0,0-21 16,21 0-16,0-21 0,-21 21 0,21-21 16,0 0-16,22 0 0,-22 0 15,21 0-15,0 0 0,-20 0 0,20 0 16,-21 0-16,21-21 0,-20 0 16,-1 0-16,0 0 0,0 0 15,0-22-15,0 22 0,-21 0 0,0-21 16,0 20-16,0 1 0,0 0 15,0 0-15,0 0 0,-21 21 16,0 0-16,0 0 0,0 0 16,0 21-16,21 0 0,-22 0 15,1 22-15,21-22 0,-21 0 0,21 21 16,0-21-16,0 22 0,0-22 16,0 0-16,0 0 0,0 22 0,21-22 15,-21 0-15,21-21 0,1 0 16,-1 0-16,0 0 15,0 0-15,0 0 0,0 0 0,22-21 16,-22 21-16,21-21 0,-21-1 0,1 1 16,20 0-16,-21-21 0,0 21 15,0-22-15,22 22 0,-22 0 0,0 0 16,-21 0-16,21-1 0,-21 1 16,21 21-16,-21 21 15,0 1-15,0-1 0,0 0 16,-21 0-16,21 0 15,-21 22-15,21-22 0,0 0 0,0 0 0,0 0 16,0 0-16,0 1 16,0-1-1,42-21-15,-20 0 0,-1 0 0,0 0 16,21 0-16,-21-21 0,22-1 16</inkml:trace>
  <inkml:trace contextRef="#ctx0" brushRef="#br0" timeOffset="43712.39">19516 5122 0,'0'0'0,"-22"0"0,-20 0 0,21 0 0,0 0 16,0 0-16,-1 0 0,44 0 31,-1 0-31,21 0 16,-21 0-16,22 0 0,-1-21 15,-21 21-15,21 0 0,1-21 0,-1 0 16,0 21-16,1-21 0,-22 0 16,0-1-16,0 1 0,0 0 0,-21 0 15,22 0-15,-22-22 0,0 22 16,0 0-16,-22 0 0,1 0 0,-21 21 16,21 0-16,-22 0 15,-20 0-15,21 21 0,-1 0 0,-20 21 16,20 1-16,1-22 0,21 21 0,-21 1 15,42-1-15,0 0 0,0 1 16,0-1-16,0-21 0,0 0 0,21 22 16,0-22-16,0 0 0,21 0 15,-20-21-15,20 21 0,-21-21 16,21 0-16,-20 0 0,20 0 0,-21 0 0,0 0 16,0 0-16,1 0 0,-1 0 15,-42 0 1,-1 0-1,1 0-15,-21 21 0,21 1 16,-22-22-16,1 21 0,0 21 0,21-21 16,-22 22-16,22-22 0,0 21 15,0-21-15,21 22 0,0-22 0,0 21 16,0-21-16,21 0 0,0 1 16,0-1-16,0 0 0,22-21 0,-22 0 15,21 0-15,-21 0 0,22 0 0,-1 0 16,-21 0-16,22 0 0,-22-21 15,0 0-15,0-1 0,21 1 0,-20-21 16,-22 21-16,21-22 0,0 1 16,0 21-16,0-21 0,0-1 0,-21 22 15,22-21-15,-1 21 0,0-1 16,0 1-16,0 21 16,0 0-16,1 0 0,-22 21 15,0 1-15,21-1 0,-21 0 0,0 21 16,0-21-16,0 22 0,0-22 15,0 21-15,0 1 0,0-22 0,0 0 16,0 21-16,-21-21 0,21 1 16,0-1-16,-22 0 0,1-21 15,21-21 17,0 0-32,21-1 15,1-20 1,-1 21-16,0 0 0,0-22 0,0 22 15,0-21-15,22 21 0,-22-22 0,0 1 16,0 21-16,0 0 0,1-22 16,-1 22-16,0 21 0,-21-21 0,21 21 15,-21 21 1,-21-21-16,0 21 16,0 1-16,-1-1 0,1 21 0,21-21 15,-21 22-15,0-22 0,21 21 16,-21 0-16,21-20 0,0 20 0,0-21 15,0 0-15,0 0 0,0 1 16,0-1-16,21 0 0,0-21 16,0 0-16,22 21 0,-22-21 0,21 0 15,-21 0-15,22 0 0,-1 0 16,0-21-16,-21 0 0,22 21 0,-1-21 16,0-1-16,1 1 0,-1 0 0,-21-21 15,0 21-15,22-1 0,-22-20 16,-21 21-16,21-21 0,-21 20 0,0 1 15,0 0-15,0 0 0,0 0 16,-21 21-16,0 0 16,0 0-1,-1 0-15,1 0 16,21 21-16,-21-21 31,42 0 16,0 0-31,-21 21 15,0 0-31,0 0 16,0 1-16,0-1 0,0 0 15,-21-21-15,21 21 0,0 0 0,-21 0 16,21 1-16,0-1 15,0 0-15,0 0 0,0 0 0,21 0 16,0 1-16,1-22 16,-1 21-16,21-21 0,-21 0 0,22 0 15,-22 0-15,21 0 0,-21 0 0,0 0 16,1 0-16,-1 0 0,0 0 16,0-21-16,0-1 0,0 1 0,-21 0 15,22 0-15,-1-21 0,0 20 16,-21-20-16,21 21 0,0-21 15,0 20-15,1 1 0,-1 0 0,0 0 0,-21 0 16,21 21-16,0 0 16,0 0-16,-21 21 31,0 0-31,0 0 16,0 0-16,0 1 0,0-1 15,22-21 32,-1-21-47,-21-1 0,0 1 16,0 0-16,0 0 15,0 0-15,0 0 0,0-1 16,0 1-16,-21 21 31,-1 21-31,1 1 16,0-1-16,21 0 0,-21 0 0,0 0 15,0 22-15,21-22 0,0 21 16,-22-21-16,22 22 0,0-22 0,0 21 16,0-21-16,0 0 0,0 1 0,22-1 15,-1 0-15,0-21 0,0 21 16,0-21-16,0 0 0,1 0 0,-1 0 16,21 0-16,-21 0 0,0 0 15,1-21-15,-1 21 0,0-21 0,0 0 16,0-1-16,0 1 0,1-21 15,-1 21-15,0 0 0,0-22 16,-21 22-16,0 0 0,21 0 0,-21 42 47,-21 0-47,21 0 0,0 0 16,0 1-16,0-1 0,-21 0 0,21 0 15,0 0-15,0 0 0,0 1 16,21-22-1,0 0-15,0 0 0,1 0 16,-1 0-16,-21-22 16,21 22-16,0-21 0,0 0 15,-21 0-15,21 0 0,1 0 0,-1-1 16,0 1-16,0 0 0,0 0 16,-21 0-16,21 0 0,1-1 0,-22 1 15,0 42 1,0 1-16,0-1 15,0 0-15,0 0 0,0 21 0,0-20 16,0-1-16,0 0 0,0 0 16,0 0-16,0 0 0,0 1 15,0-1-15,21-21 16,0 0-16,0 0 0,0 0 16,0 0-16,1 0 0,-1 0 15,0-21-15,0-1 0,0 22 16,-21-21-16,21-21 0,1 21 15,-1 0-15,-21-22 0,21 1 0,0 0 16,0-1-16,-21 1 0,21 0 0,1-64 16,-22 42-16,21 22 15,-21 0-15,0-1 0,21 22 0,-21 0 16,0 0-16,-21 21 16,0 21-16,-1 0 15,1 21-15,0-20 0,21 20 0,-21 0 16,0 1-16,21-1 0,-21 0 15,21 1-15,0-1 0,0 0 0,0 1 16,0-1-16,0 0 0,0 1 0,21-22 16,0 0-16,-21 21 0,21-21 15,0-21-15,0 22 0,1-1 16,-1-21-16,0 0 0,0 0 0,0 0 16,0 0-16,1 0 0,20 0 0,-21-21 15,0-1-15,0 22 0,22-42 16,-22 21-16,0-21 0,0 20 15,0 1-15,-21 0 0,0-21 16,0 21-16,0-1 16,-21 22-16,0 0 15,0 0-15,0 22 0,0-1 0,-1 0 16,22 0-16,-21 0 0,0 0 16,21 1-16,0-1 0,0 0 0,0 0 15,0 0 1,21-21 15,0 0-31,1 0 16,-1-21-16,0 0 0,-21 0 15,0 0-15,21-1 0,0 1 16,-21 0-16,21 0 0,-21 0 16,0 0-16,0 42 31,-21 0-31,21 0 0,0 0 15,0 22-15,-21-22 0,21 0 16,0 0-16,0 0 0,0 0 0,0 1 16,21-1-16,0 0 15,1-21-15,-1 0 0,0 0 0,0 0 16,0 0-16,0 0 0,1 0 16,-1 0-16,0 0 0,0 0 0,0 0 15,0-21-15,1 21 0,-1-21 0,-21-1 16,0 1-16,21 0 15,-21-21-15,0 21 0,0-22 0,0 1 16,21 0-16,-21-1 0,21 22 16,0-21-16,-21-1 0,0 1 0,22 0 15,-22-1-15,21 22 0,-21 0 0,0 0 16,0 0-16,0 42 16,0 0-16,0 0 15,0 0-15,0 22 0,0-22 16,0 21-16,-21 1 0,21-22 0,-22 21 15,1-21-15,21 22 0,0-22 16,0 21-16,-21-21 0,21 0 16,-21 1-16,21-1 0,0 0 0,0 0 15,0 0 1,0-42 15,0 0-31,21 0 0,0 0 0,0-1 16,1 1-16,-22 0 15,21 0-15,0 0 0,0 0 0,0 21 16,0 0-16,-21-22 0,22 22 16,-1 0-16,0 0 0,-21 22 15,21-22-15,-21 21 0,0 0 0,0 0 16,0 0-16,0 0 16,0 1-16,0-1 0,-21 0 0,21 0 15,-21 0-15,0-21 0,-1 21 0,22 1 16,-21-22-16,0 0 0,0 0 15,0 21-15,0-21 0,-1 0 0,1 0 16,21-21 31,21-1-47,1 1 0</inkml:trace>
  <inkml:trace contextRef="#ctx0" brushRef="#br0" timeOffset="44164.14">23770 5207 0,'0'0'0,"-42"-21"15,21 21 1,21 21-16,-22 0 0,1-21 16,21 21-16,-21 1 0,21 20 0,-21-21 15,21 0-15,0 22 0,-21-22 0,21 21 16,-21 0-16,21-20 15,0 20-15,0-21 0,0 21 0,0-20 16,0-1-16,0 0 0,0 0 0,0 0 16,0 0-16,21 1 15,0-22-15,0 0 16,0 0-16,0-22 16,1 1-16,-22 0 0,21 21 15,0-21-15,0 0 0,-21 0 16,21-1-16,0 1 0,-21 0 0,0 42 47,0 0-47,0 1 0,0-1 15,0 0-15,0 0 0,-21 0 0,21 0 16,-21-21-16,21 22 0,0-1 16,-21-21-16,21 21 15,-21-21 16,0 0-15,21-21-16,-22 0 0</inkml:trace>
  <inkml:trace contextRef="#ctx0" brushRef="#br0" timeOffset="44469.57">21653 5122 0,'0'0'0,"-21"0"0,0 0 0,0 0 16,42 0 0,0 0-16,22 22 15,-1-22-15,0 0 0,1 0 0,-1 0 16,21 0-16,-20 0 0,-1 0 15,0 21-15,1-21 0,-1 0 0,-21 0 16,22 0-16,-22 0 0,0 0 16,21 0-16,-21 0 15,1 0-15,-22-21 16,0-1 0</inkml:trace>
  <inkml:trace contextRef="#ctx0" brushRef="#br0" timeOffset="45480.16">16806 6816 0,'0'0'0,"0"-21"0,-21 21 32,21 21-17,0 0-15,0 0 0,0 21 0,-21 1 16,21-22-16,0 21 0,-21 22 0,21-22 15,0 22-15,0-22 0,0 21 16,0 1-16,0-22 0,0 1 0,0 20 16,0-42-16,0 22 0,0-1 0,0-21 15,0 0-15,0 0 0,0 1 16,0-1-16,0-42 31,0-1-15,0 1-16,0 0 15,0-21-15,0 21 0,21-22 0,0 22 16,-21-21-16,21 21 0,0-22 16,1 1-16,-1 0 0,0 20 0,0-20 15,0 21-15,22 0 0,-22 21 16,21 0-16,-21 0 0,43 0 16,-43 21-16,21 0 0,-21 21 0,-21-20 15,0 20-15,0 0 0,0-21 16,0 22-16,-21-1 0,0-21 0,0 22 15,-21-22-15,20 0 0,1 0 0,-21 0 16,21 0-16,0 1 0,-1-22 16,1 21-16,0-21 15,42-21 17,0 21-32,1-22 0,-1 1 15</inkml:trace>
  <inkml:trace contextRef="#ctx0" brushRef="#br0" timeOffset="46504.46">17632 7218 0,'0'0'0,"21"-21"0,-21 0 15,0-1-15,0 1 0,0 0 0,-21 21 16,0 0 0,-1 0-16,1 0 0,0 21 15,-21 22-15,21-22 0,-1 21 0,1 0 16,-21-20-16,42 20 0,-21 0 0,0 1 15,-1-1-15,22 0 0,0 1 16,0-22-16,0 21 0,0-21 0,0 0 16,0 1-16,0-1 0,0 0 0,22-21 15,-1 0-15,0 0 16,0 0-16,0-21 0,22 0 16,-22-1-16,0 1 0,0 0 0,0 0 15,0-21-15,1-1 16,-1 1-16,21-43 0,-21 22 15,0 20-15,1 1 0,-1 21 0,-21-21 16,21 20-16,-21 1 0,21 21 16,-21 21-1,0 1-15,0 20 0,0-21 16,0 21-16,0-20 0,0 20 0,0 0 16,0-21-16,0 22 0,0-22 0,0 21 15,0-21-15,0 1 0,0-1 16,0 0-16,21-21 15,0 0-15,1 0 16,-1 0-16,0-21 0,0 0 16,0 21-16,0-22 0,1 1 0,-1-21 15,42-22-15,-42 43 0,1-21 16,-1 21-16,0 0 0,21-22 16,-21 22-16,1 21 0,-1-21 0,0 21 15,0 0-15,0 0 0,-21 21 16,0 0-16,21 0 0,-21 22 0,22-22 15,-22 21-15,0-21 0,0 1 0,0 20 16,0-21-16,0 0 0,0 22 16,0-22-16,0 0 0,0 0 15,-22 0-15,22 0 0,-21-21 16,0 0-16,21 22 16,-21-22-16,0 0 0,0 0 15,-1 0-15,22-22 0,-21 1 0,0 0 16,21 0-16,-21 0 15,21 0-15,-21-1 0,21 1 0,0 0 16,-21 21-16,21 21 31,21 0-15,0 1-16,0-22 0,-21 21 0,21 0 16,0-21-16,1 21 0,-1-21 15,21 0-15,-21 21 0,22-21 0,-1 0 16,-21 0-16,21 0 0,1 0 15,-1 0-15,22 0 0,-22 0 16,0 0-16,-21-21 0,22 0 0,-1 0 16,-21 21-16,0-43 0,1 22 0,-1 0 15,-21-21-15,0 21 0,21-22 16,-21 22-16,0 0 0,0-21 0,0 20 16,0 1-16,-21 21 15,0 0-15,-1 21 16,1 1-16,0-1 0,-21 0 15,21 21-15,-1-21 0,22 22 0,0-22 16,-21 21-16,21-21 0,0 1 16,0-1-16,0 21 0,21-21 15,-21 0-15,22 1 0,-1-22 16,0 0-16,0 21 0,21-21 0,22 0 16,-43 0-16,21 0 0,1 0 15,-1-21-15,0-1 0,1 22 16,-1-21-16,0 0 0</inkml:trace>
  <inkml:trace contextRef="#ctx0" brushRef="#br0" timeOffset="47004.18">19558 7387 0,'0'-21'0,"0"42"0,0-63 15,0 21-15,0 0 0,-21-1 16,21 1-16,-21 21 0,-1 0 16,1-21-16,0 21 0,0 0 0,0 0 15,0 0-15,-1 21 0,1 0 16,0 1-16,0-1 0,0 0 0,21 21 15,-21-21-15,-1 1 0,22 41 16,0-21-16,0-20 0,0-1 16,0 0-16,0 0 0,0 0 0,0 0 15,22-21-15,-1 22 0,0-22 16,0 0-16,0 0 0,0 0 0,1 0 16,-1 0-16,0 0 0,0-22 0,0 1 15,0 21-15,1-21 0,-1-21 0,0 21 16,0-22-16,-21 1 15,21 0-15,-21-1 0,21-20 0,-21 20 16,0-20-16,22-1 0,-1 1 16,-21-1-16,21 1 0,0-1 0,0 22 15,0-21-15,-21 20 0,0 22 0,0-21 16,0 21-16,0 42 16,-21 0-16,0 21 15,0 1-15,0-1 0,-22 0 16,22 22-16,0-22 0,0 22 0,0-1 15,0 1-15,-1-1 0,1-21 16,21 22-16,0-22 0,0 1 0,0-1 16,0 0-16,0-21 0,0 1 15,0 20-15,0-21 0,0 0 0,21-21 16,-21 21-16,22 1 0,-1-22 16,0 0-16,21 0 0,-21 0 0,1 0 15,20 0-15,-21 0 0,21-22 16,1 22-16,20-21 0</inkml:trace>
  <inkml:trace contextRef="#ctx0" brushRef="#br0" timeOffset="47923.94">20891 7154 0,'22'-21'0,"-44"42"0,44-63 0,-22 21 15,0 0-15,0 0 16,-22 21-16,1-22 0,-21 22 15,21 0-15,0 0 0,-22 22 0,22-1 16,0 0-16,-21 0 0,20 0 16,1 22-16,0-1 0,0 0 0,0 1 15,0-22-15,21 21 0,0 0 16,0 1-16,0-22 0,0 21 0,0-21 16,0 1-16,0-1 0,21 0 0,0 0 15,0-21-15,21 21 0,-20-21 16,-1 0-16,21 0 0,-21 0 15,22 0-15,-22 0 0,21 0 0,-21-21 16,22 21-16,-1-21 0,-21 0 16,21 0-16,-20-1 0,-1-20 0,0 0 15,0-1-15,0 1 0,0 0 16,-21-1-16,0-20 0,0 21 0,0-1 16,0 1-16,-21 0 0,0-1 0,0 1 15,0 21-15,-64 0 16,43 21-16,-1 0 0,1 0 0,0 21 15,-1 0-15,1 21 0,0-21 16,-1 22-16,22-1 0,0 22 0,0-22 16,0 0-16,21 1 0,0 41 15,0-41-15,21-1 16,0-21-16,0 0 0,22 0 0,-1 1 16,-21-1-16,21 0 0,1-21 0,-1 0 15,0 0-15,1 0 0,-1 0 16,0 0-16,1 0 0,-1-21 0,-21 0 15,22-1-15,-22 1 0,21-21 16,-21 21-16,0-22 0,1 1 0,-1 0 16,0-1-16,-21 1 0,0 0 0,21-1 15,-21 22-15,21 0 0,-21 0 16,0 0-16,0 42 16,0 21-16,0-21 15,0 22-15,-21-1 0,0 0 16,0 1-16,21-22 0,-21 21 0,-1 1 15,22-22-15,0 21 0,-21-21 0,21 0 16,0 1-16,-21-1 0,21 0 16,0-42 15,0 0-31,0-1 16,0 1-16,0-21 0,21 21 15,0-22-15,1 1 16,-1 21-16,0-21 0,21-1 0,1 1 15,-22 0-15,21-1 0,0 22 0,1 0 16,20 0-16,-20 21 0,-1 0 16,21 21-16,-41 0 0,-22 21 15,0 1-15,0-22 0,0 21 16,0 1-16,0-1 0,0 0 16,0 1-16,-22-22 0,22 21 0,-21-21 0,0 0 15,21 1-15,0-1 0,0 0 16,-21-21-16,0 21 0,0-21 15,-1 0 1,1 0 0</inkml:trace>
  <inkml:trace contextRef="#ctx0" brushRef="#br0" timeOffset="48436.37">17272 8530 0,'0'0'0,"42"-127"31,-21 106-31,-21 0 16,0 63 15,0-21-31,0 22 0,0-1 0,0 0 16,-21 22-16,21-1 0,0 1 16,-21-1-16,21 22 0,0-21 0,0-1 15,-21 1-15,21-22 0,-21 21 16,21-20-16,-21-1 0,21-21 0,0 22 15,0-22-15,-22 0 0,1 0 16,21 0-16,-21-21 0,0 0 16,0 0-16,0 0 15,-1 0-15</inkml:trace>
  <inkml:trace contextRef="#ctx0" brushRef="#br0" timeOffset="49227.92">16700 9123 0,'0'0'0,"-42"-42"0,21 20 0,-21 1 16,20 0-16,22 0 0,0 0 15,22 21 1,20 0-16,0 0 0,1 0 16,-1 0-16,21 0 0,1 0 0,-1 0 15,22 0-15,0 0 0,-1 0 16,22 0-16,-21 0 0,21-21 16,-22-1-16,1 1 0,-21 0 15,-1 0-15,1 0 0,-1 0 0,-21-22 16,-20 22-16,20-21 0,-21-1 0,0 22 15,-21-21-15,0 0 0,0-1 16,0 1-16,0 0 0,0 20 0,0 1 16,0 0-16,0 0 0,-21 21 0,0 0 15,21 21-15,-21 0 0,0 22 16,-1-1-16,22 0 0,-21 1 0,0 20 16,0 1-16,0-1 0,0 1 15,-1-1-15,1 1 0,21-22 0,-21 21 16,21-20-16,-21-1 0,21 0 15,0 1-15,0-22 0,0 0 16,0 0-16,0 0 0,0 1 0,21-22 16,0 0-1,0-22-15,1 1 16,-1 0-16,0 0 0,21-21 16,-21 20-16,1-20 0,-1 21 0,0-21 15,0-1-15,-21 22 0,21 0 16,0-21-16,-21 20 0,0 44 31,0-1-15,0 21-16,0-21 0,0 0 0,0 1 15,0 20-15,0-21 0,0 0 0,0 22 16,0-1-16,22-21 16,-1 0-16,0 0 0,0-21 0,0 22 15,0-22-15,1 0 0,-1 0 0,21 0 16,-21 0-16,22 0 0,-22 0 15,21 0-15,0-22 0,1 22 0,-22-21 16,21 0-16,1 0 0,-22 0 0,21 0 16,-21-1-16,0-20 0,1 21 15,-1-21-15,-21 20 0,0-20 16,0 21-16,0 0 0,0 0 0,0-1 0,-21 22 16,-1 0-1,1 22-15,0-1 0,0 0 0,0 0 16,0 21-16,-1-20 0,1 20 15,21-21-15,0 21 0,0-20 0,0-1 16,0 0-16,0 0 0,0 0 0,0 22 16,0-22-16,21-21 15,1 0-15,-1 0 16,0 0-16,0 0 0,0 0 0,0 0 16,1-21-16,-1 21 0,21-22 15</inkml:trace>
  <inkml:trace contextRef="#ctx0" brushRef="#br0" timeOffset="51409.58">20362 8742 0,'0'0'0,"21"-42"0,-21-1 16,0 1-16,0 0 0,0-1 0,0 1 15,0 0-15,-21 20 0,0 1 16,0 0-16,0 0 0,0 21 0,-1 0 16,1 0-16,0 21 0,0 0 15,0 22-15,0-1 0,21 21 0,-22 1 16,22-1-16,-21 22 0,0-21 16,21 20-16,0-20 0,-21-1 15,0 1-15,0-1 0,21 1 0,-22-22 16,1 0-16,0 1 0,21-22 15,-21 0-15,0 0 0,0 0 0,21 1 16,-22-22-16,1 0 0,0 0 0,0 0 16,0 0-16,0-22 0,-43-62 15,43 63-15,21-22 16,-21 22-16,21-21 0,-21-1 0,21 1 16,0 0-16,0-1 0,0 1 0,0 0 15,0-1-15,0 22 0,0 0 16,0 0-16,21 21 15,0 21-15,-21 0 0,21 0 16,0 22-16,0-22 0,1 21 0,-1 1 16,0-1-16,21 0 0,-21 1 0,1-22 15,20 21-15,-21-21 0,21 0 16,-20 1-16,20-1 0,0 0 0,1 0 16,-1-21-16,0 0 0,1 0 0,-1 0 15,21 0-15,-20 0 0,-1-21 16,22 0-16,-22 0 0,0-1 0,1 1 15,-1 0-15,0 0 0,-21-21 16,1-1-16,-1 22 0,0-21 0,-21-1 16,0 1-16,0 0 0,0-1 15,0 1-15,-21 0 0,0 21 0,-1-1 16,1 22-16,0 0 0,0 0 16,0 0-16,-22 22 0,22 20 0,0-21 15,-21 21-15,21 1 0,-1-1 16,1-21-16,0 22 0,0-1 0,0-21 15,21 0-15,0 22 0,0-22 0,0 0 16,21-21 0,0 0-1,0 0-15,0 0 0,1 0 0,-1-21 0,0 0 16,0-1-16,0 1 16,0 0-16,1-21 0,-1 21 0,0-22 15,0 22-15,-21-21 0,21 21 0,-21-22 16,0 22-16,0 42 31,0 22-31,0-22 0,0 0 16,0 21-16,0 1 0,0-22 0,0 21 15,0-21-15,0 22 0,0-22 0,21 0 16,1 0-16,-1 0 0,0 0 16,0-21-16,0 0 0,22 22 15,-22-22-15,0 0 0,21 0 0,-21 0 16,22-22-16,-22 22 0,21-21 15,1 0-15,-22 0 0,21 0 0,-21-22 16,22 22-16,-22-21 0,0 0 0,0-22 16,0 22-16,0-22 0,1 22 15,-1-22-15,-21 1 0,0 21 0,21-22 16,-21 22-16,0-1 0,0 22 0,0-21 16,0 21-16,-21 42 15,21 21 1,0-21-16,-21 22 0,-1-1 15,1 22-15,21-22 0,-21 21 16,21 1-16,0-1 0,0 1 0,0-22 16,0 22-16,0-22 0,0 0 15,0 1-15,0-22 0,21 21 0,0-21 16,1 1-16,20-1 0,-21-21 0,0 0 16,22 21-16,-22-21 0,21 0 15,0 0-15,-20 0 0,20-21 0,0 0 16,-21-1-16,22 1 0,-22 0 15,21 0-15,-21 0 0,1 0 0,-1-22 16,0 22-16,0-21 0,-21 21 0,0-22 16,0 22-16,0 0 0,0 0 0,-21 21 31,0 0-31,21 21 0,-21 0 16,-1 0-16,22 0 0,0 1 0,-21 20 15,21-21-15,0 0 0,0 22 16,0-22-16,0 0 0,0 0 15,0 0-15,21-21 0,1 21 0,-1-21 16,0 0-16,0 0 0,0 0 0,22 0 16,-22 0-16,0 0 0,0 0 0,21 0 15,-20-21-15,-1 0 0,0 0 16,21 21-16,-21-42 0,1 20 0,-1 1 16,0 0-16,0-21 0,0 21 0,-21-22 15,21 1-15,1 21 16,-1-22-16,0 22 0,-21 0 0,0 0 15,0 42 1,0 21-16,0-20 0,0-1 16,0 21-16,0-21 0,0 22 0,0-22 15,0 21-15,0-21 0,0 0 0,0 1 16,0-1-16,0 0 0,-21 0 16,21 0-16,-21-21 0,21 21 0,-22-21 15,1 0-15,21-21 31,0 0-31,0 0 0,21 0 16,22 0-16</inkml:trace>
  <inkml:trace contextRef="#ctx0" brushRef="#br0" timeOffset="51667.7">22945 8530 0,'0'0'0,"21"-63"0,21 20 15,0-20-15,-20 42 0,-22 42 31,0 0-31,0 21 0,0 1 16,-22-22-16,22 42 0,-21-20 0,0 20 16,21-20-16,0 20 0,-21 1 15,0-22-15,21 21 0,-21-20 0,21-1 16,0 0-16,0 1 0,0-1 16,0-21-16,0 22 0,0-22 15,0 0-15,0 0 0,0 0 16,21-21-16,0 0 15,0 0-15,0 0 0,0-21 16,1 0-16,-22 0 0,0 0 16</inkml:trace>
  <inkml:trace contextRef="#ctx0" brushRef="#br0" timeOffset="51863.59">22796 8827 0,'-21'0'16,"42"0"-16,-21 0 15,22 0-15,-1 0 16,21 0-16,0 0 0,1 0 0,-1 0 16,22 0-16,-22 0 0,0 0 15,1 0-15,20 0 0,-21-22 0,-20 1 16,20 21-16,0-21 0,-21 21 16,1-21-16,-22 0 0,0 0 15,0-1-15</inkml:trace>
  <inkml:trace contextRef="#ctx0" brushRef="#br0" timeOffset="52132.43">20807 8827 0,'63'-22'32,"-20"1"-32,-1 21 0,0-21 15,1 21-15,20 0 0,-21 0 0,22-21 16,-22 21-16,22 0 0,-22 0 16,0 0-16,-20 0 0,20 0 15,-42 21 1,-21 0-16</inkml:trace>
  <inkml:trace contextRef="#ctx0" brushRef="#br0" timeOffset="54480.68">17547 10774 0,'0'0'0,"-21"-21"0,0 0 0,21-22 15,0 22-15,0 0 0,0-21 16,0 20-16,0 1 0,0 0 0,0 0 15,21 0-15,0 21 0,0 0 16,0 0-16,1 0 16,-1 21-16,-21 0 0,21 0 0,-21 22 15,21-1-15,-21 0 0,0 1 0,0-1 16,0 0-16,0 1 0,0-1 16,0 0-16,0 1 0,0-22 0,0 21 15,0-21-15,0 22 0,0-22 0,0 0 16,0-42-1,21 21 1,-21-21-16,21-1 0,1-20 0,-1 21 16,0-21-16,0-1 0,0 1 15,0 0-15,1-22 0,-1 22 16,0-22-16,0 22 0,0-22 0,0 22 0,-21 0 16,0 21-16,0-1 0,0 1 15,0 42 1,0 1-16,0-1 0,0 21 15,-21-21-15,0 22 0,21-1 0,-21 0 16,21 1-16,0-22 0,0 21 16,0 0-16,0 1 0,0-1 0,0-21 15,0 22-15,0-22 0,21 0 0,0 21 16,0-42-16,1 21 0,-1 1 16,0-22-16,21 0 0,-21 0 0,22 0 15,-1-22-15,0 1 0,1 0 0,-1 21 16,22-21-16,-22 0 0,0-22 15,-21 22-15,22 0 0,-22 0 16,0-21-16,0-1 0,-21 1 16,0 21-16,0 0 0,0-1 0,-21 22 15,0-21-15,0 21 0,0 0 16,-1 0-16,1 0 0,0 21 0,0 1 16,0-1-16,0 0 0,21 0 0,0 21 15,0-20-15,-22-1 0,22 21 16,0-21-16,0 0 0,0 1 0,0-1 15,0 0-15,22 0 0,-1 0 16,0-21-16,0 0 0,0 0 0,0 0 16,1 0-16,-1 0 0,21-21 15,-21 0-15,0 21 0,22-21 0,-22 0 16,42-22-16,-41 22 0,-1 0 16,0-21-16,0 20 0,0 1 15,0 0-15,-21 0 0,22 0 0,-22 0 16,0-1-16,0 1 0,0 42 31,0 1-31,0-1 0,0 0 16,0 0-16,0 0 0,0 22 0,0-22 15,0 0-15,0 0 0,21 0 16,0 0-16,-21 1 0,21-1 16,0-21-16,0 21 0,1-21 0,-1 0 15,0 0-15,21 0 0,-21 0 0,22 0 16,-1-21-16,0 0 0,43-1 15,-43 1-15,1 0 0,-1 0 16,-21-21-16,22 20 0,-22 1 0,0-21 16,-21 21-16,0-22 0,0 1 15,0 0-15,0 21 0,-21-1 16,0 22-16,-1 0 0,1 0 16,0 22-16,0-22 0,21 21 15,-21 0-15,21 21 0,0-21 16,0 1-16,0 20 0,0-21 15,0 0-15,21 43 0,0-43 16,0 0-16,-21 0 0,21-21 0,-21 21 16,22 1-16,-22-1 15,-22-21 17,1-21-32,0-1 15,0 22-15,0 0 0,21-21 16,-21 21-16,-1 0 15,1 0 1,21 21-16,0 1 0,0-1 16,21 0-16,1-21 15,-1 0-15,0 21 0,21-21 0,1 0 16,-22 0-16,42 0 0,-20 0 0,-1 0 16,21 0-16,-20 0 0,20-21 15,1 0-15,-22 21 0,0-21 0,1-1 16,20 1-16,-42 0 0,22 0 0,-22 0 15,21 0-15,-21-1 0,1-20 0,-1 21 16,0 0-16,-21 0 0,0-22 16,0 22-16,0 0 15,-21 21 1,0 21-16,21 0 0,-22 0 16,1 1-16,21-1 0,0 0 15,-21 0-15,21 0 0,0 22 0,0-22 16,0 0-16,0 0 0,0 0 0,0 0 15,21 1-15,0-1 16,1-21-16,-1 0 0,0 0 0,21 0 16,-21 0-16,1 0 0,20-21 0,-21-1 15,0 22-15,22-21 0,-22 0 0,0 0 16,21 0-16,-21 0 0,1-22 16,20 22-16,-21 0 0,0 0 15,0 0-15,1-1 0,-22 1 0,21 21 16,-21-21-16,21 21 0,-21 21 31,0 0-31,-21 1 0,0-1 16,21 0-16,-22 0 0,22 0 0,0 0 15,0 1-15,0-1 16,0 0-16,22-21 16,-1 0-16,0 0 0,0 0 0,0 0 15,0 0-15,1 0 0,-1-21 16,0 0-16,21 21 0,-21-22 0,-21 1 15,22 0-15,-1 0 0,-21 0 0,0 0 16,0-1-16,0 1 16,0 0-16,0 0 0,-21 0 0,-1 0 15,1-1-15,0 1 0,0 21 0,-21 0 16,20 0-16,1 0 0,-21 0 0,21 0 16,0 21-16,-1 1 0,1-1 15,21 0-15,0 0 0,0 0 16,0 0-16,0 1 0,0-1 0,21 0 15,1-21-15,-1 0 16,0 0-16,21 0 0,-21 0 16,1 0-16,-1 0 0,21 0 0,-21-21 15,22 0-15,-22 21 16,21-22-16,-21 1 0,22 21 0,-22-21 16,0 0-16,0 21 0,0-21 15,0 21-15,-21 21 31,0 0-31,0 0 0,0 0 16,0 1-16,-21-22 0,21 21 0,0 0 16,-21-21-16,21 21 0,-21 0 15,21 0 1,0-42 15,21 0-31,0 21 16,0-21-16,1 0 0,-22 0 0,21-1 15,0 1-15,21 0 0,-21 0 0,1-21 16,-1 20-16,21 1 0,-21 0 16,0 21-16,1 0 0,-1 0 15,-21 21 1,0 0-16,0 1 0,0-1 16,0 0-16,0 0 0,0 0 0,0 0 15,0 1-15,0-1 0,0 0 16,21-21-16,0 0 15,0 0-15,22 0 0,-1 0 16,-21 0-16,21 0 0,1 0 16,-1-21-16,0 21 0,-20-21 0,-1-1 15,0 1-15,0 0 0,0 0 16,0 0-16,1-22 0,-22 22 0,0 0 16,0-42-16,0 41 0,0 1 15</inkml:trace>
  <inkml:trace contextRef="#ctx0" brushRef="#br0" timeOffset="54681.34">20637 10202 0,'-21'0'15,"42"0"-15,-84 0 0,42 0 0,0-21 16,-1 21-16,1 0 0,0 0 15,0 0 1,21 21-16,0 1 16,-21-22-16</inkml:trace>
  <inkml:trace contextRef="#ctx0" brushRef="#br0" timeOffset="56971.89">18246 12404 0,'0'0'0,"0"-21"0,21-1 0,-21 1 0,0-21 16,0 21-16,0-22 15,0 22-15,0 0 16,-21 21-16,-1 0 16,1 0-16,0 0 0,-21 21 0,21 0 15,-22 22-15,22-1 0,0 0 16,-21 22-16,20-1 0,1 1 0,0-1 16,21 1-16,0-1 0,0 1 15,0-1-15,0 1 0,0-22 0,21 22 16,0-22-16,1-21 0,-1 22 15,21-22-15,-21 0 0,22 0 0,-1 0 16,0-21-16,-21 0 0,22 0 0,-1 0 16,0 0-16,1-21 0,-1 0 15,0-21-15,1 20 0,-1-20 0,0-21 16,1 20-16,-1-20 0,0-1 0,1 1 16,-1-1-16,0 1 15,-20-1-15,20-20 0,-21 20 0,0 1 0,-21-1 16,0 1-16,0 20 0,0 1 15,0 0-15,0 20 0,0 1 16,0 42-16,0 1 16,0-1-16,0 21 0,0 0 15,0 1-15,0-1 0,0 0 0,0 1 16,0-1-16,-21 0 0,21 22 0,0-22 16,-21 1-16,21-1 0,0 0 15,0 1-15,-21-1 0,0-21 0,21 21 16,-22-20-16,22-1 0,0 0 0,22-42 47,-1 0-47,-21-1 0,21 1 15,0-21-15,-21 0 0,21 20 16,-21-20-16,0 0 0,21 21 0,1-22 16,-1 22-16,-21 0 0,0 0 0,21 0 15,0 21-15,0 0 16,-21 21-16,0 0 0,0 0 0,21 0 15,-21 0-15,0 1 0,0 20 0,0-21 16,0 21-16,0-20 0,0-1 16,0 0-16,22 21 0,-22-21 0,21 1 15,0-1-15,0-21 16,0 0-16,0 0 0,22 0 16,-22 0-16,0 0 0,21-21 0,-20-1 15,20 22-15,-21-21 0,0 0 0,0 0 16,1 0-16,-1-22 0,0 22 15,-21 0-15,0 0 0,0-21 0,0 20 16,0-20-16,0 21 0,0 0 0,0-22 16,0 22-16,0 42 31,-21 1-31,0-1 0,21 0 16,-22 0-16,22 0 0,0 22 15,-21-22-15,21 0 0,-21 21 16,21-21-16,0 1 0,0-1 0,0 0 15,0 0-15,0 0 16,21-21-16,0 0 0,1 0 16,-1 0-16,0 0 0,0 0 0,21 0 15,-42-21-15,43 21 0,-43-21 16,21 0-16,0 21 0,0-21 0,-21-1 16,0 1-16,21 0 0,1 0 0,-22 0 15,21 0-15,-21-1 0,0 44 47,0-1-47,0 0 16,0 0-16,0 21 0,0-20 0,-21-1 15,21 0-15,0 0 0,0 0 0,0 0 16,0 1-16,0-1 0,21-21 16,0 0-16,0 0 15,0 0-15,0 0 0,1 0 0,-1 0 16,0-21-16,-21-1 0,21 1 15,0 21-15,-21-21 0,21 0 0,-21-21 16,0 20-16,0 1 0,0 0 0,0 0 16,0-21-16,0 20 0,-21 1 15,-21 0-15,21 0 0,0 21 16,-1 0-16,1 0 16,0 21-1,21 0 1,21-21-1,0 0-15,1 0 16,-1 0-16,0 0 0,0-21 16,0 21-16,0 0 0,1 0 0,-1 0 15,0-21-15,0 21 0,0 0 0,0 0 16,1 21-16,-1 0 16,-21 0-16,0 1 15,0-1-15,0 0 0,0 0 0,0 0 16,0 0-1,0 1-15,0-1 0,0 0 16,0 0-16,0-42 47,0 0-47,0 0 16,0-1-16,0 1 0,0 0 15,21-21-15,0 21 0,-21-1 0,21 1 16,0 0-16,1-21 0,-1 21 0,0 21 15,0-22-15,0 1 0,0 21 16,1 0-16,-1 0 0,0 0 16,0 0-16,0 21 0,-21 1 15,21-1-15,-21 0 0,22 0 0,-22 0 16,0 22-16,0-22 0,0 0 16,0 0-16,0 21 0,0-20 0,0-1 15,0 0-15,0 0 0,0 0 16,21-21 15,0-21-31,0 0 0,-21 0 16,21 21-16,0-21 15,1-22-15,-1 22 0,0 0 0,0-21 0,-21 20 16,42 1-16,-20-21 0,-1 21 16,0-22-16,0 22 15,0 0-15,0 0 0,1 21 16,-22 21-16,0 0 15,0 0-15,-22 1 16,22-1-16,-21 0 0,0 21 0,21-21 16,0 1-16,-21 20 0,21-21 0,0 0 15,0 0-15,0 1 0,0-1 16,0 0-16,0 0 0,21 0 0,0-21 16,0 0-16,22 0 15,-22 0-15,0 0 0,0 0 0,22 0 16,-22-21-16,0 21 0,0-21 15,0 0-15,0 0 0,1-1 0,-22 1 16,21-21-16,0 21 0,-21 0 16,21-22-16,-21 22 0,0-21 0,0 21 15,0-1-15,0 1 0,21 0 0,-21 0 16,0 42 0,-21 0-16,0 0 15,21 1-15,-21-1 0,0 0 0,21 0 16,0 0-16,0 0 0,0 1 15,0-1-15,0 0 0,0 0 16,0 0-16,0 0 0,21-21 31,0 0-31,0 0 16,0 0-16,0-21 0,1 0 16,-1 21-16</inkml:trace>
  <inkml:trace contextRef="#ctx0" brushRef="#br0" timeOffset="57484.37">21548 12150 0,'0'0'0,"0"-64"16,0 22-16,0 0 0,0-1 0,0 22 15,0 0-15,0 0 0,-22 21 32,1 0-32,21 21 0,-21 21 0,21-21 15,0 22-15,0-1 0,0 0 0,0 1 16,0-1-16,0 0 0,0 1 15,0 20-15,0-42 0,0 22 0,0-1 16,0 0-16,0-20 0,0 41 16,0-42-16,0 0 0,0 1 15,0-1-15,0 0 0,-21-21 0,21 21 16,0 0-16,0-42 47,0 0-47,0 0 0,0 0 15,0-1-15,21 1 0,0 0 16,0 0-16,1 0 0,-1 0 0,0-1 16,21 1-16,-21 21 0,22-21 0,-22 21 15,0 0-15,0 0 0,0 0 16,1 0-16,-1 0 0,-21 21 0,21 0 16,-21 1-16,0-1 0,0 0 15,0 0-15,0 0 0,-21 0 16,0 1-16,-1-1 0,1 0 0,0 0 15,-21 0-15,21 0 0,-22-21 0,22 22 16,-21-1-16,21-21 16,-1 21-16,1-21 0,0 0 0,42 0 47,0-21-47,1 0 0,-1-1 0,0 1 15,21-21-15</inkml:trace>
  <inkml:trace contextRef="#ctx0" brushRef="#br0" timeOffset="57888.14">22077 12425 0,'-21'-21'0,"21"0"16,0-1-1,21 22-15,0 0 16,0 0-16,0 0 0,0 22 15,1-22-15,-1 21 16,-21 0-16,0 0 0,21 0 0,-21 0 16,0 1-16,0-1 0,0 0 15,0 0-15,0 0 0,0 0 0,0 1 16,-21-1-16,0 0 0,-1 0 16,1-21-16,21 21 0,-21-21 15,0 0-15,21-21 31,0 0-31,0 0 0,0 0 16,21-1-16,0 1 0,0-21 16,1 21-16,-1 0 0,0-22 0,0 22 15,0 0-15,-21-21 0,21 20 0,1 1 16,-1 0-16,0 21 0,-21-21 16,21 21-16,0-21 0,0 21 15,1 0-15,-1 0 0,0 0 16,0 0-16,0 0 15</inkml:trace>
  <inkml:trace contextRef="#ctx0" brushRef="#br0" timeOffset="58285.91">22669 12298 0,'0'-42'31,"-21"42"-15,0 0-1,0 21-15,21 0 0,-21 0 0,0 0 16,-1 0-16,22 22 0,0-22 16,-21 0-16,0 0 0,21 0 0,-21 1 15,21-1-15,0 0 0,0 0 16,0 0-16,0 0 16,21-21-16,0 0 15,0 0-15,1 0 0,-1 0 0,0 0 16,21 0-16,-21-21 0,22 21 15,-22-21-15,21 0 0,-21 0 0,1 21 16,-1-43-16,0 22 0,0 0 0,0 0 16,-21-21-16,21 20 0,-21-20 15,0 21-15,0-21 0,0 20 0,0 1 16,0 0-16,-21 0 0,0 21 0,0 0 16,0 0-16,0 21 15,-1 0-15,1 0 0,0 1 16,0-22-16,0 21 0,0 0 15,21 0-15,0 0 0,0 0 0,-22 1 16,22-1-16</inkml:trace>
  <inkml:trace contextRef="#ctx0" brushRef="#br0" timeOffset="58843.62">23199 12361 0,'0'0'15,"0"-21"-15,0 0 0,0 0 16,-22 21-16,22-21 0,-21 21 16,0 21-1,21 0-15,-21 0 0,21 0 16,0 1-16,0 20 0,-21-21 0,21 0 16,0 0-16,0 22 0,0-22 15,-21 0-15,21 0 0,0 0 16,0 1-16,21-22 15,0 0 1,0 0-16,0-22 0,0 22 16,-21-21-16,22 21 0,-1-21 0,-21 0 15,21 0-15,0 0 16,0-1-16,-21 1 0,21 0 16,-21 0-16,0 0 0,22 21 0,-22 21 31,0 0-16,0 0-15,0 0 0,0 1 0,0-1 16,0 0-16,0 0 16,0 0-16,21-21 15,0 0-15,0 0 0,0 0 16,0 0-16,1 0 0,-1-21 16,0 21-16,0-21 0,0 21 15,0-21-15,-21 0 0,0-1 16,22 22-16,-22-21 0,21-21 15,-21 21-15,0 0 0,0-1 0,0 1 16,0 0-16,0 0 0,0 0 0,21 21 31,0 21 1,0-21-32</inkml:trace>
  <inkml:trace contextRef="#ctx0" brushRef="#br0" timeOffset="59196.58">24088 12298 0,'0'0'0,"-22"0"15,1 0 1,0 0-16,0 0 0,0 0 16,-22 21-16,22-21 0,0 21 0,0-21 15,21 21-15,0 1 0,0-1 16,0 0-16,0 0 15,21 0-15,-21 0 16,21-21-16,0 0 0,-21 22 16,0-1-16,22-21 15,-44 0 17,1 0-17,0 0-15,0 0 0,0 0 16,0 0-16,-1 0 0,1 0 15,21 21 1,21-21 0,1 0-16,20 0 15,-21 0-15,0 0 0,22 0 0</inkml:trace>
  <inkml:trace contextRef="#ctx0" brushRef="#br0" timeOffset="59548.36">24236 12467 0,'0'0'0,"21"0"0,0-21 16,0 0-16,0 0 0,1 0 0,-22-1 15,0 1-15,21 0 0,-21 0 16,0 0-16,-21 21 16,-1 21-1,1 0-15,0-21 0,0 21 16,21 0-16,0 1 0,0-1 0,0 0 16,0 0-16,0 0 15,21-21 1,0 0-16,0 0 0,1 0 0,-1 0 15,0 0-15,0 0 0,0-21 16,0 21-16,1-21 16,-1 0-16,0 21 0,0-21 15,0 21-15,-21-22 16,21 22-16,-42 22 31,0-22-31,21 21 0,-21-21 0,0 21 16,21 0-16,-21-21 15,-1 0-15,1 21 0,0-21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3:13:27.0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1630 529 0,'0'21'31,"0"1"0</inkml:trace>
  <inkml:trace contextRef="#ctx0" brushRef="#br1" timeOffset="9338.02">1460 1101 0,'0'21'31,"0"-42"63,0 0-94,22-1 16,-22 1-16,21 0 0,0 0 15,-21 0-15,0 0 0,0-1 16,0 1-16,0 0 0,0 0 16,0 0-16,0 0 0,0 42 47,0 0-32,0 21-15,0-21 16,0 1-16,0 20 0,0-21 0,0 21 15,0-20-15,0 20 0,0 0 16,0 1-16,0-1 0,0 0 16,21-21-16,-21 22 0,0-1 0,0 0 15,0 1-15,0-1 0,0 0 16,0 1-16,0-1 0,0 0 0,0-20 16,0 20-16,0 0 0,0-21 15,0 1-15,0 20 0,0-21 16,0 0-16,0 0 15,0 1-15,0-1 0,-21-21 16,0 0-16,-22 0 16,22 0-16,-21 0 0,21 0 15,-22 0-15,1 0 0,0 0 0,-1 0 16,1 0-16,0 0 0,21 0 16,-22 0-16,22 0 0,-21 0 0,21 0 15,-1 0-15,44 0 47,-1 0-47,0 0 16,0 0-16,21 0 0,1 0 0,-1 0 0,0 0 15,1 0-15,-1 0 16,22 0-16,-22-21 0,0 21 0,1 0 16,-1 0-16,0 0 0,-21 0 15,22 0-15,-22 0 0,0 0 0,0 0 16,-21-22-1,21 22 17,-21-21-32,0 0 15,0 0-15,0 0 16</inkml:trace>
  <inkml:trace contextRef="#ctx0" brushRef="#br1" timeOffset="9647.9">1947 1609 0,'0'21'16,"0"0"-1,21-21-15,-21 21 16,22-21-16,-1 0 16,0 0-16,-21-21 15,21 0-15,0 21 0,-21-21 16,0 0-1,0-1-15,-21 22 32,0 0-32,0 0 15,0 0 1,21 22-16,-22-22 0,22 21 16,0 0-1</inkml:trace>
  <inkml:trace contextRef="#ctx0" brushRef="#br1" timeOffset="10541.28">3641 1207 0,'0'21'16,"21"-21"-1,0 0 1,0 0-16,0 0 0,22-21 16,-22-1-16,0 1 0,21 0 0,-21 0 15,22 0-15,-22 0 0,21-1 16,-21-20-16,1 21 0,20-21 0,-21-1 16,-21 22-16,21-21 0,-21-1 15,0 22-15,0-21 0,0 21 16,0 0-16,-21-1 0,0 1 0,-21 0 15,-1 21-15,-20 0 0,-1 0 0,1 0 16,-1 0-16,1 21 16,-22 0-16,22 1 0,-22-1 0,21 0 15,1 0-15,21 21 0,-1 1 16,1-22-16,0 21 0,20 1 16,1-22-16,21 21 0,0 0 0,0-20 15,0 20-15,21-21 0,1 21 16,-1-20-16,21-1 0,0 21 0,1-21 15,20 0-15,-20 1 0,20-1 16,1 0-16,-1 0 0,1 0 0,-1 0 16,-21 1-16,1-1 0,-1 0 15,0 21-15,1-21 0,-22 1 0,-21 20 16,0-21-16,0 21 16,0-20-16,-21 20 0,-22 0 0,1 1 15,-21-22-15,-1 21 0,1-21 16,-1 22-16,1-22 0,-1 0 0,-21-21 15,43 21-15,-21-21 0,-1 0 16,22 0-16,-1 0 0,-20-42 16,21 21-16,20-1 0,1-20 15,0 0-15,0-1 0,0 22 0,0-21 16,21 0-16,0-1 0,0 22 16,0-21-16,0 21 0,0-1 0,21 1 15,0 0-15,0 21 0,0-21 16,22 21-16,-22 0 0,21 0 15,-21 0-15,0 0 0,22 0 16,-22 0-16</inkml:trace>
  <inkml:trace contextRef="#ctx0" brushRef="#br1" timeOffset="10977.02">4191 1778 0,'0'0'0,"21"0"15,0 0-15,0 0 16,1 0-16,-1-21 16,-21 0-16,21 21 0,0-21 0,0-1 15,0 1-15,1 0 0,-1 0 16,0 0-16,-21 0 0,0-1 0,0 1 15,0 0-15,0 0 0,0 0 16,-21 21-16,-22-21 0,22 21 16,0 0-16,-21 0 0,-1 0 15,1 21-15,21-21 0,-21 21 0,-1 0 16,22 0-16,-21 22 0,21-22 16,-1 0-16,1 21 0,21 1 15,-21-1-15,21-21 0,0 21 0,0-20 16,0 20-16,0-21 0,21 0 15,0 0-15,1 1 0,-1-1 16,-21 0-16,21-21 0,0 21 0,0-21 16,0 0-16,22 0 0,-22 0 0,0 0 15,0 0-15,22 0 0,-22 0 16,21-21-16,-21 0 0,22 21 0,-1-21 16</inkml:trace>
  <inkml:trace contextRef="#ctx0" brushRef="#br1" timeOffset="11496.24">5016 1545 0,'22'-106'31,"-44"85"-15,1 21-16,0 0 0,0 0 0,0 0 15,0 0-15,-1 0 0,1 0 16,-21 43-16,21-22 0,-22 0 15,22 21-15,0-21 0,0 22 0,0-1 16,21-21-16,-21 22 0,21-1 16,0 0-16,-22-21 0,22 1 15,0 20-15,0-21 0,0 0 16,0 0-16,22-21 0,-1 22 0,0-22 16,0 0-16,0 0 0,22 0 15,-22 0-15,0 0 0,21-22 0,-21 1 16,1 0-16,-1 0 0,0 0 15,21 0-15,-42-22 0,21 22 0,1-21 16,-22-1-16,21 22 0,-21-21 0,0 0 16,0 20-16,0 1 0,0 0 15,0 0-15,0 0 0,0 0 16,0 42 15,0 0-31,0 0 16,0 0-16,0 0 0,0 22 0,0-22 15,0 21-15,0-21 0,0 1 16,0 20-16,0-21 0,0 0 0,21 0 16,-21 1-16,21-1 0,0 0 0,-21 0 15,21 0-15,1-21 16,-1 0-16,0 0 16,0 0-16,0 0 15,0-21-15</inkml:trace>
  <inkml:trace contextRef="#ctx0" brushRef="#br1" timeOffset="11927.92">5355 1630 0,'0'0'0,"0"-21"16,0 0-16,0-1 0,0 1 15,0 0 1,21 0-16,0 21 0,1 0 0,-1-21 15,0 21-15,0 0 0,0 0 16,0 0-16,22 0 0,-22 21 16,0-21-16,21 21 0,-20 0 0,-1 0 15,0 1-15,-21-1 0,0 0 16,21 21-16,-21-21 0,0 1 0,0 20 16,0-21-16,-21 0 0,21 22 15,-21-22-15,0 0 0,-1 0 0,22 0 16,-21 0-16,0-21 0,21 22 15,-21-22-15,21-22 32,0 1-32,0 0 0,0 0 15,0-21-15,0 20 0,21 1 0,-21-21 16,21 0-16,0 20 0,-21-20 16,22 21-16,-1-21 0,0 20 15,-21 1-15,21 0 0,0 0 16,0 21-16,1-21 0,-1 0 0,0 21 15,0 0-15,0 0 0,0-22 16,1 22-16,-1 0 16</inkml:trace>
  <inkml:trace contextRef="#ctx0" brushRef="#br1" timeOffset="12287.96">6371 1524 0,'0'0'15,"0"-21"-15,0 0 0,0 0 0,0-1 16,0 1-16,0 0 16,-21 0-16,0 21 15,0 0 1,-1 0-16,1 0 0,0 0 0,21 21 15,-21-21-15,0 42 0,21-20 16,0-1-16,-21 21 0,-1 0 16,22 1-16,-21-1 0,21-21 0,0 22 15,0-1-15,0 0 0,0-21 16,0 22-16,0-22 0,0 0 16,0 0-16,21 0 0,-21 1 0,22-22 15,-1 0-15,0 0 0,0 0 0,21 0 16,-20 0-16,-1 0 0,21-22 0,-21 1 15,22 0-15,-22-21 0,21 21 16</inkml:trace>
  <inkml:trace contextRef="#ctx0" brushRef="#br1" timeOffset="12815.43">6858 847 0,'0'0'0,"0"-21"16,-64-106-1,43 105 1,21 44 0,0-1-16,0 0 15,0 21-15,0 1 0,0-1 0,0 21 16,0-20-16,0 20 0,0-20 0,0 20 16,0 1-16,0-22 0,0 21 15,0-20-15,0 20 0,0-20 16,0-1-16,0 0 0,-21 1 15,21-1-15,-21 0 0,21 1 0,-21-22 16,21 21-16,0-21 0,0 0 16,-21 1-16,21-1 0,-22-21 15,22-21 1,0-1 0,0 1-16,0 0 0,-21 0 0,21-21 15,0 20-15,0-20 0,0 21 16,0-21-16,21 20 0,1-20 0,20 0 15,0-1-15,1 1 0,-1 21 16,21 0 0,-20 0-16,-1 21 0,0 0 0,1 0 15,-22 0-15,21 0 0,-21 21 16,1 0-16,-1 0 0,0 0 0,0 0 16,-21 1-16,0 20 0,0-21 15,0 21-15,0-20 0,-21 20 0,0-21 16,0 21-16,-1-20 0,1 20 0,21-21 15,-21 0-15,0 0 0,0 1 16,21-1-16</inkml:trace>
  <inkml:trace contextRef="#ctx0" brushRef="#br1" timeOffset="13499.94">8361 1080 0,'0'0'0,"21"0"0,0 0 0,-21-22 16,21 22-16,0-21 0,1 0 16,-1 0-16,-21 0 0,21 0 15,-21-1-15,0 1 16,0 0-16,0 0 0,0 0 0,0 0 15,-21-1-15,0 1 0,-1 0 16,-20 0-16,21 0 0,-21 21 0,-1 0 16,1 0-16,0 0 0,-22 0 15,22 0-15,-22 21 0,1 0 16,-1 21-16,22-20 0,-22 20 16,22 21-16,0-20 0,-1 20 0,1 1 15,0-22-15,21 22 0,-1-1 16,22 1-16,0-1 0,0 1 0,0-1 15,0 1-15,0-1 0,0-21 16,22 22-16,-1-22 0,0 1 0,21-1 16,1-21-16,-1 21 0,0-20 15,1-1-15,20-21 0,-21 21 0,1-21 16,-1 0-16,0 0 0,1 0 0,-1 0 16,0-21-16,-20 0 0,20-1 15,0 1-15,-21 0 0</inkml:trace>
  <inkml:trace contextRef="#ctx0" brushRef="#br1" timeOffset="13948.41">8615 1482 0,'0'0'15,"0"-21"-15,0-1 0,0 1 0,-21 0 16,-1 21-16,1 0 16,0 0-16,0 0 0,0 0 0,0 21 15,-1 0-15,1 1 0,0 20 16,0-21-16,21 21 0,0-20 15,0 20-15,-21 0 0,21 1 0,0-22 16,0 21-16,0-21 16,0 22-16,0-22 0,21 21 0,0-21 15,0 0-15,0-21 0,1 22 0,20-22 16,0 0-16,-21 0 0,22 0 16,-1 0-16,0 0 0,1 0 0,-1-22 15,0 22-15,-20-21 0,20 0 16,-21 0-16,21-21 0,-20 20 0,-22 1 15,0-21-15,0 0 0,0-1 16,0 22-16,-22-21 0,1-1 0,0 1 16,-21 21-16,-1-21 0,1 20 0,0 1 15,-1 21-15,1-21 0,0 21 16,-1 0-16,22 0 0,-21 0 16,0 21-16,20 0 0,-20 1 15,21-1-15,21 0 0,-21 0 0,21 0 16,0 22-16,0-22 0,0 21 15,0-21-15,0 22 0,0-22 0,21 0 16,0 0-16,21 0 0,-20 0 16,20-21-16,0 0 0,1 0 0,-1 0 15,21 0-15</inkml:trace>
  <inkml:trace contextRef="#ctx0" brushRef="#br1" timeOffset="14460.12">9313 1482 0,'0'0'0,"0"-21"0,0-1 16,0 1 0,-21 21-1,21 21 1,0 1-16,0-1 0,0 0 16,0 0-16,0 0 0,0 22 0,0-22 15,0 21-15,0 22 0,0-43 16,0 0-16,0 21 0,0-21 15,0 1-15,0-1 0,0 0 0,0 0 16,0-42 31,0 0-47,0-22 16,-21 22-16,21-21 0,0 0 0,0 20 15,0-20-15,0 0 0,0-1 0,0 1 16,21 21-16,0-21 0,22 20 15,-22-20-15,0 21 0,21 0 0,-21 0 16,22 21-16,-1 0 0,0 0 16,1 0-16,-1 0 0,0 0 0,1 21 15,-22 21-15,21-21 0,1 43 16,-22-43-16,-21 21 16,21-21-16,-21 22 0,0-1 0,0-21 15,0 22-15,-21-22 0,0 0 16,-1 0-16,22 0 0,-21 0 0,0 1 15,21-44 17,0 1-32,21 0 15,-21 0-15,21-21 0,22-1 16</inkml:trace>
  <inkml:trace contextRef="#ctx0" brushRef="#br1" timeOffset="14736.1">10308 868 0,'0'0'0,"0"-21"0,0-22 16,0 1 15,-21 63-31,21 0 0,0 22 16,0-1-16,-21 0 0,21 22 0,-21-1 16,21 43-16,0-42 15,-22-22-15,1 22 0,21-1 0,-21-21 16,21 22-16,0-22 0,0 1 0,0-1 15,0 0-15,0 1 0,0-22 16,0 21-16,0-21 0,0 0 0,0 1 16,21-22-16,0 0 15,1 0-15,-1 0 16,0 0-16,-21-22 0,21 1 0,-21 0 16,21 0-16,-21-21 0</inkml:trace>
  <inkml:trace contextRef="#ctx0" brushRef="#br1" timeOffset="14911.3">10075 1461 0,'0'0'0,"-21"0"31,42 0-15,0 0-16,1 0 0,-1 0 0,0 0 15,0 0-15,21 0 0,-20 0 16,-1 0-16,21 0 0,-21 0 0,22 0 15,-22-22-15,0 22 0,21-21 16</inkml:trace>
  <inkml:trace contextRef="#ctx0" brushRef="#br1" timeOffset="15288.09">10668 1461 0,'0'0'0,"-21"21"0,21 0 16,0 0-16,0 0 15,21-21 1,0 0-16,0 0 0,0 0 0,1 0 16,-1 0-16,21 0 0,-21 0 15,22-21-15,-22 21 0,21-21 0,-21 0 16,0 21-16,1-21 0,-1 21 0,0-22 16,-21 1-16,0 0 0,0 0 15,0 0-15,-21 21 0,0-21 16,-1 21-16,-20 0 0,21 0 15,-21 0-15,-1 0 0,1 0 0,21 21 16,-22-21-16,1 21 0,21 0 0,0 21 16,0-20-16,-1-1 15,22 21-15,0-21 0,0 22 0,0-22 16,0 21-16,0-21 0,22 0 16,-1 1-16,0-1 0,0 0 0,43 0 15,-22-21-15,0 0 0,1 0 16,-22 0-16,21 0 0,0 0 15,1 0-15,-22-21 0,21 21 0,1-21 16</inkml:trace>
  <inkml:trace contextRef="#ctx0" brushRef="#br1" timeOffset="15531.97">11345 1291 0,'0'0'0,"0"-21"0,21 42 31,-21 0-31,22 1 16,-22-1-16,0 0 0,21 0 0,0 21 16,-21-20-16,21-1 0,-21 21 15,21-21-15,-21 0 0,0 1 0,21 20 16,1-21-16,-1 0 0,-21 0 0,21 1 16,-21-1-1,21-21-15,0-21 31</inkml:trace>
  <inkml:trace contextRef="#ctx0" brushRef="#br1" timeOffset="15767.39">11726 1270 0,'0'0'0,"-21"0"31,0 0-31,0 0 0,0 0 15,-1 21-15,1 0 0,0 1 0,0-1 16,0 0-16,0 0 16,-1 21-16,-20-20 0,21 20 0,0-21 15,0 21-15,-1-20 0,1 20 16,0-21-16,0 21 0,21-20 0,-21-1 16,21 0-16,0 0 0,0 0 15,21-21 1,0 0-16,0 0 0,0-21 0</inkml:trace>
  <inkml:trace contextRef="#ctx0" brushRef="#br1" timeOffset="16132.22">12107 635 0,'0'-21'0,"0"42"0,0-63 0,0 21 16,0 42 15,0 0-31,0 0 0,-21 21 16,0 1-16,21-1 0,-21 22 0,21-1 16,-21 1-16,21-1 0,-22 1 0,1-1 15,21 1-15,0-1 0,-21 1 16,21-22-16,0 21 0,-21-20 15,21-1-15,0 0 0,0 1 16,0-22-16,0 21 0,0-21 0,21 22 16,0-22-16,0 0 0,1 0 15,-1-21-15,0 0 0,0 0 16,0 0-16,0 0 0,1 0 16,-1-21-16,0 0 0,0 0 0,0 0 15,0-1-15,1-20 0,-1 21 16</inkml:trace>
  <inkml:trace contextRef="#ctx0" brushRef="#br1" timeOffset="16320.12">12023 1185 0,'0'0'16,"-22"0"-16,1 0 0,42 0 46,1 0-46,20 0 0,-21 0 0,0 0 16,22 0-16,-22-21 0,21 21 0,0-21 16,1 0-16,-1 21 0,22-21 15</inkml:trace>
  <inkml:trace contextRef="#ctx0" brushRef="#br1" timeOffset="16647.72">13483 445 0,'0'0'0,"0"-22"0,0 44 46,-21-1-30,0 21-16,21-21 16,-21 0-16,21 1 0,0 20 0,0-21 15,-22 0-15,22 22 0,0-22 16,-21 0-16,21 0 0,0 21 0,0-20 16,0-1-16,0 0 15,0 0-15,21-21 31</inkml:trace>
  <inkml:trace contextRef="#ctx0" brushRef="#br1" timeOffset="16895.58">13293 889 0,'0'0'0,"-22"0"0,1 0 0,0 21 15,0-21-15,0 21 16,21 1-1,21-1 1,0-21-16,0 0 0,0 0 16,1 0-16,20 0 0,-21 0 15,21 0-15,-20 0 0,-1 0 16,21 0-16,-21 0 0,0 0 16,1-21-16,-1 21 0,-21-22 0,21 22 15,0-21-15,0 0 16,-21 0-16,0 0 0,0 0 15</inkml:trace>
  <inkml:trace contextRef="#ctx0" brushRef="#br1" timeOffset="17112.46">13314 423 0,'21'0'31,"0"0"-15,21 0-16,-20 0 15,-1 0-15,0-21 0,21 21 0,-21 0 16,22 0-16,-22 0 0,21 0 0,-21 0 16,22 0-16,-22-21 0</inkml:trace>
  <inkml:trace contextRef="#ctx0" brushRef="#br1" timeOffset="17648.15">13801 212 0,'-22'0'0,"44"0"0,-86-21 0,43 21 15,-21 0-15,20-22 0,1 22 16,-21 0-16,21 0 0,-22 0 0,22 0 15,-21 0-15,21 22 0,-22-1 16,1-21-16,21 21 0,-21 0 0,-1 0 16,1 22-16,0-22 0,20 21 15,-20-21-15,21 22 0,-21-1 0,-1 0 16,22 1-16,0-1 0,0 21 16,0-20-16,-1-1 0,22 22 15,0-22-15,0 21 0,0-20 0,0-1 16,22 0-16,-1 1 0,0-1 15,21 0-15,1-20 0,-1-1 0,21 0 16,-20 0-16,20 0 0,-20-21 0,20 0 16,-21 0-16,22 0 0,-22 0 15,22 0-15,-22-21 0,0 0 0,1 0 16,-1 0-16,0-1 0,1-20 16,-1 0-16,-21-1 0,22-20 15,-22 21-15,0-22 0,0 1 0,0-1 0,0 1 16,-21-1-16,0 1 15,0-1-15,0 1 0,0-1 0,-21 22 16,0-1-16,0 1 0,-21 0 16,20 21-16,-20-1 0,0 1 0,21 0 15,-22 21-15,1 0 0,0 0 0,-1 0 16,1 0-16,21 0 0,-22 21 16,1-21-16,0 21 0,21 1 0,-22-1 15,22 0-15,-21 0 0,-1 0 16,22 0-16,-21 1 0,0-1 0,20 0 15</inkml:trace>
  <inkml:trace contextRef="#ctx0" brushRef="#br1" timeOffset="19292.31">889 7493 0,'0'-21'31,"-21"21"31,0 0-46,-1 0 0,1 0-16,0 0 15,0 0-15,21-21 16,-21 21-16,21-21 0,0-1 15,0 1-15,0 0 0,0 0 0,0 0 16,0 0-16,0-1 0,0 1 16,0 0-16,0 0 0,21 0 15,0 0-15,0-1 0,0 1 0,1 0 16,20 0-16,-21 0 16,21 21-16,1-21 0,-1 21 0,-21 0 15,22 0-15,-1 0 0,0 0 16,-21 21-16,1 0 0,-1 0 0,0 0 15,-21 22-15,0-22 0,0 21 16,0 0-16,0 1 0,-21-1 0,0 0 16,-1 1-16,1 20 0,-21-20 15,21-1-15,-22 21 0,1-20 16,0-1-16,-1 22 0,22-22 0,-21 0 16,0 1-16,20-1 0,-20 0 15,21-21-15,0 22 0,0-22 0,-1 0 16,22 0-16,-21-21 15,21-21 1,0-21 0,0 21-16,0-1 0,21-20 15,1 21-15,-22-21 0,21 20 16,0-20-16,0 21 0,0 0 0,0 0 16,1-1-16,-1 1 0,0 0 15,0 21-15,0 0 0,0 0 0,1 0 16,-1 0-16,0 21 15,0 0-15,0 1 0,0-1 16,1 0-16,-1 0 0,-21 0 16,21 0-16,0 22 0,-21-22 0,21 0 15,-21 0-15,21 0 16,1-21-16,-1 22 16,0-22-16,0 0 15,0-22 1,-21 1-16,0 0 0,21-21 15,-21 21-15,22-1 0,-22-20 16,21 21-16</inkml:trace>
  <inkml:trace contextRef="#ctx0" brushRef="#br1" timeOffset="19496.18">1820 7578 0,'21'-21'16,"-21"-1"-1,0 1 1,22 21 47,-1 0-63,0 0 15,0 0-15</inkml:trace>
  <inkml:trace contextRef="#ctx0" brushRef="#br1" timeOffset="20220.22">4064 6816 0,'0'0'0,"0"-21"0,0-22 0,0 22 16,0 0-16,0 0 0,0 0 15,0-1-15,0 1 0,0 42 32,0 1-32,0 20 15,-21 0-15,21 1 0,-21 20 16,-1-21-16,22 43 0,-21-21 0,0 20 16,21-20-16,-21 20 0,0 1 0,0-21 15,-1 20-15,1-20 0,21-22 16,-21 22-16,0-22 0,21 0 0,0 1 15,0-1-15,0-21 0,0 0 16,0 0-16,0 1 0,0-44 31,21 22-31,0-21 16,0 0-16,-21-21 0,22 21 0</inkml:trace>
  <inkml:trace contextRef="#ctx0" brushRef="#br1" timeOffset="20704.84">4381 7070 0,'0'0'0,"22"-21"0,41-22 31,-84 64-15,-21 1-16,20 20 0,-20-21 16,21 21-16,-21 1 0,20-1 15,-20 22-15,0-22 0,21 0 16,-22 1-16,22-1 0,0 0 0,0 1 15,0-22-15,-1 21 0,1-21 0,0 0 16,21 1-16,0-1 16,0-42 15,21-1-31,0 1 0,-21 0 16,22-21-16,-1 21 0,0-22 0,0 1 15,-21 0-15,21-22 16,0 22-16,1-1 0,-1 1 0,0 0 15,-21 21-15,21-1 0,0 1 0,-21 0 16,21 21-16,1 21 16,-1 0-16,-21 1 0,21-1 0,0 21 15,0 0-15,0 1 0,1 20 16,-1-20-16,0-1 0,-21 0 0,21 1 16,0-1-16,0 0 0,1-21 0,-1 22 15,0-22-15,0 0 0,0 0 16,-21 0-16,21 1 0,1-22 0,-1 0 15,0 0-15,0 0 0,0 0 16,0 0-16,1-22 0,-1 1 16,-21 0-16,21 0 0,0 0 15,-21-22-15,21 22 0,-21-21 0</inkml:trace>
  <inkml:trace contextRef="#ctx0" brushRef="#br1" timeOffset="20959.68">4932 6858 0,'0'0'0,"21"-42"0,0-64 31,-21 127-15,0 21-16,0-20 15,0 20-15,0 0 0,0 1 16,0 20-16,0 1 0,0-1 16,0 1-16,-21-1 0,21 1 0,-42 168 31,20-189-31,1 41 0,21-62 15,0-1-15,0 21 0,0-21 16,21-21 0,1 0-16,-1-21 15,-21 0-15,21 0 0,0 0 0,0-22 16</inkml:trace>
  <inkml:trace contextRef="#ctx0" brushRef="#br1" timeOffset="21339.32">5207 7345 0,'0'0'0,"0"21"0,0 43 31,0-43-31,0 0 0,21-21 16,0 0 0,0 0-16,1 0 0,-1 0 0,0 0 15,0-21-15,21 0 0,-20 21 0,-1-22 16,21 1-16,-21 0 0,0 0 15,1 0-15,-22 0 0,0-22 0,0 22 16,0 0-16,0 0 0,0 0 16,-22 21-16,1 0 0,0 0 15,0 0-15,-21 0 0,20 21 16,-20 0-16,21 21 0,0-21 0,0 22 16,-22-1-16,22 0 0,21 1 15,-21-1-15,21 0 0,-21-20 0,21 20 16,0-21-16,0 21 0,0-20 15,0-1-15,0 0 0,21-21 0,0 21 16,0-21-16,0 0 0,1 0 0,20 0 16,0 0-16,1-21 0,-22 21 0,21-21 15,0 0-15,1-1 0,-1-20 16,0 21-16</inkml:trace>
  <inkml:trace contextRef="#ctx0" brushRef="#br1" timeOffset="21880.03">5969 6625 0,'0'0'0,"0"-21"31,0 42-31,0 0 0,-21 1 0,21 20 16,0 0-16,-21 1 0,21-1 15,0 0-15,0 1 0,0 20 0,0 1 16,0-1-16,-22 1 0,22-1 15,-21 1-15,21-22 0,0 21 16,0-20-16,-21-1 0,21 0 0,0 1 16,-21 20-16,21-42 15,0 1-15,0-1 0,0-42 32,0-1-32,0 1 15,0-21-15,0 21 0,0 0 16,0-22-16,0 1 0,21 21 0,0-22 15,0 1-15,1 0 0,-1 21 16,0-22-16,0 22 0,0 0 0,22 0 16,-22 0-16,0-1 0,21 22 15,-21 0-15,22 0 0,-22 0 16,21 22-16,-21-1 0,22 0 0,-22 0 16,0 21-16,0-20 0,0 20 0,1 0 15,-22-21-15,0 22 0,0-22 16,0 21-16,-22-21 0,-20 22 0,21-22 15,-21 0-15,-1 21 0,22-20 0,-21-1 16,-22 0-16,22-21 0,0 21 0,-1-21 16,1 0-16,0 0 0,20 0 15,-20 0-15,21 0 0,0 0 0,0 0 16,-1 0-16,22-21 0,0 0 16,22 0-1,20 21-15,-21-22 0,0-20 0,22 21 16</inkml:trace>
  <inkml:trace contextRef="#ctx0" brushRef="#br1" timeOffset="22199.85">6879 6795 0,'0'0'0,"-21"0"0,0 0 15,0 0-15,21 21 16,0 0-16,-22 0 0,22 0 16,0 22-16,0-1 0,0 0 15,0 1-15,0 20 0,0 1 0,0-22 16,0 21-16,0 1 0,0-1 0,0 1 16,-21-1-16,21-20 0,0-1 15,0 0-15,0 1 0,0-1 0,0-21 16,0 22-16,0-22 0,0 0 0,0 0 15,0-42 17,0 0-32,0 0 15,0-1-15,0 1 0</inkml:trace>
  <inkml:trace contextRef="#ctx0" brushRef="#br1" timeOffset="22547.68">6477 7091 0,'0'0'0,"-21"-42"0,0 20 15,-1-20-15,22 21 0,0 0 16,0 0-16,0-1 0,0 1 0,0 0 16,22 0-16,-1 21 0,21-21 0,0 0 15,1 21-15,-1 0 0,22-22 16,-1 22-16,1 0 0,-1 0 16,1 0-16,-1 22 0,1-1 0,-1 21 15,1-21-15,-22 22 0,0-1 16,1 0-16,-1 22 0,-21-22 0,0 22 15,-21-1-15,0-21 0,0 22 0,-21-1 16,-21-20-16,21 20 0,-22-20 16,1-1-16,0 0 0,-1 1 15,1-22-15,0 0 0,-64 42 0,63-41 16,1-1-16,0 0 0,-1-21 16,22 21-16,0-21 0,0 0 0,21 21 15,-21-21-15,42 0 16,0 0-16,0-21 15,22 0-15,-1 21 0,-21-21 16,21 0-16,1-1 0,-1 1 0</inkml:trace>
  <inkml:trace contextRef="#ctx0" brushRef="#br1" timeOffset="23314.24">7556 7726 0,'0'21'0,"0"-42"0,22 42 32,-1-21-32,0 0 15,0-21-15,0 0 0,0 21 16,1-21-16,-1-1 0,0-20 0,0 21 16,0 0-16,0-22 0,1 1 15,-22 0-15,21 21 0,-21-22 0,0 1 16,0 21-16,0 0 0,0-1 0,0 1 15,0 0-15,-21 21 16,-1 0-16,1 0 0,0 21 0,0-21 16,0 21-16,21 1 0,-21-1 0,-1 0 15,22 0-15,-21 0 0,21 0 16,0 1-16,0-1 0,0 0 16,0 0-16,21-21 15,1 0-15,-1 0 0,0 0 16,0 0-16,0 0 0,22-21 0,-22 0 15,0 21-15,21-21 0,-21-1 0,1 1 16,-1 0-16,0 0 0,21 0 16,-42 0-16,21-1 0,1 1 0,-22 0 15,21 21-15,-21 21 32,0 0-32,0 1 0,0 20 15,-21-21-15,-1 21 0,22 1 16,-21-22-16,21 21 0,0 1 0,0-22 15,0 21-15,0-21 0,0 0 16,0 1-16,0-1 0,0 0 0,0 0 16,21-21-16,1 0 15,-1 0-15,0 0 0,21 0 16,-21 0-16,1 0 0,-1-21 0,0 0 16,0 0-16,0-1 0,0 1 0,1 0 15,-1 0-15,0-21 0,0 20 0,-21-20 16,0 0-16,0 21 0,0-22 15,21 22-15,-21 0 0,0 0 0,0 0 16,0 42 0,0 0-1,-21 0-15,21 0 0,0 0 0,0 1 16,0 20-16,0-21 0,0 0 0,-21 22 16,21-22-16,0 0 0,0 0 15,0 0-15,0 0 0,0 1 16,0-44 15,21 22-15,-21-21-16,0 0 0</inkml:trace>
  <inkml:trace contextRef="#ctx0" brushRef="#br1" timeOffset="23492.14">8445 7154 0,'0'0'0,"-21"0"32,42 0 30</inkml:trace>
  <inkml:trace contextRef="#ctx0" brushRef="#br1" timeOffset="23891.91">8699 7218 0,'22'0'15,"-22"21"1,21 0-16,0 0 0,0 1 15,-21-1-15,0 0 0,0 0 16,21 0-16,-21 0 0,0 22 0,0-22 16,0 0-16,0 0 0,0 0 15,0 1-15,0-1 0,0 0 16,0 0-16,0 0 0,21-21 31,1 0-15,-22-21-16,0 0 15,21 0-15,0 0 0,-21-1 0,21 1 16,-21 0-16,0-21 0,21 21 16,0-1-16,-21 1 0,0 0 0,0-21 15,22 21-15,-1-1 0,-21 1 16,0 0-16,21 21 16,0 0-1,0 0 1</inkml:trace>
  <inkml:trace contextRef="#ctx0" brushRef="#br1" timeOffset="24240.71">9313 7408 0,'0'0'0,"106"0"31,-85 0-31,-21-21 0,21 21 0,1-21 0,-1 21 15,-21-21-15,21 0 0,0 0 16,-21-1-16,21 1 16,-21-21-16,0 21 0,0 0 0,0-1 15,0 1-15,0 0 0,-21 21 16,0 0 0,0 0-16,21 21 0,-21 0 0,-1 1 15,1-1-15,0 21 0,21-21 0,0 22 16,0-1-16,0-21 0,-21 21 15,21 1-15,0-1 16,0 0-16,0-20 0,0-1 16,21 0-16,0 0 0,0-21 0,1 0 15,-1 0-15,0 0 0,0 0 16,0 0-16,0 0 0,22-21 0,-22 21 16,21-21-16,-21 21 0,1-21 0,20-1 15</inkml:trace>
  <inkml:trace contextRef="#ctx0" brushRef="#br1" timeOffset="24604.6">9906 7303 0,'0'0'0,"0"-22"16,0 1-16,0 0 0,0 0 15,0 0-15,0 0 16,0-1-16,0 1 0,21 0 16,0 21-16,0 0 0,1-21 0,20 21 15,-21 0-15,0 0 0,0 0 16,22 21-16,-22 0 0,0 0 0,0 1 15,0-1-15,-21 0 0,0 21 0,22-21 16,-22 22-16,0-1 0,0-21 16,0 22-16,0-22 0,0 0 0,-22 21 15,1-21-15,21 1 0,0-1 0,-21 0 16,0 0-16,21 0 16,0-42 15,0 0-31,0 0 15,21 0-15,0-1 0,-21-20 16,21 21-16,1 0 0,-1-22 0,-21 1 16,21 21-16,0-21 0,0 20 0,0-20 15,1 21-15,-1 0 0,-21-22 0,21 22 16,0 0-16,-21 0 0,0 0 16</inkml:trace>
  <inkml:trace contextRef="#ctx0" brushRef="#br1" timeOffset="25119.9">12192 6223 0,'0'0'16,"0"-21"-16,0 0 0,0 0 0,0-1 15,-21 22 17,21 22-17,-21-1-15,21 0 0,-22 21 0,1-21 16,21 22-16,0-22 0,0 21 15,-21 1-15,21-22 0,-21 21 16,21-21-16,0 22 0,0-22 0,0 0 16,0 0-16,0 0 0,0 0 15,0 1-15,21-22 0,0 21 16,0-21-16,1 0 16,-22-21-1</inkml:trace>
  <inkml:trace contextRef="#ctx0" brushRef="#br1" timeOffset="25323.79">11896 6668 0,'0'0'0,"-22"0"0,22 21 0,0 0 32,22-21-32,-1 0 0,0 0 15,0 0-15,21 0 0,-20 0 0,20 0 16,0 0-16,1-21 0,-1 0 0,0 21 15,-21-22-15,22 22 0,-22-21 16,21 21-16,-21-21 0,1 0 16,-22 0-16,0 0 0,0-1 0,0 1 15,0 0-15</inkml:trace>
  <inkml:trace contextRef="#ctx0" brushRef="#br1" timeOffset="25516.68">11938 6181 0,'0'0'16,"-21"0"0,42 0-16,0 0 15,0 0-15,0 0 0,1-21 0,-1 21 16,0 0-16,21 0 0,-21 0 16,22 0-16,-1 0 0,-21-22 0,22 22 15,-22 0-15,0 0 0,0-21 16,0 21-16,0 0 0</inkml:trace>
  <inkml:trace contextRef="#ctx0" brushRef="#br1" timeOffset="26068.36">12467 5736 0,'-21'0'0,"42"0"0,-63 0 0,21 0 0,-1 0 15,1-21-15,-21 21 0,21 0 0,0 0 16,-22 0-16,1 21 16,0 0-16,-1-21 0,1 22 0,0-1 15,-1 0-15,1 21 0,0-21 0,-22 22 16,22-1-16,-1-21 0,1 22 16,0-1-16,21 0 0,-22 1 0,22 20 15,0-21-15,0 1 0,21 20 16,0-20-16,0 20 0,0-21 0,0 1 15,0-1-15,0 0 0,42 1 0,-21-1 16,0-21-16,1 22 0,20-22 16,0 0-16,1 0 0,-1 0 0,0 0 15,22 1-15,-1-22 0,-20 0 0,20 21 16,1-21-16,-22 0 0,21 0 16,-20 0-16,20 0 0,-20-21 15,-1-1-15,0 1 0,1 21 0,-22-42 16,21 21-16,0 0 0,-20-22 0,20 1 15,-21 0-15,0-22 0,0 22 16,1-22-16,-22 1 0,0-1 0,0 22 16,0-22-16,0 1 0,0-1 0,-22 22 15,1-21-15,0 20 0,-21-20 16,-1 20-16,22 1 0,-21 21 0,-22-21 16,22 20-16,0 1 0,-1 0 15,-20 0-15,21 0 0,-1 21 16,22 0-16,-21 0 0,-1 0 0,22 0 15,0 0-15,-21 0 0,21 42 16,-1-21-16,1 0 0,0 22 0,-21-1 16,21 0-16,-22 1 0,1-1 0,0 0 15</inkml:trace>
  <inkml:trace contextRef="#ctx0" brushRef="#br1" timeOffset="26843.91">4551 8446 0,'0'0'0,"-21"0"15,-1 0 1,1 0-16,42 0 47,1 0-32,-1-22-15,21 22 0,0 0 0,1 0 16,20 0-16,1 0 0,-1 0 16,1 0-16,-1-21 0,22 21 0,0 0 15,-1 0-15,22-21 0,21 21 16,-21 0-16,21 0 0,0-21 0,0 21 15,0 0-15,0 0 0,21 0 16,0-21-16,0 21 0,1 0 0,20 0 16,-21-21-16,21 21 0,-20-22 15,20 22-15,-21 0 0,21-21 0,-20 21 16,-22-21-16,21 21 0,-21-21 0,21 0 16,-42 21-16,21-21 0,-21-1 15,-1 22-15,-20-21 0,0 0 16,-22 21-16,1 0 0,-1-21 0,-20 21 15,-1 0-15,0 0 0,-21 0 0,1-21 16,-1 21-16,-21-21 31,0-1-31,0 1 16,0 0-16,-21 21 0</inkml:trace>
  <inkml:trace contextRef="#ctx0" brushRef="#br1" timeOffset="27979.29">3281 2350 0,'0'0'0,"-21"0"0,-1 0 0,1 0 16,0 0-16,0 0 0,0 0 15,0 21-15,-1 0 16,1-21-1,21 21 1,0 0 0,21 0-1,1-21-15,-1 0 16,0 0-16,21 0 0,1 0 16,20 0-16,-21 0 0,22 0 0,84 0 15,-63 0-15,-1 0 16,1 0-16,0-21 0,-1 21 0,22 0 15,-21-21-15,21 21 0,21 0 16,-21 0-16,21-21 0,-22 21 16,22 0-16,0 0 0,0-21 0,0 21 15,22-21-15,-22 21 0,0 0 16,21 0-16,-21-22 0,21 22 0,0 0 16,0 0-16,0-21 0,1 21 15,-1 0-15,0 0 0,0 0 16,0-21-16,22 21 0,-22 0 0,21 0 15,0-21-15,1 21 0,168 0 16,-168-21-16,-1 21 0,-21 0 0,22 0 16,-22 0-16,21 0 0,-21-21 15,22 21-15,-22 0 0,-21 0 0,21 0 16,-21 0-16,0 0 0,-21 0 16,21 0-16,-21-22 0,-1 22 15,-20 0-15,0 0 0,-1 0 0,1 0 16,-21 0-16,-1 0 0,-21 0 0,1 0 15,-22 0-15,0 0 0,0 0 16,-21-21-16,0 0 47,-21 21-47,0 0 0,0-21 16</inkml:trace>
  <inkml:trace contextRef="#ctx0" brushRef="#br1" timeOffset="31225.16">16341 6308 0,'0'21'15,"-22"-21"1,1 21 0,0-21 124,0 0-124,21-21 31,0 0-32,21 21-15,0-21 16,0 21-16,1-22 16,-1 1-16,0 21 0,0 0 15,0 0-15,0-21 0,1 21 16,-1 0-16,0 0 0,0 0 0,0 0 16,0 0-16,1 0 0,-1 21 15,0 0-15,-21 1 0,0-1 16,0 0-16,0 0 0,0 0 15,0 22-15,0-22 0,-21 21 0,0-21 16,-1 22-16,-20-22 0,21 0 0,-21 0 16,-1 0-16,22 0 0,-21 1 15,-1-1-15,22-21 0,0 0 0,0 0 16,0 21-16,0-21 0,21-21 31,0 0-31,0-1 16,0 1-16,0 0 0,21 21 15,0-21-15,0 21 0,0 0 16,0-21-16,1 21 0,-1 0 0,0 0 16,0 0-16,21 0 0,-20 0 15,-1 0-15,21 0 0,-21 21 0,0 0 16,22-21-16,-22 21 0,0 0 0,0 1 16,0-1-16,1 0 15,-1 0-15,-21 21 0,21-20 0,-21-1 0,0 0 16,0 0-16,-21 21 0,0-20 15,-22-1-15,22 0 0,-21 0 0,-1 0 16,22 0-16,-21-21 0,0 22 16,-1-22-16,1 0 0,0 21 0,-1-21 15,1 0-15,0 0 0,20 0 0,-20 0 16,21 0-16,0-21 0,-22 21 16,22-22-16,0 22 0,0-21 0,21 0 15,-21 21-15,21-21 0,-21 0 0,21 0 16,0-1-1,21 22 32,0 0-31,0 0-16,0 0 0,22 0 16</inkml:trace>
  <inkml:trace contextRef="#ctx0" brushRef="#br1" timeOffset="31595.86">17166 6710 0,'0'21'31,"0"-42"48,-21 21-64,0 0-15,0 0 0,-1 0 16,1 0-1,21 21-15,-21-21 0,21 21 16,0 0-16,21-21 47,0-21-47,1 0 0,-1 21 0</inkml:trace>
  <inkml:trace contextRef="#ctx0" brushRef="#br1" timeOffset="32151.91">18140 6181 0,'0'0'0,"-21"0"0,-1 0 0,1 0 16,0 0-16,0 0 0,21-21 0,21 21 46,0 0-46,22 0 0,-1 0 0,0-22 16,22 22-16,-1 0 0,22 0 16,-22 0-16,22 0 0,-21 0 0,20 0 15,-20 0-15,-1 0 0,-20 0 16,-1 0-16,0 0 0,1 0 0,-22 0 16,0 0-16,0 0 0,-42 0 31,0 0-31,-22 0 0,22 0 0,-21 0 15,0 0-15</inkml:trace>
  <inkml:trace contextRef="#ctx0" brushRef="#br1" timeOffset="32520.7">18584 6138 0,'0'0'0,"0"22"16,-42-1 0,42 0-16,0 0 15,0 0-15,0 0 16,0 1-16,0 20 0,0-21 15,0 21-15,0-20 0,21 20 0,0 0 16,-21 1-16,21-22 0,-21 21 0,0 0 16,22 1-16,-1-1 0,-21 0 15,0 1-15,0-22 0,0 21 16,0 1-16,0-22 0,0 21 0,0-21 16,0 22-16,-21-22 0,-1 0 15,1 21-15,0-21 0,0 1 0,-21-1 16,-1 0-16,22 0 0,-21 0 0,-22 0 15,22-21-15,0 0 0,-1 0 16,1 0-16,0 0 0,-1 0 0,1-21 16,0 21-16,20-21 0,-20 0 0,21 0 15,0 0-15,0-1 0,-1 1 16,22 0-16,0 0 0,0 0 16,0 0-16,22 21 15,-1-22-15,21 22 16,-21-21-16,22 21 0,-1 0 0,0 0 15</inkml:trace>
  <inkml:trace contextRef="#ctx0" brushRef="#br1" timeOffset="33025.41">19156 6795 0,'0'0'0,"0"-22"0,0 1 0,0 0 0,0 0 15,0 0-15,0 0 0,-21-1 16,-1 22-16,1 0 16,0 0-16,0 0 0,0 0 15,0 22-15,-1-1 0,22 0 16,-21 21-16,0-21 0,0 22 16,0-22-16,21 21 0,0 1 0,-21-22 15,-1 21-15,22-21 0,0 22 0,0-22 16,0 0-16,0 0 0,0 0 15,0 0-15,0 1 0,0-1 0,22-21 16,-1 0-16,0 0 0,0 0 16,0 0-16,0-21 0,-21-1 15,22 22-15,-1-21 0,0 0 16,0 0-16,0-21 0,0 20 0,-21 1 16,0-21-16,22 21 0,-22-22 15,0 22-15,21 0 0,-21-21 0,0 21 16,0-1-16,0 44 31,0-1-31,0 0 0,0 0 0,0 0 16,0 22-16,0-22 0,0 0 0,21 21 15,-21-21-15,21 1 0,0-1 16,-21 0-16,21 0 0,1 0 0,-1 0 16,0-21-16,0 0 0,0 0 15,0 0-15,1 0 16,-1 0-16,0 0 0,-21-21 0,21 0 15,0 0-15</inkml:trace>
  <inkml:trace contextRef="#ctx0" brushRef="#br1" timeOffset="33236.29">19537 6795 0,'0'0'0,"0"-22"16,0 1-16,0 0 16,0 42-1,0 0 1,21 1-16,0-1 0,-21 0 15,21 0-15,-21 21 0,0-20 0,21-1 16,-21 0-16,22 0 0,-22 0 16,0 0-16,0 1 0,0-1 0,21 0 15,0 0-15,0-21 16,0 0 0,-21-21-16</inkml:trace>
  <inkml:trace contextRef="#ctx0" brushRef="#br1" timeOffset="33460.16">19981 6689 0,'0'0'0,"0"-21"15,0-1-15,0 1 0,0 42 32,-21-21-32,0 43 15,21-22-15,-21 0 0,0 21 0,-1-20 16,1 20-16,0 0 0,21-21 0,-21 22 15,0-22-15,0 21 0,-1-21 16,1 1-16,21-1 0,0 21 0,-21-42 16,21 21-16,0 0 0,21-21 15,0 0 1</inkml:trace>
  <inkml:trace contextRef="#ctx0" brushRef="#br1" timeOffset="33931.89">20426 6858 0,'0'0'0,"0"-21"0,0-64 15,0 64 1,-21 21 0,-1 0-16,1 0 0,0 0 0,0 0 15,0 0-15,0 21 0,-1 0 16,1 1-16,0 20 0,0-21 0,0 0 15,0 22-15,21-22 0,-22 0 0,22 0 16,-21 21-16,21-20 0,0-1 16,0 0-16,0 0 15,0 0-15,21-21 0,1 0 16,-1 0-16,0 0 0,0 0 0,0 0 16,0-21-16,1 21 0,-1-21 15,0 0-15,0 0 0,0 21 0,0-22 16,1-20-16,-1 21 0,0 0 15,-21-22-15,0 22 0,21 0 0,-21-21 16,0 21-16,21-1 0,-21 1 16,0 42-1,-21-21 1,21 22-16,-21-1 0,21 0 0,-21 21 0,21-21 16,0 1-16,0-1 0,0 0 15,0 0-15,0 0 0,0 0 16,0 1-16,21-22 0,0 21 0,0 0 15,0-21-15,1 0 0,-1 0 16,0 0-16,0 0 16,0-21-16</inkml:trace>
  <inkml:trace contextRef="#ctx0" brushRef="#br1" timeOffset="34772.08">21632 6477 0,'0'0'0,"0"-21"15,21 0 1,1 0-16,-1 21 0,0-22 16,0 1-16,21 0 0,-20 0 15,-1 0-15,21 0 0,-21-1 0,0 1 16,1 0-16,-1 0 0,0 0 15,-21 0-15,0-22 0,0 22 0,0 0 16,-21 0-16,0 0 0,-22-1 0,1 22 16,0-21-16,-22 21 0,1 0 15,-1 0-15,1 0 0,-1 0 0,1 0 16,-1 0-16,1 0 0,20 21 16,1 1-16,21-1 0,-22 0 15,22 0-15,21 0 0,0 43 0,0-22 16,21-21-16,1 22 15,-1-1-15,21 0 0,-21 1 0,22-1 16,-1 0-16,0 1 0,1-1 0,-1 0 16,0 22-16,1-22 0,-1 0 15,-21 1-15,21-22 0,-20 21 0,-22 1 16,0-1-16,0-21 0,-22 0 16,1 22-16,0-22 0,-42 0 0,20 0 15,-20 0-15,-1 0 0,1-21 0,20 0 16,-20 0-16,-1 0 0,22 0 15,-21 0-15,20-21 0,22 0 0,-21 0 16,21 0-16,-1 0 0,1-1 0,21-20 16,0 21-16,0-21 15,0-1-15,0 22 0,21-21 0,1 21 16,-1-1-16,0-20 0,0 42 0,0-21 16,22 0-16,-22 21 0,0 0 15,21 0-15,-21 0 0,1 0 0,-1 0 16,21 0-16,-21 0 0,0 0 15,22 21-15</inkml:trace>
  <inkml:trace contextRef="#ctx0" brushRef="#br1" timeOffset="35516.64">21929 6752 0,'21'0'0,"-21"-84"31,-21 84-15,-1 0-16,1 0 15,21 21-15,-21 0 0,0 0 16,21 0-16,-21 0 0,0 22 0,-1-22 16,22 0-16,0 21 0,-21-20 0,21-1 15,-21 21-15,21-21 16,0 0-16,0 1 0,0-1 0,0 0 0,21 0 15,0 0-15,1 0 16,-1-21-16,0 0 0,0 0 0,0 0 16,0 0-16,22 0 0,-22 0 0,0-21 15,21 0-15,-20 21 0,-1-21 16,21 0-16,-21 0 0,0-22 0,22 22 16,-22 0-16,-21-21 0,21 20 0,-21-20 15,0 21-15,0-21 0,0 20 16,0 1-16,0 0 0,0 0 0,-21 21 15,0 0-15,0 0 0,-1 0 16,1 0-16,0 21 16,21 0-16,-21 0 0,21 1 15,0-1-15,0 0 0,0 0 0,0 21 16,0-20-16,21-1 0,0 0 16,-21 0-16,21 0 0,1 0 0,-22 1 15,21-22-15,0 21 0,0 0 16,0-21-16,0 21 0,1-21 15,-1 0-15,0 0 16,0 0-16,0-21 16,-21 0-16,21 21 0,1-21 0,-22-1 15,21 1-15,0 0 0,0 0 16,-21 0-16,21 0 0,0-1 0,-21 1 16,0 0-16,0 0 0,22 0 15,-22 0-15,21 21 0,-21 21 31,0 0-15,0 0-16,0 0 0,0 0 0,-21 1 16,21-1-16,-22 0 0,22 0 15,-21 0-15,21 0 0,0 1 16,0-1-16,-21-21 0,21-21 47</inkml:trace>
  <inkml:trace contextRef="#ctx0" brushRef="#br1" timeOffset="35671.55">22585 6668 0,'0'0'0,"0"-22"16,0 1-1,-21 21-15,42 0 31,-21 21-31,21 1 16</inkml:trace>
  <inkml:trace contextRef="#ctx0" brushRef="#br1" timeOffset="36003.35">22945 6752 0,'-22'0'31,"22"21"-15,-21 1-16,0-1 0,21 0 0,0 0 15,-21 21-15,21-20 0,-21 20 0,21 0 16,-21 1-16,21-1 16,0 21-16,0 1 0,-22-1 0,22 1 15,0-1-15,-21 1 0,21 21 0,0-22 16,0 1-16,-21 20 0,0-20 15,0 20-15,0-20 0,-1 21 0,1-22 16,-21 1-16,21-22 0,0 0 0,-1 1 16,22-1-16,-21-21 0,21 21 0,-21-42 15,21-21 1,0 0-16,0 0 16,21 0-16,0-22 0,1 1 0,-22 0 15,21-1-15,0-20 0,0-1 0</inkml:trace>
  <inkml:trace contextRef="#ctx0" brushRef="#br1" timeOffset="36284.19">22754 7112 0,'0'0'15,"0"-42"-15,0-1 0,0 1 0,0 21 16,0-21-16,0 20 0,21-20 0,0 21 16,1 0-16,-1-22 0,21 43 15,0-21-15,-20 0 0,20 21 0,0 0 16,-21 0-16,22 0 0,-22 21 0,0 0 15,0 1-15,0 20 0,-21-21 16,0 21-16,0-20 0,0 20 16,-21-21-16,0 21 0,0-20 0,0 20 15,-22-21-15,1 0 0,21 0 16,-21 1-16,-1-1 0,1 0 0,0-21 16,20 0-16,-20 0 0,21 0 0,0 0 15,0 0-15,-1 0 0,1 0 16,21-21-16,0 0 15,0-1-15,21 1 0,1 0 0</inkml:trace>
  <inkml:trace contextRef="#ctx0" brushRef="#br1" timeOffset="36586.01">23516 6265 0,'0'0'0,"0"-21"0,0 0 15,0 0-15,0 0 0,-21 21 32,21 21-32,-21 0 15,21 21-15,0 1 0,0-1 0,-21 0 16,-1 64-16,1-42 0,0-1 16,21-20-16,-21 20 0,0-21 15,21 22-15,0-22 0,-21 1 16,-1-1-16,22-21 0,0 43 15,0-43-15,0 0 0,0 0 16,22-21 0,-1 0-16,0-21 0,-21 0 15,21 0-15,0-1 0,-21 1 16</inkml:trace>
  <inkml:trace contextRef="#ctx0" brushRef="#br1" timeOffset="36744.93">23304 6731 0,'0'0'0,"-21"0"0,64 0 47,-22 0-31,0 0-16,0 0 0,21 0 0,1 0 16,-22 0-16,21-21 0,1 21 15,-1 0-15</inkml:trace>
  <inkml:trace contextRef="#ctx0" brushRef="#br1" timeOffset="37284.67">24024 6604 0,'0'-21'32,"21"21"-32,0 0 0,1-21 15,-1 21-15,0-21 0,0-1 0,0 1 16,0 0-16,1 0 0,20 0 15,-21 0-15,0-1 0,22 1 0,-22-21 16,0 21-16,0 0 0,0-1 0,-21 1 16,0 0-16,0 0 0,0 0 15,0 0-15,-21 21 0,-21 0 0,21 0 16,-22 0-16,22 0 0,-21 0 16,-1 21-16,1 0 0,0 0 15,-1 21-15,1-20 0,21 20 0,-21 0 0,20 1 16,1-1-16,21-21 15,0 21-15,0 1 0,0-22 0,0 21 16,0-21-16,21 1 0,1 20 0,-1-21 16,0 0-16,0-21 0,0 21 15,22 1-15,-22-22 0,0 0 0,0 21 16,0-21-16,0 0 0,1 0 16,-44 0-1,1 0 1,-21 0-16,21 0 0,-22 21 0,1 0 15,0-21-15,-1 21 16,1 0-16,0 1 0,-1-1 0,22 0 16,0 0-16,0 0 0,21 0 0,0 1 15,0-1-15,0 0 0,21-21 16,0 21-16,0 0 0,22-21 0,-22 0 16,21 0-16,1 0 0,-1 0 0,0 0 15,1 0-15,-1-21 0,-21 21 16,21-21-16,1 0 0,-1 21 0,-21-21 15,22-1-15,-22 1 0,0 0 0</inkml:trace>
  <inkml:trace contextRef="#ctx0" brushRef="#br1" timeOffset="37487.55">24426 6858 0,'0'0'0,"0"-21"0,0-21 15,0 20-15,0 1 16,21 42 15,1 1-31,-22-1 0,21 0 16,0 0-16,-21 0 0,21 0 15,0 1-15,0-1 0,1 0 0,-1 0 16,0 0-16,0 0 0,-21 1 16,21-1-16,0-21 15,-21 21-15,0-42 32,0 0-32</inkml:trace>
  <inkml:trace contextRef="#ctx0" brushRef="#br1" timeOffset="37684.44">24765 6795 0,'0'0'0,"0"-22"0,-21 22 16,0 0-16,-1 0 15,1 0-15,0 0 16,0 22-16,-21-1 0,20 0 0,1 0 16,-21 0-16,21 0 0,0 1 0,-1-1 15,-20 21-15,21-21 16,0 0-16,21 1 0,0-1 0,0 0 15,0 0-15,21-21 16,0 0-16,0 0 16,22 0-16</inkml:trace>
  <inkml:trace contextRef="#ctx0" brushRef="#br1" timeOffset="38067.22">24977 6879 0,'0'21'32,"21"-21"-1,0 0-31,0 0 0,0 0 16,0 0-16,1 0 0,-1 0 0,0 0 15,0 0-15,0-21 0,0 0 16,1 0-16,-22 0 0,0 0 15,0-1-15,0 1 16,-22 0-16,1 21 16,0 0-16,0 0 0,0 0 0,-22 21 15,22 0-15,-21 1 0,21-1 16,0 0-16,-1 0 0,1 0 16,0 22-16,0-22 0,21 0 0,0 21 15,0-21-15,0 1 0,0-1 16,0 0-16,21 0 0,0-21 15,0 0-15,1 21 0,-1-21 0,0 0 16,21 0-16,-21 0 0,22 0 16,-22 0-16,0-21 0,21 0 0,-20 21 15</inkml:trace>
  <inkml:trace contextRef="#ctx0" brushRef="#br1" timeOffset="38483.98">25463 6837 0,'0'0'0,"0"-21"0,0 0 16,-21 21 15,0 21-31,21 0 0,-21 0 16,0 0-16,21 0 15,-21 22-15,21-22 0,0 0 0,0 0 16,0 0-16,0 22 0,0-22 16,0 0-16,0 0 15,21 0-15,0-21 0,0 0 16,0 0-16,0 0 0,1 0 0,20 0 15,-21-21-15,0 21 0,0-21 16,1 0-16,-1 21 0,-21-21 0,21 0 16,0-1-16,0-20 0,0 21 0,-21 0 15,0 0-15,22-1 0,-22 1 16,21 0-16,-21 42 47,0 0-47,-21 1 0,-1-1 15,22 0-15,-21 0 0,21 0 0,0 0 16,0 1-16,0-1 0,0 0 16,0 0-16,21 0 15,1-21-15,-1 0 0,0 0 16,0 0-16,0 0 0,0-21 16,22 0-16,-22 21 0</inkml:trace>
  <inkml:trace contextRef="#ctx0" brushRef="#br1" timeOffset="38747.83">26268 6371 0,'0'0'15,"0"-21"-15,0-21 0,0 21 16,-21-1-16,-1 22 0,1 0 0,0 0 16,0 22-16,0-1 0,21 0 15,-21 21-15,-1-21 0,1 22 16,0-1-16,21 22 0,0-22 0,-21 0 15,0 22-15,21-22 0,0 0 16,0 22-16,-21-22 0,21 1 16,-22-1-16,22-21 0,0 21 0,0 1 15,0-22-15,0 0 0,0 0 16,0 0-16,0 1 0,0-1 0,22-21 16,-1 0-16,0-21 15,0-1-15</inkml:trace>
  <inkml:trace contextRef="#ctx0" brushRef="#br1" timeOffset="39105.66">26395 6900 0,'0'0'0,"-21"0"16,-1 0-16,1 0 0,21 22 16,-21-1-1,0 0-15,21 0 0,-21-21 0,21 21 16,0 0-16,0 1 0,0-1 15,0 0-15,0 0 16,21-21-16,0 0 0,0 0 0,0 0 16,1 0-16,-1 0 0,0 0 15,0 0-15,0 0 0,0-21 16,1 0-16,-22 0 0,21-1 16,-21 1-16,21 0 0,-21 0 0,0 0 15,0 0-15,0-1 16,0 1-16,-21 21 0,0 0 15,-1 0-15,1 0 0,0 0 0,0 0 16,0 0-16,0 21 0,-1-21 16,22 22-16,-21-1 0,0 0 15,21 0-15,21-21 16,0 0-16,1 21 16,-1-21-16</inkml:trace>
  <inkml:trace contextRef="#ctx0" brushRef="#br1" timeOffset="39452.46">26733 6964 0,'0'-21'0,"0"42"0,0-63 16,0 20-16,0 1 15,-21 21-15,21-21 0,21 21 47,-21 21-47,22 0 0,-22 1 0,0-1 16,21 0-16,-21 0 0,0 0 0,0 0 15,0 1-15,0-1 0,0 0 16,0 0-16,0 0 0,0 0 0,0 1 16,0-1-16,-21-21 0,21-21 47,0-1-47,0 1 15,0 0-15,0 0 0,21 0 16,-21 0-16,21-1 0,0 1 0,-21 0 15,21 0-15,0 21 0,-21-21 0,0 0 16,22 21-16,-1-22 0,0 22 16,-21-21-16,0 0 0,0 0 15,0 0-15</inkml:trace>
  <inkml:trace contextRef="#ctx0" brushRef="#br1" timeOffset="39676.33">25844 6583 0,'0'0'0,"22"0"16,-1 0-16,0 0 16,21 0-16,-21 0 0,22 0 15,-1 0-15,-21 0 0,22-21 0,-22 21 16,21 0-16,-21-21 0,0 21 0,1-22 15,-1 22-15,0-21 0,-21 0 16,0 0-16,0 0 16</inkml:trace>
  <inkml:trace contextRef="#ctx0" brushRef="#br1" timeOffset="39991.25">26437 5440 0,'0'0'0,"0"-21"32,0 0-32,0 42 31,0 0-16,0 0-15,0 0 0,0 0 0,0 1 16,0-1-16,0 0 0,0 21 0,0-21 16,0 1-16,0-1 0,0 0 15,0 0-15,0 0 0,0 0 0,0 1 16</inkml:trace>
  <inkml:trace contextRef="#ctx0" brushRef="#br1" timeOffset="40195.51">26225 5757 0,'22'0'32,"-1"0"-32,0 22 0,0-22 0,0 0 15,0 0-15,1 0 0,-1 0 16,21 0-16,-21 0 0,0 0 0,1 0 15,-1 0-15,0 0 0,0 0 0,0-22 16,0 22-16,-21-21 16,22 0-16,-22 0 15,0 0-15</inkml:trace>
  <inkml:trace contextRef="#ctx0" brushRef="#br1" timeOffset="40387.44">26310 5461 0,'0'0'0,"21"0"47,0 0-31,1 0-16,-1 0 0,21 0 15,-21 0-15,0 0 0,1-21 0,20 21 16,-21 0-16,0 0 0</inkml:trace>
  <inkml:trace contextRef="#ctx0" brushRef="#br1" timeOffset="40877.16">26712 5122 0,'0'0'0,"-21"0"0,-21 0 15,21-21-15,-22 21 0,1 0 16,21 0-16,-22 0 0,22 21 0,-21-21 16,21 22-16,-22-1 0,1 0 0,21 0 15,-21 0-15,20 22 0,-20-22 16,21 21-16,-21-21 0,20 22 0,1-1 16,-21 0-16,21 1 0,0-1 15,21 0-15,0 1 0,0-1 0,0 0 16,0 1-16,0-1 0,21-21 0,0 21 15,0-20-15,21 20 0,1-21 16,-1 0-16,0 0 0,1 1 16,-1-22-16,0 0 0,1 0 0,20 0 15,-20 0-15,-1 0 0,0 0 16,-21-22-16,22 1 0,-1 0 16,0 0-16,-20-21 0,20 20 0,-21-20 15,0-21-15,0 20 0,1-20 0,-22 20 16,0-20-16,0-1 0,0 22 15,0-21-15,-22 20 0,-20 1 16,21 0-16,-21-1 0,-1 22 0,1 0 16,0 0-16,-1 0 0,1-1 0,0 22 15,-1 0-15,22 0 0,-21 0 0,-22 22 16,22-1-16,21 0 16,-22 21-16,22-21 0,-21 1 15,0 20-15,-1-21 0,1 21 0</inkml:trace>
  <inkml:trace contextRef="#ctx0" brushRef="#br1" timeOffset="41732.39">18817 7578 0,'0'0'0,"-21"0"0,0 0 16,-64 21 0,43-21-16,21 0 0,-1 21 15,44-21 16,-1 0-31,21 0 0,0 0 16,1 0-16,-1 0 0,0 0 16,22 0-16,-1 0 0,22 0 0,0 0 15,-1-21-15,22 21 0,21 0 0,0-21 16,0 21-16,0-21 0,21 21 16,1-22-16,20 22 0,0-21 0,1 21 15,-1-21-15,21 21 0,1-21 16,-22 0-16,22 21 0,20-21 15,-20 21-15,-1 0 0,22-22 0,0 22 16,-22 0-16,22 0 0,-22 0 16,1 0-16,-1 0 0,1 0 0,-1 0 15,-20 0-15,-1 0 0,0 0 0,1 0 16,-22 0-16,0 0 0,-21 0 16,0 0-16,0 0 0,-21-21 0,0 21 15,-22 0-15,-20 0 0,21 0 16,-22 0-16,-21-21 0,1 21 0,-1 0 15,-21 0-15,0 0 0,1 0 0,-1 0 16,-21-21 15,-43 21 1,22 0-32</inkml:trace>
  <inkml:trace contextRef="#ctx0" brushRef="#br1" timeOffset="42916.49">16362 12700 0,'0'0'0,"0"-21"16,0 0-16,-21 21 31,21 21-15,-22 0-16,22 21 0,0 1 16,0-22-16,0 42 0,0-20 0,0-1 15,0 0-15,0 1 0,0-1 16,-21 0-16,21 1 0,-21-1 15,21-21-15,-21 0 0,0 22 0,21-22 16,-21 0-16,-1-21 16,22-21-1,0 0 1,22 21-16,-1-21 0,0-1 16,0 1-16,0 21 0,0-21 0,22 0 15,-22 21-15,21-21 0,1 21 0,-22-21 16,21 21-16,-21 0 0,22-22 15,-22 1-15,21 21 0,-21 0 0,0-21 16,1 21-16,-1-21 0,0 0 16,-21 0-16,21-1 15,-21 1-15,0 0 0,0 0 16,0 0-16,0 0 0,0-1 0,0 1 16,0 0-16,0 0 0,0 0 15,-21 21-15,21-21 0,-21 21 16,0 21-16,-1 0 15,22 0-15,0 0 0,0 22 16,-21-1-16,0 0 0,21 1 0,-21-1 16,21 0-16,-21 1 0,21-1 0,0 0 15,0 1-15,-21-1 16,21 0-16,-22 1 0,22-22 0,0 0 16,0 0-16,0 0 0,0 0 0,0 1 15,22-44 16,-1 1-31,0 21 16,-21-21-16</inkml:trace>
  <inkml:trace contextRef="#ctx0" brushRef="#br1" timeOffset="43179.33">17103 13187 0,'21'21'15,"0"-21"1,0 0 0,0 0-1,-21-21-15,0 0 16,0 0 0,-21 21-16,0 0 0,0 0 15,0 0-15,-1 0 16,1 0-16,21 21 0,-21-21 0,21 21 15,21-21 17,0 0-32</inkml:trace>
  <inkml:trace contextRef="#ctx0" brushRef="#br1" timeOffset="43628.08">18394 12425 0,'0'0'0,"-21"0"0,-22 0 0,22 0 15,0 0-15,0 0 0,42 0 16,0-21-1,21 21-15,22 0 0,-22 0 0,22 0 16,-1 0-16,22 0 0,-22 0 16,22 0-16,-21 0 0,20-21 0,1 21 15,-22 0-15,22 0 0,-21 0 0,-1 0 16,1 0-16,-43 0 0,21 0 16,-21 0-16,-21 21 0,-21-21 15,0 0-15,0 21 0</inkml:trace>
  <inkml:trace contextRef="#ctx0" brushRef="#br1" timeOffset="43879.93">18923 12446 0,'0'0'0,"-21"0"16,0 0-16,-1 0 0,22 21 0,-21-21 16,0 21-16,0 1 0,21-1 0,0 0 15,0 0-15,0 21 0,0-20 16,0 41-16,0-21 0,0 1 0,-21 20 15,21-20-15,0 20 0,-21-21 0,21 22 16,0-22-16,0 1 0,0 20 16,-22-21-16,22 1 0,0-22 15,0 21-15,-21 1 0,21-22 0,0 0 16,0 0-16,0 0 0,0 0 0,0-42 31,21 0-31,1 21 16</inkml:trace>
  <inkml:trace contextRef="#ctx0" brushRef="#br1" timeOffset="44379.64">19473 13166 0,'0'0'0,"43"0"0,-22-21 0,42-64 31,-63 64-31,0 0 0,0-1 0,0 1 15,-21 0-15,0 0 0,0 0 16,0 0-16,-1 21 0,1-22 0,-21 22 16,21 0-16,-22 0 0,22 0 15,-21 22-15,21-1 0,-22 0 0,1 0 16,21 21-16,-21 1 0,20-1 0,1 0 16,0 1-16,0-1 0,21 0 15,-21 1-15,21-1 0,0 0 0,0 1 16,0-22-16,21 0 0,0 0 0,0 0 15,0 1-15,22-22 16,-22 0-16,21 0 0,-21 0 0,22 0 16,-1-22-16,-21 1 0,22 0 0,-22 0 15,21 0-15,-21 0 0,0-1 16,1-20-16,-1 21 0,-21-21 0,0 20 16,0-20-16,0 0 0,0 21 0,0-22 15,0 22-15,0-21 0,0 21 16,0-1-16,-21 22 15,-1 0-15,1 22 0,21-1 0,0 0 16,0 0-16,-21 0 0,21 22 16,0-22-16,-21 21 0,21-21 0,0 22 15,0-22-15,0 21 0,0-21 16,0 0-16,21 1 0,0-1 16,0-21-16,1 21 0,-1-21 0,0 0 15,0 0-15,21 0 0,-20 0 0,-1-21 16</inkml:trace>
  <inkml:trace contextRef="#ctx0" brushRef="#br1" timeOffset="44972.3">19939 12658 0,'0'-127'16,"0"254"-16,0-275 0,0 105 0,0 22 15,0 42 1,0 0-16,0 22 15,0-1-15,0 0 0,0 1 0,-21-1 16,21 22-16,-21-1 0,21 1 16,-22-22-16,22 21 0,0 1 0,0-22 15,-21 1-15,21-1 0,0 0 0,-21 43 16,21-64-16,0 0 0,0 0 16,0 1-16,0-44 31,21 22-31,-21-21 15,21 0-15,-21 0 0,0-21 16,22 20-16,-22-20 0,21 0 16,0-1-16,-21 22 0,21-21 0,0 0 15,0 20-15,-21 1 0,22 0 16,-1 0-16,0 0 0,0 21 16,0 0-16,0 21 0,-21 0 15,0 0-15,0 0 16,0 1-16,0-1 0,0 0 0,-21 0 15,0 0-15,0 0 0,0 1 0,0-22 16,-1 21-16,-20 0 0,21-21 16,0 0-16,0 21 0,-1-21 0,1 0 15,0 0-15,0 0 16,21 21 15,21-21-31,0 21 16,0 1-16,1-1 0,-1 0 15,0-21-15,0 21 0,0 0 0,0 0 16,-21 1-16,22-22 0,-1 21 0,0-21 16,0 21-16,0-21 15,0 0-15,1 0 0,-1 0 16,0 0-16,0-21 0</inkml:trace>
  <inkml:trace contextRef="#ctx0" brushRef="#br1" timeOffset="45317.11">20362 13208 0,'21'0'0,"1"0"15,-1 0 1,0 0-16,0 0 0,0 0 16,0-21-16,1 21 0,-1-21 15,0 0-15,21 21 0,-21-22 16,1 1-16,-1 21 0,0-21 0,0 0 15,-21 0-15,0 0 0,0-1 16,0 1-16,-42 21 31,21 0-31,-1 0 0,-20 21 0,21 1 16,0-1-16,-22 0 0,22 0 16,-21 21-16,21-20 0,0 20 0,21-21 15,-22 21-15,22-20 0,0 41 16,0-42-16,0 0 0,22 1 15,-22-1-15,42-21 0,-21 0 16,21 0-16,-20 0 0,20 0 0,0 0 16,22 0-16,-22-21 0,0 21 15</inkml:trace>
  <inkml:trace contextRef="#ctx0" brushRef="#br1" timeOffset="45707.88">21505 12785 0,'0'0'15,"21"-21"-15,-21-22 0,0 22 0,0-21 16,0 21-16,0-1 0,0 1 16,-21 21-16,0 0 0,0 0 0,-21 0 15,20 0-15,-20 21 0,21 1 16,-21-1-16,-1 0 0,22 21 0,0-21 16,-21 22-16,20-1 0,1-21 15,21 22-15,0-1 0,0-21 16,0 21-16,0-20 0,0-1 0,21 0 15,1 0-15,-1 0 0,0 0 16,21 1-16,-21-1 0,22 0 0,-1 0 16,0 0-16,-20 0 0,-1 1 15,0-22-15,0 21 0,-21 0 16,-21 0 0,0 0-16,-22-21 0,22 0 0,-21 0 15,0 0-15,-1 0 0,1 0 0,0 0 16,20 0-16,-20 0 0,21 0 15,0 0-15,0 0 0,-1 0 16,22-21-16,0 0 31,0 0-31,22 21 0</inkml:trace>
  <inkml:trace contextRef="#ctx0" brushRef="#br1" timeOffset="46971.81">20913 13208 0,'0'0'0,"0"-21"0,21 21 15,0-21 1,-42 21 15,0 0-31,-1 0 0,1 21 16,0-21-16,21 21 0,0 0 15,0 0 1,0 1 0,21-22-16,0 0 0,1 21 15,-1-21-15,0 21 0,0-21 0,0 21 16,0-21-16,1 21 0,-1-21 15,-21 21-15,0 1 16,-21-22-16,-1 21 0,-20-21 16,21 0-16,0 0 0,-22 21 15,22-21-15,0 0 0,0 0 16,21-21-16</inkml:trace>
  <inkml:trace contextRef="#ctx0" brushRef="#br1" timeOffset="47459.53">21802 13060 0,'0'0'0,"-22"0"16,1 0 0,0 0-16,0 0 15,0 0-15,0 21 16,-1 0-16,1-21 0,21 21 0,0 1 16,-21-1-16,21 0 0,0 21 15,0-21-15,0 1 0,0-1 0,0 0 16,0 0-16,21 0 0,-21 0 0,21 1 15,1-22-15,-1 21 0,0-21 16,0 21-16,0-21 0,0 0 16,1 0-16,-1 0 0,0 0 0,0 0 15,0 0-15,0 0 0,1-21 16</inkml:trace>
  <inkml:trace contextRef="#ctx0" brushRef="#br1" timeOffset="47848.51">22077 13123 0,'0'0'0,"0"-21"0,-21 21 16,42 0 15,0 0-15,0 0-16,0 21 0,0 1 15,22 20-15,-22-21 0,-21 0 16,21 0-16,-21 1 0,21-1 15,-21 0-15,0 0 0,0 0 0,0 0 16,0 1-16,-21-1 0,0 0 16,0-21-16,0 0 31,21-21-31,0 0 16,0-1-16,0 1 0,0 0 15,0 0-15,0-21 0,21 20 0,-21 1 16,21-21-16,0 21 0,-21-22 0,21 22 15,0 0-15,1-21 0,-1 21 16,0 21-16,0-22 0,0 1 0,0 21 16,1 0-16,-1 0 0,0 0 0,0 0 15,-21 21 1,21-21-16,-21 22 0,0-1 0,21 0 16</inkml:trace>
  <inkml:trace contextRef="#ctx0" brushRef="#br1" timeOffset="49067.8">22542 13272 0,'0'0'0,"43"21"32,-22-21-32,0 0 0,0-21 15,0 21-15,1-22 0,-1 22 0,21-21 16,-21 0-16,0 0 0,22 0 16,-22 0-16,-21-1 0,21 1 0,0 0 15,-21 0-15,0 0 16,-21 21-1,0 0-15,0 0 0,-22 0 16,22 0-16,0 21 0,0 0 0,0-21 16,0 42-16,-1-20 0,1-1 15,0 0-15,21 0 0,-21 21 0,21-20 16,0-1-16,0 0 0,0 0 16,0 0-16,21 0 0,0 1 0,0-22 15,1 21-15,20-21 0,-21 0 0,21 0 16,43 0-16,-43 0 15,1 0-15,-1-21 0,0-1 0,1 22 16,-1-21-16,0 0 0,1 0 16,-1 0-16,-21 0 0,0-1 0,1-20 15,-1 21-15,0 0 0,-21-22 16,21 22-16,-21 0 0,0 0 0,0 0 16,0 0-16,0-1 0,-21 22 15,0 0-15,0 0 0,-1 0 16,1 0-16,21 22 0,-21-1 15,0 0-15,0 0 0,21 0 16,-21 0-16,21 22 0,-22-22 16,22 21-16,0-21 0,0 1 0,0-1 0,0 21 15,0-21-15,0 0 0,22-21 16,-1 22-16,0-1 0,0-21 16,0 0-16,22 0 0,-1 0 0,-21 0 15,43 0-15,-22 0 0,0 0 16,1 0-16,-1-21 0,0-1 0,1 1 15,-1 0-15,-21 0 0,21 0 0,-20 0 16,-1-1-16,0 1 0,0 0 16,-21 0-16,0 0 0,0 0 0,0-1 15,0 1-15,-21 21 16,0 0 0,21 21-16,0 1 0,0-1 0,-21 0 15,21 0-15,0 0 0,-22 0 16,22 1-16,0-1 0,0 0 15,0 0-15,0 0 0,0 0 0,0 1 16,-21-1-16,21-42 47,0-1-47,0 1 0,0 0 16,21 0-16,-21 0 0,22 0 15,-1-22-15,0 22 0,0-21 0,0 21 16,22-43-16,-1 43 0,-21 0 15,0 21-15,22-21 0,-22 21 16,0 0-16,0 0 0,0 0 0,0 21 16,-21 0-16,22 21 15,-22-21-15,0 1 0,0-1 0,0 0 16,0 0-16,0 21 0,0-20 16,0-1-16,0 0 0,0 0 0,0 0 15,0 0-15,0 1 0,0-1 16,21-21-16,0 0 15,0 0-15,0 0 0,0 0 0,1 0 16,20 0-16,-21-21 0,0-1 0,22 1 16,-22 0-16,21 0 0,0 0 15,-20 0-15,20-1 0,-21-20 16,21 21-16,-20-21 0,-1-1 0,0 22 16,-21-21-16,0 21 0,0-1 15,0 1-15,0 0 0,-21 21 16,0 0-16,-1 0 0,1 0 15,0 21-15,0 0 0,21 1 16,0 20-16,0-21 0,0 0 0,0 22 16,0-22-16,0 0 0,21 0 0,0 21 15,-21-20-15,21-1 0,-21 0 16,0 0-16,22-21 0,-22 21 0,21 0 16,-21 1-16,0-1 15,-21-21-15,-1 0 16,1 0-16,0 0 0,0 0 15,0 0-15,0 0 0,-1-21 16,22-1-16,0 1 16,0 0-16,0 0 15</inkml:trace>
  <inkml:trace contextRef="#ctx0" brushRef="#br1" timeOffset="49559.85">25252 12573 0,'0'0'0,"0"-21"0,0 0 0,0 0 16,-21 21-1,-1 0-15,1 21 0,21 0 16,-21 0-16,0 0 0,21 22 0,0-1 16,-21 0-16,21 22 0,-21-22 15,21 22-15,0-1 0,-22-21 0,22 22 16,0-22-16,0 1 0,0-1 0,0 0 15,0 1-15,-21-1 0,21-21 16,0 0-16,0 0 0,0 1 0,0-1 16,0 0-16,-21-21 15,21-21 1,0 0 0,0-1-16,0 1 0,0-21 15,0 21-15,0 0 0,21-22 0,0 22 16,1-21-16,-1 21 0,21-1 15,-21-20-15,22 21 0,-22 0 0,21 0 16,-21-1-16,0 22 0,22 0 0,-22 0 16,0 0-16,0 0 0,-21 22 15,21-1-15,-21 0 0,22 0 0,-22 21 16,0-20-16,0 20 0,0-21 0,0 0 16,0 22-16,-22-22 0,1 0 15,0 0-15,0 0 0,21 0 16,-21-21-16,21 22 0,-21-22 0,21 21 15,21-21 17,0-21-32,21-1 0</inkml:trace>
  <inkml:trace contextRef="#ctx0" brushRef="#br1" timeOffset="49915.81">25844 13060 0,'0'0'0,"0"-21"0,0 0 0,0-1 16,-21 22 15,0 22-31,0-1 0,0 0 0,0 0 16,21 0-16,-22 22 15,1-22-15,0 21 0,0-21 0,21 0 16,0 22-16,0-22 0,0 0 0,0 0 16,0 0-16,0 1 0,21-1 15,0-21-15,0 0 0,22 0 16,-22 0-16,0 0 0,21 0 0,-20 0 15,20 0-15,-21-21 0,0 21 16,0-22-16,22 1 0,-43 0 0,21 0 16,-21 0-16,21-22 0,-21-20 15,0 21-15,0-1 0,0 22 16,-21 0-16,0-21 0,0 20 16,-1 22-16,1-21 0,0 21 0,0 0 15,0 0-15,0 0 0,-1 0 16,1 0-16,21 21 0,-21-21 0,21 22 15,0-1-15,21-21 16,0 0-16</inkml:trace>
  <inkml:trace contextRef="#ctx0" brushRef="#br1" timeOffset="50224.05">26501 12615 0,'0'0'0,"0"-21"0,0 0 0,0 0 16,0 0-16,0 0 16,0 42-1,0 0-15,0 0 0,-22 0 16,22 22-16,0-1 0,0 21 0,0-20 16,-21 20-16,21-20 0,0 20 0,-21-21 15,21 1-15,0-1 0,-21 0 16,21 1-16,-21-1 0,21-21 0,-21 22 15,21-22-15,0 0 0,0 0 0,0 0 16,0 0-16,0 1 16,21-22-1,0 0-15,0 0 0,0 0 0,0 0 16,1-22-16,-1 1 0,0 0 0,0 0 16</inkml:trace>
  <inkml:trace contextRef="#ctx0" brushRef="#br1" timeOffset="50431.93">26331 12912 0,'-21'0'32,"42"0"-17,0 0-15,1 0 0,-1 0 16,0 0-16,0-21 0,0 21 15,0 0-15,1-22 0,-1 22 16,0-21-16,0 0 0,0 21 0,0-21 16,1 0-16</inkml:trace>
  <inkml:trace contextRef="#ctx0" brushRef="#br1" timeOffset="50712.2">26882 12107 0,'0'-21'0,"0"0"32,0 42-17,0 0-15,0 1 16,0-1-16,0 0 0,0 21 0,0-21 15,0 1-15,0-1 0,0 0 0,0 0 16,0 0-16,0 0 0,0 1 16,0-1-16,0 0 0,0 0 15,0 0 1</inkml:trace>
  <inkml:trace contextRef="#ctx0" brushRef="#br1" timeOffset="50920.08">26691 12510 0,'0'0'16,"21"0"-1,0 0 1,1 0-16,-1 0 0,0 0 16,0 0-16,0 0 0,0 0 15,1 0-15,-1 0 16,0-22-16,0 22 0,0 0 0,0-21 15,1 0 1,-22 0-16</inkml:trace>
  <inkml:trace contextRef="#ctx0" brushRef="#br1" timeOffset="51108.99">26691 12171 0,'0'0'0,"-21"-21"0,0 21 16,21-21-16,0-1 15,21 22 1,0 0 0,0 0-16,22 0 0,-22 0 0,0 0 15,21 0-15,-21 0 0,22 0 0,-22-21 16,0 21-16,21 0 0,-20 0 16,-1-21-16,0 0 0</inkml:trace>
  <inkml:trace contextRef="#ctx0" brushRef="#br1" timeOffset="51596.71">27051 11684 0,'0'0'0,"-21"0"0,0 0 0,-1-21 15,1 21-15,-21 0 0,21 0 0,0 0 16,-1 0-16,-20 0 0,21 0 15,0 21-15,-22 0 0,22 0 0,0 1 16,-21-1-16,21 21 0,-1 0 0,-20 1 16,21-1-16,0 0 0,0 1 15,-1 20-15,1-20 0,21 20 0,-21-21 16,21 22-16,-21-22 0,21 1 16,0-1-16,0 0 0,0 1 15,21-1-15,0 0 0,22 1 0,-22-22 16,21 21-16,0-21 0,22 0 0,-22 1 15,1-22-15,20 0 0,-21 0 16,22 0-16,-22-22 0,1 22 0,20-21 16,-21 0-16,1-21 0,-1 21 0,0-22 15,1 22-15,-22-21 0,0-1 16,21-20-16,-42 21 0,22-22 0,-22 22 16,0-22-16,0 1 0,0-1 15,0 1-15,-22-1 0,1 22 16,0 0-16,-21-1 0,-1 1 0,1 21 15,-21-22-15,20 22 0,-63 0 16,43 21-16,21 0 0,-1 0 16,1 0-16,0 21 0,20 0 0,1 1 15,-21-1-15,21 0 0,0 21 0,-1-21 16,-20 22-16,21-1 0</inkml:trace>
  <inkml:trace contextRef="#ctx0" brushRef="#br1" timeOffset="52571.82">19198 13801 0,'0'0'0,"-42"0"0,-212 42 32,233-42-32,-22 21 0,22-21 15,0 0-15,21 21 0,21-21 31,0 0-31,0 0 16,1 0-16,20 0 0,0 0 16,1 0-16,-1 0 0,0 0 15,1 0-15,20 0 0,1 0 0,-1 0 16,1 0-16,20 0 0,-20 0 0,20 0 16,1 0-16,0 0 0,-1 0 15,1 0-15,21-21 0,-21 21 0,20 0 16,22-21-16,-21 21 0,0 0 15,21 0-15,-21 0 0,21 0 0,0 0 16,0 0-16,0 0 0,0 0 0,0 0 16,0 0-16,0 0 0,0 0 15,0 0-15,0 0 0,0 0 0,0 0 16,0 0-16,0 0 16,0 0-16,0 0 0,0 0 0,0 0 15,0 0-15,0 0 0,-21 0 0,21 0 16,0 0-16,-21 0 0,21 0 15,-22 0-15,1 0 0,0 0 0,21 0 16,-21 0-16,0 0 0,0 0 16,-1 0-16,1 0 0,0 0 0,-21 0 15,-1 0-15,1 0 0,-21 0 0,-1 0 16,1 0-16,-1 0 0,1 0 16,-22 0-16,0 0 0,1 0 0,-1 0 15,-21 0-15,21 0 0,-20 0 16,-1-21-16,0 21 0,0 0 15,0 0-15,-21-21 0,0 0 16,0-1 0,0 1-16,-21 21 15</inkml:trace>
  <inkml:trace contextRef="#ctx0" brushRef="#br1" timeOffset="52675.76">26077 13864 0,'0'0'0,"-21"0"0,0 0 16</inkml:trace>
  <inkml:trace contextRef="#ctx0" brushRef="#br0" timeOffset="60756.42">2963 3471 0,'0'0'0,"0"-21"78,0 0-62,0 0 0,0 0-16,21 21 0,-21-21 15,0-1-15,0 1 16,0 0-16,0 0 16,0 0-1,-21 21 1,21 21-1,0 0 1,0 0-16,0 0 0,0 1 0,0 20 16,0-21-16,0 0 0,0 22 15,0-1-15,0-21 0,0 21 0,0 1 16,0-1-16,0 0 0,0-20 16,0 20-16,0 0 0,0-21 0,0 22 15,0-1-15,0-21 0,0 0 16,0 1-16,0-1 0,0 0 0,0 0 15,0 0 1,0-42 15,0 0-15,21 0-16,-21 0 0,22 21 16,-22-22-16,0 1 0,21 0 15,0 21-15,-21-21 0,21 0 16,0 0-16</inkml:trace>
  <inkml:trace contextRef="#ctx0" brushRef="#br0" timeOffset="61244.14">3598 3598 0,'0'22'46,"0"-1"-46,0 0 16,21-21 15,1 0-15,-22-21 15,0 0-31,0-1 16,0 1-1,-22 21-15,1 0 0,0 0 16,0 21 0,21 1-1,0-1-15,0 0 16,21-21 0,0 0-16,0 0 15</inkml:trace>
  <inkml:trace contextRef="#ctx0" brushRef="#br0" timeOffset="62619.81">4424 3704 0,'-21'43'31,"42"-43"-15,0 0-16,0 0 0,0 0 15,22 0-15,-22 0 0,21-22 16,-21 22-16,22-21 0,-1 0 16,0 0-16,-21 21 0,22-42 0,-1 20 15,-21 1-15,0 0 0,1 0 16,-1-21-16,0 20 0,-21-20 0,0 21 15,0-21-15,0-1 0,0 22 16,0-21-16,0-1 0,0 22 0,0 0 16,0 0-16,0 0 0,-21 0 15,21-1-15,0 1 16,0 42 0,0 1-16,0-1 15,-21 21-15,21-21 0,-22 22 16,22-1-16,0 21 0,0-20 0,-21 20 15,21-20-15,-21 20 0,21 1 16,0-1-16,0 1 0,0-1 0,0 1 16,0-1-16,0 22 0,0-22 15,0 22-15,0-22 0,0 1 0,0 21 16,0-22-16,0 1 0,0 20 0,0-20 16,0-1-16,0 1 0,0-1 15,0 1-15,0-1 0,0-20 0,0-1 16,21 0-16,-21-21 0,21 1 0,1-1 15,-1 0-15,0-21 0,0 0 16,0 0-16,0-21 0,1 0 16,20-22-16,-21 22 0,0-21 0,0-1 15,22 1-15,-22 0 0,0-1 16,0-20-16,0 21 0,-21-22 0,0 22 16,0-22-16,0 1 0,0 20 0,-21-20 15,0-1-15,0 1 0,-21 21 16,-22-1-16,22-20 0,-22 20 15,1 22-15,-1-21 0,1 21 0,-1 0 16,22-1-16,-22 1 0,22 21 0,0 0 16,-1 0-16,22 0 0,0 0 15,0 0-15,42-21 16,0 21-16,0 0 0,22 0 16,-1 0-16,0-21 15,22 21-15,-1-21 0,-20 0 0,20-1 16,1 1-16,105-42 15,-105 20-15,-22 22 0,0-21 16,1 21-16,-1-22 0,0 22 0,-21-21 16,1 21-16,-1 0 0,-21-1 15,0 1-15,0 0 0,0 0 0,0 0 16,-21 42 0,-1 0-1,22 0-15,-21 0 0,21 1 0,0 20 16,0-21-16,0 21 0,-21-20 15,21 20-15,0-21 0,0 0 16,0 22-16,0-22 0,0 0 0,0 0 16,0 0-16,21-21 15,-21 21-15,21-21 16,1-21 0,-22 0-16,0 0 0,0 0 15,0 0-15</inkml:trace>
  <inkml:trace contextRef="#ctx0" brushRef="#br0" timeOffset="62800.98">5461 3196 0,'0'0'0,"-21"0"0,21-21 0,-21 21 31,21 21 0,0 0-31,0 1 0,0-1 0,21 0 16,-21 0-16,21 0 0,0 0 0</inkml:trace>
  <inkml:trace contextRef="#ctx0" brushRef="#br0" timeOffset="63268.71">5821 3493 0,'-21'0'16,"-1"0"-16,1 21 16,21 0-1,-21-21-15,21 21 0,0 0 0,-21 0 16,21 1-16,0-1 0,0 0 0,0 0 16,0 0-16,0 0 0,0 1 15,0-1-15,0 0 0,0 0 16,0 0-16,0 0 15,0-42 17,0 0-32,0 0 15,0 0-15,0 0 0,0-22 16,0 22-16,21 0 0,0-21 0,0 20 16,1-20-16,-1 21 0,0 0 15,21-22-15,-21 22 0,22 0 0,-22 21 16,21 0-16,-21 0 0,22 0 0,-22 0 15,0 0-15,0 21 0,0 0 16,1 1-16,-22-1 0,0 21 16,0-21-16,0 0 0,0 1 0,0 20 15,0-21-15,0 0 0,-22 0 16,22 1-16,0-1 0,-21 0 0,21 0 16,0 0-16,0 0 15,21-21 1,1 0-16</inkml:trace>
  <inkml:trace contextRef="#ctx0" brushRef="#br0" timeOffset="63784.14">6921 3514 0,'0'0'0,"0"-21"0,0-1 0,0 1 0,0 0 15,-21 21-15,0-21 0,0 21 16,0 0-16,0-21 0,-22 21 0,22 0 16,-21 0-16,21 0 0,-22 21 15,22 0-15,-21-21 0,21 42 0,-22-20 16,22-1-16,0 21 0,0 0 0,0-20 16,-1 20-16,22-21 0,0 21 15,0-20-15,0-1 0,0 0 0,0 0 16,0 0-16,22 0 0,-1 1 15,0-22-15,21 0 0,-21 0 16,22 0-16,-22 0 0,21 0 0,1 0 16,-22-22-16,21 1 0,0 0 0,1 0 15,-22 0-15,21-22 0,-21 22 16,1-21-16,20 0 0,-21-1 0,0 1 16,0-22-16,-21 22 0,22-21 0,-22-1 15,21 22-15,-21-22 0,0 22 16,0 0-16,0-1 0,0 1 0,0 21 15,-21 0-15,-1-1 0,22 1 16,-21 21-16,0 0 0,0 21 16,21 1-16,-21-1 0,21 21 15,0 0-15,0 1 0,0-1 16,0 22-16,0-1 0,0 1 0,0-22 16,0 21-16,0-20 0,0 20 0,0-20 15,0-1-15,0-21 0,21 21 16,0-20-16,0-1 0,0 0 0,1 0 15,20-21-15,-21 0 0,21 0 0</inkml:trace>
  <inkml:trace contextRef="#ctx0" brushRef="#br0" timeOffset="64684.6">7429 3112 0,'-42'63'32,"63"-63"-17,0 0 1,1 0-16,20 0 0,-21 0 15,21 0-15,1-21 0,-22 0 0,21 21 16,1-21-16,-1-1 0,0 1 0,-21 0 16,1 21-16,-1-21 0,0 0 15,-21 0-15,0-1 16,-21 1-16,0 21 16,-1 0-16,1-21 0,-21 21 0,0 0 15,20 0-15,-20 0 0,0 0 0,-1 21 16,1 0-16,0 1 0,21-1 15,-22 0-15,22 0 0,21 21 0,0-20 16,0-1-16,0 21 0,0-21 16,0 0-16,0 22 0,21-22 0,0-21 15,22 21-15,-22 0 0,0-21 0,21 0 16,1 0-16,-1 0 0,-21 0 16,22 0-16,-1 0 0,-21-21 0,21 0 15,-20 21-15,-1 0 16,0-21-16,-63 21 15,20 0-15,-20 0 16,0 21-16,-1-21 0,-20 21 16,21 0-16,-1 22 0,-20-22 0,42 21 15,-22-21-15,1 22 0,21-22 16,0 21-16,21-21 0,0 22 0,0-22 16,0 21-16,0-21 0,0 0 0,21 1 15,0-22-15,0 21 0,21-21 16,-20 0-16,20 0 0,0 0 0,1 0 15,-1 0-15,21 0 0,-20 0 16,20-21-16,-20-1 0,20 1 16,-21-21-16,22 21 0</inkml:trace>
  <inkml:trace contextRef="#ctx0" brushRef="#br0" timeOffset="64952.54">8403 2836 0,'0'0'0,"0"-105"15,-21 83 1,0 44 0,0-1-16,21 0 15,0 21-15,0 1 0,-22-22 16,22 42-16,-21-20 0,21-1 16,0 21-16,-21-20 0,21 20 0,0 1 15,0-22-15,-21 22 0,0-1 0,0 22 16,21-43-16,0 0 15,0 1-15,0-22 0,0 21 0,0-21 16,0 1-16,0-1 0,21-21 16,0 0-1,0-21-15,0-1 0</inkml:trace>
  <inkml:trace contextRef="#ctx0" brushRef="#br0" timeOffset="65319.81">8509 3450 0,'-21'21'16,"0"22"-1,21-22-15,21-21 32,0 0-32,0 0 15,0 0-15,0-21 0,1 21 0,-1-21 16,21-1-16,-21 1 0,0 0 15,1 21-15,-1-21 0,-21 0 0,0 0 16,21-1-16,-21 1 0,-21 21 16,0 0-1,-1 0-15,-20 0 16,21 0-16,0 21 0,0 1 0,-1-1 16,1 0-16,0 0 0,0 21 15,21-20-15,0-1 0,-21 0 0,21 21 16,0-21-16,0 1 0,0-1 15,21 0-15,0-21 16,0 0-16,22 0 0,-22 0 0,0 0 16,21 0-16,-21 0 0,22 0 15</inkml:trace>
  <inkml:trace contextRef="#ctx0" brushRef="#br0" timeOffset="65988.42">9144 3281 0,'0'0'0,"-21"21"32,21 0-32,0 0 15,0 1-15,0 20 0,-21-21 16,21 0-16,0 0 0,0 22 0,0-22 16,-22 0-16,22 0 0,0 0 0,0 1 15,0-1-15,0 0 0,0 0 16,0-42 31,0 0-47,0 0 0,0-1 15,0 1-15,0 0 0,0 0 0,0 0 16,0-22-16,0 22 0,22-21 16,-1 21-16,-21-22 0,21 22 0,0 0 15,0 0-15,-21 0 0,21 21 0,1 0 16,-1 0-16,0 0 0,0 0 15,0 0-15,0 0 0,1 21 16,-1 0-16,0 21 0,-21-20 0,0-1 16,21 0-16,-21 21 0,0-21 15,0 1-15,0-1 0,0 21 0,0-21 16,0 0-16,0 1 0,0-1 16,0 0-16,0 0 15,0-42 16,0 0-31,0 0 0,0-1 16,0-20-16,0 21 0,0 0 0,21-22 16,0 1-16,-21 21 0,43-21 15,-22-1-15,0 1 0,21 21 0,1 0 16,-22-1-16,21 1 0,22 21 16,-43 0-16,21 0 0,1 0 15,-1 0-15,-21 21 0,21 1 0,-20 20 16,-22-21-16,21 0 0,-21 22 0,0-1 15,0-21-15,0 21 0,0-20 16,-21 20-16,21-21 0,-22 0 0,1 0 16,0 1-16,0-1 0,0 0 0,0 0 15,-1-21-15,22 21 16,22-21 0,-1-21-16</inkml:trace>
  <inkml:trace contextRef="#ctx0" brushRef="#br0" timeOffset="66343.86">10223 3514 0,'22'0'0,"41"-43"32,-42 43-32,0 0 0,1-21 0,-1 21 15,0-21-15,0 0 0,0 21 0,22-21 16,-22 0-16,0-1 0,0 22 15,0-21-15,0 0 0,1 0 0,-22 0 16,0 0-16,-22 21 31,1 0-31,-21 0 0,21 0 0,0 0 16,-1 21-16,-20 0 0,21 0 0,0 0 16,0 22-16,-1-22 0,1 0 15,0 21-15,21-21 0,-21 22 0,21-22 16,0 0-16,0 0 0,0 0 0,0 1 15,21-22-15,0 21 0,0 0 16,1-21-16,-1 0 0,21 0 0,-21 0 16,22 0-16,-22 0 0,21 0 0,0-21 15,1 0-15,-1 21 16,-21-22-16,22 1 0,-1 0 0</inkml:trace>
  <inkml:trace contextRef="#ctx0" brushRef="#br0" timeOffset="66776.12">11007 3260 0,'0'0'0,"0"-21"0,0-1 15,0 1-15,0 0 0,-22 21 32,22 21-32,0 0 0,0 1 15,-21-1-15,21 21 0,0-21 0,0 22 16,0-22-16,0 21 0,0-21 16,0 0-16,-21 22 0,21-22 0,-21 0 15,21 0-15,0 0 0,0 1 0,0-1 16,0 0-16,-21-21 15,21 21-15,0-42 32,0 0-32,0 0 15,0-1-15,0 1 0,0-21 16,0 21-16,21-22 0,0 1 0,0 21 16,0-21-16,1-1 0,-1 1 15,0 0-15,21 20 0,-21 1 0,22-21 16,-1 21-16,-21 21 0,22 0 0,-22 0 15,21 0-15,-21 0 0,0 0 16,22 21-16,-43 0 0,21 21 0,-21-20 16,21 20-16,-21-21 0,0 21 15,0 1-15,0-22 0,0 21 0,0-21 16,-21 22-16,0-22 0,21 0 16,-21 21-16,-1-20 0,22-1 15,0 0-15,-21-21 0,42 0 31</inkml:trace>
  <inkml:trace contextRef="#ctx0" brushRef="#br0" timeOffset="67064.24">12023 2688 0,'0'-21'15,"0"42"-15,-22-63 0,1 42 16,0 21-16,0 0 0,21 0 16,-21 1-16,0-1 0,21 21 15,0 0-15,0 1 0,-22-1 0,22 22 16,-21-22-16,21 21 0,-21-20 0,21 20 16,0 1-16,-21-22 0,21 22 15,-21-22-15,21 0 0,0 1 0,0-22 16,0 21-16,0-21 0,0 0 15,0 1-15,21-22 0,-21 21 0,21-21 16,0 0-16,0 0 0,1 0 16,20-21-16,-21 21 0,0-22 0</inkml:trace>
  <inkml:trace contextRef="#ctx0" brushRef="#br0" timeOffset="67256.97">11853 3090 0,'0'0'0,"-21"0"0,-42-21 32,84 21-17,0 0-15,0 0 16,0 0-16,0 0 0,1 0 16,20 0-16,0 0 0,-21 0 0,22 0 15,-1 0-15,0-21 0,-20 21 0,20 0 16</inkml:trace>
  <inkml:trace contextRef="#ctx0" brushRef="#br0" timeOffset="67527.82">12954 2879 0,'0'0'0,"0"-43"15,0 22 1,-21 21-16,0 0 0,-1 0 15,1 0-15,0 21 0,0 1 16,0-1-16,0 0 0,-1 0 16,1 21-16,0-20 0,0 20 0,0 0 15,21 1-15,-21-1 0,21 0 16,0 1-16,0-1 0,0-21 0,0 21 16,0-20-16,0-1 0,0 0 15,21 0-15,0 0 0,0 0 0,0-21 16,22 0-16,-1 0 0,-21 0 0,21 0 15,1 0-15</inkml:trace>
  <inkml:trace contextRef="#ctx0" brushRef="#br0" timeOffset="67803.77">13462 2709 0,'21'0'16,"-42"0"-16,42-21 0,0 42 31,0 1-31,-21-1 0,22 0 0,-1 0 16,0 21-16,0-20 15,0 20-15,0 0 0,1 1 0,-1-22 16,-21 21-16,0 0 0,0 22 0,0-22 16,0 1-16,0-1 0,-21-21 15,-1 21-15,1 1 0,0-22 0,0 21 16,0-21-16,-22 1 0,22-1 0,0 0 15,0-21-15,0 21 0,0-21 16,-1 0-16,1 0 0,0 21 0</inkml:trace>
  <inkml:trace contextRef="#ctx0" brushRef="#br0" timeOffset="68759.92">2942 5144 0,'0'0'0,"0"-64"31,0 43-31,0 0 16,0 0-16,0-1 15,0 1-15,0 0 0,0 0 16,0 0-16,21 0 0,0-1 16,1 1-16,-1 21 0,0 0 0,0 0 15,21 0-15,-20 21 0,-1 1 16,21 20-16,-21 0 0,0 1 0,1 20 16,-22-21-16,0 22 0,0-1 15,-22 1-15,1-22 0,-21 22 0,21-22 16,-22 22-16,1-22 0,0 0 15,-1 1-15,1-1 0,0-21 16,-1 0-16,1 0 0,0 1 0,21-22 16,-22 0-16,22 0 0,0 0 15,0 0-15,0-22 0,-1 1 0,1 0 16,21-21-16,-21 21 0,21-22 16,0 22-16,0-21 0,0-1 0,0 1 15,0 21-15,21-21 0,0 20 16,22 1-16,-22 0 0,21 21 0,1 0 15,-1 0-15,-21 0 0,21 0 16,1 21-16,-1 0 0,-21 1 0,22-1 16,-22 0-16,0 0 0,0 0 15,0 0-15,-21 22 0,0-22 16,21 0-16,-21 0 0,22 0 0,-1 1 16,0-22-1,0 0-15,0 0 16,0 0-16</inkml:trace>
  <inkml:trace contextRef="#ctx0" brushRef="#br0" timeOffset="68931.84">3662 5440 0,'0'0'0,"0"-21"47,21 21-32,0 0 1,0 0-16,0 0 0,1 0 0,-1 0 16,0 0-16</inkml:trace>
  <inkml:trace contextRef="#ctx0" brushRef="#br0" timeOffset="69975.48">4741 5482 0,'-21'21'32,"42"-21"-17,0 0 1,22 0-16,-22 0 0,21-21 0,1 21 15,-22-21-15,21 0 0,22 0 16,-22 0-16,0-22 0,1 22 0,-1 0 16,0-21-16,1-1 0,-1 22 15,0-21-15,-21-1 0,22 1 16,-22 0-16,-21-1 0,21 1 0,-21 0 16,0-1-16,0 1 0,0 21 15,0-21-15,0 20 0,-21 1 0,21 0 16,-21 21-16,0 0 0,-1 0 15,22 21-15,0 0 0,-21 1 16,0-1-16,21 21 0,-21 22 0,21-22 16,0 21-16,0 1 0,-21-1 15,21 1-15,-21-1 0,21 22 0,-22-21 16,22 20-16,0 1 0,0-22 0,0 22 16,0 0-16,0-22 0,-21 22 15,21-22-15,0 1 0,0-1 16,0 1-16,0-1 0,0 1 0,0-1 15,0-20-15,0 41 16,0-62-16,0-1 0,0 0 0,21-21 16,1 0-16,-1-21 15,-21 0-15,42-1 0,-21-20 16,0 21-16,1-21 0,41-43 16,-21 43-16,-20-1 0,-1 1 0,0-22 15,0 22-15,-21 0 0,0-22 16,0 22-16,0 0 0,-21-1 0,-21 1 15,20 0-15,-20-1 0,0 22 0,-1-21 16,1 21-16,0 21 16,-22-22-16,22 22 0,0-21 0,20 21 15,-20 0-15,21 0 0,0 0 0,0 0 16,-1 0-16,44 0 31,-1-21-31,0 21 0,0-21 16,21 21-16,-20-21 0,20 0 0,-21-1 15,21 1-15,1 0 0,-1 0 0,22 0 16,-22-22-16,0 22 0,1 0 16,-1-21-16,0 21 0,1-1 0,-22-20 15,0 21-15,21 21 0,-42-21 16,21 21-16,-21 21 16,0 0-1,0 0-15,0 0 16,-21 1-16,21-1 0,0 0 0,-21 0 15,21 0-15,-21-21 0,21 21 0,-21 1 16,21-1-16,0 0 16,0-42 15,0 0-31</inkml:trace>
  <inkml:trace contextRef="#ctx0" brushRef="#br0" timeOffset="70155.38">5736 4974 0,'0'-21'0,"-63"-21"31,63 63 16,0 0-47,21-21 0,-21 21 16,21-21-16,0 21 0,0-21 0,0 22 15,1-22-15</inkml:trace>
  <inkml:trace contextRef="#ctx0" brushRef="#br0" timeOffset="70591.59">6159 5122 0,'0'0'0,"0"85"31,0-64-31,0 0 0,0 1 15,0-1-15,-21 0 0,21 0 0,0 0 16,0 0-16,0 1 0,0-1 16,0 0-1,-21-21 1,21-21 15,0 0-31,-21-1 16,21 1-16,0 0 0,0 0 0,0 0 15,0-22-15,0 22 0,0-21 16,21 21-16,0-22 0,0 22 0,1-21 16,-1 21-16,0 0 0,21-1 0,-21 22 15,22 0-15,-1 0 0,0 0 16,-20 22-16,20-1 0,0 0 0,-21 21 16,22-21-16,-22 1 0,-21 20 15,0-21-15,0 21 0,0-20 16,0-1-16,0 0 0,0 0 0,0 0 15,0 0-15,-21 1 0,0-1 16,-1-21-16,22 21 0,22-42 47,-22 0-47,21-1 0</inkml:trace>
  <inkml:trace contextRef="#ctx0" brushRef="#br0" timeOffset="71071.8">7218 5038 0,'0'0'0,"0"-64"15,-21 43-15,-1 21 16,1 0-16,0 0 0,0 0 0,-21 0 16,20 0-16,-20 0 0,21 21 0,-21 0 15,20 1-15,1-1 0,0 21 16,-21-21-16,21 22 0,21-22 0,0 21 15,-22-21-15,22 22 0,0-22 16,0 0-16,0 21 0,0-21 0,22-21 16,-1 22-16,-21-1 0,21-21 0,0 0 15,21 0-15,-20 0 0,-1 0 16,0 0-16,0-21 0,21 21 16,-20-22-16,-1 1 0,0 0 0,0 0 15,0-21-15,0 20 0,1-20 0,-1 0 16,0-1-16,-21 1 0,0 0 15,0-22-15,0 22 0,21-22 0,-21 22 16,0-21-16,0 20 0,0 1 16,0 21-16,0-22 0,0 22 0,0 0 15,-21 0-15,0 21 0,0 0 16,21 21-16,-22 0 16,22 0-16,0 22 0,-21-1 0,21 0 15,-21 1-15,21 63 0,0-43 16,0-21-16,0 1 15,0 20-15,0-20 0,21-1 0,-21 0 16,21-21-16,1 22 0,-1-22 0,0 0 16,0 0-16,0-21 0,0 21 15,22-21-15</inkml:trace>
  <inkml:trace contextRef="#ctx0" brushRef="#br0" timeOffset="71918.55">7895 4699 0,'0'0'0,"-21"0"16,21 21-16,0 0 16,0 1-1,21-22 1,0 0-16,0 0 16,1 0-16,20 0 15,-21 0-15,0 0 0,0-22 16,22 1-16,-22 21 0,21-21 0,-21 0 15,1 21-15,-1-21 0,0 0 16,-21-1-16,0 1 0,0 0 16,0 0-16,-21 0 0,0 21 0,-22 0 15,22 0-15,-21 0 0,-1 0 16,1 0-16,0 0 0,-1 0 0,1 21 16,0-21-16,21 21 0,-22 0 0,22 0 15,0 22-15,0-22 0,21 0 16,0 21-16,0-20 0,0 20 0,21-21 15,0 0-15,0 0 0,0 1 16,22-1-16,-22 0 0,0 0 16,21-21-16,-20 0 0,20 21 0,-21-21 15,21 0-15,-20 0 0,-1 0 16,0 0-16,-42 0 16,0-21-1,-1 21-15,-20 0 0,0 0 16,-1 0-16,1 0 0,0 21 0,-1-21 15,1 21-15,0 1 0,21-1 16,-22 0-16,22 0 0,0 0 0,21 22 16,0-22-16,0 21 0,0-21 0,0 0 15,0 1-15,21 20 0,0-21 16,0-21-16,1 21 0,20 0 16,-21-21-16,21 0 0,1 0 0,-1 0 15,0 0-15,1 0 0,-1 0 16,22-21-16,-22 21 0,21-42 0,-20 21 15,-1 0-15,22-22 0,-22 1 0,0 0 16,1-1-16</inkml:trace>
  <inkml:trace contextRef="#ctx0" brushRef="#br0" timeOffset="72167.41">8678 4382 0,'0'0'0,"0"-22"0,0 1 15,0 0-15,0 42 31,0 0-31,0 1 0,0-1 0,0 21 16,0 0-16,0 1 0,0-1 16,0 0-16,-21 22 0,21-1 0,0-20 15,-21 20-15,21 1 0,-21 42 16,0-43-16,21-21 0,-22 1 16,22-1-16,0 0 0,0-20 0,0-1 15,0 0-15,0 0 0,0 0 0,22-21 31,-1 0-31,0 0 0,-21-21 0,21 0 16,0 0-16</inkml:trace>
  <inkml:trace contextRef="#ctx0" brushRef="#br0" timeOffset="72527.42">8953 4995 0,'0'22'16,"-21"-1"-16,21 0 15,0 0 1,21-21 15,1 0-31,-1 0 0,0-21 16,0 21-16,0-21 0,-21 0 0,21 21 16,1-22-16,-22 1 0,21 21 15,-21-21-15,0 0 0,0 0 0,0 0 16,0-1-16,-21 22 15,-1 0-15,1 0 16,0 0-16,0 22 0,0-22 0,0 21 16,-1 0-16,1 0 0,21 21 0,-21-20 15,21-1-15,-21 21 0,21-21 16,0 0-16,0 1 0,0-1 0,0 0 16,21 0-16,0 0 0,0-21 15,1 0-15,-1 21 0,21-21 16,-21 0-16,22 0 0,-22 0 0,21-21 15,-21 21-15,22-21 0</inkml:trace>
  <inkml:trace contextRef="#ctx0" brushRef="#br0" timeOffset="73204.53">9525 4826 0,'0'-42'15,"-21"42"-15,0 0 0,21 21 16,0 0-16,-22 0 15,22 0-15,0 1 0,0-1 16,0 0-16,0 21 0,0-21 16,0 1-16,0 20 0,0-21 0,0 0 15,0 0-15,0 1 0,0-1 16,0 0-16,0 0 0,0 0 0,-21-21 31,21-21-15,0 0-1,-21 0-15,21 0 0,0-1 0,0 1 16,0-21-16,0 21 0,0-22 16,0 1-16,0 21 0,21-21 0,-21-1 15,21 22-15,1 0 0,-1 0 0,0 0 16,0 21-16,21 0 16,-20 0-16,-1 0 0,0 0 0,0 0 15,0 21-15,0 21 0,1-21 0,-1 0 16,0 22-16,-21-22 0,0 0 15,0 21-15,0-20 0,0-1 0,0 21 16,0-21-16,0 0 0,0 1 0,0-1 16,-21-21-16,0 21 15,21-42 17,0 0-32,0-1 0,0 1 15,0 0-15,0 0 0,21 0 16,0-22-16,0 22 0,0-21 0,0 0 15,1 20-15,-1-20 0,0 21 16,21 0-16,-21 0 0,22-1 0,-22 22 16,21 0-16,-21 0 0,22 0 0,-22 0 15,0 0-15,0 22 0,0-1 16,1 0-16,-1 0 0,-21 21 0,0-20 16,0 20-16,0-21 0,0 21 0,0-20 15,0-1-15,-21 0 0,-1 0 0,1 0 16,0 0-16,0 1 0,21-1 15,-21-21-15,21 21 0,21-21 32,-21-21-17,21 0-15,21-1 0</inkml:trace>
  <inkml:trace contextRef="#ctx0" brushRef="#br0" timeOffset="73568.25">10435 4911 0,'-21'21'16,"21"0"0,21-21-1,0 0 1,0 0-16,1 0 16,-1 0-16,0-21 0,0 21 0,0-21 15,22 21-15,-22-21 0,0-1 0,0 22 16,0-21-16,-21 0 0,0 0 15,0 0-15,0 0 0,0-1 16,-21 22-16,0 0 16,0 0-16,0 0 0,-1 0 15,1 0-15,-21 0 0,21 22 0,0-1 16,-1 0-16,1 21 0,0-21 0,21 1 16,0 20-16,0-21 0,0 21 15,0-20-15,0-1 0,0 0 0,21 0 16,0 0-16,1 0 0,-1 1 15,21-22-15,-21 0 0,0 21 16,22-21-16,-22 0 0,21 0 0,1 0 16,-22-21-16,21 21 0,0-22 0,-20 1 15</inkml:trace>
  <inkml:trace contextRef="#ctx0" brushRef="#br0" timeOffset="74020.39">11112 4741 0,'0'0'0,"0"-21"16,0-42-1,0 84 1,0 0 0,0 0-16,0 0 0,0 1 15,0 20-15,-21-21 0,21 21 0,0-20 16,0-1-16,0 21 0,0-21 0,-21 22 16,21-22-16,0 0 0,0 0 15,0 0-15,0 0 0,0 1 16,-21-22-16,0 0 31,21-22-31,0 1 16,0 0-16,0 0 0,0 0 0,0 0 15,0-22-15,21 22 0,0-21 16,-21-1-16,21 1 0,0 0 16,1 21-16,20-22 0,-21 22 0,0-21 15,22 21-15,-22 21 0,21-22 16,-21 22-16,0 0 0,22 0 0,-22 0 15,0 22-15,0-1 0,-21 0 0,21 0 16,-21 21-16,22-20 0,-22 20 0,21 0 16,-21-21-16,0 22 0,0-1 15,0-21-15,0 22 0,0-22 0,0 21 16,0-21-16,0 0 0,0 1 16,0-44 15,0 1-31,21 0 15</inkml:trace>
  <inkml:trace contextRef="#ctx0" brushRef="#br0" timeOffset="74285.25">12001 4276 0,'0'0'15,"0"-21"-15,0-1 0,0 1 0,0 42 31,0 1-31,-21 20 0,0 21 16,21-20-16,-21-1 16,21 22-16,0-22 0,-21 0 0,0 22 15,21-22-15,-22 22 0,22-22 16,-21 0-16,21 1 0,0-1 0,0-21 16,0 21-16,0-20 0,0-1 15,21-21 1,1 0-16,-1 0 0,0-21 15,0 21-15,0-22 0,0 1 0,22 0 0</inkml:trace>
  <inkml:trace contextRef="#ctx0" brushRef="#br0" timeOffset="74659.75">12488 4593 0,'0'0'0,"0"-21"0,21 21 15,-21-21-15,0 0 16,-21 21-16,0 0 15,0 0-15,0 0 0,0 0 16,-1 21-16,-20 0 0,21-21 0,0 21 16,0 0-16,-1 1 0,1-1 0,21 0 15,0 0-15,0 0 16,0 0-16,0 1 0,21-1 0,1-21 16,20 21-16,-21-21 0,0 0 0,22 21 15,-22-21-15,21 0 16,-21 21-16,22-21 0,-22 21 0,0-21 0,0 22 15,0-22-15,0 21 0,-21 0 16,0 0-16,0 0 16,-21-21-16,0 21 0,0 1 15,0-22-15,-22 21 0,22-21 0,0 0 16,0 0-16,0 21 0,0-21 16,-1 0-16,1 0 0,21-21 31,0 0-16,0-1-15,0 1 0,0 0 16</inkml:trace>
  <inkml:trace contextRef="#ctx0" brushRef="#br0" timeOffset="74955.61">11980 4382 0,'0'0'0,"-42"0"0,21 0 15,0 0-15,-1 0 0,22-22 16,22 22 0,-1 0-16,21-21 15,0 0-15,22 21 0,-22-21 16,22 21-16,-22-21 0,22 21 0,-1 0 16,-21-21-16,1 21 0,20 0 15,-42 0-15,22-22 0,-1 22 0,-21 0 16,0 0-16,1 0 0,-22 22 47</inkml:trace>
  <inkml:trace contextRef="#ctx0" brushRef="#br0" timeOffset="75307.6">13610 4403 0,'0'0'0,"0"-21"0,0-1 15,-21 22 17,0 0-32,0 22 0,-1-1 15,1 0-15,0 0 0,21 0 0,-21 22 16,0-22-16,0 21 0,-1 0 16,1 1-16,0-1 0,21-21 0,-21 22 15,21-1-15,-21 0 0,21-21 0,0 22 16,0-22-16,0 0 0,0 0 15,0 0-15,21 1 0,0-1 0,21-21 16,-20 0-16,-1 0 0,21 0 0,0 0 16,1 0-16</inkml:trace>
  <inkml:trace contextRef="#ctx0" brushRef="#br0" timeOffset="75627.42">14287 4297 0,'0'0'0,"0"-21"16,22 21-16,-1 0 16,0 0-16,0 0 0,0 0 0,0 0 15,1 21-15,-1 0 0,0 0 16,0 22-16,0-22 0,0 0 15,1 21-15,-22 1 0,0-1 0,0-21 16,0 21-16,0 1 0,0-1 0,0 0 16,-22 1-16,-20-1 0,21 0 15,0-20-15,-22 20 0,22-21 0,0 0 16,-21 0-16,21 1 0,-22-22 0,22 21 16,0-21-16,0 0 15,0 0-15,-1 0 0</inkml:trace>
  <inkml:trace contextRef="#ctx0" brushRef="#br0" timeOffset="77152.45">1524 9419 0,'0'-21'47,"0"0"-31,0 0 0,0 0-16,0-1 15,21 1-15,-21 0 16,0 0-16,0 0 15,0 0-15,0-1 0,0 1 16,0 0-16,0 0 16,0 0-16,0 42 47,0 0-47,0 21 0,0-20 15,0 20-15,0 0 0,-21-21 16,21 22-16,0-1 0,0 0 15,0 22-15,0-22 0,-21-21 0,21 22 16,-21-1-16,21 0 0,0-20 16,0-1-16,0 0 0,0 0 0,0 0 15,0 0-15,0-42 47,0 0-31,0 0-16,0 0 15,21 0-15</inkml:trace>
  <inkml:trace contextRef="#ctx0" brushRef="#br0" timeOffset="77476.27">1926 9546 0,'0'0'15,"21"0"-15,-21 21 0,0 1 0,21-22 32,1 0-17,-22-22-15,21 1 16,-21 0 0,21 0-16,-21 0 0,0 0 15,-21 21 1,0 0-16,-1 0 0,1 0 0,0 0 15,0 0 1,0 21-16,21 0 16,0 0-1,21-21-15,0 0 16,0 0-16,0 0 16</inkml:trace>
  <inkml:trace contextRef="#ctx0" brushRef="#br0" timeOffset="78048.67">3387 9292 0,'0'0'0,"21"0"0,0 0 0,-21-21 15,0 0-15,21 21 0,-21-21 0,21 21 16,-21-21-16,0-1 0,0 1 16,0 0-1,-21 0-15,0 21 16,0 0-16,0 0 0,-22 0 15,22 0-15,-21 21 0,21 0 0,-22 0 16,1 1-16,21-1 0,-22 21 16,22 0-16,0-20 0,-21 20 0,21 21 15,21-20-15,0-1 0,-22 0 0,22 1 16,0-22-16,0 21 0,0-21 16,22 22-16,-1-22 0,0 0 0,0-21 15,21 21-15,-20-21 16,20 0-16,0 0 0,1 0 0,-1 0 15,0 0-15,1-21 0,20 0 0,-21 0 16,1 0-16,20-22 0</inkml:trace>
  <inkml:trace contextRef="#ctx0" brushRef="#br0" timeOffset="78327.5">4000 8996 0,'0'0'0,"0"-42"0,0-1 16,0 22-16,0-21 0,0 21 0,0-1 15,0 1-15,0 0 0,-21 21 16,0 21 0,21 0-16,0 1 15,0 20-15,0 0 0,0 1 0,0-1 16,0 21-16,0-20 0,0 20 0,0-20 16,0 20-16,-21-21 0,21 1 15,-21 20-15,21-20 0,0-1 0,0 0 16,-21 1-16,21-22 0,-22 21 0,22-21 15,0 0-15,0 1 0,0-1 16,22-21 0,-1 0-16,0 0 0,0-21 15,0-1-15</inkml:trace>
  <inkml:trace contextRef="#ctx0" brushRef="#br0" timeOffset="78744.27">4339 9250 0,'0'0'0,"0"-21"0,-21 21 47,21 21-47,-21 0 0,0 0 16,21 0-16,0 1 0,0 20 0,-22-21 16,22 21-16,0-20 15,-21 20-15,21 0 0,0-21 0,0 22 16,0-22-16,0 0 0,0 0 0,0 22 15,0-22-15,21 0 16,1 0-16,-1-21 0,0 0 0,0 0 16,21 0-16,-20 0 0,20 0 0,0-21 15,-21 0-15,22 0 0,-1-1 16,-21 1-16,22 0 0,-22-21 0,21 21 16,-21-22-16,0 1 0,1 0 15,-22 20-15,0-20 0,0 0 0,0 21 16,0-22-16,-22 22 0,1 0 0,0 0 15,-21 0-15,21-1 0,-22 22 0,22 0 16,-21 0-16,21 0 16,-22 0-16,1 22 0,21-1 0,0 0 15,-1-21-15,1 21 0,21 0 0,-21 0 16,21 1-16,0-1 0,0 0 16,21-21-16,22 21 0,-1-21 15,-21 21-15</inkml:trace>
  <inkml:trace contextRef="#ctx0" brushRef="#br0" timeOffset="79168.13">5397 9250 0,'0'-21'0,"-21"21"16,0 0-16,0 0 15,-85 0 1,85 0-16,-21 21 0,20 0 0,1-21 15,0 21-15,0 0 0,0 1 16,21-1-16,0 0 0,0 0 16,0 0-16,21 0 15,0-21-15,21 0 0,-20 22 16,-1-22-16,0 21 0,0-21 16,21 21-16,-20 0 0,-1-21 0,0 21 0,0-21 15,0 21-15,0 1 16,-21-1-16,0 0 0,0 0 15,0 0-15,-21-21 0,0 21 16,0-21-16,0 0 0,0 0 0,-1 0 16,-20 0-16,21 0 0,0 0 15,-22 0-15,22 0 0,0 0 0,0 0 16,0 0-16,0-21 0,-1 21 0,1-21 16,21 0 15,21 21-31,1-21 15,-1 0-15,21 21 0,-21-22 16,22 22-16</inkml:trace>
  <inkml:trace contextRef="#ctx0" brushRef="#br0" timeOffset="79571.92">5842 9483 0,'42'0'16,"-21"0"-1,1 0-15,-22-21 0,21 21 0,0-22 16,0 22-16,0 0 0,0-21 0,1 21 16,-1-21-16,0 0 0,0 21 15,0-21-15,0 21 0,1-64 16,-22 43-16,0 0 15,0 0-15,0 0 0,-22-1 16,1 1-16,0 21 0,0 0 16,-43 0-16,43 0 0,-21 21 15,21 1-15,0-1 0,-1 0 16,1 21-16,0-21 0,0 22 0,21-22 16,0 21-16,-21 1 0,21-22 0,0 21 15,0-21-15,0 22 0,0-22 16,0 0-16,21 0 0,0-21 0,0 21 15,0-21-15,43 0 16,-22 0-16,-21 0 0,22-21 0,-1 0 16,0 0-16,-20 0 0,20-1 15,0 1-15</inkml:trace>
  <inkml:trace contextRef="#ctx0" brushRef="#br0" timeOffset="79971.71">7218 8890 0,'0'0'0,"0"-42"32,0 21-32,0-1 0,-21 22 31,-1 0-31,1 22 0,21-1 16,-21 21-16,0-21 0,0 22 0,21-1 15,-21 0-15,-1 22 0,22-22 16,0 0-16,-21 1 0,21-1 0,-21-21 15,21 22-15,0-1 0,0-21 16,0 0-16,0 22 0,21-22 0,-21 0 16,21 0-16,1 0 0,-1 0 0,0-21 15,21 0-15,-21 22 0,1-22 16,-1 0-16,0 0 0,21 0 0</inkml:trace>
  <inkml:trace contextRef="#ctx0" brushRef="#br0" timeOffset="80255.53">7810 8742 0,'0'0'0,"0"-21"16,22 21-16,-1 0 15,0 0-15,0 21 0,0 0 0,0 0 16,1 0-16,-1 1 0,0 20 15,0 0-15,21 1 0,-42-1 0,22 0 16,-1 1-16,-21-1 0,0 0 16,0 1-16,0-1 0,0-21 15,0 21-15,0 1 0,-21-22 0,-1 0 16,1 21-16,-21-20 0,21-1 0,0 0 16,-22 0-16,22-21 0,-21 21 15,21-21-15,-22 21 0,22-21 0,-21 22 16</inkml:trace>
  <inkml:trace contextRef="#ctx0" brushRef="#br0" timeOffset="81431.66">1566 10816 0,'0'0'0,"-21"0"0,0 21 16,0-21-16,0 22 0,-1-22 16,1 0-16,0 0 15,0 0-15,0 0 0,0 0 16,-1-22 0,22 1-16,0 0 15,0 0-15,0 0 16,0 0-16,22-1 0,-1 1 0,0 0 0,0 0 15,21 0-15,-20 21 16,-1-21-16,21 21 0,-21 0 0,22 0 16,-22 0-16,21 21 0,-21 0 15,0 0-15,1 0 0,-1 22 0,-21-22 16,21 21-16,-21 0 0,0 1 0,0-1 16,-21 0-16,0 1 0,-1 20 15,-20-20-15,21-1 0,-21 21 0,-1-20 16,1-1-16,-22 0 0,22 1 15,0-22-15,-1 21 0,1-21 16,0 1-16,-1-1 0,22-21 16,-21 0-16,21 0 0,0 0 0,-22 0 0,22 0 15,0-21-15,0-1 16,21-20-16,-21 21 0,21-21 0,-22-1 16,22 1-16,0 0 0,0-1 15,0 1-15,0 21 0,0-22 0,22 22 16,-1 0-16,0 0 0,0 0 15,21 0-15,-20 21 0,-1 0 0,0 0 16,21 0-16,-21 21 0,1 0 16,20 0-16,-21 21 0,0-20 0,0 20 15,1-21-15,-1 21 16,0 1-16,0-22 0,-21 21 0,21 1 0,0-22 16,-21 0-16,22 0 15,-1 0-15,-21 0 0,21 1 0,0-1 16,0 0-16,0-21 15,1 0-15,-1 0 0,0 0 16,0-21-16,0 0 0,0-1 16,1 1-16</inkml:trace>
  <inkml:trace contextRef="#ctx0" brushRef="#br0" timeOffset="81784.46">2286 11134 0,'0'0'15,"0"21"-15,0 0 0,0 0 16,21-21 15,0-21-15,0 21-16,1-21 0,-22 0 0,0 0 15,21-1-15,-21 1 16,0 0-16,-21 21 16,-1 0-1,1 0-15,0 0 16,0 0-16,0 21 0,21 0 16,0 1-16,0-1 15,21-21 1,0 0-16,0 0 0,0 0 15,1 0-15,-1 0 0</inkml:trace>
  <inkml:trace contextRef="#ctx0" brushRef="#br0" timeOffset="83320.53">3895 10901 0,'0'0'0,"21"0"15,0 0 1,0 0-16,0-21 16,0 0-1,-21-1-15,0 1 16,0 0-16,0 0 15,-21 21-15,0-21 0,0 21 16,0 0-16,0 0 0,-22 0 0,22 0 16,-21 0-16,-1 0 0,22 0 15,-21 0-15,0 21 0,20 0 0,-20 0 16,21 0-16,0 1 0,-22 41 16,22-42-16,21 22 15,0-22-15,0 21 0,0-21 0,0 22 16,0-22-16,21 0 0,1 0 0,-1 0 15,0 0-15,0-21 0,21 0 16,1 0-16,-1 0 0,-21 0 0,22 0 16,-1-21-16,0 0 0,1 0 15,-1 0-15,0 0 0,-21-22 0,43 1 16,-43 21-16,0-22 16,-21 22-16,0 0 0,21 0 0,-21-21 15,0 20-15,0 1 0,0 0 0,0 0 16,0 0-16,0 42 31,0 0-15,0 21-16,0-20 0,0 20 0,0-21 15,0 21-15,0 22 0,0-22 0,0 22 16,0-22-16,22 22 0,-22-1 16,0 1-16,0 20 0,21-20 0,-21-1 15,21-20-15,-21 20 0,21 1 0,-21-1 16,0 1-16,0-1 0,0 1 15,0-22-15,0 21 0,0-20 0,0-1 16,-21-21-16,0 22 0,0-22 16,-1 0-16,1-21 0,0 0 15,0 0-15,0 0 0,-22 0 0,22-21 16,0 0-16,-21-1 0,21-20 0,-1 21 16,1-21-16,0-1 0,0-20 15,21 20-15,0-20 0,0-1 0,0 1 16,0-1-16,0 1 0,0-1 0,0 1 15,106-170 1,-64 170-16,-21 20 16,22 1-16,-1 0 0,0-1 0,1 22 0,-1-21 15</inkml:trace>
  <inkml:trace contextRef="#ctx0" brushRef="#br0" timeOffset="83687.33">4635 10964 0,'0'0'0,"0"22"32,22-22-32,-1 0 0,0 0 15,0 0-15,0-22 16,0 22-16,1-21 0,-1 0 0,0 0 16,0 0-16,-21 0 0,21-1 0,0 1 15,1 0-15,-22 0 0,0 0 16,0 0-16,0-1 0,0 1 15,0 0-15,-22 21 0,1-21 0,0 21 16,-21 0-16,21 0 0,-22 0 0,22 0 16,-21 21-16,21 0 0,-22 0 15,22 22-15,0-22 0,0 21 0,21-21 16,0 22-16,0-1 0,0 0 0,0 1 16,0-22-16,0 21 0,21 1 15,0-22-15,0 0 0,0 0 0,1 0 16,20 0-16,0 1 0,-21-22 0,22 0 15,-1 0-15,-21 0 0,22 0 16,-1-22-16,-21 22 0,21-21 16,1 0-16,-22-21 0,21 21 0</inkml:trace>
  <inkml:trace contextRef="#ctx0" brushRef="#br0" timeOffset="83952.17">5355 10478 0,'0'0'0,"0"-43"16,0 22-16,0-21 0,0 21 0,0-1 15,0 1-15,0 42 16,0 22 0,0-22-16,0 21 0,-21 1 15,21-1-15,0 21 0,-21-20 0,21 20 0,0-20 16,0 20-16,0-21 0,-21 22 16,21-22-16,0 1 0,0-1 15,0 0-15,0 1 0,0-1 0,0 0 16,0-21-16,0 1 0,0-1 0,0 0 15,21-21-15,0 0 16,0 0-16,0 0 16,0-21-16,1 0 0,-1-1 0,-21 1 15,21 0-15,0-21 0</inkml:trace>
  <inkml:trace contextRef="#ctx0" brushRef="#br0" timeOffset="84136.07">5270 10816 0,'0'0'0,"-21"0"16,0 0-16,42 0 16,0 0-1,1 0-15,-1 0 0,0 0 16,21 0-16,-21 0 0,22 0 0,-1-21 16,0 21-16,22-21 0,-22 21 0,22-21 15,-22 21-15,22-21 0,-22 21 16,0-22-16</inkml:trace>
  <inkml:trace contextRef="#ctx0" brushRef="#br0" timeOffset="84439.89">6964 10435 0,'0'0'0,"0"-21"0,0 0 0,-21 21 15,-1-21-15,1 21 16,0 0-16,0 0 0,0 0 0,0 0 16,-1 0-16,1 0 0,0 21 15,0 0-15,21 0 0,-21 22 16,0-22-16,-1 21 0,1 0 0,21 1 16,0-1-16,-21 0 0,21 1 0,0-1 15,0-21-15,0 22 0,0-1 0,0-21 16,0 0-16,21 0 0,-21 1 15,21-1-15,22 0 0,-22 0 0,0-21 16,21 0-16,-20 0 0,20 0 0,-21 0 16,21 0-16,1 0 0,-1-21 0</inkml:trace>
  <inkml:trace contextRef="#ctx0" brushRef="#br0" timeOffset="84731.73">7535 10245 0,'0'0'0,"0"-21"16,-21-1-1,42 22 1,0 22-16,1-1 16,20 0-16,-21 0 0,0 0 0,0 22 15,22-22-15,-22 21 0,0 0 0,-21 1 16,21-1-16,-21 0 0,0 1 0,0-22 15,0 21-15,0 1 16,0-22-16,-21 21 0,0-21 0,21 0 0,-42 1 16,20-1-16,1 0 0,0 0 0,0 0 15,0 0-15,0-21 0,-1 22 16,1-22-16,0 0 0,-21 0 16,21 21-16,-1-21 0</inkml:trace>
  <inkml:trace contextRef="#ctx0" brushRef="#br0" timeOffset="85723.52">1545 12510 0,'0'0'0,"-42"0"31,21 0-31,-1 0 0,22-22 0,-21 22 16,64-21 15,-22 21-31,0 0 16,21 0-16,-21 0 0,22 0 15,-1 0-15,-21 0 0,22 0 16,-22 0-16,0 21 0,0-21 0,0 22 16,-21-1-16,0 0 0,0 0 0,0 21 15,0-20-15,-21-1 0,0 0 16,0 21-16,-22-21 0,22 1 15,0-1-15,0 0 0,0-21 0,0 21 16,-1-21-16,1 0 16,21-21-1,0 0-15,0 0 16,0-1-16,21 1 0,1 21 16,-1-21-16,0 0 0,21 21 0,-21 0 15,22-21-15,-1 21 0,-21 0 16,22 0-16,-1 0 0,0 21 15,-21 0-15,22-21 0,-22 21 0,0 22 16,-21-22-16,0 0 0,0 21 16,0-21-16,0 22 0,-21-22 0,-21 21 15,20-21-15,1 22 0,-21-22 16,0 0-16,-1 0 0,1 0 0,0 1 16,20-1-16,-20-21 0,0 0 15,21 0-15,-22 0 0,1 0 16,0 0-16,20-21 0,1-1 15,0 1-15,21 0 0,-21 21 0,21-21 16,0 0-16,0 0 16,0-22-16,0 22 15,21 0-15,0 21 0,0-21 16,1 21-16,20-21 0,-21-1 0,21 22 16</inkml:trace>
  <inkml:trace contextRef="#ctx0" brushRef="#br0" timeOffset="85936.4">2730 12700 0,'0'0'16,"0"-21"-16,22 21 16,-22-21 15,21 21 16,0 0-47</inkml:trace>
  <inkml:trace contextRef="#ctx0" brushRef="#br0" timeOffset="86744.51">4403 12615 0,'-22'0'0,"44"0"15,-65 0-15,43-21 16,0 0 0,0 0-1,0 0-15,0 0 16,-21 21-16,21-22 0,-21 22 16,0-21-16,0 21 15,-22 0-15,22 0 0,0 0 0,-21 0 16,-1 0-16,1 0 0,0 0 15,-1 21-15,1 1 0,21 20 0,-22-21 16,22 0-16,0 22 0,0-1 0,21-21 16,0 21-16,0-20 0,0 20 15,0-21-15,0 21 0,21-20 0,0-22 16,0 21-16,1 0 0,-1-21 16,21 0-16,-21 0 0,22 0 15,-1-21-15,0 0 0,1-1 0,-1 1 16,0 0-16,1-21 0,-1 21 15,0-22-15,-21 22 0,22 0 0,-22-21 16,0 20-16,0 1 0,-21 0 0,21-21 16,-21 21-16,0-1 0,0 1 15,-21 21-15,0 0 16,0 0-16,21 21 16,0 1-16,0-1 0,0 21 15,0 0-15,0 1 0,0-1 16,0 22-16,21-22 0,0 21 0,0 1 15,1-1-15,-1 1 0,-21-1 16,21 1-16,0-1 0,-21-20 0,0 20 16,0 1-16,0-22 0,0 22 0,0-22 15,0 0-15,0 1 0,0-1 16,0 0-16,0-21 0,-21 1 0,0-1 16,0 0-16,-1 0 0,-20-21 0,21 0 15,-21 0-15,-1-21 0,22 0 16,-21 0-16,-1-1 0,1-20 0,0-21 15,21-1-15,-1 22 0,1-22 16,21 22-16,0-22 16,0 22-16,0-21 0,0-1 0,0 22 15,21-22-15,1 22 0,-1-22 0,21 22 16,0 0-16,-20-1 0,20 1 16,21 0-16,22-22 0,-43 43 15,22-21-15</inkml:trace>
  <inkml:trace contextRef="#ctx0" brushRef="#br0" timeOffset="87332.27">4953 12488 0,'0'22'32,"0"-44"-17,21 1 1,-21 0-1,21 21-15,-21-21 0,21 0 0,-21 0 16,0-1-16,0 1 16,-21 21-16,0 0 15,-21 0-15,21 21 0,-1 1 16,-20-1-16,21 0 0,0 0 16,0 21-16,21-20 0,0 20 0,0-21 15,0 21-15,0-20 0,0 20 0,0-21 16,0 21-16,21-20 15,0-1-15,21-21 0,-21 21 0,1-21 16,20 0-16,0 0 0,22 0 16,-22 0-16,0-21 0,1 0 15,-1-1-15,0 1 0,1-21 0,-1 21 16,0 0-16,1-22 0,-1 1 0,-21 0 16,22-1-16,-22 1 0,0 0 15,-21-1-15,0-20 0,0 20 16,0 1-16,0 0 0,0-1 0,0 1 0,0 21 15,0 0-15,0 0 16,-21 21-16,21 21 16,-21 0-16,21 21 0,0-21 15,0 22-15,-22-1 0,22 22 16,0-22-16,0 0 0,-21 1 0,21 20 16,0-21-16,0 1 0,0-1 0,0 0 15,0 1-15,0-22 0,0 21 16,0-21-16,0 1 0,0-1 0,21 0 15,1 0-15,-1-21 0,0 0 16,0 0-16,0-21 16,0 0-16,1 21 0,-1-43 0,-21 22 15,0 0-15,0 0 0,0-21 0</inkml:trace>
  <inkml:trace contextRef="#ctx0" brushRef="#br0" timeOffset="87484.19">5397 12425 0,'0'0'15,"-21"0"-15,21-21 32,21 21-32,22 0 0,-22 0 0,21 0 15,1-21-15,-1 21 0,0 0 0,22 0 16,-22-22-16,22 1 0,-1 21 16,1-21-16,-1 0 0</inkml:trace>
  <inkml:trace contextRef="#ctx0" brushRef="#br0" timeOffset="88408.08">6625 12086 0,'0'-21'0,"0"42"0,21-84 16,-21 42-16,0-1 0,0 1 16,-21 0-16,0 0 15,0 21-15,0 0 0,-1 0 0,-20 21 16,21 0-16,0 0 0,-22 1 16,22 20-16,0-21 0,0 21 15,0 1-15,0 20 0,-1-20 0,22-1 16,-21 21-16,21-20 0,0 20 15,0-20-15,0-1 0,0 21 0,0-20 16,0-1-16,21 0 0,1-20 0,-1 20 16,0-21-16,0 0 0,0 0 15,22 1-15,-22-22 0,21 0 0,0 0 16,-20 0-16,20 0 0,0-22 0,-21 1 16,22 0-16,-22 0 0,21 0 15,-21 0-15,1-22 0,-1 22 16,0-21-16,0-1 0,-21 22 0,21-21 15,-21 21-15,0-22 0,0 22 16,0-21-16,0 21 0,0 0 0,0-1 16,0 44 15,0-1-31,0 0 0,0 21 16,0-21-16,0 1 0,0 20 0,0-21 15,0 21-15,0-20 0,0-1 16,0 21-16,21-21 0,1 0 0,-22 1 15,21-1-15,0-21 0,21 0 16,-21 0-16,1 0 0,-1 0 16,0 0-16,0 0 0,0-21 15,22-22-15,-22 22 0,0 0 16,0-21-16,21 20 0,-42-20 0,22 21 16,-1-21-16,-21-1 0,0 22 15,0-21-15,0 21 0,0-1 0,0 1 16,0 0-16,0 42 31,-21 0-31,21 1 0,0-1 16,0 21-16,0-21 0,0 22 0,0-22 15,0 21-15,0-21 16,0 0-16,0 22 0,0-22 0,0 0 0,21 0 16,0 0-16,0 1 0,0-22 15,22 0-15,-22 0 0,0 0 16,0 0-16,0 0 0,0 0 15,22-22-15,-22 1 0,0 0 0</inkml:trace>
  <inkml:trace contextRef="#ctx0" brushRef="#br0" timeOffset="88779.76">7683 12425 0,'0'0'0,"0"-21"0,0 0 16,-21-22-16,21 22 15,0 0-15,0 0 16,21 21-16,1 0 15,-1 0-15,0 0 0,0 0 16,0 0-16,22 0 0,-22 0 0,21 21 16,-21 0-16,22 0 0,-22 22 15,0-22-15,21 0 0,-21 21 0,1-21 16,-1 22-16,-21-22 0,0 42 16,0-20-16,0-22 15,0 0-15,0 0 0,-21 0 0,21 1 16,-22-1-16,1-21 0,0 0 0,0 0 15,21-21-15,-21-1 16,21 1-16,0 0 16,0 0-16,0-21 0,0 20 0,0 1 0,0-21 15,0 21-15,0-22 0,0 1 16,21 21-16,-21-21 0,21 20 16,0 1-16,0 0 0,1 0 0,-1 21 15,0 0-15,21-21 0,-21 21 0,1 0 16,-1 0-16,0 0 0,0 0 15,21 0-15,-42 21 0</inkml:trace>
  <inkml:trace contextRef="#ctx0" brushRef="#br0" timeOffset="89188.17">8467 12467 0,'0'0'0,"-22"-21"0,22 0 16,0 0-16,0 0 0,0-1 15,0 1-15,0 0 16,0 0-16,0 0 0,22 21 16,-1-21-16,0 21 0,0 0 0,0 0 15,-21 21-15,21 0 0,1-21 16,-1 21-16,0 21 0,0-20 0,-21-1 16,0 21-16,21-21 0,-21 0 0,0 22 15,0-22-15,0 0 0,0 21 0,0-20 16,0-1-16,0 0 15,0 0-15,0 0 0,-21-21 16,21 21-16,0-42 16,0 0-1,0 0-15,0 0 0,0 0 16,0-1-16,0-20 0,21 21 0,-21 0 16,21-22-16,1 22 0,-22-21 0,21 0 15,0 20-15,0 1 0,0 0 16,0-21-16,1 42 0,-1-21 0,0-1 15,0 22-15,0 0 0,0 0 0,1 0 16,-1 0-16,0 0 0,0 22 16,0-1-16</inkml:trace>
  <inkml:trace contextRef="#ctx0" brushRef="#br0" timeOffset="89521.35">9207 12552 0,'0'0'0,"22"0"15,-1 0-15,0 0 16,0 0-16,0 0 0,0-21 16,1 0-16,-1 21 0,0-22 15,0 1-15,0 0 0,0 0 0,1 0 16,-22 0-16,0-22 0,21 22 0,-21 0 16,0 0-16,0 0 15,0-1-15,-21 22 0,-1 0 0,1 0 16,0 0-16,-21 22 15,21-1-15,-1 0 0,1 0 0,0 0 16,21 22-16,-21-22 0,0 0 0,21 21 16,0-21-16,0 22 0,0-22 0,0 0 15,0 0-15,0 0 0,0 1 16,0-1-16,21 0 0,21-21 0,-21 0 16,1 0-16,20 0 0,0 0 0,-21 0 15,22 0-15,-1 0 0,0-21 16,1 0-16,-1-1 0,-21 1 15</inkml:trace>
  <inkml:trace contextRef="#ctx0" brushRef="#br0" timeOffset="89948.1">9864 12425 0,'0'0'16,"0"-42"-16,21 20 0,-21-20 0,0 21 15,0 0-15,0 0 0,0-22 16,0 64 15,0 1-31,0-1 0,0 21 16,-21-21-16,21 0 0,0 22 0,0-22 15,0 21-15,0-21 0,0 1 16,0 20-16,-22-21 0,22 0 0,-21 0 16,21 1-16,0-1 15,-21-21-15,21-21 32,0-1-17,0 1-15,0 0 0,0 0 0,0 0 16,21 0-16,0-22 0,1 22 0,-1-21 15,0-1-15,21 22 0,-21-21 16,22 21-16,-22 0 0,21-22 0,-21 43 16,22-21-16,-22 21 0,21 0 0,-21 0 15,1 0-15,-1 21 0,0 0 16,0 1-16,-21-1 0,0 21 16,0-21-16,0 0 0,0 22 0,0-22 15,0 21-15,0-21 0,-21 1 0,21-1 16,-21 0-16,21 0 0,-21 0 15,21 0-15,21-21 32,0-21-17,0 0-15</inkml:trace>
  <inkml:trace contextRef="#ctx0" brushRef="#br0" timeOffset="90210.95">10668 12002 0,'0'-127'16,"0"254"-16,0-276 0,0 128 16,0 42-1,0 1-15,0 20 0,-21-21 16,21 21-16,-21 43 0,-1-21 16,22-22-16,0 0 0,0 1 0,0-1 15,-21 21-15,21-41 0,-21 20 16,21 0-16,0-21 0,0 22 0,0-22 15,0 0-15,0 0 0,0 0 16,21-21 0,0 0-16,1 0 0,-1-21 15,0 0-15,0 21 0,0-21 16</inkml:trace>
  <inkml:trace contextRef="#ctx0" brushRef="#br0" timeOffset="90367.86">10583 12213 0,'0'0'0,"-42"0"0,21 0 16,42 0 15,0 0-31,0 0 0,0 0 16,22 0-16,-22 0 0,21 0 0,1-21 0,-1 21 16,0-21-16,1 21 0,-1-21 15,21 21-15</inkml:trace>
  <inkml:trace contextRef="#ctx0" brushRef="#br0" timeOffset="90791.59">11493 12023 0,'0'0'0,"0"-21"15,0-64 1,0 64-16,-21 21 15,0 21 1,0 0 0,21 21-16,-21-20 0,0 20 15,21 0-15,-22 1 0,22-1 0,-21 0 16,0 1-16,21-1 0,0 0 0,0 1 16,0-22-16,0 21 0,0-21 15,0 0-15,0 1 0,0-1 0,21-21 16,0 21-16,1-21 0,-1 0 15,0 0-15,0 0 0,0 0 0,0-21 0,1 21 16,20-21-16,-21-1 16,0 1-16,0 0 0,1-21 0,-1 21 15,0-22-15,-21 1 0,21 0 0,-21-1 16,21-41-16,-21 41 0,0 1 16,0 21-16,0-22 0,0 22 15,0 0-15,0 0 0,0 42 47,0 0-47</inkml:trace>
  <inkml:trace contextRef="#ctx0" brushRef="#br0" timeOffset="91696.11">12171 12002 0,'-21'0'31,"21"21"-31,-22 0 0,1 0 16,0 0-16,21 22 0,0-22 0,-21 21 15,21-21-15,-21 22 0,21-1 0,-21-21 16,21 21-16,-22-20 0,22 20 15,0-21-15,-21 21 0,21-20 16,0-1-16,0 0 0,0-42 47,0 0-47,0-1 16,0 1-16,0 0 0,0-21 0,0 21 0,21-1 15,-21-20-15,0 0 16,0 21-16,22-22 0,-1 1 0,0 21 15,0-22-15,0 1 0,0 21 0,1 0 16,20 0-16,-21-1 0,0 22 16,22 0-16,-22 0 0,21 0 0,-21 0 15,0 0-15,1 22 0,-1-1 0,0 0 16,-21 0-16,0 0 0,0 0 16,0 1-16,0-1 0,-21 0 0,0 0 15,-1 0-15,1 0 0,-21 1 16,0-22-16,-1 21 0,1-21 0,21 21 15,-22-21-15,1 0 0,21 0 16,0 0-16,0 0 0,-1 0 0,44 0 47,-1 21-47,0 0 0,21-21 0,-21 21 16,1 1-16,20-1 0,-21 0 0,21 0 15,-20 0-15,-1-21 0,0 21 0,21 1 16,-21-1-16,1 0 15,-1-21-15,0 0 0,-21 21 0,21-21 16,0 0-16,0 0 0,1 0 16,-1-21-1</inkml:trace>
  <inkml:trace contextRef="#ctx0" brushRef="#br0" timeOffset="92144.89">13039 12023 0,'0'0'0,"0"-21"0,0-22 16,0 22-16,0 0 0,0 0 16,0 42-1,0 0-15,-22 0 0,22 0 0,-21 22 16,21-1-16,-21 0 16,21 1-16,0-1 0,-21 0 0,0 1 15,21-1-15,-21 0 0,-1 1 0,22-22 16,-21 21-16,0-21 0,21 1 15,-21-1-15,21 0 0,-21 0 0,0-21 16,21 21-16,0-42 31,0 0-31,0 0 16,0 0-16,21-22 0,0 22 0,-21 0 16,21 0-16,-21-22 0,21 22 15,0 0-15,-21 0 0,22 0 16,-1 21-16,0 0 15,0 21-15,0 0 16,-21 0-16,21 0 0,-21 1 0,22-1 16,-1 0-16,-21 0 0,21 0 15,0 0-15,0 1 0,0-1 16,-21 0-16,22-21 0,-1 0 0,-21 21 16,21-21-16,0 0 0,0 0 15,0 0-15,1 0 16,-22-21-16,21 0 0,0 21 0</inkml:trace>
  <inkml:trace contextRef="#ctx0" brushRef="#br0" timeOffset="92427.72">13949 11853 0,'0'0'0,"0"-21"32,-21 21-32,-1 21 0,22 1 15,-21-1-15,21 0 0,-21 0 16,21 21-16,0-20 0,-21 20 0,21 0 16,0 1-16,-21-22 0,21 21 15,0 0-15,0-20 0,0 20 0,0-21 16,0 0-16,0 0 0,0 1 0,0-1 15,0 0-15,0 0 0,21-21 16,0 0-16,0 0 0</inkml:trace>
  <inkml:trace contextRef="#ctx0" brushRef="#br0" timeOffset="92755.53">14266 11790 0,'64'-21'31,"-43"21"-31,0 0 0,0 0 0,0 21 16,1 0-16,-1 0 0,-21 0 15,0 22-15,0-22 0,0 21 0,0 1 16,0-1-16,0 0 0,0 1 0,-21-1 15,-1 0-15,1 1 0,0-1 0,0 0 16,0-21-16,0 22 16,-1-22-16,1 0 0,0 0 0,0 0 15,0 1-15,0-1 0,-1 0 16,1-21 0,0 0-1</inkml:trace>
  <inkml:trace contextRef="#ctx0" brushRef="#br0" timeOffset="94016.07">1439 14203 0,'0'-85'32,"0"64"-32,0 42 31,0 0-15,0 1-16,0-1 0,-21 21 0,21 0 15,-21-20-15,0 20 0,0 0 16,21 1-16,-22-22 0,1 0 15,0 21-15,21-21 0,-21 1 0,0-1 16,0-21 0,21-21 15,21-1-31,0 22 16,21 0-16,-21 0 0,1 0 15,20 0-15,-21-21 0,21 21 0,-20 0 16,20 0-16,-21 0 0,21-21 15,-20 0-15,20 21 0,-21-21 0,0 21 16,0-21-16,1 21 0,-1-22 16,-21 1-16,21 0 0,-21 0 15,0 0-15,0 0 0,0-1 16,0 1-16,0 0 16,0 0-1,0 42 1,0 0-1,0 0-15,0 22 0,0-22 0,-21 0 16,21 21-16,-21 1 0,21-22 16,0 21-16,0-21 0,-22 22 0,22-22 15,0 0-15,0 0 0,0 0 16,0 1-16,0-1 0,0 0 16</inkml:trace>
  <inkml:trace contextRef="#ctx0" brushRef="#br0" timeOffset="94224.97">2222 14330 0,'0'0'0,"22"0"0,-22-21 16,0 0 15,21 21 32</inkml:trace>
  <inkml:trace contextRef="#ctx0" brushRef="#br0" timeOffset="95155.55">4720 14309 0,'0'-21'63,"0"-1"-63,21 1 0,0 21 15,-21-21-15,22 0 0,-1 0 16,-21 0-16,0-1 0,0 1 16,0 0-16,0 0 15,-21 0-15,-1 0 0,-20 21 0,21-22 16,-21 22-16,-1 0 0,1 0 0,-22 0 15,22 0-15,-21 22 0,20-22 16,1 21-16,-22 0 0,22 21 16,0-21-16,21 1 0,-1 20 0,-20 0 15,42 1-15,0-1 0,0-21 16,0 21-16,0 1 0,0-22 0,0 21 16,21-21-16,0 1 0,22-22 15,-22 21-15,21-21 0,1 0 0,-1 0 16,0 0-16,1-21 0,-1 21 15,0-22-15,1 1 0,-1 0 0,0 0 16,1 0-16,-22-22 0,0 22 0,0 0 16,0 0-16,-21-21 0,21 20 15,-21 1-15,0 0 0,0 0 0,0 0 16,-21 0-16,0 21 16,0 0-16,0 0 15,0 0-15,21 21 0,0 0 16,0 0-16,0 21 0,0 1 0,0-1 15,0 22-15,0-22 0,21 0 16,0 22-16,-21-1 0,0-20 0,21 20 16,0-21-16,-21 22 0,21-22 15,-21 22-15,0-22 0,0 22 0,0-22 16,0 0-16,0 22 0,0-22 0,0 0 16,0 1-16,0-22 0,-21 21 15,0-21-15,0 1 0,0-1 16,-22-21-16,1 0 0,21 0 0,-21 0 15,-1 0-15,1 0 0,21-21 16,-22-1-16,22 1 0,0-21 0,0 0 16,0 20-16,21-41 0,0 21 0,0-1 15,-21-20-15,21 20 0,0 1 16,0-21-16,0 20 0,0-20 0,21 20 16,-21 1-16,21 0 0,21-1 15,-21 1-15,1 0 0,20-1 16,0 1-16,-21 0 0,22 21 0,-1-22 15,0 22-15,1 0 0,-1 0 0</inkml:trace>
  <inkml:trace contextRef="#ctx0" brushRef="#br0" timeOffset="95539.69">5143 14330 0,'0'0'0,"22"0"15,-22 21-15,21-21 0,0 0 16,0 0-1,0-21-15,0 21 0,-21-21 0,22 0 16,-1 21-16,0-22 0,-21 1 16,21 0-16,0 0 0,-21 0 15,0 0-15,0-1 0,0 1 16,0 0-16,-21 21 16,0-21-16,0 21 0,0 0 15,-1 0-15,1 0 0,0 21 0,-21 0 16,21 0-16,-1 1 15,1 20-15,21-21 0,0 21 0,0 1 16,0-22-16,0 21 0,0 1 0,0-22 16,0 0-16,21 21 0,1-21 15,-1 1-15,0-22 0,0 21 0,0-21 16,22 0-16,-22 0 0,21 0 0,0 0 16,1-21-16,-1 21 0,0-22 15,22 1-15,-22 0 0,1-21 16,-1 21-16,0-22 0,1 1 0,-22 21 15,21-22-15,-21 1 0,0 0 16,1-22-16</inkml:trace>
  <inkml:trace contextRef="#ctx0" brushRef="#br0" timeOffset="95764.35">5948 13928 0,'0'-85'0,"0"22"15,0 211-15,0-339 0,0 170 16,0 0-16,-21 21 0,-1 0 16,1 21-16,21 0 15,0 0-15,0 22 0,-21-22 0,21 21 16,0 1-16,-21 20 0,21-21 0,0 1 15,0-1-15,0 0 0,0 1 16,0-1-16,0 0 0,0 1 16,0-1-16,0-21 0,0 22 0,0-22 15,0 0-15,0 0 0,0 0 16,21-21-16,0 0 16,0 0-16,1-21 0,-1 21 15,0-21-15,-21-21 0,0 20 16,21 1-16,-21-21 0</inkml:trace>
  <inkml:trace contextRef="#ctx0" brushRef="#br0" timeOffset="95944.27">5567 14034 0,'-21'0'0,"42"0"0,-21 0 31,42 0-31,-21 0 0,22 0 16,-1 0-16,0 0 0,1 0 15,-1 0-15,0 0 0,22 0 0,-22 0 16,0-22-16,1 22 0,-1-21 0,0 21 16,1-21-16,-1 21 0,-21-21 15</inkml:trace>
  <inkml:trace contextRef="#ctx0" brushRef="#br0" timeOffset="96491.55">6985 13716 0,'0'0'0,"0"-21"0,-21 21 16,21-21-16,-21 0 16,-1 21-16,1 0 0,0 0 0,0 21 15,0 0-15,21 0 16,0 21-16,-21 1 0,21-1 16,0 22-16,0-1 0,-22-21 0,22 22 15,0-1-15,0 1 0,-21-1 0,21 1 16,0-1-16,-21 1 0,0-22 15,0 22-15,0-22 0,21 0 0,-22 1 16,1-1-16,21-21 0,0 0 0,0 22 16,-21-22-16,42-42 31,0 0-31,-21-1 0,22 1 16,-22-21-16,0 21 0,21-22 15</inkml:trace>
  <inkml:trace contextRef="#ctx0" brushRef="#br0" timeOffset="96795.38">6540 13970 0,'0'0'0,"-21"-42"0,0 21 0,0-22 15,0 22-15,21-21 0,0 21 0,0-22 16,0 22-16,21 0 0,0 0 16,0-22-16,22 22 0,-1 0 0,0 0 15,1 21-15,20-21 0,1 21 16,-22 0-16,21 0 0,1 21 0,-22 0 15,22 21-15,-22-20 0,0 20 16,1 0-16,-22 1 0,0-1 16,-21 0-16,0 1 0,0-1 0,-21 0 15,0-21-15,0 22 0,-22-22 0,1 0 16,-22 0-16,22 22 0,0-43 0,-1 21 16,-20 0-16,21-21 0,20 0 15,1 21-15,0-21 0,0 0 0,42 0 31,21-21-31,-20 21 0,20-21 16,-21 21-16,21-21 0</inkml:trace>
  <inkml:trace contextRef="#ctx0" brushRef="#br0" timeOffset="97864.7">7768 14118 0,'0'0'0,"21"-21"0,0 0 0,-21 0 16,0 0 0,0-1-16,0 1 0,-21 0 15,0 0-15,0 0 0,0 0 0,0-1 16,-1 1-16,1 21 0,0 0 16,-21 0-16,21 0 0,-1 0 0,-41 21 15,42-21-15,0 43 0,-22-22 16,22 0-16,0 21 15,0 1-15,21-22 0,-21 21 0,21 1 16,-22-22-16,22 21 0,0 0 0,0-20 16,0-1-16,0 21 0,0-21 0,22-21 15,-1 21-15,0-21 0,0 0 16,0 0-16,22 0 0,-22 0 0,21-21 16,0 0-16,-20 0 0,20 0 0,0 0 15,1-1-15,-1 1 0,-21-21 16,21 21-16,-20 0 0,20-22 15,-21 22-15,-21-21 0,21 21 0,-21-22 16,0 22-16,0 0 0,0 0 0,0 0 16,-21 21-1,0 0-15,0 21 0,0 0 16,-1-21-16,1 21 0,0 21 16,0-20-16,21-1 0,0 21 0,0-21 15,0 43-15,0-43 0,0 0 16,0 21-16,21-20 0,0-1 15,22 0-15,-22 0 0,21-21 0,0 21 16,1-21-16,-1 0 0,22 0 0,-22 0 16,21 0-16,-20-21 15,-1 0-15,22 21 0,-22-21 0,21 0 16,-20-22-16,-1 22 0,0 0 0,-20-21 16,-1 20-16,0-20 0,0 21 15,-21-21-15,0-1 0,0 1 0,0-22 16,-21 43-16,0-21 0,0 21 15,-1 0-15,-20 21 0,21 0 16,-21 0-16,-1 0 0,22 21 0,-21-21 16,-1 42-16,1-21 0,21 0 0,-43 43 15,43-22-15,0-21 16,21 22-16,0-22 0,0 21 0,0-21 16,0 1-16,0-1 0,21 0 0,0-21 15,43 21-15,-43-21 0,21 0 16,1 0-16,-22 0 15,21 0-15,-21-21 0,22 21 0,-1-21 16,-21 21-16,22-43 0,-22 22 16,0 21-16,0-21 0,-21 0 15,0 0-15,0 0 16,-21 21 0,0 0-16,21 21 0,0 0 15,-21-21-15,21 21 0,-22 21 0,22-20 16,0 20-16,0-21 0,0 21 0,0 22 15,0-22-15,0 1 0,0 20 16,0-21-16,0 22 0,0-22 16,0 22-16,22-22 0,-22 0 0,0 22 0,0-22 15,0 1-15,0-1 0,0 0 16,0 1-16,0-22 0,0 21 16,-22-21-16,1 0 0,0 1 0,0-1 15,-21 0-15,20-21 0,1 0 0,-21 0 16,21 0-16,-22 0 0,1 0 0,0 0 15,-43-42-15,64 20 16,-21 1-16,-1-21 0,22 21 0,0 0 16,0-22-16,0 22 0,21 0 0,0-21 15,0 20-15,0 1 0,21-21 16,21 21-16,43-85 16,-43 64-16,0 20 0,22-20 15</inkml:trace>
  <inkml:trace contextRef="#ctx0" brushRef="#br0" timeOffset="98188.51">9102 14139 0,'0'0'0,"21"0"16,0 0 0,-21-21-16,21 0 0,0 21 15,-21-21-15,21 21 0,1-21 16,-22 0-16,21-1 0,0 22 15,-21-21-15,0 0 0,0 0 0,0 0 16,0 0-16,0-1 0,-21 22 16,-22 0-1,22 0-15,0 0 0,-21 0 0,-1 22 16,22-1-16,-21 0 0,21 0 0,0 21 16,-1-20-16,1 20 0,21-21 15,0 21-15,0-20 0,0-1 0,0 0 16,21 21-16,1-21 0,-1 1 0,0-1 15,21-21-15,-21 21 0,22-21 16,-22 0-16,21 0 0,1 0 16,-22 0-16,21 0 0,0-21 0</inkml:trace>
  <inkml:trace contextRef="#ctx0" brushRef="#br0" timeOffset="98828.15">10033 13801 0,'21'0'31,"0"-21"-31,-21-1 0,21 22 0,1-21 0,20-21 16,-42 21-16,21 0 0,0-1 15,-21 1-15,0 0 0,0 0 16,0 0-16,-21 21 15,0 0-15,0 0 0,-22 0 0,22 0 16,-21 0-16,0 0 0,-1 0 16,1 21-16,21 0 0,0-21 0,-22 21 15,22 0-15,21 22 0,0-22 0,0 0 16,0 0-16,0 0 0,0 1 16,21-1-16,0 21 0,1-21 0,20 0 15,0 1-15,-21-1 0,22 0 16,-1 0-16,-21 0 0,22 0 0,-22 1 15,21-1-15,-42 0 0,21-21 16,-21 21-16,0 0 0,0 0 0,-21 1 16,0-1-16,0-21 15,-22 0-15,22 21 0,-21-21 0,0 0 16,-1 0-16,1 0 0,0 0 0,-1 0 16,1-21-16,0 21 0,20-21 15,-20-1-15,21 22 0,0-21 0,0 0 16,-1 0-16,1 0 0,0 21 0,21-21 15,0-1-15,0 1 16,21 21 0,22 0-16,-22 0 0,0 0 0,21 0 15,1 0-15,-22 0 0</inkml:trace>
  <inkml:trace contextRef="#ctx0" brushRef="#br0" timeOffset="100703.04">10562 13822 0,'0'-21'16,"-85"-43"-1,43 64-15,21 0 16,0 0-16,0 0 0,-1 0 16,1 21-16,0 1 0,0-1 0,21 0 15,0 0-15,-21 0 0,21 22 0,0-22 16,0 21-16,0-21 15,0 22-15,0-22 0,0 0 0,21 0 16,-21 0-16,21 0 0,0 1 0,22-22 16,-22 0-16,0 21 0,21-21 0,-21 0 15,22 0-15,-22 0 0,21 0 16,-21-21-16,22 21 0,-22-22 0,21 1 16,-21 0-16,1 0 0,-1 21 0,0-21 15,0 0-15,-21-22 0,0 22 16,0 0-16,0 0 0,0-22 0,-21 22 15,0 0-15,0-21 0,-1 21 16,-20-1-16,21 1 0,-21 0 16,20 21-16,-20 0 0,21 0 0,0 0 15,-22 0-15,22 21 0,0 0 0,0 1 16,0-1-16,21 0 0,0 21 16,-21-21-16,21 22 0,0-22 0,0 21 15,0-21-15,0 1 0,0 20 0,21-21 16,-21 0-16,21-21 0,0 21 0,0 1 15,0-22-15,22 0 0,-22 0 16,0 0-16,21 0 0,1 0 0,-22 0 16,21 0-16,1-22 0,-22 1 0,21 0 15,-21 21-15,22-21 0,-22 0 16,21 0-16,-21-22 0,0 22 0,1 0 16,-1 0-16,0-22 0,-21 22 15,0 0-15,0 0 0,0 0 16,0 0-16,0-1 0,0 44 31,0-1-31,0 0 16,-21 0-16,21 0 0,0 0 0,0 1 15,0 20-15,0-21 0,0 0 0,0 0 16,0 1-16,21-1 0,-21 0 16,21-21-16,0 21 0,0-21 0,1 0 15,20 0-15,-21 21 0,0-21 16,22 0-16,-22 0 0,0 0 0,21-21 15,-21 21-15,1-21 0,-1 21 16,0-21-16,21-22 0,-21 22 16,-21 0-16,0 0 0,0-21 0,0 20 15,0 1-15,0-21 0,0 21 16,0 0-16,0-1 0,0 1 0,0 0 16,0 0-16,0 42 31,0 0-31,0 0 0,0 22 15,0-22-15,0 0 0,0 0 16,0 22-16,0-22 0,0 0 0,0 0 16,0 0-16,0 0 0,0 1 15,0-1-15,0 0 0,22-21 0,-1 21 16,0-21-16,0 0 0,0 0 16,0 0-16,1 0 0,-1 0 15,0 0-15,21 0 0,-21-21 0,1 0 16,-1 21-16,0-21 0,0-1 0,0 1 15,0 0-15,1-21 0,-22 21 16,0-1-16,0 1 0,0-21 0,0 21 16,0 0-16,0-1 0,0 1 0,-22 0 15,1 21-15,21-21 0,-21 21 16,21-21-16,21 21 31,0 0-15,1 0-16,-1 0 15,0 21-15,0-21 0,0 21 0,0-21 16,1 0-16,-1 21 0,0-21 0,0 21 16,0 1-16,0-1 0,-21 0 15,22 0-15,-22 0 0,0 0 16,0 1-16,0-1 0,0 0 0,0 0 16,0 0-16,21 0 0,-21 1 15,0-1 1,21-21-16,0 21 0,0-21 15,0 0-15,1 0 0,-1 0 16,0 0-16,0 0 0,0 0 16,0-21-16,1 0 0,-1 21 0,0-22 15,0 1-15,0 0 0,0 0 0,1 0 16,-1-22-16,-21 22 16,21 0-16,0-21 0,0 21 0,0-22 0,1 22 15,-1 0-15,0 0 0,-21 0 16,21 21-16,0-22 0,0 22 0,1 0 15,-22 22 17,0-1-17,21-21-15,-21 21 16,0-42 31,0 0-47,0-1 15,0 1-15,0 0 16,0 0 0,-21 21 15,-1 0-15,1 21-16,0 0 0,21 0 0,-21 1 15,21-1-15,-21 0 0,21 21 0,0-21 16,-21 22-16,21-22 0,0 21 15,0-21-15,0 1 0,0 20 0,0-21 16,0 0-16,0 0 0,21 1 0,0-22 16,0 21-16,0 0 0,0-21 15,22 0-15,-22 0 0,21 0 0,-21 0 16,22 0-16,-22 0 0,21-21 0,1 0 16,-22 21-16,21-22 0,-21 1 0,22 0 15,-22 0-15,0-21 16,0 20-16,0 1 0,-21-21 0,0 0 15,0 20-15,0-20 0,0 21 0,0 0 16,0-22-16,0 22 16,-21 21-16,0 0 0,0 0 15,0 21-15,21 1 0,-22-1 0,22 0 16,-21 21-16,21-21 0,-21 22 16,21-22-16,0 21 0,0-21 15,0 1-15,0 20 0,0-21 0,0 0 0,0 0 16,0 1-16,21-1 0,0 0 15,1-21-15,-1 0 0,0 0 16,0 0-16,0 0 0,0 0 0,22 0 16,-22 0-16,0 0 0,0-21 15,22 21-15,-22-21 0</inkml:trace>
  <inkml:trace contextRef="#ctx0" brushRef="#br0" timeOffset="100971.89">14076 13504 0,'0'0'16,"0"-21"-16,0 0 0,0 0 15,-21 21 1,-1 0-16,1 0 16,21 21-16,-21 0 0,21 0 15,-21 1-15,21 20 0,0 0 0,-21-21 16,21 22-16,0-1 0,-21-21 0,21 22 15,0-22-15,0 21 0,0-21 16,0 0-16,0 1 0,0-1 0,0 0 16,0 0-16,0 0 0,21 0 0,0-21 15,0 22-15,0-22 0,0 0 16,1 0-16</inkml:trace>
  <inkml:trace contextRef="#ctx0" brushRef="#br0" timeOffset="101248.73">14414 13504 0,'0'0'0,"22"-21"0,-22 0 15,21 0-15,-21 0 0,0 0 16,21 21-16,0 0 0,0 0 0,0 0 0,1 0 16,-1 0-16,0 0 0,0 21 15,0 0-15,0 0 0,1 21 0,-1-20 16,-21 20-16,0 0 0,21 1 15,-21-22-15,0 21 0,0 0 0,0 1 16,0-22-16,-21 21 0,0-21 0,-1 22 16,1-22-16,0 0 0,-21 0 0,21 0 15,-1 1-15,-20-1 0,0 0 16,21-21-16,-1 21 16,-20-21-16,21 21 0,0-21 0,0 0 15,-1 0-15,1 0 0</inkml:trace>
  <inkml:trace contextRef="#ctx0" brushRef="#br0" timeOffset="102408.55">1333 15833 0,'43'0'16,"-22"-21"0,21 21-16,1 0 0,-1 0 0,0 0 15,1-22-15,-1 22 0,0 0 16,1 0-16,-1 0 0,0 0 0,-21 0 16,1-21-16,-1 21 0,0 0 15,-42 0 16,0 0-31,-1 0 0,-20 0 16,21 0-16,-21 0 0,20 0 16,-20 0-16,0 0 0,21 0 0,-22 21 15,1-21-15,0 22 0,20-1 16,-20-21-16,0 21 0,21-21 0,-22 21 16,22 0-16,0-21 0,0 21 15,0 1-15,21-1 16,0 0-1,21-21 1,0 0-16,0 0 0,0 0 0,0 21 16,22-21-16,-22 0 15,0 0-15,21 0 0,-20 21 0,20-21 16,-21 0-16,21 21 0,-20-21 16,20 22-16,0-1 0,-21 0 0,1 0 15,20 0-15,-42 0 0,0 1 16,0-1-16,0 0 0,0 0 0,0 0 15,-21 22-15,0-22 0,-1-21 16,-20 21-16,21 0 0,-21-21 0,-1 0 16,22 21-16,-21-21 0,-1 0 15,1 0-15,21 0 0,0 0 16,-22 0-16,22 0 0,21-21 16,-21 21-16,21-21 15,21 0 1,0 0-16,1 21 0,20-22 15,-21 22-15,21-21 0,1 21 0</inkml:trace>
  <inkml:trace contextRef="#ctx0" brushRef="#br0" timeOffset="102583.78">2498 16193 0,'0'0'0,"42"0"0,-42-22 63,21 22-48,0-21-15,0 21 16</inkml:trace>
  <inkml:trace contextRef="#ctx0" brushRef="#br0" timeOffset="103500.59">5165 15833 0,'21'0'15,"0"0"1,0-21-16,0-1 16,0 1-16,-21 0 15,0 0-15,0 0 0,0 0 16,0-1-16,-21 22 0,0-21 16,0 21-16,0 0 0,-22 0 15,1 0-15,21 0 0,-21 0 0,-1 0 16,1 0-16,-22 21 15,22 1-15,0-1 0,-1 0 0,22 0 16,-21 21-16,21-20 0,0 20 0,21-21 16,0 21-16,0-20 0,0-1 15,0 21-15,21-21 0,0 0 0,0 1 16,0-22-16,22 21 0,-22-21 16,0 0-16,21 0 0,-21 0 0,22 0 15,-22 0-15,21-21 0,-21 21 0,22-22 16,-22 1-16,0 0 0,21-21 15,-20 21-15,-1-1 0,-21 1 16,21 0-16,0 0 0,-21 0 16,0 0-16,0-1 0,0 1 0,0 42 47,0 22-47,0-22 0,0 21 15,0 1-15,0-1 0,0 0 0,0 22 16,21-22-16,-21 22 0,21-22 15,-21 21-15,22 1 0,-22-22 0,0 22 16,0-1-16,0-20 0,0 20 16,0-21-16,0 22 0,0-22 0,0 1 15,-22-1-15,1 0 0,21 1 16,-21-22-16,0 0 0,0 0 16,21 0-16,-21-21 0,-1 0 0,-20 0 15,21 0-15,0 0 0,-22 0 16,1-21-16,21 0 0,-43-43 15,22 43-15,21-21 0,0 0 16,-22-1-16,22 1 0,0 0 0,21-1 16,0 1-16,0 0 0,0 20 0,0-20 15,0 0-15,0 21 0,21-22 16,0 22-16,22 0 0,-22-21 0,21 20 16,1 1-16,-1-21 0,-21 21 15,21-22-15,1 22 0</inkml:trace>
  <inkml:trace contextRef="#ctx0" brushRef="#br0" timeOffset="104107.24">5736 15939 0,'0'0'0,"21"0"0,-21-22 31,0 1-31,21 0 16,1 21-16,-1-21 0,-21 0 0,21 0 15,0 21-15,0-22 0,-21 1 16,21 0-16,1 21 0,-22-21 16,0 0-16,0 0 0,-22 21 31,1 0-31,0 0 0,0 0 16,0 0-16,0 21 0,-1 0 0,1 0 15,0 21-15,0-20 0,0 20 16,21 0-16,0 1 0,0-22 0,0 21 15,0 0-15,0 1 0,21-22 16,0 0-16,0 21 0,0-20 0,1-22 16,20 21-16,0 0 0,-21-21 0,22 0 15,-1 0-15,0 0 0,1 0 16,-1 0-16,0-21 0,1 0 16,-1-1-16,0 1 0,1-21 0,-1 21 15,0-22-15,-20 1 0,20 21 16,-21-21-16,0-1 0,0-20 0,-21 20 15,0 1-15,22 0 0,-22-1 0,0 1 16,0 0-16,0-1 0,0 1 16,0 21-16,0 0 0,0 0 0,0-1 15,0 44 1,0-1-16,0 0 0,0 0 16,0 21-16,0 1 0,0-1 0,-22 0 15,22 1-15,0-1 0,0 0 16,0 1-16,-21-1 0,21 22 15,0-22-15,0 0 0,0-21 0,0 22 16,0-22-16,0 21 0,0-21 16,0 1-16,21-22 0,1 0 15,-1 0-15,0 0 0,0 0 16,0 0-16,0-22 0,-21 1 16,22 0-16,-22-21 0</inkml:trace>
  <inkml:trace contextRef="#ctx0" brushRef="#br0" timeOffset="104287.37">6435 15748 0,'0'0'0,"-22"0"0,22-21 15,-21 21-15,42 0 32,1 0-32,-1 0 0,0-21 0,21 21 15,-21 0-15,22-21 0,-1 21 16,22 0-16,-22-22 0,21 22 0,1-21 15,-1 21-15,1-21 0,-1 0 0,-20 21 16</inkml:trace>
  <inkml:trace contextRef="#ctx0" brushRef="#br0" timeOffset="104524.23">7387 15452 0,'0'0'0,"-21"0"16,21-21-16,0-1 15,21 22 1,0 0-16,0 0 16,1-21-16,20 21 0,-21 0 0,0 0 15,22 0-15,-22 0 0,21-21 0,-21 21 16,22 0-16,-22 0 0,0 0 16,0 0-16,0 0 0,-42 0 31,0 0-16,0 0-15</inkml:trace>
  <inkml:trace contextRef="#ctx0" brushRef="#br0" timeOffset="104740.11">7620 15388 0,'-21'0'0,"-22"21"16,107-42-16,-149 42 15,85 1-15,-21-22 0,21 21 16,0 0-16,-21 0 0,21 0 16,0 0-16,0 22 0,-21-22 0,21 21 15,0-21-15,0 22 0,0-1 0,0 0 16,0 1-16,0-1 0,-21 0 15,21-20-15,-22 20 0,22 0 0,0 1 16,0-22-16,0 21 0,-21-21 16,21 0-16,0 1 0,0-1 15,0 0-15,0 0 16,21-42 0,1 21-16,-1-21 0,0 0 15</inkml:trace>
  <inkml:trace contextRef="#ctx0" brushRef="#br0" timeOffset="104944">7937 15790 0,'0'0'15,"-21"0"1,0 22-16,0-1 0,21 0 16,0 0-16,-21 0 0,21 0 15,-21 1-15,21-1 0,0 21 0,0-21 16,0 0-16,0 1 15,0-1-15,21-21 16,0 0-16,0 0 16,0-21-16</inkml:trace>
  <inkml:trace contextRef="#ctx0" brushRef="#br0" timeOffset="105147.88">7916 15579 0,'0'0'0,"-21"-21"0,0 21 0,21-22 0,-21 22 16,0 0-16,-1 0 16,1 0-1,42 0 32,1 0-31,-1 0-1</inkml:trace>
  <inkml:trace contextRef="#ctx0" brushRef="#br0" timeOffset="105611.76">8657 15515 0,'0'0'16,"0"-21"-16,21-21 16,-42 42-1,21 21 1,-21 0-16,0 0 0,0 22 16,21-22-16,0 21 0,-22 0 0,1 1 15,0-1-15,21 0 0,-21 1 16,0-1-16,21-21 0,0 22 0,-21-1 15,21 0-15,0-21 0,0 1 16,0-1-16,0 0 0,0 0 16,0 0-16,21-21 15,0 0-15,0-21 16,-21 0-16,21 0 16,-21 0-16,0-1 0,0 1 0</inkml:trace>
  <inkml:trace contextRef="#ctx0" brushRef="#br0" timeOffset="106023.53">8361 15833 0,'0'0'0,"-21"0"0,-1 0 0,22-21 31,22 21-15,-1 0-16,0 0 0,0 0 16,21-22-16,1 22 0,-1-21 0,0 21 15,1-21-15,20 21 0,-20-21 0,20 0 16,1 0-16,-1 21 0,1-43 15,-22 22-15,21 0 0,-20-21 0,-1 20 16,0-20-16,-20 21 0,-1-21 0,0-1 16,-21 1-16,0 21 0,0-22 15,0 22-15,0 0 0,-21 0 16,21 0-16,-21 21 0,-1 0 0,1 0 16,0 0-16,-21 0 0,21 21 15,-1 21-15,22-21 0,-21 22 0,0-1 16,21 0-16,-21 1 0,21 20 0,0-20 15,0-1-15,-21 0 0,21 22 16,-21-22-16,21 0 0,0 1 0,0-1 16,0 0-16,0 1 0,0-1 0,0 0 15,0-20-15,0 20 0,0-21 16,0 0-16,0 0 0,0 1 0,21-22 16,0 0-16,0 0 15,0 0-15,0 0 16,1-22-16,-1 1 0,0-21 0,21 21 15,-21 0-15</inkml:trace>
  <inkml:trace contextRef="#ctx0" brushRef="#br0" timeOffset="106416.3">9419 15790 0,'0'0'0,"21"0"31,0 0-15,1 0-16,-1 0 0,0 0 15,0 0-15,0 0 0,0 0 16,1 0-16,-1 0 0,21 0 16,-21-21-16,0 21 0,1-21 0,20 0 15,-21 21-15,0-21 0,-21 0 16,21-1-16,-21 1 16,-21 0-1,0 21-15,0 0 0,0 0 16,0 0-16,-22 0 0,22 0 0,0 0 15,-21 0-15,20 21 0,1 0 0,0 1 16,0-22-16,0 21 0,21 21 16,0-21-16,0 0 0,0 1 0,0-1 15,0 21-15,0-21 0,0 0 0,0 1 16,0-1-16,21 0 16,0-21-16,0 21 0,0-21 0,1 0 15,-1 0-15,0 0 0,0 0 0,21 0 16,-20 0-16,20 0 0,-21 0 15,21-21-15,1 21 0,-1-21 0,0 0 16,-20-1-16</inkml:trace>
  <inkml:trace contextRef="#ctx0" brushRef="#br0" timeOffset="106720.13">10774 15388 0,'0'0'0,"0"-21"0,0 0 16,-21 21 0,-1 0-16,1 0 15,0 0-15,0 21 16,21 0-16,-21 0 0,0 22 0,-1-22 16,22 21-16,-21 1 0,0-1 15,21 0-15,0-21 0,-21 22 0,21-1 16,-21-21-16,21 22 0,0-22 0,0 21 15,0-21-15,0 0 0,0 1 0,0-1 16,21 0-16,0 0 0,0-21 16,0 0-16,22 0 15,-22 0-15,0 0 0,21 0 0,-20-21 16,-1 0-16,21 0 0</inkml:trace>
  <inkml:trace contextRef="#ctx0" brushRef="#br0" timeOffset="107027.95">11239 15367 0,'0'0'0,"0"-21"0,0 0 16,0 0-16,0-1 15,22 22 1,-1 0-16,0 0 16,0 0-16,0 22 0,0-1 15,1 0-15,-1 0 0,0 0 0,0 22 16,0-1-16,0-21 0,-21 21 0,0 1 15,0-1-15,0-21 0,0 22 16,0-1-16,-21-21 0,0 21 0,0-20 16,-21-1-16,20 21 0,1-21 0,0 0 15,-21 1-15,21-1 0,-1-21 16,22 21-16,-21-21 0,0 21 16,0-21-16,21-21 31,0 0-31,0 0 15</inkml:trace>
  <inkml:trace contextRef="#ctx0" brushRef="#br0" timeOffset="108087.39">1693 17082 0,'0'0'0,"21"0"16,1 0-16,-1-22 0,0 22 0,0-21 15,-21 0-15,0 0 16,-21 21-1,0 0 1,-22 0-16,22 21 0,-21 0 0,0 22 16,20-22-16,-20 21 0,0 0 15,21 1-15,-22-1 0,22 22 16,0-22-16,0 21 0,21 1 16,0-22-16,0 22 0,0-22 15,42 0-15,-21-20 0,22 20 0,-1-21 16,0 0-16,1-21 0,-1 0 15,21 0-15,-20 0 0,20 0 16,-20 0-16,-1 0 0,0 0 0,1-21 16,-22 0-16,0 0 0,0 0 15,-21-1-15,0 1 0,0 0 0,0 0 16,-21 0-16,-21 0 0,20-1 16,-20 1-16,0 0 0,-1 21 15,1 0-15,0 0 0,-1 0 16,1 0-16,0 0 0,-1 0 15,1 21-15,21 0 0,0 1 0,0-1 16,21 0-16,0 0 16,21 0-16,0 0 0,0 1 15,21-22-15,1 0 0,-1 0 0,0 0 16,22 0-16</inkml:trace>
  <inkml:trace contextRef="#ctx0" brushRef="#br0" timeOffset="108272.28">2582 17484 0,'21'0'0,"-42"0"0,42-21 16,-42 21-1,0 0 1,21-22-16,-21 22 16,42 0 15,0 0-31,0 0 0,1 22 15</inkml:trace>
  <inkml:trace contextRef="#ctx0" brushRef="#br0" timeOffset="109055.83">4360 17484 0,'-21'0'0,"-21"0"32,42-21-32,0-1 15,0 1-15,0 0 16,21 0-16,0 0 15,0 0-15,-21-1 16,21 1-16,-21 0 0,0 0 0,0 0 16,0 0-16,-21 21 15,0 0-15,0 0 0,0 0 0,0 0 16,-1 0-16,-20 0 0,21 21 16,-21 0-16,20 0 0,1 0 0,0 0 15,0 22-15,0-22 0,21 0 16,0 21-16,0-20 0,0-1 0,0 0 15,0 0-15,21-21 0,0 0 16,21 21-16,-20-21 0,-1 0 0,21 0 16,0 0-16,-20-21 0,20 0 15,0 21-15,1-21 0,-22 0 16,21-1-16,-21 1 0,0 0 0,1 0 16,-1 21-16,-21-21 0,0 0 15,0-1-15,-21 22 31,-1 0-31,22 22 0,0-1 0,0 0 16,0 21-16,0 1 0,0-1 16,0 21-16,0-20 0,0 20 0,0 22 15,0-22-15,22 1 0,-1 21 16,-21-22-16,0 22 0,21-1 0,-21-20 16,21 21-16,-21-22 15,0 22-15,0-22 0,0 1 0,0-22 16,-21 22-16,0-22 0,21-21 15,-21 21-15,-1-20 0,-20-22 0,21 0 16,-21 0-16,20 0 0,-20-22 16,0 1-16,-1 0 0,22-21 0,-21 21 15,0-43-15,20 22 0,-20-22 16,21-20-16,0 20 0,21 1 0,0-1 16,-21-21-16,21 22 0,0-1 15,0 1-15,0 21 0,21-22 16,0 22-16,21-22 0,-21 22 15,22 0-15,20-1 0,-20 1 0,20 21 16,-21-22-16,22 1 0,-1 0 16,1 21-16</inkml:trace>
  <inkml:trace contextRef="#ctx0" brushRef="#br0" timeOffset="109644.23">4974 17420 0,'0'0'0,"0"43"31,21-43-15,0 0 0,1-22-16,-1 22 0,0-21 15,0 0-15,0 0 0,0 0 0,1 0 16,-1-1-16,0 1 0,-21 0 16,0 0-16,0 0 0,0 0 15,0-1-15,-21 22 0,0-21 16,-1 21-16,1 0 0,0 0 15,0 0-15,-21 21 0,20 1 0,-20-1 16,21 0-16,0 0 0,0 0 16,-1 22-16,22-22 0,0 21 0,0 0 15,0-20-15,0 20 0,0-21 16,0 21-16,22-20 0,-1-1 16,0 0-16,21 0 0,-21-21 15,22 0-15,-22 0 0,21 0 0,1 0 16,-1 0-16,0 0 0,1 0 15,-1-21-15,0 0 0,1 0 0,-1-1 16,0-20-16,1 21 0,-1-21 16,-21 20-16,21-20 0,-20 0 0,20 21 15,-21-22-15,-21 1 0,0 0 16,0-1-16,0 22 0,0-21 0,0 21 16,0-1-16,0 1 0,-21 21 15,0 0 1,0 21-16,21 1 0,-22 20 15,22-21-15,-21 21 0,0-20 16,21 20-16,0 0 0,-21 1 0,0-1 16,21 0-16,0 1 0,-21-22 15,21 21-15,0 0 0,0-20 0,0-1 16,0 0-16,21 0 0,0 0 0,0-21 16,0 0-16,22 0 0,-22 0 15,0 0-15,0 0 0,21-21 0,-20 0 16,-1 0-16,0 0 0</inkml:trace>
  <inkml:trace contextRef="#ctx0" brushRef="#br0" timeOffset="109812.13">5567 17336 0,'-21'0'0,"42"0"0,-42-22 31,42 22-31,0 0 16,0-21-16,0 21 0,22 0 15,-22 0-15,21-21 0,0 21 0,1-21 16,-1 21-16,0-21 0,22 0 16,-22 21-16,22-22 0</inkml:trace>
  <inkml:trace contextRef="#ctx0" brushRef="#br0" timeOffset="110844.56">6964 17060 0,'0'0'0,"-21"-21"0,21 0 0,-22 0 0,22-21 15,0 20-15,-21 1 0,0 0 16,21 0-16,-21 0 16,0 21-16,0 21 15,21 0-15,-22 21 0,22-20 16,-21 20-16,21 21 0,0-20 15,0-1-15,0 22 0,0-22 0,0 0 16,0 22-16,0-22 0,0 0 0,0 1 16,0-22-16,0 21 15,0-21-15,0 1 0,0-1 16,0-42 0,0-1-1,0 1-15,21 0 0,-21 0 16,22 0-16,-22-22 0,0 22 0,0-21 15,21 21-15,-21-22 0,0 1 16,21 21-16,-21 0 0,0-22 0,0 22 16,0 0-16,0 42 15,21 0 1,-21 1-16,21-1 0,-21 0 16,0 21-16,21-21 0,1 22 15,-22-22-15,21 21 0,0-21 0,-21 1 16,21-1-16,0 21 0,0-42 15,1 21-15,-1 0 0,0-21 0,0 0 16,0 0-16,22 0 0,-22 0 16,21 0-16,-21 0 0,22-21 0,-1 0 15,-21 0-15,21 0 0,-20-22 0,20 22 16,-21-21-16,0 21 0,0-22 16,-21 1-16,0 0 0,0-1 0,0 1 15,0 0-15,0-1 0,0 1 16,0 0-16,0 21 0,-21-1 0,0-20 15,0 42-15,21 21 16,-21 0 0,21 1-16,-21 20 0,21 0 0,0-21 15,0 22-15,0-1 0,0 0 16,0 1-16,0-1 0,0 0 0,0-20 16,0 20-16,21-21 0,0 21 15,0-20-15,0-1 0,0 0 0,1-21 16,-1 21-16,0-21 0,21 0 15,-21 0-15,1 0 0,20-21 0,-21 21 16,0-21-16,0 0 0,1-1 16,20 1-16,-42-21 0,21 21 15,0 0-15,-21-1 0,0-20 0,21 21 16,-21 0-16,0 0 0,0-1 16,-21 22-16,0 0 15,0 0-15,0 22 0,0-1 0,21 0 16,-22 0-16,22 0 15,-21 0-15,21 1 0,0-1 16,0 0-16,0 0 16,21-21-1,1 0-15,-1 0 16,0 0-16</inkml:trace>
  <inkml:trace contextRef="#ctx0" brushRef="#br0" timeOffset="111015.46">8001 17060 0,'0'0'16,"0"-21"-16,0 0 0,-21 21 0,0 0 16,-1-21-16,1 21 15,0 0 1,21 21-16,0 0 16,21-21-16,0 21 15,1-21-15,-1 0 0,0 0 16,21 22-16,-21-22 0</inkml:trace>
  <inkml:trace contextRef="#ctx0" brushRef="#br0" timeOffset="111420.28">8382 17166 0,'0'0'0,"-21"106"31,21-85-31,-21 0 0,-1 1 0,22-1 16,-21 0-16,21 0 0,0 0 0,-21 0 15,21 1-15,-21-1 0,21 0 16,0 0-16,0-42 47,0 0-47,0 0 0,0-1 16,0 1-16,21 0 0,0-21 15,-21 21-15,21-22 0,1 22 0,-1-21 16,0 21-16,-21-22 0,21 22 0,0 0 15,0 21-15,1 0 0,-1 0 16,0 0-16,0 0 0,0 0 0,-21 21 16,21 0-16,1 0 0,-22 1 15,0-1-15,0 0 0,0 0 0,0 21 16,0-20-16,0-1 0,0 0 16,0 0-16,0 0 0,0 0 15,0 1-15,21-22 31,0 0-31,0 0 16,21-22-16</inkml:trace>
  <inkml:trace contextRef="#ctx0" brushRef="#br0" timeOffset="111925.99">9250 17124 0,'0'-21'15,"0"42"-15,0-63 0,0 20 0,-21 22 16,-1 0-16,1 0 0,0 0 16,0 0-16,0 0 0,-22 0 0,22 22 15,0-22-15,-21 21 0,21 0 0,-22 0 16,22 21-16,0-20 0,0-1 16,0 0-16,21 21 0,0-21 15,0 1-15,0-1 0,0 0 0,0 0 16,0 0-16,21 0 0,0 1 0,0-1 15,0-21-15,0 0 0,1 0 16,20 0-16,-21 0 0,21 0 0,-20-21 16,20 21-16,-21-22 0,21 1 15,-20 0-15,-1 0 0,0 0 16,0 0-16,0-22 0,-21 1 0,0 0 16,21-1-16,-21 1 0,22 0 15,-22-1-15,21-20 0,-21 20 0,0-20 16,0 21-16,0 20 0,0-20 0,0 21 15,0 0-15,0 0 0,0 42 16,0 0 0,-21 0-16,-1 21 0,22 1 15,-21-1-15,21 0 0,0 1 0,-21 20 16,21-20-16,0-1 0,-21 0 0,21 1 16,0-1-16,0-21 15,0 21-15,0-20 0,0-1 0,21 0 16,0 0-16,-21 0 0,21-21 15,1 0-15,-1 0 0,0 0 0,0 0 16,0 0-16,0 0 0,1-21 0</inkml:trace>
  <inkml:trace contextRef="#ctx0" brushRef="#br0" timeOffset="112319.77">9821 17082 0,'0'0'0,"0"-22"0,0 1 0,0 0 16,-21 21-1,0 0-15,0 0 16,0 0-16,21 21 0,-22 0 0,1 1 16,0-1-16,21 0 0,-21 21 15,21-21-15,0 1 0,0 20 0,0-21 16,0 0-16,0 0 0,0 1 16,0-1-16,0 0 0,21 0 0,-21 0 15,21-21-15,0 0 0,22 0 0,-22 0 16,0 0-16,0 0 0,0 0 15,1 0-15,20-21 0,-21 21 0,0-21 16,-21 0-16,21 0 0,-21-1 16,22-20-16,-22 21 0,0-21 0,0 20 15,0-20-15,0 21 0,0-21 16,-22 20-16,1 1 0,0 0 16,0 0-16,0 21 0,0 0 0,-1 0 15,1 0-15,0 0 0,0 21 16,21 0-16,0 0 0,0 1 15,0-1-15,0 0 0,0 0 0,0 0 16,0 0-16,0 1 0,0-1 16,21 0-16,0-21 0,0 0 0,1 21 15</inkml:trace>
  <inkml:trace contextRef="#ctx0" brushRef="#br0" timeOffset="112851.46">10350 17060 0,'0'0'0,"0"-21"0,0 0 32,0 42-17,0 0-15,0 1 16,0-1-16,0 21 0,0-21 16,-21 0-16,21 22 0,0-22 0,-21 0 15,21 0-15,0 0 0,0 1 16,0-1-16,0 0 0,0 0 15,21-21 17,0-21-32,1 0 0,-1 0 15,0-1-15,0 22 0,-21-21 16,21 0-16,0-21 0,1 21 0,-1-1 16,-21 1-16,21 21 0,-21 21 31,0 1-16,0-1-15,0 0 0,21 0 16,-21 0-16,21 0 16,0 1-16,1-22 15,-1 0-15,0 0 0,0 0 16,0 0-16,0 0 0,1 0 16,-1-22-16,-21 1 15,21 0-15,-21 0 0,0 0 16,0 0-16,0-1 0,0 1 0,0-21 15,0 21-15,-21 0 0,21-1 16,-21 1-16,21 0 0,0 0 16,-22 21-16,22-21 0</inkml:trace>
  <inkml:trace contextRef="#ctx0" brushRef="#br0" timeOffset="113403.25">11451 16679 0,'0'0'0,"0"-21"0,0 0 0,-21 21 47,21 21-47,0 0 0,0 1 15,0-1-15,-21 21 0,21 0 0,0 1 16,0-1-16,0 0 0,-21 22 0,21-22 16,-22 1-16,22-22 0,0 21 15,-21 0-15,0-20 0,21-1 0,-21 21 16,21-21 0,0 0-16,21-21 31,-21-21-31,21 0 15,0 0-15,1 0 0</inkml:trace>
  <inkml:trace contextRef="#ctx0" brushRef="#br0" timeOffset="113636.06">11642 16679 0,'0'-84'16,"0"168"-16,0-189 15,0 126-15,0 0 16,0 0-16,0 0 15,0 22-15,0-1 0,0 0 0,0 1 16,0-1-16,0 0 0,0 1 16,0-1-16,0 0 0,0 1 0,0-1 15,0-21-15,0 0 0,0 0 0,0 22 16,0-22-16,0 0 16</inkml:trace>
  <inkml:trace contextRef="#ctx0" brushRef="#br0" timeOffset="113803.97">11430 17124 0,'0'0'0,"-21"0"0,0-21 16,21 0 0,21 21-1,0 0-15,0 0 0,0 0 16,0-22-16,22 22 0,-22 0 0,21 0 15,-21 0-15,22-21 0,-1 21 16,0 0-16,-20 0 0,20 0 0,0 0 16</inkml:trace>
  <inkml:trace contextRef="#ctx0" brushRef="#br0" timeOffset="114699.66">12213 16997 0,'0'-64'31,"0"43"-31,-21 0 16,0 21-16,0 0 0,-22 0 15,22 0-15,0 21 0,0-21 16,-22 21-16,22 1 0,-21-1 0,21 0 16,0 21-16,-22-21 0,22 1 15,0 20-15,0-21 0,21 0 0,0 0 16,0 1-16,0-1 0,0 0 0,0 0 15,0 0-15,21-21 16,0 0-16,0 0 16,22 0-16,-22 0 0,0 0 15,21-21-15,-21 21 0,1-21 0,20 0 16,-21 0-16,0-1 0,0 1 0,1 0 16,-1 0-16,0 0 0,-21-22 15,0 22-15,0 0 0,0-21 0,0 21 16,0-1-16,0 1 0,-21 21 31,0 21-31,21 1 16,0-1-16,0 0 15,0 21-15,0-21 0,0 22 0,0-22 16,21 42-16,0-41 0,-21-1 16,21 0-16,0 0 0,0-21 15,22 21-15,-22-21 0,0 0 0,21 0 16,-20 0-16,20 0 0,-21 0 15,21 0-15,-20 0 0,20 0 0,-21-21 16,0 0-16,0 0 0,1 21 0,-1-21 16,-21-1-16,0-20 0,0 21 15,0 0-15,0 0 0,0-1 16,0-20-16,0 21 0,0 0 16,0 0-16,0 42 15,0 0 1,0 0-16,0 0 15,0 22-15,0-22 0,-21 0 0,21 0 16,0 0-16,0 0 0,-22 1 16,22-1-16,0 0 0,0 0 0,0 0 15,-21-21 1,21-21 15,0 0-31,0 0 16,0 0-16,0-22 0,21 22 0,1 0 15,-22-21-15,21 20 16,0-20-16,21 21 0,-21-21 0,1 20 16,20 1-16,-21 0 0,21 0 0,-20 21 15,20 0-15,-21 0 0,0 21 16,22 0-16,-22 0 0,0 1 0,0-1 16,0 0-16,0 21 0,1-21 15,-22 22-15,21-1 0,-21 0 16,0-20-16,0-1 0,0 0 0,-21 0 15,-1 0-15,1-21 16,0 21-16,0 1 0,42-22 31</inkml:trace>
  <inkml:trace contextRef="#ctx0" brushRef="#br0" timeOffset="115228.44">13843 16997 0,'0'0'0,"0"-64"16,0 43-16,-21 0 15,0 21-15,-1-21 0,1 21 16,-21 0-16,21 0 0,0 0 16,-22 0-16,22 0 0,-21 21 0,21 0 15,-1 0-15,-20 1 0,21-1 16,0 21-16,-22-21 0,22 22 0,0-22 15,21 0-15,0 21 0,0 1 16,0-1-16,0-21 0,21 0 16,0 0-16,22-21 0,-22 0 15,0 0-15,21 0 0,-20 0 16,20 0-16,-21 0 0,21 0 0,1-21 16,-22 0-16,0 0 0,21 0 0,-20 0 15,-1-1-15,0-20 16,0 21-16,0-21 0,0-1 0,-21 1 15,0-22-15,22 22 0,-1-21 0,-21 20 16,0-20-16,0 20 0,0-20 16,21 21-16,-21-1 0,0 1 0,21 0 15,-21 20-15,0 1 0,0 42 32,0 1-32,-21 20 0,21-21 0,-21 21 15,0 22-15,21-22 0,0 22 16,-22-22-16,22 22 0,0-1 0,-21-21 15,21 1-15,0-1 0,0 0 0,0 1 16,0-1-16,0-21 16,0 0-16,0 1 0,21-1 0,1 0 15,-1 0-15,0-21 0,0 0 0,0 0 16,0 0-16,22 0 0,-22-21 16,21 0-16</inkml:trace>
  <inkml:trace contextRef="#ctx0" brushRef="#br0" timeOffset="115484.3">14626 16510 0,'0'0'0,"21"-21"0,-21-21 15,0 20-15,0 1 0,0 0 0,-21 21 32,0 21-32,21 0 15,-21 1-15,0 20 0,21 0 0,-22 1 16,1-1-16,21 0 0,-21 22 0,0-22 15,21 0-15,-21 22 0,0-22 16,21 1-16,-22-1 0,22 0 0,-21 1 16,21-1-16,-21-21 0,21 0 0,0 0 15,0 1-15,0-1 0,21-21 32,0 0-32,1 0 0</inkml:trace>
  <inkml:trace contextRef="#ctx0" brushRef="#br0" timeOffset="115861.08">14690 16976 0,'0'21'32,"21"-21"-17,0 0-15,0 0 16,0 0-16,0 0 0,22 0 0,-22 0 15,0-21-15,21 0 0,-20 21 0,-1-22 16,0 1-16,0 21 0,0-21 16,0 0-16,-21 0 0,0 0 15,0-1-15,0 1 0,0 0 0,0 0 16,-21 21-16,0 0 16,-21 0-16,21 0 0,-1 0 0,-20 21 15,21 0-15,-21 0 0,20 22 16,1-22-16,0 21 0,0-21 0,0 22 15,21-22-15,-21 21 0,21-21 0,0 1 16,0 20-16,0-21 0,0 0 16,0 0-16,21-21 0,0 0 15,0 0-15,0 0 0,0 0 16,1 0-16,-1 0 0,21 0 0,-21 0 16,0 0-16,22-21 0</inkml:trace>
  <inkml:trace contextRef="#ctx0" brushRef="#br0" timeOffset="116151.91">16362 16489 0,'0'-21'0,"0"42"0,-21-42 16,-1 21-16,1-21 0,0 21 0,-21 0 15,21 0-15,-1 21 16,1 0-16,-21 0 0,21 0 16,0 0-16,-1 22 0,1-22 0,0 21 15,21 1-15,0-1 0,0 0 0,0 1 16,0-22-16,0 21 0,0 0 16,0-20-16,0-1 0,0 21 0,0-21 15,0 0-15,21-21 0,-21 22 0,21-1 16,1-21-16,-1 0 0,0 0 15,0 0-15</inkml:trace>
  <inkml:trace contextRef="#ctx0" brushRef="#br0" timeOffset="116440.11">16912 16383 0,'0'0'15,"21"-21"-15,0 0 0,1 21 16,-1 21-16,0-21 16,-21 21-16,21 0 0,0 22 15,-21-22-15,21 21 0,1 0 0,-1-20 16,-21 41-16,0-21 0,21 1 16,-21-1-16,0 0 0,0 1 15,0-1-15,0 0 0,0 1 0,-21-1 16,0 0-16,-22-20 0,22-1 15,-21 0-15,21 21 0,-22-42 0,1 21 16,0 1-16,-1-1 0,1-21 16,0 21-16,-22-21 0,22 0 0</inkml:trace>
  <inkml:trace contextRef="#ctx0" brushRef="#br0" timeOffset="117791.78">2900 18013 0,'-64'42'31,"43"-21"-31,21 1 16,0-1-1,0 0-15,21-21 16,0 0-16,1 21 0,-1-21 15,21 0-15,-21 0 0,22 0 16,-22 0-16,0-21 0,21 21 16,-21-21-16,1 21 0,-1-21 15,0 21-15,0-22 0,0 1 0,0 21 16,-21-21-16,0 0 16,0 0-16,-21 21 15,0 0 1,21 21-1,-21 0-15,21 0 0,0 0 16,0 1-16,0 20 0,0 0 0,0-21 16,0 22-16,0-1 0,0 0 15,0 1-15,0-1 0,0 0 16,0-20-16,0 20 0,0-21 16,0 0-16,0 0 0,0 1 0,0-1 15,-21-42 16,0-1-15</inkml:trace>
  <inkml:trace contextRef="#ctx0" brushRef="#br0" timeOffset="118203.86">3598 18203 0,'21'0'16,"-21"-21"-16,22 21 62,-1 21-46,0-21-16,0 0 15,0 0-15,0 0 0</inkml:trace>
  <inkml:trace contextRef="#ctx0" brushRef="#br0" timeOffset="119768.85">5863 18267 0,'21'0'0,"0"0"0,1 0 16,-1 0-1,0 0-15,0 0 0,0-21 0,0 0 16,1 21-16,-1-22 0,0 22 16,0-21-16,0 21 0,-21-21 15,21 0-15,-21 0 16,0 0-16,-21 21 15,0-22-15,0 22 0,0 0 0,-22 0 16,1 0-16,0 0 0,-22 0 16,22 0-16,-22 0 0,22 0 0,0 22 15,-22-22-15,22 21 0,0 0 16,20 0-16,-20 0 0,21 22 16,0-1-16,21 0 15,0-21-15,0 1 0,127 41 31,169-84-15,-254 0 0,22 0-16,-22-1 0,1 1 15,-1 0-15,-21 0 0,0 0 0,0 0 16,1-1-16,-22 1 16,0 0-16,0 0 0,0 0 15,-22 21-15,1 0 0,0 0 16,0 0-16,21 21 15,-21 0-15,21 0 16,-21 0-16,21 22 0,0-1 0,0 22 16,0-22-16,0 21 0,0-20 15,0 20-15,0 1 0,21-22 16,-21 22-16,0-1 0,0-21 0,0 22 16,0-22-16,0 22 0,0-43 0,-21-21 15,-1 0 1,1 0-16,0 0 0,0 0 15,0 0-15,0 0 0,-1 0 16,1 0-16,0 0 0,0 0 0,0 0 16,0 0-16,-1 0 0,1 0 15,21-64-15,0 22 16,0-21-16,0-1 0,0 1 0,0-1 16,21 22-16,1-22 0,-1 1 15,0-1-15,21 22 0,1 0 16,-22-1-16,21 1 0,0 21 0</inkml:trace>
  <inkml:trace contextRef="#ctx0" brushRef="#br0" timeOffset="120379.59">6435 18203 0,'0'0'0,"0"22"16,0-1-16,0 0 0,0 0 15,0 0-15,21-21 31,0-21-15,0 21-16,-21-21 0,21 0 0,0 0 16,1-1-16,-22 1 15,21 0-15,-21 0 0,0 0 0,0 0 16,0-1 0,-21 22-16,-1 0 0,1 0 0,0 22 15,0-22-15,-21 21 16,20 0-16,1 21 0,0-21 0,21 1 0,-21 20 15,21 0-15,0-21 16,0 22-16,0-22 0,0 0 0,0 21 16,21-20-16,-21-1 0,42 0 15,-20 0-15,-1-21 0,21 0 16,0 0-16,-20 0 0,20 0 0,21 0 16,-20 0-16,-1-21 0,22 0 15,-22 21-15,0-43 0,22 22 0,-22 0 16,0-21-16,-20-1 0,20 22 15,-21-21-15,0 0 0,0-1 16,1 1-16,-22 0 0,0-1 16,0 22-16,0-21 0,0-1 0,0 22 0,0 0 15,0 0-15,0 42 32,0 0-32,0 22 15,0-22-15,0 21 0,0 0 0,0 1 16,0-1-16,0 22 0,0-22 15,0 0-15,0 22 0,0-22 0,0 0 16,0-20-16,0 20 0,0-21 16,0 21-16,0-20 0,0-1 15,21-21-15,0 0 0,0 0 16,0-21-16,0-1 16,1 1-16,-1 0 0,0 0 15,0 0-15,0-22 0,-21 1 16</inkml:trace>
  <inkml:trace contextRef="#ctx0" brushRef="#br0" timeOffset="120595.46">7175 18161 0,'0'0'0,"-21"0"32,42 0-32,1 0 15,-1 0-15,0 0 0,21 0 16,-21 0-16,22-21 0,-22 21 15,21 0-15,1 0 0,-1-21 0,0 21 16,1 0-16,20-21 0,-21 21 16,1 0-16,-1-22 0,0 22 0,-20 0 15,-1 0-15,0-21 0</inkml:trace>
  <inkml:trace contextRef="#ctx0" brushRef="#br0" timeOffset="126951.69">7832 18182 0,'0'0'0,"0"-21"0,0 0 0,0 0 16,21 0-16,-21-1 16,21 22-16,-21-21 0,0 0 15,-21 21 17,0 0-32,-1 0 15,1 21-15,21 0 0,-21 1 0,0 20 16,0-21-16,0 21 0,-1 1 15,22-1-15,-21 0 0,0 1 0,0-1 16,21-21-16,0 22 0,-21-22 16,21 0-16,0 0 0,0 0 15,0 0-15,21-42 32,0 0-32,0 0 15,0 0-15,1 0 0,-22-22 16,42 22-16,-42-21 0,42-1 0,-42 22 15,21-21-15,1 21 0,-1 0 16,0-1-16,-21 1 0,21 21 0,0 0 16,0 0-16,1 21 15,-22 1-15,21-1 0,0 0 0,0 42 16,-21-41-16,21-1 16,0 21-16,-21-21 0,22 0 0,-1 1 15,-21-1-15,21-21 0,0 0 16,0 0-16,0 0 0,22 0 0,-22 0 15,0 0-15,0-21 16,0-1-16,22 1 0,-22 0 0,0 0 16,-21-21-16,21-1 0,-21 22 15,21-21-15,-21-1 0,0 1 0,0 0 16,0-1-16,0 1 0,-21 21 16,0-21-16,0-22 15,0 43-15,0 0 0,21 42 31,0 0-15,21 21-16,0 1 0,0-22 0,0 21 0,0 1 16,1-1-16,-22 0 0,21 22 15,0-22-15,0-21 0,0 22 16,0-1-16,1-21 0,-1 0 16,0 0-16,0 1 0,21-1 0,-20-21 15,-1 0-15,21 0 0,-21 0 16,0-21-16,1-1 0,20 1 0,-42 0 15,21 0-15,0-21 0,-21 20 16,21 1-16,-21-21 0,0 21 0,0-22 16,0 22-16,0 0 0,0 0 15,-21 0-15,21 0 0,-21-1 16,0 22-16,21 22 16,0-1-16,0 0 0,0 0 15,0 0-15,0 0 16,0 1-16,0-1 0,0 21 0,0-21 15,0 0-15,0 1 0,0-1 16,0 0-16,21-21 31</inkml:trace>
  <inkml:trace contextRef="#ctx0" brushRef="#br0" timeOffset="127248.09">8996 18034 0,'0'-21'0,"0"42"0,-21-84 0,-1 41 15,22 1-15,-21 21 0,0-21 16,0 21-16,21 21 16,0 0-1,0 1 1,21-22-16,0 0 16,0 0-16,1 0 15,-1 0-15,0 0 0,-21-22 16,0 1-1,0 0-15,-21 0 16,0 21-16,-22 0 16,22 0-16,0 0 0,0 0 0,0 0 15,-1 0-15,1 0 0,21 21 16,0 0-16,0 0 16,21-21-16,1 22 0,-1-1 15,0 0-15,0-21 0</inkml:trace>
  <inkml:trace contextRef="#ctx0" brushRef="#br0" timeOffset="127691.83">9313 18076 0,'0'43'16,"-21"-22"-16,21 0 15,0 0-15,0 0 16,-21 1-16,21-1 0,0 0 0,-21 0 15,21 0-15,0 0 0,0 1 16,0-1-16,0 0 0,0 0 0,0 0 16,0 0-16,-21-21 31,21-21-15,0 0-1,0 0-15,0 0 0,0-22 16,21 22-16,-21-21 0,21 21 0,0-22 15,0 22-15,0 0 16,-21 0-16,43 0 0,-22 0 0,0-1 16,0 22-16,0 0 0,1 0 15,-1 0-15,0 43 0,0-22 16,-21 0-16,21 21 0,-21-20 16,0 20-16,0-21 0,0 21 0,0-20 15,0-1-15,0 21 0,-21-21 16,21 0-16,0 1 0,-21-1 15,21 0-15,21-42 32,0 21-32,0-21 15</inkml:trace>
  <inkml:trace contextRef="#ctx0" brushRef="#br0" timeOffset="128179.55">10096 18140 0,'0'0'0,"0"-21"16,-42 0 0,21 21-16,0-22 0,0 22 0,-1 0 15,1 0-15,-21 0 0,21 22 16,0-22-16,-22 42 0,22-21 16,21 21-16,0-20 0,-21 20 15,21 0-15,0-21 0,0 22 16,0-22-16,0 21 0,0-21 15,21 1-15,0-1 0,0-21 16,22 21-16,-22-21 0,0 0 16,0 0-16,22 0 0,-22-21 0,0 0 15,0-1-15,0 1 0,22 0 16,-43-21-16,21 21 0,0-22 0,-21 1 16,21 0-16,-21-1 0,0 1 15,0 0-15,0-1 0,0-20 0,0 20 16,0 1-16,0 0 0,0-1 15,0 22-15,0 0 0,0 0 16,0 63 0,0-21-16,0 22 15,0-22-15,0 21 0,0 1 0,0-1 16,0 0-16,0 1 0,0-1 16,0 0-16,0-21 0,0 22 0,0-1 15,0-21-15,0 0 0,21 1 16,0-1-16,-21 0 0,0 0 15,22-21-15,-1 0 0,0 0 16,0 0-16,0-21 16</inkml:trace>
  <inkml:trace contextRef="#ctx0" brushRef="#br0" timeOffset="128560.05">10477 18119 0,'0'0'0,"0"-21"31,-21 42-16,21 0-15,-21-21 16,0 21-16,21 0 0,0 0 16,0 22-16,-21-22 0,21 0 0,0 0 15,0 0-15,0 1 0,0-1 16,0 0-16,21 0 0,0-21 16,0 0-16,0 0 15,22 0-15,-22 0 0,21 0 0,-21 0 16,22-21-16,-1 21 0,-21-21 15,0 0-15,1-1 0,-1 1 0,0-21 16,-21 21-16,0 0 0,0-22 0,0 22 16,-21 0-16,0 0 0,-1 0 15,-20-1-15,21 1 0,-21 21 16,20 0-16,-20 0 0,21 0 0,-21 0 16,20 21-16,1 1 0,0-1 15,0 0-15,0 0 0,21 0 0,-21 0 16,21 1-16,0-1 0,0 0 15,0 0-15,21 0 16,21-21-16,-21 0 0,0 0 16,1 0-16,20 0 0</inkml:trace>
  <inkml:trace contextRef="#ctx0" brushRef="#br0" timeOffset="129063.76">11028 18076 0,'21'0'0,"-42"0"0,42 22 31,-42-22-31,21 21 0,-21 21 16,21-21-16,0 0 15,-22 1-15,22 20 0,-21-21 0,21 21 16,0-20-16,0-1 0,0 0 16,0 0-16,0 0 0,21 0 15,1-21-15,-1 0 0,0 0 16,0 0-16,21-21 0,-20 0 15,-1 0-15,0 21 0,0-42 0,0 20 16,0 1-16,1 0 0,-1 0 16,-21 0-16,0 0 0,21-1 0,-21 1 15,-21 42 32,21 1-47,0-1 0,0 0 0,0 0 16,0 0-16,0 0 15,21 1-15,0-22 0,0 0 0,0 21 16,1-21-16,20 0 0,-21 0 16,0 0-16,22 0 0,-22-21 0,0 21 15,0-22-15,-21 1 0,0 0 16,21 0-16,-21 0 0,0 0 0,0-1 16,0 1-16,0-21 0,-21 21 15,0 0-15,0-1 0,0-20 16,21 21-16,-22 21 0,22-21 15,22 21 17,-1 0-32,21 0 0</inkml:trace>
  <inkml:trace contextRef="#ctx0" brushRef="#br0" timeOffset="129472.29">11980 17886 0,'0'0'0,"0"-21"0,0 0 0,0-1 16,0 1-16,0 42 31,0 1-31,0-1 16,-21 0-16,21 21 0,0 1 0,-21-1 15,21-21-15,-21 21 0,0 1 16,21-1-16,0 0 0,-22 1 0,1-1 15,21 0-15,0-20 0,0 20 16,0-21-16,0 0 0,0 0 0,0 1 16,21-22-1,1 0-15,-1-22 0,0 1 16,-21 0-16,21 0 16</inkml:trace>
  <inkml:trace contextRef="#ctx0" brushRef="#br0" timeOffset="129696.16">12298 17886 0,'0'0'0,"21"-42"0,0-1 16,0 22-16,0 0 0,-21 0 16,22 21-16,-22 21 15,0 0-15,0 0 0,0 22 16,0-1-16,0 0 0,0 1 0,0-1 16,0 21-16,0-20 0,0-1 15,0 0-15,0 1 0,0-1 0,0 0 16,-22 1-16,22-22 0,0 21 15,0-21-15,0 1 0,0-1 16,0 0-16,-21-21 0,0 0 16,0 0-16,0-21 15</inkml:trace>
  <inkml:trace contextRef="#ctx0" brushRef="#br0" timeOffset="129861.79">11896 18309 0,'0'0'15,"21"-21"-15,0 21 16,0 0-16,0 0 0,22 0 0,-1 0 16,0 0-16,1 0 0,-1 0 15,0 0-15,1 0 0,-1-21 0,21 21 16,-20-21-16,-1 21 0,0 0 16,-20 0-16,20-21 0</inkml:trace>
  <inkml:trace contextRef="#ctx0" brushRef="#br0" timeOffset="130752.13">13017 18225 0,'0'0'0,"22"-22"0,-22 1 16,21 21-16,-21-21 0,0 0 15,0 0-15,0 0 16,-21 21-16,21-22 0,-22 1 0,-20 21 15,21-21-15,0 21 16,-22 0-16,22 0 0,-21 0 0,21 0 16,-22 21-16,22 0 0,-21 1 15,21-1-15,-22 0 0,22 21 0,21-21 16,-21 22-16,21-1 0,-21-21 16,21 22-16,0-1 0,0-21 0,0 0 15,0 0-15,21 1 0,0-1 16,0 0-16,1-21 0,-1 0 15,21 0-15,-21 0 0,22 0 16,-1-21-16,0 0 0,-21 21 0,22-22 0,-1-20 16,-21 21-16,22 0 15,-22-22-15,0 1 0,0-21 16,-21 41-16,21-20 0,-21 21 16,0-21-16,0 20 0,0 1 15,0 42 1,0 1-16,0-1 15,0 0-15,0 21 0,0-21 16,0 1-16,0 20 0,21-21 0,1 0 16,-22 0-16,42 1 0,-21-1 15,0 0-15,22 0 0,-22-21 16,21 0-16,0 0 0,-20 0 0,20 0 16,0 0-16,-21 0 0,22 0 15,-22-21-15,0 0 0,0 21 0,0-21 16,1-1-16,-22 1 0,0 0 15,0 0-15,0-21 0,0 20 0,0 1 16,0 0-16,0 0 16,-22 42 15,22 0-31,0 0 0,0 1 16,0-1-16,0 0 0,0 0 0,0 0 15,-21 0-15,21 1 0,0-1 16,0 0-16,0 0 0,-21-21 15,0 0 1,21-21 0,0 0-16,0 0 0,0-1 15,0 1-15,0-21 0,0 21 16,0 0-16,21-22 0,0 22 16,0-21-16,1 21 0,-1-1 0,0-20 15,21 21-15,-21 0 0,22 21 0,-22 0 16,21 0-16,1 0 0,-22 0 15,0 21-15,21 0 0,-21 0 0,1 0 16,-1 22-16,0-22 0,-21 0 16,0 21-16,0-20 0,0-1 15,0 0-15,0 21 0,0-21 16,0 1-16,0-1 0,0 0 16</inkml:trace>
  <inkml:trace contextRef="#ctx0" brushRef="#br0" timeOffset="131231.79">14626 18076 0,'0'0'16,"-42"-42"15,21 42-31,-22 0 0,1 0 0,21 0 15,-22 0-15,1 0 0,0 21 16,-1 0-16,22 1 0,-21 20 0,21-21 16,0 0-16,-1 22 0,1-22 15,21 21-15,0-21 0,0 22 0,0-22 16,0 0-16,21 0 0,1 0 0,-1 0 16,21 1-16,-21-22 0,22 0 15,-22 0-15,21 0 0,0 0 0,-20 0 16,20 0-16,-21-22 0,0 1 15,22 0-15,-22-21 0,-21 21 16,21-22-16,0 1 0,-21 0 16,21-1-16,-21 1 0,0 0 0,0-22 15,0 22-15,0-22 0,0 22 16,0 0-16,0-1 0,0 1 0,0 21 16,0 0-16,-21 21 0,0 21 15,21 21-15,-21 0 16,21 1-16,0-1 0,0 0 15,0 1-15,0 20 0,0-20 16,0-1-16,0 0 0,0 1 0,0-1 16,21 0-16,0 1 0,-21-22 0,21 21 15,0-21-15,-21 0 0,22-21 16,-1 0-16,0 0 16,0 0-16</inkml:trace>
  <inkml:trace contextRef="#ctx0" brushRef="#br0" timeOffset="131479.64">15049 17844 0,'0'0'0,"22"-43"0,-22 1 15,0 0-15,0 20 0,0 1 16,0 0-16,0 0 0,0 42 16,0 0-1,0 22-15,0-1 0,0 0 16,0 1-16,0 20 0,0-21 15,0 1-15,0 20 0,0-20 0,0-1 16,0 21-16,-22-20 0,22-1 16,-21-21-16,21 22 0,0-1 0,0-21 15,0 0-15,0 0 0</inkml:trace>
  <inkml:trace contextRef="#ctx0" brushRef="#br0" timeOffset="131843.6">15303 18140 0,'43'21'32,"-22"-21"-32,0 0 15,0 0-15,0 0 0,1 0 0,-1 0 16,0 0-16,0 0 0,0-21 15,0 0-15,1 21 0,-1-21 0,0-1 16,-21 1 0,0 0-16,0 0 0,0 0 0,0 0 0,0-1 15,-21 22-15,0 0 16,-1-21-16,1 21 0,0 0 0,-21 0 16,21 21-16,-1 1 0,-20-1 15,21 0-15,0 0 0,0 0 0,-1 22 16,22-22-16,-21 21 0,21-21 15,0 22-15,0-22 0,0 21 0,21-21 16,1 0-16,-1 1 0,0-1 16,0 0-16,0 0 0,22-21 0,-22 0 15,0 0-15,21 0 0,-21 0 16,22 0-16,-22-21 0</inkml:trace>
  <inkml:trace contextRef="#ctx0" brushRef="#br0" timeOffset="132235.9">16277 17949 0,'0'0'0,"0"-21"0,-21 21 16,0 0 0,0 0-16,-1 0 0,-20 0 15,21 21-15,0-21 0,-22 22 16,22-1-16,0 0 0,0 0 15,21 0-15,0 0 0,0 1 16,0-1-16,0 0 0,21 0 16,0 0-16,0-21 0,1 21 15,-1-21-15,0 22 0,21-22 16,-21 21-16,1-21 0,-1 21 0,0-21 16,0 21-16,0 0 0,-21 0 15,0 1-15,0-1 16,-21 0-16,-21-21 15,21 0-15,-1 21 0,-20-21 0,0 0 16,21 0-16,-22 0 0,1 0 16,21 0-16,-22 0 0,22 0 15,0 0-15,21-21 16,0 0 0,21 21-16,0-21 0,1 21 0</inkml:trace>
  <inkml:trace contextRef="#ctx0" brushRef="#br0" timeOffset="132544.37">16933 17738 0,'0'0'0,"0"21"32,0 21-32,-21-21 0,0 22 15,0-1-15,21 0 0,-21 1 16,21-22-16,-22 21 0,22 1 0,0-1 16,0 0-16,0 1 15,0-22-15,0 21 0,0-21 0,0 0 16,0 1-16,22-1 0,-1 0 0,0-21 15,0 0-15,0 0 16,0 0-16,22 0 0</inkml:trace>
  <inkml:trace contextRef="#ctx0" brushRef="#br0" timeOffset="132792.23">17674 17801 0,'0'0'0,"21"0"16,0 0-16,1 0 16,-1 0-16,21 0 0,-21 21 15,0 1-15,1-1 0,-1 21 16,0-21-16,0 22 0,0-1 0,-21 0 16,0 1-16,0-22 0,0 21 15,-21 0-15,-21 1 0,21-22 0,-22 21 16,1-21-16,0 1 0,-1-1 15,-63 21-15,64-21 0,0-21 16,-1 0-16</inkml:trace>
  <inkml:trace contextRef="#ctx0" brushRef="#br0" timeOffset="138583.41">17759 635 0,'-21'0'47,"-1"0"-32,1-21-15,0 21 16,0 0-16,21-21 0,-21 0 0,0 21 16,-1-22-16,22 1 15,0 0-15,0 0 0,0 0 0,0 0 16,0-1-16,0 1 0,22 0 16,-1 0-16,0 0 0,0 0 0,0-1 15,22 1-15,-1 21 0,-21 0 16,21 0-16,1 0 0,-22 0 0,21 0 15,-21 21-15,1 1 0,-1-1 16,-21 0-16,0 21 0,0-21 0,-21 22 16,-1-1-16,-20 0 0,21 1 15,-21-1-15,-22 0 0,22 1 16,-1-1-16,-20 0 0,21 1 16,-22-1-16,22 0 0,21 1 0,-1-1 15,1-21-15,21 22 0,0-22 0,0 0 16,0 0-16,21 0 0,1-21 15,-1 0-15,21 0 0,0 0 0,1 0 16,-1 0-16,0 0 0,1-21 16,20 0-16,-20 21 0,-1-21 0,-21 0 15,21-1-15,-20 1 0,-1 0 16,-21-21-16,0 21 0,0-1 0,-21 1 16,-1 0-16,-20 0 0,0 0 15,-1 21-15,1-21 0,-21 21 16,20 0-16,1 0 0,0 0 15,-1 0-15,1 0 0,21 21 0,-22-21 16,43 21-16,-21-21 0,21 21 16,0 0-16,0 0 0,21-21 15,1 22-15,20-22 16</inkml:trace>
  <inkml:trace contextRef="#ctx0" brushRef="#br0" timeOffset="138759.31">18224 847 0,'0'-21'16,"0"-1"15,22 22 16</inkml:trace>
  <inkml:trace contextRef="#ctx0" brushRef="#br0" timeOffset="139723.64">19156 762 0,'0'0'15,"21"0"-15,0-21 16,-21 42 15,0 0-15,0 22-16,0-22 0,0 21 15,0-21-15,0 22 0,0-1 0,-21-21 16,21 21-16,-21-20 0,0 20 0,21-21 16,0 21-16,-22-20 0,1-1 15,21 0-15,-21-21 0,21 21 0,-21-21 16,0 0-1,21-21 1,0 0-16,0 0 16,0-43-16,0 43 0,0-21 15,21 20-15,-21-20 0,21 0 16,0-1-16,0 22 0,1-21 0,-1 0 16,0 20-16,21 1 15,-21 0-15,22 0 0,-1 0 16,-21 21-16,22 0 0,-1 0 0,0 0 0,1 0 15,-1 21-15,-21 0 0,21 0 16,-20 0-16,-1 22 0,0-1 0,0 0 16,-21-20-16,0 20 0,0 0 15,0 1-15,0-22 0,0 21 0,0-21 16,-21 0-16,0 22 16,21-22-16,-21 0 0,-1 0 15,1-21 1,21-21-1,0 0-15,0 0 0,0 0 16,0-22-16,21 22 0,1-21 16,-1 21-16,0-22 0,0 1 0,21 21 15,1-22-15,-22 1 0,21 21 16,1-21-16,-1 20 0,-21 1 0,21 21 16,1 0-16,-1 0 0,0 0 15,-20 21-15,-1 1 0,0-1 0,0 0 16,0 21-16,-21 1 0,0-22 15,0 21-15,0 0 0,0-20 0,-21 20 16,0-21-16,0 21 16,0-20-16,-1-1 0,1 0 0,0 0 0,21 0 15</inkml:trace>
  <inkml:trace contextRef="#ctx0" brushRef="#br0" timeOffset="140243.34">20807 995 0,'0'-21'0,"0"42"0,0-63 15,0 20-15,0 1 0,-21 0 16,-1 0-16,1 0 0,0 21 0,0-21 15,-21 21-15,20 0 0,-20 0 16,21 0-16,-21 0 0,-1 0 0,1 21 16,21 0-16,-22 0 0,1 21 15,21 1-15,-21-22 0,20 21 0,1 1 16,0-22-16,0 21 0,21 0 16,0-20-16,0-1 0,0 0 0,0 21 15,42-21 1,-21 1-16,1-22 0,-1 0 0,21 0 15,-21 0-15,22 0 0,-1 0 16,0 0-16,-21 0 0,22-22 0,-22 1 16,21 21-16,-21-21 0,1-21 0,20 21 15,-21-1-15,-21-20 0,21 21 16,0-21-16,1-22 0,-22 22 16,0 21-16,0-1 0,0 1 15,0 0-15,-22 42 31,22 0-31,-21 22 0,21-22 0,0 0 16,-21 21-16,21-20 16,0 20-16,0-21 0,0 0 0,0 22 15,0-22-15,21 0 0,0 0 16,1-21-16,-1 21 0,0-21 0,0 0 16,0 0-16,22 0 0,-22 0 0,0 0 15</inkml:trace>
  <inkml:trace contextRef="#ctx0" brushRef="#br0" timeOffset="140715.78">21167 910 0,'0'-21'0,"0"42"0,0-63 0,0 21 0,0 42 32,0 0-17,0 0-15,0 22 0,0-22 16,0 0-16,0 21 0,0 1 0,-22-22 15,22 21-15,0-21 0,-21 22 16,21-22-16,0 0 0,0 0 0,0 0 16,0 0-16,-21 1 0,21-1 0,0 0 15,-21-21 1,21-21 0,0 0-1,0-1-15,0 1 0,0 0 0,0 0 16,0-21-16,0 20 0,21-20 15,0 0-15,0-1 0,1 1 16,-1 0-16,21-1 0,-21 1 0,22 21 16,-1 0-16,0 0 0,22-1 15,-22 22-15,0 0 0,1 0 0,-1 22 16,0-1-16,1 21 0,-1-21 16,-21 22-16,0-22 0,-21 21 0,0-21 15,0 22-15,0-1 0,0-21 16,0 0-16,-21 0 0,0 22 0,0-22 15,0 0-15,0-21 0,-1 21 16,1 0-16,0-21 0,0 0 16,42-21 15,21 21-31</inkml:trace>
  <inkml:trace contextRef="#ctx0" brushRef="#br0" timeOffset="141207.5">22331 995 0,'0'-21'0,"0"42"0,0-63 0,0 20 16,0 1-16,0 0 0,0 0 0,0 0 16,-21 0-16,-1-1 0,1 22 15,0 0-15,0 0 16,0 0-16,0 0 0,-1 22 0,1-1 15,-21 0-15,21 0 0,-22 21 16,22 1-16,0-22 0,-21 21 0,21 1 16,-1-1-16,1-21 0,0 21 15,21-20-15,0-1 0,0 0 0,0 0 16,0 0-16,21 0 0,0 1 16,1-22-16,-1 0 0,0 0 0,21 0 15,-21 0-15,1 0 0,-1 0 16,21-22-16,-21 22 0,0-21 0,22 0 15,-22 0-15,0-21 0,0 20 16,0-20-16,1 0 0,-1-1 16,-21 1-16,21 21 0,-21-21 0,21-1 15,-21 22-15,0 0 0,0 0 16,0 42 0,-21 21-16,0-21 15,21 22-15,-21-22 0,21 21 0,-22-21 16,22 22-16,0-22 0,0 21 15,0-21-15,0 1 0,0-1 0,0 0 16,22 0-16,-1 0 0,0 0 16,21-21-16,-21 0 0,1 0 15,20 0-15,0 0 0,1 0 0,-22 0 16</inkml:trace>
  <inkml:trace contextRef="#ctx0" brushRef="#br0" timeOffset="141788.16">23050 910 0,'0'0'0,"0"-21"0,0 0 16,0 0-16,0 0 0,0-1 0,-21 22 16,0 0-16,0 0 0,0 0 15,-22 0-15,22 22 0,-21-1 16,21 0-16,-22 0 0,22 21 16,0-20-16,0-1 0,0 21 15,0-21-15,21 0 0,-22 1 16,22 20-16,0-21 0,0 0 15,22 0-15,-1-21 0,0 0 0,0 0 16,21 0-16,-20 0 0,-1 0 16,21 0-16,-21 0 0,22 0 0,-22-21 15,0 0-15,0 21 0,0-21 0,0-21 16,-21 20-16,0 1 0,22 0 16,-22-21-16,21 21 0,-21-1 0,0 1 15,0 0-15,0 42 31,0 0-15,0 1-16,0-1 0,0 21 0,-21-21 16,21 22-16,-22-1 0,1 0 15,21 1-15,-21-1 0,21 0 0,-21 1 16,0 20-16,21-21 0,0 1 16,-21 20-16,21 1 0,0-1 0,0-20 15,0 20-15,0 1 0,0-22 0,-22 21 16,22-20-16,0-1 0,-21 0 15,0 1-15,0-22 0,0 0 16,0 0-16,-1 0 0,1-21 0,0 0 0,0 0 16,-21 0-16,20 0 15,-20 0-15,0-21 0,21 21 0,-22-21 16,1 0-16,0 0 0,-1 0 0,22-1 16,0 1-16,0 0 0,0 0 15,21 0-15,0 0 0,0-1 16,0 1-16,21 0 0,0 0 15,0 0-15,21-22 0,1 22 0,-1 0 16</inkml:trace>
  <inkml:trace contextRef="#ctx0" brushRef="#br0" timeOffset="142159.95">23326 974 0,'0'0'0,"0"-21"16,21 21 15,21 0-31,-21-22 0,0 1 0,22 21 16,-1 0-16,0-21 0,-20 0 16,20 21-16,-21-21 0,0 0 0,0-1 15,1 22-15,-22-21 16,0 0-16,0 0 0,0 0 15,-22 21-15,1 0 0,0 0 16,0 0-16,-21 0 0,20 21 0,-62 21 16,41 1-16,22-22 15,-21 21-15,21 0 0,0 1 0,-1-1 16,1 0-16,21 1 0,0-1 16,0 0-16,0-20 0,0-1 0,21 0 15,1 0-15,-1 0 0,0 0 0,21-21 16,43 0-16,-43 0 15,1 0-15,-1 0 0,0-21 0</inkml:trace>
  <inkml:trace contextRef="#ctx0" brushRef="#br0" timeOffset="142432.1">24363 656 0,'-21'-21'32,"-1"21"-32,1 0 0,21 21 0,-21 0 15,0 22-15,0-22 0,0 21 16,-1 1-16,1-1 0,0 0 16,0 1-16,21-1 0,0 0 0,0 1 15,0-22-15,0 21 0,0-21 16,0 0-16,0 1 0,21-1 0,0 0 15,0 0-15,22-21 0,-22 0 16,21 0-16,1 0 0,-1 0 0,0 0 16,22-21-16</inkml:trace>
  <inkml:trace contextRef="#ctx0" brushRef="#br0" timeOffset="142675.97">24955 614 0,'0'0'0,"0"-21"0,0 0 16,22 21-16,-1 0 16,0 0-16,0 0 0,0 0 15,0 0-15,1 0 0,-1 0 0,21 21 16,-21 0-16,0 0 0,1 21 16,-1-20-16,0 20 0,-21 0 0,0 1 15,0-1-15,0 0 0,-21 1 16,0-1-16,-22 0 0,22 1 0,-21-1 15,-43 21-15,22-20 16,20-22-16,-20 0 0,20 0 0</inkml:trace>
  <inkml:trace contextRef="#ctx0" brushRef="#br0" timeOffset="143855.45">17314 2223 0,'0'0'0,"21"0"0,1 0 16,-1 0 15,0 0-31,0 0 0,0 0 16,0-22-16,1 22 15,-1-21-15,0 21 0,-21-21 0,0 0 16,0 0-16,0 0 16,0-1-16,-21 1 15,0 21-15,-1 0 0,1-21 16,0 21-16,-21 0 0,21 0 0,-1 0 15,-20 0-15,21 21 0,-21-21 16,20 21-16,-20-21 0,21 22 0,-21-1 16,20 0-16,1 0 0,0-21 15,21 21-15,0 0 0,0 1 0,0-1 16,21-21 0,0 0-16,1 0 0,20 0 15,-21 0-15,21 0 0,1 0 16,-22 0-16,21 0 0,1-21 0,-22 21 15,21-22-15,-21 22 0,0-21 0,1 21 16,-1 0-16,0-21 0,-21 0 16,0 0-1,0 42 17,0 0-17,0 0-15,-21 0 0,21 1 0,0-1 16,-21 0-16,21 0 0,0 21 15,-22-20-15,22-1 0,0 21 16,0-21-16,0 22 0,0-22 16,-21 0-16,21 0 0,-21 0 0,21 0 15,-21 1-15,21-1 0,-21 0 0,0-21 16,-1 0-16,22 21 0,-21-21 16,0 0-16,0 0 0,0 0 0,-22 0 15,22 0-15,0 0 0,0 0 0,0 0 16,0-21-16,-1 21 0,1-21 15,0 21-15,0 0 0,21-21 0,0-1 16,0 1 0,0 0-1,21 0 1,0 0-16,0 21 16,22 0-16,-22-21 0</inkml:trace>
  <inkml:trace contextRef="#ctx0" brushRef="#br0" timeOffset="144084.32">17759 2371 0,'0'0'0,"21"-21"16,-21-1 15,-21 22-15,42 0 46,0 0-46</inkml:trace>
  <inkml:trace contextRef="#ctx0" brushRef="#br0" timeOffset="144611.26">18500 2265 0,'0'0'0,"0"-21"16,0 0-16,-22 21 0,1-22 16,0 22-16,21 22 31,-21-22-31,21 42 15,0-21-15,0 0 0,0 22 16,0-22-16,0 21 0,0 0 0,0-20 16,-21 20-16,21-21 0,0 21 0,0-20 15,0-1-15,0 0 0,0 0 16,0 0-16,-21-21 31,21-21-15,-22 0-16,22 0 0,0 0 15,0-22-15,0 22 0,0 0 16,0-21-16,22-1 0,-1 22 0,0-21 16,21 21-16,-21-22 0,22 1 15,-22 21-15,21-22 0,1 22 0,20 0 16,-21 0-16,1 0 0,20 0 0,-20 21 16,-1 0-16,0 0 0,1 0 15,-1 21-15,0 0 0,-21 0 0,22 21 16,-22-20-16,0 20 15,-21-21-15,0 21 0,0 1 0,0-22 16,0 21-16,-21-21 0,0 22 0,0-22 16,-1 0-16,1 0 0,0 0 15,21 1-15,-21-22 16,42 0 0,0 0-16</inkml:trace>
  <inkml:trace contextRef="#ctx0" brushRef="#br0" timeOffset="145089">19918 2244 0,'0'0'0,"0"-21"0,0-1 16,-21 22-16,-1 0 15,1-21-15,0 21 0,0 0 0,-21 0 16,20 0-16,-20 0 0,0 21 0,21-21 15,-22 22-15,1-1 0,0 21 16,-1-21-16,22 22 0,-21-1 0,21-21 16,-1 21-16,1 1 0,21-22 15,0 21-15,0-21 0,0 22 0,21-22 16,1 0-16,-1-21 0,21 21 16,-21-21-16,22 0 0,-22 0 15,21 0-15,0 0 0,-20 0 0,20-21 16,-21 0-16,21 0 0,-20 0 15,-1-1-15,0 1 0,0-21 0,0 0 16,0-1-16,-21 22 0,0-21 0,0-1 16,22 22-16,-22-21 0,0 21 15,0 0-15,21-1 0,-21 44 32,0-1-32,0 0 0,0 0 15,0 0-15,0 22 0,0-22 16,21 21-16,-21-21 0,21 22 15,-21-1-15,21-21 0,0 0 0,1 0 16,-22 22-16,21-43 0,0 21 0,0 0 16,0-21-16,0 0 15,1 0-15,-1 0 0,0 0 16,-21-21-16</inkml:trace>
  <inkml:trace contextRef="#ctx0" brushRef="#br0" timeOffset="145299.88">20362 2180 0,'0'0'0,"21"21"31,-21 1-31,22-1 0,-22 0 0,21 0 16,0 0-16,-21 22 0,21-22 16,0 21-16,-21-21 0,21 0 0,-21 22 15,22-22-15,-1 0 0,-21 0 0,0 0 16,21-21-16,-21 22 0,21-22 15,-21-22 1,0 1-16</inkml:trace>
  <inkml:trace contextRef="#ctx0" brushRef="#br0" timeOffset="145519.75">20807 2138 0,'-43'21'15,"22"0"1,0 0-16,-21 1 0,21-1 0,-1 21 16,1-21-16,0 22 0,0-22 15,0 21-15,0-21 0,-1 22 0,1-22 16,21 21-16,-21-21 0,21 0 16,0 1-16,0-1 0,21 0 15,0-21-15,1 0 0,-1 0 16,21 0-16,-21 0 0</inkml:trace>
  <inkml:trace contextRef="#ctx0" brushRef="#br0" timeOffset="145724.63">20997 2286 0,'0'-21'0,"0"42"0,0-21 31,0 21-31,0 0 16,-42 106-1,42-105 1,0-1-16,0 0 0,0 0 0,0 0 16,0 0-16,0 1 15,0-44 1,0 1 0</inkml:trace>
  <inkml:trace contextRef="#ctx0" brushRef="#br0" timeOffset="145895.54">21103 2074 0,'0'-21'0,"0"42"0,0-63 15,-21 42 1,21 21 15,0 0-31,0 1 16</inkml:trace>
  <inkml:trace contextRef="#ctx0" brushRef="#br0" timeOffset="146544.17">21950 2328 0,'0'0'0,"0"-21"0,0 0 16,0 0-16,-21 0 16,-1 21-16,1-21 0,0 21 0,0 0 15,-21 0-15,20 0 0,-20 0 16,21 0-16,-21 0 0,-1 0 0,22 21 16,-21 0-16,21-21 0,-1 42 0,1-21 15,0 1-15,0-1 0,21 21 16,0-21-16,0 22 15,0-22-15,21 0 0,0 0 0,0 0 16,22-21-16,-22 0 0,0 21 16,21-21-16,1 0 0,-22 0 0,21 0 15,-21-21-15,22 21 0,-22-21 16,0 0-16,0 0 0,0 0 0,1-22 16,-22 22-16,21 0 0,-21 0 15,0-22-15,0 22 16,0 0-16,0 42 31,-21 0-31,-1 1 0,22 20 16,-21 0-16,0 1 0,0-1 0,0 0 15,21 1-15,-21-1 0,-1 0 16,1 1-16,0-1 0,21 21 16,0-20-16,-21-1 0,21 0 0,0 1 15,-21-1-15,21 0 0,0-20 16,0 20-16,0 0 0,0-21 0,0 22 15,0-22-15,-21 0 0,21 0 16,-22 0-16,1 1 0,0-22 0,0 0 16,0 0-16,0 0 0,-22 0 15,22 0-15,0-22 0,-21 22 16,20-21-16,-20 0 0,0 0 0,21 0 16,-22 0-16,22-22 0,0 22 15,0 0-15,0 0 0,21 0 0,0-1 16,0 1-16,0 0 15,0 0-15,21 0 0,0 0 0,21-1 16,-21 22-16,22-21 0</inkml:trace>
  <inkml:trace contextRef="#ctx0" brushRef="#br0" timeOffset="147499.62">22712 2350 0,'0'-43'16,"0"86"-16,0-107 0,0 43 0,0 0 16,0 0-16,-21 21 0,-1 0 15,1-22-15,0 22 0,0 0 16,0 0-16,-22 22 0,22-22 0,-21 21 16,21 0-16,-22 0 0,22 21 0,0-20 15,0-1-15,0 21 0,0-21 16,21 22-16,0-22 0,0 0 0,0 0 15,0 0-15,0 0 0,0 1 0,21-22 16,-21 21-16,21-21 16,0 0-16,0 0 0,0 0 0,1 0 15,-1-21-15,0-1 0,0 22 16,0-21-16,0 0 0,1 0 0,-1 0 16,0-22-16,0 22 0,0 0 15,-21 0-15,0 0 0,21 0 16,-21-1-16,0 44 31,0-1-31,0 0 16,-21 0-16,21 0 0,0 22 15,0-22-15,0 0 0,0 0 0,0 0 16,0 0-16,0 1 0,0-1 0,21-21 16,1 21-16,-1-21 0,0 0 15,0 0-15,0 0 0,0 0 0,22 0 16,-22 0-16,21-21 0,-21 0 15,22 21-15,-22-22 0,0 1 16,0-21-16,0 21 0,1-22 0,-1 22 16,0-21-16,0 0 0,0-1 15,0 1-15,1 0 0,-1-1 0,0 1 16,-21 21-16,0-22 0,21 22 16,-21 0-16,0 0 0,0 0 0,0 0 15,0 42 1,-21 0-16,0 0 15,0 0-15,21 0 0,-22 22 0,1-1 16,0-21-16,0 22 16,21-1-16,0 0 0,-21 1 0,21-1 15,0 0-15,0 1 0,0-22 16,0 21-16,0-21 0,0 0 0,21 1 16,-21-1-16,21 0 0,0-21 0,0 0 15,1 0-15,-1 0 0,21 0 16,-21 0-16,0 0 0,1 0 0,-1-21 15,21 0-15,-21-1 0,0 1 16,1 0-16,20-21 0,-21 21 0,-21-1 16,21-20-16,-21 21 0,0 0 15,21 0-15,-21-1 0,-21 22 32,0 22-17,0-1-15,21 0 0,0 0 16,0 0-16,0 0 0,0 22 0,0-22 15,0 0-15,0 0 0,0 0 16,0 1-16,0-1 0,0 0 16,21 0-16,0-21 15,0 0-15,1 0 0,-1 0 0,0 0 16,0 0-16,0 0 0,0 0 16,1-21-16,-1 0 0,0 0 15,0-1-15,0 1 0</inkml:trace>
  <inkml:trace contextRef="#ctx0" brushRef="#br0" timeOffset="147727.49">23283 2223 0,'0'0'0,"21"0"15,1 0 1,-1 0-16,0 0 0,21 0 16,-21 0-16,1 0 0,-1-22 0,21 22 15,-21 0-15,0 0 0,1 0 16,-1-21-16,0 21 0,21 0 0,-21-21 16,1 21-16</inkml:trace>
  <inkml:trace contextRef="#ctx0" brushRef="#br0" timeOffset="148031.32">24680 2074 0,'-21'0'15,"0"0"-15,0 0 16,0 0-16,-1 0 0,1 22 16,0-1-16,21 0 0,-21 0 0,0 0 15,0 0-15,21 1 0,0 20 16,-22-21-16,22 0 0,0 0 0,0 1 16,0 20-16,0-21 0,0 0 15,0 0-15,0 1 0,0-1 16,0 0-16,22-21 0,-1 21 15,0-21-15</inkml:trace>
  <inkml:trace contextRef="#ctx0" brushRef="#br0" timeOffset="148340.14">25167 2096 0,'0'0'15,"0"-22"-15,21 22 0,0 0 16,1 0 0,-22 22-16,21-22 15,-21 21-15,0 0 0,21 0 0,-21 0 16,21 0-16,-21 1 0,0-1 0,0 21 16,0-21-16,0 0 0,0 22 15,-21-22-15,0 0 0,-22 21 0,22-20 16,0-1-16,-21 0 0,21 0 15,-22 0-15,22 0 0,-21 1 0,21-1 16,-1-21-16,1 21 0,-21 0 16,21-21-16,21 21 0,-21-21 0,-1 0 15,1 0-15,0 0 0,0 0 0,0 0 16,0 0-16</inkml:trace>
  <inkml:trace contextRef="#ctx0" brushRef="#br0" timeOffset="149167.38">17039 3598 0,'0'0'16,"0"-63"-1,-21 63 16,21 21-31,-21 0 16,21 0-16,0 22 0,0-22 0,0 21 16,0-21-16,-21 22 0,21-1 15,-22 0-15,1-20 0,21 20 0,0 0 16,0-21-16,-21 22 0,21-22 0,0 0 16,0 0-16,0 0 15,21-21 1,0 0-16,1-21 15,-1 0-15,0 0 0,0 0 16,0 0-16</inkml:trace>
  <inkml:trace contextRef="#ctx0" brushRef="#br0" timeOffset="149531.17">17462 3620 0,'0'0'15,"0"21"1,-21 0-1,0 0-15,0 0 0,0 0 16,0 1-16,-1-1 0,22 21 0,-21-21 16,21 22-16,-21-22 0,21 21 0,0-21 15,0 0-15,0 1 0,0-1 16,21 0-16,0 0 0,1 0 16,-1-21-16,0 0 0,21 0 0,-21 0 15,22 0-15,-1 0 0,0 0 16,-20-21-16,20 21 0,-21-21 0,21 0 15,-20 0-15,-1-1 0,0-20 0,-21 21 16,0 0-16,21-22 0,-21 22 16,0-21-16,0 21 0,0 0 0,0-22 15,-21 22-15,0 0 0,0 0 16,-1 21-16,1 0 0,0 0 0,-21 0 16,21 0-16,-1 0 0,1 0 0,0 0 15,0 0-15,0 21 0,21 0 16,0 0-16,0 0 15,0 1-15,0-1 0</inkml:trace>
  <inkml:trace contextRef="#ctx0" brushRef="#br0" timeOffset="149720.07">18267 3874 0,'21'0'62,"-21"-22"-46</inkml:trace>
  <inkml:trace contextRef="#ctx0" brushRef="#br0" timeOffset="151579.6">19960 3937 0,'0'0'0,"0"-21"0,21 21 0,0 0 0,-21-21 15,22 21-15,-22-21 0,21-1 16,0 22-16,-21-21 0,21 0 15,-21 0-15,0 0 0,0 0 16,0-1 0,0 1-16,-21 21 0,0-21 0,0 0 15,-1 21-15,-20 0 0,21-21 0,0 21 16,-22 0-16,22 0 0,-21 0 16,0 21-16,20-21 0,-20 21 0,0 0 15,-1 0-15,1 22 0,0-22 16,21 0-16,-22 21 0,22-20 0,0-1 15,21 21-15,0-21 0,0 0 0,0 1 16,0-1-16,0 0 0,0 0 16,21-21-16,0 0 0,0 0 0,22 0 15,-1 0-15,-21 0 0,22 0 16,-1-21-16,0 21 0,1-21 16,-1 0-16,-21-1 0,21 1 0,1 0 15,-22 0-15,0 0 0,0 0 16,0-1-16,1 1 0,-1 0 0,0 0 15,-21 0-15,0 0 0,0-1 16,21 22-16,-21 22 31,0-1-31,0 21 16,0-21-16,-21 22 0,21-1 16,-21 0-16,21 22 0,0-22 0,-21 22 0,-1-1 15,1 1-15,21-22 0,-21 21 16,21 1-16,-21-22 0,0 1 15,21 20-15,-21-21 0,21 1 0,-22-1 16,1 0-16,21 1 0,0-22 16,0 21-16,0-21 0,-21 1 0,21-1 15,21-42 1,0-1 0,1-20-16,-1 21 0,21-21 0,-21 20 15,0-20-15,22 0 0,-22-22 16,21 22-16,1-22 0,-1 1 0,-21-1 15,21-20-15,1 20 0,-1-20 0,-21 20 16,22 1-16,-22-1 0,0 1 16,0 20-16,0 1 0,0 0 15,-21 20-15,22 1 0,-22 0 0,0 0 16,0 42 0,0 0-1,0 0-15,-22 1 0,22 20 0,0-21 16,-21 21-16,21 1 0,0-1 15,0 0-15,0 1 0,0-22 0,0 21 16,0 1-16,21-22 0,1 0 16,-1 0-16,0 0 0,21 0 15,-21-21-15,1 0 0,-1 0 0,21 0 0,-21 0 16,22-21-16,-22 0 0,21 21 16,-21-21-16,0-21 0,22 20 15,-22 1-15,0-21 0,0 0 0,0 20 16,-21-20-16,0 0 0,22 21 15,-22-22-15,21 22 0,-21-21 0,0 21 16,0-1-16,0 44 31,0-1-31,-21 21 16,21-21-16,0 22 0,-22-22 16,22 21-16,0 0 0,0-20 0,0 20 15,0-21-15,0 0 0,0 0 0,0 1 16,22-1-16,-1 0 0,0 0 15,0-21-15,0 0 0,0 0 16,1 0-16,20 0 0,-21 0 0,21 0 16,-20-21-16,-1 0 0,0 0 15,0-1-15,21 1 0,-20-21 0,-1 21 16,0-22-16,-21 22 0,21-21 16,0 21-16,0-22 0,-21 22 0,0 0 15,22 0-15,-22 0 0,21 21 16,-21 21-1,0 0 1,0 0-16,-21 0 0,21 22 16,0-22-16,-22 21 0,22-21 0,0 1 15,0 20-15,0-21 0,0 0 16,0 0-16,22 1 0,-1-1 16,0 0-16,0-21 0,0 0 0,22 0 15,-22 0-15,21 0 0,-21 0 0,0 0 16,22 0-16,-22-21 0,21 0 15,-21-1-15,1 1 0,-1-21 0,21 21 16,-21-22-16,0 1 0,1 0 16,-22-1-16,21 1 0,0-21 0,0-1 15,0 22-15,-21-22 0,21 1 0,1-1 16,-22 22-16,0 0 0,0-1 16,0 1-16,0 21 0,0 0 0,0-1 15,0 44 1,0-1-16,0 0 15,0 21-15,-22 1 0,22-1 16,0 0-16,0 1 0,-21-1 0,0 0 16,21 22-16,0-22 0,0 0 0,0 1 15,0-1-15,0 22 0,0-22 16,0-21-16,0 21 0,0 1 0,0-22 16,21 0-16,0 21 0,1-42 15,20 22-15,-21-1 0,0-21 16,22 0-16,-22 0 0,0 0 0,21 0 15,1-21-15,-22-1 0,0 1 0,21 0 16,-21 0-16,22 0 0,-1-43 16,-21 43-16,0 0 0,-21-21 15,0-1-15,0 22 0</inkml:trace>
  <inkml:trace contextRef="#ctx0" brushRef="#br0" timeOffset="151787.78">22225 3577 0,'21'0'15,"0"0"1,0 0-16,1 0 0,20 0 0,-21 0 16,0 0-16,22 0 0,-22 0 15,0-21-15,21 21 0,-21 0 0,1 0 16,-1-21-16,0 21 0,-21-21 15,0 0-15</inkml:trace>
  <inkml:trace contextRef="#ctx0" brushRef="#br0" timeOffset="151971.67">21759 3450 0,'0'0'0,"-21"0"0,0 0 0,0 21 0,-22-21 15,22 0-15,21 22 0,-21-22 16,0 0-16,42 0 31,21 0-15,-20 0-16,-1 0 0,21 0 0</inkml:trace>
  <inkml:trace contextRef="#ctx0" brushRef="#br0" timeOffset="152276.5">23770 3408 0,'-85'-21'31,"43"21"-31,21 21 0,0 0 16,0 0-16,-22 0 16,22 22-16,0-22 0,-21 21 0,20 1 0,1-22 15,21 21-15,0 0 0,0 1 16,0-22-16,0 21 0,0-21 16,0 22-16,43-22 0,-22 0 0,0 0 15,21 0-15,1 1 0,-1-22 16,0 0-16,1 0 0,-1 0 0,0 0 15,1 0-15</inkml:trace>
  <inkml:trace contextRef="#ctx0" brushRef="#br0" timeOffset="152515.46">24426 3323 0,'0'0'15,"21"0"-15,1 0 0,-1 0 16,0 21-16,-21 1 0,0 20 0,0-21 16,0 21-16,0 1 0,0 20 0,0-20 15,0-1-15,0 0 0,0 1 16,0-1-16,-21 0 0,0 1 0,-1-1 16,1-21-16,21 21 0,-42-20 15,21-1-15,0 0 0,-22 0 16,22 0-16,-21 0 0,-1 1 0</inkml:trace>
  <inkml:trace contextRef="#ctx0" brushRef="#br0" timeOffset="153096.16">16933 5101 0,'0'-21'0,"0"42"0,0-63 0,0 21 16,0 0-16,0-1 0,0 1 0,0 0 15,0 0-15,-21 21 32,21 21-32,-21 0 0,21 0 15,0 22-15,0-1 0,0 0 0,0 1 16,-21-1-16,21 0 0,0 1 15,0-22-15,0 21 0,0 1 16,-21-22-16,21 0 0,0 21 0,0-21 16,0 1-16,0-1 0,21-21 31,0 0-31,0 0 0,0-21 0</inkml:trace>
  <inkml:trace contextRef="#ctx0" brushRef="#br0" timeOffset="153327.97">17357 4974 0,'0'0'0,"0"21"16,0 1-16,0-1 16,0 21-16,0-21 0,0 22 0,0-1 15,0 0-15,0-21 0,0 22 0,-22-1 16,22-21-16,0 22 0,0-22 15,-21 21-15,21-21 0,0 0 0,0 1 16,0-1-16,0 0 0,21-21 16,1 0-16,-1 0 15,0 0-15</inkml:trace>
  <inkml:trace contextRef="#ctx0" brushRef="#br0" timeOffset="153500.7">17716 5313 0,'0'0'0,"0"21"47,22-21-31,-1 0-1</inkml:trace>
  <inkml:trace contextRef="#ctx0" brushRef="#br0" timeOffset="154144.18">18859 5482 0,'0'0'0,"-21"21"32,21 1-32,21-44 47,1 1-47,-1 21 15,0-21-15,0 0 0,0 0 16,0 0-16,22-1 0,-22-20 0,21 21 15,-21-21-15,22-1 0,-1 1 0,0 0 16,1-1-16,-22 1 0,21-22 16,-21 22-16,1 0 0,-22-1 0,0 1 15,0 0-15,-22 21 0,1-1 16,-21 1-16,21 21 0,-22 0 16,22 0-16,-21 0 0,0 21 0,20 1 15,1-1-15,0 0 0,0 21 0,21-21 16,0 22-16,0-1 0,0 0 15,21 1-15,0-22 0,22 21 0,-22 1 16,0-22-16,21 21 0,1-21 16,-22 22-16,0-22 0,21 0 0,-21 0 15,-21 21-15,0-20 0,0-1 16,0 0-16,-21-21 16,0 0-16,0 0 0,0 0 0,0 0 15,-22 0-15,22 0 0,0 0 16,0 0-16,0 0 0,-1-21 0</inkml:trace>
  <inkml:trace contextRef="#ctx0" brushRef="#br0" timeOffset="154980.15">19643 5017 0,'21'0'0,"-42"0"0,63 0 0,-42 21 16,0 0-16,0 0 0,0 0 15,0 22-15,0-22 0,0 0 16,0 21-16,-21-21 0,21 22 0,0-22 16,-21 0-16,21 21 0,0-20 15,0-1-15,0 0 0,0 0 16,0 0-16,21-21 31,0 0-31,-21-21 16,21 0-16,0 21 0,0-21 0,1 0 15,-22-1-15,21 1 0,0 0 16,0-21-16,0 21 0,-21-1 0,21 1 16,-21 0-16,22 0 0,-22 0 15,0 0-15,0 42 16,0 0-16,0 0 16,0 0-16,0 0 0,0 1 0,0-1 15,0 0-15,0 0 0,0 0 16,0 0-16,21 1 0,-21-1 0,21 0 15,-21 0-15,21-21 16,0 21-16,0-21 0,1 0 16,-1 0-16,0 0 0,0 0 15,0 0-15,0-21 0,22 0 16,-22 21-16,0-21 0,0 0 0,0-1 16,1 1-16,-1 0 0,0-21 0,0 21 15,-21-22-15,0 22 0,21-21 16,-21 21-16,0-22 0,21 22 0,-21 0 15,0 0-15,0 42 16,0 0 0,0 0-16,0 0 0,0 1 15,0 20-15,-21 21 0,0-20 16,21-22-16,0 21 0,0-21 16,0 22-16,0-22 0,0 0 0,0 0 15,21 0-15,0-21 0,1 22 0,-1-22 16,21 0-16,-21 0 0,22 0 15,-22 0-15,21 0 0,0-22 0,-20 22 16,-1-21-16,21 0 0,-21 21 0,0-21 16,1 0-16,-1 0 0,-21-22 15,0 22-15,21 0 0,-21 0 0,21 0 16,-21-1-16,0 1 0,0 42 47,0 1-47,-21-1 0,21 0 15,-21 0-15,21 0 0,0 0 0,0 1 16,0-1-16,-21 0 0,21 0 0,0 0 16,0 0-16,21-21 31,0-21-15</inkml:trace>
  <inkml:trace contextRef="#ctx0" brushRef="#br0" timeOffset="155140.06">20891 5038 0,'0'-21'0,"0"42"0,0-85 0,0 43 0,0 0 15,0 0-15,0 42 47,22-21-31,-1 0-16</inkml:trace>
  <inkml:trace contextRef="#ctx0" brushRef="#br0" timeOffset="155415.9">21463 4763 0,'0'0'15,"0"-22"-15,0 1 0,0 42 31,-21 1-31,0-1 0,-1 0 16,22 21-16,0 1 0,-21-1 16,0 0-16,0 1 0,21-1 0,-21 21 15,0-20-15,21-1 0,0 0 0,-22 1 16,1-1-16,21-21 0,0 22 16,0 20-16,0-42 15,0 0-15,0 1 0,21-1 16,1-21-16,-1 0 15,0 0-15,0 0 0,0-21 0,0-1 16,1 22-16</inkml:trace>
  <inkml:trace contextRef="#ctx0" brushRef="#br0" timeOffset="155603.81">21230 5144 0,'-21'0'31,"42"0"-31,-21 0 16,21 0-16,22 0 16,-22 0-16,0 0 0,21 0 0,-21 0 15,22 0-15,-1 0 0,0 0 0,1 0 16,-1 0-16,0 0 0,-20-22 16,20 22-16</inkml:trace>
  <inkml:trace contextRef="#ctx0" brushRef="#br0" timeOffset="156292.43">22056 4911 0,'0'0'0,"-22"0"0,1 0 0,0 0 15,0 0-15,0 21 16,0 0-16,21 0 0,-22 0 0,1 1 16,21 20-16,0-21 0,-21 21 0,21-20 15,-21 20-15,21-21 0,0 21 16,0-20-16,0-1 0,0 0 0,0 0 15,21 0-15,0 0 0,0 1 0,22-22 16,-22 0-16,21 21 0,-21-21 16,22 0-16,-1 0 0,-21 0 0,22 0 15,-1-21-15,-21 21 0,21-22 16,-20 1-16,-1 0 0,21 0 0,-21 0 16,0-22-16,1 22 0,-1-21 0,-21 0 15,0-1-15,21-20 0,0 20 16,-21-20-16,0 21 0,0-22 15,0 22-15,21-1 0,-21 22 0,0-21 16,0 21-16,0 0 16,0 42-1,0 0-15,0 0 0,0 0 0,0 22 16,0-1-16,-21 0 0,21 1 16,0-1-16,0 0 0,-21 22 0,21-22 15,0 0-15,0 1 0,0-1 16,0-21-16,0 22 0,0-22 15,0 21-15,0-21 0,0 0 0,0 1 0,0-1 16,0-42 15,0-1-15,0 1-16,0 0 0,0 0 16,21 0-16,0-22 0,0 22 15,1-21-15,-1 21 0,0-22 0,21 22 16,-21-21-16,22 21 0,-1 0 0,0-1 15,-20 22-15,20 0 0,0 0 16,-21 0-16,1 22 0,20-1 16,-21 0-16,-21 0 0,21 0 0,-21 22 15,0-22-15,21 0 0,-21 21 16,0-21-16,0 1 0,0-1 0,0 0 16,-21 0-16,0 0 0,0-21 15,21 21-15,-21-21 0,0 0 16,21-21 15</inkml:trace>
  <inkml:trace contextRef="#ctx0" brushRef="#br0" timeOffset="156515.29">23262 4763 0,'0'0'0,"0"-22"0,0 1 0,21 0 15,0 21-15,1 0 16,-22-21-16,21 21 0,0 0 0,21 0 16,-21-21-16,22 21 0,-22 0 15,21 0-15,1 0 0,-1 0 0,0-21 16,1 21-16,-22 0 0,21 0 0,-21 0 16,22 0-16,-22 0 0,0 0 15</inkml:trace>
  <inkml:trace contextRef="#ctx0" brushRef="#br0" timeOffset="156748.17">23601 4699 0,'0'0'0,"0"21"0,-21 0 0,-1 1 15,22-1-15,-21 0 0,21 21 16,0-21-16,-21 22 0,0-1 15,0-21-15,21 22 0,0-1 0,-21 0 16,-1 1-16,22-22 0,0 21 16,-21-21-16,21 22 0,0-22 15,0 0-15,0 0 0,0 0 16,0 0-16,21-21 16,1 0-16,-1 0 15,0 0-15,0 0 0</inkml:trace>
  <inkml:trace contextRef="#ctx0" brushRef="#br0" timeOffset="157099.96">23855 5080 0,'21'-21'0,"-42"42"15,42-63-15,-21 21 16,-21 21-16,0 0 16,21 21-16,-22 0 0,1 0 15,0 0-15,0 0 0,21 1 16,-21 20-16,0-21 0,21 0 0,0 0 15,0 1-15,0-1 0,0 0 0,0 0 16,0 0-16,21 0 0,0-21 16,0 22-16,21-22 0,-20 21 15,20-21-15,0 0 0,1 0 0,-22 0 0,21 0 16,-21 0-16,0-21 0,1-1 16,-1 22-16,-21-21 0,0 0 0,0 0 15,0-21-15,0 20 0,0 1 0,0-21 16,0 21-16,0 0 0,-21-1 15,-1 1-15,22 0 0,-21 0 16,0 21-16,0 0 0,0 0 0,0 0 16,-1 0-1,44 21 1,-1-21-16,0 0 16</inkml:trace>
  <inkml:trace contextRef="#ctx0" brushRef="#br0" timeOffset="157359.82">24871 4657 0,'-21'-21'16,"42"42"-16,-64-42 0,22 42 15,21 0-15,-21 21 0,0-21 0,0 22 16,0 20-16,-1-20 0,22-1 0,-21 0 15,0 1-15,21-1 0,-21 0 16,21 1-16,0-1 0,0-21 0,0 21 16,0-20-16,0-1 0,21 0 0,0 0 15,0-21-15,22 21 0,-22-21 16,0 0-16,21 0 0,-20 0 0,20 0 16,-21-21-16,0 21 0</inkml:trace>
  <inkml:trace contextRef="#ctx0" brushRef="#br0" timeOffset="157588.69">25421 4636 0,'0'0'0,"21"-43"0,0 22 0,-21 0 16,22 21-16,-1 0 0,0 0 16,0 21-16,-21 0 0,21 0 15,0 1-15,1-1 0,-22 21 0,21-21 16,0 22-16,-21-1 0,0 0 15,0 1-15,0-1 0,0 0 16,0 1-16,0-1 0,0-21 0,-21 21 16,-22 1-16,22-1 0,-21-21 15,21-21-15,-22 21 0</inkml:trace>
  <inkml:trace contextRef="#ctx0" brushRef="#br0" timeOffset="158676.2">16510 8551 0,'0'-21'47,"0"0"-47,0 0 16,0 0-16,0 0 15,0-1-15,0 1 0,0 0 16,0 0-16,0 42 47,0 21-32,0-20-15,0-1 0,0 21 16,0-21-16,0 22 0,-21-1 0,21-21 16,0 21-16,-21 1 0,21-1 0,0 0 15,0-20-15,0 20 0,-22-21 16,22 0-16,0 0 0,0 1 0,0 20 16,0-21-1,0-42 16,0 0-31,22 21 0,-1-21 16,-21-1-16,21 1 0</inkml:trace>
  <inkml:trace contextRef="#ctx0" brushRef="#br0" timeOffset="159075.97">16976 8678 0,'0'22'31,"0"-1"-31,0 0 32,21-21-1,0 0-31,-21-21 0,0 0 15,0-1 1,0 1-16,0 0 16,-21 42 31,21 0-47,-21-21 0,21 22 15,0-1-15,0 0 16,21-21 46,0 0-62</inkml:trace>
  <inkml:trace contextRef="#ctx0" brushRef="#br0" timeOffset="162125.26">17568 8932 0,'0'22'0,"21"-22"281,1 0-265,-1 0-16,0 0 0,0-22 0,0 1 15,0 21-15,22-21 0,-22 0 0,0 0 16,0 0-16,0-1 0,1 1 15,-1-21-15,0 21 0,0 0 0,-21-1 16,21 1-16,-21 0 0,0 0 0,0 0 16,0 0-16,0-1 0,0 1 15,0 0-15,-21 21 16,0 21 0,21 0-16,-21 1 0,21-1 15,0 0-15,0 21 0,0 1 0,0-22 16,0 21-16,0 0 0,0-20 15,0 20-15,0-21 0,0 21 16,21-20-16,-21-1 0,0 0 0,21 0 16,0 0-16,-21 0 0,21-21 15,1 0 1,-1 0-16,0-21 16,0 0-16,0 0 0,0 0 15,-21 0-15,22-22 0,-1 22 16,21-21-16,-21 21 0,0-22 0,22 22 15,-22-21-15,21 21 0,1-1 16,-1 1-16,-21 0 0,21 0 16,1 21-16,-1 0 0,-21 0 0,22 0 15,-22 0-15,21 42 0,-21-21 16,0 1-16,-21-1 0,0 21 16,0-21-16,0 0 0,0 22 0,0-22 15,0 21-15,-21-21 0,0 1 0,0-1 16,21 0-16,-21 0 0,0-21 15,21 21-15,-22-21 0,44-21 47,-1 0-47,0 0 0,0 0 16,0-22-16,0 22 0,1-21 16,-1 21-16,0-22 0,0 1 15,0 21-15,0-22 0,1 22 0,-1-21 16,0 21-16,0 0 0,-21-22 0,0 22 15,0 0-15,0 42 32,0 0-32,-21 0 15,0 1-15,0-1 0,-1 0 0,22 21 16,-21-21-16,21 22 0,-21-1 0,21 0 16,0-20-16,0 20 15,0 0-15,0-21 0,0 1 0,0 20 0,21-21 16,0 0-16,1-21 0,-1 21 15,21-21-15,-21 0 0,0 0 0,22 0 16,-1 0-16,-21 0 0,22 0 16,-1 0-16,0-21 0,1 0 0,-1 0 15,0 0-15,1 0 0,-1-22 0,-21 22 16,21-21-16,-20 21 0,-1-22 16,0 1-16,-21 21 0,0-22 0,0 1 15,0 0-15,0 21 0,0-1 16,-21 1-16,0 0 0,-1 21 15,1 0-15,0 0 0,0 21 16,-21 43-16,20-43 16,22 0-16,-21 21 15,21-20-15,0 20 0,0 0 0,0-21 16,0 22-16,0-1 0,0-21 0,21 0 16,1 1-16,20 20 15,-21-21-15,0 0 0,0-21 0,22 0 16,-1 0-16,-21 0 0,22 0 0,-22 0 15,21 0-15,-21 0 0,22 0 16,-22-21-16,21 0 0,-21 0 0,0 0 16,22-1-16,-22-20 0,21 21 0,-21-21 15,22-1-15,-1 22 0,-21-21 16,22 21-16,-22-22 0,0 22 16,21 0-16,-21 0 0,1 21 0,-1 0 15,-21 21 1,0 0-1,0 0-15,0 0 0,0 1 16,0-1 0,21-21 15,-21-21-15,0-1-16,0 1 15,0 0-15,0 0 0,0 0 16,0 0-16,-21-1 15,0 1-15,-1 21 16,1 0-16,0 0 16,0 0-16,0 21 15,0 1-15,21-1 0,-22 0 0,1 0 16,21 21-16,-21-20 0,21 20 0,0 0 16,0-21-16,0 22 0,0-1 15,0-21-15,0 22 0,0-22 0,0 0 16,21 0-16,0 0 0,1 0 0,-1 1 15,0-1-15,21-21 0,-21 0 16,22 0-16,-1 0 0,0 0 16,1 0-16,-22 0 0,21 0 0,1-21 0,-1-1 15,0 1-15,-21 0 0,22 0 16,-22 0-16,42-43 16,-41 22-16,-1 0 0,0-1 0,0 22 15,-21-21-15,0 21 0,0-1 0,21 1 16,-21 0-16,0 0 0,0 42 31,-21 0-31,21 0 0,-21 22 16,21-22-16,0 21 0,0-21 15,0 22-15,-21-22 0,21 0 0,0 21 16,0-20-16,0-1 0,0 0 0,0 0 16,21 0-16,0 0 15,0-21-15,0 0 0,1 0 16,-1 0-16,0 0 0,0 0 15,0 0-15,0-21 0,1 0 16,-1 0-16,0 0 0,0-22 16,0 22-16,0-21 0,-21 21 0,22-22 15,-22 1-15,21 21 0,-21-21 16,0 20-16,0 1 0,21 0 0,-21 0 16,0 0-16,0 42 31,0 0-31,0 0 15,0 22-15,0-22 0,-21 21 0,21 0 16,0-20-16,0 20 0,0-21 16,0 21-16,0-20 0,21 20 0,0-21 15,0 0-15,0 0 0,1 1 16,20-22-16,-21 0 0,0 0 16,0 0-16,22 0 0,-22 0 0,0 0 15,21-22-15,-20 1 0,-1 0 0,0 0 16,0 0-16,21-22 0,-20 1 15,-1 21-15,0-21 0,0-22 0,0 22 16,0-1-16,1 1 0,-1-21 16,0 20-16,0-20 0,0 20 15,0-20-15,-21 21 0,0-1 0,0 1 16,0 21-16,0 0 0,0-1 0,-21 22 31,0 22-31,0 20 0,0-21 16,0 21-16,-1 1 0,1-1 0,21 0 15,0 1-15,-21-1 0,21 22 16,0-22-16,0 0 0,0 1 0,0-1 16,0 0-16,0 1 0,0-22 0,21 21 15,0-21-15,1 22 0,-1-22 16,0 0-16,0 0 0,0-21 16,0 0-16,22 0 0,-22 0 0,0 0 15,21 0-15,-20 0 0,-1 0 16,0-21-16,21 0 0,-21 0 0,1-1 15,-1 1-15,0-21 0,0 0 16,-21 20-16,21-20 0,-21 21 16,0-21-16,0 20 0,0 1 0,0 0 15,-21 21 1,0 0-16,21 21 0,-21-21 16,21 21-16,-21 22 0,21-22 0,-22 0 15,22 21-15,0-20 0,0 20 0,0-21 16,0 21-16,0-20 15,0-1-15,22 0 0,-1 0 0,0 0 16,0-21-16,0 21 0,0-21 0,1 0 16,20 0-16,-21 0 0,21 0 15,-20 0-15,20 0 0,0-21 0,22 0 16,-22 0-16,-21 0 0,22 0 16,-22-1-16,0-20 0,0 21 15,0-21-15</inkml:trace>
  <inkml:trace contextRef="#ctx0" brushRef="#br0" timeOffset="162372.13">21844 8467 0,'0'0'15,"21"0"1,0 0-16,0 0 0,22 0 15,-22 0-15,21 0 0,1 0 0,-1 0 16,21 0-16,-20 0 0,-1-21 0,22 21 16,-22 0-16,0-22 0,1 22 15,-1 0-15,-21 0 0,21-21 0,-20 21 16,-22-21 0,-22 21-1,1 0-15,-21 0 0</inkml:trace>
  <inkml:trace contextRef="#ctx0" brushRef="#br0" timeOffset="163156.22">17970 8551 0,'0'-21'62,"22"21"-62,-1 0 0,0 0 16,0 0-16,-21 21 15,0 1 1,0-1-16,0 0 0,0 0 0,0 0 16,-21 0-16,0 22 0,0-22 0,-1 0 15,1 0-15,0-21 0,0 21 16,21 1-16</inkml:trace>
  <inkml:trace contextRef="#ctx0" brushRef="#br0" timeOffset="164124.17">22945 8424 0,'0'0'16,"21"0"-16,0 0 0,0 0 0,0 0 0,0 0 15,22 0-15,-22 0 0,0-21 16,21 21-16,-20-21 0,-1 21 0,21-21 15,-21 21-15,0-21 0,-21 0 16,0-1 0,-21 22-1,-21 0-15,21 0 0,0 0 16,-22 0-16,22 0 0,-21 0 16,-1 22-16,1-1 0,21 0 0,-21 0 15,20 0-15,1 0 0,0 1 16,0-1-16,21 0 0,0 0 0,0 0 15,0 0-15,0 1 0,21-1 16,0 0-16,0 0 0,1-21 16,-1 21-16,0 0 0,21 1 0,-21-1 15,1-21-15,41 42 0,-42-21 16,-21 0-16,21 1 0,-21-1 16,0 0-16,0 0 0,-21 0 15,0-21-15,0 21 0,-21 1 0,20-22 16,-20 0-16,0 21 15,-1-21-15,22 0 0,-21 0 0,0 0 16,20 0-16,1 0 0,0 0 0,0 0 16,21-21-1,0-1-15,0 1 0,21 21 16,0-21-16,0 21 0,1-21 0,-1 21 16,0-21-16,21 21 0,-21-21 15,22-1-15,-22 22 0</inkml:trace>
  <inkml:trace contextRef="#ctx0" brushRef="#br0" timeOffset="164819.76">23685 8530 0,'0'0'0,"0"-21"0,-21 21 16,0 0-1,0 0-15,0 0 0,0 0 16,-1 0-16,1 21 0,0 0 15,0 1-15,21-1 0,-21 0 16,0 21-16,21-21 0,-22 22 16,22-22-16,0 0 0,0 21 0,0-20 0,0-1 15,0 21-15,0-21 0,0 0 16,0 1-16,22-22 0,-22 21 0,42-21 16,-21 0-16,0 0 0,22 0 15,-22 0-15,21 0 0,-21 0 16,22 0-16,-1 0 0,-21-21 0,21-1 15,1 22-15,-1-21 0,0-21 0,-20 21 16,20 0-16,-21-22 0,0 22 16,0-21-16,1 21 0,-22-22 0,0 22 15,0-21-15,0 21 0,0-1 0,0 1 16,-22 0-16,1 21 0,0 0 16,0 0-16,0 0 0,0 0 15,-1 21-15,22 0 0,0 1 0,0-1 16,0 0-16,0 0 15,0 0-15,0 0 0,22 22 0,-22-22 16,21 0-16,0 0 0,0 22 0,-21-22 16,21 0-16,0-21 0,-21 21 15,22 0-15,-1-21 0,0 21 16,0-21-16,0 0 0,0 0 16,1-21-1,-1 21-15,0-21 0,-21 0 0,21 0 16,0 0-16,-21-1 0,21 1 0,1 0 15,-1-21-15,-21 21 0,21-1 16,-21 1-16,21 0 0,-21 0 16,0 0-16,0 42 31,0 0-31,0 0 16,0 0-16,0 1 0,0-1 15,0 0-15,0 0 0,0 0 16,0 0-16,0 1 0,0-1 15,0-42 17,0-1-32</inkml:trace>
  <inkml:trace contextRef="#ctx0" brushRef="#br0" timeOffset="164991.67">24490 8403 0,'0'0'15,"0"-21"-15,-21 0 0,-1 21 32,22 21-1,0 0-15,22-21-16,-22 21 15</inkml:trace>
  <inkml:trace contextRef="#ctx0" brushRef="#br0" timeOffset="165319.26">24701 8530 0,'0'64'32,"0"-43"-32,0 0 0,0 21 15,0-20-15,0 20 0,0-21 0,0 21 16,0 1-16,0-1 0,0 0 15,0 1-15,0-22 0,0 21 0,0 1 16,0-1-16,0 0 0,0 1 16,-21-1-16,0 21 0,21-20 15,-21-22-15,0 21 0,21-21 16,0 22-16,-21-22 0,-1 0 0,22 0 16,0 0-16,0 1 0,22-44 31,-22 1-16,21 0-15,0 0 0,0 0 16,-21 0-16,0-1 0,21-20 0,-21 21 16,21-21-16,-21-1 0,22 1 15</inkml:trace>
  <inkml:trace contextRef="#ctx0" brushRef="#br0" timeOffset="165575.12">24723 8827 0,'0'-149'15,"0"298"-15,0-319 16,42 128-16,-21 21 0,0 0 15,22-1-15,-22 22 16,0-21-16,21 21 0,-21 0 0,22 0 16,-22 0-16,21 0 0,-21 0 0,1 21 15,-1-21-15,-21 22 0,0-1 16,0 0-16,0 21 0,0-21 0,0 1 16,-21 20-16,-1-21 0,1 0 0,0 22 15,-21-22-15,21 0 0,-22-21 16,22 21-16,-21 0 0,21-21 15,-22 0-15,22 21 0,0-21 16,42-21 0,-21 0-1,21 21-15,22-21 0</inkml:trace>
  <inkml:trace contextRef="#ctx0" brushRef="#br0" timeOffset="165863.96">25506 8192 0,'0'-22'0,"0"44"0,0-65 16,0 22-1,0 42 1,0 0-16,0 1 0,0-1 16,-21 21-16,21 0 0,0-20 15,0 20-15,0 0 0,0 1 0,-22-1 16,22 0-16,0 1 0,-21-1 0,21 0 15,0 1-15,0-22 0,0 21 16,0-21-16,0 22 0,0-22 0,0 0 16,21 0-16,1-21 0,-22 21 0,21-21 15,0 0-15,0 0 0,0 0 16,0 0-16,1-21 0,-22 0 16,21 0-16,-21 0 0,0-1 15</inkml:trace>
  <inkml:trace contextRef="#ctx0" brushRef="#br0" timeOffset="166027.85">25400 8467 0,'0'0'15,"21"0"1,0 0-16,0 0 16,1 0-16,20 0 0,-21 0 15,21 0-15,-20 0 0,20 0 0,0 0 0,1 0 16,-1 0-16,0 0 0,1 0 15,-1 0-15</inkml:trace>
  <inkml:trace contextRef="#ctx0" brushRef="#br0" timeOffset="166284.72">26522 8255 0,'0'0'0,"-21"0"0,-1 0 0,1 0 15,0 0-15,0 0 16,0 21-16,0 0 0,21 1 16,-22-1-16,1 0 0,0 0 0,0 21 0,21-20 15,-21 20-15,21 0 16,-21-21-16,21 22 0,-22-22 0,22 0 16,0 21-16,0-20 0,0-1 0,0 0 15,0 0-15,22 0 0,-1 0 16,21-21-16,-21 22 0,0-22 0,1 0 15,20 0-15,-21 0 0,21 0 0</inkml:trace>
  <inkml:trace contextRef="#ctx0" brushRef="#br0" timeOffset="166547.56">27030 8107 0,'0'0'0,"127"148"31,-127-127-31,0 22 0,0-1 0,0 0 16,0 1-16,0-1 0,0 0 15,-21-21-15,-1 22 0,1-1 16,0-21-16,0 22 0,0-22 0,-22 0 15,22 0-15,0 0 0,-21 0 16,21 1-16,-22-22 0,22 21 0</inkml:trace>
  <inkml:trace contextRef="#ctx0" brushRef="#br0" timeOffset="167536">16743 10181 0,'-21'0'0,"42"0"0,-64 0 0,22 0 15,21-21-15,-21 21 0,21-21 16,0 0-16,0 0 15,0-1-15,0 1 0,0 0 0,21 0 16,0 0-16,1 0 0,-1 21 16,0-22-16,0 22 15,21 0-15,-20 0 0,-1 0 0,0 0 16,0 0-16,0 22 0,0-1 0,-21 21 16,0-21-16,0 22 0,0-1 15,0 0-15,0 1 0,0-1 0,-21 0 16,0 22-16,0-22 0,-21 0 0,-1 1 15,1-1-15,0-21 0,-1 22 16,1-22-16,0 0 0,-22 21 0,22-42 16,-1 21-16,1 1 0,-21-22 0,20 0 15,1 0-15,0 0 0,20 0 16,-20 0-16,21-22 0,-21 1 0,20 0 16,22 0-16,0 0 0,0 0 15,0-1-15,0-20 0,0 0 16,22 21-16,-1-22 0,0 22 0,21 0 15,1 0-15,-1 0 0,21-1 16,-20 22-16,-1 0 0,22 0 0,-22 22 16,0-1-16,-21 0 0,22 21 0,-22-21 15,0 22-15,0-22 0,0 21 16,1-21-16,-22 1 0,21 20 0,-21-21 16,0 0-16,0 0 0,21 1 0,-21-1 15,21 0-15,-21 0 16,21-21-16,0 0 15,1 0-15</inkml:trace>
  <inkml:trace contextRef="#ctx0" brushRef="#br0" timeOffset="167719.89">17187 10435 0,'0'0'16,"21"0"46,1 0-62,-1 0 16,0 0-16</inkml:trace>
  <inkml:trace contextRef="#ctx0" brushRef="#br0" timeOffset="170048.58">17653 10689 0,'0'0'16,"0"-21"-1,0 0-15,21 0 16,0 0-16,0 21 0,1-22 0,-1 1 15,0 0-15,0-21 0,0 21 0,0-1 16,1-20-16,-1 21 0,0-21 16,0 20-16,-21-20 0,0 21 0,0-21 15,0 20-15,0 1 0,0 0 0,0 0 16,-21 21 0,0 0-16,0 0 0,-1 0 0,1 0 15,0 21-15,0 0 0,0 0 16,21 22-16,-21-22 0,21 21 0,-22 1 15,22-1-15,0 0 0,0 1 16,0-22-16,0 21 0,0 0 0,0-20 16,22-1-16,-22 0 0,21 0 15,0 0-15,0-21 0,0 0 16,0 0-16,1 0 0,-1 0 0,0 0 16,0 0-16,0-21 15,-21 0-15,21 0 0,1 0 0,-1-1 16,0-20-16,-21 21 0,21-21 0,0 20 15,0-20-15,22 0 0,-22 21 16,0-22-16,21 22 0,-20-21 16,20 21-16,0 21 0,1-22 0,-22 22 15,21 0-15,-21 0 0,22 0 16,-22 22-16,0-1 0,0 0 0,-21 21 16,0-21-16,0 64 0,0-64 15,0 22-15,0-22 0,0 21 0,-21-21 16,0 22-16,0-22 0,-1 0 15,1 0-15,0 0 0,21 0 0,-21 1 16,0-22-16,42-22 31,0 1-15,0 0-16,0-21 0,22 21 16,-22-22-16,0 22 0,0-21 0,22-1 15,-22 1-15,21 0 0,-21-1 16,0 22-16,1-21 0,-1 21 0,0 0 15,0-1-15,-21 1 0,-21 42 32,0-21-32,0 22 15,-1 20-15,1-21 0,0 0 16,0 22-16,21-1 0,-21-21 0,21 21 16,-21 1-16,21-1 0,0 0 15,0 1-15,0-22 0,0 0 16,21 0-16,0 0 0,0 1 15,21-22-15,-20 0 0,20 21 0,-21-21 16,21 0-16,1 0 0,-1 0 0,0 0 16,1-21-16,-1 21 0,0-22 15,1 1-15,-1 0 0,0 0 0,-20-21 16,20 20-16,-21-20 0,0 21 0,0-21 16,-21-1-16,0 22 0,0-21 15,0 21-15,0-1 0,0-20 0,-21 42 16,0-21-16,0 0 0,0 21 0,0 0 15,-1 0-15,1 0 0,-21 0 16,21 21-16,0 0 0,21 0 16,0 22-16,-22-22 0,22 21 0,0-21 15,0 22-15,0-22 0,22 21 0,-1-21 16,0 22-16,0-22 0,0 0 16,0 0-16,1-21 0,20 21 0,-21-21 15,0 21-15,22-21 0,20 0 16,-21 0-16,-20 0 0,20 0 15,-21-21-15,0 0 0,22 0 0,-22 0 16,0 0-16,21-1 0,-21 1 0,1-21 16,-1 21-16,21-22 0,-21 1 15,0 21-15,1 0 0,-1-22 0,0 22 16,-21 0-16,21 21 0,-21-21 16,21 21-16,-21 21 31,0 0-31,0 0 15,0 1-15,0-1 32,21-21-32,1-21 15,-22-1 1,0 1-16,0 0 16,0 0-16,0 0 15,-22 21 16,1 0-31,0 0 0,0 0 16,0 21-16,21 0 0,-21 0 0,-1 0 16,22 22-16,-21-22 0,0 21 15,21-21-15,-21 22 0,21-22 0,0 0 16,0 21-16,0-20 0,0-1 0,0 0 16,21 0-16,0 0 0,0 0 0,1 1 15,-1-1-15,21-21 0,-21 0 16,0 0-16,22 0 0,-22 0 0,21 0 15,-21 0-15,22 0 0,-22-21 0,21 21 16,-21-22-16,1 1 0,20 0 16,-21 0-16,0 0 0,0-22 15,1 22-15,-1-21 0,0 21 0,-21-22 16,21 1-16,-21 21 0,21 0 16,-21 0-16,0-1 0,0 1 0,-21 42 31,21 1-31,-21-1 15,21 0-15,0 21 0,-21-21 0,21 22 16,-21-22-16,21 21 0,0-21 0,0 1 16,0-1-16,0 0 0,0 0 0,0 0 15,21 0-15,0-21 0,0 22 16,0-22-16,0 0 0,1 0 16,-1 0-16,0 0 0,0 0 15,0-22-15,0 22 0,1-21 16,-1 0-16,21 0 0,-42 0 0,42 0 15,-42-22-15,22 22 0,-1-21 0,0 21 16,0-22-16,0 1 0,0 21 16,-21-22-16,0 22 0,22 0 0,-22 0 15,21 0-15,-21 42 16,0 0-16,0 0 16,0 22-16,-21-22 15,21 21-15,0-21 0,-22 22 0,22-1 0,0-21 16,0 106-1,22-106-15,20 0 16,-21 1-16,0-22 0,0 0 16,1 0-16,-1 0 0,0 0 0,0 0 15,21 0-15,-20-22 0,-1 1 16,0 0-16,21 0 0,-21 0 0,1 0 16,20-43-16,-21 22 0,0-1 15,0 1-15,1 0 0,-1-22 0,0 22 16,0 0-16,0-1 0,0 1 15,-21 0-15,0-1 0,0 1 16,0 21-16,0-22 0,0 22 0,-21 21 16,0 0-16,0 0 15,21 21-15,-21 1 0,0-1 16,-1 21-16,1-21 0,21 22 0,0-1 16,0 0-16,0 1 0,0-1 15,0 0-15,0 1 0,0-1 0,0 0 16,0 1-16,21-1 0,1-21 15,-22 21-15,42-20 0,-21-1 0,0 0 16,0 0-16,1 0 0,-1-21 0,0 0 16,21 0-16,-21 0 0,1 0 0,41-21 15,-42 0-15,0 21 16,22-21-16,-22 0 0,0-1 0,0-20 16,0 21-16,-21 0 0,0-22 0,22 22 15,-22 0-15,0-21 0,0 21 16,0-1-16,0 1 15,-22 21-15,1 0 0,0 0 16,0 21-16,21 1 0,0 20 0,0-21 16,-21 0-16,21 22 0,0-22 15,0 0-15,0 21 0,0-21 0,0 1 16,0-1-16,0 0 0,21 0 0,-21 0 16,21-21-16,0 21 0,0-21 15,1 0-15,-1 0 16,0 0-16,0 0 0,0 0 0,0 0 15,1-21-15,-1 0 0,-21 0 16,21 0-16,-21 0 0</inkml:trace>
  <inkml:trace contextRef="#ctx0" brushRef="#br0" timeOffset="170244.47">21442 10224 0,'-43'0'0,"86"0"0,-128 0 0,64 0 15,0 0-15,0 0 0,63 21 32,-21-21-17,0 0-15,22 0 0,-1 0 0,-21 0 16,21 0-16,1 0 0,-1 0 16,0 0-16,-20 0 0,20 0 0,-21 0 15,0-21-15</inkml:trace>
  <inkml:trace contextRef="#ctx0" brushRef="#br0" timeOffset="170984.05">22669 10054 0,'22'0'15,"-44"0"-15,44-21 0,-22 0 0,21 0 16,-21 0-16,0-1 0,0 1 16,0 42 15,0 1-31,0-1 15,0 21-15,-21-21 0,21 22 0,-22-22 16,1 21-16,0 0 0,0-20 16,0 20-16,0-21 0,-1 21 15,1-20-15,-21 20 0,21-21 0,0 0 16,21 0-16,-22 1 16,22-44 15,22 1-31,-1 0 0,-21 0 15,21 0-15,0-22 0,0 22 0,0-21 16,1 21-16,-1-22 0,0 1 16,21 21-16,-21-21 0,1-1 0,20 1 15,-21 0-15,21 20 0,-20 1 0,-1 0 16,0 0-16,0 21 0,0 0 16,0 0-16,1 0 0,-22 21 15,0 0-15,0 22 0,21-22 0,-21 21 16,0-21-16,0 22 0,0-1 15,0-21-15,0 21 0,0 1 0,0-1 16,0-21-16,0 22 0,0-22 0,0 21 16,0-21-16,0 0 0,0 1 15,0-1-15,0 0 0,0 0 0,-21-21 32,-1 0-32,1 0 0</inkml:trace>
  <inkml:trace contextRef="#ctx0" brushRef="#br0" timeOffset="171156.95">22542 10329 0,'0'0'0,"22"0"15,-1-21-15,0 21 16,0 0-16,0 0 0,22 0 0,20-21 16,-21 21-16,1 0 15,-1 0-15,0 0 0,1-21 0,-1 21 16,0 0-16,-20 0 0,20-21 15,-21 0-15,0 21 0,22 0 0</inkml:trace>
  <inkml:trace contextRef="#ctx0" brushRef="#br0" timeOffset="171516.86">23495 10118 0,'-42'0'31,"20"0"-31,1 21 0,-21-21 15,21 21-15,0-21 0,-22 21 0,43 0 16,-21-21-16,0 22 0,21-1 16,0 0-16,0 0 15,0 0-15,21-21 0,0 21 16,0-21-16,1 22 0,-1-1 16,21-21-16,-21 21 0,22-21 15,-22 21-15,0 0 0,0 0 0,0-21 16,0 22-16,-21-1 0,0 0 15,0 0-15,-21-21 0,-21 21 16,21-21-16,-22 0 0,1 0 0,21 21 16,-21-21-16,-1 0 0,1 0 15,0 0-15,20 0 0,1 0 0,0 0 16,0 0-16,21-21 16,21 21-16,0 0 15,0-21-15,1 21 0,-1-21 16,0 0-16,21 21 0,-21-21 0</inkml:trace>
  <inkml:trace contextRef="#ctx0" brushRef="#br0" timeOffset="172105.18">23897 10181 0,'0'0'0,"0"-21"31,0 42-15,-21 0-16,0 1 15,21-1-15,-21 0 0,21 0 16,-22 21-16,22-20 0,0-1 16,0 0-16,0 0 0,0 21 0,0-20 15,0-1-15,22 0 16,-1-21-16,-21 21 0,42-21 0,-21 0 16,0 0-16,1 0 0,-1 0 0,21 0 15,-21 0-15,22-21 0,-22 21 16,21-21-16,-21 0 0,0-1 0,1 1 15,-1 0-15,0 0 0,0 0 0,-21 0 16,0-1-16,21-20 0,-21 21 16,0 0-16,0 0 0,0-1 15,0 44 17,0-1-32,0 0 0,0 0 15,-21 21-15,21-20 0,0 20 0,-21 21 16,21-20-16,0-1 0,0 22 0,0-22 15,0 21-15,0-20 0,0 20 16,0-20-16,0 20 0,0-21 0,0 22 16,0-22-16,0 22 0,0-1 0,0-20 15,-21-1-15,0 21 0,-1-20 16,1-1-16,0 0 0,-21-20 0,-1 20 16,1-21-16,0 0 0,-1 0 15,1-21-15,0 0 0,-64 0 16,64 0-16,-1 0 0,1 0 0,-22-21 15,22 0-15,0 0 16,-1 0-16,22 0 0,-21-1 0,21-20 0,21 21 16,0-21-16,0 20 0,0-20 0,0-21 15,21 41-15,21-20 16,-21 0-16,22-1 0,-1 22 0,0-21 16,1 0-16</inkml:trace>
  <inkml:trace contextRef="#ctx0" brushRef="#br0" timeOffset="172607.97">24553 10139 0,'0'0'0,"0"-21"16,0 42 15,0 0-31,0 0 0,0 0 15,0 1-15,0-1 0,-21 0 16,21 21-16,-21-21 0,21 1 0,0 20 16,0-21-16,-21 0 0,21 0 0,0 1 15,-21-22-15,21 21 0,-22 0 16,22-42 15,0 0-31,0-1 16,0 1-16,0 0 0,0-21 15,0 21-15,0-1 0,22 1 0,-1-21 16,0 21-16,0 0 0,0-1 0,0 1 16,1 0-16,-1 0 0,21 0 15,-21 21-15,22 0 0,-22 0 0,0 0 16,21 0-16,-21 0 0,1 0 0,-1 0 16,0 21-16,-21 0 0,0 21 15,0-20-15,0-1 0,0 21 0,0-21 16,0 0-16,-21 22 0,21-22 15,-21 0-15,-1 0 0,1 0 16,0 1-16,0-1 0,21 0 0,0 0 16,-21-21-16,21 21 0,21-21 31,0-21-15,0 0-16,-21 0 0</inkml:trace>
  <inkml:trace contextRef="#ctx0" brushRef="#br0" timeOffset="172856.82">25167 10245 0,'0'0'0,"21"-43"15,-21 22-15,0 0 16,-21 21 0,0 0-1,0 0-15,0 0 0,-1 21 0,1 0 16,0 1-16,0-1 0,0 0 0,0 21 15,-1-21-15,22 22 0,0-22 16,-21 21-16,21-21 0,0 1 0,0-1 16,0 0-16,0 0 0,0 0 15,21 0-15,1-21 0,-1 0 0,0 0 16,0 0-16,21 0 0,-20 0 0,20 0 16,0 0-16</inkml:trace>
  <inkml:trace contextRef="#ctx0" brushRef="#br0" timeOffset="173227.62">25739 10160 0,'0'0'0,"0"-85"31,0 64-31,-22 21 16,1 0-16,0 0 0,-21 0 15,21 21-15,-1 1 0,-20-1 16,21 0-16,-21 0 0,20-21 0,22 21 15,0 0-15,0 1 0,0-1 0,0 0 16,0 0-16,0 0 0,22 0 16,-1-21-16,0 22 0,0-1 0,0-21 15,0 21-15,1-21 0,-1 21 0,0 0 16,0-21-16,0 21 0,-21 1 16,0-1-16,0 0 0,0 0 15,-21 0-15,0-21 0,0 21 16,-22-21-16,22 0 0,-21 0 15,21 22-15,0-22 0,-22 0 0,22 0 16,0 0-16,0 0 0,21-22 31,21 1-15,0 21-16,0-21 0,0 0 16,1 21-16</inkml:trace>
  <inkml:trace contextRef="#ctx0" brushRef="#br0" timeOffset="173875.24">26141 10139 0,'0'0'0,"0"-21"0,0 0 0,-21 21 32,-1 0-32,1 21 15,0 0-15,-21-21 0,21 21 0,-1 0 16,1 22-16,0-22 0,0 0 0,0 21 15,0-21-15,-1 22 0,22-22 16,0 21-16,0-21 0,0 1 0,0 20 16,0-21-16,0 0 0,22-21 0,-1 21 15,21 1-15,-21-22 0,0 0 16,22 0-16,-22 0 0,21 0 0,-21 0 16,22 0-16,-22-22 0,21 1 0,-21 0 15,1 0-15,-1 0 16,21 0-16,-21-22 0,-21 22 0,21-21 15,-21 21-15,0-22 0,0 22 0,0-21 16,0 21-16,0-1 16,-21 22-16,0 0 15,21 22-15,0-1 16,0 0-16,0 0 0,0 0 16,0 0-16,0 1 0,0 20 0,0-21 15,0 0-15,21 0 0,0 1 0,-21-1 16,22 0-16,-1-21 0,0 21 15,0-21-15,0 0 0,0 0 16,1 0-16,-1 0 0,-21-21 16,21 21-16,0-21 0,0 0 15,-21-1-15,21 1 0,-21 0 0,22 0 16,-22 0-16,0-22 0,21 22 0,-21 0 16,0-21-16,21 21 0,-21-1 15,0 44 1,-21-1-1,21 0-15,-21 0 0,21 0 0,0 0 16,0 1-16,0-1 0,-22 0 16,22 0-16,0 0 0,0 0 0,0 1 15,22-22 32,-22-22-47,0 1 0</inkml:trace>
  <inkml:trace contextRef="#ctx0" brushRef="#br0" timeOffset="174056.14">26733 10075 0,'0'0'0,"-21"-21"0,0 21 16,21-21-16,-21 21 0,0 0 16,42 21 30,0 0-30,0-21-16,-21 22 0,21-22 16,1 0-16</inkml:trace>
  <inkml:trace contextRef="#ctx0" brushRef="#br0" timeOffset="174319.98">27009 10202 0,'0'22'31,"0"-1"-31,0 0 16,0 0-16,-22 21 0,22-20 16,0 20-16,0 0 15,0 1-15,0-1 0,0 0 0,0 1 16,0 20-16,0-21 0,-21 1 0,21-1 16,-21 0-16,21 1 0,-21-22 15,21 21-15,0 1 0,0-22 0,0 0 16,0 21-16,0-21 0,0 1 0,0-1 15,0 0-15,0-42 32,0 0-32,21-1 15</inkml:trace>
  <inkml:trace contextRef="#ctx0" brushRef="#br0" timeOffset="174603.82">26987 10499 0,'0'0'0,"0"-43"0,0-62 31,0 83-31,22-20 0,-22 21 0,21 0 16,0 0-16,0 21 0,0 0 15,0 0-15,1 0 0,-1 0 16,21 0-16,-21 0 16,0 0-16,1 21 0,-22 0 0,0 0 15,0 0-15,0 0 16,-22 1-16,1-1 0,-21 42 0,21-42 15,-22-21-15,22 22 0,0-1 16,0-21-16,0 21 0,0-21 16,-1 21-16,44-42 31,-1 0-31,0 21 16,0-21-16</inkml:trace>
  <inkml:trace contextRef="#ctx0" brushRef="#br0" timeOffset="174851.68">27390 9948 0,'0'0'0,"21"-21"16,0-42-1,-21 84 17,0 0-17,-21 21-15,21-20 0,-21-1 0,21 21 16,0-21-16,0 22 0,0-1 15,-22-21-15,22 21 0,0-20 0,-21 20 16,21-21-16,0 21 0,0-20 0,0-1 16,0 0-16,0 0 0,0 0 15,21-21 1,1-21 0</inkml:trace>
  <inkml:trace contextRef="#ctx0" brushRef="#br0" timeOffset="175023.58">27263 10118 0,'21'0'47,"0"0"-47,0 0 0,0 0 0,0 0 15,1 0-15,-1 0 0,0 0 16,0 0-16,0 0 0,0 0 15</inkml:trace>
  <inkml:trace contextRef="#ctx0" brushRef="#br0" timeOffset="175267.47">27644 10054 0,'0'21'31,"-22"-21"-31,22 22 0,-21-1 0,21 0 16,0 0-16,0 0 0,-21 0 15,21 1-15,0-1 0,0 0 0,-21 0 16,21 0-16,0 0 0,0 1 0,0-1 16,0 0-16,21-21 15,0 0-15,0 0 16,1 0-16,-1 0 0</inkml:trace>
  <inkml:trace contextRef="#ctx0" brushRef="#br0" timeOffset="175523.32">27834 10012 0,'0'0'0,"0"-21"16,0 42 15,21 0-31,-21 0 16,0 0-16,0 1 15,0 20-15,0-21 0,0 0 0,0 0 16,0 22-16,-21-22 0,0 0 16,0 21-16,0-20 0,-1 20 0,1-21 15,0 0-15,0 0 0,21 1 0,-21-1 16,0 0-16,-1 0 15</inkml:trace>
  <inkml:trace contextRef="#ctx0" brushRef="#br0" timeOffset="176708.17">16933 14669 0,'0'0'0,"0"-22"0,0 1 16,-21 0-1,21 0-15,-21 21 0,21-21 16,-21 42 15,21 21-31,0-21 0,-21 22 0,21-1 16,-22 0-16,22 1 0,0-1 0,0 0 16,-21 1-16,0-1 0,21 0 15,0 1-15,0-1 0,-21-21 0,21 22 16,0-1-16,-21-21 0,21 0 0,0 0 15,0 1-15,0-1 16,21-42 15,-21-1-31,0 1 16</inkml:trace>
  <inkml:trace contextRef="#ctx0" brushRef="#br0" timeOffset="177048.13">17251 15007 0,'0'0'0,"0"21"0,0 1 16,21-22 15,0 0-16,0 0-15,0 0 16,-21-22 0,0 1-1,0 0-15,-21 21 32,21 21 14</inkml:trace>
  <inkml:trace contextRef="#ctx0" brushRef="#br0" timeOffset="178019.98">18732 15155 0,'0'0'0,"-21"0"0,0 0 15,21-21 17,0 0-32,21 0 15,0 21-15,-21-21 16,22 0-16,-22-1 0,21 22 15,-21-21-15,0 0 0,0 0 16,0 0-16,0 0 16,0-1-16,-21 22 0,-1 0 15,-20 0-15,21 0 0,0 0 16,0 0-16,-22 0 0,1 0 16,21 22-16,-22-1 0,1 0 0,21-21 15,0 42-15,-22-21 0,22 1 16,21-1-16,0 0 0,0 21 0,0-21 15,0 1-15,0-1 0,0 0 16,0 0-16,21 0 0,1-21 16,-1 21-16,0-21 0,0 0 0,21 0 15,-20 0-15,-1 0 0,0 0 0,21 0 16,-21-21-16,1 0 0,-1 21 16,0-21-16,0 0 0,0 0 0,0-1 15,1 1-15,-22 0 0,21-21 0,-21 21 16,0-1-16,0 1 15,0 0-15,0 0 0,21 21 16,-21-21-16,0 42 31,0 0-31,0 0 0,0 22 16,0-1-16,0 0 0,0 1 16,0 20-16,0 1 0,0-22 0,0 21 15,0 1-15,21 21 0,-21-22 0,0 1 16,21 20-16,-21-20 0,0 20 15,0 1-15,0 0 0,0-22 0,0 22 16,0 0-16,0-22 0,0 22 0,0-22 16,-21 1-16,0-1 0,0 1 15,0-22-15,-1 0 0,1 22 0,-21-43 16,21 21-16,0-20 0,-22-1 0,22-21 16,-21 0-16,-1 0 15,-20-21-15,42-1 0,-22 1 16,22-21-16,-21 21 0,21-22 0,0-20 15,-1 21-15,1-22 0,21 22 16,0-170-16,0 149 16,0-22-16,21 21 0,1-20 0,-1-1 15,21 22-15,0-22 0,1 21 16,-1 1-16,0-22 0,22 22 16,-22-1-16,22 1 0,-1-1 0,-20 1 0,20-1 15,-21 1-15,1 20 16,-1 1-16,0 0 0,22-1 0,-22 1 0</inkml:trace>
  <inkml:trace contextRef="#ctx0" brushRef="#br0" timeOffset="178600.02">19325 14944 0,'-21'0'15,"42"-21"1,0-1-1,0 1-15,-21 0 0,0 0 16,0 0-16,0 0 16,0-1-16,0 1 0,0 0 15,-21 0-15,0 21 16,0 0-16,0 0 0,0 0 0,-1 0 16,-20 21-16,21 0 0,0 0 0,0 1 15,-1-1-15,1 21 0,21-21 16,0 22-16,0-1 0,0-21 0,0 21 15,0 1-15,0-22 0,0 21 0,21-21 16,1 1-16,-1-1 0,0 0 16,0-21-16,21 0 0,-20 0 0,20 0 15,0 0-15,1 0 0,-1 0 16,0-21-16,1 21 0,-22-21 0,21-1 16,0-20-16,-20 21 0,-1 0 15,0-22-15,0 22 0,0-21 16,-21 21-16,0-22 0,21 1 0,-21 0 15,0-1-15,22 1 0,-22 0 0,0-1 16,0 1-16,0 0 0,0 21 16,0-1-16,0 1 0,0 42 31,0 1-31,0 20 0,0 0 16,0 1-16,0-1 0,-22 0 0,22 1 15,-21-1-15,21 0 0,-21 1 16,21-1-16,0 0 0,0-21 15,0 22-15,0-1 0,0-21 0,0 0 16,0 1-16,0-1 0,0 0 16,21-21-1,0 0-15,1-21 16,-22 0-16,21-1 0,-21-20 16</inkml:trace>
  <inkml:trace contextRef="#ctx0" brushRef="#br0" timeOffset="178771.92">19664 14817 0,'21'0'31,"0"0"-31,0 0 0,0 0 16,1 0-16,-1 0 0,0 0 15,0-21-15,21 21 0,-20-22 0,20 22 16,-21-21-16,21 21 0,-20-21 0,20 0 15</inkml:trace>
  <inkml:trace contextRef="#ctx0" brushRef="#br0" timeOffset="179259.64">20574 14626 0,'0'0'0,"21"0"16,0 0-16,0 0 0,1 0 15,-1 0-15,0 0 16,0-21-16,0 21 0,-21-21 0,21 0 16,1 0-16,-22-1 15,0 1-15,0 0 0,0 0 16,-22 21-16,1-21 0,0 21 0,-21 0 16,21 0-16,-22 0 0,1 0 15,0 0-15,-1 0 0,22 21 16,-21 0-16,21 0 0,-22 0 0,22 1 15,0 20-15,0-21 0,21 0 16,0 22-16,0-22 0,0 0 0,0 21 16,0-21-16,21 1 0,0-1 15,21 0-15,-20 0 0,-1 21 0,0-20 16,21-1-16,-21 0 0,1 0 0,-1 0 16,-21 0-16,0 22 0,0-22 15,0 0-15,0 0 0,0 0 0,-43 1 16,22-1-16,0-21 15,0 0-15,-21 0 0,20 0 0,-20 0 16,21 0-16,0 0 0,-22 0 16,22 0-16,0 0 0,0 0 15,0-21-15,21-1 0,-21 1 16,21 0 0,21 21-16,0 0 15,0-21-15,0 21 0,0 0 0,22-21 16,-22 0-16</inkml:trace>
  <inkml:trace contextRef="#ctx0" brushRef="#br0" timeOffset="180915.95">21018 14880 0,'0'0'0,"0"-21"16,0-42-1,0 41-15,-21 22 16,0-21-16,0 21 0,0 0 15,0 0-15,-1 0 0,22 21 0,-42 1 16,42-1-16,-42 0 0,42 0 16,-21 0-16,-1 0 0,22 1 0,-21 20 15,21-21-15,0 0 0,0 22 16,0-22-16,0 0 0,0 0 0,0 0 16,21 0-16,1 1 0,-1-22 15,21 21-15,-21-21 0,0 0 0,1 0 16,-1 0-16,21 0 0,-21 0 15,0 0-15,22-21 0,-22-1 0,21 1 16,-21 0-16,22 0 0,-22 0 16,0 0-16,21-1 0,-20-20 0,-22 21 15,21 0-15,0 0 0,-21-1 0,21 1 16,-21 0-16,0 42 31,0 0-15,0 1-16,0-1 0,0 0 15,0 0-15,0 0 0,0 0 0,0 1 16,0-1-16,0 0 0,0 0 0,0 0 16,0 0-16,0 1 15,21-22-15,0 21 0,22-21 0,-22 0 16,21 0-16,-21 0 0,22 0 0,-1 0 16,-21 0-16,22 0 15,-22 0-15,21-21 0,0-1 0,-20 1 0,20 0 16,-21 0-16,21 0 0,-20 0 15,-1-1-15,0-20 0,-21 21 0,0 0 16,0 0-16,0-22 0,0 22 0,0 0 16,0 0-16,-21 21 15,0 0-15,-1 0 16,1 0-16,0 0 16,0 21-16,21 0 0,-21 0 15,21 0-15,0 1 0,0-1 0,0 21 16,0-21-16,0 0 0,0 1 0,0-1 15,0 21-15,21-21 0,0 0 16,-21 1-16,21-1 0,22-21 0,-22 21 16,0-21-16,21 0 0,1 0 0,-22 0 15,21 0-15,0 0 0,1 0 16,-1 0-16,0-21 0,1 0 0,-22-1 16,21 1-16,1 0 0,-22 0 15,0 0-15,0 0 0,0-22 16,0 22-16,-21 0 0,0 0 0,0-22 15,0 22-15,0 0 0,0 0 16,-21 21-16,0 0 0,0 0 16,0 0-16,0 0 0,-1 0 15,1 21-15,0 0 0,21 0 16,0 1-16,-21-1 0,21 0 0,0 21 16,0-21-16,0 22 0,0-22 0,0 0 15,0 0-15,21 22 0,0-22 16,-21 0-16,43-21 0,-22 21 0,0-21 15,21 0-15,-21 0 0,22 0 0,-1 0 16,0 0-16,-20 0 16,20 0-16,0-21 0,-21 0 0,22 0 15,-22-1-15,21-20 0,-21 21 16,1 0-16,-1-22 0,0 22 16,-21-21-16,0 21 0,21 0 0,-21-1 15,0 1-15,0 0 0,0 0 0,0 42 31,0 0-15,0 0-16,0 1 0,-21-1 0,21 0 16,-21 21-16,21-21 0,0 1 15,0 20-15,-21-21 0,-1 0 0,22 0 16,-21 22-16,21-22 0,0 0 16,-21 0-16,21 0 15,0-42 16,0 0-31,0 0 0,21 0 16,-21 0-16,21-1 0,1 1 0,20-21 16,-21 21-16,0-22 0,22 22 15,-1-21-15,43-22 0,-64 43 16,21 0-16,0 0 0,-20 0 0,-1 21 16,0 0-16,0 0 0,0 0 15,-21 21-15,0 0 16,0 0-16,0 0 0,-21 22 15,21-1-15,-21-21 0,0 0 16,21 22-16,-21-22 0,21 0 0,0 0 16,0 0-16,0 1 0,0-1 0,0 0 15,21 0-15,0-21 16,0 0-16,0 0 0,0 0 0,1 0 16,20 0-16,-21 0 0,0-21 0,0 0 15,22 0-15,-22-1 0,21 1 16,-21 0-16,22-21 0,-22 21 0,21-22 15,-21 22-15,22-21 0,-22 21 0,0-22 16,-21 22-16,0-21 0,0 21 16,0-1-16,0 1 15,-21 21-15,0 0 0,0 0 16,-1 21-16,22 1 0,0-1 16,0 0-16,0 0 0,0 0 0,0 22 15,0-22-15,0 0 0,0 21 0,0-21 16,22 22-16,-1-22 0,0 0 15,-21 0-15,0 0 0,21 1 0,-21-1 16,0 0-16,0 0 0,0 0 16,-21-21-16,0 0 15,-22 0-15,22 0 0,0 0 16,0 0-16,0 0 0,0 0 0,-1 0 16,1 0-1,0 0-15,21-21 16,21 0-1,0 21-15,1-21 16</inkml:trace>
  <inkml:trace contextRef="#ctx0" brushRef="#br0" timeOffset="181419.66">24384 14499 0,'0'0'0,"-21"0"0,0 0 16,-1 0-1,1 21-15,21 1 16,0-1-16,0 0 0,-21 0 0,21 21 16,-21 1-16,21-22 0,-21 21 15,0 1-15,21-22 0,0 21 0,-22 0 16,22-20-16,-21 20 0,0-21 0,21 21 15,0-20-15,0 20 0,-21-21 16,21 0-16,-21 0 0,21 1 0,0-1 16,0 0-16,-21-21 15,21-21 1,0 0 0,0-1-16,21-20 0,0 21 15,0 0-15,0 0 0,0-22 16,1 22-16,-1-21 0,21-1 15,-21 22-15,22 0 0,-22-21 0,21 21 0,-21-1 16,22 22-16,-22 0 0,0 0 16,0 0-16,0 0 0,0 0 0,-21 22 15,0-1-15,0 0 0,0 0 16,0 0-16,0 0 0,0 1 16,-21-1-16,0 0 0,0 0 15,0 0-15,0 0 0,-1 1 16,22-1-1</inkml:trace>
  <inkml:trace contextRef="#ctx0" brushRef="#br0" timeOffset="181771.09">24871 14774 0,'0'0'0,"-21"0"31,-1 22-31,22-1 16,-21-21-16,0 21 0,0 0 0,0 0 15,21 0-15,-21 1 0,21-1 0,-22 0 16,22 0-16,0 0 0,0 0 16,0 1-16,0-1 0,0 0 15,22 0-15,-1-21 0,0 0 0,0 0 16,0 0-16,0 0 0,1 0 15,-1-21-15,0 21 0,0-21 16,-21 0-16,0-1 0,21 1 0,-21 0 16,0 0-16,0 0 15,0 0-15,0-22 0,0 22 0,0 0 16,0 0-16,-21 0 0,0 21 16,0 0-1,0 0-15,21-22 16</inkml:trace>
  <inkml:trace contextRef="#ctx0" brushRef="#br0" timeOffset="182067.95">25527 14288 0,'0'-22'0,"0"44"0,0-65 15,-21 64 1,0 1-16,21 20 16,0-21-16,-22 21 0,1 1 0,0-1 15,21-21-15,-21 22 0,0-1 16,0 0-16,21 1 0,0-1 0,-22 0 16,22-21-16,0 22 0,-21-22 0,21 21 15,0-21-15,0 1 0,0-1 16,0 0-16,0 0 0,21-21 0,1 21 15,-1-21 1,0 0-16,0 0 0,-21-21 16,0 0-16,21 21 0,0-21 0,-21 0 15</inkml:trace>
  <inkml:trace contextRef="#ctx0" brushRef="#br0" timeOffset="182231.86">25167 14626 0,'0'0'0,"-21"0"0,42 0 47,0 0-47,0 0 0,22 0 15,-22-21-15,21 21 0,-21 0 16,22-21-16,-22 21 0,21 0 0,1-21 16,-22 21-16,21-21 0</inkml:trace>
  <inkml:trace contextRef="#ctx0" brushRef="#br0" timeOffset="182771.55">26183 14309 0,'0'-21'0,"0"42"47,-21 0-47,21 0 0,-21 0 0,21 0 16,-21 22-16,-1-22 0,22 21 15,-21-21-15,0 22 0,0-1 0,0 0 16,21-20-16,-21 20 0,-1 0 0,1-21 16,0 22-16,21-22 0,0 0 15,-21 0-15,21 0 0,-21 1 0,21-1 16,0 0-16,0 0 0,-21-21 0,21-21 47,0 0-47,0 0 0,21-1 15,-21 1-15,21-21 16,0 21-16,0-22 0,-21 1 0,21 0 16,1-1-16,-1 1 0,21-21 0,-21 20 15,0 1-15,1 0 0,-1-1 16,0 1-16,0 21 0,-21-22 0,21 43 16,-21-21-16,21 0 0,1 21 31,-22 21-31,0 22 0,0-22 0,0 21 15,0 0-15,0 1 0,0-1 16,0 0-16,0 22 0,0-22 16,-22 1-16,22-1 0,0 0 0,0 1 15,-21-22-15,21 21 0,-21-21 16,21 0-16,0 1 0,0-1 0,0 0 16,0 0-16,0-42 31,0 0-16</inkml:trace>
  <inkml:trace contextRef="#ctx0" brushRef="#br0" timeOffset="183248.3">25929 14732 0,'0'0'0,"21"0"16,0 0-16,1 0 15,-1 0-15,0 0 0,0 0 0,0 0 16,22 0-16,-22 0 0,21 0 0,0 0 16,-20 0-16,20 0 0,0-21 15,1 21-15,-1-21 0,0 0 0,1 21 16,-22-22-16,21 22 0,-21-21 0,22 0 16,-22 21-16,0-21 0,0 21 15,-21-21-15,21 0 16,-42 21-1,0 0 1,0 0-16,0 0 0,-1 21 0,1-21 16,0 21-16,0 0 0,21 0 15,0 0-15,0 1 0,0-1 16,0 0-16,0 0 16,21 0-16,0-21 0,0 21 15,1-21-15,-1 22 0,0-1 0,-21 0 16,21-21-16,0 21 0,-21 0 0,21-21 15,-21 21-15,0 1 16,-21-1-16,0-21 16,0 0-16,21 21 0,-21-21 0,0 0 15,-1 0-15,1 21 0,0-21 16,0 0-16,0 0 0,0 0 0,-1 0 16</inkml:trace>
  <inkml:trace contextRef="#ctx0" brushRef="#br0" timeOffset="183524.13">27178 14457 0,'0'0'0,"0"-21"0,0 0 0,0-1 16,-21 44 15,21-1-31,-21 0 0,-1 0 16,22 0-16,-21 22 0,21-22 0,-21 21 15,0 0-15,21 1 0,-21-22 16,21 21-16,0 1 0,-21-22 0,21 0 16,0 21-16,0-21 0,0 1 15,0-1-15,0 0 0,0 0 16,21-21-16,0 0 15</inkml:trace>
  <inkml:trace contextRef="#ctx0" brushRef="#br0" timeOffset="183771.99">27538 14393 0,'0'0'0,"0"-21"15,21 21 1,0 0-16,-21 21 0,21 1 16,0-1-16,1 0 15,-1 21-15,0-21 0,-21 22 0,21-1 16,-21-21-16,0 22 0,0-1 0,0 0 16,0 1-16,0-22 0,-21 21 15,-21-21-15,20 22 0,-20-22 0,0 0 16,-22 0-16,1 0 0,-1 0 0,22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4:09:29.97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1863 7599 0</inkml:trace>
  <inkml:trace contextRef="#ctx0" brushRef="#br0" timeOffset="2959.44">995 9419 0,'0'0'0,"0"-21"0,-21 21 0,21-21 15,-22 0-15,22 0 16,0-1-16,-21 1 16,0 0-1,21 42 32,0 0-47,21 1 0,-21-1 16,21 21-16,-21-21 0,0 22 0,22-22 15,-22 21-15,21-21 0,-21 22 16,0-22-16,0 0 0,0 21 0,21-21 16,-21 1-16,21-1 15,-21-42 17,0-1-17,0 1-15,-21 0 16,0-21-16,21 21 0,-21-22 15,-1 22-15,1-21 0,0 21 0,0-22 16,21 1-16,-21 21 0,0-22 16,-1 22-16,22 0 0,-21 0 0,21 0 15,0 0-15,0 42 32,21 0-32,1 0 15,-1 0-15,0 0 0,-21 1 16,21-1-16,0 0 0,0 0 15,-21 0-15,22 0 0,-22 1 0,21-1 16,-21 0-16,0 0 0,21 0 16,-21 0-16,21 1 0,-21-1 0,0 0 15,0 0-15,0 0 0,21 0 16,-21 1 0,21-22 77,1 0-61,-22 21-17,21-21-15,0 0 16,0 0-1,0 0-15,0-21 0,22 21 16,-22-22-16,0 1 0,21 0 16,1-21-16,-1 21 0,-21-1 15,22-20-15,20 21 0,-21-21 16,1-1-16,-1 1 0,22 0 0,-22-1 16,0 1-16,22 0 0,-22-1 15,22 1-15,-1 0 0,43-43 16,-64 43-16,1 20 0,20 1 15,-42-21-15,22 21 0,-1 0 0,-21 21 16,0-22-16,0 22 0,1 0 16,-1-21-16,0 21 0,-21-21 0,21 21 15,-42 21 48,0 0-63,0 1 0,-22-1 15,22 0-15,0 0 0,-21 21 16,20-20-16,-20-1 0,0 21 0,-1-21 16,1 22-16,0-22 0,-1 21 15,1 0-15,-21 1 0,20-1 0,1 0 16,-22-20-16,22 20 0,-21 0 16,-1 22-16,-63 20 0,64-41 15,-1-1-15,22 0 0,-22 1 16,22-22-16,0 21 0,-1-21 0,22 1 15,-21-1 1,42 0 0,-21-21-1,42 0 63,-21-21 16,0 0-94,0-1 16,0 1-16,-21 0 15,21 0-15,-22 0 0,1 0 16,21-1-16,-21 1 0,0 0 16,0 0-16,21 0 0,0 0 15,-21 21-15,-1-22 0,1 1 0,21 0 16,-21 0-16,0 21 0,0-21 16,21 0-16,-21-1 0,-1 1 15,1 21-15,21-21 16,-21 21-1,42 21 48,0 0-63,1 1 0,-22-1 16,21 0-16,0 0 0,0 0 15,0 0-15,0 22 0,1-22 16,-1 0-16,0 0 0,0 0 15,-21 1-15,21-1 0,0 0 0,-21 0 16,22 0-16,-22 0 16,21-21-16,-21 22 0,21-22 15,-21 21 1,21-21 15,0 0 16,0-21-47,1 21 16,-1-22-16,0 1 0,0 0 15,0 0-15,0 0 0,1 0 16,20-22-16,-21 1 0,21 0 16,1-1-16,-1 1 0,22 0 0,-22-1 15,0 1-15,64-43 0,-64 43 16,1 21-16,-1-22 0,0 1 15,1 21-15,-22-21 0,21 20 0,1-20 16,-22 21-16,21 0 0,0 0 16,-20-1-16,-1 1 0,21 0 0,-21 21 15,0-21-15,1 21 0,-22-21 16,21 21-16,0 0 31,-21 21 16,-21-21 47,0 0-79,21 21-15,0 0 0,-22-21 16,1 21-16,0 1 0,21-1 0</inkml:trace>
  <inkml:trace contextRef="#ctx0" brushRef="#br0" timeOffset="12131.86">444 10837 0,'0'22'46,"0"-1"-30,22 21-16,-22-21 16,21 0-16,0 1 0,0 20 0,-21 0 15,21-21-15,0 22 0,-21-1 16,0 0-16,22-20 0,-1 20 0,-21-21 16,0 0-16,0 22 0,0-22 15,21 0-15,-21-42 47,0 0-47,0-1 0,0 1 16,0-21-16,0 0 0,0-1 15,0 1-15,0 0 0,-21-1 0,21 1 16,-21 0-16,-1-1 0,1 22 16,21-21-16,0 21 0,-21-22 0,21 22 15,-21 0-15,21 0 0,0 0 16,0 42-1,0 0 1,0 0-16,21 21 0,0-20 16,-21 20-16,21 0 0,1 1 15,-1-1-15,-21 0 0,0 1 16,21-1-16,-21 0 0,21 1 0,-21-1 16,0 0-16,0-21 0,0 1 15,21-1-15,-21 0 0,0-42 31,0 0-15,0-1-16,0 1 0,0-21 16,0 0-16,0 20 0,-21-20 15,0 21-15,21-21 0,0 20 16,0 1-16,-21 0 0,21 42 31,0 0-15,0 1-16,0 20 0,0-21 0,0 21 15,21 1-15,-21-22 0,0 21 16,0-21-16,0 22 0,21-22 0,-21 0 16,0 0-16,21 0 0,-21 1 15,0-1-15,0 0 0,21-21 0,-21 21 16,22-21-16,-1 0 0,0 0 16,0 0-16,0-21 15,22 0-15,-22 0 0,42-22 0,-20 1 16,20 0-16,22-22 0,-1 1 15,22-1-15,-21 1 0,21-1 16,21-21-16,-21 22 0,-1-22 16,1 22-16,0-22 0,21 22 0,-42-1 15,21 22-15,-22-22 0,-20 22 16,-1 21-16,1 0 0,-22-1 0,0 1 16,-20 0-16,-1 21 0,0 0 0,0-21 15,0 21 1,0 0-1,-21 21 1,0 0 0,0 0-16,0 1 15,-21-22-15,0 0 16,0 0-16</inkml:trace>
  <inkml:trace contextRef="#ctx0" brushRef="#br0" timeOffset="27975.82">5524 12467 0,'0'21'0,"22"-21"109,-1 0-93</inkml:trace>
  <inkml:trace contextRef="#ctx0" brushRef="#br0" timeOffset="30623.26">677 12785 0,'0'0'0,"0"-21"16,0-1-16,0 1 31,0 42 16,0 22-47,21-22 16,-21 0-16,0 21 0,22-20 15,-1 20-15,-21 0 0,0-21 16,0 22-16,21-22 0,-21 21 16,0-21-16,21 1 0,-21-1 15,0 0-15,0 0 16,0-42 15,0 0-15,0 0-16,0-1 0,0 1 15,-21 0-15,0 0 0,21-21 16,-21 20-16,21-20 0,0 21 16,-22-21-16,1 20 0,21-20 15,-21 21-15,21 0 0,-21 0 16,21-1-16,0 1 0,0 0 0,0 42 47,21 0-47,0 1 0,0-1 15,1 21-15,-22-21 0,21 22 16,-21-22-16,21 21 0,-21 0 0,0-20 16,21-1-16,-21 21 15,21-21-15,-21 0 0,0 1 0,0-1 16,0 0-1,0-42 17,0 0-17,0-1-15,0 1 0,0 0 16,0-21-16,0 21 0,0-22 16,-21 22-16,0-21 0,21 21 0,-21-1 15,21 1-15,0 0 0,0 0 16,0 42 15,0 0-15,0 0-16,0 22 0,0-22 0,0 0 15,0 21-15,21 1 16,0-22-16,-21 21 0,21-21 0,-21 1 16,0 20-16,0-21 0,21 0 15,-21 0-15,22 1 0,-22-1 16,0 0-16,21 0 0,-21 0 0,0 0 15,0 1 1,21-22-16,-21 21 16,21-21 46,0-21-46,0 21-16,-21-22 0,22 1 15,-1 0-15,0 0 0,0 0 0,0 0 16,22-1-16,-22 1 0,21-21 16,0 21-16,22-22 0,-22 22 15,22-21-15,-1 0 0,1-1 0,-1 1 16,1 0-16,-1-1 0,22-20 16,-22 20-16,22 1 0,-21 0 15,20-1-15,-20 1 0,20 0 0,1 21 16,-21-22-16,20 1 0,-20 21 0,-1-22 15,64-20-15,-84 42 16,-1 0-16,0-1 0,1 1 16,-1 0-16,-21 0 0,0 0 0,0 21 15,1-21-15,-1 21 16,0 0-16,-21-22 0,21 22 62,0 0-30</inkml:trace>
  <inkml:trace contextRef="#ctx0" brushRef="#br0" timeOffset="46855.51">571 15981 0,'0'0'0,"0"-21"0,0 0 16,0-1-16,0 1 16,-21 21-16,21-21 15,0 0 1,-21 21-16,0-21 31,21 42-15,0 0-1,21 0-15,0 0 16,-21 22-16,21-22 0,-21 21 16,22 1-16,-1-1 0,-21-21 0,21 21 15,-21 1-15,21-1 0,0-21 16,-21 22-16,0-22 0,0 21 0,21-21 16,-21 0-16,22 1 0,-22-1 15,0 0 1,21-21-16,-21-21 47,0 0-47,0-1 0,0 1 15,-21 0-15,21 0 0,-22 0 16,1-22-16,0 22 0,21-21 0,-21 21 16,0-22-16,0 1 0,-1 0 15,1 21-15,21-1 0,0-20 0,-21 21 16,21 0-16,-21 21 15,21 21 17,21 0-32,-21 0 0,21 0 15,0 22-15,-21-22 0,22 21 16,-22-21-16,0 22 0,21-22 0,0 21 16,0-21-16,-21 1 0,0 20 15,21-21-15,-21 0 0,21 0 0,-21 1 16,22-22-16,-22 21 0,0 0 15,21-21 1,-21-21 31,0 0-47,0-1 16,-21 1-16,21 0 0,-22-21 15,22 21-15,0-1 0,0 1 0,-21-21 16,21 21-16,-21 21 0,21-21 15,0-1-15,0 44 47,0-1-47,0 0 16,0 0-16,0 0 16,21 0-16,0 22 0,-21-22 0,22 0 0,-22 0 15,21 0-15,-21 1 16,21-1-16,-21 0 0,0 0 15,21 0-15,0 0 0,-21 1 16,21-22-16,-21 21 16,22-21 62,-22-21-78,0-1 0,21 22 15,0-21-15,0 0 16,0 21-16,0-21 0,1 21 16,-1-21-16,0 0 0,21-1 0,1 1 15,-1 0-15,0 0 0,1-21 16,20-1-16,1 1 0,-1 0 0,22-1 16,-22-20-16,107-43 15,-107 42-15,43 1 0,-21-1 0,20 1 16,-20-1-16,21 22 0,0 0 15,0-22-15,-22 22 0,1 0 16,0 20-16,-22-20 0,1 21 0,41-21 16,-62 20-16,-22 1 15,21 21-15,-21-21 0,1 21 16,-1-21-16,0 21 0,0-21 16,0 21 140</inkml:trace>
  <inkml:trace contextRef="#ctx0" brushRef="#br0" timeOffset="64434.73">16658 1122 0,'0'0'0,"-21"-21"16,21 0 0,0-1-16,0 1 31,0 42 16,0 1-47,0-1 0,0 0 15,0 0-15,0 0 0,21 0 16,-21 1-16,0-1 0,0 0 16,0 0-16,0 0 0,0 0 15,0 1-15,0-44 47,0 1-31,0 0-16,0 0 0,0 0 15,0-22-15,0 22 0,0-21 16,-21 21-16,21-22 0,-21 1 0,21 21 16,-21-21-16,21-1 0,0 22 15,0-21-15,-22 21 0,22-1 16,0 1-16,-21 21 16,21 21-1,0 1-15,0-1 16,0 21-16,0-21 0,0 22 0,0-1 15,21 0-15,-21 1 0,0-1 16,0 0-16,0-21 0,0 22 0,0-22 16,0 0-16,22 21 0,-22-20 15,0-1-15,21 0 0,-21-42 47,0 0-31,0-1-16,0 1 15,0-21-15,0 21 0,0-22 0,0 1 16,0 0-16,0-1 0,0-20 16,0 21-16,0-1 0,0 1 0,0 0 15,0-1-15,0 22 0,0 0 16,0 0-16,0 0 0,0 42 31,0 0-31,0 21 16,0 1-16,0-1 0,0 0 15,0 1-15,0 20 0,0-21 0,0 1 16,0-1-16,0 0 16,0 1-16,0-1 0,0-21 0,0 0 15,0 22-15,0-22 0,0 0 0,0 0 16,0 0-16,21 1 16,0-22 46,0 0-31,0 0-31,1-22 16,-1 1-16,0 21 16,0-21-16,0 0 0,0 0 15,22 0-15,-1-1 0,0-20 0,22 0 16,-1-1-16,22-20 0,21-1 15,-21 1-15,20-1 0,22-20 0,-21 20 16,21 1-16,0-22 0,0 22 16,127-43-16,-148 42 15,0 22-15,0 0 0,-22-22 0,-20 22 16,-1-1-16,1 22 0,-1-21 16,1 0-16,-22-1 0,1 22 0,-1 21 15,0 0-15,22 0 16,-43 0-16,0 0 0,0 0 0,0 0 15,1 0-15</inkml:trace>
  <inkml:trace contextRef="#ctx0" brushRef="#br0" timeOffset="95767.35">15875 8107 0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3:21:21.79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1757 9292 0</inkml:trace>
  <inkml:trace contextRef="#ctx0" brushRef="#br0" timeOffset="145938.18">698 847 0,'22'0'32,"-1"0"-1,0 0-16,0 0 17,-21-21-1,0-1-31,0 1 16,0 0-1,-21 21-15,0 0 16,0 0-16,-1 0 15,1 0-15,0 0 0,0 0 16,0 0-16,-22 0 0,22 0 0,0 0 16,-21 0-16,21 0 0,-22 21 15,22 0-15,-21-21 0,21 22 16,-1-1-16,-20 21 0,21-21 0,0 22 16,0-22-16,-1 21 0,1 0 15,0 1-15,0-1 0,0 0 0,0 1 16,21-1-16,-22 22 0,1-22 15,21 0-15,0 1 0,0-1 16,0 0-16,0 1 0,0-1 16,0 0-16,0 1 0,0-1 15,0 0-15,21-21 0,1 22 0,-1-22 16,0 0-16,0 0 0,0 0 16,0-21-16,22 22 0,-22-22 15,21 0-15,1 0 0,-22 0 0,21 0 16,0 0-16,-20 0 0,20 0 15,0 0-15,-21 0 0,22-22 0,-22 22 16,0-21-16,0 0 0,0 21 16,1-21-16,-1 0 0,0 0 0,0-1 15,0 1-15,0 0 0,-21 0 16,22 0-16,-1-22 0,-21 22 16</inkml:trace>
  <inkml:trace contextRef="#ctx0" brushRef="#br0" timeOffset="146698.74">1164 868 0,'0'0'0,"0"-21"15,-21 21-15,0-21 16,21 42 15,0 0-31,-21 0 0,21 0 16,0 0-16,0 1 0,0 20 0,0 0 16,0 1-16,0-1 0,0 0 15,0 1-15,-22-1 0,22 0 16,0 22-16,0-22 0,0 0 0,0 1 15,0 20-15,0-20 0,0-1 16,0 0-16,0 1 0,0-1 0,0 0 16,0 1-16,0-22 15,0 21-15,0-21 0,0 0 16,0 1-16,0-1 0,0 0 16,0 0-16,22-21 31,-22-21-31,0 0 0,0 0 15,0-1-15,0 1 16,0 0-16,0-21 0,0 21 0,0-1 16,0-20-16,0 21 0,0-21 15,0-1-15,0 22 0,0 0 16,21-21-16,-21 20 0,21 1 16,0-21-16,0 21 0,0 0 15,1-1-15,-1 1 0,0 21 0,0-21 16,21 0-16,-20 21 0,20 0 15,-21 0-15,0 0 0,22 0 0,-22 0 16,0 21-16,0 0 0,0 0 16,0 1-16,1-1 0,-1 21 15,-21-21-15,0 22 0,0-22 0,0 21 16,0 0-16,0-20 0,0 20 16,0-21-16,0 21 0,0-20 0,0-1 15,-21 0-15,21 0 0,-22 0 16,22 0-16,0-42 62,0 0-46,0 0 0,0 0-16</inkml:trace>
  <inkml:trace contextRef="#ctx0" brushRef="#br0" timeOffset="147269.42">1884 1566 0,'0'0'16,"-21"-21"-16,-1 21 0,22-21 15,0 0 1,0 0-16,0 0 16,22 21-16,-1 0 0,0 0 15,0-22-15,0 22 0,0 0 16,1 0-16,-1 0 0,0 0 16,0 22-16,21-22 0,-20 21 0,-1 0 15,0 0-15,0 0 0,0 22 16,0-22-16,1 0 0,-22 21 15,0 1-15,0-22 0,0 21 0,0-21 16,0 22-16,0-22 0,0 0 16,0 21-16,-22-21 0,22 1 0,-21-22 15,21 21-15,0 0 0,-21-21 16,21 21-16,-21-21 0,0 0 31,21-21-31,-21 0 0,21 0 16,-22-1-16,22-20 0,0 21 15,0 0-15,0 0 0,0-22 16,0 22-16,0-21 0,22 21 16,-1-1-16,0-20 0,0 21 0,-21 0 15,21 0-15,0-1 0,-21 1 16,22 0-16,-1 0 0,0 21 0,0 0 16,-21-21-16,21 21 15,0 0-15,-21-21 0,22 21 31</inkml:trace>
  <inkml:trace contextRef="#ctx0" brushRef="#br0" timeOffset="148018.07">2794 1503 0,'0'0'0,"0"-21"0,0 0 16,0-1-1,0 1-15,-21 21 31,0 0-15,-1 0-16,1 0 16,21 21-16,-21 1 0,0-1 15,21 0-15,0 0 0,-21 0 16,0 22-16,21-22 0,-22 21 0,22 0 16,0-20-16,0 20 0,-21 0 15,21 1-15,0-22 0,0 21 0,0-21 16,0 22-16,0-22 0,0 0 15,21 0-15,1 0 0,-1 0 16,0-21-16,0 0 0,0 22 16,0-22-16,1 0 0,20 0 15,-21 0-15,0 0 0,0 0 0,22-22 16,-22 1-16,0 0 0,0 0 16,0 0-16,1 0 0,-1-1 0,0-20 15,-21 21-15,0-21 0,0-1 16,0 1-16,0 0 0,0-1 0,0 1 15,0 21-15,0-22 0,-21 22 16,0 0-16,-1 0 0,1 0 0,0 0 16,0 21-16,0 0 0,0 0 15,-1 0-15,1 0 0,-21 0 0,21 0 16,0 0-16,-1 21 16,1-21-16,21 21 0,-21 0 0,21 0 15,-21-21-15,21 21 0,0 1 16,0-1-16,0 0 0,0 0 0,0 0 15,21 0-15,0-21 16,0 0-16,1 22 0,-1-22 0,0 0 16</inkml:trace>
  <inkml:trace contextRef="#ctx0" brushRef="#br0" timeOffset="148982.28">3344 1588 0,'0'0'16,"0"-22"-16,0 44 47,0-1-32,0 0-15,0 21 16,0-21-16,0 1 0,0-1 0,0 21 15,0-21-15,0 22 0,0-22 16,0 0-16,0 21 0,0-21 16,0 1-16,0-1 0,0 0 0,-21 0 15,21 0-15,0 0 0,0 1 16,0-1-16,-21-21 31,21-21-15,0-1-1,0 1-15,0 0 0,0 0 0,0 0 16,0 0-16,0-1 0,0-20 16,0 21-16,0 0 0,0 0 0,0-22 15,0 22-15,0 0 0,21-21 16,0 20-16,-21 1 0,21 0 16,1 0-16,-1 0 0,0 0 0,0-1 15,0 22-15,0 0 0,-21-21 16,22 21-16,-1 0 0,0 0 0,0 0 15,0 0-15,0 0 0,1 21 16,-1 1-16,-21-1 0,21 0 0,0 0 16,-21 21-16,0-20 0,0-1 15,21 21-15,-21-21 0,0 0 0,0 22 16,21-22-16,-21 0 0,0 0 16,0 0-16,0 1 0,0-1 15,0 0-15,0 0 0,0 0 0,0 0 16,-21-21 15,0-21-15,21 0-1,0 0-15,0 0 0,0 0 16,0-1-16,0 1 0,0-21 0,0 21 16,0 0-16,0-1 0,0-20 0,0 21 15,0 0-15,21-22 0,-21 22 16,21 0-16,1 0 0,-1 0 0,0 0 15,21-1-15,-21 1 0,22 0 16,-22 21-16,21-21 0,-21 21 16,22 0-16,-22 0 0,0 0 15,21 0-15,-20 0 0,-1 0 0,21 21 16,-21 0-16,-21 0 0,21 1 16,-21-1-16,22 21 0,-22-21 0,0 22 15,0-22-15,0 0 0,0 21 16,0-21-16,0 22 0,-22-22 0,22 0 15,-21 0-15,21 0 0,-21 1 0,21-1 16,-21 0-16,0 0 0,21 0 16,0 0-16,-21-21 15,21 22 1,0-44 15,0 1-15,21 0-16,0 0 0</inkml:trace>
  <inkml:trace contextRef="#ctx0" brushRef="#br0" timeOffset="149530.17">4614 1842 0,'21'0'31,"1"0"-15,-1 0-16,0-22 0,21 1 16,-21 21-16,1-21 0,-1 0 15,0 0-15,0 0 0,0 21 0,0-22 16,-21 1-16,0 0 0,22 0 0,-22 0 15,0 0-15,0-1 0,0 1 16,0 0 0,-22 21-16,1-21 0,0 21 15,0 0-15,0 0 0,0 0 16,-1 0-16,1 0 0,0 0 16,0 0-16,0 21 0,0 0 15,-1-21-15,1 21 0,0 1 0,0-1 16,0 0-16,0 21 0,-1-21 15,22 1-15,-21 20 0,0-21 0,21 0 16,-21 22-16,21-22 0,0 0 16,0 0-16,0 21 0,0-20 0,0-1 15,0 0-15,0 0 16,21 0-16,0-21 0,0 21 16,1-21-16,-1 0 0,0 0 0,0 0 15,21 22-15,-20-22 0,-1 0 16,21 0-16,-21 0 0,22 0 0,-22 0 15,21-22-15,-21 22 0,0-21 16,1 21-16,20-21 0,-21 21 0,0-21 16,0 0-16,1 0 0,-1 21 0</inkml:trace>
  <inkml:trace contextRef="#ctx0" brushRef="#br0" timeOffset="150225.78">5567 1164 0,'0'0'0,"0"-42"0,0 21 0,0-22 16,0 1-16,0 21 0,0-21 15,0-22-15,0 22 0,0 21 16,0-1-16,0 1 0,0 0 15,0 0-15,0 0 0,-21 21 16,21-21-16,0 42 16,0 0-1,0 21-15,-22-21 0,22 43 16,0-22-16,0 22 0,0-1 0,0 1 16,0-1-16,0 1 0,-21-22 15,21 22-15,-21-1 0,21 1 0,0-1 16,0 1-16,0-1 0,0-21 15,0 22-15,0-22 0,0 1 16,0-1-16,0-21 0,0 21 16,0-20-16,0-1 0,0 0 0,0 0 15,0 0-15,0-42 32,0 0-32,21 0 15,-21 0-15,0-22 0,0 22 16,0-21-16</inkml:trace>
  <inkml:trace contextRef="#ctx0" brushRef="#br0" timeOffset="150769.9">5207 931 0,'0'0'0,"-21"-21"0,0 0 0,-43-42 31,64 41-31,0 1 0,0 0 0,0 0 16,0 0-16,0 0 0,0-1 0,0 1 16,0 0-16,21 0 0,0 0 0,1 21 15,20-21-15,-21-1 0,21 22 16,22-21-16,-22 21 0,22 0 0,-1 0 16,1 0-16,-1 0 15,1 0-15,-1 0 0,1 0 0,-1 21 16,1 1-16,-1-1 0,-20 21 15,20-21-15,-21 43 0,1-22 16,-22 22-16,21-1 0,-21 1 0,1-1 16,-22 1-16,0-1 0,21 1 0,-21-1 15,0 1-15,0-1 0,0 1 16,0-1-16,0 1 0,-21-1 0,-1-21 16,1 22-16,0-22 0,-21 1 0,21-1 15,-22 0-15,1 1 16,0-22-16,20 0 0,-20 21 0,0-21 15,-22-21-15,22 22 0,0-1 16,-1-21-16,1 0 0,0 0 0,-1 0 16,1 0-16,0 0 0,-1 0 0,1 0 15,0 0-15,20 0 0,-20 0 16,21-21-16,0 21 0,21-22 16,-21 1-16,21 0 15,21 0 1,0 21-1,0 0-15,0 0 0,22-21 0,-22 21 16,21 0-16,0 0 0,-20-21 0,20 21 16</inkml:trace>
  <inkml:trace contextRef="#ctx0" brushRef="#br0" timeOffset="151330">6392 1757 0,'0'0'0,"-21"0"0,0 0 16,21-21-16,-21 0 0,0 21 16,21-22-16,0 1 15,0 0 1,0 0-16,21 21 15,0 0-15,0 0 16,0 0-16,0 0 0,1 0 0,-1 0 16,0 0-16,21 21 0,-21-21 15,1 21-15,-1 0 0,0 22 0,21-22 16,-42 0-16,21 0 0,1 22 16,-22-22-16,0 0 0,0 21 15,0-21-15,0 1 0,0-1 0,0 0 16,0 0-16,0 0 0,-22 0 15,1-21-15,21 22 0,-21-1 0,0-21 16,0 0 0,0-21-1,21-1 1,0 1-16,0 0 0,0 0 16,0-21-16,0 20 0,0-20 0,21 21 15,-21-21-15,21 20 0,0-20 16,-21 21-16,21 0 0,0-22 0,-21 22 15,22 0-15,-1 0 0,0 0 16,0 21-16,0 0 16,0 0-16,1 0 15,-1 0 1,0 0 0,-21 21-1</inkml:trace>
  <inkml:trace contextRef="#ctx0" brushRef="#br0" timeOffset="151622.51">7112 1609 0,'0'0'0,"0"21"47,0 0-31,0 0-16,0 0 0,0 1 0,0-1 15,-21 0-15,21 21 0,0-21 16,0 1-16,0-1 0,0 0 0,0 21 16,-21-21-16,21 1 0,0-1 15,0 0-15,-22 0 0,22 0 16,0-42 31,0 0-47,22 0 15,-22 0-15,21-22 0</inkml:trace>
  <inkml:trace contextRef="#ctx0" brushRef="#br0" timeOffset="151966.31">7154 1376 0,'-21'0'0,"-21"0"31,21 0-31,21 21 16,21-21 15,0 0-15,0 0-16,-21-21 16,0 0-1,0 0 1,-21-1-1,0 22-15,0 0 32,21 22-17,0-1 1,0 0-16,0 0 16,21-21-16,-21 21 0,21 0 15,0-21-15,0 0 0</inkml:trace>
  <inkml:trace contextRef="#ctx0" brushRef="#br0" timeOffset="152454.04">7324 1609 0,'21'0'47,"-21"21"-31,21-21-16,-21 21 0,21 0 15,-21 0-15,21 1 0,0-1 0,-21 0 16,0 0-16,22 0 0,-22 22 16,21-22-16,-21 0 0,21 21 0,-21-21 15,0 1-15,0-1 0,0 0 0,0 0 16,0 0-16,0 0 15,21-21 17,0 0-17,-21-21-15,0 0 0,0 0 16,0 0-16,21 0 0,1-22 16,-22 22-16,21-21 0,0-1 0,-21 22 15,21-21-15,0 0 0,0 20 0,-21-20 16,22 21-16,20-21 15,-42 20-15,21 1 0,0 21 16,0 0 15,1 21-15,-22 1-16,0-1 0,0 0 16,0 0-1</inkml:trace>
  <inkml:trace contextRef="#ctx0" brushRef="#br0" timeOffset="152905.79">8001 1842 0,'0'0'0,"21"0"15,0 0-15,0 0 0,1 0 16,-1 0-1,0-22-15,0 22 0,-21-21 0,21 21 16,0-21-16,1 21 0,-22-21 0,21 0 16,-21 0-16,21 21 0,-21-22 15,0 1-15,0 0 0,21 21 0,-21-21 16,0 0-16,0 0 16,-21 21-16,0 0 15,0 0-15,-1 21 16,-20 0-16,21-21 0,0 21 0,0 21 15,-1-20-15,1-1 0,0 21 16,0-21-16,21 0 0,0 22 16,0-22-16,0 0 0,0 21 0,0-20 15,0-1-15,0 0 0,0 0 16,21 0-16,0 0 0,0-21 16,1 22-16,-1-22 0,0 0 0,0 21 15,0-21-15,0 0 16,1 0-16,-1 0 0,0 0 0,0 0 15,0 0-15,0 0 0,-21-21 16,22 21-16,-1-22 0,0 1 16,0 21-16,0-21 0,0 0 0</inkml:trace>
  <inkml:trace contextRef="#ctx0" brushRef="#br0" timeOffset="153346.75">8594 1693 0,'0'-21'16,"0"42"-16,0-63 0,0 21 0,0 0 15,21 21-15,-21-21 16,21 21-16,0 0 16,0 0-16,0 0 15,1 21-15,-22 0 0,21 0 16,0 0-16,0 0 0,0 1 0,-21-1 16,21 0-16,-21 21 0,0-21 15,22 1-15,-22 20 0,21-21 16,-21 0-16,0 22 0,0-1 15,0-21-15,0 0 0,0 0 16,0 1-16,0-1 0,-21-21 16,-1 0-16,22 21 0,-21-21 15,0 0 1,21-21 0,0 0-16,0-1 0,0 1 15,0 0-15,21 0 0,-21 0 16,21-22-16,1 22 0,-1-21 0,0 21 15,0 0-15,21-43 16,-20 43-16,-1 0 0,0 0 16,0-1-16,0 22 0,-21-21 0,21 0 0,1 21 15,-1 0 1,-21-21-16,21 21 16</inkml:trace>
  <inkml:trace contextRef="#ctx0" brushRef="#br0" timeOffset="154499.59">11239 1693 0,'0'22'0,"22"-22"15,-1 0-15,0 0 16,0 0-16,-21-22 15,21 1 1,-21 0-16,21 21 0,-21-21 16,0 0-16,0 0 0,0-1 15,0 1-15,0 0 0,-21 21 16,0-21-16,0 0 0,0 0 16,0 21-16,-1-22 0,1 22 15,-42 0-15,42 0 0,-1 0 16,-20 0-16,21 0 0,-21 22 0,20-22 15,1 21-15,-21 21 0,21-21 16,0 22-16,-1-22 0,1 21 0,0 0 16,0 1-16,0-1 0,21 0 15,-21 1-15,21-1 0,0 0 0,0-20 16,0 20-16,0-21 0,0 0 0,21 0 16,0 1-16,0-1 15,0 0-15,0-21 0,1 0 0,20 0 0,-21 0 16,0 0-16,22 0 0,-22 0 15,21-21-15,-21 21 0,22-21 16,-1-1-16,-21 1 0,21-21 0,-20 21 16,20-22-16,-21 1 0,21 0 15,-20-1-15,-1-20 0,0 21 16,0-22-16,0 22 0,0-22 0,1 1 16,-1-1-16,-21 22 0,21-22 0,0 1 15,0-64-15,-21 85 16,0-22-16,21 1 0,-21 20 0,0 1 15,0 0-15,0-1 0,0 22 16,0 0-16,0 0 0,0 0 0,-21 42 31,0 0-31,21 21 16,-21 1-16,0-1 0,21 21 0,-21-20 16,-1 41-16,22-20 0,0-1 15,-21 1-15,0-1 0,21 22 0,-21-21 16,21-1-16,0 1 0,0-1 15,0 1-15,0-1 0,0-21 0,0 22 16,0-43-16,0 21 0,0 1 0,0-22 16,21 0-16,-21 0 0,21 0 15,-21 1-15,0-1 0,21-21 16,1 0-16,-1 0 16,0 0-16,0 0 0,0 0 15,0-21-15,1 21 0,-1-22 16,-21 1-16,21 0 0,0 0 15,-21 0-15,21 21 0,-21-21 0</inkml:trace>
  <inkml:trace contextRef="#ctx0" brushRef="#br0" timeOffset="155030.29">11874 1820 0,'-21'0'32,"21"-21"-17,0 0-15,0 0 16,0 0 0,21 21-16,1 0 0,-22-21 0,21 21 15,0 0-15,0 0 0,0 0 0,0 0 16,1 0-16,-1 0 0,0 0 15,0 0-15,0 0 0,0 21 0,1 0 16,-1 0-16,0 0 16,0 0-16,-21 22 0,0-22 0,0 0 15,0 0-15,0 43 0,0-43 16,0 0-16,0 21 16,-21-20-16,0-1 0,0-21 15,21 21-15,-22-21 0,22-21 47,0 0-47,0-1 0,0 1 16,0 0-16,0 0 0,0 0 0,22-22 15,-1 22-15,-21-21 0,21 21 0,-21 0 16,21-22-16,-21 22 16,21 0-16,0 21 0,-21-21 0,0 0 15,22 21-15,-1 0 0,-21-22 16,21 1-16,0 21 15,0 0-15,0 0 16,-21 21 0,22-21-16</inkml:trace>
  <inkml:trace contextRef="#ctx0" brushRef="#br0" timeOffset="155326.12">12658 1736 0,'0'21'31,"-22"0"-15,22 0-16,0 0 16,-21 1-16,21-1 0,0 21 0,-21-21 15,21 0-15,0 1 0,0-1 16,0 0-16,0 0 0,-21 0 0,21 0 15,0 1-15,0-1 0,-21 0 16,21 0 0,0-42 15,0 0-15,0 0-16,21-1 0,-21 1 0</inkml:trace>
  <inkml:trace contextRef="#ctx0" brushRef="#br0" timeOffset="155693.91">12658 1439 0,'0'0'0,"-22"0"0,1 0 16,0 0-16,0 0 0,0 0 31,21 22-31,0-1 0,0 0 16,0 0-1,21-21 1,0 0-16,0 0 16,0 0-16,1 0 15,-22-21-15,21 21 0,-21-21 0,0 0 16,0-1-16,0 1 16,0 0-16,-21 21 15,21-21-15,-22 21 16,1 0-16,0 0 15,0 0-15,0 21 16,21 0-16,0 0 16,0 1-16,0-1 0,0 0 15,0 0-15,21 0 0,0 0 16,0 1-16,0-22 0,-21 21 0,22 0 16,-1-21-16</inkml:trace>
  <inkml:trace contextRef="#ctx0" brushRef="#br0" timeOffset="156081.26">12933 1736 0,'-21'-21'0,"-1"21"31,44 21 0,-1 0-15,0 0-16,0 0 0,-21 0 15,0 22-15,21-22 0,-21 0 16,21 0-16,-21 0 0,0 22 16,0-22-16,0 0 0,0 0 0,0 0 15,0 1-15,0-1 0,0 0 16,0 0-16,0 0 15,0-42 17,0 0-17,0 0-15,22 0 16,-22-1-16,21 1 0,0-21 16,0 21-16,0 0 0,-21-1 15</inkml:trace>
  <inkml:trace contextRef="#ctx0" brushRef="#br0" timeOffset="156370.1">13356 1672 0,'0'0'0,"0"-21"31,-21 21-15,0 21-16,21 0 0,-21 1 15,-1-1-15,22 0 0,-21 21 16,0-21-16,0 1 0,21 20 0,-21-21 15,0 0-15,-22 43 0,22-43 16,0 0-16,21 0 0,0 0 16,-21 1-16,0-1 15,21 0-15,21-21 63,0 0-63,0-21 0,0 0 15,0 21-15,1-22 0</inkml:trace>
  <inkml:trace contextRef="#ctx0" brushRef="#br0" timeOffset="156849.82">13504 1926 0,'21'0'32,"1"0"-17,-1 0-15,0-21 16,0 21-16,0-21 16,0 0-16,1 21 0,-22-21 15,21-1-15,-21 1 16,21 21-16,-21-21 15,-21 21 1,0 0 0,-1 0-16,1 0 15,0 0-15,0 21 0,0 0 16,0 1-16,21-1 0,0 0 0,-22 0 16,22 0-16,-21 0 0,21 1 15,0-1-15,0 0 0,0 0 0,0 0 16,0 0-16,0 1 0,0-1 0,0 0 15,0 0 1,0 0-16,21-21 0,1 0 0,-1 0 16,0 21-16,0-21 15,0 0 1,0 0-16,1 0 0,-1-21 16,0 21-16,0-21 0,0 21 15,0-21-15,1 21 0,-1-21 0,0 0 16,0 21-16</inkml:trace>
  <inkml:trace contextRef="#ctx0" brushRef="#br0" timeOffset="157485.75">14055 1863 0,'0'0'0,"0"-21"15,0-1-15,0 1 16,21 21-16,0 0 15,0 0-15,0 0 16,0 0 0,1 0-16,-1 0 0,-21 21 15,21-21-15,0 22 0,-21-1 0,0 0 16,0 0-16,21 0 0,-21 0 16,21 1-16,-21-1 0,0 0 15,0 0-15,0 0 0,0 0 0,0 1 16,0-1-16,0 0 0,0 0 0,0 0 15,0 0 1,0 1-16,0-44 63,0 1-63,0 0 15,0 0-15,0 0 0,22 0 16,-22-1-16,21 1 0,0 0 15,0-21-15,0 21 0,0-1 0,1 1 16,-1 0-16,-21 0 0,21 0 0,0 0 16,0 21-16,-21-22 15,0 1-15,21 21 0,1-21 16,-1 21-16,-21-21 16,21 21-1,0 0 126,-21-21-141,21 21 15</inkml:trace>
  <inkml:trace contextRef="#ctx0" brushRef="#br0" timeOffset="158441.78">16298 1715 0,'0'0'0,"-21"0"15,0 0-15,0 0 16,0 21 0,-1-21-16,44 0 46,-1 0-46,0 0 16,0 0-16,0 0 0,0 0 16,1 0-16,20 0 0,-21-21 0,21 21 15,-20 0-15,20 0 0,-21 0 16,0 0-16,0 0 0,1 0 0,-1 0 16,0 0-16,0 0 0,0 0 15,-21-22-15,21 22 16,1 0 15,-44 22 16,1-22-47</inkml:trace>
  <inkml:trace contextRef="#ctx0" brushRef="#br0" timeOffset="158769.73">16256 1947 0,'0'0'0,"-21"22"0,42-22 62,0 0-62,0 0 0,0 0 16,1 0-16,-1 0 0,0 0 0,21 0 15,-21 0-15,1 0 0,-1 0 16,0 0-16,0 0 0,0 0 0,0 0 16,1 0-1,-1 0-15,-21-22 31,21 22-15,-21-21-16,21 0 16</inkml:trace>
  <inkml:trace contextRef="#ctx0" brushRef="#br0" timeOffset="159537.79">17187 1715 0,'0'-43'16,"0"22"0,0 0-1,0 0-15,21 21 16,1-21-16,-1-1 0,0 22 15,0 0-15,0 0 0,0 0 16,1 0-16,-1 0 0,0 0 16,0 0-16,0 22 0,-21-1 15,21 0-15,-21 21 0,0-21 0,0 1 16,0 20-16,0-21 0,0 21 16,0-20-16,0 20 0,0-21 0,0 0 15,-21 22-15,21-22 16,-21 0-16,21 0 0,0 0 0,0 0 15,-21 1-15,21-1 0,0 0 16,-21-21-16,21 21 16,0-42 15,0 0-15,0 0-16,0-1 15,0 1-15,0 0 0,0 0 16,0 0-16,0 0 0,21-22 0,0 22 15,-21 0-15,21-21 0,0 20 16,1 1-16,-1-21 0,0 21 16,21 0-16,-21-1 0,1-20 0,20 21 15,-21 0-15,21 21 0,-20-21 16,20-1-16,-21 22 0,0 0 0,0 0 16,1 0-16,-1 0 0,0 0 15,0 22-15,0-22 0,0 42 0,-21-21 16,22 0-16,-22 22 0,0-22 15,0 21-15,0-21 0,0 22 0,0-1 16,0-21-16,0 21 0,0-20 0,0 20 16,0-21-16,0 0 0,0 0 15,0 1-15,0-1 0,0 0 16,0 0-16,0 0 31,0-42 0,0 0-15,0 0 0,0 0-16,21-1 15</inkml:trace>
  <inkml:trace contextRef="#ctx0" brushRef="#br0" timeOffset="160157.76">18457 1863 0,'21'0'16,"1"0"-16,-1 0 16,0-21-1,0 21-15,0-22 0,0 1 16,1 21-16,-1-21 0,-21 0 15,21 0-15,0 0 0,-21-1 16,0 1-16,0 0 0,0 0 16,0 0-16,0 0 15,0-1 1,-21 22-16,0 0 16,0 0-16,-1 0 0,1 22 15,0-22-15,0 21 0,0 0 16,0 0-16,-1 21 0,22-20 15,-21 20-15,0-21 0,21 0 0,0 22 16,0-22-16,-21 21 0,21-21 16,0 0-16,0 1 0,0-1 0,0 0 15,0 0-15,0 0 0,0 0 16,0 1-16,21-1 0,0 0 16,0-21-16,1 0 15,-1 21-15,0-21 16,0 0-16,0 0 0,0 0 15,1 0-15,-1 0 0,0 0 16,0-21-16,0 21 0,0-21 16,1 0-16,20 21 0,-21-22 0,0 1 15</inkml:trace>
  <inkml:trace contextRef="#ctx0" brushRef="#br0" timeOffset="160966.29">19135 1715 0,'0'0'0,"0"-22"0,0 1 16,0 0-16,0 0 0,0 0 16,0 0-1,0 42 17,0 0-32,0 0 15,0 21-15,0-20 0,0-1 16,-22 21-16,22-21 0,0 22 0,0-22 15,0 21-15,0-21 0,0 22 0,-21-22 16,21 0-16,0 0 0,0 0 16,0 0-16,0 1 0,0-1 0,0 0 15,0 0 1,0-42 31,21 21-47,-21-21 0,0 0 0,22 21 15,-1-22-15,0 1 0,-21 0 0,21-21 16,0 21-16,0-1 0,1 1 16,-1-21-16,0 21 0,0 0 0,0 21 15,0-22-15,1 1 0,-1 21 16,0 0-16,0-21 0,0 21 16,0 0-16,-21 21 15,22 0-15,-22 1 16,0-1-16,0 0 0,0 0 0,0 0 15,0 0-15,0 1 16,0-1-16,0 0 0,0 0 0,0 0 16,0 0-16,0 1 0,0-1 0,21-21 15,-21 21-15,21-21 0,-21 21 16,21-21-16,0 0 0,0 0 0,1 0 16,-1 0-16,0 0 15,0 0-15,0 0 0,0 0 0,1 0 16,-1-21-16,0 0 0,0 21 0,0-21 15,-21-1-15,21-20 16,-21 21-16,22-21 0,-22 20 0,0-20 16,0 0-16,0-1 0,0 1 15,0 0-15,0 21 0,0-22 0,0 22 16,0 0-16,0 0 0,0 0 0,0-1 16,0 1-1,-22 21 16,1 0-15,0 0 0,21 21-16,0 1 31,0-1-15,0 0-1</inkml:trace>
  <inkml:trace contextRef="#ctx0" brushRef="#br0" timeOffset="165197.92">22352 974 0,'21'0'0,"-21"-21"16,21 21 0,0-22-1,-21 1 1,22 0 0,-22 0-1,0 0-15,0 0 16,0-1-16,0 1 15,-22 21-15,1-21 0,0 21 0,0 0 16,0 0-16,0 0 0,-1 0 16,1 0-16,-21 0 0,21 0 0,-22 0 15,22 0-15,0 0 0,-21 21 16,-1 0-16,22 1 0,-21-1 0,21 0 16,-22 21-16,1-21 0,21 22 15,-21-1-15,-1 0 0,22 1 16,-21-1-16,21 0 0,-22 1 0,22-1 15,0 0-15,0 22 0,21-22 16,0 1-16,-21-1 0,21 0 0,0 1 16,0-1-16,0 0 0,0 1 15,21-1-15,-21 0 0,21-21 0,0 22 16,0-22-16,0 0 0,22 0 16,-22 0-16,21 1 0,1-1 0,-22-21 15,21 21-15,0-21 0,-20 0 16,20 0-16,-21 0 0,21 0 15,-20 0-15,-1 0 0,0 0 0,21 0 16,-21 0-16,1-21 16,-1 21-16,0-21 0,0 21 0,-21-22 15,21 1-15,0 21 0,-21-21 0,22 0 16,-1 0-16,0-22 0,-21 22 16,21 0-16,0-21 0</inkml:trace>
  <inkml:trace contextRef="#ctx0" brushRef="#br0" timeOffset="165882.65">23050 826 0,'0'0'0,"0"-43"0,0-41 31,0 62-31,-21 1 16,0 21-16,0 0 15,0 0-15,0 0 0,-1 0 16,1 21-16,21 22 0,-21-22 16,0 21-16,21 1 0,0 20 15,-21 1-15,0-1 0,-1-21 16,22 22-16,0-1 0,-21 1 0,21-1 0,-21 1 16,0-1-16,21-20 15,0 20-15,0 1 0,-21-22 0,21 0 16,0 1-16,0-1 0,0-21 0,0 22 15,0-22-15,0 0 0,0 0 16,0 0-16,0 0 16,0-42-1,0 0 1,0 0-16,0 0 0,0 0 16,0-22-16,0 22 0,0 0 15,0 0-15,0-22 0,21 22 16,-21 0-16,21-21 0,0 21 15,0-1-15,1 1 0,-1 0 0,0 21 16,0-21-16,0 0 0,0 21 16,22 0-16,-22-21 0,0 21 0,0 0 15,22 0-15,-22 0 0,0 0 0,0 21 16,0 0-16,-21 0 0,21 0 16,-21 0-16,22 1 0,-22 20 0,0-21 15,0 21-15,0 1 0,0-22 16,0 21-16,0-21 0,0 1 0,0 20 15,0-21-15,-22 0 16,22 0-16,-21-21 0,21 22 0,0-1 16,0 0-16,-21-21 15,21 21-15,0-42 63,0 0-48,21 0-15,-21-1 0,21 22 16,1-21-16</inkml:trace>
  <inkml:trace contextRef="#ctx0" brushRef="#br0" timeOffset="166351.38">23474 1588 0,'0'0'0,"-21"0"0,-1-64 15,22 43 1,0 0 0,22 21-16,-1 0 0,0 0 15,21 0-15,-21 0 16,1 0-16,-1 0 0,21 21 0,-21 0 16,0 0-16,1 0 0,-1 22 15,0-22-15,0 21 0,-21-21 16,21 22-16,-21-22 0,0 21 0,0-21 15,0 1-15,0 20 0,-21-21 16,0 0-16,0 0 0,0-21 0,21 22 16,-22-22-16,1 0 0,21-22 31,0 1-15,0 0-16,0 0 0,0 0 15,0-22-15,21 22 0,1-21 0,-1 0 16,0 20-16,0-20 0,0 0 0,0 21 15,1-1-15,-1 1 0,0 0 16,0 0-16,-21 0 0,21 0 16,0 21-16,1 0 0,-1-22 15,0 22-15,0 0 16,0 0-16,0 0 0,1 22 16,-1-22-1,-21 21-15,21-21 16,0 21-16</inkml:trace>
  <inkml:trace contextRef="#ctx0" brushRef="#br0" timeOffset="166810.14">24447 1503 0,'0'-21'31,"-21"21"-31,0 0 0,0 0 15,0 0-15,0 21 16,-1-21-16,22 21 0,-21 21 0,0-20 16,0-1-16,0 21 0,0-21 0,21 22 15,-22-1-15,1-21 0,21 21 16,0-20-16,-21 20 0,21-21 0,0 0 16,0 0-16,0 1 0,0-1 15,0 0-15,21-21 0,0 21 16,1-21-16,-1 0 0,0 0 15,21 0-15,-21 0 0,1-21 16,20 21-16,-21-21 0,0 0 0,22 21 16,-22-22-16,0 1 0,21-21 15,-21 21-15,1 0 0,-1-22 0,-21 1 16,0 21-16,21-22 0,-21 1 0,0 21 16,0-21-16,0 20 0,0 1 15,-21 0-15,0 0 0,-1 0 0,1 21 16,0 0-16,0 0 0,-21 0 15,20 0-15,1 0 0,0 0 0,0 0 16,0 21-16,0 0 16,21 0-16,-22 0 15,22 1-15,0-1 0,22-21 16</inkml:trace>
  <inkml:trace contextRef="#ctx0" brushRef="#br0" timeOffset="167637.66">24828 1566 0,'0'-21'16,"0"42"15,0 1-31,0-1 0,0 0 16,-21 0-16,21 21 15,0-20-15,0-1 0,0 0 0,0 0 16,0 21-16,0-20 0,0-1 0,-21 0 16,21 0-16,0 0 0,0 0 15,-21 1-15,21-1 16,0-42 15,0-1-15,0 1-16,0 0 0,0 0 0,0 0 15,0 0-15,0-1 0,21-20 16,0 21-16,-21 0 0,21-22 16,1 22-16,-22 0 0,42-42 15,-21 41-15,0 1 0,0 21 0,1-21 16,-1 0-16,0 21 0,0 0 16,0-21-16,0 21 0,1 0 15,-1 0-15,0 0 0,-21 21 16,0 0-16,21 0 0,-21 0 0,0 1 15,0 20-15,0-21 0,0 21 16,0-20-16,0 20 0,0-21 0,0 0 16,0 0-16,0 1 0,-21-1 15,21 0-15,0 0 0,0 0 16,0-42 31,0 0-47,0 0 0,0 0 15,0-1-15,0 1 0,0 0 16,0-21-16,21 21 0,0-22 0,0 22 16,1-21-16,-22 21 0,21-1 15,0 1-15,0 0 0,0 0 16,0 0-16,22 0 0,-22-1 0,0 22 16,0 0-16,0 0 0,1 0 15,20 0-15,-21 22 16,-21-1-16,21 0 0,-21 0 15,0 21-15,0-20 0,0 20 0,0-21 16,0 21-16,0-20 0,0 20 16,-21-21-16,21 0 0,-21 0 0,0 22 15,21-22-15,0 0 0,-21 0 16,21 0-16,-22 1 16,22-44 30,22 1-46,-1 0 16,0 21-16,0-21 0</inkml:trace>
  <inkml:trace contextRef="#ctx0" brushRef="#br0" timeOffset="168038.25">25802 1757 0,'21'0'63,"0"0"-48,1 0-15,20 0 0,-21 0 16,0 0-16,22-21 0,-22 0 16,0 21-16,0-22 0,21 22 0,-20-21 15,-1 0-15,-21 0 0,21 0 0,-21 0 16,21-1-16,-21 1 15,0 0-15,0 0 0,-21 21 16,0 0-16,0 0 16,-1 0-16,-20 0 0,21 21 0,-21 0 15,-1 0-15,22 1 0,-21 20 16,-1-21-16,22 21 0,0 1 16,0-22-16,0 21 0,0-21 0,21 22 15,0-22-15,0 0 0,0 0 16,0 0-16,0 1 0,21-1 0,0 0 15,0-21-15,0 0 0,22 0 16,-22 0-16,21 0 0,0 0 0,1 0 16,-1 0-16,-21-21 0,22 0 0,-1-1 15,0 1-15</inkml:trace>
  <inkml:trace contextRef="#ctx0" brushRef="#br0" timeOffset="168557.73">26797 741 0,'0'-21'0,"0"42"0,0-63 16,0 63 31,0 21-47,0-21 15,-21 22-15,21-1 0,-21 21 16,-1-20-16,22 20 0,-21-20 0,0 20 16,0 1-16,21-22 0,-21 21 15,0-20-15,21 20 0,0-20 0,0-1 16,-22 21-16,22-20 0,0-1 16,-21 0-16,21 1 0,0-22 15,-21 21-15,21-21 0,0 1 0,0-1 16,0 0-16,0 0 0,0 0 15,0 0-15,0-42 32,0 0-17,0 0-15,0 0 0,0 0 0,0-1 16,21 1-16</inkml:trace>
  <inkml:trace contextRef="#ctx0" brushRef="#br0" timeOffset="169113.41">26543 762 0,'0'0'16,"-21"-42"-16,0 21 0,-1-1 0,1-20 16,0 21-16,0 0 0,21 0 0,-21-1 15,21 1-15,0 0 16,21 21-1,0 0 1,0 0-16,22 0 0,-1 0 16,0 0-16,22 21 0,-1 0 0,1 1 15,20-1-15,1 0 0,0 21 16,-1 1-16,1-1 0,0 0 0,-22 22 16,1-22-16,-22 22 0,22-1 15,-43 1-15,21-1 0,-42 1 0,0-22 16,0 21-16,0 1 0,0-22 15,-42 22-15,21-1 0,-22-20 0,1 20 16,0-21-16,-1 1 0,-20-1 16,-1 0-16,22 1 0,-22-22 0,1 21 15,-1-21-15,22 1 0,-21-22 16,20 21-16,1 0 0,0-21 16,20 0-16,-20 0 0,21 0 0,0 0 15,0 0-15,-1 0 16,1 0-16,0 0 15,21-21 17,-21 21-32,21-21 47,0-1-16,0 1-31,0 0 15</inkml:trace>
  <inkml:trace contextRef="#ctx0" brushRef="#br0" timeOffset="170879.44">27559 1588 0,'-21'0'16,"21"21"-16,-21-21 16,21 21-1,0-42 32,0 0-47,0-1 16,21 1-1,0 21-15,0-21 0,0 21 0,0-21 16,1 21-16,20-21 0,-21 21 16,21 0-16,-20-21 0,20 21 15,-21 0-15,21 0 0,1 0 16,-22 0-16,21 0 0,-21 0 0,22 21 15,-22 0-15,0 0 0,-21 21 16,0-20-16,21 20 0,-21 0 0,0 1 16,0-1-16,0 0 0,-21-21 15,0 22-15,0-22 0,0 0 0,-1 21 16,1-42-16,0 22 0,0-1 0,0-21 16,0 0-16,21-21 31,0-1-16,0 1-15,0 0 0,21 0 0,0 0 16,0 0-16,0-22 16,0 22-16,1-21 0,-1-1 0,0 22 15,0-21-15,0 21 0,0-22 16,1 22-16,-1 0 0,21 0 16,-42 0-16,21 21 15,0 0-15,1 0 16,-1 0-1,0 0 1</inkml:trace>
  <inkml:trace contextRef="#ctx0" brushRef="#br0" timeOffset="171137.29">28511 1503 0,'0'21'31,"-21"0"-31,0 0 0,21 1 16,-21 20-16,21-21 0,0 21 0,-21-20 15,21 20-15,-21-21 0,21 21 16,-22-20-16,22-1 0,0 0 0,-21 21 16,21-21-16,0 1 15,0-1-15,0 0 0,0-42 47,0 0-47</inkml:trace>
  <inkml:trace contextRef="#ctx0" brushRef="#br0" timeOffset="171514.08">28533 1228 0,'0'0'0,"-43"0"32,43 21-17,0 0 1,21-21-16,1 0 16,-1 0-16,0 0 0,0 0 15,0 0-15,0 0 0,1-21 16,-22 0-1,0 0-15,0-1 16,-22 1-16,1 21 0,0 0 16,0-21-16,0 21 15,0 0-15,-1 0 16,1 0-16,0 21 16,0 0-16,0 1 0,21-1 15,-21-21-15,21 21 0,0 0 16,0 0-16,0 0 0,0 1 15,21-22 1,0 21-16,-21 0 0,21-21 0</inkml:trace>
  <inkml:trace contextRef="#ctx0" brushRef="#br0" timeOffset="171966.82">28723 1418 0,'0'21'47,"0"1"-47,21-1 15,-21 0-15,0 0 0,0 0 16,21 22-16,-21-22 0,22 21 16,-22 0-16,0-20 0,0 20 0,0 0 15,0 1-15,0-22 0,0 0 16,0 21-16,0-21 0,0 1 0,0-1 15,0 0 1,21-21-16,0-21 31,-21 0-31,0-1 0,0 1 16,21 0-16,0-21 0,-21 21 0,21-22 16,1 1-16,-1 0 0,-21-1 15,21 1-15,0 21 0,0-22 0,0 22 16,1 0-16,-22 0 0,21 0 15,0 21-15,-21-21 0,21 21 16,0 0-16,0 0 16,-21 21-1,0 0 1,0 0-16,0 0 31,0 0-31,22-21 0</inkml:trace>
  <inkml:trace contextRef="#ctx0" brushRef="#br0" timeOffset="172358.6">29273 1778 0,'0'0'0,"0"21"0,22-21 16,-22 21-16,21-21 16,0 0-1,0 0-15,0 0 0,-21-21 0,21 21 16,1-21-16,-1 21 0,0-21 15,0 0-15,0 0 0,0 21 16,1-22-16,-22 1 0,21 0 0,0 0 16,-21 0-16,21 0 0,-21-1 15,0 1-15,0 0 0,0 0 16,-21 21-16,0 0 16,0 0-16,-1 0 0,1 0 0,0 21 15,0 0-15,0 0 0,-22 22 16,22-22-16,0 21 0,0-21 0,0 22 15,21-1-15,0-21 16,0 22-16,-21-22 0,21 21 0,0-21 16,0 0-16,0 1 0,0-1 0,21-21 15,0 21-15,0-21 0,0 0 16,0 21-16,22-21 0,-22 0 0,21 21 16,-21-21-16,22 0 0,-1 0 15,0 0-15,1 0 0,-1-21 0,0 0 16,1 0-16,-1 0 0</inkml:trace>
  <inkml:trace contextRef="#ctx0" brushRef="#br0" timeOffset="172846.38">30078 1609 0,'0'0'0,"-85"-43"31,85 22-31,0 0 0,-21 21 16,21-21-16,0 0 15,21 21 1,0 0-16,0 0 16,1 0-16,-1 0 0,0 0 0,0 0 15,0 21-15,0 0 0,1 0 16,-1 0-16,-21 1 0,21 20 0,-21 0 16,21-21-16,-21 22 0,0-1 15,0 0-15,0-20 0,0 20 16,0-21-16,0 21 0,0-20 15,0-1-15,0 0 0,0 0 0,0 0 16,0 0-16,-21-21 16,21-21 15,0 0-31,0-21 16,0 21-16,0-1 0,0-20 15,0 21-15,21-21 0,0-1 16,0 1-16,1 0 0,-1-1 0,-21 1 15,21 21-15,0 0 0,0-1 16,0 1-16,-21 0 0,22 0 16,-1 21-16,-21-21 15,21 21-15,0 0 16,0 0 0,0 0-16,1 0 15,-1 0 1</inkml:trace>
  <inkml:trace contextRef="#ctx0" brushRef="#br0" timeOffset="173234.15">31200 1312 0,'0'-21'16,"0"42"-16,0-63 0,0 21 15,0 0-15,-22 21 16,1-21-16,0 21 16,0 0-16,0 0 0,21 21 15,-21-21-15,-1 21 0,1 0 16,0 0-16,0 22 0,0-22 0,0 21 16,21-21-16,-22 22 0,22-1 15,-21 0-15,21 1 0,0-1 0,0 0 16,-21 22-16,21-22 15,0 0-15,0 1 0,0-22 0,0 21 16,0-21-16,21 22 0,-21-22 16,21 0-16,1 0 0,-1 0 0,0 1 15,0-22-15,0 0 16,22 0-16,-22 0 0,0 0 0,21 0 16,-21 0-16,22 0 0,-1 0 15,-21 0-15,22-22 0,-22 22 0,0-21 16,21 0-16,-21 0 0,1 0 0</inkml:trace>
  <inkml:trace contextRef="#ctx0" brushRef="#br0" timeOffset="173642.92">31750 1355 0,'0'0'0,"-64"-106"31,64 85-31,0 0 16,22 21-1,-1 0-15,0 0 0,0 0 0,0 21 16,22 0-16,-22 0 0,0 0 16,21 0-16,-21 1 0,1 20 15,-1-21-15,0 21 0,0-20 16,-21 20-16,0 0 0,0 1 0,0-1 15,0 0-15,0 1 0,-21-1 16,0 0-16,0-21 0,-1 22 0,1-1 16,0-21-16,0 0 0,0 22 15,0-22-15,-1 0 0,1 0 0,0-21 16,0 21-16,0-21 0,0 0 16,21 22-16,-22-22 0,22 21 15,-21-21-15,21-21 47,0-1-47,21 1 0,1 21 0,-1-21 16</inkml:trace>
  <inkml:trace contextRef="#ctx0" brushRef="#br0" timeOffset="174053.69">32639 1524 0,'0'0'0,"-21"21"15,42-21 16,0 0-15,0 0 0,-21-21-16,0 0 15,0 0 1,-21 21 15,21 21 0,0 0-15,0 0 0,0 0-1,0 1 1</inkml:trace>
  <inkml:trace contextRef="#ctx0" brushRef="#br0" timeOffset="174809.27">32702 2011 0,'0'0'0,"-21"0"16,0 21-16,21 0 16,0 0 46,21-21-46,-21 22-1,21-22 1,-21 21 0,0-42 62,0-1-63,0 1 1,22 21 0,-1 0-1,0 0 1,-21 21-16,0 1 0,0-1 15,0 0 1,0 0-16,-21-21 16,21 21-16,-21-21 0,-1 0 15,1 0 1,0 0 0,21-21 15,0 0-16,0 0-15,21 0 16,-21-1 0,21 22-16,1 0 0,-1 0 15,0 0 1,-21 22 0,0-1-16,0 0 15,0 0-15,0 0 0,0 0 16,0 1-16,0 20 0,0-21 15,-21 0-15,0 22 0,-1-22 0,1 21 16,-21-21-16,21 22 16,-22-22-16,-20 0 0,21 0 0,-1 0 15,1 0-15,0-21 0,-1 22 16,22-22-16,0 0 0</inkml:trace>
  <inkml:trace contextRef="#ctx0" brushRef="#br0" timeOffset="176109.35">32724 1524 0,'0'-21'16,"-22"21"15,1 0-15,0 21-16,0 0 16,21 0-1,0 1 1,21-22-1,0 0 1,0 0-16,1 0 16,-1 0-1,0-22-15,-21 1 16,0 0 0,0 0-1,-21 21 32,0 21-47,21 0 0,-22 0 0,22 1 16,0-1-16,0 0 15,0 0-15,0 0 16,22-21 15,-1 0-31,0 0 0,0-21 16,-21 0-1,21 21-15,-21-21 0,0 0 16,0-1-16,0 1 16,0 0-16,-21 21 31,0 0-31,0 0 16,0 21-16,21 0 15,-22-21-15,22 22 0,0-1 0,0 0 16,0 0-16,0 0 15,22-21 1,-1 0-16,0 0 16,0 0-1,0-21-15,-21 0 16,0 0 0,0 0-16,0-1 15,0 1-15,-21 21 31,0 0-15,21 21-16,0 1 16,-21-22-1,21 21-15,0 0 16</inkml:trace>
  <inkml:trace contextRef="#ctx0" brushRef="#br1" timeOffset="185181.2">1460 3556 0,'0'0'0,"22"0"0,-1-21 15,0 21-15,-21-21 16,21 21-16,-21-21 0,21 21 0,-21-22 15,21 1-15,-21 0 16,22 21-16,-22-21 0,0 0 16,0 0-16,-22-1 15,1 22-15,0 0 16,-21 0-16,21 0 16,-22 0-16,22 0 0,-21 0 15,-1 22-15,1-1 0,-21 0 0,20 0 16,1 21-16,0-20 0,-1-1 15,1 21-15,0 0 0,-1-20 0,1 20 16,0 0-16,20 1 0,-20-1 16,21 21-16,0-20 0,0 20 15,-1 1-15,22-1 0,-21-20 0,21 20 16,0-21-16,0 22 0,0-22 16,21 1-16,1-22 0,-1 21 0,21-21 15,-21 0-15,22 1 0,-22-1 16,21-21-16,0 0 0,1 0 15,-1 0-15,22 0 0,-22 0 16,21-21-16,-20-1 0,20 22 16,-20-21-16,-1 0 0,0 0 0,1 0 15,-1-22-15,0 22 0,-21-21 16,22 21-16,-22-22 0</inkml:trace>
  <inkml:trace contextRef="#ctx0" brushRef="#br1" timeOffset="185822.91">2053 3196 0,'0'0'0,"0"-21"0,0 0 0,0 0 16,-21 0-16,21-1 0,-21 22 0,0 0 31,-1 22-31,22 20 0,0-21 15,0 21-15,0 22 0,0-22 16,0 22-16,0-1 0,0-20 0,0 20 16,0 1-16,0-1 15,0-21-15,0 22 0,0-1 0,-21 1 0,21-1 16,0-20-16,-21 20 0,21 1 16,0-22-16,0 0 0,-21 1 15,21-1-15,0-21 0,-21 22 16,21-22-16,0 0 0,-21-21 0,21 21 15,0-42 17,0 0-32,0 0 0,0-1 15,0-20-15,0 21 0,0-21 16,0-1-16,21 1 0,0-22 0,0 22 16,0 0-16,0-1 0,1 1 15,20 21-15,-21-21 0,0 20 0,22 1 16,-1 0-16,-21 0 0,21 21 15,1 0-15,-1 0 0,-21 0 16,22 21-16,-22-21 0,0 21 16,21 0-16,-42 22 0,21-22 0,-21 21 15,0 1-15,0-1 0,0 0 16,0 1-16,0-22 0,0 21 0,-21 0 16,21 1-16,-21-22 0,0 0 15,0 0-15,0 0 0,21 1 0,-22 20 16,1-42-16,0 0 31,21-21 0,21 0-15,0-1-16,1 1 0,-1 0 16,0 0-16,0 0 0</inkml:trace>
  <inkml:trace contextRef="#ctx0" brushRef="#br1" timeOffset="186274.24">2667 3958 0,'0'0'0,"0"-21"16,-21 0-16,21 0 15,0 0-15,21 21 16,-21-22-1,21 22-15,0 0 0,0 0 0,1 0 16,-1 0-16,0 0 0,0 22 16,0-1-16,0 0 0,1 0 15,-1 21-15,-21-20 0,0-1 16,21 21-16,-21-21 0,0 22 0,0-22 16,0 21-16,0-21 0,0 22 15,0-22-15,0 0 0,0 0 0,0 0 16,-21 0-16,0-21 31,21-21-15,0 0-16,0 0 0,0 0 15,0 0-15,0-22 0,0 1 0,0 0 16,0 20-16,21-20 0,-21 0 16,21-1-16,-21 22 0,0 0 0,21-21 15,-21 21-15,21-1 0,-21 1 16,21 21-16,1 0 0,-1 0 15,0 0 1,0 0-16,0 0 16</inkml:trace>
  <inkml:trace contextRef="#ctx0" brushRef="#br1" timeOffset="186738.37">3344 3874 0,'0'-22'16,"0"1"0,-21 21-1,0 21-15,21 1 16,-21-1-16,21 0 0,0 0 16,-21 0-16,-1 22 0,1-22 15,21 21-15,0 0 0,-21-20 0,21 20 16,-21-21-16,21 21 0,0-20 15,0-1-15,0 0 0,0 0 0,21 0 16,0 0-16,0-21 0,22 0 16,-22 22-16,21-22 0,-21 0 0,22 0 15,-1 0-15,0 0 0,-20-22 0,20 1 16,0 21-16,-21-21 0,1 0 16,-1 0-16,0 0 0,0-1 0,-21-20 15,0 0-15,0 21 0,0-22 16,0 1-16,0 0 0,-21 20 15,0-20-15,0 21 0,-1-21 16,1 20-16,0 22 0,-21-21 0,21 21 16,-1 0-16,1 0 0,0 0 15,-21 0-15,21 0 0,-1 21 0,1-21 16,0 22-16,0-1 0,21 0 16,0 0-16,0 0 0,0 0 15,0 1-15,0-1 0,21-21 16,0 21-16,0-21 0,1 0 0,-1 0 15</inkml:trace>
  <inkml:trace contextRef="#ctx0" brushRef="#br1" timeOffset="187505.92">3895 3916 0,'0'0'0,"0"21"47,0 0-47,0 0 0,0 1 16,0-1-16,0 0 0,0 0 15,0 0-15,0 22 0,0-22 0,0 0 16,0 0-16,0 0 0,-22 22 16,22-22-16,-21 0 0,21 0 15,0 0-15,-21-21 0,21 21 16,0-42 15,0-21-15,0 21-16,0 0 15,0-1-15,0-20 0,0 21 0,0-21 16,0 20-16,21-20 0,0 21 16,1-21-16,-1 20 0,0 1 0,0-21 15,0 21-15,0 21 0,1-21 16,-1-1-16,0 22 0,0 0 15,0 0-15,0 0 16,1 22-16,-22-1 0,21 0 0,0 0 16,0 21-16,-21-20 0,0 20 0,0 0 15,21 1-15,-21-22 0,0 21 16,0 0-16,0-20 0,0-1 0,0 21 16,0-21-16,0 0 0,-21 1 15,21-1-15,-21-21 16,0 0-16,0 0 15,21-21 1,0-1-16,0 1 16,0 0-16,0 0 0,0 0 15,0 0-15,21-22 0,0 1 0,-21 21 16,21-22-16,0 1 0,0 0 16,1 21-16,20-22 0,-21 22 0,21 0 15,-20 0-15,20 0 0,0 21 16,-21 0-16,22 0 0,-1 0 0,-21 21 15,22-21-15,-22 21 0,0 21 16,0-21-16,0 22 0,-21-22 0,21 21 16,-21 1-16,0-1 0,0-21 0,0 21 15,-21 1-15,0-22 0,0 0 16,-21 21-16,20-20 0,1-1 0,0 0 16,21 0-1,-21-21-15,42-21 31,0 21-31,0-21 0,1 0 16,-1-1-16</inkml:trace>
  <inkml:trace contextRef="#ctx0" brushRef="#br1" timeOffset="187893.71">4932 4191 0,'42'21'31,"-21"-21"-31,0 0 0,1 0 16,-1 0-16,0 0 0,0 0 0,21 0 15,-20-21-15,-1 21 0,21-21 0,-21 0 16,0 0-16,22 21 0,-22-22 16,0 1-16,0 0 0,-21-21 0,0 21 15,21-1-15,-21 1 0,0 0 16,0 0-16,0 0 0,-21 0 0,0 21 15,0 0-15,0 0 0,0 0 16,-1 0-16,-20 0 0,21 0 0,0 21 16,-22 21-16,22-21 0,0 22 15,-21-22-15,21 21 0,21 0 16,-22 1-16,22-1 0,-21 0 0,21 1 16,0-22-16,0 21 0,0-21 15,0 1-15,21-1 0,1 0 0,-1 0 16,21 0-16,-21-21 0,0 0 15,22 0-15,-1 0 0,0 0 0,1 0 16,-1 0-16,0 0 0,22-21 0,-22 0 16</inkml:trace>
  <inkml:trace contextRef="#ctx0" brushRef="#br1" timeOffset="188485.36">5821 3344 0,'0'0'0,"0"-21"15,0 0-15,0 0 0,0 0 16,21 21-16,-21 21 31,0 21-31,0 1 0,0-1 0,0 0 16,0 22-16,0-1 0,0 1 15,0-1-15,0 22 0,0-22 0,0 22 16,0-21-16,-21-1 0,0 22 16,-1-43-16,22 22 0,-21-22 0,21 0 15,-21 1-15,21-22 0,0 21 0,0-21 16,0 0 0,0-42-1,21 0 1,-21 0-16,21 0 15</inkml:trace>
  <inkml:trace contextRef="#ctx0" brushRef="#br1" timeOffset="188966.08">5567 3556 0,'-21'-21'0,"42"42"0,-64-84 0,43 41 16,-21 1-16,21 0 0,-21 0 15,21 0-15,0 0 0,0-1 16,0 1-16,0 0 0,21-21 0,0 21 16,1-1-16,20 1 0,21 0 15,-20 21-15,-1 0 0,0 0 16,22 0-16,-22 0 0,1 0 16,20 0-16,-21 0 0,22 21 0,-22 0 15,22 1-15,-22-1 0,22 21 16,-1 0-16,-21 22 0,22-22 0,-22 1 15,1 20-15,-1-21 0,0 22 16,-21-1-16,1-20 0,-1 20 0,-21 1 16,21-1-16,-21 1 0,0-1 15,0-20-15,0 20 0,-21-21 16,0 1-16,-1-1 0,1 0 0,-21 1 16,0-1-16,-1-21 0,1 22 15,0-22-15,-22 0 0,22 0 0,-22 0 16,22 0-16,-22-21 0,22 0 0,0 0 15,-1 0-15,1 0 0,21 0 16,0 0-16,-22 0 0,22 0 0,0 0 16,21-21-16,-21 21 0,21-21 0,0 0 15,0 0 1,0 0-16,21-1 16,0 22-16,0-21 0,1 21 15,20-21-15,-21 21 0</inkml:trace>
  <inkml:trace contextRef="#ctx0" brushRef="#br1" timeOffset="189473.82">6794 4191 0,'0'0'0,"0"-42"32,0 21-32,0-1 15,22 1-15,-1 21 16,0 0-16,0 0 0,0 0 16,0 0-16,1 0 0,-1 0 15,0 0-15,0 21 0,0 1 0,0 20 16,-21-21-16,22 0 0,-1 22 15,-21-22-15,21 0 0,-21 21 0,0-21 16,0 1-16,0 20 0,0-21 16,0 0-16,0 0 15,0 1-15,0-1 0,-21-21 16,21 21-16,-21-21 0,21-21 31,0 0-31,0-1 16,0 1-16,0 0 0,0 0 15,0 0-15,21 0 0,0-22 0,0 22 16,-21-21-16,21 21 0,0-22 16,1 22-16,-22 0 0,21 0 0,0 0 15,-21-1-15,0 1 0,21 21 0,0-21 16,0 21 0,1 0-1,-1 0 1</inkml:trace>
  <inkml:trace contextRef="#ctx0" brushRef="#br1" timeOffset="189733.67">7578 4043 0,'0'0'0,"0"42"31,0-21-31,0 22 0,0-22 16,-22 0-16,22 21 15,0-20-15,-21-1 0,21 21 0,0-21 16,-21 22-16,21-22 0,0 0 16,0 0-16,0 0 0,0 0 0,0 1 15,-21-22-15,21 21 0,0 0 0,21-21 47,0-21-47,0 0 16,1-1-16,-1 1 0</inkml:trace>
  <inkml:trace contextRef="#ctx0" brushRef="#br1" timeOffset="190065.48">7705 3725 0,'-22'0'0,"44"0"0,-65 0 15,22 0-15,0 0 0,0 0 0,21 22 16,-21-1-16,-1-21 0,22 21 15,0 0-15,0 0 0,0 0 16,0 1-16,22-22 0,-1 0 16,0 0-16,0 0 15,0 0-15,0 0 0,1 0 16,-1-22-16,-21 1 16,0 0-16,0 0 15,0 0-15,0 0 0,0-1 16,-21 22-16,21-21 0,-22 21 15,1 0-15,0 0 0,0 0 16,0 0-16,21 21 16,-21 1-16,21-1 15,0 0-15,0 0 0,0 0 16,0 0-16,0 1 16</inkml:trace>
  <inkml:trace contextRef="#ctx0" brushRef="#br1" timeOffset="190491.24">7874 3958 0,'0'0'0,"21"0"0,0 0 32,0 0-32,1 21 15,-1 1-15,-21-1 16,21 0-16,0 0 0,-21 21 0,21-20 15,-21 20-15,21-21 0,-21 0 16,0 22-16,0-22 0,0 21 16,0-21-16,0 0 0,0 1 0,0-1 15,0 0-15,0 0 0,0 0 16,0-42 31,22 0-47,-1 0 0,0 0 15,-21-22-15,21 22 0,-21-21 16,21 21-16,0-22 0,-21 22 0,22-21 16,-1-1-16,-21 22 0,21-21 15,0 21-15,-21 0 0,0-1 0,21 1 16,0 21-16,-21-21 16,22 21-16,-1 0 15,-21 21-15,0 0 16,0 1-16,0-1 15</inkml:trace>
  <inkml:trace contextRef="#ctx0" brushRef="#br1" timeOffset="190850.03">8403 4255 0,'64'0'16,"-43"0"-1,0-22-15,0 22 0,0-21 16,0 0-16,1 21 0,-1-21 0,0 0 16,0 21-16,0-21 0,0-1 0,-21 1 15,22 0-15,-22 0 16,0 0-16,0 0 0,-22 21 16,1 0-1,0 0-15,0 0 0,0 21 0,0 0 16,-1 0-16,1 0 0,0 22 15,0-22-15,0 21 0,0-21 0,21 22 16,-22-22-16,22 21 0,0-21 0,0 0 16,0 1-16,0-1 15,0 0-15,0 0 0,22 0 0,-1-21 16,0 21-16,0-21 0,21 0 0,-20 0 16,-1 0-16,0 0 0,21 0 15,-21 0-15,22 0 0,-22 0 0,0 0 16,21-21-16</inkml:trace>
  <inkml:trace contextRef="#ctx0" brushRef="#br1" timeOffset="191265.98">9017 4128 0,'0'-22'0,"0"44"0,-21-86 0,21 43 0,0 0 16,0 0-1,0-1-15,0 1 0,21 21 0,0 0 16,0-21-16,0 21 0,1 0 0,-1 0 15,0 0-15,21 0 0,-21 21 16,1 0-16,-1 1 0,0-1 0,0 0 16,0 0-16,0 21 0,1-20 15,-22 20-15,21-21 0,-21 21 0,0-20 16,0 20-16,0-21 0,0 0 0,0 22 16,0-22-16,0 0 0,0 0 15,0 0-15,0 0 0,0 1 16,-21-22-1,-1 0 1,22-22-16,0 1 16,0 0-16,0 0 0,0 0 15,0 0-15,0-1 0,0 1 16,0-21-16,22 21 0,-1-22 0,-21 1 16,21 0-16,0 21 0,0-22 15,-21 22-15,21-21 0,1 21 0,-1-1 16,0 1-16,0 21 0,0-21 15,0 21-15,1 0 16,-1 0-16,0 0 0</inkml:trace>
  <inkml:trace contextRef="#ctx0" brushRef="#br1" timeOffset="191614.81">10520 3662 0,'0'0'0,"-43"-21"31,22 42-31,0 0 0,0-21 0,0 42 16,0-20-16,-1-1 0,-20 21 0,21 0 15,0 1-15,0-1 0,-22 0 16,22 1-16,21 20 0,-21-20 0,21 20 16,0-21-16,0 1 0,0-1 0,0 0 15,0-20-15,0 20 0,21-21 16,-21 0-16,21 0 0,0 1 0,1-1 16,-1 0-16,0 0 0,0-21 15,21 0-15,-20 21 0,-1-21 0,0 0 16,0 0-16,21 0 0,-20 0 15,-1-21-15</inkml:trace>
  <inkml:trace contextRef="#ctx0" brushRef="#br1" timeOffset="191949.24">11155 3620 0,'0'0'0,"0"-22"0,21 22 16,0 0 0,0 0-1,0 22-15,1-1 0,-1 21 16,0-21-16,0 0 0,0 22 0,0-1 16,-21 0-16,22-20 0,-1 20 15,-21 21-15,21-20 0,-21-1 0,0 0 16,0 22-16,0-22 0,0 1 0,0-1 15,-21 0-15,21 1 0,-43-1 16,22-21-16,0 21 0,-21-20 0,21 20 16,-1-21-16,-20 0 0,21 0 0,21 1 15,-21-1-15,42-21 32</inkml:trace>
  <inkml:trace contextRef="#ctx0" brushRef="#br1" timeOffset="192749.78">12594 4191 0,'-42'0'32,"63"0"15,21 0-47,-21 0 15,22 0-15,20 0 0,1 0 16,20 0-16,-20 0 0,42 21 0,-22-21 15,1 0-15,21 0 0,-21 0 16,-1 21-16,1-21 0,0 0 16,-1 0-16,1 22 0,0-22 0,-22 0 15,-21 0-15,22 0 0,-22 21 0,-21-21 16,22 0-16,-22 0 0,-21-21 47,0-1-47,0 1 15,0 0-15</inkml:trace>
  <inkml:trace contextRef="#ctx0" brushRef="#br1" timeOffset="193101.58">14055 3958 0,'0'0'0,"0"21"63,21-21-63,0 22 0,21-22 15,-21 0-15,22 21 16,-22-21-16,21 0 0,1 0 0,-22 21 16,21 0-16,-21-21 0,22 0 15,-22 21-15,0-21 0,-21 21 0,0 1 16,0-1-16,0 0 0,-21 0 15,0 21-15,-22-20 0,22-1 16,-21 0-16,-1 0 0,1 21 0,0-20 16,-1-1-16,1 0 0,0 0 0,21 0 15,-22 0-15,22 1 0,0-1 16,0-21-16,0 21 0,21 0 0,0 0 16,21-21 15</inkml:trace>
  <inkml:trace contextRef="#ctx0" brushRef="#br1" timeOffset="193814.17">16214 3514 0,'0'0'0,"21"0"0,0-21 0,-21-1 15,0 1-15,0 0 16,-21 0-16,0 21 15,21-21-15,-22 21 0,1 0 16,0-21-16,0 21 0,0 0 0,0 0 16,-1 0-16,1 21 0,-21 0 0,21 0 15,-22 21-15,22-20 0,-21 20 16,21 21-16,-22-20 0,22 20 0,-42 43 16,42-42-16,-1-1 15,22-21-15,0 22 0,-21-1 0,21-20 16,0-1-16,0 0 0,0 1 15,21-1-15,1-21 0,-1 22 0,0-22 16,0 0-16,0-21 0,0 21 0,22-21 16,-22 0-16,21 0 15,1 0-15,-22 0 0,21 0 0,0 0 16,-20-21-16,20 0 0,0 0 0,1-1 16</inkml:trace>
  <inkml:trace contextRef="#ctx0" brushRef="#br1" timeOffset="194225.97">16531 3874 0,'0'0'0,"0"-22"31,-21 22-31,0 0 0,0 0 16,-1 0-16,1 22 0,0-1 16,0 0-16,0 21 0,0-21 15,21 22-15,-22-1 0,1-21 0,21 22 16,0-22-16,0 21 0,0-21 15,0 0-15,0 22 0,0-22 16,0 0-16,21 0 0,22-21 0,-22 0 16,0 0-16,21 0 0,-20 0 15,-1 0-15,21 0 0,0 0 0,-20-21 16,-1 0-16,21 0 0,-21 0 16,0-1-16,1 1 0,-1 0 0,-21 0 15,21-21-15,-21 20 0,0-20 0,0 0 16,0 21-16,-21-1 15,0-20-15,-1 21 0,1 0 0,0 21 16,-21-21-16,21 21 0,-1 0 16,-20 0-16,21 0 0,0 0 0,0 0 15,-1 0-15,1 0 0,21 21 0,0 0 16,0 0-16,0 0 16,0 0-16,21 1 0,1-22 15,20 0-15,-21 21 0,0-21 16,22 0-16</inkml:trace>
  <inkml:trace contextRef="#ctx0" brushRef="#br1" timeOffset="194738.7">17103 3874 0,'0'0'0,"0"-22"31,0 44 0,0-1-31,0 0 0,0 21 16,0-21-16,0 1 0,0 20 16,0-21-16,0 21 0,0-20 0,0 20 15,0-21-15,0 0 0,0 0 0,0 22 16,0-22-16,-22 0 16,22 0-16,-21-21 15,21-21 16,0 0-31,0 0 16,0-22-16,0 22 0,0 0 16,0-21-16,0 21 0,21-22 0,1 1 15,-1 21-15,0-22 0,0 22 16,21-21-16,-20 21 0,20 0 0,0-1 16,1 1-16,-1 21 0,0 0 0,1 0 15,-1 0-15,-21 0 0,21 0 16,-20 0-16,-1 21 0,0 1 15,0 20-15,-21-21 0,21 21 16,-21 1-16,0-22 0,0 21 0,0 1 16,-21-1-16,0-21 0,0 21 0,21-20 15,-21-1-15,-1 0 0,1 0 16,0 0-16,21 0 0,-21-21 16,21 22-16,-21-22 15,21-22 1,21 1-16,0 0 15</inkml:trace>
  <inkml:trace contextRef="#ctx0" brushRef="#br1" timeOffset="195226.18">18288 3916 0,'0'0'0,"21"0"0,-21-21 15,21 0-15,-21-1 0,0 1 16,-21 21 0,0 0-16,0 0 0,0 0 15,-1 0-15,1 0 0,-21 0 0,21 21 16,-22 1-16,22-1 16,-21 0-16,21-21 0,0 21 0,-22 0 15,22 0-15,21 1 0,0-1 16,-21 0-16,21 0 0,0 0 15,21-21-15,-21 21 0,21-21 16,22 0-16,-22 0 0,21 22 16,0-22-16,-20 0 0,20 21 0,0-21 15,1 21-15,-1 0 0,0-21 16,-21 21-16,22 0 0,-22 1 0,21-22 16,-21 21-16,1 0 0,-22 0 0,0 0 15,0 0-15,-22 1 16,1-1-16,0-21 0,-21 21 15,-1 0-15,1-21 0,0 0 16,-1 21-16,1-21 0,0 0 0,-1 0 16,22 0-16,-21 0 0,21 0 15,0 0-15,-22 0 0,22 0 0,0 0 16,21-21-16,-21 21 0,21-21 16,0 0-16,0 0 15,0-1-15,0 1 0,21 0 16,0 0-16</inkml:trace>
  <inkml:trace contextRef="#ctx0" brushRef="#br1" timeOffset="195601.97">18944 3514 0,'0'0'0,"0"-148"31,0 126-31,0 1 0,0 0 0,0 42 31,0 22-31,-21-22 16,0 21-16,0 0 0,-1 22 16,1-22-16,0 1 0,0 20 15,0 1-15,0-22 0,-22 21 16,22 1-16,0-1 0,0-20 0,21 20 15,0 1-15,-21-22 0,21 0 0,0 1 16,0-1-16,0 0 0,0-20 16,21 20-16,-21-21 0,21 0 0,0-21 15,0 21-15,-21 1 0,21-22 16,1 0-16,-1 0 0,0 0 0,0 0 16,0 0-16,0 0 0,22-22 15,-43 1-15,21 0 0,0 0 0,0 0 16,0-22-16</inkml:trace>
  <inkml:trace contextRef="#ctx0" brushRef="#br1" timeOffset="195786.1">18669 3895 0,'0'0'0,"-21"0"16,42 0 15,0 0-31,0 0 15,22 0-15,-22 0 0,0 0 0,21 0 16,-21 0-16,22 0 0,-22 0 16,21-21-16,-21 21 0,22 0 15,-1 0-15</inkml:trace>
  <inkml:trace contextRef="#ctx0" brushRef="#br1" timeOffset="196285.84">19262 3979 0,'0'0'15,"0"-21"-15,0 0 16,21 0-16,0 21 15,0 0-15,0-21 0,22 21 0,-22 0 16,0 0-16,21 0 0,-21 0 16,22 0-16,-22 0 0,0 0 0,21 21 15,-20 0-15,-1 0 0,0 0 16,0 22-16,0-1 0,-21 0 0,21 1 16,-21-1-16,0 0 0,0 1 0,0-1 15,0-21-15,-21 22 0,0-22 16,0 0-16,0 0 0,0 0 0,-1 0 15,1-21-15,0 0 16,21 22-16,-21-22 0,0 0 16,21-22-1,0 1-15,0 0 16,0 0-16,21 0 0,0 0 0,0-1 16,0-20-16,1 21 0,-1-21 15,0 20-15,0-20 0,0 21 0,0-21 16,1 20-16,-1-20 0,0 21 0,0 0 15,0 0-15,0 21 0,-21-22 16,22 22-16,-1 0 16,0 0-16</inkml:trace>
  <inkml:trace contextRef="#ctx0" brushRef="#br1" timeOffset="196797.55">20235 3937 0,'0'0'0,"0"-21"0,0 0 0,-21 42 47,21 0-32,0 21-15,-21-20 0,0 20 0,21 0 16,0-21-16,-21 22 0,21-1 0,-22 0 15,22 1-15,0-22 0,0 21 16,0-21-16,0 22 0,0-22 0,0 0 16,22 0-16,-22 0 0,21-21 15,0 22-15,0-22 0,0 0 0,0 0 16,1 0-16,-1 0 0,0 0 0,21 0 16,-21-22-16,1 1 0,-1 0 15,0 0-15,0 0 0,0 0 16,0-22-16,1 1 0,-1 0 0,0-1 15,0 1-15,0 0 0,0-1 16,1 1-16,-22 0 0,21 20 0,-21 1 16,21 0-16,-21 0 0,0 42 31,0 0-31,0 0 0,-21 22 16,0-1-16,-1-21 0,22 22 0,0-1 15,-21 0-15,21 1 0,0-22 0,0 21 16,0-21-16,0 22 0,0-22 15,0 0-15,21 0 0,1 0 0,-1-21 16,-21 21-16,21-21 16,0 0-16,0 0 0,0 0 0,1 0 15,-1 0-15,21 0 0,-21-21 0,0 21 16</inkml:trace>
  <inkml:trace contextRef="#ctx0" brushRef="#br1" timeOffset="197077.38">21315 3979 0,'0'0'0,"0"-21"0,0 0 0,0 0 16,-85 21-1,64 0-15,0 0 16,0 21-16,-1 21 16,1-20-16,21-1 0,-21 21 0,0 0 15,0-20-15,21 20 0,-21 0 16,21-21-16,0 22 0,0-1 0,0-21 15,0 0-15,0 1 0,0-1 0,21 0 16,0 0-16,0 0 0,0 0 16,0-21-16,1 0 0,-1 22 0,21-22 15,-21 0-15,0 0 0,1 0 0,20 0 16,-21 0-16,21-22 0,-20 1 16,20 21-16,-21-21 0,21 0 0</inkml:trace>
  <inkml:trace contextRef="#ctx0" brushRef="#br1" timeOffset="197448.16">22034 3217 0,'0'0'0,"0"-21"0,0 0 16,0 0-16,-21 42 31,21 0-31,-21 22 16,0-1-16,0 0 0,21 1 0,-21-1 15,-1 21-15,22-20 0,0 20 16,-21 1-16,21-22 0,-21 22 0,21-1 16,0 1-16,0-1 0,0-21 15,0 22-15,0-1 0,0-20 0,0 20 16,0-20-16,0-1 0,0-21 15,0 21-15,0-20 0,0-1 16,0 0-16,0 0 0,0 0 16,21-42 15,0 0-31,1 0 0,-1 0 16,0-22-16</inkml:trace>
  <inkml:trace contextRef="#ctx0" brushRef="#br1" timeOffset="197829.98">22352 3979 0,'0'22'15,"-21"-1"-15,0 0 0,-1 0 16,1 0-16,21 22 0,-21-22 0,21 0 16,-21 21-16,21-21 0,-21 1 15,21 20-15,0-21 0,0 0 0,0 0 16,0 1-16,0-1 0,0 0 15,21-21-15,0 0 16,0 21-16,0-21 0,1 0 0,-1 0 16,0 0-16,21 0 0,-21 0 0,22-21 15,-22 21-15,0-21 0,0 0 16,22-1-16,-22 1 0,0-21 0,-21 21 16,21-22-16,-21 1 0,0 0 15,0-1-15,0 1 0,0 21 0,0-21 16,-21 20-16,0 1 0,0 0 0,-1 21 15,-20 0-15,21 0 0,0 0 16,0 0-16,-1 0 0,-20 21 0,21-21 16,0 21-16,21 1 15,-21-1-15,21 0 0,-22 0 0,22 0 16,0 0-16,0 1 0,0-1 16,0 0-16,22-21 0,-1 21 0,0-21 15</inkml:trace>
  <inkml:trace contextRef="#ctx0" brushRef="#br1" timeOffset="198269.73">22881 4064 0,'0'0'0,"0"-21"0,0 0 0,21 0 0,-21-1 0,21 1 16,-21 0-16,22 0 15,-1 0-15,0 21 0,0-21 0,0 21 16,0 0-16,1 0 0,-1 0 15,0 0-15,21 0 0,-21 0 0,1 0 16,-1 21-16,0 0 0,-21 0 16,21 21-16,-21-20 0,21 20 0,-21 0 15,0 1-15,0-22 0,0 21 0,0 0 16,0-20-16,0 20 0,0-21 16,0 0-16,-21 0 0,0 1 0,21-1 15,-21 0-15,0-21 16,-1 0-16,1-21 15,21 0 1,0-1-16,0 1 16,0 0-16,0 0 0,0 0 0,21-22 15,1 22-15,-22-21 0,21 0 16,0 20-16,0-20 0,0 0 0,22-1 16,-22 22-16,0 0 0,0-21 15,0 21-15,0 21 0,1-22 0,-1 1 16,0 21-16,0 0 0,0 0 15,0 0 1,1 0-16</inkml:trace>
  <inkml:trace contextRef="#ctx0" brushRef="#br1" timeOffset="198645.83">21992 3429 0,'-21'0'16,"42"0"-16,-63 0 0,21 0 0,42 0 15,0 0 1,0 0-16,21-21 0,1 21 15,-1 0-15,0 0 0,1 0 0,20 0 16,1 0-16,-1 0 0,-20 0 16,20-21-16,1 21 0,-1 0 0,64-21 15,-85 21-15,1 0 16,20-22-16,-42 1 0,22 21 0,-22 0 16,0 0-16,0-21 0,0 21 15,-21-21 1</inkml:trace>
  <inkml:trace contextRef="#ctx0" brushRef="#br1" timeOffset="-132286.98">3873 6075 0,'0'0'0,"-21"-21"0,0 0 0,0-1 16,0 1-16,21 0 0,0 0 15,-21 0-15,21 0 0,0-1 0,0 1 16,0-21-16,0 21 0,0 0 16,21-1-16,0 1 0,0 0 0,0 21 15,0-21-15,1 0 0,-1 21 16,0 0-16,0 0 0,0 0 0,22 0 15,-22 0-15,0 21 0,0 0 16,21 21-16,-20-20 16,-1 20-16,0 0 0,0 1 0,0-1 15,0 0-15,1 1 0,-22-1 16,0-21-16,0 21 0,0 1 0,0-22 16,0 21-16,0-21 0,0 22 15,0-22-15,0 0 0,0 0 0,0 0 16,0 1-16,0-1 15,0-42 1,0-1 0,0-20-16,-22 21 0,22 0 15,0-22-15,0 22 0,0-21 16,0 0-16,0-1 0,0 1 0,22 0 16,-22-22-16,21 22 15,0-1-15,0 1 0,0 21 0,0-21 16,1-1-16,-1 22 0,21 0 15,-21 0-15,22 0 0,-22-1 0,21 22 16,0 0-16,-20 0 0,20 22 16,-21-1-16,21 0 0,1 0 0,-22 21 15,0 1-15,0-1 16,0 0-16,1 1 0,-1-1 0,-21 0 0,0 1 16,21-22-16,-21 21 0,0 1 0,0-22 15,0 0-15,0 0 16,0 21-16,0-20 0,-21-1 0,0 0 15,21 0-15,0 0 16,-22-21-16,22 21 0,0-42 47,0 0-47,22 0 16,-1 0-16,-21 0 0,21-1 15</inkml:trace>
  <inkml:trace contextRef="#ctx0" brushRef="#br1" timeOffset="-131839.23">5228 6075 0,'21'0'31,"0"0"-31,1 0 15,-1-21-15,0 21 16,0-21-16,0 21 0,0-22 0,1 1 16,-1 0-16,0 0 0,0 21 15,-21-21-15,0 0 0,0-43 16,0 43-16,0 0 16,0 0-16,-21 21 0,0-22 0,21 1 0,-21 21 15,-1 0-15,1 0 16,0 0-16,0 0 0,0 0 0,0 0 15,-1 0-15,1 43 0,0-22 0,21 0 16,0 21-16,-21 1 0,21-22 16,0 21-16,0 0 0,0 1 0,0-22 15,0 21-15,0-21 0,0 22 16,21-22-16,-21 0 0,21 0 16,-21 0-16,21 1 0,1-22 0,-1 21 15,0-21-15,0 21 16,0-21-16,0 0 0,1 0 15,-1 0-15,21-21 0,-21 21 16,0-21-16,22-1 0,-22 1 0,21 0 16,-21 0-16,22-21 0,-1 20 15</inkml:trace>
  <inkml:trace contextRef="#ctx0" brushRef="#br1" timeOffset="-131231.66">5948 5800 0,'0'0'0,"21"-21"0,21-128 31,-42 128-31,0 42 31,0 1-15,21 20-16,-21 0 0,0-21 0,0 22 15,0-1-15,0 22 0,0-22 16,0 0-16,0 1 0,0-22 0,-21 21 16,21 0-16,0-20 0,0 20 0,0-21 15,0 0-15,0 0 0,0 1 16,0-1-16,21-21 31,1-21-31,-1-1 0,0 22 0,0-21 16,0 0-16,0-21 0,1 21 0,-1-1 15,0-20-15,0 0 0,0-1 16,0 1-16,1 21 0,-1-21 16,0-1-16,-21 22 0,21 0 15,0 0-15,0 21 0,-21 21 16,0 0-1,22 21-15,-22-20 0,0 20 0,0-21 16,0 21-16,0 1 0,0-1 16,-22 0-16,22-20 0,0 20 0,0-21 15,0 21-15,0-20 0,0-1 0,22 0 16,-1 0-16,0-21 0,0 0 16,0 0-16,22 0 0,20 0 15,-21 0-15,1-21 0,-1 0 16,0 0-16,1-1 0,-1 1 15,0-21-15,-20 21 0,-1-22 0,0 1 16,0 0-16,0-1 0,0-20 16,-21 21-16,0-22 0,0 22 0,0-1 15,0 1-15,0 0 0,0 21 16,0-22-16,0 22 0,-21 21 0,0 0 16,0 0-1,0 0-15,0 0 0,21 21 16,0 0-16,-22-21 15,22 22-15</inkml:trace>
  <inkml:trace contextRef="#ctx0" brushRef="#br1" timeOffset="-130290.52">10372 5800 0,'0'0'0,"-22"0"0,1 0 16,0 0-16,21 21 0,-21-21 16,0 0-16,0 0 0,-1 0 15,1 0-15,0 0 0,0 0 0,0 0 16,0 0-16,-1 0 0,1 0 15,0 0-15,0 0 0,0 0 16,0 0-16,-1 0 16,44 21-1,20-21 1,-21 0-16,21 0 16,22 0-16,-1 0 0,1 0 0,-1 0 15,22-21-15,21 0 0,0 21 16,21-21-16,0 21 0,0 0 0,21-22 15,21 22-15,-21-21 0,43 21 0,-22 0 16,1-21-16,20 0 0,-21 21 16,22 0-16,-22-21 0,22 21 0,-22 0 15,-21 0-15,0 0 0,22 0 16,-22 0-16,0 0 0,-21 0 0,0 0 16,0-21-16,-21 21 0,-21 0 15,-1 0-15,-20 0 0,-1 0 0,-20-22 16,-1 22-16,0 0 15,-21 0-15,1 0 0,-22-21 16,21 21-16,-21-21 0,0 0 31,0 0-31,-21 21 16,21-21-16,-22 21 16,22-22-16,-21 22 0,0 0 15</inkml:trace>
  <inkml:trace contextRef="#ctx0" brushRef="#br1" timeOffset="-129854.77">14182 5249 0,'0'0'0,"-43"-21"0,22 21 15,0-21-15,0 21 0,0 0 0,-1 0 31,22 21-31,0 0 0,0 1 16,0-1-16,0 0 0,22 0 16,-1 0-16,0 0 0,21 1 15,1-1-15,-1 0 0,0 0 0,22 0 16,-1 0-16,1-21 0,-1 22 16,-20-1-16,20-21 0,1 0 15,-1 0-15,-21 0 0,1 0 0,-1 0 16,0 0-16,1 0 0,-22 0 15,0 0-15,-21-21 0,0-1 16,-21 22 0,0 0-16,0-21 0,-1 21 0,-20 0 15,21 0-15,-21 0 0,-1 21 16,1-21-16,0 43 0,-1-22 0,1 21 16,0 1-16,-43 41 0,43-41 15,-1 20-15,22-21 0,-21 1 16,21-1-16,-1 22 0,1-43 0,0 21 15,0 0-15,0 1 0,0-1 16,21-21-16,0 22 0,0-22 16</inkml:trace>
  <inkml:trace contextRef="#ctx0" brushRef="#br1" timeOffset="-105479.15">2879 8065 0,'21'0'78,"0"0"-62,0 0-16</inkml:trace>
  <inkml:trace contextRef="#ctx0" brushRef="#br1" timeOffset="-104786.54">3027 8340 0,'0'0'0,"0"-21"16,21-1 0,-21 1-16,0 0 0,0 0 0,0 0 15,21 0-15,-21-1 0,0 1 16,0 0-16,0 0 0,0 0 0,0 0 15,-21-1-15,0 1 16,0 21-16,-1 0 0,1 0 16,-21 0-16,21 0 0,-22 0 15,1 0-15,0 21 0,-1 1 0,1 20 16,0-21-16,-1 21 0,1 1 16,0-1-16,-1 0 0,22 1 0,-21-1 15,21 0-15,21 22 0,0-22 0,-21 1 16,21-22-16,0 21 0,0 0 15,0-20-15,21 20 0,0-21 0,0 0 16,0-21-16,22 21 0,-22-21 16,21 0-16,0 0 0,1 0 0,-1-21 15,22 0-15,-22 0 0,0-21 16,1 20-16,20 1 0,-21-21 16,1 0-16,-1-1 0,-21 1 15,22 0-15,-22-22 0,0 22 0,0-22 16,0 1-16,-21 20 0,0-20 15,0-1-15,0 22 0,0-21 0,0 20 16,0 1-16,0 0 0,0-1 16,0 22-16,0 0 0,0 0 0,0 0 15,0 42 1,0 0-16,0 0 16,0 21-16,0 1 0,0-1 15,0 22-15,0-1 0,0 1 0,0-1 16,0 1-16,0-1 0,0 1 15,0-22-15,0 0 0,0 1 16,0-1-16,0 0 0,0-21 0,0 22 16,0-22-16,0 0 0,21 0 15,1-21-15,-1 21 0,0-21 16,0 0-16,0 0 0,0 0 16,1 0-16,-1-21 0,0 21 15,-21-21-15</inkml:trace>
  <inkml:trace contextRef="#ctx0" brushRef="#br1" timeOffset="-104114.93">3535 8721 0,'0'-21'31,"21"21"-31,0-22 16,0 1-16,0 0 0,1 0 0,-1-21 15,0 20-15,21-20 0,-21 21 16,1-21-16,-1-1 0,0 1 0,0 0 16,0-1-16,0 22 0,-21 0 0,22 0 15,-22 0-15,0-1 0,0 1 16,-22 21-16,1 0 0,-21 0 16,21 0-16,-22 21 15,22 1-15,-21-1 0,21-21 0,0 21 16,-1 0-16,1 0 0,0-21 0,21 21 15,0 1 1,21-22-16,0 0 0,1 21 16,20-21-16,-21 0 0,0 21 15,22-21-15,-1 21 0,-21 0 0,0-21 16,22 21-16,-22 1 0,0-1 16,0 0-16,0 0 0,-21 0 0,0 0 15,21 1-15,-21-1 0,0 0 16,0 0-16,22 0 0,-22 0 0,0 1 15,0-1-15,21-21 16,0 0-16,0 0 0,0 0 16,0 0-16,1-21 15,-1-1-15,0 22 0,42-42 16,-41 21-16,20 0 0,-21-22 16,0 22-16,0 0 0,1-21 0,-1 21 15,0-22-15,-21 22 0,21 0 0,-21 0 16,0 0-16,0 42 31,0 0-31,0 0 0,0 0 0,0 22 16,0-22-16,-21 21 15,21-21-15,0 0 0,0 22 0,-21-22 16,21 0-16,0 21 0,0-20 16,0-1-16,0 0 0,21-21 31,0 0-16,-21-21-15,21 0 0,-21-1 0,0 1 16,0-21-16</inkml:trace>
  <inkml:trace contextRef="#ctx0" brushRef="#br1" timeOffset="-103952.86">4424 8128 0,'0'0'0,"-21"0"16,21-21-16,-22 21 0,44 0 47,-1 0-47,0 0 0,0 0 0,21 0 15,-20 0-15,-1 0 0</inkml:trace>
  <inkml:trace contextRef="#ctx0" brushRef="#br1" timeOffset="-103547.48">4911 8213 0,'21'0'0,"0"0"16,0 0 0,0 0-16,0 0 0,1 21 0,20 0 15,-21 0-15,0 0 0,0 1 0,1 20 16,-1-21-16,-21 21 0,21-20 15,0 20-15,-21 0 0,0-21 0,0 1 16,0 20-16,0-21 0,0 0 16,0 0-16,0 1 0,0-1 15,21-21 1,-21-21-16,21 21 16,-21-22-16,22 1 0,-22 0 15,0-21-15,21 21 0,-21-22 0,21 1 16,-21 0-16,0-1 0,21 1 15,0 0-15,-21-1 0,21 1 0,-21 21 16,22-22-16,-1 1 16,0 42-16,0-21 0,0 21 15,0 0-15,1 21 16,-1 0-16,-21 0 16,0 1-16,0-1 0</inkml:trace>
  <inkml:trace contextRef="#ctx0" brushRef="#br1" timeOffset="-103202.66">5694 8551 0,'0'0'0,"21"0"0,0 0 0,0 0 15,0 0-15,1 0 0,-1 0 16,0-21-16,0 21 0,21-21 0,-20 0 16,-1 0-16,21 0 0,-21-1 0,0 1 15,22 0-15,-22 0 0,-21-21 16,21 20-16,-21-20 0,0 21 15,0 0-15,0-22 0,0 22 0,0 0 16,-21 21-16,0 0 16,0 0-16,-1 0 0,1 21 0,0 0 15,0 1-15,-21-1 0,20 21 0,1-21 16,21 22-16,-21-1 0,21 0 16,-21-21-16,21 22 0,0-22 0,0 21 15,0-21-15,0 1 0,21-1 16,0 0-16,22-21 0,-22 21 0,0-21 15,21 0-15,-21 0 0,22 0 0,-1 0 16,-21 0-16,22 0 0,-22 0 16,0-21-16,0 21 0,21-21 15,-20 0-15,-22-1 0,21 1 0</inkml:trace>
  <inkml:trace contextRef="#ctx0" brushRef="#br1" timeOffset="-102858.86">6350 8234 0,'0'0'16,"0"-21"-16,0 0 0,0-22 0,0 22 0,0 0 15,0 0-15,21 0 16,0-1-16,0 22 0,1 0 0,20 0 16,-21 0-16,21 0 0,-20 22 15,20-22-15,-21 42 0,21-21 0,-20 0 16,20 22-16,-21-1 0,21 21 16,-20-20-16,-22-22 15,0 21-15,0 1 0,0-22 0,0 0 16,0 21-16,0-21 0,0 1 0,-22-1 15,22 0-15,0-42 32,0 0-32,0-1 15,0-20-15,22 21 16,-1 0-16,-21-22 0,21 1 0,0 0 16,0-1-16,0-20 0,1 21 0,-1-1 15,0 1-15,21 21 16,-21 0-16,1-22 0,-1 22 0,0 21 0,0-21 15,0 0-15,0 21 0,1 0 16,-1-21-16,0 21 0</inkml:trace>
  <inkml:trace contextRef="#ctx0" brushRef="#br1" timeOffset="-102307.17">8848 8276 0,'0'0'0,"-43"0"0,1 0 16,21-21-16,-43 21 15,43 0-15,42 0 32,0 0-32,22 0 0,-1 0 15,22 0-15,-1 0 16,1 0-16,20 0 0,22 0 0,0 0 15,0 0-15,21 21 0,21-21 16,21 0-16,-21 0 0,22 21 0,-1-21 16,22 0-16,-1 22 0,1-22 0,-22 0 15,21 0-15,-41 21 0,20-21 16,-21 0-16,148 0 0,-147 0 16,-22 0-16,0 0 0,0 0 0,-22 0 15,1 0-15,0 0 0,0 0 16,-21 0-16,20 0 0,-20 0 0,0 0 15,-22 0-15,22 0 0,-22 0 16,1 0-16,-22 0 0,1 0 16,-1 0-16,0-21 0,-21 21 0,22-22 15,-22 1-15,-21 0 16,21 21-16,-21-21 0,0 0 0,0 0 16</inkml:trace>
  <inkml:trace contextRef="#ctx0" brushRef="#br1" timeOffset="-101882.41">13314 7684 0,'0'0'0,"-21"0"0,-1 0 15,1 0-15,0 0 0,0 0 16,21 21-1,21-21-15,0 21 16,0 0-16,22 0 0,-1-21 0,0 21 16,1 1-16,-1-1 0,0 0 15,22-21-15,-22 21 0,22 0 16,-22 0-16,0 1 0,22-22 16,-22 21-16,1-21 0,-1 0 0,-21 0 15,21 0-15,-20 0 0,-44 0 31,1 0-31,0 0 0,-21 21 16,21 0-16,-22 0 0,-20 0 16,20 22-16,-20-1 0,-22 0 0,22 1 15,-22-1-15,0 0 0,22 1 0,-22-1 16,22 0-16,-22 1 0,22-22 16,-1 21-16,-42 1 0,64-22 15,0 0-15,-1 0 0,1 0 0,-22 0 16,22-21-16,0 22 15,-1-1-15</inkml:trace>
  <inkml:trace contextRef="#ctx0" brushRef="#br1" timeOffset="-95778.96">4212 10372 0,'0'0'0,"-21"-21"16,0 21-16,0 0 15,-1 0-15,1-22 16,0 22-16,0 0 15,0-21 1,0 21-16,-1 0 16,1 0-1,0 0-15,0 0 16,0 0 0,0 0-16,-1 0 15,1 0 1,21 21 31,21-21 31,1 0-78,20 0 15,0 0-15,1 0 0,-1 0 0,21 0 16,-20-21-16,41 21 0,-20 0 16,21 0-16,-1 0 0,1-21 0,21 21 15,-22 0-15,22 0 0,-21 0 16,0 0-16,-22 0 0,22 0 0,-43 0 16,22 0-16,-1 0 0,-21 0 0,1 0 15,-22 0-15,21 0 0,-21 0 16,1 0-16,-1 0 15,0 0 1,-42 0 47,0 0-63,-1 0 0,1 0 15,0 0-15,0 21 0</inkml:trace>
  <inkml:trace contextRef="#ctx0" brushRef="#br1" timeOffset="-95311.2">4127 10922 0,'-21'0'0,"42"0"0,-84 0 16,42 21-16,-22-21 0,22 21 16,0-21-16,0 0 0,0 0 0,-22 0 15,22 0-15,21 22 16,-21-22-16,42 0 31,0 0-31,1 0 0,20 0 16,0 0-16,1-22 0,20 22 0,1-21 15,-1 21-15,22-21 0,-1 21 0,1 0 16,0-21-16,-1 21 0,22-21 16,-21 21-16,0 0 0,-1-21 0,-20 21 15,20 0-15,-20 0 0,-1-22 16,22 22-16,-43 0 0,22 0 0,-1 0 16,-20-21-16,-1 21 0,0 0 0,1 0 15,-22 0-15,21 0 0,-21 0 16,1 0-16,-1 0 15,0 0 1,-21-21 0,21 21-16,-21-21 31</inkml:trace>
  <inkml:trace contextRef="#ctx0" brushRef="#br1" timeOffset="-94374.8">9440 10541 0,'0'0'0,"-21"0"0,-21 0 16,21-21-16,-1 21 0,-20 0 0,21 0 15,0-21-15,0 21 0,-1 0 16,1 0-16,0 0 0,0 0 0,42 0 31,0 0-31,22 0 16,20 0-16,1 0 0,-1 0 15,43 0-15,21 0 0,0 0 0,0 0 16,21 0-16,0 0 0,0 0 16,22 0-16,-1 0 0,0 0 0,1 0 15,-22 0-15,0 0 0,0 0 16,-21 0-16,0 0 0,0 0 0,-21 0 16,0 0-16,-21 0 0,20 0 0,-41-21 15,21 21-15,-22-22 0,-21 22 16,22-21-16,-43 21 0,21-21 0,-20 0 15,-1 21-15,0-21 0,-21 0 16,0-1-16,0 1 0,0 0 16,0 0-16,-21 0 0,0 0 15,-22 21-15,1-22 0,-22 1 0,22 21 16,-21-21-16,-1 21 0,1 0 16,-1 0-16,1-21 0,20 21 0,1 0 15,0 0-15,20 0 0,1 0 16,0 0-16,42 0 15,0 0-15,1 0 16,20 0-16,0 0 0,1 0 16,20 0-16,-21 0 0,22 0 0,-22 0 15,22 0-15,-22 0 0,22 0 0,-22 0 16,0 0-16,1 0 0,-1 0 16,-21 21-16,21-21 0,-20 0 15,-1 0-15,-21 21 0,0 0 16,0 1-16,0-1 15,-21 0-15,-22 0 0,22 21 0,-21 1 16,-1-1-16,1 0 0,0 1 0,-22-1 16,22 0-16,-22 1 0,22-1 15,0 0-15,-22 1 0,22-1 0,21-21 16,-22 22-16,22-22 0,-21 0 0,21 21 16,0-21-16,21 1 15,0-1-15,-22-21 0,22 21 16,22-42-1,-1 21-15</inkml:trace>
  <inkml:trace contextRef="#ctx0" brushRef="#br1" timeOffset="-93627.07">14817 9906 0,'0'0'0,"0"21"31,0 0-15,0 22-16,-22-22 0,22 21 15,0 1-15,-21 20 0,0-21 0,21 22 16,-21-22-16,0 22 0,21-1 0,-21-20 16,-1 20-16,22-21 0,-21 1 15,21-1-15,-21-21 0,21 22 0,-21-22 16,21 0-16,0 0 0,0 0 16,0 0-16,21-42 31,-21 0-31,21 0 15,-21 0-15,0-22 0,21 22 16,1-21-16,-22-22 0,21 22 0,-21-21 16,21-1-16,0 1 0,-21-1 15,21 22-15,0-22 0,-21 22 0,22-22 16,20 22-16,-21 0 0,0-1 16,22 1-16,-22 21 0,21 0 0,-21 21 15,22 0-15,-1 0 0,0 0 0,1 21 16,-1 21-16,-21-21 0,21 22 15,-20-1-15,20 0 0,-21 22 0,0-22 16,0 22-16,-21-1 0,0-20 16,0 20-16,0-21 0,0 1 0,0-1 15,0 0-15,0-20 0,0 20 16,0-21-16,0 0 0,0 0 16,0 1-16,0-1 15,-21-21 1,0-21-16,0 21 0,0-22 15,0 1-15,-1 0 0</inkml:trace>
  <inkml:trace contextRef="#ctx0" brushRef="#br1" timeOffset="-93447.02">14795 10435 0,'-21'0'0,"42"0"16,-42-21-1,42 21-15,1 0 16,20 0-16,-21-21 0,21 21 0,22 0 15,-22 0-15,22-21 0,-1 21 16,1 0-16,-1 0 0,1-21 0,-1 21 16,1-22-16,-22 22 0,22 0 0,-22-21 15,0 21-15,22 0 0,-43-21 16</inkml:trace>
  <inkml:trace contextRef="#ctx0" brushRef="#br1" timeOffset="-93159.13">16150 10245 0,'0'21'16,"0"0"-16,-21-21 0,0 21 0,21 0 16,-21-21-16,21 22 0,0-1 15,0 0-15,0 0 0,21-21 32,0 0-32,0 0 15,0 0-15,-21-21 0,21 0 16,-21 0-16,0-1 15,0 1-15,0 0 0,-21 0 16,0 21-16,0 0 0,0 0 0,0 0 16,-1 0-16,1 0 15,0 0-15,21 21 16,0 0 0,0 0-16,21-21 15,22 0-15,-22 22 0</inkml:trace>
  <inkml:trace contextRef="#ctx0" brushRef="#br1" timeOffset="-92687.32">17314 10054 0,'0'-21'0,"0"42"0,-21-63 15,0 21-15,21 0 16,-21 21-16,0 0 0,-1 0 15,1 0-15,0 21 16,0 0-16,0 0 0,0 21 0,-1-20 16,1 20-16,0 0 0,0 1 0,-21 41 15,20-20-15,22-22 16,0 22-16,0-22 0,0 0 0,0 1 16,22-1-16,-1-21 0,0 21 0,0-20 15,21-1-15,1 0 0,-22 0 16,21 0-16,1-21 0,-1 0 15,0 0-15,1 0 0,-1 0 0,0 0 16,1 0-16,-22-21 0,21 0 16,0 0-16,-20-22 0,20 1 0,-21 0 15,21-1-15,-20-20 0,-1-1 16,-21 1-16,0-1 0,0 22 0,0-21 16,0-1-16,0 22 0,0-22 0,-21 22 15,-1 21-15,1-22 0,0 22 16,-21 0-16,21 0 0,-43 21 15,43 0-15,0 0 0,0 0 16,-1 0-16,1 0 0,0 21 16,0 0-16,0 0 15,0 1-15,-1-1 0,1 0 16,0-21-16,0 21 0</inkml:trace>
  <inkml:trace contextRef="#ctx0" brushRef="#br1" timeOffset="-80830.85">2519 12785 0,'0'0'0,"21"0"16,0 0-1,0 0-15,0 0 94,-21 21-78,22-21-1,-22-21 267,21 21-282,-42 0 93</inkml:trace>
  <inkml:trace contextRef="#ctx0" brushRef="#br1" timeOffset="-79438.3">2752 13039 0,'0'0'0,"0"21"0,0-42 46,0 0-30,0-1-16,0 1 16,0 0-16,-22 0 0,1 0 15,21 0-15,-21-1 0,0 1 16,0 0-16,0 0 0,-1 0 16,1 0-16,0-1 0,0 22 15,0-21-15,0 0 0,-1 21 0,1 0 16,21-21-1,-21 21-15,21-21 672,0 0-656,0-1-16,0 1 16,0 0-16,0 0 15,0 0-15,0 0 16,0-1-16,0 1 15,0 42 17,0 1-17,0 20-15,0-21 0,0 21 16,0 22-16,0-22 0,0 22 16,0-1-16,0 1 0,0-1 0,0 1 15,0-1-15,0 1 0,0-22 16,0 0-16,0 22 0,0-22 0,0 1 15,0-22-15,0 21 0,0-21 16,0 0-16,21 1 0,-21-1 0,21-21 16,1 0-1,-1-21-15,0-1 16,-21 1-16,21-21 0,-21 21 0,21 0 16,-21-22-16,0 22 0,0-21 15,0 21-15,0-1 0,0 1 16,0 0-16,0 0 0,0 0 15,-21 21 48,0-21-63</inkml:trace>
  <inkml:trace contextRef="#ctx0" brushRef="#br1" timeOffset="-78894.6">2413 12806 0,'0'0'0,"0"-21"0,0-64 31,0 64-31,21-21 0,0 20 0,0 22 16,1-21-16,-1 0 0,21 0 15,0 0-15,1 21 0,-1 0 0,0-21 16,1 21-16,-1 0 0,0 0 15,1 0-15,-1 21 0,-21 0 16,22 0-16,-22 0 0,0 0 0,0 22 16,-21-22-16,21 21 0,-21 1 15,0-22-15,0 21 0,0-21 0,0 0 16,0 1-16,0-1 16,0-42-1,0-1 1,0 1-16,0 0 0,0 0 0,0 0 15,0 0-15,0-22 0,0 22 16,0-21-16,-21 21 0,0-1 0,0-20 16,0 21-16,-22 0 0,22 0 0,-21-1 15,-1 22-15,22 0 0,-21 0 16,0 0-16,-1 22 0,1-1 16,0 0-16,-1 21 0,1 1 15,21 20-15,-22 1 0,22-1 0,0 22 16,0-22-16,0 22 0,21-22 15,0 1-15,0 21 0,0-22 0,0 1 16,21-1-16,0 1 0,21-22 16,-20 0-16,-1 1 0,21-1 0,0-21 15,-20 0-15,20 0 0,0-21 16,1 0-16,-1 0 0,0 0 0,1-21 16,-1 0-16,21-21 0,-20 21 15,-1-22-15,0-20 0,1 20 0,-1-20 16,0-1-16</inkml:trace>
  <inkml:trace contextRef="#ctx0" brushRef="#br1" timeOffset="-77269.52">3471 12531 0,'0'0'0,"0"-64"0,-21 22 0,0 0 16,21 20-16,0 1 0,0 0 0,-21 21 16,0 0-16,21 21 15,0 22-15,0-1 0,0 0 0,0 1 16,0 20-16,0 1 0,0-1 15,0 22-15,0-22 0,0 22 0,0-22 16,0 1-16,0-1 0,0-20 0,-22 20 16,22-20-16,0-1 15,0 0-15,0 1 0,0-22 0,0 0 16,0 0-16,0 0 0,0-42 31,22 0-31,-22-21 0,0 20 16,0 1-16,21-21 0,-21 21 0,21-22 15,-21 22-15,0-21 0,21 21 0,0 0 16,0-1-16,1 22 16,-1 0-16,-21 22 0,21-1 15,-21 0-15,0 0 16,21 0-16,-21 0 0,0 1 0,0 20 16,0-21-16,0 0 0,21 0 0,-21 1 15,0 20-15,21-21 0,-21 0 16,22-21-16,-22 21 0,21-21 0,21 0 15,-21 0-15,0 0 0,22 0 16,-1-21-16,0 0 0,1 0 0,-1 0 16,0 0-16,1-22 0,-1 22 0,0-21 15,1-1-15,-22 1 0,0 0 16,0-1-16,-21 1 0,0 21 0,0-21 16,0 20-16,0 1 0,0 0 15,-21 0-15,0 21 0,0 0 0,0 0 16,-1 0-16,1 21 0,0 0 15,0 0-15,0 1 0,0-1 16,21 21-16,0-21 0,0 22 0,-22-22 16,22 0-16,0 21 0,0-21 15,0 22-15,22-22 0,-22 0 0,21 21 16,0-20-16,0-1 0,0 0 0,-21 21 16,21-21-16,1 1 0,-1-1 15,-21 0-15,21 0 0,0 0 0,0-21 16,0 0-16,1 0 0,-1 0 15,0 0-15,0 0 0,0-21 0,22 0 16,-22 0-16,21-22 0,-21 22 16,22-21-16,-1 0 0,-21 20 0,21-20 15,-20 0-15,-1-1 0,0 1 16,0 21-16,0-21 0,-21 20 0,0 1 16,0 0-16,0 42 31,0 0-31,0 1 15,0 20-15,0-21 0,-21 21 0,21-20 16,-21-1-16,21 21 0,0-21 0,0 22 16,0-22-16,0 21 0,0-21 15,0 0-15,0 1 0,21-1 16,0-21-16,0 0 0,1 0 0,-1 0 16,0 0-16,0 0 0,0 0 0,0-21 15,22-1-15,-43 1 0,21 0 16,0 0-16,0 0 0,-21 0 0,21-22 15,-21 22-15,0 0 0,0-21 16,0 20-16,-21-20 0,0 21 0,0 0 16,0 0-16,0-1 0,-1 22 15,1 0-15,-21-21 0,21 21 0,0 0 16,-1 0-16,1 0 0,21-21 16,0 0-1,21 21-15,1-21 16,20 0-16,-21 21 0,21-22 15,-20 22-15,20 0 0,0 0 0,1 0 16,-1 0-16,-21 0 16,21 0-16,1 0 0,-22 0 0,21 22 15,-21-1-15,1 0 0,-1 0 16,0 0-16,-21 0 0,0 22 0,0-1 16,0-21-16,0 22 0,0-22 15,0 0-15,0 0 0,-21 0 16,21 0-16,-21 1 0,21-1 0,0 0 15,0 0-15,-22-21 32,22-21-32,0 0 15,0 0-15,0-1 16,0-20-16,0 21 0,0 0 0,0-22 16,0 22-16,0-21 0,22 21 15,-22-22-15,21 22 0,0-21 0,0 21 16,0-22-16,0 22 0,1 0 0,-1 21 15,0-21-15,0 21 0,0 0 16,22 0-16,-22 0 0,0 0 0,0 21 16,21 0-16,-20 0 0,-1 1 0,0 20 15,0-21-15,0 21 0,0-20 16,1 20-16,-22-21 0,21 21 16,-21-20-16,0 20 0,0-21 0,0 0 15,0 22-15,-21-22 0,-1 0 16,22 0-16,-21 0 0,0-21 15,21-21 1,0 0 0,21 0-16,0 0 0,1-22 0,-1 22 15,0-21-15,-21 21 0,21-22 0,0 1 16,0 0-16,1-1 0,20 22 16,-21-21-16,-21 21 0,21-1 0,0 22 15,1 0-15,-1 0 0,-21 22 16,21-1-16,-21 0 15,0 0-15,0 0 0,0 22 0,0-22 16,0 21-16,0-21 0,-21 22 0,21-1 16,-21-21-16,-1 0 0,1 22 15,21-22-15,0 21 0,0-21 0,0 22 16,0-22-16,0 0 0,21 0 16,-21 0-16,22-21 0,-1 0 15,0 0-15,0 0 0,0-21 0,0 0 16,1 0-16</inkml:trace>
  <inkml:trace contextRef="#ctx0" brushRef="#br1" timeOffset="-76898.73">6202 13399 0,'0'0'15,"0"21"-15,21-21 16,0 0-16,0 0 0,0 0 0,22 0 15,-22 0-15,21 0 0,1 0 16,-1-21-16,0-1 0,22 22 0,-22-21 16,0 0-16,1 0 0,-1 0 15,0 0-15,-20-1 0,20 1 0,-21-21 16,-21 21-16,21 0 0,-21-22 0,0 22 16,0 0-16,0 0 0,0 0 15,0-1-15,-21 22 16,0 0-16,0 22 0,-22-1 0,22 0 15,-21 0-15,0 0 0,-1 22 0,22-22 16,-21 21-16,21 0 0,-22-20 16,22 20-16,21-21 0,0 21 0,0-20 15,0-1-15,0 0 0,0 0 0,21-21 16,22 21-16,-1-21 16,-21 0-16,21 0 0,-20 0 0,20 0 15,0-21-15,1 0 0,-1 0 0,0 0 16</inkml:trace>
  <inkml:trace contextRef="#ctx0" brushRef="#br1" timeOffset="-76619.31">7451 12510 0,'-22'0'0,"44"0"0,-44-22 15,1 22-15,0 0 0,0 0 16,21 22-16,-21-1 0,21 21 15,-21-21-15,21 22 0,0 20 0,0-21 16,0 22-16,-22-22 0,22 22 16,-21-22-16,21 22 0,-21-1 15,21-21-15,-21 1 0,0-1 0,21 0 16,0 1-16,-21-22 0,21 21 16,-22-21-16,22 1 0,0-1 0,0 0 15,0 0-15,22-21 0,-1 0 16,0 0-16,0 0 15,0-21-15,0 21 0,-21-21 0,0 0 16</inkml:trace>
  <inkml:trace contextRef="#ctx0" brushRef="#br1" timeOffset="-76309.48">7133 12700 0,'-21'-42'0,"42"84"0,-63-127 15,42 43-15,0 0 0,0 21 0,0-22 16,0 22-16,21 0 0,0 0 15,21 0-15,1-1 0,-1 22 0,22 0 16,-22 0-16,21 0 0,22 0 16,-21 22-16,-1-1 0,1 0 0,-1 21 15,1-21-15,-22 22 0,0-1 0,1 0 16,-22 22-16,-21-22 0,0 22 16,0-22-16,0 0 0,-43 22 0,22-22 15,-21 1-15,0-1 0,-22 0 0,22 1 16,-22-1-16,22 0 0,0 1 15,-22-22-15,43 21 0,-21-21 16,20 0-16,-20 1 0,42-1 0,-21-21 16,21 21-16,21-21 15,0 0 1,0 0-16,1-21 0,-1 21 0</inkml:trace>
  <inkml:trace contextRef="#ctx0" brushRef="#br1" timeOffset="-75710.63">8043 13526 0,'0'0'0,"-21"0"0,-21 0 32,42-22-32,21 1 0,0 21 15,21-21-15,-20-21 0,20 21 0,-21-1 16,21-20-16,1 21 0,-22-21 15,21-1-15,-21 1 0,22 0 0,-22-1 16,0 1-16,-21 21 0,0-22 0,0 22 16,0 0-16,0 0 0,0 0 15,-21 21-15,0 0 16,0 0-16,-1 0 0,1 21 0,0 0 16,21 0-16,0 22 15,0-22-15,0 0 0,0 21 0,0-21 16,0 1-16,0 20 0,0-21 0,0 0 15,21 0-15,0 1 0,-21-1 16,22 0-16,-1 0 0,-21 0 16,21 0-16,-21 1 15,21-22-15,0 0 16,0 0-16,1 0 16,-1 0-16,0-22 0,0 22 0,0-21 15,0 0-15,1 0 0,-1 0 16,0-22-16,0 22 0,0 0 15,-21-21-15,21 21 0,1-1 0,-22 1 16,21 0-16,-21 0 0,0 42 31,0 0-31,0 0 0,0 1 16,0-1-16,0 21 0,-21-21 16,21 0-16,0 1 0,-22-1 0,22 21 15,-21-21-15,21 0 0,-21 1 16,21-1-16,21-42 47,0-1-47,1 22 0,-1-21 15,-21 0-15</inkml:trace>
  <inkml:trace contextRef="#ctx0" brushRef="#br1" timeOffset="-75554.72">8805 12954 0,'0'0'0,"-21"-21"0,0 21 0,21-21 15,21 21 32,0 0-47,0 0 16,1 0-16,-1 0 0,0 21 16</inkml:trace>
  <inkml:trace contextRef="#ctx0" brushRef="#br1" timeOffset="-74643.23">8996 13102 0,'0'0'0,"-21"0"0,42 0 47,0-21-47,0 21 15,0 0-15,0 0 0,1 0 16,-1 0-16,0 21 0,0-21 0,-21 21 15,21 1-15,-21-1 0,21 0 16,-21 0-16,0 0 0,0 0 16,0 1-16,0-1 0,0 0 0,0 0 15,0 0-15,0 0 0,0 1 16,0-1-16,0 0 16,22-42 15,-1 0-31,0 21 15,-21-22-15,21 1 0,21 0 0,-20 0 16,-1-21-16,0 20 0,21-20 0,-21 21 16,1-21-16,20 20 0,-21 1 15,0 0-15,0 0 0,-21 0 16,0 0-16,22 21 0,-22 21 31,0 0-31,-22 0 0,22 0 0,-21 0 16,0 1-16,0-1 0,21 21 0,-21-21 15,0 0-15,21 1 0,-22-1 16,22 0-16,0 0 0,0 0 0,0 0 16,0 1-16,22-22 0,-1 0 15,0 0-15,0 0 0,0 0 16,0 0-16,22 0 0,-22 0 0,21 0 16,1-22-16,-22 22 0,21-21 15,-21 0-15,22 0 0,-22 0 16,0 21-16,0-43 0,0 22 0,0 0 15,1 0-15,-22 0 0,0 0 0,0-1 16,0 1-16,-22 21 16,1 0-16,0 0 0,0 0 15,0 21-15,0 1 0,-1-1 0,1 0 16,0 0-16,0 0 0,21 0 16,0 1-16,-21-1 0,21 21 0,0-21 15,0 0-15,0 1 0,21-1 16,0 0-16,21-21 15,-20 0-15,20 0 0,0 0 16,-21 0-16,22 0 0,-1 0 0,-21 0 16,22 0-16,-22-21 0,0 0 15,21 21-15,-21-22 0,1 1 0,-1 0 16,0-21-16,0 21 0,0-1 0,0 1 16,-21-21-16,22 21 15,-22 0-15,0 42 31,0 0-31,0 0 0,-22 0 16,22 0-16,0 1 0,0-1 16,0 0-16,0 0 0,0 0 0,0 0 15,0 1-15,22-1 16,-1-21-16,0 21 0,21 0 0,-21-21 16,22 21-16,-1-21 0,0 21 15,-20-21-15,20 0 0,0 0 0,-21 0 16,22 0-16,-1 0 0</inkml:trace>
  <inkml:trace contextRef="#ctx0" brushRef="#br1" timeOffset="-74114.53">11070 13250 0,'127'22'31,"-85"-22"-31,1 0 0,20 0 0,1 0 16,-1 0-16,1 0 0,-1 0 0,1 0 16,-1 0-16,22 0 0,-22 0 15,22 0-15,0 0 0,-22 0 0,22 0 16,-22 0-16,22 0 0,-21 0 16,-1-22-16,-21 1 0,22 21 0,-22 0 15,1-21-15,-22 21 0,21-21 16,-21 21-16,0-21 0,-21 0 15,0-1-15,-21 1 16,-21 0-16,21 21 0,-22 0 16,22-21-16,-21 21 0,21 0 0,-22 0 15,22 0-15,0 0 0,0 0 0,0 0 16,42 0 15,0 0-31,0 0 0,22 0 0,-22 0 16,21 0-16,-21 0 0,22 0 15,-22 0-15,21 0 0,-21 0 0,0 0 16,1 21-16,20-21 0,-21 0 16,-21 21-16,21-21 15,-21 21-15,0 1 0,0-1 16,-21 0-16,0 0 0,-21 0 0,20 0 16,-20 1-16,0-22 0,-1 21 15,-20 0-15,21 0 0,-1 0 0,1-21 16,0 21-16,-1 1 0,22-1 15,0 0-15,21 0 16</inkml:trace>
  <inkml:trace contextRef="#ctx0" brushRef="#br1" timeOffset="-73158.99">14795 12658 0,'0'0'15,"0"-21"-15,22-22 0,-1 22 0,-21 0 16,0 0-16,0-22 0,0 22 0,0 0 15,0 0-15,0 0 16,-21 21-16,-1 0 0,1 0 0,0 0 16,0 0-16,0 21 0,-22 0 15,22 0-15,0 0 0,0 22 0,-21-22 16,20 42-16,1-20 0,0 20 16,21 1-16,0-1 0,0 1 0,0-1 15,0 1-15,0-22 0,0 22 16,0-22-16,0-21 0,21 21 0,0-20 15,1-1-15,-1 0 0,0 0 16,0-21-16,21 0 0,-20 0 0,20 0 16,-21 0-16,21-21 0,1 0 0,-1 21 15,0-21-15,1-22 0,-1 22 16,0-21-16,22 21 0,-22-22 0,-21 1 16,22-22-16,-1 22 0,-21-21 15,22 20-15,-22-20 0,0-1 0,0 22 16,0-22-16,0 1 0,1 21 15,-22-22-15,0 22 0,21-22 16,0 22-16,-21 0 0,0 20 0,0 1 16,21 0-16,0 21 15,-21 21-15,0 0 0,0 22 16,0-22-16,0 42 0,0-20 0,0-1 16,0 0-16,0 22 0,-21-22 15,0 22-15,21-22 0,-21 22 0,0-22 16,-1 0-16,22 1 0,0-1 0,0 0 15,0-21-15,0 22 16,0-22-16,0 0 0,0 0 0,0 0 0,22-21 16,-1 22-16,0-22 15,0 0-15,21 0 0,-20 0 16,-1 0-16,0 0 0,0 0 0,21 0 16,-20 0-16,20-22 0,-21 1 15,21 21-15,1-21 0</inkml:trace>
  <inkml:trace contextRef="#ctx0" brushRef="#br1" timeOffset="-72079.34">16214 12869 0,'21'-21'16,"-42"42"-16,63-63 0,-21 0 0,0 21 15,-21-1-15,0-20 0,21 21 0,-21 0 16,0 0-16,0-1 0,0-20 16,0 21-16,-21 21 15,0 0-15,0 0 0,-21 21 16,20 0-16,1 0 0,-21 22 0,0-1 15,20 0-15,-20 22 0,21-22 16,0 22-16,0-22 0,-1 22 0,1-22 16,21 0-16,0-21 0,0 22 15,0-22-15,0 0 0,0 0 0,0 0 16,21-21-16,1 0 0,-1 22 0,0-22 16,0 0-16,0 0 0,0 0 15,1-22-15,-1 22 0,0-21 16,0 0-16,21 0 0,-20 0 0,-1-22 0,0 22 15,21-21-15,-21 0 0,1-1 16,-1-20-16,21-22 16,-21 43-16,0-1 0,-21 22 15,0 0-15,0 0 0,0 42 16,0 0-16,0 0 16,0 22-16,0-1 0,-21 0 15,21 1-15,-21-1 0,21 0 0,0 1 16,0-1-16,0-21 0,21 22 15,0-22-15,1 0 0,-1 0 0,0 0 16,21 0-16,-21-21 0,1 0 0,20 0 16,-21 0-16,21 0 0,-20 0 15,20 0-15,-21 0 0,21-21 0,1 0 16,-22 0-16,21 0 16,-21 0-16,22-22 0,-22 1 0,0 0 15,0-1-15,0 1 0,1 0 0,-1-22 16,-21 43-16,0-21 0,0 20 15,0 1-15,0 0 0,-21 42 16,-1 0-16,1 1 16,0-1-16,0 21 0,21 0 0,-21 1 15,21-22-15,0 21 0,0 1 0,0-1 16,0-21-16,21 21 16,0-20-16,0-1 0,0 0 0,1 0 15,-22 0-15,21 0 0,0-21 16,-21 22-16,0-44 47,0 1-47,-21 0 0,0 21 15,-1-21-15,1 21 0,0 0 32,21 21-32,0 0 15,0 0-15,0 1 0,21-22 16,0 21-16,1-21 15,20 0-15,0 0 0,1 0 0,-1 0 16,0 0-16,1 0 0,20 0 16,-21-21-16,22 21 0,-1-22 15,-20 1-15,-1 0 0,22 0 16,-22 0-16,0 0 0,22-1 0,-43-20 16,21 21-16,1-21 0,-22-1 0,0 1 15,0 0-15,-21-1 0,0 22 16,0-21-16,0 21 0,0-1 15,0 1-15,-21 21 0,-21 21 16,20 1-16,-20-1 0,21 21 0,-21-21 16,20 22-16,1-1 0,0 0 15,21 1-15,0-1 0,0-21 16,21 21-16,-21-20 0,21-1 0,1 0 16,-1 0-16,0 0 0,0 0 15,-21 1-15,21-22 0,0 0 0,-21 21 16,22-21-1,-44 0 32</inkml:trace>
  <inkml:trace contextRef="#ctx0" brushRef="#br1" timeOffset="-71886.45">18288 13547 0,'0'21'16,"-21"-21"15,0 0 0,-1 0-15,1-21-16,0 21 0,0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3:27:41.5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868 0,'0'21'16,"0"0"0,0 0-1,21-21 1,1 0-16,-1 0 15,0 0-15,0-21 16,0 21-16,0-21 16,1 0-16,-22 0 0,21 21 15,0-21-15,0-1 0,0 1 16,-21 0-16,21 0 0,1 0 0,-22 0 16,0-1-16,0 1 0,0 0 15,0 0-15,0 0 0,0 0 16,0-1-16,0 1 0,0 0 0,0 0 15,0 0-15,0 0 16,-22 21 15,22 21-31,0 0 16,-21 0-16,21 0 0,0 22 16,0-22-16,0 21 15,0-21-15,0 22 0,0 20 0,0-21 16,0 22-16,0-22 0,0 22 15,0-1-15,0 1 0,0-1 16,0 1-16,0-1 0,0 1 0,0-1 16,0 1-16,0-1 0,0 1 15,0 20-15,0-20 0,0-1 0,-21 1 16,21-1-16,0-20 0,0 20 16,0-20-16,0-1 0,0 0 0,0 1 15,0-22-15,0 21 0,0-21 16,0 0-16,0 1 0,21-22 15,0 0-15,1 0 16,-1 0-16,21-22 0,-21 22 16,0-21-16,1 0 0,-1-21 15,21 21-15,-21-1 0,0-20 0,1 0 16,-1-1-16,0 1 0,-21 0 16,0-1-16,0-20 0,0 21 15,0-22-15,0 1 0,0-1 0,-21 22 16,-22-1-16,22-20 0,-21 21 15,0-1-15,-1 22 0,1-21 16,0 21-16,-1-1 0,22 22 0,-21-21 16,21 21-16,-1-21 0,1 21 0,0 0 15,21-21 1,0 0 0,21 21-1,0-21-15,1-1 0,20 22 0,-21-21 16,0 0-16,22 0 0,-1 0 15,0 0-15,1-1 0,-1-20 16,0 21-16,1 0 0,-1-22 0,0 22 16,-21 0-16,1-21 0,20 21 15,-21-1-15,-21 1 0,21 21 0,-21-21 16,21 0-16,-21 42 47,-21-21-47,0 21 0,21 22 15,0-22-15,-21 21 0,0 0 0,0 1 16,21 20-16,0-20 0,0-1 16,0 0-16,-22 1 0,22-1 0,0-21 15,0 21-15,0-20 0,0-1 16,22 0-16,-1 0 0,0-21 0,0 0 16,0 0-16,0 0 0,85 0 31,-85-21-31,22 0 0,-22 0 15,21-22-15,-21 22 0,1-21 0,-1 21 16,0-22-16,-21 1 0,0 0 16,0-1-16,0 1 0,0 0 15,0 20-15,-21-20 0,0 21 0,-1 0 16,1 0-16,0-1 0,-21 22 16,21-21-16,-22 21 0,22 0 0,0 0 15,-21 0-15,20 21 0,1 1 16,21-1-16,-21 0 15,21 0-15,0 0 0,0 0 16,21-21-16,0 22 0,1-22 16,-1 0-16,0 0 0,21 0 15,-21 21-15,22-21 0</inkml:trace>
  <inkml:trace contextRef="#ctx0" brushRef="#br0" timeOffset="427.77">3133 826 0,'0'0'0,"0"-22"16,21 1-16,0 21 16,0 0-16,0 0 15,0 0-15,22 0 0,-22 0 0,21 0 16,-21 0-16,22 21 0,-22 1 15,0-1-15,0 0 0,0 21 0,1-21 16,-22 22-16,0-1 0,0-21 16,0 22-16,0-1 0,-22 0 0,22-21 15,-21 22-15,0-22 0,0 0 16,0 0-16,21 0 0,-21-21 16,21 22-16,-22-22 0,1 0 15,21-22-15,0 1 16,0 0-1,0-21-15,0 21 0,0-22 0,0 22 16,0-21-16,0-1 0,0 1 16,0 0-16,0-1 0,0 1 15,0 0-15,0 21 0,21-1 0,1 1 16,-22 0-16,21 0 0,0 0 16,0 21-16,0 0 0,0-21 15,1 21-15,-1 0 0</inkml:trace>
  <inkml:trace contextRef="#ctx0" brushRef="#br0" timeOffset="1064.4">4995 635 0,'0'0'0,"0"-21"16,-21 21 15,21 21-31,-21 0 0,21 0 16,-21 22-16,21-22 15,0 21-15,0 1 0,0-1 0,0 0 16,0 22-16,0-22 0,0 0 16,0-20-16,21 20 0,0 0 0,0-21 15,0 1-15,1-1 0,-1 0 16,0-21-16,0 0 0,0 21 0,0-21 16,22 0-16,-22 0 0,0-21 15,0 21-15,22-21 0,-22 0 0,0-1 16,0 1-16,0-21 0,0 21 15,1-22-15,-1 1 0,-21 0 0,0-1 16,0 1-16,0 0 0,0-1 16,0 22-16,0-21 0,-21 21 15,21 0-15,-22 21 0,22-22 0,-21 22 32,21 22-32,0-1 15,21 0 1</inkml:trace>
  <inkml:trace contextRef="#ctx0" brushRef="#br0" timeOffset="1444.19">5778 635 0,'0'0'0,"0"-21"0,0 0 16,-21 21-16,0 21 31,21 0-31,0 0 0,0 0 0,0 22 16,0-1-16,0 0 0,0 1 15,0 20-15,0 1 0,0-1 0,21-20 16,-21 20-16,21 1 0,-21 20 16,22-20-16,-22-1 0,0 22 0,21 0 15,0-1-15,-21 1 0,0 0 0,0-1 16,0 1-16,0 0 0,0-1 15,0 1-15,0-22 0,0 22 16,0-21-16,0-1 0,0 1 0,-21-22 16,21 0-16,0 1 0,-21-1 15,21-21-15,0 0 0,0-42 32,21 0-32,0-21 0,-21-1 15,21 1-15,0 0 0,-21-22 0,21 1 16,1-1-16,-22-21 0,21 1 0</inkml:trace>
  <inkml:trace contextRef="#ctx0" brushRef="#br0" timeOffset="1796.09">5863 826 0,'0'0'0,"-21"-43"15,21 22-15,0 0 0,0-21 0,0 20 16,0 1-16,0 0 0,0 0 15,0 0-15,21 0 0,0-1 0,0 1 16,1 0-16,20 21 0,0 0 16,1 0-16,-22 0 0,21 0 0,0 0 15,-20 21-15,20-21 0,-21 21 16,0 22-16,0-22 0,1 21 0,-22-21 16,0 22-16,0-1 0,0-21 15,0 22-15,-22-1 0,1-21 16,-21 21-16,21-20 0,-22-1 15,1 21-15,21-21 0,-21-21 0,20 21 16,1 1-16,0-22 0,0 0 16,0 21-16,42-21 31,0 0-31,0-21 16,0-1-16,1 22 0,20-21 0,-21 0 15</inkml:trace>
  <inkml:trace contextRef="#ctx0" brushRef="#br0" timeOffset="2084.4">6964 550 0,'0'0'0,"0"-21"0,-21 21 15,-1-21-15,1 21 16,0 0-16,0 0 0,0 0 15,-22 21-15,22-21 0,-21 21 0,21 1 16,0-1-16,-1 21 0,1-21 16,-21 22-16,42-1 0,-21 0 15,0 1-15,21-1 0,-22 0 16,22-21-16,0 22 0,0-1 0,0-21 16,0 22-16,0-22 0,0 0 0,22 0 15,-1 0-15,0 0 0,21-21 16,-21 0-16,22 0 0,-1 0 0,-21 0 15,43 0-15,-22-21 0</inkml:trace>
  <inkml:trace contextRef="#ctx0" brushRef="#br0" timeOffset="2576.11">7472 699 0,'0'0'0,"0"-22"16,0 1-16,-21 21 0,-1-21 15,1 0-15,0 21 0,0 0 0,0 0 16,0 0-16,-1 0 16,1 0-16,0 21 0,0 0 0,0 0 15,0 1-15,-1 20 0,1 0 16,21 1-16,-21-22 0,21 21 0,-21 0 16,21 1-16,0-1 0,0-21 0,0 22 15,0-22-15,0 0 0,0 0 16,0 0-16,21-21 0,0 0 0,0 0 15,1 0-15,-1 0 16,0 0-16,0 0 0,0 0 0,0-21 16,-21 0-16,22 0 0,-1 0 15,0-1-15,0 1 0,0-21 0,0 0 16,-21 20-16,0-20 0,0 0 16,22-1-16,-22 1 0,0 21 0,0-21 15,21 20-15,-21 1 0,0 42 47,0 22-47,0-22 0,0 21 16,0-21-16,-21 22 0,21-1 0,0 0 0,0 1 15,0-22-15,0 21 16,0-21-16,0 1 0,0-1 0,0 0 16,0 0-16,0 0 0,21-21 15,0 0-15,0 0 0,0 0 16,0 0-16,22 0 0,-22 0 15,0 0-15</inkml:trace>
  <inkml:trace contextRef="#ctx0" brushRef="#br0" timeOffset="2995.87">8234 656 0,'0'0'0,"0"-21"0,0 0 15,-21 21 1,-1 0-16,1 0 0,0 0 15,0 0-15,0 21 0,-22 0 16,22-21-16,0 21 0,0 1 0,0-1 16,0 0-16,-1 21 0,1-21 0,21 1 15,0-1-15,0 0 0,0 0 16,0 0-16,0 0 0,0 1 0,21-22 16,1 21-16,-1-21 0,0 0 0,0 21 15,21-21-15,-20 21 0,-1-21 16,21 0-16,-21 0 0,0 21 0,1-21 15,-1 0-15,0 21 0,0-21 16,0 22-16,-21-1 16,0 0-16,0 0 15,0 0-15,-21-21 0,0 21 16,-21-21-16,20 22 0,-20-1 0,0-21 16,-1 0-16,1 21 0,0-21 15,-1 0-15,1 0 0,0 0 0,-1 0 16,22 0-16,0 0 0,0 0 15,0 0-15,21-21 16,0 0 0,21 21-16,0-22 0,0 22 15,0-21-15</inkml:trace>
  <inkml:trace contextRef="#ctx0" brushRef="#br0" timeOffset="3536.56">8848 254 0,'0'0'0,"0"-21"0,-22 21 31,1 0-31,0 21 16,21 0-16,-21 0 0,21 22 15,0-22-15,0 21 0,-21 1 0,21 20 16,-21-21-16,21 22 0,0-22 0,0 22 16,-22-22-16,22 22 0,0-1 15,0-21-15,0 1 0,0-1 0,0 0 16,0-20-16,0 20 0,22-21 16,-22 0-16,21 0 0,0 1 0,0-1 15,0-21-15,22 0 0,-22 0 16,0 0-16,21 0 0,-21 0 15,1 0-15,20-21 0,-21 21 0,0-22 16,22 1-16,-22-21 0,0 21 16,0-22-16,0 22 0,-21-21 0,0 0 15,21-1-15,-21 22 0,0-21 16,0 21-16,0-1 0,0 44 31,0-1-31,0 0 16,-21 21-16,21-21 0,0 1 0,0 20 15,0-21-15,0 0 16,0 0-16,0 1 0,0-1 0,0 0 0,0 0 16,21-21-1,1 0-15,-1 0 0,0 0 16,0 0-16,-21-21 0,21 21 0,0-21 16,1 0-16,-1-1 0</inkml:trace>
  <inkml:trace contextRef="#ctx0" brushRef="#br0" timeOffset="3728.46">9398 487 0,'0'0'0,"-21"0"0,-22 0 32,22 0-32,21 21 31</inkml:trace>
  <inkml:trace contextRef="#ctx0" brushRef="#br0" timeOffset="3916.35">8636 677 0,'0'0'0,"-42"0"0,20 0 0,1 22 31,21-1-31,21-21 16,1 0-16,-1 0 15,0 0-15,21 0 0,-21 0 0,22 0 16,-1 0-16,0 0 0,-20 0 16,20 0-16,0-21 0,1 21 0,-22 0 15</inkml:trace>
  <inkml:trace contextRef="#ctx0" brushRef="#br0" timeOffset="4764.85">9737 910 0,'0'-21'15,"0"42"17,0 0-17,0 1-15,0-1 0,0 0 0,0 0 16,0 0-16,0 0 0,0 1 16,0 20-16,0-21 0,0 0 0,0 0 15,0 1-15,0-1 16,0 0-16,-22-21 31,22-21-15,0 0-16,0-1 15,0 1-15,0 0 0,0 0 16,0 0-16,0-22 0,0 22 16,0-21-16,0 21 0,22-22 15,-1 22-15,0-21 0,0 21 0,0-22 16,22 22-16,-1 0 0,0 0 15,1 21-15,-1 0 0,0 0 0,-21 0 16,22 0-16,-1 0 0,-21 21 0,0 0 16,22 0-16,-22 1 0,0 20 15,-21-21-15,0 21 0,0 1 0,0-22 16,0 21-16,0-21 0,0 22 16,-21-22-16,0 0 0,21 0 15,-21 0-15,-1 1 0,22-1 16,-21-21-16,0 0 15,21-21 17,21-1-17,0 1-15,1 21 0,-1-21 16,0 0-16</inkml:trace>
  <inkml:trace contextRef="#ctx0" brushRef="#br0" timeOffset="5971.56">11176 826 0,'0'0'0,"0"-85"32,0 64-32,-21 0 0,0-1 0,-1 1 0,1 21 15,0 0-15,0-21 0,-21 21 16,20 0-16,-20 0 0,0 0 0,21 0 15,-22 0-15,22 21 16,-21 0-16,21 1 0,-22-1 0,22 0 0,0 21 16,-21 1-16,42-1 15,-22 0-15,1-21 0,21 22 0,0-1 16,0 0-16,0 1 0,0-22 16,0 21-16,0-21 0,21 1 0,-21-1 15,22 0-15,-1-21 0,21 0 0,-21 21 16,0-21-16,22 0 0,-22 0 15,21 0-15,1 0 0,-22-21 0,21 21 16,-21-21-16,22 0 0,-22-1 16,0 1-16,0 0 0,0-21 0,0 21 15,-21-1-15,22-20 0,-22 21 16,0-21-16,0 20 0,0 1 0,0 0 16,0 0-16,0 0 0,0 0 15,0-1 1,0 44-1,0-1-15,0 21 16,0-21-16,0 22 0,-22-22 0,22 21 16,0 0-16,0 22 0,0-22 15,0 1-15,0 20 0,0-21 0,0 1 16,0 20-16,0 1 0,22-22 0,-1 22 16,-21-1-16,21 1 0,-21-1 15,0 1-15,21-1 0,-21-21 0,0 22 16,0-1-16,0 1 0,0-1 15,0-20-15,0 20 0,0 1 16,0-1-16,0 1 0,0-1 0,-21-20 16,21-1-16,0 0 0,0 1 0,-21-22 15,21 0-15,-21 0 0,21 0 16,-22 0-16,1-21 16,0 0-16,0 0 0,21-21 15,-21 0-15,0 0 0,-1-21 0,1-1 16,0 1-16,-21 0 0,21-22 15,-1 1-15,-20-1 0,21 1 0,0-1 16,-22 1-16,22-22 0,0 21 16,21 1-16,0-22 0,0 22 15,0-1-15,0 1 0,0 20 0,0-20 16,0 21-16,0-1 0,21 1 16,0 0-16,1-1 0,-1 22 0,0-21 15,0 21-15,0-1 0,-21 1 0,21 0 16,1 0-16,-1 0 0,0 21 15,0-21-15,0 21 16,0-22-16,-21 1 16,22 21-16,-22-21 343</inkml:trace>
  <inkml:trace contextRef="#ctx0" brushRef="#br0" timeOffset="7336.07">13991 953 0,'21'0'16,"0"0"-16,1-22 16,-1 1-16,0 21 0,-21-21 15,21 0-15,0 21 0,-21-21 16,0 0-16,21-1 0,1 1 15,-22 0-15,0 0 0,0 0 16,0 0-16,0-1 0,-22 1 16,1 0-16,0 0 0,-21 0 15,21 0-15,-22-1 0,1 22 16,0-21-16,-1 21 0,1 0 16,0 0-16,-1 0 0,1 0 0,21 0 15,-22 0-15,22 21 0,-21 1 0,21-1 16,0 21-16,-1-21 0,1 22 15,21-1-15,0 0 0,0 1 0,0-1 16,0 0-16,0 1 0,0-1 16,0 0-16,0-21 0,21 1 0,-21-1 15,43 0-15,-22 0 0,0-21 16,0 0-16,22 0 0,-22 0 0,21 0 16,0 0-16,1 0 0,-1-21 15,0 0-15,1 0 0,-1-1 16,0 1-16,22-21 0,-22 21 0,-21-22 15,22 1-15,-22 21 0,0-21 16,0-1-16,0 22 0,-21-21 0,0 21 16,0-1-16,0 1 0,0 0 15,0 0-15,-21 21 0,0 0 16,0 0-16,0 0 16,21 21-16,0 0 0,-21 22 0,21-22 15,-22 21-15,22-21 0,0 22 16,0-1-16,0-21 0,0 21 0,22-20 15,-1 20-15,-21-21 0,21 0 16,0 0-16,0-21 0,0 0 16,22 0-16,-22 0 0,0 0 0,0 0 15,22 0-15,-22 0 0,21-21 16,-21 0-16,0 0 0,22 0 0,-22 0 16,0-1-16,0 1 0,0-21 15,-21 21-15,0 0 0,22-22 0,-22 22 16,0 0-16,0 0 0,0 0 15,0-1-15,0 44 32,0-1-32,0 0 0,0 0 15,0 0-15,0 22 0,0-22 16,-22 21-16,22-21 0,0 22 16,0-22-16,0 21 0,0-21 0,-21 0 15,21 1-15,0-1 0,-21 0 16,21-42 31,0 0-47,0-1 0,0 1 15,0 0-15,0-21 0,0 21 16,0-22-16,21 1 0,0 21 0,1-22 16,-22 22-16,21-21 0,21 21 15,-21 0-15,22-1 0,-22 1 16,42 21-16,-20 0 0,-1 0 15,21 0-15,-20 21 0,-1 1 0,0-1 16,1 0-16,-1 21 0,-21-21 0,0 22 16,1-1-16,-22-21 0,0 22 15,0-22-15,0 21 0,-22-21 0,1 0 16,0 22-16,21-22 0,-21 0 16,0-21-16,0 21 0,21 0 0,0 1 15,21-22 16,0-22-31</inkml:trace>
  <inkml:trace contextRef="#ctx0" brushRef="#br0" timeOffset="7902.14">16087 826 0,'0'0'0,"-22"-22"0,1 1 16,0 0-16,0 0 0,0 21 0,-22-21 16,22 0-16,0 21 0,-21 0 0,21 0 15,-22 0-15,22 0 16,-21 0-16,21 0 0,-1 0 0,-20 21 16,21 0-16,0 21 0,0-21 15,-1 22-15,1-1 0,0 0 0,21 1 16,0-1-16,0 0 0,0 1 15,0-1-15,0 0 0,0-20 0,0-1 16,0 21-16,21-21 0,0-21 0,1 21 16,-1-21-16,21 22 0,-21-22 15,0 0-15,43 0 0,-22-22 16,-21 1-16,22 0 0,-22 0 16,21-21-16,-21 20 0,22-20 0,-22 0 15,21-1-15,-21 1 0,1-21 16,-1 20-16,0-20 0,0-1 15,0 22-15,-21-22 0,21 1 0,-21 21 16,0-22-16,0 22 0,0-1 16,0 22-16,0 0 0,-21 0 0,-21 0 15,21 21 1,0 21-16,21 0 0,0 21 0,-22-20 16,22 20-16,0 21 0,0-20 15,0 20-15,0 1 0,0-1 0,0-20 16,0 20-16,0 1 0,22-22 0,-22 0 15,0 1-15,21-1 16,0 0-16,0-21 0,0 1 0,0 20 16,-21-21-16,22-21 0,-1 21 15,0-21-15,0 0 0,0 0 0,0 0 16,1 0-16,-1-21 0,0 0 16</inkml:trace>
  <inkml:trace contextRef="#ctx0" brushRef="#br0" timeOffset="8828.93">18224 635 0,'22'0'32,"-1"0"-32,0-21 0,0 21 15,0 0-15,22-21 0,-22 0 16,21 21-16,0-22 0,1 1 0,-1 21 16,0-21-16,-20 0 0,20 0 15,-21 0-15,0 21 0,0-22 0,-21 1 16,0 0-16,0 0 15,0 0-15,-21 21 0,0-21 0,0-1 16,-21 22-16,20 0 16,-20 0-16,0 0 0,-1 0 0,-20 0 0,21 0 15,-22 22-15,22-1 16,-1 0-16,1 0 0,0 21 0,-1-20 16,22 20-16,0-21 0,0 0 15,21 22-15,0-22 0,0 0 0,0 0 16,21 0-16,21 0 0,-20 1 15,20-1-15,-21-21 0,21 21 0,1-21 16,20 0-16,-20 0 0,-1 0 16,0 0-16,1 0 0,-22 0 0,21 0 15,-21 0-15,-42 0 32,0 21-32,-21-21 15,-1 21-15,1-21 0,0 21 16,-22 1-16,22-1 0,-1 0 15,1 0-15,21 21 0,-21-20 0,20 20 16,1 0-16,21-21 0,0 22 16,0-22-16,0 21 0,0-21 0,0 1 15,21-1-15,1 0 0,20 0 16,-21-21-16,21 21 0,-20-21 0,20 0 16,0 0-16,1 0 0,20 0 15,-21 0-15,1 0 0,-1-21 0,0 21 16,1-21-16,-1 0 0,0 0 15,1-1-15</inkml:trace>
  <inkml:trace contextRef="#ctx0" brushRef="#br0" timeOffset="9060.79">19029 762 0,'0'0'0,"0"-21"0,0 0 16,21 21-16,0 0 15,0 0-15,0 0 16,1 21-16,20 0 0,-21 21 15,0-20-15,22-1 0,-22 21 16,0-21-16,21 0 0,-21 22 16,1-22-16,-1 0 0,0 0 0,0 0 15,-21 1-15,0-1 0,21 0 16,-21 0-16,0 0 0,0 0 16,0-42 15</inkml:trace>
  <inkml:trace contextRef="#ctx0" brushRef="#br0" timeOffset="9283.67">19579 762 0,'21'-21'0,"-42"42"0,42-63 0,-21 21 16,-21 21 0,0 0-16,0 0 0,-22 21 15,22 0-15,0 0 0,-21 21 16,-1-20-16,22 20 0,-21 0 0,0 1 15,-1-1-15,22 0 0,-21 1 16,21-1-16,-1-21 0,1 21 0,0 1 16,21-22-16,0 0 15,0 0-15,0 0 0,0 1 0,42-22 0,-20 0 16,-1 0-16,21 0 0,0 0 16,1-22-16,-1 22 0</inkml:trace>
  <inkml:trace contextRef="#ctx0" brushRef="#br0" timeOffset="9608.49">19939 826 0,'0'0'0,"0"-43"31,-21 43-31,0 21 16,21 1-16,-22-1 0,22 0 0,-21 21 15,21 1-15,0-1 0,0 0 16,-21 22-16,21-1 0,0-20 0,-21 20 15,21 1-15,0-1 0,0 22 16,-21-22-16,21 22 0,-21 0 0,21-1 16,0-20-16,0 20 0,-22 1 15,22 0-15,-21-1 0,21-20 16,-21 21-16,21-22 0,0 1 0,0-1 16,0-21-16,0 1 0,0-1 0,0-21 15,0 0-15,0 1 0,21-44 16,0 1-1,-21-21-15,22 21 0,-1-22 16,-21 1-16,21-21 0,-21-1 0,21 22 16,0-22-16</inkml:trace>
  <inkml:trace contextRef="#ctx0" brushRef="#br0" timeOffset="9924.29">19833 1164 0,'0'0'0,"-21"-42"0,21 0 0,0-22 15,0 22-15,0 21 0,0-1 16,0 1-16,21 0 0,0 0 0,0 0 16,22 0-16,-1 21 0,-21 0 15,22 0-15,20 0 0,-21 21 0,22-21 16,-22 21-16,1 21 0,-1-21 16,0 22-16,-21-22 0,1 21 0,-22 1 15,0-22-15,0 21 0,-22-21 16,-20 22-16,0-22 0,21 0 0,-22 0 15,1 0-15,0 0 0,-1-21 16,1 22-16,0-22 0,20 0 16,1 0-16,0 0 0,0 0 0,0 0 15,21-22 1,21 22 0,0-21-16,0 0 0,0 0 15,22 0-15,-22 0 0</inkml:trace>
  <inkml:trace contextRef="#ctx0" brushRef="#br0" timeOffset="10196.15">20807 550 0,'0'0'0,"21"-21"0,0 0 0,-21 0 16,0 0-16,0 42 15,0 0 1,0 0-16,0 0 0,0 1 15,0 20-15,-21 0 0,21 1 0,0-1 16,0 0-16,0 22 0,-21-22 16,21 22-16,0-22 0,0 0 0,0 1 15,0-1-15,-21 0 0,21 1 0,0-22 16,0 0-16,0 0 0,0 0 16,0 0-16,21-21 15,0 0 1,0 0-16,21 0 0,-20-21 15</inkml:trace>
  <inkml:trace contextRef="#ctx0" brushRef="#br0" timeOffset="11372.51">21548 974 0,'0'0'0,"0"-21"0,0-43 31,0 43-31,0 0 0,0 0 0,0-1 0,-22 22 15,1-21-15,0 0 0,0 21 16,0 0-16,0 0 0,-22 0 16,22 0-16,-21 0 0,21 0 15,-1 21-15,-20 22 0,21-22 0,0 21 16,0 0-16,-1 1 0,1-1 16,21 0-16,0 1 0,-21-1 0,21 0 15,0 1-15,0-22 0,0 0 16,0 21-16,0-20 0,0-1 15,21 0-15,0-21 0,1 0 16,-1 0-16,0 0 16,0 0-16,0-21 0,22 0 0,-22-1 0,0 22 15,0-42-15,0 21 16,22 0-16,-22-22 0,0 1 0,0 0 16,0 21-16,-21-22 0,21 1 15,1 0-15,-22 20 0,0-20 0,0 21 16,0 0-16,0 42 31,0 0-31,0 0 0,0 0 16,0 22-16,0-22 0,0 21 0,0 1 15,0-22-15,0 21 0,0-21 16,0 22-16,0-22 0,0 0 0,0 0 16,0 0-16,0 0 0,21-21 15,0 22-15,0-22 0,0 0 16,0 0-16,22 0 0,-22 0 0,0 0 15,0 0-15,22 0 0,-22-22 16,0 1-16,0 0 0,0 0 0,0 0 16,1 0-16,-1-1 0,0-20 15,-21 21-15,0 0 0,0-22 0,21 22 16,-21 0-16,0 0 0,0 0 0,0 42 31,0 0-15,0 21-16,0-20 15,0-1-15,0 0 0,0 0 0,0 21 16,0-20-16,0-1 0,0 0 16,0 0-16,21 0 0,-21 0 15,21-21-15,1 0 0,-1 0 16,0 0-16,0 0 0,0 0 16,0 0-16,1-21 15,-1 21-15,0-21 0,-21 0 0,0 0 16,21 0-16,0-1 0,-21-20 0,0 21 15,0-21-15,0 20 0,0-20 16,0 21-16,0-21 0,0 20 16,0 1-16,0 42 15,0 1 1,0-1-16,0 0 0,0 0 16,0 21-16,0-20 0,0 20 0,0-21 15,0 0-15,-21 22 0,21-22 16,0 0-16,-21 0 0,21 0 0,0 0 15,0 1 1,0-44 15,0 1-15,0 0-16,0 0 0,0 0 0,0 0 16,0-22-16,0 22 15,0-21-15,0-1 0,21 22 0,0-21 16,0 0-16,1 20 0,-1-20 15,0 21-15,0 0 0,0 0 0,22-1 16,-22 1-16,0 21 0,21 0 16,-21 0-16,1 21 0,-1 1 0,0-1 15,0 0-15,0 21 0,0 1 16,1-22-16,-22 21 0,0 0 0,0 22 16,0-22-16,0-21 15,0 1-15,0 20 0,0-21 16,-22 0-16,22 0 0,-21-21 0,0 0 15,0 0 1,0 0 0,0 0-16,-1-21 0,1 0 15</inkml:trace>
  <inkml:trace contextRef="#ctx0" brushRef="#br0" timeOffset="11563.39">21950 614 0,'0'0'0,"-21"-21"0,-1 21 16,44 0 62</inkml:trace>
  <inkml:trace contextRef="#ctx0" brushRef="#br0" timeOffset="12179.67">23961 275 0,'0'-21'31,"-22"42"-15,22 0-16,0 22 0,0-22 15,0 21-15,0 22 0,-21-22 0,21 0 16,-21 22-16,21-22 0,0 22 15,-21-1-15,21 1 0,0-22 0,0 22 16,0-22-16,0 0 0,0 1 16,0-1-16,0 0 0,-21-21 0,21 1 15,0-1-15,0 0 0,0 0 16,0-42 15,0 0-31,0 0 0,0-1 16</inkml:trace>
  <inkml:trace contextRef="#ctx0" brushRef="#br0" timeOffset="12854.31">23368 741 0,'0'0'0,"-42"0"31,42 21-31,21-21 16,0 0-16,21 21 0,1-21 15,-1 0-15,21 0 0,1 0 16,-1 0-16,1-21 0,21 21 0,-1-21 16,-20 0-16,20 21 0,-20-21 15,-1-1-15,1 1 0,-1 0 0,-20 0 16,-1 0-16,0 0 0,-20-1 16,-22 1-16,0-21 0,0 21 0,0-22 15,0 22-15,0-21 0,-22 21 16,1 0-16,0-1 0,0 1 0,21 0 15,-21 21-15,0 0 0,-1 0 16,22 21-16,0 0 0,-21 22 0,21-22 16,-21 21-16,21 22 15,0-22-15,0 0 0,0 22 0,0-1 16,0-20-16,0 20 0,0 1 16,0-22-16,0 22 0,-21-22 0,21 0 15,0 1-15,0-1 0,0-21 16,0 21-16,0-20 0,-21-1 0,21 0 15,-21 0-15,-1-21 16,22-21 0,0 0-16,0 0 15,0-1-15,0 1 0,0-21 16,0 21-16,0-22 0,22 1 0,-1 0 16,0-1-16,0 1 15,21 0-15,-20 21 0,20-1 0,0 1 16,1 0-16,-1 21 0,0 0 15,1 0-15,-1 21 0,0 0 0,-21 1 16,1-1-16,20 21 0,-42-21 16,0 22-16,21-1 0,-21-21 0,0 21 15,0 1-15,0-22 0,-21 0 16,0 21-16,0-20 0,21-1 0,-22 0 16,1 0-16,21 0 0,21-21 46,1-21-30,-1 0-16,0 0 0,21 0 16</inkml:trace>
  <inkml:trace contextRef="#ctx0" brushRef="#br0" timeOffset="13184.12">25040 995 0,'0'0'0,"21"0"0,0 0 0,1 0 15,-1 0-15,0 0 16,0 0-16,21 0 0,-20 0 0,-1 0 16,21 0-16,-21 0 0,22-21 15,-22 21-15,21-21 0,-21 21 16,0-22-16,-21 1 16,0 0-16,0 0 0,0 0 15,-21 21-15,-21 0 0,21-21 16,0 21-16,-22 0 0,1 0 0,21 21 15,-22 0-15,1 0 0,21 0 16,-21 0-16,20 22 0,1-22 0,0 21 16,0 1-16,21-22 0,0 21 15,0-21-15,0 0 0,0 1 0,0-1 16,42 0-16,-21 0 0,1 0 16,20-21-16,-21 0 0,21 21 0,1-21 15,-1 0-15,0 0 0,22 0 16,-22-21-16</inkml:trace>
  <inkml:trace contextRef="#ctx0" brushRef="#br0" timeOffset="13617.87">26479 847 0,'0'0'0,"22"-21"0,-1-1 0,0 1 16,-21 0-16,0 0 15,0 0-15,0 0 16,-21 21-1,0 0-15,-1 0 0,1 0 0,-21 21 16,21 0-16,-22-21 0,22 21 16,-21 0-16,21 22 0,0-22 15,-1 0-15,1 0 0,21 0 0,0 0 16,0 1-16,0-1 0,0 0 16,21 0-16,1 0 0,-1-21 0,21 21 15,-21 1-15,22-22 0,-22 21 16,21-21-16,0 21 0,-20 0 15,20-21-15,-21 21 0,21 0 0,-20-21 16,-1 22-16,0-22 0,0 21 16,-21 0-16,0 0 15,0 0-15,-21-21 0,0 0 0,-22 0 16,22 21-16,-21-21 0,0 0 16,-1 0-16,-20 0 0,20 0 15,1 0-15,0 0 0,-1 0 0,22 0 16,0 0-16,0 0 0,0 0 15,21-21-15,0 0 16,0 0-16,21 0 16,21 0-16,-21-1 0,22 1 0</inkml:trace>
  <inkml:trace contextRef="#ctx0" brushRef="#br0" timeOffset="13895.71">27072 635 0,'0'0'0,"21"-42"0,0 21 0,-21-22 0,0 22 16,0 0-16,0 0 0,0 0 16,-21 21-16,0 0 15,21 21-15,0 0 16,-21 21-16,21-21 0,-21 22 0,21-1 16,-21 22-16,21-22 0,0 21 15,0 1-15,0-22 0,0 22 0,0-22 16,0 22-16,0-22 15,0 0-15,0-21 0,0 22 0,0-22 16,0 0-16,0 0 0,0 0 0,21 1 16,0-22-16,0 0 15,0 0-15,0 0 16,-21-22-16</inkml:trace>
  <inkml:trace contextRef="#ctx0" brushRef="#br0" timeOffset="14076.61">26882 889 0,'21'0'31,"0"0"-31,0 0 16,0 0-16,22 0 0,-22-21 0,21 21 15,0 0-15,1 0 0,-1-21 16,22 21-16,-22-21 0,0-1 0,1 22 15,-1-21-15</inkml:trace>
  <inkml:trace contextRef="#ctx0" brushRef="#br0" timeOffset="14648.67">27771 1016 0,'0'0'0,"21"0"0,0 21 0,0-21 16,0 0-16,0 0 0,1 0 16,-1 0-16,0 0 15,-21-21-15,21 0 0,-21 0 0,0-22 16,0 22-16,0 0 16,0 0-16,-21-21 0,0 20 0,0 1 15,-1 0-15,1 0 0,0 21 16,0 0-16,-21 0 0,20 0 0,1 0 15,-21 21-15,21 0 16,0 22-16,-22-22 0,22 21 0,0 0 16,0 1-16,0-1 0,21 0 15,0 1-15,-22-1 0,22-21 0,0 22 16,0-22-16,0 0 0,0 0 16,22 0-16,-1 0 0,0 1 0,21-22 15,-21 0-15,1 0 16,-1 0-16,21 0 0,-21 0 0,22 0 0,-22-22 15,0 1-15,0 21 0,0-21 0,0 0 16,1-21-16,-1-1 16,0 1-16,-21 0 0,21-1 15,-21 1-15,0 0 0,0 20 16,21-20-16,-21 21 0,0 0 0,0 0 16,0 42-1,0 0-15,0 0 0,0 0 16,0 22-16,0-22 0,0 21 15,0 0-15,0-20 0,0 20 0,0-21 16,0 21-16,0-20 0,0-1 16,0 0-16,0 0 0,21-21 0,1 0 15,-22 21-15,21-21 0,0 0 16,0 0-16,0 0 0,0 0 0</inkml:trace>
  <inkml:trace contextRef="#ctx0" brushRef="#br0" timeOffset="14919.51">28469 550 0,'0'0'0,"21"-63"0,-21 21 0,0-1 15,21 22-15,-21 0 0,0 0 16,0 0-16,0 42 16,0 0-16,-21 21 0,21 1 15,-21-1-15,21 0 0,0 1 0,-21 20 16,21 1-16,0-1 0,0 1 15,0-22-15,0 21 0,0 1 16,0-22-16,0 1 0,0-1 0,0 0 16,0-21-16,0 1 0,0-1 15,0 0-15,0 0 0,21-21 32,-21-21-32</inkml:trace>
  <inkml:trace contextRef="#ctx0" brushRef="#br0" timeOffset="15104.4">28342 889 0,'0'0'16,"0"21"0,21 0-1,0-21-15,1 0 0,-1 0 0,0 0 16,0 0-16,0 0 0,0 0 15,1 0-15,20 0 0,-21 0 16,0 0-16,22 0 0,-22-21 0,21 21 16</inkml:trace>
  <inkml:trace contextRef="#ctx0" brushRef="#br0" timeOffset="15464.2">28850 1080 0,'0'0'0,"0"21"0,21-21 31,0 0-31,1 0 0,-1 0 16,0 0-16,0-21 0,0 21 0,0-22 16,1 22-16,-1-21 0,0 0 15,-21 0-15,0 0 0,0 0 16,0-1-16,0 1 0,0 0 15,-21 21-15,-22 0 16,22 0-16,0 0 0,0 21 16,0 0-16,-22 1 0,22-1 0,0 0 15,0 21-15,0-21 0,21 22 16,0-22-16,0 0 0,0 21 0,0-20 16,0-1-16,0 0 0,0 0 15,21-21-15,0 21 0,21-21 16,-20 0-16,-1 0 0,21 0 0,-21 0 15,22 0-15,-22 0 0,21 0 0,0 0 16</inkml:trace>
  <inkml:trace contextRef="#ctx0" brushRef="#br0" timeOffset="16144.81">29443 974 0,'0'-43'16,"0"86"-16,0-107 0,0 43 0,0 0 15,0 42 16,0 0-31,0 22 0,0-22 0,0 0 16,0 21-16,0-21 0,0 22 16,-21-22-16,21 21 0,0-21 0,0 1 15,0-1-15,0 0 0,0 0 16,0 0-16,-22-21 16,1 0-1,21-21 1,0 0-1,0 0-15,0-22 0,0 22 16,0 0-16,21-21 0,1-1 16,-1 1-16,0 21 0,0-21 0,21-1 15,-20 1-15,20 21 0,-21 0 16,21-1-16,-20 1 0,20 21 0,0 0 16,1 21-16,-22 1 15,0-1-15,0 0 0,-21 21 0,21 1 16,0-22-16,-21 21 0,0 0 15,0-20-15,0 20 0,0-21 0,0 21 16,0-20-16,0-1 16,0 0-16,0 0 0,-21-21 15,0 0-15,21 21 16,-21-21-16,0 0 0,0 0 16,21-21-16,0 0 15,0 0-15,0 0 0,0-1 16,0 1-16,0 0 0,21 0 15,21-21-15,-21-1 0,22 1 16,-22 0-16,21-1 0,0 1 16,22 21-16,-22-22 0,1 22 0,20 0 15,-21 0-15,1 21 0,-1 0 16,0 0-16,-20 21 0,20 0 0,-21 0 16,0 22-16,-21-1 0,0 0 15,0 1-15,0-1 0,0 0 0,0-20 16,0 20-16,0-21 0,-21 21 15,21-20-15,-21-1 0,0 0 0,0 0 16,-1 0 0,44-21 15,-1-21-31,0 21 0</inkml:trace>
  <inkml:trace contextRef="#ctx0" brushRef="#br0" timeOffset="16500.59">30819 1080 0,'-22'0'16,"44"0"31,-1 0-47,0 0 0,0 0 15,0-22-15,0 22 0,1 0 16,-1 0-16,0-21 0,0 21 15,0-21-15,0 0 0,-21 0 16,22 21-16,-22-21 0,0-1 0,0 1 16,-22 21-1,1 0-15,0 21 0,0 1 16,-21-1-16,20 0 0,1 0 16,0 21-16,0-20 0,0-1 0,0 21 15,21-21-15,0 0 0,0 1 16,0-1-16,0 0 0,0 0 0,0 0 15,21-21-15,0 21 0,0-21 16,0 22-16,0-22 0,1 0 16,20 0-16,0 0 0,1 0 15,-1 0-15,0 0 0</inkml:trace>
  <inkml:trace contextRef="#ctx0" brushRef="#br0" timeOffset="16968.33">31538 974 0,'0'0'0,"21"-21"0,-21-1 0,0 1 15,0 42 17,0 1-32,0-1 15,0 21-15,0 0 0,0-20 16,0 20-16,-21-21 0,21 21 0,-21 1 16,0-22-16,21 0 15,0 0-15,0 0 0,-21 1 0,21-1 16,0 0-16,0 0 0,0 0 15,0-42 17,0 0-32,21 0 15,0 0-15,-21-1 0,21-20 16,0 21-16,22-21 0,-22-1 0,0 22 16,21-21-16,22-43 15,-43 64-15,21-21 0,-20 20 16,-1 22-16,0 0 0,0 0 0,0 0 15,0 0-15,-21 22 16,22-1-16,-22 0 0,0 21 0,0-21 16,0 22-16,0-22 0,0 21 15,0-21-15,0 22 0,0-22 0,-22 0 16,22 0-16,-21 0 0,21 1 16,0-1-16,0 0 0,0-42 46,21 0-30</inkml:trace>
  <inkml:trace contextRef="#ctx0" brushRef="#br0" timeOffset="17244.18">32427 635 0,'0'0'16,"0"-21"-16,0 0 0,0 0 0,-21 21 15,0 0 1,0 0-16,0 21 16,21 0-16,-22 21 0,22-21 0,0 22 15,-21 20-15,0-20 0,21 20 16,-21-21-16,21 22 0,0-22 16,0 1-16,0 20 0,-21-42 0,21 22 15,0-1-15,0-21 0,0 0 16,0 0-16,0 1 0,0-1 15,21 0-15,0-21 16,0 0-16,0 0 16,1 0-16,20-21 0,-21 0 15</inkml:trace>
  <inkml:trace contextRef="#ctx0" brushRef="#br0" timeOffset="17488.04">32279 910 0,'0'0'0,"-21"0"0,0 0 0,0 0 0,42 21 31,0-21-15,0 0-16,21 0 0,1 0 0,-22 0 16,21 0-16,1 0 0,-1 0 15,0 0-15,-21 0 0,22 0 16,-22 0-16,0-21 0,0 21 0,0 0 15,1 0-15,-1 0 0,0 0 32,0 0-32</inkml:trace>
  <inkml:trace contextRef="#ctx0" brushRef="#br0" timeOffset="20736.18">1841 2032 0,'22'0'47,"-1"0"-47,0 0 0,0 0 16,21 0-16,-20 0 0,-1 0 15,0 0-15,21 0 0,-21 0 0,22 0 16,-22 0-16,21 0 0,1 0 16,-1 0-16,21 0 0,-20 0 0,-1 0 15,22 0-15,-22 0 0,21 0 16,-20 0-16,20 0 0,1 0 0,-1 0 15,1 0-15,-1 0 16,1 0-16,20 0 0,-20 0 0,21 0 16,20 0-16,-20 0 0,21 0 15,-21 0-15,20 0 0,-20-21 0,21 21 16,0 0-16,-22 0 0,22 0 16,0 0-16,0 0 0,-21 0 0,20 0 15,1 0-15,0 0 0,-21 0 0,21-21 16,-22 21-16,1 0 0,21 0 15,-22 0-15,22 0 0,-21 0 0,0 0 16,20 0-16,-20 0 0,0 0 16,21-21-16,-22 21 0,1 0 15,0 0-15,20 0 0,-20 0 0,21 0 16,-21-22-16,20 22 0,1 0 16,-21 0-16,0 0 0,-1 0 0,22-21 15,-21 21-15,-1 0 0,1 0 16,0 0-16,-1 0 0,1 0 0,-21 0 15,20 0-15,1 0 0,0 0 16,-1-21-16,-20 21 0,20 0 0,1 0 16,-21 0-16,20 0 0,1 0 0,0-21 15,-1 21-15,1 0 0,-22 0 16,22 0-16,0 0 0,-1 0 0,-20-21 16,21 21-16,-22 0 0,22 0 15,-1 0-15,-20 0 0,21-21 16,-1 21-16,1 0 0,-22 0 0,22 0 15,0 0-15,-22 0 0,1 0 16,-1 0-16,22 0 0,-22 0 0,1 0 16,-1-22-16,1 22 0,-1 0 15,1 0-15,-1 0 0,1 0 0,-1 0 16,1 0-16,-1 0 0,1-21 16,-1 21-16,1 0 0,-1 0 0,1 0 15,-1 0-15,-20 0 0,20-21 0,-20 21 16,20 0-16,1-21 0,-22 21 15,21 0-15,1 0 0,-1 0 0,1 0 16,-22-21-16,22 21 0,-1 0 16,1 0-16,-22 0 0,22-21 15,-22 21-15,0 0 0,22 0 0,-22 0 16,0-22-16,22 22 0,-22 0 16,1 0-16,-1 0 0,21-21 0,-20 21 15,-1 0-15,22 0 0,-22 0 16,0 0-16,22-21 0,-22 21 0,22 0 15,-22 0-15,21 0 0,-20-21 0,-1 21 16,22 0-16,-22 0 0,0 0 16,1 0-16,-1 0 0,0 0 15,1 0-15,20 0 0,-21 0 16,1 0-16,20 0 0,-20 0 0,20 0 16,1 0-16,-22 0 0,21 0 0,1 0 15,-22 0-15,22 0 0,-22 0 16,0 0-16,22 0 0,-22 0 0,1 0 15,20 0-15,-21 0 0,22 0 16,-22 0-16,22 0 0,-1 0 0,1 0 16,-1 0-16,1 0 0,-1 0 15,-20 0-15,20 0 0,1 0 0,-22 0 16,21 0-16,1 0 0,-22 0 16,22 0-16,-22 0 0,22-21 15,-1 21-15,-21 0 0,22 0 0,-1 0 16,1 0-16,-22 0 0,22 0 15,-1 0-15,1 0 0,-1 0 0,-20 0 16,20 0-16,1 0 0,-1-21 16,1 21-16,-1 0 0,1 0 0,-1 0 15,-21 0-15,22 0 0,-1 0 16,1 0-16,-1 0 0,1 0 0,-1 0 16,1-22-16,-1 22 0,1 0 0,-1 0 15,1 0-15,-1 0 16,1 0-16,-1 0 0,1-21 0,-1 21 15,1 0-15,-1 0 0,1 0 16,21 0-16,-22-21 0,1 21 0,-1 0 16,22 0-16,-22 0 0,22 0 0,-22 0 15,1-21-15,-1 21 0,1 0 16,-1 0-16,1 0 0,-1 0 0,1 0 16,-1 0-16,1 0 0,-1-21 15,1 21-15,-1 0 0,22 0 0,-21 0 16,20 0-16,-20 0 0,20 0 0,1 0 15,-21 0-15,20 0 0,-20 0 16,20 0-16,1 0 0,0 0 0,-1 0 16,1 0-16,0 0 15,-1 0-15,1 0 0,-21 0 0,20 0 16,-20 0-16,-1 0 0,22 0 16,-22 0-16,1 0 0,21 0 0,-22 0 15,1 0-15,20 0 0,-20 0 0,20 0 16,-20 0-16,-1 0 0,22 0 15,-21 0-15,-1 0 0,1 0 0,20 0 16,-20 0-16,-1 0 0,22 0 16,-22 0-16,22 0 0,-21 0 0,20 0 15,1 0-15,-22 21 0,22-21 16,-21 0-16,-1 0 0,22 0 0,-22 0 16,1 0-16,20 0 0,-20 0 15,21 0-15,-1 0 0,-20 0 16,20 0-16,1 0 0,0 0 0,-22 0 15,22 21-15,-22-21 0,22 0 16,0 0-16,-22 0 0,22 0 0,0 0 16,-1 0-16,1 0 0,0 0 15,-1 0-15,1 0 0,0 0 0,-1 0 16,1 0-16,0 0 0,-1 0 0,1 0 16,0 0-16,-1 0 0,1 0 15,21 0-15,-22 0 0,22 0 0,-21 0 16,0 0-16,-1 0 0,1 0 15,0 0-15,20 0 0,-20 0 16,0 0-16,21 0 0,-22 0 16,22-21-16,-21 21 0,-1 0 0,1 0 15,21 0-15,-21 0 0,-1-21 16,22 21-16,-21 0 0,21 0 0,-1 0 16,-20 0-16,21 0 0,-21 0 0,20 0 15,-20 0-15,0 0 0,-1 0 16,22 0-16,-21 0 0,0 0 0,20 0 15,-20 0-15,21 0 0,-21 0 16,-1 0-16,1 0 0,21 0 16,-22 0-16,1 0 0,0 0 0,-1 0 15,1 0-15,0 0 0,-1 0 16,22 0-16,-21 0 0,-22 0 16,22 0-16,0 0 0,-22 0 0,22 0 15,0 0-15,-1 21 0,1-21 16,-22 0-16,22 0 0,0 0 0,-1 0 15,-20 0-15,21 0 0,-22 0 16,1 0-16,-1 0 0,1 0 0,-22 0 16,21 0-16,-20 0 0,20 0 15,-20 0-15,-1 21 0,-21-21 16,21 0-16,-20 0 0,-1 0 0,0 0 16,0 0-16,0 0 15,-42 21 32,0-21-47,-21 0 0,20 21 16,-20-21-16,0 22 0</inkml:trace>
  <inkml:trace contextRef="#ctx0" brushRef="#br0" timeOffset="23744.14">1143 3556 0,'0'-21'15,"0"0"-15,0 0 16,0-1-16,-21 1 0,21 0 0,0 0 16,-21 0-16,21 0 15,0-1-15,-22 22 16,22-21-16,-21 21 16,21 21-16,0 1 15,0 20-15,0-21 0,0 21 16,0-20-16,0 20 0,0 0 15,0 1-15,0 20 0,0-21 0,0 22 16,0-22-16,0 22 0,0-1 16,0 1-16,0-1 0,0 1 0,0-1 15,0 1-15,0-22 0,0 22 16,0-22-16,0 0 0,0-21 16,0 22-16,0-22 0,0 0 0,0 0 15,0 0 1,0-42-1,0 0 1,0 0-16,21 0 0,-21 0 16,22-22-16,-1 22 0,0-21 15</inkml:trace>
  <inkml:trace contextRef="#ctx0" brushRef="#br0" timeOffset="24267.87">1566 3916 0,'0'0'0,"-21"42"0,-64 128 31,64-107-31,0-21 0,-21 1 0,21-1 16,-1 0-16,1 1 0,-21-22 15,21 0-15,0 21 0,21-20 16,-22-1-16,22-42 31,0-1-31,22-20 16,-22 21 0,21 0-16,0-22 0,0 1 0,0 0 15,0-1-15,1 1 0,-1 0 16,0-1-16,21 1 0,-21 0 0,1-1 15,20 1-15,-21 21 0,0 0 16,0 0-16,1 21 0,-1 0 0,0 0 16,0 0-16,0 21 15,0 0-15,-21 0 0,22 21 16,-22 1-16,21-22 0,0 21 16,-21 1-16,0 20 0,21-21 15,-21 1-15,21-22 0,-21 21 0,0 1 16,0-1-16,21-21 0,-21 0 15,0 0-15,0 1 0,22-1 0,-22 0 16,21-21-16,0 0 16,0 0-1,0-21-15,-21 0 0,0-1 16,21-20-16,1 21 0</inkml:trace>
  <inkml:trace contextRef="#ctx0" brushRef="#br0" timeOffset="24576.69">2180 3302 0,'0'0'0,"-21"-21"0,0 0 0,0 21 16,21 21 0,-22 0-16,22 21 0,-21 1 15,21-1-15,0 0 0,0 22 16,0-22-16,0 22 0,0-1 0,0 1 15,0 20-15,0-20 0,-21 21 16,21-22-16,0 1 0,-21-1 0,21 1 16,0-1-16,0-21 15,0 1-15,0-1 0,0 0 0,0-20 16,0-1-16,0 0 0,0 0 16,21-21-1,0 0-15,0-21 16,-21 0-16,22 0 0,-1-22 15,0 1-15</inkml:trace>
  <inkml:trace contextRef="#ctx0" brushRef="#br0" timeOffset="24990.72">2371 4233 0,'0'0'16,"21"0"-16,0 0 0,0 0 15,0-21-15,0 21 0,1-21 0,-1 0 16,21 0-16,-21 0 0,0-1 16,22 1-16,-22 0 0,0 0 0,0 0 15,0 0-15,-21-1 0,0 1 16,0 0-16,-21 21 31,-21 0-31,21 21 0,0 0 0,-22 1 16,-20 41-16,20-21 15,22-20-15,-21 20 0,21 0 0,0 1 16,-22-1-16,43 0 0,-21-21 16,21 22-16,0-22 0,0 0 0,0 0 15,0 0-15,21 1 0,0-22 16,1 0-16,-1 0 0,0 0 0,21 0 15,1 0-15,-22 0 0,21 0 16,0-22-16,1 1 0,-1 0 16,0 0-16,1 0 0,-1-22 0</inkml:trace>
  <inkml:trace contextRef="#ctx0" brushRef="#br0" timeOffset="25316.53">3281 3302 0,'-43'85'16,"43"-43"-16,0 0 16,0 22-16,0-22 0,0 22 15,-21-22-15,21 22 0,0-1 16,0 1-16,-21-1 0,21 22 15,0-22-15,0 1 0,-21-22 0,0 22 0,21-22 16,-21 0-16,21 1 0,0-1 16,0-21-16,0 0 0,0 0 0,0 1 15,0-44 17,21 22-32,-21-21 15,21 0-15,-21 0 0,0 0 0,0 0 16</inkml:trace>
  <inkml:trace contextRef="#ctx0" brushRef="#br0" timeOffset="26303.97">3196 4318 0,'21'0'0,"-21"21"31,0 0 172,21-21 94,-21-21-281,0 0-1,0 0 1,0 0 0,0 0-1,0-1-15,0 1 0,0 0 16,0 0-16,0 0 16,0 0-16,0-1 0,22 1 0,-22-21 15,21 21-15,0 0 0,0 21 16,0-22-16,0 1 0,1 0 0,20 21 15,-21 0-15,21-21 0,1 21 16,-1 0-16,-21 0 0,22 0 0,-1 0 16,-21 21-16,21 0 0,-20 0 15,20 1-15,-21-1 0,0 21 0,0-21 16,-21 22-16,0-22 0,0 21 16,0-21-16,-21 22 0,0-1 0,-21-21 15,-1 21-15,1-20 0,0 20 16,-22-21-16,1 0 0,20 0 15,1 1-15,-21-1 0,20 0 0,1-21 16,21 0-16,-22 0 0,22 21 16,-21-21-16,21 0 0,0 0 0,-1 0 15,22-21-15,-21 0 16,21 0-16,0-1 16,0 1-16,21 0 15,1 0-15,-22 0 0,42 0 0</inkml:trace>
  <inkml:trace contextRef="#ctx0" brushRef="#br0" timeOffset="26744.58">4297 3302 0,'0'0'0,"0"21"15,0 0 1,0 1-16,0 20 0,0 0 0,0 1 16,0-1-16,0 21 0,0 1 15,0-22-15,0 22 0,0-1 0,0 22 16,-21-22-16,21 1 0,-22-1 16,22 1-16,0-1 0,0 1 15,-21-22-15,21 1 0,-21-1 16,21 0-16,0-21 0,0 1 0,0-1 15,0 0-15,21-21 16,0-21 0,-21 0-16,22-1 0,-22 1 15</inkml:trace>
  <inkml:trace contextRef="#ctx0" brushRef="#br0" timeOffset="27152.31">3979 3683 0,'0'0'0,"-21"-21"16,0 0-16,0 0 0,0-1 16,21 1-16,0 0 0,0 0 0,0 0 15,0 0-15,0-1 16,21 1-16,0 0 0,21 21 0,1-21 16,-1 21-16,0 0 0,1-21 15,20 21-15,1 0 0,20 0 0,-20 21 16,20-21-16,1 21 0,0 21 15,-1-20-15,1 20 0,-21 0 16,-1 1-16,1-1 0,-1 0 0,-21 1 16,1 20-16,-22-21 0,0 22 0,-21-22 15,0 22-15,0-22 0,0 22 16,-42-22-16,-1 0 0,1 1 16,-21 20-16,-1-21 0,-21-20 0,1 20 15,20 0-15,-20-21 0,-1 22 0,21-22 16,1 0-16,-1 0 0,22-21 15,0 21-15,-1-21 0,22 0 0,0 0 16,0 0-16,0 0 0,21-21 31,0 0-31,21 0 16,0 0-16,0 21 0,0-21 16</inkml:trace>
  <inkml:trace contextRef="#ctx0" brushRef="#br0" timeOffset="28292.11">5334 4530 0,'0'0'0,"0"-21"47,0-1-47,21 1 0,-21 0 15,21 0-15,-21 0 0,21 0 16,1-1-16,-22-20 0,21 21 0,0-21 16,0-1-16,0 1 0,-21 0 0,21-1 15,-21 1-15,22 0 16,-22 20-16,0-20 0,0 21 0,0 0 15,0 0-15,-22 21 16,1 0-16,0 0 16,0 21-16,21 0 0,-21-21 0,0 21 15,-1 0-15,22 22 0,0-22 16,-21 0-16,21 0 0,0 0 0,-21 0 16,21 1-16,0-1 15,21-21 1,0 0-16,1 0 0,-1 0 0,0 0 15,0-21-15,0-1 0,0 1 16,22 21-16,-22-21 0,0 0 16,21 0-16,-20 0 0,-1-1 15,21 1-15,-21 0 0,0 21 0,1-21 16,-1 0-16,0 21 16,-21 21-1,0 0 1,-21 0-16,21 22 15,-21-22-15,21 0 0,-22 21 0,1 1 16,21-22-16,-21 21 0,21-21 16,0 22-16,0-22 0,0 21 0,-21-21 15,21 0-15,0 1 0,0-1 16,0 0-16,0 0 0,21-21 16,0 21-16,0-21 0,1 0 15,-1 0-15,0 0 0,21 0 0,-21 0 16,1 0-16,-1 0 0,21-21 15,-21 0-15,0 0 0,1 0 0,20-1 16,-21 1-16,0 0 0,0-21 0,1 21 16,-1-22-16,-21 22 0,0 0 15,0-21-15,0 20 0,0 1 0,0 0 16,0 0-16,-21 42 31,-1 0-31,22 0 0,-21 1 16,21-1-16,0 0 0,0 21 15,-21-21-15,21 1 0,0 20 0,0-21 16,-21 0-16,21 0 0,0 1 16,0-1-16,0 0 0,21-21 15,0 0 1,0 0-16,1-21 16,-1 0-16,-21-1 0,0 1 15</inkml:trace>
  <inkml:trace contextRef="#ctx0" brushRef="#br0" timeOffset="28607.92">6117 3810 0,'0'0'0,"21"21"31,0-21-31,1 0 0,-1 0 16,-21-21 0,0 0-1,0 0-15,-21 21 16,-1 0 0,1 0-16,0 0 15,0 0-15,21 21 16,0 0-1,0 0-15,0 0 0,21 1 16,0-1-16,0-21 16,1 21-16</inkml:trace>
  <inkml:trace contextRef="#ctx0" brushRef="#br0" timeOffset="28959.72">6540 3937 0,'0'0'16,"-21"0"-16,21 21 31,21 0-15,1 1-16,-22-1 0,21 0 15,0 0-15,0 21 0,-21-20 0,21-1 16,0 21-16,-21-21 15,0 22-15,22-22 0,-22 21 0,21-21 16,-21 0-16,0 1 0,0-1 0,0 0 16,0 0-16,0 0 0,0 0 15,0 1-15,0-44 47,21 1-47,-21 0 0,21 0 16,0 0-16,-21-22 0,21 22 0,1-21 15,-1 21-15,0-22 0</inkml:trace>
  <inkml:trace contextRef="#ctx0" brushRef="#br0" timeOffset="29200.27">7070 3810 0,'-22'21'15,"1"0"1,0 1-16,0-1 0,0 21 15,0-21-15,-1 22 0,1-1 0,0 0 16,0-21-16,0 22 0,0-1 0,-1 0 16,1-20-16,0 20 0,21 0 15,0-21-15,0 1 0,0-1 16,0 0-16,0 0 16,21-21-1,0 0-15,1 0 0,-1-21 16,0 21-16,0-21 0,0 0 0,0-1 15</inkml:trace>
  <inkml:trace contextRef="#ctx0" brushRef="#br0" timeOffset="29616.03">7239 4170 0,'21'0'32,"0"0"-32,0 0 0,1 0 15,-1 0-15,0 0 0,0-21 0,0 21 16,0-21-16,1-1 0,-1 1 16,0 0-16,0 0 0,0 0 0,-21 0 15,0-1-15,0 1 0,0 0 0,0 0 16,0 0-16,0 0 0,-21 21 15,0 0-15,0 0 0,0 0 16,-1 0-16,1 0 0,0 0 16,0 21-16,0 0 0,0 0 0,-1 21 15,22-20-15,-21 20 0,0 0 16,21 1-16,0-1 0,0-21 16,0 21-16,0-20 0,0 20 0,0-21 15,0 0-15,0 0 0,0 1 16,21-1-16,0-21 0,1 21 0,-1-21 15,0 0-15,0 0 0,21 0 0,-20 0 16,-1 0-16,21 0 0,-21 0 16,22-21-16,-22 0 0,0-1 0</inkml:trace>
  <inkml:trace contextRef="#ctx0" brushRef="#br0" timeOffset="30072.77">7874 3874 0,'0'0'0,"0"-22"0,0 1 16,0 0-16,21 21 16,0 0-1,0 0-15,1 21 0,-1 0 16,0 1-16,0-1 0,0 0 0,0 21 16,1-21-16,-1 22 0,0-22 15,0 21-15,-21-21 0,0 22 0,0-22 16,0 21-16,0-21 0,0 1 15,0-1-15,0 0 0,-21 0 0,21 0 16,-21 0-16,0 1 0,-1-22 16,1 0-16,0 0 15,21-22 1,0 1 0,0 0-16,0 0 0,21-21 0,0 20 15,1-20-15,-1 21 0,0-21 16,0-1-16,0 1 0,0 21 0,1-22 15,-1 22-15,21 0 0,-21-21 16,0 21-16,1 21 0,-1-22 16,0 1-16,0 21 0,0 0 0,0-21 15,1 21-15,-1 0 32,0 0-17,-21-21-15,0 0 16,21 21-16,0 0 0,-21-21 15</inkml:trace>
  <inkml:trace contextRef="#ctx0" brushRef="#br0" timeOffset="31864.42">10689 3979 0,'42'0'15,"-20"0"-15,-22-21 0,0 0 0,21 21 16,-21-21-16,21 21 0,-21-21 0,0 0 16,0-1-1,0 1-15,0 0 0,0 0 0,0 0 16,0 0-16,0-1 0,0 1 0,0 0 15,-21 0-15,0-21 0,-1 20 16,1 1-16,-21 0 0,21 0 0,0 0 16,-22 21-16,22 0 0,-21 0 15,21 0-15,-22 0 0,22 0 0,-21 21 16,21 0-16,-1 21 0,-20-20 16,21 20-16,0 0 0,0 1 0,-1-1 15,1 0-15,21 1 0,0 20 0,-21-21 16,21 22-16,0-22 0,0 1 15,0-1-15,0 0 0,0-21 16,0 22-16,21-22 0,-21 0 16,21 0-16,22-21 0,-22 21 0,0-21 15,0 0-15,22 0 0,-22 0 0,21-21 16,-21 0-16,22 21 0,-22-42 16,21 21-16,-21-1 0,22-20 0,-22 21 15,21-21-15,-21-1 0,0 1 0,22-22 16,-22 22-16,0 0 0,0-1 15,-21-20-15,0 21 0,21-22 0,-21 22 16,0-22-16,0 22 0,0-22 16,0 1-16,0 21 0,0-1 0,0 1 15,0 0-15,-21-1 16,21 22-16,0 0 0,0 0 0,0 0 16,-21 21-16,21 21 15,0 0-15,0 21 16,0 1-16,0-1 0,0 0 0,0 1 15,0 20-15,-21 1 0,21-22 16,0 21-16,0 1 0,0-22 0,0 1 16,0 20-16,0-21 0,0 1 15,0-1-15,0 22 0,0-22 0,0-21 16,21 21-16,0-20 0,0 20 0,-21-21 16,22 0-16,-1 0 0,0-21 15,0 0-15,0 0 0,22 0 16,-22 0-16,0 0 0,21 0 0,-21-21 15,22 0-15,-22 21 0,21-42 16,-21 21-16,22-1 0,-22 1 0,0-21 16,21 21-16,-20-22 0,-1 22 15,-21-21-15,0 21 0,21-22 0,-21 22 16,0 0-16,0 0 0,0 0 0,0 0 16,0-1-16,0 1 0,-21 21 15,0 0-15,-1 0 16,1 0-16,0 0 0,21 21 0,0 1 15,0-1-15,-21-21 0,21 21 16,0 0-16,0 0 16,0 0-1,21-21-15,0 0 16,0 0-16,1 0 0,-1 0 0,0 0 16,0-21-16,0 0 0,0 21 15,1-21-15,-1 21 0,-21-21 0,21 0 16,0 21-16,0-22 0,0 1 0,1 0 15,-1 21 1,-21-21-16,0 42 31,0 0-31,0 0 16,0 22-16,0-22 16,0 0-16,0 21 0,0-20 15,-21 20-15,21-21 0,0 21 0,0 1 16,0-22-16,0 21 0,0-21 15,0 1-15,0-1 0,0 0 0,21 0 16,-21 0-16,21-21 0,0 0 0,0 0 16,0 0-16,1 0 0,-1 0 15,0 0-15,21 0 0,-21-21 0,1 21 16,-1-21-16,0 0 0,21 0 16,-21-22-16,1 22 0,-1 0 15,0-21-15,-21 20 0,21-20 0,-21 21 16,21 0-16,-21-22 0,0 22 15,0 0-15,0 0 0,0 0 16,0 0-16,0 42 16,0 0-16,0 0 15,0 0-15,0 0 0,-21 1 0,21 20 16,-21-21-16,21 21 0,0-20 16,0 20-16,0-21 0,-21 0 0,21 0 15,0 1-15,0-1 0,0 0 16,21-21-1,0 0 1,-21-21-16,21 0 16,0-1-16,-21 1 0</inkml:trace>
  <inkml:trace contextRef="#ctx0" brushRef="#br0" timeOffset="32172.24">12192 3514 0,'0'0'15,"-21"-21"-15,0 21 0,-1 0 0,1 0 0,0 21 16,0 0 0,21 0-16,0 0 15,21-21 1,0 0-16,0 0 0,1 0 16,-1 0-16,0 0 0,0 0 15,-21-21-15,0 0 16,0 0-16,0 0 15,-21 21-15,0 0 16,0 0-16,-1 0 16,1 0-16,21 21 15,0 0-15,0 0 16,0 0-16,0 0 0,0 1 16,21-1-16,1-21 15,-1 0-15</inkml:trace>
  <inkml:trace contextRef="#ctx0" brushRef="#br0" timeOffset="32560.46">12488 3704 0,'0'0'0,"-21"0"0,21-42 31,0 63 1,21-21-32,-21 21 0,21 0 0,1 22 15,-1-22-15,-21 0 0,21 21 0,0 1 16,-21-1-16,0-21 0,0 22 15,21-1-15,-21 0 0,0 1 0,0-22 16,0 21-16,21-21 0,-21 0 16,0 1-16,0-1 0,0 0 15,0 0-15,22-42 32,-1 0-32,-21 0 15,21-1-15,0-20 0,0 21 16,0-21-16</inkml:trace>
  <inkml:trace contextRef="#ctx0" brushRef="#br0" timeOffset="32796.33">12996 3598 0,'0'0'0,"-21"22"32,0-1-17,0 0-15,0 0 0,-1 21 16,22-20-16,-21 20 0,0-21 0,0 21 15,0 1-15,0-1 0,-1 0 16,1 1-16,0-1 0,0 0 0,21 1 16,-21-22-16,21 21 0,-21-21 0,21 1 15,0-1-15,0 0 16,21-21 0,0 0-16,0-21 0,21 0 0,-20 21 15,20-43-15</inkml:trace>
  <inkml:trace contextRef="#ctx0" brushRef="#br0" timeOffset="33188.1">13208 3916 0,'21'0'47,"0"0"-47,0 0 15,1 0-15,-1-21 16,0 21-16,0-21 0,21 21 0,-20-22 16,-1 22-16,0-21 0,-21 0 0,21 21 15,-21-21-15,21 0 16,-21 0-16,0-1 0,0 1 16,-21 21-16,0 0 0,0 0 15,0 0-15,-1 21 0,1 1 16,0-22-16,-21 21 0,21 21 0,-1-21 15,1 0-15,0 22 0,0-1 16,0-21-16,21 22 0,0-1 0,-21 0 16,21-21-16,0 22 0,0-22 0,0 0 15,0 0-15,0 0 0,21 1 16,0-1-16,0-21 0,0 0 0,22 0 16,-22 0-16,21 0 0,0 0 15,1 0-15,-1-21 0,-21 21 16,22-22-16,-1 1 0</inkml:trace>
  <inkml:trace contextRef="#ctx0" brushRef="#br0" timeOffset="33604.44">13843 3768 0,'0'0'16,"0"-21"-16,0-1 0,0 1 15,21 21 1,0 0-16,0 0 0,1 0 15,-1 0-15,0 21 16,0 1-16,0-1 0,0 0 16,1 0-16,-1 21 0,0-20 0,0 20 15,-21-21-15,0 21 0,21 1 16,-21-22-16,0 21 0,0-21 0,0 22 16,0-22-16,0 0 0,0 0 0,-21 0 15,0 1-15,21-1 0,-21-21 16,0 0-16,-1 0 15,22-21 1,0-1-16,0 1 16,0-21-16,22 21 0,-22 0 15,21-22-15,0 1 0,0 21 0,0-22 16,0 1-16,1 21 0,-1-21 16,0 20-16,0-20 0,0 21 0,-21 0 15,21 21-15,1-21 0,-1 21 16,0 0-1,0 0-15,0 0 16,0 0-16,1 0 16</inkml:trace>
  <inkml:trace contextRef="#ctx0" brushRef="#br0" timeOffset="33931.79">15663 3852 0,'0'0'0,"-21"0"0,42 0 31,0 0-15,1 0-16,20 0 0,-21 0 16,0 0-16,22 0 0,-22 0 15,0 0-15,21 0 0,-21 0 0,1 0 16,-1 0-16,0 0 0,0 0 0,0 0 16,-42 0 15</inkml:trace>
  <inkml:trace contextRef="#ctx0" brushRef="#br0" timeOffset="34133.67">15557 4064 0,'0'0'0,"0"21"16,22-21-1,-1 21-15,0-21 0,0 0 16,21 0-16,-20 0 0,-1 0 15,21 0-15,-21 0 0,0 0 0,22 0 16,-1 0-16,-21 0 0,0 0 0,22 0 16,-22 0-16,0 0 0,0 0 15,0 0-15,1 0 0</inkml:trace>
  <inkml:trace contextRef="#ctx0" brushRef="#br0" timeOffset="35128.3">17420 3704 0,'0'0'15,"-21"0"-15,0 0 0,0-21 16,-1 0 0,22 0-16,0 0 0,0-1 15,0 1-15,0 0 16,0 0-16,22 0 0,-1 0 0,0 21 15,0-22-15,0 22 0,0 0 0,22 0 16,-1 0-16,-21 0 0,22 0 16,-22 0-16,21 22 0,-21-1 0,0 0 15,1 21-15,-1-21 0,0 22 16,0-22-16,-21 21 0,0 1 16,21-22-16,-21 21 0,0 0 0,0 1 15,0-1-15,0-21 0,0 64 16,0-64-16,0 21 0,-21-20 15,21-1-15,-21 0 0,0-21 16,0 21-16,-1-21 0,22-21 16,0 0-1,0 0-15,0-22 0,0 22 16,0 0-16,0-21 0,0 20 16,22-20-16,-1 21 0,0-21 0,0-1 15,0 22-15,0-21 0,22-1 0,-22 22 16,0-21-16,21 21 0,1 0 15,-1-1-15,-21 1 0,22 0 16,-1 21-16,0 0 0,1 0 0,-22 0 16,0 21-16,21 0 0,-21 1 0,-21 20 15,0-21-15,22 21 16,-22-20-16,0 20 0,0-21 0,0 21 16,0 1-16,-22-1 0,1-21 0,21 22 15,-21-1-15,21-21 0,-21 0 16,21 0-16,-21 1 0,21-1 0,0 0 15,21-42 17,0 0-32,-21-1 0,21 1 15,0 0-15</inkml:trace>
  <inkml:trace contextRef="#ctx0" brushRef="#br0" timeOffset="35512.11">18627 3810 0,'21'0'31,"0"0"-31,0 0 0,0 0 16,0 0-16,1-21 0,-1 21 16,21-21-16,-21 21 0,0-21 0,22-1 15,-22 22-15,0-21 0,0 0 16,0 21-16,-21-21 0,0 0 0,0 0 15,0-1-15,0 1 16,-21 21 0,0 0-16,0 0 0,0 0 0,-22 21 15,22 1-15,0-1 0,0 0 16,0 0-16,0 21 0,-1-20 0,1-1 16,0 21-16,0 0 0,21-20 15,0 20-15,0 0 0,-21-21 0,21 22 16,0-22-16,0 21 0,0-21 0,0 1 15,21-1-15,0 0 0,0 0 16,0 0-16,1-21 0,20 0 0,-21 0 16,21 0-16,-20 0 0,20 0 15,-21 0-15,21-21 0,1 0 16,-1 0-16</inkml:trace>
  <inkml:trace contextRef="#ctx0" brushRef="#br0" timeOffset="36120.76">19452 3704 0,'0'0'0,"21"-21"0,-21 0 0,0 0 16,21 21-16,-21 21 31,0 0-31,0 0 0,0 0 16,0 1-16,0-1 0,0 0 16,0 21-16,-21-21 0,21 22 0,-21-22 15,21 0-15,-21 21 0,21-20 16,0-1-16,0 21 0,0-21 15,0 0-15,0 1 0,21-22 32,0 0-32,0 0 0,1-22 15,-1 1-15,0 0 0,0-21 16,0 21-16,0-1 0,1-20 16,20 21-16,-21-21 0,0 20 0,0 1 15,1 0-15,-1 0 0,0 0 16,0 0-16,-21-1 0,21 22 15,0 22 1,-21-1-16,0 0 16,0 0-16,0 0 0,0 0 0,0 1 15,0-1-15,0 21 0,0-21 16,0 0-16,0 22 0,0-22 0,0 0 16,22 0-16,-1 0 0,0-21 0,-21 22 15,21-22-15,0 0 0,0 0 16,1 0-16,-1 0 0,0 0 0,21-22 15,-21 1-15,1 0 0,-1 0 16,0 0-16,0 0 0,0-22 16,-21 22-16,0-21 0,21-1 0,-21 1 15,0 0-15,0 21 0,0-22 0,0 1 16,0 21-16,0-22 0,-21 22 16,21 0-16,-21 0 15,0 21-15,0 0 16,0 0-1,21-21 17,0 0-17</inkml:trace>
  <inkml:trace contextRef="#ctx0" brushRef="#br0" timeOffset="36732.25">22119 3090 0,'21'-21'0,"-42"42"0,63-63 16,-42 21-16,0 0 15,0 0-15,0-1 16,0 1-16,0 0 0,-21 0 16,0 21-16,0-21 0,0 0 15,0 21-15,-22 0 0,22 0 0,-21 0 16,-1 0-16,1 0 0,0 21 15,-1 0-15,1 0 0,0 21 0,-22 1 16,22-1-16,0 0 0,-1 22 16,22-1-16,-21 1 0,21-1 0,-22 1 15,22-1-15,0 1 0,21-1 16,0 1-16,0-1 0,0-20 0,0-1 16,21 22-16,0-22 0,0-21 15,22 21-15,-1-20 0,0-1 16,22 0-16,-22 0 0,22-21 0,-22 0 15,22 0-15,-22-21 0,21 0 16,-20 0-16,-1-1 0,22 1 0,-22-21 16,0 21-16</inkml:trace>
  <inkml:trace contextRef="#ctx0" brushRef="#br0" timeOffset="37304.97">22691 2879 0,'0'0'0,"0"-43"0,0 1 15,0 0-15,0 21 16,0-22-16,0 22 0,0 0 0,-22 21 16,1 0-16,0 21 15,0 0-15,21 22 0,0-1 16,-21 0-16,0 1 0,21 20 16,-22-21-16,22 22 0,0-1 0,0 22 15,-21-21-15,21-1 0,-21 1 16,21 20-16,-21-20 0,21-22 0,0 22 15,0-22-15,-21 0 0,21 22 0,-21-43 16,21 21-16,0-21 0,0 22 16,0-22-16,-22 0 0,22 0 0,0 0 15,-21-21 1,21-21 0,0 0-1,0 0-15,0 0 0,0-22 16,0 22-16,0 0 0,0-21 0,21 21 15,1-22-15,-22 22 0,42-21 16,-21 21-16,0-22 0,43-20 16,-22 42-16,0-1 0,1 1 15,-1 0-15,0 0 0,1 21 0,-22 0 16,21 0-16,-21 21 0,22 0 16,-22 0-16,0 1 0,-21 20 0,0-21 15,0 21-15,0 1 0,0-22 16,0 21-16,0-21 0,-21 22 15,21-22-15,-21 21 0,0-21 0,-1 1 16,22-1-16,-21 0 0,21 0 16,-21-21-16,21 21 0,0 0 15,0-42 17,21 21-32,0-21 0,1 0 15,-1 0-15,0 0 16</inkml:trace>
  <inkml:trace contextRef="#ctx0" brushRef="#br0" timeOffset="37720.44">23283 3556 0,'0'-85'15,"0"64"1,0 0-16,21 21 0,1 0 15,-1 0-15,0 0 0,0 0 16,0 0-16,0 21 0,1 0 16,-22 1-16,21 20 0,0-21 0,0 21 15,-21-20-15,0 20 0,21 0 16,-21-21-16,0 1 0,0 20 16,0-21-16,0 0 0,0 0 0,0 1 15,-21-1-15,0 0 0,0-21 16,21 21-16,-21-21 0,-1 0 15,22-21 1,0 0 0,0 0-16,0-1 0,0 1 0,0 0 15,22-21-15,-1 21 0,0-22 0,0 22 16,0-21-16,-21 21 16,21-1-16,1-20 0,-1 21 0,0 0 15,0 21-15,0-21 0,0 21 16,1 0-16,-22-22 0,21 22 0,0 0 15,0 0-15,0 0 16,0 0-16,1 0 0</inkml:trace>
  <inkml:trace contextRef="#ctx0" brushRef="#br0" timeOffset="38192.16">24257 3514 0,'0'0'0,"0"-106"32,0 85-17,-21 21-15,0 0 0,-1 0 16,1 0 0,0 21-16,0 0 0,0 21 0,0-20 15,-22 20-15,22-21 0,0 21 0,0 1 16,0-1-16,-1 0 0,1 1 15,0-22-15,21 21 0,0 1 0,0-22 16,0 21-16,0-21 0,0 0 16,21 1-16,0-1 0,1 0 0,20-21 15,-21 0-15,21 0 0,-20 0 16,20 0-16,-21 0 0,21 0 16,1 0-16,-22-21 0,21 0 0,-21-1 15,22 1-15,-22-21 0,0 21 16,0 0-16,0-22 0,1 1 0,-1 21 15,-21-22-15,0 1 0,0 0 16,0-1-16,0 1 0,-21 0 0,-1 21 16,1-22-16,0 22 0,0 21 0,-21 0 15,20 0-15,-20 0 16,0 0-16,-1 0 0,22 21 0,0 0 16,0-21-16,0 22 0,0-1 15,21 0-15,0 0 0,0 0 16,0 0-16</inkml:trace>
  <inkml:trace contextRef="#ctx0" brushRef="#br0" timeOffset="38997.74">24850 3535 0,'0'0'0,"-43"-21"31,22 42-31,21 0 16,0 0-16,0 0 0,0 1 15,0-1-15,0 0 0,0 0 0,0 21 16,0-20-16,0-1 0,0 0 15,0 0-15,0 0 0,0 0 0,0 1 16,0-1-16,-21 0 0,21 0 16,-21-21-1,21-21 17,0 0-32,0 0 0,0-1 15,0 1-15,0 0 0,0-21 0,21 21 16,0-1-16,0-20 0,0 21 15,1-21-15,-1 20 0,0-20 0,0 21 16,21 0-16,-20 0 0,20-1 16,-21 22-16,21 0 0,-20 0 0,-1 0 15,21 0-15,-21 0 0,0 22 16,-21 20-16,22-21 0,-1 0 16,0 22-16,-21-1 0,0-21 0,0 21 15,0-20-15,0 20 0,0-21 16,0 21-16,0-20 0,0-1 0,0 0 15,0 0-15,0 0 0,0 0 16,-21-21 15,21-21-31,0 0 16,0 0-16,0 0 0,0 0 0,0-1 16,0 1-16,0-21 0,21 21 15,-21 0-15,21-22 0,0 1 0,-21 21 16,21-22-16,1 22 0,-1-21 15,0 21-15,21-22 0,-21 22 0,1 0 16,20 21-16,0 0 0,-21 0 16,1 0-16,20 0 0,-21 0 15,0 21-15,0 22 0,1-22 0,-1 21 16,-21-21-16,0 22 0,0-1 16,0 0-16,0-21 0,0 22 0,-21-22 15,-1 0-15,1 21 0,0-20 0,0-22 16,21 21-16,-21 0 0,0 0 15,42-21 17,0 0-32,0-21 15,0 21-15</inkml:trace>
  <inkml:trace contextRef="#ctx0" brushRef="#br0" timeOffset="39384.3">26077 3725 0,'0'-21'31,"21"0"-15,1 21-16,-1 0 0,0-21 16,0 21-16,0-21 0,0 0 15,1 21-15,-1-22 0,0 1 16,0 0-16,0 0 0,-21 0 0,0 0 15,0-1-15,0 1 0,0 0 16,0 0-16,-21 21 0,-21 0 16,21 0-16,-1 0 0,1 0 0,-21 21 15,21 21-15,-22-20 0,22 20 16,0 0-16,-21 1 0,21-22 0,21 21 16,0 0-16,0-20 0,0-1 15,0 21-15,0-21 0,0 0 0,21 1 16,21-22-16,-21 21 0,0-21 0,22 0 15,-22 21-15,21-21 16,-21 0-16,22 0 0,-22 0 0,21 0 16,-21 0-16,1-21 0,-1 0 0,0 21 15,0-22-15,0-20 0,0 21 16</inkml:trace>
  <inkml:trace contextRef="#ctx0" brushRef="#br0" timeOffset="39967.29">27368 2879 0,'0'0'16,"0"-21"-16,0-1 0,0 1 0,0 0 16,0 0-16,0 0 15,-21 42 1,21 0-1,0 0-15,0 22 16,-21-1-16,21 21 0,0-20 0,0 20 16,0 1-16,-21 20 0,21-20 0,0-1 15,0 22-15,0-21 0,0-22 16,0 21-16,-21-20 0,21-1 0,-21 0 16,21-20-16,0 20 0,0-21 15,0 0-15,-22 0 0,22 1 16,-21-22-1,21-22-15,0 1 16</inkml:trace>
  <inkml:trace contextRef="#ctx0" brushRef="#br0" timeOffset="40400.04">26585 2985 0,'0'0'0,"-42"-22"0,0 1 15,20-21-15,1 21 0,0 0 0,0-1 16,21 1-16,0 0 0,0 0 16,0-21-16,21 20 0,0 1 0,0 0 15,22 0-15,20 0 0,-20 0 16,20-1-16,22 1 0,-1 21 0,1 0 16,0 0-16,-1 0 15,1 0-15,21 21 0,-21 1 0,20 20 16,-20 0-16,21 1 0,-21 20 15,-1 1-15,1-1 0,-22 1 0,1-1 16,-22 22-16,1-22 0,-22 22 16,-21 0-16,0-22 0,-21 64 15,-1-63-15,-20-1 0,0-21 16,-22 1-16,1-1 0,-22 0 0,22 1 16,-1-22-16,1 21 0,-1-21 15,1 1-15,-1-1 0,1 0 0,20-21 16,-20 0-16,20 0 0,22 0 15,-21 0-15,21 0 0,0 0 0,-1 0 16,1 0-16,21-21 0,0 0 16,0-1-16,0 1 15,21 0-15,1 21 0,20-21 16,-21 0-16,21 21 0,1-21 0,-1-1 16</inkml:trace>
  <inkml:trace contextRef="#ctx0" brushRef="#br0" timeOffset="40843.79">28279 3493 0,'0'0'0,"0"-22"0,0 1 15,0 0-15,21 0 0,0 0 16,0 21-1,0 0-15,0 21 16,1-21-16,-22 21 0,21 21 16,0-20-16,0-1 0,-21 21 15,0-21-15,21 22 0,-21-1 0,0-21 16,0 21-16,0-20 16,0-1-16,0 21 0,-21-21 0,21 0 15,-21-21-15,21 22 0,-21-22 16,0 0-16,-1 0 15,22-22 1,0 1-16,0 0 16,0 0-16,0 0 0,0 0 0,22-22 15,-22 22-15,21-21 0,0 21 16,-21-22-16,21 22 0,0-21 0,0-1 16,-21 22-16,22 0 0,-1 0 15,0 0-15,0 0 0,0-1 0,0 22 16,1 0-1,-1 0-15,0 0 16,0 0-16</inkml:trace>
  <inkml:trace contextRef="#ctx0" brushRef="#br0" timeOffset="41098.07">28892 3429 0,'0'21'31,"0"0"-15,0 1-16,0-1 16,-21 21-16,21-21 0,0 0 0,-21 22 15,21-22-15,0 0 0,0 0 16,0 0-16,0 22 0,0-22 16,-21 0-16,21 0 0,0 0 15,21-42 32,0 0-47</inkml:trace>
  <inkml:trace contextRef="#ctx0" brushRef="#br0" timeOffset="41440.87">28914 3154 0,'0'0'0,"-22"0"0,1 0 0,0 0 15,0 0 1,21 21-16,0 0 16,21-21-1,0 21-15,0-21 16,1 0-16,-1 0 0,0 0 16,0 0-16,0-21 0,0 0 15,-21 0 1,0 0-16,0 0 15,-21 21-15,0 0 16,0 0-16,0 0 0,0 0 16,-1 0-16,1 0 0,0 0 15,0 0-15,0 21 0,21 0 16,-21 0-16,21 0 16,0 0-16,0 1 0,0-1 15,21-21-15,0 0 0,0 21 16,21-21-16</inkml:trace>
  <inkml:trace contextRef="#ctx0" brushRef="#br0" timeOffset="41743.72">29316 3344 0,'0'0'0,"21"0"47,-21 22-32,21-1 1,-21 0-16,21 0 0,-21 21 0,0-20 16,0 20-16,0 0 0,21-21 15,-21 22-15,0-22 0,0 21 0,22-21 16,-22 1-16,0-1 0,0 0 16,0 0-16,0 0 0,0 0 15,0-42 16,0 0-15,21 0-16,0 0 0,0 0 16,-21-1-16,21 1 0,22-63 15</inkml:trace>
  <inkml:trace contextRef="#ctx0" brushRef="#br0" timeOffset="41960.6">29739 3260 0,'0'-21'0,"0"42"15,0-64-15,0 22 0,0 0 0,-21 21 31,21 21-15,-21 0-16,0 22 0,-1-22 0,22 21 16,-21 1-16,0-22 0,0 21 15,21 0-15,-21 1 0,21-1 0,-21-21 16,-1 22-16,22-22 0,0 0 16,0 0-16,0 0 0,0 0 0,0 1 15,22-22 16,-1 0-31,0-22 0</inkml:trace>
  <inkml:trace contextRef="#ctx0" brushRef="#br0" timeOffset="42348.31">29972 3471 0,'21'0'31,"0"0"-15,0 0-16,1 0 0,-1 0 15,0-21-15,0 21 0,0-21 16,0 21-16,1-21 0,-1 0 0,0 0 16,-21-1-1,21 1-15,-21 0 0,0 0 0,0 0 16,-21 21-1,0 0-15,-22 0 0,22 0 0,0 21 16,0 0-16,-21 0 0,20 0 16,1 22-16,0-22 0,0 21 0,0-21 15,0 22-15,21-22 0,0 0 16,0 21-16,0-20 0,0-1 0,0 0 16,0 0-16,21-21 15,-21 21-15,21 0 0,0-21 0,0 0 0,22 0 16,-22 22-16,0-22 0,21 0 0,-21 0 15,22 0-15,-22 0 16,21-22-16,-21 1 0,22 21 0</inkml:trace>
  <inkml:trace contextRef="#ctx0" brushRef="#br0" timeOffset="42724.1">30543 3344 0,'0'-21'0,"0"42"0,0-63 0,0 21 0,0 0 16,0 0-16,0-1 0,0 1 15,22 21-15,-1 0 0,0 0 16,0 0-16,0 0 16,0 0-16,1 0 0,-1 43 15,0-22-15,-21 0 0,0 21 16,21 1-16,-21-1 0,0 0 0,0 1 16,0-1-16,0 0 0,0-21 15,0 22-15,0-22 0,0 21 0,0-21 16,0 1-16,-21-1 0,0-21 15,21 21-15,-21-21 16,-1 0-16,22-21 16,-21 0-16,21-1 0,0 1 15,0 0-15,0 0 0,0 0 16,0 0-16,21-22 0,1 1 0,-1 0 16,0-1-16,0 1 0,0 21 15,0-22-15,22 1 0,-22 21 16,0 0-16,0 0 0,22-1 15,-22 1-15,21 21 0,0 0 0,-20-21 16,20 21-16,0 0 0</inkml:trace>
  <inkml:trace contextRef="#ctx0" brushRef="#br0" timeOffset="43028.12">31708 2858 0,'0'0'0,"0"-22"0,0-20 31,-22 42-15,1 21-16,0 0 0,21 22 0,-21-22 16,0 21-16,-22 1 0,22-1 15,0 0-15,0 64 0,0-42 16,0-22-16,21 21 0,0-20 15,0 20-15,0-20 0,0-1 0,0 0 16,0-21-16,0 22 0,0-22 16,0 0-16,21 0 0,0 0 0,0 1 15,0-22-15,0 0 16,22 0-16,-22 0 0,0 0 0,21-22 16,1 22-16</inkml:trace>
  <inkml:trace contextRef="#ctx0" brushRef="#br0" timeOffset="43351.99">32237 2921 0,'0'0'0,"0"-21"0,0 0 16,21 21-16,0 0 15,0 21-15,-21 0 16,21-21-16,1 42 0,-22-20 0,21 20 15,0-21-15,0 21 0,-21 22 16,21-22-16,-21 22 0,0-22 16,0 22-16,0-1 0,0-21 0,0 1 15,-21-1-15,0 0 0,0-20 16,0 20-16,-1-21 0,-20 0 0,21 0 16,0 1-16,-22-22 0,22 21 15,0-21-15,0 0 0,0 0 16,21-21-1,0-1 1,21 22-16,0-21 16</inkml:trace>
  <inkml:trace contextRef="#ctx0" brushRef="#br0" timeOffset="43575.86">33020 3387 0,'0'0'0,"0"-21"0,-21 21 16,21-22-16,-21 22 0,21-21 15,0 42 32,0 1-47,0-1 16,0 0-16,0 0 15</inkml:trace>
  <inkml:trace contextRef="#ctx0" brushRef="#br0" timeOffset="43823.72">32978 3874 0,'0'21'0,"0"0"16,0 0-16,0 0 16,0 0-16,0 1 0,0-1 0,0 21 15,0-21-15,-22 0 0,22 22 16,-21-22-16,0 0 0,0 21 16,0-20-16,0-1 0,-1 0 0,-20 0 15,0 0-15,-1-21 0,22 21 16,-21 1-16,0-22 0,-1 0 15,-20 0-15</inkml:trace>
  <inkml:trace contextRef="#ctx0" brushRef="#br1" timeOffset="53756.86">1482 6392 0,'0'0'0,"0"-21"0,-22 21 0,22-21 16,0 0-16,0 0 0,-21 21 15,0 0 1,21 42-1,0-21-15,0 22 16,0-22-16,0 42 0,21-20 16,0-1-16,1 21 0,-22-20 0,0 20 15,21 1-15,0-22 0,-21 22 16,0-22-16,0 21 0,0 1 0,0-1 16,0-20-16,0 20 0,0-20 15,0-1-15,0 0 0,0-21 16,0 22-16,0-22 0,21-21 15,0 0 1,-21-21 0,0 0-16,21-22 0,-21 22 0,22-21 15,-22-1-15,0 1 0</inkml:trace>
  <inkml:trace contextRef="#ctx0" brushRef="#br1" timeOffset="54039.74">1990 6710 0,'0'0'0,"0"21"0,0 21 0,-22-20 16,1-1-16,0 21 0,0 0 0,0-20 16,0 20-16,-1 0 0,1 1 15,0-1-15,0 0 0,-21-21 0,20 22 16,1-1-16,0 0 0,0-20 15,0-1-15,21 0 0,0 0 0,0 0 16,0-42 15,0 0-31,0 0 0,21-22 16,0 22-16,-21-21 0,21 0 0,0 20 16,-21-20-16,22 0 0,-1-1 15</inkml:trace>
  <inkml:trace contextRef="#ctx0" brushRef="#br1" timeOffset="54259.61">1990 6604 0,'0'0'0,"42"42"31,-42-20-31,21 20 0,0-21 0,0 21 16,-21 1-16,22-1 0,-1 0 16,-21 1-16,0-1 0,21 0 15,0 1-15,-21-1 0,21 0 0,-21 1 16,0-1-16,21 0 0,1-20 15,-22-1-15,21 0 0,-21 0 0,21 0 16,0-21-16,0 0 0,0 0 16,1 0-16,-1-21 0,0 0 0,0 0 15,0 0-15,0-22 0,1 1 16</inkml:trace>
  <inkml:trace contextRef="#ctx0" brushRef="#br1" timeOffset="54545.45">2625 6138 0,'0'0'15,"-22"64"1,22-22-16,0 1 16,0 84-16,0-64 0,0 1 15,0-1-15,-21 1 0,21-1 16,-21 1-16,21-1 0,0-21 0,0 22 15,-21-22-15,21 1 0,-21-1 16,21 0-16,0-21 0,-21 22 0,21-22 16,0 0-16,21-42 47,0 0-47,-21 0 0,0-1 0,21-20 15,0 21-15</inkml:trace>
  <inkml:trace contextRef="#ctx0" brushRef="#br1" timeOffset="54948.21">2752 6985 0,'21'0'0,"-42"0"0,63 21 0,-21-21 16,0 0-16,0 0 0,1 0 15,-1 0-15,0 0 0,0 0 0,0-21 16,22 0-16,-22 21 0,21-21 16,-21 0-16,0 21 0,1-22 0,20 1 15,-42 0-15,21 0 0,-21 0 16,0 0-16,0-1 0,0 1 0,0 0 16,-21 21-16,0 0 15,-22 0-15,22 0 0,0 0 0,-21 21 16,21-21-16,-22 21 0,22 1 15,0 20-15,0-21 0,0 21 16,-1-20-16,22 20 0,-21 0 0,21 1 16,0-22-16,0 21 0,0 0 15,0-20-15,0 20 0,21-21 0,1 0 16,-1 0-16,0 1 0,0-22 16,0 0-16,22 0 0,-22 0 0,21 0 15,-21 0-15,22-22 0,-1 1 16,-21 0-16,21 0 0,1 0 0,-22-22 15</inkml:trace>
  <inkml:trace contextRef="#ctx0" brushRef="#br1" timeOffset="55491.9">3641 6244 0,'0'0'0,"-22"-21"0,1 0 0,0 21 16,0 0-16,0 21 15,21 0-15,-21 0 0,21 1 16,0 20-16,0 0 0,0 22 16,0-22-16,0 22 0,0-1 0,0-21 15,0 22-15,0-22 0,0 22 16,0-22-16,-22 0 0,22 1 0,0-1 16,0 0-16,-21-20 0,21 20 15,-21-21-15,21 0 0,0 22 16,0-22-16,0 0 0,0-42 31,0 0-31,0-1 16,0 1-16,0 0 0,0 0 15,0 0-15,0 0 0,0-1 0,0 1 16,21 0-16,0-21 0,1 21 16,-1-1-16,21 1 0,-21 21 0,22-21 15,-1 0-15,0 21 0,-21 0 0,22 0 16,-1 0-16,0 0 15,1 0-15,-1 0 0,0 0 0,-20 0 0,20 21 16,-21 0-16,0 0 0,0-21 16,1 22-16,-22-1 0,0 0 15,0 0-15,0 21 0,0-20 0,-22-1 16,-20 0-16,21 21 0,-21-21 16,-1 1-16,-20-1 0,20 21 0,1-21 15,-21 0-15,20-21 0,1 22 0,0-22 16,20 0-16,-20 0 0,21 0 15,0 0-15,0 0 0,-1 0 0,1 0 16,0-22-16,21 1 0,-21-21 16,21 21-16,0-22 0,0 1 15</inkml:trace>
  <inkml:trace contextRef="#ctx0" brushRef="#br1" timeOffset="55944.35">4678 6329 0,'0'-21'16,"-21"21"-16,-1 0 15,1 21-15,21 0 16,0 21-16,0 1 0,0-1 15,0 0-15,0 22 0,0-22 16,0 22-16,-21-1 0,21-20 0,-21 20 16,21-21-16,-21 22 0,21-22 15,-21 1-15,21-1 0,-22 0 0,22 1 16,-21-1-16,21-21 0,0 0 16,0 0-16,21-42 31,-21 0-31,0 0 0</inkml:trace>
  <inkml:trace contextRef="#ctx0" brushRef="#br1" timeOffset="56341.12">4127 6562 0,'0'0'16,"-21"-43"-16,0 1 0,0 0 0,0 21 15,21-1-15,0-20 0,0 21 0,0 0 16,0 0-16,0-1 0,21 1 15,0 0-15,21 0 0,-20 0 0,20 0 16,0-1-16,22 22 0,-1 0 16,1 0-16,20 0 0,1 0 0,-21 0 15,20 22-15,1-1 0,0 0 0,-1 21 16,-20 1-16,-1-1 0,1 0 16,-1 22-16,-20-22 0,-1 22 0,0-1 15,-21-21-15,-21 1 16,0 20-16,0-20 0,0-1 0,-21 0 15,-21 1-15,21-1 0,-43 0 0,22 1 16,-22-22-16,1 21 0,-1-21 16,1 22-16,-22-22 0,22 0 0,-1 0 15,1 0-15,-1 0 0,22-21 0,0 0 16,-1 0-16,1 0 0,21 0 16,0 0-16,-1 0 0,1-42 15,21 21-15,0 0 0,0 0 16,0-1-16,21 1 0,1 0 15,-1 0-15,0 0 0,21 21 0,1-21 16</inkml:trace>
  <inkml:trace contextRef="#ctx0" brushRef="#br1" timeOffset="56767.88">5440 6858 0,'0'0'16,"0"-21"-16,21 21 0,-21-21 0,21 0 16,0 21-16,0-22 0,-21 1 15,22 21-15,-1 0 16,0-21-16,0 21 0,0 0 16,0 0-16,1 21 0,-1 0 0,0 1 15,0-1-15,0 0 0,0 0 16,1 0-16,-1 0 0,-21 22 0,21-22 15,-21 0-15,0 21 0,0-20 0,0-1 16,-21 21-16,0-21 0,-1 0 16,1 1-16,21-1 0,0 0 0,-21-21 15,0 0 1,21-21 0,0 0-16,0-1 0,0 1 15,0 0-15,0 0 0,0 0 16,0-22-16,0 22 0,21-21 0,0 21 15,0-22-15,-21 22 0,22 0 0,-1-21 16,-21 21-16,21-1 0,0 1 16,0 21-16,-21-21 0,21 21 0,1 0 15,-1 0-15,0 0 0,0 0 16</inkml:trace>
  <inkml:trace contextRef="#ctx0" brushRef="#br1" timeOffset="57011.74">6371 6731 0,'-21'0'15,"0"0"1,21 21-16,0 0 0,-21 1 16,21-1-16,0 0 0,0 0 0,0 21 15,0-20-15,0-1 0,0 21 16,0-21-16,0 0 0,0 1 0,0-1 15,0 21-15,0-21 0,0 0 0,-22 1 16,22-1-16,0-42 31,0-1-15,22 1-16</inkml:trace>
  <inkml:trace contextRef="#ctx0" brushRef="#br1" timeOffset="57331.56">6371 6477 0,'0'0'0,"-21"0"0,0 0 0,0 21 31,21 0-31,0 1 16,21-22-1,0 0-15,0 0 16,0 0-16,0 0 0,1 0 15,-1-22-15,-21 1 16,0 0-16,0 0 0,0 0 16,0 0-16,0-1 15,-21 1-15,-1 21 0,1 0 16,0 0 0,21 21-16,0 1 0,0-1 15,0 0-15,0 0 0,0 21 0,0-20 16,0-1-16,0 0 15,21 0-15,0 0 0,1 0 0</inkml:trace>
  <inkml:trace contextRef="#ctx0" brushRef="#br1" timeOffset="57612.39">6900 6625 0,'0'-21'16,"0"42"15,0 0-31,0 1 0,0-1 16,21 0-16,-21 0 15,22 21-15,-22-20 0,21-1 0,-21 21 16,0-21-16,0 22 0,21-22 0,-21 0 16,0 0-16,0 0 0,0 0 0,0 1 15,0-1-15,0 0 0,0 0 16,21-21-1,-21-21 1,21 0 0,0 0-16,1-1 0</inkml:trace>
  <inkml:trace contextRef="#ctx0" brushRef="#br1" timeOffset="57856.26">7408 6477 0,'0'0'0,"0"-21"0,-21 21 31,0 21-31,0 0 0,21 22 0,-21-22 16,-1 21-16,1 0 0,0-20 15,0 20-15,0 0 0,-22 1 0,22-1 16,0 0-16,0 1 0,0-22 16,0 21-16,-1-21 0,1 22 0,21-22 15,-21 0-15,21 0 0,0 0 16,21-21-1,0 0-15,1 0 16,-1 0-16,0-21 0,0 0 0,0 0 16,0 0-16</inkml:trace>
  <inkml:trace contextRef="#ctx0" brushRef="#br1" timeOffset="58228.04">7556 6879 0,'22'0'32,"-1"0"-32,0 0 0,0 0 15,0-21-15,0 21 16,1-21-16,-1 21 0,0-21 0,21 21 16,-42-21-16,21-1 0,1 1 0,-1 0 15,-21 0-15,0 0 0,0 0 16,0-1-16,0 1 0,-21 21 15,-1 0-15,1 0 0,0 0 16,0 0-16,0 21 0,0 1 0,-22-1 16,22 0-16,0 0 0,0 21 0,21-20 15,-21 20-15,21 0 16,-22-21-16,22 1 0,0 20 0,0-21 0,0 0 16,0 0-16,0 1 0,0-1 0,22 0 15,-1-21-15,0 21 16,0-21-16,21 0 0,-20 0 0,-1 0 15,21 0-15,-21 0 0,22 0 0,-1 0 16,-21-21-16,21 0 0,-20 21 16</inkml:trace>
  <inkml:trace contextRef="#ctx0" brushRef="#br1" timeOffset="58591.9">8128 6710 0,'0'0'0,"0"-21"0,0 0 0,0-1 16,21 22-16,-21-21 0,21 0 0,0 0 0,1 21 15,-1 0-15,0-21 0,21 21 16,-21 0-16,22 0 0,-1 21 16,0 0-16,-20 0 0,20 0 0,-21 1 15,0-1-15,0 21 0,1-21 16,-1 22-16,-21-22 0,0 21 0,0-21 16,0 22-16,0-22 0,0 21 0,0-21 15,-21 0-15,-1 1 0,1 20 16,0-42-16,0 21 0,0 0 0,21 0 15,-21-21-15,-1 0 0,22-21 32,0 0-17,0 0-15,0-21 0,22 20 0,20-20 16,-21 21-16,0-21 0,22-22 16,-1 22-16,0-1 0,1 1 0,-1 0 15,0-1-15,1 22 0,-1-21 0,0 21 16,1 0-16,-1-1 0,-21 22 15,0-21-15,0 21 0</inkml:trace>
  <inkml:trace contextRef="#ctx0" brushRef="#br1" timeOffset="59332.58">10753 6816 0,'0'0'0,"-22"0"0,-20 0 0,0 0 15,-1 0-15,22 0 0,-21 0 0,21 0 16,-22 0-16,22 0 0,0 0 15,0 0-15,21 21 16,21-21 0,0 0-16,64 21 15,-43-21-15,43 0 0,0 0 16,20 0-16,1 0 16,21 0-16,0 0 0,21 0 0,1 0 15,20 0-15,0 0 0,1 0 0,-1-21 16,0 21-16,1 0 0,-22 0 15,0 0-15,0-21 0,-42 21 0,0 0 16,0 0-16,-22 0 0,-20 0 0,-1-21 16,-20 21-16,-1 0 0,0 0 15,-21 0-15,1 0 0,-1-22 0,-21 1 32,0 0-17,0 0 1,0 0-1,-21 0-15</inkml:trace>
  <inkml:trace contextRef="#ctx0" brushRef="#br1" timeOffset="59747.35">13525 6265 0,'0'0'0,"-127"-21"31,127 42-15,0 1-1,0-1-15,0 0 0,0 0 0,43 0 16,-22 22-16,0-1 0,21-21 16,-20 21-16,20-20 0,0-1 0,22 21 15,-22-21-15,22 0 0,-22 1 0,21-22 16,1 21-16,-22-21 0,22 0 15,-22 0-15,0 0 0,-20 0 0,20 0 16,-21 0-16,-42-21 31,0 21-31,-22 0 0,22 0 0,-42 0 16,20 21-16,1 0 0,-21-21 16,20 42-16,-20-21 0,-1 1 15,22 20-15,-22 0 0,1 1 0,21-22 16,-22 21-16,22 0 0,-1 1 15,1-22-15,0 0 0,-1 21 0,22-20 16,0-1-16,-21-21 0,21 21 0,-1 0 16,1-21-16,0 0 0,0 21 15,-21-21-15</inkml:trace>
  <inkml:trace contextRef="#ctx0" brushRef="#br1" timeOffset="60792.82">3175 9779 0,'0'0'0,"21"21"16,0-21-16,0 0 15,1-21 1,-1 0-16,-21 0 0,21 0 16,0-1-16,0 1 0,0-21 15,1 21-15,-1-22 0,-21 1 0,0 0 16,0 21-16,0-22 0,0 1 0,-21 0 15,-1-1-15,1 1 0,0 0 16,-21 20-16,-1-20 0,1 21 16,-21 0-16,20 0 0,1-1 0,-22 22 15,1 0-15,-1 0 0,1 22 16,21-1-16,-22 21 0,1-21 0,20 22 16,1-1-16,0 0 0,-1 22 15,22-1-15,0 1 0,21-1 0,0 1 16,0-1-16,0-20 0,0 20 15,0-21-15,42 1 0,-21-1 0,1-21 16,20 0-16,0 1 0,1-1 16,-1-21-16,21 0 0,-20 0 0,-1 0 15,22-21-15,-22-1 0,0 1 16,22 0-16,-22-21 0,0-1 16,1 1-16,20 0 0,-20-22 0,-1 22 15,21-22-15,-20 1 0,-1-1 16,-21 1-16,22-1 0,-22 1 0,-21-22 15,0 22-15,0-22 0,0 0 16,0 22-16,0-1 0,0 1 0,-21-1 16,21 22-16,-22 0 0,1-1 15,21 22-15,-21 21 0,0 0 16,0 43-16,0-1 0,21 0 16,0 22-16,-22-1 0,1 1 15,21 20-15,-21 1 0,21-21 16,0 20-16,0-20 0,0-1 15,0 1-15,0-1 0,0 1 0,0-1 16,0-20-16,21-1 0,0 0 16,1-21-16,20 1 0,-21-1 0,0 0 15,0 0-15,22-21 0,-22 0 0,0 0 16,21 0-16,-20 0 16,-1-21-16,0 0 0,0 0 0,0-1 15,0 1-15</inkml:trace>
  <inkml:trace contextRef="#ctx0" brushRef="#br1" timeOffset="61172.6">3810 9377 0,'0'0'0,"0"-21"15,-21 21-15,21-21 16,0-1-16,0 1 16,21 0-16,0 21 15,0 0-15,22 0 0,-22 0 0,21 0 16,-21 0-16,22 0 0,-1 0 15,-21 21-15,21 22 0,-20-22 0,20 0 16,-21 0-16,21 21 0,-20-20 16,-1 20-16,0 0 0,-21-21 15,0 22-15,0-1 0,0-21 0,0 22 16,-42-22-16,20 0 0,22 0 16,-21 0-16,0 0 0,0-21 0,0 0 15,0-21 1,21 0-16,0-21 15,0 21-15,0-22 0,0 1 16,0 0-16,0-1 0,0 22 0,21-21 16,-21-1-16,21 1 0,0 21 0,-21-21 15,21 20-15,0 1 0,1 0 16,-1 0-16,21 0 0,-21 0 0,0 21 16,22 0-16,-22-22 0,0 22 15,0 0-15,0 0 0</inkml:trace>
  <inkml:trace contextRef="#ctx0" brushRef="#br1" timeOffset="61384.48">4847 9186 0,'-21'106'31,"21"-85"-31,-21 1 0,21 20 16,-21-21-16,21 21 0,0-20 0,0 20 15,0-21-15,0 21 0,0-20 16,0 20-16,-22-21 0,22 0 0,0 0 15,0 1-15,0-1 0,0 0 16,0 0 0,0-42-1,0 0-15,0 0 0,22-1 16</inkml:trace>
  <inkml:trace contextRef="#ctx0" brushRef="#br1" timeOffset="61556.38">4678 9102 0,'0'0'0,"0"-43"0,-21 22 0,-1 0 0,1 0 16,42 21 15,1 0-15,20 21-16,-21 0 0,0-21 15,0 21-15,1 1 0,-1-22 0,0 21 16</inkml:trace>
  <inkml:trace contextRef="#ctx0" brushRef="#br1" timeOffset="61940.16">5101 9123 0,'0'0'0,"21"0"16,0 21-1,-21 0-15,0 0 0,22 1 16,-1-1-16,-21 0 0,21 21 15,0-21-15,-21 22 0,0-22 0,0 21 16,21 1-16,-21-1 0,0 0 16,21 1-16,-21-22 0,0 21 0,0-21 15,0 0-15,0 1 0,0-1 0,0 0 16,0-42 15,0 0-31,0-1 16,22 1-16,-22 0 0,0-21 15,0 21-15,21-22 0,0 22 0,-21-21 16,0-1-16,21 1 0,0 0 16,0 21-16,1-22 0,-22 22 0,21-21 15,0 21-15,0-1 0,0 22 0,0-21 16,1 21-16,-1 0 16,0 0-16,-21 21 0,21 1 15,0-1-15,-21 0 0,21 0 16,-21 0-16</inkml:trace>
  <inkml:trace contextRef="#ctx0" brushRef="#br1" timeOffset="62263.97">5736 9525 0,'0'0'0,"0"21"0,21-21 15,0 0-15,1 0 0,-1 0 16,0 0-16,0 0 0,0 0 16,22 0-16,-22-21 0,0 0 0,21 0 15,-21 0-15,22-1 0,-22 1 0,0 0 16,0 0-16,0 0 0,1 0 15,-22-22-15,21 22 0,-21 0 0,0 0 16,0 0-16,-21 21 16,-1 0-16,-20 0 0,21 0 15,-21 21-15,20 0 0,-20 0 0,21 0 16,-21 0-16,20 1 0,-20 20 0,21 0 16,0-21-16,0 22 0,21-1 15,-22 0-15,22-20 0,0 20 16,0-21-16,0 21 0,22-20 0,20-1 15,-21 0-15,0-21 0,22 21 16,-1-21-16,0 0 0,1 0 0,-1 0 16,0 0-16,1 0 0,-1-21 15,-21 0-15,21 0 0,1-1 16,-22 1-16,21 0 0</inkml:trace>
  <inkml:trace contextRef="#ctx0" brushRef="#br1" timeOffset="62643.76">6583 9250 0,'0'0'0,"0"-21"0,0 0 16,21 21 0,0 0-16,0 0 15,0 0-15,1 0 0,20 0 16,-21 0-16,0 21 0,0 0 0,22 0 16,-22 0-16,0 22 0,21-22 15,-20 0-15,-1 21 0,0-21 0,-21 22 16,0-1-16,0 0 0,0-20 0,0 20 15,0 0-15,0-21 0,0 22 16,-21-22-16,0 0 0,-1 0 0,1 0 16,-21-21-16,21 0 0,0 0 15,-1 0-15,22-21 16,0-21 0,0 21-16,22 0 0,-1-22 0,0 1 15,0 0-15,21-1 0,-20 1 16,20 0-16,-21-22 0,21 22 0,1 21 15,-22-22-15,21 1 0,-21 21 16,1 0-16,20-1 0,-21 1 0,0 21 16,0 0-16,-21-21 0,22 21 0,-1 0 15,0 0-15</inkml:trace>
  <inkml:trace contextRef="#ctx0" brushRef="#br1" timeOffset="63248.23">9313 9292 0,'0'0'15,"-21"0"-15,0 0 0,0 0 0,0 0 16,-1 0-16,44 21 78,-1-21-78,0 0 0,21 0 16,-21 0-16,43 0 0,-22 0 0,22 0 15,20 0-15,22 0 0,-21 0 0,21 0 16,21 0-16,0 0 0,-21 0 15,42 0-15,-21 0 0,21 0 0,0 0 16,0 0-16,0 0 0,-21 0 16,22 0-16,-22 0 0,21 0 0,-21 0 15,0 0-15,21 0 0,-21 0 0,0 0 16,-21 0-16,0 0 16,-1 0-16,1 0 0,-21 0 0,-22 0 15,1 0-15,-22 0 0,1-21 0,-1 21 16,-21 0-16,0 0 0,-21-21 15,0 0-15,0 0 16,0 0-16,-21-1 16,21 1-16,-21 0 0,0 0 15,21 0-15</inkml:trace>
  <inkml:trace contextRef="#ctx0" brushRef="#br1" timeOffset="63614.02">12869 8890 0,'0'0'0,"-21"0"15,0 0-15,0 0 0,0 0 16,21 21 0,0 0-16,0 1 0,21-1 15,0 0-15,21-21 0,-21 21 16,22 0-16,-1-21 0,0 21 0,1-21 16,20 22-16,-20-22 0,-1 0 15,0 0-15,1 0 0,-1 0 0,0 0 16,1 0-16,-22 0 0,21 0 0,-21 0 15,-21-22 1,-21 22-16,0 0 16,0 0-16,-22 0 0,1 0 15,0 0-15,-1 22 0,1-1 16,21 0-16,-21 0 0,-1 21 0,1-20 16,0 20-16,-1 0 0,1 1 15,0-1-15,-1 0 0,22 1 0,-21-22 16,-1 21-16,22 0 0,-21 1 0,0-22 15,20 21-15,-20-21 0,0 1 16,21 20-16,-22-21 0,1 0 0,0 0 16,-22 1-16,22-1 0</inkml:trace>
  <inkml:trace contextRef="#ctx0" brushRef="#br1" timeOffset="64119.99">4360 11345 0,'0'0'0,"-21"0"0,0 0 15,-21 0-15,20 0 0,1 0 16,0 0-16,0 0 16,42 0-1,0 0-15,0 0 0,22 0 16,-1 0-16,0 0 0,22 0 0,-1 0 16,1 0-16,-1 0 0,1 0 15,21 0-15,-22-21 0,1 21 0,-22 0 16,21 0-16,-20 0 0,-1 0 0,0 0 15,-20 0-15,-1 0 0,21 0 16,-21 21-16,-42 1 31</inkml:trace>
  <inkml:trace contextRef="#ctx0" brushRef="#br1" timeOffset="64364.85">4318 11726 0,'0'0'0,"-21"22"0,-22 41 32,65-63-17,-1 0-15,21 0 0,0 0 16,1 0-16,-1 0 0,22 0 16,-1 0-16,1-21 0,-1 21 0,1 0 15,-22-21-15,21 21 0,-20 0 0,20 0 16,-20-21-16,-22 21 0,21 0 0,-21 0 15,0 0-15,22 0 0,-22 0 16,0 0-16,0 0 0,0 0 16,1 0-16,20-22 0,-21 22 0</inkml:trace>
  <inkml:trace contextRef="#ctx0" brushRef="#br1" timeOffset="64947.78">9102 11515 0,'-64'0'0,"128"0"0,-170 0 0,63 0 0,1 0 15,21 0-15,-21 0 0,20 0 16,1 0-16,42 0 16,22 21-1,-1-21-15,22 0 0,-1 0 16,22 0-16,-1 0 0,22 0 0,0 21 16,21-21-16,21 0 0,0 0 0,1 0 15,20 0-15,-21 0 0,43 0 16,-22 0-16,0 0 0,22 0 15,-22 0-15,-21 0 0,22 0 16,-22 0-16,0 0 0,-21 0 0,0 0 16,0 0-16,-21 0 0,-22 0 0,1 0 15,0 0-15,-22 0 0,1 0 16,-22 0-16,0 0 0,-20 0 0,20 0 16,-21 0-16,0-21 0,0 21 0,-21-21 15,0 0-15,0-1 16,0 1-16,-21 0 0,0 0 0,0 0 15</inkml:trace>
  <inkml:trace contextRef="#ctx0" brushRef="#br1" timeOffset="65292.99">12404 11134 0,'0'0'0,"-64"21"31,64 0-31,21 0 15,0-21-15,1 21 0,20-21 16,-21 22-16,21-22 0,1 0 0,-1 0 16,0 21-16,1-21 0,20 0 15,-20 0-15,-1 0 0,0 0 16,1 0-16,-1 0 0,-21 0 0,21 0 0,-20 0 16,-1 0-16,0 0 0,-63 21 31,20-21-31,-20 21 0,0 0 15,21 0-15,-43 1 0,22 20 16,-1-21-16,1 21 0,0-20 0,-22 20 16,22 0-16,0-21 0,-1 22 0,-20-22 15,20 21-15,1-21 0,0 1 16,-43 41-16,43-42 0,-1 0 16,1 1-16,21-22 0,-21 21 0,-1 0 15</inkml:trace>
  <inkml:trace contextRef="#ctx0" brushRef="#br1" timeOffset="66164.13">3048 13272 0,'0'0'0,"-21"0"0,0 0 0,-1 0 0,1 0 16,21-22-1,0 1-15,21 21 16,1-21-16,20 0 0,-21 21 16,21-21-16,-20 0 0,20 21 0,0 0 15,1 0-15,-1 0 0,21 21 16,-20 0-16,-1 0 0,22 64 15,-22-43-15,-21 0 0,0 22 16,-21-22-16,0 22 0,0-22 16,0 22-16,0-22 0,-21 0 0,0 1 15,-21-1-15,20 0 0,1 1 16,0-22-16,0 0 0,0 0 0,21 0 16,-21-21-16,21-21 31,0 0-31,0-21 15,0 20-15,21-20 0,0-21 0,0 20 16,21-20-16,-20 20 0,20-20 16,0-1-16,1 22 0,-1 0 0,0-1 15,1 22-15,-1 0 16,0 0-16,1 21 0,-22 0 0,0 0 16,0 21-16,0 0 0,-21 0 15,0 22-15,0-22 0,0 21 0,0 22 16,0-22-16,0 0 0,0 1 15,-21-1-15,0 0 0,21-20 0,0 20 16,0-21-16,0 21 0,0-20 16,0-1-16,0 0 0,21-21 15,0 0 1,0-21 0,-21 0-16,22-1 0,-22 1 0</inkml:trace>
  <inkml:trace contextRef="#ctx0" brushRef="#br1" timeOffset="66531.88">4254 13610 0,'0'0'0,"22"0"0,-1 0 15,0 0 1,0 0-16,0 0 16,22 0-16,-22 0 0,0-21 15,21 21-15,1-21 0,-1 0 16,0 0-16,1-1 0,-1 1 15,0 0-15,1 0 0,-22 0 0,0 0 16,0 21-16,-21-22 0,0 1 16,0 0-16,0 0 0,-21 21 0,0 0 15,-22 0-15,1 0 0,0 0 16,-22 0-16,22 0 0,0 21 0,-1 0 16,1 0-16,0 22 0,20-1 15,1-21-15,0 22 0,21 20 0,-21-21 16,21 1-16,0-1 0,0-21 15,0 22-15,21-1 0,0-21 0,0 0 16,1 0-16,-1 1 0,0-1 16,21 0-16,-21-21 0,22 0 0,-22 0 15,21 0-15,1 0 0,-1 0 0,0-21 16,1 0-16,-1-1 16,0-20-16,1 21 0</inkml:trace>
  <inkml:trace contextRef="#ctx0" brushRef="#br1" timeOffset="67076.31">5270 13399 0,'0'63'31,"0"-21"-31,0-20 16,-21 20-16,21-21 0,-21 21 16,21-20-16,-21 20 0,21-21 0,0 0 15,0 0-15,0 22 0,0-22 16,0 0-16,21-21 31,0 0-31,0 0 16,1-21-16,-1 0 0,0 0 15,0-1-15,0-20 0,0 21 0,1 0 16,-1-22-16,0 22 0,0 0 16,0-21-16,0 42 0,-21-21 0,22 21 15,-22 21 1,0 0-1,0 0-15,0 21 0,0-20 0,0-1 16,21 0-16,-21 21 0,0-21 16,21 1-16,0-1 0,-21 0 0,21-21 15,22 21-15,-22-21 0,21 0 0,-21 0 16,43 0-16,-22 0 0,22-21 16,-22 0-16,21 0 0,-20-1 0,20 1 15,-20 0-15,-1-21 0,0-1 16,-21 22-16,22-21 0,-43 0 0,0-1 15,0 1-15,0 21 0,-21-22 16,-1 1-16,1 21 0,-21-21 0,21 20 16,-22 1-16,1 21 0,21-21 0,-21 21 15,20 0-15,1 0 16,0 0-16,0 0 0,0 21 16,21 0-16,0 1 15,0-1-15,0 0 0,21 0 16,0 0-16,0-21 0,0 21 0,22-21 15,-22 0-15</inkml:trace>
  <inkml:trace contextRef="#ctx0" brushRef="#br1" timeOffset="67792.3">9398 13631 0,'0'0'0,"-21"0"0,0 0 16,-1 0-16,1 0 0,0 0 16,42 0-1,0 0-15,1 0 16,20 0-16,0 0 0,22 0 0,-1 0 16,22 0-16,21 0 0,0 0 15,21 0-15,0 0 0,0 0 0,0 0 16,21 22-16,0-22 0,21 0 15,-21 0-15,1 0 0,20 21 0,-21-21 16,0 0-16,-21 0 0,21 0 0,-21 0 16,-21 0-16,21 0 0,-42 0 15,0 0-15,-22-21 0,1-1 16,-22 22-16,0-21 0,1 21 16,-22-21-16,0 0 0,-21 0 0,0 0 15,0-1-15,0 1 0,0 0 0,-21 0 16,0 0-16,-22 21 0,22-21 15,-21-1-15,-1 22 0,-20-21 0,21 21 16,-1 0-16,1 0 0,0 0 16,20 0-16,1 0 0,0 0 15,42 0 1,0 0-16,1 0 0,20 0 16,0 0-16,-21 0 0,22 0 15,-1 0-15,0 0 0,1 0 16,-1 0-16,-21 21 0,0-21 0,1 22 15,-1-1-15,0 0 0,-21 0 0,0 0 16,0 0-16,0 22 0,-21-22 16,0 21-16,-1-21 0,-20 22 0,0-22 15,-22 21-15,1-21 0,-1 22 16,-20-22-16,-1 21 0,0-21 0,1 22 16,-22-22-16,21 21 0,-21-21 0,0 1 15</inkml:trace>
  <inkml:trace contextRef="#ctx0" brushRef="#br1" timeOffset="68400.17">1566 16087 0,'43'-21'0,"-86"42"0,107-64 0,-22 22 0,0-21 16,-20 21-16,20 0 0,-21-22 15,0 22-15,-21 0 0,0 0 16,0 0-16,-21 21 0,0 0 16,-21 0-16,-1 0 0,-20 0 15,-1 21-15,1 0 0,-22 0 0,22 21 16,-22 22-16,21-1 0,1 1 16,-1-1-16,22 1 0,0 21 15,-1-22-15,43 1 0,0 20 16,0-20-16,0-1 0,43 1 0,-1-1 15,0-20-15,22-1 16,-1 0-16,1-21 0,21 22 0,-22-43 16,22 21-16,-1-21 0,1 0 15,0 0-15,-22-21 0,22 0 0,-22-22 16,22 1-16,-21 0 0,20-1 16</inkml:trace>
  <inkml:trace contextRef="#ctx0" brushRef="#br1" timeOffset="70260.16">2773 15515 0,'-21'-21'0,"42"42"0,-64-42 0,22 21 16,0 0-16,0 21 0,0 22 16,21-1-16,-43 43 0,43-43 15,-21 21-15,21 1 0,0-1 16,-21 22-16,21-21 0,-21-1 15,0 1-15,21-1 0,0-21 0,0 22 16,0-22-16,0 1 0,0-1 16,0-21-16,0 0 0,0 0 0,0 1 15,21-1-15,0-21 16,0 0-16,0 0 16,-21-21-16,22-1 0,-1 1 15,-21 0-15,21-21 0,0 21 16,0-22-16,0 22 0,1-21 15,-1-1-15,0 22 0,0 0 0,0 0 16,0 0-16,1 21 0,-1 0 16,-21 21-16,21 0 0,-21 0 15,0 0-15,0 1 0,0 20 16,0-21-16,0 0 0,0 22 16,0-22-16,0 0 0,0 0 0,0 21 15,21-42-15,0 22 0,0-1 16,1-21-16,-1 0 0,0 0 15,21 0-15,-21 0 0,22-21 16,-1-1-16,0 1 0,1 0 16,-1 0-16,22-21 0,-22 20 15,0-20-15,1 0 0,-1-1 0,0 1 16,-21 0-16,22-1 0,-43 1 16,0 0-16,0-1 0,0 22 0,-21 0 15,-1 0-15,-20 21 0,0 0 16,-1 0-16,1 21 0,0 0 0,-1 0 15,22 1-15,-21 20 0,21-21 16,0 21-16,21-20 0,0-1 0,0 21 16,0-21-16,0 0 15,0 1-15,21-1 0,21-21 0,-21 21 16,0 0-16,22-21 0,-1 21 16,-21-21-16,22 21 0,-22-21 0,21 22 15,-21-22-15,22 0 0,-22 21 16,0-21-16,0 0 0,0 0 0,0 21 15,1-21-15,-1 0 0,0 0 16,0 0-16,0 0 0,0 0 0,1 0 16,-1-21-16,0 21 0,0-21 15,0-1-15,22 1 0,-22 0 0,0 0 16,0 0-16,0-22 16,0 22-16,1-21 0,-22 21 0,0-22 0,0 1 15,0 21 1,0 0-16,0 0 0,0 42 31,-22 0-31,22 0 0,0 0 0,-21 0 16,21 1-16,0 20 0,0-21 15,0 0-15,0 22 0,0-22 0,0 0 16,21-21-16,1 21 0,-22 0 16,21-21-16,0 0 0,21 0 0,-21 0 15,1 0-15,-1 0 0,21 0 16,-21 0-16,22 0 0,-22-21 15,21 0-15,-21 0 0,22-22 16,-43 22-16,0 0 0,0-21 16,0 21-16,0-22 0,-43 22 0,22 0 15,-21-21-15,-1 20 0,22 1 16,-21 0-16,0 21 0,-1 0 0,22 0 16,0 0-16,-21 0 0,20 21 15,22 0-15,0 1 0,22-22 31,-1 0-31,21 0 0,0 0 16,1-22-16,-1 22 0,0-21 16,22 21-16,-22-21 0,22 0 15,-22 21-15,22 0 0,-22 0 16,21 0-16,-20 0 0,-22 21 0,21 0 16,-21 0-16,1 1 0,-1 20 15,-21-21-15,0 21 0,0-20 0,0 20 16,0-21-16,0 21 0,0-20 15,-21-1-15,21 0 0,-22 0 0,22 0 16,0 0-16,0 1 0,-21-22 16,21-22 15,0 1-31,0 0 16,21-21-16,-21 21 0,0-22 0,22 1 15,-1 21-15,0-22 16,0 1-16,0-21 0,-21 41 0,21-20 15,1 0-15,-1 21 0,0-1 16,0 22-16,0 0 0,0 22 16,-21-1-16,22 21 15,-22-21-15,0 22 0,21-22 0,-21 21 16,0-21-16,0 22 0,0-22 16,0 21-16,0-21 0,0 0 0,0 1 15,21-1-15,0 0 0,0-21 16,0 0-16,1 0 0,20 0 0,-21 0 15,21 0-15,1 0 0,-1-21 16,0 0-16,1-1 0,-1 1 16,22 0-16,-22-21 0,0 21 0,-21-22 15,22 22-15,-1-21 0,-21-1 16,0 22-16,1-21 0,-1 21 0,0-22 16,-21 22-16,0 0 0,0 0 15,0 42 1,0 0-16,0 0 15,0 22-15,-21-22 0,21 0 16,-21 21-16,21-20 0,-22 20 0,22-21 16,0 0-16,0 0 0,0 22 15,22-22-15,-1 0 16,0-21-16,0 0 0,0 0 16,0 0-16,22 0 0,-22 0 0,21 0 15,1 0-15,-22-21 0,21 0 0,-21 0 16,22-1-16,-1 1 0,-21-21 15,0 21-15,22-22 0,-22 1 16,0 0-16,0 21 0,-21-22 0,0 22 16,0-21-16,0 21 0,0-1 15,-21 22-15,0 0 0,0 0 16,-1 0-16,-20 22 0,21-1 0,0 0 16,-22 21-16,22-21 0,0 22 0,0-1 15,0 0-15,21-20 16,0 20-16,0-21 0,0 0 0,0 22 15,0-22-15,21-21 0,21 21 16,-21-21-16,1 0 0,20 0 0,0 0 16,1 0-16,-1 0 0,0 0 15,22 0-15,-1-21 0,-20 0 0,20-1 16</inkml:trace>
  <inkml:trace contextRef="#ctx0" brushRef="#br1" timeOffset="70768.32">7535 15473 0,'0'0'16,"-21"0"-16,0 0 15,0 21-15,21 21 0,0-20 16,0 41-16,0-21 0,0 22 0,0 21 16,0-22-16,0 22 15,0-1-15,0 1 0,0 0 0,0-22 16,0 1-16,0-1 0,0 1 15,0-22-15,0 22 0,0-22 0,0 0 16,0-21-16,0 1 0,0-1 16,0 0-16,0-42 15,0 0 1,0-1-16,0 1 0</inkml:trace>
  <inkml:trace contextRef="#ctx0" brushRef="#br1" timeOffset="71176.09">6985 15790 0,'0'0'0,"-42"-21"0,20-21 15,1 21-15,0-22 0,21 22 0,0 0 16,0-21-16,0 21 0,0-1 16,0-20-16,21 21 0,0 0 0,22-22 15,-22 22-15,42 0 0,-20-21 16,20 42-16,1-21 0,-1 21 0,22 0 15,0 0-15,-1 21 0,22 21 16,0 0-16,-21 1 0,20-1 0,-20 22 16,0-22-16,-1 21 0,-20 1 15,-22-1-15,1 22 0,-22-21 16,0-1-16,-21 1 0,0-1 0,-21 1 16,0-1-16,-22 1 0,1-22 15,0 21-15,-22-20 0,1 20 0,-1-20 16,-21-1-16,1 21 0,-1-20 15,22-1-15,-22 0 0,21 1 0,-20-22 16,20 21-16,22-21 0,0 1 16,-1-1-16,22-21 0,0 0 0,0 0 15,42-21 1,0-1-16,21 1 16,-20 0-16,20 0 0,-21 0 15,21 0-15,1-22 0</inkml:trace>
  <inkml:trace contextRef="#ctx0" brushRef="#br1" timeOffset="71803.73">8255 16595 0,'0'0'0,"21"-21"0,0-1 15,0 1-15,1 0 16,-1 0-16,-21 0 15,21 0-15,0-1 0,21 1 16,-20-21-16,-1 21 0,21-22 0,-21 22 16,22-21-16,-22 0 0,21 20 15,-42-20-15,0 21 0,0 0 0,0 0 16,-21 21 0,-21 0-16,20 0 0,1 0 0,-21 21 15,21-21-15,-22 21 0,1 21 16,21-21-16,21 1 0,0-1 15,0 0-15,0 0 0,0 0 16,21 0-16,0 1 0,0-1 16,1 0-16,-1 0 0,0 0 0,21 0 15,-21 1-15,1-1 0,-1 0 0,0 0 16,0 0-16,0-21 0,-21 21 16,0 1-16,0-1 0,0 0 15,0 0-15,21-21 0,1 0 16,-1 0-1,0 0-15,0-21 16,0 0-16,22 0 0,-22-1 0,21 1 16,-21 0-16,22-21 0,-1 21 15,0-22-15,1 1 0,-22 21 0,21-22 16,-21 22-16,0 0 0,1 0 16,-22 0-16,0 42 15,0 0 1,0 0-16,-22 22 15,22-22-15,0 0 0,-21 0 0,21 0 16,-21 0-16,21 22 0,0-22 16,0 0-16,-21 0 0,21 0 15,0-42 17,0 0-17,0 0-15,0 0 0</inkml:trace>
  <inkml:trace contextRef="#ctx0" brushRef="#br1" timeOffset="71988.62">9186 15896 0,'0'0'0,"0"-21"0,-21 21 16,21-21-16,-21 21 15,42 0 16,0 0-15,-21 21 0,21-21-16</inkml:trace>
  <inkml:trace contextRef="#ctx0" brushRef="#br1" timeOffset="72963.57">9398 16171 0,'21'0'0,"0"0"16,-21-21 0,21 0-16,1 21 0,-22-21 15,21 21-15,0 0 0,0 0 16,0 0-16,0 0 16,1 0-16,-22 21 0,21 0 15,-21 0-15,21 22 0,-21-22 16,0 0-16,0 21 0,0-20 0,0 20 15,0-21-15,0 0 0,0 22 16,0-22-16,0 0 0,0 0 0,0 0 16,0 0-16,21-21 31,0 0-31,0 0 0,1-21 0,-22 0 16,21 0-16,0 0 0,0 0 15,0-1-15,0 1 0,22-21 0,-22 0 16,0-1-16,0 22 0,0-21 0,22-1 15,-22 22-15,-21 0 0,21 0 16,-21 0-16,0 42 31,0 0-31,-21 0 0,21 0 0,-21 1 16,0-1-16,-1 21 0,22-21 16,0 22-16,-21-22 0,21 0 0,0 0 15,0 21-15,0-20 0,0-1 0,0 0 16,21-21-16,1 21 0,-1 0 15,21-21-15,-21 0 0,22 21 0,-1-21 16,0 0-16,1 0 0,-1 0 16,0 0-16,1-21 0,-1 0 15,0 21-15,-21-21 0,22 0 0,-22 0 16,21-1-16,-21 1 0,1 0 16,-22-21-16,0 21 0,21-22 0,-21 22 15,0 0-15,0-43 16,0 43-16,-21 21 0,-1 0 15,1 0-15,0 21 16,0 1-16,0-1 0,0 0 16,21 21-16,-22-21 0,22 1 15,-21-1-15,21 0 0,0 21 0,0-21 16,0 1-16,0-1 0,0 0 16,0 0-16,21-21 15,1 0-15,-1 0 0,0 0 0,0 0 16,0 0-16,22 0 0,-22 0 15,0 0-15,0-21 0,21 21 0,-20-21 16,20 0-16,-21-1 0,0 1 0,22 0 16,-22-21-16,0 21 0,0-1 15,0-20-15,-21 0 0,21 21 16,-21 42 15,-21 0-31,21 0 16,0 0-16,0 0 0,0 22 15,0-22-15,0 0 0,0 0 0,0 0 16,0 1-16,0-1 0,0 0 16,0 0-16,21 0 15,1-21-15,-1 21 16,0-21-16,0 0 0,0 0 16,0 0-1,-21-21 1,0 0-16,22 21 0,-22-21 0,21 0 15,-21 0-15,0-1 0,21 1 16</inkml:trace>
  <inkml:trace contextRef="#ctx0" brushRef="#br1" timeOffset="73248.41">11684 15917 0,'0'0'0,"21"-21"0,64-85 31,-85 85-31,0 0 0,0 42 32,-21 0-32,-22 22 0,22-1 15,0 0-15,0 1 0,0 20 16,-85 149 0,63-170-16,22 1 0,0-1 15,21 43-15,0-43 16,0-21-16,0 21 0,0-20 0,0-1 15,21 0-15,0 0 0,1 0 0,-1-21 16,0 0-16,0 0 0,21 0 16,1 0-16,-22 0 0,21-21 0,1 0 15,-1 0-15</inkml:trace>
  <inkml:trace contextRef="#ctx0" brushRef="#br1" timeOffset="73536.25">12192 15960 0,'0'0'16,"0"-21"-16,-21-1 0,21 1 16,21 21-1,0 0-15,0 21 0,0 1 16,1-1-16,-1 0 0,21 0 16,-21 0-16,0 22 0,1-1 0,-1-21 15,0 21-15,-21 1 0,0-22 0,0 21 16,0 1-16,0-22 0,-21 21 15,0-21-15,-1 22 0,1-22 0,-21 0 16,21 0-16,-22 21 0,1-20 16,0-1-16,-1 0 0,1 0 0,0-21 15,21 21-15,-22 0 0,22-21 16,0 0-16,0 0 0,0 0 16</inkml:trace>
  <inkml:trace contextRef="#ctx0" brushRef="#br1" timeOffset="73999.98">12933 16383 0,'0'0'0,"21"21"15,21-21 1,1 21-16,-1-21 0,21 0 16,1 22-16,-1-22 0,1 21 15,-1-21-15,1 0 0,-1 21 0,22-21 16,-21 0-16,20 0 0,1 21 16,0-21-16,-1 0 0,1 0 0,0 0 15,20 0-15,65 0 0,-86 0 16,1 0-16,-21 0 0,-1 0 15,1 0-15,-22 0 0,0 0 0,-21-21 16,1 21-16,-1-21 16,-21 0-16,0-1 0,0 1 0,-21 0 15,-1 21-15</inkml:trace>
  <inkml:trace contextRef="#ctx0" brushRef="#br1" timeOffset="74295.81">14541 16129 0,'0'0'16,"-21"0"-16,42 0 31,22 0-31,-22 0 0,0 0 16,21 21-16,-20-21 0,20 0 15,-21 21-15,21 1 0,-20-1 0,-1 0 16,0 0-16,0 21 0,-21 1 15,0-1-15,0 0 0,0 1 16,-21-1-16,0 0 0,-22 1 0,1-1 16,0 22-16,-1-22 0,-20 0 15,21 1-15,-22-1 0,1 0 0,20-21 16,-20 22-16,20-22 0,1 0 16,0 0-16,-1 0 0,1 1 0,0-22 15,21 0-15</inkml:trace>
  <inkml:trace contextRef="#ctx0" brushRef="#br1" timeOffset="78715.44">15579 6668 0,'-22'0'15,"1"0"1,0 0-1,0 0-15,21 21 16,-21-21 0,21 21-16,-21-21 0,-1 0 15,44 0 48,-1 0-48,0 0-15,21 0 0,1 0 16,-1 0-16,0 0 0,22 0 0,-1 0 16,1 0-16,20 0 0,22 0 15,21 0-15,0 0 0,0 0 16,21 0-16,1-21 0,-1 21 0,21-21 16,0 21-16,1 0 0,-1 0 15,22-22-15,-1 22 0,1 0 0,-22 0 16,21-21-16,1 21 0,-22 0 15,22 0-15,-22 0 0,-21 0 0,22 0 16,-43 0-16,0 0 0,0 0 16,-43-21-16,22 21 0,-42 0 0,-1 0 15,-21 0-15,1 0 0,-1 0 16,-21-21-16,22 21 0,-22 0 16,0-21-16,0 21 0,-21-21 15,21 21-15,0 0 16,-21-22-16,-21 22 15,0 0 1</inkml:trace>
  <inkml:trace contextRef="#ctx0" brushRef="#br1" timeOffset="96064.45">15960 9250 0,'0'0'0,"0"-21"16,-22 21-16,22-21 31,-21 21-15,0 0-1,0 0 1,0 0-16,0 0 16,-1 0-16,1 0 15,0 21-15,0-21 0,0 0 0,-22 21 16,1-21-16,21 0 16,0 0-16,0 0 0,-1 0 15,1 0-15,-21 0 0,21 0 16,0 21-16,-1-21 0,1 0 0,0 0 15,0 0-15,0 0 32,42 0 61,0 21-93,0-21 16,0 0-16,22 0 16,-22 0-16,0 0 0,0 0 0,22 0 15,-22 0-15,21 0 0,-21 0 0,22 0 16,-1 0-16,-21 0 0,21 0 16,22 0-16,-22 0 0,1 0 0,20 0 15,1 0-15,20 0 0,-20 0 16,-1-21-16,22 21 0,0 0 15,-1 0-15,1 0 0,0 0 0,-1 0 16,22 0-16,0-21 0,0 21 16,0 0-16,21 0 0,-22 0 0,1 0 15,0 0-15,21 0 0,-42 0 0,21 0 16,-1 0-16,1 0 0,0 0 16,0 0-16,0 0 0,-22 0 0,1 0 15,0 0-15,-1 0 0,1 0 16,-21 0-16,20 0 0,-20 0 0,20 0 15,-20 0-15,21 0 0,-22 0 0,1 0 16,-1 0-16,1 0 16,-1 0-16,1 0 0,-1 0 0,-21 0 15,1 0-15,-1 0 0,0 0 16,1 0-16,-22 0 0,21 0 0,-21 0 16,1-21-16,-1 21 0,0 0 0,0 0 15,0 0-15,0 0 0,1 0 16,-22-21 31,0-1-16,-22 22-15,1-21-1,0 21-15,0 0 0,0 0 16,0 0-16,-1-21 0</inkml:trace>
  <inkml:trace contextRef="#ctx0" brushRef="#br1" timeOffset="106077.29">16192 11599 0,'0'22'32,"-21"-22"-17,0 0 16,0 0 1,0 0-32,0 0 15,-1 0 1,1 0-16,0 0 16,0 0-1,0 0-15,0 0 16,-1 0-1,1 0-15,0 0 0,0 0 16,0 0-16,0 0 0,-1 21 0,1-21 16,0 0-16,-21 21 0,21-21 15,-1 0-15,-20 0 0,21 21 0,0-21 16,-22 0-16,22 0 0,0 21 0,-21-21 16,21 0-16,-1 0 15,1 0-15,21 21 0,-21-21 16,0 0-16,0 0 15,0 0 1,-1 0-16,1 0 16,0 0-1,21 22-15,-21-22 0,42 0 94,0 0-94,0 0 16,1 0-16,-1 0 0,0 0 15,0 0-15,0 0 0,0 0 16,1 0 15,-1 0-31,0 0 31,0 0-31,0 0 0,0 0 16,1 0-16,-1 0 0,0-22 16,0 22-16,0 0 0,0 0 15,1 0-15,-1 0 0,0-21 16,0 21-16,0 0 0,0 0 0,22 0 16,-22-21-16,21 21 0,1 0 15,-1 0-15,21-21 0,1 21 0,21 0 16,-1-21-16,22 21 0,-21-21 0,21 21 15,-1 0-15,1 0 16,21 0-16,-21-22 0,21 22 0,-21 0 16,21 0-16,0 0 0,-21 0 0,0 0 15,21 0-15,-22 0 0,1 0 16,21 0-16,-21 0 0,21 0 0,0 0 16,-21 0-16,0 0 0,0 0 15,-22 0-15,1 0 0,0 0 0,-22 0 16,1 0-16,-1 0 0,1 0 0,-22 0 15,-21 0-15,21 0 0,-20 0 16,-1 0-16,0 0 0,0 0 0,-21-21 31,21 21-31,-21-21 16,0 0 15,0 0-15,-21 21-1,0 0-15</inkml:trace>
  <inkml:trace contextRef="#ctx0" brushRef="#br1" timeOffset="112535.39">15748 13758 0,'0'0'0,"-21"0"15,0-21-15,-1 21 16,1 0-16,0 0 16,0 0-16,0 0 15,0 0-15,-1 0 0,1 0 16,0 0-1,0 0-15,0 0 0,0 0 16,-1 0-16,1 0 16,0 0-16,0 0 15,0 0-15,0 0 16,-1 0-16,1 0 0,21 21 16,-21-21-1,42 0 63,0 0-62,1 0 0,-1 0-16,0 0 0,0 0 15,0 0-15,0 0 16,1 0-16,-1 0 0,0 0 0,0 0 15,0 0-15,0 0 0,1 0 0,-1 0 16,21 0-16,-21 0 0,22 0 16,-1 0-16,0 0 0,1 0 0,-1-21 15,0 21-15,64 0 0,-64-21 16,22 21-16,-22 0 0,22 0 0,-1 0 16,-20 0-16,20-21 0,-21 21 15,22 0-15,-22 0 0,22 0 16,-22 0-16,22 0 0,-1 0 0,1 0 15,-1 0-15,1-21 0,-1 21 0,1 0 16,-1-21-16,1 21 0,20 0 0,-20 0 16,20-22-16,-20 22 0,-1 0 15,22 0-15,-21-21 0,-1 21 0,1-21 16,-1 21-16,1 0 0,-1 0 0,1-21 16,-22 21-16,21 0 0,1 0 0,-1 0 15,1-21-15,-22 21 0,22 0 0,-1 0 16,1-21-16,-22 21 0,22 0 15,-22 0-15,21-22 0,-20 1 16,-1 21-16,22 0 0,-22-21 0,0 21 16,22 0-16,-22-21 0,22 21 0,-22 0 15,0-21-15,22 21 0,-22-21 0,0 21 16,22 0-16,-22 0 0,1 0 0,-22-22 16,21 22-16,0 0 0,-20 0 15,-1 0-15,21 0 0,-21 0 0,0 0 16,1 0-16,-1 0 0,0 0 15,0 0-15,0 0 0,0 0 32,1 0-17</inkml:trace>
  <inkml:trace contextRef="#ctx0" brushRef="#br1" timeOffset="112692.3">19854 13526 0,'0'0'0,"-21"21"16,0-21-1,0 0 1,0 0-16</inkml:trace>
  <inkml:trace contextRef="#ctx0" brushRef="#br1" timeOffset="117795.74">17018 15240 0,'21'0'16,"0"0"-16,0 0 31,1 0-31,-22-21 31,21 21-31,-21-21 31,0 0 1,0-1-32,-21 22 15,-1 0 1,1 0 0,0 0-1,0 0 16,0 0-15,0 22 15,-1-22-31,1 21 16,0-21 0,0 0-1,21 21-15,-21-21 16,0 0-16,-1 0 15,1 21 1,0-21-16,21 21 141,0 0-94,0 1 203,0-1-219,-21-21-31,21 21 15,-21-21-15,21 21 16,0 0-16,0 0 16,-21-21-16,21 22 0,-22-22 15,22 21-15,-21 0 0,0 0 0,21 0 16,0 0-16,-21 1 0,21-1 16,-21-21-16,21 21 0,0 0 0,0 0 15,0 0-15,0 1 0,0-1 16,0 0-16,0 0 0,0 0 15,0 0-15,21-21 0,0 22 0,-21-1 16,21-21-16,0 21 0,1-21 0,-1 21 16,0-21-16,0 0 0,0 0 15,0 0-15,1 0 0,-1 0 0,0 0 16,0 0-16,0 0 0,22 0 16,-22 0-16,0 0 0,21 0 15,-21-21-15,1 21 0,-1 0 0,0-21 16,0 21-16,0-21 0,0-1 15,1 22-15,-22-21 0,21 21 16,-21-21-16,21 21 0,0-21 0,-21 0 16,21 21-16,0-21 0,-21-1 0,22 22 15,-1-21-15,0 0 0,-21 0 0,21 0 16,0 0-16,0 21 0,1-22 16,-1 1-16,-21 0 0,21 21 0,0-21 15,0 21-15</inkml:trace>
  <inkml:trace contextRef="#ctx0" brushRef="#br1" timeOffset="119120.1">17611 15452 0,'0'0'0,"0"21"16,0 0-16,0 0 16,0 22-16,0-22 0,0 0 15,-22 0-15,1 0 0,21 22 0,-21-22 16,21 0-16,0 0 0,0 0 0,0 0 16,0 1-16,0-1 0,0 0 0,0 0 15,21-21-15,0 21 16,1-21-16,-1 0 15,0 0-15,0 0 0,21 0 0,-20 0 16,-1 0-16,0 0 0,21-21 0,-21 0 0,1 0 16,20 21-16,-21-21 0,0-1 15,22 1-15,-22 0 0,0 0 16,0 0-16,0 0 0,0-1 0,1 1 16,-1 0-16,0 0 0,-21 0 15,21 0-15,-21-1 0,0 1 0,0 0 16,0 0-1,-21 21-15,0 0 16,0 0-16,-1 0 0,1 0 0,-21 0 16,21 0-16,0 0 0,-1 0 0,-20 21 15,21 0-15,0-21 0,0 21 0,-1 1 16,1-1-16,21 0 16,0 0-16,0 0 0,0 0 15,0 1-15,0-1 0,0 0 16,21-21-16,-21 21 0,22-21 15,-1 0-15,0 0 0,0 0 0,21 0 16,-20 0-16,20 0 0,-21 0 16,21 0-16,-20 0 0,20-21 0,-21 0 15,21 21-15,-20-21 0,20-1 0,-21 22 16,21-21-16,-20 0 0,-1 0 0,0 0 16,0 0-16,0 21 0,0-22 0,1 1 15,-1 21-15,0-21 0,0 21 16,-21 21 15,0 0-31,0 1 16,0-1-16,0 0 0,0 0 15,0 0-15,0 0 0,0 1 16,0-1-16,0 0 0,0 0 16,0-42 30,0 0-46,0 0 16,21 21-16,-21-22 0,21 1 0,-21 0 16,22-21-16,-1 21 0,-21-1 15,42-41-15,-42 42 0,21 0 16,0-1-16,1 1 0,-1 0 0,-21 0 16,21 0-16,0 21 0,0 0 15,0-21-15,1 21 0,-1 0 16,0 0-16,-21 21 15,21-21-15,-21 21 0,0 0 0,0 0 16,0 0-16,0 1 0,21-1 16,-21 21-16,0-21 0,0 0 0,0 1 15,0 20-15,0-21 0,0 0 16,0 0-16,21 1 0,-21-1 0,22-21 16,-22 21-16,21-21 0,0 0 15,0 0-15,0 0 16,0 0-16,1 0 0,-1 0 0,0 0 15,0 0-15,21-21 0,-20 0 0,20-1 16,-21 1-16,21 0 0,-20 0 0,20 0 16,-21 0-16,21-22 0,1 22 15,-22 0-15,21-21 0,-21 20 0,22-20 16,-22 21-16,21 0 0,-21 0 16,1-1-16,-1 1 0,-21 0 15,-21 42 16,-1 0-31,1 1 16,0-1-16,21 0 0,0 0 16,-21 0-16,21 0 0,0 1 0,0-1 15,0 0-15,21 21 0,21-21 16,-20 1-16,-1-1 16,0-21-16,0 21 0,21 0 0,-20-21 15,-1 0-15,0 21 0,0-21 0,0 0 16,0 21-16,1-21 0,-1 0 15,-21 22-15,-21-22 16,-1 0 0,1 0-16,0 0 0,0 0 0,-21 0 15,20 0-15,1 0 0,-21 0 16,21 0-16,0 0 0,-1 0 0,1 0 16,21-22 30,21 1-46,1 21 0,-1-21 0,0 0 16,0 0-16,21 0 0,-20-1 16,-1 1-16,0 21 0,21-21 0,-21 0 15</inkml:trace>
  <inkml:trace contextRef="#ctx0" brushRef="#br1" timeOffset="120192.2">20299 15050 0,'0'0'0,"0"-22"0,21 1 15,-21-21-15,21 21 0,-21 0 0,21 21 16,-21-22-16,0 1 0,0 0 16,21 21-16,-21 21 31,0 0-31,0 1 16,0-1-16,0 21 0,0-21 0,0 22 15,0-1-15,0 0 0,0 1 0,-21-1 16,21 0-16,-21 1 0,21-1 0,0 0 15,0-21-15,0 22 16,0-1-16,0-21 0,0 0 0,0 22 16,0-22-16,21 0 0,0-21 0,-21 21 15,22-21-15,-1 21 0,0-21 16,0 0-16,0 0 0,0 0 16,1 0-16,-1-21 0,0 21 15,21-21-15,-21 0 0,1 0 0,-1 0 16,21-1-16,-21-20 0,0 21 0,22 0 15,-22-22-15,0 22 0,21-42 16,-20 42-16,-1-1 0,-21 1 16,0 0-16,0 0 0,0 0 15,-43 21 1,22 0-16,0 0 0,0 0 0,0 0 16,0 0-16,-1 21 0,1-21 15,21 21-15,0 0 0,0 0 16,0 1-16,0-1 15,21-21-15,1 21 16,-1-21-16,0 0 0,0 21 0,0 0 16,0-21-16,-21 21 0,22 1 15,-1-22-15,-21 21 16,0 0-16,0 0 16,21 0-16,-21 0 0,0 1 15,0-1 1,21-21-16,0 0 31,0 0-31,1 0 16,-1 0-16,0 0 0,0 0 15,0-21-15,0-1 0,1 22 0,-1-21 16,0 0-16,0 0 0,0 0 0,0 0 16,1-1-16,-1 1 0,-21 0 15,42-21-15,-21 21 0,-21-1 16,0 1-16,0 42 47,0 1-47,0-1 15,0 0-15,0 0 0,0 0 0,0 0 16,0 1-16,0-1 0,0 0 16,0 0-16,0 0 0,0 0 15,21-21 1,1 0-16,-1 0 0,0 0 15,0 0-15,0 0 0,0-21 16,1 0-16,-1 0 0,0 0 16,0 0-16,0-1 0,0 1 0,1 0 15,-1 0-15,-21 0 0,42-22 16,-42 22-16,0 0 0,21 0 16,0 0-16,-21 42 46,0 0-46,0 0 16,0 0-16,0 1 0,-21-1 16,21 0-16,0 0 0,0 0 15,0 0-15,0 1 16,0-1-16,21-21 31,1 0-15,-1 0-16</inkml:trace>
  <inkml:trace contextRef="#ctx0" brushRef="#br1" timeOffset="121527.45">22161 15177 0,'0'0'0,"0"-22"16,-21 22-1,0 0-15,21 22 16,-21-1-16,0-21 0,21 21 16,0 0-16,-21 0 0,-1 0 0,22 1 15,-21-1-15,21 0 0,0 21 16,0-21-16,0 1 0,0 20 0,0-21 16,0 0-16,0 0 0,0 1 15,0-1-15,21-21 0,-21 21 0,22 0 16,-1-21-16,0 0 0,0 21 15,0-21-15,0 0 0,1 0 0,-1 0 0,0 0 16,0 0-16,0-21 0,22 0 0,-22 21 16,0-21-16,21 0 0,-21-1 15,1 1-15,20 0 0,-21 0 0,0-21 16,22 20-16,-22-20 0,0 21 16,21-64-16,-42 64 0,0-21 15,21-1-15,-21 1 0,0 21 0,0-21 16,0-1-16,0 22 0,0-21 15,0 21-15,0-43 0,0 43 16,0 0-16,0 0 0,0-1 16,-21 22-16,0 0 31,0 0-31,21 22 0,-21-1 16,21 21-16,0-21 0,0 0 0,0 22 15,0-1-15,0 0 0,0 1 16,0-1-16,0 0 0,0-20 0,0 20 15,0 0-15,0 1 0,21-22 0,-21 21 16,21-21-16,0 0 0,-21 1 16,0-1-16,21-21 0,-21 21 0,22-21 15,-1 21-15,0 0 16,0-21-16,0 0 16,0 0-16,1 0 0,-22-21 0,21 0 15,0 21-15,0-21 0,-21 0 16,21 21-16,0-22 0,-21 1 0,22 21 15,-1-21-15,-21 0 0,21 21 16,0 0-16,-21-21 16,21 21 15,-21 21-31,0 0 16,0 0-16,21 0 0,-21 1 15,0-1-15,0 0 16,22-21-16,-22 21 15,21 0-15,0-21 16,0 0 0,0 0-16,0 0 15,1 0-15,-1 0 0,-21-21 16,21 0-16,0 21 0,-21-21 0,0 0 16,21 21-16,-21-22 0,21 1 15,-21 0-15,22 0 0,-22-21 0,0 20 16,0 1-16,0 0 0,0 0 0,0 0 15,0 0-15,-22-1 0,1 1 0,0 21 16,0-21-16,0 21 0,0 0 16,-1 0-16,1 0 0,0 0 15,0 0-15,0 21 0,0-21 0,-1 21 16,1-21-16,21 22 0,0-1 16,0 0-16,0 0 0,-21-21 0,21 21 15,0 0-15,0 1 0,0-1 0,0 0 16,0 0-16,21 0 0,-21 0 15,0 1-15,21-22 0,1 21 16,-1 0-16,0-21 0,0 21 16,0-21-16,0 0 0,1 0 15,-1 0-15,0 0 0,0 0 16,0 0-16,0-21 0,1 0 16,-1 0-16,0-1 15,0 1-15,-21 0 0,21 0 0,-21 0 16,21 0-16,1 21 15,-1 0 32,-21 21-31,21 0-16,-21 0 16,21 0-1,0 0 1,0-21-16,-21-21 62,0 0-62,0 0 16,-21 0-16,0 21 16</inkml:trace>
  <inkml:trace contextRef="#ctx0" brushRef="#br1" timeOffset="121860.26">22691 14944 0,'0'0'0,"21"0"31,0 0-15,0 0-16,21 0 0,-20 0 0,-1 0 16,0 0-16,0 0 0,0 0 0,0 0 15,1 0-15,-1 0 16,-21-21-1,0-1 1,0 1-16,0 0 16,-21 21-16</inkml:trace>
  <inkml:trace contextRef="#ctx0" brushRef="#br1" timeOffset="122299.33">20722 14817 0,'0'0'0,"0"-21"47,21 21-47,0 0 16,1 0-16,-1 0 0,0 0 15,0 0-15,21 0 0,-20 0 0,-1 0 16,0 0-16,0 0 0,0 0 0,0 0 16,1 0-16,-1 21 0,0-21 15,0 0-15,0 0 0,0 0 16</inkml:trace>
  <inkml:trace contextRef="#ctx0" brushRef="#br1" timeOffset="124227.66">18076 16447 0,'0'0'0,"0"-22"0,0 1 16,-21 0-16,21 0 0,0 0 15,0 0-15,0-1 0,0 1 16,0 0-16,0 0 0,-21 21 16,21-21-16,-21 21 15,0 0 1,-1 0-16,22 21 16,-21 0-16,0 0 0,21 22 0,-21-22 15,21 21-15,0-21 0,-21 22 0,21-22 16,-21 21-16,21 0 0,-22 1 15,22-22-15,0 21 0,0-21 0,0 22 16,0-22-16,0 0 0,22 0 16,-1 0-16,0 1 0,0-1 0,0-21 15,22 0-15,-22 0 0,21 0 16,-21 0-16,22 0 0,-22 0 0,0-21 16,21-1-16,-21 1 0,1 0 15,-22 0-15,0-21 0,0 20 16,0 1-16,0-21 0,0 21 0,0-22 15,-22 22-15,1 0 0,0-21 16,0 21-16,0-1 0,0 1 0,-1 21 16,1-21-16,0 21 0,0 0 0,0 0 15,0 0-15,42 0 47,0 0-47,21 0 0,-21-21 0,1 21 16,20 0-16,0-21 0,-21 21 15,22-21-15,-1-1 0,0 22 0,1-21 16,-1 21-16,-21-21 0,22 0 16,-22 0-16,21 21 0,-21-21 15,-21-1-15,21 22 0,-21-21 16,0 42 15,0 1-31,-21-1 0,21 0 16,0 0-16,0 21 0,0 1 0,0-1 15,0 0-15,0 1 0,0-1 16,0 22-16,0-1 0,0 1 16,0-1-16,0 1 0,21-1 0,-21 22 15,0-22-15,0 1 0,0 20 0,0-20 16,0-1-16,0 1 0,0-1 16,0-20-16,-21 20 0,21-20 0,-21-1 15,21 0-15,0-21 0,-21 22 16,0-22-16,0-21 15,-1 0-15,1 0 16,0-21-16,0-22 0,0 22 0,0-21 16,-1-22-16,1 22 0,0-21 15,0-1-15,21 1 0,-21-1 0,21 1 16,0-22-16,0 21 0,0 1 16,0-1-16,0 22 0,21-21 0,0 20 15,0 1-15,0 0 0,1 20 16,-1-20-16,0 21 0,21-21 15,-21 20-15,1 1 0,20 0 0,-21-21 16,21 21-16,-20-1 0,20 1 0,-21 0 16</inkml:trace>
  <inkml:trace contextRef="#ctx0" brushRef="#br1" timeOffset="124748.1">20066 16425 0,'0'0'0,"21"-21"0,0 0 0,-21 0 15,21 0-15,-21-22 0,22 22 16,-22 0-16,0 0 0,0 0 0,0 0 15,0-1-15,-22 22 0,1 0 16,0 0-16,-21 0 0,21 0 16,-1 0-16,-20 22 0,21-1 0,0 0 15,-22 0-15,22 21 0,0-20 16,-21 20-16,21 0 0,-1 1 16,22-1-16,0 0 0,-21 1 15,21-1-15,0 21 0,0-20 0,0-1 16,21-21-16,1 22 0,-1-22 15,21 0-15,-21 0 0,22 0 0,-22-21 16,21 0-16,0 0 0,1 0 16,-1-21-16,0 0 0,43-21 15,-43 20-15</inkml:trace>
  <inkml:trace contextRef="#ctx0" brushRef="#br1" timeOffset="126588.76">20532 16277 0,'0'0'0,"0"-42"0,0 0 0,0-1 0,0 22 0,0 0 15,0 0-15,0 0 0,0-1 16,0 44 0,0-1-16,0 0 15,0 21-15,0 1 0,0-1 0,0 0 16,0 1-16,0-1 0,0 0 16,0 1-16,0-1 0,-22 0 0,22 1 15,-21-22-15,21 21 0,0 0 0,0-20 16,-21-1-16,21 0 0,-21 0 15,21 0-15,-21-21 32,0-21-17,21 0-15,0 0 0,0 0 0,0-22 16,0 22-16,0 0 0,0-21 16,21 20-16,0 1 0,0-21 15,0 21-15,0 0 0,1 21 0,-1-22 16,0 22-16,0 0 0,0 0 0,0 22 15,-21-1 1,0 0-16,0 0 0,0 21 0,0-20 16,0 20-16,0-21 0,0 21 15,0-20-15,0 20 0,0-21 0,0 0 16,22 0-16,-1-21 0,0 0 16,0 22-16,0-22 0,0 0 15,22 0-15,-1-22 0,-21 1 16,22 0-16,-1 0 0,0 0 0,1 0 15,-22-22-15,21 22 0,-21-21 16,0 21-16,1-22 0,-22 22 0,0-21 16,21 21-16,-21-1 0,0 1 15,-21 21-15,-1-21 0,1 21 16,0 0-16,0 0 0,0 0 0,0 21 16,-1 0-16,1-21 0,0 22 15,21-1-15,0 0 0,0 0 16,0 0-16,21-21 15,0 21-15,1-21 0,-1 22 16,0-22-16,21 21 0,-21-21 16,1 21-16,20-21 0,-21 21 0,0 0 15,0 0-15,-21 1 16,22-1-16,-22 0 0,0 0 16,0 0-1,21-21-15,0 0 16,0 0-16,0 0 15,0-21-15,1 21 0,-1-21 16,0 0-16,0 21 0,0-21 0,22-1 16,-43 1-16,21 0 0,0 0 15,0 21-15,-21-21 0,0 0 16,0-1-16,0 1 16,-21 21 15,0 0-31,0 21 0,21 1 15,0-1-15,0 0 0,0 0 16,0 0-16,0 0 0,0 1 16,0-1-16,21-21 0,0 0 15,0 0-15,0 0 0,0 0 16,1 0-16,-1 0 0,0 0 0,0-21 16,0-1-16,0 1 15,-21 0-15,22 21 0,-22-21 16,0 0-16,0 0 0,0-1 15,-22 1-15,1 0 0,0 0 0,0 0 16,0 0-16,0 21 0,-1 0 0,1-22 16,0 22-16,0 0 0,0 0 15,42 0 17,0 0-32,21 0 0,-20 0 15,-1 0-15,21 0 16,-21 0-16,0 0 0,22 0 0,-22 0 0,0 0 15,0 0-15,0 22 0,1-22 16,-1 21-16,-21 0 0,0 0 16,0 0-16,0 0 15,0 1-15,0-1 0,0 0 16,0 0-16,0 0 0,0 0 16,0 1-16,0-1 15,0-42 32,0-1-47,0 1 0,0 0 0,0 0 16,0 0-16,0 0 0,0-1 15,21 1-15,0-21 0,-21 21 16,21 0-16,0-1 0,1 1 16,-1 0-16,0 21 15,0 0-15,-21 21 16,21 0-16,-21 1 0,0-1 15,0 0-15,0 0 0,0 0 0,0 0 16,0 1-16,0 20 0,0-21 16,0 0-16,0 0 0,0 1 0,0-1 15,0 0-15,21-21 16,1 0-16,-1 0 16,0 0-1,0-21-15,-21 0 0,21-1 16,0 1-16,1 0 0,20-21 15,-21-1-15,0 22 0,-21-21 16,21 21-16,1-22 0,-1 22 0,-21 0 16,0 0-16,21 0 0,0 0 15,-21 42 17,0 0-32,0 0 0,0 0 0,0 0 15,0 1-15,0-1 0,0 0 0,0 0 16,0 0-16,0 0 0,0 1 15,0-1-15,21-21 16,-21 21-16,21-21 0,1 0 16,-1 0-16,21 0 0,-21 0 0,0 0 15,22 0-15,-22 0 0,21 0 0,-21-21 16,1 0-16,20-1 0,-21 1 16,0 0-16,0 0 0,1 0 0,-1 0 15,-21-22-15,0 22 0,0 0 16,0 0-16,0 0 0,-21 21 15,-1-22-15,1 22 16,0 0-16,0 22 0,21-1 0,-21-21 16,0 42-16,-1-21 0,22 0 15,0 1-15,0 20 0,0-21 16,0 0-16,0 0 0,0 1 0,0-1 16,0 0-16,0 0 0,0 0 15,22-21-15,-1 0 0,0 21 0,0-21 16,0 0-16,0 0 15,1-21-15,-1 21 0,0-21 0,0 0 16</inkml:trace>
  <inkml:trace contextRef="#ctx0" brushRef="#br1" timeOffset="126843.64">23326 15960 0,'0'0'0,"0"21"31,0 0-31,0 21 0,0-20 16,0 20-16,0 0 0,0 1 15,0-1-15,0 0 0,0 1 0,0-1 16,0 0-16,0 1 0,0-22 0,0 21 16,0-21-16,0 0 0,0 22 15,0-22-15,0 0 0,0 0 16,0 0-1,0-42 1</inkml:trace>
  <inkml:trace contextRef="#ctx0" brushRef="#br1" timeOffset="127168.46">23241 16214 0,'0'0'0,"0"-21"0,0-22 0,-21 22 0,21 0 16,0 0-16,0-22 0,0 22 15,21 0-15,0 0 0,0 0 16,0 21-16,1 0 0,-1 0 16,21 0-16,0 0 0,-20 0 15,20 21-15,0 0 0,1 0 16,-1 22-16,0-22 0,-21 21 0,1 0 16,-1 1-16,0-1 0,-21 0 15,0 1-15,0-1 0,0-21 0,-21 22 16,0-22-16,-22 21 0,1-21 0,0 22 15,20-22-15,-20 0 0,0 0 16,-1 0-16,22 0 0,-21 1 0,21-1 16,0 0-16,21 0 15,21-21 17,0 0-32,21-21 15,-21 0-15</inkml:trace>
  <inkml:trace contextRef="#ctx0" brushRef="#br1" timeOffset="127776.11">23791 16701 0,'21'-22'0,"22"-20"16,-43 21-1,21 0-15,0 0 0,0-22 0,0 22 16,-21 0-16,22-21 0,-1 20 0,0 1 15,0-21-15,0 21 0,-21 0 16,0-1-16,0 1 16,-21 21-16,0 0 15,0 0-15,0 21 16,-1 1-16,1-22 0,0 21 0,0 0 16,21 0-16,0 0 15,0 0-15,0 1 0,0-1 16,0 0-16,21-21 15,0 21-15,-21 0 0,21 0 16,-21 1-16,0-1 16,0 0-1,0 0-15,22-21 16,-22 21 0,21-21-16,0 0 15,0 0-15,0 0 0,0 0 16,1-21-16,-1 21 0,0-21 15,0 0-15,0 0 0,0-1 0,1 1 16,-1 0-16,-21-21 0,21 21 16,0-1-16,-21 1 0,0 0 0,21 0 15,-21 0-15,21 21 16,-21 21 0,0 0-16,0 0 0,0 0 15,-21 1-15,21-1 0,-21 21 16,21-21-16,0 0 0,0 1 15,0-1-15,0 0 0,0 0 16,0 0-16,21-21 47,-21-21-47,0 0 0,21 21 16</inkml:trace>
  <inkml:trace contextRef="#ctx0" brushRef="#br1" timeOffset="127972">24363 16108 0,'0'0'15,"-21"0"-15,21-21 0,-22 21 0,1 0 32,42 21 14,-21 0-46,22-21 0,-1 0 16,-21 21-16</inkml:trace>
  <inkml:trace contextRef="#ctx0" brushRef="#br1" timeOffset="128803.29">24617 16298 0,'0'22'0,"0"-1"31,0 0-31,0 0 0,0 0 16,0 0-16,0 1 15,0-1-15,0 0 0,0 0 16,0 0-16,0 0 16,0 1-16,0-1 0,0 0 0,0 0 15,21-21-15,-21 21 0,21-21 16,0 0-1,0 0-15,1 0 0,-1-21 16,0 21-16,0-21 16,-21 0-16,21 0 0,22-22 15,-22 22-15,0 0 0,-21 0 16,21-22-16,0 22 0,-21 0 0,21 0 16,-21 0-16,0 0 0,0 42 31,0 0-31,0 0 0,0 0 15,0 0-15,-21 1 0,21-1 16,0 0-16,-21 0 0,21 0 0,0 0 16,0 1-16,0-1 0,0 0 15,0 0-15,21-21 0,-21 21 0,21-21 16,1 0-16,-1 0 0,0 0 16,0 0-16,0 0 0,0 0 0,1-21 15,-1 21-15,0-21 0,0 0 0,0 21 16,-21-21-16,21-1 0,-21 1 15,22-21-15,-22 21 0,0 0 0,0-22 16,0 22-16,0 0 0,0 0 16,-22 42 15,22 0-31,-21 0 0,21 0 16,0 1-16,-21 20 0,21-21 0,0 0 15,0 0-15,0 22 0,0-22 16,0 0-16,21 0 0,0 0 15,1 1-15,-1-22 0,0 0 16,0 0-16,0 0 0,0 0 16,1-22-16,-1 1 0,0 0 15,0 0-15,0 21 0,-21-42 0,21 20 16,1 1-16,-1 0 0,-21-21 16,21 21-16,0-1 0,-21 1 15,0 0-15,21 21 0,-21 21 31,0 0-31,0 1 0,0-1 16,0 0-16,0 0 0,0 0 0,0 0 16,0 1-16,0-1 0,0 0 15,0 0-15,21 0 0,1 0 16,-1 1-16,0-22 16,0 0-16,0 0 0,0 0 15,1 0-15,-1 0 0</inkml:trace>
  <inkml:trace contextRef="#ctx0" brushRef="#br1" timeOffset="130240.13">26247 16235 0,'0'0'16,"-22"-21"-16,1 21 15,0 0-15,0 0 0,0 21 16,0 0-16,-1 0 15,1 22-15,0-22 0,0 0 0,0 21 16,21-21-16,-21 22 0,21-22 16,0 0-16,-22 21 0,22-20 15,0-1-15,0 0 0,22 0 0,-1 0 0,0-21 16,0 21-16,21 1 16,-20-22-16,-1 0 0,21 0 0,0 0 15,-20 0-15,-1 0 0,21-22 16,-21 22-16,0-21 0,1 0 0,-1-21 15,21 21-15,-21-1 0,0-20 16,-21 0-16,22-1 0,-1 1 0,0-21 16,-21 20-16,0-20 0,21 20 0,0 1 15,-21 0-15,21-1 0,-21 22 16,0 0-16,0 0 0,0 42 31,0 0-31,-21 0 0,0 22 0,0-1 16,21 0-16,-21 1 0,21-1 0,0 0 15,0 1-15,0-1 0,0 0 16,0-20-16,0 20 0,0-21 0,0 21 16,21-20-16,-21-1 0,21 0 15,0 0-15,0 0 0,1-21 0,-1 21 16,0-21-16,0 0 0,21 0 16,-20 0-16,-1 0 0,0-21 0,21 21 15,-21-21-15,1 0 0,-1 0 16,0 0-16,21-1 0,-21 1 15,-21 0-15,22-21 0,-22 21 0,0-1 16,0-20-16,-22 42 16,1 0-1,0 0-15,0 0 0,21 21 16,-21 0-16,0 1 0,-1-1 0,1 0 16,21 0-16,0 0 0,-21 0 15,21 1-15,-21-1 0,21 0 0,0 0 16,0 0-16,0 0 15,21-21-15,0 0 16,0 0-16,1 0 16,-1-21-16,0 0 15,0 21-15,0-21 0,-21 0 0,21 21 16,1-21-16,-22-1 0,21 1 16,0 21-16,-21 21 46,0 1-46,0-1 16,0 0-16,0 0 16,0 0-16,21 0 15,0-21-15,0 0 16,1 0-16,-1 0 16,0 0-16,0-21 15,0 21-15,-21-21 0,21 0 16,1 21-16,-22-21 0,21 0 15,-21-1-15,21 1 0,-21 0 16,21 0-16,-42 42 47,21 0-47,-21-21 0,21 21 16,0 1-16,0-1 15,-21 0-15,21 0 0,0 0 16,21-21 31,-21-21-32,21 21 79,0 0-94,0 0 16,0-21-16,1 21 0,-22-21 15,21 0 1,0 21-16,-21-22 0,21 1 16,-21 0-16,21 21 0,-21-21 15,21 0-15,-21 42 47,0 0-47,0 0 16,0 0-16,0 1 0,-21-1 0,21 21 15,0-21-15,0 0 0,-21 1 16,21-1-16,0 0 0,-21 0 0,21 0 16,0 0-16,-21 1 0,21-1 15,-21-21 16,-1 0-31,1 0 0,0 0 16,0-21-16,0-1 0,0 1 0,-1 0 16,-20 0-16,21 21 0</inkml:trace>
  <inkml:trace contextRef="#ctx0" brushRef="#br1" timeOffset="136760.29">16341 17293 0,'21'0'31,"0"0"-15,0 0-16,-21-21 16,21 21-1,0 0-15,1-21 0,-1 21 16,0 0-16,-21-21 15,21 21-15,0 0 0,0-21 16,1 21-16,-1-22 16,-21 1-16,21 21 0,0-21 15,-21 0 1,-21 21 0,0 0-1,0 0-15,-1 0 0,-20 0 16,0 0-16,-1 0 0,22 0 15,-21 21-15,0 0 0,-22-21 0,22 21 16,-1 1-16,1-1 0,0 0 16,-1 0-16,22-21 0,-21 21 0,21 0 15,0 1-15,-1-22 16,22 42-16,0-21 16,22-21-1,-1 0-15,0 0 0,0 0 16,0 0-16,22 0 0,-22 0 15,0 0-15,21 0 0,1 21 0,-1-21 16,0 0-16,1 0 0,-22 0 16,21 21-16,0-21 0,-20 22 15,20-1-15,-21 0 0,-21 0 16,21 21-16,-21-20 0,0-1 16,0 0-16,0 21 0,-21-21 0,0 1 15,0 20-15,-22-21 16,22 0-16,-21 22 0,0-22 0,20 0 15,-20 0-15,0 0 0,-1 0 16,22 1-16,-21-22 0,21 21 0,-22 0 16,22-21-16,0 0 0,21 21 15,-21-21-15,42 0 47,0 0-47,0-21 16,1 21-16,-1 0 15,0 0-15,0 0 0,0 0 0,0 0 16,1 0-16,-1 0 16,0 0-16,0 0 15,-21 21-15,0 0 16,0 0 0,0 1-16,0-1 0,-21 0 0,21 0 15,-21 0-15,0 0 0,-1 22 16,22-22-16,-21 21 0,0-21 15,21 22-15,0-1 0,-21 0 0,0 1 16,21-22-16,-21 21 0,21 1 16,0-22-16,0 21 0,0 0 15,0-20-15,0-1 0,0 21 16,0-21-16,0 0 0,0 1 0,0-1 16,0 0-16,21 0 15,0-21-15,-21 21 0,21-21 0,0 0 16,0 0-16,1 0 15,-1 0-15,0 0 16,0 0-16,0-21 16,-21 0-1,0 0 17,0 0 14,0-1-30,0 1 0,0 0-16,0 0 0,21 0 15,-21 0-15,22-1 0,-22 1 16</inkml:trace>
  <inkml:trace contextRef="#ctx0" brushRef="#br1" timeOffset="137707.75">17865 17907 0,'0'0'0,"21"-21"0,-21 0 16,0 0-16,-21 21 31,-1 0-31,1 0 0,0 21 15,0 0-15,0 0 0,21 0 16,-21 0-16,-1 1 0,22 20 0,-21-21 16,21 21-16,0-20 0,0 20 15,0-21-15,0 0 0,0 0 16,0 1-16,0-1 0,21-21 0,1 21 16,-1-21-16,0 0 0,0 0 15,21 0-15,-20 0 0,-1 0 16,0-21-16,0 21 0,0-21 0,0-1 15,1 1-15,-1 0 0,0-21 16,-21 21-16,0-1 16,0 1-16,0 0 0,-21 0 15,0-21-15,-1 20 0,-20 1 16,42 0-16,-42 21 0,21 0 16,-1 0-16,22 21 31,22-21-31,-1 0 15,0 0-15,21 0 0,1 0 16,-1 0-16,0 0 0,1 0 0,20-21 16,-21 21-16,22-21 0,-22 0 15,1 21-15,-1 0 0,0 0 0,-21 0 16,1 0-16,-1 0 16,-21 21-16,0 0 0,0 0 0,0 0 15,0 22-15,0-1 0,0 0 16,-21 22-16,-1-22 0,1 22 15,0-1-15,0 1 0,21-1 0,-21 1 16,0-1-16,21 1 0,0-1 16,-22-20-16,1 20 0,21-21 0,0 1 15,0-1-15,0-21 0,0 22 16,0-22-16,0 0 0,21-63 47,-21 20-47,22 1 0,-22-21 15,21 0-15,-21-1 0,0 1 0</inkml:trace>
  <inkml:trace contextRef="#ctx0" brushRef="#br1" timeOffset="138024.57">18415 18161 0,'0'0'0,"0"-21"0,21 0 16,-21 0-16,0-1 0,21 22 15,-21-21-15,21 21 0,-21-21 0,22 0 16,-1 21-16,0-21 0,0 0 15,0 21-15,0-22 0,1 22 16,-1-21-16,0 21 0,0 0 16,0 0-16,0 0 0,-21 21 15,0 1-15,0-1 16,0 0-16,-21 0 0,0 0 16,-21 0-16,21-21 0,-22 22 0,1-1 15,21 0-15,-22-21 0,22 21 16,0-21-16,0 0 0,21 21 15,21-21 1,0 0 0,22 0-16,-22 0 0,21-21 15,106 0 1,-105 21-16,-22 0 16</inkml:trace>
  <inkml:trace contextRef="#ctx0" brushRef="#br1" timeOffset="138648.22">18817 18140 0,'169'-21'15,"-63"21"1,-85 0-16,-317 21 0,635-63 0,-318 42 15,0 0-15,0-22 0,0 1 16,-21 0 0,0 0-16,0 0 0,0 0 15,-21-1-15,21 1 16,-21 21-16,0 0 0,21-21 0,-21 21 16,0 0-16,-1 0 15,1 21-15,0-21 0,0 21 16,21 1-16,0-1 0,0 0 15,0 0-15,0 0 0,0 22 16,0-22-16,42 0 0,-21 0 16,1-21-16,20 0 0,0 21 15,-21-21-15,22 0 0,-1 0 16,22 0-16,-22-21 0,0 0 0,1 0 16,-22 0-16,21-1 0,-21 1 15,0 0-15,1-21 0,-1 21 0,0-22 16,-21 22-16,0 0 0,0 0 15,0 0-15,0-1 0,0 44 32,0-1-32,0 0 0,0 0 15,0 0-15,-21 22 0,21-22 0,0 0 16,-21 0-16,21 0 0,0 0 16,0 1-16,0-1 0,0 0 0,0 0 15,0-42 32,0 0-47,21 0 0,0-1 16,0 1-16,0 0 0,0-21 0,1 21 15,20-22-15,-21 1 16,21 21-16,-20 0 0,-1-1 0,0 1 16,0 21-16,0 0 0,0 21 15,-21 1-15,0-1 0,0 0 16,0 21-16,0 1 0,0-1 0,0-21 15,0 21-15,-21 1 0,0-22 16,21 21-16,-21-21 0,21 1 0,0-1 16,0 0-16,21-21 15,0 0 1,0 0-16,1-21 0,-1 0 0</inkml:trace>
  <inkml:trace contextRef="#ctx0" brushRef="#br1" timeOffset="138904.07">21018 17441 0,'22'0'16,"-22"22"-16,0 20 0,0-21 16,0 21-16,0 1 0,-22-1 15,1 22-15,0-22 0,21 0 0,-21 22 16,0-22-16,-22 0 0,43 1 15,-21-1-15,0 0 0,0-20 16,21 20-16,-21-21 0,21 0 16,0 0-16,0 1 0,0-1 15,-21-21 1,-1-21 0,1 21-16</inkml:trace>
  <inkml:trace contextRef="#ctx0" brushRef="#br1" timeOffset="139619.67">20510 17971 0,'191'0'31,"-149"-22"-31,22 22 16,-1-21-16,1 0 0,-1 21 15,1-21-15,-1 0 0,22 0 0,-22-1 16,1 1-16,-1 0 0,1 0 15,-22 0-15,1 0 0,-1-1 0,-21-20 16,-21 21-16,0 0 0,0 0 16,0-1-16,0 1 0,-21 21 15,0 0-15,0 21 16,-1 1-16,1 20 0,0 0 16,0-21-16,0 22 0,0-1 15,21 0-15,0 1 0,0-1 0,0 0 16,0 1-16,0-22 0,0 0 15,0 21-15,0-20 0,0-1 16,0 0-16,0 0 16,21-21-1,0 0 1,-21-21-16,21 0 0,0 0 0,0-1 16,1 1-16,-1 0 0,0 0 15,0 0-15,0-22 0,0 43 0,1-21 16,-1 21-16,-21 21 31,0 1-31,0-1 16,0 0-16,0 0 0,0 0 15,21 0-15,0 1 0,0-22 16,0 21-16,1-21 0,-1 0 16,21 0-16,0 0 0,-20 0 15,20 0-15,0 0 0,1 0 0,-22 0 16,21-21-16,-21-1 0,0 1 15,22 0-15,-43 0 0,21 0 0,0-22 16,-21 22-16,0-21 0,0 0 16,0 20-16,0-20 0,0 21 15,-21 21 1,21 21-16,0 0 16,0 0-16,-21 1 0,21 20 15,-21-21-15,21 21 0,0-20 16,-22-1-16,22 0 0,0 0 0,0 0 15,0 0-15,22-21 16,-1 0-16,21 0 0,-21 0 16,22 0-16,-1 0 0,0 0 0,1 0 15</inkml:trace>
  <inkml:trace contextRef="#ctx0" brushRef="#br1" timeOffset="140187.82">22818 17399 0,'0'0'0,"-43"0"0,22-21 0,-21 21 15,21-21-15,21 0 0,0-1 16,-22 22-16,22-21 15,0 42 1,0 1-16,0 20 16,22 0-16,-1 1 0,0 20 0,0 1 15,-21-1-15,21 1 0,0-1 16,1 1-16,-1-22 0,0 21 0,-21-20 16,0-1-16,21 0 0,-21-20 15,21 20-15,-21-21 0,0 0 16,0 0-16,0-42 31,21 0-15,-21 0-16,22-21 0,-1 20 15,0-20-15,0 21 0,0-21 16,0-1-16,22 22 0,-1 0 0,0 0 16,-20 0-16,20 21 0,0 0 15,1 0-15,-1 0 0,-21 21 16,0 0-16,22 0 0,-22 21 0,-21-20 15,0-1-15,0 0 0,0 0 16,0 21-16,-43-20 0,22-22 0,-21 21 16,21 0-16,-22 0 0,1-21 15,-21 0-15,20 21 0,1-21 16,21 0-16,-22 0 0,22 0 0,-21 0 16,42-21-16,0 0 15,0 0-15,21 0 0,0-1 16,0 1-16</inkml:trace>
  <inkml:trace contextRef="#ctx0" brushRef="#br1" timeOffset="140579.6">23580 17801 0,'0'-21'16,"0"0"0,0 0-16,21 21 15,0-21-15,0-1 0,0 22 16,0 0-16,1 0 0,-1 0 0,0 0 15,0 0-15,0 22 16,0-1-16,1 0 0,-22 0 0,21 21 16,-21-20-16,0 20 0,0-21 15,0 21-15,-21 1 0,-1-22 16,1 21-16,0-21 0,0 1 0,0-1 16,21 0-16,-21 0 15,-1-21-15,22-21 31,22 21-15,-1-21-16,0-22 0,0 22 0,0 0 16,0-21-16,22-1 15,-22 1-15,21-21 0,-21 20 0,22 1 16,-1 0-16,-21-1 0,22 22 16,-22 0-16,0 0 0,0 21 15,0 0-15,0 21 16,-21 0-1,22 0-15</inkml:trace>
  <inkml:trace contextRef="#ctx0" brushRef="#br1" timeOffset="140964.35">24447 17759 0,'0'0'16,"22"0"-16,-22 21 31,-22 0-31,1 0 0,21 1 15,-21-1-15,0 0 0,0 21 16,0-21-16,-1 22 0,1-22 16,21 21-16,0-21 0,0 1 0,0-1 15,0 0-15,0 0 0,0 0 16,21-21 0,1 0-16,-1 0 0,21 0 0,-21 0 15,0 0-15,22-21 0,-22 0 16,0 0-16,21 0 0,-20-1 15,-1 1-15,0-21 0,0 0 16,0 20-16,-21-20 0,0 0 16,0 21-16,0-22 0,0 22 0,0 0 15,0 0-15,-21 21 0,0 0 16,0 0-16,0 0 0,-22 0 0,22 21 16,0 0-16,0 0 0,0-21 15,-1 21-15,22 1 0,-21-1 16,21 0-16,0 0 0,21-21 15,1 0-15,20 0 16,-21 0-16</inkml:trace>
  <inkml:trace contextRef="#ctx0" brushRef="#br1" timeOffset="141512.04">24998 17801 0,'0'0'0,"21"-21"0,0 21 0,0 0 15,-21 21 1,0 0-16,0 1 15,0-1-15,-21 0 0,0 21 0,0-21 16,21 1-16,-21-1 0,-1 0 16,1 0-16,21 0 0,0 0 0,-21 1 15,42-22 17,0 0-17,1-22-15,-1 1 16,21 21-16,-21-21 0,22 0 0,-22 0 15,0 0-15,0-1 0,0 22 16,0 0-16,1-21 0,-22 42 31,0 1-31,0-1 0,0 0 16,0 0-16,0 0 0,0 0 0,0 1 16,0-1-16,0 0 15,21 0-15,0-21 16,0 0-16,0 0 0,0 0 15,1 0-15,-1-21 16,0 21-16,-21-21 0,21 0 16,0-1-16,-21 1 0,0 0 15,21 0-15,1-21 0,-22 20 16,0-20-16,21 21 0,0-21 0,0 20 16,-21 1-16,21 0 0,-21 0 15,21 0-15,-21 0 0,22 21 16,-22 21-1,-22 0 1,22 0 0,22-21 15</inkml:trace>
  <inkml:trace contextRef="#ctx0" brushRef="#br1" timeOffset="141903.81">26056 17780 0,'-21'0'15,"0"0"-15,0 0 0,-1 0 16,22 21-16,-21-21 0,0 21 16,0-21-16,21 22 0,-21-22 0,21 21 15,0 0 1,0 0-1,21 0 1,0-21-16,0 21 0,0-21 16,-21 22-16,22-22 15,-1 21-15,-21 0 16,21-21-16,-21 21 0,21-21 0,-21 21 16,0 0-1,-21-21-15,0 0 0,0 0 16,-1 0-16,1 0 15,0 0-15,0 0 16,0-21-16,0 21 16,21-21-1,21 21 1,21 0 0,-21 0-16</inkml:trace>
  <inkml:trace contextRef="#ctx0" brushRef="#br1" timeOffset="142492.06">26268 18034 0,'42'0'16,"-21"0"-16,0-21 15,1 21-15,-22-21 16,21 21-16,0-21 0,0 21 0,0-22 16,-21 1-16,0 0 15,21 21-15,-21-21 16,-21 21-16,0 0 15,0 0-15,0 0 16,0 21-16,-1-21 0,22 21 0,0 0 16,-21-21-16,21 22 0,0-1 15,0 0-15,0 0 0,0 0 16,0 0-16,0 1 16,21-22-16,1 0 15,-1 21-15,0-21 16,0 0-16,0 0 15,0 0-15,1-21 0,-1-1 16,0 22-16,-21-21 0,21 21 16,-21-21-16,21 0 0,0 0 0,-21 0 15,0-1-15,0 1 16,22 0-16,-1 21 16,0 0-1,0 0-15,-21 21 16,0 0-16,21 1 0,-21-1 0,21 0 15,-21 0-15,22-21 0,-22 21 16,0 0-16,0 1 0,0-1 16,0 0-1,-22-21 1,1 0-16,21-21 31,0 0-31,0-1 0,0 1 16,0 0-16,21 0 15,1 0-15,-1-22 0,0 22 16,0 0-16,21-21 0,1 21 16,-1-1-16,0 1 0,1 0 0</inkml:trace>
  <inkml:trace contextRef="#ctx0" brushRef="#br1" timeOffset="143016.04">27453 17632 0,'0'0'15,"0"-21"-15,0 0 16,21 21 0,0 0-16,1 0 0,20 0 0,-21 21 15,21 0-15,-20-21 0,20 21 16,-21 0-16,0 0 0,-21 1 0,0 20 16,0-21-16,0 0 0,-21 22 15,-21-22-15,21 21 0,-22-21 16,1 22-16,0-22 0,-1 21 15,1-21-15,0 0 0,-1 1 16,22 20-16,-21-21 0,21 0 0,21 0 16,0 22-16,0-22 0,0 0 15,0 0-15,0 0 0,21 1 0,0-1 16,0 0-16,21 0 0,-20 0 16,20-21-16,-21 21 0,21-21 15,-20 0-15,20 0 0,-21 22 0,0-22 16,0 0-16,-21 21 15,0 0-15,0 0 0,-21-21 16,0 21-16,0-21 16,0 21-16,-22 1 0,22-1 15,-21 0-15,21 0 0,0 0 0,-1 0 16,22 1-16,0-1 0,0 0 16,0 0-16,0 21 0,0-20 0,0-1 15,22-21-15,-22 21 0,21 0 16,-21 0-16,21-21 15,-42 0 1,0 0-16,-22 0 0,1 0 16,0 0-16,-43 0 0,21-21 0,-41 0 15,20 0-15,-42 0 0,21 21 16,-21-22-16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4:11:11.48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1418 2392 0,'-21'0'16,"0"0"-1,0 0-15,42 0 94</inkml:trace>
  <inkml:trace contextRef="#ctx0" brushRef="#br0" timeOffset="1495.24">2011 635 0,'0'0'0,"0"-21"31,0 42 0,0 0-31,-21 0 16,21 1-16,-22 20 0,22 21 0,0-20 15,-21 20-15,21 1 0,-21-1 16,21 1-16,-21-1 0,21 1 0,0-1 16,-21 1-16,21-1 0,-21 1 15,21-1-15,0-20 0,-22 20 16,22-21-16,0 1 0,-21-1 15,21-21-15,0 22 0,0-22 16,0 0-16,0 0 0,-21-21 31,21-21-31,-21 0 16,0 0-16,21-22 0</inkml:trace>
  <inkml:trace contextRef="#ctx0" brushRef="#br0" timeOffset="2082.94">1333 1058 0,'0'0'0,"-21"-21"16,-42-42 0,42 20-16,21 22 0,-22 0 15,22-21-15,0 21 0,0-1 0,0-20 16,0 21-16,22 0 0,-1 0 15,0-1-15,0 1 0,21 0 16,-20 0-16,20 21 0,0 0 0,22 0 16,-22 0-16,0 0 0,22 21 15,-22 0-15,22 0 0,-22 22 16,22 20-16,-22 1 0,0-1 0,22 1 16,-22-1-16,0 1 0,-20 20 15,20-20-15,-21-1 0,0 1 16,0-1-16,1 1 0,-1 21 15,0-22-15,0-21 0,-21 22 0,21-1 16,0-20-16,-21-1 0,22 0 16,-22-20-16,0-1 0,0 0 0,21 0 15,-21-42 1,0 0 0,0 0-16,0-22 0,0 1 0,0 0 15,0-1-15,0-20 0,0-1 16,0 1-16,0-1 0,0-20 0,0 20 15,0-21-15,0 1 16,0-1-16,0 0 0,21 1 0,0-1 16,0 0-16,0 22 0,1-1 15,-1 1-15,21 21 0,-21-1 16,0 1-16,1 0 0,-1 20 0,-21 1 16,0 0-16,21 21 0,0 0 15,0 0-15,-21 21 16,0 0-16,0 1 0,0-1 15,0 0-15,0 0 0,0 0 16,0 0-16,0 1 0,0-1 0,0 0 16,0 0-16</inkml:trace>
  <inkml:trace contextRef="#ctx0" brushRef="#br0" timeOffset="2831.52">3154 1757 0,'0'-21'0,"0"0"16,-21-1-16,21 1 16,0 0-16,0 0 0,0 0 15,0 0-15,0-1 0,0 1 16,0 0-16,0 0 0,0-21 16,0 20-16,0 1 0,0 0 0,-22 0 15,22 0-15,-21 21 0,21-21 16,-21 21-16,0 0 0,0 0 0,0 0 15,-1 0-15,-20 0 16,21 0-16,-21 0 0,20 21 0,-20 21 16,21-21-16,-21 0 0,20 22 15,1-1-15,0 0 0,0 22 16,0-22-16,0 1 0,21-1 0,0 0 16,0 1-16,0-1 0,0-21 15,0 0-15,21 0 0,0 1 0,0-1 16,0 0-16,0-21 0,1 0 15,-1 0-15,0 0 0,0 0 0,21-21 16,-20 0-16,-1-1 0,0 1 16,21 0-16,-21 0 0,1-21 0,-1-1 15,0 22-15,0-21 16,-21-1-16,0 1 0,21 0 0,-21-1 16,0 1-16,0 0 0,0 21 15,0-1-15,0 1 0,0 0 0,0 0 16,0 42 15,0 0-31,0 43 16,0-43-16,0 21 15,0-21-15,0 22 0,0-22 0,0 21 16,0-21-16,0 22 0,0-22 16,21 0-16,-21 0 0,0 0 0,0 1 15,22-1-15,-1-21 16,0 0-16,0 0 0,0 0 15,0 0-15,22 0 16,-22 0-16,0-21 0,0-1 0,0 22 16,22-21-16</inkml:trace>
  <inkml:trace contextRef="#ctx0" brushRef="#br0" timeOffset="3211.33">3895 1503 0,'0'0'0,"21"0"0,-21-21 0,21-22 15,-21 22-15,0 0 16,0 0-16,-21 0 16,0 21-16,-1-21 15,1-1-15,0 22 16,0 0 0,0 0 187</inkml:trace>
  <inkml:trace contextRef="#ctx0" brushRef="#br0" timeOffset="3727.53">3662 1376 0,'0'0'0,"-21"0"16,-1 0-16,22-21 15,-21 0-15,21-1 16,0 1-16,0 0 16,21 0-1,1 21 1,-1 0-16,0 0 0,0 0 15,0 0-15,0 21 0,1-21 16,-1 21-16,-21 0 0,21 22 16,0-22-16,0 0 0,-21 21 0,21-20 15,-21 20-15,0-21 0,0 21 16,0 1-16,0-22 0,0 21 0,0-21 16,0 22-16,0-22 0,0 0 15,0 0-15,0 0 0,0-42 47,22 0-47,-1 0 0,-21 0 16,21-22-16,-21 22 0,21-21 0,0 21 15,-21-22-15,21 1 16,1 0-16,-1 21 0,-21-22 0,21 1 16,0 21-16,0-22 0,-21 22 15,21 0-15,-21 0 0,22 0 0,-22 0 16,21 21-1,0 0 1,-21 21 0,0 0-1,0 0-15</inkml:trace>
  <inkml:trace contextRef="#ctx0" brushRef="#br0" timeOffset="3991.29">4360 1334 0,'21'0'32,"-21"21"-17,0 0 1,0 0-16,0 0 0,0 0 16,0 1-16,0-1 0,-21 0 15,21 0-15,0 21 0,0-20 0,-21-1 16,21 0-16,-21 0 15,21 0-15,-21 0 0,21 1 0,0-1 0,0 0 16,0-42 15,0 0-15,0-1-16,21 1 0</inkml:trace>
  <inkml:trace contextRef="#ctx0" brushRef="#br0" timeOffset="4335.09">4466 1016 0,'0'0'0,"-21"-21"16,0 21-16,0 0 0,-1 0 0,1 0 15,0 0-15,0 0 16,21 21-16,0 0 16,0 0-1,21-21-15,0 0 16,0 0-16,1 0 0,-1 0 15,0 0-15,0 0 0,0-21 0,0 21 16,1-21-16,-22 0 0,0 0 16,0 0-16,0-1 0,0 1 15,0 0-15,0 0 0,-22 21 0,1-21 16,0 0-16,0 21 0,0 0 16,-22 0-16,22 0 0,0 0 15,0 21-15,0 0 0,21 0 0,-21 0 16,21 0-16,-22 22 0,22-22 15,0 21-15,0-21 0,0 1 16,0 20-16,0-21 0,22 0 16,-1 0-16,0 1 0</inkml:trace>
  <inkml:trace contextRef="#ctx0" brushRef="#br0" timeOffset="5259.58">5292 1439 0,'-22'-21'31,"22"0"-31,0 0 0,-21 0 15,21 0-15,-21 21 0,21-22 16,0 1-16,-21 21 16,0 0-16,0 0 15,-1 0-15,1 0 16,0 0-16,0 21 0,0 1 0,0-1 16,-1 0-16,1 0 15,0 0-15,0 0 0,0 1 0,0-1 16,21 21-16,0-21 0,-22 0 15,22 1-15,0 20 0,0-21 0,0 0 16,0 0-16,22-21 16,-1 0-16,0 0 0,0 0 15,0 0-15,0 0 0,1 0 16,20-21-16,-21 0 0,0 21 0,22-21 16,-22 0-16,0 0 15,0-1-15,-21 1 0,21 0 0,-21 0 16,21 0-16,-21 0 0,22-1 15,-22 1-15,0 0 0,0 0 16,0 0-16,0 0 16,0 42 15,0 0-31,0 0 0,0 0 0,0 0 16,0 1-16,0 20 0,0-21 15,0 21-15,0 22 0,0-22 0,0 1 16,21 20-16,-21 1 0,21-1 15,0 1-15,-21-1 0,21 1 16,0 20-16,1 1 0,-22-22 16,21 22-16,0 0 0,-21-22 0,0 22 15,0-22-15,21 1 0,-21-1 0,0-20 16,0 20-16,0-20 0,0-1 16,0 0-16,0 1 0,0-1 0,0-21 15,0 0-15,0 0 0,-21 1 0,21-1 16,-21 0-16,0-21 15,-1 0-15,1 0 0,0 0 0,-21 0 16,-1 0-16,1-21 0,0 0 16,-1-1-16,-20 1 0,-1-21 0,22 21 15,-21-22-15,20 1 0,1 0 16,0-22-16,-1 1 0,1-1 16,21 1-16,0-1 0,-1-20 0,22 20 15,0 1-15,0-1 0,0 1 16,0 20-16,0-20 0,22 20 0,-1 1 15,0 0-15,0-1 0,0 22 0,0-21 16,1 21-16,-1-22 0,0 22 16,0 0-16,0 0 0,22-21 0,-22 20 15,0 1-15,21 0 0,-21 0 16,1 0-16,20 21 0,-21-21 0,0-1 16,22 1-16</inkml:trace>
  <inkml:trace contextRef="#ctx0" brushRef="#br0" timeOffset="7626.94">5757 1588 0,'21'0'0,"1"-22"16,-1 22-16,0-21 0,0 0 15,0 21-15,0-21 0,-21 0 16,22 0-16,-22-1 16,0 1-16,0 0 0,0 0 15,-22 0-15,22 0 16,-42-1-16,21 22 0,0-21 0,0 21 16,-22 0-16,1 0 0,21 0 15,-22 0-15,1 0 0,21 21 0,-21 1 16,20-1-16,1 0 15,0 0-15,0 21 0,0-20 0,21 20 16,0 0-16,-21-21 0,21 22 16,0-1-16,0 0 0,0-20 0,21 20 15,0-21-15,0 0 0,0 0 16,-21 1-16,21-1 0,1 0 0,-1-21 16,0 0-16,0 0 0,21 0 15,-20 0-15,-1 0 0,0 0 0,21-21 16,-21 0-16,22-1 0,-22 1 15,21 0-15,-21 0 0,1-21 16,20 20-16,-21 1 0,0-21 16,0 21-16,1-22 0,-1 22 0,-21-21 15,0 21-15,21 0 0,-21-22 16,0 22-16,0 0 0,0 0 16,-21 42 30,21 0-30,0 0-16,0 0 16,-21 1-16,21-1 15,-22 0 1,22 0-16,0 0 0,0 0 16,0 1-16,0-1 15,0 0-15,0 0 0,0 0 16,0 0-16,22-21 0,-22 22 15,21-1-15,-21 0 16,21-21-16,0 0 63,-21-21-48</inkml:trace>
  <inkml:trace contextRef="#ctx0" brushRef="#br0" timeOffset="12951.46">6413 1926 0,'22'0'0,"-22"-21"0,21 21 16,0-21-16,0 0 0,0 0 16,0-22-16,1 22 0,20-21 0,-21-1 15,0 1-15,-21 0 0,21-1 16,1 1-16,-22 0 0,0-22 0,0 22 15,0 0-15,0-22 0,0 22 16,0-22-16,0 22 0,0-22 0,0 22 16,-22 0-16,22-1 0,-21 22 15,21-21-15,0 21 0,-21 21 16,0 21 0,21 0-16,-21 21 0,21 1 15,0-1-15,0 22 0,0-22 16,0 21-16,0 1 0,0-1 15,0 1-15,0-22 0,0 22 0,0-1 16,0 1-16,0-22 0,0 0 16,0 22-16,0-43 0,21 21 0,0 1 15,-21-22-15,21 0 0,0 0 16,1-21-16,-1 0 0,0 0 0,21 0 16,-21 0-16,1 0 0,20-21 15,-21 0-15,21 0 0,-20 0 0,-1-22 16,21 1-16,-21 0 0,0-1 15,1 1-15,-1 0 0,-21-1 0,0 1 16,21 21-16,-21-22 0,0 22 16,0 0-16,0 0 0,0 0 15,0 42 1,0 0-16,0 0 16,0 22-16,0-22 0,0 21 0,0 0 15,0 1-15,0-22 0,0 21 16,0 1-16,0-22 0,0 21 0,21-21 15,-21 0-15,21-21 0,-21 22 16,21-22-16,1 0 0,-1 0 0,0 0 16,0-22-16,0 22 15,0-21-15,1 0 0,-1 0 16,-21-21-16,21 20 0,0-20 16,0 0-16,-21 21 0,0-22 0,21 22 15,1-21-15,-22 21 0,0-1 16,0 1-16,0 42 31,0 1-31,0-1 16,0 0-16,0 0 0,0 21 15,0-20-15,0 20 0,0-21 0,0 0 16,0 22-16,0-22 0,0 0 16,21 0-16,0 0 15,0-21-15,0 0 0,0 0 16,22 0-16,-22 0 0,0-21 15,0 0-15,0 0 0,1 0 0,-1-1 16,0 1-16,-21 0 0,0-21 16,0 21-16,0-1 0,0-20 0,0 21 15,-21 0-15,0 0 0,-1-1 16,1 1-16,-21 0 0,21 21 0,-22 0 16,22 0-16,-21 0 0,21 0 15,0 0-15,-1 0 0,44 0 47,-1 0-47,21 0 16,-21 0-16,22 0 0,-1-21 0,0 21 15,1-21-15,-22 0 0,21 21 16,0-22-16,-20 22 0,20 0 0,-21 0 16,21-21-16,-20 21 0,-1 0 15,0 0-15,0 0 0,-21 21 16,21 1-16,-21-1 0,21 0 15,-21 0-15,0 0 0,0 0 0,0 1 16,0 20-16,0-21 0,0 0 16,0 22-16,0-22 0,0 21 0,0-21 15,0 0-15,0 1 0,0-1 16,0 0-16,0 0 0,0 0 16,0 0-16,0-42 31,0 0-31,0 0 15,0 0-15,22 0 0,-22-22 16,0 22-16,21-21 0,0-1 0,-21 1 16,21 21-16,0-21 0,0-1 15,1 1-15,-1 0 0,0 20 0,0-20 16,0 21-16,0 0 0,-21 0 16,22 21-16,-1 0 0,0 0 0,0 0 15,0 21 1,-21 0-16,21 21 0,-21-21 0,0 22 15,0-22-15,22 21 0,-22 1 16,21-1-16,0 0 0,-21-21 0,21 22 16,0-1-16,0-21 15,1 0-15,-22 1 0,21-22 0,0 0 16,0 0-16,0 0 0,0 0 0,1 0 16,-1-22-16,0 1 0,0 0 15,0 0-15,-21 0 0,21 0 0,1-1 16,-1 1-16,-21-21 0,0 21 15,0-22-15,0 1 0,0 0 0,0 21 16,-21-22-16,-1 1 16</inkml:trace>
  <inkml:trace contextRef="#ctx0" brushRef="#br0" timeOffset="13151.34">7683 826 0,'-42'0'0,"84"0"0,-105-22 15,21 22-15,20 0 0,1 0 0,0 0 16,21-21-16,-21 21 16,42 0 31</inkml:trace>
  <inkml:trace contextRef="#ctx0" brushRef="#br0" timeOffset="13351.23">6583 1228 0,'0'0'0,"-21"42"31,42-42-15,21 0-16,-21 0 0,22 0 15,-1 0-15,0 0 0,1-21 16,20 21-16,-21-21 0,22 21 0,-22-21 16,1 21-16,-1-22 0,0 1 15,1 0-15,-1 0 0</inkml:trace>
  <inkml:trace contextRef="#ctx0" brushRef="#br0" timeOffset="14187.12">11261 974 0,'0'0'15,"0"-21"-15,0-1 0,21-20 0,-21 21 16,0 0-16,0 0 16,0 42-1,-21 0-15,21 0 0,-22 21 16,1 1-16,0 20 15,0-20-15,0 20 0,0 1 0,-1-1 16,1 1-16,-21-1 0,21-21 16,0 22-16,-1-1 0,-20 1 0,21-22 15,0 1-15,0-1 0,-1 0 16,22 1-16,-21-22 0,21 0 16,-21 0-16,21 0 0,0 0 0,-21-21 0,21-21 31,0 0-31,0 0 0,21 0 15,0 0-15,0-22 16,1 1-16,-1 0 0,0-22 0,0 22 0,21-22 16,-20 1-16,20 20 15,-21-20-15,21-1 0,-20 1 0,20-1 16,-21 1-16,0 21 0,0-22 16,1 22-16,-1 21 0,0-22 0,-21 22 15,21 21-15,0 21 16,-21 0-16,0 22 0,21-1 15,-21 0-15,0 1 0,0 20 16,0 1-16,0-22 0,0 22 0,0-22 16,0 21-16,0-20 15,0 20-15,0-20 0,0-1 0,0 0 0,0 1 16,0-22-16,0 21 0,0-21 16,0 0-16,0 1 0,0-1 15,-21-42 16,0 21-31,0-22 0,-21 1 16</inkml:trace>
  <inkml:trace contextRef="#ctx0" brushRef="#br0" timeOffset="14363.02">10753 1545 0,'0'0'16,"-22"0"-16,22-21 15,22 21 1,-1 0-16,0 0 0,21 0 15,-21 0-15,22 0 0,-1-21 0,22 21 16,-22 0-16,21-21 0,-20 21 16,20 0-16,1-21 0,-22-1 0,0 22 15,22-21-15,-22 0 0,1 0 0,-1 0 16</inkml:trace>
  <inkml:trace contextRef="#ctx0" brushRef="#br0" timeOffset="14655.85">11896 974 0,'0'0'0,"0"-21"0,-22 21 32,22 21-32,-21 0 15,21 0-15,-21 0 0,21 22 16,0-1-16,0 0 0,0 1 0,0 20 16,0-21-16,0 1 0,0-1 15,0 22-15,0-22 0,0 0 0,0 1 16,0-1-16,0 0 0,0 1 15,-21-22-15,21 21 0,0-21 0,0 0 16,0 1-16,0-1 16,-21-21-1,21-21 1,0-1 0,0 1-16,0-21 0,0 21 0,0-22 15,0 1-15,0 0 0,0-1 16</inkml:trace>
  <inkml:trace contextRef="#ctx0" brushRef="#br0" timeOffset="14946.68">11790 1291 0,'0'0'16,"0"-42"-16,0 0 0,0-1 0,0 1 0,0 0 16,-21-1-16,21 22 0,0-21 15,0 21-15,0-1 0,21 1 0,0 0 16,0 0-16,0 0 0,0 21 16,22 0-16,-1 0 0,-21 0 0,22 0 15,-1 0-15,-21 0 16,21 21-16,-20 0 0,-1 0 0,0 22 15,0-22-15,-21 21 0,0 0 16,0-20-16,0 20 0,0 0 0,-21-21 16,0 22-16,0-22 0,-1 0 15,-20 0-15,21 0 0,-21 1 0,-1-1 16,22-21-16,0 21 0,-21 0 16,20-21-16,1 0 0,21 21 15,-21-21-15,21-21 31,0 0-31,21 21 16,0-21-16,1 21 0</inkml:trace>
  <inkml:trace contextRef="#ctx0" brushRef="#br0" timeOffset="15315.47">12700 826 0,'0'21'16,"0"0"-1,0 0-15,0 0 0,0 0 16,0 22-16,0-22 0,0 21 0,-21 1 15,21-1-15,-21 0 0,-1 1 0,22 20 16,0-21-16,0 1 0,-21-22 16,21 21-16,-21 1 0,21-22 0,0 21 15,0-21-15,0 22 0,0-22 16,0 0-16,0 0 0,-21 0 0,21 0 16,0 1-16,-21-22 46,21-22-30</inkml:trace>
  <inkml:trace contextRef="#ctx0" brushRef="#br0" timeOffset="15579.41">12192 1693 0,'0'22'16,"21"-1"0,0-21-16,0 0 0,1 0 15,-1 0-15,21 0 0,-21 0 0,22 0 16,-22 0-16,21 0 0,-21 0 16,0 0-16,1 0 0,20 0 0,-21-21 15,0 21-15,0-22 0,1 22 0,-1-21 16,0 21-16,-21-21 0,21 0 15,0 21-15,-21-21 0,0 0 0,0-1 16,21 1-16,-21 0 0,0 0 16</inkml:trace>
  <inkml:trace contextRef="#ctx0" brushRef="#br0" timeOffset="15827.27">12446 889 0,'0'0'0,"0"-21"0,0-21 15,21 42 1,-21-22-16,21 22 0,0 0 16,1 0-16,-1 0 0,0 0 0,0 0 15,0 0-15,0 0 0,1 0 16,-1 0-16,0 0 15,-21-21 1,21 21-16,0 0 16</inkml:trace>
  <inkml:trace contextRef="#ctx0" brushRef="#br0" timeOffset="16084.12">13377 741 0,'0'21'16,"0"0"-1,0 0-15,-21-21 0,21 22 16,-21-1-16,0 0 15,0 0-15,-1 0 0,1-21 16,0 21-16,21 1 16</inkml:trace>
  <inkml:trace contextRef="#ctx0" brushRef="#br0" timeOffset="16766.74">13970 953 0,'-21'0'15,"0"0"-15,-1 0 0,1 0 16,0 0-16,0 0 0,0 21 16,0-21-16,-1 21 0,-20 0 0,42 0 15,-21 0-15,0 1 0,0-22 16,-1 21-16,22 0 0,0 0 0,0 0 16,-21 0-16,21 1 15,0-1-15,0 0 16,0 0-1,21-21-15,1 0 16,-1 21-16,0-21 0,0 0 16,0 0-16,0 21 0,1-21 15,-1 0-15,21 0 0,-21 22 16,0-22-16,1 0 0,-1 0 16,0 21-16,21-21 0,-21 0 0,1 21 15,-22 0-15,21-21 0,0 21 16,-21 0-16,0 1 0,0-1 15,0 0-15,0 0 16,-21 0-16,0-21 0,-1 21 16,-20 1-16,21-22 0,-21 21 0,20-21 15,-20 21-15,0-21 16,-1 0-16,22 0 0,-21 21 0,21-21 16,-22 0-16,22 0 0,-21 0 15,21 0-15,0 0 0,-1 0 0,1 0 16,0 0-16,0 0 15</inkml:trace>
  <inkml:trace contextRef="#ctx0" brushRef="#br0" timeOffset="16983.64">13102 1630 0,'0'21'16,"0"0"-16,0 0 15,-21-21 48</inkml:trace>
  <inkml:trace contextRef="#ctx0" brushRef="#br0" timeOffset="18662.71">1630 2752 0,'0'0'0,"-21"0"15,42 0 16,0 0-15,21 0-16,-21 0 16,22 0-16,-22 0 0,21 0 0,1 0 15,-1 0-15,0 0 0,1 0 16,-1 0-16,0 0 0,22 21 0,-22-21 16,22 0-16,-1 0 15,1 0-15,20 21 0,-20-21 0,20 0 16,1 0-16,-21 0 0,20 0 15,22 0-15,-21 0 0,21 0 0,21 0 16,0 0-16,0 0 0,0 0 16,0 0-16,21 0 0,-21 0 0,21-21 15,21 21-15,-21 0 0,1 0 16,-1-21-16,21 0 0,-21 21 0,0 0 16,1 0-16,20-22 0,-21 22 15,0 0-15,0-21 0,1 0 0,20 21 16,-21 0-16,21-21 0,-20 21 15,-1-21-15,0 21 0,0 0 16,0-21-16,0 21 0,1-22 0,-22 22 16,0 0-16,0-21 0,-22 21 15,-20 0-15,21 0 0,-21-21 0,-1 21 16,1 0-16,-22 0 0,22-21 16,-21 21-16,-22 0 0,0 0 0,22 0 15,-43 0-15,21 0 0,-21-21 16,1 21-16,-1 0 15,-42 0 32,42 0 0,0 0-31,0-21-16</inkml:trace>
  <inkml:trace contextRef="#ctx0" brushRef="#br0" timeOffset="19342.41">10710 2350 0,'0'21'32,"0"0"-1,-21-21-16,0 0 1,21 21-16,-21-21 16,42 0 31,0 0-47,0 0 15,0 0-15,1 0 0,-1 0 0,21 0 16,-21 0-16,22 0 0,-22 0 0,21 0 15,0 0-15,1-21 0,-1 21 16,22-21-16,-1 21 0,1 0 0,-1 0 16,22-21-16,-1 21 0,1 0 15,21 0-15,0 0 0,21-22 16,0 22-16,0 0 0,0 0 0,0 0 16,-21 0-16,21-21 0,-22 21 15,22 0-15,-21 0 0,0 0 0,-21-21 16,21 21-16,-22 0 0,1 0 15,-22-21-15,1 21 0,-1 0 0,1 0 16,-22-21-16,1 21 0,-1-21 0,0 21 16,-21 0-16,22 0 0,-22-22 15,0 22-15,0 0 0,-21-21 47,-21 21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4:12:49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4339 0,'-21'0'0,"21"21"16,0 1 15,21-22 0,1 0-15,-1 0-16,0 0 15,0 0-15,0-22 0,0 1 0,1 21 16,-1-21-16,21 0 0,-21 0 16,0 21-16,1-21 0,20-1 0,-21 1 15,0 0-15,0-21 0,1 21 16,-1-1-16,0-20 0,-21 21 0,21-21 15,-21 20-15,21-20 0,-21 21 16,0-21-16,0 20 0,0-20 0,0 21 16,0 0-16,0 0 15,0-22-15,0 22 0,0 0 0,0 0 16,0 0-16,-21-1 16,21 1-1,-21 21 1,21 21-1,-21 1-15,0-1 16,21 0 0,0 0-16,-22 0 0,22 0 15,0 1-15,-21-1 16,21 0-16</inkml:trace>
  <inkml:trace contextRef="#ctx0" brushRef="#br0" timeOffset="1068.41">1841 3747 0,'0'0'0,"0"-22"0,0 1 15,0 0-15,0 0 16,0 0 15,22 21-31,-22 21 31,0 0-15,0 0-16,0 0 16,0 22-16,-22-22 0,22 21 15,-21 22-15,21-1 0,-21 1 0,0-1 16,21 22-16,0-22 0,-21 22 16,21-21-16,-21 20 0,21 1 0,-22 21 15,22-22-15,0 22 0,-21 0 16,0-21-16,21 21 0,-21-1 0,0-20 15,0 21-15,-1 0 16,1-22-16,0 1 0,0 0 0,0-1 16,0 1-16,-1-21 0,22-1 15,0-21-15,0 22 0,0-22 0,0-21 16,0 22-16,0-22 0,0 21 16,22-21-16,-1-21 0,0 22 15,0-22-15,21 0 16,-20-22-16,-1 1 0,0 0 0,21-21 15,-21 21-15,1-22 0,20 1 16,-21 21-16,0-43 0,0 22 0,1-22 16,-1 22-16,-21-21 0,0-22 15,0 21-15,0 1 0,0-22 16,0 22-16,-21-1 0,-1-20 0,-20 20 16,21 1-16,-21-1 0,-1 22 15,1-22-15,0 22 0,-1 0 16,1-1-16,0 1 0,-1 21 0,22-22 15,-21 22-15,21 0 0,-1 0 16,1 0-16,21 0 0,0-1 16,0 1-16,0 0 15,21 21-15,22-21 0,-22 0 0,21 0 16,-21 21-16,22-22 0,-1 1 16,0 0-16,1 0 0,-1 0 15,0 0-15,-20-1 0,20-20 16,0 21-16,-21 0 0,1 0 0,20-1 15,-42 1-15,21 0 0,0 0 16,-21 0-16,21 0 0,-21-1 16,0 1-16,0 0 0,0 0 15,0 42 17,0 0-32,0 0 15,0 22-15,0-22 0,0 21 0,0 1 16,0-1-16,0 0 0,0-21 15,0 22-15,0-1 0,0-21 0,0 22 16,0-22-16,22 0 16,-22 0-16,21 0 0,-21 0 0,21-21 15,0 0 1,0 0-16,0 0 0,1 0 16,-22-21-16,21 0 0,0 0 15,0 0-15,0 0 0,0-22 0,1 22 16,-22-21-16,0-1 0,21 1 15,-21 0-15,0 21 0,0-22 0,0 1 16,0 21-16,0 0 0,-21-1 16,-1 1-16,1 0 0,-21 21 15,21 0-15,0 0 0,-1 0 0,1 0 16,-21 0-16,21 0 0,21 21 16,-21 0-16,-1-21 0,22 22 15,-21-1-15,21 0 0,0 0 16,0 0-16,0 0 15,0 1-15,0-1 0,0 0 0,0 0 16,0 0-16,0 0 16</inkml:trace>
  <inkml:trace contextRef="#ctx0" brushRef="#br0" timeOffset="1460.18">2434 4720 0,'0'0'0,"21"-21"16,0 0-16,1 0 15,-1 0-15,0-1 0,0 1 16,0 0-16,0 0 0,1-21 0,-1 20 16,0 1-16,0-21 0,-21 21 15,0 0-15,0-1 0,0 1 0,0 0 16,-21 21-16,0 0 15,0 0-15,-1 0 0,-20 0 0,21 0 16,0 0-16,0 21 0,-1-21 16,22 21-16,0 1 0,0-1 15,0 0-15,0 0 0,0 0 0,0 0 16,0 1-16,0-1 0,0 0 16,22 0-16,-1 0 0,0 0 0,-21 1 15,21-1-15,-21 0 16,21-21-16,-21 21 0,0 0 0,21-21 15,1 0 1,-1 0-16,0 0 16,0 0-16,-21-21 15,21 21-15</inkml:trace>
  <inkml:trace contextRef="#ctx0" brushRef="#br0" timeOffset="2056.84">3048 4318 0,'0'0'16,"0"21"0,-21 0-1,21 1-15,0-1 0,0 0 16,-21 21-16,-1-21 0,22 1 0,-21 20 16,21-21-16,0 0 0,0 22 15,-21-22-15,21 0 0,0 0 0,0 21 16,0-20-16,0-1 15,0 0-15,21-21 16,0-21 0,1 21-16,-1-21 15,-21-1-15,21 1 0,0 0 0,-21 0 16,21 0-16,-21 0 0,21-22 16,1 22-16,-22 0 0,21 0 15,-21 0-15,21 21 16,-21 21-1,0 0-15,21 0 16,-21 0-16,0 0 0,0 1 16,0-1-16,0 0 0,0 0 15,21 0-15,-21 0 0,0 1 0,21-22 16,1 21-16,-1-21 16,0 0-16,0 0 0,0 0 0,0 0 15,1 0-15,-1 0 0,21-21 0,-21-1 16,22 1-16,-22 0 0,0 0 15,21 0-15,-42-22 0,21 22 0,-21-21 16,22 21-16,-22-22 0,0 22 16,0-21-16,0 21 0,-22 0 0,1-1 15,0 1-15,21 0 16,-21 21-16,0 0 0,0 0 0,-1 0 0,1 0 16,0 0-1,21 21-15,0 0 16,0 1-16,0-1 0,0 0 15,21-21-15,-21 21 0,21-21 16,1 0-16,-1 21 0</inkml:trace>
  <inkml:trace contextRef="#ctx0" brushRef="#br0" timeOffset="2533.12">4106 4318 0,'0'-21'0,"0"42"0,0-63 16,-21 42-16,0 0 0,0 0 16,0 0-16,-1 21 0,1 0 15,0 0-15,21 0 0,-21 22 16,0-22-16,0 21 0,-1-21 0,1 22 16,0-1-16,0-21 0,21 22 15,0-1-15,0-21 0,0 0 0,0 22 16,0-22-16,0 0 0,0 0 15,21-21-15,0 21 0,0-21 16,1 0-16,-1 0 0,0-21 0,0 0 16,0 21-16,0-21 15,1 0-15,-1-22 0,0 22 0,-21 0 16,0-21-16,21 20 0,-21-20 16,0 21-16,0-21 0,0 20 0,0 1 15,0 0-15,0 0 0,0 0 0,0 42 31,0 0-31,0 0 16,0 0-16,0 1 0,0-1 16,0 0-16,0 21 0,0-21 0,0 1 15,0-1-15,0 0 0,0 0 16,0 0-16,21 0 0,-21 1 0,0-1 16,21-21-16,1 0 15,-1 0-15,0 0 16,0 0-16,0 0 0,0-21 0,1 21 15</inkml:trace>
  <inkml:trace contextRef="#ctx0" brushRef="#br0" timeOffset="2936.88">4403 4487 0,'0'0'0,"0"-21"0,-22 21 0,22-21 16,-21 21-16,21-21 0,0 0 15,21 21 1,1-21-16,-1 21 0,0 0 15,21 0-15,-21 0 16,1 0-16,20 0 0,-21 0 0,0 21 16,0-21-16,1 21 0,-1 0 0,0 0 15,0 0-15,-21 1 0,0-1 16,21 0-16,-21 0 0,0 0 0,0 0 16,0 1-16,0-1 0,0 0 15,0 0-15,0 0 0,0 0 16,-21-21-1,0 0 1,21-21-16,0 0 16,0 0-16,0 0 15,0 0-15,0-1 0,0-20 0,0 21 16,21-21-16,0 20 0,-21-20 0,21 21 16,1 0-16,-1 0 0,0-1 15,-21 1-15,21 0 0,0 21 0,0 0 16,1 0-16,-1 0 0,0 0 15,0 0-15,0 0 0,0 0 0,1 0 16,-1 0-16,0 0 0,0 0 16</inkml:trace>
  <inkml:trace contextRef="#ctx0" brushRef="#br0" timeOffset="3575.83">5673 4403 0,'0'0'15,"0"-21"-15,0-1 0,0 1 16,0 0-16,-22 21 16,1 0-16,0 0 0,0 0 0,0 0 15,0 0-15,-1 0 0,1 0 0,0 21 16,0 0-16,-21-21 15,20 43-15,1-22 0,-21 0 0,21 0 16,0 22-16,-1-22 0,1 21 0,0-21 16,21 22-16,0-22 0,0 0 15,0 0-15,0 21 0,0-20 16,0-1-16,21 0 0,0 0 16,1-21-16,-1 0 0,0 0 0,0 0 15,21 0-15,-20 0 0,-1-21 0,21 0 16,-21 0-16,22-1 0,-22 1 15,21-21-15,0 21 0,-20-22 0,20 1 16,-21 0-16,21-1 0,1-20 16,-22-1-16,0 1 0,21-1 15,-42 1-15,0-1 0,22 1 0,-22-1 16,0 1-16,0 21 0,0-22 16,0 22-16,-22-22 15,22 43-15,0 0 0,-21 0 0,0 21 16,0 0-16,0 0 0,21 21 15,-21 0-15,-1 21 0,1 1 0,21-22 16,0 42-16,0-20 0,-21 20 16,21 1-16,0-1 0,0 1 0,0-1 15,21-20-15,0 20 0,1 1 16,-1-22-16,21 0 0,-21 1 0,22-1 16,-22-21-16,21 0 0,0 0 15,-20 1-15,20-1 0,-21-21 16,21 0-16,-20 0 0,-1 0 0,0 0 15,21 0-15,-21 0 0,1-21 0,-1-1 16,0 1-16,0 21 0,0-21 16,0-21-16,1 21 0,-22-1 0</inkml:trace>
  <inkml:trace contextRef="#ctx0" brushRef="#br0" timeOffset="4723.88">2561 6900 0,'0'-105'15,"0"83"1,0 1-16,0 0 0,0-21 15,0 21-15,0-1 0,0 1 16,0 0-16,0 0 31,0 42-15,-21 0-16,21 0 16,0 1-16,0 20 0,-21 0 0,21 1 15,0-1-15,0 21 0,0 1 16,0-1-16,0 1 0,0-1 0,0 22 15,0-21-15,0-1 0,0 1 16,0-1-16,0 1 0,0-22 0,0 0 16,0 1-16,0-1 0,0 0 15,0-21-15,0 1 0,0-1 16,0 0-16,0 0 0,0-42 47,0 0-47,-21 0 0,21-1 15,0 1-15,-22 0 0,22-21 16,0 21-16,0-22 0,0 1 0,0 0 16,0-1-16,0 22 0,0-21 15,22-1-15,-1 22 0,0-21 0,0 21 0,0 0 16,22-22-16,-22 22 0,21 0 16,0 21-16,1-21 0,-1 21 15,-21 0-15,22 0 0,-1 21 16,0-21-16,-21 21 0,22 21 0,-22-20 15,21-1-15,-21 21 0,-21 0 16,22 1-16,-22-22 0,0 21 0,0 1 16,0-22-16,0 21 0,-22 0 0,1-20 15,-21 20-15,0-21 0,-1 0 16,22 22-16,-64-1 0,43-21 16,0-21-16,21 21 15,-22-21-15,22 0 0,0 0 0,0 0 0,0 0 16,-1 0-16,1 0 0,0-21 15,0 0-15,0 21 0,0-21 16,21 0-16,0-1 16,21 1-1,21 0-15,-21 21 16,22-21-16</inkml:trace>
  <inkml:trace contextRef="#ctx0" brushRef="#br0" timeOffset="5294.55">3895 7260 0,'0'0'0,"0"-21"0,-22 0 15,1 0-15,0 0 0,-21 21 0,21-22 16,-22 22-16,22 0 0,0 0 15,-21 0-15,20 0 0,1 0 0,0 22 16,0-1-16,0 0 0,0 21 16,-1-21-16,1 22 0,0-1 0,21 0 15,0 1-15,-21-1 0,0 0 16,21 1-16,0-1 0,0-21 16,0 22-16,0-1 0,0-21 0,0 0 15,0 0-15,0 1 0,21-1 16,0-21-16,0 0 0,0 0 15,1 0-15,-1 0 0,21 0 0,-21-21 16,0 21-16,1-22 0,20 1 16,-21 0-16,0 0 0,0 0 0,1 0 15,-1-1-15,-21-20 0,0 21 0,21-21 16,-21-1-16,0 1 0,0 0 16,0 20-16,0-20 0,0 21 0,0-21 15,0 20-15,0 1 16,0 42-1,0 1 1,0-1-16,0 0 0,0 21 16,0-21-16,0 22 0,0-1 0,0-21 15,0 22-15,0-22 0,0 0 16,0 21-16,0-21 0,0 1 0,0-1 16,21 0-16,0 0 0,-21 0 15,21-21-15,1 21 16,-1-21-16,0 0 0,0 0 0,0 0 15,0-21-15,22 0 0</inkml:trace>
  <inkml:trace contextRef="#ctx0" brushRef="#br0" timeOffset="5596.37">4635 7345 0,'0'0'0,"-63"-85"31,42 64-31,0 21 0,-1-21 16,1 21-16,0 0 0,0 0 0,0 21 16,0 0-16,-1 0 0,22 1 15,0-1-15,-21 21 0,21 0 0,-21-20 16,21 20-16,0 0 16,0 1-16,0-22 0,0 21 0,0-21 15,0 22-15,0-22 0,0 0 0,0 0 16,0 0-16,0 0 0,0 1 15,21-22-15,0 21 0,1 0 16,-1-21-16,0 0 0,0 0 16,0 0-16,0 0 0,1-21 15,-1 0-15,21-1 0,-21 1 0,0 0 16</inkml:trace>
  <inkml:trace contextRef="#ctx0" brushRef="#br0" timeOffset="6363.93">5101 6752 0,'0'-21'0,"0"42"0,0-63 0,0 21 15,-21 21 1,0 0 0,21 21-16,0 0 0,0 0 15,0 22-15,0-1 0,-21 0 0,21 1 16,0-1-16,-22 21 0,22 1 0,0-1 15,0 1-15,-21-1 0,0 1 16,21-22-16,-21 22 0,0-1 0,21-20 16,0-1-16,-21 0 0,21 1 15,-22-22-15,22 21 0,-21-21 16,21 0-16,0 1 0,0-1 16,0-42 15,0-1-31,0 1 0,0 0 15,0 0-15,0-21 0,21-1 0,-21 1 16,22 0-16,-1-1 0,-21 1 16,21 0-16,0-1 0,0 1 15,0 0-15,1-1 0,41-20 16,-21 42-16,-20-1 0,20 1 16,0 0-16,1 21 0,-22 0 0,21 0 15,-21 0-15,22 0 0,-22 21 0,0-21 16,-21 21-16,0 1 0,0-1 15,0 42-15,0-42 0,-21 22 16,0-22-16,-22 0 0,1 0 0,21 0 16,-22 1-16,1-1 0,0 0 15,-1 0-15,1-21 0,21 0 0,-21 21 16,-1-21-16,22 0 0,0 0 0,0 0 16,0 0-16,21-21 0,0 0 15,21 21 16,0 0-15,0 0-16,-21 21 0,21 0 0,0 0 16,1 1-16,-22 20 0,21-21 0,0 0 15,-21 22-15,21-22 0,0 21 16,-21-21-16,21 0 0,22 22 16,-22-22-16,-21 0 0,21 0 15,21 0-15,-20 1 0,-1-22 0,0 0 16,21 0-16,-21 0 0,22 0 0,20 0 15,-20 0-15,-22-22 0,0 22 16,21-21-16,-21 0 16,1 21-16,-1-21 0,0 0 0,-21 0 15,21-1-15,-21 1 16,0 0 0</inkml:trace>
  <inkml:trace contextRef="#ctx0" brushRef="#br0" timeOffset="7069.09">2265 10901 0,'0'-21'0,"0"42"0,-21-63 0,-1 20 15,22 1-15,0 0 0,0 0 0,-21 21 16,21-21-16,0 0 0,-21-1 16,21 1-16,0 0 0,0 0 15,-21 21 1,21 21-1,0 0-15,0 22 16,0-1-16,0 0 0,0 1 0,0 20 0,0 1 16,0-1-16,0 22 0,-21-1 15,21-20-15,-21 21 0,21-1 16,0-20-16,0-1 0,-22 1 0,22-1 16,0-20-16,0-1 0,0 0 15,0 1-15,0-22 0,0 0 16,0 0-16,0 0 0,22-42 31,-22 0-31,0 0 16,0 0-16</inkml:trace>
  <inkml:trace contextRef="#ctx0" brushRef="#br0" timeOffset="7652.75">2011 11197 0,'0'0'0,"-21"-63"16,-128-212-1,149 211 1,-21 22-16,0-1 0,21 1 0,0 0 16,0-1-16,0-20 0,0 21 15,0-1-15,21 1 0,0 0 0,22-1 16,-22 1-16,21 0 0,1 20 16,-1-20-16,0 21 0,1 0 0,20 0 15,1-1-15,-1 22 0,1 0 16,-1 0-16,1 0 0,20 0 0,-41 22 15,20-1-15,1 21 0,-22 0 16,0 1-16,-21-1 0,1 22 0,-1-1 16,-21 1-16,0-1 0,-21 22 15,-1-22-15,-20 1 0,0 20 16,-1-20-16,-20-1 0,-1 1 0,1-1 16,-1 1-16,22-22 0,-21 22 15,-1-22-15,22-21 0,-1 22 0,22-22 16,-21 0-16,21-21 0,0 0 15,-1 0-15,1 0 0,21-21 0,-21 0 16,0-1-16,21 1 0,-21 0 16,21-21-16,0-1 0,0-20 15,0 21-15,0 20 16,0 1-16,0 0 0,21 21 31,0 0-31,0 21 0,22 0 0,-22 22 16,0-1-16,21 0 0,-21 1 15,1-1-15,20 0 0,-21 1 0,0-22 16,0 21-16,22 1 0,-22-22 0,0 21 16,21-21-16,-20 0 0,-1 1 15,0-1-15,0 0 0,0 0 0,0-21 16,1 0-16,-1 21 0,0-21 16,0 0-16,0 0 0,0 0 0,1 0 15,-1-21-15,0 0 0,0 0 16,0 0-16,-21-1 0</inkml:trace>
  <inkml:trace contextRef="#ctx0" brushRef="#br0" timeOffset="8047.52">2963 11324 0,'0'0'0,"-21"0"16,21 21-16,0 1 15,0-1-15,21-21 31,0 0-31,1 0 0,-1-21 16,0 21-16,0-22 0,0 1 16,0 21-16,1-21 0,20 0 15,-21 0-15,-21 0 0,21 21 0,0-22 16,-21 1-16,0 0 0,0 0 16,0 0-16,-21 21 15,0 0-15,0 0 0,0 0 0,0 0 16,-1 21-16,-20 0 0,21 0 15,0 0-15,0 22 0,-1-22 0,1 21 16,21 1-16,0-22 0,-21 21 16,21-21-16,0 22 0,0-22 0,0 0 15,0 0-15,0 0 0,0 0 16,0 1-16,21-1 0,0-21 16,1 21-16,-1-21 0,0 0 15,0 0-15,0 0 16,0-21-16,22 0 0,-22 21 0,21-43 15,-21 22-15,22 0 0,-1-21 0,-21 20 16</inkml:trace>
  <inkml:trace contextRef="#ctx0" brushRef="#br0" timeOffset="10108.16">4085 10456 0,'0'-42'0,"0"84"0,0-105 0,0 21 0,0 20 15,0 1-15,0 0 0,-21 0 16,0 0-16,21 0 0,-21 21 16,21-22-16,-22 22 0,1 0 0,0 0 15,21 22-15,0-1 16,-21 21-16,21 0 0,0 22 0,-21-1 16,21 1-16,0-1 0,0 22 15,-21 0-15,-1-1 0,1 1 0,21 21 16,-21 0-16,0-22 0,0 22 0,0 0 15,-1 0-15,1-21 0,0 20 16,0 1-16,0 0 0,0 0 0,-1 0 16,1 0-16,21-1 0,-21 1 15,0 0-15,0 0 0,21 0 16,-21 0-16,-1-1 0,22 1 0,-21-21 16,21 84-16,0-84 15,0 0-15,0-22 0,0 1 0,0-1 16,0 1-16,0-22 0,0 0 0,0 1 15,0-22-15,21 0 0,1 0 16,-1-21-16,0 0 0,0 0 16,0-21-16,0 0 0,1-22 0,20 1 15,-21 0-15,21-22 16,1 1-16,-22-1 0,21 1 0,1-22 0,-1 0 16,-21 1-16,21-1 0,1-21 15,-22 22-15,0-22 0,0 0 16,-21 21-16,0-21 0,0 22 0,0-1 15,-42 22-15,21-22 0,-22 21 0,1 1 16,0 21-16,-22-1 0,22 1 16,0 21-16,-22-22 0,22 22 0,-1 0 15,1 21-15,0-21 0,21 21 0,-1 0 16,1-21-16,0 21 0,21-21 16,21-1-1,0 22-15,1-21 16,-1 21-16,0-21 0,21 21 0,-21-21 15,22 0-15,-1 0 0,-21-1 16,22 1-16,-1-21 0,0 21 16,1-22-16,-1 1 0,0 0 0,-21-1 15,22 1-15,-1-21 0,-21 20 0,0 1 16,22 0-16,-43-1 0,21 1 16,0 21-16,-21-22 0,0 22 0,0 0 15,-21 21 16,0 0-31,21 21 32,21 0-17,0-21-15,0 22 0,0-1 0,1-21 16,-1 21-16,0 0 0,0 0 16,0 0-16,-21 1 0,21-1 15,-21 0-15,22 0 0,-22 0 0,21 0 16,-21 1-16,0-1 15,21 0-15,-21 0 0,21-21 0,-21 21 16,21 0-16,0-21 16,1 0-16,-22 22 0,21-22 15,0 0-15,0 0 16,0 0-16,0 0 0,1-22 16,-1 22-16,0-21 0,0 0 0,0 21 15,0-21-15,22 0 0,-22-22 0,0 22 16,0 0-16,0-21 0,1-1 15,-1 22-15,-21-21 0,0 21 0,0-64 16,0 64-16,0 0 16,0 0-16,-21 21 31,-1 0-31,22 21 0,-21-21 0,0 42 16,21-21-16,-21 0 0,21 22 15,0-22-15,-21 21 0,21 1 16,0-22-16,0 21 0,0-21 0,0 22 15,0-22-15,0 21 0,0-21 16,0 0-16,21-21 0,0 22 0,0-22 16,22 0-16,-22 0 15,0 0-15,0 0 0,21 0 0,-20-22 16,-1 1-16,21 0 0,22-21 16,-43-1-16,21 22 0,0-21 15,-20 0-15,-1-1 0,21 1 0,-21 21 16,0-22-16,-21 1 0,0 21 0,22-21 15,-22 20-15,-22 22 32,1 0-32,0 0 0,0 22 15,0-1-15,21 0 16,0 0-16,0 0 0,0 22 0,0-22 16,0 0-16,0 0 0,21 0 0,0 22 15,-21-22-15,21 0 0,0 0 16,-21 0-16,22 0 0,-22 1 15,21-22-15,-21 21 0,-21-21 32,-1 0-17,1 0-15,0 0 0,0 0 16,0 0-16,0 0 16,21 21-1,-22-21-15,22 21 0,0 0 16,22-21-1,-1 21-15,0-21 0,0 0 0,21 0 16,-20 0-16,20 0 0,21 0 0,-20 0 16,20-21-16,-20 21 0,20-21 15,-21 0-15,22 0 0,-22 0 16,1-1-16,-1 1 0,0-21 0,-21 0 0,22-1 16,-22 1-16,0 0 0,0-22 15,0 22-15,-21-22 0,0 1 0,0-1 16,0-20-16,0 20 0,0-21 15,0 22-15,0-1 0,0 22 16,0 0-16,0-1 0,0 22 0,0 0 16,0 0-16,0 42 15,-21 0 1,21 22-16,0-1 0,-21 0 16,21 1-16,0 20 0,0-21 0,0 22 15,-21-1-15,21-20 0,-21 20 16,21 1-16,-21-1 0,21-20 0,0 20 0,0 1 15,0-22-15,0 0 0,0 1 16,-22-1-16,22 0 0,0 1 16,0-22-16,0 0 0,0 0 0,0 0 15,0-42 17,0 0-32,0 0 0,0 0 0,22-22 15,-22 22-15,21-21 0,0-1 0,0 1 16,0 0-16,0-1 0,1 1 15,-1 0-15,0-1 0,21 22 16,-21-21-16,22 21 0,-1 0 0,0-1 0,1 1 16,-22 21-16,21 0 0,1 0 15,-22 0-15,0 21 0,21 1 0,-42-1 16,21 0-16,-21 0 0,0 21 16,0-20-16,0-1 0,0 21 15,0-21-15,0 22 0,-21-1 0,21-21 16,0 0-16,-21 22 0,21-22 0,-21 0 15,21 0-15,-21 0 0,21 0 16,0-42 15,0 0-31,0 0 16,0-21-16,0 20 0</inkml:trace>
  <inkml:trace contextRef="#ctx0" brushRef="#br0" timeOffset="15575.85">7175 4593 0,'-21'0'15,"21"21"-15,-21-21 0,0 22 16,0-22-1,21 21 32,21-21-15,0 0-32,0 0 0,22 0 0,-22 0 15,21 0-15,0-21 0,22 21 16,-1 0-16,1 0 0,-1-22 0,22 22 15,0 0-15,-1 0 0,1-21 16,0 21-16,-1 0 0,-20 0 0,21 0 16,-22 0-16,22 0 0,-22 0 15,1 0-15,-22 0 0,22 0 16,-1-21-16,-21 21 0,1 0 0,-1 0 16,-21 0-16,0 0 0,1 0 15,-1 0-15,0 0 0,-21-21 47,-21 21-47,0-21 16,21 0-16</inkml:trace>
  <inkml:trace contextRef="#ctx0" brushRef="#br0" timeOffset="16147.52">8361 4191 0,'0'0'0,"-21"0"16,-1 0-16,1 0 0,0 0 15,0 0-15,0 0 16,0 0-1,21 21 1,0 0-16,0 1 16,0-1-16,21-21 0,0 21 15,0 0-15,0 0 0,0-21 16,22 21-16,-22 1 0,21-22 0,-21 21 16,22-21-16,-1 21 0,0 0 0,22-21 15,-22 0-15,1 21 0,-1-21 16,0 0-16,-21 21 0,22-21 0,-1 0 15,0 0-15,-20 0 16,-1 0-16,0 0 0,0 0 16,0 0-16,-21 22 31,-21-22-31,-21 21 16,21 0-16,-1-21 0,-20 21 0,0-21 15,-1 21-15,1 0 0,0 1 16,-1-1-16,1 0 0,0 21 0,-1-21 15,1 22-15,0-22 0,-1 21 16,22-21-16,-21 22 0,21-22 0,0 21 16,-1-21-16,1 1 0,0-1 0,0 0 15,0 0-15,21 0 16,-21 0-16,-1-21 16,22 22-16,-21-22 15,0 0 1</inkml:trace>
  <inkml:trace contextRef="#ctx0" brushRef="#br0" timeOffset="18700.09">10477 4509 0,'22'0'16,"-22"-22"31,0 1-47,0 0 15,0 0-15,0 0 16,0 0-16,0-1 15,0 1-15,-22 21 0,1-21 16,0 21-16,0 0 16,0 0-16,0 0 0,-1 0 0,1 0 15,-21 21-15,21-21 0,0 21 0,-22 1 16,22-1-16,0 21 0,0-21 16,-22 0-16,22 22 0,0-1 0,21-21 15,-21 22-15,21-22 0,-21 21 16,21-21-16,0 0 0,0 22 15,0-22-15,0 0 0,21 0 16,0 0-16,0-21 0,0 0 16,1 0-16,-1 0 0,0 0 0,0 0 15,0-21-15,0 0 0,22 0 0,-22 0 16,21 0-16,-21-1 0,22 1 16,-22-21-16,21 21 0,1-22 0,-22 22 15,21-21-15,-21 0 0,0-1 16,22 1-16,-22 0 0,0-1 0,0 1 15,-21-22-15,21 22 0,-21-21 0,22 20 16,-22-20-16,0 20 16,0 1-16,0 0 0,0-1 0,0 1 15,0 0-15,0 21 0,0-1 16,0 1-16,0 0 0,-22 21 16,1 21-1,21 0-15,-21 22 16,0-22-16,21 21 0,-21 22 0,0-22 15,21 22-15,-22-1 0,1 1 16,0-1-16,0 1 0,0-1 0,21-21 16,-21 22-16,21-22 0,-22 1 0,22-1 15,0 0-15,0 1 0,0-22 16,0 0-16,0 0 0,22 21 16,-1-42-16,0 22 0,0-1 15,0 0-15,0-21 0,1 0 0,20 0 16,-21 0-16,0 0 0,22 0 0,-22-21 15,0 21-15,21-21 0,1-1 16,-22 1-16,21 0 0,-21 0 0,22 0 16,-22 0-16,21-1 0,-21-20 0,0 21 15,1 0-15,-1-22 0,-21 22 16,21-21-16,-21 21 0,0 0 0,0-1 16,0 1-16,0 0 0,-21 21 15,0 0-15,-1 0 0,1 0 16,0 0-16,0 0 15,0 21-15,21 0 0,-21-21 16,21 22-16,-22-22 0,22 21 0,0 0 16,22-21 15,-1 0-31,0 0 0,0 0 0,0 0 16,0-21-16,1 21 0,-1-21 15,0-1-15,0 22 0,0-21 0,0 21 16,22-21-16,-43 0 0,21 21 15,0-21-15,0 21 0,-21 21 47,0 0-47,0 0 0,0 0 16,0 1-16,0-1 0,0 21 0,0-21 16,0 22-16,0-22 0,0 0 15,0 21-15,0 1 0,0-22 16,0 0-16,0 0 0,0 0 0,0 0 15,21-21 1,1 0-16,-1 0 0,0 0 16,0 0-16,21 0 0,-42-21 15,43 0-15,-43 0 0,42 21 0,-42-21 16,21 0-16,0-1 0,1 1 16,-1 0-16,-21-21 0,0 21 15,21-1-15,-21 1 0,0-21 0,0 21 16,0 0-16,0-1 0,0 1 15,0 42 1,0 1 0,-21-22-16,21 42 0,0-21 15,0 0-15,0 0 0,0 1 0,0 20 16,0-21-16,0 0 0,0 0 0,0 1 16,0-1-16,0 0 15,0-42 32,0 0-31,0-1-16,0 1 0,0 0 0</inkml:trace>
  <inkml:trace contextRef="#ctx0" brushRef="#br0" timeOffset="18932.96">11663 4106 0,'-21'0'15,"-1"0"1,22-21 0,-21 21-16,42 0 46,1 21-46,-1-21 0,0 0 16</inkml:trace>
  <inkml:trace contextRef="#ctx0" brushRef="#br0" timeOffset="19472.65">11938 4339 0,'0'-21'31,"21"21"0,0 0-15,0 0-16,1 0 15,-22 21-15,21-21 0,0 21 0,-21 1 16,21-1-16,0 0 0,-21 0 0,21 0 16,-21 22-16,22-22 0,-22 0 15,21 21-15,-21-21 0,0 1 0,0 20 16,0-21-16,0 0 0,0 0 16,0 1-16,0-1 0,0 0 15,21-21 1,-21-21-1,0 0-15,0-1 16,21 22-16,-21-21 0,21 0 0,-21-21 16,21 21-16,-21-1 0,0 1 15,22-21-15,-1 21 0,0-22 0,-21 1 16,0 21-16,21-21 0,0-1 16,0 22-16,-21 0 0,22 0 0,-1 0 15,-21-1-15,0 1 0,21 21 16,0 0-1,-21 21 1,0 1-16,0-1 0,0 0 16,0 0-1,0 0-15,0 0 16</inkml:trace>
  <inkml:trace contextRef="#ctx0" brushRef="#br0" timeOffset="19840.49">12531 4509 0,'0'0'0,"21"0"0,0 0 31,0 0-31,0 0 0,0-22 16,-21 1-16,22 21 0,-1-21 16,0 0-16,-21 0 0,21 0 15,-21-1-15,21 22 16,-21-21-16,0 0 0,0 0 15,-21 21 1,0 0-16,0 21 16,0 0-16,-1 0 15,22 1-15,-21-1 0,21 0 0,-21 0 16,21 0-16,0 0 0,0 22 16,0-22-16,0 0 0,0 0 0,0 0 15,0 1-15,0-1 0,0 0 16,0 0-16,21-21 0,0 0 15,1 0-15,-1 0 0,0 0 16,0 0-16,0 0 0,0 0 16,1 0-16,-1 0 0,21-42 15,-21 42-15,22-21 0</inkml:trace>
  <inkml:trace contextRef="#ctx0" brushRef="#br0" timeOffset="20292.21">12996 4339 0,'0'-21'0,"0"-42"32,0 41-32,0 1 0,0 0 15,21 21-15,1 0 16,-1-21-16,0 21 0,0 0 16,0 0-16,0 0 0,22 0 0,-22 0 15,0 0-15,0 21 0,0 0 16,1 0-16,-1 1 0,0-1 0,-21 0 15,0 21-15,21-21 0,-21 1 0,0 20 16,0-21-16,0 0 0,0 0 16,0 22-16,0-22 0,0 0 0,0 0 15,0 0-15,-21-21 16,21 22-16,-21-22 0,0 0 16,-1 0-1,22-22-15,0 1 16,0 0-16,0 0 15,0 0-15,0 0 0,0-1 0,0 1 16,22 0-16,-1-21 0,-21 21 16,21-22-16,0 22 0,-21 0 0,21-21 15,0 20-15,1 1 0,-22 0 0,21 21 16,0-21-16,0 21 16,0 0-16,0 0 15,1 0 1,-1 0-16,-21 21 15,0 0-15</inkml:trace>
  <inkml:trace contextRef="#ctx0" brushRef="#br0" timeOffset="20500.09">13716 4382 0,'21'0'109</inkml:trace>
  <inkml:trace contextRef="#ctx0" brushRef="#br0" timeOffset="21168.12">14287 4106 0,'0'0'0,"0"-21"0,0 0 0,-21 0 15,0 21-15,21-21 0,0 0 0,0-1 32,0 44-17,0-1-15,0 0 0,0 0 16,0 0-16,0 22 0,0-1 0,0 0 15,0 1-15,0-1 0,0 0 16,0 1-16,0-22 0,0 21 16,0 0-16,0 1 0,0-22 0,0 0 15,-21 21-15,21-20 0,0-1 16,-21-21-16,21 21 0,0-42 47,0 0-47,0-1 0,0 1 15,0 0-15,0 0 0,0 0 0,0-22 16,0 1-16,0 21 0,0-21 16,21-1-16,0 1 0,0 0 15,0-1-15,22 1 0,-22-22 0,0 43 16,21-21-16,1 0 0,-22 20 16,21 1-16,-21 0 0,22 21 0,-1 0 15,-21 0-15,0 0 0,22 0 16,-22 21-16,0 0 0,0 1 0,0 20 15,1 0-15,-1 1 0,-21-1 0,0 0 16,0 1-16,0-1 0,0 0 16,0 1-16,0-1 0,0-21 0,0 21 15,0-20-15,0-1 0,0 0 16,-21 0-16,21 0 0,-22-21 16,22-21 30,22 0-46,-1 0 0</inkml:trace>
  <inkml:trace contextRef="#ctx0" brushRef="#br0" timeOffset="21708.11">15515 4170 0,'0'0'0,"0"-21"0,0 0 0,0-1 15,0 1-15,0 0 0,-21 0 0,0 0 16,0 21-16,-1 0 0,-20-21 16,21 21-16,0 0 0,-22 0 15,22 0-15,-21 21 0,21 0 0,0 0 16,-22 0-16,22 0 0,0 22 16,0-1-16,0 0 0,-1-20 0,22 20 15,-21 0-15,21 1 0,-21-1 0,21-21 16,0 21-16,0-20 0,0-1 15,0 0-15,0 0 0,21 0 0,0-21 16,1 0-16,-1 0 0,0 0 16,21 0-16,-21 0 0,1 0 15,-1-21-15,0 21 0,21-21 0,-21 0 16,1 0-16,-1-1 0,21-20 16,-21 21-16,0 0 0,-21-22 15,22 1-15,-1 0 0,-21 21 0,0-22 16,21 1-16,-21 21 0,21-22 15,-21 22-15,0 0 0,0 42 32,0 0-32,0 1 15,0-1-15,0 21 0,0 0 0,0-20 16,0 20-16,0-21 0,0 21 16,0-20-16,0 20 0,0-21 0,0 0 15,0 0-15,0 1 0,21-1 16,0-21-16,1 0 15,-1 0-15,0 0 0,0 0 16,0 0-16,0 0 0,1-21 0,-1-1 16,-21 1-16,42 0 0,-42 0 15,42 0-15</inkml:trace>
  <inkml:trace contextRef="#ctx0" brushRef="#br0" timeOffset="22312.21">15896 4212 0,'0'0'0,"0"-42"0,0 21 0,0-43 15,21 43-15,-21 0 0,0 0 16,0 42 15,0 0-31,0 0 16,0 0-16,0 22 0,0-22 0,0 21 15,0-21-15,0 22 0,-21-22 0,21 21 16,0-21-16,0 1 0,0-1 16,0 0-16,0 0 0,0 0 0,0 0 15,21 1-15,0-22 0,1 0 16,-1 0-16,0 0 15,0 0-15,0 0 0,0 0 0,1-22 16,20 1-16,-21 0 0,0 0 16,0 0-16,1 0 0,-22-1 15,21-20-15,-21 21 0,0-21 0,0 20 0,0-20 16,0 21-16,0 0 16,0 0-16,0-1 0,0 1 0,-21 21 15,-1 0-15,1 0 0,0 0 16,21 21 15,21-21-31,0 0 16,1 0-16,-1 0 0,0 0 0,21 0 15,-21 0-15,22 0 0,-1 0 0,-21-21 16,22 0-16,-1 21 0,0-21 16,-21 0-16,22 21 0,-22-21 0,0 21 15,0 0-15,0-22 0,-21 44 31,0-1-15,-21-21-16,0 42 0,21-21 0,-21 0 16,21 22-16,-21-22 0,21 21 0,0 1 15,-21-22-15,21 21 0,0-21 16,-22 0-16,22 22 0,0-22 0,0 0 16,0 0-16,0 0 0,22-21 15,-1 0 1,0 0-16,0 0 0,0 0 15,0 0-15,-21-21 16,22 0-16,-1 0 0,0 0 0</inkml:trace>
  <inkml:trace contextRef="#ctx0" brushRef="#br0" timeOffset="22504.24">16743 3768 0,'-64'-21'31,"64"42"16,0 0-47,0 0 16,21-21-16,-21 21 15,0 0-15</inkml:trace>
  <inkml:trace contextRef="#ctx0" brushRef="#br0" timeOffset="23270.07">17441 4191 0,'0'0'0,"21"-63"31,-21 41-31,0 1 0,0 0 15,0 0-15,-21-21 0,0 42 16,0-22-16,-21 22 0,20 0 16,1 0-16,-21 0 0,21 0 0,-22 22 15,22-22-15,-21 21 0,21 21 16,-22-21-16,22 0 0,0 22 0,0-1 16,-21-21-16,20 22 0,22-1 15,-21-21-15,21 0 0,0 22 0,0-22 16,0 0-16,21 0 0,1 0 15,-1-21-15,0 0 0,21 0 0,-21 0 16,22 0-16,-22 0 16,21-21-16,1 21 0,-1-21 0,-21 0 15,21 0-15,-20-1 0,20 1 0,-21 0 16,0 0-16,-21-21 0,21 20 16,1 1-16,-22-21 0,0 21 0,0 0 15,0-1-15,0 1 16,0 42-1,0 1-15,0-1 16,0 0-16,0 0 0,0 21 0,-22 1 16,1-22-16,0 21 0,21 1 0,0 20 15,0-21-15,-21 1 0,21 20 16,0 1-16,0-1 0,0 1 16,0-1-16,21 22 0,-21-22 0,21 1 15,0 21-15,1-22 0,-1 1 16,0-1-16,-21 22 0,21-22 0,0 1 15,0-1-15,-21 1 0,0-22 0,0 22 16,0-22-16,0 21 0,0-20 16,0-22-16,0 21 0,-21-21 0,0 1 15,0-1-15,0 0 0,-22-21 0,22 0 16,-21 0-16,21 0 0,-22 0 16,-20-42-16,21 20 0,-1 1 15,22-21-15,-21 0 0,21 20 0,-22-41 16,22 21-16,0-1 0,0-20 15,21-1-15,0 1 0,0-1 16,0 22-16,0-22 0,0 1 0,0-1 16,21 1-16,0-1 0,0 1 15,0-1-15,1 1 0,20 21 0,-21-22 16,21 22-16,-20-1 0,20 1 0,0 21 16,1-21-16,-1-1 0,0 22 15,-21-21-15,22 21 0,-1-22 0,0 22 16</inkml:trace>
  <inkml:trace contextRef="#ctx0" brushRef="#br0" timeOffset="24188.36">17865 4170 0,'0'0'0,"0"-42"16,0 20-16,0 1 0,0 0 0,0 0 16,0 0-16,0 0 0,0-1 15,0 1-15,0 0 0,-22 21 16,1 0-16,0 0 15,0 21-15,0 0 0,0 1 0,-1-1 16,-20 21-16,21 0 0,0 1 16,-22-1-16,22 0 0,0 1 15,0-1-15,21 0 0,0-20 0,0 20 16,0-21-16,0 0 0,0 0 16,0 1-16,0-1 0,0 0 0,21-21 15,0 0-15,0 0 0,1 0 16,-1 0-16,0-21 0,0 21 15,0-21-15,0-1 0,22 1 0,-22 0 16,0-21-16,0-1 0,0 22 16,-21-21-16,22 0 0,-1-1 0,-21 1 15,0 21-15,0 0 0,21-1 16,-21 1-16,0 42 16,0 1-16,0 20 15,0-21-15,-21 21 16,21 1-16,0-22 0,0 21 0,0-21 15,0 22-15,0-22 0,0 0 16,0 0-16,21 0 0,0 1 0,-21-1 16,21-21-16,0 0 0,1 21 0,-1-21 15,0 0-15,0 0 0,0 0 16,0-21-16,1 0 0,-1-1 0,0 1 16,0 0-16,0-21 0,0-1 15,1 1-15,-1 0 0,21-85 16,-21 63-16,0 1 0,1 20 0,-1-20 15,-21-1-15,0 22 0,21 0 16,-21-1-16,0 1 0,0 0 16,0 21-16,0-1 0,0 1 15,0 0-15,-21 21 0,0 0 16,21 21-16,-22 0 0,1 22 0,21-22 16,-21 21-16,21 1 0,0 20 15,0 1-15,0-1 0,0 1 0,0-1 16,0-21-16,0 22 0,0-1 15,0-20-15,21-1 0,0 0 0,-21 1 16,22-1-16,-1-21 0,0 0 0,-21 1 16,21-1-16,0 0 15,0-21-15,1 0 0,-1 0 0,0 0 0,21 0 16,-21 0-16,1-21 16,-1 0-16,21-1 0,-21 1 0,0 0 15,1-21-15,-22 21 0,21-22 0,-21 1 16,21 21-16,-21-22 0,0 22 15,0 0-15,0 0 0,0 0 0,-21 21 32,0 21-32,-1 0 0,22 0 0,0 0 15,-21 22-15,21-22 0,0 0 0,-21 43 16,21-43-16,0 0 16,0 0-16,0 0 0,21 0 15,0-21-15,1 0 0,-1 0 16,0 0-16,0 0 0,0 0 15,0 0-15,1 0 0,-1-21 0,21 0 16,-21 0-16,0 0 0,1 0 16</inkml:trace>
  <inkml:trace contextRef="#ctx0" brushRef="#br0" timeOffset="24392.34">18478 3937 0,'0'0'0,"-42"0"0,0 0 15,21 0-15,-22 0 0,22 21 16,42-21 15,22 0-15,-22 0-16,0 0 0,21 0 0,1 0 16,-22 0-16,21 0 0,0 0 15,1-21-15,20 21 0,-20-21 0,-1 21 16</inkml:trace>
  <inkml:trace contextRef="#ctx0" brushRef="#br0" timeOffset="24643.76">19600 3704 0,'0'0'0,"-21"0"0,0 0 0,0 0 16,0 0-16,-1 0 15,1 21-15,0 1 0,21-1 0,-21 21 16,21-21-16,-21 22 0,21-1 0,-21 0 16,21 22-16,0-22 0,0 0 15,0 1-15,0-1 0,0 0 0,0 1 16,21-1-16,0-21 0,0 0 16,-21 1-16,21-1 0,0 0 0,1-21 15,-1 0-15,0 0 0,21 0 16,-21 0-16</inkml:trace>
  <inkml:trace contextRef="#ctx0" brushRef="#br0" timeOffset="24907.61">20045 3704 0,'0'0'0,"0"-21"15,21 21-15,0 0 16,0 21-16,0 0 0,1 1 15,-1-1-15,0 0 0,0 0 16,0 0-16,0 22 0,1-1 16,-22 0-16,0 1 0,0-1 0,0 21 15,0-20-15,0-1 0,0 0 16,-22-20-16,22 20 0,-21-21 0,0 21 16,0-20-16,0-22 0,0 21 0,-1-21 15,1 0-15,0 0 16,0 0-16</inkml:trace>
  <inkml:trace contextRef="#ctx0" brushRef="#br0" timeOffset="25079.98">20405 4212 0,'0'-21'63</inkml:trace>
  <inkml:trace contextRef="#ctx0" brushRef="#br0" timeOffset="26417.33">20680 4255 0,'84'0'31,"-62"-22"-31,20 22 0,-21-21 0,21 0 16,1 0-16,-1 0 0,0 0 15,1-22-15,-1 22 0,0 0 0,1-21 16,-1 20-16,0-20 0,1 21 0,-22 0 16,0-22-16,0 22 0,0 0 15,-21-21-15,0 21 0,0-1 0,0-20 16,-21 21-16,0 0 0,0 0 16,21-1-16,-21 1 0,0 21 0,-1 0 15,1 0-15,21 21 16,0 1-16,0-1 15,0 21-15,0 0 0,0 1 0,0 20 16,0 1-16,0-1 0,0 1 16,0 20-16,0 1 0,0 0 0,0-22 15,0 22-15,0 0 0,0-1 0,-21 22 16,0-21-16,0 21 0,0-1 16,-1-20-16,1 21 0,0-21 0,0 20 15,0-20-15,-22 0 0,22-1 0,0 1 16,21-21-16,-21 20 0,21-20 15,-21-22-15,21 22 0,0-22 0,0 0 16,0-21-16,0 1 0,0-1 16,21 0-16,0-21 0,0 0 15,22 0-15,-22-21 0,21 0 0,0-1 16,-20-20-16,41 21 0,-21-21 0,1-22 16,-1 22-16,0-22 0,22 1 0,-22-1 15,-21 1-15,22-22 0,-22 22 16,0-22-16,0 21 0,-21-20 0,0-1 15,0 0-15,-21 1 0,-21-1 0,21 0 16,-22 22-16,1-1 0,-22 1 16,22 21-16,0-22 0,-1 43 0,1-21 15,0 20-15,-1-20 16,1 21-16,21 21 0,0-21 0,0 0 16,21-1-16,0 1 0,0 0 15,21 0 1,0 0-16,0 21 0,21-21 0,-20-1 15,20 1-15,-21 0 0,21 0 16,1-21-16,-1 20 0,0 1 0,64-42 16,-63 42-16,-1-1 15,21-20-15,-20 21 0,-1 0 0,-21 0 16,0-1-16,22 22 0,-22-21 0,-21 0 16,0 0-1,-21 42 16,0 0-31,-1 0 0,1 1 0,21-1 16,-21 21-16,21-21 0,-21 22 16,21-22-16,0 21 0,0-21 0,0 0 15,0 22-15,0-22 0,0 0 16,0 0-16,21-21 0,0 0 16,0 0-16,1 0 0,-1 0 15,0 0-15,0-21 0,0 0 16,0 0-16,1 0 0,-1-1 0,0 1 15,-21 0-15,0-21 0,21 21 16,-21-22-16,0 22 0,0 0 16,0 0-16,0 0 0,-21-1 0,0 1 15,0 21-15,-1 0 0,1 0 16,0 0-16,0 0 0,0 0 16,0 21-16,21 1 15,0-1-15,0 0 0,0 0 16,21-21-1,0 21-15,0-21 0</inkml:trace>
  <inkml:trace contextRef="#ctx0" brushRef="#br0" timeOffset="26780.83">22098 3874 0,'0'0'16,"0"-22"-16,0 1 15,0 0-15,0 0 0,21 21 16,-21-21-1,21 21-15,0 0 0,1 21 16,-1 0-16,-21 0 16,21 0-16,0 1 0,-21-1 0,0 0 15,21 21-15,-21-21 0,21 1 16,-21 20-16,0-21 0,0 0 0,0 0 16,0 1-16,0-1 0,0 0 0,-21-21 15,0 0 1,0 0-16,0-21 15,21 0 1,-21-1-16,21 1 0,0 0 0,0 0 16,0-21-16,0 20 0,0 1 0,0 0 15,0 0-15,0 0 0,21 0 16,0-1-16,0 22 0,0-21 16,0 21-16,1 0 15,-1 0-15,0 0 0,0 0 0,0 0 16,0 0-16,1 0 0</inkml:trace>
  <inkml:trace contextRef="#ctx0" brushRef="#br0" timeOffset="27316.52">22627 3789 0,'0'0'16,"-21"0"0,0 21-1,0 0-15,21 0 16,0 1-16,-22-1 0,1 0 0,21 0 15,-21 0-15,21 0 0,0 22 0,0-22 16,0 0-16,0 0 0,0 0 16,0 1-16,0-1 15,21-21 17,0-21-32,1-1 15,-1 1-15,-21 0 0,21 0 16,0 0-16,0 0 0,-21-1 0,21 1 15,-21 0-15,0 0 0,22 21 16,-1-21-16,0 21 0,-21 21 31,0 0-31,0 0 0,0 0 16,0 1-16,0-1 0,21 0 0,-21 0 16,0 0-16,0 0 0,21 1 15,0-22-15,-21 21 0,22-21 16,-1 0-16,0 0 0,0 0 15,0 0-15,0 0 0,-21-21 16,22 21-16,-1-22 0,-21 1 16,0 0-16,0 0 0,21-21 0,-21 20 15,0 1-15,0 0 0,0-21 0,0 21 16,0-1-16,0 1 0,0 0 16,0 0-16,0 0 15,0 42 1,0 0-1,0 0-15,0 0 16,0 1-16,21-22 16,0 21-16</inkml:trace>
  <inkml:trace contextRef="#ctx0" brushRef="#br0" timeOffset="27944.1">23262 3916 0,'0'-21'0,"0"42"0,21-63 0,-21 20 16,0 1-16,0 0 0,0 0 15,-21 0 1,0 21-16,0 0 0,0 0 16,-1 0-16,1 21 15,0 0-15,0 0 0,21 0 0,-21 1 16,21-1-16,-21 0 0,21 0 16,0 21-16,-22-20 0,22-1 15,0 21-15,0-21 0,0 0 0,0 1 16,0-1-16,22-21 15,-1 0 1,0 0-16,0 0 16,0-21-16,0-1 0,1 1 15,-1 0-15,-21 0 0,0 0 0,21-22 16,-21 22-16,21 0 0,-21 0 16,0 0-16,0 0 0,0-1 15,0 44 16,0-1-31,0 0 16,0 0-16,0 0 0,0 0 16,0 1-16,0-1 0,0 0 0,0 0 15,0 0 1,21-21-16,0 0 16,1 0-16,-1-21 15,0 0-15,-21 0 16,21 0-16,-21-1 15,21 22-15,-21-21 0,0 0 0,0 0 16,0 0-16,21 21 0,-21-21 16,0 42 15,0 0-31,0 0 16,0 0-16,0 0 0,0 1 15,0-1-15,0 0 0,0 0 16,22-21-16,-1 0 15,0 0-15,0 0 16,0 0-16,0 0 16,1-21-16</inkml:trace>
  <inkml:trace contextRef="#ctx0" brushRef="#br0" timeOffset="28447.82">23812 3810 0,'0'0'0,"0"-21"0,-21 21 0,0 0 15,0 0-15,0 0 0,0 0 16,-1 0-16,1 0 0,0 0 16,0 21-16,0-21 0,0 21 0,-1 0 15,22 1-15,0-1 0,-21 21 16,21-21-16,0 0 0,-21 1 16,21 41-16,0-42 0,0 0 15,0 1-15,21-1 0,0-21 16,1 0-16,-1 0 15,0 0-15,0 0 16,0-21-16,-21-1 0,21 1 0,1 0 16,-1 0-16,-21 0 0,21-22 15,0 22-15,-21-21 0,21 21 0,-21-22 16,21 1-16,1 0 0,-1-1 0,-21-20 16,21 21-16,0-1 0,-21 1 15,0 0-15,0 20 0,21-20 0,-21 21 16,0 0-16,0 42 31,0 0-31,-21 0 16,21 22-16,-21-22 0,0 21 0,21 0 15,-21 1-15,21-1 0,-22 0 16,22 1-16,0-22 0,-21 21 0,21 1 16,0-1-16,0-21 0,0 21 0,0 1 15,0-22-15,0 0 0,0 0 16,0 0-16,0 1 0,21-1 0,1-21 15,-1 21-15,0-21 16,0 0-16,21 0 16,-20-21-16,-1 0 0</inkml:trace>
  <inkml:trace contextRef="#ctx0" brushRef="#br0" timeOffset="28699.85">24363 3810 0,'0'0'0,"-21"0"0,-1 0 0,1 0 16,0 21-16,0 0 0,21 1 15,0-1-15,-21 0 0,0 0 0,21 0 16,-22 0-16,22 22 0,0-22 16,0 0-16,0 21 0,0-20 0,0-1 15,0 0-15,0 0 0,0 0 16,0 0-16,22-21 31,-1 0-31,0 0 16,0-21-16,0 21 0,0-21 0</inkml:trace>
  <inkml:trace contextRef="#ctx0" brushRef="#br0" timeOffset="28948.22">24638 3789 0,'0'21'31,"21"-21"-15,-21 21-16,21 0 0,-21 1 0,0-1 16,0 0-16,0 0 0,0 0 0,0 0 15,0 22-15,0-22 0,0 21 16,0-21-16,-21 1 0,0-1 0,0 21 15,21-21-15,-21 0 0,-1-21 16,1 22-16,21-1 0,-21 0 0,0-21 16,0 21-16</inkml:trace>
  <inkml:trace contextRef="#ctx0" brushRef="#br0" timeOffset="30921.56">7556 7535 0,'-21'0'15,"0"0"48,0 0-48,0 0 1,0 0 0,-1 0-16,1 0 0,0 0 0,0 0 15,0 0-15,0 0 0,-1 0 16,1 0-16,-21 0 0,21 0 0,0-21 16,-22 21-16,22 0 0,0 0 15,-21 0-15,20 0 0,1 0 0,0 0 16,0 0-16,0-21 0,42 21 47,0 0-47,0 0 15,22 0-15,-22 0 0,42 0 16,-20 0-16,20 0 0,1 0 0,-1 0 16,1 0-16,20 21 0,-20-21 0,20 0 15,1 0-15,0 0 0,-22 0 16,22 21-16,-22-21 0,22 0 0,-21 0 15,-1 0-15,-21 0 0,22 0 0,-22 0 16,1 0-16,-1 0 16,0 0-16,-21 0 0,1 0 0,-1 0 15,0 0-15,-21-21 0,0 0 32,0 0-32,0 0 15,-21 21-15,21-21 0,0-1 16,-21 22-16,21-21 15,-22 0-15,1 21 0,21-21 0</inkml:trace>
  <inkml:trace contextRef="#ctx0" brushRef="#br0" timeOffset="31321.22">8276 7133 0,'0'0'0,"-21"0"15,0 0-15,0 0 0,21 21 31,0 1-31,21-1 16,0-21-16,0 21 16,21-21-16,-20 0 0,20 21 15,-21-21-15,21 21 0,1-21 0,-1 0 16,0 0-16,1 0 0,-22 0 0,21 0 16,1 0-16,-22 0 0,0 21 15,0-21-15,0 0 0,-21 22 0,0-1 16,0 0-1,-21 0-15,0 0 0,0 0 16,-22 1-16,1-1 0,0 0 0,-1 21 16,1 1-16,0-22 0,-1 21 0,1 0 15,0-20-15,-1 20 0,1 0 16,0-21-16,21 22 0,-1-22 0,-20 21 16,21-21-16,0 1 0,21-1 0,-21-21 15,21 21-15,-22-21 0,22 21 16,0-42-1,22 0-15,-1 21 16,0-21-16,0 21 0,21-22 16,-20 1-16</inkml:trace>
  <inkml:trace contextRef="#ctx0" brushRef="#br0" timeOffset="32915.85">9906 7514 0,'0'21'0,"21"-21"16,-21 22-16,21-22 16,-21 21-16,21-21 15,1 0 1,-1 0-16,0-21 15,0 21-15,-21-22 0,0 1 0,21 0 16,-21 0-16,0 0 16,0 0-16,0-1 0,0 1 15,-21 0-15,0 0 0,0 21 0,-22-21 16,22 0-16,0-1 0,-21 1 16,-1 0-16,1 21 0,21 0 0,-21 0 15,-1 0-15,1 0 0,21 0 0,-22 21 16,22 0-16,-21 22 0,21-22 15,0 21-15,-1 1 0,1-1 0,21 0 16,0 1-16,-21-1 0,21 0 0,0 1 16,0-1-16,0 0 0,0-21 15,0 22-15,21-22 0,-21 0 0,21 0 16,1 0-16,20-21 0,-21 0 0,0 0 16,22 0-16,-1 0 15,0 0-15,1 0 0,-1-21 0,0 0 16,1 0-16,-1-21 0,21 20 0,-20 1 15,20-21-15,-20 0 0,-1 20 16,21-20-16,-20-21 0,-1 20 0,-21 1 16,22-22-16,-22 1 0,0-1 0,0 22 15,0-21-15,-21-1 0,0 1 16,0-1-16,21 22 0,-21-22 0,0 1 16,0 20-16,0-20 0,0 21 0,0-1 15,0-20-15,0 42 0,-21-22 16,21 22-16,-21 21 15,0 0-15,0 21 16,21 0-16,-21 22 0,-1-22 0,22 42 16,-21-20-16,0-1 0,21 22 15,-21-1-15,21 1 0,-21-1 0,21 1 16,-21-1-16,21 1 0,0 20 0,0-20 16,0-1-16,0 1 0,0 42 15,0-43-15,21-21 0,0 1 16,0-22-16,0 21 0,0-21 0,1 1 15,-1-1-15,0 0 0,0-21 0,0 0 16,0 0-16,1 0 0,-1 0 16,21 0-16,-21 0 0,0-21 15,22 0-15,-22 21 0,0-22 0,21 1 16,-20-21-16,-1 21 0,0 0 0,0-22 16,0 22-16,0-21 0,1-1 15,-1 22-15,-21-21 0,0 0 0,0-1 16,0-20-16,0 20 0,0 22 15,-21 0-15,-1 0 0,1 21 16,0 0-16,0 0 0,21 21 16,-21-21-16,21 21 0,-21 22 15,21-22-15,0 0 0,0 0 16,21 64 0,0-64-16,0 0 15,0 0-15,0-21 0,1 0 16,-1 0-16,0 0 0,0 0 0,0 0 15,0 0-15,1 0 0,-1 0 0,0 0 16,0 0-16,0 0 16,0 0-1,-21 21 1,0 1-16,0-1 0,0 0 16,0 21-16,0-21 0,0 1 15,0-1-15,0 0 0,0 0 0,0 0 16,0 0-16,0 1 0,0-1 0,0 0 15,22-21-15,-22 21 16,21-21-16,0 0 0,0 0 16,0 0-16,0 0 0,1-21 15,-1 0-15,0 21 0,0-21 0,0-1 16,0 1-16,-21-21 0,22 21 16,-1 0-16,0-22 0,-21 1 0,0 21 15,21-22-15,-21 1 0,21 21 0,-21-21 16,0 20-16,0 1 0,21 21 15,-21 21 17,0 1-32,0-1 0,0 0 0,0 21 15,0-21-15,0 1 0,0 20 16,0-21-16,-21 0 0,21 0 0,0 1 16,0-1-16,-21-21 0,21 21 0,0 0 15,0-42 16,0 0-31,21 21 0</inkml:trace>
  <inkml:trace contextRef="#ctx0" brushRef="#br0" timeOffset="33103.74">11493 7133 0,'-21'0'0,"42"0"0,-63 0 0,21 0 16,0 0-16,0 0 15,42 0 32,0 0-47,0 21 0,0 1 16,0-22-16</inkml:trace>
  <inkml:trace contextRef="#ctx0" brushRef="#br0" timeOffset="34143.71">11726 7430 0,'0'-22'32,"0"1"-17,21 21-15,1-21 0,-1 21 16,0 0-16,0 0 15,0 0-15,0 21 0,-21 0 16,22 1-16,-1-1 0,-21 21 16,0-21-16,0 0 0,0 22 15,0-22-15,0 0 0,0 21 16,0-20-16,0-1 0,0 0 0,0 21 16,0-21-16,0 1 0,0-1 15,21-42 16,0 21-31,0-22 16,-21 1-16,21-21 0,1 21 0,-1 0 16,0-22-16,0 1 0,0 0 15,22-1-15,-22 1 0,0 0 16,0-1-16,0 1 0,-21 21 0,21 0 16,-21-1-16,22 1 0,-22 0 15,0 42 1,0 0-16,0 1 0,0 20 15,0-21-15,0 0 0,0 22 16,0-22-16,0 21 0,0 0 0,0-20 16,0 20-16,0-21 0,0 0 0,0 22 15,0-22-15,0 0 0,0 0 16,0 0-16,21 0 0,0-21 0,-21 22 16,21-22-16,0 0 0,0 0 0,1 0 15,-1 0-15,0 0 0,0 0 0,0 0 16,0 0-16,1-22 15,-1 1-15,0 0 0,0 21 0,0-42 16,0 21-16,1-1 0,-1 1 0,-21 0 16,0-21-16,0 21 0,21-22 15,-21 1-15,0 21 0,0-43 16,0 43-16,0 0 0,-21 21 0,0 0 16,-1 0-16,1 0 15,0 0-15,21 21 0,-21 0 16,21 0-16,-21 1 0,21 20 0,-21-21 15,21 21-15,0-20 0,0 20 16,0-21-16,0 21 0,0-20 0,0-1 16,0 0-16,0 0 0,21 0 15,21 0-15,-21-21 0,0 0 16,1 0-16,20 0 16,-21 0-16,0 0 0,0 0 0,1 0 15,20-21-15,-21 0 0,0 21 0,22-21 16,-22 0-16,0 0 0,0-1 15,0-20-15,-21 21 0,0 0 0,21-22 16,-21 1-16,0 21 0,0-21 0,0-1 16,0 22-16,0-21 0,0 21 15,0-1-15,-21 22 16,21 22 0,0-1-16,0 0 0,0 0 15,-21 0-15,21 22 0,0-22 0,0 21 16,0-21-16,0 0 0,0 1 0,0 20 15,0-21-15,21 0 16,-21 0-16,21 1 0,1-22 16,-1 0-16,0 0 15,0 0-15,0 0 0,0 0 16,1 0 0,-1-22-16,-21 1 15,21 21-15,0 0 16,0-21-16</inkml:trace>
  <inkml:trace contextRef="#ctx0" brushRef="#br0" timeOffset="34323.61">13420 7578 0,'21'0'94,"-21"-21"-94,21-1 16</inkml:trace>
  <inkml:trace contextRef="#ctx0" brushRef="#br0" timeOffset="36023.69">14012 7281 0,'-21'0'0,"42"0"0,-63-21 0,42 0 16,-21 0-16,0 0 0,21 0 16,-22 21-16,22-22 15,-21 22-15,21 22 16,0-1-16,0 0 0,0 21 16,0 1-16,0-1 0,0 0 15,0 1-15,0-1 0,0 0 0,0 1 16,0-1-16,0 0 0,0-21 15,0 22-15,0-22 0,0 0 0,0 0 16,0 0-16,0 1 16,0-44-1,-21 22-15,21-21 16,0 0-16,0-21 0,0 21 0,0-1 16,0-20-16,0 21 0,0-21 0,0-1 15,0 1-15,0 0 0,0-1 16,21 1-16,0 0 0,1-1 0,-1 22 15,0 0-15,0 0 0,0 21 16,0 0-16,1 0 0,-1 0 0,21 21 16,-21 0-16,0 0 0,1 0 0,-1 22 15,0-1-15,0-21 0,0 22 16,22-1-16,-22 0 0,0-21 16,0 22-16,0-22 0,0 21 0,1-21 15,20 1-15,-21-1 0,0 0 16,22-21-16,-22 21 0,21-21 0,-21 0 15,0 0-15,22 0 0,-22 0 0,21 0 16,-21-21-16,1 0 0,20 0 0,-21-1 16,21 1-16,1-42 15,-22 42-15,0-22 0,0 22 0,0-21 16,-21-1-16,0 22 0,0-21 0,0 0 16,0-1-16,0 22 0,-21-21 15,0 42-15,0-21 0,0 21 0,0 0 16,-1 0-16,1 0 0,0 21 15,-21 0-15,21 0 0,-1 0 16,1 22-16,0-1 0,21 0 0,-21-21 16,21 22-16,-21-1 0,21 0 15,0-20-15,0 20 0,0-21 0,0 0 16,0 0-16,0 1 0,42-22 16,-21 21-16,0-21 0,1 0 15,-1 0-15,0 0 0,0-21 16,-21-1-16,21 1 0,0 0 0,1 0 15,-1 0-15,-21 0 0,0-22 0,21 22 16,-21-21-16,0-1 16,21 1-16,-21 0 0,0-1 0,0 22 15,0-21-15,0 21 0,0 0 0,0-1 16,0 44 0,0 20-1,0-21-15,0 0 0,0 22 0,21-1 16,-21 0-16,0-21 0,0 22 15,21-1-15,1-21 0,-22 0 0,21 1 16,0 20-16,0-42 0,0 21 0,0 0 16,22-21-1,-22 0-15,0 0 0,0 0 0,0 0 0,1-21 16,-1 0-16,21 0 0,-21 0 0,0-1 16,1 1-16,-1 0 15,0 0-15,0-21 0,-21-1 0,0 22 16,21-21-16,-21 21 0,21-22 15,-21 1-15,0 21 0,0 0 0,0-1 16,0 44 0,0-1-1,0 21-15,0-21 0,0 22 16,0-1-16,0-21 0,0 21 0,0 1 16,0-22-16,0 21 0,0-21 0,0 1 15,0-1-15,22 0 0,-22 0 16,21 0-16,0-21 0,0 0 15,0 0-15,0 0 0,1 0 0,-1 0 16,21 0-16,-21 0 0,0 0 16,1-21-16,-1 0 0,0 21 0,0-21 15,0 0-15,0-1 0,-21-20 0,22 21 16,-22 0-16,0-22 0,0 22 16,0-21-16,0 0 0,0 20 0,0-20 15,-22 21-15,22 0 0,-21 0 0,21-1 16,-21 22-16,21-21 15,21 0 17,0 21-32,1 0 15,-1 0-15,0 0 0,21 0 0,-21-21 16,22 21-16,-1 0 0,0 0 0,1 0 16,-22 0-16,21 0 0,1 0 15,-22 0-15,0 0 0,0 21 0,0 0 16,-21 0-16,0 1 0,0-1 0,0 21 15,0-21-15,0 22 0,0-22 16,0 21-16,-21-21 0,21 0 0,-21 22 16,21-22-16,-21 0 0,21 0 0,0 0 15,0 1-15,0-1 16,0-42 15,0-1-31,0 1 16,21-21-16</inkml:trace>
  <inkml:trace contextRef="#ctx0" brushRef="#br0" timeOffset="36199.92">16446 6858 0,'0'0'0,"-63"-42"16,42 42-16,0 0 15,21 21 16,0 0-31,21-21 16,0 21-16,-21 0 0,21-21 0,0 22 16,0-1-16</inkml:trace>
  <inkml:trace contextRef="#ctx0" brushRef="#br0" timeOffset="36840.46">17039 7176 0,'21'-22'0,"-42"44"0,63-44 0,-20 22 0,-1-21 16,0 21-16,-21-21 0,21 21 15,-21-21-15,0 0 16,-21 21-16,0 0 16,0 0-16,-1 0 0,1 0 0,-21 21 15,21 0-15,-22-21 0,1 21 16,21 22-16,-21-22 0,20 0 0,1 21 15,-21-21-15,42 22 0,-21-22 16,21 21-16,0-21 0,0 1 0,0-1 16,0 0-16,21-21 0,-21 21 0,21-21 15,21 0-15,-20 0 0,-1 0 16,0 0-16,21 0 0,-21-21 16,22 21-16,-22-21 0,0 0 0,21-1 15,-20 1-15,-1 0 0,0 0 0,0 0 16,0 0-16,-21-1 0,21 1 15,-21 0-15,22 21 0,-22 21 32,0 0-32,0 1 0,0-1 0,0 21 15,0-21-15,0 22 0,0-1 0,0 0 16,0 22-16,0-22 0,0 22 16,0-22-16,21 21 0,0 1 0,0-1 15,21 86-15,-20-86 16,-1 1-16,0-1 0,0 22 0,0-22 15,0 1-15,-21-1 0,0-20 16,22 20-16,-22 1 0,0-22 0,0 0 16,-22 1-16,1-22 0,0 0 0,0-21 15,-21 0-15,20 0 0,-20 0 0,0 0 16,-1-21-16,1 0 0,0-22 16,-1 22-16,1-21 0,0-1 0,-1 22 15,1-21-15,0 0 0,-1-1 16,22 1-16,0 0 0,0-1 0,21 1 15,0 0-15,0-1 0,0 1 0,0 0 16,21-1-16,0 1 0,22 0 16,-22-1-16,21 1 0,0 0 15,22-1-15,-22-20 0,22 20 0</inkml:trace>
  <inkml:trace contextRef="#ctx0" brushRef="#br0" timeOffset="37695.99">17949 7176 0,'0'0'0,"0"-22"0,0 1 16,0 0-16,0 0 0,-21 0 0,0 21 16,0-21-16,0 21 0,-1 0 15,1 0-15,0 0 0,0 0 0,0 21 16,-22 0-16,22 0 0,0 0 16,0 22-16,0-22 0,0 21 15,-1 0-15,1 1 0,0-1 0,21 0 16,-21-20-16,21 20 0,0-21 0,0 0 15,0 0-15,0 1 0,42-1 16,-21-21-16,1 0 16,-1 0-16,0 0 0,0-21 0,0-1 15,0 22-15,1-21 0,-1-21 16,0 21-16,0 0 0,0-22 16,0 1-16,1 0 0,-1-1 0,0 1 15,-21 0-15,0-1 0,21 22 0,-21 0 16,21 0-16,-21 0 0,0 42 31,0 0-31,0 0 0,0 21 16,0-20-16,0 20 0,0 0 0,0 1 15,0-1-15,0 0 0,0-21 16,0 22-16,21-22 0,-21 0 0,22 21 16,-1-42-16,0 22 0,0-1 0,0-21 15,0 0-15,1 0 0,20 0 16,-21 0-16,21-21 0,-20-1 15,20 1-15,-21 0 0,21 0 0,1-64 16,-1 43-16,-21 0 16,0-1-16,1-20 0,-1-1 0,0 22 15,0-22-15,0 1 0,0-1 0,1 22 16,-22-21-16,0 20 0,21 1 16,-21 21-16,0 0 0,0-1 0,-21 44 31,21-1-31,-22 0 0,1 21 0,0 1 15,21-1-15,-21 0 0,0 1 0,0 20 16,-1-21-16,22 22 0,-21-22 16,0 1-16,21-1 0,0 0 0,0 1 15,0-1-15,0-21 16,0 21-16,0-20 0,21-1 0,0 0 16,1-21-16,-1 0 0,21 0 0,-21 0 15,0 0-15,22 0 0,-22 0 0,21-21 16,-21 21-16,1-21 0,20-1 15,-21-20-15,0 21 0,0 0 0,1-22 16,-1 22-16,-21-21 0,0 21 16,21 0-16,-21-1 0,0 1 0,-21 21 31,21 21-31,-21 22 0,21-22 16,-22 0-16,22 21 0,0-20 0,0-1 15,0 21-15,0-21 0,0 0 0,22 1 16,-1-1-16,0-21 0,0 21 15,0-21-15,22 0 16,-22 0-16,0 0 0,0 0 0,0 0 16,0-21-16</inkml:trace>
  <inkml:trace contextRef="#ctx0" brushRef="#br0" timeOffset="37891.65">18542 7091 0,'0'0'0,"-42"0"0,-1 0 0,22 0 0,0 0 16,0 0-16,0 0 0,42 0 31,0 0-31,21 0 0,-21 0 16,22 0-16,-1 0 0,0 0 0,1-21 15,-1 0-15,0 21 0,1-22 16</inkml:trace>
  <inkml:trace contextRef="#ctx0" brushRef="#br0" timeOffset="38118.54">19643 6773 0,'-64'-21'32,"43"21"-32,-43 43 15,43-22-15,0 0 0,-21 42 16,21-41-16,-1 20 0,1 0 0,0 1 15,21-1-15,0-21 0,0 21 16,0 1-16,0-1 0,0 43 16,0-64-16,0 0 15,21 0-15,0 0 0,22-21 16,-22 0-16,0 0 0,21 0 0,-20 0 16</inkml:trace>
  <inkml:trace contextRef="#ctx0" brushRef="#br0" timeOffset="38380.23">20045 6816 0,'0'0'15,"0"-21"-15,0-22 0,0 22 0,21 0 16,0 21-16,-21 21 16,21-21-16,-21 42 15,21-20-15,-21-1 0,0 21 16,0-21-16,0 22 0,0-1 0,0 0 15,0 1-15,0-1 0,-21 0 0,21 1 16,-21-1-16,0-21 0,0 21 0,21-20 16,-21-1-16,-1 0 15,1 0-15,21 0 0,-21-21 16,21 21-16,21-42 31,-21 0-31</inkml:trace>
  <inkml:trace contextRef="#ctx0" brushRef="#br0" timeOffset="38528.14">20595 7049 0,'-21'0'16,"21"-22"31,21 22-47,0 0 0,0 0 0</inkml:trace>
  <inkml:trace contextRef="#ctx0" brushRef="#br0" timeOffset="39065.24">21357 6392 0,'-21'-21'0,"42"42"0,-63-63 0,21 21 15,-1 21 1,1 0-16,21 21 16,-21 0-16,21 22 0,0-1 0,0 0 15,-21 1-15,21-1 0,-21 21 16,21-20-16,-21 20 0,-1 1 0,22-1 16,-21-20-16,21 20 0,0-21 15,-21 22-15,21-22 0,-21 22 0,21-22 16,0 0-16,0-20 0,0 20 0,0-21 15,0 0-15,-21 0 0,21 1 16,0-44 0,0 1-1,0 0-15,0 0 0,0 0 16,0-22-16,0 22 0,0-21 0,42 0 16,-21-1-16,0 22 0,1-21 0,-1-1 15,21 22-15,0 0 0,-20-21 16,20 21-16,0-1 0,1 22 0,-1 0 15,0 0-15,1 0 0,-22 0 16,21 0-16,-21 0 0,0 22 0,1-1 16,-22 0-16,0 21 0,0-21 0,0 22 15,0-22-15,0 21 0,-22-21 16,1 22-16,-21-22 0,21 0 16,-22 21-16,1-20 0,21-1 0,-21-21 15,-1 21-15,1 0 0,0-21 16,20 0-16,-20 21 0,21-21 0,21-21 31,0 0-31,21 21 0,0-21 16</inkml:trace>
  <inkml:trace contextRef="#ctx0" brushRef="#br0" timeOffset="39503.98">22077 6837 0,'0'0'0,"0"-21"0,0 0 16,-21 21-16,-1 0 0,1 0 16,0 0-16,0 0 0,-21 21 15,20 0-15,1 0 0,0 0 16,0 22-16,-21-22 0,20 21 16,1-21-16,0 22 0,21-1 0,-21-21 0,21 21 15,0-20-15,0 20 0,0-21 16,0 0-16,0 0 0,21 22 15,0-22-15,0-21 16,1 0-16,-1 0 0,21 0 0,-21 0 16,0-21-16,1 0 0,-1-1 15,0 1-15,0 0 0,0-21 16,0 21-16,1-22 0,-1 22 0,0-21 16,0-1-16,-21 1 0,0 21 0,21 0 15,-21 0-15,21-1 0,-21 1 16,0 42-1,-21-21-15,0 22 0,21-1 16,-21 21-16,21-21 0,0 0 0,0 22 16,0-22-16,0 21 0,0-21 0,0 22 15,0-22-15,0 0 0,0 0 16,21 0-16,-21 1 0,21-22 16,0 0-16,1 0 0,-1 0 0,21 0 15,-21 0-15</inkml:trace>
  <inkml:trace contextRef="#ctx0" brushRef="#br0" timeOffset="40244.56">22691 6858 0,'0'0'0,"0"-21"0,0 0 16,-22 21-16,1 0 16,0 0-16,0 0 0,0 21 0,-22-21 15,22 21-15,0 21 0,0-20 0,0-1 16,0 21-16,-1-21 15,1 22-15,21-1 0,0-21 0,0 21 16,0 1-16,0-22 0,0 21 0,0-21 16,21 1-16,1-1 0,-22 0 15,21 0-15,0 0 0,0-21 0,21 0 16,-20 0-16,-1 0 0,0 0 16,21 0-16,1 0 0,-22 0 0,21 0 15,0-21-15,-20 0 0,20-21 0,0 20 16,1-20-16,-22 0 0,21-1 15,-21 1-15,22-21 0,-22 20 16,0-20-16,0 20 0,-21-20 0,0 21 16,21-22-16,-21 22 0,0-22 15,0 22-15,0 0 0,0 20 0,0 1 16,0 0-16,0 0 0,0 42 16,0 0-1,0 0-15,-21 22 0,21-1 16,-21 0-16,21 1 0,-21-1 0,21 22 15,0-22-15,0 21 0,0-20 16,0-1-16,0 22 0,0-22 0,-21 0 16,21 1-16,0-22 0,0 21 0,-22-21 15,22 0-15,0 1 16,0-1-16,22-42 31,-1-1-15,0 1-16,0 0 0,0 0 0,0 0 15,1 0-15,-1-1 0,0 1 16,0 0-16,0 21 0,-21-21 0,21 0 16,1 0-16,-1 21 0,-21-22 15,0 44 17,-21-1-32,-1-21 15,22 21-15,-21 0 0,0 0 16,21 0-16,0 1 0,-21-1 0,21 0 15,0 0-15,-21 0 0,21 0 16,0 1-16,0-1 0,0 0 0,0 0 16,0 0-16,0 0 15,21-21-15,0 0 0,0 22 0,0-22 16,1 0-16,20 0 0,-21 0 16,21 0-16,-20 0 0</inkml:trace>
  <inkml:trace contextRef="#ctx0" brushRef="#br0" timeOffset="40476.57">24151 7027 0,'0'0'0,"0"-21"0,0 0 16,0 0-16,0 0 0,-21 21 16,0 0-16,0 0 0,-1 0 15,1 0-15,0 21 0,0 0 0,0 0 16,0 0-16,-1 1 0,1 20 0,21-21 15,-21 21-15,21 1 0,0-22 16,0 21-16,0-21 0,0 22 0,0-22 16,0 0-16,21 0 0,0 0 15,1 1-15,-1-1 0,0-21 16,0 0-16,0 0 0</inkml:trace>
  <inkml:trace contextRef="#ctx0" brushRef="#br0" timeOffset="40743.51">24532 7070 0,'0'0'0,"0"-21"0,42-22 31,-20 43-31,-1 0 0,0 0 16,0 0-16,0 21 0,0 1 15,-21-1-15,22 21 0,-22-21 16,0 22-16,0-22 0,0 21 0,0 0 15,-22 1-15,1-22 0,0 21 16,0-21-16,0 22 0,0-22 0,-1 0 16,-20 0-16,21 0 0,0 1 0,0-1 15,-1 0-15,1-21 16</inkml:trace>
  <inkml:trace contextRef="#ctx0" brushRef="#br0" timeOffset="40944.16">25040 7218 0,'21'0'62,"0"0"-62,-21 21 16,22-21-16,-1 0 0,-21 21 0,0 0 16</inkml:trace>
  <inkml:trace contextRef="#ctx0" brushRef="#br0" timeOffset="41168.04">24913 7726 0,'0'0'0,"-21"21"16,0-21-16,21 21 0,-21 0 15,-1 1-15,1-1 0,0 0 16,21 0 0,-21-21-16,0 21 0,0-21 0,21 21 15,-22 1-15,1-22 0,0 21 0,0-21 16,0 0-16,0 0 0,-22 21 15,22-21-15,-21 0 0</inkml:trace>
  <inkml:trace contextRef="#ctx0" brushRef="#br0" timeOffset="42145.54">7895 10795 0,'0'0'0,"-42"21"16,-1-21-16,22 21 0,0-21 0,0 0 15,21 22-15,0-1 16,21-21-16,21 0 16,1 0-16,-22 0 0,42 0 0,-20 0 15,20 0-15,-20 0 0,20 0 0,1 0 16,-1 0-16,1-21 0,-1 21 16,1-22-16,20 22 0,-20 0 0,-1-21 15,-20 21-15,20 0 0,-21-21 0,1 21 16,-22 0-16,0-21 0,0 0 15,-21 0-15,0-1 16,-21 22-16,0-21 0,0 0 0,0 21 16,-1-21-16,1 0 15,0 0-15,21-1 0,0 1 0,0 0 16,0 0-16,0 0 0,21 21 16,22 0-16,-22 0 0,0 0 15,21 0-15,-21 0 0,22 0 0,-22 0 16,21 21-16,-21 0 0,1 0 0,-1 0 15,0 1-15,-21-1 0,0 21 16,0 0-16,0-20 0,0 20 0,-21-21 16,0 21-16,-22 1 0,22-22 0,-21 21 15,-1 1-15,1-22 0,21 21 16,-21-21-16,20 0 0,22 1 0,0-1 16,0 0-16,22-21 15,20 0-15,-21 0 0,21 0 16</inkml:trace>
  <inkml:trace contextRef="#ctx0" brushRef="#br0" timeOffset="43391.86">10562 10943 0,'-21'0'15,"0"-63"1,0 42-16,-1-1 16,22 1-16,0 0 0,0 0 15,-21 0-15,0 0 0,21-1 0,-21 1 16,0 0-16,0 0 0,-1 0 15,1 0-15,0 21 0,0 0 16,0 0-16,0 0 0,-1 0 0,-20 0 16,21 0-16,0 0 0,0 21 0,-22 0 15,22 0-15,-21 0 0,21 0 16,-1 1-16,1 20 0,0-21 16,0 21-16,0-20 0,21 20 0,0 0 15,0-21-15,0 22 0,0-1 16,0-21-16,0 22 0,21-22 0,0 0 15,0 0-15,0 0 0,1 0 0,20-21 16,-21 0-16,0 0 0,22 0 16,-22 0-16,21 0 0,-21-21 0,0 0 15,22 0-15,-22 0 0,0-22 0,0 22 16,22 0-16,-22-21 0,0 21 0,0-22 16,-21 1-16,21 0 0,0-1 15,1-20-15,-22 20 0,21-20 16,0-1-16,-21 1 0,0-1 0,0 1 15,21 21-15,-21-22 0,0 22 16,0-1-16,0 1 0,0 0 0,0 21 16,0-1-16,0 1 0,-21 42 31,21 1-31,0-1 0,0 0 0,0 21 16,0 1-16,0 20 0,0-21 15,0 22-15,0-1 0,0 1 0,0-22 16,0 22-16,0-1 0,-21-20 15,21 20-15,0-21 0,0 1 0,0-22 16,0 21-16,0-21 0,0 1 16,21-1-16,0 0 0,-21 0 0,21-21 15,22 0-15,-22 0 0,0 0 0,0 0 16,21 0-16,-20-21 0,20 0 16,0 0-16,-21-1 0,22 1 0,-22 0 15,21 0-15,1-21 0,-22 20 0,0 1 16,21-21-16,-21 21 0,-21-22 15,0 22-15,0 0 0,0 0 0,0 0 16,0 0-16,-21 21 0,0 0 16,0 0-16,0 0 0,0 0 15,-1 0-15,1 21 0,0 0 0,0-21 16,0 21-16,21 0 16,0 0-1,21 1-15,0-22 16,0 0-16,0 0 0,1 0 0,-1 21 15,0-21-15,0 0 0,0 21 16,0 0-16,1 0 0,-22 0 16,21 1-16,-21-1 0,21 0 15,-21 0-15,0 0 0,0 0 16,0 1-16,0-1 0,0 0 16,0 0-16,0 0 0,0 0 15,21-21 16,0 0-31,0 0 0,1 0 16,-1-21-16,-21 0 0,21 21 0,0-21 16,0 0-16,0 0 0,1-1 15,-22 1-15,21 0 0,0-21 0,-21 21 16,21-1-16,-21 1 0,0 0 16,0 0-16,21 0 0,-21 42 31,0 0-16,0 0-15,0 0 0,0 1 16,0-1-16,0 0 0,0 0 16,0 0-16,0 0 0,0 1 15,0-1 1,0-42 15,0-1-31,0 1 16</inkml:trace>
  <inkml:trace contextRef="#ctx0" brushRef="#br0" timeOffset="43591.33">11536 10562 0,'0'0'0,"-43"-42"16,22 42-1,42 0 48,1 0-63,-1 21 15,0 0-15</inkml:trace>
  <inkml:trace contextRef="#ctx0" brushRef="#br0" timeOffset="44819.86">11832 10732 0,'0'-22'31,"0"1"-15,0 0-16,21 21 0,0-21 0,1 21 16,-22-21-16,21 21 0,-21-21 0,21 21 15,0 0-15,0 0 0,0 0 16,1 0-16,-1 21 15,0 0-15,-21 0 0,0 0 0,0 0 16,0 1-16,0-1 0,0 21 0,0-21 16,0 0-16,0 1 15,0 20-15,-21-21 0,21 0 0,-21 0 16,21 1-16,-22-1 0,22 0 16,22-21 15,-1 0-31,0 0 0,0-21 15,0 21-15,0-21 0,1-1 0,-1 1 16,0 0-16,21 0 0,-21 0 16,1 0-16,-1-22 0,0 22 0,0 0 15,0-21-15,0 20 0,-21-20 16,22 21-16,-22 0 0,21 0 0,-21-1 16,0 1-1,0 42 1,-21 1-16,21-1 15,-22 0-15,1 0 0,0 0 16,21 0-16,-21 22 0,0-22 0,21 0 16,-21 21-16,21-20 0,0-1 0,0 0 15,0 0-15,0 0 0,0 0 16,0 1-16,0-1 0,84 0 31,-63-21-31,22 0 0,-22 0 0,0 0 16,21 0-16,-20 0 0,-1 0 15,21-21-15,-21 21 0,0-21 16,1 21-16,-1-22 0,0 1 0,0 0 16,0 0-16,0 0 0,-21 0 15,0-1-15,22 1 0,-22 0 0,0-21 16,0 21-16,0-1 0,0 1 0,0 0 16,0 0-16,-22 21 31,22 21-16,-21 0-15,21 0 0,-21 1 16,21-1-16,-21 0 16,21 21-16,0-21 0,0 1 0,0-1 15,0 0-15,0 0 0,0 0 0,0 0 16,0 1-16,0-1 0,0 0 16,0 0-16,0 0 15,21-21-15,0 0 0,0 0 0,1 0 16,-1 0-16,0 0 0,0 0 0,0 0 15,0 0-15,1-21 0,-1 21 16,21-21-16,-21 0 0,0 0 0,1-1 16,20 1-16,0-21 0,-21 21 15,1 0-15,-22-22 0,0 22 16,0 0-16,0-21 0,0 20 16,0 1-16,0 0 0,0 0 0,0 0 15,-22 21-15,1 0 0,0 0 0,0 0 16,0 0-16,0 21 15,-1-21-15,22 21 0,-21 0 16,0-21-16,21 21 16,21-21-1,0 0-15,1 0 16,-1 0-16,0-21 0,21 21 0,-21-21 16,22 0-16,-22 0 0,21 0 15,-21 21-15,1-22 0,20 1 16,-21 0-16,0 21 0,0-21 0,-21 0 15,22 21-15,-22 21 32,0 0-32,0 0 0,-22 22 0,22-22 15,-21 0-15,21 21 0,0-21 0,-21 22 16,21-22-16,0 0 0,0 0 16,0 22-16,0-22 0,0 0 0,21 0 15,-21 0-15,21-21 0,1 21 16,-1-21-16,0 0 0,0 0 15,0 0-15,0 0 0,1 0 16,-1 0-16,21-21 0,-21 21 0,0-21 16,1 0-16</inkml:trace>
  <inkml:trace contextRef="#ctx0" brushRef="#br0" timeOffset="44983.76">13928 10753 0,'0'-21'78,"0"-1"-78,0 1 0</inkml:trace>
  <inkml:trace contextRef="#ctx0" brushRef="#br0" timeOffset="46677.23">14541 10372 0,'0'-21'0,"0"42"0,0-64 16,-21 43 0,21 22-1,0-1-15,0 0 0,0 0 16,0 0-16,0 22 0,0-1 0,0 21 15,0-20-15,0-1 16,0-21-16,0 22 0,0-22 0,0 21 16,0-21-16,0 0 0,0 1 15,0-1-15,0-42 32,0-1-17,0 1-15,0 0 0,0 0 0,0 0 16,0-22-16,0 22 0,21-21 15,1 0-15,-22-1 0,21 1 0,-21 0 16,21 20-16,0-20 0,0 0 0,0 21 16,-21-1-16,22 22 0,-1 0 15,0 0-15,0 0 0,-21 22 0,21-1 16,0 0-16,-21 21 0,22-21 0,-22 22 16,21-1-16,0 0 0,-21 1 15,21-1-15,0-21 0,-21 22 0,21-22 16,1 21-16,-1-21 0,-21 0 0,21-21 15,0 22-15,0-22 16,22 0-16,-22 0 0,0 0 0,21 0 16,-21 0-16,22 0 0,-22 0 0,21-22 15,-21 1-15,22 0 0,-22 0 16,21 0-16,-21 0 0,1-1 0,-1 1 16,0-21-16,0 21 0,0-22 0,0 1 15,-21 21-15,0-21 0,0-1 16,0 1-16,0 21 0,0 0 0,0-1 15,-21 1-15,0 21 0,-21 0 16,21 0-16,-1 0 0,-20 0 0,21 0 16,-21 21-16,20 22 0,-20-22 15,21 0-15,0 21 0,0 1 0,-1-22 16,22 21-16,0 1 0,0-22 16,0 0-16,0 21 0,0-21 0,0 1 15,22-1-15,-1 0 0,0-21 16,0 0-16,0 0 0,0 0 15,1 0-15,-1-21 16,0 0-16,0 21 0,0-22 0,0 1 16,1 0-16,-1 0 0,-21 0 0,21 0 15,-21-22-15,0 22 0,0 0 16,0 0-16,21 0 0,-21-1 0,0 44 47,0-1-47,0 0 0,0 21 0,0-21 15,0 22-15,0-22 0,0 0 0,0 21 16,0-20-16,0-1 0,0 0 16,0 0-16,21 0 0,-21 0 15,0 1-15,21-22 0,1 0 0,-1 0 0,0 0 16,0 0-16,0 0 16,0 0-16,1-22 0,-1 22 0,0-21 15,0 0-15,0 0 0,0 0 0,1 0 16,-1-1-16,0 1 15,0-21-15,-21 0 0,21 20 0,-21-20 16,21 0-16,-21 21 0,0-22 0,0 1 16,0 21-16,0 0 0,0-1 15,22 22-15,-22 22 16,0-1 0,0 0-16,-22 21 0,22-21 15,-21 22-15,21-1 0,0-21 0,0 22 16,0-1-16,0-21 0,0 0 0,0 22 15,21-22-15,1 0 0,-1 0 16,0-21-16,0 21 0,0-21 16,22 0-16,-22 0 0,0 0 0,0 0 15,21 0-15,-20 0 0,-1-21 0,0 0 16,0 21-16,0-21 0,0 0 16,-21-1-16,0 1 0,0 0 15,0 0-15,0 0 0,0 0 0,0-1 16,0 1-16,-21 0 0,0 0 15,21 0-15,-21 21 0,0 0 0,21-21 16,0-1 0,21 1-1,0 21-15,0 0 16,22-21-16,-22 21 0,0-21 0,21 21 16,-21-21-16,22 21 0,-1 0 15,-21 0-15,0 0 0,22 0 0,-22 0 16,0 0-16,-21 21 15,0 0-15,0 0 0,0 22 16,0-22-16,0 0 0,0 0 0,0 21 16,-21-20-16,0 20 0,21-21 15,-21 0-15,21 0 0,0 22 0,-22-22 16,22 0-16,-21-21 0,21 21 0,0 0 16,0 1-16,21-44 46,1 22-46,-1-21 0,-21 0 0,21 0 16,-21 0-16</inkml:trace>
  <inkml:trace contextRef="#ctx0" brushRef="#br0" timeOffset="46836.14">16658 10181 0,'0'0'15,"-21"-21"-15,0 21 0,21-21 16,0 42 15,21 0-15,0-21-1,0 21-15,0-21 0</inkml:trace>
  <inkml:trace contextRef="#ctx0" brushRef="#br0" timeOffset="47447.79">17335 10499 0,'0'0'0,"0"-21"15,43-64 1,-43 64-16,0 0 0,0-1 16,-21 22-1,-1 0-15,1 0 0,-21 0 16,0 0-16,20 22 0,-20-1 0,0 0 15,-1 0-15,1 0 0,0 22 16,21-1-16,-22-21 0,22 21 0,0 1 16,0-22-16,21 0 0,0 21 0,0-20 15,0-1-15,0 0 16,21-21-16,0 0 0,21 0 0,-20 0 16,20 0-16,0 0 0,-21-21 0,22 0 15,-1 21-15,0-22 0,1 1 16,-1 0-16,-21 0 0,22 0 0,-22 0 15,21-1-15,-21 1 0,0 0 16,-21 0-16,22 0 16,-22 42-1,-22-21-15,22 21 16,-21 21-16,0-20 0,21 20 16,-21-21-16,21 21 0,-21 1 0,21 20 15,0-20-15,-21-1 0,21 21 16,-22 1-16,22-22 0,-21 22 0,21-1 15,0 1-15,0-1 0,0 22 16,0-22-16,0 1 0,0-22 0,0 22 16,0-1-16,0-20 0,0-1 0,0 0 15,-21 1-15,0-1 0,0-21 16,0 0-16,-22 22 0,22-22 0,0-21 16,-21 21-16,20-21 0,1 0 0,-21 0 15,0 0-15,20 0 0,-20 0 0,21 0 16,-21-21-16,20 0 0,-20-1 15,21-20-15,0 21 0,0 0 0,-1-22 16,22 1-16,0 0 0,0-1 0,0 1 16,0-21-16,43-1 0</inkml:trace>
  <inkml:trace contextRef="#ctx0" brushRef="#br0" timeOffset="48370.26">17949 10372 0,'0'0'0,"0"-43"0,0 22 16,0-21-16,0 21 0,0 0 15,-21-1-15,0 1 0,0 21 0,0 0 16,-1 0-16,1 0 0,0 0 16,0 21-16,0 1 0,0 20 15,-1 0-15,1 1 0,0-1 16,0 0-16,0 1 0,0-1 0,21 0 15,0 1-15,-22-1 0,22 0 16,0-21-16,0 1 0,0-1 0,0 0 16,0 0-16,22-21 0,-1 0 0,21 0 15,-21 0-15,0-21 16,1 0-16,-1 0 0,0-1 0,21 1 16,-21 0-16,1 0 0,-1-21 0,0-1 15,0 1-15,-21 0 0,21-1 16,-21 1-16,21 21 0,-21-22 15,0 22-15,0 0 0,0 42 32,0 22-32,0-22 15,-21 0-15,21 21 0,-21 1 0,21-22 16,-21 21-16,21-21 0,0 22 16,0-22-16,0 21 0,0-21 0,21 0 15,0 1-15,0-1 0,1-21 16,20 0-16,-21 0 0,0 0 15,0 0-15,22 0 0,-22-21 0,21 21 16,1-22-16,-22-20 0,21 21 0,-21 0 16,22-22-16,-22 1 0,0 0 15,21-22-15,-21 22 0,1-22 0,-1 22 16,0-21-16,-21 20 0,21 1 16,0-22-16,-21 22 0,0 21 15,21-21-15,-21 20 0,0 44 31,0-1-31,0 21 0,-21-21 16,21 22-16,-21-1 0,0-21 0,0 21 16,21 22-16,-21-22 0,-1 1 0,22-1 15,-21 21-15,21-20 0,-21-1 16,21 0-16,0-20 0,0 20 0,0-21 16,0 21-16,0-20 0,0-1 0,21 0 15,0-21-15,1 0 0,-1 0 16,21 0-16,-21 0 0,0 0 15,43 0-15,-22-21 0,-21 0 16,22-1-16,-22 1 0,0-21 0,21 21 16,-20 0-16,-1-22 0,0 1 15,0 21-15,0-22 0,-21 22 0,0 0 16,0 0-16,-21 21 16,0 0-16,0 0 15,0 21-15,-1 0 0,1 0 0,0 1 16,0 20-16,21 0 0,0 1 15,0-22-15,0 0 0,0 0 16,0 0-16,0 0 0,21 1 0,0-22 16,0 0-16,1 21 0,-1-21 15,0 0-15,0 0 0,0 0 16,0 0-16,22-21 0,-22-1 0,0 22 16,0-21-16,0 0 0</inkml:trace>
  <inkml:trace contextRef="#ctx0" brushRef="#br0" timeOffset="48563.66">18584 10266 0,'0'0'0,"-42"0"0,0 0 0,-1 0 0,22 0 16,-21 0-16,21 0 0,42 0 31,0 0-15,21 0-16,1 0 0,-1 0 0,21 0 15,1 0-15,-22 0 0,22 0 16,-1 0-16,1-21 0,-1 21 0,1-21 16</inkml:trace>
  <inkml:trace contextRef="#ctx0" brushRef="#br0" timeOffset="48780.54">19812 10139 0,'0'0'0,"21"0"15,0-21-15,0 0 16,-42 42-1,0 0 1,0 0-16,0 0 0,0 22 0,-1-22 16,1 21-16,-21 0 0,21 1 15,0-1-15,-1 0 0,1 1 16,21-1-16,0 0 0,0-20 0,0 20 0,0-21 16,0 0-16,0 0 0,21 1 15,22-1-15,-22-21 0,21 0 0,-21 0 16,22 0-16,-1 0 0,0 0 0</inkml:trace>
  <inkml:trace contextRef="#ctx0" brushRef="#br0" timeOffset="49037.92">20278 10202 0,'0'-21'16,"0"42"-16,0-63 0,0 21 0,0 0 0,21 21 15,0 0 1,0 0-16,0 0 0,0 0 15,1 21-15,-1 0 0,0 0 0,0 0 16,0 22-16,0-22 0,1 21 0,-1 1 16,-21-1-16,0-21 0,0 21 15,0 1-15,0-22 0,0 21 16,0-21-16,-21 1 0,-1-1 0,1 0 16,0 0-16,0 0 0,0 0 15,0-21-15,-1 0 0,1 0 0</inkml:trace>
  <inkml:trace contextRef="#ctx0" brushRef="#br0" timeOffset="49187.83">20807 10435 0,'0'0'0,"0"-21"62,0 0-62</inkml:trace>
  <inkml:trace contextRef="#ctx0" brushRef="#br0" timeOffset="49771.78">21463 10202 0,'0'0'0,"0"-21"0,0 0 15,0 0-15,0 0 16,21 0-16,0 21 0,0-22 15,1 22-15,-1 0 0,0 0 16,0 0-16,21 22 0,-20-1 16,20 0-16,-21 21 0,21 1 0,-20-1 15,-1 0-15,0 1 0,-21-1 0,0 21 16,0-20-16,0-1 0,0 0 0,0 1 16,-21-1-16,0-21 0,-1 0 15,1 1-15,0-1 0,0-21 16,0 0-16,-22 0 0,22 0 15,0 0-15,21-21 0,-21-1 16,21 1-16,0 0 0,0 0 0,0-21 16,0 20-16,21-20 0,0 0 0,0-1 15,1-20-15,-1 21 0,21-1 16,0 1-16,-20 0 0,20-1 0,0 22 16,1-21-16,-1 21 0,0-1 15,1 1-15,-1 21 0,0 0 0,1 0 16,-1 0-16</inkml:trace>
  <inkml:trace contextRef="#ctx0" brushRef="#br0" timeOffset="50067.96">22246 10351 0,'0'0'0,"0"21"0,-21 0 16,21 0-16,0 0 16,21-21-1,0 0-15,0-21 0,1 21 16,-1-21-16,0 0 0,0 21 0,0-21 15,0-1-15,1 1 0,-1 21 16,0-21-16,-21 0 0,0 0 16,-42 21-1,20 0-15,1 0 16,0 21-16,-21 0 0,21 0 0,-1 0 16,1 1-16,0 20 0,0-21 0,0 0 15,0 22-15,21-22 0,0 0 16,0 0-16,0 21 0,0-20 15,21-1-15,0-21 0,21 0 0,1 0 16,-1 0-16,0 0 0,1 0 16,-1-21-16</inkml:trace>
  <inkml:trace contextRef="#ctx0" brushRef="#br0" timeOffset="51144.14">23114 9970 0,'0'0'0,"21"-43"0,-21-20 0,0 20 0,0-62 15,0 83 1,0 1-16,0 42 16,0 22-16,-21-22 15,0 21-15,21 1 0,0-1 0,-21 21 16,-1-20-16,1 20 0,21 1 16,-21-1-16,0 22 0,0-22 0,0 22 15,-1 0-15,-20-1 0,21-20 0,0 21 16,0-1-16,-1 1 0,-20 21 15,21-22-15,0 1 0,0 0 16,-1-1-16,1-20 0,0 21 0,0-22 0,21 1 16,-21-1-16,21-21 0,-21 22 15,21-22-15,0 1 0,0-22 16,0 0-16,0 0 0,21-21 0,0 0 16,0 0-16,0 0 0,0 0 0,22-21 15,-1 0-15,0 0 0,-20-22 16,20 22-16,0-21 0,1-1 0,-22 1 15,21 0-15,-21-1 0,0-20 0,1-1 16,-22 1-16,0-1 0,0 1 0,0-1 16,-22-20-16,1 41 0,-21-20 15,21 21-15,-22-1 0,-20 1 0,21 21 16,-1 0-16,1-1 0,21 1 16,0 0-16,-1 21 0,1 0 15,0-21-15,21 0 16,21 0-1,0 21-15,1-22 0,-1 1 16,21 0-16,-21 0 0,22 0 0,-22 0 16,21-22-16,0 22 0,-20-21 0,20 21 15,0-22-15,-21 1 0,1 0 16,20 20-16,-21 1 0,0-21 0,0 21 16,-21 0-16,22 21 0,-22 21 46,0 0-46,0 0 0,0 21 0,0-20 16,0-1-16,0 21 0,0-21 16,0 0-16,0 1 0,0-1 0,0 0 15,0 0-15,0 0 0,21 0 16,0 1-16,0-22 16,0 0-16,0 0 0,1 0 15,-1 0-15,0 0 0,0-22 0,0 1 16,0 21-16,1-21 0,-1 0 15,0-21-15,0 20 0,-21 1 0,21-21 16,-21 21-16,0 0 0,0-22 16,0 22-16,0 0 15,-21 21 1,0 0-16,0 0 0,0 0 16,-1 21-16,1 0 0,0 0 15,0 1-15,0-1 0,21 0 0,0 21 16,0-21-16,0 1 0,0-1 0,0 0 15,0 0-15,0 0 0,21 0 0,0-21 16,0 0-16,0 22 0,1-22 16,20 0-16,-21 0 0,21 0 0,-20 0 15,20-22-15,-21 1 0,21 0 0,-20 0 16,-1 0-16,21 0 16,-21-1-16,0-20 0,1 21 0,-22-21 15,21 20-15,-21 1 0,0 0 0,0 0 16,0 0-16,-21 21 15,-1 21 1,1-21-16,21 21 0,-21 0 16,21 22-16,0-22 0,-21 0 15,21 0-15,-21 0 0,21 0 0,0 1 16,0-1-16,0 0 0,21-21 31,0 0-31,0-21 16</inkml:trace>
  <inkml:trace contextRef="#ctx0" brushRef="#br0" timeOffset="51596.88">24130 9906 0,'0'0'16,"0"-21"-16,0 0 0,-21 21 16,0 21-1,-1 0-15,22 0 0,0 22 0,-21-1 16,21-21-16,-21 21 0,21 1 15,0-1-15,0 0 0,0 1 16,0-1-16,0 0 0,0 1 0,0-1 16,0 0-16,0 1 0,21-22 15,-21 0-15,0 0 0,0 0 0,0 22 16,0-64 15,21-1-15,-21 1-16,0 0 0,22-21 0,-22 21 15,21-1-15,-21-20 0,21 21 16,0-21-16,0 20 0,-21 1 0,21 0 16,1 0-16,-1 0 0,0 0 0,0 21 15,0 0-15,0 0 0,1 0 16,-1 0-16,-21 21 0,0 0 16,0 0-16,0 21 0,0-20 15,0 20-15,0-21 0,0 21 0,0-20 16,0-1-16,0 21 0,-21-21 15,21 0-15,-22 1 0,22-1 16,-21-21-16,21 21 0,21-21 31,1-21-31,-1 0 0,0-1 16</inkml:trace>
  <inkml:trace contextRef="#ctx0" brushRef="#br0" timeOffset="51819.75">24659 10266 0,'21'-21'0,"-42"42"0,63-85 0,-20 43 0,-22 0 15,0 0-15,-22 21 32,22 21-32,-21 0 0,0 0 15,0 22-15,0-22 0,0 21 0,21-21 16,-22 22-16,22-22 0,-21 21 16,21 1-16,0-22 0,0 21 0,0-21 15,0 0-15,0 1 0,0-1 0,0 0 16,0 0-16,21 0 0,1-21 15,-1 0-15,0 0 16,0 0-16,0 0 0,0 0 0,1 0 16,20 0-16,-21-21 0</inkml:trace>
  <inkml:trace contextRef="#ctx0" brushRef="#br0" timeOffset="52068.61">25061 10118 0,'0'0'16,"0"-21"-16,0-1 0,0 1 0,0 0 15,21 21 1,1 0-16,-1 21 0,0 0 16,0 1-16,-21-1 15,21 21-15,0-21 0,-21 0 16,0 22-16,0-1 0,0-21 0,0 22 16,0-1-16,0-21 0,0 21 0,0-20 15,0-1-15,0 21 0,-21-21 16,0 0-16,0 1 0,0-1 0,0 0 15,-1-21-15,1 21 0,0-21 0,0 0 16,0 0-16,0 0 0,-1 0 16,-20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4:42:15.1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2011 0,'0'-21'47,"0"0"-32,0-1-15,0 1 16</inkml:trace>
  <inkml:trace contextRef="#ctx0" brushRef="#br0" timeOffset="1121.29">1439 1376 0,'0'0'0,"0"-21"15,0 0-15,21 21 16,-21-22-16,0 1 15,0 0-15,0 0 0,0 0 16,0 0-16,-21-1 16,0 22-16,0-21 15,0 21-15,0 0 16,-22 0-16,22 0 0,0 0 0,-21 21 16,-1 1-16,22-1 0,0 0 15,-21 21-15,20-21 0,1 22 16,0-1-16,0 0 0,0 22 0,0-22 15,-1 22-15,1-1 0,0 1 16,21-1-16,0 1 0,-21-1 0,21-20 16,0 20-16,0-21 15,0 1-15,0-1 0,21 0 0,0 1 16,0-22-16,1 0 0,-1 0 16,0 0-16,21-21 0,-21 0 15,22 0-15,-22 0 0,21 0 0,-21 0 16,22-21-16,-1 0 0,0 0 15,1-21-15,-22-1 0,21 22 0</inkml:trace>
  <inkml:trace contextRef="#ctx0" brushRef="#br0" timeOffset="1684.54">1799 1249 0,'0'0'0,"0"-21"16,0 0-16,0-1 0,0 1 0,0 0 15,-21 21 1,0 21 0,21 0-16,0 22 0,0-22 0,0 21 15,0 1-15,0-1 0,0 21 16,0 1-16,0-1 0,0 1 0,0-1 16,0 22-16,0-21 0,0-1 15,0 1-15,0-1 0,0 1 0,0-1 16,-21-21-16,21 1 0,-22-1 15,22 0-15,0 1 0,-21-22 0,21 0 16,0 0-16,0 0 16,0 1-16,-21-22 0,0 0 15,21-22 1,0 1-16,0 0 0,0 0 0,0 0 16,0-22-16,0 22 0,0-21 15,0 21-15,21-22 0,0 1 0,0 0 16,1 21-16,-1-22 0,0 1 15,21 21-15,-21-22 0,1 22 16,20 0-16,-21 21 0,0 0 0,22 0 16,-22 21-16,0 0 15,0 1-15,0-1 0,0 21 0,-21 0 16,0-20-16,0 20 0,0 0 16,0 1-16,0-22 0,0 21 15,0-21-15,0 22 0,0-22 16,0 0-16,0 21 0,-21-21 0,21 1 15,0-1-15,-21-21 0,21 21 16,21-21 15,0-21-31,1 0 0,-1-1 16,0 1-16,0 0 0,0 0 0</inkml:trace>
  <inkml:trace contextRef="#ctx0" brushRef="#br0" timeOffset="2087.31">2328 2159 0,'-42'-21'16,"42"0"-16,0 0 15,0-1 1,21 22-16,0 0 0,0 0 16,1 0-16,-1 0 0,21 0 0,-21 0 15,22 0-15,-22 0 0,21 22 16,-21-1-16,22 0 0,-22 0 0,0 0 15,0 22-15,0-22 16,0 0-16,-21 21 0,0-21 0,0 22 0,0-22 16,0 0-16,0 21 15,-21-20-15,0-1 0,0-21 0,0 21 16,0 0-16,-1-21 16,1 0-16,21-21 15,0 0-15,0 0 0,0-22 16,0 22-16,21 0 0,1-21 15,-1 20-15,-21 1 0,21-21 0,0 21 16,-21 0-16,21-1 0,0 1 16,-21 0-16,22 0 0,-22 0 0,21 21 15,-21-21-15,21 21 16,0 0 0</inkml:trace>
  <inkml:trace contextRef="#ctx0" brushRef="#br0" timeOffset="2548.04">3238 2159 0,'0'0'16,"-21"0"-16,21-21 0,-21 21 0,0-21 15,0 21 1,0 0-16,-1 0 0,1 0 16,0 0-16,0 21 15,0 0-15,21 0 0,-21 0 0,21 22 16,-22-22-16,22 21 0,-21-21 16,21 22-16,0-1 0,0-21 0,0 22 15,0-1-15,0-21 0,21 0 0,1 0 16,-1 1-16,0-1 0,0 0 15,0-21-15,0 0 0,22 0 16,-22 0-16,0 0 0,21 0 16,-20 0-16,-1-21 0,21 0 0,-21-1 15,0 1-15,1-21 0,-1 0 0,-21-1 16,0 1-16,0 0 0,0-1 16,0 1-16,0 0 0,-21-1 0,-1 22 15,1 0-15,0 0 0,0 0 16,0-1-16,-22 22 0,22 0 0,0 0 15,-21 0-15,21 22 0,-1-1 16,1 0-16,0 0 0,21 0 0,0 0 16,0 1-16,0-1 0,0 0 15,0 0-15,0 0 0,0 0 16</inkml:trace>
  <inkml:trace contextRef="#ctx0" brushRef="#br0" timeOffset="3256.39">3556 2201 0,'0'0'15,"0"22"17,0-1-32,0 0 0,0 0 15,0 21-15,0 22 16,21-43-1,0 0-15,-21 0 0,0 1 0,0-1 16,21 0-16,-21 0 0,22 0 16,-22 0-16,0-42 31,0 0-15,0 0-16,0 0 0,0-22 0,0 22 15,0-21-15,0 21 0,0-22 16,0 22-16,0-21 0,21 0 0,0 20 15,0 1-15,0-21 0,22 21 16,-22 0-16,0-1 0,21 22 16,-21 0-16,43 0 0,-43 0 15,0 22-15,22-1 0,-22 0 16,0 21-16,0-21 0,0 1 0,0 20 16,-21-21-16,0 21 0,0-20 15,0 20-15,0-21 0,0 0 0,0 0 16,0 22-16,-21-22 0,0 0 15,0-21-15,0 0 16,0 0-16,21-21 31,0 0-31,0 0 0,0-1 0,0 1 16,0-21-16,21 21 0,0-22 16,21 1-16,-21 0 0,22-1 15,-22 22-15,21-21 0,1 21 0,-1-22 16,21 22-16,-20 21 0,-1 0 15,-21 0-15,22 0 0,-1 0 0,-21 21 16,0 1-16,0 20 0,1-21 0,-22 0 16,0 22-16,0-22 0,0 21 15,0-21-15,0 22 0,0-22 0,-22 0 16,1 21-16,0-21 0,21 1 16,-21-1-16,0 0 0,21 0 15,0 0 1,21-21-1,21-21-15,-21 0 16,1 0-16,-1 0 0</inkml:trace>
  <inkml:trace contextRef="#ctx0" brushRef="#br0" timeOffset="3571.2">4911 2307 0,'21'0'15,"0"0"1,0 0-16,0 0 15,0 0-15,1 0 0,-1 0 0,0-21 16,21 21-16,-21-21 0,1 21 0,-1-21 16,21 0-16,-21 21 15,0-22-15,1 1 0,-22 0 0,0 0 16,0 0-16,0 0 16,-22 21-16,1 0 0,-21 0 15,21 0-15,-22 21 0,22 0 0,-21 0 16,0 0-16,20 0 0,-20 22 15,21-22-15,-21 21 0,20-21 0,22 22 16,0-22-16,0 0 0,0 0 16,0 0-16,0 1 0,22-1 0,-1 0 15,0-21-15,0 0 0,21 0 16,1 0-16,-1 0 0,0 0 16,1 0-16,20-21 0,1 0 0</inkml:trace>
  <inkml:trace contextRef="#ctx0" brushRef="#br0" timeOffset="4052.34">6625 1588 0,'0'0'0,"0"-22"0,-85-147 31,64 148-31,0 0 0,21 0 16,0-1-16,-21 1 0,0 21 15,0 0-15,-1 21 16,22 22 0,-21-22-16,21 42 0,-21-20 15,21 20-15,0 22 0,0-22 0,-21 22 16,21 0-16,-21-22 0,0 22 16,21-22-16,-22 1 0,22-1 0,-21 1 15,21-1-15,-21 1 0,0-22 16,21 1-16,0-22 0,0 0 0,0 21 15,0-21-15,0-42 32,0-21-32,-21 21 15,21-22-15,-21 1 0,21 0 16,0-1-16</inkml:trace>
  <inkml:trace contextRef="#ctx0" brushRef="#br0" timeOffset="4415.83">6011 1778 0,'0'0'0,"-21"-63"0,0-1 0,-21 1 0,20 20 15,1 1-15,0 0 0,0-1 16,0 22-16,21-21 0,0 21 0,0-1 16,0 1-16,0 0 0,21 0 15,0 0-15,21 21 0,1-21 0,-1 21 16,0 0-16,22 0 0,21 0 0,-22 0 16,43 21-16,-21 0 15,20 0-15,1 21 0,0 1 0,-21-1 16,-1 0-16,1 22 0,-21-1 15,-1 1-15,-21-1 0,-20 1 0,-1 21 16,-21-22-16,0 1 0,0-1 16,-21 1-16,-1-1 0,-20-21 0,-21 22 15,-1-22-15,1 1 0,-22-1 0,0 0 16,1-21-16,-1 22 0,21-22 16,-20 0-16,20-21 0,1 21 0,20-21 15,1 0-15,0 0 0,21 0 16,-22 0-16,43-21 15,0 0-15,21 0 16,1 21 0,-1-21-16,0-1 0,21 22 0,1-21 15,-1 0-15,0 0 0,1 21 0</inkml:trace>
  <inkml:trace contextRef="#ctx0" brushRef="#br0" timeOffset="4843.59">7218 2223 0,'0'0'0,"0"-22"16,0 1-1,0 0 1,21 21-16,0 0 0,0 0 16,-21-21-16,21 21 0,1 0 0,-1 0 15,0 0-15,0 0 0,0 0 16,0 21-16,1-21 0,-1 21 0,-21 0 15,21 1-15,0-1 0,-21 0 0,21 0 16,-21 0-16,0 0 0,0 22 16,0-22-16,0 0 0,0 0 0,0 0 15,0 1-15,-21-22 16,0 0 0,21-22-1,0 1-15,0 0 16,0 0-16,0 0 0,0 0 15,0-1-15,0 1 0,21 0 16,0-21-16,-21 21 0,0-1 0,21 1 16,1 0-16,-1 21 0,-21-21 0,21 0 15,0 21-15,0-21 0,0 21 16,1 0-16,-1 0 0,0 0 0,0-22 16,0 22-16,0 0 0,1 0 0,-1 0 15,0 0-15,0 0 0</inkml:trace>
  <inkml:trace contextRef="#ctx0" brushRef="#br0" timeOffset="5051.47">8001 2074 0,'0'22'47,"0"-1"-47,0 0 16,0 0-16,0 0 0,0 0 0,-21 1 15,21-1-15,0 0 0,0 0 16,0 0-16,-21 0 0,21 1 0,0-1 15,0 0-15,0 0 0,0 0 16,0 0-16,0-42 47,0 0-47</inkml:trace>
  <inkml:trace contextRef="#ctx0" brushRef="#br0" timeOffset="5223.37">8001 1926 0,'0'0'0,"-21"-21"0,0 21 0,-1-21 16,1 21-16,0 0 15,0 0-15,42 0 47,0 0-47,22 0 0,-22 0 0,0 21 0,21-21 16,-21 21-16</inkml:trace>
  <inkml:trace contextRef="#ctx0" brushRef="#br0" timeOffset="6163.42">8361 2096 0,'-21'0'0,"42"21"63,0 0-63,-21 0 15,21 21-15,-21-20 0,21-1 16,-21 0-16,0 21 0,0-21 16,0 1-16,0 20 0,0-21 0,0 0 15,0 22-15,0-22 16,0 0-16,0 0 0,21-21 31,1-21-31,-22 0 16,0 0-16,21-1 0,0 1 0,0-21 15,0 21-15,0-22 0,1 22 16,-1-21-16,0 0 0,0 20 16,0-20-16,0 21 0,1-21 0,-1 20 15,0 1-15,-21 42 31,0 1-31,0-1 0,-21 0 16,0 21-16,-1-21 0,22 1 16,-21 20-16,21-21 0,-21 21 0,21-20 15,-21 20-15,21-21 0,0 21 0,0-20 16,0-1-16,0 0 0,0 0 16,21-21-16,0 21 0,0-21 0,1 0 15,20 0-15,-21 0 0,0 0 0,22 0 16,-1 0-16,-21-21 15,21 21-15,1-21 0,-22 0 0,21 0 16,-21-1-16,22-20 0,-22 21 16,0 0-16,-21 0 0,21-22 0,-21 22 15,0 0-15,0 0 0,0 0 0,0-1 16,0 1-16,-21 21 16,0 0-16,0 0 0,0 0 15,-1 0-15,1 21 0,0 1 0,0-1 16,21 0-16,-21 0 0,21 21 15,-21 1-15,21 20 16,0-42-16,0 22 0,0-22 0,0 21 16,21-21-16,0 1 0,0-1 15,0 0-15,0-21 0,1 21 0,-1-21 16,0 0-16,21 0 0,-21 0 16,1 0-16,20 0 0,-21-21 0,0 0 15,22 0-15,-22-1 0,0 1 0,0-21 16,21 21-16,-20-22 0,-1 1 15,0 0-15,21-1 0,-21 22 0,1-21 16,-1 21-16,0-22 0,-21 22 0,0 0 16,21 21-16,-21 21 15,0 0 1,0 1-16,0 20 0,-21-21 0,21 21 16,0-20-16,0 20 15,0-21-15,-21 21 0,21-20 0,0-1 16,0 0-16,0 0 0,0 0 0,0 0 15,0-42 17,0 0-32,21 0 15,-21 0-15</inkml:trace>
  <inkml:trace contextRef="#ctx0" brushRef="#br0" timeOffset="7591.38">12277 2434 0,'21'-21'16,"-21"0"-16,21 0 16,0 0-16,-21-1 15,21 1-15,-21 0 0,0 0 16,0 0-16,0 0 0,0-22 0,0 22 16,-21 0-16,0-21 0,0 20 15,0-20-15,-1 21 0,-20 0 0,0 0 16,-1-1-16,1 22 0,-21 0 0,20 0 15,1 0-15,-22 0 0,22 22 16,0 20-16,-1-21 0,1 0 0,0 22 16,-1-1-16,22 0 0,0 1 15,0-1-15,0 21 0,0-20 0,21-1 16,0 0-16,0 1 0,0-1 0,0 0 16,21-20-16,0 20 0,0-21 15,0 0-15,22 0 0,-22-21 16,21 0-16,0 0 0,1 0 0,-1 0 15,0 0-15,1-21 0,20 0 16,-20 0-16,-1 0 0,0-22 0,22 1 16,20-43-16,-41 22 15,-22-1-15,21 22 0,1-21 0,-22-22 16,0 21-16,0-20 0,0 20 0,0-20 16,-21-1-16,0 0 0,0 22 15,0-22-15,22 22 0,-22-1 16,0 1-16,0-1 0,0 22 0,0-1 15,0 1-15,0 21 0,0 0 0,-22 0 16,1 21 0,21 42-16,-21-21 0,0 21 15,0 1-15,0 20 0,-1 1 0,22-1 16,-21 22-16,0 0 0,21-22 16,-21 22-16,21-1 0,0 1 0,0-21 15,0-1-15,-21 1 0,21-1 16,0 1-16,0-22 0,0 64 15,21-64-15,-21 0 0,21-20 0,0 20 16,-21-21-16,21 0 0,1 0 16,-1-21-16,-21 22 0,21-22 0,0 0 15,0 0-15,0 0 0,22 0 16,-22-22-16,0 1 0,21 0 16,-20 0-16,20-21 0,-21 20 0,21-20 15,1 0-15,-22-1 0,21 1 16,-21 21-16,1-21 0,-22-1 0,0 22 15,0-21-15,0 21 0,0-1 0,-22 22 16,1 0-16,0 0 0,0 0 16,0 0-16,-22 0 0,22 0 0,0 22 15,0-1-15,0-21 0,21 21 16,0 0-16,0 0 0,0 0 16,21-21-1,0 0-15,21 0 0,-20 0 0,-1 0 16,21 0-16,0 0 0,-20 0 15,20 0-15,0 0 0,-21 0 0,1 0 16,-1 0-16,0 0 0,0 0 16,0 0-16,0 22 0,-21-1 15,0 0-15,0 0 0,0 0 0,0 0 16,0 1-16,0-1 0,0 21 16,0-21-16,0 0 0,0 1 0,0-1 15,0 0-15,0 0 16,0 0-16,22-21 15,-1 0-15,0 0 16,0 0-16,0 0 0,22-21 16,-22 0-16,0 0 0,0 0 0,0-1 15,0-20-15,1 21 0,-1 0 0,0 0 16,0-22-16,-21 22 0,0 0 16,0 0-16,21 21 0,-21-21 15,0 42 1,0 0-16,0 0 0,0 0 15,0 0-15,-21 1 0,21-1 0,-21 0 16,21 0-16,0 0 0,0 0 0,0 1 16,-21-1-16,21 0 0,0 0 15,0 0-15,21-42 47,-21 0-47</inkml:trace>
  <inkml:trace contextRef="#ctx0" brushRef="#br0" timeOffset="7763.28">13547 2053 0,'0'0'15,"0"-42"-15,0 21 0,0 0 16,-22 21-16,1 0 0,0 0 16,0 0-1,42 21 32,0-21-47,0 0 0,-21 21 16</inkml:trace>
  <inkml:trace contextRef="#ctx0" brushRef="#br0" timeOffset="8759.54">13779 2159 0,'-21'0'0,"0"0"16,21-21 0,21 21 15,0 0-31,1 0 16,-1 21-16,0 0 15,0 0-15,0 1 0,-21 20 0,0-21 16,21 21-16,-21-20 0,0 20 15,0-21-15,22 21 0,-22-20 0,0-1 16,0 0-16,0 0 0,0 0 0,0 0 16,0 1-16,21-22 31,0 0-15,-21-22-16,21 1 0,-21 0 15,21 0-15,0-21 0,1 20 0,-22-20 16,21 0-16,21-22 0,-21 22 15,0 0-15,1-1 0,-1 1 16,0 21-16,0-22 0,-21 22 0,21 21 16,-21-21-16,0 42 15,-21 0 1,0 1-16,21-1 0,-21 21 0,0-21 16,-1 22-16,22-1 0,0-21 15,0 21-15,0 1 0,0-1 16,0-21-16,0 22 0,0-22 0,0 21 15,22-21-15,-1 0 0,0 1 16,0-1-16,0-21 0,0 21 0,1-21 16,20 0-16,-21 0 0,0 0 0,22 0 15,-22 0-15,0-21 0,0 0 16,0-1-16,0 1 0,1 0 0,-1 0 16,0-21-16,0-1 0,-21 22 0,0-21 15,0-1-15,0 1 0,0 0 16,0 21-16,0-22 0,0 22 0,0 0 15,0 0-15,0 0 0,0-1 16,-21 22 0,21 22-16,0-1 0,-21 0 0,0 0 15,21 0-15,-22 22 0,22-1 16,0-21-16,0 21 0,-21 1 0,21-1 16,0 0-16,0 1 0,0-1 0,0-21 15,0 22-15,0-22 0,21 0 16,1 0-16,-22 0 0,21-21 0,0 21 15,0-21-15,0 0 0,0 0 16,1 0-16,-1 0 0,0-21 16,0 0-16,0 0 0,0 0 0,1 0 15,-1-22-15,0 22 0,0-21 16,0-1-16,0 1 0,-21 0 16,22-43-16,-1 43 0,-21-1 15,0 22-15,0 0 0,0 0 16,21 0-16,0 42 15,-21 0-15,0 0 0,0 0 16,0 1-16,0 20 0,21-21 16,-21 21-16,0-20 0,0 20 0,0-21 15,0 21-15,0-20 0,0 20 16,0-21-16,0 0 0,0 0 0,0 1 16,0-1-16,0 0 0,21-21 46,1 0-46,-22-21 0,21 21 0,0-21 16,0-1-16,0 1 0,22 0 0</inkml:trace>
  <inkml:trace contextRef="#ctx0" brushRef="#br0" timeOffset="8963.44">15621 2286 0,'21'0'31,"0"0"-31,0 0 16,1 0-1,-1 0-15,0 0 0,0 0 16,0 0-16,0 0 16,1 0-16,-22 21 15</inkml:trace>
  <inkml:trace contextRef="#ctx0" brushRef="#br0" timeOffset="9107.52">15579 2498 0,'0'0'0,"-22"0"0,22 21 0,0 0 15,22-21 1,-1 0 0,0 0-16,0 0 15,0 0-15,0-21 0,1 21 16,-1-21-16,0 0 0,0-1 15</inkml:trace>
  <inkml:trace contextRef="#ctx0" brushRef="#br0" timeOffset="9843.75">16891 2011 0,'0'0'15,"-21"0"16,21 21-31,0 0 0,0 0 0,-21 1 16,21 20-16,0 0 0,0-21 0,0 22 16,0-1-16,0 0 0,0 1 15,0-22-15,-22 21 0,22-21 16,-21 22-16,21-22 0,0 0 16,0 0-16,-21-21 15,21-21 1,-21 21-16,21-21 15,0 0-15,0 0 0,0-22 0,0 22 16,0-21-16,21 21 0,0-22 0,0 22 16,-21-21-16,43-1 0,-22 1 15,0 0-15,21-1 0,-20 1 0,20 0 16,0 21-16,1-1 0,-1 1 16,0 21-16,22 0 0,-22 0 0,0 0 15,1 21-15,-1 22 0,-21-22 16,0 21-16,22 1 0,-22-1 15,-21 0-15,0 1 0,0-1 0,0 0 16,0 1-16,0-1 0,-21-21 16,0 21-16,-1-20 0,1-1 0,0 0 15,0 0-15,0 0 0,21-42 47,21 0-47,0 0 0,0 0 16</inkml:trace>
  <inkml:trace contextRef="#ctx0" brushRef="#br0" timeOffset="10204.54">17780 2180 0,'0'0'0,"21"0"16,0 0-16,0 0 15,1 0-15,-1 0 0,21-21 16,-21 21-16,0 0 0,1-21 15,20 0-15,-21 21 0,0-21 0,0 21 16,1-22-16,-1 1 0,0 0 16,-21 0-16,0 0 0,0 0 15,-21-1-15,0 22 0,-1 0 16,-20 0-16,21 0 16,-21 0-16,20 22 0,-20-1 0,21 0 15,-21 21-15,-43 43 0,64-43 16,-22 1-16,22-1 0,0 0 15,0 22-15,0-22 0,21-21 0,0 22 16,0-1-16,0-21 0,0 0 16,21 0-16,0 1 0,0-22 15,22 0-15,-1 21 0,0-21 0,1 0 0,-1 0 16,0-21-16,22-1 0,-22 22 16,0-21-16,22-21 0,-22 21 15,22-22-15</inkml:trace>
  <inkml:trace contextRef="#ctx0" brushRef="#br0" timeOffset="10707.3">18669 2096 0,'0'0'0,"21"-43"0,0 22 0,-21 0 16,0 42-1,0 0 1,0 0-16,-21 22 0,0-22 0,21 21 16,-21 1-16,0-1 0,-1-21 0,22 21 15,0 1-15,0-1 0,-21 0 16,21 1-16,0-22 0,0 0 15,0 0-15,0 0 0,0 1 0,0-1 16,21-21 0,1 0-16,-1-21 15,0-1-15,0 1 0,0 0 16,0 0-16,1-21 0,-1 20 0,0-20 16,0 0-16,0 21 0,22-22 15,-22 22-15,0 0 0,0 0 0,0 0 16,0 21-16,-21 21 15,22-21-15,-22 21 0,0 21 16,0-21-16,21 1 0,0 20 0,-21-21 16,21 21-16,0-20 0,0 20 15,-21-21-15,22 0 0,-1 0 0,0-21 16,0 0-16,0 22 0,0-22 0,1 0 16,-1 0-16,0-22 15,-21 1-15,21 21 0,-21-21 0,21-21 16,-21 21-16,0-1 0,0-20 0,0 0 15,0 21-15,0-22 0,0 1 16,0 0-16,0 20 0,0-20 0,0 21 16,0 0-16,0 0 0,0-1 15,-21 22 1,0 0-16,0 0 16</inkml:trace>
  <inkml:trace contextRef="#ctx0" brushRef="#br0" timeOffset="11279.03">21569 1482 0,'0'0'0,"21"-21"0,-42-64 32,0 64-32,-1 0 0,-20 21 15,21-22-15,-21 22 0,-1 0 0,1 0 16,0 0-16,-1 22 0,1-1 15,0 0-15,-1 21 0,1 1 0,21 20 16,-22 22-16,1-22 0,21 22 16,-21 0-16,20-1 0,1 1 0,0-22 15,-21 22-15,21 0 0,21-22 16,0 1-16,0 20 0,0-41 0,0 20 16,0-20-16,21-1 0,0-21 15,0 21-15,21-20 0,1-1 16,-22-21-16,21 0 0,1 0 0,-1 0 15,0 0-15,1-21 0,20-1 0,-21 1 16,22 0-16,-1-21 0,-20-1 16,20 1-16,1-21 0,-1 20 0,-20-20 15</inkml:trace>
  <inkml:trace contextRef="#ctx0" brushRef="#br0" timeOffset="12879.29">22246 1228 0,'0'0'0,"21"-191"31,-21 170-31,0 0 0,-21 21 16,0 0-16,0 42 0,0 1 15,-1 20-15,1 1 0,0 20 0,-21 1 16,21 0-16,-1 20 0,1-20 16,0 21-16,-21-21 0,21 20 0,-1-20 15,1 0-15,0-22 0,0 22 16,0 0-16,0-22 0,21 1 0,-22-22 15,22 0-15,0 1 0,0-1 0,0-21 16,0 0-16,-21 0 0,21 1 16,0-44-1,0 1-15,0 0 16,0 0-16,0-21 0,0 20 0,21-20 16,1 0-16,-1-1 0,0-20 15,0 21-15,0-1 0,0 1 16,1 0-16,-1 20 0,0 1 0,0 0 15,0 0-15,0 21 0,1 0 16,-22 21-16,21 0 0,-21 0 16,0 1-16,0 20 0,0 0 0,0 1 15,0-22-15,0 21 0,0 0 16,0 1-16,0-22 0,0 21 0,0-21 16,0 22-16,0-22 0,0 0 15,0 0-15,21-21 0,0 0 16,0 0-16,0 0 15,1 0-15,-1 0 0,0-21 16,0 0-16,21 0 0,-20 0 0,20-22 16,0 1-16,-21 0 0,22-1 15,-22 1-15,0 0 0,0 20 0,0-20 16,1 0-16,-22 21 0,0-1 0,0 1 16,0 0-16,-22 21 15,1 0-15,0 21 0,0 0 16,21 1-16,-21-1 0,0 21 15,21 0-15,0-20 0,0 20 0,0 0 16,0 1-16,0-22 0,0 21 16,0-21-16,0 0 0,0 1 15,0-1-15,0 0 0,21-21 0,0 21 16,0-21-16,0 0 0,0 0 16,1 0-16,-1 0 0,0-21 15,0 0-15,0 21 0,43-64 16,-43 43-16,0 0 0,21-21 15,-20-1-15,-1 22 0,0-21 0,0 21 16,-21-22-16,0 22 0,0 0 0,21 21 16,-42 0 15,0 21-31,21 0 0,0 22 16,-21-22-16,21 0 0,-21 21 0,21-21 15,0 22-15,0-22 0,0 0 0,0 0 16,0 0-16,0 1 0,0-1 15,21-21 1,0 0-16,0 0 0,0 0 16,0 0-16,1-21 0,-1-1 15,-21 1-15,21 0 0,-21 0 16,0-21-16,0 20 0,0-20 16,0 21-16,0-21 0,0 20 0,-21 1 15,0 0-15,-1 0 16,1 0-16,0 0 0,0 21 15,42 0 17,0 0-32,0 0 0,1 0 15,-1 0-15,0 0 0,0 0 16,21 0-16,-20 21 0,-1 0 0,0-21 16,-21 21-16,21-21 0,-21 21 0,21 0 15,-21 1-15,0-1 0,0 0 16,0 0-16,0 0 0,0 22 0,0-22 15,0 0-15,0 0 0,0 0 16,-21 0-16,0-21 0,21 22 16,-21-1-16,0-21 15,21-21 17,0-1-32,0 1 15,0 0-15,0 0 0,0 0 0,0 0 16,21-22-16,-21 22 0,21-21 0,0 21 15,-21-22-15,21 22 0,0 0 16,22-21-16,-22 20 0,0 22 0,0-21 16,0 21-16,1 0 0,-1 0 15,0 0-15,0 0 0,0 21 0,-21 1 16,0-1-16,0 0 0,0 21 16,0-21-16,0 22 0,0-22 15,0 21-15,0-21 0,0 22 0,0-22 16,0 0-16,0 0 0,0 0 15,-21 1-15,0-22 0,21 21 0,-21-21 16,0 0 0,21-21-1,0-1-15,0 1 16,0 0-16,21 0 0,0-21 16,0 20-16,21-20 0,-20 0 15,20-1-15,0 22 0,1-21 0,-22 21 0,21-22 16,0 22-16,1 21 15,-22 0-15,21 0 0,-21 0 0,1 0 16,-22 21-16,0 1 0,0-1 16,0 21-16,0-21 0,0 22 15,0-22-15,0 21 0,0 0 0,-22-20 16,1-1-16,21 21 0,-21-21 16,21 0-16,0 1 0,-21-22 0,21 21 15,-21-21-15,21 21 0,21-42 47,0 21-47</inkml:trace>
  <inkml:trace contextRef="#ctx0" brushRef="#br0" timeOffset="13214.55">23918 2413 0,'0'-21'46,"21"21"-46,1 0 0,-1 0 0,0 0 16,0 0-16,0 0 0,0-21 16,1 21-16,-1 0 0,21-21 0,-21 21 15,0-22-15,-21 1 0,22 0 16,-1 0-16,-21-21 16,0 20-16,0 1 0,0 0 0,0 0 15,-21 0-15,-1 0 0,1 21 16,-21 0-16,21 0 0,0 0 0,-1 21 15,-20 0-15,21 0 0,0 0 16,0 22-16,-1-22 0,1 21 0,21 0 16,0-20-16,0 20 0,0 0 0,0-21 15,21 1-15,1 20 0,-1-21 16,0 0-16,0 0 0,21-21 16,-20 22-16,20-22 0,-21 0 0,21 0 15,1 0-15,-22 0 0</inkml:trace>
  <inkml:trace contextRef="#ctx0" brushRef="#br0" timeOffset="13543.51">24638 1355 0,'0'0'0,"0"-43"0,-21 1 0,0 0 16,21 21-16,-22-1 0,1 22 15,0 22 1,0-1-16,0 21 0,21 0 0,-21 22 16,-1-1-16,22 1 0,0 21 15,0-1-15,0 1 0,0-22 16,0 22-16,0 0 0,0-22 0,0 22 16,0-22-16,0 1 0,0-1 15,0 1-15,22-22 0,-22 1 0,21-1 16,-21-21-16,0 21 0,0-20 0,0-1 15,0 0-15,21-21 16,0 0-16,-21-21 16,0 0-16,21-22 15,-21 22-15,0-21 16</inkml:trace>
  <inkml:trace contextRef="#ctx0" brushRef="#br0" timeOffset="13888.31">24426 1757 0,'0'0'0,"-21"-64"0,-21-20 0,21 20 0,21 1 15,-22 20-15,22-20 0,-21 21 16,21 20-16,0-20 0,0 21 0,0 0 16,0 0-16,21 21 15,1 0-15,-1 0 0,21 0 0,-21 0 16,22 21-16,-1-21 0,0 21 16,22 0-16,-22 21 0,0 1 0,1-22 15,20 42-15,-42-20 0,22 20 16,-1 22-16,-21-22 0,-21 22 15,0 0-15,0-22 0,0 22 0,0-22 16,0 22-16,0-21 0,-21-1 16,0 1-16,0-22 0,-22 21 0,22-20 15,0-1-15,-21 0 0,21-20 16,-22-1-16,1 21 0,21-42 0,-22 21 16,1 0-16,0-21 0,21 0 0,-22 0 15,22 0-15,0 22 0,21-44 31,0 1-31,21 21 16,0-21-16,0 0 0,1 21 16</inkml:trace>
  <inkml:trace contextRef="#ctx0" brushRef="#br0" timeOffset="14299.93">24850 2455 0,'0'-21'0,"0"42"0,-22-63 0,22 21 0,0 0 31,22 21-31,-1 0 0,0 0 16,0 0-16,0 0 0,0 21 16,1 0-16,-1 0 0,0 0 15,0 1-15,0-1 0,-21 21 0,21-21 16,-21 22-16,0-22 0,0 0 15,0 0-15,0 0 0,0 0 0,0 1 16,0-1-16,-21-21 0,0 21 16,0-21-16,0 0 15,21-21 1,0 0-16,0-1 16,0 1-16,0 0 0,0 0 15,21 0-15,0 0 0,0-22 0,0 22 16,1 0-16,-1-21 15,0 20-15,21 1 0,-21 0 0,1 21 16,-1 0-16,-21-21 0,21 21 16,0 0-16,0 0 0,-21 21 15,21-21-15,-21 21 0</inkml:trace>
  <inkml:trace contextRef="#ctx0" brushRef="#br0" timeOffset="14515.85">25336 2498 0,'0'21'32,"0"0"-17,0 0-15,0 0 16,0 1-16,0-1 0,0 0 16,0 0-16,0 0 0,0 0 0,0 1 15,0-1 1,22-21-1,-1 0 1,-21-21 0</inkml:trace>
  <inkml:trace contextRef="#ctx0" brushRef="#br0" timeOffset="14687.75">25421 2371 0,'0'0'0,"-21"-64"31,0 64-31,21 21 32,21 1-17,0-22-15,-21 21 16,21-21-16,0 21 0,1 0 16</inkml:trace>
  <inkml:trace contextRef="#ctx0" brushRef="#br0" timeOffset="15043.62">25590 2540 0,'-21'0'15,"0"0"1,21 21 0,0 0-1,0 1-15,0-1 0,0 0 16,0 0-16,21 0 15,-21 0-15,21 1 0,-21-1 16,0 0 0,22-21-1,-1 0 1,-21-21 0,0 0-16,0-1 0,21 1 15,-21 0-15,0 0 0,21 0 0,-21 0 16,0-1-16,21 1 15,0 0-15,1 0 0,-22 0 16,21 21-16,0 0 16,0 0-1,0 0 1</inkml:trace>
  <inkml:trace contextRef="#ctx0" brushRef="#br0" timeOffset="15347.7">25866 2582 0,'0'-21'31,"21"21"-31,-21-21 0,21 21 0,0-21 16,-21 0-16,21 21 16,0 0-16,-21-21 15,0 42 1,-21 0-1,0-21-15,21 21 0,-21 0 0,0 0 16,21 1-16,-21-1 0,21 0 16,0 0-16,0 0 0,0 0 0,0 1 15,0-1 1,0 0-16,21-21 16,0 0-16,0 0 15,0 0-15,0 0 16,1-21-16</inkml:trace>
  <inkml:trace contextRef="#ctx0" brushRef="#br0" timeOffset="15706.57">26077 2561 0,'0'0'15,"0"-21"-15,0 0 0,0 0 16,0 0 0,21 21-16,1 0 15,-1 0 1,-21 21-16,21-21 0,-21 21 15,21 0-15,0 0 16,-21 0-16,0 1 0,0-1 0,0 0 16,0 0-16,0 0 0,0 0 15,0 1-15,0-1 0,0 0 16,-21 0-16,21-42 47,0 0-32,0 0-15,0-1 0,0 1 16,21 0-16,-21 0 0,21 0 16,1 0-16,-22-1 0,21 22 15,0-21-15,-21 0 0,21 21 16,-21-21-16,21 21 0,0 0 31</inkml:trace>
  <inkml:trace contextRef="#ctx0" brushRef="#br0" timeOffset="15987.41">26522 2265 0,'0'0'0,"0"-21"0,0 0 15,0 42 16,0 0-31,0 0 16,-21 21-16,-1-20 0,22 20 16,-21-21-16,21 21 0,0 1 15,-21-22-15,0 21 0,21 1 16,0-22-16,0 0 0,0 21 0,0-21 16,0 1-16,0-1 0,0 0 0,0 0 15,21-21 1,0 0-1,0 0-15</inkml:trace>
  <inkml:trace contextRef="#ctx0" brushRef="#br0" timeOffset="16295.24">26733 2265 0,'-21'0'0,"42"0"0,-63-21 0,42 42 47,0 0-47,0 0 0,21 0 15,0 1-15,-21-1 0,0 0 16,22 21-16,-22-21 0,21 22 0,-21-22 0,0 21 16,0-21-16,0 22 15,0-22-15,0 0 0,0 0 0,-21 0 0,21 1 16,-22-1-16,22 0 15,-21 0-15,0-21 16,0 0-16</inkml:trace>
  <inkml:trace contextRef="#ctx0" brushRef="#br0" timeOffset="16503.11">27114 2392 0,'0'0'0,"-21"-21"0,0 21 16,21 21 31,0 0-32,0 0-15,0 0 16</inkml:trace>
  <inkml:trace contextRef="#ctx0" brushRef="#br0" timeOffset="16787.63">26987 2942 0,'0'0'0,"0"21"31,0 1-15,0-1-1,-21 0 1,21 0-16,0 0 0,-21 0 0,0 1 15,0-1-15,21 0 0,-21 0 16,-1 0-16,1 0 0,0 1 16,0-1-16,0 0 0,0 0 0,-22 0 15,1 0-15</inkml:trace>
  <inkml:trace contextRef="#ctx0" brushRef="#br0" timeOffset="18551.95">1693 4085 0,'0'0'0,"21"-42"16,1 21-16,-1 0 0,-21-1 16,0 1-16,0 0 0,0 0 0,21 0 15,-21 0-15,0-1 0,0 1 16,-21 42-1,21 1 1,-21 20-16,-1 0 0,1 22 0,0 20 16,0 1-16,0 0 0,0-1 15,-1 22-15,1-21 0,0 21 16,0 0-16,-21-22 0,20 1 16,1 0-16,0-1 0,-21-20 0,21-1 15,-1-20-15,1-1 0,21 0 16,0-21-16,-21 1 0,21-1 0,0-42 31,0-1-31,21 1 0,0-21 16,1 0-16,-1-1 0,0-20 0,21-1 15,-21 1-15,22-22 0,-1 22 16,-21-22-16,22 21 0,-1-20 16,0-1-16,1 22 0,-22-22 0,21 21 15,-21 1-15,22 21 0,-22-1 16,-21 22-16,21 0 0,0 21 15,-21 21-15,21 0 0,-21 22 16,0 20-16,0-21 0,21 43 16,1-21-16,-22-1 0,21 22 0,-21-1 15,21 1-15,0-21 0,-21 20 16,21-20-16,0 20 0,1-41 0,-1 20 16,21-20-16,-21-1 0,0-21 15,22 21-15,-1-42 0,0 22 0,-20-22 16,20 0-16,0 0 0,22-22 0,-22 1 15,0-21-15,1 0 0,-1-1 16,0 1-16,1-22 0,-1-20 16,0-1-16,1 22 0,-22-22 15,21-21-15,-21 21 0,1-20 0,-1-1 16,0 0-16,-21 21 0,0-21 16,0 22-16,0 20 0,0-20 0,-21 41 15,0 1-15,-1 0 0,1 20 16,0 22-16,-21 0 0,21 0 0,-1 0 15,1 22-15,0 20 0,0-21 16,21 21-16,0 22 0,0-22 0,0 22 16,0-22-16,0 22 0,21-22 15,0 21-15,0-20 0,-21-1 16,22 0-16,-1-20 0</inkml:trace>
  <inkml:trace contextRef="#ctx0" brushRef="#br0" timeOffset="18937.24">3048 5017 0,'0'42'0,"0"-84"0,0 105 0,0-42 0,0 0 15,0 1-15,0-1 16,21-21 0,0 0-16,0 0 0,22 0 15,-22 0-15,21-21 0,-21 21 16,22-22-16,-1 1 0,0 0 0,1-21 15,-1 21-15,0-1 0,1 1 16,-1-21-16,-21 21 0,0-22 0,-21 22 16,0 0-16,0 0 0,0 0 15,-42 0-15,21-1 0,-21 22 0,20 0 16,-20 0-16,0 22 0,-1-1 16,1 0-16,0 21 0,-1-21 0,22 22 15,-21-1-15,21 0 0,0 1 0,-1-1 16,22 0-16,0 1 0,0-22 15,0 21-15,0-21 0,22 1 0,-1-1 16,0 0-16,0-21 16,0 0-16,22 0 0,-1 0 0,0 0 15,1 0-15,-1-21 0,21 0 16,-20-22-16,20 22 0,1-21 0,-1-1 16</inkml:trace>
  <inkml:trace contextRef="#ctx0" brushRef="#br0" timeOffset="19451.31">4276 4276 0,'0'0'16,"0"-85"-16,0 22 0,0-1 0,0 1 16,0 20-16,0 1 0,0 21 0,0 0 15,-22-1-15,1 22 16,0 43-16,21-22 16,0 42-16,0 1 0,-21-1 15,0 1-15,21 21 0,-21-1 0,21 1 16,-22 0-16,1-1 0,21 1 0,-21 0 15,0-1-15,0-20 0,21-1 16,0 1-16,0-22 0,-21 0 0,21 1 16,0-22-16,0 0 0,0 0 15,0 0-15,-22-21 16,22-21-16,0 0 16,0 0-16,0 0 0,0 0 15,0-22-15,0 1 0,22 0 16,-1-22-16,0 22 0,0-1 15,21-20-15,-20 21 0,20-1 0,0 22 16,1 0-16,20 0 0,-21 0 0,22 21 16,-22 0-16,22 0 0,-22 21 15,0 0-15,1 0 0,-1 21 0,0 1 16,1-1-16,-22 0 0,-21 22 16,0-22-16,0 1 0,0-1 0,-21 0 15,0 1-15,-43-1 0,22 0 0,-22-21 16,1 22-16,-1-22 0,1 0 15,-22 0-15,22 0 0,20 1 0,-20-22 16,20 0-16,1 0 0,0 0 16,21 0-16,-22 0 0,43-22 15,0 1-15,0 0 0,0 0 0,0 0 16,21-22-16,1 1 0,20 0 16,-21-1-16,21 1 0,1-21 0,20 20 15</inkml:trace>
  <inkml:trace contextRef="#ctx0" brushRef="#br0" timeOffset="19735.15">5355 4106 0,'0'0'15,"21"-42"-15,-21 0 0,0 21 16,0-22-16,0 22 0,0 0 0,0 0 0,0 0 16,0 42-1,0 0-15,0 0 16,0 43-16,0-22 0,0 21 0,-21 22 15,21-21-15,-21 20 0,21 1 16,0 0-16,0-1 0,-21 1 0,21 0 16,-21-1-16,21-20 0,-22 20 15,22-20-15,-21-1 0,0-20 0,21 20 16,-21-20-16,21-1 0,-21-21 0,21 21 16,-21-20-16,21-1 15,0-42 1,0-1-16,0 1 15,0-21-15</inkml:trace>
  <inkml:trace contextRef="#ctx0" brushRef="#br0" timeOffset="20072.96">4974 4720 0,'0'0'0,"-21"-63"0,0-22 0,21 22 16,0-1-16,0-21 0,0 22 0,0-1 16,0 1-16,21-1 0,0 22 15,0-21-15,0 20 0,22 1 0,-1 21 16,0 0-16,22-1 0,-22 1 0,43 0 15,-22 21-15,22 0 16,0 0-16,-1 21 0,22 22 0,-21-22 16,21 42-16,-22-20 0,1 20 15,0 1-15,-22-1 0,64 64 16,-84-42-16,-22-22 0,0 22 0,-21-22 16,0 22-16,-21-21 0,-22-1 15,1 1-15,-21-1 0,-1 1 0,-21-1 16,1 1-16,-1-22 0,0 0 15,-20 1-15,20-1 0,0-21 0,22 21 16,-1-20-16,1-1 0,20-21 0,1 21 16,21-21-16,0 0 0,0 0 0,21-21 31,0 0-31,0-1 0,21 1 0,0-21 16,0 21-16,21 0 0,-20-22 0</inkml:trace>
  <inkml:trace contextRef="#ctx0" brushRef="#br0" timeOffset="20700.13">6371 5355 0,'0'0'0,"21"0"31,-21-21-16,21 0-15,1 0 0,-1 0 16,0-1-16,0 1 0,0 0 0,0-21 16,22 21-16,-22-22 0,0 1 0,21 0 15,-20-1-15,-1-20 0,0 20 16,0 1-16,-21 0 0,0 21 0,0-1 16,0 1-16,-21 0 15,0 42 1,0 0-16,-1 1 0,1 20 0,0-21 15,21 21-15,0 1 0,0-1 16,0-21-16,0 22 0,0-1 16,0-21-16,0 21 0,0-20 0,0-1 15,21 0-15,0 0 0,-21 0 16,22 0-16,-1 1 0,0-22 0,-21 21 16,21-21-16,0 0 0,0 0 0,1 0 15,-1 0-15,0 0 16,0 0-16,0 0 0,0 0 0,1-21 15,-1-1-15,0 1 0,0 0 0,0 0 16,0-21-16,1 20 0,-1-20 16,0 0-16,0-1 0,0 1 0,0 0 15,1-1-15,-22 22 0,0 0 16,21 0-16,-21 0 0,0 42 16,0 0-16,0 21 15,0-20-15,0 20 0,0 0 0,0 1 16,0-1-16,-21-21 0,21 21 15,0-20-15,0 20 0,0-21 0,0 0 16,0 0-16,-22 1 0,22-1 16,0-42 15,22-1-31,-22 1 16,0-21-16,0 21 0</inkml:trace>
  <inkml:trace contextRef="#ctx0" brushRef="#br0" timeOffset="20859.04">7218 4551 0,'0'0'0,"0"-21"0,-21 21 15,-1 0-15,22 21 32,0 0-17,22-21-15,-1 21 0,21-21 0,-21 0 16,0 21-16,1 1 0,20-22 15</inkml:trace>
  <inkml:trace contextRef="#ctx0" brushRef="#br0" timeOffset="21735.71">7683 4805 0,'-63'0'31,"84"21"0,0 0-31,0 0 0,1 1 16,-1 20-16,0-21 0,0 21 0,0-20 15,0 20-15,1-21 0,-22 0 16,0 22-16,21-22 0,-21 0 16,0 0-16,0 0 0,0 0 0,0 1 15,21-22 1,0-22-1,-21 1-15,21 21 0,-21-21 16,21-21-16,1 21 0,-1-1 16,-21-20-16,21 21 0,0-21 0,0-22 15,22 22-15,-22-1 0,0 1 0,0 0 16,0 21-16,0-22 0,1 22 16,-1 0-16,-21 42 31,0 0-31,0 0 15,0 1-15,-21 20 0,21 0 0,0-21 16,-22 22-16,1-1 0,21 0 0,0-20 16,0 20-16,0-21 0,0 21 15,0-20-15,0-1 0,0 0 0,21 0 16,22 0-16,-22-21 0,0 0 16,0 0-16,0 0 0,1 0 15,-1 0-15,21-21 0,-21 21 0,0-21 16,22 0-16,-22 0 0,0-22 0,0 22 15,0-21-15,1 21 0,-1-22 16,-21 1-16,0 0 0,0-1 16,0 1-16,0 21 0,0 0 0,0-1 15,0 1-15,0 0 0,-21 21 16,-1 0-16,1 0 0,21 21 0,-21 0 16,0 22-16,0-22 0,0 21 0,21 1 15,-22-1-15,22 0 0,0-21 16,0 22-16,0-1 0,0-21 15,0 22-15,22-22 0,-1 0 0,0 0 16,0 0-16,0-21 0,0 21 0,22-21 16,-22 0-16,0 0 0,43 0 15,-43 0-15,0-21 0,21 21 16,-21-21-16,1 0 0,20 0 16,-21 0-16,0-1 0,0-20 0,1 21 15,-1-21-15,0-1 0,0 1 0,0 0 16,0-1-16,1 22 0,-1-21 15,0 21-15,0 21 16,-21 21 0,0 21-16,0-21 0,0 22 0,0-1 15,0 0-15,0-21 0,0 22 0,0-1 16,0-21-16,0 0 0,0 1 16,21 20-16,0-42 0,-21 21 0,22 0 15,-1-21-15,0 0 16,0 0-16,-21-21 15,21 0-15</inkml:trace>
  <inkml:trace contextRef="#ctx0" brushRef="#br0" timeOffset="21899.8">11324 4551 0,'64'21'0,"-128"-42"0,191 63 0,-85-42 16,1 21-16,-22 1 0,-21-1 0</inkml:trace>
  <inkml:trace contextRef="#ctx0" brushRef="#br0" timeOffset="23047.82">11261 5017 0,'0'21'31,"21"-21"-31,-21-21 0,21 21 16,0-22-16,-21 1 0,21 0 15,0 21-15,1-21 0,-22 0 0,42-43 16,-42 43-16,0 0 0,0-21 15,0 20-15,0-20 0,0 21 16,0 0-16,-21-22 0,0 22 0,-1 0 16,1 0-16,-21 21 0,21 0 0,-22 0 15,1 0-15,0 0 0,-1 21 16,-20 0-16,21 0 0,-1 22 0,1 20 16,0-20-16,20 20 0,-20 1 15,21-22-15,0 21 0,0 1 0,-1-22 16,22 22-16,0-22 0,0 0 15,0-20-15,22 20 0,-1-21 0,0 0 16,21-21-16,-21 0 0,22 0 16,-1 0-16,22 0 0,-22 0 0,21 0 15,-20-21-15,20-21 0,-20 21 0,20-22 16,-21 22-16,22-21 0,-22-22 16,1 22-16,-1-22 0,-21 1 0,21-1 15,-20-20-15,20 20 0,-21 1 16,0-22-16,-21 22 0,0-22 0,21 0 15,-21 1-15,0-1 0,0 0 16,0 22-16,0-1 0,0 1 16,0-1-16,0 22 0,0 0 0,-21-1 15,21 22-15,-21 21 0,0 0 0,0 0 16,21 21-16,-43 22 0,22-1 16,0 21-16,0 1 0,0 21 0,0-1 15,-1 22-15,1-21 0,0-1 16,0 22-16,21-21 0,0 0 0,0-1 15,0-20-15,0 20 0,0-20 0,0-1 16,0-20-16,21-1 0,0 0 16,0 1-16,1-22 0,-1 0 15,0 0-15,21 0 0,-21-21 0,22 0 0,-22 0 16,21 0-16,1 0 0,-1-21 16,0 0-16,1 0 0,-1 0 15,21-22-15,-20 1 0,-1 21 0,0-21 16,1-1-16,-22 1 0,21 0 15,-21-1-15,-21 1 0,0 0 0,0 20 16,0 1-16,0 0 0,-42 21 0,21 0 16,0 0-16,-22 0 0,22 0 15,-21 21-15,21 0 0,0 1 0,-22-1 16,43 0-16,0 21 0,0-21 16,0 22-16,0-22 0,0 0 15,0 0-15,21 22 0,1-22 0,-1 0 0,0 0 16,0 0-16,0-21 15,0 21-15,1 1 0,-1-22 0,-21 21 16,21-21-16,-21 21 0,21-21 0,-21 21 16,0 0-16,21 0 15,0-21 1,1 0 0,-1 0-16,0 0 0,0-21 15,0 21-15,0-21 0,1 0 0,-1 0 16,0 0-16,21-1 0,-21-20 0,1 21 15,-1-21-15,0 20 0,21 1 16,-21-21-16,-21 21 0,22 0 16,-1 21-16,0-22 0,-21 44 15,0-1 1,0 21-16,0-21 0,0 0 16,0 1-16,0 20 0,0-21 15,-21 0-15,21 0 0,0 1 0,-21-1 16,21 0-16,0 0 0,0 0 0,0 0 15,21-42 17,0 0-32,-21 0 15,0 0-15,21 0 0,0-22 16</inkml:trace>
  <inkml:trace contextRef="#ctx0" brushRef="#br0" timeOffset="23199.74">12806 4678 0,'0'0'0,"0"-42"0,0 20 0,0 1 15,-21 21-15,-1 0 16,1 0 0,21 21-1,21-21-15,1 22 16,-1-22-16,0 21 0,21 0 16,-21-21-16,1 21 0,-1 0 0</inkml:trace>
  <inkml:trace contextRef="#ctx0" brushRef="#br0" timeOffset="24087.23">13123 4932 0,'-21'-21'15,"21"0"1,0-1-16,0 1 0,0 0 16,0 0-16,21 0 0,0 21 15,-21-21-15,22 21 0,-1 0 16,0 0-16,-21 21 0,21 0 15,0 0-15,0 0 0,1 0 0,-1 22 16,-21-1-16,21-21 0,-21 22 0,21-22 16,-21 21-16,0-21 0,0 22 15,0-22-15,0 0 0,0 0 16,0 0-16,21 0 0,-21 1 16,21-22-16,1 0 15,-1 0-15,0-22 16,0 1-16,0 0 0,0 0 0,1 0 15,-1 0-15,21-1 0,-21-20 0,0 0 16,1-1-16,-1 1 0,0 0 16,0-1-16,0 1 0,-21 0 0,0 21 15,21-1-15,-21 1 0,0 0 0,-21 21 32,0 21-32,21 0 0,-21 1 15,0 20-15,0-21 0,-1 21 16,22 1-16,0-1 0,0 0 0,0-20 15,0 20-15,0 0 0,0-21 0,0 22 16,0-22-16,0 0 0,22 0 16,-1 0-16,0-21 0,0 22 0,0-22 15,22 0-15,-22 0 0,21 0 0,-21 0 16,22 0-16,-1-22 0,-21 22 16,21-21-16,-20 0 0,20-21 0,-21 21 15,21-22-15,-20 1 0,-1 0 16,0-1-16,0 1 0,0 0 0,-21-1 15,0 1-15,0 0 0,0 20 16,0 1-16,-21 21 16,0 0-16,0 21 15,0 22-15,-1-1 0,1 0 0,0 1 16,0-1-16,21 0 0,0 1 0,0-1 16,0 0-16,0-20 0,0 20 15,0-21-15,21 0 0,0 0 0,0 1 16,1-1-16,20 0 0,-21-21 0,0 0 15,22 0-15,-22 0 16,0 0-16,21 0 0,-21-21 0,22 0 16,-22-1-16,0 1 0,21 0 0,-20 0 15,-1-21-15,21-1 0,-21 1 16,0 0-16,1-1 0,-1 1 0,0 0 16,0 20-16,-21-20 0,0 21 15,21 0-15,-21 42 16,0 0-16,0 0 0,0 0 15,0 22-15,0-22 0,0 21 16,0-21-16,0 22 0,0-22 0,0 0 16,0 0-16,0 0 0,0 22 15,0-22-15,21 0 16,1-21-16,-1 0 0,0 0 16,0 0-16,0 0 0,22 0 15,-22-21-15,0 0 0</inkml:trace>
  <inkml:trace contextRef="#ctx0" brushRef="#br0" timeOffset="24303.1">15557 4763 0,'22'21'16,"-22"0"-16,0 0 15,21 0 1,0-21-16,0 0 0,0 21 0,0-21 15,1 0-15,-1 22 0,0-22 0,0 0 16,0 0-16,0 0 16,1 0-16,-1 0 15,-42 0 1</inkml:trace>
  <inkml:trace contextRef="#ctx0" brushRef="#br0" timeOffset="24463.01">15388 5101 0,'0'0'0,"-21"21"0,21 1 0,0-1 16,21-21 0,0 0-16,0 0 15,1 0-15,20 0 0,-21 0 0,21 0 16,-20 0-16,-1 0 0,21 0 0,-21-21 16,0-1-16,1 22 0,-1-21 15,-21 0-15,21 0 0,0 0 0</inkml:trace>
  <inkml:trace contextRef="#ctx0" brushRef="#br0" timeOffset="26059.47">16679 4826 0,'0'0'0,"0"-21"0,0 0 0,0-22 0,0 22 16,0-21-16,21 21 0,1-22 0,-1 22 15,0 0-15,0 0 0,0 0 16,22 0-16,-22-1 0,0 22 0,0 0 15,0 0-15,0 0 0,1 0 16,-1 0-16,0 43 0,0-22 0,0 0 16,-21 21-16,0 1 0,0 20 15,0-20-15,0-1 0,0 21 16,0-20-16,0 20 0,-21-20 0,0-1 16,21 0-16,-21-21 0,0 22 0,-1-22 15,1 0-15,21 0 0,0 0 16,-21-21-16,21-21 31,0 0-31,0 0 0,0-21 16,21 20-16,0-20 0,1 0 0,-1-1 15,0 1-15,0 0 0,21-22 16,1 22-16,-1-22 0,-21 22 0,22 0 16,20-1-16,-21 22 0,1 0 15,-22 0-15,21 0 0,1 21 16,-1 21-16,-21 0 0,-21 0 15,0 0-15,0 22 0,0-1 16,0 0-16,0 1 0,0 20 0,0-20 16,0-1-16,-21 0 0,21 1 0,-21-22 15,21 21-15,-21-21 0,21 0 16,0 1-16,0-1 0,0 0 0,21-21 16,0 0-1,0 0-15,0 0 0,0 0 0,22 0 16,-22-21-16,0 0 0,0-1 15,0 1-15,1 0 0,-1 0 16,0 0-16,-21 0 0,0-22 0,21 22 16,0 0-16,-21 0 0,0 0 0,0-1 15,21 22-15,-21-21 0,22 0 16,-22 0-16,21 21 0,0-21 16,0 21-16,-21-21 0,21 21 15,0-22-15,1 22 0,-1-21 0,0 0 16,0 21-16,0-21 0,22 0 15,-22 21-15,0-21 0,0-1 0,0 1 16,0 21-16,-21-21 0,-21 21 31,-21 0-31,21 0 0,0 21 16,-22 0-16,1 22 0,21-22 0,-22 21 16,22 1-16,0-1 0,0-21 15,0 21-15,0 1 0,21-1 0,0 0 16,0-20-16,0-1 0,0 0 15,0 0-15,0 0 0,21 0 0,0 1 16,0-22-16,0 0 0,22 0 0,-22 0 16,21 0-16,-21 0 15,22 0-15,-1-22 0,0 1 0,-21 0 0,22 0 16,-1 0-16,-21 0 0,22-22 0,-1 1 16,-21 0-16,21-1 15,-20 1-15,-1 21 0,0-22 0,0 1 16,0 21-16,0 0 0,-21 0 15,0 42 1,-21 0 0,21 21-16,-21-21 0,0 22 15,21-1-15,0-21 0,-21 22 0,0-1 16,21-21-16,-22 21 0,22-20 16,0-1-16,0 0 0,0 0 0,0 0 15,22-21 16,-1-21-31,0 21 0,0-21 0,0 0 16,0 0-16,1-1 0,-1-20 0,0 21 16,0-21-16,0 20 0,0-20 15,1 21-15,-1-21 0,0 20 0,0 22 16,-21-21-16,21 21 0,-21 21 16,0 1-16,0-1 15,0 0-15,0 21 0,-21-21 0,21 22 16,-21-22-16,21 21 0,0-21 15,0 22-15,0-22 0,0 0 0,0 0 16,0 0-16,21 1 0,0-1 16,0-21-16,1 0 0,-1 0 15,0 0-15,0 0 0,21 0 0,-20 0 16,-1-21-16,0 21 0,0-22 16,-21 1-16,21 0 0,0-42 15,-21 20-15,0 1 0,0 0 0,0-1 16,0 1-16,0 0 15,0 20-15,0-20 0,0 21 0,0 0 0,0 0 16,-21 21-16,42 0 31,1 0-15,-1 21-16,21-21 0</inkml:trace>
  <inkml:trace contextRef="#ctx0" brushRef="#br0" timeOffset="26356.03">20341 4572 0,'0'0'0,"21"-42"0,0-1 0,-21 22 15,0-21-15,0 0 0,0-1 0,0-20 16,0 20-16,0 22 0,-21-21 16,0 21-16,0 0 0,0 21 15,0 21-15,-1 0 0,-20 0 16,21 21-16,-21 1 0,-1 20 15,1 1-15,21-1 0,-22-20 0,1 41 16,0-20-16,21-1 0,-1 1 16,1-1-16,21 1 0,0-22 0,0 22 15,0-22-15,43 0 0,-22 1 16,0-22-16,21 0 0,1 0 0,-22 0 16,21 0-16,22-21 0,-22 0 0,0 0 15,1 0-15,20-21 0,1 0 16,-22-21-16,21 21 0,1-22 0</inkml:trace>
  <inkml:trace contextRef="#ctx0" brushRef="#br0" timeOffset="27906.95">21251 3979 0,'0'0'0,"21"-84"0,-21 20 0,22-126 31,-44 190-15,1 21-16,0 0 0,0 21 0,0 1 15,0-1-15,-22 22 0,22 20 16,0 1-16,0 0 0,0-1 0,-1 1 16,1 0-16,0-1 0,0 1 15,0 0-15,0-22 0,21 22 16,-22-1-16,1-20 0,0-1 0,0-20 16,0-1-16,21 0 0,0 1 15,0-22-15,0 0 0,-21 0 0,21-42 31,0 0-31,21 0 16,0-22-16,0 22 0,0-21 0,0 0 16,22-22-16,-22 22 0,21-1 15,-21 1-15,22 0 0,-22-1 0,0 22 16,0 0-16,0 0 0,1 21 0,-22 21 31,0 0-31,0 22 0,0-22 16,0 21-16,0 0 0,-22-20 0,22 20 15,-21 0-15,21 1 0,-21-22 16,21 21-16,0-21 0,0 0 0,0 22 16,0-22-16,0 0 15,21 0-15,0-21 0,22 0 0,-22 0 16,0 0-16,21 0 0,-20 0 0,20-21 16,0 0-16,1 0 0,-22 0 15,21-1-15,-21-20 0,22 0 0,-22-1 16,21 1-16,-21 0 0,0 21 0,1-22 15,-22 22-15,0 0 0,0 0 16,-22 21 0,1 0-16,0 21 15,21 0-15,-21 0 0,0 22 0,0-22 16,-1 21-16,22-21 0,0 22 0,0-22 16,0 21-16,0-21 0,0 0 15,0 1-15,0-1 0,0 0 0,0 0 16,22-21-16,-1 21 0,0-21 15,0 0-15,0 0 0,0 0 16,22 0-16,-22-21 0,0 0 0,21 0 16,-20 0-16,-1-1 0,21-20 15,-21 21-15,22-21 0,-22 20 0,21-41 16,-21 42-16,0 0 16,-21-1-16,0 44 15,0-1-15,-21 0 16,0 21-16,0-21 0,0 22 0,0-22 15,21 21-15,-22-21 0,22 22 16,-21-22-16,21 0 0,0 0 0,0 0 16,0 1-16,0-1 0,0 0 15,21-21-15,1 0 0,-1 0 16,0 0-16,0 0 0,0 0 0,0-21 16,1 21-16,-22-21 15,0-1-15,21 1 0,-21-21 16,21 21-16,-21-22 0,0 22 0,0-21 15,0 0-15,0 20 0,0-20 16,0 21-16,0 0 0,0 0 0,-21 21 16,0 0-16,-1 0 0,1 0 15,42 0 17,1 0-32,20 0 15,-21 0-15,0 0 0,22 0 0,-22-22 16,21 22-16,0 0 0,-20 0 15,20 0-15,0 0 0,-21 22 0,1-22 16,-1 21-16,0 0 0,-21 0 16,21 0-16,-21 22 0,0-22 15,0 0-15,0 0 0,0 21 0,-21-20 16,21-1-16,0 0 0,-21 0 0,0 0 16,-1 0-16,1-21 0,21 22 15,-21-22-15,0 0 0,21 21 0,-21-21 16,0 0-16,21-21 15,0-1 1,0 1-16,0 0 0,0 0 16,21 0-16,-21 0 0,21-22 15,21 22-15,-21-21 0,22-1 16,-22 1-16,21 0 0,-21-1 0,22 1 16,-1 21-16,-21 0 0,0 21 15,1 0-15,-1 0 0,0 0 0,0 0 16,-21 21-16,0 21 0,0-21 15,0 22-15,0-22 0,0 21 0,0 1 16,0-22-16,0 42 0,0-42 16,0 22-16,0-22 0,-21 0 15,21 0-15,-21-21 16,21-21 0,0 0-1,0 0-15,0 0 16,0-22-16,21 22 0,0 0 15,21-21-15,-20-1 0,20 1 0,0 0 16,1-1-16,-1 22 0,0-21 0,-21 21 16,22-1-16,-1 1 0,-21 21 15,0 0-15,1 0 0,-22 21 0,0 1 16,0-1-16,0 0 0,0 21 16,-22 1-16,1-1 0,0 0 0,0-21 15,0 22-15,0-1 0,-1-21 0,1 0 16,21 1-16,0-1 0,0 0 15,0 0-15,21-21 32,22 0-17,-22-21-15</inkml:trace>
  <inkml:trace contextRef="#ctx0" brushRef="#br0" timeOffset="28215.03">23389 4932 0,'0'0'0,"0"-21"31,21 21-31,0 0 0,1 0 0,-22-21 16,21 21-16,0 0 15,21 0-15,-21-22 0,22 22 0,-1-21 0,0 21 16,1-21-16,-22 0 0,21 21 16,-21-21-16,1 0 0,-1-1 15,-21 1-15,-21 21 16,-1 0-16,1 0 0,-21 0 15,0 0-15,-1 21 0,1 1 0,0-1 16,-1 21-16,-20 22 0,42-22 16,-1-21-16,1 21 0,21-20 15,0 20-15,0-21 0,0 21 0,0-20 16,21-1-16,1 0 0,-1 0 16,21-21-16,0 21 0,1-21 0,-1 0 15,0 0-15,1 0 0,-1 0 16</inkml:trace>
  <inkml:trace contextRef="#ctx0" brushRef="#br0" timeOffset="28496.29">24384 4276 0,'0'0'0,"0"-43"0,0 22 0,0 0 15,0 0-15,0 0 0,-21 21 16,21 21-16,-21 0 0,-1 0 15,22 22-15,0-22 0,0 42 16,0-20-16,0 20 0,0-21 16,0 22-16,0-1 0,0 22 0,0-21 15,-21-1-15,21 1 0,0-22 16,0 21-16,-21-20 0,21-1 0,0 0 16,0-20-16,0 20 0,0-21 15,0 0-15,0 0 0,-21-21 16,21-21-1,0 0-15</inkml:trace>
  <inkml:trace contextRef="#ctx0" brushRef="#br0" timeOffset="28819.75">23939 4276 0,'0'0'0,"0"-64"15,0-42 1,0 64-16,0 21 0,22 0 0,-1 21 15,0 0-15,21 0 0,1 0 16,20 0-16,-21 0 0,1 21 0,20 0 16,-20 0-16,20 22 0,-21-1 15,22 0-15,-22 1 0,-21-1 0,22 21 16,-22 1-16,-21-1 0,0 1 16,0-1-16,0 1 0,-21-1 15,0 22-15,-1-21 0,1-1 0,-21-21 0,21 22 16,0-22-16,-1 1 15,-20-1-15,21-21 0,0 21 0,0-20 16,-22-1-16,22-21 0,0 21 16,0-21-16,0 0 0,-1 0 0,1 0 15,0 0-15,42 0 32,0-21-32,1 21 0</inkml:trace>
  <inkml:trace contextRef="#ctx0" brushRef="#br0" timeOffset="29199.53">24744 5144 0,'-21'0'16,"42"0"-16,-64-22 0,22 22 0,0-21 0,21 0 16,0 0-1,0 0-15,21 21 16,0-21-16,1 21 15,-1 0-15,0 0 0,0 0 0,0 21 16,0 0-16,1 0 0,-22 0 16,0 0-16,0 22 0,21-22 0,-21 0 15,0 21-15,0-20 0,0-1 0,0 0 16,0 0-16,0 0 16,0 0-16,0-42 31,0 0-16,0 0-15,0 0 0,0 0 16,0-1-16,21 1 0,0 0 16,0 0-16,0 0 0,-21 0 0,22-1 15,-1 1-15,0 0 0,0 21 0,0-21 16,0 21-16,1-21 0,-1 21 16,0 0-16,0 0 15</inkml:trace>
  <inkml:trace contextRef="#ctx0" brushRef="#br0" timeOffset="29428.72">25358 5017 0,'-22'0'16,"1"0"-16,21 21 16,0 0-16,0 0 0,-21 21 15,21-20-15,0-1 0,0 21 0,0-21 16,-21 0-16,21 22 0,0-22 15,0 0-15,0 0 0,0 0 0,0 1 16,0-1 0,21-42 15,0-1-31</inkml:trace>
  <inkml:trace contextRef="#ctx0" brushRef="#br0" timeOffset="29618">25442 4868 0,'0'0'0,"-21"-21"0,0 21 15,0 0-15,0 0 0,-1 0 16,22-21-16,-21 21 16,42 21 15,-21 0-31,22-21 0,-1 22 15,-21-1-15,0 0 0</inkml:trace>
  <inkml:trace contextRef="#ctx0" brushRef="#br0" timeOffset="30259.55">25463 5249 0,'0'22'31,"22"-22"-15,-22 21-16,0 0 16,21-21-16,0 21 15,-21 0 1,21-21 0,0 0-1,0 0 1,1-21-1,-1 21-15,-21-21 0,21 0 16,0 0-16,0-1 16,0 1-16,1 0 0,-22 0 0,21 0 15,-21 0-15,21-1 0,-21 1 16,0 42 15,0 1-31,0-1 0,0 0 16,0 0-16,0 0 0,0 0 15,0 1-15,0-1 16,0 0-16,0 0 16,21-21-1,0 0-15,0 0 16,1 0-16,-1 0 16,0 0-16,0 0 15,0-21-15,0 21 0,-21-21 0,22 0 16,-1-1-16,-21 1 0,0 0 15,21 0-15,-21 0 0,-21 42 32,0-21-17,21 21-15,0 0 0,0 0 0,0 1 16,-22-1-16,22 0 0,0 0 16,0 0-16,0 0 0,0 1 15,22-22 1,-1 0-1,0 0-15,0 0 0,0 0 16,0 0-16,1-22 0</inkml:trace>
  <inkml:trace contextRef="#ctx0" brushRef="#br0" timeOffset="30483.41">26437 5059 0,'0'0'0,"0"-21"0,0 0 16,-21-1 15,0 22-31,21 22 0,-21-1 0,-1 0 0,1 0 16,21 0-16,-21 0 15,0 1-15,0-1 0,0 21 0,21-21 16,-22 0-16,22 1 0,-21-1 16,21 0-16,0 0 0,0 0 0,0 0 15,21-21 1,1 0-16,-1 0 0,0 0 15</inkml:trace>
  <inkml:trace contextRef="#ctx0" brushRef="#br0" timeOffset="30718.8">26628 5101 0,'0'-21'0,"0"-21"15,0 63 1,0 0-1,0 0-15,0 0 16,0 1-16,0-1 0,0 0 0,0 0 16,0 0-16,0 22 0,0-22 0,0 0 15,-22 0-15,22 0 0,-21-21 16,0 21-16,21 1 0,-21-1 0,0-21 16,0 21-16,-1 0 15,1-21-15</inkml:trace>
  <inkml:trace contextRef="#ctx0" brushRef="#br0" timeOffset="30927.68">26733 5292 0,'0'-21'31,"0"42"1,0 0-32,0 0 15,0 0-15,0 0 16,0 1-16</inkml:trace>
  <inkml:trace contextRef="#ctx0" brushRef="#br0" timeOffset="31115.57">26691 6075 0,'0'0'0,"-21"21"0,0-21 15,0 21-15,-1-21 0,1 21 0,0 1 16,0-22-16,0 21 16,0 0-16,-1 0 0,1 0 15,0 0-15,0 1 16,-21-22-16,20 0 0,-41 21 0,-1 0 15,22-21-15</inkml:trace>
  <inkml:trace contextRef="#ctx0" brushRef="#br1" timeOffset="-48946.1">11472 13737 0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6-09T04:26:09.4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3090 0,'21'-21'16,"-21"0"-16,22 21 0,-22-21 15,0 0-15,0 0 0,21 21 16,-21-22-16,21 1 16,-21 0-16,0 0 0,0 0 15,21 0 1,-21 42 46,0 0-62,0 0 0,0 0 16,0 0-16,0 1 16,0-1-16,0 0 0,0 0 15,0 0-15,0 0 0,0 22 0,0-22 16,-21 0-16,21 0 0,0 22 16,0-22-16,0 0 0,0 21 0,0-21 15,0 22-15,0-22 0,0 21 16,0-21-16,0 1 0,0 20 0,0-21 15,0 21-15,0-20 0,0-1 16,0 21-16,0-21 0,0 0 0,0 22 16,0-22-16,0 21 0,0-21 0,0 22 15,0-22-15,0 21 0,0 1 16,0-22-16,0 21 0,0 0 16,0 1-16,0-1 0,0 0 15,0 1-15,0-1 0,0 0 0,0-20 16,-21 20-16,21 0 0,0 1 0,0-1 15,0-21-15,0 21 0,0 1 16,0-22-16,0 21 0,0 1 0,0-1 16,0 0-16,0 1 0,0-22 15,21 21-15,-21 0 0,0 1 0,0-1 16,0-21-16,0 22 0,0-1 16,0-21-16,0 21 0,0 1 0,0-1 15,0-21-15,0 22 0,0-1 0,0 0 16,0 1-16,0-1 15,0 0-15,0 1 0,0-1 0,0 0 16,0 1-16,-21-1 0,21-21 0,-21 21 16,21 1-16,0-1 0,0 0 15,-22-20-15,22 20 0,0-21 0,0 21 16,0-20-16,0 20 0,0-21 16,0 21-16,0-20 0,0 20 0,0-21 15,0 21-15,0-20 0,0 20 0,0 0 16,0-21-16,0 22 0,0-1 15,0-21-15,0 22 0,-21-1 0,21-21 16,0 0-16,0 22 0,0-22 0,0 0 16,0 0-16,0 0 0,-21 0 15,21 1-15,0-1 16,0-42 31,0-1-47,0 1 0,0 0 15,0 0-15,0-21 0,0-1 0,0 1 16,0-22-16,0 1 0</inkml:trace>
  <inkml:trace contextRef="#ctx0" brushRef="#br0" timeOffset="3731.07">5440 2921 0,'-21'0'31,"-1"0"-31,44 0 156,-1 0-156,0 0 16,0 0-16,0 0 0,0 0 15,1 0-15,-1 0 0,21 0 0,-21 0 16,22 0-16,-22 0 0,21 0 16,-21 0-16,22 0 0,-1 0 0,-21 0 15,21 0-15,-20 0 0,20 0 0,-21 0 16,21 0-16,1 0 0,-22 0 15,21 0-15,-21 0 0,22 0 0,-22 0 16,21 0-16,1 0 16,-22 0-16,21 0 0,0 0 0,1 0 15,-22 0-15,21 0 0,1 0 16,-1 0-16,0 0 0,1 0 0,-22 0 16,21 0-16,0 0 0,-20 0 0,20 0 15,0 0-15,1 0 0,-1 0 16,-21 21-16,21-21 0,1 0 0,-1 0 15,-21 0-15,22 0 0,-1 0 16,0 0-16,-21 0 0,22 0 0,-1 21 16,0-21-16,-20 0 0,20 0 15,0 0-15,1 0 0,-1 0 0,0 0 16,1 0-16,-1 0 0,0 0 0,1 0 16,-1 0-16,0 0 15,1 0-15,-22 0 0,21 0 0,0 0 16,1 0-16,-1 0 0,0 0 0,1 0 15,-1 0-15,-21 0 0,22 0 16,-22 0-16,21 0 0,0 0 0,-20 0 16,20 0-16,0 0 0,-21 0 15,22 0-15,-1 0 0,0 0 0,1 0 16,-1 0-16,0 0 0,1 0 0,-1 0 16,0 0-16,1 0 0,-1 0 15,0 0-15,1 0 0,-1 0 0,-21 0 16,22 0-16,-1 0 0,0 0 15,1 0-15,-22 0 0,21 0 16,0 0-16,1 0 0,-1 0 0,0 0 16,22 0-16,-22 0 0,1 0 15,-1 0-15,21 0 0,-20 0 0,20 0 16,-20 0-16,-1 0 0,0 0 0,1 0 16,-1 0-16,0 0 0,1 0 15,-22 0-15,21 0 0,-21 0 0,22 0 16,-22 0-16,0 0 0,0 0 15,21 0-15,-20 0 0,-1 0 16,0 0-16,0 0 0,0 0 16,0 0-1,-21 22 48,0-1-48,0 0 1,0 0-16,0 0 16,0 0-1,0 1-15,0-1 16,0 0-16,-21-21 0,21 21 0,0 0 16,0 0-16,-21 1 0,21-1 15,0 0-15,0 0 0,0 21 16,0-20-16,0-1 0,0 21 15,-21-21-15,21 22 0,-21-22 0,21 21 16,0-21-16,-21 22 0,21-1 0,0-21 16,0 21-16,0 1 0,0-22 15,0 21-15,0 1 0,0-1 0,0 0 16,0 1-16,0-1 0,0 0 0,0 1 16,0-1-16,0 0 0,0 1 15,0-1-15,0 0 0,0 1 0,0-1 16,0 0-16,0 1 0,0-1 15,0 0-15,0 1 0,0-1 16,0 0-16,0 1 0,0-1 0,21 0 16,-21 1-16,0-1 0,0 0 0,21 1 15,-21-1-15,0 0 0,0 1 16,0-1-16,0 0 0,0 1 0,0-22 16,0 21-16,21 0 0,-21-20 0,0 20 15,0 0-15,0-21 0,0 22 16,0-22-16,0 21 0,0 1 0,21-22 15,-21 21-15,0-21 0,0 22 16,0-22-16,0 0 0,0 21 0,0-21 16,0 1-16,0 20 0,0-21 0,0 0 15,0 0-15,21 1 0,-21 20 16,0-21-16,0 0 0,0 0 16,0 1-16,0-1 0,0 0 0,0 0 15,0 0-15,0 0 0,0 1 16,0-1-16,0 0 0,0 0 15,0 0-15,0 0 0,0 1 16,0-1-16,0 0 0,0 0 0,0 0 16,0 0-16,0 1 15,0-1-15,0 0 16,0 0-16,0 0 0,0 0 16,0 1-16,0-1 15,0 0 1,0 0-16,0 0 0,0 0 15,0 1-15,0-1 0,0 0 16,0 0 0,0 0-16,0 0 15,0 1-15,0-1 0,0 0 16,0 0 0,0 0-16,0 0 0,0 1 15,0-1 1,0 0-16,0 0 0,0 0 15,0 0 1,-21 1-16,21-1 16,0 0-16,-21 0 0,21 0 15,-21 0-15,21 1 16,0-1-16,0 0 16,0 0-16,-21-21 15,21 21-15,-21 0 16,21 1-16,-22-1 31,1-21-15,21 21-16,-21-21 15,21 21 1,-21-21-16,0 0 16,21 21-16,-21-21 0,-1 0 15,22 21-15,-21-21 16,0 0-16,0 0 0,21 22 0,-21-22 15,0 0-15,-1 0 16,22 21-16,-21-21 0,0 0 0,0 0 16,0 0-16,0 0 0,-1 21 0,-20-21 15,21 0-15,-21 0 0,20 0 16,1 0-16,-21 0 0,21 0 16,0 21-16,-1-21 0,1 0 15,-21 0-15,21 0 0,0 0 0,-1 0 16,-20 0-16,21 0 0,0 0 0,-22 0 15,22 0-15,0 0 0,-21 0 0,21 0 16,-22 0-16,22 0 0,-21 0 16,21 0-16,-22 0 0,22 0 15,-21 0-15,21 0 0,-22 0 0,22 0 16,-21 0-16,-1-21 0,22 21 0,-21 0 0,-22 0 16,22 0-16,21 0 15,-21 0-15,20 0 0,-20 0 0,21 0 16,0 0-16,-22 0 0,22 0 15,0 0-15,0 0 0,0-21 0,0 21 16,-22 0-16,22 0 0,0 0 16,0 0-16,0 0 0,-1 0 0,-20 0 15,21 0-15,0 0 0,0 0 0,-1 0 16,-20 0-16,21-21 0,0 21 0,0 0 16,-1 0-16,-20 0 0,21 0 15,0 0-15,-22 0 0,22 0 0,-21 0 16,21 0-16,-22 0 0,22 0 0,-21 0 15,21 0-15,-22-22 0,22 22 16,0 0-16,-21 0 0,21 0 0,-1 0 16,1-21-16,-21 21 0,21 0 15,0 0-15,-1 0 0,1 0 0,0-21 16,0 21-16,0 0 0,0 0 16,-1 0-16,1 0 0,21-21 0,-21 21 15,0 0-15,0-21 0,0 21 0,-1 0 16,1 0-16,0 0 0,0 0 0,0-21 15,0 21-15,-22 0 0,22 0 16,0 0-16,-21 0 0,20 0 0,-20 0 16,0 0-16,21-22 0,-22 22 0,1 0 15,21 0-15,-22 0 0,1 0 0,21-21 16,-21 21-16,20 0 0,1 0 16,-21 0-16,21 0 0,0-21 15,-1 21-15,1 0 0,0 0 0,0 0 16,0 0-16,0 0 15,-1-21-15,1 21 0,0 0 16,0 0-16,0 0 0,0 0 16,-1 0-16,1 0 15,0 0-15,0 0 16,0 0-16,0 0 0,-1 0 16,1 0-16,0 0 0,0 0 15,0 0-15,0 0 16,-1 0-16,1 0 0,0 0 15,0 0-15,0 0 0,0-21 16,-1 21-16,1 0 0,0 0 16,0 0-16,0 0 15,0 0-15,-1 0 0,1 0 16,0 0-16,0 0 16,0 0-1,0 0-15,-1 0 16,1 0-16,0 0 15,0 0 1,0 0-16,0 0 16,-1 0-16,1 0 15,0-21-15,0 21 16,0 0 0,0 0-16,-1 0 15,1 0 16,0 0 16,0 0-31,21-22-16,-21 22 16,21-21-1,-21 0 1,21 0-16,-22 0 15,22 0-15,0-1 0,0 1 16,0 0 0,0 0-16,0 0 15,0 0-15,-21 21 16,21-22 0,0 1-1,0 0 1,0 0-1,0 0-15,21 0 0</inkml:trace>
  <inkml:trace contextRef="#ctx0" brushRef="#br0" timeOffset="5411.77">5419 3916 0,'-22'0'15,"1"0"1,0 0-1,0 0 1,0 0 0,0 21-1,42-21 63,0 0-78,-21 21 0,21-21 16,0 0-16,0 0 0,1 0 16,20 0-16,-21 0 0,21 0 0,-20 0 15,20 0-15,0 0 0,1 0 0,-1 0 16,0 0-16,22 0 0,-22 0 16,0 0-16,22 0 0,-22-21 0,22 21 15,-1 0-15,-20 0 0,20 0 16,-21 0-16,22 0 0,-1 0 0,1 0 15,-1-21-15,1 21 0,-1 0 16,1 0-16,-22 0 0,22 0 0,-1 0 16,1 0-16,-22 0 0,22 0 15,-1 0-15,-21 0 0,22-21 16,-22 21-16,22 0 0,-22 0 0,0 0 16,22 0-16,-22 0 0,22 0 0,-22 0 15,0 0-15,1 0 0,20 0 16,-20 0-16,-1 0 0,0 0 0,1 0 15,-22 0-15,21 0 0,0 0 16,1 0-16,-1 0 0,-21 0 0,22 0 16,-1 0-16,-21 0 0,21 0 0,1 0 15,-1 0-15,-21 0 0,22 0 16,-1 0-16,0 0 0,-21 0 0,22 0 16,-1 0-16,0 0 15,1 0-15,-22 0 0,21 0 0,1 0 16,-1 0-16,0 0 0,1 0 0,-22 0 15,21 0-15,0 0 0,1 0 16,-1 0-16,0 0 0,-20 0 0,20 0 16,0 0-16,-21 0 0,22 0 15,-22 0-15,21 0 0,-21 0 0,1 0 16,-1 0-16,21 0 0,-21 0 0,0 0 16,1 0-16,-1 0 0,0 0 15,0 0-15,0 0 0,0 0 0,1 0 16,-1 0-16,0 0 0,0 0 0,0 0 15,0 0-15,1 0 16,-1 0-16,0 0 0,0 0 0,0 0 16,0 0-16,1 0 0,-1 0 15,0 0-15,0 0 0,0 0 0,0 0 16,1 0-16,-1 0 0,0 0 16,0 0-16,0 0 15,0 0-15,1 0 0,-1 0 16,0 0-16,0 0 15,0 0 1,-42 0 15,0 0-31,0 0 0,0 0 16,-22 0-16</inkml:trace>
  <inkml:trace contextRef="#ctx0" brushRef="#br0" timeOffset="6612.08">6265 3493 0,'21'0'0,"1"0"31,-22-22-15,21 1-16,-21 0 16,0 0-16,0 0 15,-21 21-15,-1-21 16,1 21-16,0 0 0,0 0 15,-21 0-15,20 0 0,1 0 16,0 0-16,0 21 0,0-21 16,0 21-16,-1 0 0,1 0 0,0 0 15,0 1-15,21-1 16,-21 21-16,21-21 0,-21 0 0,21 1 0,0-1 16,0 0-1,0 0-15,21 0 16,0-21-16,0 0 0,0 0 0,0 0 15,1 0-15,-1 0 0,0 0 16,0-21-16,21 21 0,-20-21 0,-1 21 16,0-21-16,0 0 0,0-1 15,0 22-15,1-21 0,-1 0 0,0 0 16,-21 0-16,21 0 0,-21-1 16,0 1-16,0 0 15,0 42 32,0 0-47,0 1 0,-21-1 0,21 0 16,0 0-16,0 0 0,-21 0 0,21 22 15,0-22-15,0 0 0,0 21 16,0 1-16,0-22 0,0 21 0,0 1 16,-21 20-16,21-21 0,0 1 15,0 20-15,0-20 0,0-1 0,0 0 16,0 1-16,0-1 0,0 0 15,0 1-15,0-22 0,0 21 16,0-21-16,0 22 0,0-22 0,0 0 16,0 0-16,-22-21 0,22 21 15,0 0-15,-21-21 0,0 0 16,0 0-16,0 0 0,0 0 16,-1 0-16,1-21 15,0 0-15,0 0 0,0 0 16,0 0-16,-1-22 0,22 22 0,-21-21 15,0-1-15,21 1 0,0 0 16,0-1-16,0 1 0,0 0 0,0-1 16,0 22-16,0-21 0,0 21 15,0-22-15,0 22 0,0 0 0,0 0 16,21 0-16,0 0 0,-21-1 16,22 1-16,-1 0 0,0 0 15,-21 0-15,21 0 0,0-1 0,0 1 16,1 0-16,-1 0 15,0 21-15,-21-21 0,21 21 0</inkml:trace>
  <inkml:trace contextRef="#ctx0" brushRef="#br0" timeOffset="7379.26">6456 3641 0,'0'0'0,"0"21"15,21-21 32,0 0-47,0-21 0,0 21 16,1-21-16,-1-1 0,0 22 16,0-21-16,0 0 0,-21 0 15,21 21-15,-21-21 16,0 0-16,-21 21 15,0 0-15,0 0 16,0 0-16,0 0 16,-1 0-16,1 0 0,21 21 0,-21-21 15,0 21-15,0 0 0,21 0 16,0 0-16,-21-21 0,21 22 0,-22-1 16,22 0-16,0 0 0,0 0 15,0 0-15,0 1 0,0-1 0,0 0 16,22 0-1,-1-21-15,0 0 16,-21 21-16,21-21 0,0 0 0,0 0 16,1 0-16,-1 0 15,0 0-15,0-21 0,0 21 0,0-21 16,1 21-16,-1-21 16,0 0-16,0-1 0,0 1 0,0 0 0,1 0 15,-1 0-15,-21-22 0,21 22 16,0-21-16,-21 0 0,21 20 15,-21-20-15,0 0 0,0-1 0,0 22 16,0-21-16,0 21 0,0 0 16,0-1-16,0 1 0,0 0 15,0 42 17,0 0-32,0 1 15,-21-1-15,21 0 0,-21 21 16,21-21-16,0 22 0,0-1 0,-21-21 15,21 22-15,0-1 0,-21 0 16,21-21-16,0 22 0,0-22 0,0 0 16,0 21-16,0-20 0,0-1 15,0 0-15,0 0 0,0 0 16,0 0-16,0 1 16,21-22-1,0-22 16,-21 1-31,21 0 16,-21 0-16,0 0 0</inkml:trace>
  <inkml:trace contextRef="#ctx0" brushRef="#br0" timeOffset="7647.36">6710 3598 0,'21'0'32,"0"0"-32,21 0 15,-20 0-15,-1-21 0,21 21 0,-21 0 16,22 0-16,-22-21 16,21 21-16,0-21 0,-20 21 0,20 0 15,-21 0-15,0 0 0,0-21 0,1 21 16,-1 0-16</inkml:trace>
  <inkml:trace contextRef="#ctx0" brushRef="#br0" timeOffset="8295.16">7641 3683 0,'0'0'0,"-21"0"0,0 0 16,21 21 15,21-21 0,0 0-31,0 0 16,0 0-16,1 0 16,-1 0-16,21 0 0,-21 0 0,22 0 15,20 0-15,-21 0 0,22 0 16,-1 0-16,22 0 0,-21 0 0,20 0 15,1 0-15,0 0 0,-1 0 0,-20 0 16,20 0-16,1 0 0,0 0 16,-22-21-16,22 21 0,-22 0 0,1 0 15,-1 0-15,1 0 0,-22 0 16,22 0-16,-22-21 0,0 21 0,1 0 16,-1 0-16,0 0 0,1 0 15,-1 0-15,-21 0 0,22-21 0,-22 21 16,0 0-16,21 0 0,-21 0 15,1 0 1,-22-21 31,-22 21-47</inkml:trace>
  <inkml:trace contextRef="#ctx0" brushRef="#br0" timeOffset="14231.83">9165 2752 0,'21'0'109,"0"0"-77,-21-21 30,22 21-46,-22-22-16,0 1 15,21 21-15,-21-21 16,0 0 0,21 21-1,-21-21 1,21 21-16,-21-21 15,0-1-15,21 22 16,-21-21-16,21 0 0,-21 0 16,22 21-16,-22-21 0,21 21 15,0-21-15,-21-1 16,21 22-16,0-21 16,-21 0-16,0 0 15,21 21-15,1-21 16,-1 0-16,0-1 0,0 1 15,0 0-15,0 21 16,1-21-16,-22 0 0,21 21 0,0-21 16,0-1-16,0 22 0,0-21 15,1 0-15,20 21 0,-21-21 0,0 21 16,0-21-16,1 0 0,-1 21 16,21-22-16,-21 1 0,22 0 0,-1 0 15,0 21-15,1-21 0,-1 0 16,0-1-16,1 1 0,-22 0 15,21 0-15,0 0 0,1 0 0,-22-1 16,21 1-16,-21 21 0,22-21 16,-1 0-16,-21 0 0,22 0 15,-1 21-15,0-22 0,1 1 0,-1 0 16,0 0-16,1 0 0,20 21 16,-21-21-16,43-1 0,-43 22 15,1-21-15,-1 21 0,0 0 16,1 0-16,-22-21 0,0 21 0,21 0 15,-20 0-15,-1 0 0,21-21 16,-21 21-16,22 0 0,-1 0 16,0-21-16,1 21 0,20-21 0,1 21 15,-22 0-15,21-22 0,1 22 16,-1 0-16,-20-21 0,20 21 0,-20 0 16,-1 0-16,21-21 0,-20 21 15,-1 0-15,0 0 0,1 0 0,-1-21 16,0 21-16,1 0 0,-1 0 15,0 0-15,1 0 0,20-21 0,-20 21 16,-1 0-16,21 0 0,-20 0 16,-1 0-16,22 0 0,-22 0 0,0 0 15,1 0-15,-22 0 0,21 0 16,0 0-16,-20 0 0,20 0 16,0 0-16,-21 0 0,22 0 15,-1 0-15,0 0 0,1 0 0,-1 0 16,-21 0-16,22 0 0,-1 0 15,0 0-15,22 0 0,-22 0 0,0 0 16,1 0-16,20 0 0,-20 0 16,-1 0-16,0 0 0,1 0 0,-1 0 15,0 0-15,1 21 0,-1-21 16,0 0-16,1 0 0,-1 0 0,0 0 16,1 21-16,-1-21 0,0 0 15,1 0-15,-1 21 0,0-21 0,1 21 16,-1-21-16,0 0 0,1 22 15,-1-22-15,0 0 0,-21 0 16,22 21-16,-1-21 0,-21 21 0,22-21 16,-1 0-16,0 21 0,1 0 15,-22-21-15,21 21 0,0 1 0,1-1 16,-1-21-16,0 21 0,1 0 16,-1 0-16,43 0 0,-64 1 15,21-1-15,-21 0 0,22 0 16,-22 0-16,21-21 0,-21 21 0,22 1 15,-22-1-15,21 0 0,-21-21 16,22 21-16,-22 0 0,21 0 16,1 1-16,-22-1 0,21-21 15,-21 21-15,22 0 0,-1 0 0,-21-21 16,21 21-16,-20 1 0,-1-1 16,21-21-16,-21 21 0,0-21 0,1 21 15,-1 0-15,0-21 0,0 21 16,0-21-16,0 22 0,1-1 0,-1 0 15,0-21-15,-21 21 16,21-21-16,-21 21 0,21 0 0,-21 1 16,21-22-16,-21 21 0,22-21 15,-22 21-15,0 0 16,21 0 0,0-21 93,-21-21-93,0 0-1,-21 21 1,0 0-16,-1 0 0,1-21 15,0 21-15</inkml:trace>
  <inkml:trace contextRef="#ctx0" brushRef="#br0" timeOffset="14739.86">16256 2392 0,'0'0'0,"-21"0"16,0 0-16,21 21 62,21-21-62,0 21 0,0-21 16,0 0-16,22 21 0,-22-21 15,0 22-15,0-22 0,43 42 16,-22-42-16,-21 21 0,0 0 16,22 0-16,-22-21 0,0 22 0,0-1 15,21-21-15,-42 21 0,22-21 16,-1 21-16,0-21 0,0 21 0,0 0 16,0-21-1,-21 22-15,22-22 16,-1 0-16,0 21 0,0-21 31,0 0-31,0 0 47,1 0-31,-22-21-1,0-1 1,0 1-16,0 0 15,0 0-15,0 0 16</inkml:trace>
  <inkml:trace contextRef="#ctx0" brushRef="#br0" timeOffset="15167.21">17187 2180 0,'0'0'0,"0"-21"0,0 0 16,0 0-16,0 0 16,0-1-1,0 1-15,0 0 16,-21 21 31,0 0-47,21 21 0,-21 0 15,0 1-15,21-1 0,-22 0 16,1 0-16,0 21 0,0-20 0,21 20 16,-21 0-16,0 1 0,-1-1 0,22 0 15,-21 1-15,21-1 0,-21 0 16,0 1-16,21-22 0,0 21 16,0-21-16,0 0 0,0 1 15,0-1-15,0 0 0,0 0 0,0 0 16,0 0-16,0-42 62,0 0-62,0 0 16</inkml:trace>
  <inkml:trace contextRef="#ctx0" brushRef="#br0" timeOffset="16108.04">15536 4001 0,'0'0'16,"0"-22"-16,0 1 0,0 0 15,0 0-15,0 0 0,21 0 16,-21-1-16,0 1 16,22 21-16,-22-21 15,-22 42 16,1 0-31,0 1 16,21-1-16,0 0 0,-21 21 16,21-21-16,-21 22 0,0 20 0,21-20 15,0 20-15,-22 1 0,1-22 16,21 21-16,-21 1 0,21-22 0,0 22 16,-21-1-16,21 1 0,-21-1 15,21 22-15,0-22 0,0 22 0,0 0 16,0-22-16,0 22 0,0-22 15,0 1-15,-21 21 0,21-22 0,-22 1 16,22 20-16,-21-20 0,21-1 16,0 1-16,-21-1 0,21 1 15,-21-22-15,21 22 0,-21-22 0,21 0 16,0 1-16,0 20 0,-21-21 0,21 1 16,-22 20-16,22-20 0,0 20 15,0-21-15,-21 1 0,21-1 0,-21 22 16,21-22-16,-21 0 0,21 1 0,0-1 15,-21-21-15,21 21 0,0-20 16,-21 20-16,21-21 0,0 0 0,0 0 16,0 1-16,0-1 0,21-21 31,0 0-15,0 0-16,-21-21 0,21-1 15,0 22-15,-21-21 0,22 0 16,-1-21-16,0 21 0,0-22 0,-21 1 15,21 0-15,0-1 0,1-20 0</inkml:trace>
  <inkml:trace contextRef="#ctx0" brushRef="#br0" timeOffset="18147.97">15600 4043 0,'0'-64'31,"0"43"-15,0 0 15,0 0-15,21 21-16,0-21 15,0 21-15,0 0 0,22-21 0,-22-1 16,21 22-16,1-21 0,-1 21 15,21-21-15,1 21 0,21 0 0,-1-21 16,1 21-16,0 0 0,-1-21 16,22 21-16,-21 0 0,-1-21 0,1 21 15,21-22-15,0 22 0,0 0 16,21 0-16,-22-21 0,22 21 0,-21 0 16,0 0-16,0 0 15,0 0-15,21 0 0,-21 0 0,-1 0 16,22 0-16,-21 0 0,-21 0 15,21 0-15,-22 0 0,1 0 0,-21 0 16,-1 0-16,1 0 0,-22 0 16,21 0-16,-20 0 0,-1 0 0,-21 0 15,22 0-15,-22 0 0,0 0 16,0 0-16,0 0 0,0 21 0,1-21 16,-1 0-16,0 22 0,0-22 15,-21 21-15,21-21 0,-21 21 16,21 0-16,1 0 15,-1 0-15,-21 1 0,0-1 0,21 21 16,-21-21-16,21 22 0,0-1 16,-21 0-16,21 1 0,-21-1 0,22 21 15,-22-20-15,21 20 0,-21-20 16,0-1-16,0 21 0,21-20 0,-21 20 16,0-20-16,0 20 0,0-21 0,0 22 15,-21-1-15,21-20 0,-21 20 16,-1 1-16,22-22 0,-21 22 0,21-22 15,-21 0-15,21 22 0,0-22 16,0 0-16,-21 1 0,21 20 16,0-20-16,0-1 0,0 21 15,0-20-15,0-1 0,0 0 0,0 1 16,0-1-16,0 0 0,0 1 0,0-1 16,0 0-16,0 1 0,0-22 15,0 21-15,0-21 0,0 22 0,0-22 16,0 21-16,0 1 0,-21-22 0,21 21 15,-21 0-15,21 1 0,0-1 16,0 0-16,0-20 0,-22 20 0,22 0 16,-21-21-16,21 22 0,0-1 15,0-21-15,0 22 0,-21-22 0,21 0 16,0 21-16,0-21 0,0 1 16,0-1-16,0 0 0,0 0 0,0 0 0,0 0 15,0 1-15,0-1 16,0 0-16,-21 0 0,21 0 0,0 0 15,0 1-15,0-1 0,-21 0 16,21 0-16,-21 0 16,21 0-16,0 1 15,-22-22-15,1 21 0,0 0 16,0-21-16,0 21 16,0-21-16,-1 0 0,1 21 15,0-21-15,0 0 0,0 21 16,0-21-16,-1 0 0,1 0 0,0 22 15,0-22-15,0 0 0,-22 0 16,22 0-16,0 21 0,0-21 0,0 0 16,-22 0-16,22 0 0,-21 0 0,21 0 15,-22 21-15,1-21 0,21 0 16,-21 0-16,-1 0 0,1 0 0,0 0 16,20 21-16,-20-21 0,0 0 0,21 0 15,-22 0-15,1 21 0,21-21 16,-22 0-16,22 0 0,0 0 0,-21 21 15,21-21-15,-22 0 0,22 0 0,0 0 16,-21 0-16,-1 0 0,22 0 16,-21 22-16,-1-22 0,1 0 15,21 0-15,-21 0 0,-1 0 0,22 0 16,-21 0-16,21 0 0,-1 0 16,1 0-16,0 0 0,0 0 0,0 0 15,-22 0-15,22 0 0,0 0 0,0 0 16,0 0-16,0 0 0,-22 0 0,22 0 15,-21 0-15,21 0 0,-22 0 0,1 0 16,21 0-16,-22 0 0,22 0 16,-21 0-16,21 0 0,0 0 0,-1 0 15,1 0-15,0 0 0,0 0 0,0 0 16,0 0 0,-1 0-16,1 0 0,0-22 0,0 22 15,0 0-15,0 0 0,-1 0 0,1 0 16,0 0-16,0 0 0,0 0 0,0 0 15,-1 0-15,1-21 0,0 21 16,0 0-16,0 0 0,0 0 16,-1 0-16,1 0 0,0 0 0,0-21 15,0 21-15,0 0 0,-1 0 16,-20 0-16,21 0 0,0 0 0,0-21 16,-22 21-16,22 0 0,0 0 0,0 0 15,0 0-15,-1 0 16,1 0-16,0 0 15,0 0-15,0 0 16,0 0-16,-1 0 16,1 0-16,0 0 15,0 0 1,0 0-16,21-21 16,-21 21-16,-1 0 15,1 0 16,21-21 16,-21 21-31,0 0 15,0 0-31,21-22 16,-21 22-1,-1 0 1,1 0-16,0 0 0,0-21 16,0 21-16,0 0 0,-1 0 15,1 0-15,0 0 0,0 0 16,0-21-16,0 21 0,-1 0 16,1 0-16,0 0 0,0-21 0,0 21 15,0 0-15,21-21 0,-22 21 16,1 0-16,21-21 15,-21 21-15,21-22 0,-21 1 16,0 0 0,21 0-1</inkml:trace>
  <inkml:trace contextRef="#ctx0" brushRef="#br0" timeOffset="18189.95">15557 6964 0,'85'-42'15</inkml:trace>
  <inkml:trace contextRef="#ctx0" brushRef="#br0" timeOffset="24243.75">8086 3620 0,'0'0'0,"0"21"16,0 0-1,0-42 48,0 0-63,21 21 0,-21-22 0,21-20 15,0 21-15,-21 0 0,21 0 16,0-22-16,-21-41 0,22 41 16,-22 1-16,21 0 0,-21-1 0,0 22 15,0-21-15,0-1 0,0 22 16,0 0-16,0 0 0,-21 21 16,-1 0-1,1 0-15,0 21 0,0 0 16,21 0-16,0 22 0,-21-1 15,21-21-15,-21 43 0,21-22 16,0 0-16,0 1 0,0-1 16,0 0-16,0 1 0,0-22 0,0 21 15,0-21-15,21 1 0,0-1 0,-21 0 16,21 0-16,0-21 0,0 0 16,-21 21-16,22-21 0,-1 0 15,0 0-15,0 0 0,0 0 16,0 0-16,-21-21 0,22 0 0,-1 21 15,-21-21-15,21 0 0,0 21 16,0-22-16,-21 1 0,0 0 16,21 0-16,-21 0 0,22 0 0,-22-1 15,0 1-15,21 21 0,-21-21 16,0 42 15,0 0-31,0 1 0,0-1 16,0 0-16,0 0 15,0 0-15,0 0 0,0 1 0,0-1 16,0 0-16,0 0 16,21-21-1,0 0-15,0 0 16,0 0-16,1 0 0,-1 0 16,0 0-16,0 0 15,0-21-15,0 0 0,1 21 16,-1-21-16,0-1 0,-21 1 0,0 0 15,0 0-15,0 0 0,0 0 0,0-1 16,0 1-16,0 0 0,-21 0 16,0 0-16,-1 0 0,1 21 0,0 0 15,0 0-15,0 0 0,0 0 16,-1 0-16,1 0 0,0 21 16,21 0-16,0 0 15,0 0-15,0 0 0,0 1 16,0-1-16,0 0 15,21-21-15,0 21 16,1-21-16,-1 0 0</inkml:trace>
  <inkml:trace contextRef="#ctx0" brushRef="#br0" timeOffset="24867.39">9080 3493 0,'0'0'0,"0"-64"31,-21 64-31,0 0 0,0 0 16,0 0-16,0 0 0,-1 21 0,1 0 15,0 1-15,0-22 16,0 21-16,0 0 0,-1 0 0,22 0 16,0 0-16,0 1 15,0-1-15,22-21 16,-1 0-1,0 0-15,0 0 0,0 0 16,0 0-16,1 0 0,-1-21 0,0 21 16,0-22-16,0 22 15,0-21-15,1 21 0,-22-21 16,21 21-16,-21-21 16,0 42 15,0 0-31,0 0 15,0 1-15,0-1 0,0 0 0,0 0 16,0 0-16,0 0 0,0 22 16,0-22-16,0 21 0,0-21 0,0 22 15,0-1-15,0 0 0,0 1 0,0-1 16,0 22-16,0-22 0,0 0 16,0 1-16,-21-1 0,-1 0 0,22 1 15,-21-1-15,0 0 0,0-21 16,-21 22-16,20-22 0,1 21 15,-21-21-15,21 1 0,-22-1 0,22 0 0,-63-21 16,62 0-16,-20 0 16,21 0-16,-21 0 0,20 0 15,-20-21-15,21 0 0,21-1 0,-21 1 16,21 0-16,0 0 0,0 0 16,-21 0-16,21-22 0,0 22 0,0 0 15,0-21-15,21 20 0,0 1 0,0-21 16,0 21-16,-21-22 0,21 22 15,1 0-15,-1-21 0,21 21 0,-21-22 16,0 22-16</inkml:trace>
  <inkml:trace contextRef="#ctx0" brushRef="#br0" timeOffset="25127.24">9207 3514 0,'0'0'0,"22"0"0,-22-21 15,0 42 1,0 0 0,0 0-16,21 0 0,-21 0 0,0 1 15,0-1-15,0 0 0,0 0 16,0 0-16,0 0 16,0 1-16,0-1 15,0-42 32,0-1-47,0 1 16</inkml:trace>
  <inkml:trace contextRef="#ctx0" brushRef="#br0" timeOffset="25300.14">9250 3429 0,'0'0'0,"0"-21"15,-21 0 1</inkml:trace>
  <inkml:trace contextRef="#ctx0" brushRef="#br0" timeOffset="25771.88">9440 3493 0,'0'0'0,"0"42"31,0-21-31,0 0 16,0 0-16,0 1 0,0-1 0,0 0 15,0 0-15,0 0 16,0 0-16,0 1 0,0-1 0,0 0 15,0 0 1,21 0-16,-21 0 16,0-42 31,-21 0-47,21 0 15,0 0-15,0 0 16,0-1-16,0 1 0,0 0 0,0-21 15,0 21-15,0-1 0,0 1 16,0-21-16,21 21 0,1 0 0,-1-1 16,21 1-16,-21 0 0,0 21 15,22 0-15,-22 0 0,21 0 0,-21 0 16,1 21-16,20 0 0,-21 1 0,0 20 16,0-21-16,-21 0 0,0 22 15,22-22-15,-22 0 0,0 21 16,0-21-16,0 1 0,0-1 0,0 0 15,0 0-15,0-42 32,0 0-17</inkml:trace>
  <inkml:trace contextRef="#ctx0" brushRef="#br0" timeOffset="26611.39">11980 910 0,'0'0'0,"0"-21"0,0 0 16,0 0-16,0 0 0,0-1 0,0 1 15,0 0-15,0 0 16,-21 21 15,21 21-31,0 21 0,0-20 16,0 20-16,0 0 0,0-21 15,0 22-15,0-1 0,0 0 0,0 1 16,0-22-16,0 21 0,0-21 16,0 1-16,0-1 0,0 0 0,0 0 15,0 0-15,0-42 31,-21 0-15,21 0-16,0 0 16,0-1-16,0-20 0,0 21 0,0-21 0,0 20 15,0-20-15,21 0 16,0-1-16,0 1 0,1 0 0,-1-1 16,21 1-16,-21 0 0,22 21 15,-1-22-15,0 22 0,1 0 0,-1 21 16,0 0-16,1 0 0,-1 0 15,0 0-15,-21 0 0,22 21 0,-22 0 16,0 22-16,0-22 0,-21 21 16,21 0-16,-21 1 0,0-1 0,0 0 15,0 1-15,-21-22 0,0 21 16,0-21-16,0 22 0,0-22 0,21 0 16,0 0-16,-22-21 15,22 21-15,22-21 31,-1 0-31,0 0 0,0-21 0,0 0 16</inkml:trace>
  <inkml:trace contextRef="#ctx0" brushRef="#br0" timeOffset="27104.11">13441 720 0,'21'0'0,"-42"0"0,42-21 16,-21-1-16,0 1 0,0 0 15,-21 21-15,0 0 16,-1-21-16,1 21 0,-21 0 0,21 0 16,-22 0-16,1 0 0,0 0 15,-1 0-15,1 21 0,0 0 0,21 0 16,-22 1-16,1-1 0,21 21 16,0-21-16,-1 22 0,1-1 0,21 0 15,-21-21-15,21 22 0,0-22 16,0 21-16,0-21 0,0 1 0,21-1 15,0 0-15,1-21 0,-1 0 16,21 21-16,-21-21 0,22 0 16,-22 0-16,21 0 0,0-21 15,1 0-15,-1 21 0,-21-21 0,22-1 16,-1 1-16,-21-21 0,21 21 16,-20-22-16,-1 22 0,-21-21 0,21 21 15,-21-22-15,21 1 0,-21 21 16,0 0-16,0 0 0,0-1 0,0 1 15,0 42 1,0 1 0,0-1-16,0 0 0,0 0 15,0 0-15,0 22 0,0-22 0,0 0 16,21 42-16,-21-41 16,21-22-16,-21 21 0,22 0 15,-1-21-15,0 0 0,0 0 16,0 0-16,0 0 15,1-21-15</inkml:trace>
  <inkml:trace contextRef="#ctx0" brushRef="#br0" timeOffset="27335.98">13737 593 0,'0'-21'15,"0"42"-15,21-42 16,0 42-1,-21 0-15,22 0 16,-1 0-16,-21 0 0,0 22 16,21-22-16,-21 0 0,21 0 0,-21 0 15,0 1-15,0-1 0,0 0 16,21 0-16,-21 0 0,0 0 16,21-21-1,1-21-15,-1 21 16,-21-21-16</inkml:trace>
  <inkml:trace contextRef="#ctx0" brushRef="#br0" timeOffset="27572.84">14224 550 0,'0'0'0,"0"-21"16,0 0 0,-21 21-1,0 0-15,-1 0 16,1 21-16,0 0 0,0 1 0,0 20 15,0-21-15,-1 0 0,1 22 16,0-22-16,0 21 0,0-21 0,0 22 16,21-22-16,0 0 0,0 0 15,0 0-15,0 0 0,0 1 16,21-22 0,0 0-16,0 0 0,0-22 15,0 22-15,1-21 0</inkml:trace>
  <inkml:trace contextRef="#ctx0" brushRef="#br0" timeOffset="27783.72">14330 614 0,'0'21'16,"0"0"-16,0 0 16,0 1-1,0-1-15,0 0 0,0 0 0,0 0 16,0 0-16,0 1 0,0-1 15,0 0-15,0-42 47,0 0-31</inkml:trace>
  <inkml:trace contextRef="#ctx0" brushRef="#br0" timeOffset="27947.62">14414 423 0,'0'0'0,"0"-21"0,0 0 0,0 0 16,-21 21-16,0 0 16,21 21 15,0 0-15,21 0-1,0-21-15,-21 22 0</inkml:trace>
  <inkml:trace contextRef="#ctx0" brushRef="#br0" timeOffset="28647.26">14901 762 0,'21'-42'16,"1"42"-16,-22-21 15,0-1-15,0 1 0,0 0 16,0 0-16,-22 21 0,22-21 16,-21 21-16,0 0 0,0 0 0,0 0 15,0 0-15,-22 0 16,1 0-16,21 21 0,0 0 0,-1-21 16,1 21-16,0 0 0,0 1 15,0 20-15,21-21 0,-21 0 0,21 0 16,0 1-16,0-1 0,0 0 15,21 0-15,0-21 0,0 21 16,0-21-16,0 0 0,22 0 0,-22 0 16,0 0-16,21 0 0,-20 0 15,-1-21-15,21 21 0,-21-21 16,0 0-16,1 21 0,-1-21 0,0-1 16,-21 1-16,21 0 15,-21 0-15,0 0 16,0 42 15,-21 0-31,21 0 0,-21 22 16,21-1-16,0 0 15,0 1-15,0-1 0,-21 0 0,21 22 16,0-22-16,-22 22 0,22-22 16,0 21-16,0-20 0,0-1 0,0 22 15,0-22-15,0 21 0,0-20 16,0-1-16,0 0 0,0 1 0,0-1 15,0 0-15,0-20 0,0-1 0,0 0 16,0 0-16,-21-21 0,0 0 16,0 0-16,0 0 15,0-21 1,-1 0-16,22-22 0,0 22 0,-21-21 16,21 0-16,-21-1 0,21 1 15,0 0-15,0-1 0,0 1 16,0 0-16,0-1 0,0 1 0,0 0 15,0-1-15,0 1 0,21 0 16,0-1-16,1 22 0,20-21 0,-21-1 16,0 1-16,22 21 0,-1-21 15,0 20-15</inkml:trace>
  <inkml:trace contextRef="#ctx0" brushRef="#br0" timeOffset="29011.06">15642 677 0,'0'0'0,"-21"-42"31,0 21-31,0 21 0,-1 0 16,1 0-16,0 0 0,0 0 16,0 0-16,-22 0 0,22 21 0,0 0 15,0 0-15,0 1 0,0-1 16,-1 0-16,1 21 0,21-21 15,0 22-15,-21-22 0,21 0 0,0 21 16,0-20-16,0-1 0,0 0 0,0 0 16,0 0-16,21-21 15,-21 21-15,21-21 0,1 22 0,-1-22 16,0 0-16,0 0 0,0-22 16,0 1-16,22 21 0,-22-21 15,0 0-15,0 0 0,0-22 0,1 22 16,-22-21-16,21 21 0,0-22 15,-21 22-15,0-21 0,0 21 0,0 0 16,0-1-16,0 1 0,0 0 16,0 0-16</inkml:trace>
  <inkml:trace contextRef="#ctx0" brushRef="#br0" timeOffset="29158.97">15642 1016 0,'42'0'16,"-20"0"0,-1-21-16,0 0 0,-21 0 15,21-1-15,0 1 0,0 0 16</inkml:trace>
  <inkml:trace contextRef="#ctx0" brushRef="#br0" timeOffset="29411.83">16129 233 0,'0'0'16,"-21"0"-16,0 21 15,21 0-15,-22 0 0,1 22 16,21-22-16,-21 21 0,0 1 16,21-1-16,0 0 0,0 1 0,-21-22 15,21 21-15,-21 0 0,21 1 16,0-1-16,0 0 0,0 1 0,0-22 15,0 21-15,0-21 0,0 1 16,0-1-16,0 0 0,0 0 16,21-42 15,0 21-31</inkml:trace>
  <inkml:trace contextRef="#ctx0" brushRef="#br0" timeOffset="29783.61">16171 804 0,'21'0'0,"1"0"15,-1-21-15,0 21 16,0 0-16,0-21 0,0 21 16,1-21-1,-1 0-15,0 21 0,-21-21 16,21 21-16,-21-22 0,0 1 15,-21 21 1,0 0 0,0 0-16,-1 0 0,1 0 0,0 21 15,0-21-15,-21 22 0,20 20 16,1-21-16,0 0 0,0 22 0,21-22 16,0 0-16,0 21 0,0-21 0,0 1 15,0-1-15,0 0 0,0 0 16,21-21-1,0 0-15,0 0 16,1 0-16,-1 0 0,0 0 0,0-21 16,0 21-16,22-21 0,-22 0 15,0-1-15,0 1 0,0-21 0,0 21 16</inkml:trace>
  <inkml:trace contextRef="#ctx0" brushRef="#br0" timeOffset="30103.43">15938 318 0,'0'0'0,"-42"0"32,63 0-32,0 0 0,1 0 15,20 0-15,-21 0 0,43 0 16,-22 0-16,21-22 0,-20 22 15,20 0-15,1 0 0,-1 0 0,1 0 16,-1-21-16,1 21 0,-22 0 16,22 0-16,-22 0 0,-21 0 0,0 0 15,0 0-15,1 0 0,-44 0 63,1 21-48,0-21-15</inkml:trace>
  <inkml:trace contextRef="#ctx0" brushRef="#br0" timeOffset="36059.24">15409 4636 0,'0'0'0,"-21"0"0,0 0 16,0 0 0,0 0-16,-1 0 0,1 0 15,0 0-15,0 0 0,0 21 16,0-21 0,-1 0-16,44 0 109,-1 0-109,0 0 16,0 0-16,0 0 15,0 0 1,1 0-16,-1 0 15,0 0-15,0 0 16,0 0-16,0 0 0,1 0 16,-1 0-16,0 0 0,0 0 0,0 0 15,0 0-15,22 0 0,-22 0 16,0 0-16,0 0 0,0 0 0,1 0 16,-1 0-16,0 0 0,0 0 15,0 0-15,0 0 0,1 0 16,-1 0-16,0 0 0,0 0 15,0 0-15,22 0 0,-22 0 16,0-21-16,21 21 0,-21 0 0,1 0 16,20 0-16,-21 0 0,21 0 15,-20 0-15,20 0 0,-21 0 0,0 0 16,22 0-16,-1 0 0,-21 0 16,21-22-16,1 22 0,-22 0 0,21 0 15,1 0-15,-22 0 0,21 0 0,-21 0 16,22 0-16,-22 0 0,21 0 15,-21 0-15,43-21 0,-43 21 16,0 0-16,21 0 0,-20 0 16,-1 0-16,0 0 0,0 0 15,21 0-15,-20 0 0,-1 0 0,0-21 16,0 21-16,21 0 0,-20 0 16,-1 0-16,21 0 0,-21 0 0,0 0 15,1 0-15,20 0 0,-21-21 16,0 21-16,0 0 0,22 0 0,-22 0 15,0 0-15,21 0 0,-20 0 16,-1 0-16,21 0 0,-21 0 0,0 0 16,1 0-16,20 0 0,-21 0 0,0 0 15,0 0-15,22 0 0,-22 0 16,0 0-16,0 0 0,22 0 0,-22-21 16,0 21-16,0 0 15,21 0-15,-20 0 0,-1 0 0,0 0 16,21 0-16,-21 0 0,1 0 0,20 0 15,-21 0-15,0 0 0,22 0 16,-22 0-16,0 0 0,21 0 0,-21 0 16,1 0-16,20 0 0,-21 0 15,21 0-15,-20 0 0,-1 0 0,0 0 16,21 0-16,-21 0 0,1 0 16,-1-21-16,0 21 0,0 0 15,21 0-15,-20 0 0,-1 0 0,0 0 16,0 0-16,0 0 0,0 0 15,1 0-15,-1 0 16,-21-22-16,21 22 0,0 0 16,0 0-1,0 0 1,1 0 0,-1 0-16,0 0 15,0 0-15,0 0 0,0 0 16,1 0-1,-1 0-15,0 0 16,0 0-16,0 0 16,0 0-16,1 0 15,-1 0 1,0 0 0,0 0-1,0 0 1,0 0-1,1 0 1,-1 0-16,0 0 16,0 0-16,0 0 15,0 0-15,1 0 16,-1 0 250,-21-21-251,0 0 220</inkml:trace>
  <inkml:trace contextRef="#ctx0" brushRef="#br0" timeOffset="37159.65">16192 4064 0,'0'-21'15,"-21"0"1,0 0-16,0 21 16,0 0-1,21 21 1,0 0-16,0 0 15,0 0-15,0 22 0,0-1 16,0 0-16,-21 1 0,21 20 0,0-21 16,0 1-16,0 20 0,0-20 0,-22 20 15,22-21-15,-21 1 0,21 20 16,0-20-16,0-1 0,-21 0 0,21 1 16,-21-1-16,21-21 15,0 21-15,0-20 0,0-1 0,0 0 16,0 0-16,0 0 0,0 0 15,0-42 17,0 0-32,0 0 0,0 0 15,0-22-15,0 22 0,0-21 0,0 0 16</inkml:trace>
  <inkml:trace contextRef="#ctx0" brushRef="#br0" timeOffset="37447.48">16002 4191 0,'0'0'0,"0"-21"0,0 0 16,0 0-16,0-1 0,0 1 15,0 0-15,0 0 0,21 21 16,0-21-16,0 21 0,1 0 16,20 0-16,-21-21 0,0 21 0,22 0 15,-22 0-15,21 0 0,0 0 16,1 0-16,-22 21 0,21-21 0,-21 21 15,22 0-15,-1 21 16,-42 1-16,0-22 0,0 0 0,0 0 16,0 0-16,-42 1 0,21-1 0,-1 0 15,1 0-15,-21 0 16,21-21-16,0 21 0,-1 1 0</inkml:trace>
  <inkml:trace contextRef="#ctx0" brushRef="#br0" timeOffset="38544.85">16891 4149 0,'0'0'0,"21"-43"31,-21 22-31,0 0 0,-21 21 15,0-21-15,0 21 16,-1 0-16,1 0 0,0 21 16,0 0-16,0-21 15,0 21-15,-1 22 0,22-22 0,-21 0 16,0 0-16,21 22 0,-21-22 16,21 0-16,-21 0 0,21 21 0,0-20 15,0-1-15,0 0 16,0 0-1,21-21-15,0 0 0,0 0 16,0 0-16,1 0 0,-1 0 16,0-21-16,0 0 0,0 21 0,0-21 15,-21-1-15,22 1 0,-1 0 16,0 0-16,-21 0 0,0-22 0,21 22 16,-21 0-16,21 0 0,-21 0 15,0 0-15,0-1 0,0 44 31,0-1-31,0 0 16,0 0-16,0 0 0,0 22 16,0-22-16,0 0 0,0 0 15,0 0-15,0 0 0,0 1 0,0-1 16,0 0-16,21 0 16,1-21-16,-1 0 0,0 0 15,0 0-15,0 0 0,0 0 16,1-21-16,-1 0 15,0 21-15,-21-21 0,21-1 0,0 1 16,-21 0-16,0 0 0,21 0 16,-21 0-16,22-1 0,-1-20 0,-21 21 15,0 0-15,21 21 16,-21 21 15,0 0-31,0 0 16,0 0-16,0 1 0,0-1 0,0 0 15,0 0-15,0 0 16,0 0-16,0 1 0,21-22 16,0 0-1,0 0-15,1 0 0,-1 0 0,0 0 16,0 0-16,0 0 0,0-22 16,1 22-16,20-21 0,-21 0 0,0 21 15,-21-21-15,21 0 0,-21 0 0,22-1 16,-22 1-1,0 0-15,0 0 0,0 0 16,0 42 15,0 0-31,0 0 16,-22 22-16,22-22 0,-21 21 0,21-21 16,0 22-16,0-1 0,-21-21 15,21 21-15,0 1 0,-21-1 0,21 0 16,0 22-16,0-22 0,0 1 0,0 20 15,0-21-15,0 1 0,0 20 16,0-20-16,0-1 0,0 0 0,-21 1 16,21-1-16,0 0 0,-21 1 15,-1-22-15,1 21 0,0-21 16,0 0-16,-21 1 0,20-1 0,1 0 16,0 0-16,0-21 0,-21 0 15,20 0-15,1 0 0,0 0 16,0-21-16,0 0 0,0 0 0,21-1 15,0-20-15,0 21 0,0 0 16,0 0-16,0-22 0,0 22 0,0 0 16,0-21-16,0 20 0,0 1 0,0-21 15,0 21-15,21-22 16,-21 1-16,21 0 0,0-1 0</inkml:trace>
  <inkml:trace contextRef="#ctx0" brushRef="#br0" timeOffset="39307.62">17780 4128 0,'0'0'16,"0"21"15,0 0-31,0 0 16,0 0-16,0 0 0,0 1 15,0-1-15,-21-21 0,21 21 16,0 0-16,0 0 0,-21 0 16,21 1-1,0-44 32,0 1-31,0 0-16,0 0 15,0 0-15,0 0 0,0-1 0,0 1 16,0 0-16,0 0 0,0 0 0,21 0 16,-21-1-16,21 22 15,0-21-15,0 0 0,0 21 16,1-21-16,-1 21 0,0 0 16,0 0-16,0 21 0,-21 0 15,21 0-15,1 1 16,-22-1-16,0 0 0,0 0 0,0 0 15,0 0-15,0 1 0,0-1 16,0 0-16,0 0 0,0 0 16,0 0-16,0 1 0,0-44 62,0 1-62,0 0 16,0 0-16,0 0 15,0-22-15,0 22 0,21 0 0,0 0 16,-21 0-16,21 0 0,0-1 16,0 1-16,1 0 0,-1 0 0,0 21 15,0 0-15,0 0 0,0 0 16,22 0-16,-22 0 0,0 0 0,0 21 16,-21 0-16,0 0 0,21 1 0,-21 20 15,0-21-15,0 0 0,0 0 16,0 1-16,0 20 0,0-21 0,-21-21 15,21 21-15,-21 0 16,21 1-16,0-1 16,-21-21-16,42 0 31,-21-21-15,21-1-16</inkml:trace>
  <inkml:trace contextRef="#ctx0" brushRef="#br0" timeOffset="39659.86">18457 4255 0,'21'0'0,"1"0"16,-1 0 0,0-22-16,0 22 15,0-21-15,0 0 16,1 21-16,-22-21 0,21 21 15,-21-21-15,21 21 0,-21-21 16,0-1 0,-21 22-1,0 0-15,-1 22 16,1-1-16,21 0 0,0 0 0,-21 0 16,0 0-16,21 1 15,0-1-15,-21 0 0,21 0 0,0 0 16,0 0-16,0 1 15,0-1-15,21-21 16,0 0-16,0 0 0,0 0 16,1 0-16,-1 0 15,0 0-15,0-21 0,0 21 0,0-22 16</inkml:trace>
  <inkml:trace contextRef="#ctx0" brushRef="#br0" timeOffset="40167.57">18902 4106 0,'0'22'31,"0"-1"-31,0 0 16,-21 0-16,21 0 0,0 0 0,0 1 16,0-1-16,0 0 0,0 0 15,0 0-15,0 0 0,0 1 16,0-1-1,0 0 17,0-42-1,0 0-15,0-1-16,0 1 0,0 0 15,0 0-15,0 0 0,21 0 16,0-1-16,0 1 0,-21 0 0,21 0 15,0-21-15,1 20 0,-1 22 16,0-21-16,0 0 0,0 21 0,22 0 16,-22 0-16,0 0 0,0 0 15,0 0-15,-21 21 0,0 0 16,0 22-16,0-22 0,0 0 16,0 0-16,0 0 0,0 22 0,0-22 15,0 0-15,0 0 16,-21 0-16,21 1 0,0-1 15,-21-21-15,21 21 16,0-42 15,0 0-15,21-1-16</inkml:trace>
  <inkml:trace contextRef="#ctx0" brushRef="#br0" timeOffset="40478.94">19621 3831 0,'0'0'0,"-21"0"0,0 0 16,0 0 0,21 21-16,-21 1 0,0-22 0,21 42 15,0-21-15,0 21 0,-22-20 16,22 20-16,-21 0 0,21-21 0,-21 22 15,21-1-15,0 0 0,0-20 16,-21 20-16,21-21 0,-21 21 0,21-20 16,0-1-16,0 0 0,0 0 15,0 0-15,0 0 16,21-21 15,0 0-31,0 0 16,0-21-16,1 0 0,-1 0 15,0 0-15</inkml:trace>
  <inkml:trace contextRef="#ctx0" brushRef="#br0" timeOffset="40803.03">19389 3979 0,'-22'0'15,"44"0"-15,-22 0 32,21 0-32,0 22 0,0-22 15,0 0-15,22 0 0,-22 0 0,0 0 16,21 0-16,-21 0 0,22 0 16,-1 0-16,0 0 0,1 0 0,-22 0 15,21-22-15,-21 22 0,22 0 16,-22 0-16,0 0 0,0-21 0,0 21 15</inkml:trace>
  <inkml:trace contextRef="#ctx0" brushRef="#br0" timeOffset="45984.14">3873 9758 0,'-21'-21'0,"0"0"0,0 21 16,21-22-16,-21 1 0,0 21 15,-1-21-15,1 0 16,21 0-16,-21 21 0,0-21 15,21-1 1,-21 22-16,0 0 16,21 22-1,0-1-15,0 0 0,0 0 16,0 0-16,0 22 0,0-22 16,21 21-16,-21 0 0,0 1 0,0-22 15,0 21-15,0 1 0,0-1 16,0-21-16,0 21 0,0-20 15,0 20-15,0-21 0,0 0 0,0 22 16,0-22-16,0 0 0,0 0 16,-21 0-16,21 0 0,-22-21 15,22 22-15,-21-22 32,0-22-32,21 1 15,0 0-15,0 0 16,0 0-16,0 0 0,0-1 0,0 1 15,0-21-15,0 21 0,0-22 16,0 22-16,0-21 0,0 0 0,0-1 16,21 1-16,0 0 0,1-1 0,-1 1 15,0 21-15,0-22 0,21 1 16,-20 21-16,20 0 0,-21 0 0,21 21 16,1 0-16,-22 0 0,21 0 15,-21 0-15,22 0 0,-22 21 0,21 0 16,-21 0-16,1 21 0,-1-20 15,0 20-15,0-21 0,-21 21 0,0 1 16,0-1-16,0-21 16,0 22-16,0-22 0,0 21 0,0-21 15,-21 0-15,21 22 0,-21-22 0,21 0 16,0 0-16,-21 0 16,21 1-16,0-44 46,0 1-46</inkml:trace>
  <inkml:trace contextRef="#ctx0" brushRef="#br0" timeOffset="46600.26">4995 9800 0,'0'0'0,"-21"-84"31,0 62-31,0 1 0,0 21 0,-1-21 16,1 21-16,-21 0 0,21 0 0,0 0 15,-22 0-15,22 0 0,0 0 0,-21 21 16,-1 0-16,22 1 15,-21-1-15,-1 21 0,22 0 0,-21-20 16,21 20-16,0 0 0,-1 1 16,1-22-16,0 21 0,21 0 0,0-20 15,0 20-15,0-21 0,0 21 0,0-20 16,0-1-16,21 0 0,0 0 16,1 0-16,-1 0 0,0-21 0,0 22 15,21-22-15,-20 0 0,20 0 16,-21 0-16,21 0 0,-20-22 0,20 22 15,0-21-15,-21 0 0,1 0 0,20 0 16,-21-22-16,0 22 0,22-21 16,-22 21-16,-21-22 0,21 1 15,0 0-15,-21-1 0,21 1 0,-21 21 16,0-21-16,0-1 0,0 22 16,0-21-16,0 21 0,0-1 15,0 44 1,0-1-16,0 0 15,0 21-15,0-21 0,0 22 0,0-22 16,0 21-16,0-21 0,0 22 16,0-22-16,0 21 0,21-21 0,-21 1 15,22-1-15,-22 0 0,0 0 0,0 0 16,21 0-16,0 1 16,0-1-16,0-21 15,0 0-15,1 0 0,-1 0 16,0 0-1,-21-21-15</inkml:trace>
  <inkml:trace contextRef="#ctx0" brushRef="#br0" timeOffset="46863.11">5313 9779 0,'0'0'0,"0"-21"15,0 0-15,0 42 31,21 0-15,-21 0-16,21 0 0,0 22 0,0-22 16,1 0-16,-1 21 0,-21-20 0,21-1 15,-21 21-15,21-21 0,-21 0 16,0 1-16,0-1 0,0 0 0,0 0 16,0 0-16,0 0 15,0 1-15,21-22 16,0 0-16,1-22 15,-1 1 1</inkml:trace>
  <inkml:trace contextRef="#ctx0" brushRef="#br0" timeOffset="47138.95">5821 9694 0,'0'0'0,"0"-21"16,0 0-1,-21 21 1,21 21-16,-22 0 16,1 1-16,0 20 0,21-21 0,-21 21 15,0-20-15,0 20 0,-1 0 16,1-21-16,0 22 0,0-22 0,0 21 16,0-21-16,21 22 0,-22-22 15,22 0-15,-21 0 0,21 0 16,-21 1-16,21-1 0,21-21 31,0 0-31,1 0 16,-1-21-16,0-1 0</inkml:trace>
  <inkml:trace contextRef="#ctx0" brushRef="#br0" timeOffset="47419.77">6011 9800 0,'0'0'16,"21"0"-16,-21 21 16,0 1-1,0-1-15,0 0 0,0 0 16,0 0-16,0 0 0,0 1 0,0-1 16,0 0-16,0 0 0,0 0 15,0 0-15,0 1 0,-21-1 0,21 0 16,-21-21-16,21 21 0,0 0 0,0 0 31,0-42 0,0 0-15,0 0-16,0 0 0,0 0 0</inkml:trace>
  <inkml:trace contextRef="#ctx0" brushRef="#br0" timeOffset="47603.67">6054 9610 0,'0'0'16,"0"-43"-16,0 22 0,0 0 16,0 0-16,0 42 62,0 0-62,0 0 16,0 1-16,0-1 15</inkml:trace>
  <inkml:trace contextRef="#ctx0" brushRef="#br0" timeOffset="48479.25">6773 9821 0,'21'-84'15,"-42"63"1,0 21-16,0-22 0,0 22 16,0 0-16,-1 0 0,1 0 0,0 0 15,0 0-15,0 22 0,0-1 16,-1 0-16,-20 0 0,21 0 0,0 0 15,0 1-15,-1-1 0,1 0 0,0 21 16,21-21-16,0 1 0,-21-1 16,21 21-16,0-21 0,0 0 0,0 1 15,0-1-15,21-21 16,0 21-16,0-21 16,1 0-16,-1 0 0,0 0 0,0 0 15,21 0-15,-20-21 0,-1 21 0,0-21 16,21-1-16,-21 22 0,1-21 15,-1 0-15,0 0 0,0 0 16,-21 0-16,21-1 0,-21 1 16,0 0-16,21 0 0,-21 0 15,0 0-15,22 21 16,-22 21 15,0 0-31,0 0 0,0 0 16,0 0-16,-22 22 0,22-22 0,-21 21 15,0 1-15,21-22 0,0 21 16,-21 0-16,21 22 0,-21-22 0,21 22 16,-21-1-16,21 1 0,0-1 0,0 1 15,0-1-15,0 1 0,0-22 16,0 22-16,21 20 0,0-20 16,0-1-16,0 22 0,-21-22 0,21 1 0,1-1 15,-1 1-15,0-1 0,0-20 16,0 20-16,0-20 0,1-1 0,-22 0 15,21 1-15,0-1 0,0 0 16,-21 1-16,0-22 0,0 21 0,0-21 16,0 0-16,0 22 0,-21-43 15,0 21-15,0 0 0,-1-21 0,1 0 16,-42 0-16,20 0 0,22 0 16,-21-21-16,0 21 0,-1-42 0,22 20 15,-21 1-15,-1-21 0,22 0 16,-21-1-16,21 1 0,-22 0 0,22-1 15,-21-84-15,21 64 0,0-22 16,-1 22-16,22-1 0,0-21 16,0 22-16,0-1 0,0 22 15,0-21-15,0-1 0,0 22 0,22-22 16,-1 22-16,0 0 0,0-22 16,0 22-16,22-1 0,-22 1 0,21 0 15,0-1-15,1 22 0,-1-21 0,0 21 16,1 0-16,-1-1 0,-21 1 15,22 0-15,-1 0 0</inkml:trace>
  <inkml:trace contextRef="#ctx0" brushRef="#br0" timeOffset="49319.16">7514 9948 0,'0'0'0,"0"-21"0,-21-42 31,0 42-31,0 21 0,-1 0 16,1 0-16,-21 0 0,21 0 15,0 0-15,-1 21 0,-20 0 0,21 0 16,0 0-16,-22 0 0,22 22 16,0-1-16,0-21 0,0 22 15,0-1-15,-1-21 0,22 21 0,-21 1 0,21-22 16,0 21-16,0-21 15,0 22-15,0-22 0,0 0 0,21 0 16,1 0-16,-1-21 0,0 22 0,0-22 16,0 0-16,0 0 0,22 0 15,-22 0-15,0 0 0,0-22 0,0 1 16,22 0-16,-22 0 0,0 0 0,0-22 16,22 22-16,-22-21 0,21-22 15,-21 22-15,-21 0 0,21-1 16,-21-20-16,22 21 0,-22-1 15,0 22-15,0 0 0,0 0 16,0 0-16,-22 21 16,1 0-1,21 21-15,-21 0 0,21 0 16,0 0-16,0 0 0,0 22 0,0-22 16,-21 21-16,21 1 0,0-22 15,0 21-15,0-21 0,0 22 0,0-22 16,0 0-16,21 0 0,0 21 0,-21-20 15,21-1-15,1-21 0,-1 21 16,0-21-16,0 0 0,21 0 0,-20 0 16,-1 0-16,21 0 0,-21 0 0,0-21 15,22 0-15,-22-1 0,21 1 16,-21-21-16,22 21 0,-22-22 16,0 1-16,0 0 0,0-1 0,1 1 15,-22 0-15,0-22 0,21 22 16,-21-22-16,0 22 0,0-21 0,0 20 15,0-20-15,0 20 0,0 1 0,0 21 16,0 0-16,0 0 0,0-1 16,0 1-16,0 42 15,0 1-15,0-1 16,-21 0-16,21 21 0,-22 1 16,22-1-16,0 21 0,0-20 15,-21 20-15,21-20 0,0 20 0,0-21 16,0 22-16,0-22 0,0 1 15,0-1-15,0 0 0,0 1 0,0-22 16,0 21-16,0-21 0,0 22 16,21-22-16,-21 0 0,0 0 15,22 0-15,-1-21 0,0 0 16,0 0-16,0 0 16,-21-21-16,21 0 0,1 0 0,-1-22 15,21 22-15</inkml:trace>
  <inkml:trace contextRef="#ctx0" brushRef="#br0" timeOffset="49751.91">8509 10033 0,'0'0'0,"-21"0"0,0 21 16,21 0-16,0 1 16,0-1-1,21-21 1,0 0-1,0 0-15,0 0 0,0 0 0,1-21 16,-1-1-16,0 22 0,21-21 16,-21 0-16,1 21 0,20-42 15,-21 21-15,-21-1 0,0 1 16,0 0-16,0 0 16,0 0-16,0 0 0,-21 21 15,0 0-15,-22 0 0,22 0 16,0 0-16,0 0 0,0 21 15,0 0-15,-43 42 0,64-41 16,-21 20-16,21-21 0,-21 21 0,21 1 16,0-22-16,0 21 0,0-21 15,0 22-15,0-22 0,0 21 0,0-21 16,21 1-16,0-1 0,-21 0 16,21 0-16,0-21 0,22 21 0,-22-21 15,0 0-15,21 0 0,-20 0 0,-1 0 16,21 0-16,-21-21 0,22 0 15,-22 0-15,21 0 0,-21-1 16,0-20-16,22 21 0,-22 0 0,0-22 16</inkml:trace>
  <inkml:trace contextRef="#ctx0" brushRef="#br0" timeOffset="50023.01">7980 9631 0,'0'0'0,"-21"0"15,-1 21-15,44-21 32,20 0-32,-21 0 0,21 0 0,1 0 15,-1 0-15,0-21 0,22 21 16,-22 0-16,1-21 0,20 21 0,-21 0 15,1-21-15,20 21 0,-20 0 16,-1-22-16,0 1 0,-21 21 0,22 0 16,-22 0-16,0-21 0,0 21 15,0 0-15,-21-21 0</inkml:trace>
  <inkml:trace contextRef="#ctx0" brushRef="#br0" timeOffset="50623.96">9652 10033 0,'0'21'16,"0"0"15,21-21-15,0 0 0,0 0-16,1 0 0,-1 0 15,0-21-15,0 21 16,-21-21-16,21 21 0,-21-21 0,0 0 15,-21 21 1,0 0-16,0 0 16,0 0-16,-1 0 0,1 0 15,0 0-15,21 21 16,-21-21-16,21 21 16,0 0-1,0 0-15,21-21 16,0 0-16,0 0 0,1 0 15,-1 0-15,0 0 0,0-21 0,21 0 16,-20 21-16,20-21 0</inkml:trace>
  <inkml:trace contextRef="#ctx0" brushRef="#br0" timeOffset="50960.79">10541 9377 0,'0'0'0,"-21"0"0,42 0 47,0 0-47,0 0 0,22-21 15,-1 21-15,21 0 0,-20 0 0,20-21 16,1 21-16,-1 0 0,1 0 0,-1-22 15,-20 22-15,20 0 0,-21 0 16,1 0-16,-1 0 0,0-21 0,-20 21 16,-1 0-16,-42 0 31,-1 0-31,1 0 16,-21 0-16,21 0 0,0 21 0,-1-21 15,-20 0-15,21 0 0,-21 0 16,20 0-16</inkml:trace>
  <inkml:trace contextRef="#ctx0" brushRef="#br0" timeOffset="51251">10922 9377 0,'0'0'0,"-42"0"32,42 21-32,-22-21 15,22 21-15,-21 0 0,0 1 16,21 20-16,0-21 0,0 21 15,0-20-15,0 20 0,0 0 0,0 22 16,0-22-16,0 0 0,0 22 16,0-22-16,0 1 0,0-1 0,0 0 15,-21 1-15,21-1 0,0-21 0,-21 21 16,21-20-16,0 20 0,0-21 16,0 0-16,0 0 0,0 1 15,0-1-15,0 0 0,21-42 47,-21 0-47,21-1 0,0 1 0,0 0 16</inkml:trace>
  <inkml:trace contextRef="#ctx0" brushRef="#br0" timeOffset="51700.8">11430 9821 0,'-42'0'32,"20"22"-32,1-22 0,0 21 15,0 0-15,0 0 0,21 0 0,-21 22 16,-1-22-16,1 0 0,0 0 0,21 21 16,0-20-16,-21 20 0,21-21 15,0 0-15,0 0 0,0 1 0,0-1 16,0 0-16,0 0 0,0 0 0,21-21 15,0 21-15,0-21 0,1 22 16,-1-22-16,0 0 0,21 0 0,-21 0 16,1 0-16,-1 0 0,0-22 0,21 1 15,-21 21-15,1-21 0,-1 0 0,0 0 16,0 0-16,-21-1 0,21-20 16,-21 21-16,0 0 0,21-22 15,-21 1-15,0 21 0,0-21 0,0 20 16,0 1-16,-21-21 0,0 21 15,0 21-15,21-21 0,-21 21 0,0 0 16,-1 0-16,1 0 0,0 0 0,0 0 16,0 21-16,0 0 15,-1 0-15,1 0 0,21 0 16,0 1-16,0-1 0,0 0 16,21-21-1,1 0-15,-1 0 0</inkml:trace>
  <inkml:trace contextRef="#ctx0" brushRef="#br0" timeOffset="52075.75">12552 9546 0,'0'0'0,"0"-21"0,0 0 0,0 0 16,-21 0-16,-1 21 15,1 0 1,0 0-16,0 0 16,0 21-16,0 0 0,21 21 15,-22-21-15,1 22 0,0 20 16,21-20-16,0 20 0,-21-21 0,21 22 15,-21-22-15,21 22 0,0-22 0,0 0 16,0 22-16,0-22 0,0 1 16,0-22-16,0 21 0,0 0 0,0-20 15,0 20-15,0-21 0,0 0 0,21 0 16,0 1-16,-21-1 0,21-21 16,0 0-16,22 0 0,-22 0 15,0 0-15,21 0 0,-20 0 0</inkml:trace>
  <inkml:trace contextRef="#ctx0" brushRef="#br0" timeOffset="53159.44">12890 9652 0,'0'0'0,"0"-21"0,0 0 16,22 21-16,-22-21 0,21 21 47,-21 21-47,0 0 15,0 0-15,0 0 0,0 0 0,0 1 16,0-1-16,0 0 0,0 0 15,0 0-15,0 0 0,0 1 0,0-1 16,21-21 31</inkml:trace>
  <inkml:trace contextRef="#ctx0" brushRef="#br0" timeOffset="53355.33">13081 9631 0,'0'0'0,"0"21"31,0 0-31,0 0 16,-21 1-16,21-1 16,0 0-16,-21-21 0,21 21 15,0 0-15,0 0 0,0 1 16,21-22-1,0 0-15</inkml:trace>
  <inkml:trace contextRef="#ctx0" brushRef="#br0" timeOffset="53803.06">13568 9652 0,'0'0'0,"0"21"32,0 0-17,0 22-15,-21-22 0,-1 21 0,22-21 16,0 22-16,-21-1 0,0-21 16,0 22-16,21-1 0,-21-21 15,21 21-15,0-20 0,0-1 0,0 21 16,0-21-16,0 0 0,0 1 0,0-1 15,0 0-15,21-21 16,0 0-16,0 0 0,0 0 0,1 0 16,-1 0-16,0 0 0,0 0 0,21-21 15,-20 0-15,-1 21 0,0-22 16,0 1-16,21 0 0,-20 0 0,-1-21 16,0 20-16,0-20 0,0 21 0,-21-21 15,21-1-15,-21 1 0,22 0 16,-22-1-16,0 1 0,0 21 15,0-22-15,0 22 0,0 0 0,0 0 16,0 0-16,0 42 47,21 0-47,0 0 16</inkml:trace>
  <inkml:trace contextRef="#ctx0" brushRef="#br0" timeOffset="54439.19">14245 9673 0,'0'21'32,"0"1"-32,0-1 0,0 21 15,-21-21-15,21 0 0,0 22 0,0-1 16,0-21-16,-21 22 0,21-22 15,-21 21-15,21-21 0,0 22 0,0-22 16,-22 0-16,22 0 0,0 0 0,-21 0 16,21 1-16,0-1 15,0 0-15,0-42 47,0 0-47,21-1 0,-21 1 16,22 21-16,-22-42 0,0 21 0,21 0 15,0-22-15,-21 22 0,21-21 16,0-1-16,-21 22 0,21-21 0,1 0 16,-1-1-16,0 1 0,0 0 0,21-1 15,-20 22-15,-1 0 0,21 0 16,-21 0-16,0 21 0,22 0 0,-22 0 16,0 0-16,0 21 0,-21 21 15,0-21-15,0 0 0,0 1 16,0-1-16,0 21 0,-21-21 0,0 0 15,0 1-15,-22-1 16,1 0-16,21 0 0,-21 0 0,-1 0 16,1 1-16,0-1 0,20-21 0,-20 0 15,21 0-15,0 21 0,0-21 16,21 21 0,0 0-16,0 0 15,21 1-15,0-1 16,-21 0-16,42-21 0,-21 21 0,1 0 15,-1 0-15,0-21 0,0 22 0,0-22 16,0 21-16,22 0 16,-22-21-16,0 0 0,0 21 0,0-21 15,1 0-15,20 0 0,-21 0 16,0 0-16,0 0 0,1 0 16,-1 0-16,0-21 15</inkml:trace>
  <inkml:trace contextRef="#ctx0" brushRef="#br0" timeOffset="54948.06">15155 9758 0,'0'-21'0,"0"42"0,0-63 16,0 20-16,0 44 31,0-1-31,0 0 0,0 21 15,0 22-15,-21-22 16,21-21-16,-21 22 0,21-1 0,-21-21 16,0 21-16,21 1 0,-22-22 0,1 21 15,0-21-15,0 22 0,0-22 16,21 0-16,-21 0 0,-1 0 0,22 1 16,-21-1-16,21 0 0,0 0 15,-21-21-15,21-21 31,0 0-31,0 0 16,0-1-16,0 1 0,21 0 16,-21 0-16,21 0 0,1 0 0,-22-1 15,21-20-15,0 42 0,-21-21 0,21 0 16,0 21-16,0 0 16,1 0-16,-1 0 15,-21 21-15,21 0 0,0 0 16,0 0-16,-21 1 0,21-22 15,1 21-15,-22 0 0,21 0 0,0-21 16,0 21-16,0-21 0,-21 21 0,21-21 16,1 0-16,-1 0 15,0 0-15,0 0 0,0 0 16,0 0 0,1 0-16,-22-21 0,21 0 15,-21 0-15,21 0 0</inkml:trace>
  <inkml:trace contextRef="#ctx0" brushRef="#br0" timeOffset="55207.91">15854 9610 0,'0'0'0,"0"21"31,0 0-15,0 0-16,0 0 0,0 1 16,0-1-16,0 0 0,0 0 15,0 0-15,-21 0 0,21 1 0,0-1 16,0 0-16,0 0 16</inkml:trace>
  <inkml:trace contextRef="#ctx0" brushRef="#br0" timeOffset="55415.79">16002 9631 0,'0'0'0,"21"0"0,-21-21 31,0 42-15,0 0-16,0 0 15,0 0-15,-21 1 0,21-1 16,0 0-16,-21 0 0,21 0 0,0 0 16,0 1-16,0-1 15</inkml:trace>
  <inkml:trace contextRef="#ctx0" brushRef="#br0" timeOffset="55847.24">16214 9229 0,'0'0'0,"0"-21"31,21 21-31,0 0 0,0 0 16,0 21-16,22-21 0,-1 21 0,-21 0 16,21 0-16,1 0 0,-1 1 0,-21 20 15,22 0-15,-22 1 0,0-1 16,0 0-16,0 22 0,0-1 0,1 1 16,-22-1-16,21-20 0,-21 20 0,0-21 15,0 22-15,0-22 0,-43 1 16,22-1-16,0 0 0,0 1 15,-21-1-15,-1-21 0,22 21 0,-21-20 16,-1-1-16,1 0 0,0 0 16,-1 0-16,1 0 0,21 1 0,-21-22 15,20 21-15,1-21 0,0 0 16,0 0-16,21-21 31,21-1-31,0 1 16,22 21-16,-22-42 0,0 21 0,21 0 15</inkml:trace>
  <inkml:trace contextRef="#ctx0" brushRef="#br0" timeOffset="56115.11">17886 9779 0,'0'-21'31,"0"42"16,0 0-47,0 0 15,0 1-15,0-1 16</inkml:trace>
  <inkml:trace contextRef="#ctx0" brushRef="#br0" timeOffset="56351.98">17865 10308 0,'0'0'0,"0"43"0,0-22 0,0 0 15,0 0-15,0 21 0,0-20 16,0-1-16,0 0 0,0 0 0,0 0 16,0 0-16,0 1 0,0-1 0,0 0 15,-22 0-15,1 0 16,21 0-16,-21 1 0,0-1 0,0 0 16,0 0-16,-1-21 0,1 21 0,0 0 15,0 1-15,-21-22 0,-1 21 16,22-21-16,-21 0 0,-1 21 0,1-21 15,-21 0-15</inkml:trace>
  <inkml:trace contextRef="#ctx0" brushRef="#br0" timeOffset="59155.06">17992 9927 0,'0'0'0,"21"0"15,-21-21-15,0 0 32,0 0-17,0 0-15,-21 21 31,-1 0-15,22 21-16,-21 0 0,0-21 16,0 21-16,21 0 15,0 0-15,-21-21 0,21 22 0,0-1 16,-21-21-16,21 21 16,21-21-1,0 0 1,0 0-16,0 0 0,0 0 15,1 0-15,-1 0 16,-21-21-16,0 0 16,21 21-16,-21-22 0,0 1 15,0 0-15,0 0 0,0 0 16,0 0-16,-21 21 16,0 0-16,-1 0 15,1 0-15,0 0 0,0 21 16,0-21-1,21 21-15,0 0 0,-21-21 0,21 21 16,0 0-16,0 1 31,21-22-31,0 0 16,0 0-16,0 0 16,0 0-1,-21-22-15,22 1 0,-1 0 16,-21 0-16,0 0 15,0 0-15,-21 21 32,-1 0-32,1 0 15,21 21-15,-21 0 16,0 0 0,21 0-16,0 0 31</inkml:trace>
  <inkml:trace contextRef="#ctx0" brushRef="#br0" timeOffset="71870.89">4403 10859 0,'0'0'0,"-22"0"0,1 0 0,0 0 16,0 0-1,42 0 32,0 0-47,22 0 0,-22 0 16,0 0-16,21 0 0,1 0 15,-1 0-15,0 0 0,1 0 0,-1 0 16,0 0-16,22 0 0,-22 0 16,22 0-16,-1 0 0,1 0 15,-1 0-15,1 0 0,-1 0 0,22-22 16,-1 22-16,1 0 0,0 0 15,-1 0-15,1-21 0,21 21 0,-21 0 16,-1 0-16,22-21 0,-21 21 0,21 0 16,-1 0-16,1-21 0,0 21 15,0 0-15,0 0 0,0-21 0,-22 21 16,22 0-16,-21 0 0,21 0 0,-22 0 16,1 0-16,0 0 0,20 0 15,-20 0-15,0 0 0,-1 0 16,-20 0-16,21 0 0,-22 0 0,1 0 15,-22 0-15,0 0 0,1 0 16,-1 0-16,0 0 0,-21 0 0,1 0 16,-1 0-16,0 0 0,0 0 0,-42 0 78,0 0-63,21-21-15,-21 21 16</inkml:trace>
  <inkml:trace contextRef="#ctx0" brushRef="#br0" timeOffset="72999.45">10731 10774 0,'-21'0'31,"0"0"-15,0 0 0,0 0-16,0 0 15,-1 0-15,1 0 16,0 0-16,0 0 0,0 0 16,0 0-16,-1 0 0,1 0 15,0 0 1,0 0-16,0 0 15,42 21 32,0-21-47,0 0 16,0 0-16,22 0 0,-22 0 16,21 0-16,1 0 0,-1 0 15,21 0-15,-20 0 0,-1 0 0,22 0 16,-1 0-16,-21 0 0,22 0 15,-22 0-15,22 0 0,-22 0 0,0 0 16,1 0-16,-1 0 0,-21 0 0,0 0 16,1 0-16,-1 0 0,0 0 15,-42 0 17,0 0-32,-1 0 0,-20 0 15,21 0-15,0 0 0,-22 0 0,22 0 16,-21 0-16,0 0 0,20 0 0,-20 0 15,0 0-15,-1 0 16,1 0-16,-21 0 0,20 0 0,1 0 16,0 21-16,-1-21 0,1 0 0,21 0 15,-22 0-15,22 0 0,0 0 16,0 0-16,0 0 0,0 0 16,42 0 46,0 0-62,0 0 16,0 0-16,0 0 0,1 0 15,-1 0-15,0 0 0,0 0 16,0 0-16,0 0 16,-42 0 46</inkml:trace>
  <inkml:trace contextRef="#ctx0" brushRef="#br0" timeOffset="73698.17">10372 10943 0,'0'0'0,"-22"0"0,22 21 0,-21-21 16,42 0 31,1 0-32,-1 0-15,0 0 16,0 0-16,0 0 0,0 0 16,22 0-16,-22 0 0,21 0 0,-21 0 15,22 0-15,-1 0 0,0 0 16,1 0-16,-1 0 0,0 0 0,1 0 16,-1 0-16,0 0 0,1 0 0,-22 0 15,21 0-15,1 0 0,-22 0 0,0 0 16,0-21-16,0 21 0,0 0 15,1 0-15,-44 0 32,1 0-17,-21 0-15,21 0 0,-22 0 0,22 0 16,-21 0-16,0 0 0,-22 0 16,22 0-16,-1 0 0,1 21 15,0-21-15,-1 0 0,22 0 0,-21 0 16,21 0-16,0 0 0,-1 0 0,44 0 47,-1 0-32,0 0-15,0 0 0,0 0 16,0 0-16,1 0 0,-1 0 16,-21-21-16,21 21 0,0 0 0,0-21 15,-21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0E2F-3E53-49B3-930D-29184209F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08193-47E4-4C7B-8F83-F7AF602F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EF80B-E4D3-462B-8C44-1C9C7AE3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2E63-981C-4CD1-B9A5-62E6EF8D09C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E3310-C97D-4744-99C2-6D6748A4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C97D-A833-4B4A-BA9E-A0DFFB60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CD9D-5376-48D1-A228-944C08B0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60F7-8D64-4B3E-B249-318CF7E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24A78-685F-4F58-9927-F3CE1BAB1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B50A2-0920-4985-A9FD-80BC13B9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2E63-981C-4CD1-B9A5-62E6EF8D09C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C3516-B8F6-41E3-A876-2FE5897E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525D-690B-4D42-ABE0-D3AA557D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CD9D-5376-48D1-A228-944C08B0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24F3B-1176-4895-8BBC-DD838BCDD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D0F14-B911-4572-94F1-3DEE4BC5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35762-4315-4041-9563-DB8A1398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2E63-981C-4CD1-B9A5-62E6EF8D09C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2CC51-A22F-4C67-9028-C4934B76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73F5-818E-4546-A108-F657CB92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CD9D-5376-48D1-A228-944C08B0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1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4E27-7072-438A-A693-AA814EE2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0BED6-0331-4C68-915D-DE685D0BE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F3DB-60CC-4A21-8DD2-10F50C96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2E63-981C-4CD1-B9A5-62E6EF8D09C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34559-D90A-4239-A14C-5272A3EF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359B-93F8-461E-A030-08DCA897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CD9D-5376-48D1-A228-944C08B0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95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ED24-F02B-414D-8364-191EB0FE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BBEAA-C6A3-4937-9D35-B3D871BB5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6E50-BB87-4DF4-AAE5-2BFD5534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2E63-981C-4CD1-B9A5-62E6EF8D09C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3667-27D4-41F5-A112-6E32A4D8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2F769-D18B-4BEE-A794-2D1BCBD9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CD9D-5376-48D1-A228-944C08B0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1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C016-3BCB-4B05-81EF-B2B7AFF8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1A99-E364-4F98-85D8-856D31931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9B2D5-B0B6-4990-B242-43DA8A39E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2A929-02C3-4FB7-8B16-2938320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2E63-981C-4CD1-B9A5-62E6EF8D09C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00561-5D7C-47EC-92EC-28304FE4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C1227-DEC9-431B-8CA1-AA84DD41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CD9D-5376-48D1-A228-944C08B0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7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76F6-D782-4336-926C-47A49F56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31ECD-173A-4A9A-B159-E636A726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1587C-5122-4B99-8CBA-C2102F864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AD88B-8CFB-46FA-BD0D-60782FB3C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E5EF9-0794-4E92-B21F-9A974C271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281F4-2B58-483E-ACAD-F4382270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2E63-981C-4CD1-B9A5-62E6EF8D09C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869EE-BF2E-40D9-B227-1924F7C6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B55C9-E30F-4340-8D41-BBD1448C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CD9D-5376-48D1-A228-944C08B0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5E3B-C114-4D6F-B806-782E6B41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2F3E2-55ED-418A-976D-8455CDBC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2E63-981C-4CD1-B9A5-62E6EF8D09C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05264-1843-4703-8779-20287916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4EEBD-C901-4792-9E3B-11352EEF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CD9D-5376-48D1-A228-944C08B0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4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0D8B6-4129-4CDC-9351-A5F0C8A9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2E63-981C-4CD1-B9A5-62E6EF8D09C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FBD64-D00D-47CB-9154-D835C673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A5835-DAB2-4CC5-9D6C-21A9443C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CD9D-5376-48D1-A228-944C08B0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833A-E56C-47CC-A67C-66C537E9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0637-966D-40A2-8A9A-38951A97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3616C-8B19-4428-95E2-DF8EA27FB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F55C4-86EE-47C3-95C8-E062A70D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2E63-981C-4CD1-B9A5-62E6EF8D09C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28EC4-DFD5-4E91-B170-11615426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3A2E3-25E1-4855-849A-823D77CC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CD9D-5376-48D1-A228-944C08B0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0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9F8C-2626-4A50-B6DF-CE8A0CCA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0570B-FE0D-4E5C-BC6A-F8EB447E3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49A69-9409-4600-8FC3-9FA085C2A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E55F2-6D46-4367-B968-FB8B8C9C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2E63-981C-4CD1-B9A5-62E6EF8D09C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47AB9-7F76-460C-8CA5-5B4260AD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72D99-8317-4F98-AC23-7A5664C5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CD9D-5376-48D1-A228-944C08B0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15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64993-2F91-412D-B899-8C4267E9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6683-C7A5-4396-9B8D-098146D04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50E50-903A-4C51-A860-11AC031AC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2E63-981C-4CD1-B9A5-62E6EF8D09C3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C0E0F-2A8C-418F-830C-16E296A72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15A1-35F1-4ED9-AB1E-B268C3819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CD9D-5376-48D1-A228-944C08B0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4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F5B8-A285-4A13-8A2B-B8A90782D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D1761-EFE8-470B-85DE-B0BA1E40D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F916FF-DCA4-4F38-A47C-D0A4E1BD1B10}"/>
                  </a:ext>
                </a:extLst>
              </p14:cNvPr>
              <p14:cNvContentPartPr/>
              <p14:nvPr/>
            </p14:nvContentPartPr>
            <p14:xfrm>
              <a:off x="228600" y="23040"/>
              <a:ext cx="9784440" cy="646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F916FF-DCA4-4F38-A47C-D0A4E1BD1B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3680"/>
                <a:ext cx="9803160" cy="64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61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F5B8-A285-4A13-8A2B-B8A90782D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D1761-EFE8-470B-85DE-B0BA1E40D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2061D0-F5BC-4DED-831B-F086EE3EFA60}"/>
                  </a:ext>
                </a:extLst>
              </p14:cNvPr>
              <p14:cNvContentPartPr/>
              <p14:nvPr/>
            </p14:nvContentPartPr>
            <p14:xfrm>
              <a:off x="243720" y="45720"/>
              <a:ext cx="9784440" cy="680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2061D0-F5BC-4DED-831B-F086EE3EFA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36360"/>
                <a:ext cx="9803160" cy="68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6B2457-42EC-4E8B-8F6F-D07812469908}"/>
                  </a:ext>
                </a:extLst>
              </p14:cNvPr>
              <p14:cNvContentPartPr/>
              <p14:nvPr/>
            </p14:nvContentPartPr>
            <p14:xfrm>
              <a:off x="159840" y="0"/>
              <a:ext cx="6820560" cy="597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6B2457-42EC-4E8B-8F6F-D078124699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480" y="-9360"/>
                <a:ext cx="6839280" cy="59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3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F5B8-A285-4A13-8A2B-B8A90782D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D1761-EFE8-470B-85DE-B0BA1E40D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54AC1E-33A4-45EC-B7F6-F91123FB3B53}"/>
                  </a:ext>
                </a:extLst>
              </p14:cNvPr>
              <p14:cNvContentPartPr/>
              <p14:nvPr/>
            </p14:nvContentPartPr>
            <p14:xfrm>
              <a:off x="15120" y="182880"/>
              <a:ext cx="11796120" cy="47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54AC1E-33A4-45EC-B7F6-F91123FB3B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73520"/>
                <a:ext cx="11814840" cy="47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6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F5B8-A285-4A13-8A2B-B8A90782D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D1761-EFE8-470B-85DE-B0BA1E40D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E99274-2B30-46ED-AE74-A437915FEB54}"/>
                  </a:ext>
                </a:extLst>
              </p14:cNvPr>
              <p14:cNvContentPartPr/>
              <p14:nvPr/>
            </p14:nvContentPartPr>
            <p14:xfrm>
              <a:off x="342720" y="83880"/>
              <a:ext cx="11544840" cy="676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E99274-2B30-46ED-AE74-A437915FEB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74520"/>
                <a:ext cx="11563560" cy="67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02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F5B8-A285-4A13-8A2B-B8A90782D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D1761-EFE8-470B-85DE-B0BA1E40D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EABEA5-4C93-4B20-BF0F-3386B1058B46}"/>
                  </a:ext>
                </a:extLst>
              </p14:cNvPr>
              <p14:cNvContentPartPr/>
              <p14:nvPr/>
            </p14:nvContentPartPr>
            <p14:xfrm>
              <a:off x="434160" y="137160"/>
              <a:ext cx="4641120" cy="104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EABEA5-4C93-4B20-BF0F-3386B1058B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127800"/>
                <a:ext cx="465984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B23481-C43D-4BA4-A31E-60A819F9032F}"/>
                  </a:ext>
                </a:extLst>
              </p14:cNvPr>
              <p14:cNvContentPartPr/>
              <p14:nvPr/>
            </p14:nvContentPartPr>
            <p14:xfrm>
              <a:off x="472320" y="1219320"/>
              <a:ext cx="8603280" cy="381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B23481-C43D-4BA4-A31E-60A819F903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960" y="1209960"/>
                <a:ext cx="8622000" cy="38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42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F5B8-A285-4A13-8A2B-B8A90782D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D1761-EFE8-470B-85DE-B0BA1E40D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9B8329-579E-4CEC-AC5E-D13D6C25B187}"/>
                  </a:ext>
                </a:extLst>
              </p14:cNvPr>
              <p14:cNvContentPartPr/>
              <p14:nvPr/>
            </p14:nvContentPartPr>
            <p14:xfrm>
              <a:off x="0" y="358200"/>
              <a:ext cx="9761400" cy="458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9B8329-579E-4CEC-AC5E-D13D6C25B1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48840"/>
                <a:ext cx="9780120" cy="46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3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F5B8-A285-4A13-8A2B-B8A90782D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D1761-EFE8-470B-85DE-B0BA1E40D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4F3FC0-B91E-4BD1-A091-93D534A70540}"/>
                  </a:ext>
                </a:extLst>
              </p14:cNvPr>
              <p14:cNvContentPartPr/>
              <p14:nvPr/>
            </p14:nvContentPartPr>
            <p14:xfrm>
              <a:off x="1287720" y="83880"/>
              <a:ext cx="5913360" cy="425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4F3FC0-B91E-4BD1-A091-93D534A70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360" y="74520"/>
                <a:ext cx="5932080" cy="42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48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F5B8-A285-4A13-8A2B-B8A90782D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D1761-EFE8-470B-85DE-B0BA1E40D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490272-0BAC-47B2-8C90-333D84E0C088}"/>
                  </a:ext>
                </a:extLst>
              </p14:cNvPr>
              <p14:cNvContentPartPr/>
              <p14:nvPr/>
            </p14:nvContentPartPr>
            <p14:xfrm>
              <a:off x="0" y="0"/>
              <a:ext cx="12146760" cy="67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490272-0BAC-47B2-8C90-333D84E0C0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16548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03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F5B8-A285-4A13-8A2B-B8A90782D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D1761-EFE8-470B-85DE-B0BA1E40D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0BA9A3-A051-465C-9C64-6EC5D2B5FF62}"/>
                  </a:ext>
                </a:extLst>
              </p14:cNvPr>
              <p14:cNvContentPartPr/>
              <p14:nvPr/>
            </p14:nvContentPartPr>
            <p14:xfrm>
              <a:off x="53280" y="0"/>
              <a:ext cx="8793720" cy="534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0BA9A3-A051-465C-9C64-6EC5D2B5FF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-9360"/>
                <a:ext cx="8812440" cy="53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473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2021-06-09T03:31:39Z</dcterms:created>
  <dcterms:modified xsi:type="dcterms:W3CDTF">2021-06-09T04:57:11Z</dcterms:modified>
</cp:coreProperties>
</file>