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5" r:id="rId6"/>
    <p:sldId id="266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3:12:14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2455 0,'42'0'31,"-21"0"-31</inkml:trace>
  <inkml:trace contextRef="#ctx0" brushRef="#br0" timeOffset="3579.83">4339 677 0,'-21'0'16,"42"0"0,0 0-1,0 0-15,1-21 16,-1 21 0,0-21-16,0 21 0,0-21 0,0 0 15,1 21-15,-1-21 0,0-1 16,21 1-16,-21 0 0,-21 0 15,22 0-15,-22 0 0,21-1 16,-21 1-16,0 0 0,0 0 16,0 0-16,-21 0 15,-1 21-15,1 0 0,-21 0 0,21 0 16,-22 0-16,22 0 0,-21 0 16,0 0-16,-1 21 0,1 0 15,21-21-15,-22 21 0,1 0 0,21 0 16,0 22-16,-22-22 15,22 0-15,0 21 0,21-20 0,0-1 0,-21 21 16,21-21-16,0 0 0,0 22 16,0-22-16,0 0 0,0 0 15,0 0-15,21 22 0,-21-22 16,21 0-16,0 0 0,22 0 0,-22 1 16,21-1-16,-21 0 0,22 0 15,-1 0-15,0 0 0,1 1 16,-1-1-16,-21 0 0,22 0 0,-22 0 15,0 0-15,0 1 0,0-1 16,-21 0-16,0 0 0,0 0 0,0 0 16,0 22-16,-21-22 0,0 0 15,-21 0-15,-1 0 0,1 1 0,0-1 16,-1 0-16,1 0 0,-22-21 16,22 21-16,0-21 0,-1 0 15,-20 0-15,21 0 0,-1 0 0,1 0 16,-22-21-16,22 0 0,0 0 15,-1 21-15,1-21 0,21-1 0,-21 1 16,20 0-16,1 0 0,0 0 16,0 21-16,0-21 0,21-1 15,0 1-15,0 0 16,21 21 0,0 0-16,0 0 0,0 0 15,1 0-15,20 0 0,-21-21 0</inkml:trace>
  <inkml:trace contextRef="#ctx0" brushRef="#br0" timeOffset="3958.77">5101 910 0,'0'0'0,"-21"-21"15,0 21-15,0 0 0,-22 0 16,22 0-16,0 0 0,-21 0 16,20 21-16,1 0 0,-21 1 0,21-1 15,-22 21-15,22-21 0,0 22 16,0-1-16,0-21 0,0 21 0,21 1 15,0-22-15,-22 21 0,22 1 16,0-22-16,0 0 0,0 21 0,0-21 16,22 1-16,-1-1 0,0-21 15,0 21-15,0 0 0,22-21 16,-22 0-16,0 0 0,21 21 16,1-21-16,-22 0 0,21 0 0,0 0 15,-20-21-15,20 21 0,-21-21 0</inkml:trace>
  <inkml:trace contextRef="#ctx0" brushRef="#br0" timeOffset="4404.12">5334 1164 0,'0'0'0,"-21"-21"0,21 0 0,0 0 15,-21 21-15,21-21 16,0-1-16,0 1 15,21 21-15,0-21 16,0 21-16,0-21 0,0 21 0,1 0 16,-1 0-16,0 0 0,0 0 15,21 0-15,-20 21 0,-1 0 0,21 0 16,-21 1-16,0-1 0,1 0 16,20 0-16,-42 0 0,21 22 0,-21-22 15,21 0-15,-21 0 0,0 21 16,0-20-16,0-1 0,0 0 0,0 0 15,-21-21-15,0 21 16,0 0-16,0-21 0,-1 0 16,22-21 15,0 0-31,0 0 0,0 0 0,0 0 16,0-1-16,0-20 0,0 21 15,0-21-15,0 20 0,22 1 0,-1-21 16,-21 21-16,21 0 0,0-22 15,0 22-15,0 0 0,1 0 0,-1 0 16,0-1-16,0 1 0,0 21 16,0-21-16,1 21 0,-1 0 15</inkml:trace>
  <inkml:trace contextRef="#ctx0" brushRef="#br0" timeOffset="4928.31">6435 910 0,'-22'0'0,"1"0"15,0 0-15,0 0 16,0 21-16,21 1 15,-21-1-15,-1 0 0,1 21 0,0-21 16,21 22-16,-21-22 0,21 21 0,-21 1 16,21-22-16,0 21 0,0-21 15,0 22-15,0-22 0,0 0 0,0 0 16,0 0-16,0 0 0,0 1 16,21-1-16,0-21 0,0 21 0,0-21 15,22 0-15,-22 0 0,0 0 16,21 0-16,1 0 0,-22 0 0,21-21 15,1 0-15,-22 21 0,21-22 16,-21 1-16,22 0 0,-22-21 16,0 21-16,0-22 0,-21 22 15,0-21-15,0-1 0,0 1 0,0 0 16,0 21-16,-21-22 0,-21 1 16,20 21-16,-20 0 0,21-1 0,-21 1 15,-1 0-15,1 21 0,21 0 16,-22 0-16,22 0 0,0 0 0,0 21 15,0 0-15,0 1 0,-1-1 16,22 0-16,-21 0 0,21 0 0,0 0 16,0 1-16,0-1 0,0 21 15,0-21-15,0 0 0,21-21 16,1 0-16,-1 0 16</inkml:trace>
  <inkml:trace contextRef="#ctx0" brushRef="#br0" timeOffset="5273.41">7218 572 0,'0'0'0,"0"-22"0,0-62 31,0 63-31,-21 42 31,21 0-31,-22 0 0,22 0 16,0 22-16,0-1 0,-21 0 16,21 1-16,-21-1 0,21 21 0,-21 1 15,21-22-15,-21 22 0,21-1 16,0 1-16,0-22 0,0 22 0,0-22 16,0 0-16,0 1 0,0-1 15,0-21-15,0 0 0,21 22 0,-21-22 16,21 0-16,0-21 0,0 21 15,1-21-15,-1 0 0,21 0 16,-21 0-16,0-21 0,1 0 16,-1 0-16,0-1 0,21 1 15</inkml:trace>
  <inkml:trace contextRef="#ctx0" brushRef="#br0" timeOffset="5535.26">7747 402 0,'0'0'0,"0"-21"0,-21 21 16,0 0-16,-1 0 15,22 21-15,-21 0 0,0 22 16,21-22-16,0 21 0,-21 1 16,0-1-16,21 21 0,-21-20 15,21 20-15,0 1 0,0-1 0,-22 1 16,22-22-16,0 22 0,0-22 15,-21 21-15,21-41 0,0 20 0,0 0 16,0-21-16,0 1 0,0 20 0,21-21 16,1 0-16,-1-21 15</inkml:trace>
  <inkml:trace contextRef="#ctx0" brushRef="#br0" timeOffset="5580.23">7810 1228 0,'0'0'15,"22"-21"-15,-1-1 0</inkml:trace>
  <inkml:trace contextRef="#ctx0" brushRef="#br0" timeOffset="6400.02">9102 212 0,'0'0'15,"0"21"1,0 0 0,0 0-16,0 22 15,0-22-15,0 21 0,-22 0 0,22 22 16,-21-22-16,21 1 0,-21 20 15,21-21-15,0 22 0,0-1 0,-21-20 16,0 20-16,0 1 0,21-1 16,0-20-16,-22-1 0,1 0 0,21 1 15,0-1-15,0 0 0,0-21 0,-21 1 16,21 20-16,0-21 16,0 0-16,0-42 31,0 0-31,0 0 15,0 0-15,0-1 16,0-20-16,0 21 0,0 0 0,0-22 16,0 1-16,21 21 0,0-21 15,-21-1-15,22 22 0,20-21 0,-21-1 16,0 22-16,22 0 0,-22-21 16,21 21-16,-21-1 0,22 22 0,-1-21 15,-21 21-15,21 0 0,1 0 16,-22 0-16,21 21 0,-21 1 0,22-1 15,-22 21-15,0-21 0,0 22 16,-21-1-16,0 0 0,0 1 0,0-22 16,0 21-16,0 0 0,-21 1 15,0-22-15,-21 0 0,20 21 16,-20-20-16,21-1 0,-21-21 0,-1 21 16,22 0-16,-21-21 0,21 0 15,-1 0-15,-20 0 0,21 0 0,0 0 16,0 0-16,-1 0 0,1 0 15,21-21-15,0 0 16,0 0-16,0-1 16,21 22-16,1-21 0,-1 0 15</inkml:trace>
  <inkml:trace contextRef="#ctx0" brushRef="#br0" timeOffset="7023.72">10414 1016 0,'0'0'0,"0"-21"0,0-85 31,-21 64-31,0 21 0,-1 21 15,1-22-15,0 1 0,0 21 0,-21 0 16,20 0-16,1 0 0,-21 0 16,21 0-16,-22 0 0,1 21 0,21 1 15,-21-1-15,-1 21 0,22-21 16,0 22-16,-21-1 0,20 0 0,1 1 16,0-1-16,21-21 0,0 21 15,-21 1-15,21-22 0,0 21 0,0-21 16,0 1-16,0-1 0,21 0 15,0 0-15,0-21 0,1 21 0,-1-21 16,21 0-16,-21 0 0,22 0 16,-22 0-16,21 0 0,-21 0 15,22 0-15,-1-21 0,-21 0 0,21 21 16,-20-21-16,-1-22 0,0 22 16,0 0-16,0-21 0,0-1 0,1 22 15,-22-21-15,0 0 0,0-1 16,0 1-16,0 21 0,0-22 0,0 22 15,0 0-15,-22 21 32,22 42-32,0-20 15,0-1-15,0 21 0,0 0 16,0-20-16,0 20 0,0 0 0,0-21 16,0 22-16,0-22 0,0 21 15,0-21-15,0 1 0,0-1 0,0 0 16,0 0-16,0 0 0,22 0 15,-1 1-15,0-22 0,0 0 16,0 0-16,0 0 16,1 0-16,-1 0 0,0-22 15</inkml:trace>
  <inkml:trace contextRef="#ctx0" brushRef="#br0" timeOffset="7495.45">10795 1016 0,'0'0'0,"-21"-21"0,21 0 0,0 0 15,0-1-15,21 1 16,-21 0-16,21 21 0,0-21 0,0 0 16,1 21-16,20-21 0,-21 21 15,0 0-15,0 0 0,1 0 0,-1 0 16,0 0-16,0 0 0,0 21 15,0 0-15,-21 0 0,22 0 0,-1 0 16,0 22-16,-21-22 16,0 21-16,21-21 0,-21 22 0,21-1 15,-21-21-15,0 22 0,0-22 16,0 21-16,0-21 0,0 0 0,0 1 16,-21-1-16,0 0 0,0 0 0,0-21 15,-1 21-15,1-21 0,0 0 16,0 0-16,0 0 15,21-21-15,0 0 16,0 0-16,0 0 0,0-1 16,0 1-16,0-21 0,0 0 0,21 20 15,0-20-15,0 0 0,0-1 0,1 1 16,-1 0-16,0-1 0,0 1 16,0 21-16,0-21 0,1 20 15,-1 1-15,21 0 0,-21 0 0,0 0 16,1 21-16,-1 0 0,0-21 15,0 21-15,0 0 16</inkml:trace>
  <inkml:trace contextRef="#ctx0" brushRef="#br0" timeOffset="8356.01">7493 1312 0,'0'22'31,"0"-1"-31,0 0 16,0 0-16,0 0 16,0 0-16,0 1 15,0-1-15,21 0 16,0-21-1,0 0 1,1 0-16,-1 0 0,0 0 0,0-21 16,0 21-16,22-21 0,-43-1 15,21 22-15,0-21 0,0 0 16,0 21-16,0-21 0,-21 0 0,0 0 16,0-1-1</inkml:trace>
  <inkml:trace contextRef="#ctx0" brushRef="#br0" timeOffset="9536.11">3979 1947 0,'0'0'0,"-21"0"0,-21 0 0,21 0 16,-1 0-16,-41 0 0,21 0 0,20 0 15,1 0-15,0 0 0,-21 0 16,21 0-16,-1 0 0,1 0 0,-21 0 16,21 0-1,0 0-15,42 0 63,0 0-63,0 0 15,0 0-15,0 0 0,22 0 16,-22 0-16,0 0 0,21 0 16,1 0-16,-1 0 0,0 0 0,1 0 15,20 0-15,-20 0 0,-1 0 16,21 0-16,-20 0 0,20 0 0,1 0 15,-1 0-15,1 0 0,20 0 16,-20 0-16,21 0 0,-22 0 0,22 0 16,-1 0-16,-20 0 0,21 0 0,-1 0 15,-20 0-15,20-21 0,1 21 16,0 0-16,-1 0 0,1 0 0,0 0 16,-1 0-16,1 0 0,0 0 15,-1-21-15,1 21 0,-21 0 0,20 0 16,1 0-16,0 0 15,20 0-15,-20 0 0,0 0 0,-1 0 16,1 0-16,21 0 0,-43 0 16,22 0-16,0 0 0,-1 0 0,1 0 15,0 0-15,-1 0 0,1 0 0,21 0 16,-21 0-16,-1 0 0,1 0 16,0 0-16,-22 0 0,22 0 0,-1 0 15,-20 0-15,21 0 0,-1 0 16,1 0-16,0 0 0,-1 0 0,1 0 15,0 0-15,-22 0 0,22 0 16,-22 0-16,22 0 0,-22 0 16,1 0-16,21 0 0,-22 0 0,1 0 15,-1 0-15,22 0 0,-22 0 16,1 0-16,20 0 0,-20 0 0,-1 0 16,1 0-16,-1 0 0,1 0 15,-1 0-15,1 0 0,-1 0 0,1 0 16,-22 0-16,22 0 0,-1 0 0,-20 0 15,20 0-15,-21 0 0,22 0 16,-1 0-16,-20 0 0,20 0 0,-20 0 16,20 0-16,-21 0 0,1 0 15,20 0-15,-20 0 0,-1-21 0,0 21 16,1 0-16,-22 0 0,21 0 0,0 0 16,-20 0-16,20 0 15,-21 0-15,21 0 0,-20 0 0,20 0 16,-21-21-16,0 21 0,0 0 15,1 0-15,-1 0 0,0 0 0,0 0 16,0 0 0,-21-21-1</inkml:trace>
  <inkml:trace contextRef="#ctx0" brushRef="#br0" timeOffset="9592.08">11938 1820 0,'0'0'16,"-21"0"-1,0 0-15,-1 0 0,1 0 16</inkml:trace>
  <inkml:trace contextRef="#ctx0" brushRef="#br0" timeOffset="9699.99">11769 1884 0,'0'0'0,"-22"0"0</inkml:trace>
  <inkml:trace contextRef="#ctx0" brushRef="#br0" timeOffset="9745.96">11620 1863 0,'-21'0'16</inkml:trace>
  <inkml:trace contextRef="#ctx0" brushRef="#br0" timeOffset="13464.08">3006 2985 0,'0'0'0,"0"-22"16,21 22-1,-21-21-15,21 0 16,-21 0 0,0 0-1,0 0-15,0 42 78,-21 0-78,21 0 16,-21-21-16,21 21 0,0 0 0,0 1 16,0-1-16,0 0 0,0 0 15,0 21-15,0-20 0,0 20 0,0 0 16,0 1-16,0-22 0,0 21 16,0 0-16,0 1 0,0-1 15,0 0-15,0 1 0,0-1 0,0 0 16,0 1-16,0-1 0,0 0 15,0 1-15,0-1 0,0 22 0,0-22 16,0 21-16,0-20 0,-22 20 16,1 1-16,21-1 0,-21 1 0,21-22 15,-21 22-15,0-1 0,21 1 16,-21-1-16,-1-21 0,22 22 0,0-1 16,-21 22-16,0-21 0,21-1 15,-21 1-15,21-1 0,0 1 0,0-1 16,0 1-16,0-1 0,-21-21 15,21 22-15,0-1 0,0 1 0,0 21 16,0-22-16,0 1 0,0-1 16,0 1-16,0-22 0,0 21 15,0 1-15,0-1 0,0-20 0,0 20 16,21 1-16,-21-22 0,0 22 16,0-1-16,21-21 0,-21 22 0,21-22 15,-21 22-15,0-22 0,0 0 0,0 1 16,0-1-16,21 0 0,-21 1 15,0-1-15,0 0 0,22 1 0,-22-22 16,0 21-16,0 1 0,0-22 16,0 21-16,0-21 0,0 0 0,0 1 15,0-1-15,21-21 32,-21-21-32,0-1 0,0 1 15,0-21-15,0 0 0,21-1 0,-21 1 16,21 0-16</inkml:trace>
  <inkml:trace contextRef="#ctx0" brushRef="#br0" timeOffset="15511.96">3196 2942 0,'-21'-21'16,"0"21"15,21-21-16,21 21 17,0 0-32,0 0 15,0 0-15,1 0 0,-1 0 16,21 0-16,0 0 0,1 0 0,20 0 16,-20-21-16,20 21 0,1 0 15,-1 0-15,1-21 0,20 21 0,-20 0 16,-1 0-16,22 0 15,-22 0-15,43 0 0,-21 0 0,21 0 16,0 0-16,-1 0 0,1 0 16,0 0-16,0 0 0,0 0 0,21 0 15,-21 0-15,21 0 0,0-22 0,0 22 16,-22 0-16,22 0 0,0 0 16,-21 0-16,21 0 0,0 0 0,0-21 15,0 21-15,0 0 0,-21 0 16,21 0-16,-21-21 0,0 21 15,21 0-15,-21 0 0,21 0 0,-22-21 16,1 21-16,21 0 0,-42 0 0,21-21 16,0 21-16,-22 0 0,22 0 15,-21-21-15,-1 21 0,1 0 16,0 0-16,-1-22 0,-20 22 0,-1 0 16,1 0-16,-1 0 0,-20 0 15,-1-21-15,0 21 0,-20 0 0,-1 0 16,21 0-16,-21 0 15,0 0-15,1 0 0,-1 0 32,-21 21-17,0 1 1,0-1 0,0 0-16,0 0 0,0 0 15,0 0-15,0 1 0,0-1 0,0 0 16,0 21-16,0-21 0,0 1 15,0 20-15,0-21 0,-21 21 0,21 1 16,0-1-16,0 0 0,0 1 16,-22-1-16,22 22 0,0-22 0,0 21 15,0 1-15,0-1 0,0-20 0,0 20 16,0 1-16,0 20 0,0-20 16,0-1-16,0 22 0,0-21 0,0 20 15,0-20-15,0 20 0,0-20 16,0-1-16,0 1 0,0 21 15,0-22-15,-21 22 0,21-22 0,0 22 16,0-22-16,0 1 0,0 21 0,0-22 16,0 1-16,0-1 0,0 1 15,0-1-15,0 1 0,0-1 0,0 1 16,0-22-16,0 21 0,0 1 0,0-1 16,0-20-16,0-1 0,0 22 15,0-22-15,0 0 0,0 22 0,0-22 16,0 0-16,0 1 0,0 20 0,0-20 15,0 20-15,0-21 0,0 22 16,0-22-16,0 1 0,0 20 16,0-21-16,-21 1 0,21-1 0,0 22 15,0-43-15,-21 21 0,21 0 0,0 1 16,0-1-16,-21-21 0,21 22 16,-21-22-16,21 0 0,-22 0 0,22 21 15,0-20-15,-21-22 0,21 21 0,-21 0 16,0 0-16,0-21 15,0 0-15,-1 0 16,1 0-16,0 0 0,0 0 16,0 0-16,0 0 0,-1 0 15,-20 0-15,21 0 0,0 0 0,-22-21 16,22 21-16,-21 0 0,21 0 16,-22-21-16,1 21 0,0 0 0,-1 0 15,1-21-15,0 21 0,-22-22 16,22 22-16,0 0 0,-22 0 0,1 0 15,20 0-15,-20 0 0,-22-21 0,22 21 16,-1 0-16,1 0 0,-22 0 16,21 0-16,-20 0 0,20 0 0,1 0 15,-1 0-15,1 0 0,-22 0 0,22 0 16,-22 0-16,21 21 0,-20-21 16,-1 0-16,0 0 0,1 22 0,20-22 15,-20 0-15,-1 0 0,0 0 0,1 21 16,-1-21-16,21 0 0,-20 0 15,-1 0-15,0 0 0,1 21 16,-1-21-16,0 0 0,22 0 0,-22 0 16,1 0-16,-1 0 0,0 0 0,22 0 15,-43 0-15,21 0 0,1 0 16,-1 0-16,0 21 0,-21-21 0,22 0 16,-1 0-16,22 0 0,-22 0 15,21 21-15,1-21 0,-1 0 0,22 0 16,-21 0-16,20 0 0,1 0 0,-22 0 15,22 0-15,0 0 0,-1 0 16,22 0-16,-21 0 0,0 0 16,-1 0-16,22 0 0,-21 0 0,21 0 15,-1 0-15,-20 0 0,21 0 16,0 0-16,0 0 0,-1 0 0,-20 0 16,21 0-16,0 0 0,0 0 0,-1 0 15,1 0-15,0 0 0,0 0 16,0 0-16,0 0 0,-1 0 0,1 0 15,0 0-15,0 0 16,0 0-16,0 0 0,-1 0 0,1 0 16,0 0-16,0 0 0,0 0 15,0 0-15,-1 0 0,1 0 16,0 0-16,0 0 16,0 0-16,0-21 31,21 0-16,21 0 1,0 0-16,0 21 16</inkml:trace>
  <inkml:trace contextRef="#ctx0" brushRef="#br0" timeOffset="16584.47">3111 6964 0,'-21'0'16,"21"-21"-1,-21 21 1,0 0-16,0 0 16,0 0-16,-1 0 15,1 0 1,0 0-16,42 0 62,0 0-62,1-21 16,-1 21-16,0 0 0,0 0 16,0 0-16,0 0 15,1 0-15,20-22 0,-21 22 0,21 0 16,-20 0-16,20 0 0,0 0 0,-21 0 15,22 0-15,20-21 0,-20 21 16,-1 0-16,0 0 0,1 0 0,20 0 16,-21 0-16,1 0 0,20 0 15,-20 0-15,-1 0 0,21 0 0,-20 0 16,20 0-16,-20 0 0,20 0 0,1 0 16,-22 0-16,21 0 0,1-21 15,21 21-15,-22 0 0,1 0 16,-1 0-16,1 0 0,-1 0 0,1 0 15,-1 0-15,-21 0 0,22-21 16,-1 21-16,1 0 0,-1 0 0,22 0 16,-21 0-16,84-21 0,-64 21 15,1 0-15,0 0 0,-22 0 16,22 0-16,0 0 0,-22 0 0,22-21 16,-22 21-16,107 0 0,-107 0 15,22 0-15,-22 0 0,22 0 16,-22 0-16,1 0 0,21 0 0,-22 0 15,1 0-15,-1 0 0,1 0 16,-1 0-16,1 0 0,-1 0 16,-21 0-16,22 0 0,-1 0 0,1 0 15,-22 0-15,22 0 0,-1 0 0,-20 0 16,-1 0-16,21 0 0,-20 0 16,20 0-16,-20 0 0,-1 0 0,0 0 15,1 0-15,-1 0 0,0 0 0,1 0 16,-1 0-16,0 0 0,1 0 15,-22 0-15,21 0 0,0 0 0,-20-22 16,20 22-16,-21 0 0,21 0 0,-20 0 16,20 0-16,-21 0 0,0 0 15,22 0-15,-22-21 0,0 21 16,0 0-16,0 0 0,0 0 0,1 0 16,-1 0-16,0 0 0,0 0 15,0 0-15,0 0 0,1 0 0,-1 0 16,0 0-16,0 0 0,0 0 15,0 0-15,1 0 0,-1 0 16,0 0-16,0 0 0,0 0 0,0 0 16,1 0-16,-1 0 0,0 0 0,0 0 15,0 0-15,-21-21 32,0 0-17,-21 0-15,0 21 0,-21-21 16</inkml:trace>
  <inkml:trace contextRef="#ctx0" brushRef="#br0" timeOffset="17332.21">5143 6795 0,'0'0'16,"-21"0"-16,0 0 31,0 0-15,21 21-16,0 0 0,0 0 15,0 0-15,0 0 0,0 1 16,0-1-16,0 0 0,0 21 0,0-21 16,0 1-16,0 20 0,0-21 0,0 21 15,0-20-15,0-1 0,0 21 16,0-21-16,0 0 0,0 1 0,0-1 15,0 0 1,-21-42 15,21 0-15,0-1-16,-21 1 16,21 0-16,0 0 0,0 0 0,0 0 15,0-1-15,0-20 0,0 21 0</inkml:trace>
  <inkml:trace contextRef="#ctx0" brushRef="#br0" timeOffset="17887.9">5016 6858 0,'0'-21'16,"22"21"-1,-1 0 1,0 0-16,0 0 0,0 0 0,0 0 15,1 0-15,20 0 0,-21 0 16,21 0-16,22 0 0,-22 0 0,22 0 16,-1 0-16,1 0 0,-1-21 15,1 21-15,20 0 0,-20 0 0,-1 0 16,1 0-16,-1 0 0,1 0 0,-22 0 16,22 0-16,-22 0 0,0 0 15,1 0-15,-1 0 0,0 0 0,1 0 16,-1 0-16,-21 0 0,0 0 15,1 0-15,-1 0 0,0 0 16,0 0-16,-21 21 31,0 0-15,0 0-16,0 0 16,0 1-16,0-1 15,0 0-15,0 0 0,0 0 16,0 0-16,0 1 0,0-1 15,0 0-15,0 0 0,0 0 16,0 22-16,0-22 0,0 0 0,0 0 16,0 0-16,0 0 15,0 1-15,0-1 0,-21 0 16,0-21-16,21 21 0,-21-21 31,-1 0-15,1 0-1,21-21-15,0 0 16,-21 0-16,0 21 0,0-22 16,0 1-16</inkml:trace>
  <inkml:trace contextRef="#ctx0" brushRef="#br0" timeOffset="19583.36">5228 6816 0,'0'0'0,"0"-21"15,0 42 17,0 0-32,0 0 15,0 0-15,0 0 0,0 1 0,-21 20 16,21-21-16,0 21 0,0-20 16,-21 20-16,21 0 0,-21-21 0,-1 22 15,22-22-15,0 0 0,0 21 0,0-20 16,0-1-16,0-42 31,0-1-31,0 1 16,0 0-16,0 0 15,0 0-15,0-22 0,22 22 0,-22-21 16,21 0-16,-21 20 0,21-20 0,-21 21 16,0 0-16,0-22 0,21 22 15,-21 0-15,21 0 0,-21 0 0,0 0 16,0 42 15,0 0-31,0 0 0,0 0 0,0 0 16,0 22-16,0-22 0,0 21 0,0-21 15,0 22-15,0-1 0,0 0 16,0 1-16,-21-22 0,21 21 16,0-21-16,0 1 0,0-1 0,0 0 15,21-42 1,0-22-1,1 22-15,-22 0 0,21-21 16,0-1-16,0 22 0,-21-21 16,21 0-16,0-1 0,-21 1 0,22 0 15,-1-1-15,-21 22 0,21-21 0,-21 21 16,0-1-16,21 22 0,-21-21 16,0 42-1,0 1-15,0-1 0,0 0 16,0 0-16,0 0 15,0 22-15,0-22 0,0 21 0,0-21 16,0 22-16,0-22 0,0 0 0,0 21 16,0-21-16,0 1 0,0-1 15,0 0-15,21-21 0,0 0 16,1-21-16,-1 21 16,-21-21-16,21-1 0,0 1 15,0 0-15,-21-21 0,21 21 0,-21-1 16,22-20-16,-22 21 0,0 0 0,0 0 15,21-1-15,-21 1 0,0 42 32,0 1-17,-21 20-15,21-21 16,0 0-16,0 0 0,-22 22 0,22-22 16,-21 21-16,21-21 0,0 1 0,0-1 15,0 0-15,0 0 0,0 0 16,21-21-16,1 0 15,-1 0-15,0 0 0,-21-21 0,21 0 16,0 0-16,0 0 0,1-1 16,-1-20-16,0 21 0,0 0 0,0-22 15,0 22-15,-21 0 0,0-21 16,0 21-16,22 21 0,-22-22 0,0 1 16,0 42-1,0 1 1,0-1-16,-22 0 0,22 0 0,0 0 15,0 22-15,-21-22 0,21 0 16,-21 21-16,21-21 0,0 1 0,0 20 16,0-21-16,0 0 0,0 0 15,21-21-15,0 0 16,1 0-16,-1-21 0,0 0 16,0 0-16,0 0 0,0-22 0,1 22 15,-1 0-15,0-21 16,-21 21-16,21-22 0,-21 22 0,21 0 15,-21-21-15,0 20 0,0 1 16,0 42 0,0 1-1,0-1-15,-42 85 16,42-64 0,0 0-16,0-21 0,0 22 0,0-22 0,0 21 15,0-21-15,0 1 0,0-1 0,21-21 16,0 0-16,0 0 15,1 0-15,-1-21 0,0-1 16,0 1-16,21 0 0,-20-21 16,-1 21-16,0-22 0,0 22 0,0-21 15,-21 21-15,0-22 0,21 22 16,-21 0-16,0 0 0,0 0 0,0-1 16,-21 22-1,21 22 1,-21-1-16,0 0 0,21 0 0,-21 0 15,21 0-15,-21 1 0,21-1 0,0 0 16,0 0-16,0 0 0,0 0 16,0 1-16,0-1 0,0 0 0,0 0 15,21-21 1,0 0-16,0 0 16,-21-21-16,21 21 0,0-21 0,1 0 15,-22-1-15,21 1 0,-21 0 0,0-21 16,21 21-16,-21-1 0,0 1 15,0 0-15,0 0 0,-21 21 32,21 21-32,0 0 15,0 0-15,-21 1 0,21 20 0,0-21 16,0 0-16,0 0 0,0 1 0,0-1 16,21-21-16,0 0 15,21 0-15</inkml:trace>
  <inkml:trace contextRef="#ctx0" brushRef="#br0" timeOffset="21296.19">8467 2900 0,'0'0'0,"21"0"0,0 0 15,-21-21-15,21 21 16,0 0-16,-21-21 16,0-1 15,-21 22 16,0 0-47,0 0 15,0 0-15,-1 0 16,1 0-16,0 0 16,0 0-1,21 22-15,-21-22 16,21 21-1,0 0 1,0 0 0,0 0-1,0 0-15,0 1 16,0-1-16,0 0 16,0 0-16,0 0 15,0 0 1,0 1-16,0-1 0,0 0 0,0 0 15,0 0-15,0 22 0,0-22 16,0 21-16,0-21 0,0 22 0,0-22 16,0 0-16,0 21 0,0-21 0,0 22 15,0-22-15,0 21 0,0-21 16,0 1-16,0-1 0,0 21 0,0-21 16,0 0-16,0 1 0,0 20 15,0-21-15,0 0 0,0 0 0,0 22 16,0-22-16,0 0 0,0 21 0,0-20 15,0 20-15,0 0 16,0-21-16,0 22 0,0-1 0,0-21 16,0 22-16,0-1 0,21 0 0,-21-21 15,0 22-15,0-22 0,21 21 16,-21-21-16,0 22 0,0-22 0,0 21 16,0-21-16,0 1 0,0 20 15,21-21-15,-21 0 0,0 22 0,0-22 16,21 21-16,-21-21 0,0 22 0,0-1 15,0-21-15,0 21 0,0-20 16,0-1-16,0 21 0,0-21 0,0 22 16,22-22-16,-22 21 0,0-21 0,0 0 15,0 1-15,0 20 0,0-21 16,0 0-16,0 0 0,0 22 16,0-22-16,0 0 0,0 0 0,0 22 15,0-22-15,0 0 0,0 21 16,0-21-16,0 22 0,0-22 0,0 21 15,0-21-15,0 22 0,0-22 0,0 21 16,0-21-16,0 22 0,0-22 16,0 21-16,-22-21 0,22 1 0,0 20 15,0-21-15,-21 0 0,21 0 0,0 22 16,0-22-16,0 0 0,0 0 16,0 0-16,0 1 0,0 20 0,0-21 15,0 0-15,0 0 0,0 1 0,0 20 16,0-21-16,-21 0 0,21 0 15,0 1-15,0 20 0,0-21 16,0 0-16,0 0 0,0 1 0,0-1 16,0 0-16,0 0 0,0 0 0,0 0 15,0 1-15,0-1 0,0 0 16,0 0-16,0 0 16,0 0-16,0 1 0,0-1 15,0 0-15,0 0 0,0 0 16,0 0-16,0 1 15,0-1-15,0 0 16,21-21 15,-21-21-31,0 0 0,0-1 0,0 1 16,0-21-16,21 0 0</inkml:trace>
  <inkml:trace contextRef="#ctx0" brushRef="#br0" timeOffset="22291.87">8361 3958 0,'0'0'0,"21"0"47,0 0-47,21 0 16,-20 0-16,20 0 0,0 0 15,1 0-15,-1 0 0,21 0 16,-20-21-16,20 21 0,-20 0 0,20 0 16,1 0-16,-22 0 0,0 0 0,1 0 15,-1 0-15,-21 0 0,0 0 16,0 0-16,1 0 0,-22 21 47,-22-21-47,22 21 15,-21-21-15,21 22 16,0-1-16,0 0 16,0 0-16,0 0 0,0 22 15,0-22-15,0 0 0,0 21 16,0 1-16,0-22 0,0 21 0,-21 0 15,21 1-15,0-1 0,0 0 16,0 1-16,0 20 0,0-20 0,0-1 16,0 21-16,0-20 0,0-1 0,21 0 15,-21 1-15,21-1 0,-21 0 16,0 1-16,22-1 0,-22-21 0,21 0 16,-21 1-16,0-1 0,0 0 0,0 0 15,0 0 1,-21-21-1,-1 0-15,1 0 16,0 0-16,-21 0 0,21-21 16,-22 21-16,1 0 0,0 0 0,-1 0 15,1 0-15,0-21 0,-22 21 0,22 0 16,-22 0-16,22 0 0,0 0 16,-22 0-16,22 0 0,-1 0 0,22 0 15,-21 0-15,21 0 0,-22 0 0,22 0 16,0 0-16,0 0 15,21-21 1,0 0-16,21-1 16,-21 1-16,21 0 15,0 0-15,-21 0 0,22 0 16,-1-22-16</inkml:trace>
  <inkml:trace contextRef="#ctx0" brushRef="#br0" timeOffset="22864.54">8509 4022 0,'0'0'0,"-42"0"15,42-21 16,42 21-31,-21 0 16,0 0-16,0 0 0,22 0 0,-1-22 16,0 22-16,1 0 0,-1 0 15,0 0-15,1 0 0,-22 0 0,21 0 16,-21 0-16,1 0 0,-1 0 16,-42 22-1,-1-22-15,-20 21 0,0 0 16,-1 0-16,-20 0 0,-1 0 15,22-21-15,-21 22 0,-1-1 0,22 0 16,-1 0-16,1-21 0,21 21 0,0-21 16,0 0-16,-1 21 0,44-21 31,20 0-31,-21 0 0,43 0 16,-22 0-16,21 0 0,1 0 0,-1 0 15,1 0-15,-1 0 0,1 0 0,-22-21 16,22 21-16,-43 0 0,21 0 15,-21 0-15,-21 21 16,-21 1-16,0-22 0,0 21 16,-21-21-16,-22 21 0,22 0 15,-1-21-15,-20 21 0,21 0 0,-1-21 16,1 22-16,0-22 0,20 0 16,1 21-16,42-21 15,1 0-15,-1 0 16,21 0-16,-21 0 0,22 0 15,-1 0-15,-21 0 0,21 0 0</inkml:trace>
  <inkml:trace contextRef="#ctx0" brushRef="#br0" timeOffset="23040.27">8890 4382 0,'0'0'0,"-42"21"0,-1 0 0,1-21 0,0 21 15,-22-21-15,22 21 0,21-21 0,-22 21 16,22-21-16,0 0 0,21 22 15,21-22 1,21 0-16,-20 0 0,20 0 16,0 0-16,1 0 0,-1 0 0,0 0 15,1 0-15,-1 0 0,0 0 0,-21 0 16</inkml:trace>
  <inkml:trace contextRef="#ctx0" brushRef="#br0" timeOffset="24023.71">9038 4509 0,'0'0'0,"0"21"0,-21-21 15,-21 21-15,-1-21 0,1 21 16,-22-21-16,1 21 15,21-21-15,-22 21 0,22-21 0,-1 0 16,1 22-16,0-22 0,21 0 0,-1 0 16,22 21-16,43-21 15,-22 0-15,21 0 16,1 0-16,-1 0 0,0 0 0,1 0 16,20 0-16,-21 0 0,1 0 15,20-21-15,-20 21 0,-1 0 0,-21 0 16,21 0-16,-20-22 0,-1 22 15,-42 0 1,-22 0-16,1 0 16,0 0-16,-1 22 0,1-22 15,-22 21-15,22-21 0,0 21 16,-22-21-16,22 21 0,21-21 0,0 0 16,-1 21-16,22 0 15,22-21-15,-1 0 16,21 0-16,0 0 0,1 0 0,-1 0 15,0 0-15,22 0 0,-22 0 16,1 0-16,-22 0 0,21-21 0,-21 21 16,0 0-16,-42 0 15,0 0 1,-21 0-16,-1 21 0,1-21 0,-21 22 16,20-1-16,1-21 0,-22 21 15,22 0-15,0 0 0,21-21 16,-22 21-16,22 1 0,21-1 0,0 0 15,21-21 1,22 21-16,-22-21 0,21 0 0,0 0 16,1 0-16,20 0 0,-20 0 0,-1 0 15,21 0-15,-20 0 0,-1 0 16,0 0-16,-20 0 0,-1 0 0,0 0 16,0 0-16,-42 21 31,0-21-31,0 0 0,-22 21 0,1-21 0,0 22 15,-1-1-15,1-21 0,-22 21 16,22-21-16,0 21 0,21-21 16,-22 21-16,22-21 0,21 21 15,21 1 1,22-22-16,-22 0 16,21 0-16,-21 0 0,22 0 0,-1 0 15,0 0-15,-21 0 0,22 0 16,-22 0-16,21 0 0,-21 0 0,1 0 15,-65 0 1,22 0 0,-21 0-16,21 21 0,-22-21 15,1 21-15,0-21 0,-1 21 0,22-21 16,-21 21-16,21-21 0,-1 21 0,1-21 16,21 22-1,21-22-15,1 0 16,20 0-16,-21 0 0,0 0 0,22 0 15,-1 0-15,-21 0 0,21 0 16,-20-22-16,20 22 0,-21 0 0,0-21 16,22 21-16,-22 0 0,0-21 0,0 21 31,-21-21-31,-21 21 16,0 0-16,0 0 0,-1 0 0,1 0 15,0 0-15,-21 0 0,21 0 16,-1 21-16,-20-21 0,21 0 0,21 21 15,-21-21-15,42 0 32</inkml:trace>
  <inkml:trace contextRef="#ctx0" brushRef="#br0" timeOffset="25675.48">3704 8530 0,'0'0'15,"-21"0"-15,0 0 16,0 0 0,42 0 31,0 0-32,0 0-15,21 0 0,-20 0 0,20 0 16,21 0-16,-20 0 0,-1 0 15,22 0-15,-22 0 0,21 0 0,1 0 16,-1 0-16,1 0 0,21 0 16,-1 0-16,1 0 0,0 0 0,20 0 15,-20 0-15,21 21 0,-21-21 16,20 0-16,22 0 0,0 0 16,0 0-16,0 0 0,22 22 0,-22-22 15,21 0-15,-21 0 0,21 0 0,0 0 16,0 0-16,-21 0 0,21 0 15,-21 0-15,0 0 0,0 0 0,22 0 16,-22 0-16,0 0 0,0 0 0,-22 0 16,1 0-16,0 0 0,-21 0 15,21 0-15,-43 0 0,22 0 0,-22 0 16,1 0-16,-1 0 0,1 0 0,-22 0 16,0 0-16,-20 0 0,-1 0 15,0 0-15,0 0 0,-42 0 63,21-22-63,-21 1 15,0 0 1,-1 21-16</inkml:trace>
  <inkml:trace contextRef="#ctx0" brushRef="#br0" timeOffset="26205.18">8403 8276 0,'0'0'16,"21"0"30,0 21-30,1-21-16,-1 22 0,0-22 0,0 0 16,0 21-16,0-21 0,1 21 0,20-21 15,-21 0-15,21 0 0,-20 0 16,20 21-16,-21-21 0,0 0 16,22 0-16,-22 0 0,0 0 0,21 0 15,-21 0-15,1 0 16,-1 0-16,-21 21 15,0 0 1,-21-21 0,-1 22-16,-20-1 0,21-21 0,0 21 15,0 0-15,-1 0 0,-20 0 0,21 1 16,0-1-16,0 21 0,-1-21 16,1 0-16,0 1 0,0 20 0,0-21 15,0 0-15,-1 22 0,1-22 0,0 0 16,21 0-16,0 0 0,-21-21 15,21 21-15,0 1 0,0-1 16,-21-21-16,21 21 0,0 0 16,21-21 15,0 0-31,-21-21 16,21 0-16,0 0 0,-21-1 0,22 1 15,-1-21-15</inkml:trace>
  <inkml:trace contextRef="#ctx0" brushRef="#br0" timeOffset="26920.89">9207 8255 0,'0'0'15,"0"-21"-15,0 0 0,0 0 16,22 21-16,-1-22 0,-21 1 16,21 0-16,0 21 0,0-21 0,0 0 15,1 21-15,-1-21 0,0 21 16,0 0-16,0 0 0,0 0 16,1 0-16,-1 0 0,0 0 0,0 21 15,0 0-15,-21 0 0,0 0 0,21 0 16,-21 1-16,22 20 0,-22-21 15,0 21-15,0-20 0,0 20 0,0-21 16,0 21-16,-22-20 0,1-1 0,0 21 16,0-21-16,0 0 0,0 1 15,-1-1-15,1 0 0,0-21 0,0 21 16,0 0-16,21 0 16,0-42 15,21 0-31,0 0 15,0 0-15,0 0 0,1-1 16,-1-20-16,0 21 16,21 0-16,-21-22 0,1 22 0,-1 0 15,0-21-15,0 21 0,0-22 0,22 22 16,-22 0-16,0-21 0,-21 20 16,21 1-16,0 0 0,0 21 0,-21-21 15,0 0-15,0 0 0,22-1 16,-44 44 15,22-1-15,0 0-16,-21 0 0,0 21 15,0-20-15,21-1 0,0 21 0,-21 0 16,0-20-16,21 20 0,0-21 0,0 21 16,0-20-16,0 20 0,0-21 15,0 0-15,0 0 0,0 1 0,0-1 16,21 0-16,0-21 0,0 0 15,21 21-15,-20-21 0,-1 0 0,0 0 16,21 0-16,-21 0 0,1 0 16,-1-21-16,0 21 0,0-21 0,0 0 15,0-1-15,1 1 0,-22 0 16,21 0-16,0 0 0</inkml:trace>
  <inkml:trace contextRef="#ctx0" brushRef="#br0" timeOffset="27799.92">10139 3090 0,'0'0'0,"21"-21"16,0 0-1,0 0 1,-21 42 31,0 0-32,0 0-15,0 1 0,0-1 16,0 0-16,0 0 0,0 21 0,0 1 16,0-22-16,0 21 0,0 1 0,-21 20 15,21-21-15,0 1 16,-21 20-16,21-20 0,-21 20 0,0 1 15,21-1-15,-22 1 0,22-1 0,-21 22 16,21-22-16,0 22 0,-21 0 16,0-1-16,21 1 0,-21 0 0,21-1 15,0 1-15,0 0 0,-21-1 0,21 22 16,-22-21-16,22-1 0,-21 1 16,21 0-16,-21-22 0,0 22 0,21-22 15,0 22-15,-21-21 0,21-1 0,-21 1 16,21-22-16,0 0 0,-22 1 15,22-1-15,0-21 0,0 0 0,0 0 16,0 1-16,22-22 16,-1-22-1,0-20-15,-21 21 0,0 0 16,21-22-16,0 1 0,-21-21 0</inkml:trace>
  <inkml:trace contextRef="#ctx0" brushRef="#br0" timeOffset="28563.52">10075 3281 0,'21'-21'15,"-42"21"16,0 0-15,0 21-16,0 0 16,0 0-16,-1 0 0,1 22 0,21-22 15,-21 0-15,0 21 0,0-20 16,0 20-16,-1-21 0,1 0 0,0 0 16,21 1-16,0-1 0,-21 0 15,21 0-15,-21-21 0,21 21 16,0-42 15,21 0-31,0 0 16,0 0-16,0-1 0,1 1 15,-1-21-15,0 21 0,0-22 0,0 1 16,0 21-16,1-21 0,-1-1 0,0 1 16,21 0-16,-21 20 0,1-20 15,-1 21-15,0 0 0,0 0 0,0-1 16,0 1-16,1 0 0,-1 21 15,0-21-15,0 21 0,0 0 16,-21 21-16,21-21 0,-21 21 16,0 0-16,22 1 0,-22 20 15,21 0-15,-21-21 0,21 22 16,-21-1-16,21 0 0,-21 1 0,0-22 16,21 21-16,0 1 0,-21-22 15,0 21-15,22-21 0,-22 0 0,21 1 16,-21-1-16,21 0 0,-21 0 15,0 0-15,21-21 32,0 0-17,-21-21-15,0 0 0,21 0 16,-21-22-16,22 22 16,-22 0-16,21 0 0</inkml:trace>
  <inkml:trace contextRef="#ctx0" brushRef="#br0" timeOffset="29491.99">11324 2879 0,'-42'-64'31,"42"43"-31,0 0 0,0 0 16,0 0-16,0-1 0,0 1 15,21 0-15,0 0 0,-21 0 0,21 0 16,0-1-16,1 22 0,-1-21 16,0 21-16,0 0 0,0 0 15,0 0-15,-21 21 16,22 1-16,-22-1 15,0 21-15,0-21 0,0 0 0,0 22 16,0-22-16,0 21 0,0-21 16,0 1-16,0 20 0,0-21 0,0 0 15,0 0-15,0 1 0,0-1 0,0 0 16,0 0 0,21-21-16,0 0 15,0 0-15,0 0 0,0 0 16,22 0-16,-22-21 0,0 21 15,0-21-15,0 0 0,1-1 0,-1-20 16,0 21-16,0 0 0,0-22 0,0 1 16,1 21-16,-22-21 0,0 20 15,21-20-15,-21 21 0,0 0 0,0 0 16,0-1-16,0 1 0,0 0 16,0 42 15,0 0-16,0 22-15,0-22 0,0 21 0,0-21 16,0 22-16,0-1 0,0 0 16,0 1-16,0-1 0,-21 0 0,21 1 15,0-1-15,0 22 0,0-1 0,-22-21 16,22 22-16,0-1 0,0-20 16,0 20-16,0 1 0,0-22 0,0 0 15,0 22-15,0-22 0,0 1 0,0-1 16,22 0-16,-22-21 0,0 22 15,0-1-15,0-21 0,21 22 16,-21-22-16,0 0 0,0 0 0,0 0 0,0 0 16,0 1-16,-21-22 31,-1-22-31,1 22 16,21-21-16,0 0 0,-21-21 15,0 21-15,21-1 0,-21-20 0,21 21 16,0-21-16,0-1 0,0 1 0,0 0 15,0-22-15,0 1 0,0 20 16,0-20-16,21-1 0,0 1 0,0 20 16,0 1-16,1 0 0,-1-1 15,0 1-15,0 0 0,0 21 0,22-1 16,-22-20-16,0 21 0,21 0 0,-21 0 16,1-1-16,-1 1 15,21 21-15,-21-21 0,0 0 0,-21 0 16,22 21-16</inkml:trace>
  <inkml:trace contextRef="#ctx0" brushRef="#br0" timeOffset="31100.18">8403 4022 0,'0'0'0,"0"-21"15,-21 21-15,21-22 16,0 44 31,0 20-47,0-21 0,0 21 16,0-20-16,0 20 0,0 21 0,0-20 15,0-1-15,0 22 0,0-22 16,0 21-16,0 1 0,0-22 0,0 22 15,0-1-15,0 1 0,0-1 16,0 1-16,0-1 0,0-20 16,0 20-16,0-21 0,0-20 0,0 20 15,21-21-15,-21 0 0,0 0 0,0 1 16,0-1-16,0-42 31,0-1-15,0 1-16,0 0 0,0 0 0,0 0 15,0-22-15,0 22 0,0-21 0,0 0 16,0-1-16,0 1 0,0 0 16,0-22-16,0 22 0,0-1 0,0 1 15,0 0-15,0-22 0,0 22 16,0 0-16,0-1 0,0 1 16,0 0-16,0-1 0,0 1 0,0 21 15,0-22-15,0 22 0,0 0 0,0 0 16,0 0-16,0 0 0,0-1 15,0 1-15,0 0 0,-21 0 16,21 0-16,0 0 16,0-1-16,0 1 0,0 0 15,0 0 17,21 21 14,0 0-30,-21-21-16,21 21 0,1 0 16,-1 0-16,0 0 0,21 0 0,-21-21 15,22 21-15,-1 0 0,0 0 16,1 0-16,-1-22 0,0 22 0,22 0 16,-22 0-16,1 0 0,-1 0 0,0 0 15,-21 0-15,1 0 0,-1 0 16,0 0-16,0 0 0,0 0 15,-21 22 32,0-1-31,0 0 0,-21 0-16,21 0 0,0 0 0,-21 1 15,21-1-15,0 0 0,0 21 16,0 1-16,0-22 0,-21 21 0,21 0 15,0 22-15,-21-22 0,21 1 0,0-1 16,-22 21-16,22-20 0,0-1 16,0 22-16,0-22 0,0 0 0,0 22 15,0-22-15,0 0 0,0 22 16,0-22-16,0 1 0,0-1 16,0-21-16,22 21 0,-22-20 0,21 20 15,-21-21-15,0 0 0,0 0 0,0 1 16,21-22-16,-21 21 0,0-42 62,0-1-62,0 1 16,0 0 0,0 0-16,-21 0 15,0 0-15,21-1 0,0 1 16,0 0-16,-22 0 0,22 0 15</inkml:trace>
  <inkml:trace contextRef="#ctx0" brushRef="#br0" timeOffset="31920.71">8615 4276 0,'0'0'0,"-21"-21"15,42-1 1,-21 1-16,0 0 16,0 0-16,21 21 15,0-21-15,21 0 0,1 21 0,-1-22 16,0 1-16,1 0 0,20 21 0,-20-21 16,-1 0-16,21 21 0,-20-21 15,-22 21-15,0 0 0,0 0 0,-42 0 31,0 0-31,-43 0 0,22 21 16,-21-21-16,20 21 0,-20 0 0,-1 0 16,1-21-16,20 21 0,-20-21 15,21 22-15,20-22 0,1 0 16,0 21-16,0-21 0,42 0 31,21 0-31,-20 0 0,20 0 0,0 0 16,1-21-16,-1-1 0,21 22 15,-20-21-15,-1 0 0,0 21 0,1-21 16,-22 21-16,21 0 0,-21-21 0,-21 0 16,-42 21-1,21 0-15,-21 0 0,-22 0 16,22 0-16,-22 0 0,1 21 16,20-21-16,-20 21 0,21-21 15,-1 21-15,1-21 0,0 21 0,20-21 16,1 0-16,0 21 0,42 1 31,0-22-31,1 0 0,20 0 16,0 0-16,1 0 0,-1 0 0,0 0 15,22 0-15,-22 0 0,0-22 0,1 22 16,-1 0-16,0 0 0,-20 0 16,-1 0-16,-42 0 15,-22 0 1,1 0-16,0 0 0,-22 22 0,22-22 15,-22 21-15,22-21 0,0 21 16,-1-21-16,22 21 0,-21-21 16,42 21-16,0 0 0,21-21 15,0 0 1,0 0-16,22 0 0,-1 0 16,0-21-16,22 21 0,-22 0 0,0-21 15,1 21-15,-1 0 0,0-21 16,1 21-16,-22-21 0,0 21 0,0 0 15,-42 0-15,0 0 16,-21 0-16,20 0 0,-41 21 16,21-21-16,-1 21 0,1-21 0,0 21 15,-1 0-15,1-21 0,0 22 16,-1-22-16</inkml:trace>
  <inkml:trace contextRef="#ctx0" brushRef="#br0" timeOffset="32440.41">8509 4318 0,'21'0'15,"21"0"-15,-20 0 0,-1 0 16,21 0-16,0 0 0,-20 0 0,20 0 15,0 0-15,1-21 0,-1 21 16,-21 0-16,0 0 0,0-21 0,1 21 16,-1 0-16,-21-21 15,-21 21 1,-22 0-16,1 0 0,0 0 0,-1 21 16,1 0-16,-22-21 0,22 21 15,0-21-15,-1 21 0,1-21 16,21 0-16,0 21 0,0-21 0,21 22 15,21-22 1,0 0-16,0 0 0,21 0 16,1 0-16,-1 0 0,22 0 15,-22 0-15,0 0 0,22 0 0,-22-22 16,0 22-16,1 0 0,-1 0 0,-21 0 16,0 0-16,1 0 0,-44 0 15,1 0 1,0 0-16,-21 0 0,-1 22 15,-20-22-15,21 21 0,-1 0 16,-20-21-16,20 21 0,1-21 0,0 21 16,21-21-16,-22 0 0,22 21 15,21 1-15,42-22 16,-20 0 0,20 0-16,-21 0 0,21 0 15,1 0-15,-1 0 0,0 0 0,1 0 16,-1 0-16,0 0 0,1-22 0,-22 22 15,0 0-15,0 0 0,-42 0 16,-21 0 0,21 0-16,-22 0 0,1 0 15,0 0-15,-22 0 0,22 22 0,-1-1 16,1-21-16,0 0 0,-1 0 16,22 21-16,-21-21 0</inkml:trace>
  <inkml:trace contextRef="#ctx0" brushRef="#br0" timeOffset="35147.86">8530 4572 0,'42'0'16,"-20"0"-16,20 0 15,0 0-15,1 0 0,-1-21 0,0 21 16,1 0-16,-1 0 0,0-21 0,1 21 16,-1 0-16,-21 0 0,21-21 15,-20 21-15,-1 0 0,-42 0 16,-1 0 0,-20 0-16,0 0 0,-1 0 15,1 21-15,-21 0 0,-1-21 0,22 21 16,-22-21-16,22 21 15,0-21-15,-1 21 0,22-21 0,0 0 16,21 22-16,21-22 16,0 21-16,0-21 15,22 0-15,-1 0 0,0 0 0,1 0 16,20 0-16,-20 0 0,-1 0 0,0 0 16,1 0-16,-1 0 0,-21 0 15,21 0-15,-20 0 0,-44 0 31,1 0-31,-21 0 0,21 0 16,-22 0-16,1 21 0,0-21 0,-1 0 16,22 21-16,-21 0 0,0-21 15,20 0-15,1 0 0,0 21 16,0-21-16,0 0 0,21 22 16,21-22-1,0 0-15,0 0 0,0 0 16,22-22-16,-22 22 0,0-21 0,21 0 15,1 21-15,-22-21 0,21 0 16,1 0-16,-1 21 0,-21-22 0,21 1 16,-20 21-16,-1 0 0,0-21 0,-42 21 31,0 0-31,-1 21 0,-20-21 16,21 21-16,-21 1 0,-1-1 15,1-21-15,0 21 0,-1 0 16,-20 0-16,42 0 0,-22 1 0,22-22 15,-21 21-15,21 0 0,21 0 16,21-21 0,0-21-1,0 21-15,0-21 0,22 0 0,-22-1 16,0 22-16,21-21 0,-21 0 16,1 0-16,-1 21 0,0-21 15,0 21-15,0 0 0,-21-21 0,0 42 31,0 0-31,0 0 16,0 0-16,0 0 0,0 22 16,0-1-16,0-21 0,0 22 0,0-1 15,-21-21-15,21 21 0,-21-20 0,21-1 16,0 21-16,0-21 0,-21-21 16,21 21-16,0 1 0,0-44 46,0 1-46,0 0 0,0-21 0,0 21 16,0-22-16,0 1 0,-21 0 16,21-22-16,-22 22 0,22-22 15,0 22-15,-21-22 0,0 1 0,0-1 16,0 1-16,21 21 0,-21-22 0,-1 1 16,1 20-16,21 22 0,0-21 15,0 21-15,-21-1 0,0 22 16,21 22-16,0-1 15,0 0-15,0 21 0,0 1 0,0-1 16,-21 0-16,21 22 0,0-22 0,0 22 16,-21-1-16,21 1 0,0-1 15,0 1-15,-22-1 0,22 1 16,0-1-16,0-21 0,-21 22 0,21-22 16,0 1-16,0-22 0,0 21 15,0-21-15,0 0 0,21-21 16,1-21-1,-22 0-15,21 0 16,0-21-16,-21-1 0,0 22 0,0-42 16,21 20-16,-21-20 0,0-1 0,21 22 15,-21-22-15,0 1 0,0-1 16,0 1-16,0-1 0,0 1 0,0-1 16,0 22-16,0 0 0,0-1 15,0 22-15,0 0 0,-21 21 16,0 0-16,21 42 15,0-20-15,-21 20 0,21 0 16,-21 1-16,-1 20 0,22-21 0,0 22 16,-21 21-16,0-22 0,21 1 0,-21 20 15,21-20-15,0-1 0,0 1 16,0-22-16,0 22 0,0-22 0,0-21 16,0 21-16,0-20 0,0-1 15,21-21-15,0 0 0,0 0 16,1-21-16,-1-1 0,0 1 15,0 0-15,0-21 0,0-1 16,1 1-16,-1-21 0,0 20 16,0-20-16,0-1 0,22 1 0,-43-22 15,21 22-15,0-1 0,0 1 16,-21-1-16,0 22 0,0-1 0,0 1 16,21 0-16,-21 21 0,0-1 0,0 44 31,0-1-31,0 21 0,0 0 0,0 1 15,0-1-15,-21 22 0,21-22 0,0 21 16,0 1-16,0-1 0,-21 1 16,21-1-16,0 1 0,-21-1 0,21-20 15,0-1-15,0 0 0,0 1 16,0-22-16,0 0 0,0 0 16,21-21-1,0 0-15,-21-21 0,21 0 0,0 0 16,-21 0-16,22-22 0,-1 1 15,-21 0-15,0-22 0,0 22 0,21-22 16,-21 1-16,21-1 0,-21 1 16,0-1-16,0 1 0,0-1 0,0 1 15,0-1-15,0 22 0,0 0 0,0-1 16,0 22-16,0 0 0,0 42 16,0 0-1,0 22-15,0-1 0,0 21 16,0-20-16,0 20 0,0 1 15,0-1-15,0 1 0,0 20 0,-21-20 16,21-1-16,-21 1 0,21-1 0,0 1 16,0-1-16,-21-20 0,21-1 15,0-21-15,0 22 0,0-22 0,0 0 16,0-42 0,21-22-1,0 22-15,-21-21 0,0 0 16,21-1-16,0 1 0,-21-22 15,0 1-15,0-1 0,0 1 0,0-22 16,0 22-16,0-22 0,0 22 16,0-1-16,0 1 0,0-1 15,0 22-15,0-1 0,0 22 0,0 0 16,0 0-16,0 42 16,0 0-16,0 0 0,0 22 15,0-1-15,0 22 0,0-22 0,0 21 16,0 1-16,0-1 0,0 1 15,0-1-15,0 1 0,0 21 0,0-22 16,0 1-16,0-22 0,0 21 0,0-20 16,0-22-16,0 21 0,0-21 15,0 1-15,0-1 0,0-42 32,0-1-32,0-20 15,21 21-15,-21-21 0,0-22 16,22 22-16,-22-22 0,0 1 0,0-1 15,0-20-15,0 20 0,0 1 16,21-22-16,-21 21 0,0 1 0,21-1 16,-21 1-16,0 21 0,0-1 0,0 22 15,0 0-15,21 0 0,0 42 16,-21 21 0,0-21-16,0 22 0,0-1 0,0 22 15,0-22-15,0 21 0,0 1 0,0-22 16,0 43-16,0-22 0,0 1 15,0-1-15,0-20 0,0 20 0,0-20 16,0-1-16,0 0 0,0-21 16,0 22-16,0-22 0,0-42 31,0 0-31,0-1 16,0-20-16,0 21 0,0-21 0,0-22 15,0 1-15,0 20 0,0-20 0,0-1 16,0 1-16,21-22 0,-21 22 15,0-22-15,0 21 0,0-20 16,0 20-16,0 1 0,0 20 0,22 1 16,-22 0-16,0 21 0,0 42 15,0 21 1,0 0-16,0 1 0,0 20 16,0 1-16,0-1 0,0 1 0,0 20 15,0-20-15,0 21 0,0-22 0,0 22 16,0-22-16,0 1 0,0-1 15,0 1-15,0-22 0,0 22 0,0-43 16,0 21-16,0-21 0,0 0 0,0 1 16,0-1-16,0-42 15,0-1 1,0-20-16,21 21 0,-21-21 16,0-1-16,0-20 0,0-1 15,0 1-15,0-1 0,0 1 0,0-22 16,0 0-16,0 22 0,0-22 0,0 1 15,0-1-15,0 21 0,0 1 16,21-1-16,-21 22 0,0 0 0,0 21 16,0-1-16,0 44 0,0-1 15,0 42-15,0-20 0,0 20 16,0 1-16,0-1 0,0 22 0,0-22 16,0 22-16,0 0 0,0-22 15,0 22-15,0-22 0,0 1 16,0-1-16,0 1 0,0-22 0,0 0 15,0 1-15,0-1 0,0-21 0,0 0 16,0 1-16,0-1 0,0 0 16,-21-21-1</inkml:trace>
  <inkml:trace contextRef="#ctx0" brushRef="#br0" timeOffset="40311.87">5546 6922 0,'-22'0'0,"44"0"0,-86 0 16,43 0-16,-21 0 0,20 0 0,1 0 15,-21 0-15,21 0 0,0 0 16,-1 0-16,1 0 16,42 0 15,1 0-31,20 0 0,0 0 0,22 0 15,-22 0-15,22 0 0,-1 0 16,22 0-16,-22 0 0,1 0 0,20 0 16,-20 0-16,-1 0 0,1 0 0,-22 0 15,22 0-15,-22 0 16,0 0-16,-20 0 0,20 0 0,-21 0 16,-42 0-1,0 21 1,-22-21-16,22 0 0,-21 0 0,0 21 15,-1-21-15,-20 0 0,-1 0 0,1 0 16,-1 0-16,1 0 0,-22 0 16,22 0-16,-1 0 0,1 0 0,20 0 15,1 0-15,0 0 0,-1 0 16,22 0-16,0 0 16,42 0-1,0 0-15,22 0 16,-1 0-16,0 0 0,22 0 0,-1 0 15,1 0-15,-1 0 0,1 0 0,20 0 16,-20 0-16,-1 0 0,1-21 16,-1 21-16,-20 0 0,20 0 0,-42 0 15,22 0-15,-22 0 0,-42 21 16,0-21 0,-22 21-16,1-21 0,-22 21 0,1-21 15,-1 21-15,-20 1 0,-1-22 0,22 0 16,-22 0-16,0 21 0,22-21 15,-1 0-15,22 21 0,0-21 16,-1 0-16,22 0 0,42 0 16,22 0-1,-22 0-15,21 0 0,22 0 0,-1 0 16,1 0-16,20-21 0,-20 21 16,20 0-16,1-21 0,-21-1 0,20 22 15,-20 0-15,-1-21 0,1 21 0,-22 0 16,0 0-16,-20 0 0,-1 0 15,-42 0-15,-22 0 16,22 0-16,-21 21 0,-22 1 0,1-22 16,20 21-16,-41-21 0,20 21 15,1 0-15,-22-21 0,22 21 0,-1-21 16,1 21-16,20-21 0,-20 0 16,20 22-16,22-22 0,0 0 15,0 0-15,42 0 16,21 0-16,1 0 15,-1 0-15,22 0 0,-1 0 0,1-22 16,20 22-16,-20-21 0,20 21 0,-20-21 16,21 0-16,-22 21 0,22-21 15,-22 21-15,1 0 0,-22 0 0,0 0 16,-20 0-16,-44 0 16,1 0-16,-42 0 15,20 21-15,-20-21 0,-22 21 0,22 0 0,-43-21 16,21 21-16,1 1 0,-22-1 15,21-21-15,0 21 0,22 0 16,-1 0-16,1-21 0,-1 21 0,22-21 16,21 0-16,0 0 0,21 22 0,21-22 15,21 0 1,1 0-16,20 0 0,1 0 0,-1 0 16,22 0-16,-1 0 0,1-22 0,0 1 15,-1 21-15,1-21 0,0 21 16,-1-21-16,-20 21 0,-1 0 0,-20 0 15,-1 0-15,-21 0 0,-42 0 16,0 0 0,-21 0-16,-22 0 0,22 21 0,-22-21 15,1 21-15,-1-21 0,1 21 0,-22-21 16,22 0-16,-1 22 0,1-22 16,-1 0-16,22 21 0,-1-21 0,1 0 15,21 21-15,42-21 16,0 0-16,22 0 15,-1 0-15,0 0 0,22 0 0,-22 0 16,22 0-16,-1 0 0,22-21 16,-22 0-16,1 21 0,-1-22 0,1 22 15,-1 0-15,-20-21 0,-1 21 16,0-21-16,-21 21 0,1 0 16,-44 0-16,1 0 15,-21 0-15,0 0 0,-1 0 0,1 21 16,0 0-16,-1-21 0,1 0 15,0 22-15,-1-22 0,22 0 0,0 0 16,0 0-16,0 21 0,42-21 31,0 0-15,0 0-16,0 0 0,0 0 0,1 0 16,20 0-16,-21 0 0,0 0 15,0-21-15,22-1 0,-22 22 16,0-21-16,0 0 0,0 0 0,1 0 15,-1 21-15,0-21 0,0-1 16,-21-20-16,0 21 0,0 0 0,0 0 16,0-1-16,0 1 0,0 0 0,0 0 15,0 0-15,0 0 0,0-1 16,0 1-16,0 0 0,0 0 16,-21 21-16,21 21 31,0 0-31,0 0 0,0 1 0,21-1 15,-21 0-15,21 21 0,-21-21 16,21 22-16,1-22 0,-22 0 16,0 21-16,0-20 0,21-1 0,-21 0 15,21 0-15,-21 0 0,0 0 16,0 1-16,21-22 16,-21-22-1,0 1-15,0 0 16,0 0-16,0 0 0,0 0 0,0-1 15,0 1-15,0-21 0,0 21 0,0 0 16,0-1-16,0 1 0,-21 0 16,21 0-16,0 0 0,0 0 0,0-1 15,0 44 17,0-1-32,0 0 0,0 0 15,0 0-15,0 0 0,0 1 0,0-1 16,0 21-16,0-21 0,0 22 15,0-22-15,0 0 0,0 0 0,0 0 16,0 0-16,0 1 0,21-22 16,0 0-16,0 0 15,-21-22 1,0 1-16,0 0 0,22 0 16,-22-21-16,0 20 0,0 1 15,0-21-15,0 21 0,0 0 0,0-22 16,-22 22-16,1 0 0,21-21 15,-21 20-15,0 1 0,0 21 16,21-21-16,-21 21 0,-1 0 16,1 21-16,0-21 0,21 21 15,0 1-15,-21-1 0,21 0 16,-21 0-16,21 0 0,0 0 16,-21 1-16,21-1 0,-22-21 15,22 21-15,0 0 0,-21-21 0,0 0 31,0 0-15,0-21-16,0 0 16,-1 0-16,1 21 15,-21-22-15,21 1 0,-22 21 16,1-21-16,0 0 0,-1 21 0,1-21 16,-21 0-16,-1 21 0,22-22 0,-22 22 15,1 0-15,-1 0 0,1 0 16,-1-21-16,1 21 0,20 0 0,-20 0 15,21 0-15,-1 0 0,22 0 16,0 0-16,0 0 0,21 21 16,21-21-16,21 0 0,1 22 15,-1-22-15,21 0 0,22 21 16,0-21-16,-1 0 0,1 0 0,21 0 16,-21 0-16,-1 0 0,1 0 15,0 0-15,-1 0 0,-20 0 16,20 0-16,-41 0 0,20 0 0,-20 0 15,-22 0-15,0 0 0,-42 0 16,0-21 0,-22 21-16,1 0 0,0 0 0,-22 0 15,1 0-15,-1 0 0,1 0 0,-22 0 16,-21 0-16,21 0 0,1 0 16,-22 0-16,21 0 0,1 0 0,20 0 15,1 0-15,20 0 0,1 0 16,0 0-16,20 0 0,1 0 15,42 0 1,22 0-16,-1 0 0,0 0 16,1 0-16,20 0 0,1 0 0,-1 0 15,1 0-15,20 0 0,-20 0 0,21-22 16,-22 22-16,1 0 0,-1 0 16,-21-21-16,1 21 0,-1 0 0,0 0 15,-20 0-15,-44 0 16,1 0-16,-21 0 15,0 0-15,-64 0 16,42 0-16,1 0 0,-22 0 0,0 0 16,1 0-16,-1 0 0,0 0 15,1 0-15,20 0 0,-20 0 0,41 0 16,-20 0-16,42 0 0,-22 0 16,22 0-16,0 0 0,63 0 15,-21 0 1,22 0-16,-1 0 0,22 0 15,-22 0-15,21 0 0,1 0 0,21 0 16,-22 0-16,22 0 0,-22-21 0,1 21 16,-1-21-16,1 21 0,-22 0 15,0 0-15,-20 0 0,-1 0 16,-42 0 0,-1 0-16,-20 0 0,0 0 15,-1 21-15,-20-21 0,-1 21 0,-20-21 16,20 0-16,-20 0 0,20 0 15,1 21-15,-1-21 0,1 22 0,20-22 16,1 0-16,0 0 0,20 0 16,1 0-16,0 0 0,42 0 31,0 21-31,1-21 0,-1 0 0,21 0 16,0 0-16,1 0 0,-1 0 15,22 0-15,-22 0 0,21 0 16,-20 0-16,20 0 0,-20-21 0,-22 21 15,21 0-15,-21 0 0,-63 0 16,21 0 0,-22 0-16,1 21 0,-21-21 15,20 0-15,-20 21 0,-1 0 0,1-21 16,20 0-16,-20 21 0,21-21 0,-22 0 16,22 0-16,21 21 0,-22-21 15,22 0-15,0 0 0,0 0 0,21 22 16,21-22-1,21 0-15,-21 0 16,22 0-16,-1 0 0,0 0 0,1 0 16,20 0-16,1 0 0,-1 0 0,1 0 15,-1 0-15,1 0 0,-1 0 16,-20 0-16,20 0 0,-21 0 0,-20 0 16,-1 0-16,0 0 0,-42 0 15,0 0-15,-22 21 16,1-21-16,0 0 0,-1 21 0,-20-21 15,-1 0-15,22 21 0,-22-21 16,22 0-16,-21 21 0,20-21 0,1 0 16,21 0-16,0 0 0,-1 0 0,44 0 31,-1 0-15,0 0-16,21 0 0,1 0 0,62 0 15,-41 0-15,-1 0 16,1 0-16,-1 0 0,1 0 0,-1 0 15,-20 0-15,20 0 0,-20 0 16,-1 0-16,-21 0 0,0 0 0,-42 0 16,0 0-1,-21 0-15,-1 0 0,1 0 16,-22 21-16,1-21 0,-1 22 0,1-22 16,-1 21-16,1-21 0,-1 21 0,22-21 15,-21 21-15,20-21 16,22 0-16,-21 0 0,21 21 0,-1-21 15,22 21-15,43-21 16,-22 0-16,21 0 16,1 0-16,-1 0 0,21 0 0,1 0 15,-1 0-15,1 0 0,21 0 0,-22 0 16,22-21-16,-22 21 0,1-21 16,-1 0-16,1 21 0,-22-21 0,0 21 15,1 0-15,-22 0 0,0-21 16,-42 21-1,-21 0-15,20 0 0,-41 0 0,21 0 16,-22 0-16,1 21 0,-22-21 16,0 0-16,1 21 0,-1-21 15,0 21-15,1-21 0,-1 21 0,21-21 16,-20 0-16,41 21 0,1-21 16,0 0-16,-1 22 0,22-22 0,42 21 31,22-21-31,-22 0 0,21 0 15,22 0-15,-22 0 0,43 0 0,-22 0 16,22 0-16,0 0 0,-1 0 0,1-21 16,0 21-16,-1 0 0,-20-22 15,20 22-15,-20 0 0,-22-21 16,22 21-16,-22 0 0,-21 0 0,22 0 16,-65 0-1,1 0-15,-21 0 0,0 0 16,-22 21-16,1-21 0,-22 22 0,0-22 15,1 21-15,-1-21 0,0 0 16,1 0-16,20 21 0,1-21 0,-1 0 16,22 0-16,-1 0 0,22 0 0,0 0 15,0 21-15,42-21 16,21 0-16,-20 0 16,20 0-16,21 0 0,1 0 15,-22 0-15,43 0 0,-22 0 16,1-21-16,-1 21 0,22-21 0,-21 21 15,-1-21-15,-21 21 0,22-22 16,-22 22-16,-21 0 0,1 0 0,-1-21 16,-64 21-1,22 0-15,-21-21 16,-22 21-16,22 0 0,-21 0 0,-22 0 16,21 0-16,-20 0 0,20-21 0,1 21 15,-1 0-15,1 0 0,20 0 16,1 0-16,21 0 0,0 0 0,42 0 15,0 0 1,21-21-16,1 21 0,20 0 16,1 0-16,20 0 0,-20-21 15,21 21-15,-22 0 0,1-22 0,20 22 16,-41 0-16,20-21 0,-21 21 16,-20 0-16,20 0 0,-84 0 31,20 0-31,-20 0 0,0 0 15,-1 0-15,-20 0 0,-1 0 0,1 0 16,21 0-16,-22 0 0,1 0 0,20 0 16,1 0-16,21 0 15,0 0-15,42 0 16,0 0-16,21 0 16,1 0-16,-1-21 0,0 21 15,22 0-15,-22 0 0,22-21 0,-22 0 16,21 21-16,-20 0 0,-1-21 0,0 21 15,1 0-15,-22 0 0,0-22 16,-42 22 0,0 0-16,0 0 0,-22 0 15,1 0-15,0 0 0,-22 0 16,22 0-16,-22 0 0,1 0 0,-1 0 16,22 0-16,0 0 0,-1 0 15,1 0-15,63 0 31,21 0-31,-20-21 0,20 21 0,21 0 16,-20 0-16,20 0 0,-20-21 16,20 21-16,-21-21 0,22 21 0,-22 0 15,1-21-15,-1 21 0,0 0 0,-21 0 16,1 0-16,-1-21 0,-42 21 31,-1 0-31,1 0 0,0 0 16,0 0-16,-21 0 0,20 0 0,1 0 15,0 0-15,21 21 32,21-21-32,0 0 0,1 0 15,-1 0-15,21 0 0,-21 0 0,22 0 16,-22 0-16,21 0 0,0 0 16,-20 0-16,20 0 0</inkml:trace>
  <inkml:trace contextRef="#ctx0" brushRef="#br0" timeOffset="48304.64">6625 6922 0,'0'-22'15,"0"1"1,0 0 0,0 0-1,-21 21 48,21 21-63,0 0 0,0 0 15,-21 1-15,21-1 0,0 0 16,0 0-16,0 0 16,0 0-16,-21-21 0,21 22 0,0-1 15,0 0-15,0 0 0,0 0 16,0 0 0,21-42 15,-21 0-16,0 0-15,0 0 16,21 0-16,-21-1 16,0 1-16,21 21 0,-21-21 15,0 0-15,0 0 0,0 0 0,0-1 16,0 1-16,0 0 16,0 0-16,0 42 31,0 0-16,0 0-15,0 1 0,0-1 16,-21 0-16,21 0 0,0 0 16,-21 0-16,21 1 15,0-1 1,0-42 15,0-1-31,0 1 0,0 0 16,0 0-16,0 0 0,0 0 15,0-1-15,0 1 0,-21 0 16,21 0-16,-22 0 0,1 0 16,21-1-16,-21 22 15,0-21-15,0 21 16,0 0-16,-1 0 16,1 0-16,0 0 15,0 0 1,21 21-16,0 1 15,0-1 1,-21-21-16,21 21 0,0 0 16,-21-21-1,21 21-15,-22-21 47,1-21-31,0 21-16,21-21 0,-21 21 15,21-21-15,-21 21 16,0-21-16,-1 21 16,1 0-16,21-22 0,-21 22 0,0 0 15,0 0-15,21-21 16,-21 21-16,-1 0 0,1 0 16,0 0-1,0 0-15,21 21 31,-21-21-31,21 22 0,-21-1 16,21 0 0,0 0 15,-22-21 0,1 0-15,0 0-16,0 0 15,0 0 1,0 0-16,-1 0 0,22-21 16,-21 21-16,0 0 0,0 0 15,0 0-15,0 0 16,-1 0 0,1 0-16,0 0 0,0 0 15,0 0-15,0 0 16,-1 0-16,1 0 15,0 0-15,0 21 0,0-21 16,0 0-16,-1 0 0,1 21 16,0-21-16,0 0 15,0 0-15,0 0 0,21 21 16,-22-21-16,1 0 0,0 0 16,0 0 15,21-21-31,-21 21 15,21-21 1,-21 21 62,-1 0-62,22 21 15,-21-21-31,0 0 16,0 0 15,21-21 0,0 0 0,0 42 16,0 0-31,0 0 0,0 1-1,0-1 1,21-21 15,0 0-15,0 0-1,-21-21 1,22 21-16,-1 0 0,-21-22 0,21 1 16,0 21-16,0-21 15,0 0-15,1 21 0,-1 0 16,0 0-16,0-21 0,0 21 15,0 0-15,1 0 16,-1 0-16,0 0 0,0 0 16,0 0-16,0 0 15,1 21-15,-1-21 0,0 0 0,0 0 16,0 0-16,0 0 0,1 0 16</inkml:trace>
  <inkml:trace contextRef="#ctx0" brushRef="#br0" timeOffset="55804.29">8445 4678 0,'0'-21'31,"0"0"-31,0-1 16,0 1-16,0 0 0,0 0 16,0 0-16,0 0 15,22-1-15,-22 1 0,0 0 16,0 42 31,-22 0-47,22 1 0,0-1 15,-21 0-15,21 0 0,0 0 16,0 0-16,-21 22 0,21-22 0,0 21 16,0-21-16,0 1 0,0 20 15,0-21-15,0 0 0,0 0 16,0 1-16,0-1 0,21-42 31,-21-1-15,21-20-16,-21 21 15,22 0-15,-22 0 0,0-1 0,0 1 16,0 0-16,21-21 0,-21 21 0,21-1 16,-21 1-16,0 0 0,0 0 15,0 0-15,0 0 0,0-1 0,0 1 16,0 0-16,-21 21 47,21 21-47,-21 0 0,21 1 15,-22-1-15,1 0 0,21 0 16,0 0-16,0 0 0,-21 1 0,21-1 16,0 0-16,-21 21 0,21-21 0,0 1 15,0-1-15,0 0 0,0 0 16,0-42 15,0 0-31,0 0 0,0-1 16,21 1-16,-21-21 0,21 21 15,-21 0-15,0-1 0,0-20 0,0 21 16,21-21-16,-21 20 0,22 1 16,-22 0-16,0-21 0,0 21 15,0-1-15,0 1 0,0 0 16,0 42-1,0 0 1,0 1-16,0 20 16,0-21-16,-22 21 0,22-20 0,0 20 15,-21-21-15,21 21 0,0 1 16,0-1-16,0 0 0,0 1 0,0-1 16,0 0-16,0-20 0,0 20 15,0-21-15,0 0 0,0 0 16,21-21-16,1 0 15,-22-21-15,0 0 16,0 0-16,21 0 0,-21-22 0,21 1 16,-21 21-16,0-21 0,21-1 15,0 1-15,-21 0 0,0-1 0,0 22 16,21-21-16,-21-1 0,22 1 16,-22 0-16,21 21 0,-21-1 0,0-20 15,0 21-15,0 0 16,0 42-1,0 0-15,0 0 0,0 22 16,0-22-16,0 21 0,0 0 16,0 1-16,-21-1 0,21 0 0,-22 22 15,22-22-15,0 1 0,0 20 16,0-21-16,0 1 0,0-1 0,0 0 16,0-20-16,0-1 0,0 0 15,0 0-15,22-21 16,-1 0-16,-21-21 15,21-21-15,0 20 0,0-20 16,-21 0-16,21 21 0,1-43 0,-22 22 16,21-1-16,-21 1 0,0 0 15,21-1-15,-21 1 0,21 0 16,-21-1-16,21 22 0,-21-21 0,0 21 16,0 0-16,0-1 0,0 1 15,0 42 1,0 22-16,0-22 15,0 0-15,-21 21 0,0 1 0,21-1 16,-21 0-16,21 1 0,0-1 16,0 0-16,0 1 0,0-1 0,0 0 15,0 1-15,0-1 0,0-21 16,0 0-16,0 1 0,0-1 0,21 0 16,0-21-16,0 0 15,-21-21 1,0 0-16,21-1 0,-21-20 0,22 21 15,-22-21-15,21-1 0,-21 1 16,0 0-16,0 20 0,21-20 0,-21 0 16,0-1-16,21 1 0,-21 0 0,0 21 15,0-22-15,0 22 0,0 0 16,0 0-16,0 42 31,0 21-31,0-21 0,-21 1 16,21 20-16,-21 0 0,0 1 15,21-1-15,0 21 0,0-20 0,0-1 16,-22 0-16,22 1 0,0-1 16,0 0-16,0 1 0,0-22 15,0 0-15,0 0 0,0 0 0,0 1 16,22-22-16,-1 0 16,0-22-16,0 1 0,-21 0 15,0 0-15,21-21 0,0-1 16,1 1-16,-22 0 0,21-1 0,0-20 15,-21 20-15,21 1 0,0-21 0,-21 20 16,21 1-16,-21-22 0,0 22 16,22 0-16,-22 21 0,21-22 0,-21 22 15,0 0-15,0 0 0,21 21 16,-21 21 0,0 21-1,0-21-15,0 22 0,0-1 0,-21 0 16,0 1-16,21-1 0,-22 22 0,22-22 15,0 21-15,-21-20 0,21 20 16,-21-20-16,21 20 0,0-21 0,0 1 16,0-22-16,0 21 0,0-21 15,0 1-15,0-1 0,21-21 16,0 0 0,-21-21-16,0-1 0,22 1 0,-22-21 15,21 21-15,-21-22 0,0-20 16,0 21-16,0-1 0,21-20 15,-21 20-15,0 1 0,0-21 0,0 20 16,0 1-16,0 0 0,0-1 16,0 1-16,0 0 0,0-1 0,0 22 15,-21 0-15,21 0 0,0 42 32,-21 0-32,21 21 0,0-20 15,0 20-15,0 0 0,0 1 16,-22-1-16,22 0 0,0 1 0,0-1 15,0 21-15,0-20 16,0-1-16,0 0 0,0 1 0,0-22 16,0 21-16,0-21 0,0 1 15,22-22 1,-22-22-16,21 1 0,-21 0 16,0 0-16,21-21 0,0-1 15,-21 1-15,21 0 0,-21-1 0,0 1 16,0-22-16,21 22 0,-21 0 15,0-1-15,22 1 0,-22-21 0,0 20 16,0 1-16,0 21 0,0-22 0,0 22 16,0 0-16,0 0 0,-22 21 31,1 0-31,0 0 16,21 21-16,0 0 0,0 0 0,-21 1 15,21-1-15,-21 0 0,21 0 16,0 0-16,-21 0 0,21 1 0,0-1 15,0 0-15,0 0 16,21-21 15,-21-21-15,0 0 0,0 0-16,0-1 15,-21 1-15,21 0 16,0 0-16,-22 0 15,22 0-15,0-1 0,-21 22 16,21-21-16,0 0 31,21 21 32,1 0-63,-1 0 15,0 0 1,0 0-16,-21-21 16,0 0-16,0 0 15,0-1-15,0 1 16,0 0-16,0 0 0,-21 21 16,0 0-16,0-21 15,-1 21-15,1 0 0,0 0 16,0 0-16,0 0 15,21 21 1,0 0 0,0 0-1,21-21-15,0 0 0,0 0 16,-21 21-16,21-21 0,1 0 16,-22 22-1,21-22-15,0 0 16,-21-22 15,0 1-15,-21 21-1,0 0-15,-1 0 16,22-21-16,-21 21 16,42 0 30,1 0-30,-1 0-16,0 0 0,0 0 16,0 0-16,0 0 15,1 0-15,-22 21 16,-22-21 31,1 0-47,0 0 15,0 0-15,0 0 0,0 0 16,-1 0-16,22-21 16,-21 21-16,0-21 15,21 0-15,0 0 16,0-1 0,21 22-1,0 0-15,-21-21 16,-21 21 31,0 0-32,0 0-15,0 0 16,0 0-16,-1 0 16,-20 0-16,21 0 0,0 0 0,-22 0 15,22 0-15,-21 0 0,21 0 16,0 0-16,-1 0 0,1 0 0,21-21 31,21 0 32,1 21-63,-1 0 0,0 0 15,0 0-15,21 0 0,-20 0 16,20 0-16,-21 0 0,21 0 15,-20 0-15,20 0 0,0 0 0,-21 0 16,22 0-16,-22 0 0,21 0 0,-21 0 16,1 0-16,-1 0 0,0 0 15,-42 0 17,0 0-17,-22 0-15,22 0 0,0 0 16,0 0-16,-22 0 0,22-21 0,-21 21 15,21 0-15,-22 0 0,1 0 16,21 0-16,0 0 0,0 0 16,-1-21-16,1 21 0,42 0 62,1 0-62,-1 0 0,0 0 0,0 0 16,0 21-16,0-21 0,1 0 15,-1 0-15,0 21 0,0-21 0,0 0 16,0 0-16,1 21 0,-1-21 16,0 0-16,0 0 0,0 0 31,-42 0 16,0 0-47,0 0 15,0 0-15,-22 0 0,22 0 16,0 0-16,0-21 0,0 21 0,-22 0 16,22 0-16,0 0 0,0 0 15,0 0-15,-22 0 0,22 0 0,0 0 16,0 0-16,-22 0 0,22 0 0,0 0 16,0 0-16,0 0 0,0 0 15,-1 0-15,22 21 16,-21-21-1,21 21-15,0 0 16,0 1 0,0-1-1,0 0-15,0 0 16,0 0-16,0 0 0,0 1 0,0 20 16,0-21-16,0 21 0,0-20 15,0 20-15,0 0 0,0-21 0,-21 22 16,21-22-16,0 0 0,0 21 15,0-20-15,0-1 16,0 0-16,0 0 0,-21-21 16,0 0-1,21-21 1,0 0-16,0 0 16,-21-1-16,21 1 0,0 0 15,0-21-15,0 21 0,0-1 16,0 1-16,0-21 0,0 21 0,0-22 15,0 22-15,0 0 0,0 0 16,0 0-16,0 0 0,-22 42 31,22 0-31,0 0 16,0 0-16,0 22 0,-21-1 16,21-21-16,-21 21 0,21 1 0,0-1 15,-21 0-15,21 1 0,0-1 0,0 0 16,0 1-16,0-1 0,-21 0 15,21-20-15,0 20 0,0-21 0,0 0 16,0 0-16,0 1 0,0-44 31,0 1-15,0 0-16,0 0 0,0-21 0,0 20 16,0 1-16,0-21 0,0 21 15,0-22-15,21 1 0,-21 21 16,0-21-16,21-1 0,-21 1 0,0 21 15,0 0-15,0-22 0,21 43 16,-21-21-16,0 42 16,0 0-1,21 22-15,-21-22 0,22 21 0,-22 1 16,0-22-16,0 21 0,21 0 16,-21 1-16,21-1 0,-21 22 0,21-43 15,0 21-15,-21 0 0,21-20 16,1 20-16,-1-21 0,-21 0 15,21-21-15,0 21 0,0-21 0,0 0 0,1 0 16,-1-21 0,0 0-16,-21 0 0,21 0 0,0 0 15,0-22-15,-21 22 0,22-21 16,-22-1-16,21 1 0,-21 21 16,21-21-16,-21-43 0,0 64 15,0-22-15,0 22 0,0 0 0,0 0 16,0 0-16,0 42 15,0 0-15,0 0 16,0 0-16,0 1 0,0-1 0,0 21 16,0-21-16,-21 22 0,21-1 15,-21 0-15,21 1 0,0-1 16,0 0-16,-22-21 0,22 22 16,0-22-16,0 21 0,0-21 0,-21 1 15,21-1-15,0-42 31,0-1-31,21 1 0,1-21 16,-22 21-16,0-22 0,21 1 16,0 21-16,-21-21 0,21-1 0,-21 1 15,21 0-15,-21-1 0,0 1 16,21 21-16,-21-22 0,0 22 0,0 0 16,0 0-16,0 0 0,0 42 31,0 0-31,-21 21 15,21-20-15,0 20 0,0 0 0,-21 1 16,21-1-16,-21 0 0,21 1 0,0 20 16,0-21-16,-21 1 0,21-1 15,0 0-15,0 1 0,0-22 0,0 21 16,0-21-16,0 1 16,21-22-16,0 0 15,0-22-15,-21 1 16,21 0-16,1-21 0,-22 21 0,0-22 15,21 1-15,0 0 0,-21-1 0,0-20 16,0 20-16,21 1 16,-21 0-16,0-1 0,0 1 0,0 0 15,0 21-15,0-22 0,0 22 16,0 0-16,0 42 16,0 0-1,0 0-15,0 1 0,0 20 0,0-21 16,-21 21-16,21 1 0,0 20 0,0-20 15,0-1-15,0 21 0,0-20 16,0-1-16,0 0 0,0-20 0,0 20 16,0-21-16,0 21 0,0-20 15,0-1-15,21-21 16,0 0-16,-21-21 31,0-1-31,0 1 0,0 0 16,0 0-16,-21 0 15,0 0 1,0 21-16,0 0 16,21 21-1,-22-21-15,22 21 0,-21-21 0,0 21 16,0 0-16,21 0 16,-21-21-16,0 0 0,21 22 15,21-22 48,0 0-63,0 0 0,0 0 0,0 0 15,1-22-15,-1 22 0,0-21 16,0 21-16,0 0 0,-21-21 16,21 21-16,-21-21 15,-21 21-15,0-21 16,-21 21-16,21 0 0,-22 0 15,1 0-15,0 0 0,-1 0 0,-20 0 16,20 0-16,1 0 0,0 0 16,-1 0-16,22 0 0,0 0 15,0 0-15,42 0 32,0 0-32,0 0 0,22 0 0,-1 0 15,0 0-15,1 0 0,20 0 16,-20 0-16,-1 0 0,21 0 0,-20 0 15,-1 0-15,0 0 0,1 0 0,-22 0 16,21 0-16,-21 0 0,1 0 16,-44 0 15,1 0-31,-21 0 16,21 0-16,-22 0 0,22 0 0,-21 0 15,0 0-15,-1 21 0,22-21 16,-21 0-16,21 0 0,-1 0 0,1 0 15,21 21 1,21-21 0,1 0-16,-1 0 15,0 21-15,0-21 0,0 0 0,22 0 16,-22 0-16,0 0 0,0 0 0,0 21 16,0-21-16,1 0 15,-1 0-15,-21 22 31,-21-22-31,-1 0 0,-20 0 16,21 0-16,0 0 0,-22 21 0,22-21 16,-21 0-16,21 0 0,0 0 15,-1 0-15,1 0 0,0 0 16,42 0 15,0 0-15,1 0-16,-1 0 15,0 0 1,-21-21 15,0-1-15,-21 1-16,0 21 16</inkml:trace>
  <inkml:trace contextRef="#ctx0" brushRef="#br0" timeOffset="197685.32">12806 10414 0</inkml:trace>
  <inkml:trace contextRef="#ctx0" brushRef="#br0" timeOffset="199047.64">12763 10435 0,'-21'0'15,"21"-21"17,0 0-17,0 0 1,0 0-16,0-1 15,21 1-15,1 21 0,-22-21 16,21 21-16,0-21 0,0 21 16,0-21-16,0 21 0,1 0 15,-1 0-15,0-21 0,0 21 16,0 0-16,0 0 16,1 0-16,-1 0 0,0 0 15,0 0-15,0 0 0,0 21 0,1-21 16,-1 21-16,-21 0 15,21 0-15,-21 0 0,21 1 0,-21-1 16,21 0-16,-21 21 0,0-21 0,0 1 16,0 20-16,0-21 0,0 0 15,0 22-15,0-22 0,0 0 0,0 0 16,-21 0-16,21 0 0,-21 1 0,21-1 16,-21 0-16,21 0 0,-21-21 15,21 21-15,0 0 0,0 1 0,-22-22 16,22 21-16,-21-21 0,0 21 15,21 0 1,0-42 31,21 21-47,0-21 16,1 0-16,-22-1 0,21 22 15,0-21-15,-21 0 0,21 21 0,-21-21 16,21 0-16,0 0 0,-21-1 15,22 1-15,-1 0 0,0 0 16,-21 0-16,0 0 0,21-1 0,0 1 16,-21 0-1,21 0-15,1 0 0,-1 0 0,-21-1 0,21 1 16,-21 0-16,21 21 0,-21-21 16,0 0-16,21 21 15,-21-21-15,21-1 0,-21 1 16,22 0-16,-1 21 15,-21-21 1,0 0 0,-21 21 109,-1 0-78,22 21-32,0 0 1,-21-21-16,21 21 0,-21 0 0,21 1 15,0 20-15,-21-21 16,21 0-16,-21 0 0,21 22 16,-21-22-16,21 0 0,0 0 0,0 22 15,-22-22-15,22 0 0,0 0 0,0 0 16,0 0-16,0 1 0,0-1 16,0 0-16,0 0 0,0 0 15,22 0-15,-1 1 16,0-22-16,0 0 0,0 21 15,0-21-15,1 0 0,-1 0 16,0 0-16,0 0 0,0 0 16,0 0-16,1 0 0,-1 0 15,0 0 1,-21-21-16,21 21 0,0 0 16,-21-22-16,21 22 15,-21-21 1,0 0 46,22 21-62,-1-21 16,0 21-16,-21-21 0</inkml:trace>
  <inkml:trace contextRef="#ctx0" brushRef="#br0" timeOffset="200072.06">14414 10753 0,'0'0'0,"22"0"15,-22 21 32,0-42 16,0 0-48,21-1-15,0 1 16,0 21 0,-21-21-16,21 21 0,0 0 15,1 0-15,-1 0 16,0 0-1,-21 21-15,0 0 0,0 1 16,0-1-16,0 0 16,-21-21-1,0 21-15,-1-21 16,1 0-16,0 0 16,0 0-1,0 0 1,21-21-16,0 0 15,0 0-15,0-1 16,0 1-16,0 0 16,21 0-16,0 0 0,0 21 15,0-21 1,1 21-16,-1 0 16,0 0-16,-21 21 0,0 0 15,21 0-15,-21 0 16,0 0-16,0 1 15,0-1-15,0 0 0,-21 0 16,0-21 0,21 21-16,-21-21 15,-1 21-15,1-21 16,0 0 0,21-21-1,-21 0-15,21 0 16,0 0-16,0 0 15,0-1-15,0 1 16,0 0-16,21 21 16,0 0-16,-21-21 0,21 21 15,1 0-15,-1 0 16,0 0-16,0 0 16,0 0-16,-21 21 0,21 0 15,-21 0-15,22 1 16,-1-1-16,-21 0 0,0 0 0,0 0 15,0 0-15,0 1 0,0-1 0,0 0 16,0 0-16,0 0 0,-21 0 0,-1 1 16,1-22-16,0 21 0,21 0 15,-21 0-15,0 0 0,0-21 0,21 21 16,-22-21-16</inkml:trace>
  <inkml:trace contextRef="#ctx0" brushRef="#br0" timeOffset="202023.94">15515 10097 0,'-21'0'16,"21"21"0,-21 0-16,21 0 15,-21-21-15,21 21 0,0 0 16,0 1-16,-22 20 0,22-21 16,0 0-16,-21 22 0,21-22 0,0 21 15,0-21-15,0 22 0,0-22 16,0 21-16,0-21 0,0 0 0,0 1 15,0-1-15,0 0 0,0 0 0,21 0 16,1 0-16,-1 1 0,0-1 16,0-21-16,-21 21 0,21-21 0,0 0 15,1 0-15,-1 0 0,0 0 16,0 0-16,0 0 0,0 0 0,1 0 0,-1 0 16,0 0-16,0-21 0,0 0 15,0-1-15,1 22 0,-1-21 16,0-21-16,21 21 0,-21 0 0,1-1 15,-1-20-15,0 21 0,-21-21 16,21 20-16,-21-20 0,21 21 0,-21-21 16,0 20-16,0 1 0,0-21 0,0 21 15,0 0-15,0-1 0,-21 1 16,21 0-16,-21 0 0,0 0 0,21 0 16,0-1-16,-21 22 0,-1-21 0,1 0 15,0 0-15,0 0 16,0 21-16,0 0 0,-1 0 15,1 0-15,0 0 16,0 0-16,0 0 0,0 21 16,-1 0-16,1-21 0,0 21 0,-21 0 15,21 1-15,-1-1 0,1 0 0,0 0 16,0 0-16,21 22 0,-21-22 16,0 0-16,21 21 0,-22-21 15,22 22-15,0-22 0,0 21 0,0-21 0,0 22 16,0-22-16,0 0 0,0 21 15,0-20-15,0-1 0,0 0 0,0 0 16,0 0-16,0 0 0,0 1 0,0-1 16,0 0-16,22-21 15,-1 21-15,0-21 0,0 0 16,0 21-16,0-21 0,1 0 16,-1 0-16,0 0 15,0 0-15,21 0 0,-20 0 0,-1-21 16,0 0-16,0 21 0,0-21 0,0 0 15,1 21-15,-1-22 0,0 1 16,0 0-16,0 0 0,0 0 0,1 0 16,-22-22-16,0 22 0,21 0 0,-21 0 15,0 0-15,0-22 0,0 22 16,0 0-16,0-21 0,0 20 0,0 1 16,0-21-16,-21 21 0,-1 0 15,22-1-15,-21 1 0,0 0 0,21 0 16,-21 21-16,0-21 0,21 0 15,-21 21-15,-1 0 0,1-22 0,0 22 16,0 0-16,0 0 16,0 0-16,-1 0 0,1 0 0,0 0 15,-21 0-15,21 0 0,-1 0 0,1 0 16,0 0-16,0 22 0,0-22 16,0 21-16,-1-21 0,1 21 0,0 0 15,0-21-15,0 21 0,21 0 0,-21 1 16,-1-1-16,22 0 0,-21 0 15,21 0-15,0 0 0,-21 22 16,21-22-16,-21 21 0,21-21 0,0 1 16,0 20-16,0-21 0,0 0 15,0 22-15,0-22 0,0 0 0,0 0 16,0 0-16,0 0 0,21 1 0,0-1 16,-21 0-16,21 0 0,1-21 15,-1 21-15,0-21 0,0 0 0,0 21 16,0-21-16,22 0 0,-22 0 15,0 0-15,0 0 0,22 0 0,-22 0 0,0-21 16,0 21-16,21-21 0,-20 21 16,-1-21-16,0 0 0,0 0 0,0-1 15,0 1-15,22 0 0,-22 0 16,0 0-16,0 0 0,-21-1 16,43-20-16,-43 21 0,0 0 15,0 0-15,0-1 0,0-20 0,0 21 16,0 0-16,0 0 0,0-1 15,0 1-15,0 0 0,0-21 0,0 21 16,-22-1-16,1 22 0,21-21 0,-21 0 16,21 0-16,-21 21 0,0-21 15,0 0-15,-1 21 0,1 0 16,0 0-16,0 0 0,0 0 16,0 0-16,-1 0 15,1 0-15,0 0 0,0 0 16,0 21-16,0-21 0,-1 21 0,1-21 15,0 21-15,-21 0 0,21 0 16,-1 1-16,1-1 0,0 0 16,21 0-16,0 21 0,0-20 0,-21-1 15,21 21-15,-21-21 0,21 0 16,0 22-16,0-22 0,0 0 0,0 21 16,0-20-16,0-1 0,0 0 0,21 0 15,0 0-15,0 0 0,0-21 16,-21 22-16,43-1 0,-1 0 15,-21-21-15,0 21 0,1-21 0,-1 0 16,0 0-16,0 0 0,0 0 16,0 0-16,1 0 0,-1 0 15,0-21-15,0 21 0,0-21 0,0 21 16,1-21-16,-1-1 0,0 1 16,0-21-16,0 21 0,0 0 0,1-22 15,-1 1-15,0 0 0,0-1 0,-21 22 16,0-21-16,0-1 0,0 22 0,0-21 15,0 21-15,0-22 0,0 22 16,-21 0-16,0 0 0,0 0 0,-22 0 16,22-1-16,0 22 0,-21-21 15,20 21-15,1 0 0,0 0 0,0 0 16,0 0-16,-22 0 0,22 0 16,0 0-16,0 0 0,0 21 0,0 1 15,-1-1-15,1 0 0,-21-21 16,21 21-16,0 0 0,-1 22 0,1-22 15,-21 21-15,21-42 0,0 21 16,21 0-16,0 1 0,0-1 16,0 0-1</inkml:trace>
  <inkml:trace contextRef="#ctx0" brushRef="#br0" timeOffset="204108.06">13568 11726 0,'0'-21'31,"0"0"-15,0 0 0,-21 21-1,21-21 1,-22 21-16,1 0 15,0 0 1,0 0 0,0 0-16,0 0 15,-1 21-15,22 0 16,-21-21-16,21 21 0,-21 0 0,21 1 16,0-1-16,0 0 15,0 0-15,-21 0 0,21 22 0,0-22 16,0 0-16,0 21 0,0-21 0,0 22 15,0-22-15,0 21 0,0-21 16,0 1-16,0-1 0,21 21 0,-21-21 16,0 0-16,21 1 0,0-1 0,-21 0 15,22-21-15,-1 21 0,0 0 16,0-21-16,21 0 16,-20 0-16,-1 0 0,0 0 0,0 0 15,21 0-15,-20 0 0,20-21 16,-21 21-16,0-21 0,22 0 0,-22 0 15,21-1-15,-21 1 0,0-21 0,1 21 16,-1 0-16,0-22 0,0 22 16,0-21-16,-21-1 0,0 22 0,0-21 15,0 21-15,0-22 0,0 22 16,0-21-16,0 21 0,0-22 0,-21 22 16,0 0-16,0 0 0,0 0 0,-1 0 15,1-1-15,0 1 0,0 0 16,0 21-16,-22 0 0,22-21 15,0 21-15,0 0 0,0 0 0,0 0 16,-1 0-16,1 21 16,0 0-16,0-21 0,0 21 0,0 1 15,21-1-15,-22 0 0,1 0 0,21 21 16,-21-20-16,21-1 0,0 0 16,0 21-16,0-21 0,0 22 0,0-22 15,0 21-15,0 1 0,0-22 0,0 0 16,0 21-16,0-21 0,0 22 15,0-22-15,21 0 0,0 0 0,-21 0 16,22 1-16,-1-22 0,0 21 0,0-21 16,-21 21-16,21-21 15,0 0-15,1 0 0,-1 0 0,0 0 16,0 0-16,0 0 0,0 0 0,1 0 16,-1 0-16,0-21 0,0 0 15,0-1-15,0 1 0,1 0 0,-1 0 16,0 0-16,0-22 0,0 22 15,0-21-15,-21 0 0,0 20 0,0-20 16,0 0-16,0-1 0,0 22 16,0-21-16,0 0 0,-21 20 15,0-20-15,0 21 0,0 0 0,0 0 0,-1-22 16,-20 43-16,21-21 0,0 0 0,0 21 16,-22 0-16,22 0 15,-21 0-15,21 0 0,-1 21 0,-20 0 16,21 0-16,0 1 0,0-1 0,-1 0 15,1 21-15,0-21 0,0 1 16,21 20-16,0-21 0,0 21 0,0 1 16,0-22-16,0 21 0,0 1 15,0-22-15,0 0 0,0 21 0,0-21 16,0 1-16,0-1 0,0 0 0,21 0 16,-21 0-16,21 0 0,-21 1 15,21-1-15,1-21 16,-1 0-16,0 0 15,0 0-15,0 0 0</inkml:trace>
  <inkml:trace contextRef="#ctx0" brushRef="#br0" timeOffset="204759.47">14922 12171 0,'0'0'16,"-21"0"-16,0 0 0,0 0 0,0 0 15,0 0 1,21-21-16,0 0 15,0-1 1,0 1-16,0 0 0,21 21 16,0-21-16,0 21 15,0 0-15,0 0 16,1 0-16,-22 21 16,21 0-16,-21 0 0,0 1 0,0-1 15,0 0-15,0 0 0,0 0 16,0 0-16,0 1 15,0-1-15,0 0 16,-21-21-16,-1 0 16,1 0-1,21-21-15,-21 21 16,21-21-16,0-1 16,0 1-16,0 0 0,0 0 0,0 0 15,0 0-15,0-1 16,21 1-16,0 21 0,1-21 15,-1 0-15,0 21 0,0 0 16,0 0-16,0 0 0,1 0 0,-1 21 16,0 0-16,0 0 0,-21 1 15,0-1-15,0 0 0,0 0 16,0 21-16,0-20 0,0-1 0,-21 0 16,0 0-16,0 0 0,-1 0 15,-20 1-15,21-1 0,0 0 0,0-21 16,-22 21-16,22 0 0,0-21 15,21 21-15,-21-21 0</inkml:trace>
  <inkml:trace contextRef="#ctx0" brushRef="#br0" timeOffset="205619.63">15727 11684 0,'21'0'0,"-42"0"0,63-21 15,-42 0 1,21 21-16,0 0 0,-21-21 15,22 21-15,-1 0 16,-21 21 0,0 0-16,0 0 0,0 0 0,0 0 15,0 1-15,0 20 0,0-21 0,-21 0 16,21 22-16,-22-22 0,22 21 16,-21-21-16,21 22 0,0-22 0,0 0 15,0 0-15,0 0 0,0 0 0,0 1 16,0-1-1,21-21-15,1 0 0,-1 0 16,0 0-16,0 0 0,0-21 16,0-1-16,22 1 0,-22 0 15,0 0-15,0 0 0,0-22 0,1 22 16,-1-21-16,0 21 0,0-22 0,0 22 16,-21 0-16,0 0 0,21-21 15,-21 20-15,22 22 0,-22-21 0,0 0 16,0 0-16,21 0 31,0 21-15,-21 21-1,0 0 1,0 0-16,0 0 0,0 1 16,0-1-16,0 0 0,0 21 0,0 1 15,0-1-15,0 0 0,0 1 16,0-1-16,0 0 0,-21 1 0,21-1 15,-21 0-15,21 1 0,-22 20 0,22-21 16,-21 1-16,0-1 0,0 0 16,21-20-16,0 20 0,-21 0 0,21 1 15,-21-1-15,21-21 0,-22 21 16,22 1-16,0-22 0,0 0 0,-21 21 16,21-20-16,0-1 0,0 0 15,0 0-15,0 0 0,0 0 16,-21-21-1,21 22-15,-21-22 16,0 0 0,21-22-1,-21 22 1,21-21-16,-22 21 16,22-21-16,-21 21 15,0 0 1,21-21-16,0 0 15,-21 0-15,21-1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4:47:11.6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6773 2201 0,'0'-21'62</inkml:trace>
  <inkml:trace contextRef="#ctx0" brushRef="#br0" timeOffset="1091.32">6816 1461 0,'0'0'0,"0"-22"0,0 1 16,0 0-16,0 0 15,0 0 1,0 0 0,0 42 46,0 0-62,0 0 16,0 0-16,0 0 15,0 22-15,0-22 0,0 0 0,0 21 16,0-20-16,0 20 0,0 0 16,0 1-16,0-22 0,0 21 0,0 0 15,0 1-15,0-1 16,0 0-16,0-20 0,0 20 0,0 0 15,0 1-15,0-1 0,0 0 16,0 1-16,0-1 0,0 0 0,0 1 16,0 20-16,0-21 0,0 22 15,0-22-15,0 22 0,0-22 0,0 0 16,0 22-16,0-22 0,0 1 16,0-1-16,0 0 0,0 22 0,0-22 15,0 0-15,21 1 0,-21-1 0,0 22 16,0-22-16,0 21 0,0-20 15,0 20-15,0-20 0,0-1 0,0 21 16,0-20-16,0-1 0,0 0 16,0 22-16,0-22 0,0 1 15,0 20-15,0-21 0,0 22 0,0-22 16,0 22-16,0-1 0,0-20 16,0 20-16,0-21 0,0 22 0,0-22 15,0 1-15,0 20 0,0 1 16,0-22-16,0 21 0,0 1 0,0-1 15,0 1-15,-21-1 0,21-20 0,0 20 16,0 1-16,0-1 0,0 1 16,0-22-16,0 22 0,0-1 15,-22 1-15,22-22 0,0 21 0,0 1 16,0-1-16,0 1 0,0-1 16,0 1-16,0-1 0,0 1 0,0-1 15,0 1-15,0-1 0,0 1 16,0-1-16,0 1 0,0-1 0,0 22 15,0-21-15,0-1 0,0 1 0,0-1 16,0 22-16,-21-22 0,21 1 16,0-1-16,0 22 0,0-22 0,0 22 15,-21-21-15,21-1 0,0 22 0,0-22 16,0 1-16,0-1 0,0 22 16,0-22-16,0 1 0,0 21 15,0-22-15,0 22 0,0-22 0,0 1 16,0 20-16,0-20 0,0-1 15,0 1-15,0 21 0,0-22 0,0 1 16,0 20-16,0-20 0,0-1 0,0 22 16,0-22-16,0 1 0,0-1 15,0-20-15,0 20 0,21 1 0,-21-22 16,21 22-16,-21-22 0,0 21 0,0-20 16,0-1-16,0-21 0,0 22 15,0-22-15,0 0 0,0 0 0</inkml:trace>
  <inkml:trace contextRef="#ctx0" brushRef="#br0" timeOffset="3923.56">7112 1397 0,'0'0'0,"-21"0"16,0 0-16,-1 0 15,1 0-15,0 0 0,0 0 16,0 0-16,0 0 0,-1 0 16,1 0-16,0 0 31,42 0 16,0 21-47,1-21 15,-1 21-15,0-21 0,0 0 0,21 0 16,-20 0-16,20 0 0,-21 22 16,21-22-16,1 0 0,-1 0 0,22 0 15,-22 0-15,21 0 0,1 0 16,-1 0-16,22 0 0,0 0 0,-1 0 16,1 0-16,21-22 0,84 22 15,-84 0-15,0 0 0,21-21 16,-21 21-16,42 0 0,-21-21 15,0 21-15,21 0 0,0 0 16,22 0-16,-1 0 0,0 0 16,1 0-16,-1 0 0,22 0 0,-1 0 15,1 0-15,-22 0 0,21 0 16,1 0-16,-1 0 0,1 21 16,-22-21-16,22 21 0,-22-21 0,22 0 0,-22 22 15,21-22-15,-20 21 0,-1-21 16,0 21-16,-20-21 0,20 21 0,0-21 15,-21 21-15,22-21 0,-22 21 16,0-21-16,0 0 0,0 22 0,22-22 16,-22 0-16,0 21 15,0-21-15,-21 0 0,0 21 0,0-21 16,0 0-16,0 0 0,0 21 16,0-21-16,-21 21 0,21-21 0,-21 0 15,0 0-15,-22 0 0,1 0 16,0 0-16,-1 0 0,1 21 0,-21-21 15,-1 0-15,-21 0 0,1 0 16,-1 0-16,0 0 0,-20 0 16,-1 0-16,-21 22 78,0-1-78,0 0 15,0 0-15,-21 0 0,21 0 16,-22 1-16,1-1 0,21 21 0,0-21 16,0 22-16,-21-22 0,21 21 0,-21-21 15,21 22-15,0-1 0,-21 0 16,21 1-16,0-1 0,0 0 0,0 22 16,0-22-16,0 22 0,0-1 15,0 64-15,0-42 0,0-22 16,0 1-16,0-1 15,0 22-15,0 0 0,0-22 0,0 22 16,0-1-16,0-20 0,0 21 0,21-22 16,-21 1-16,0 20 0,21-20 15,-21 20-15,21-20 0,-21 21 0,0-1 16,0-20-16,21 20 0,-21 1 16,0-21-16,0-1 0,22 22 0,-22-1 15,0-20-15,0 21 0,0-1 16,0 1-16,0 0 0,21-22 0,-21 22 15,0-1-15,21-20 0,-21 21 0,0-1 16,0-20-16,21 20 0,-21 1 16,21-21-16,-21 20 0,0-20 15,0 20-15,0-20 0,21 21 16,-21-22-16,0 22 0,0-1 0,0 1 16,0 0-16,0-1 0,0-20 0,0 21 15,0-22-15,0 22 0,0-22 16,0 22-16,0 0 0,0-22 0,0 22 15,0-22-15,0 22 0,0-22 0,0 22 16,0-21-16,0-1 0,0 1 16,0 20-16,0-20 0,-21 20 0,21-20 15,0-1-15,0 22 0,-21-21 16,21-1-16,-21 1 0,21-1 0,0 1 16,0-22-16,0 21 0,0 1 15,0-1-15,0 1 0,0-22 16,0 22-16,0-22 0,0 0 0,0 1 15,0-1-15,0 0 0,0 1 0,0-22 16,0 21-16,0-21 0,0 22 16,0-22-16,0 0 0,0 0 0,-21 0 15,21 1-15,-21-1 0,21 0 0,0 0 16,0 0-16,-22 0 0,22 1 16,-21-22-16,21 21 0,-21 0 0,21 0 15,-21-21-15,21 21 0,0 0 0,-21-21 16,0 22-16,21-1 0,-22 0 15,1 0-15,0 0 16,0-21-16,21 21 0,-21 1 0,0-22 16,-1 21-16,1 0 0,21 0 15,-21-21-15,0 21 0,0 0 0,0-21 16,21 22-16,-22-1 0,1-21 0,21 21 16,0 0-16,-21-21 0,21 21 15,-21-21-15,0 21 0,0 1 16,-1-22-16,1 0 15,0 21-15,0-21 0,0 0 16,0 0-16,-1 21 0,1-21 16,0 0-16,-21 21 0,-1-21 15,22 0-15,-21 0 0,-22 21 0,22-21 16,0 0-16,-22 21 0,1-21 16,-1 22-16,1-22 0,-1 0 0,1 0 15,-22 21-15,22-21 0,-1 0 0,-21 0 16,1 21-16,-1-21 0,0 0 15,-20 0-15,20 21 0,-21-21 0,0 21 16,22-21-16,-22 0 0,0 21 0,0-21 16,0 22-16,0-22 0,-21 21 0,0-21 15,0 21-15,0-21 16,0 21-16,0 0 0,-21-21 0,0 21 0,21-21 16,-21 22-16,21-22 0,-21 21 0,21-21 15,-21 21-15,21-21 16,-22 0-16,22 21 0,-21-21 0,21 21 15,0-21-15,-21 21 0,21-21 0,-21 0 16,0 22-16,0-22 0,21 21 0,-22-21 16,22 0-16,0 21 0,-21-21 15,21 0-15,-21 0 0,21 21 0,-21-21 16,21 0-16,0 0 0,0 0 0,0 0 16,0 0-16,0 0 0,21 0 15,-21 0-15,21 0 0,-21 0 0,21 0 16,1 0-16,-1 0 0,-21 0 0,21 0 15,0 0-15,0 0 16,0 0-16,22 0 0,-22 0 0,21 0 16,1 0-16,-1-21 0,21 21 0,-20 0 15,20 0-15,-20-21 0,20 21 16,1 0-16,-1 0 0,1-21 0,-1 21 16,22 0-16,-1 0 0,1-22 0,0 22 15,-1 0-15,22 0 0,0-21 16,0 21-16,0 0 0,0 0 15,21-21 32,0 0 0,0 0-31,0 0-16,0-1 15,0 1-15,21 21 16,-21-21-16,0 0 0,21 0 0,-21 0 16,0-1-16,0 1 0,0 0 15,0 0-15,0 0 0,21 0 16,-21-1-16,0-20 0,21 0 16</inkml:trace>
  <inkml:trace contextRef="#ctx0" brushRef="#br0" timeOffset="4833.04">7408 487 0,'0'0'0,"0"-42"31,0 63-15,0 0-16,0 0 15,0 21-15,0-20 0,0 41 16,0-21-16,0 1 0,0 20 0,0 1 15,0-1-15,0 1 0,0-22 16,0 22-16,0-22 0,0 0 0,0-21 16,0 22-16,0-22 0,0 0 15,0 0-15,0 0 0,0 1 16,0-1 0,0-42-1,-21 21-15,21-22 16</inkml:trace>
  <inkml:trace contextRef="#ctx0" brushRef="#br0" timeOffset="5155.85">7091 656 0,'-21'-42'0,"42"84"0,-42-105 0,21 42 0,0-1 15,0 1-15,0 0 16,0 0-16,21 0 0,0 0 0,0-1 15,0 1-15,0 0 0,22-21 16,-1 21-16,-21-1 0,43 1 0,-22 0 16,0 0-16,22 21 0,-22 0 15,1 0-15,-1 21 0,0 21 0,-21-20 16,1 20-16,-22 21 0,0-20 16,0-1-16,0 22 0,-22-1 0,-20-21 15,0 22-15,-1-22 0,1 22 16,0-22-16,-1 0 0,22 1 0,-21-1 15,21-21-15,0 0 0,-1 1 16,22-1-16,-21-21 0,42-21 31,1 21-31</inkml:trace>
  <inkml:trace contextRef="#ctx0" brushRef="#br0" timeOffset="6320.19">8170 1058 0,'0'0'0,"21"-42"32,-21 21-32,0 0 0,0 0 15,0-1-15,0 1 0,0 0 16,0 0-16,0 0 0,0 0 0,-21-1 15,0 1-15,0 0 0,0 21 16,-22 0-16,22-21 0,-21 21 0,21 0 16,-22 0-16,1 21 0,21 0 15,-21 0-15,20 22 0,-20-1 0,21-21 16,0 22-16,0-1 16,-1 0-16,22-21 0,0 22 0,0-22 0,0 21 15,0-21-15,0 1 0,0-1 16,22-21-16,-1 21 0,0-21 15,21 0-15,-21 0 0,1 0 16,20 0-16,-21 0 0,21-21 0,-20 21 16,20-21-16,-21-1 0,0 1 15,22 0-15,-22 0 0,0-21 0,0 20 16,0 1-16,-21-21 0,0 21 16,21-22-16,-21 1 0,0 21 0,22 0 15,-22 0-15,0-1 0,0 44 31,0-1-31,0 21 16,0-21-16,0 22 0,-22-22 0,22 21 16,0-21-16,-21 22 15,21-22-15,0 21 0,0-21 0,0 0 16,0 1-16,0-1 16,21 0-16,1-21 0,-1 0 0,0 0 15,0 0-15,0 0 0,0-21 16,22 0-16,-22-1 0,0 1 15,0 0-15,0 0 0,1 0 0,-1-22 16,0 22-16,0-21 0,-21 21 16,0 0-16,0-22 0,21 22 15,-21 0-15,0 0 0,0 0 16,0 42 15,0 0-31,0 0 0,0 21 16,0-20-16,0-1 0,0 0 0,0 21 15,0-21-15,0 1 0,0-1 16,0 0-16,0 0 0,21-21 0,-21 21 16,22-21-16,-1 0 0,0 0 0,0 0 15,0 0-15,0 0 0,1 0 16,-1-21-16,21 21 0,-21-21 0,0 0 16,22 0-16,-22-1 15,0 1-15,0-21 0,0 21 0,1 0 16,-22-22-16,0 22 0,21-21 15,-21 21-15,21-1 0,-21 1 0,0 0 16,0 42 15,0 0-31,0 1 16,0-1-16,0 0 0,0 21 0,-21 1 16,21-22-16,0 21 0,0 0 15,0 22-15,0-22 0,-21 1 0,21-1 16,0 21-16,0-20 0,0 20 15,0-20-15,0 20 0,0-21 16,0 22-16,0-1 0,0-20 0,0 20 16,0-20-16,0 20 0,0-21 15,0 1-15,0-1 0,0-21 0,0 22 16,0-22-16,0 0 0,-22 0 0,22 0 16,-21-21-16,0 0 0,0 21 15,-21-21-15,20 0 0,1 0 16,-21 0-16,21-21 0,-22 0 15,22 0-15,-21 0 0,0 0 16,20-1-16,1 1 0,0-21 0,0 21 0,0-22 16,21 22-16,-21 0 0,21-21 15,0 21-15,0-1 0,0 1 16,0-21-16,21 21 0,0 0 16,0-22-16,0 22 0,0 0 0,1-21 15,-1 20-15</inkml:trace>
  <inkml:trace contextRef="#ctx0" brushRef="#br0" timeOffset="6595.03">9080 529 0,'-21'-21'15,"42"42"-15,-42-63 16,42 42 15,1 0-31,-1 0 0,0 0 16,21 0-16,-21 0 0,22 0 15,-22 0-15,21 0 0,-21 0 0,1-21 16,20 21-16,-21 0 0,0 0 16,0 0-16,1 0 0,-22 21 31,-22-21-31,22 21 0</inkml:trace>
  <inkml:trace contextRef="#ctx0" brushRef="#br0" timeOffset="6867.88">9292 529 0,'0'21'31,"0"1"-31,0-1 16,0 0-16,0 21 15,0-21-15,0 22 0,0-1 0,0 0 16,0 1-16,0-1 0,0 0 16,-21 1-16,21-1 0,0-21 0,0 22 15,0-22-15,0 21 16,0-21-16,0 0 0,0 1 0,0-1 16,21-21 15,0 0-31,0-21 15,1-1-15,-22 1 0,21-21 16,0 21-16</inkml:trace>
  <inkml:trace contextRef="#ctx0" brushRef="#br0" timeOffset="7487.97">9504 826 0,'0'21'31,"0"0"-31,0 0 0,0 0 0,0 0 15,0 1-15,0-1 0,0 0 16,0 0-16,0 21 0,0-20 0,0-1 16,0 0-16,-21-21 0,21 21 15,0 0-15,0 0 0,0 1 16,0-44 15,0 1-15,0 0-16,0 0 0,0 0 0,0 0 15,0-1-15,0-20 0,21 21 16,-21 0-16,21 0 0,-21-1 16,21 1-16,0 0 0,-21 0 0,21 21 15,1 0-15,-1 0 16,-21 21-16,21-21 0,-21 21 0,21 0 16,-21 22-16,0-22 0,21 0 15,-21 0-15,21 22 0,-21-22 0,0 0 16,0 0-16,0 0 0,0 0 15,0 1-15,0-44 47,22 1-47,-22 0 0,0 0 16,21 0-16,-21 0 0,21-22 16,0 22-16,0-21 0,-21-1 0,21 1 15,1 21-15,-1-21 0,0 20 16,0 22-16,0-21 0,0 21 0,-21 21 15,22 1-15,-22-1 16,21 0-16,-21 21 0,0-21 0,0 22 16,0-1-16,0-21 0,0 22 15,0-22-15,0 21 0,0-21 0,0 0 16,0 1-16,0-1 16,0 0-16,21-21 15,0 0 1,0 0-16,0-21 15,1 21-15,20-21 0,-21-1 0,0 1 16</inkml:trace>
  <inkml:trace contextRef="#ctx0" brushRef="#br0" timeOffset="8716.43">10668 974 0,'0'0'0,"0"21"0,0 0 16,0 0-1,21-42 32,-21 0-47,0 0 16,0 0-1,0-1 1,-21 22-16,0 0 16,0 0-16,-1 0 15,22 22-15,0-1 16,0 0-16,0 0 16,22-21-1,20 0-15,-21 0 16,0 0-16,22-21 0</inkml:trace>
  <inkml:trace contextRef="#ctx0" brushRef="#br0" timeOffset="9015.26">11493 677 0,'0'0'0,"0"-21"0,0 0 0,0 0 15,-21 0-15,0 21 16,0 0-16,0 0 15,0 0-15,-1 0 16,1 0-16,0 21 0,0 0 0,21 0 16,-21 0-16,0 22 0,-1-1 15,1 0-15,0 1 0,21-1 0,-21 22 16,0-22-16,21 0 0,0 1 0,0-1 16,0 0-16,0-21 15,0 22-15,21-22 0,0 0 0,0 0 16,22-21-16,-22 21 0,21-21 15,-21 0-15,22 0 0,-1 0 0,0 0 16,1 0-16,-22-21 0,21 0 0,0 21 16,1-21-16,-1 0 0</inkml:trace>
  <inkml:trace contextRef="#ctx0" brushRef="#br0" timeOffset="9899.75">11917 953 0,'0'0'0,"21"-22"0,-21 1 0,0 0 15,0 0-15,0 0 0,0 0 16,-21 21-16,0 0 15,-1 21 1,1 0-16,0 0 0,0 0 0,0 0 16,0 22-16,21-22 0,0 21 0,-22 1 15,22-22-15,0 21 0,0-21 16,0 0-16,0 22 0,0-22 0,22 0 16,-1-21-16,0 21 0,0 0 15,21-21-15,-20 0 0,20 0 0,-21 0 16,0 0-16,0 0 0,1 0 15,-1 0-15,0-21 0,0 21 0,-21-21 16,0 0-16,0 0 0,0 0 0,0-1 16,0 1-16,-21-21 0,0 21 15,0-22-15,-22 22 0,22-21 16,0 21-16,0 0 0,21-1 16,0-20-16,0 21 0,0 0 15,0 0-15,0-1 0,21 22 16,0-21-16,0 21 0,0 0 0,22 0 15,-22 0-15,21 0 0,1 0 0,-1 0 16,-21 0-16,21 21 0,1 1 16,-22-1-16,0 0 0,21 0 0,-20 21 15,-1-20-15,-21 20 0,21-21 16,-21 21-16,0-20 0,0 20 0,0-21 16,0 0-16,0 22 0,0-22 15,0 0-15,0 0 16,-21-21-16,21 21 0,-21-21 31,21-21-15,0 0-16,0 0 15,0 0-15,0-22 0,0 22 0,0-21 16,0 21-16,21-22 0,0 1 16,0 21-16,-21-22 0,21 22 0,0 0 15,1 0-15,-1 0 0,0 0 16,0 21-16,0 0 0,0 0 0,1 0 15,-1 21-15,-21 0 0,21 0 0,-21 0 16,21 0-16,-21 22 16,21-22-16,-21 21 0,0-21 0,0 1 15,0 20-15,0-21 0,0 0 16,0 0-16,0 1 0,0-1 16,-21 0-16,0-21 15,0 0-15,0-21 16,21 0-1,0-1-15,0 1 16,0-21-16,21 21 0,-21-22 0,42-20 16,-21 21-16,22-1 0,-1 1 15,0 0-15,1-1 0,-1 22 0,21 0 16,-20 0-16,-1 21 0,0 0 16,1 0-16,-1 21 0,-21 0 15,0 0-15,1 22 0,-1-22 0,-21 21 16,0 0-16,0 1 0,0 20 15,0-20-15,-21-22 0,-1 21 0,1 0 16,0 1-16,0-22 0,-21 0 0,20 21 16,1-20-16,0-22 0,-21 21 15,21 0-15</inkml:trace>
  <inkml:trace contextRef="#ctx0" brushRef="#br0" timeOffset="10836.47">10350 3344 0,'22'0'0,"-44"0"0,65 0 0,-43-21 0,0 0 15,0 0 1,-21 21-16,-1-21 16,1 21-16,0 0 0,0-21 15,0 21-15,-22 0 0,1-22 0,0 22 16,-1 0-16,1 0 0,-21 0 15,20 0-15,-20 0 0,-1 0 16,22 0-16,-22 0 0,1 22 0,21-22 16,-1 21-16,1-21 0,0 21 0,-1-21 15,22 21-15,-21 0 0,21 0 16,-22 1-16,22-1 0,-21 0 0,21 0 16,-22 21-16,22-20 0,-21 20 15,21-21-15,-22 21 0,22 1 0,-21-1 16,21 0-16,-1-20 0,1 20 0,0 0 15,0 22-15,0-22 0,0 0 16,-1 22-16,1-22 0,0 22 16,21-1-16,-21-20 0,0 20 15,0 1-15,-1-22 0,22 21 0,-21 1 16,0-22-16,0 43 0,21-22 0,-21 22 16,0-21-16,-1 20 0,22 1 15,0 0-15,0-1 0,-21 1 0,21 0 16,0 20-16,0-20 0,0 21 0,0-21 15,0-1-15,0 22 0,0-21 16,21-1-16,1 1 0,-1 0 0,0-1 16,0 1-16,0 0 0,0-1 15,22-20-15,-22-1 0,21 1 16,-21-22-16,22 22 0,-1-22 0,0 0 16,1-20-16,-1-1 0,22 0 0,-1-21 15,-21 0-15,22-21 0,-1 0 0,1-1 16</inkml:trace>
  <inkml:trace contextRef="#ctx0" brushRef="#br0" timeOffset="12583.49">9504 3387 0,'21'0'32,"0"0"-32,0 0 0,0 0 15,1-21-15,20 21 0,-21 0 16,21 0-16,1-22 0,20 22 15,-20 0-15,20-21 0,1 21 0,-1 0 16,1-21-16,-1 21 0,22 0 16,-22-21-16,1 21 0,20-21 0,1 21 15,0 0-15,-1-21 0,1 21 16,21 0-16,0 0 0,-22-22 0,22 22 16,-21 0-16,21 0 0,0-21 15,-1 21-15,1-21 0,21 21 0,-21 0 16,0-21-16,0 21 0,0 0 15,-1 0-15,-20-21 0,0 21 0,21 0 16,-22 0-16,1 0 0,0 0 16,-22 0-16,22 0 0,-1 0 15,-20 0-15,-1 0 0,1 0 0,-22 0 16,22 0-16,-22 0 0,-21 0 0,22 0 16,-22 0-16,21 0 0,-21 0 15,0 0-15,1 21 0,-1-21 16,-21 21-16,0 0 0,21-21 15,0 21-15,-21 1 0,0 20 0,21-21 16,0 0-16,1 22 0,-22-22 16,21 21-16,0 0 0,0-20 0,-21 20 15,21 0-15,0 1 0,-21-1 16,0 0-16,22 1 0,-22-1 16,21 21-16,-21-20 0,0 20 0,0-20 15,21 84-15,-21-64 0,0 1 16,0-1-16,0 1 0,0-22 15,21 21-15,-21 1 0,0-1 0,0 1 16,0-1-16,0 22 0,0-21 16,0-1-16,0 22 0,0-22 0,0 1 15,0-1-15,0 1 0,0-1 0,0 1 16,0 20-16,-21-20 16,21-1-16,-21 1 0,21-22 0,-21 22 15,21-1-15,0-20 0,-22 20 0,1-21 16,21 22-16,-21-22 0,21 1 15,0-1-15,-21 0 0,0 22 0,21-22 16,0 0-16,0 1 0,-21-1 0,-1 64 16,1-64-16,21-21 15,-42 64-15,21-64 0,21 0 16,-21 22-16,-1-22 0,22 0 0,-21-21 16,0 21-16,0 0 0,0-21 0,0 22 15,-1-22-15,1 0 16,0 0-16,0 21 0,0-21 0,-22 0 15,22 0-15,0 0 0,0 0 16,-21 0-16,20 0 0,-20 0 16,0 0-16,-1 0 0,1 0 0,0 0 15,-1 0-15,-20 0 0,21 0 0,-22 0 16,-21 0-16,43 0 0,0 0 16,-1 0-16,-20 0 0,21 0 15,-1 0-15,1 0 0,0 0 0,-22 0 16,22 0-16,-1 0 0,-20 0 15,21 0-15,-22 0 0,1 0 0,20 0 16,-20 0-16,-1 0 0,22 0 0,-22 0 16,22 0-16,0 0 0,-22 0 0,22 0 15,0 0-15,-1 0 0,1 0 16,0 0-16,-1 0 0,1 0 16,0 0-16,-1 0 0,1 0 0,21 0 15,-22 0-15,1 0 0,0 0 0,21 0 16,-22 0-16,1 0 0,21 0 0,-22 0 15,1 0-15,21 0 0,-21 0 16,-1-21-16,22 21 0,-21 0 0,-1 0 16,22 0-16,-21 0 0,21 0 0,-22 0 15,22 0-15,-21 0 0,21 0 16,0 0-16,-1 0 0,-20 21 0,21-21 16,0 0-16,0 0 0,-1 0 15,1 21-15,-21-21 0,21 0 0,0 0 16,-1 21-16,1-21 0,0 0 15,0 0-15,-21 21 0,20-21 0,1 0 16,0 0-16,-21 21 0,21-21 0,-1 0 16,1 0-16,0 22 0,0-22 0,0 0 15,0 0 1,-1 0-16,1 0 16,0 0 15</inkml:trace>
  <inkml:trace contextRef="#ctx0" brushRef="#br0" timeOffset="12731.4">9567 7049 0,'0'0'0,"-21"0"16,0 0-1,0 0-15,0 0 47,-1 0-16</inkml:trace>
  <inkml:trace contextRef="#ctx0" brushRef="#br0" timeOffset="12891.31">9250 7091 0,'0'0'15,"-21"0"-15,-1 0 0,1 0 16,0 0-16,0 0 15,0 0-15,21 21 0,-21-21 0,-1 0 16</inkml:trace>
  <inkml:trace contextRef="#ctx0" brushRef="#br0" timeOffset="15999.77">14351 4487 0,'0'0'0,"-42"0"0,20 0 0,1 0 16,0 0-16,42 0 31,0 0-31,22 22 0,-1-22 16,0 0-16,1 0 0,20 0 0,1 0 15,-1 0-15,22 0 0,21 0 16,21 0-16,0 0 0,21 0 0,0 0 16,0 0-16,22 0 0,-1 0 15,21 0-15,1 0 0,-1 0 0,1 0 16,21 0-16,-22 21 0,1-21 15,-1 0-15,-21 21 0,22-21 0,-22 0 16,-21 0-16,1 21 0,-1-21 0,-21 0 16,0 0-16,-43 0 0,1 0 15,0 0-15,-22 0 0,-20 0 0,-1 0 16,0 0-16,-21 0 0,1 0 16,-1 0-16,-42 0 46,21-21-46,-22 21 0,1 0 0,0-21 16,21 0-16,-21 21 0,0-22 0</inkml:trace>
  <inkml:trace contextRef="#ctx0" brushRef="#br0" timeOffset="16319.6">19008 4297 0,'0'21'16,"21"-21"-16,0 0 15,0 0-15,0 0 0,0 0 0,1 0 16,-1 0-16,0 0 0,21 0 0,-21 0 16,1 21-16,-1-21 0,0 0 15,0 21-15,0-21 0,-21 22 0,0-1 16,0 0-16,0 0 0,0 0 15,-21 0-15,0 1 0,-21 20 0,-1-21 16,1 21-16,0-20 0,-22 20 16,22-21-16,-22 21 0,1 1 0,20-22 15,-20 21-15,21-21 0,-64 43 16,85-43-16,-1-21 0,1 21 16,0-21-16</inkml:trace>
  <inkml:trace contextRef="#ctx0" brushRef="#br0" timeOffset="16815.68">19960 3768 0,'0'0'0,"0"-21"31,0 42-15,0 21-16,-21-21 0,21 22 16,-21-1-16,21 0 0,-21 1 15,21 20-15,-22 1 0,1-22 0,0 21 16,0 1-16,0-22 0,21 1 15,-21 20-15,-1-42 0,22 22 0,-21-1 16,21-21-16,0 0 0,0 0 0,0 1 16,0-1-16,0 0 15,0-42 17,21 0-32,-21-1 0,22 1 15</inkml:trace>
  <inkml:trace contextRef="#ctx0" brushRef="#br0" timeOffset="17088.53">19918 3789 0,'0'-21'16,"0"0"-1,0-1-15,21 22 16,0 0-16,0 0 15,0 0-15,22-21 0,-22 21 0,21 0 16,-21 0-16,22 0 0,-22 0 16,21 0-16,1 0 0,-22 0 0,21 0 15,-21 0-15,0 0 0,1 0 16,-1 0-16,0 0 0,-21 21 16,-21-21-1,0 22-15,-1-22 16,22 21-16</inkml:trace>
  <inkml:trace contextRef="#ctx0" brushRef="#br0" timeOffset="17315.61">19854 4191 0,'64'0'31,"-43"0"-31,0 0 0,0 0 16,0 0-16,1 0 0,-1 0 0,0 0 16,0 0-1,0 0-15,0 0 0,1 0 0,-1 0 0,0 0 16,0 0-16,0 0 16,0 0-16,1 0 0,-1 0 15</inkml:trace>
  <inkml:trace contextRef="#ctx0" brushRef="#br0" timeOffset="17764.55">20383 4276 0,'0'-21'15,"0"-1"-15,22 1 16,-1 21-1,0 0-15,0 0 16,0 0-16,0 0 16,1 21-16,-1-21 0,0 22 0,-21-1 15,21 0-15,0 21 0,0-21 16,-21 1-16,22-1 0,-1 21 0,-21-21 16,21 0-16,-21 1 0,0-1 15,0 0-15,0 0 0,0 0 0,0 0 16,0 1-16,-21-22 0,0 21 15,-1-21-15,1 0 16,21-21 0,0-1-16,0 1 15,0 0-15,0 0 0,0 0 16,0 0-16,21-1 0,-21 1 0,22-21 16,-1 21-16,-21 0 0,21-1 0,0-20 15,0 21-15,0 0 0,-21 0 16,22 21-16,-1-22 0,0 1 0,0 21 15,0 0-15,-21-21 0,21 21 16,1 0-16,-1 0 0,0 0 0,0 0 16,0 0-16</inkml:trace>
  <inkml:trace contextRef="#ctx0" brushRef="#br0" timeOffset="18327.84">21378 4318 0,'0'0'16,"21"-21"-16,-21 0 0,0 0 15,0-1-15,0 1 0,0 0 16,-21 0-16,0 0 0,0 21 16,0-21-16,0 21 15,-1 0-15,1 0 0,0 0 16,0 21-16,0-21 0,0 21 0,-22 0 15,22 21-15,0-20 0,0 20 16,0-21-16,-1 21 0,1-20 0,21 20 16,-21 0-16,0-21 0,21 1 0,0 20 15,0-21-15,0 0 0,0 0 16,0 1-16,0-1 0,0 0 0,21 0 16,0-21-16,0 0 15,1 0-15,-1 0 0,0 0 16,0 0-16,21 0 0,-20-21 15,-1 0-15,0 21 0,21-21 0,-21-1 16,22 1-16,-22 0 0,0-21 16,0 21-16,22-1 0,-22-20 0,-21 0 15,21 21-15,-21-22 0,21 22 16,-21 0-16,0-21 0,0 20 0,0 1 16,-21 42 15,0 1-31,21-1 0,0 0 15,0 21-15,-21-21 0,21 1 0,0 20 16,0-21-16,0 0 0,0 0 0,0 1 16,0-1-16,0 0 0,0 0 15,0 0-15,0 0 0,21-21 16,0 0-16,0 22 0,0-22 0,0 0 16,1 0-16,20 0 0,-21 0 15,0 0-15,0-22 0,1 1 0</inkml:trace>
  <inkml:trace contextRef="#ctx0" brushRef="#br0" timeOffset="19032.43">21844 4212 0,'0'0'0,"0"-21"16,0 42 0,0 0-1,0 1-15,0-1 16,0 21-16,-21-21 0,21 0 15,0 1-15,0 20 0,0-21 0,0 0 16,-21 0-16,21 1 0,0-1 0,0 0 16,0 0-16,0 0 0,0 0 15,0 1 1,-22-22 0,22-22-1,0 1-15,0 0 0,0 0 16,0 0-16,0 0 0,0-1 15,0 1-15,22 0 0,-1-21 0,0 21 16,0-22-16,0 22 0,0 0 16,1-21-16,-1 20 0,0 1 15,0 21-15,0-21 0,0 21 0,1 0 16,-1 0-16,0 0 0,0 0 16,0 21-16,-21 0 0,21 1 15,-21-1-15,0 0 0,22 0 16,-22 21-16,21-20 0,-21-1 15,0 21-15,0-21 0,0 0 0,0 1 0,0-1 16,0 0-16,0 0 0,0 0 16,-21 0-16,-1-21 15,22-21 17,0 0-32,0 0 15,0 0-15,22 0 16,-22-1-16,42-20 0,-21 21 0,0-21 15,0-1-15,22 22 0,-22 0 0,21-21 16,1 20-16,-22 1 0,21 21 16,-21 0-16,0 0 0,1 0 0,-1 0 15,0 0-15,-21 21 0,0 1 16,0 20-16,0-21 0,0 0 16,0 22-16,0-22 0,0 0 0,0 21 15,0-21-15,-21 1 0,21-1 0,-21 0 16,21 0-16,0 0 15,21-21 17,0 0-17,-21-21-15,21 21 0</inkml:trace>
  <inkml:trace contextRef="#ctx0" brushRef="#br0" timeOffset="19649.08">22796 4424 0,'0'0'0,"43"0"31,-22 0-31,0-21 0,0 21 16,0 0-16,1 0 0,-1-21 15,0 21-15,0-22 0,0 22 16,0-21-16,1 21 0,-1-21 0,-21 0 16,21 0-16,0 21 0,-21-21 15,0-1-15,0 1 0,0 0 0,0 0 16,0 0-16,-21 0 15,0 21-15,0 0 0,-1 0 16,1 21-16,0-21 0,0 21 0,0 0 16,-22 21-16,22-20 15,0 20-15,0-21 0,0 21 0,0-20 16,-1 20-16,22-21 0,0 0 16,0 0-16,0 1 0,0-1 0,0 0 15,0 0-15,22 0 0,-1-21 16,21 0-16,-21 0 0,0 0 15,22 0-15,-22 0 0,21 0 0,-21 0 16,22 0-16,-22 0 0,21-21 0,-21 21 16,22-21-16,-1 0 0,-21 0 15,22-1-15,-22 1 0,21-21 0,0 21 16,-20 0-16,-1-22 0,21 1 16,-21 21-16,-21 0 0,21-22 15,1 22-15,-22 0 0,0 0 0,0 0 16,0 42 15,-22-21-15,1 21-16,0 0 0,0 0 0,0 0 15,0 1-15,21-1 0,0 0 16,-22 0-16,22 0 0,-21-21 0,21 21 16,0 1-16,0-44 78,0 1-63</inkml:trace>
  <inkml:trace contextRef="#ctx0" brushRef="#br0" timeOffset="22787.34">1058 3239 0,'0'0'0,"21"0"0,-21-22 15,22 22-15,-1-21 0,-21 0 16,0 0 0,21 21-16,-21-21 15,0 0-15,-21 42 63,21 0-63,-21 0 0,-1 0 15,22 22-15,-21-1 0,21 0 16,-21 1-16,0-1 0,21 0 16,-21 1-16,0-1 0,-1 0 0,22 1 15,-21-1-15,0-21 0,21 21 16,-21-20-16,21-1 0,0 0 0,0 0 15,-21-21 1,21-21 15,21 0-31,-21 0 0,21-1 16,0 1-16,-21 0 0,21 0 0,1 0 16,-22-22-16,21 22 15,0 0-15,0 0 0,0 0 0,0 0 16,1-1-16,-1 22 0,0 0 15,0 0-15,0 22 0,0-1 16,1 0-16,-22 0 0,21 0 16,0 0-16,-21 22 0,21-22 0,-21 21 15,0-21-15,21 1 0,0-1 16,-21 0-16,22 0 0,-22 0 16,21-21-16,0 21 0,0-21 0,0 0 15,0 0-15,1 0 16,-1 0-16,0-21 0,21 21 15,-21-21-15,1 0 0,-1 0 16,0-22-16,21 22 0,-21-21 0,1 0 0,-22-1 16,21 1-16,-21 0 15,21-1-15,-21 1 0,0-22 0,0 22 16,0 0-16,0 21 0,0-1 16,-21 1-16,0 0 0,21 0 0,-22 21 15,1 0-15,0 0 16,21 21-16,0 0 15,-21 0-15,21 1 0,0-1 16,0 0-16,0 0 0,0 0 16,0 0-16,0 1 0,21-1 15,0-21-15,0 21 16</inkml:trace>
  <inkml:trace contextRef="#ctx0" brushRef="#br0" timeOffset="23140.06">1884 3620 0,'21'0'0,"42"0"15,-63-22 1,22 1-16,-1 21 0,0-21 0,0 0 16,-21 0-16,21 0 15,0-1-15,1 1 0,-22 0 0,0 0 16,0 0-16,0 0 0,0-1 15,0 1-15,-22 0 0,1 21 0,0 0 16,0 0-16,0 21 16,0 0-16,-1 1 0,1-1 0,0 0 15,0 21-15,0-21 16,21 22-16,0-1 0,-21-21 0,21 22 0,0-22 16,0 21-16,0-21 0,0 0 15,0 1-15,0-1 0,21 0 0,0 0 16,0-21-16,0 0 0,0 0 15,1 0-15,20 0 16,-21 0-16,0 0 0,22-21 16,-22 0-16,21 0 0,-21-1 0</inkml:trace>
  <inkml:trace contextRef="#ctx0" brushRef="#br0" timeOffset="23651.78">2519 2942 0,'0'0'0,"0"-21"16,-21 42 0,21 22-1,-22-22-15,22 21 0,-21-21 16,21 22-16,-21 20 0,21-21 16,0 22-16,-21-22 0,21 22 0,-21-22 15,21 0-15,-21 22 0,21-22 16,0 1-16,-22-22 0,22 21 0,-21-21 15,21 22-15,0-22 0,0 0 16,0 0-16,0-42 31,0 0-15,0 0-16,0-1 0,0 1 16,0 0-16,0-21 0,21 21 0,1-1 15,-1-20-15,21 21 16,-21 0-16,22 0 0,-22-1 0,21 1 15,0 0-15,-20 21 0,20 0 16,-21 0-16,0 0 0,0 21 0,1 0 16,-1 1-16,-21-1 0,0 0 15,0 21-15,0-21 0,0 1 0,-21-1 16,-1 21-16,1-21 0,0 0 16,-21 1-16,21-1 0,-1 0 0,1-21 15,-21 21-15,21 0 0,0-21 16,-1 0-1,22-21 1,0 0 0,22 0-16,-1 0 0,0-1 15,0-20-15</inkml:trace>
  <inkml:trace contextRef="#ctx0" brushRef="#br0" timeOffset="23920.11">3090 2963 0,'0'0'16,"21"-21"-16,-21 42 31,0 1-31,0-1 0,0 21 16,0 0-16,0 1 0,0-1 16,0 22-16,0-22 0,0 21 0,0-20 15,0-1-15,0 22 0,-21-22 16,21 0-16,0-21 0,0 22 0,0-22 15,-21 0-15,21 0 0,0 0 16,0 1-16,0-44 47,0 1-47,0 0 0</inkml:trace>
  <inkml:trace contextRef="#ctx0" brushRef="#br0" timeOffset="24211.94">2963 3175 0,'0'-42'0,"0"84"0,0-105 16,0 20-16,0 22 0,0 0 16,0 0-16,0-22 0,21 22 0,1 0 15,-1 21-15,21-21 0,-21 0 16,22 0-16,-1 21 0,0 0 0,22 0 16,-22 0-16,22 0 0,-22 0 15,0 0-15,1 21 0,-22 0 0,0 21 16,0-21-16,-21 22 0,0-22 15,0 21-15,-21 1 0,0-22 16,0 21-16,-22 0 0,1 1 0,21-22 16,-22 21-16,1-21 0,0 1 15,-1-1-15,22 0 0,0 0 0,0-21 16,0 21-16,0-21 16,42 0-1,0 0-15,0 0 16,0-21-16</inkml:trace>
  <inkml:trace contextRef="#ctx0" brushRef="#br0" timeOffset="25139.75">3958 3535 0,'21'0'0,"-42"0"0,63 0 16,-42-21-16,0 0 15,0-1-15,0 1 0,0 0 16,0 0-16,-21 0 16,21 0-16,-21-1 0,0 1 0,0 21 15,-22 0-15,22 0 0,0 0 16,-21 0-16,-1 0 0,22 0 0,-21 21 16,0 1-16,-1-1 0,1 0 15,21 21-15,-22 1 0,22-1 16,0-21-16,0 21 0,0 1 15,21-22-15,0 0 0,0 21 0,0-20 16,0-1-16,0 0 0,42-21 16,-21 0-16,0 0 0,22 0 15,-22 0-15,21 0 0,-21 0 0,22 0 16,-1 0-16,0-21 16,-20 0-16,20-1 0,-21 1 0,21 0 15,-20 0-15,-1 0 0,0 0 0,0-43 16,-21 43-16,21-21 0,-21 20 15,21 1-15,-21-21 0,0 21 16,0 0-16,0 42 31,0 0-31,0 0 0,0 0 16,0 0-16,0 1 0,0 20 0,0-21 16,0 21-16,0-20 0,0-1 0,0 0 15,0 0-15,0 21 0,22-20 16,-1-1-16,-21 0 0,21-21 15,0 0-15,0 21 0,22-21 16,-22 0-16,21 0 0,-21 0 16,22 0-16,-1 0 0,-21-21 0,21 21 15,1-21-15,-1 0 0,0-1 0,-20 1 16,-1 0-16,0 0 0,0 0 16,-21-22-16,0 22 0,0-21 15,0 21-15,0-22 0,0 22 0,-21 0 16,0 0-16,0 0 0,-1 0 15,-20 21-15,21 0 0,0 0 0,-43 21 16,43 0-16,0 0 16,-21 0-16,42 0 0,-22 1 0,22-1 15,-21 0-15,21 0 0,0 0 0,0 0 16,21 1 0,1-22-16,-1 0 0,0 0 15,21 0-15,-21 0 0,1 0 16,-1 0-16,0 0 0,0 0 15,0 0-15,0 21 0,1-21 0,-1 21 16,-21 0-16,0 0 0,0 0 16,0 22-16,0-22 0,0 21 0,0-21 15,0 22-15,0-1 0,-21 0 16,-1 22-16,1-22 0,0 1 16,0-1-16,0-21 0,0 21 0,-1-20 15,1 20-15,0-21 0,21 0 0,-21-21 16,21 21-16,0-42 15,0 0 1,21 21-16,0-42 0,0 21 16,22-1-16,-22-20 0,0 0 0</inkml:trace>
  <inkml:trace contextRef="#ctx0" brushRef="#br0" timeOffset="25519.44">4932 3598 0,'21'0'47,"0"0"-32,0 0-15,0-21 16,1 21-16,-1-21 16,0 21-16,0-21 0,0 0 0,0 21 15,-21-21-15,0-1 0,22 1 16,-22 0-16,0 0 0,0 0 0,0 0 15,0-1-15,-22 22 0,1 0 16,0 0-16,0 0 0,0 22 16,-22-1-16,22 0 0,0 0 0,-21 21 15,21 1-15,-1-22 0,22 21 16,0 1-16,-21-1 0,21-21 16,0 0-16,0 22 0,0-22 0,21 0 15,1 0-15,-1 0 16,21-21-16,-21 0 0,0 0 0,1 0 15,20 0-15,-21 0 0,0 0 16,0 0-16,1-21 0,-1 21 0,0-21 16,0 0-16,0 0 0,0-1 0,22 1 15</inkml:trace>
  <inkml:trace contextRef="#ctx0" brushRef="#br0" timeOffset="26859.11">974 4995 0,'0'0'0,"-43"-42"31,43 63-15,0 0-16,0 1 16,-21-1-16,21 21 0,0-21 15,0 22-15,0-22 0,0 21 16,0-21-16,-21 0 0,21 1 16,0-1-16,0 0 0,0 0 0,0 0 15,0-42 16</inkml:trace>
  <inkml:trace contextRef="#ctx0" brushRef="#br0" timeOffset="27231.42">910 4657 0,'0'-21'0,"0"42"0,0-64 0,0 22 16,-21 21-16,0 0 15,0 0-15,-1 21 16,22 1-16,0-1 16,0 0-16,0 0 0,0 0 15,22-21 1,-1 0-16,0 0 0,0 0 0,0 0 16,0 0-16,1 0 0,-1-21 15,0 21-15,-21-21 0,21 0 16,0 0-16,-21-1 0,0 1 15,0 0-15,0 0 16,-21 21-16,0-21 0,0 21 0,0 0 16,-1 0-16,1 0 0,0 0 15,0 0-15,0 21 0,21 0 16,-21 0-16,21 0 0,0 1 16,0-1-16,0 0 0,0 0 15,0 0-15,0 0 0,21 1 0,0-1 16,0 0-16,-21 0 0,21 0 15,0-21-15,1 21 0</inkml:trace>
  <inkml:trace contextRef="#ctx0" brushRef="#br0" timeOffset="27696.37">1333 4826 0,'0'21'16,"0"0"-16,0 1 0,0-1 15,0 0-15,0 21 0,0-21 0,0 1 16,0 20-16,0-21 0,0 21 16,0-20-16,0-1 0,0 21 15,0-21-15,0 0 0,0 1 0,0-1 16,0 0-16,-21-21 0,21 21 16,-21-42 15,21 0-16,0 0-15,0-22 16,0 22-16,0 0 0,0-21 0,21-1 16,0 1-16,1 0 0,-1-1 15,0 1-15,21 0 0,1-1 0,-22 22 16,21-21-16,0 21 0,1 21 16,-1 0-16,-21 0 0,22 0 15,-22 0-15,0 0 0,0 21 0,0 21 16,0-21-16,-21 22 0,0-22 15,0 21-15,0 0 0,0-20 16,0 20-16,0 0 0,-21-21 0,0 22 16,0-22-16,21 0 0,0 0 15,-21 0-15,21 1 0,-21-1 0,21 0 16,21-21 15</inkml:trace>
  <inkml:trace contextRef="#ctx0" brushRef="#br0" timeOffset="28175.71">2498 4805 0,'0'0'0,"0"-42"15,-22 42 1,1 0-16,0 0 0,0 0 15,-21 0-15,20 21 0,-20-21 0,21 21 16,-21 0-16,-1 0 0,22 0 16,0 1-16,0-1 0,0 0 0,21 0 15,-22 0-15,22 0 16,0 1-16,22-22 16,-1 0-16,0 0 15,0 21-15,21-21 0,-20 21 0,-1-21 16,21 21-16,-21-21 0,0 21 15,1 0-15,-1-21 0,0 22 0,-21-1 16,21 0-16,-21 0 16,0 0-16,0 0 0,-21-21 0,0 22 15,0-22-15,-1 21 0,1-21 0,0 0 16,-21 0-16,21 0 0,-22 0 16,22 0-16,0 0 0,0 0 0,0 0 15,-1 0-15,1 0 0,0-21 16,0 21-16,0-22 0,0 22 15,21-21-15,0 0 16,21 21 15,0 0-31,0 0 0,-21-21 0,21 21 16,22 0-16,-22 0 0,0-21 16</inkml:trace>
  <inkml:trace contextRef="#ctx0" brushRef="#br0" timeOffset="28443.51">2794 4890 0,'0'0'0,"21"0"0,-21 21 32,0 0-32,0 0 15,0 21-15,0-20 0,-21-1 0,21 0 16,-21 0-16,21 21 0,-21-20 15,21-1-15,0 0 0,0 0 0,-22 0 16,22 0-16,-21-21 0,21 22 0,0-44 47,0 1-31,21 0-16,-21 0 0,22 0 0,-1-22 15</inkml:trace>
  <inkml:trace contextRef="#ctx0" brushRef="#br0" timeOffset="28771.24">2836 4572 0,'0'0'0,"-21"0"31,0 21-31,21 0 16,0 1-1,0-1-15,21-21 31,0 0-31,0 0 16,1 0-16,-22-21 0,21 21 16,-21-22-16,0 1 15,0 0-15,-21 0 16,-1 21-16,1 0 16,0 0-16,0 0 0,0 0 0,0 0 15,21 21-15,-22-21 16,22 21-16,0 0 0,0 1 15,0-1-15,0 0 0,22 0 16,-1 0-16,0 0 0,0 1 0,-21-1 16,21 0-16,0 21 15,22-21-15</inkml:trace>
  <inkml:trace contextRef="#ctx0" brushRef="#br0" timeOffset="29319.06">3577 4868 0,'0'0'0,"21"-105"16,-42 105-1,0-22-15,0 22 0,0 0 16,-22 0-16,22 0 0,-21 0 0,21 0 16,-22 22-16,1-1 15,21 21-15,-22-21 0,22 22 0,-21-22 16,21 21-16,0 0 0,-1 1 0,1-1 15,21-21-15,0 22 0,0-22 16,0 21-16,0-21 0,0 0 0,0 1 16,21-1-16,1-21 15,-1 0-15,0 0 0,0 0 0,0 0 16,22 0-16,-22-21 0,21 21 16,0-22-16,-20 1 0,20 0 0,-21 0 15,21-21-15,1-1 0,-22 22 0,0-21 16,0-22-16,22 22 0,-22-22 15,0 1-15,0 21 0,0-22 16,0 1-16,1 20 0,-1-20 16,0-1-16,0 22 0,0 0 0,0-1 15,-21 1-15,0 21 0,0 0 16,0 42 0,0 0-16,-21 21 0,21-21 15,-21 43-15,0-22 0,0 1 16,21-1-16,0 21 0,-21-20 0,21 20 15,-22-20-15,22 20 0,0-21 16,0 1-16,0-1 0,0 0 0,0-20 16,0 20-16,0-21 0,0 0 15,0 0-15,22 1 16,-1-22-16,0 0 0,0 0 16,0 0-16,0-22 0,1 1 15,-1 0-15</inkml:trace>
  <inkml:trace contextRef="#ctx0" brushRef="#br0" timeOffset="29708.36">4149 4911 0,'0'21'15,"0"0"1,0 0-16,21-21 31,0 0-31,0 0 16,0 0-16,0-21 0,22 0 0,-22 21 15,21-21-15,1 0 0,-22-1 16,21 1-16,-21 0 0,22 21 0,-22-21 16,0 0-16,0 0 0,-21-1 0,0 1 15,0 0-15,-21 0 16,0 21-16,0 0 0,-22 0 16,22 21-16,-21 0 0,21 22 15,-22-22-15,1 21 0,21 0 0,0 1 16,-1 20-16,1-20 0,0-1 15,21 0-15,0-21 0,0 22 16,0-22-16,0 0 0,21 0 0,0 0 16,1-21-16,20 0 0,-21 0 15,21 0-15,1 0 0,-1 0 0,0 0 16,1 0-16,-1-21 0,0 21 0,1-21 16,-22 0-16,21 0 0,-21 0 15,1-1-15,-1 1 0,0 0 0,-21 0 16</inkml:trace>
  <inkml:trace contextRef="#ctx0" brushRef="#br0" timeOffset="30935.62">1312 6731 0,'0'-21'0,"0"42"0,-21-42 15,21 0-15,0 0 16,0-1-16,0 1 16,0 0-16,21 0 15,0 0-15,1 0 0,-1-1 0,-21 1 16,21 0-16,-21 0 0,0 0 15,0 0-15,0-1 0,-21 1 16,0 0-16,-22 0 16,22 21-16,-42 0 0,20 0 0,1 0 15,-22 0-15,22 0 0,0 21 16,-22 0-16,22 0 0,0 22 0,-1-22 16,22 21-16,-21 1 0,21 20 15,-1-21-15,1 1 0,0-1 16,21 0-16,0 1 0,0-1 0,0-21 15,0 0-15,21 1 0,0-1 16,22 0-16,-22-21 0,0 0 0,21 0 16,-20 0-16,20 0 0,0 0 15,1-21-15,-1 0 0,0-1 16,1 1-16,-1 0 0,0 0 16,1-21-16,-1 20 0,0-20 0,1 21 15,-22-21-15,0-1 0,0 1 16,-21 0-16,0-1 0,0 22 0,0-21 15,0 21-15,0-1 0,0 1 16,0 42 0,0 1-16,0 20 0,0-21 15,0 21-15,0 1 0,0-1 16,0-21-16,0 22 0,0-1 0,0-21 16,0 0-16,0 0 15,21 1-15,0-1 0,1-21 0,-1 0 0,0 0 16,0 0-16,21 0 15,1 0-15,-22 0 0,21 0 0,-21-21 16,22-1-16,-1 1 0,-21 0 16,0 0-16,22 0 0,-22 0 0,0-1 15,-21-20-15,0 21 0,0-21 16,0 20-16,0-20 0,0 21 0,0 0 16,0 0-16,-21 21 31,21 21-31,0 21 0,0-21 15,0 22-15,0-22 0,0 21 16,0 0-16,0-20 0,-21 20 0,21-21 16,0 21-16,0-20 0,-21-1 15,21 0-15,0 0 0,0 0 16,0-42 15,0 0-15,0 0-16,0 0 0,0-22 15,0 22-15,0-21 0,0 21 16,21-22-16,-21 1 0,21 0 16,0-1-16,0 1 0,0 21 0,22-22 15,-22 22-15,0 0 0,21 21 16,-20 0-16,-1 0 0,21 0 16,-21 21-16,0 0 0,1 22 0,-1-22 15,-21 21-15,0-21 0,0 22 16,0-1-16,0-21 0,0 22 0,0-1 15,0-21-15,-21 0 0,-1 22 16,22-22-16,-21 0 0,21 0 0,-21 0 16,21 0-16,0-42 31,21 21-31,0-21 0,1 0 16,-1 0-16</inkml:trace>
  <inkml:trace contextRef="#ctx0" brushRef="#br0" timeOffset="31348.34">2667 6329 0,'0'0'0,"0"-21"0,21 21 0,-21-21 15,-21 21 1,0 21-16,0 0 16,21 0-16,-22 0 0,1 22 0,0-1 15,21-21-15,-21 21 0,21 1 16,-21-1-16,21 0 0,0-20 0,-21 20 15,21-21-15,0 21 0,0-20 16,0-1-16,21 0 0,0-21 16,0 21-16,0-21 0,0 0 15,1 0-15,-1 0 0,21 0 0,0-21 16,-20 0-16,20 21 0,0-21 0,-21-1 16,22 1-16,-22-21 0,0 21 15,0-22-15,0 22 0,-21-21 0,0 0 16,0-1-16,0 1 0,0 0 15,-21 20-15,0-20 0,-21 21 0,21 0 16,-22 0-16,22 21 0,-21 0 16,-1 0-16,22 0 0,-21 0 0,0 21 15,20 0-15,-20-21 0,21 21 16,21 0-16,0 0 0,0 1 16,0-1-16,0 0 0,0 0 0,0 0 15,21-21-15,0 0 0,22 0 16,-22 0-16,21 0 0,0 0 0,-20 0 15</inkml:trace>
  <inkml:trace contextRef="#ctx0" brushRef="#br0" timeOffset="31607.19">3344 6054 0,'0'-43'0,"0"86"0,0-107 0,0 43 15,0 0-15,0 42 31,0 0-31,0 0 0,0 1 0,0 20 16,0-21-16,0 21 0,0 1 0,0-1 16,-21 22-16,0-22 0,21 0 15,-21 1-15,21-1 0,0 0 0,0 1 16,0-22-16,0 0 0,0 21 16,0-21-16,0 1 0,0-1 15,0-42 16</inkml:trace>
  <inkml:trace contextRef="#ctx0" brushRef="#br0" timeOffset="32210.84">2921 6435 0,'0'0'16,"0"-21"-1,21 21-15,0 0 16,0 0-16,22-22 0,-1 1 0,0 21 15,1-21-15,-1 21 0,22-21 16,-1 0-16,1 0 0,-1 21 0,1-22 16,-1 1-16,1 0 0,-1 0 0,-21 0 15,1 0-15,-1-1 16,-21 1-16,0-21 0,1 21 0,-22 0 16,0-1-16,0 1 0,0 0 0,0 0 15,-22 0-15,1 21 0,0 0 16,0 0-16,0 0 0,21 21 15,-21 0-15,21 0 0,-22 0 16,22 1-16,0 20 0,0-21 0,0 21 16,0-20-16,0 20 0,-21 0 15,21 1-15,0-22 0,0 21 0,-21 0 16,21-20-16,0 20 0,0-21 0,0 21 16,0-20-16,0-1 0,-21 0 15,21 0-15,0 0 16,0-42 15,0 0-31,0 0 16,0 0-16,0-22 0,0 22 15,21-21-15,0 21 0,0-22 0,1 22 16,-1-21-16,0 21 0,0-1 16,21 1-16,-20 0 0,41 0 15,-42 21-15,0 0 0,1 0 16,-1 0-16,0 21 0,0 0 0,-21 0 15,0 1-15,0-1 0,0 21 0,0-21 16,0 0-16,0 1 0,0 20 16,0-21-16,0 0 0,0 0 15,-21 1-15,21-1 0,0 0 16,0-42 15,21 0-31,-21-1 16</inkml:trace>
  <inkml:trace contextRef="#ctx0" brushRef="#br0" timeOffset="32552.65">4212 6329 0,'21'0'16,"0"0"-1,1 0-15,-1 0 16,0 0-16,0 0 0,0 0 0,0-21 15,22 21-15,-22-21 0,21 21 16,-21-22-16,1 22 0,-1-21 0,0 0 16,0 21-16,-21-21 0,21 21 0,-21-21 15,0 0 1,-21 21-16,0 0 0,0 0 0,0 0 16,-22 0-16,22 0 0,0 0 15,0 21-15,0 0 0,-1 0 0,1 0 16,0 0-16,0 43 15,21-22-15,0-21 0,0 1 16,0 20-16,0-21 0,0 0 0,0 0 16,21-21-16,0 22 0,0-22 0,1 0 15,20 0-15,-21 0 0,21 0 16,1 0-16,-22-22 0,21 22 16</inkml:trace>
  <inkml:trace contextRef="#ctx0" brushRef="#br0" timeOffset="32900.36">4762 6138 0,'0'0'0,"0"-21"0,22 21 0,-22-21 0,21 0 15,0 21-15,0 0 16,0 0-16,0 0 16,1 0-16,-1 21 0,0 0 0,-21 0 15,21 1-15,0-1 0,0 0 0,1 0 16,-22 21-16,0-20 0,21 20 15,-21-21-15,0 0 0,0 22 0,0-22 16,0 0-16,0 0 0,0 0 16,0 0-16,0 1 0,-21-22 0,-1 0 15,1 0 1,21-22 0,0 1-16,0 0 0,0 0 15,0 0-15,21 0 0,-21-22 0,22 22 16,-1-21-16,0-1 0,21 22 15,-21-21-15,1 0 0,-1-1 0,21 22 16,0 0-16,1 0 0,-22 0 0,21-1 16,1 22-16,-22 0 0,0 0 15,0 0-15</inkml:trace>
  <inkml:trace contextRef="#ctx0" brushRef="#br0" timeOffset="33787.94">1079 7620 0,'0'0'0,"-21"0"16,0 0-16,21 21 16,0 22-16,0-22 0,0 21 15,0 0-15,0 1 0,0 20 0,0-20 16,-21 20-16,21-21 0,-21 22 15,21-22-15,0 1 0,0-1 0,0 0 16,0-21-16,-21 1 0,21-1 16,0 0-16,0-42 31,0 0-31,0-1 0,21 1 16,0-21-16,-21 21 15,21-22-15,0 1 0,0 0 0,1-1 16,-1 1-16,0 0 0,0 21 15,0-1-15,-21 1 0,21 0 0,1 21 16,-1 0-16,0 21 0,-21 0 16,21 1-16,0-1 0,0 21 0,-21 0 15,22-20-15,-1 20 0,-21 0 16,21 1-16,0-22 0,-21 21 0,21-21 16,0 0-16,1 1 0,-1-1 15,0-21-15,0 0 0,0 0 0,0 0 16,1 0-16,-1-21 0,21-1 15,-21 1-15,0 0 0,1-21 16,20 21-16,-21-22 0,0-20 16,0 20-16,-21 1 0,22-21 0,-22 20 15,0-20-15,0 20 0,0-20 16,0 21-16,0-1 0,0 1 0,-22 0 16,22 20-16,0 1 0,-21 0 15,0 21-15,21 21 16,0 0-16,0 1 0,0-1 15,0 0-15,0 0 0,0 0 0,0 22 16,0-22-16,0 0 0,0 0 16,0 21-16,0-20 0,0-1 15,0 0-15,0 0 0,0 0 16</inkml:trace>
  <inkml:trace contextRef="#ctx0" brushRef="#br0" timeOffset="34120.76">1905 8107 0,'21'21'15,"-42"-42"-15,63 42 0,-21-21 0,1 0 16,-1 0-16,0 0 0,0-21 16,21 21-16,-20-21 15,-1 0-15,21-1 0,-21 1 0,22 0 16,-22-21-16,0 21 0,0-1 16,0 1-16,-21 0 0,0 0 0,0 0 15,0 0-15,0-1 0,-21 22 16,0 0-16,0 0 15,0 0-15,-1 0 0,1 22 0,0-1 16,0 0-16,0 21 0,0 1 16,-1-1-16,1 0 0,21 1 0,0-1 15,0 0-15,0 1 0,0-22 16,0 21-16,0-21 0,0 0 0,0 1 16,21-22-16,1 0 0,-1 0 15,0 0-15,21 0 0,-21 0 16,22 0-16,-1-22 0,22 1 0,-22 0 15,0-21-15,1 21 0,-1-22 0,0 1 16,1 21-16</inkml:trace>
  <inkml:trace contextRef="#ctx0" brushRef="#br0" timeOffset="34604.11">2836 7514 0,'0'0'16,"0"-42"-16,0 0 0,0 20 0,0 1 15,-21 21-15,0 0 16,21 21-16,0 1 0,-21-1 15,21 21-15,-21-21 0,21 22 0,0-1 16,0 0-16,0 1 0,0-1 16,0 0-16,0 22 0,0-22 0,0 0 15,0 22-15,0-22 0,0 1 16,0-1-16,0-21 0,0 21 16,0-20-16,0-1 0,0 0 0,0 0 15,0 0 1,-22-21-1,22-21-15,0 0 16,-21 21-16,21-21 0,0 0 0,0-22 16,0 22-16,0-21 0,0-1 0,21 1 15,22 0-15,-22 21 0,0-22 16,21 22-16,1 0 0,-1 0 0,-21 0 16,22 21-16,-1 0 15,0 0-15,-21 0 0,22 0 0,-22 21 16,0 0-16,0 0 0,0 21 0,-21-20 15,0-1-15,0 21 0,0-21 16,0 22-16,-21-22 0,0 0 0,0 21 16,0-21-16,0 1 0,-1-1 15,-20 0-15,21-21 0,0 21 0,0-21 16,-1 0-16,1 0 0,0 0 16,21-21-1,0 0-15,0 0 16,0-22-16,21 22 0,0-21 0,1 21 15</inkml:trace>
  <inkml:trace contextRef="#ctx0" brushRef="#br0" timeOffset="34883.94">3556 7324 0,'0'0'0,"0"-21"0,0-1 0,0 44 31,0-1-31,0 21 15,0 0-15,0 1 0,0-1 16,-21 0-16,21 22 0,0-22 0,0 22 16,0-22-16,0 22 0,-21-22 0,21 21 15,0-20-15,0-1 16,0 0-16,-22 1 0,22-22 0,0 21 16,-21-21-16,21 1 0,0-1 0,0 0 15,0-42 16,21 21-31,-21-21 16,0-1-16,0 1 0,0 0 0,0 0 16,0-21-16</inkml:trace>
  <inkml:trace contextRef="#ctx0" brushRef="#br0" timeOffset="35152.1">3429 7705 0,'0'0'0,"0"-43"0,0 1 0,0 0 15,0 21-15,0-22 0,0 22 16,0-21-16,21 21 0,0-22 0,0 22 15,22-21-15,-22 21 0,21-1 16,-21 1-16,22 0 0,-1 0 0,0 21 16,-20 0-16,20 0 0,-21 0 15,0 21-15,0 21 0,1-20 0,-22 20 16,0 0-16,0 1 0,0-1 0,0 0 16,0 1-16,-22-1 0,1 0 15,0 1-15,0-22 0,0 21 0,-22-21 16,22 0-16,0 1 0,0-1 0,0 0 15,0 0-15,-1-21 16,22 21-16,22-21 31</inkml:trace>
  <inkml:trace contextRef="#ctx0" brushRef="#br0" timeOffset="36057.85">4170 7895 0,'0'0'0,"0"-21"0,0 0 16,0 0-16,0 0 15,0-1-15,0 1 16,-21 21-16,-1-21 0,1 21 16,0 0-16,0 0 15,0 0-15,0 0 0,-1 21 16,1 0-16,0 1 0,0-1 15,0 21-15,0-21 0,-1 22 0,1-1 16,0-21-16,21 21 0,0 1 0,-21-22 16,21 0-16,0 21 0,0-20 15,0-1-15,0 0 0,21-21 16,0 0 0,0 0-16,1 0 0,-1-21 0,0 21 15,21-21-15,-21-1 0,1 1 16,-1-21-16,0 21 0,0-22 15,0 22-15,0-21 0,1 21 0,-1-22 16,-21 1-16,21 21 0,-21 0 0,21 0 16,-21-1-16,0 44 31,0-1-31,-21 21 16,21-21-16,0 0 0,0 1 15,0 20-15,0-21 0,0 0 0,0 0 16,0 1-16,0-1 0,0 0 0,21 0 15,0 0-15,0-21 0,1 0 16,-1 21-16,0-21 0,21 0 16,-21 0-16,22 0 0,-22 0 0,21-21 15,1 0-15,-1 0 0,-21 21 16,21-21-16,1 0 0,-22-22 0,21 22 16,-21 0-16,1-21 0,-1 20 0,0-20 15,-21 21-15,0-21 0,0 20 16,0-20-16,0 21 0,0 0 0,-21 0 15,0-1-15,-1 22 0,-20 0 0,21 0 16,-21 0-16,20 0 16,-20 22-16,21-1 0,-21 0 0,20 0 0,-20 21 15,21-20-15,0-1 0,21 0 16,0 21-16,0-21 0,0 1 16,0-1-16,21 0 0,0 0 15,0-21-15,0 0 0,1 0 16,-1 21-16,21-21 0,-21 0 0,22 21 15,-22-21-15,0 22 0,0-22 0,0 21 16,0 0-16,1 0 0,-1 21 16,-21-20-16,0 20 0,0-21 0,0 21 15,0 1-15,0-1 0,0-21 0,0 22 16,0-1-16,0 0 0,-21 1 0,-1-1 16,1 0-16,0 1 0,0-1 15,0 0-15,0 1 0,-1-22 16,-20 21-16,21-21 0,0 0 0,0 1 15,-1-22-15,1 0 0,0 0 16,0 0-16,0 0 0,21-22 16,0 1-16,0 0 0,0 0 15,0 0-15,0-22 0,21 1 16,0 0-16,0-1 0,0 1 0,22 0 16,-22-22-16</inkml:trace>
  <inkml:trace contextRef="#ctx0" brushRef="#br0" timeOffset="36423.76">5059 8022 0,'21'0'31,"0"0"-15,0-21-16,0 0 0,1 21 15,-1-21-15,0 21 0,0-21 0,0-1 16,0 1-16,1 0 0,20 21 15,-42-21-15,21 0 0,0 0 16,-21-1-16,0 1 0,0 0 0,0 0 0,0 0 16,-21 0-16,0-1 0,0 1 15,0 21-15,-1 0 0,1 0 0,-21 0 16,21 21-16,0 1 0,-22-1 16,22 0-16,0 21 0,0 1 15,0-1-15,-1 0 0,22 1 0,0-1 16,0 0-16,0 1 0,0-22 0,0 21 15,22-21-15,-1 0 0,21 1 16,-21-1-16,0 0 0,22-21 0,-1 0 16,-21 0-16,22 0 0,-1 0 0,0-21 15,1 0-15,-1-1 0,0 1 16,1 0-16,-1-21 0,-21 21 0</inkml:trace>
  <inkml:trace contextRef="#ctx0" brushRef="#br0" timeOffset="40128.54">9461 3387 0,'0'-21'15,"-21"21"17,21-22-32,-21 22 0,0 0 15,0-21 1,0 21-16,-1 0 16,1 0-16,0 0 15,0 0-15,0 0 16,21 21-16,-21-21 15,-1 0 1,22 22-16,22-22 47,-1 0-47,0 0 0,0 0 16,0 0-16,0 0 0,1 0 0,-1 0 15,0-22-15,0 22 16,0 0-16,0 0 0,1 0 0,20-21 15,-21 21-15,21 0 0,-20 0 16,20 0-16,-21-21 0,21 21 0,1 0 16,-1 0-16,0 0 0,1 0 15,-1-21-15,0 21 0,1 0 0,20 0 16,-20 0-16,-1 0 0,0 0 16,22-21-16,-22 21 0,0 0 0,1 0 15,-1 0-15,0 0 0,1 0 16,-1 0-16,0 0 0,1 0 0,-1 0 15,0 0-15,1-21 0,-1 21 0,0 0 16,1 0-16,-1 0 16,0 0-16,1-22 0,-22 22 0,21 0 15,1 0-15,-1 0 0,0 0 16,-21-21-16,22 21 0,-1 0 0,-21 0 16,22 0-16,-22 0 0,21 0 15,-21 0-15,0 0 0,22 0 0,-22 0 16,106 0-1,-106 0-15,21 0 0,-20 0 16,20 0-16,0 0 16,-21 0-16,22 0 0,-1 0 0,0 0 0,1 0 15,-1 0-15,0 0 0,1 0 16,-1 0-16,0 21 0,1-21 16,-1 0-16,0 0 0,1 0 15,-1 0-15,0 0 0,1 0 0,-1 0 16,-21 0-16,22 0 0,-1 0 15,-21 0-15,21 0 0,1 0 0,-1 0 16,-21 0-16,22 22 0,-1-22 16,0 0-16,1 0 0,-1 0 0,0 0 15,22 0-15,-22 0 0,0 0 16,1 0-16,-1 0 0,0 0 0,1 0 16,-1 0-16,-21 0 0,22 0 15,-22 0-15,0 0 0,21 0 0,-21 21 16,1-21-16,-1 0 0,0 0 15,0 0-15,0 0 0,0 0 16,1 0-16,-1 0 0,0 21 0,0-21 16,0 0-1,-42 0 48,0 0-48,0 0-15,0 0 16,-1 0-16,1 0 16</inkml:trace>
  <inkml:trace contextRef="#ctx0" brushRef="#br0" timeOffset="42584.33">9567 3239 0,'-21'0'31,"0"0"-16,0 21-15,0-21 16,-1 0-16,1 0 16,0 21-16,0-21 0,0 0 0,0 0 15,-1 21-15,1-21 0,0 0 16,0 21-16,0-21 0,0 0 16,21 21-16,0 1 15,-22-22-15,22 21 0,0 0 16,0 0-16,-21 0 15,21 0-15,0 1 0,0-1 16,0 0-16,-21 0 0,21 0 16,-21 0-16,0 1 0,21-1 0,0 0 15,-21 0-15,-1 0 0,1 0 16,21 1-16,-21-1 0,0 0 16,21 0-16,-21 0 0,0 0 0,21 22 15,0-22-15,-22 0 0,1 21 16,21 1-16,-21-22 0,0 21 0,21 1 15,-21-22-15,21 21 0,-21 0 16,-1-20-16,22 20 0,-21 0 0,0-21 16,21 22-16,-21-22 0,0 0 0,21 21 15,-21-20-15,-1-1 0,1 21 16,21-21-16,0 0 0,-21 1 0,21-1 16,-21 0-16,21 0 0,0 0 15,-21 0-15,21 22 0,-21-22 16,21 0-16,-22 0 0,22 0 0,0 1 15,0-1-15,-21 0 0,21 0 16,-21 0-16,21 0 0,-21 1 0,21-1 16,0 0-16,-21 0 0,0 0 15,21 0-15,-22 1 0,22-1 16,0 0-16,-21 0 0,21 0 0,-21-21 16,21 21-16,0 1 0,0-1 15,0 0-15,0 0 0,-21-21 16,21 21-16,-21 0 0,21 1 0,0-1 15,0 0-15,0 0 0,-21 0 16,21 0-16,0 1 0,-22-1 0,22 0 16,-21 21-16,21-21 0,0 1 15,0 20-15,-21-21 0,21 0 0,-21 22 16,21-22-16,-21 21 0,21-21 0,0 0 16,0 1-16,0 20 0,0-21 15,-21 0-15,21 0 0,0 1 0,0-1 16,-22 0-16,22 0 0,0 0 0,0 0 15,0 1-15,0-1 0,0 0 16,0 0-16,0 0 0,0 0 16,0 1-16,0-1 0,0 0 15,0 0 1,0 0-16,0 0 0,22-21 16,-22 22-16,0-1 0,21-21 0,-21 21 15,0 0-15,0 0 16,0 0-16,21-21 0,-21 22 0,0-1 15,21-21-15,-21 21 0,0 0 0,0 0 16,21 0 0,-21 1-16,21-22 0,-21 21 0,0 0 15,22 0-15,-1 0 16,-21 0 0,21 1-1,0-22-15,0 21 16,0 0-1,1-21-15,-1 0 16,-21 21-16,21-21 0,0 0 16,0 0-16,0 0 15,-21 21-15,22-21 0,-1 0 16,0 0-16,0 0 16,0 0-16,0 0 0,1 0 0,-1 0 15,0 0-15,0 0 16,0 0-16,22 0 0,-22 0 0,0 0 15,0 0-15,0 0 0,0 0 16,1 0-16,-1 0 0,0 0 0,0 0 16,0 21-16,0-21 0,1 0 15,-1 0-15,0 0 0,0 22 16,0-22-16,0 0 0,1 0 0,-1 0 16,0 0-16,0 0 0,0 21 15,22-21-15,-22 0 0,0 0 0,0 0 16,21 0-16,-20 0 0,-1 0 0,0 0 15,21 0-15,-21 0 0,1 0 0,20 0 16,-21 0-16,0 0 0,0 0 16,22 0-16,-22 0 0,0 0 15,0 0-15,22 0 0,-22 0 0,0 0 16,21 0-16,-21 0 0,22 0 0,-22 0 16,21 0-16,-21 0 0,22 0 15,-22 0-15,21 0 0,-21 0 0,1 0 16,41 0-16,-42 0 0,0 0 15,22 0-15,-22 0 0,0 0 16,0 0-16,0 0 0,1 0 0,-1 0 16,21 0-16,-21 0 0,0 0 0,1 0 15,20 0-15,-21 0 0,21 0 0,-20 0 16,20 0-16,-21 0 16,21 0-16,1 0 0,-1 0 0,-21 0 15,22 0-15,-1 0 0,0 0 0,1 0 16,-1 0-16,0 0 0,1 0 0,-1 0 15,0 0-15,1 0 0,-1 0 16,0 0-16,-21 0 0,22 0 0,-1 0 16,-21 0-16,85 0 15,-64 0-15,22 0 16,-43 0-16,21 0 0,-20 0 0,20 0 16,-21 0-16,21 0 0,-20 0 0,20 0 15,-21 0-15,21 0 0,-20 0 16,20 0-16,-21 0 0,21 0 15,-20 0-15,-1 0 0,21 0 0,-21 0 16,0-21-16,22 21 0,-22 0 0,0 0 16,21 0-16,-20 0 0,-1 0 15,0-22-15,0 22 0,0 0 16,0 0-16,1 0 0,-1 0 16,0 0-16,0 0 0,0 0 0,0 0 15,1 0-15,-1 0 16,0 0-16,0 0 0,0 0 0,0 0 15,1 0-15,-1 0 0,0 0 0,0 0 16,0 0-16,22 0 0,-22 0 0,0 0 16,0 0-16,0 0 15,0 0-15,22 0 0,-22 0 0,0 0 16,0 0-16,0 0 0,1 0 0,-1 0 16,0 0-16,0 0 0,0 0 0,0 0 15,1 0-15,-1 0 0,0 0 16,0 0-16,0 0 0,0 0 15,1 0-15,-1 0 16,0 0 0,0 0-1,0 0 1,0 0 15,1 0-31,-1 0 16,0 0-16,0 0 15,-21-21 1,21 21-16,0 0 0,-21-21 47,-21 0-31,0 0-16,0 21 15,21-21-15,-21-1 0,0 1 0</inkml:trace>
  <inkml:trace contextRef="#ctx0" brushRef="#br0" timeOffset="45432.1">9948 3366 0,'-21'-22'16,"0"22"0,42-21 46,0 21-46,0 0-16,1 0 0,-1 0 0,0-21 15,0 21-15,21 0 0,-20 0 16,20-21-16,-21 21 0,21 0 0,-20 0 16,20 0-16,-21-21 0,21 21 15,-20 0-15,20 0 0,-21 0 0,21 0 16,1-21-16,-22 21 0,21 0 15,1 0-15,-22 0 0,21 0 0,0 0 16,1 0-16,-1 0 0,0 0 16,1 0-16,-1 0 0,0 0 0,1 0 15,-1 0-15,0 0 16,1 0-16,-1 0 0,0 0 0,-20 0 0,20 0 16,0 21-16,-21-21 15,22 0-15,-1 0 0,-21 0 0,22 0 16,-22 0-16,21 0 0,-21 0 15,22 0-15,-22 0 0,21 0 0,0 0 16,-20 0-16,20 0 0,0 0 16,-21 0-16,22 0 0,-22 0 0,21 0 15,-21 0-15,1 0 0,20 0 16,-21 0-16,0 0 0,22 0 0,-22 0 16,0 0-16,0 0 15,21 0-15,-20 0 0,-1 0 0,0 0 16,0 0-16,0 0 0,0 0 15,1 0-15,-1 0 0,0 0 0,0 0 16,0 0-16,0 0 16,1 0-16,-1 0 0,0 0 15,0 0-15,0 0 16,0 0-16,1 0 0,-1 0 0,0 0 16,0 0-16,0 0 15,0 0-15,22 0 0,-22 0 0,0 0 16,0 0-16,22 0 0,-22 0 15,0 0-15,0 0 0,0 0 16,0 0-16,1 0 0,-1 0 0,0 0 16,0 0-16,0 0 0,0 0 15,1 0-15,-1 0 0,0 0 0,0 0 16,0 0-16,22 0 0,-22 0 16,0 0-16,0 0 0,0 0 15,0 0-15,1 0 0,-1 0 16,0 0-16,0 0 15,0 0-15,0 0 16,1 0-16,-1 0 16,0 0-1,0 0-15,0 0 16,0 0 0,1 0-16,-22 21 93,0 0-93,0 0 16,0 0-16,0 1 16,-22-22-16,22 21 0,0 0 15,0 0-15,0 0 16,0 0-1,0 1-15,0-1 16,0 0-16,0 0 16,0 0-16,0 0 15,0 1-15,0-1 16,22 0-16,-22 0 16,0 0-16,0 0 15,0 1-15,0-1 16,0 0-16,0 0 0,0 0 15,21-21-15,-21 21 0,0 1 16,0-1-16,0 0 0,0 0 16,0 0-16,0 0 0,0 1 15,0-1-15,0 0 0,0 0 0,0 21 16,0-20-16,0-1 0,0 0 0,21 0 16,-21 0-16,0 0 0,0 1 15,0-1-15,0 0 0,0 0 0,0 0 16,0 0-16,0 1 0,0-1 15,0 0-15,0 0 0,0 0 0,0 0 16,0 1-16,0-1 16,0 0-16,0 0 0,0 0 15,0 0-15,0 1 16,0-1-16,0 0 0,0 0 16,0 0-16,0 0 0,0 1 15,0 20-15,0-21 0,0 0 0,0 0 16,0 1-16,0-1 0,0 0 15,-21 21-15,21-21 0,0 1 0,0-1 16,-21 21-16,21-21 0,0 0 16,0 1-16,0-1 0,0 0 0,0 21 15,0-21-15,-22 1 0,22-1 0,0 0 16,0 0-16,-21 0 0,21 0 16,0 22-16,0-22 0,0 0 0,0 0 15,-21 0-15,21 1 0,0-1 16,0 0-16,-21 21 0,21-21 15,0 1-15,0-1 0,-21 0 0,21 0 16,-21 0-16,21 0 0,-22 1 0,22-1 16,0 0-16,0 0 0,-21 0 15,0 0-15,21 1 0,0-1 16,-21 0-16,21 0 0,0 0 16,0 0-16,0 1 0,0-1 15,0 0-15,0 0 0,0 0 16,0 0-16,0 1 15,0-1-15,0 0 16,0 0-16,0 0 0,-21 0 16,21 1-16,0-1 15,-21-21-15,21 21 0,0 0 16,0 0-16,0 0 0,-22 1 16,22-1-16,0 0 15,0 0-15,0 0 16,0 0-1,-21-21-15,21 22 0,0-1 16,0 0-16,-21 0 16,0 0-16,21 0 15,0 1 1,0-1-16,0 0 16,0 0-1,0 0-15,0 0 16,0 1-1,0-1-15,0 0 32,-21-21-32,0 0 31,21-21-15</inkml:trace>
  <inkml:trace contextRef="#ctx0" brushRef="#br0" timeOffset="47039.23">23558 4276 0,'-21'0'47,"0"0"-32,0 0 1,0 0 0,21 21-16,-21-21 0,21 21 15,-22 0-15,1 0 16,0 1-16,21-1 15,0 0 1,0 0 0,21-21-16,0 21 15,1-21-15,-1 0 16,0 0-16,-21 21 16,21 1-1,-21-1 1,0 0-16,0 0 15,-21-21 1,0 0-16,0 21 0,-1-21 16,1 0-16,0 0 0,0 0 15,0 0-15,0 0 16,-1 0-16</inkml:trace>
  <inkml:trace contextRef="#ctx0" brushRef="#br1" timeOffset="56071.49">12763 1545 0,'0'-21'0,"0"0"172</inkml:trace>
  <inkml:trace contextRef="#ctx0" brushRef="#br1" timeOffset="57144.35">9440 5398 0,'0'0'0,"0"-22"16,0 1-16,0 0 16,0 0-16,0 0 15,0 42 32,0 0-31,0 0-16,0 0 0,-21 1 0,21 20 15,0-21-15,-21 21 0,0 1 0,21-1 16,-21 0-16,-1 1 0,22-1 16,-21 0-16,21 1 0,0-1 0,-21-21 15,21 22-15,0-22 0,-21 21 16,21-21-16,0 0 0,0 1 0,0-1 16,0 0-16,0 0 0,0 0 15,-21-21 16,21-21-15,0 0-16,0 0 16,0-22-16,0 22 15</inkml:trace>
  <inkml:trace contextRef="#ctx0" brushRef="#br1" timeOffset="57967.34">9440 5313 0,'0'0'16,"0"-21"15,21 21-15,-21-21-1,22 21-15,-1 0 0,21 0 0,-21 0 16,22 0-16,20-22 0,-21 22 15,22 0-15,-1 0 0,22 0 0,0 0 16,-1-21-16,1 21 0,0 0 0,-1 0 16,1 0-16,0 0 0,21 0 15,-22 0-15,1 0 0,0 0 0,20 0 16,-20 0-16,0 0 0,-1 0 16,1 0-16,-21 0 0,20-21 15,-20 21-15,-1 0 0,1 0 0,-1 0 16,1 0-16,-1 0 0,-20 0 15,20 0-15,-21 0 0,22 0 0,-22 0 16,1 0-16,-1 0 0,0 0 0,-21 0 16,1 0-16,-1 0 0,0 0 15,-21 21-15,0 0 16,21-21-16,-21 22 0,0-1 16,0 0-16,0 0 15,0 0-15,0 0 0,-21 1 16,21 20-16,0-21 0,0 0 0,-21 22 15,21-22-15,-21 21 0,21 0 16,0-20-16,0 20 0,0 0 0,0 1 16,0-22-16,0 21 0,0 0 15,0 1-15,0-22 0,0 21 0,0-21 16,0 22-16,0-22 0,0 0 0,0 0 16,0 0-16,0 1 0,-22-1 15,22 0-15,-21 0 0,0-21 0,-21 21 16,21-21-16,-1 21 0,-20-21 0,21 22 15,-21-22-15,-1 0 0,1 0 0,21 0 16,-22 0-16,1 0 0,0 0 16,-22 0-16,22 0 0,-22 0 0,1 0 15,-1 0-15,-20 0 0,-1 0 16,0 0-16,-20 0 0,20-22 16,-21 22-16,0 0 0,22 0 0,-22 0 15,0-21-15,21 21 0,-21 0 0,1 0 16,-22 0-16,21 0 0,0 0 15,0 0-15,0 0 0,22 0 0,-1 0 16,0 0-16,22 0 0,20 0 0,-20 0 16,21 0-16,20 0 0,-20 0 0,21 0 15,0 0-15,0 0 16,21-21 15,0 0-15,21 21-16</inkml:trace>
  <inkml:trace contextRef="#ctx0" brushRef="#br1" timeOffset="58611.97">9652 5546 0,'-42'0'15,"20"0"-15,1 0 0,0 0 16,0 0-16,0 21 0,0 0 16,-1 0-16,1 0 0,21 22 0,-21-22 15,0 21-15,21-21 0,-21 22 0,21-22 16,0 21-16,0-21 0,0 1 15,0 20-15,0-21 0,21 0 16,0 0-16,0-21 0,0 0 0,22 22 16,-22-22-16,21 0 0,1 0 15,-1 0-15,-21 0 0,21 0 16,1-22-16,-22 22 0,0-21 0,0 21 16,0-21-16,-21 0 0,0 0 15,0 0-15,0-1 0,-21 1 16,0 21-16,-21-21 0,21 0 0,-22 21 15,22 0-15,-21 0 0,21-21 16,-1 21-16,1 0 0,42 0 47,1 0-47,-1 0 0,0 0 0,0 0 16,0 21-16,0-21 0,1 21 15,-1 0-15,0 0 0,-21 1 16,0-1-16,21 0 0,-21 0 0,0 0 15,0 22-15,0-22 0,0 0 16,0 21-16,-21-21 0,0 1 0,21 20 16,-21-21-16,-1 0 0,1 0 0,0 1 15,21-1-15,0 0 0,-21 0 0,0 0 16,21-42 15,21 21-31,0-21 0,0 0 16,-21 0-16,21-1 0,1 1 15,-1 0-15,0 0 0,0-21 0</inkml:trace>
  <inkml:trace contextRef="#ctx0" brushRef="#br1" timeOffset="59239.24">10160 5779 0,'0'21'31,"-21"0"-31,0-21 0,-1 21 15,22 0-15,-21 0 0,0 1 0,21-1 16,0 0-16,-21-21 16,21 21-16,0 0 15,21-21 1,0 0-16,0 0 0,1 0 16,-1 0-16,0-21 0,0 21 15,0-21-15,0 0 0,-21 0 16,0-1-16,0 1 15,0 0-15,0 0 0,-21 0 16,0 21 0,0 0-16,0 0 0,21-21 31,21 21-31,0 0 16,0 0-16,0 0 0,1 0 15,-1 0-15,0 0 0,0 0 0,0 0 16,0 0-16,1 0 0,-22 21 15,0 0-15,0 0 16,0 0-16,-22 0 0,1 1 16,0-22-16,21 21 0,-21 0 15,0 0-15,21 0 16,21-21 0,0 0-16,0 0 15,0 0-15,22 0 0,-22 0 0,0 0 16,0-21-16,0 21 0,1-21 0,-1 21 15,0-21-15,0 0 16,0 21-16,-21-22 0,0 1 0,0 0 16,0 0-16,0 0 0,0 0 15,-21-1-15,0 22 0,0 0 16,0 0-16,-1 0 0,1 0 0,0 0 16,0 0-16,0 22 15,21-1 1,0 0-1,21-21-15,0 0 0</inkml:trace>
  <inkml:trace contextRef="#ctx0" brushRef="#br1" timeOffset="59651.51">10837 5736 0,'0'0'16,"0"-21"-16,-21 21 15,0 0-15,0 0 0,0 0 16,-1 0-16,1 0 0,0 0 0,0 0 16,0 21-16,0 0 15,-1-21-15,22 22 0,0-1 16,22-21 15,-1 0-31,0 0 0,0 0 16,0 0-16,0 0 0,1 0 0,-1 0 15,-21-21-15,21 21 0,0 0 16,-21 21-16,0 0 16,0 0-16,0 0 0,0 0 0,0 1 15,0-1-15,0 21 0,-21-21 16,0 22-16,0-22 0,-1 21 16,1 0-16,0 1 0,0-22 0,21 21 0,-21-21 15,0 22-15,-1-22 0,1 21 16,21-21-16,-21 1 0,21-1 15,-21-21-15,21-21 16,0-1 0,0 1-16,0 0 0,0 0 15,0-21-15,21 20 0</inkml:trace>
  <inkml:trace contextRef="#ctx0" brushRef="#br1" timeOffset="59895.72">11028 5461 0,'0'0'16,"21"0"-16,-21 21 16,0 0-16,0 1 15,0 20-15,0 0 0,-21-21 16,0 22-16,-1-1 0,22 0 16,-21 1-16,0-1 0,0-21 0,21 22 15,-21-22-15,21 0 0,-21 0 0,21 0 16,0 0-16,0 1 15,21-44 17,0 1-32,0 21 0,-21-21 15</inkml:trace>
  <inkml:trace contextRef="#ctx0" brushRef="#br1" timeOffset="60184.28">11049 5884 0,'21'0'31,"0"0"-15,0 0-16,1 0 0,-1-21 15,0 0-15,0 21 0,-21-21 16,21 21-16,0-21 0,-21 0 0,0-1 16,-21 22 15,0 0-31,0 22 0,0-1 15,0 0-15,-1 0 0,1 0 16,0 0-16,21 1 16,0-1-16,0 0 0,0 0 15,21-21 1,0 0-16,1 0 0,-1 0 16,0 0-16,0-21 0</inkml:trace>
  <inkml:trace contextRef="#ctx0" brushRef="#br1" timeOffset="60428.14">11642 5567 0,'0'0'0,"-22"0"16,22 21 0,-21-21-16,21 21 0,0 22 15,0-22-15,-21 0 0,21 21 0,-21-21 16,21 1-16,0 20 0,0-21 0,0 21 15,-21-20-15,21-1 0,0 0 16,0 0-16,-21-21 0,21 21 0,0 0 16,0-42 15,0 0-31,21 0 16</inkml:trace>
  <inkml:trace contextRef="#ctx0" brushRef="#br1" timeOffset="60676">11557 5567 0,'0'0'0,"0"-21"0,106-43 31,-85 64-31,0 0 16,0 0-16,0 0 0,1 0 16,-1 0-16,-21 21 0,21 1 0,-21-1 15,0 0-15,0 0 0,0 0 16,0 22-16,-21-22 0,0 0 15,-22 0-15,22 0 0,0 0 0,-21 1 16,20-1-16,-20-21 0,21 21 16,0 0-16,0-21 0,42 0 31,0 0-31,21 0 16</inkml:trace>
  <inkml:trace contextRef="#ctx0" brushRef="#br1" timeOffset="60935.85">12107 5461 0,'0'0'15,"-21"0"1,0 0 0,0 21-16,0 0 0,21 1 0,-22 20 15,1-21-15,21 21 0,-21-20 0,0 20 16,21-21-16,-21 21 0,0 1 15,21-22-15,-22 0 0,22 21 0,0-20 16,-21-1-16,21 0 0,0 0 16,0 0-16,21-21 31,1 0-31,-1 0 0,0 0 0,0 0 16,0 0-16</inkml:trace>
  <inkml:trace contextRef="#ctx0" brushRef="#br1" timeOffset="61805.13">12319 5842 0,'0'0'0,"0"-21"0,0 0 16,0 0-16,0-1 15,-21 22 1,0 0-16,-1 0 0,1 0 16,0 0-16,0 0 0,0 22 0,0-22 15,-1 21-15,1 0 0,0 0 16,0 0-16,0-21 0,21 21 0,-21 1 15,21-1-15,0 0 16,0 0 0,21-21-16,0 0 0,0 0 15,0 0-15,0 0 0,1 0 0,20 0 16,-21-21-16,0 0 0,0 21 16,1-21-16,-1-1 0,0 22 0,-21-21 15,21 0-15,-21 0 0,21 21 0,-21-21 16,-21 42 15,0 0-15,21 0-16,-21 0 0,21 1 15,0-1-15,0 0 16,0 0-16,0 0 16,21-21-16,0 0 15,0 0-15,0 0 0,1 0 16,-1 0-16,0 0 0,0 0 0,0-21 15,0 21-15,1-21 0,-1 0 16,0 0-16,0-1 0,-21 1 16,21 0-16,-21 0 0,21 21 15,-21-21-15,0 42 32,0 0-32,0 0 15,-21 0-15,21 1 0,-21-22 16,21 21-16,0 0 0,0 0 15,21-21 1,0 0-16,1 0 16,-1 0-16,0 0 15,0 0-15,0-21 0,0 0 0,1 21 16,-22-21-16,21-1 0,0 22 0,0-21 16,-21 0-16,0 0 0,0 0 15,21 0-15,-21-1 0,21 1 16,-21 42 15,0 1-15,0-1-16,0 0 0,0 0 0,0 0 15,-21 0-15,21 1 0,-21-1 16,21 0-16,-21 21 0,21-21 0,0 1 16,-21-1-16,0 0 0,21 21 0,0-21 15,-22 1-15,1-1 0,0 0 0,0 0 16,21 0-16,-21 0 0,0 1 15,21-1-15,-22 0 0,1 0 0,0 0 16,21 0-16,-21-21 0,0 22 16,0-22-1,-1 0 1,1-22-16,21 1 16,0 0-16</inkml:trace>
  <inkml:trace contextRef="#ctx0" brushRef="#br1" timeOffset="67392.92">13906 1524 0,'0'0'0,"-21"0"16,21-21 0,-21 21-1,0-21-15,0 21 31,0 0-15,21 21-16,-22 0 0,22 0 16,0 0-16,-21 1 0,21-1 15,-21 0-15,21 0 0,0 0 16,0 0-16,0 1 16,21-22 15,0-22-31,1 1 0,-1 21 15,0-21-15,21 0 0,-42 0 0,21 0 16,1-1-16,-22 1 0,21 21 16,-21-21-16,0 0 0,0 0 0,0 0 15,-21 21-15,-1-22 0,1 22 0,0 0 16,0 0-16,0 0 0,0 0 16,-1 0-16,1 0 0,0 0 15,0 22-15,21-1 16,0 0-16,0 0 0,-21 0 0,21 0 15,0 1-15,0-1 0,0 0 16,0 0-16,0 0 0,0 0 0,0 1 16,21-22-16,0 0 15,0 0-15,0 0 0,1 0 16,-1 0-16,0 0 0,0 0 16,-21-22-16,21 1 0,-21 0 15,0 0-15,0 0 16,0 0-16,0-1 0,0 1 15,0 0-15,-21 21 0,21-21 16,-21 21-16,0 0 16,0 0-16,21 21 15,-22-21-15,22 21 0,-21 0 16,21 1-16,-21-1 0,21 0 0,0 0 16,0 0-16,0 0 15,0 1-15,21-22 16,0 0-1,1 0-15,-1 0 0,0-22 16,0 22-16,0-21 0,0 0 16,1 0-16,-22 0 15,0 0-15,0-1 0,0 1 0,0 0 16,0 0-16,0 0 16,-22 21-16,22-21 15,-21 21-15,0 0 0,0 0 16,0 21-16,0-21 0,21 21 15,0 0-15,-22 0 16,22 0-16,0 1 0,0-1 16,22-21 15,-1 0-31,0 0 0,0 0 0,0-21 16,0-1-16,1 22 0,-1-21 15,0 21-15,0-21 0,0 0 16,-21 0-16,0 0 0,0-1 15,0 1 1,0 0-16,-21 21 0,0 0 16,0 0-16,0 0 0,-1 0 15,1 0-15,21 21 0,-21 0 0,0 1 16,0-1-16,21 0 16,0 0-16,0 0 15,21-21 16,0 0-31,0 0 0,0 0 16,1 0-16,-22-21 16,0 0-16,21 21 0,-21-21 0,0 0 15,0-1 1,0 1-16,-21 21 16,-1 0-1,1 0-15,0 0 0,0 0 0,21 21 16,0 1-16,-21-22 0,21 21 15,0 0-15,0 0 0,0 0 0,0 0 16,0 1-16,0-1 16,21-21-1,0 0-15,0 0 16,0-21-16,1 21 0,-1-22 16,-21 1-16,21 21 0,-21-21 0,21 0 15,-21 0-15,0 0 0,0-1 16,0 1-16,0 0 0,-21 21 0,0-21 15,0 0-15,-1 21 16,1 0-16,0 0 0,0 0 0,0 0 16,0 0-16,-1 21 0,1 0 15,21 0-15,-21 0 0,21 22 0,-21-22 16,21 0-16,0 0 0,0 0 16,0 1-16,0 20 0,0-21 15,0 0-15,0 0 0,21-21 16,0 0-16,0 0 15,1 0-15,-1 0 0,0-21 16,0 0-16,0 0 0,-21 0 16,21 21-16,-21-21 0,22-1 0,-22 1 15,0 0-15,0-21 0,0 21 16,0-1-16,0 1 0,0 0 0,-22 0 16,1 0-16,0 0 0,21-1 15,-21 22-15,0 0 0,0 0 16,-1 0-16,22 22 0,0-1 15,-21 0-15,21 0 0,-21 0 16,21 22-16,0-22 0,0 0 16,0 0-16,0 21 0,0-20 0,0-1 15,0 0-15,21 0 16,0 0-16,1-21 0,-1 0 16,0 0-16,0 0 0,0 0 15,-21-21-15,43 0 0,-22 0 16,0 0-16,0-1 0,0 1 0,-21 0 15,0 0-15,0 0 0,0 0 16,0-22-16,0 22 0,0 0 0,-21 0 16,0 0-16,0 21 0,0 0 15,-1 0-15,1 0 0,0 0 16,0 0-16,0 21 0,-22 0 16,22 0-16,21 0 0,-21 0 0,21 22 15,0-22-15,-21 0 0,21 21 16,0-20-16,0-1 0,0 0 0,0 0 15,21 0-15,0 0 0,0-21 0,1 0 16,-1 0-16,0 0 0,0 0 16,0 0-16,22 0 0,-22-21 0,21 0 15,-21 0-15,22 21 0,-22-21 16,0 0-16,-21-1 0,0 1 0,0 0 16,0 0-16,0 0 0,0 0 15,-21-1-15,0 1 0,-1 21 16,1 0-16,0 0 0,0 0 15,0 0-15,0 0 0,-22 0 0,22 21 16,0-21-16,0 22 0,0-1 16,21 0-1,0 0-15,21-21 47,0 0-47,0 0 0,0 0 16,0 0-16,-21-21 0,22 21 15,-1 0-15,-21-21 16,21 21-16,0 0 0,0-21 16,0 21-16,1 0 15,-22-22-15,21 22 0,0 0 16,-21-21-16,21 21 0,0-21 0,0 0 16,1 21-16,-1 0 15,0-21-15,0 21 0,0 0 16,0 0-16,1-21 15,-1 21-15,0 0 0,0 0 16,0 0-16,0 0 0,22 0 16,-22 0-16,0 0 0,21 0 0,1 0 15,-22 0-15,0 0 0,21-22 16,-20 22-16,20 0 0,-21 0 0,0 0 16,22 0-16,-22 0 0,0 0 15,21 0-15,-21 0 0,1 22 16,-1-22-16,21 0 0,-21 21 15,0-21-15,22 0 0,-22 21 0,21-21 16,-21 21-16,1-21 0,20 21 0,-21-21 16,21 21-16,-20-21 0,-1 22 15,21-1-15,-21-21 0,0 21 0,1-21 16,-1 21-16,21 0 0,-21 0 16,0 1-16,1-1 15,-1 0-15,0 0 0,0 0 0,-21 0 16,21 1-16,0-1 15,-21 21-15,0-21 0,0 0 0,22 1 16,-22-1-16,0 0 0,21 0 16,-21 0-16,0 0 0,0 1 0,21-1 15,-21 0-15,0 0 16,0 0-16,0 0 0,0 1 16,0-1-16,0 0 0,0 0 15,0 0-15,0 0 16,0 1-16,0-1 0,-21 0 15,0 0-15,21 0 16,-22 0-16,1 1 0,21-1 0,-21 0 16,0 0-16,21 0 0,-21 0 0,0 1 15,-1-1-15,22 0 0,-21 0 16,0 0-16,0 0 0,0 1 0,0-1 16,-1 0-16,22 0 0,-21 0 15,0 0-15,0 1 0,0-1 16,0 0-16,-22-21 0,22 21 0,0 0 15,0 0-15,-22-21 0,22 22 0,0-1 16,0-21-16,-21 21 0,20 0 0,1-21 16,0 21-16,0-21 0,0 21 15,0-21-15,-1 22 0,1-22 16,0 0-16,0 21 0,0 0 16,0-21-16,-22 0 0,22 21 15,0 0-15,0-21 0,0 21 0,-1-21 16,-20 0-16,21 22 0,0-22 0,0 0 15,-1 21-15,1-21 0,0 0 16,0 21-16,0-21 0,0 0 0,-1 21 16,1-21-16,0 0 0,-21 21 0,21-21 15,-1 0-15,-20 21 0,21-21 16,-21 22-16,20-22 0,1 21 16,-21-21-16,21 21 0,0-21 0,-1 0 15,1 21-15,0-21 0,0 0 16,0 21-16,0-21 15,-1 21 1,1-21 0,0 0 46,21-21-62,0 0 16,0 0-1,0 0-15,0 0 0,0-1 16,0 1-16,21 0 0,0 0 16,-21 0-16,22 0 0,-1-1 0,0 1 15,0 0-15,0 0 16,0 0-16,1 0 0,-22-1 0,21 1 16,0 0-16,0 21 0,-21-21 0,0 0 15,21 0-15,0 21 16,-21-22-16,22 22 15,-22 22 48,0-1-63,0 0 16,-22 0-16,1 0 0,0 0 15,0 1-15,0-1 16,0 0-16,-1 0 0,1 0 0,-21 22 15,0-22-15,42 0 0,-22 0 16,1 0-16,0 0 0,0-21 0,21 22 16,0-1-16,-21-21 0,0 21 15,21 0-15,-22 0 16,22 0 15,22-21 32,-1 0-63,21 0 15,-21 0-15,0 0 0,1 0 0,20 0 16,0 0-16,-21 0 0,22 0 0,-1 0 16,0 0-16,-20 0 0,20 0 15,0 0-15,1 0 0,-22 0 0,21 0 16,-21 22-16,22-22 0,-22 0 15,0 21-15,0-21 0,21 0 16,-42 21-16,22-21 0,-1 0 0,0 21 16,0-21-16,0 0 0,-21 21 15,21-21-15,1 0 16,-22 21 15,-22-21 16,1 0-47,0 0 0,0 0 16,0 0-16,0 0 0,-1 0 15,-20 0-15,21-21 0,0 21 16,-22-21-16,1 21 0,21-21 0,-21 21 16,20-21-16,-20 21 0,0-21 15,21 21-15,-22 0 0,22-22 0,-21 22 16,21 0-16,-22 0 0,22-21 0,-21 21 15,21 0-15,-22 0 0,22-21 16,0 21-16,-21 0 0,20 0 16,1-21-16,0 21 0,0 0 15,21-21 79,0 0-78,0-1-16,0 1 15,21 21-15,0-21 0,-21 0 16,21 0-16,1 0 0,20-1 0,-21 1 16,0 0-16,22-21 15,-1 21-15,0-1 0,1 1 0,-1 0 16,0 0-16,1 0 0,-22 0 15,21 21-15,-21-22 0,64 1 16,-64 0-16,0 21 16,0-21-16,-21 0 0,22 0 31,-22 42 0,-22 0-31,1 0 0,0-21 0,21 21 16,-21 0-16,-21 1 0,20-1 15,1 0-15,-21 0 0,-22 21 16,22 1-16,21-22 0,-21 0 16,-1 0-16,1 0 0,0 1 15,-1 20-15,22-21 0,-21 0 0,-1 22 16,22-43-16,0 21 16,0 0-16,0-21 0,21 21 15,21-42 63,0 21-78,0 0 0,0 0 16,1 0-16,-1 0 0,0 0 16,21 0-16,1 0 0,-22 0 15,21 21-15,0-21 0,1 0 16,-1 21-16,0-21 0,22 21 0,-22-21 15,1 22-15,-1-22 0,0 21 0,-21-21 16,22 0-16,-1 21 0,-21 0 16,0-21-16,1 0 0,-1 0 0,21 21 15,-21-21-15,0 0 0,1 0 16,-44 0 31,1 0-47,0 0 0,0 0 15,0 0-15,-22 0 0,22 0 16,-21 0-16,0-21 0,-1 0 16,1 21-16,0 0 0,-22-21 0,22 21 15,-22-21-15,22 21 0,-22-22 0,1 22 16,21 0-16,-1-21 0,-20 21 16,20 0-16,1-21 0,0 21 0,21 0 15,-22 0-15,22-21 0,0 21 16,0 0-16,0 0 0,42 0 47,0 0-32,0 0-15,0 0 16,0 0-16,-21 21 0,22-21 0,-1 0 16,0 0-16,-21-21 62,0 0-62,0 0 16,21-1-16,0 1 0</inkml:trace>
  <inkml:trace contextRef="#ctx0" brushRef="#br1" timeOffset="71327.96">7683 1926 0,'0'-21'47,"0"0"-32,0 0-15,22 0 16,-22-1 0,0 1-1,0 42 17,-22 1-32,22-1 15,0 0-15,0 21 0,-21-21 16,21 22-16,0-1 0,-21-21 0,21 22 15,0-22-15,0 21 0,0-21 16,0 0-16,0 22 0,0-22 0,-21 0 16,21 0-16,0 0 0,0 1 15,0-44 32,0 1-47,0 0 0,0 0 16,0 0-16,0-22 0,0 22 0,0 0 15,21-21-15,-21-1 0,0 22 16,0-21-16,0 21 0,0-22 16,0 22-16,0 0 0,0 0 15,0 0-15,-21 42 16,21 0 0,0 0-16,0 0 0,-21 22 15,21-22-15,-21 0 0,21 21 0,0-20 16,0 20-16,-22-21 0,22 0 15,-21 0-15,21 22 0,0-22 0,0 0 16,0 0-16,0 0 16,0 1-16,0-44 47,0 1-47,0 0 15,21 0-15,1 0 0,-1 0 0</inkml:trace>
  <inkml:trace contextRef="#ctx0" brushRef="#br1" timeOffset="72473.13">7916 1736 0,'0'0'0,"0"-21"0,0-1 16,0 1-16,0 0 0,0 0 15,-21 0-15,0 21 16,0-21-16,0-1 0,-1 22 16,1 0-16,-21-21 0,21 21 0,-22 0 15,22 0-15,-21 0 0,21 0 0,-22 0 16,22 0-16,-21 21 0,21 1 16,-22-1-16,22 0 0,0 0 15,-21 21-15,21-20 0,-1 20 0,1 0 16,0 1-16,21-1 0,0 0 15,-21 1-15,21-22 0,0 21 16,0 0-16,0 1 0,0-1 0,0 0 16,0-20-16,0 20 0,0 0 15,0 1-15,21-22 0,0 21 0,0-21 16,-21 22-16,22-22 0,-1 0 16,21 0-16,-21 0 0,0 0 0,22-21 15,-22 0-15,21 0 0,-21 0 16,22 0-16,-1 0 0,0-21 0,1 21 15,-1-21-15,0 0 0,1-21 16,-1 20-16,0 1 0,-20-21 0,20 21 16,-21 0-16,21-22 0,-20 1 15,-1 21-15,0-22 0,0 1 16,-21 0-16,0-1 0,0 1 0,0 0 16,0-1-16,0 1 0,0 21 15,0-21-15,0-1 0,-21 1 0,0 0 16,-22 20-16,22-20 0,0 21 15,-21 0-15,21 0 0,-22-1 16,22 1-16,-21 0 0,-22 0 16,22 21-16,0 0 0,20 0 15,-20 0-15,0 21 0,-1 0 0,1 0 16,0 1-16,-1 20 0,22-21 16,-21 21-16,21 1 0,-22-1 15,22 0-15,0 1 0,0-1 0,0 0 16,21 1-16,0-1 0,-21 0 15,21 1-15,-22-1 0,22 0 0,0-20 16,0 20-16,0 0 0,0-21 16,0 22-16,0 20 0,0-42 15,0 22-15,22-22 0,-1 0 16,0 0-16,0 0 0,-21 1 0,42-22 16,-20 21-16,-1-21 0,21 0 15,-21 0-15,106 0 16,-63 0-16,-22 0 0,0 0 15,-20 0-15,20-21 0,0-1 0,-21 22 16,1-21-16,20 0 16,-21 0-16,0 0 0,0 0 0,1-22 15,-22 22-15,21-21 0,0 21 0,-21-22 16,0 1-16,0 0 0,0-1 16,0 1-16,0 0 0,0-1 0,0-20 15,0 20-15,0 1 0,0 0 16,-21-1-16,0 22 0,-1-21 0,1 21 15,0-22-15,0 22 0,-21 0 16,20 0-16,1 0 0,-21 0 16,21 21-16,-22-22 0,22 22 0,-21 0 15,0 0-15,20 0 0,-20 0 16,0 22-16,-1-1 0,22 0 16,-21 0-16,21 21 0,-22 1 0,22-1 15,0 0-15,0 1 0,0-1 16,0 0-16,21 1 0,0-22 0,0 21 15,-22 1-15,22-22 0,0 0 16,0 0-16,0 0 0,0 0 0,0 1 16,0-1-16,0 0 15,0 0 1,0 0 31,22-21-32</inkml:trace>
  <inkml:trace contextRef="#ctx0" brushRef="#br1" timeOffset="76970.8">13970 1355 0,'0'0'15,"-21"0"1,0 0-16,-1 0 15,1 0-15,0 0 16,0 21-16,21 0 16,-21-21-16,0 21 15,21 0-15,0 1 16,0-1-16,0 0 0,0 0 16,0 0-16,0 0 0,0 1 15,0-1-15,21 0 16,0 0-16,0-21 0,0 21 15,0-21-15,1 0 0,-1 0 16,21 0-16,-21 0 0,0 0 16,22-21-16,-22 21 0,0-21 0,0 0 15,22 21-15,-43-21 0,21-1 0,0 1 16,-21 0-16,0 0 16,0 0-16,0 0 0,0-1 15,-21 1-15,0 0 0,-1 0 16,-20 21-16,21 0 0,0-21 15,0 21-15,-1 0 0,1 0 16,-21 0-16,21 0 0,0 0 0,-1 21 16,1 0-16,-21 0 0,21-21 15,0 21-15,-1 22 0,1-22 0,0 0 16,21 0-16,0 22 0,0-22 16,0 0-16,0 0 0,0 0 0,0 0 15,0 1-15,0-1 16,0 0-16,21-21 0,0 0 15,1 0-15,-1 0 16,0 0-16,0 0 0,0 0 0,0-21 16,1 0-16,-1-1 0,0 22 15,-21-21-15,21 0 0,0 0 0,-21 0 16,21 0-16,-21-1 0,0-20 0,0 21 16,0 0-16,0 0 0,0-1 15,0 1-15,0 0 0,-21 21 16,0 0-1,0 0-15,0 21 0,0 0 16,-1 1-16,1-1 16,21 0-16,-21 0 0,21 0 0,-21 0 15,21 1-15,0 20 0,0-21 16,0 0-16,0 0 0,0 1 16,21-1-1,0-21-15,0 0 0,1 0 0,-1 0 16,0 0-16,0 0 0,0-21 15,0-1-15,1 22 0,-1-21 0,0 0 16,0 0-16,0 0 0,-21 0 16,0-1-16,0 1 0,0-21 15,0 21-15,0 0 0,0-1 0,-21-20 16,0 21-16,0 0 0,0 0 16,-1-1-16,1 22 0,-21-21 0,21 21 15,0 0-15,-1 0 0,-20 0 16,21 0-16,0 21 0,0 1 0,-1-1 15,1 0-15,0 21 0,0-21 16,0 1-16,0 20 0,21 43 16,0-64-16,0 21 0,0 0 15,0-20-15,0 20 0,0-21 16,21 0-16,0 0 0,0 1 0,0-22 16,22 21-16,-22-21 0,0 0 15,21 0-15,-21 0 0,22 0 16,-22 0-16,21-21 0,-21 21 0,22-22 15,-1 1-15,-21 0 0,22-21 0,-22 21 16,0-22-16,0 22 0,0-21 16,-21-1-16,0 22 0,0-21 0,0 0 15,0 20-15,-21-20 0,0 21 16,0 0-16,0 0 0,-22 21 0,22 0 16,0 0-16,-21 0 0,-1 0 15,22 0-15,-21 0 0,21 21 0,-22 0 16,22 0-16,0 0 0,0 0 15,0 1-15,21-1 0,0 0 16,-22 0-16,22 0 0,0 0 16,0 22-16,0-22 0,0 0 0,0 0 15,22-21-15,-22 21 0,21 1 16,0-22-16,0 21 0,0-21 16,0 0-16,1 0 15,-1 0-15,0-21 0,0-1 16,0 1-16,-21 0 0,21 0 15,-21 0-15,0 0 0,0-1 0,0 1 16,0-21-16,0 21 16,0 0-16,0-1 0,-21 22 0,0 0 15,0 0-15,0 0 16,0 0-16,-1 22 0,1-22 16,21 21-16,-21-21 0,0 21 0,21 0 15,0 0-15,-21-21 0,0 21 16,-1 1-16,22-1 15,22-21 79,-1 0-78,0-21 15,0 21-31,0 0 16,0 0-16,-21-22 15,22 22-15,-1 0 0,0 0 0,-21-21 16,21 21-16,0 0 0,0 0 16,1-21-16,-1 21 0,0 0 0,0-21 15,0 21-15,0 0 0,1-21 16,-1 0-16,0 21 0,0 0 15,0-22-15,0 22 0,22-21 0,-22 21 16,0 0-16,21-21 0,-20 21 16,-1 0-16,21 0 0,-21-21 0,0 21 15,1-21-15,-1 21 0,0 0 16,0 0-16,0 0 0,0 0 0,1 0 16,-1 0-16,0 0 0,0 0 15,0 0-15,0 0 0,1 0 16,-1 0-16,0 0 15,0 0-15,0 0 0,0 0 16,1 0-16,-1 0 16,0 0-16,0 0 0,0 0 15,0 0 1,1 21-16,-1-21 0,0 0 0,0 0 16,0 21-1,0-21-15,1 21 16,-1-21-16,0 0 15,-21 21-15,21-21 16,0 0-16,0 22 0,1-1 16,-1-21-16,0 21 15,0-21-15,-21 21 0,21-21 16,0 21-16,1 0 16,-1 1-1,0-22-15,-21 21 16,21-21-16,-21 21 0,21-21 0,-21 21 15,21-21-15,1 21 16,-22 0-16,21 1 16,0-1-16,0 0 15,-21 0-15,21-21 16,-21 21-16,21-21 0,-21 21 0,22-21 16,-22 22-16,21-22 15,-21 21-15,21-21 0,-21 21 0,0 0 16,21-21-1,-21 21-15,21 0 16,-21 1-16,0-1 16,0 0-1,0 0-15,0 0 16,0 0-16,0 1 16,0-1-16,0 0 15,0 0 1,0 0-16,0 0 15,0 1-15,0-1 16,-21-21-16,21 21 0,-21 0 16,0 0-1,0 0-15,21 1 16,-22-1-16,22 0 0,-21-21 16,0 21-16,21 0 0,0 0 15,-21 1-15,0-1 16,21 0-16,0 0 0,-21 0 15,-1 0-15,1 1 16,0-1-16,0 0 0,0 0 16,0 0-16,-1-21 15,22 21-15,-21-21 0,0 22 0,0-1 16,0-21-16,0 21 16,-1-21-16,1 0 15,21 21-15,-21-21 0,0 0 0,0 21 16,0-21-16,-1 0 0,1 0 15,0 21-15,0-21 0,0 0 0,0 22 16,-1-22-16,1 0 0,0 21 16,0-21-16,0 21 0,0-21 15,-1 0-15,22 21 0,-21-21 16,0 0-16,0 21 16,0-21-16,0 0 0,21 21 0,-22-21 15,1 0-15,0 22 0,0-22 16,0 0-16,21 21 0,-21-21 0,-1 21 15,1-21-15,0 21 16,0-21-16,0 21 16,0-21-16,-1 0 0,1 21 15,0-21-15,0 0 0,0 22 16,0-22-16,-1 21 0,1-21 16,0 0-16,21 21 0,-21-21 0,0 0 15,0 21-15,-1-21 0,1 0 16,21 21-16,-21-21 0,0 21 0,0-21 15,0 0-15,21 22 0,-22-22 0,1 0 16,0 21-16,0-21 16,0 21-16,0-21 0,-1 0 15,1 0-15,21 21 0,-21-21 16,0 0-16,21 21 16,-21-21-16,0 0 15,-1 21 1,1-21-16,21 22 15,0-44 95</inkml:trace>
  <inkml:trace contextRef="#ctx0" brushRef="#br1" timeOffset="79152.86">5016 13018 0,'-21'0'0,"0"0"16,21-22 31,0 1-32,0 0-15,0 0 0,0 0 16,-21 0-16,0-1 0,0 1 16,-1 0-16,1 0 0,0 0 15,-21 0-15,21-1 0,-22 1 0,1 0 16,0 0-16,-1 21 0,1 0 16,0 0-16,20 0 0,-20 0 0,0 0 15,-1 21-15,1 0 0,0 0 16,21 1-16,-22 20 0,22 0 0,0 22 15,0-22-15,21 0 0,0 22 16,-21-22-16,21 22 0,0-22 16,0 0-16,0 1 0,0-1 0,0 0 15,0 1-15,0-22 0,21 21 16,-21-21-16,21 1 0,42 20 16,-41-42-16,-1 0 0,21 0 15,0 0-15,1 0 0,-22-21 0,21 0 16,1-1-16,-1 1 0,0-21 15,1 21-15,-1 0 0,0-22 0,1 1 16,-1 0-16,0-1 0,-21 1 0,22 0 16,-22-22-16,0 1 15,0-1-15,0 1 0,1-1 0,-1 1 16,0-1-16,0 1 0,-21-1 0,0 22 16,21-22-16,-21 1 0,21 20 15,-21 1-15,0 0 0,0 21 0,0-1 16,0 1-16,0 0 0,0 42 31,-21 22-31,21-22 16,-21 21-16,0 0 0,21 1 0,0-1 15,0 0-15,-21 22 0,21-22 0,-21 22 16,21-1-16,-22 1 0,22-1 16,0 1-16,0-22 0,0 22 15,-21-22-15,21 21 0,0-20 0,0-1 16,0 0-16,0 1 0,0-22 15,0 21-15,0-21 0,0 1 0,21-1 16,1-21-16,-1 0 0,0 0 16,0 0-16,0 0 0,0 0 0,22 0 15,-22-21-15,21-1 0,-21 1 0,22 0 16,-1 0-16,0 0 0,-20 0 16,20-22-16,-21 22 0,21-21 0,-20-1 15,-1 22-15,0-21 0,0 0 16,-21-1-16,0 22 0,0-21 0,0 21 15,0-1-15,-21 1 16,0 21-16,0 0 0,-1 0 16,1 0-16,0 21 0,0 1 0,0-22 15,0 21-15,-1 0 0,1 0 16,21 0-16,-21-21 0,21 21 0,0 1 16,21-22-1,0 0-15,1 0 0,-1 0 16,21 0-16,-21 0 0,0-22 0,1 22 15,20 0-15,-21-21 0,0 21 16,0 0-16,1 0 0,-1 0 16,0 0-16,-21 21 15,0 1 1,0-1-16,0 0 0,0 0 0,0 21 16,0-20-16,0-1 0,0 0 15,0 0-15,0 21 0,0-20 0,0-1 16,0 0-16,0 0 0,0 0 15,21 0-15,0-21 0,0 0 16,1 0-16,-1 0 0,0 0 0,0 0 16,0 0-16,0 0 0,1-21 0,-1 21 15,21-21-15,-21 0 0,0 0 16,1 0-16,-1-1 0,0 1 0,0 0 16,-21 0-16,0 0 0,21-22 15,-21 22-15,0 0 0,0 0 16,0 0-16,0 0 0,0 42 31,0 0-31,0 0 16,0 0-16,-21 0 0,21 1 0,0 20 15,0-21-15,-21 0 0,21 0 16,0 1-16,0-1 0,0 0 0,0 0 16,0 0-16,-21-21 0,21 21 0,0 1 31,-21-22-16,21-22 1,-22 1 0,22 0-16,-21 21 0,21-21 15,0 0-15,0 0 0</inkml:trace>
  <inkml:trace contextRef="#ctx0" brushRef="#br1" timeOffset="79355.74">6032 12785 0,'0'0'0,"0"-21"32,22 21 30,-1 0-46,-21 21-16,21 0 15,0-21-15,0 21 0</inkml:trace>
  <inkml:trace contextRef="#ctx0" brushRef="#br1" timeOffset="80524.66">6392 13145 0,'0'-64'16,"0"43"0,0 0-16,21 0 0,1-1 15,-1 1-15,0 21 16,0 0-16,0 0 0,0 0 16,1 21-16,-1 1 15,0-1-15,-21 21 0,0-21 0,0 0 16,0 22-16,0-22 0,0 0 15,0 21-15,0-20 0,0 20 0,0-21 16,0 0-16,0 0 0,0 1 16,0-1-16,0 0 0,0 0 15,21-21 1,0 0-16,0 0 0,1 0 0,-1-21 16,0 0-16,0 21 0,0-21 15,0-1-15,1 1 0,20-21 0,-21 21 16,0 0-16,0-22 0,1 22 0,20-21 15,-21 21-15,-21-22 0,21 22 16,0 0-16,-21 0 0,22 0 0,-22-1 16,0 44 15,-22-1-31,1 0 16,21 0-16,-21 0 0,21 0 0,0 22 15,-21-22-15,21 21 0,-21-21 16,21 22-16,-21-22 0,21 0 0,0 21 15,0-20-15,0-1 0,0 0 16,0 0-16,0 0 0,21 0 0,0 1 16,0-22-16,0 0 0,22 0 0,-22 0 15,0 0-15,21 0 0,-21 0 16,22 0-16,-1 0 0,-21-22 16,22 1-16,-1 0 0,0 0 0,-21 0 15,22 0-15,-22-1 0,0-20 16,0 21-16,0 0 0,1-22 0,-22 22 15,0-21-15,0 21 0,0-22 0,0 22 16,0 0-16,0 0 0,0 0 16,0 0-16,-22 21 0,1 0 15,0 0-15,0 21 16,0 0-16,0 0 16,21 0-16,0 22 0,0-22 0,-22 0 15,22 21-15,-21-21 0,21 22 16,0-22-16,0 0 0,0 0 0,0 22 15,0-22-15,0 0 0,43 21 32,-22-42-32,0 0 0,0 0 0,21 0 15,-20 0-15,-1 0 0,21-21 16,-21 21-16,22-21 0,-1 0 0,-21 0 16,21-1-16,-20 1 0,20 0 0,-21-21 15,0 21-15,0-1 0,1-20 0,-22 21 16,0 0-16,0-22 0,0 22 15,0 0-15,0 0 0,-22 21 0,1-21 16,0 21-16,0 0 16,0 0-16,42 0 31,0 0-15,0 21-16,0-21 0,1 0 15,-1 0-15,0 21 0,0-21 0,0 21 16,0-21-16,1 21 0,-1 1 0,0-22 15,-21 21-15,0 0 0,21 0 16,-21 0-16,0 0 0,0 1 0,0-1 16,0 0-16,0 0 0,0 0 0,0 0 15,0 1-15,0-1 16,0 0-16,0 0 0,0 0 16,21-21-1,0 0 1,1 0-1,-1-21-15,-21 0 16,21 21-16,-21-21 0,21 21 16,-21-21-16,0-1 0,21 1 0,0 0 15,1 21-15</inkml:trace>
  <inkml:trace contextRef="#ctx0" brushRef="#br1" timeOffset="80791.5">8636 13145 0,'0'0'0,"0"21"16,0 0-16,0 0 16,0 0-16,21-21 47,0-21-47,0 21 15,-21-21-15,0 0 0,22 21 0,-22-21 16,0-1-16,-22 22 31,1 0-31,0 0 16,0 0-16</inkml:trace>
  <inkml:trace contextRef="#ctx0" brushRef="#br1" timeOffset="82411.75">9821 13399 0,'0'0'0,"-21"0"0,21 21 0,-21-21 16,21 21-16,-21-21 15,0 21-15,-1-21 16,22-21 15,0 0-31,0 0 0,0-1 16,22 1-16,-1 0 0,0 0 15,0 0-15,0-22 0,0 1 16,22 0-16,-22-22 0,21 22 0,1-22 16,-22 1-16,21-1 0,-21 1 0,43-22 15,-43 43-15,-21 0 16,0-1-16,0 22 0,0 0 16,-21 21-16,-22 0 0,22 0 0,-21 21 15,0 0-15,-1 0 0,1 1 16,0-1-16,20 21 0,-20 0 0,21 1 15,0 41-15,21-41 0,0-1 16,21 0-16,0 22 0,0-22 16,22 1-16,-1-1 0,-21 0 15,21-21-15,1 22 0,-22-1 0,21-21 16,-21 0-16,1 22 0,-1-22 16,0 0-16,-21 0 0,0 0 15,0 1-15,-21-22 0,0 0 16,-1 0-16,1 0 0,0 0 15,0-22-15,0 1 0,-22 0 0,22 0 16,0 0-16,0 0 0,-21-1 0,20-20 16,1 21-16,0 0 0,0 0 15,0-1-15,0 1 0,21 0 0,-22 21 16,22 21 15,0 0-31,0 1 0,22-1 16,-1 0-16,-21 0 0,21 21 15,0-20-15,0-1 0,0 0 0,1 0 16,-1 0-16,0-21 0,0 21 0,21-21 16,-20 0-16,20 0 0,0 0 15,-21 0-15,22 0 0,-1 0 0,-21-21 16,22 0-16,-1 0 0,-21 0 0,21 0 16,-20-1-16,20 1 0,-21 0 15,0-21-15,0 21 0,1-22 16,-1 1-16,0 21 0,-21-22 0,0 1 0,0 21 15,0-21-15,0 20 16,0 1-16,0 42 16,0 1-1,0-1-15,0 0 0,0 0 16,0 21-16,0-20 0,-21 20 0,21-21 16,0 21-16,-21-20 0,21 20 0,0-21 15,0 0-15,0 0 0,0 1 16,0-1-16,21 0 0,0-21 0,0 0 15,0 0-15,0 0 0,22 0 16,-22 0-16,0-21 0,0 0 16,22-1-16,-22 22 0,0-21 0,0-21 15,0 21-15,0 0 0,1-1 16,-1-20-16,-21 21 0,21-21 16,-21 20-16,0-20 0,0 21 0,0 0 15,0 0-15,0 42 31,0 0-31,0 0 0,0 0 16,0 0-16,0 1 0,0 20 16,0-21-16,0 0 0,0 0 0,0 22 15,0-22-15,0 0 0,21 0 16,0-21-16,0 21 0,1 1 0,-1-22 16,0 0-16,0 0 0,0 0 0,0 0 15,1 0-15,-1 0 0,0-22 16,42 1-16,-41 0 0,-1 0 15,0 0-15,21-22 16,-21 1-16,1 0 0,-1 21 0,-21-22 16,0 1-16,21 0 0,0-1 0,-21 22 15,0 0-15,0 0 0,0 0 16,21-1-16,-21 44 16,0-1-1,0 21-15,0-21 0,0 0 16,0 22-16,-21-22 0,21 21 15,0-21-15,0 22 0,0-22 0,0 21 16,0-21-16,0 1 0,21-1 16,0 0-16,1 0 0,-1 0 0,0-21 15,0 0-15,0 0 0,0 0 16,1 0-16,-1 0 0,0 0 0,0 0 16,0-21-16,0 0 0,22 0 0,-22 0 15,0-1-15,0 1 0,0-21 0,1 21 16,-22-22-16,0 1 0,21 21 15,-21-21-15,0-1 0,21 22 0,-21 0 16,0 0-16,0 0 0,0 42 31,0 0-31,0 0 0,0 0 0,0 0 16,-21 22-16,21-22 0,-21 21 16,21-21-16,0 1 0,0-1 15,0 21-15,0-21 0,0 0 0,0 1 16,0-1-16,0 0 15,0-42 17,21 21-32,0-21 0,-21-1 15,21 1-15,-21-21 0,0 21 16</inkml:trace>
  <inkml:trace contextRef="#ctx0" brushRef="#br1" timeOffset="82751.57">11980 12658 0,'0'0'0,"0"-43"0,0 22 0,0 0 15,0 0-15,-21 21 0,0 0 16,0 0-16,0 21 0,-1 0 16,22 0-16,0 1 15,0-1-15,0 0 0,0 0 0,0 0 16,22 0-16,-1-21 16,0 0-16,0 0 0,0 0 15,0 0-15,1-21 0,-1 21 0,0-21 16,0 0-16,-21 0 15,0 0-15,0-1 0,0 1 16,0 0-16,-21 0 0,0 0 0,0 0 16,-22 21-16,22 0 0,0-22 15,0 22-15,0 0 0,-1 0 0,-20 0 16,21 22-16,0-22 0,21 21 0,-21 0 16,21 0-16,-22 0 0,22 0 15,0 1-15,0-1 0,0 0 16,22-21-16,-1 21 0,21-21 0,-21 0 15,22 0-15,-22 0 0,21 0 16,-21 0-16,22 0 0,-1-21 0</inkml:trace>
  <inkml:trace contextRef="#ctx0" brushRef="#br1" timeOffset="83035.41">12552 12383 0,'0'0'0,"21"-22"0,0-20 15,0 21-15,0 21 0,-21-21 16,0 42-1,0 0-15,0 0 0,0 0 0,-21 22 16,21-1-16,-21-21 0,0 22 16,0 20-16,0-21 0,21 22 0,-22-22 15,1 22-15,0-22 0,0 22 16,0-22-16,21 21 0,-21-20 0,-1-1 16,1 0-16,21 1 0,0-22 0,0 21 15,0-21-15,0 1 0,0-1 16,0 0-16,21-21 31,1-21-31,-22 0 16,21 21-16,-21-22 0,0 1 0,0-21 15,0 21-15,0 0 0,0-1 16</inkml:trace>
  <inkml:trace contextRef="#ctx0" brushRef="#br1" timeOffset="83879.92">12213 12954 0,'0'0'0,"21"0"31,0 0-31,1 0 0,-1 0 16,0 0-16,21 0 0,-21 0 0,22 0 15,-22-21-15,21 21 0,1 0 0,-22-21 16,21 21-16,0-21 0,1 21 16,-1-22-16,0 1 0,1 21 0,-1-21 15,-21 0-15,22 0 0,-1 0 0,-21-1 16,0 22-16,0-21 0,1 0 15,-22 0-15,-22 21 16,1 0-16,0 0 16,0 21-16,0-21 15,0 21-15,-22 0 0,22 1 0,0-1 16,0 21-16,0-21 0,21 0 0,-22 22 16,22-1-16,-21-21 0,21 22 15,0-22-15,0 21 0,0-21 0,0 22 16,0-22-16,0 0 0,0 0 0,0 0 15,21 0-15,1-21 0,-1 22 16,21-22-16,-21 0 0,0 0 0,22 0 16,-22 0-16,21 0 0,1-22 0,-22 22 15,21-21-15,-21 0 0,22 0 16,-22-21-16,21 20 0,-21-20 0,0 0 16,1-1-16,-1 1 0,0-21 15,-21-1-15,0 1 0,21-1 16,-21 22-16,0-22 0,0 1 0,21-1 15,-21 22-15,0 0 0,21-1 0,-21 22 16,0 0-16,-21 42 16,0 0-1,21 0-15,-21 22 0,21-1 16,-21 0-16,0 1 0,21-1 0,-22 22 16,1-22-16,21 21 0,-21 1 0,21-22 15,-21 22-15,21-22 0,-21 0 16,21 1-16,-21-1 0,21 0 15,0-20-15,0 20 0,-22-21 0,22 0 16,0 0-16,-21-21 0,21 22 16,0-44-1,0 1-15,0 0 16,0 0-16,0 0 0,21-22 16,1 22-16,20-21 0,-21 0 0,21-1 15,-20 22-15,20-21 0,0-1 0,22 22 16,-22-21-16,0 21 0,1 21 15,-1 0-15,-21 0 0,22 0 0,-22 21 16,21 0-16,-21 0 0,-21 0 16,21 43-16,-21-43 0,0 21 15,0 1-15,0-22 0,0 0 16,0 21-16,-21-20 0,21-1 16,-21 0-16,0 0 0,21 0 15,-21-21-15,21 21 0,-21-21 16,21-21-1,0 0-15,0 0 16,21 0-16,0 0 0,0-22 16</inkml:trace>
  <inkml:trace contextRef="#ctx0" brushRef="#br1" timeOffset="84139.96">13928 12467 0,'0'0'0,"0"-21"15,21 0 1,0 21 0,21 0-16,-21-21 0,43 21 15,-22-21-15,1 21 0,20 0 0,1-22 16,-22 22-16,0 0 0,22 0 0,-22 0 16,-21 0-16,22 0 0,-22 0 15,0 0-15,0 0 0,-21 22 16,-21-22-1,0 0 1,0 0-16,-1 0 0,1 21 0,0-21 16,-21 0-16,21 0 0</inkml:trace>
  <inkml:trace contextRef="#ctx0" brushRef="#br1" timeOffset="84399.82">14287 12446 0,'0'0'0,"-21"21"0,0 0 0,0 1 15,21-1-15,-21 0 0,0 0 16,21 21-16,0 1 0,-22-1 16,22 0-16,-21 1 0,0 20 0,21-20 15,0-1-15,0 0 0,-21 1 16,21-1-16,0 0 0,0-21 16,-21 22-16,21-22 0,0 0 0,0 0 15,0 0-15,0 1 0,0-1 0,0 0 16,0-42 31,21 0-47,0-1 0,21 1 15,-20 0-15</inkml:trace>
  <inkml:trace contextRef="#ctx0" brushRef="#br1" timeOffset="84751.62">14520 12827 0,'0'0'0,"0"-21"16,0 42-1,0 0 1,-21 0-16,0 1 0,0 20 0,21-21 16,0 21-16,-21-20 0,21 20 0,-22-21 15,22 21-15,0-20 0,0-1 16,0 0-16,0 0 0,0 0 0,22 0 16,-1-21-16,0 0 0,0 0 0,0 0 15,0 0-15,1 0 0,-1 0 16,21 0-16,-21 0 0,0-21 0,1 0 15,-1 0-15,0 0 0,0 0 0,0-1 16,-21 1-16,21-21 16,-21 0-16,0-1 0,0 1 0,0 0 15,0-1-15,0 1 0,-21 21 0,0-22 16,0 22-16,21 0 0,-21 21 16,0 0-16,-1 0 0,1 0 0,0 0 15,0 0-15,0 21 0,0 0 16,-1 1-16,22 20 0,0-21 15,0 0-15,0 0 0,0 22 0,0-22 16,22 0-16,-1 0 16</inkml:trace>
  <inkml:trace contextRef="#ctx0" brushRef="#br1" timeOffset="85030.98">15261 13018 0,'0'21'16,"0"0"0,21-21-1,0 0 1,1 0-16,-1 0 16,0 0-16,-21-21 0,21 21 0,-21-21 0,21 21 15,-21-22 1,-21 22-1,0 0-15,0 0 16,0 0 0,-1 0-16,1 0 15</inkml:trace>
  <inkml:trace contextRef="#ctx0" brushRef="#br1" timeOffset="87639.9">15875 12848 0,'0'21'0,"0"-42"0,0 64 15,0-22-15,0 0 16,21-21-1,21 0-15,-20 0 0,20 0 16,0-21-16,1 0 0,20-1 0,1 1 16,-1 0-16,1 0 0,-1-21 0,22 20 15,-22-20-15,1 0 0,-1-1 16,-20 1-16,20 0 0,-21-1 0,1 1 16,-22-21-16,21-1 0,-21 22 0,-21-22 15,0 1-15,0-1 16,0 1-16,0-1 0,0 22 0,0 0 15,0-1-15,0 22 0,0 0 0,-21 0 16,0 21-16,0 0 16,0 21-16,21 0 0,-21 21 0,-1 1 15,1-1-15,0 22 0,-21-1 16,21 1-16,-1 20 0,1-20 0,0 20 16,0-20-16,0-1 0,0 22 0,-1-21 15,22 20-15,0 1 0,-21-22 16,21 22-16,0 0 0,0-22 0,0 22 15,0 0-15,0-1 0,0 1 16,0 21-16,0-22 0,-21 1 16,21 21-16,-21-21 0,0-1 0,21 1 15,-21 0-15,-1 20 0,1-20 0,-21-21 16,21 20-16,0-20 0,21-1 0,0 1 16,-22-22-16,22 0 0,0 1 15,0-22-15,0 0 0,22-21 0,-1 0 16,0 0-16,21 0 0,-21-21 0,22 0 15,20 0-15,-20-22 0,20 1 16,1 0-16,-1-22 0,1 1 0,-1-1 16,1 1-16,-1-1 0,1-21 0,-22 22 15,0-22-15,1 1 0,-1-1 16,-21 0-16,0 1 0,-21-22 16,0 21-16,-21 0 0,0 1 0,-21 20 15,-1-20-15,1 41 0,-22-20 16,1 20-16,21 22 0,-22-21 0,1 42 15,20 0-15,-20 0 0,20 0 0,1 0 16,0 0-16,21 21 0,-1-21 16,1 21-16,21 0 0,21-21 15,1 0 1,20 0-16,0 0 0,1 0 16,-1 0-16,0 0 0,22-21 0,-22 0 15,22 0-15,-22 0 0,21 0 16,-20-1-16,20-20 0,-20 0 15,-1 21-15,0-22 0,1 1 0,-22 0 16,0 20-16,21-20 0,-42 21 0,21 0 16,1 0-16,-22-1 0,0 44 31,0-1-15,0 21-16,0-21 0,0 22 15,0-22-15,0 21 0,0 0 0,0-20 16,0 20-16,0-21 0,21 0 15,-21 0-15,21 1 0,0-1 16,0 0-16,0-21 16,1 0-16,-1 0 15,-21-21-15,21 21 0,0-21 0,0-1 16,0 1-16,1-21 0,-1 21 0,0-22 16,0 1-16,21 0 0,-20-1 15,20 1-15,0 0 0,1-1 0,-1 22 16,-21-21-16,21 21 0,1 0 15,-1-1-15,0 22 0,-20 0 0,20 0 16,-21 0-16,0 22 0,-21-1 0,0 0 16,0 0-16,0 0 0,0 0 0,0 1 15,0 20-15,0-21 0,0 0 16,0 22-16,0-22 0,0 0 16,0 0-16,0 0 0,0-42 46,21 0-46,-21 0 16,0 0-16,0-22 0,0 22 16,0 0-16,0-21 0,0 20 0,0 1 15,0 0-15,-21 0 0,0 0 0,0 0 16,0 21-16,0 0 16,-1 0-16,1 0 0,0 0 0,-21 0 0,21 0 15,-22 21-15,1 0 0,21 0 16,-22 0-16,22 22 0,0-22 15,0 21-15,0 0 0,0-20 0,-1 20 16,22 0-16,-21-21 0,21 22 0,0-22 16,0 21-16,0-21 0,21 1 15,1-1-15,-1 0 0,0-21 0,0 21 16,21-21-16,-20 0 0,20 0 16,-21 0-16,21 0 0,-20-21 0,20 21 15,-21-21-15,0 0 0,22-1 0,-22-20 16,0 21-16,0-21 0,0-1 15,-21 1-15,0 21 0,21-22 0,-21 1 16,0 21-16,0 0 0,0 0 16,0-1-16,-21 22 15,21 22 1,-21-1-16,21 0 0,0 0 0,0 0 16,0 0-16,0 22 0,0-22 15,0 0-15,0 0 0,0 0 0,21 1 16,0-1-16,1 0 0,-1 0 0,21-21 15,0 0-15,1 0 0,-1 0 16,0 0-16,-20 0 0,20 0 0,0 0 16,1-21-16,-22 21 0,0-21 15,0 0-15,0-1 0,0 1 16,1-21-16,-22 0 0,0 20 0,0-20 16,0 0-16,0 21 0,0-22 0,0 22 15,0 0-15,0 0 0,0 42 31,0 0-31,-22 0 0,22 0 16,-21 22-16,21-1 0,-21-21 16,21 22-16,0-1 0,0-21 15,0 21-15,-21-20 0,21-1 0,0 0 16,0 0-16,0 0 0,0 0 0,0-42 47,0 0-32,0-21-15,21 21 0,-21-1 0,21-20 16,0 0-16,-21 21 0,22-22 0,-1 1 16,0 21-16,0-22 0,0 22 15,0 0-15,1 0 0,-1 21 0,0-21 16,0 21-16,0 0 0,0 21 16,1 0-1,-22 0-15,0 0 0,0 1 0,0 20 16,0-21-16,21 0 0,-21 22 15,0-22-15,0 0 0,0 21 16,21-21-16,-21 1 0,0-1 0,0 0 16,0 0-16,0 0 0,21-21 31,0 0-31,0-21 16,-21 0-16,22 0 0,-1 0 15,0-22-15,0 22 0,0-21 16,0 21-16,22-22 0,-22 1 15,21 21-15,1-22 0,-22 22 0,21 0 0,0-21 16,-20 42-16,-1-21 0,0 21 16,0 0-16,0 0 0,-21 21 15,0 0 1,0 0-16,0 0 0,0 0 16,0 1-16,-21-1 0,21 21 0,-21-21 15,21 22-15,0-22 0,0 21 0,0-21 16,0 0-16,0 22 0,0-22 15,0 0-15,0 0 0,21 0 0,0 1 16,0-22-16,-21 21 0,22-21 0,-1 0 16,0 0-16,21 0 0,-21 0 15,1 0-15,-1 0 0,21-21 0,-21-1 16,22 1-16,-22 0 0,0 0 16,21 0-16,-21 0 0,1-22 0,-1 1 15,0 0-15,0-1 0,-21 1 16,0 21-16,21-22 0,-21 1 0,0 21 15,0-21-15,0 20 0,-21 22 16,0 0 0,0 0-16,0 22 0,-1-1 0,1 0 15,0 0-15,21 21 0,0 1 16,-21-22-16,21 21 0,0 1 16,0-1-16,0-21 0,0 21 0,0-20 0,0 20 15,0-21-15,0 0 0,21 0 16,0 1-16,0-1 0,1-21 15,-1 0-15,21 0 0,-21 0 0,22 0 0,-1 0 16,-21 0-16,21-21 16,1-1-16,-1 1 0,22 0 0</inkml:trace>
  <inkml:trace contextRef="#ctx0" brushRef="#br1" timeOffset="88031.68">21780 11536 0,'0'0'0,"0"-21"0,0 0 0,0-1 0,-84 1 31,63 21-31,-1 0 0,1 0 15,-21 0-15,21 21 0,-22 1 0,1 20 16,21 0-16,-21 1 0,-1-1 0,1 0 16,0 22-16,20-1 0,-20 22 15,0 0-15,21-1 0,-22 1 0,22 0 16,0-1-16,0 1 0,21 0 16,0-1-16,0 1 0,0-22 15,0 22-15,0-21 0,0-1 0,0-21 16,21 22-16,0-22 0,0 1 0,22-22 15,-1 21-15,0-21 0,1 0 16,-1 1-16,21-22 0,-20 0 0,20 0 16,1 0-16,-22 0 0,22-22 0,-1 22 15,-21-21-15,1 0 0</inkml:trace>
  <inkml:trace contextRef="#ctx0" brushRef="#br1" timeOffset="90255.6">22013 12213 0,'0'0'0,"21"-21"0,1 21 0,-1-21 16,0 21-16,0-21 0,-21 0 15,0-1 1,-21 22 0,0 22-16,0-1 0,-22 0 15,22 0-15,-21 21 0,21-20 16,-22 20-16,22 0 0,-21 1 15,21-1-15,-22 0 0,22 1 0,0-22 16,21 21-16,0 0 0,0 1 16,0-22-16,0 21 0,0-21 0,21 22 15,0-22-15,0 0 0,22 0 0,-22 0 16,21-21-16,1 0 0,-22 0 16,21 0-16,-21 0 0,22 0 0,-1 0 15,-21-21-15,0 0 0,22 0 16,-22 0-16,21-22 0,-21 22 15,0-21-15,1 0 0,-1-1 0,0 1 0,-21 0 16,0-1-16,0-20 16,0 20-16,0 1 0,0-21 0,0 20 15,-21 1-15,0 21 0,-1-22 0,1 22 16,0 0-16,0 0 0,0 21 16,0 0-16,-22 0 0,22 0 0,0 0 15,0 0-15,0 0 16,21 21-16,0 0 0,0 0 0,0 1 15,0-1-15,0 0 16,21-21-16,0 0 16</inkml:trace>
  <inkml:trace contextRef="#ctx0" brushRef="#br1" timeOffset="90659.56">22945 11599 0,'0'0'16,"0"-21"-16,0 0 0,21 21 15,0 0-15,0 0 0,0 0 0,0 0 16,22 0-16,-22 0 0,0 0 16,21 21-16,1 0 0,-1 1 15,-21 20-15,22 0 0,-1 1 0,-21-1 0,0 21 16,0-20-16,1 41 0,-22-20 15,0-1-15,0 22 0,0-21 16,0-1-16,0 22 0,0-22 0,-22 1 16,1 20-16,0-20 0,0-1 0,0 1 15,0-22-15,-1 22 0,-20-22 16,21 0-16,-21 1 0,-1-1 0,1-21 16,0 0-16,-1 1 0,-20-1 15,20 0-15,-20-21 0,21 21 0,-1-21 16,1 0-16,0 0 0,-1 0 0,22 0 15,0 0-15,42-21 32,21 0-32,-20 21 15,20-21-15,0-1 0,1 1 16</inkml:trace>
  <inkml:trace contextRef="#ctx0" brushRef="#br1" timeOffset="90916.48">24193 12510 0,'0'-22'16,"0"44"-16,-21-65 16,21 64 62,21-21-63,-21 22-15,22-1 16,-22 0-16</inkml:trace>
  <inkml:trace contextRef="#ctx0" brushRef="#br1" timeOffset="91151.6">24299 13187 0,'0'0'0,"0"21"0,21-21 0,-21 21 16,0 0-16,0 1 0,0-1 0,0 0 16,0 0-16,0 0 0,0 0 15,0 1-15,-21-1 0,21 0 0,-21 0 16,0 0-16,-21 0 0,20 1 0,1-1 15,-21 0-15,0 0 16,-1 0-16,1 0 0,0 1 0,-1-22 16,1 21-16,-22 0 0,22-21 0,0 0 15,-1 21-15,1-21 0</inkml:trace>
  <inkml:trace contextRef="#ctx0" brushRef="#br1" timeOffset="92223.29">11620 4022 0,'0'-64'31,"-21"64"-31,21 21 16,0 1-16,-21-1 16,21 0-16,-21 21 0,21 1 0,0 20 15,-21-21-15,21 22 0,0-22 0,0 22 16,-21-22-16,21 22 15,-22-22-15,22 21 0,0-20 0,-21-1 16,21 22-16,-21-22 0,21 0 16,0-21-16,0 22 0,0-22 0,0 0 15,0 0-15,0-42 32,0 0-17,0 0-15,0 0 0,0-1 0,0-20 16,0 21-16,0-21 0,21-1 15</inkml:trace>
  <inkml:trace contextRef="#ctx0" brushRef="#br1" timeOffset="92867.92">11684 3916 0,'0'-21'15,"-21"21"1,42 0 15,0 0-15,21 0-16,1 0 0,-22 0 0,42 0 15,-20 0-15,20 0 0,1 0 16,-1 0-16,1 0 0,-1 0 0,22 0 16,-22 0-16,22 0 0,0 0 15,-22 0-15,22 0 0,-22 0 16,22 0-16,-21 0 0,-1 0 0,-21 0 15,1 0-15,-1 0 0,-21 0 16,0 0-16,1 0 0,-22 21 0,21-21 16,-21 21-16,0 0 0,0 0 0,0 1 15,0-1-15,0 0 0,0 21 16,0-21-16,0 1 0,0 20 0,-21 0 16,21-21-16,0 22 0,0-1 15,0-21-15,0 22 0,0-1 0,0-21 16,0 21-16,0-20 0,0-1 0,-22 21 15,22-21-15,0 0 16,0 1-16,-21 20 0,21-21 0,0 0 16,0 0-16,0 1 0,0-1 0,-21 0 15,21 0-15,-21 0 0,0 0 16,21 1-16,-21-22 0,-1 21 16,1-21-16,-21 0 0,21 21 0,-22-21 15,1 0-15,0 21 0,-22-21 16,1 0-16,-1 0 0,-20 0 0,-1 0 15,0 0-15,1 0 0,-1 0 16,0 0-16,22 0 0,-1 0 0,1 0 16,-1 0-16,22 0 0,0 0 0,-1 0 15,22 0-15,0 0 16,0 0-16,0 0 0,-1 0 16,44-21 30</inkml:trace>
  <inkml:trace contextRef="#ctx0" brushRef="#br1" timeOffset="93600.47">19389 6392 0,'0'0'16,"21"-42"-16,0 0 0,0-1 0,0 22 0,-21-21 16,21 21-16,-21-22 0,22 22 15,-22 0-15,0 0 0,0 0 16,0 0-16,0 42 15,0 0 1,0 0-16,0 21 0,0 1 0,-22 20 16,22 22-16,-21 0 0,0-1 0,21 22 15,-21 0-15,0 0 0,21 0 16,-21-1-16,21 22 0,0-21 0,-22 0 16,22 0-16,-21 0 0,21 0 15,0-1-15,0 22 0,0-21 0,0-21 16,0 21-16,-21-22 0,-21 1 15</inkml:trace>
  <inkml:trace contextRef="#ctx0" brushRef="#br1" timeOffset="93695.42">19240 8932 0,'0'22'16,"0"-44"-16,0 65 0,0-64 15,22-1-15,-1 1 16,0-21-16,0 0 0,0-1 0,0 1 16,22-22-16,-22 1 0,21-1 0,-21-20 15</inkml:trace>
  <inkml:trace contextRef="#ctx0" brushRef="#br1" timeOffset="94290.39">19791 6541 0,'0'0'0,"0"-64"0,0 22 16,0-1-16,0 22 0,0-21 0,21 21 15,0 0-15,0-1 0,22 22 0,-1-21 16,0 21-16,22 0 0,-1 0 15,22 0-15,21 0 0,0 0 0,21 0 16,0 0-16,21 0 0,-21 0 16,21 0-16,21 0 0,1 0 0,-22 0 15,21 21-15,-21-21 0,0 0 16,1 22-16,-1-22 0,-21 0 0,0 21 16,0-21-16,-21 0 0,-1 0 15,-20 21-15,-21-21 0,-1 0 16,-21 0-16,1 21 0,-1-21 0,-21 21 15,0 0-15,-21 1 16,0 20-16,0-21 0,0 21 0,0-20 16,0 20-16,-21 0 0,0 22 15,0-22-15,0 0 0,0 22 0,21-1 16,-22-20-16,22 20 0,-21 22 0,21-22 16,0 22-16,0-21 0,0 20 15,-21 1-15,21-22 0,-21 22 0,21-21 16,-21 20-16,21 1 15,-21 0-15,-1-1 0,1-20 0,0 20 16,0 1-16,0-21 0,-22-1 0,22 1 0,-21-1 16,21 1-16,-22-1 15,22-21-15,-21 22 0,0-1 0,-1-20 16,22-1-16,-21 0 0,-1 1 0,-20-22 16,21 21-16,-1-21 0,-20 1 0,-1-1 15,-20 0-15,20-21 0,-21 0 16,-20 21-16,20-21 0,-21 0 0,0 0 15,-21 0-15,21-21 0,-42 0 0,0 0 16,0-1-16,0 1 0,0-21 16,-22 21-16,22 0 0,0-1 15,21 1-15,0 0 0,21 0 0,-21 0 0</inkml:trace>
  <inkml:trace contextRef="#ctx0" brushRef="#br1" timeOffset="94374.34">19579 8509 0,'21'0'16,"43"-42"-16</inkml:trace>
  <inkml:trace contextRef="#ctx0" brushRef="#br1" timeOffset="94679.5">20553 7112 0,'0'0'16,"0"-21"-16,0 0 0,-21 42 16,-1-21-16,1 42 15,0 1-15,0-1 0,0 0 16,0 22-16,-1 20 0,1-20 0,-21-1 16,21 22-16,0-21 0,-1 20 15,-20-20-15,21-1 0,0 1 0,0-1 16,-1 1-16,1-1 0,0-20 0,21-1 15,0 0-15,0 1 16,0-22-16,0 0 0,0 0 0,0 0 16,21-21-1,-21-21-15,21 0 16,1 0-16,-1 0 0,21-22 0,-21 1 16,0 0-16</inkml:trace>
  <inkml:trace contextRef="#ctx0" brushRef="#br1" timeOffset="95224.27">20532 7408 0,'0'-63'0,"0"126"0,21-190 16,-21 85-16,0 0 0,0-1 16,0 22-16,0-21 0,0 21 15,21 0-15,0 21 0,0 0 16,22 0-16,-22 0 0,42-22 16,-20 22-16,20 0 0,-21 0 0,43 0 15,-21 0-15,-1 0 0,22 0 16,-1 0-16,1 0 0,21 0 0,-21 0 15,-1 0-15,22 0 0,-42 0 0,20 22 16,-20-22-16,-1 0 0,1 0 16,-22 21-16,0-21 0,-20 0 0,20 21 15,-21-21-15,0 21 0,0-21 16,1 21-16,-1-21 0,-21 21 0,0 1 16,21-1-16,-21 0 15,0 0-15,0 21 0,0-20 0,0 20 16,0 0-16,0 1 0,0-1 15,0 0-15,0 1 0,0-1 0,0 0 16,0 22-16,0-22 0,0 22 16,0-1-16,0 1 0,0-22 0,21 21 15,-21 1-15,0-22 0,0 1 0,0 20 16,0-42-16,0 22 0,0-1 16,-21-21-16,-21 0 0,20 0 0,-20 1 15,-21-1-15,20 0 0,-20-21 0,-22 0 16,0 0-16,1 0 0,-1 0 15,-21 0-15,22 0 0,-22 0 16,21 0-16,-21 0 0,22 0 0,-1 0 16,21 0-16,-20 0 0,20 0 15,1 0-15,20 0 0,-20-21 0,21 21 16,-1 0-16,1 0 0,21 0 0,-22 0 16,22-21-16,0 21 0,0 0 15,21-22-15,0 1 0,-21 21 0,21-21 16,0 0-16,0 0 0,0 0 15</inkml:trace>
  <inkml:trace contextRef="#ctx0" brushRef="#br1" timeOffset="95535.4">20997 7641 0,'0'21'47,"0"1"-47,0-1 0,0 0 15,0 21-15,0-21 0,0 22 0,0-22 16,0 21-16,-21-21 0,21 1 16,-21 20-16,21-21 0,0 0 15,-21 0-15,21 1 0,0-1 0,0 0 16,0 0-16,0 0 0,0 0 15,21-42 32,-21 0-47,21 0 0,-21 0 0,21 0 16</inkml:trace>
  <inkml:trace contextRef="#ctx0" brushRef="#br1" timeOffset="96028.36">21167 7578 0,'0'-21'0,"0"-1"32,0 1-32,21 21 15,0 0 1,0 0-16,0 0 0,0 0 0,1 0 16,20 0-16,-21 0 0,21 0 0,1 0 15,-1 0-15,0 0 0,1 0 16,-22 0-16,21 0 0,1 0 0,-1 0 15,-21 0-15,21 0 0,-20 0 0,-1 0 16,0 0-16,-21 21 16,0 1-1,0-1 1,0 0-16,0 0 16,0 0-16,0 0 0,0 1 15,0-1-15,-21 0 0,21 21 16,0-21-16,-21 1 0,21 20 0,0 0 15,0-21-15,0 22 0,0-1 0,0-21 16,0 22-16,0-1 0,0-21 16,0 0-16,-22 22 0,22-22 0,-21 0 15,0 0-15,0 0 0,0-21 0,0 21 16,-1-21-16,-20 0 0,0 22 16,21-22-16,-22 0 0,1 0 15,0 0-15,-1 0 0,1 0 0,-64 0 31,85 0-31,0 0 0,0 0 0,-1-22 0,22 1 16,0 0-16,0 0 16,0 0-16,0 0 0,0-1 15,22-20-15,-1 21 0</inkml:trace>
  <inkml:trace contextRef="#ctx0" brushRef="#br1" timeOffset="97386.8">20722 6964 0,'21'0'16,"-21"-21"-16,-21 42 47,0-21-47,21 21 0,-21 0 16,0 0-16,-1 1 15,1-22-15,21 21 0,0 0 0,-21 0 16,21 0-16,0 0 0,0 1 0,0-1 15,0 0-15,0 0 16,21-21-16,0 21 0,1-21 16,-1 0-16,0 0 0,0 0 15,0 0-15,0 0 0,22 0 0,-22-21 16,0 21-16,0-21 0,0 0 0,1 0 16,-1-1-16,0 1 0,-21 0 15,0-21-15,0 21 0,0-1 0,0-20 16,0 21-16,0 0 0,-21 0 15,0-1-15,-1 1 0,1 21 16,0 0-16,0 0 0,-21 0 16,20 0-16,1 21 0,0 1 15,-21-1-15,21 0 0,-1 0 0,-20 0 16,21 0-16,0 22 0,21-22 0,-21 0 16,21 0-16,0 0 0,0 1 15,0-1-15,0 0 0,0 0 0,21-21 16,-21 21-16,21-21 0,21 21 15,-21-21-15,1 0 0,-1 0 0,21 0 16,-21 0-16,0 0 0,22-21 0,-22 0 16,21 0-16,-21 0 0,1 21 15,-1-21-15,0-22 0,0 22 16,-21 0-16,0-21 0,0 20 16,0 1-16,0-21 0,0 21 0,-21-22 15,0 22-15,0 0 0,-1 0 0,1 0 16,0 21-16,-21 0 0,21 0 15,-22 0-15,22 0 0,-21 0 0,21 0 16,-1 21-16,-20 0 0,21 0 16,0 0-16,0 22 0,-1-22 0,1 0 15,21 21-15,-21-20 0,21 20 16,0 0-16,0-21 0,0 1 16,21-1-16,0-21 0,1 21 15,-1-21-15,0 0 0,0 0 16,0 0-16,0 0 0,22 0 15,-22 0-15,0 0 0,0-21 0,0 0 16,22-1-16,-22 1 0,0 0 16,-21 0-16,0 0 0,21 0 0,-21-1 15,0-41-15,0 42 0,0 0 16,-21-1-16,21 1 0,-21 0 16,0 21-16,0 0 0,-22 0 0,22 0 15,-21 0-15,21 0 0,-22 0 16,22 21-16,-21 0 0,21 1 0,-1 20 15,1-21-15,0 0 0,0 22 0,0-22 16,21 21-16,0-21 16,0 22-16,0-22 0,0 0 0,0 0 15,21 0-15,0 0 0,0 1 0,0-22 16,1 0-16,-1 0 0,0 0 16,21 0-16,-21 0 0,1 0 0,20 0 15,-21-22-15,0 1 0,22 0 16,-22 0-16,0 0 0,-21 0 0,21-1 15,-21-20-15,0 21 0,0-21 0,0 20 16,0 1-16,0-21 0,0 21 16,-21 0-16,0-1 0,0 22 0,-1-21 15,1 21-15,0 0 0,0 0 16,-21 0-16,20 0 0,1 21 16,-21 1-16,21-1 0,0 0 0,-1-21 15,22 21-15,0 0 0,-21 0 16,21 1-16,0-1 0,0 0 0,0 0 15,0 0-15,21 0 0,1 1 16,20-1-16,-21-21 0,21 21 16,1-21-16,-22 21 0</inkml:trace>
  <inkml:trace contextRef="#ctx0" brushRef="#br1" timeOffset="97895.53">21632 7218 0,'0'0'0,"0"-64"16,0 86 15,-21-1-31,0 21 16,0-21-16,21 0 15,-21 1-15,-1 20 0,1-21 0,21 21 16,-21-20-16,0-1 0,21 0 16,0 0-16,-21 0 0,21 0 15,-21 1-15,21-1 16,0-42 15,21-1-31,-21 1 0,21 0 16,0 0-16,-21 0 0,21-22 0,0 22 15,-21-21-15,22 21 0,-1-22 16,-21 22-16,0 0 0,0 0 16,21 21-16,-21 21 15,0 0-15,-21 0 16,21 22-16,-21-22 0,21 0 16,-22 21-16,1-20 0,0-1 15,21 0-15,0 0 0,-21 0 0,0 0 16,21 1-16,0-1 0,-21 0 15,-1-21-15,1 0 32</inkml:trace>
  <inkml:trace contextRef="#ctx0" brushRef="#br1" timeOffset="105836.25">11324 7303 0,'0'0'0,"0"-22"0,0 1 16,-21 21-1,21-21-15,-21 21 0,21-21 16,0 0-1,-21 21-15,-1 0 16,1-21-16,21-1 0,-21 22 16,0 0-16,21-21 15,21 21 32,0 0-47,0 0 31,1 0-31,-1 0 16,0 0 0,0 0-16,0 21 0,0-21 15,1 0-15,-1 22 0,0-1 16,0-21-16,0 21 0,0-21 16,1 21-16,-1 0 0,0 0 0,0 1 15,0-1-15,0 0 0,1 0 0,-1 0 16,0 0-16,0 1 0,0-1 15,0 0-15,1 0 0,-1 0 0,0 22 16,0-22-16,0 0 0,0 0 0,1 0 16,-22 22-16,21-22 0,0 0 15,0 0-15,-21 21 0,21-20 16,-21-1-16,21 21 0,-21-21 0,0 22 16,22-22-16,-22 0 0,0 21 15,0-21-15,0 22 0,0-22 0,0 21 16,0-21-16,0 1 0,0-1 0,0 0 15,0 21-15,-22-21 0,1 1 16,21-1-16,-21 0 0,21 0 0,-21 0 16,0 22-16,0-22 0,-1 0 0,1 0 15,0 0-15,0 22 0,0-22 0,-22 0 16,22 0-16,0 21 16,0-20-16,-21 20 0,20-21 0,-20 21 15,21 1-15,-21-22 0,20 21 0,1-21 16,-21 22-16,21-22 0,-22 0 15,22 21-15,-21-20 0,21 20 0,-22-21 16,1 0-16,21 0 0,-21 22 16,-1-22-16,-20 0 0,20 0 0,1 22 0,0-22 15,-1 0-15,-20 21 0,21-21 16,-43 43-16,64-43 0,-22 0 16,1 0-16,21 1 0,0 20 0,0-21 15,-22-21-15,22 21 0,0 0 16,0 1-16,0-22 0,-1 21 0,1 0 15,0-21-15,0 21 0,0-21 16,0 21-16,-1-21 0,-20 21 0,21-21 16,0 0-16,0 22 0,-1-1 15,1-21-15,0 0 0,0 21 16,0-21-16,0 0 16,21-21-1,0 0 1,0-1-16,21 1 0,0 0 15,0-21-15,-21 21 0,21-22 0,0 22 16,1-21-16,-1-1 0,-21 1 0,21 21 16,0-21-16,-21-1 0,0 1 15,21 0-15,-21-1 0,21 1 0,-21 0 16,0-1-16,22 22 0,-22-21 16,0 21-16,0-1 0,0 1 15,0 0-15,0 0 0,0 0 16,21 21 15,-21 21-15,0 0-16,0 0 0,0 0 0,0 1 15,0-1-15,0 0 0,0 0 0,0 21 16,0-20-16,0-1 16,0 0-16,-21 21 0,-1-21 0,22 1 0,-21 20 15,0-21-15,0 0 0,0 22 16,0-22-16,-1 21 0,1-21 0,0 0 15,0 22-15,0-22 0,0 0 16,-1 0-16,22 0 0,-21 1 0,0-1 16,0 0-16,42-21 62,0 0-62,0 0 16,22-21-1,-22 21-15,0 0 0,21-21 0,1 21 16,-1-22-16,0 22 0,1 0 0,-1-21 16,22 21-16,-22-21 0,21 21 0,-20 0 15,20 0-15,-20 0 0,20 0 16,-21 0-16,1 0 0,-1 0 0,0 0 16,-20 0-16,20 0 0,-21 0 0,0 0 15,0 21-15,1-21 0,-1 0 16,0 0-1,-42 0 64,0 0-64,-1 0-15,1 0 0,0 0 16</inkml:trace>
  <inkml:trace contextRef="#ctx0" brushRef="#br1" timeOffset="107521.05">4424 14880 0,'21'0'16,"-42"0"-16,63 0 15,-42-21 1,0 0-16,0 0 0,0 0 16,0-1-16,0 1 0,0 0 15,-21 0-15,0 0 0,0-22 0,-1 22 16,-20 0-16,0-21 0,21 21 16,-22-1-16,22 1 0,-21 0 0,-1 21 15,22 0-15,-21 0 0,21 21 16,-22 0-16,1 1 0,21 20 0,-21-21 15,20 21-15,1 1 0,-21 20 16,21-20-16,0 20 0,-1-21 16,1 22-16,21-1 0,0-20 0,0 20 15,0-20-15,0-1 0,21 0 16,1 1-16,-1-1 0,0-21 0,21-21 16,1 21-16,-22-21 0,21 0 15,0 0-15,1-21 0,-1 21 0,0-42 16,1 21-16,-1-22 0,0 22 0,1-21 15,-1-22-15,0 22 0,1 0 16,-1-22-16,0 1 0,-20-1 0,20 1 16,-21-1-16,0-21 0,0 22 15,1-22-15,-1 22 0,-21-22 16,0 22-16,0-1 0,0 1 16,0-1-16,0 22 0,0-1 0,0 22 15,0-21-15,-21 42 16,-1 21-16,22 0 15,-21 0-15,0 22 0,21-1 0,-21 0 16,21 22-16,0-1 0,0 1 16,-21-1-16,21 22 0,0-21 0,0 20 15,-21-20-15,21-1 0,0 1 16,0-1-16,0 1 0,0-1 16,0 1-16,21-1 0,0-20 0,0-1 15,21 0-15,-20-21 0,20 22 16,-21-22-16,21-21 0,1 21 0,-1-21 15,-21 0-15,22 0 0,-1-21 16,0 0-16,-21 0 0,22-1 0,-1 1 16,-21-21-16,22 0 0,-22 20 0,21-20 15,-21 0-15,0-1 0,1 1 16,-1 0-16,-21-1 0,0 1 0,0 21 16,0 0-16,-21 0 0,-1-1 15,1 1-15,0 21 0,0 0 16,-21 0-16,20 0 0,1 21 0,0-21 0,-21 22 15,21-22-15,21 21 16,0 0 0,21-21-16,0 0 15,0 0-15,0 0 0,0 0 16,1 21-16,-1-21 0,21 0 0,-21 21 16,22-21-16,-22 21 0,0 1 15,21-1-15,-21 0 0,1 0 0,-22 21 16,21-20-16,-21-1 0,21 21 0,-21-21 15,0 22-15,0-22 0,0 0 16,0 0-16,21 0 0,-21 0 0,21 1 16,0-22-16,1 0 15,-1 0 1,0 0-16,0-22 0,0 1 0,0 0 16,1 0-16,20 0 0,-21 0 15,0-22-15,0 22 0,1-21 0,-1 21 16,0-22-16,-21-20 0,0 42 15,0-1-15,0 1 0,0 42 32,0 1-32,0-1 15,0 0-15,0 0 0,0 21 16,0-20-16,-21 20 0,21-21 0,0 0 16,0 0-16,-21 1 0,21-1 15,0 0-15,0 0 0,0 0 16,0-42 15,0 0-31,0 0 16,0 0-16,0-22 0,21 22 15</inkml:trace>
  <inkml:trace contextRef="#ctx0" brushRef="#br1" timeOffset="107703.95">5842 14626 0,'-21'0'15,"0"0"1,-1 0-16,1 0 0,0 0 16,21 21 15,0 1-15,21-22-16,0 0 15,1 21-15,-1-21 0,0 21 0</inkml:trace>
  <inkml:trace contextRef="#ctx0" brushRef="#br1" timeOffset="108715.37">6181 14880 0,'0'-21'16,"21"0"-1,0 0-15,-21 0 0,21 21 16,0-22-16,-21 1 0,21 21 15,1-21-15,-1 21 0,0-21 0,0 21 16,0 0-16,-21 21 0,21 0 16,-21 0-16,0 1 0,0-1 15,0 21-15,0-21 0,0 22 0,0-1 16,0-21-16,0 21 0,-21 1 0,21-1 16,-21-21-16,21 22 0,-21-22 15,21 0-15,0 0 0,0 0 16,0 0-16,21-21 15,0 0-15,0-21 16,1 21-16,-1-21 0,0 0 0,0 0 16,0-22-16,0 22 0,22-21 15,-22 21-15,0-22 0,21 1 0,-20 0 16,-1-1-16,0 22 0,0-21 0,0 0 16,-21 20-16,0-20 0,21 21 15,-21 0-15,0 42 16,-21 0-1,0 0-15,0 22 0,0-22 16,21 21-16,-21-21 0,-1 22 16,1-1-16,21 43 0,-21-64 15,21 21-15,0 0 0,0 1 16,0-22-16,0 0 0,21 21 0,0-20 16,22-22-16,-22 21 0,21 0 0,1-21 15,-22 0-15,21 0 0,0 0 16,1 0-16,-1 0 0,0-21 0,-20 0 15,20-1-15,0 1 0,-21 0 0,1 0 16,-1-21-16,21 20 0,-42-20 16,21 21-16,0-21 0,-21-1 0,0 22 15,0-21-15,0-1 0,0 22 16,0-21-16,0 21 0,0 0 16,-21 21-16,0 0 15,0 21-15,0 0 16,21 0-16,-21 0 0,-1 22 15,22-22-15,0 21 0,-21 0 0,21-20 16,-21 20-16,21 0 0,0-21 0,0 1 16,0-1-16,0 0 0,21 0 15,0 0-15,1-21 0,-1 0 16,0 0-16,21 0 0,-21 0 16,1 0-16,20-21 0,-21 0 0,0 0 15,22 0-15,-22-22 0,21 22 16,-21 0-16,0-21 0,1 20 15,-1-20-15,0 21 0,-21-21 0,0 20 16,0-20-16,0 21 0,0 0 0,0 0 16,0-1-16,0 1 15,0 42 1,0 1 0,0-1-16,0 0 0,0 0 15,0 0-15,0 0 0,0 22 0,0-22 16,0 0-16,0 21 0,0 1 15,0-22-15,0 21 0,0-21 16,0 22-16,0-22 0,0 21 0,0-21 16,0 1-16,0-1 0,0 0 15,0 0-15,21-21 32,-21-21-32,21 0 15,0 0-15,1-1 0,-1 1 16,0 0-16,0 0 0</inkml:trace>
  <inkml:trace contextRef="#ctx0" brushRef="#br1" timeOffset="108899.27">8149 15050 0,'0'0'0,"21"0"0,-21-22 94</inkml:trace>
  <inkml:trace contextRef="#ctx0" brushRef="#br1" timeOffset="110443.59">9610 15155 0,'-22'0'0,"44"0"0,-65 22 0,22-22 15,0 0-15,21 21 16,-21-21-16,21-21 16,0-1-1,0 1-15,0 0 0,21 0 16,0 0-16,0 0 0,22-22 0,20-20 15,-21 20-15,22 1 16,-22 0-16,1-1 0,-1-20 0,0-1 16,1 22-16,-22-21 0,21-1 0,-42 1 15,0 20-15,0 1 0,0 21 16,0-22-16,-21 43 0,-21 0 16,20 0-16,-20 0 0,0 0 0,-1 22 15,1-1-15,0 21 0,21 0 16,-1 1-16,1-1 0,21 0 0,0 1 15,0 20-15,0-20 0,43-1 16,-22 0-16,21 22 0,0-22 0,1 0 16,-1 1-16,0-22 0,1 21 0,20 1 15,-42-22-15,22 21 0,-1-21 16,-21 0-16,0 1 0,-21-1 16,0 0-16,0 0 0,-21-21 15,0 0-15,-21 0 0,-1 0 16,22 0-16,-42 0 0,20-21 15,1 0-15,0 0 0,-1-1 16,1 1-16,21 0 0,-21 0 0,20 0 16,1 0-16,0-1 0,42 44 31,0-1-31,1 0 0,-1 0 16,0 0-16,0 0 0,21 1 0,-20-1 15,20 0-15,-21-21 0,21 21 16,1-21-16,-22 0 0,21 0 0,1 0 15,-1 0-15,0 0 0,-21 0 0,22 0 16,-1-21-16,0 0 16,-20 0-16,20-1 0,-21 1 0,0 0 15,0-21-15,1 21 0,-1-1 0,0-20 16,0 21-16,-21-21 0,0-1 16,0 1-16,21 21 0,-21-22 0,0 1 15,0 21-15,0-21 0,0 20 16,0 44-1,0-1-15,0 0 0,0 0 16,0 21-16,-21-20 0,21 20 16,0 0-16,0 1 0,0-22 0,0 21 15,0 0-15,0-20 0,0 20 16,0-21-16,21 0 0,0 0 16,1 1-16,-1-22 0,21 0 0,-21 0 15,22 0-15,-1 0 0,-21 0 16,21-22-16,1 1 0,-1 0 0,0 0 15,1 0-15,-1 0 0,-21-1 0,22-20 16,-22 21-16,21-21 0,-21 20 16,0-20-16,-21 21 0,22-21 0,-22 20 15,0 1-15,0 0 0,0 0 16,0 42 0,0 0-16,0 0 0,0 1 15,-22-1-15,22 21 0,0-21 16,0 22-16,0-22 0,0 21 15,0-21-15,0 22 0,0-22 0,0 0 16,0 0-16,0 0 0,22 0 16,-1-21-16,0 0 0,0 0 15,0 0-15,0 0 0,22 0 0,-22-21 16,0 21-16,0-21 0,22 0 16,-22 0-16,0 0 0,0-22 0,21 22 15,-20-21-15,-1 21 0,0-22 0,0 1 16,0 0-16,-21 20 0,21-20 15,-21 0-15,22 21 0,-22-1 0,0 1 16,0 0-16,0 42 16,0 0-1,0 22-15,0-22 0,0 21 0,0-21 16,0 22-16,0-1 0,0 0 0,0-20 16,0 20-16,0-21 0,0 21 15,0-20-15,0-1 0,21 0 0,0 0 16,0-21-16,0 0 0,0 0 0,1 0 15,20 0-15,-21 0 0,21 0 16,-20-21-16,20 0 0,-21 0 0,21-1 16,-20 1-16,-1 0 0,21 0 0,-21-21 15,0 20-15,1-20 0,-1 21 16,0-21-16,0 20 0,0-20 16,0 21-16,-21 0 0,0 0 0,0 42 31,0 0-31,0 0 0,0 0 15,0 0-15,-21 1 0,21-1 16,-21 0-16,21 0 0,0 0 16,-21 0-16,21 1 0,-21-1 0,21 0 15,0-42 32</inkml:trace>
  <inkml:trace contextRef="#ctx0" brushRef="#br1" timeOffset="110611.5">12404 14542 0,'0'-43'0,"0"86"0,0-128 0,0 64 0,0 0 15,0-1-15,0 1 0,0 0 16,21 21 15,0 0-31,0 0 16,0 0-16,0 0 0,1 0 15,-1 0-15,0 0 16</inkml:trace>
  <inkml:trace contextRef="#ctx0" brushRef="#br1" timeOffset="110879.34">13039 14118 0,'0'0'0,"0"-21"0,-22 21 31,1 21-16,21 22-15,-21-22 0,21 21 16,-21 0-16,0 1 0,21 20 0,-21-20 16,-1 20-16,22-21 0,-21 1 15,21 20-15,-21-20 0,21-1 16,-21 0-16,21 1 0,0-1 0,0-21 16,0 21-16,0-20 0,0-1 15,0 0-15,0 0 0,0 0 0,0 0 16,0-42 15,0 0-31,0 0 16</inkml:trace>
  <inkml:trace contextRef="#ctx0" brushRef="#br1" timeOffset="111647.9">12658 14838 0,'0'0'0,"-22"0"0,1-21 16,21 0-1,21 21-15,1-22 16,-1 22-16,0-21 0,21 21 15,1 0-15,-1-21 0,0 21 0,22-21 16,-22 0-16,22 21 0,-1-21 16,1-1-16,-1 1 0,-21 21 0,22-21 15,-22 0-15,1 0 0,-1 0 0,-21-1 16,0 22-16,0-21 0,-42 21 31,0 0-31,-21 0 0,21 21 0,-22 1 16,22-1-16,-21 0 0,21 21 15,-22-21-15,22 1 0,0 20 16,0-21-16,21 21 0,0-20 0,0-1 16,0 21-16,0-21 0,0 0 15,0 1-15,21-1 0,21-21 0,-21 21 16,22-21-16,-22 0 0,21 0 0,1 0 16,-1 0-16,0 0 0,1 0 15,-1-21-15,0 21 0,-21-21 0,22-1 16,-1 1-16,-21 0 0,0-21 0,1 21 15,-1-22-15,0 1 16,0 0-16,0-22 0,0 22 0,-21-22 0,0-63 16,0 85-16,0 0 0,0-1 15,0 22-15,0-21 16,0 21-16,-21 42 16,21 21-16,-21-21 15,21 22-15,-21-1 0,21 21 16,0-20-16,-21 20 0,21-20 0,-21 20 15,-1-21-15,22 1 0,0-1 16,-21 0-16,21-20 0,-21 20 0,21-21 16,0 0-16,0 0 0,0 1 0,0-1 15,-21-21-15,21-21 32,0-1-32,21 1 15,-21 0-15,21 0 16,0 0-16,22-22 0,-22 1 0,21 21 15,1-21-15,-1-1 0,21 22 0,-20-21 16,-1 21-16,0 21 0,1 0 16,-22 0-16,21 0 0,-21 0 0,1 21 15,-1-21-15,-21 42 0,0-21 0,0 0 16,0 1-16,0-1 0,0 0 16,0 0-16,0 21 0,-21-20 0,-1-22 15,1 21-15,21 0 0,0 0 0,-21 0 16,42-21 15,-21-21-15,21 0-16,1 21 0,-22-21 15,0 0-15</inkml:trace>
  <inkml:trace contextRef="#ctx0" brushRef="#br1" timeOffset="111859.78">14351 14309 0,'0'0'0,"0"-43"0,21 1 0,-21 21 0,21 0 15,0 0-15,-21-1 0,22 1 0,-1 21 16,0 0-16,0 0 0,21 0 16,-20 0-16,-1 0 0,21 0 0,-21 0 15,0 0-15,22 0 0,-1 0 0,-21 0 16,22 0-16,-22 0 16,21 0-16,0 0 0,-20 0 0,20 0 15,-21 0-15,21 0 0,-20 0 0</inkml:trace>
  <inkml:trace contextRef="#ctx0" brushRef="#br1" timeOffset="112084.68">14795 14118 0,'0'0'0,"-21"21"16,21 1-16,0 20 15,-21-21-15,0 21 0,21-20 16,-21 20-16,21 21 0,0-20 0,-21-1 15,-1 0-15,1 1 0,0 20 16,21-20-16,-21-1 0,0-21 0,0 21 16,-1-20-16,1 20 0,21-21 0,-21 0 15,21 0-15,-21 1 0,21-1 16,0 0-16,0 0 16,21-21-1,0-21-15,22 21 0,-22-21 16</inkml:trace>
  <inkml:trace contextRef="#ctx0" brushRef="#br1" timeOffset="112416.49">15198 14584 0,'-22'0'16,"1"21"0,-21 0-16,21 0 15,0 1-15,-1-1 0,-20 21 0,0 0 16,21-20-16,21-1 0,0 0 15,0 0-15,0 0 0,0 0 16,42-21 0,-21 0-16,0 0 0,22 0 15,-1 0-15,0 0 0,-21-21 0,22 21 0,-1-21 16,0 0-16,-20 0 16,-1 0-16,21-22 0,-21 22 15,-21 0-15,0 0 0,0-22 0,0 22 16,-21 0-16,0 0 15,0 0-15,0 21 0,-1 0 0,1 0 16,0 0-16,0 0 0,0 0 16,21 21-16,0 0 0,0 0 15,0 0-15,21-21 16,0 0-16</inkml:trace>
  <inkml:trace contextRef="#ctx0" brushRef="#br1" timeOffset="112600.38">15938 14838 0,'0'0'16</inkml:trace>
  <inkml:trace contextRef="#ctx0" brushRef="#br1" timeOffset="112924.2">17907 14986 0,'0'0'0,"0"-21"0</inkml:trace>
  <inkml:trace contextRef="#ctx0" brushRef="#br1" timeOffset="113387.98">17886 14690 0,'-127'-64'16,"84"64"0,1 0-16,0 0 0,-1 0 15,-20 21-15,21 1 0,-22-1 0,1 0 16,20 21-16,-20-21 0,20 22 16,1-1-16,21 0 0,-21 1 0,20 20 15,22-20-15,0-22 0,0 21 0,0 0 16,22-20-16,-1-1 0,21 0 15,-21 0-15,22-21 0,-1 0 16,0 0-16,1 0 0,20-21 0,-21 0 16,1 0-16,20-22 0,1 22 15,-22-21-15,0-1 0,22 1 0,-22 0 16,1-1-16,-1 1 0,0 0 16,-21-22-16,22 1 0,-22-1 0,0-20 15,0 20-15,-21-21 0,0 22 0,21-1 16,-21-20-16,0 41 0,0-20 15,0 21-15,0-1 0,0 22 0,0 0 16,-21 21-16,0 0 0,0 0 16,21 21-16,-21 21 0,0 1 0,-1-1 15,1 0-15,0 22 0,21 21 16,-21-22-16,21 1 0,-21 20 16,21-20-16,0-1 0,0-20 0,0 20 15,0-21-15,0 1 0,21-1 0,0-21 16,0 0-16,22 22 0,-22-22 15,21-21-15,-21 21 0,22-21 0,-1 0 16,0 0-16,-21 0 0,22 0 0,-22-21 16,21 0-16</inkml:trace>
  <inkml:trace contextRef="#ctx0" brushRef="#br1" timeOffset="113741.81">18521 14626 0,'-43'0'15,"43"21"17,22-21-17,-1 0-15,0 0 0,0 0 0,21-21 16,-20 21-16,-1-21 0,21 0 16,-21 21-16,0-21 0,1 21 0,-22-21 15,0-1-15,0 1 16,-22 21-16,1 0 15,-21 0-15,0 0 0,-1 21 0,1 1 16,21-1-16,-22 0 16,1 21-16,21-21 0,0 1 0,0-1 15,21 21-15,0-21 0,0 0 0,0 1 16,21-1-16,0 0 0,0 0 16,0-21-16,22 21 0,-1-21 0,-21 0 15,21 0-15,22 0 0,-22 0 16,1 0-16,-1 0 0,21-21 0,-20 0 15,20 0-15,-20 0 0,20-1 0,1 1 16</inkml:trace>
  <inkml:trace contextRef="#ctx0" brushRef="#br1" timeOffset="114259.51">19558 14161 0,'0'0'0,"0"-64"16,0 22-16,0-1 0,0 1 0,0 0 15,-21 21-15,0-1 0,-1 22 0,1 0 16,0 0-16,0 22 0,-21-1 15,20 21-15,1 0 0,0 1 0,-21 20 16,21 1-16,-1 20 0,1 1 16,-21 0-16,21-1 0,0 1 0,-1 0 15,1 21-15,0-22 0,21 22 0,0 0 16,-21-21-16,21 20 16,-21 1-16,21 0 0,0 0 0,0 0 0,0 0 15,-21-1-15,-1 1 0,22-21 0,-21 21 16,0-22-16,0 1 15,0 0-15,21-1 0,-21-20 0,-1-1 16,22-20-16,0-1 0,0 0 0,0 1 16,22-43-1,-1-21-15,21-1 0,-21 1 16,22-21-16,-1 0 0,0-22 0,1 22 16,20-22-16,-21 1 0,1-1 15,-1 1-15,0-22 0,1 0 0,-22 22 16,0-22-16,-21 1 0,0-1 0,0 21 15,-21-20-15,0 20 0,-22 1 16,22-1-16,-21 1 0,0 20 16,-1 1-16,1 0 0,0 21 0,-1-1 15,22 22-15,-21 0 0,21-21 16,-1 21-16,22-21 16,22 0-1,-1 21-15,0 0 0,21-21 16,1 0-16,20 21 0,-21-22 0,22 1 15,-1 0-15,1 0 0,-1 0 0,1 0 16,-1-1-16,1 1 0,-22 0 16,22 0-16</inkml:trace>
  <inkml:trace contextRef="#ctx0" brushRef="#br1" timeOffset="115560.87">20002 14774 0,'0'-21'0,"0"0"16,-42 148-16,84-275 0,-42 211 0,0-147 0,0 63 0,-21-1 15,0 1-15,-21 21 0,21 0 16,-1 0-16,-20 0 0,0 0 0,21 21 15,-22 1-15,1-1 0,21 0 0,-22 0 16,1 0-16,21 22 0,0-22 16,0 21-16,-1-21 0,22 0 0,0 22 15,0-22-15,0 0 0,22 0 16,-1 0-16,0 1 0,21-22 0,-21 0 16,22 0-16,-1 0 0,22 0 15,-22 0-15,0-22 16,-21 1-16,22 0 0,-22 21 0,0-42 15,0 21-15,0-1 0,1 1 0,-22-21 16,0 0-16,21 20 0,-21-20 16,21 21-16,-21-21 0,0 20 0,0 1 15,0 42 1,0 1 0,-21-1-16,0 21 0,21-21 0,0 22 15,0-22-15,-22 21 0,22-21 16,0 0-16,0 22 0,0-22 0,0 0 15,0 0-15,22 0 16,-1 1-16,0-22 0,0 0 16,21 0-16,-20 0 0,20 0 0,-21 0 15,21 0-15,-20-22 0,20 1 0,-21 0 16,21 0-16,-20 0 0,-1 0 16,0-1-16,0-20 0,0 21 0,0-21 15,-21 20-15,0-20 0,0 21 16,0 0-16,-21 21 15,21 21 1,-21 0-16,0 0 0,0 0 16,21 1-16,-21 20 0,21-21 15,-22 0-15,22 0 0,0 1 0,0-1 16,0 0-16,22 0 16,-1-21-16,0 0 0,0 0 0,0 0 15,0 0-15,22 0 0,-22 0 0,21 0 16,-21 0-16,1-21 0,20 0 15,-21 21-15,0-21 0,0-1 0,-21 1 16,22 0-16,-1-21 0,-21 21 16,21-1-16,-21-20 0,0 0 15,0 21-15,0-1 0,21-20 0,-21 21 0,0 42 32,0 0-32,-21 0 15,0 1-15,21 20 0,-21 0 0,-1 22 16,22-43-16,0 21 15,0-21-15,0 22 0,0-22 0,0 0 16,0 0-16,22 0 0,-1-21 0,21 22 16,-21-22-16,22 0 0,-22 0 15,21 0-15,0 0 0,1 0 0,-22-22 16,21 1-16,-21 0 0,22 0 0,-22 0 16,0 0-16,0-22 0,22 1 15,-22 0-15,0-1 0,-21-20 0,21 20 16,0-41-16,0 20 0,1 1 15,-1-1-15,0 1 0,-21-1 16,21 22-16,-21 0 0,0 20 0,0-20 16,-21 42-1,0 21-15,0 0 16,21 22-16,-43-1 0,43 0 0,-42 1 16,42 20-16,-21 1 0,0-1 15,-1 1-15,1-22 0,21 22 0,0-22 16,0 21-16,0-20 0,0-1 15,0 0-15,0 1 0,0-22 0,21 0 16,1 21-16,-1-20 0,0-1 0,0-21 16,21 21-16,-20-21 0,-1 0 0,21 0 15,-21 0-15,22-21 16,-1 0-16,-21-1 0,21 1 0,-20 0 16,20 0-16,-21-21 0,21-1 0,-20 1 15,20 0-15,-21-22 0,0 1 16,22-22-16,-22 0 0,0 22 0,0-22 15,21 22-15,-20-22 0,-1 43 16,-21-22-16,0 43 0,21-21 0,-21 20 16,-21 44-1,0-1-15,-1 0 0,1 21 16,0 1-16,0 20 0,0-21 16,0 22-16,-1-1 0,1 1 0,0-1 15,21 1-15,0-1 0,0 1 16,0-22-16,0 22 0,0-22 0,0 0 15,0 1-15,21-22 0,0 21 16,-21-21-16,0 1 0,22-1 0,-1 0 16,0-21-16,0 0 15,0 0-15,0 0 16,1-21-16,-22 0 0,21-1 0,-21 1 16,21-21-16,-21 21 0</inkml:trace>
  <inkml:trace contextRef="#ctx0" brushRef="#br1" timeOffset="115747.76">21696 14563 0,'0'0'0,"0"21"31,21-21-31,0 0 0,21 0 16,-20 0-16,20 0 0,-21 0 0,21 0 15,1 0-15,-22 0 0,21 0 16,1 0-16,-1 0 0,0 0 0,1 0 15,-1 0-15,21-21 0,-20 21 0,20-21 16,-20-1-16</inkml:trace>
  <inkml:trace contextRef="#ctx0" brushRef="#br1" timeOffset="118451.95">23241 14266 0,'42'-63'15,"-84"126"-15,84-147 0,-42 63 16,-21-1-16,0 22 15,21-21-15,-21 0 0,0 21 0,-1-21 16,1 0-16,0 21 0,0 0 16,0 0-16,-22 0 0,22 0 0,-21 21 15,21 21-15,-22-21 0,1 22 0,0-1 16,-1 22-16,1-1 0,0 1 16,-1-22-16,1 21 0,21 1 15,-21-1-15,20-20 0,1-1 0,21 22 0,0-43 16,0 21-16,0 0 15,21-20-15,1 20 0,20-21 0,-21 0 16,21 0-16,22-21 0,-22 22 0,22-22 16,-22 0-16,22 0 0,-22 0 15,21 0-15,-20 0 0,-1-22 0,0 1 16,1 0-16,-1 21 0,-21-42 0,22 21 16,-22-1-16,0 1 0,0 0 15,-21-21-15,0 21 0,21 21 0,-21-22 16,0 1-16,-21 21 15,0 0 1,21 21-16,-21 1 0,0-1 16,21 0-16,0 0 0,-22 0 0,22 0 15,0 1-15,0-1 0,0 0 16,0 0-16,22 0 0,-1 0 16,0-21-16,0 0 0,0 0 15,0 0-15,1 0 16,-1 0-16,0 0 0,-21-21 15,21 0-15,-21 0 0,0 0 16,0-22-16,0 22 0,0 0 16,0-21-16,0 21 0,0-22 0,0 22 15,-21 0-15,0 0 0,21 0 16,0-1-16,-21 22 0,21-21 16,-22 21-16,22-21 15,22 21 1,-1 0-16,0 0 0,21 0 0,-21 0 15,1 0-15,20 0 0,0 0 0,-21 0 16,22 0-16,-22 0 0,21 0 16,-21 21-16,1 0 0,-1 1 0,0-1 15,-21 0-15,21 0 0,-21 0 0,0 0 16,0 1-16,0-1 16,0 21-16,-21-21 0,21 0 0,0 1 15,-21-1-15,21 0 0,-21 0 16,-1-21-16,22 21 15,-21-21-15,0 0 16,0 0-16,21-21 16,0 0-16,0 0 15,0 0-15,0-1 16,0 1-16,0 0 0,21-21 0,21 21 16,-20-22-16,20 1 0,-21 21 15,21-22-15,1 1 0,-1 21 0,0 0 16,-20 0-16,-1 21 0,21 0 15,-21 0-15,0 0 0,-21 21 16,0 0-16,22 0 0,-22 0 0,0 22 16,0-22-16,0 0 0,0 21 15,0-21-15,0 1 0,0-1 0,0 0 16,0 0-16,0 0 0,0 0 0,0 1 16,21-1-16,0-21 0,0 0 15,0 21-15,0-21 0,1 0 0,-1 0 16,0 0-16,0 0 0,0-21 15,-21 0-15,21 21 0,-21-22 16,22 1-16,-1-21 0,-21 21 0,0-22 16,21 1-16,0-21 0,0 20 0,-21-20 15,21-1-15,1 1 16,-1-1-16,0 1 0,0-1 0,0 1 16,-21 20-16,0 22 0,0-21 0,0 21 15,-21 21 1,0 0-16,0 0 0,0 21 0,-1 21 15,1 1-15,-21-22 0,21 42 16,0-20-16,21 20 0,-22-21 0,22 22 16,0-22-16,0 22 0,0-22 0,0 22 15,0-22-15,22 0 0,-1-21 16,0 22-16,0-22 0,0 0 0,0 0 16,1 0-16,41 1 15,-42-22-15,22 0 0,-22 0 16,0 0-16,0 0 0,0 0 0,0-22 15,1 1-15,-1 0 0,0 0 0,-21 0 16,21 0-16,-21-1 0,21 1 16,-21 0-16,0 0 0,0 0 0,0 0 15,-21 21-15,0 0 0,0 0 16,0 0-16,-1 0 0,22 21 16,-21 0-16,0 0 0,21 0 0,-21 22 15,21-22-15,0 0 0,0 0 16,0 0-16,0 0 0,0 1 0,21-1 15,0 0-15,0-21 0,1 21 16,-1-21-16,0 0 0,0 0 16,0 0-16,0 0 0,1 0 15,-1 0-15,0-21 0,0 21 0,-21-21 16,21 0-16,0-1 0,1 1 16,20 0-16,-21-21 0,21 21 0,1-1 15,-1-20-15,0 21 0,1 0 0,-1 0 16,-21 21-16,22 0 0,-1 0 15,-21 0-15,0 0 0,0 0 0,1 0 16,-22 21-16,0 0 0,0 0 0,0 21 16,0-20-16,0-1 0,0 0 15,-22 0-15,1 0 0,0 0 16,21 1-16,-21-1 0,21 0 0,-21 0 16,21 0-16,-21 0 15,-1-21-15,22-21 63,0 0-32,22 21 188,-22-21-204,0 0 1,21 21-16,0-21 16,-21-1-16,0 1 15,21 0-15,0 21 0,-21-21 0,21 0 16,1 0-16,-22-1 0,21 22 15,-21-21-15,21 0 0,-21 0 16,21 0 0,-21 0 15,0 42 0,0 0-15,0 0-16,0 0 0,0 0 0,-21 1 15,0-1-15,21 0 0,-21 0 0,-1 0 16,1 0-16,21 1 0,-21-1 16,21 0-16,-21-21 0,21 21 15,0-42 32,0 0-31,0 0-16,0-1 15,21 1-15,0 0 0,0 0 16,1 0-16,-1-22 0,0 22 0,0 0 16,21-21-16,-20 21 0,20-1 15,0-20-15,1 21 0,-1 21 0,-21-21 16,21 21-16,-20 0 0,-1 0 16,-21 21-16,0 0 0,0 0 15,0 0-15,0 22 0,0-22 0,0 21 16,0-21-16,-21 22 0,21-22 15,0 21-15,0-21 0,0 1 16,0-1-16,0 0 0,0 0 0,0 0 16,0 0-16,21-21 15,0 22-15,0-22 0,0 0 0,0 0 16,1 0-16,-1 0 16,0-22-16,0 1 0,-21 0 0,21 0 15,0 0-15,1 0 0,-22-1 0,21-20 16,0 0-16,0-1 0,-21 1 15,21-21-15,0-1 0,1 1 16,-1-1-16,0-21 0,0 22 0,0-1 16,0 1-16,1-1 0,-22 22 0,0 0 15,21-1-15,-21 22 0,0 0 16,-21 21 0,-1 21-16,1 22 0,0-22 0,0 21 15,0 0-15,0 22 0,-1-1 0,1 1 16,21-1-16,0 1 0,0-1 15,0 1-15,0-22 0,0 22 0,0-22 16,0 0-16,0 1 0,0-22 16,0 21-16,0-21 0,0 1 0,0-1 15,0 0-15,21-21 0,1 0 16,-1 0-16,0 0 16,0 0-16,0-21 0,0 0 15,1 21-15,-1-22 0,0 1 0</inkml:trace>
  <inkml:trace contextRef="#ctx0" brushRef="#br1" timeOffset="118663.94">26374 14415 0,'0'0'0,"-22"-22"0,1 22 16,0-21-16,0 21 0,0 0 0,21-21 16,21 21-1,0 0-15,0 0 0,22 0 16,-1 0-16,-21 0 0,21 0 0,1 0 15,-1 0-15,0 0 0,1 0 16,-1 0-16,0 0 0,-20 0 16,-1 0-16,0 0 0,0 0 0,0 0 15</inkml:trace>
  <inkml:trace contextRef="#ctx0" brushRef="#br1" timeOffset="118867.81">24744 14224 0,'-64'0'0,"128"0"0,-212 21 0,105-21 15,1 21-15,0 1 16,20-22-16,22 21 0,22-21 16,20 21-1,0-21-15,22 0 0,-1 0 0,22 0 16,-22 0-16,22 0 0,21 0 0,-21 0 15,-1 0-15,1 0 0,0 0 16,20 0-16</inkml:trace>
  <inkml:trace contextRef="#ctx0" brushRef="#br1" timeOffset="119191.63">28109 14139 0,'0'0'0,"-63"0"16,42 0-16,-1 0 0,1 22 15,0-22-15,0 21 0,-21 0 0,20 0 16,-20 21-16,21 1 0,0-1 15,-22 0-15,22 1 0,21-1 0,-21 22 16,21-22-16,0 0 0,-21 1 16,21-1-16,0 0 0,0 1 15,0-1-15,21-21 0,0 21 0,0-20 16,1-1-16,-1 0 0,0-21 16,0 21-16,21-21 0,-20 0 0,20 0 15</inkml:trace>
  <inkml:trace contextRef="#ctx0" brushRef="#br1" timeOffset="119523.75">28808 14330 0,'0'0'0,"0"-21"0,0 0 0,0-1 15,0 44 16,21-1-31,0 0 16,0 21-16,0 1 0,-21-22 16,22 21-16,-22 0 0,0 1 0,0-1 15,0 0-15,0 1 0,0-22 16,-22 21-16,1 1 0,0-22 16,-21 21-16,21-21 0,-1 22 0,-20-22 15,21 0-15,0 0 0,-22 0 0,22 0 16,0 1-16,0-1 0,21 0 15,-21 0-15,0-21 0,-1 21 16,1-21-16,21-21 16,-21 0-16,21 0 15,0 0-15</inkml:trace>
  <inkml:trace contextRef="#ctx0" brushRef="#br1" timeOffset="119763.97">29591 14711 0,'-42'0'32,"63"0"-17,0 0 1,0 0-16,-21 21 15,0 0 1,-21-21-16,0 21 16,0 1-16,21-1 0</inkml:trace>
  <inkml:trace contextRef="#ctx0" brushRef="#br1" timeOffset="119904.9">29210 15579 0,'0'0'0</inkml:trace>
  <inkml:trace contextRef="#ctx0" brushRef="#br1" timeOffset="119983.85">29041 15621 0,'0'21'31,"0"-42"-31,0 63 0,-22-42 16,1 0-16,0 22 0,21-1 0,-21 0 0,21 0 15,-21 0-15,-22-21 0</inkml:trace>
  <inkml:trace contextRef="#ctx0" brushRef="#br1" timeOffset="120048.83">28300 16002 0,'-170'-42'16</inkml:trace>
  <inkml:trace contextRef="#ctx0" brushRef="#br1" timeOffset="120088.8">27919 15917 0,'-21'0'15,"21"-21"-15</inkml:trace>
  <inkml:trace contextRef="#ctx0" brushRef="#br1" timeOffset="125176.37">14055 2879 0,'0'0'0,"21"0"15,-21-21 1,21 21-16,0 0 16,-21-22-1,21 22-15,-21 22 63,0-1-63,0 0 0,0 0 15,-21 0-15,0 0 0,0 22 16,21-22-16,-21 0 0,-1 0 0,1 22 16,0-22-16,0 0 0,21 0 15,-21 21-15,0-20 0,-1-1 0,1 0 16,0-21-16,0 21 0,21 0 15,-21-21-15,21 21 0,-21-21 16,21-21 47,21 21-48,0-21-15,0 21 16,0-21-16,0 21 15,1 0-15,-1-21 0,0 21 16,21 0-16,-21 0 0,22 0 16,20 0-16,-20 0 0,20 0 0,-21 0 15,22 0-15,-22 0 0,22 21 0,-22-21 16,0 21-16,1-21 16,-22 21-16,0 0 0,21-21 0,-20 22 15,-1-22-15,-21 21 0,21-21 16,0 0-16,-21 21 0,21-21 15,-21-21 110,-21 21-109,0-21 125,0 21-126,21-22 1,-21 22-16,-1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3:13:22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12192 3704 0,'0'-21'0,"0"0"16,21 21-16,-21-21 15,0 0-15,0-1 16,0 1-16,0 0 16,0 0-16,21 0 31,-21 0-31,0 42 47,0 0-32,0 0-15,0 0 0,0 22 16,0-22-16,0 0 0,0 21 0,0 1 16,0-22-16,0 21 0,0 0 0,0-20 15,0 20-15,0 21 0,0-20 16,0-1-16,0 0 0,0 1 0,21 20 16,-21-20-16,0-1 0,0 0 0,0 1 15,0-1-15,0 0 16,0 22-16,22-22 0,-22 0 0,0 1 15,0-1-15,0 0 0,0 22 0,0-22 16,0 1-16,0 20 0,0-21 16,0 1-16,0-1 0,0 0 0,0 1 15,0-1-15,0-21 0,0 22 0,0-22 16,-22 0-16,22 0 0,0 0 16,0 0-16,0-42 31,0 0-31,0 0 0,0 0 15,0 0-15</inkml:trace>
  <inkml:trace contextRef="#ctx0" brushRef="#br0" timeOffset="2587.52">12192 3598 0,'-21'0'32,"42"0"-1,0 0-16,0 0-15,0 0 16,1 0-16,-1 0 0,0 0 16,0 0-16,0 22 0,22-22 0,-22 0 15,0 0-15,21 21 0,-21-21 16,22 0-16,-22 0 0,21 21 0,1-21 16,-1 0-16,-21 0 0,21 21 15,22-21-15,-22 0 0,1 0 0,20 0 16,1 21-16,-22-21 0,21 0 0,1 0 15,-1 0-15,1 21 0,-1-21 16,1 0-16,-1 0 0,-20 0 0,20 0 16,22 0-16,-22 22 0,1-22 15,21 0-15,-22 0 0,22 0 16,-1 0-16,-20 0 0,21 21 0,-22-21 16,22 0-16,-22 0 0,1 0 0,-1 0 15,1 0-15,20 0 0,-20 0 16,21 0-16,-22 21 0,22-21 0,-1 0 15,-20 0-15,21 0 0,-1 0 16,-20 0-16,20 0 0,-20 21 0,-1-21 16,1 0-16,21 0 0,-22 0 0,1 0 15,20 0-15,-20 0 0,-1 0 16,22 0-16,-22 0 0,22 0 16,-21 0-16,20 0 0,-20 0 0,20 0 15,1 0-15,-21 21 0,20-21 16,1 0-16,0 0 0,-1 0 0,1 0 15,0 21-15,-22-21 0,22 0 0,-22 0 16,22 0-16,-22 0 0,1 22 16,-22-22-16,22 0 0,-1 0 0,-20 0 15,20 0-15,1 0 0,-22 0 16,21 0-16,-20 0 0,20 0 0,1 0 16,-22 0-16,22 0 0,-1 0 0,-21 0 15,22 0-15,-22 0 16,22 0-16,-22 0 0,22 0 0,-22 0 15,0 0-15,22 0 0,-22 0 0,0 0 16,22 0-16,-22 0 0,1 0 16,20 0-16,-21 0 0,1 0 0,20 0 15,-20 0-15,-1 0 0,21 0 0,-20 0 16,-1 0-16,0 0 0,1 0 16,-22 0-16,21 0 0,1 0 0,-22 0 15,21 0-15,-21 0 0,22 0 16,-22 0-16,0 0 0,0 0 0,0 0 15,0 0-15,1 0 0,-1 0 16,0-22-16,0 22 0,0 0 16,0 0-16,-21 22 78,0-1-78,0 0 15,0 0-15,0 0 0,0 0 16,-21 1-16,21-1 0,-21 0 16,21 0-16,0 0 0,0 0 0,-21 22 15,21-22-15,0 21 0,-21-21 16,21 1-16,0 20 0,0-21 16,0 21-16,0-20 0,0 20 0,0-21 15,0 21-15,0-20 0,0-1 0,0 21 16,0-21-16,0 0 0,0 22 15,0-22-15,0 0 0,0 21 0,-21-20 16,21 20-16,0-21 0,0 21 0,0-20 16,0 20-16,0-21 0,0 21 15,0-20-15,0 20 0,0-21 0,0 0 16,0 22-16,0-22 0,0 0 0,0 0 16,0 0-16,0 0 0,0 1 15,0 20-15,0-21 0,0 0 16,0 0-16,0 1 0,-22-1 15,22 0-15,0 0 0,0 0 16,-21-21 0,21 21-16,-21-21 0,21 22 15,-21-22 1,0 0 0,0 0-16,-1 0 0,1 0 15,0 0-15,0 0 0,0 0 0,0 0 16,-1 0-16,-20 0 0,21 0 15,-21 0-15,-1 0 0,1 0 0,0 0 16,-1 0-16,-20 0 0,20 0 16,-20-22-16,21 22 0,-22 0 15,22 0-15,-22 0 0,1-21 0,20 21 16,-20 0-16,-1 0 0,1 0 0,-1-21 16,22 21-16,-21 0 0,-1 0 15,1 0-15,-22 0 0,21 0 0,1 0 16,-1 0-16,1 0 0,21 0 0,-22 0 15,1 0-15,20 0 0,1 0 0,-22 21 16,22-21-16,0 0 0,-22 0 16,22 0-16,-22 0 0,1 0 0,-1 0 15,22 0-15,-21 0 0,-1 0 0,1 0 16,-1 0-16,1 0 16,-1 0-16,1 0 0,20 0 0,-20 0 15,20 0-15,1 0 0,0 0 0,-1 0 16,-20 0-16,21 0 0,-1 0 15,1 0-15,0 0 0,-1 0 0,-20 0 16,20 0-16,-20 0 0,21 0 0,-22 0 16,22 0-16,-22 0 0,22 0 0,-22 0 15,22 0-15,-21 0 0,20 0 16,1 0-16,0 0 0,-1 0 0,1 0 16,0 0-16,-1 0 0,1 0 0,21 0 15,-22 0-15,1 0 0,0 0 16,21 0-16,-22 0 0,1 0 15,0 0-15,-1 0 0,1 0 0,0-21 16,-1 21-16,1 0 0,21 0 16,-22 0-16,1 0 0,21 0 0,-21 0 15,-1 0-15,22 0 0,0 0 0,-21 0 16,20 0-16,1 0 0,0 0 0,0-21 16,-21 21-16,20 0 0,1 0 15,-21 0-15,21 0 0,0 0 0,-22 0 16,22 0-16,0 0 0,-21-21 0,20 21 15,1 0-15,-21 0 0,21 0 16,-22 0-16,22 0 0,-21 0 0,21 0 16,-22 0-16,22 0 0,-21 0 15,0 0-15,20-21 0,-20 21 16,0 0-16,21 0 0,-22 0 0,22 0 16,0 0-16,0 0 0,-22 0 0,22 0 15,0 0-15,0 0 0,0 0 16,0 0-16,-1 0 0,1 0 15,0 0-15,0 0 0,0 0 0,0 0 16,-1 0-16,1 0 0,-21 0 0,21 0 16,0 0-16,-22 0 0,22 0 15,0 0-15,0 0 0,-22 0 0,22 0 16,0 0-16,0 0 0,-21 0 16,20 0-16,1 0 0,-21 0 15,0 0-15,20 0 0,1 0 0,-21 0 16,21 0-16,-22 0 0,22 0 0,0 0 15,0 0-15,0 0 0,0 0 16,-1 0-16,1 0 0,0 0 0,0 0 16,0 0-16,0 0 0,-1-22 15,1 22-15,0 0 0,0 0 16,0 0-16,0 0 0,-1 0 16,1 0-16,0 0 0,0 0 15,0 0-15,0 0 16,-1 0-16,1 0 15,0 0 1,0 0-16,0 0 0,0 0 16,-1 0-16,1 0 15,0 0-15,0 0 0,0 0 16,0 0-16,-1 0 16,1 0-1,0 0 16,0 0-15,0 0 0,42 0 31,0 0-47,0-21 0,0 0 0,1 21 15,-1-21-15</inkml:trace>
  <inkml:trace contextRef="#ctx0" brushRef="#br0" timeOffset="3443.72">12890 4297 0,'0'0'0,"0"-21"0,0-64 31,0 64-31,0 0 16,0 0-16,0 42 31,0 0-31,0 0 16,0 21-16,0 1 0,22-1 15,-22 0-15,0 1 0,0 20 0,21-20 16,-21 20-16,0-21 0,0 22 16,0-22-16,0 22 0,0-22 0,0 0 15,0 1-15,0-1 0,0 0 0,0-20 16,0-1-16,0 0 0,21 0 15,-21 0-15,21-21 0,0 0 16,0 0 0,1 0-16,-22-21 0,21-21 15,0 21-15,0-22 0,0 22 0,0-21 16,1-1-16,-1 1 0,0 0 0,-21-1 16,21 1-16,0 0 0,-21 21 15,21-22-15,-21 22 0,22 0 0,-22 0 16,0 0-16,21 21 15,0 21-15,-21 0 16,0 0-16,0 0 0,21 22 0,-21-1 16,0 0-16,0 1 0,21-1 0,-21 0 15,0 1-15,0-1 0,0 0 16,0-21-16,21 22 0,1-22 16,-1 21-16,0-21 0,-21 1 0,21-1 15,0-21-15,0 0 0,22 0 16,-22 0-16,0 0 0,0 0 0,0 0 15,22-21-15,-22 21 0,0-22 0,0-20 16,0 21-16,22-21 0,-22-22 16,-21 22-16,21-22 0,0 22 0,-21-22 15,21 1-15,-21-1 0,0 1 0,0-1 16,0 1-16,0 21 0,0-22 16,0 22-16,-21-1 0,0 1 0,0 0 15,21 21-15,-21-1 0,21 1 16,-21 21-16,-1 0 15,22 21 1,0 1-16,0-1 0,0 0 16,0 0-16,0 21 0,0-20 15,0-1-15,0 0 0,0 0 0,22 0 16,-22 0-16,21 1 0,0-1 16</inkml:trace>
  <inkml:trace contextRef="#ctx0" brushRef="#br0" timeOffset="3815.5">14055 4890 0,'0'0'0,"0"21"0,21 0 16,0-21 0,0 0-16,0 0 0,0 0 15,1 0-15,-1-21 0,21 0 0,-21-1 16,0 22-16,22-21 0,-22 0 15,0 0-15,0 0 0,0 0 0,1-1 16,-22 1-16,0 0 0,0 0 16,0 0-16,0 0 0,-22 21 15,1 0-15,-21 0 16,21 0-16,0 0 0,-1 0 0,-20 21 0,21 0 16,0 0-16,-22 0 0,22 0 15,0 22-15,0-22 0,0 21 16,0 1-16,21-22 0,-22 21 0,22-21 15,0 0-15,0 22 0,0-22 0,0 0 16,0 0-16,22-21 0,-1 21 16,-21 1-16,21-22 0,21 0 0,-21 0 15,1 0-15,-1 0 0,21 0 0,-21-22 16,22 1-16,-22 21 0</inkml:trace>
  <inkml:trace contextRef="#ctx0" brushRef="#br0" timeOffset="4400.17">14838 4106 0,'0'0'16,"0"-21"-16,0 0 0,0 0 0,-21 21 16,-1 0-1,1 21-15,21 0 0,0 0 16,0 22-16,0-22 0,-21 42 15,21-20-15,0-1 0,-21 0 16,21 22-16,0-22 0,0 22 0,0-22 0,0 22 16,0-22-16,-21 21 15,21-20-15,0-1 0,-21 0 0,21 1 16,0-1-16,0-21 0,0 22 0,0-22 16,0 0-16,0 0 15,0-42 1,0 0-1,0 0-15,0-1 0,0 1 16,0 0-16,0-21 0,0 21 0,0-22 16,21 1-16,0 21 0,0-22 0,0 22 15,0 0-15,1 0 16,20 0-16,-21 0 0,21-1 0,1 22 16,-1 0-16,0 0 0,1 0 0,-1 0 15,0 0-15,1 0 0,-1 22 16,-21-22-16,22 21 0,-22 0 0,0 0 15,-21 21-15,0-20 0,0-1 0,0 21 16,0-21-16,-21 22 0,-22-22 16,22 0-16,-21 21 0,-22-21 0,22 1 15,-21-1-15,20 0 0,-20 0 0,20 0 16,1-21-16,0 21 0,-1-21 16,22 0-16,-21 0 0,21 0 0,0 0 15,-1 0-15,1 0 0,21-21 16,0 0-1,0 0-15,21 0 16,-21 0-16,43-1 0,-22 1 0,0 0 16,21 0-16</inkml:trace>
  <inkml:trace contextRef="#ctx0" brushRef="#br0" timeOffset="4723.33">15790 4085 0,'0'0'0,"0"-21"0,0 0 15,0 42 1,0 0 0,0 0-16,0 22 0,0-1 15,0 0-15,0 1 0,0-1 0,0 22 16,0-22-16,0 21 0,0-20 0,0 20 15,0-20-15,0 20 0,-21-21 16,21 1-16,0 20 0,0-20 16,-21-22-16,21 21 0,0 0 0,-21-20 0,21-1 15,0 0-15,0 0 16,0 0-16,0-42 31,0 0-31,0-21 16</inkml:trace>
  <inkml:trace contextRef="#ctx0" brushRef="#br0" timeOffset="5119.1">15473 4318 0,'0'0'0,"-21"-21"0,-1 0 0,22 0 0,0-1 16,-21 22-16,21-21 0,0 0 0,0 0 15,0 0-15,21 0 16,1-1-16,20 1 0,0 0 0,1 21 15,-1-21-15,21 0 0,1 21 16,-1 0-16,1 0 0,21 0 0,-22 0 16,22 0-16,-22 21 0,22 0 0,-22 0 15,1 22-15,-1-22 0,-20 21 16,-1 0-16,0 1 0,-20-1 0,-1 0 16,0 1-16,-21-1 0,0 22 0,0-22 15,0 0-15,-21 1 0,0-1 16,-22 0-16,22 1 0,-42-22 0,20 21 15,-20 0-15,-1-20 0,1-1 0,-1 21 16,22-21-16,-22 0 16,1 1-16,21-22 0,-1 21 0,1 0 15,21-21-15,0 0 0,-1 21 0,1-21 16,42 0 15,1 0-15,-1 0-16,0 0 0,0-21 15,0 0-15</inkml:trace>
  <inkml:trace contextRef="#ctx0" brushRef="#br0" timeOffset="5587">16743 4657 0,'0'0'0,"-21"-64"15,21 43-15,0 0 16,21 21-16,0 0 0,0-21 16,0 21-16,0 0 0,1 0 0,-1 0 15,0 0-15,21 0 16,-21 21-16,1 0 0,-1 0 0,0 0 15,0 22-15,0-22 0,0 21 0,-21 1 16,0-22-16,0 21 0,0 0 16,0-20-16,0 20 0,0-21 0,0 0 15,-21 0-15,0 1 0,0-1 0,21 0 16,-21-21-16,0 0 16,-1 0-16,22-21 15,0 0-15,0-1 16,0 1-16,0-21 0,0 21 15,0-22-15,0 22 0,0-21 0,0 21 16,0-22-16,22 22 0,-1 0 16,0 0-16,-21 0 0,21 0 15,0-1-15,0 22 0,1-21 16,-1 21-16,0 0 0,0 0 0,0 0 16,0 0-1,1 0-15</inkml:trace>
  <inkml:trace contextRef="#ctx0" brushRef="#br0" timeOffset="5831.24">17484 4614 0,'-43'43'32,"22"-22"-32,0 0 15,21 0-15,0 0 0,0 22 16,0-22-16,0 0 0,0 21 0,0-20 15,0-1-15,0 0 0,0 21 16,0-21-16,0 1 0,0-1 0,0 0 16,0 0-16,0 0 15,0-42 17,0 0-32,0 0 0</inkml:trace>
  <inkml:trace contextRef="#ctx0" brushRef="#br0" timeOffset="6152.06">17420 4403 0,'0'0'0,"-63"0"32,63 21-17,21-21 1,0 0-16,0 0 15,0 0-15,0 0 0,1 0 16,-1 0-16,-21-21 0,21 0 16,-21-1-16,0 1 15,0 0-15,-21 21 16,0 0-16,-1 0 0,1 0 16,0 0-16,0 21 15,21 0-15,0 1 0,0-1 16,0 0-16,0 0 0,0 0 0,0 0 15,21 1-15,0-22 0,-21 21 0,21 0 16,1 0-16,-1-21 0,-21 21 16,21-21-16</inkml:trace>
  <inkml:trace contextRef="#ctx0" brushRef="#br0" timeOffset="6427.95">17695 4614 0,'0'22'47,"0"-1"-47,21 0 0,-21 0 15,22 0-15,-22 22 0,0-22 16,0 0-16,0 21 0,21-21 16,-21 1-16,21-1 0,-21 0 0,0 0 0,0 0 15,0 0-15,0 1 0,0-1 16,21-21-16,-21 21 0,21-21 31,0 0-15,-21-21-16,0 0 15,22-1-15,-22 1 0,21-21 0,0 21 16</inkml:trace>
  <inkml:trace contextRef="#ctx0" brushRef="#br0" timeOffset="6655.82">18055 4551 0,'0'0'0,"0"-21"0,-21 21 47,0 21-47,21 0 0,-21 0 15,-1 0-15,22 22 0,-21-22 0,0 21 16,0 1-16,21-22 0,-21 21 0,0 0 16,-1-20-16,22 20 0,-21-21 15,21 21-15,-21-20 0,21-1 0,0 0 16,0 0-16,0 0 0,21-21 31,0 0-31,1-21 16,-1 21-16,0-21 0</inkml:trace>
  <inkml:trace contextRef="#ctx0" brushRef="#br0" timeOffset="7023.61">18140 4826 0,'21'0'32,"0"0"-32,0 0 15,0 0-15,1 0 0,-1 0 16,0-21-16,0 0 0,0 21 0,0-21 16,1-1-16,-1 22 0,0-21 15,0 0-15,-21 0 0,0 0 16,0 0-16,0-1 0,0 1 15,-21 21-15,0 0 16,0 0-16,-1 0 16,1 21-16,0 1 0,0-1 0,0 0 15,0 21-15,21-21 0,0 22 0,-22-22 16,22 21-16,-21-21 0,21 22 16,0-22-16,0 0 0,0 21 0,0-20 15,0-1-15,0 0 0,0 0 16,21-21-16,1 0 0,-1 0 15,0 0-15,21 0 0,-21 0 0,1 0 16,20 0-16,-21 0 0,21-21 0,-20 21 16</inkml:trace>
  <inkml:trace contextRef="#ctx0" brushRef="#br0" timeOffset="7415.59">18669 4636 0,'0'0'0,"42"-22"31,-21 22-31,1 0 16,-1 0-16,0 0 0,0 0 15,-21 22-15,21-22 0,0 21 16,1 0-16,-1 0 0,0 0 0,-21 0 16,0 1-16,0 20 0,0-21 15,0 0-15,0 22 0,0-22 0,0 21 16,0-21-16,0 0 0,0 22 0,0-22 15,0 0-15,0 0 0,0 0 16,0 1-16,-21-22 0,0 0 16,-1 0-1,22-22 1,0 1-16,0 0 0,0 0 16,0 0-16,0-22 0,22 22 15,-22-21-15,21 21 0,0-22 0,-21 22 16,21-21-16,0 21 0,-21-22 15,21 22-15,-21 0 0,22 0 0,-1 0 16,0 0-16,0-1 16,0 1-16,0 0 0,1 0 15,-1 0-15</inkml:trace>
  <inkml:trace contextRef="#ctx0" brushRef="#br0" timeOffset="7718.98">19748 4043 0,'0'-21'0,"0"42"0,22-63 0,-22 20 16,0 44-1,0-1-15,0 21 16,0-21-16,0 0 15,-22 22-15,22-22 0,0 21 0,-21-21 16,21 1-16,0 20 0,0-21 16,0 0-16,0 0 0,-21 1 0,21-1 15,0 0-15,0 0 0,0 0 16</inkml:trace>
  <inkml:trace contextRef="#ctx0" brushRef="#br0" timeOffset="7951.84">19537 4487 0,'0'0'0,"-21"22"0,21-1 15,0 0-15,21 0 16,0-21-1,0 0-15,0 0 0,0 0 0,1 21 16,-1-21-16,0 0 0,0 0 0,0 0 16,0 0-16,1 0 0,-1 0 15,0 0-15,0 0 0,0-21 0,0 21 16,-21-21-16,22 0 0,-1 21 16,-21-21-16,0-1 0</inkml:trace>
  <inkml:trace contextRef="#ctx0" brushRef="#br0" timeOffset="8201.09">19537 4043 0,'42'-21'16,"-21"21"-1,0 0-15,1 0 0,-1 0 0,0 0 16,0 0-16,0 0 0,0 0 16,1 0-16,-1 0 0,0 0 0,0 0 15,0 0-15,0 0 16,1 0-16</inkml:trace>
  <inkml:trace contextRef="#ctx0" brushRef="#br0" timeOffset="8775.87">19981 3810 0,'0'0'15,"-21"0"-15,0 0 0,0 0 16,0 0-16,-1 0 0,-20 0 15,21 0-15,0 0 0,0 0 0,-1 0 16,-20 0-16,21 21 0,0 0 16,-22-21-16,22 22 0,-21-1 0,21 0 15,0 21-15,-22-21 0,22 22 0,0-1 16,-21-21-16,20 22 0,1-1 16,0 0-16,0 1 0,0-22 0,0 21 15,21-21-15,0 22 0,0-22 16,0 21-16,0-21 0,0 0 0,0 1 15,0-1-15,21 0 0,0 0 0,0 0 16,0 0-16,0-21 0,22 22 16,-1-1-16,0-21 0,1 0 15,-1 21-15,0-21 0,1 0 0,-1 0 16,0 0-16,1 0 0,-1 0 0,0 0 16,1 0-16,-22-21 0,21 0 15,-21 21-15,22-22 0,-22 1 0,21 0 16,-21-21-16,1 21 0,20-22 0,-21 22 15,0-21-15,-21-22 0,21 22 16,-21 0-16,0-22 0,0 22 0,0-22 16,0 22-16,0 0 0,-21-1 0,0 1 15,0 21-15,-21-22 0,20 22 16,1 0-16,0 0 0,-21 21 16,21-21-16,-1 21 0,-20 0 15,21 0-15,0 0 0,-22 0 0,22 0 16,-21 0-16,0 0 0,20 0 0,-20 0 15,21 21-15,-21-21 0,-1 21 16,22-21-16,-21 21 0,-1-21 0,1 21 16,0 1-16</inkml:trace>
  <inkml:trace contextRef="#ctx0" brushRef="#br0" timeOffset="13415.81">2244 3514 0,'0'0'0,"-22"-21"16,1 42 15,21 21-31,0-21 15,0 22-15,-21-22 0,21 42 0,-21-20 16,21 20-16,-21 1 0,21 20 16,0 1-16,0 0 0,0 20 0,0-20 15,0 21-15,0-21 0,0-1 16,0 22-16,0-21 0,0-1 0,0-20 16,0-1-16,0 1 0,0-1 15,0-20-15,0-1 0,0 0 0,0 1 16,0-22-16,0 0 15,0 0-15,0-42 32,0 0-32,0 0 0,0 0 0,0-22 15,0 1-15</inkml:trace>
  <inkml:trace contextRef="#ctx0" brushRef="#br0" timeOffset="14871.82">2180 3768 0,'0'0'16,"0"-21"-16,21 21 15,0 0 1,1 0-1,-1 0-15,0 0 0,0 0 16,0 0-16,0 0 0,1 0 16,-1 0-16,0 0 0,21 0 15,-21 0-15,22 0 0,-1 0 16,0 0-16,1 0 0,-1 0 0,22 0 16,-22 0-16,21 0 0,1 0 15,-22 0-15,22 0 0,-1-22 0,22 22 16,0 0-16,-1 0 0,1 0 15,21 0-15,0 0 0,-1-21 0,22 21 16,-21 0-16,42 0 0,-21 0 16,22 0-16,20 0 0,-21 0 0,0 0 15,-21 0-15,21 0 0,1 0 0,20 0 16,-21 0-16,0 0 0,0 21 16,22-21-16,-22 0 0,21 22 15,1-22-15,-22 21 0,21-21 0,0 0 16,-20 0-16,20 0 0,0 0 15,-21 0-15,1 0 0,-22 0 0,21 0 16,-42 0-16,21 0 0,-22 0 16,1 21-16,-21-21 0,0 0 0,20 0 15,-41 0-15,21 0 0,-1 21 0,-20-21 16,-1 0-16,1 0 0,-1 0 16,1 0-16,-1 0 0,1 0 0,-1 0 15,1 0-15,-1 0 0,1 0 16,-22 0-16,22 0 0,-22-21 0,0 21 15,1 0-15,-1 0 0,0 0 16,1-21-16,-22 21 0,21 0 16,-21 0-16,22 0 0,-22-21 0,0 21 15,0 0-15,0 0 0,0-22 0,1 22 16,-1 0-16,0-21 16,0 21-16,-21 21 46,0 1-46,0-1 16,0 0-16,0 0 16,0 0-16,0 22 0,0-22 0,0 21 15,0 0-15,-21 1 0,21-1 16,-21 0-16,0 1 0,21 20 16,0-20-16,-22-1 0,22 0 0,-21 1 15,21 20-15,-21-21 0,21 1 0,0-1 16,0 0-16,0 1 0,0-1 15,0 0-15,0 1 0,0 20 0,0-20 16,0-1-16,0 0 0,0 1 16,0-1-16,0-21 0,0 21 0,0-20 15,0 20-15,0-21 0,0 0 16,0 0-16,-21 1 0,21-1 0,-21 0 16,0 0-16,-1-21 15,22 21-15,-21-21 0,0 0 16,21 21-16,-21-21 0,0 0 0,0 0 15,-1 0-15,1 0 16,0 0-16,0 22 0,0-22 0,-22 0 16,22 0-16,0 0 0,-21 0 0,21 0 15,-22 21-15,1-21 0,0 0 16,-22 0-16,22 0 0,-22 0 0,1 21 16,-1-21-16,1 0 0,-22 0 0,0 0 15,-20 0-15,20 0 0,-21 0 16,0 0-16,22 0 0,-22 0 0,21 0 15,0 0-15,1 0 0,-1 0 0,-21 0 16,22 0-16,-1 0 0,0 0 16,-21 0-16,22 0 0,-22 0 15,21 0-15,-21 0 0,-21 0 0,22 0 16,-22 0-16,0 0 0,0 0 0,0 0 16,0 0-16,21 0 15,-21 0-15,21-21 0,0 21 0,0 0 0,0 0 16,22 0-16,-22-21 0,21 21 0,-21 0 15,22 0-15,-1 0 0,-21 0 16,22 0-16,-22 0 0,0 0 0,0 0 16,-21 0-16,0 0 0,21 0 0,-21 0 15,0-22-15,21 22 0,1 0 16,-1 0-16,0 0 0,0 0 16,21 0-16,1 0 0,20 0 15,-20 0-15,20 0 0,1 0 0,-22 0 16,21 0-16,1 0 0,-22 0 0,22 0 15,-22 0-15,22 0 0,-22 0 16,21 0-16,-20 0 0,20 22 0,22-22 16,-22 0-16,22 0 0,21 0 15,0 21-15,0-21 0,-1 0 0,22-21 63,0-1-48,22 1-15</inkml:trace>
  <inkml:trace contextRef="#ctx0" brushRef="#br0" timeOffset="15315.57">2921 4149 0,'-21'0'0,"42"0"0,-63 0 0,20 0 16,1 0-16,0 0 0,21-21 16,-21 21-16,42 0 15,0 0-15,22 0 16,-22 0-16,21 0 0,0 0 16,1 0-16,-1 0 0,22 0 0,-1 0 15,1 0-15,-1 0 0,1 0 16,-1 0-16,1 0 0,-1 0 0,1-22 15,-1 22-15,-21 0 0,1 0 16,-1 0-16,-21 0 0,22 0 0,-22 0 16,-42 0-1,-1 0 1,-20 0-16,21 0 0,-21 0 0</inkml:trace>
  <inkml:trace contextRef="#ctx0" brushRef="#br0" timeOffset="15692.03">3387 4128 0,'0'0'0,"0"42"31,0-21-31,0 0 0,0 0 16,0 1-16,0 20 16,0-21-16,0 0 0,0 22 0,0-1 15,21-21-15,-21 21 0,21 1 16,-21-1-16,0 0 0,0 1 0,0-1 15,0 0-15,0 1 0,0-1 16,0 0-16,0 1 0,0-22 16,-21 21-16,0-21 0,-1 22 0,1-22 15,0 0-15,0 0 0,-21 0 16,20-21-16,-20 22 0,21-22 0,-21 0 16,-1 0-16,1 0 0,21 0 15,-22-22-15,22 22 0,-21-21 0,21 0 16,0 0-16,-22-21 0,22 20 15,0 1-15,21 0 0,0 0 0,-21-21 16,21 20-16,0 1 0,0 0 16,0 0-16,21 0 15,0 0-15,0 21 0,0-22 0,1 22 0,-1-21 16,21 21-16,-21 0 16</inkml:trace>
  <inkml:trace contextRef="#ctx0" brushRef="#br0" timeOffset="16239.9">4106 4551 0,'0'0'0,"0"-21"15,-21 0 1,0 21-16,0 0 0,0-22 0,-1 22 15,1 0-15,0 0 0,0 0 16,0 0-16,-22 0 0,22 22 0,-21-22 16,21 21-16,-22 0 0,22 0 0,0 0 15,0 22-15,0-22 0,0 21 16,21 0-16,-22-20 0,22 20 0,0 0 16,0 1-16,0-1 0,0-21 15,0 0-15,0 22 0,0-22 0,22-21 16,-1 21-16,0-21 15,0 0-15,0 0 0,0 0 0,1 0 16,20-21-16,-21 0 0,0-1 16,0 1-16,1 0 0,20-21 15,-21 21-15,0-22 0,0 1 0,1 21 16,-22-22-16,21 22 0,-21-21 0,0 21 16,0 0-16,0-1 0,0 1 15,0 0-15,0 42 31,0 0-31,0 1 0,0-1 0,0 21 16,0-21-16,0 22 0,0-22 0,0 21 16,0-21-16,0 22 0,0-22 15,0 21-15,0-21 0,0 0 0,0 1 16,0-1-16,21 0 16,0-21-16,0 0 15,0 0-15,-21-21 0,22 21 16,-22-21-16,0-1 0,21 1 15</inkml:trace>
  <inkml:trace contextRef="#ctx0" brushRef="#br0" timeOffset="16479.16">4254 4487 0,'43'22'15,"-43"-1"1,0 0-16,21 0 0,0 0 15,-21 22-15,0-22 0,21 21 0,-21-21 16,21 22-16,1-1 0,-22-21 0,0 21 16,0-20-16,21 20 0,-21-21 15,21 0-15,-21 0 0,0 1 0,0-1 16,0 0-16,21-21 0,-21 21 16,21-21-16,-21-21 15,0 0-15,21 0 16,1-1-16</inkml:trace>
  <inkml:trace contextRef="#ctx0" brushRef="#br0" timeOffset="16719.03">4741 4445 0,'0'0'0,"-21"21"31,0 0-15,0 1-16,0-1 0,-1 0 0,1 21 15,0-21-15,0 22 0,-21-1 16,20 0-16,1 1 0,-21-1 16,21 0-16,0 1 0,-1-22 0,22 21 15,0-21-15,0 1 0,0-1 0,0 0 16,22-21 0,-1 0-16,0 0 15,0 0-15,0 0 0,0-21 0</inkml:trace>
  <inkml:trace contextRef="#ctx0" brushRef="#br0" timeOffset="17203.75">5122 4530 0,'0'0'16,"0"-21"-16,0-1 0,-21 1 15,0 21 1,0 0-16,0 0 0,-1 0 0,1 21 16,0 1-16,-21-1 0,21 0 15,-22 0-15,22 21 0,-21 1 0,21-1 16,-1 0-16,1-20 0,0 20 0,21 0 16,0-21-16,0 22 0,0-22 15,0 0-15,0 0 0,21-21 16,0 21-16,1-21 0,-1 0 0,0 0 15,0 0-15,0-21 0,0 0 16,1 0-16,-1 21 0,21-21 16,-21-22-16,0 22 0,1 0 0,-1-21 15,-21 21-15,21-1 0,0-20 16,-21 21-16,21-21 0,-21 20 0,0 1 16,0 0-16,0 0 15,0 42 1,0 0-16,0 0 0,0 1 15,0 20-15,0-21 0,0 21 16,0-20-16,0 20 0,0-21 0,0 21 16,0-20-16,0-1 0,0 0 15,0 0-15,21 0 0,1-21 16,-1 0-16,0 0 16,0 0-16,0 0 0,0-21 0</inkml:trace>
  <inkml:trace contextRef="#ctx0" brushRef="#br0" timeOffset="17679.86">6011 4191 0,'0'0'16,"0"-21"-16,0 0 15,-21 21-15,0 0 16,-21 0-16,20 0 0,-20 0 15,21 0-15,-21 21 0,-1 0 0,1 0 16,0 0-16,20 1 0,-20 20 16,0-21-16,21 21 0,-1-20 0,1 20 15,0-21-15,21 0 0,0 0 0,0 1 16,0-1-16,21 0 0,0 0 16,1-21-16,-1 21 0,0-21 0,21 21 15,-21-21-15,22 0 0,-1 22 16,0-22-16,-20 21 0,20 0 0,-21-21 15,21 21-15,-20 0 0,-1-21 0,0 21 16,-21 1-16,0-1 16,0 0-16,0 0 0,-21 0 15,0 0-15,-1-21 0,-20 22 16,0-22-16,-1 0 0,1 21 16,0-21-16,-1 0 0,22 0 0,-21 0 15,0 0-15,20 0 0,-20 0 0,21 0 16,0-21-16,0 21 0,-1-22 15,1 22-15,21-21 16,0 0 0,21 21-16,1-21 15,-1 21-15,0 0 0,0-21 0,0 21 16</inkml:trace>
  <inkml:trace contextRef="#ctx0" brushRef="#br0" timeOffset="18427.09">6223 4424 0,'0'0'15,"0"-21"-15,-21 21 16,0 0-16,-1 0 16,1 21-16,21 0 0,-21 0 15,21 0-15,-21 1 0,21-1 16,-21 21-16,0-21 0,21 22 0,-22-1 15,22-21-15,0 21 0,0 1 16,0-1-16,0-21 0,0 0 0,0 22 16,0-22-16,22 0 0,-1 0 0,0 0 15,0-21-15,0 0 0,0 0 16,1 0-16,20 0 0,-21 0 0,21 0 16,-20 0-16,20-21 0,-21 0 0,21 0 15,1 0-15,-22-22 0,21 22 16,-21-21-16,22 21 0,-22-22 0,0 22 15,0-21-15,0 0 0,-21 20 0,0-20 16,0 21-16,0 0 16,0 0-16,-21-1 0,0 1 0,0 21 15,0 0-15,0 0 0,-1 0 0,1 0 16,0 0-16,0 21 0,0 1 16,21-1-16,0 0 15,0 0-15,21 0 0,0 0 16,0-21-16,0 22 0,-21-1 15,22 0-15,-1 0 0,0 0 0,0 0 16,-21 1-16,21-1 0,-21 0 0,21 0 16,-21 0-16,0 0 0,0 1 15,0-1-15,22 0 0,-1 0 16,0 0-16,0-21 16,0 0-1,0 0-15,1-21 0,-1 0 16,0 0-16,0 21 0,0-43 0,0 22 15,-21 0-15,22 0 0,-1-21 16,-21 20-16,21 1 0,-21-21 0,0 21 16,0 0-16,21-1 0,-21 1 0,21 21 15,-21 21 1,0 1 0,0-1-16,0 0 0,0 0 0,0 0 15,0 0-15,-21 1 0,21-1 16,-21 0-16,21 0 0,0 0 15,0 0-15,0 1 16,0-44 15,0 1-31,21 21 0,-21-21 16</inkml:trace>
  <inkml:trace contextRef="#ctx0" brushRef="#br0" timeOffset="18572">7027 4382 0,'0'-22'16,"0"1"-16</inkml:trace>
  <inkml:trace contextRef="#ctx0" brushRef="#br0" timeOffset="18923.81">7366 4530 0,'0'0'0,"0"21"0,0 0 16,0 0-16,-21-21 0,21 21 0,0 22 15,-21-22-15,21 0 0,0 21 0,0 1 16,0-1-16,0 0 0,0 1 16,0 20-16,0-20 0,0 20 0,0-21 15,0 22-15,-22-22 0,22 22 0,0-1 16,-21 1-16,21-22 0,-21 22 0,21-1 16,-21 1-16,21-22 0,-21 21 15,21-20-15,0 20 0,0-20 0,0-22 16,-21 21-16,21-21 0,0 22 15,0-22-15,0 0 0,-22-21 16,22-21 0,0 0-1,0-1-15,0-20 0</inkml:trace>
  <inkml:trace contextRef="#ctx0" brushRef="#br0" timeOffset="19208.02">7133 4805 0,'0'0'0,"0"-42"0,0-1 0,0 22 0,0 0 16,0-21-16,21 20 0,0 1 15,-21 0-15,22 21 0,-1-21 16,0 0-16,0 21 0,21 0 0,-20 0 16,20 0-16,-21 0 0,0 0 0,22 21 15,-22 0-15,0 0 0,0 0 16,-21 22-16,0-22 0,0 21 0,0-21 15,0 22-15,0-1 0,-21-21 0,0 22 16,-22-1-16,22-21 0,-21 0 16,0 0-16,20 1 0,-20-1 0,21 0 15,0-21-15,0 0 0,-1 0 0,1 0 16,21-21 0,0 0-16,0-1 15</inkml:trace>
  <inkml:trace contextRef="#ctx0" brushRef="#br0" timeOffset="19463.87">7789 4233 0,'-21'0'31,"21"22"-31,0-1 0,-21 21 16,21-21-16,0 22 0,0-1 15,-21 0-15,21 1 0,-21-1 16,-1 0-16,22 22 0,-21-22 0,21 0 16,0 1-16,-21-1 0,21 0 0,0 1 15,0-22-15,0 0 0,0 0 0,0 0 16,0 1-16,21-22 16,0-22-1,1 22-15</inkml:trace>
  <inkml:trace contextRef="#ctx0" brushRef="#br0" timeOffset="19623.89">7556 4614 0,'0'0'0,"22"0"47,-1 0-47,0 0 0,0 0 0,21-21 16,-20 21-16,20 0 0,0-21 15,-21 21-15,22-21 0</inkml:trace>
  <inkml:trace contextRef="#ctx0" brushRef="#br0" timeOffset="20187.58">8276 4445 0,'0'21'31,"21"-21"-31,0 0 0,1 0 0,-1 0 0,0 0 16,0-21-16,21 21 0,1-21 0,-22 0 15,21 21-15,-21-21 0,22-1 16,-1 22-16,-21-21 0,0 0 0,1 0 16,-1 0-16,0 0 0,-21-1 0,0 1 15,0 0-15,-21 0 16,0 21-16,-1 0 0,-20 0 15,21 0-15,-21 0 0,-1 0 0,1 21 16,0 0-16,20 0 0,-20 1 16,0-1-16,21 21 0,-1-21 0,1 0 15,0 22-15,21-22 0,0 0 0,0 21 16,0-20-16,0-1 0,0 0 16,0 0-16,21 0 0,0 0 0,1 1 15,-1-22-15,0 21 0,21 0 0,-21-21 16,1 0-16,-1 0 0,0 0 15,0 0-15,0 0 0,0 0 0,-21-21 32,-42 0-17,21 21-15,0 0 0,0 0 16,-22 0-16,1 0 0,21 21 0,-22 0 16,1 0-16,0 0 0,21 0 15,-22 1-15,22-1 0,0 21 0,0-21 16,21 0-16,0 22 0,0-22 0,0 0 15,0 0-15,0 0 0,0 1 16,21-1-16,0 0 0,0 0 0,22-21 16,-22 0-16,0 0 0,21 0 0,1 0 15,-22 0-15,21 0 0,-21-21 16,22 21-16,-1-21 0</inkml:trace>
  <inkml:trace contextRef="#ctx0" brushRef="#br0" timeOffset="20409.48">8699 4678 0,'0'21'31,"0"0"-31,0 0 16,0 1-16,0-1 0,0 0 0,22 21 16,-1-21-16,-21 1 0,0-1 15,0 0-15,21 0 0,-21 0 0,21-21 16,-21 21-16,21-21 0,-21 22 15,21-22 1,-21-22-16,0 1 16</inkml:trace>
  <inkml:trace contextRef="#ctx0" brushRef="#br0" timeOffset="20595.46">8911 4699 0,'0'0'0,"-21"0"16,0 21-1,0 0-15,-1-21 16,1 22-16,0-1 0,0 0 16,0 0-16,0 0 0,21 0 0,-22 22 15,1-22-15,0 0 0,21 0 16,-21 0-16,21 1 0,21-22 31,0 0-31</inkml:trace>
  <inkml:trace contextRef="#ctx0" brushRef="#br0" timeOffset="20963.77">8996 4826 0,'0'0'0,"21"0"15,-21-21-15,21 21 0,0 0 16,0 0-16,1 0 15,-1-21-15,0 21 16,0-21-16,0 21 0,0-22 16,1 1-16,-22 0 15,0 0 1,-22 21 0,1 0-16,0 0 0,0 0 15,0 0-15,21 21 0,-21 0 16,-1-21-16,1 21 0,0 1 15,21-1-15,-21 21 0,0-21 0,0 0 16,21 1-16,-22 20 0,22-21 0,0 0 16,0 0-16,0 1 0,0-1 15,0 0-15,22-21 16,-1 0-16,0 0 0,0 0 0,0 0 16,0 0-16,1 0 0,20-21 15,-21 21-15</inkml:trace>
  <inkml:trace contextRef="#ctx0" brushRef="#br0" timeOffset="21403.87">9419 4741 0,'0'0'0,"0"-21"0,-21 42 32,21 1-17,-21-1-15,21 0 0,0 0 0,-21 0 16,21 0-16,-22 1 0,22-1 15,-21 0-15,21 21 0,0-21 0,0 1 16,0-1-16,0 0 0,0 0 16,21-21-1,1 0-15,-1 0 0,0 0 16,0-21-16,0 21 16,-21-21-16,21 0 0,-21-1 15,22-20-15,-1 21 0,0 0 16,-21 0-16,0-1 0,21-20 0,-21 21 15,21 0-15,-21 0 0,0-1 16,0 44 15,0-1-31,0 0 0,0 0 0,0 0 16,0 0-16,-21 1 0,21-1 16,0 0-16,-21 0 0,21 0 0,0 0 15,0 1-15,0-1 0,21-21 31,0 0-31,0 0 16,1 0-16,-1-21 0,-21-1 0,21 1 16,0 0-16,0 0 0</inkml:trace>
  <inkml:trace contextRef="#ctx0" brushRef="#br0" timeOffset="21696.71">9948 4170 0,'0'0'15,"0"-21"-15,0 0 0,0-1 0,0 1 0,-21 21 16,0 0-16,0 21 16,0 1-1,21-1-15,0 0 0,-22 21 0,22-21 16,-21 22-16,0-1 0,21 0 0,-21 1 16,0-1-16,21 22 0,-21-22 15,-1 0-15,1 1 0,21-1 0,-21 0 16,21 1-16,-21-1 0,21 0 0,-21 1 15,21-22-15,0 0 0,0 0 16,0 0-16,0 0 0,0 1 0,21-22 31,0 0-31,0 0 16,0-22-16,1 1 0,-1 0 0,0 0 16</inkml:trace>
  <inkml:trace contextRef="#ctx0" brushRef="#br0" timeOffset="22023.59">9948 4720 0,'0'21'16,"0"1"-16,0-1 15,-21 0-15,0 0 0,21 0 16,0 0-16,0 1 0,0-1 0,0 0 16,0 0-16,0 0 15,0 0-15,0 1 16,21-22-16,0 0 15,0 0-15,1-22 0,-1 22 16,-21-21-16,21 0 0,0 0 16,-21 0-16,0 0 0,0-1 0,0 1 15,0-21-15,0 21 0,0 0 0,0-1 16,0 1-16,0 0 0,0 0 0,-21 21 16,0 0-16,0 0 0,-1 0 15,1 0 1,0 0-16,21 21 0,0 0 15,0 0-15,0 1 16,21-1 0</inkml:trace>
  <inkml:trace contextRef="#ctx0" brushRef="#br0" timeOffset="22408.42">10181 4678 0,'0'0'0,"42"0"31,-42 21-31,0 0 0,0 0 16,22-21-16,-22 22 16,0-1-16,0 0 0,0 0 0,0 0 15,0 0-15,0 1 0,0-1 0,0 0 16,0 0-16,0 0 15,0 0-15,0 1 0,0-44 47,0 1-31,0 0-16,0 0 0,0 0 16,0 0-16,0-1 0,21 1 0,-21 0 15,21 0-15,-21 0 16,21 0-16,-21-1 0,21 1 0,0 0 15,1 0-15,-1 21 0,-21-21 16,21 0-16,0 21 16,-21-22-16,21 22 0,-21-21 0</inkml:trace>
  <inkml:trace contextRef="#ctx0" brushRef="#br0" timeOffset="22691.26">9546 4403 0,'0'0'0,"-21"0"0,42 0 31,0 0-31,0 0 0,1 0 16,20 0-16,0 0 0,-21 0 0,22 0 15,-1 0-15,0 0 0,1 0 16,-1 0-16,-21 0 0,0 0 0,1 0 16,-1-21-16,0 21 0,0 0 15,-21-22 1,0 1-16,0 0 16</inkml:trace>
  <inkml:trace contextRef="#ctx0" brushRef="#br0" timeOffset="23067.08">10245 3598 0,'0'22'47,"0"-1"-31,0 0-16,-22 0 0,22 0 15,0 0-15,0 1 0,0-1 0,-21 0 16,21 0-16,0 0 0,0 0 15,0 1-15,0-1 16,-21 0 0</inkml:trace>
  <inkml:trace contextRef="#ctx0" brushRef="#br0" timeOffset="23330.93">10012 3958 0,'0'0'0,"0"21"32,0 1-32,21-22 15,0 21-15,0-21 0,0 0 0,1 0 16,-1 0-16,0 0 0,21 0 0,-21 0 15,1 0-15,-1 0 0,0 0 16,0 0-16,0 0 0,0 0 0,1 0 16,-1 0-16,0-21 0,-21-1 15,21 22-15,-21-21 16,0 0-16,0 0 16,0 0-16,0 0 0</inkml:trace>
  <inkml:trace contextRef="#ctx0" brushRef="#br0" timeOffset="23554.84">9927 3620 0,'0'0'0,"21"0"31,22 0-31,-22 0 0,0 0 16,21 0-16,-21 0 0,22 0 0,-22 0 15,21 0-15,-21 0 0,1 0 16,20 0-16,-21 0 0,0-22 16,0 22-16,1 0 0,-1-21 15,0 21 1</inkml:trace>
  <inkml:trace contextRef="#ctx0" brushRef="#br0" timeOffset="24146.64">10456 3260 0,'-42'0'16,"84"0"-16,-105 0 0,20 0 0,22 0 15,-21 0-15,21 0 0,-22 0 0,1 0 16,21 21-16,-21-21 0,20 21 0,-20 0 15,0-21-15,21 21 0,-22 1 16,22-1-16,-21 21 0,21-21 0,-1 0 16,1 22-16,-21-22 0,21 21 15,21 1-15,-21-1 0,-1-21 0,1 21 16,21 1-16,-21-1 0,21 0 0,0 1 16,0-1-16,0 0 0,0 1 15,0-1-15,21-21 0,22 22 0,-22-1 16,21-21-16,0 21 0,-20-20 15,20-1-15,0 0 0,1 0 16,-1-21-16,0 0 0,1 0 0,-1 0 16,0 0-16,1 0 0,-1 0 0,0 0 15,1-21-15,-1 0 0,0 21 16,-21-43-16,22 22 0,-1 0 0,-21-21 16,0 21-16,22-22 0,-22 1 0,0 0 15,0-1-15,0-20 0,-21 20 16,0 1-16,0 0 0,0-1 0,0 1 15,0 0-15,-21-1 0,-21 1 0,21 0 16,0-1-16,-22 22 0,1-21 16,0 21-16,-1 0 0,1-1 15,-22 1-15,22 21 0,0 0 0,21 0 16,-22 0-16,1 0 0,21 0 16,-22 0-16,22 0 0,-21 21 0,21-21 15,0 22-15,-22-1 0,22 0 16,0 0-16,21 0 0,-21 0 15,0 1-15,21-1 0,0 0 16</inkml:trace>
  <inkml:trace contextRef="#ctx0" brushRef="#br0" timeOffset="33243.05">15663 3810 0,'21'21'15,"1"-21"110,-22-21-109,21 21 0,-21-21-16,21 21 15,-21-21-15,0 0 16,21-1-16,0 1 16,-21 0-16,0 0 15,0 0 1,21 0-16,-21-1 15,0 1-15,0 0 0,0 0 16,0 0-16,0 0 16,0-1-16,0 1 0,0 0 0,0 0 15,0 0-15,22 0 0,-22-1 0,0 1 16,0 0-16,0 0 0,0 0 16,0 0-16,0-1 0,0 1 0,0 0 15,0 0-15,0 0 0,0 0 0,0-1 16,0 1-16,21 0 0,-21 0 15,0 0-15,0 0 0,0-1 16,0 1-16,0 0 0,0 0 0,0 0 0,0 0 16,0-1-16,0-20 15,0 21-15,21 0 0,-21-22 0,0 22 16,21-21-16,-21 21 0,0-22 16,0 22-16,0-21 0,0 21 0,0 0 15,0-22-15,21 22 0,-21 0 0,0-21 16,0 20-16,0 1 0,0 0 15,0 0-15,0-21 0,0 20 0,0 1 16,0 0-16,0 0 0,0-21 16,0 20-16,0 1 0,0-21 0,0 21 15,0 0-15,0-22 0,0 22 16,0 0-16,0 0 0,0-22 0,0 22 16,0 0-16,0 0 0,0 0 15,0 0-15,0-22 0,0 22 16,0 0-16,0 0 0,0 0 0,0-1 15,-21 1-15,21 0 0,0 0 0,0 0 16,-21 0-16,21-1 0,-21 1 16,21 0-16,-21 0 0,21 0 0,0 0 15,-22-1-15,1 1 0,0 0 16,0 0-16,0 0 0,0-22 0,-1 22 16,1 0-16,0 0 0,0 0 0,0 0 15,0-1-15,-1 1 0,-20 0 16,0-21-16,-1 21 0,22-1 15,-21 1-15,0-21 0,-1 21 16,1 0-16,21-1 0,-22 1 0,22 0 16,-21 0-16,21 0 0,-22 0 15,22 21-15,-21-22 0,21 1 0,-22 0 16,22 21-16,-21-21 0,21 0 0,-22 0 16,1 21-16,21-22 0,-21 1 15,-1 0-15,1 21 0,0-21 0,-22 0 16,22 21-16,-1-21 0,1-1 15,0 22-15,-1-21 0,1 21 16,21-21-16,-21 21 0,-1-21 0,22 21 16,-21 0-16,-1-21 0,22 21 15,-21 0-15,0 0 0,20-21 0,-20 21 16,0 0-16,-1 0 0,1-22 16,0 22-16,-1-21 0,1 21 0,-21 0 15,20 0-15,1-21 0,0 21 16,-22 0-16,22 0 0,-1 0 0,1-21 15,-21 21-15,20 0 0,1 0 16,0 0-16,-1 0 0,-20 0 0,20-21 16,1 21-16,-21 0 0,20 0 0,1 0 15,-22 0-15,22 0 16,-21 0-16,20 0 0,-20 0 0,20 0 16,-20 0-16,21 0 0,-22 0 15,22 0-15,-1 0 0,1 0 0,0 0 16,-22 0-16,22 0 0,0 0 15,-1 0-15,1 0 0,0 0 0,-1 0 16,1 0-16,0 0 0,-1 0 16,-20 0-16,20 0 0,1 0 0,0 0 15,-1 21-15,1-21 0,0 0 16,-1 0-16,22 0 0,-21 0 0,0 0 16,20 21-16,-20-21 0,0 0 0,21 0 15,-22 0-15,1 21 16,21-21-16,-22 0 0,1 0 0,0 21 15,-1-21-15,1 0 0,-21 22 16,20-22-16,1 0 0,0 0 0,20 21 16,-20-21-16,21 21 0,-21-21 15,20 0-15,-20 21 0,21-21 0,0 0 16,0 21-16,-22-21 0,22 0 16,-21 21-16,21-21 0,-1 22 0,-20-22 15,21 0-15,-21 21 0,20-21 16,-20 0-16,21 21 0,-21-21 0,20 0 15,-20 21-15,21 0 0,0-21 0,0 0 16,-1 21-16,-20-21 16,21 0-16,0 22 0,0-22 0,-1 0 15,1 21-15,0-21 0,0 0 16,0 0-16,0 21 0,-1-21 0,1 0 16,0 21-16,-21 0 0,21-21 15,-1 0-15,1 21 0,0-21 16,0 0-16,0 22 0,-22-22 0,22 21 15,0-21-15,0 21 0,-21-21 0,20 21 16,1-21-16,-21 21 0,21 0 16,0-21-16,-22 22 0,22-22 0,-21 21 15,21 0-15,-1-21 0,-20 21 16,21 0-16,0 0 0,-22-21 16,22 22-16,0-1 0,-21 0 0,21 0 15,-1-21-15,1 21 0,-21 0 16,21 1-16,0-1 0,-1 0 0,1-21 15,0 21-15,21 0 0,-21 0 16,0-21-16,0 22 0,-1-1 0,1-21 16,21 21-16,-21 0 0,0-21 15,0 21-15,21 0 0,-21-21 0,-1 22 16,22-1-16,-21-21 0,0 21 16,0 0-16,0 0 0,0 0 15,-1 1-15,1-1 0,0-21 16,0 21-16,0 0 0,0 0 15,-1 0-15,1 1 0,21-1 0,-21 0 16,0 0-16,0 0 0,0 0 16,-1 1-16,1-1 0,0 0 0,0 0 15,0 0-15,0 0 0,-1 1 16,1-1-16,0 0 0,21 0 0,-21 0 16,0 0-16,0 1 0,-1-1 15,1 0-15,0 0 0,0 0 0,0-21 16,21 21-16,-21 1 0,-1-1 15,1 0-15,21 0 0,-21 0 16,0 0-16,0 1 0,21-1 16,0 0-1,-21-21-15,21 21 0,-22-21 0,22 21 16,0 0-16,0 1 0,-21-1 16,21 0-16,-21 0 0,0 0 15,21 0-15,-21 1 0,21-1 16,0 0-16,0 0 0,-21 0 15,-1 0-15,22 1 0,0-1 16,0 0-16,-21-21 0,21 21 16,-21 0-16,21 0 0,-21 1 15,21-1-15,0 0 0,0 0 0,-21 0 16,21 0-16,-21-21 16,-1 22-16,22-1 0,0 0 0,0 0 15,-21-21-15,21 21 0,-21 0 0,0 1 16,21-1-16,-21-21 15,21 21-15,0 0 0,-21 0 16,21 0-16,-22 1 16,22-1-16,-21 0 0,21 0 15,0 0-15,0 0 0,0 1 16,0-1-16,-21-21 16,21 21-16,0 0 0,0 0 15,0 0-15,0 1 16,0-1-16,-21 0 15,21 0-15,-21 0 16,21 0 0,0 1-16,-21-22 0,21 21 15,0 0-15,0 0 16,0 0 0,0 0-1,0 1 1,0-1 15,-22-21-15,22 21-1,-21 0 1,21 0 0,0 0-1,0 1 16,0-44 48,-21 1-64,21 0-15,0 0 0,0 0 16,-21 0-16,21-1 0,-21 1 15,21 0-15,-21-21 0,21 21 0,0-1 16,-22 1-16,1 0 0,21-21 0,-21 21 16,21-1-16,0 1 0,-21 0 15,0 0-15,21-21 0,-21 20 0,21 1 16,0 0-16,-22 0 0,1 0 16,0 0-16,21-1 15,0 1-15,0 0 0,-21 21 16,21-21-16,-21 0 15,21 0 1,0-1 0,0 1-1,0 42 48,21 1-63,0-22 15,-21 21-15,21 0 0,-21 0 16,21-21-16,1 21 0,-22 0 16,21 1-16,-21-1 0,21 0 15,-21 0-15,0 21 0,21-20 0,-21-1 16,21 0-16,-21 0 0,0 21 0,0-20 16,0-1-16,21 0 0,-21 0 15,0 0-15,22 0 0,-22 1 0,0-1 16,0 0-16,0 0 0,0 0 15,0 0-15,0 1 16,21-22-16,-21 21 16,21-21 77,0 0-77,0 0-16,-21-21 16,21 21-16,1 0 0,-22-22 15,21 22-15,0-21 0,0 0 16,0 0-16,0 21 0,1-21 16,-1 21-16,0-21 0,0 21 15,0-22-15,0 22 0,1-21 16,-1 21-16,0 0 0,0-21 0,21 21 15,-20 0-15,-1-21 0,21 0 16,-21 21-16,22 0 0,-22 0 0,21-21 16,-21 21-16,22 0 0,-22 0 15,0 0-15,0 0 0,0 0 0,-42 0 63,0 0-63,0 21 15,0-21-15,-1 0 0,1 0 0,0 21 16,0-21-16,-21 0 0,20 0 16,1 21-16,-21-21 0,21 0 15,-22 21-15,1 0 0,0-21 0,21 0 16,-22 22-16,22-22 0,-21 21 0,-1-21 16,22 21-16,0-21 0,-21 0 15,21 21-15,-1-21 0,1 0 0,0 0 16,21 21-16,-21-21 15,0 0-15,21 21 16,-21-21-16,-1 0 47,22 22-31,-21-22-16,21-22 31,21 1-16,1 21-15</inkml:trace>
  <inkml:trace contextRef="#ctx0" brushRef="#br0" timeOffset="34263.32">16446 762 0,'0'0'0,"-63"-21"31,42 21-31,0 0 0,-1 0 16,1 0-16,0 0 0,0 0 0,42 0 46,0 0-46,22 0 0,-1 0 16,0 0-16,22 0 0,-22 0 0,22 0 16,-1 0-16,1 0 0,-1 0 15,1 0-15,-1 0 0,1 0 16,-1 0-16,1-21 0,-22 21 0,21 0 16,-41 0-16,20 0 0,-21 0 15,0 0-15,-63 0 31,21 0-31,0 0 0,-22 0 0,1 0 16,21 0-16,-22 0 0</inkml:trace>
  <inkml:trace contextRef="#ctx0" brushRef="#br0" timeOffset="34619.12">16785 741 0,'-21'0'15,"0"0"17,21 21-17,0 0-15,0 0 16,0 1-16,0-1 0,0 21 0,0-21 16,0 22-16,0-1 0,0-21 15,0 21-15,0 1 0,0-1 0,0 0 16,0 1-16,0-22 0,-21 21 15,21 1-15,0-22 0,0 21 0,0-21 16,0 0-16,0 22 0,-22-22 16,22 0-16,0 0 0,0 0 15,0 1-15,0-1 16,0-42 15,0-1-31,22 22 16,-22-21-16,21 0 0,0 0 15,-21 0-15</inkml:trace>
  <inkml:trace contextRef="#ctx0" brushRef="#br0" timeOffset="35307.72">17039 1143 0,'0'0'0,"21"-21"0,0 21 0,1-21 15,-22 42 1,0 0-1,0 0-15,0 0 16,-22 1-16,1-1 0,0 21 0,0-21 16,21 0-16,0 22 0,-21-22 15,0 0-15,21 0 0,0 0 0,0 1 16,0-1-16,0 0 0,0 0 16,0 0-16,21-21 15,0 0-15,0 0 16,0 0-16,22 0 0,-22 0 15,0-21-15,21 0 0,-21 21 0,22-21 16,-22 0-16,21-1 0,-21 1 16,1 0-16,-1 0 0,0 0 0,-21 0 15,21-1-15,-21 1 0,21 0 0,-21 0 16,0 0-16,21 21 0,-21-21 16,0-1-16,-21 22 46,21 22-30,-21-1-16,0-21 0,21 21 16,0 0-16,0 0 0,-21 0 0,21 22 15,0-22-15,-21 0 0,21 0 16,0 22-16,0-22 0,0 21 0,0-21 16,0 22-16,0-22 0,0 21 15,0 0-15,0 1 0,21-22 0,-21 21 16,21 1-16,-21-1 0,0-21 0,0 21 15,0-20-15,0 20 0,0-21 16,0 21-16,0-20 0,0-1 0,-21 0 16,0-21-16,-1 21 0,1 0 15,-21-21-15,21 0 0,0 0 0,-1 0 16,1 0-16,-21 0 0,21 0 16,-22-21-16,22 0 0,0 0 15,0 21-15,-21-21 0,42-1 0,-22 1 16,1 0-16,0 0 0,21 0 0,0 0 15,0-1-15,0 1 16,0 0-16,0 0 16,21 0-16,0 0 15,1 21-15,-1-22 0,0 1 0,0 21 16,0-21-16</inkml:trace>
  <inkml:trace contextRef="#ctx0" brushRef="#br0" timeOffset="35687.07">17695 1185 0,'0'-21'0,"0"42"0,0-63 0,0 21 16,-21 21-16,21-21 0,-21 21 0,21-21 15,0 42 1,0 0-1,0 21-15,0-21 0,0 22 16,0-1-16,0 0 0,-21 1 16,21-1-16,0 22 0,-21-22 15,21 21-15,0 1 0,0-1 0,-22-20 16,1 20-16,21 1 0,-21-22 0,21 0 16,0 1-16,0-1 0,-21 0 15,21 1-15,0-22 0,0 21 0,0-21 16,0 1-16,0-1 0,0 0 15,0-42 17,0 0-17,0-1-15,21 1 0,-21 0 0,0-21 16,0 21-16,0-22 0</inkml:trace>
  <inkml:trace contextRef="#ctx0" brushRef="#br0" timeOffset="36047.86">17505 1312 0,'0'0'16,"0"-21"-16,0 0 0,0 0 15,0 0-15,0 0 16,0-1-16,21 22 0,0-21 16,21 0-16,-20 21 0,-1 0 15,21-21-15,-21 21 0,22 0 16,-22 0-16,21 0 0,-21 0 0,0 0 15,1 0-15,-1 0 0,0 0 16,0 0-16,-21 21 0,0 0 0,0 0 16,0 1-16,0-1 0,0 21 15,0-21-15,-21 0 0,0 22 0,-22-22 16,22 0-16,0 0 0,0 0 16,-21 1-16,20-1 0,1-21 0,0 21 15,21 0-15,-21-21 0,21 21 0,-21-21 16,21 21-1,21-21 32,0 0-47</inkml:trace>
  <inkml:trace contextRef="#ctx0" brushRef="#br0" timeOffset="36463.66">18542 1164 0,'0'0'15,"0"-21"-15,21 21 0,-21-21 0,0 0 16,0 0-16,0-1 15,0 1-15,0 0 16,-21 0 0,0 21-16,0 0 15,-1 0-15,1 0 0,0 21 16,-21-21-16,21 21 0,-1 0 16,-20 1-16,21-1 0,-21 21 0,20-21 15,1 22-15,-21-22 0,21 0 16,0 21-16,-1-21 0,1 22 15,0 105 1,21-127 0,21 0-16,0 0 0,1-21 0,20 22 15,0-22-15,-21 0 0,22 21 16,-1-21-16,22 0 0,-22 0 0,0 0 16,22 0-16,-22 0 0,0-21 0,1 21 15</inkml:trace>
  <inkml:trace contextRef="#ctx0" brushRef="#br0" timeOffset="36972.16">19135 1185 0,'0'0'0,"0"-21"0,0 0 16,0-21-16,-22 42 0,1-21 0,0-1 16,0 22-16,0 0 0,0 0 15,-1 0-15,1 0 0,0 0 0,-21 0 16,21 0-16,-1 22 0,1 20 0,-21-21 15,21 0-15,0 22 0,-1-22 16,1 21-16,0 0 0,0 1 0,0-22 16,21 21-16,0 1 15,0-22-15,0 0 0,0 21 0,0-21 16,0 1-16,21-1 0,-21 0 0,21-21 16,0 0-16,22 21 0,-22-21 15,0 0-15,0 0 0,0 0 0,0-21 16,22 21-16,-43-21 0,21 0 15,0-1-15,0 1 0,0-21 0,1 21 16,-22-22-16,21 22 0,0-21 16,-21 0-16,0-1 0,0 1 0,21 21 15,-21-22-15,0 22 0,21 0 0,-21 0 16,0 0-16,0 42 31,0 0-31,0 21 0,-21-20 16,21 20-16,-21-21 0,21 21 15,0-20-15,0 20 0,-21-21 16,21 21-16,0-20 0,0-1 0,0 21 16,0-21-16,0 0 0,0 1 0,0-1 15,0 0-15,21-21 16,0 21-16,0-21 0,0 0 0,1 0 16,-1 0-16,0 0 0,21-21 15,-21 0-15,22 0 0,-22-1 0</inkml:trace>
  <inkml:trace contextRef="#ctx0" brushRef="#br0" timeOffset="37402.92">19812 1080 0,'0'0'0,"-21"-22"32,0 22-32,-1 0 15,-20 0-15,21 22 0,0-22 0,-22 21 16,22 0-16,0 0 0,0 0 15,0 0-15,0 1 0,21-1 0,0 0 16,-22 0-16,22 0 0,0 0 16,0 1-16,0-1 0,0 0 15,22-21-15,-1 21 0,0-21 0,0 0 16,0 21-16,0-21 16,22 0-16,-22 21 0,21-21 0,-21 0 15,1 0-15,20 22 0,-21-22 16,0 0-16,0 21 0,1-21 15,-22 21-15,0 0 16,-22-21 0,1 21-16,0-21 0,0 21 0,-21-21 15,20 0-15,-20 22 0,0-22 16,-1 0-16,22 0 0,-21 21 0,21-21 16,-22 0-16,22 0 0,0 0 15,0 0-15,0 0 0,0 0 0,-1 0 16,1 0-1,21-21 1,21-1 0,1 22-16</inkml:trace>
  <inkml:trace contextRef="#ctx0" brushRef="#br0" timeOffset="37972.58">20256 487 0,'0'0'0,"-21"0"0,0 0 0,0 21 31,21 0-31,-21 0 0,21 1 0,0-1 16,-21 21-16,21-21 0,-22 22 15,1 20-15,21-21 0,-21 1 16,0 20-16,21 1 0,-21-1 0,21-20 16,-21 20-16,21-21 0,-22 22 0,22-22 15,0 1-15,0-1 16,0 0-16,0-21 0,0 22 0,0-22 16,0 0-16,0 0 0,22 0 15,-1-21-15,0 22 0,0-22 0,0 0 16,0 0-16,1 0 0,-1 0 0,0 0 15,0-22-15,21 22 0,-20-21 16,-1 0-16,21 0 0,-21 0 0,0 0 16,1-1-16,20 1 0,-42-21 15,21 21-15,0 0 0,-21-1 0,21 1 16,-21 0-16,0 42 31,-21 0-31,0 1 0,0 20 16,0-21-1,21 0-15,0 0 0,0 1 16,0-1-16,0 0 0,0 0 16,0 0-16,21 0 15,0-21-15,0 0 16,22 0-16,-22 0 0,0 0 0,0 0 16,21-21-16,-20 21 0,-1-21 0,21 0 15,-21 21-15,0-21 0</inkml:trace>
  <inkml:trace contextRef="#ctx0" brushRef="#br0" timeOffset="38293.41">20680 804 0,'-21'0'0,"42"0"0,-64 0 0,22 22 16,0-22-16,21 21 0,0 0 15,42-21 1,1 0 0,-1 0-1,-21-21-15,0 21 0,-21-21 16,22 21-16,-22-22 0,0 1 0,0 0 16,-22 21-1,1-21-15,0 21 16,0 0-16,0 0 0,21 21 15,-21-21 1,21 21-16,0 0 0,0 1 16,0-1-1</inkml:trace>
  <inkml:trace contextRef="#ctx0" brushRef="#br0" timeOffset="38503.29">19918 1037 0,'0'0'0,"-43"21"0,22 1 0,0-22 15,0 0-15,21 21 0,21-21 16,0 0 0,0 0-16,22 0 0,-22 0 15,21 0-15,1 0 0,-1 0 0,0 0 16,1 0-16,-1 0 0,0 0 0,1-21 15,-1-1-15,0 22 16</inkml:trace>
  <inkml:trace contextRef="#ctx0" brushRef="#br0" timeOffset="39163.91">20976 1270 0,'0'0'0,"0"-21"0,0 0 15,0 0-15,0-1 16,21 22-16,-21 22 31,0-1-15,0 0-16,0 0 0,-21 21 16,21-20-16,-21-1 0,21 21 15,-21-21-15,0 0 0,21 1 0,-22 20 16,22-21-16,0 0 0,-21 0 15,21 1-15,0-1 16,-21-21 0,21-21-1,0-1 1,0 1-16,0 0 0,0 0 16,21 0-16,0-22 0,1 22 15,-1-21-15,0 21 0,21-22 0,-21 1 16,1 21-16,20 0 0,-21-22 15,21 22-15,1 0 0,-22 21 0,21 0 16,1 0-16,-22 0 0,0 0 16,21 0-16,-21 21 0,1 0 15,-22 1-15,0-1 0,21 0 0,-21 21 16,0-21-16,0 1 0,0-1 16,0 21-16,-21-21 0,-1 0 0,1 1 15,21-1-15,-21 0 0,0 0 0,0 0 16,0-21-1,21 21-15,42-42 47</inkml:trace>
  <inkml:trace contextRef="#ctx0" brushRef="#br0" timeOffset="40121.65">22204 1122 0,'0'0'15,"0"-21"-15,0 0 0,0-1 0,0 1 0,0 0 16,-21 21-16,-1-21 0,-20 21 16,21 0-16,0 0 0,0 0 15,-22 21-15,22 0 16,-21 0-16,-1 1 0,1-1 0,0 21 15,-1-21-15,22 22 0,-21-1 0,21-21 16,0 21-16,-1-20 0,22 20 16,0-21-16,0 21 0,0-20 15,22-1-15,-1 0 0,0 0 0,0-21 16,0 21-16,22-21 0,-22 21 0,21-21 16,-21 0-16,22 0 0,-22 0 15,21-21-15,-21 0 0,0 0 0,1 0 16,-1 0-16,0-1 0,0-20 15,0 21-15,0-21 0,-21 20 0,22-20 16,-1 21-16,-21 0 0,21-22 16,-21 22-16,0 0 15,0 0-15,21 21 0,-21 21 32,0 0-17,0 0-15,0 1 0,-21-1 16,21 0-16,0 21 0,-21-21 0,0 22 15,-1-22-15,22 21 0,-21 1 0,0 20 16,0-21-16,0 1 0,0 20 16,-1-20-16,1 20 0,0 1 0,0-22 15,0 21-15,0 1 0,21-1 16,0 1-16,0-22 0,0 22 16,0-1-16,0 1 0,0-1 0,0 1 15,0-22-15,0 22 0,0-22 16,0 0-16,0 1 0,0-1 0,0 0 15,0-21-15,0 22 0,0-22 16,0 0-16,0 0 0,0 0 16,-22-21-16,1 0 0,0 0 15,0 0-15,0 0 16,0 0-16,-1-21 0,22 0 0,-21 0 16,0 0-16,-21 0 0,21-1 15,-1-20-15,-20 0 0,21-1 0,0 1 16,0-21-16,-1-1 0,1 1 15,21 20-15,0-20 0,0-1 0,21 1 16,1-1-16,20 1 0,0-1 16,1-20-16,-1 41 0,0-20 0,1-1 15,-1 22-15,0 0 0,1-1 16,-1 1-16,-21 21 0,21 0 0,-20-1 16,-1 1-16,0 21 0,21-21 15,-21 21-15,1 0 0,-1-21 16,0 21-16,-21-21 15,21 21 1,0 0 47,-21 21-48,0 0 1,0 0-16,0 0 15</inkml:trace>
  <inkml:trace contextRef="#ctx0" brushRef="#br0" timeOffset="58967.86">762 7112 0,'0'0'0,"-21"0"0,0 0 16,-1 0-16,1 0 0,0 0 0,0 0 15,0 0-15,0 0 0,-1 0 16,1 0-16,0 0 16,0 0-16,0 0 15,42 0 32,0 0-47,21 0 0,-20 0 16,20-21-16,21 21 0,-20 0 0,-1 0 15,22 0-15,-1 0 0,-21 0 16,22-21-16,-1 21 0,1 0 0,-1 0 16,1 0-16,-1 0 15,-20 0-15,20 0 0,-20 0 0,-1-21 0,0 21 16,-21 0-16,22 0 15,-22 0-15,0 0 0,0 0 0,0 0 16,1 0 0,-44 0 31,1 0-47,-21 0 15,21 0-15,-22 21 0</inkml:trace>
  <inkml:trace contextRef="#ctx0" brushRef="#br0" timeOffset="59407.25">381 7366 0,'-21'0'15,"42"0"-15,-63 0 0,20 0 0,1 0 16,21-21-16,-21 21 16,21-21-16,21 21 31,0 0-31,1-21 0,-1 21 16,21 0-16,-21 0 0,22 0 0,20 0 15,-21 0-15,22-22 0,-22 22 16,22 0-16,-1 0 0,1 0 0,-1 0 15,1-21-15,-1 21 0,1 0 16,-22 0-16,22 0 0,-1 0 0,-21-21 16,1 21-16,-1 0 0,0 0 15,1 0-15,-1 0 0,-21 0 0,0-21 16,1 21-16,-1 0 0,0 0 16,-21-21-16,21 21 15,0 0 1,-21-21-16,0-1 15,0 1 1,-21 21 0,21-21-16,-21 21 0,21-21 0</inkml:trace>
  <inkml:trace contextRef="#ctx0" brushRef="#br0" timeOffset="59934.95">1460 6731 0,'0'0'0,"-21"0"16,0 0-1,0 0-15,0 0 16,21 21 0,0 0-1,0 1-15,0-1 0,21-21 16,0 21-16,0 0 0,0 0 15,1 0-15,-1 1 0,0-22 0,21 21 16,-21 0-16,22-21 0,-1 21 16,-21-21-16,22 0 0,-1 21 0,-21-21 15,21 0-15,-20 0 0,-1 0 16,0 0-16,21 0 0,-21 0 16,1 0-16,-1 0 0,0 0 0,-42 0 62,0 21-62,-1-21 0,1 22 0,-21-1 16,0 0-16,20 21 0,-20 1 15,0-22-15,-1 21 0,1 0 16,0 1-16,-1-1 0,1 22 16,0-22-16,-1 0 0,22 1 0,-21-22 15,21 21-15,-22 0 0,22-20 16,0-1-16,21 0 0,0 0 15,-21 0-15,21 0 16,21-21 0,0 0-1,-21-21-15,21 21 0,1-21 16,-1 0-16,-21 0 0</inkml:trace>
  <inkml:trace contextRef="#ctx0" brushRef="#br0" timeOffset="62863.22">2942 7091 0,'0'0'0,"-21"0"0,0 0 16,-43 21 15,64 0-31,21-21 31,1 0-15,-1 0-16,0 0 15,0-21-15,0 21 0,0-21 16,22 0-16,-22 0 0,0-1 0,21 1 16,-20 0-16,-1 0 0,21 0 15,-21 0-15,0-22 0,-21 22 0,22 0 16,-22-21-16,0 20 0,21-20 16,-21 21-16,0 0 0,0 0 15,0-1-15,0 1 0,-21 0 0,-1 21 16,1 0-16,0 0 0,0 0 15,0 0-15,0 0 0,-1 21 0,1 0 16,0 1-16,0-1 16,0 21-16,0-21 0,-1 22 0,22-22 15,0 21-15,-21 0 0,21-20 16,0 20-16,0 0 0,0-21 0,0 22 16,0-1-16,0-21 0,21 22 15,-21-22-15,22 0 0,-1 0 0,0 0 16,0 0-16,0-21 0,0 0 0,1 0 15,-1 0-15,0 0 0,0 0 16,0 0-16,0 0 0,1-21 0,-1 0 16,0 0-16,0 0 15,0 0-15,0-1 0,1 1 0,-1-21 0,0 21 16,0 0-16,0-22 0,0 22 16,1-21-16,20 21 0,-21-1 15,0-20-15,22 21 0,-1 0 0,0 0 16,-21-1-16,22 1 0,-1 0 15,-21 21-15,22 0 0,-22 0 0,0 0 16,0 0-16,0 0 0,0 0 16,1 21-16,-22 0 0,21 1 0,-21-1 15,0 0-15,0 0 0,0 21 0,0-20 16,0-1-16,-21 21 0,-1-21 16,22 0-16,-21 1 0,21-1 0,-21 0 15,21 0-15,-21 0 0,21 0 0,-21 1 16,21-44 15,0 1-15,21 0-16,0 0 0,0 0 15,-21-22-15,21 22 0,1 0 0,-1 0 16,0-21-16,0 20 0,-21-20 16,21 21-16,0 0 0,1 0 0,-1-22 15,-21 22-15,0 0 0,0 0 16,0 0-1,0 42 17,-21 0-32,-1 0 0,22 0 15,-21 0-15,21 1 0,0 20 0,-21-21 16,21 0-16,0 22 0,-21-22 16,21 0-16,0 21 0,0-21 0,0 1 15,0-1-15,0 0 0,21 0 16,0 0-16,0 0 0,1 1 0,-1-22 15,0 0-15,0 21 0,21-21 0,-20 0 16,20 0-16,-21 0 0,21 0 16,1-21-16,-1 21 0,0-22 0,1 1 15,-22 0-15,21 0 0,1 21 16,-22-42-16,0 20 0,21 1 16,-21 0-16,-21 0 0,22 0 0,-22-22 15,0 22-15,0 0 0,0-21 0,0 21 16,0-1-16,0 1 0,0 0 15,-22 0-15,1 0 0,0 21 16,0 0-16,0 0 16,0 0-16,21 21 15,-22 0-15,22 0 0,-21 0 0,21 1 16,0-1-16,0 0 0,0 0 16,0 21-16,0-20 0,0-1 0,0 21 15,0-21-15,0 0 0,0 1 16,0-1-16,0 0 0,0 0 15,21-21-15,1 21 0,-1 0 0,0-21 16,0 0-16,0 0 0,0 0 0,1 0 16,-1 0-16,21 0 0,-21 0 15,0-21-15,1 0 0,20 21 0,-21-21 16,0 0-16,0 0 0,1-1 16,-22 1-16,21 0 0,0 0 0,0 0 15,-21-22-15,21 22 0,0 0 0,-21-21 16,22 21-16,-1-1 0,-21 1 15,21 0-15,0 0 0,0 21 16,-21-21-16,21 21 0,1 0 31,-22 21-31,21 0 16,-21 0-16,0 0 0,0 1 31,21-22-31,-21-22 31,0 1-15,0 0-16,0 0 16,0 0-16,-21 0 15,0 21-15,21-22 16,-22 22-16,1 0 16,0 0-16,0 0 15,21 22-15,-21-22 0,0 21 16,21 0-16,-22 0 0,1 0 0,21 0 15,0 1-15,-21-1 0,21 0 16,-21 21-16,21-21 0,0 1 0,0-1 16,0 0-16,0 0 0,0 21 15,0-20-15,21-1 0,0 0 0,0 0 16,-21 0-16,43 0 0,-22 1 0,0-1 16,0-21-16,0 0 0,22 21 15,-22-21-15,0 0 0,21 0 0,-20 0 16,-1-21-16,21 0 0,-21 21 15,22-22-15,-22 1 0,21 0 16,-21 0-16,0 0 0,1-22 0,-1 22 16,0-21-16,0 21 0,0-22 0,-21 22 15,0-21-15,21 21 0,-21-22 16,22 22-16,-22 0 0,0 0 0,0 0 16,0 0-16,-22 42 31,22 0-31,-21 0 0,21 0 15,0 0-15,0 1 0,0-1 16,-21 21-16,21-21 0,0 0 0,0 22 16,0-22-16,0 0 0,0 21 15,0-20-15,0-1 0,0 0 0,21 0 16,-21 0-16,21-21 16,1 0-16,-1 0 0,0 0 0,0 0 15,0 0-15,0 0 0,1 0 0,-1 0 16,0-21-16,0 0 0,21 0 15,-20 0-15,-1-1 0,0 1 0,-21-21 16,21 21-16,0 0 0,0-22 0,-21 22 16,0 0-16,22-21 0,-22 20 15,21 1-15,-21 0 16,0 0-16,0 42 31,0 0-31,0 0 16,0 1-16,0-1 0,0 0 0,0 21 15,0-21-15,0 1 0,0-1 16,0 21-16,0-21 0,21 0 0,0 1 16,-21-1-16,21 0 0,0 0 0,1 0 15,-1-21-15,0 21 0,0-21 16,0 22-16,0-22 0,1 0 0,-1 0 16,0 0-16,21-22 0,-21 1 15,1 0-15,20 21 0,-21-42 0,0 21 16,0-1-16,22-20 0,-22 0 15,0 21-15,43-85 0,-43 63 16,0-20-16,0 21 0,0-22 16,0 1-16,1 20 0,-1 1 0,0 0 15,-21-1-15,0 1 0,0 21 16,0 0-16,0-1 0,0 1 0,-21 21 16,0 0-1,-1 0-15,1 21 0,0 1 16,0 20-16,21 0 0,-21-21 15,21 22-15,-21-1 0,21 0 16,0 22-16,-22-22 0,22 1 0,-21-1 0,21 0 16,0 1-16,0-1 15,0-21-15,0 21 0,0-20 0,0 20 16,21-21-16,1 0 0,-22 0 0,21 1 16,0-1-16,0 0 0,0-21 15,22 0-15,-22 0 0,0 0 0,21 0 16,-21 0-16,1 0 0,20 0 0,-21 0 15,21-21-15,-20 0 0,-1-1 0,21 1 16,-21 0-16,0 0 0,1 0 16,-1-22-16,-21 22 0,21 0 0,-21-21 15,0 21-15,21-1 0,-21 1 16,0 0-16,0 0 0,-21 21 16,0 0-1,0 21-15,-1 0 16,22 0-16,-21 1 0,21-1 15,0 0-15,0 0 0,0 21 0,-21-20 16,21-1-16,0 0 0,0 0 0,0 0 16,0 0-16,0 1 0,21-22 15,-21 21-15,21 0 0,1-21 0,-1 0 16,21 0-16,-21 0 0,0 0 16,1 0-16,20-21 0,-21 21 15,21-21-15,-20-1 0,-1 1 16,21 0-16,-21 0 0,0 0 0,1 0 15</inkml:trace>
  <inkml:trace contextRef="#ctx0" brushRef="#br0" timeOffset="63144.06">6477 6541 0,'21'21'31,"0"-21"-31,0 0 0,22 0 0,-1 0 16,0-21-16,22 21 0,-22-22 16,22 22-16,-22 0 0,22-21 0,-22 0 15,0 21-15,1 0 0,-1 0 16,-21-21-16,21 21 0,-20 0 0,-1 0 15</inkml:trace>
  <inkml:trace contextRef="#ctx0" brushRef="#br0" timeOffset="63971.6">8424 6583 0,'0'-21'47,"0"0"-47,21 21 16,1-22-16,-1 1 0,0 21 15,0-21-15,0 0 0,0 0 0,22 0 16,-22-1-16,0-20 0,0 21 0,0 0 16,-21 0-16,0-1 0,0 1 15,0 0-15,0 0 0,-21 21 16,-21 0-16,21 0 0,-22 0 0,1 0 15,21 0-15,-21 0 0,-1 0 16,-20 21-16,20 0 0,1 0 0,21 1 16,-21-1-16,20 0 0,-20 21 15,42-21-15,0 1 0,0 20 0,0-21 16,0 21-16,0-20 0,0 20 16,21-21-16,0 0 0,1 0 15,20 22-15,-21-22 0,21 0 0,-20 0 16,20 0-16,-21 1 0,21-1 0,-20 0 15,20 0-15,-21-21 0,0 21 16,0 0-16,-21 1 0,0-1 0,0 0 16,0 0-16,-42 0 0,21 0 15,0-21-15,-22 22 0,1-1 16,0-21-16,-1 0 0,22 0 0,-21 0 16,0 0-16,20 0 0,-20 0 0,21 0 15,0-21-15,0 21 0,-1-22 16,1 1-16,0 21 0,21-21 15,0 0-15,-21 0 0,21 0 0,-21-1 16,21 1-16,0 0 0,0 0 16,21 21 31,0 0-47,0 0 15,0 0-15,1 0 0,-1 0 0</inkml:trace>
  <inkml:trace contextRef="#ctx0" brushRef="#br0" timeOffset="64763.15">8953 6689 0,'22'-43'16,"-22"22"-1,-22 21 1,1 0 0,0 0-16,0 21 15,21 1-15,-21-1 0,21 0 16,-21 0-16,-1 21 0,1-20 0,21-1 0,0 0 16,0 21-16,0-21 0,0 1 15,0-1-15,0 0 0,0 0 16,0 0-16,0 0 0,21 1 15,1-22-15,-1 0 0,0 0 0,21 0 16,-21 0-16,1 0 0,20 0 16,-21 0-16,21-22 0,-20 22 0,20-21 15,-21 0-15,21 0 0,-20 0 0,20 0 16,-21-1-16,0 1 0,0 0 0,-21 0 16,0-21-16,0 20 15,0 1-15,0 0 0,0 0 0,0 0 16,-21 21-16,0 0 15,0 0-15,0 0 16,0 21-16,21 0 16,0 0-16,0 0 0,0 1 15,0-1-15,0 0 0,0 0 16,21 0-16,-21 0 0,0 1 0,21-1 16,-21 0-16,21-21 0,-21 21 0,0 0 15,21 0-15,-21 1 0,21-22 16,-21 21-16,0 0 0,22 0 15,-1-21-15,0 0 16,0 0-16,0 0 16,0 0-16,1-21 15,-1 21-15,0-21 0,-21 0 0,21-1 16,0 1-16,0 0 0,1 0 0,-1 0 16,0-22-16,-21 22 0,21 0 0,-21 0 15,21 0-15,-21 0 0,0-1 16,0 1-16,21 21 0,-21 21 31,0 1-31,0-1 16,0 0-16,0 0 0,0 0 0,0 0 15,-21 1-15,21-1 0,0 0 16,0 0-16,0 0 16,0 0-16,21-21 46,1-21-30,-22 0-16,0 0 0</inkml:trace>
  <inkml:trace contextRef="#ctx0" brushRef="#br0" timeOffset="65119.96">9758 6392 0,'0'0'0,"-21"0"0,-1 0 0,1 22 15,0-1-15,21 0 16,-21 0-16,21 0 0,0 0 16,0 1-16,0-1 0,21-21 15,0 0-15,0 0 0,1 0 16,-1 0-16,0 0 0,0 0 0,0 0 16,0 0-16,1 0 0,-1-21 0,-21-1 15,21 1-15,-21 0 16,0 0-16,0 0 0,0 0 15,-21-1-15,21 1 0,-21 21 16,-1 0-16,1-21 0,0 21 16,0 0-16,0 0 0,0 0 0,-1 21 15,22 0-15,-21 1 0,21-1 0,-21 0 16,21 0-16,0 0 0,0 0 16,0 1-16,0-1 0,0 0 0,0 0 15,0 0-15,0 0 0,21 1 0,0-22 16,-21 21-16,22 0 0,-1-21 15,0 21-15</inkml:trace>
  <inkml:trace contextRef="#ctx0" brushRef="#br0" timeOffset="65519.72">10160 6773 0,'0'22'32,"0"-1"-32,0 0 15,0 0-15,0 0 0,0 0 0,0 1 16,0-1-16,0 21 0,0-21 16,0 22-16,0-1 0,0 0 0,-21 22 15,21-22-15,-21 22 0,21-1 0,0 1 16,0-1-16,-22 22 0,1-22 15,0 1-15,21-1 0,-21 1 16,0-1-16,0 1 0,-1-22 0,1 22 16,0-22-16,0 0 0,0 1 15,0-1-15,21-21 0,0 21 0,-22-20 0,22-1 16,-21-21-16,21 21 16,0-42-1,0 0-15,21-1 16,1-20-16,-22 21 0,21 0 0,0-22 15,0 1-15,0 21 0,-21-43 16,21 22-16,1 0 0,-1-22 16</inkml:trace>
  <inkml:trace contextRef="#ctx0" brushRef="#br0" timeOffset="65875.53">10096 7027 0,'0'0'0,"-21"-42"0,0 0 16,21 21-16,-21-1 0,21-20 0,0 21 15,0 0-15,0 0 0,0-1 0,0-20 16,0 21-16,21 0 0,0 0 16,0-1-16,1 1 0,-1 21 0,21-21 15,-21 0-15,22 21 0,-22 0 0,21 0 16,-21 0-16,0 0 0,1 0 16,-1 0-16,21 0 0,-42 21 15,21-21-15,0 21 0,-21 0 0,22 1 16,-22 20-16,0-21 0,0 0 0,0 0 15,0 22-15,0-22 0,-22 0 16,1 0-16,0 0 0,-21 1 0,21-1 16,-1 0-16,-20 0 0,21 0 0,0-21 15,0 21-15,-1-21 0,1 0 16,0 0-16,21 22 0,-21-22 16,21-22 15,21 1-31,0 21 0,0-21 0,-21 0 15,22 0-15,-1 0 0</inkml:trace>
  <inkml:trace contextRef="#ctx0" brushRef="#br0" timeOffset="66235.34">10858 6117 0,'0'-21'0,"0"42"0,0-21 47,0 21-47,0 1 16,0-1-16,-21 21 0,21-21 16,0 22-16,0-1 0,-21 0 0,0 1 15,21-1-15,-21 0 0,21 1 0,0-1 16,-21 0-16,21 1 0,0-1 15,-22 0-15,22-21 0,0 1 0,0 20 16,0-21-16,0 0 0,0 0 0,0 1 16,0-1-16,22-21 15,-1 0-15,0 0 16,0 0-16,0 0 0,0 0 16,1 0-16,-1 0 0,-21-21 15,21 21-15,0-22 0,0 1 16,0 0-16,1 0 0,-22 0 0</inkml:trace>
  <inkml:trace contextRef="#ctx0" brushRef="#br0" timeOffset="66500.17">10689 6456 0,'-21'0'0,"42"0"0,-21-21 47,21 21-47,22 0 0,-22 0 0,0-21 16,21 21-16,-21 0 0,22 0 15,-22 0-15,0 0 0,21 0 0,-20 0 16,-1-22-16,0 22 0,0 0 0,0 0 16,0 0-1,1 0-15</inkml:trace>
  <inkml:trace contextRef="#ctx0" brushRef="#br0" timeOffset="83127.2">3260 9250 0,'0'-21'16,"0"0"-16,0-1 16,0 1-16,0 0 15,0 0-15,0 0 0,0 0 16,0-1-16,0 1 15,0 0-15,0 0 0,0 0 32,0 42-1,0 0-31,0 0 0,0 0 0,0 1 16,0 20-16,0-21 0,0 21 0,0 1 15,0-1-15,0 0 0,0 1 16,0-1-16,0 0 0,0 1 0,0-1 15,0 0-15,0 1 16,0-22-16,0 21 0,0 1 0,0-22 16,0 0-16,-22 0 0,22 0 0,0 0 15,0 1-15,0-44 63,0 1-63,0 0 15,0 0-15,22 0 0</inkml:trace>
  <inkml:trace contextRef="#ctx0" brushRef="#br0" timeOffset="83643.41">3725 9546 0,'0'21'0,"0"1"16,21-22 31,1 0-47,-1-22 16,0 1-1,-21 0-15,0 0 16,-21 21-1,0 0 1,-1 0 0,1 21-16,0 0 15,21 0-15,0 1 16,0-1-16,0 0 16,21-21 15,0 0-31,1 0 31,-1 0-31</inkml:trace>
  <inkml:trace contextRef="#ctx0" brushRef="#br0" timeOffset="84267.96">5143 9123 0,'0'0'0,"-21"0"16,21-21-16,-21 21 15,0-21 1,0 21 0,0 0-16,42 0 31,0 0-31,0 0 15,21 0-15,1 0 0,20-22 16,-20 22-16,20 0 0,1 0 0,20 0 16,-20 0-16,-1 0 0,1 0 0,-1 0 15,-20 0-15,20 0 0,-21 0 16,-20 0-16,20 0 0,-21 0 16,0 0-16,0 0 0,1 0 0,-22 22 15,0-1 1,-22-21-1,-20 21 1,21-21-16,0 0 0,0 0 0</inkml:trace>
  <inkml:trace contextRef="#ctx0" brushRef="#br0" timeOffset="84607.76">5694 9165 0,'-21'0'0,"-1"0"15,1 0 1,0 0 0,0 0-16,21 21 15,0 1 1,0-1-16,0 0 0,-21 0 16,21 0-16,0 22 0,0-22 0,-21 21 15,21 0-15,0-20 0,0 20 0,0 0 16,0 1-16,0-1 0,-22 0 15,22 1-15,0-22 0,-21 21 0,21-21 16,0 0-16,0 22 0,0-22 0,0 0 16,0 0-1,-21-21-15,21 21 16,0-42 0,0 0-1,21 0-15,0 0 0,-21 0 16,22-1-16,-1 1 0</inkml:trace>
  <inkml:trace contextRef="#ctx0" brushRef="#br0" timeOffset="85235.76">6032 9419 0,'0'0'0,"0"21"31,0 1-15,0-1-16,-21 0 0,21 21 16,-21-21-16,21 1 0,0 20 0,0-21 15,0 21-15,0-20 0,0 20 16,0-21-16,0 0 0,0 0 0,0 1 16,21-1-16,0-21 0,1 0 15,-1 0-15,0 0 16,21 0-16,-21 0 0,1-21 0,20 21 15,-21-22-15,0 1 0,22 0 0,-22 0 16,0 0-16,0-22 0,0 22 16,-21 0-16,0-21 0,21 21 0,-21-1 15,0 1-15,0-21 0,0 21 0,0 0 16,0-1-16,0 1 16,-21 21-1,21 21 1,0 1-1,0 20-15,0-21 0,0 21 0,0-20 16,-21 20-16,21 0 0,0 1 16,-21-1-16,21 0 0,0 1 0,0 20 15,0-21-15,0 1 0,0-1 16,0 0-16,0 22 0,0-22 0,0 1 16,0 20-16,0-21 0,0 1 0,0-1 15,0 0-15,0 1 0,-21-1 16,21 0-16,0-20 0,-21-1 0,-1 0 15,22 0-15,-21 0 0,0-21 0,0 0 16,0 0-16,0 0 0,-1 0 16,1 0-16,-21-21 0,21 0 15,0 0-15,-1 0 0,1 21 0,0-22 16,21 1-16,0 0 0,0 0 16,0 0-16,0 0 0,0-1 15,0 1-15,21 0 0,0 0 16,1 21-16,-1-42 0,0 20 0</inkml:trace>
  <inkml:trace contextRef="#ctx0" brushRef="#br0" timeOffset="85591.55">6794 9419 0,'0'21'32,"0"1"-17,0 20-15,0-21 0,0 21 0,0 1 16,0-1-16,0 0 0,0 22 16,0-22-16,0 22 0,0-22 0,0 22 15,0-22-15,0 21 0,-21-20 0,0 20 16,0-20-16,21-1 0,0 21 15,-21-20-15,0-1 0,-1-21 0,22 22 16,0-22-16,0 21 0,-21-21 0,21 0 16,0 1-16,0-44 47,0 1-47,0 0 0,21 0 0,-21-21 15,0 20-15,0-20 0</inkml:trace>
  <inkml:trace contextRef="#ctx0" brushRef="#br0" timeOffset="85888.38">6710 9737 0,'0'0'0,"0"-43"0,-21 22 0,21 0 0,0-21 16,0 21-16,0-1 0,0 1 16,0 0-16,0 0 0,21 0 0,0 0 15,0-1-15,0 1 0,22 21 0,-1 0 16,-21-21-16,21 21 0,1 0 15,-22 0-15,21 0 0,-21 21 0,22 0 16,-22 1-16,0-1 0,-21 0 0,0 0 16,0 21-16,0-20 0,0 20 15,-21-21-15,0 0 0,0 22 0,-22-22 16,22 0-16,-21 0 0,21 0 0,-1 0 16,-20 1-16,21-22 15,0 21-15,0-21 0,21-21 31,21-1-15,0 1-16,0 21 0</inkml:trace>
  <inkml:trace contextRef="#ctx0" brushRef="#br0" timeOffset="86243.18">7345 9589 0,'0'0'0,"21"0"16,0 0-16,0 0 0,0-22 16,1 22-16,-1-21 0,-21 0 15,21 21-15,0-21 0,0 21 0,0-21 16,1 0-16,-22-1 0,0 1 16,0 0-1,-22 21 1,1 0-16,-21 0 0,21 0 0,0 0 15,-1 21-15,-20 0 0,21 1 16,0-1-16,0 0 0,-1 0 0,1 21 16,21-20-16,-21 20 0,21-21 0,0 21 15,0-20-15,0-1 16,0 0-16,0 0 0,0 0 0,21 0 16,0 1-16,1-22 0,-1 21 0,21-21 15,-21 0-15,0 0 0,22 0 16,-1 0-16,-21 0 0,22-21 0,-1 21 15,-21-22-15</inkml:trace>
  <inkml:trace contextRef="#ctx0" brushRef="#br0" timeOffset="86531.02">8255 9419 0,'0'-21'0,"0"42"0,0-63 15,0 21-15,0 0 0,0-1 16,0 1-16,-21 21 15,0-21-15,-1 21 0,1 0 16,0 0-16,0 0 0,0 0 0,0 21 16,-22 0-16,22 1 0,0-1 15,0 0-15,-22 21 0,22 1 0,-21-22 16,21 21-16,0 0 0,-1 1 0,22-1 16,0 0-16,0-20 0,0 20 15,0 0-15,0-21 0,0 1 0,0-1 16,22 0-16,20 0 0,-21-21 15,0 0-15,22 21 0,-1-21 0,0 0 16,1 0-16,20 0 0,-21-21 16,1 21-16,20-21 0,-20 0 0</inkml:trace>
  <inkml:trace contextRef="#ctx0" brushRef="#br0" timeOffset="87019.74">8996 9483 0,'0'0'0,"0"-21"0,0-1 0,0 1 15,-21 0-15,21 0 16,-22 21-16,1-21 0,0 21 0,0 0 16,0 0-16,0 0 0,-22 0 15,22 0-15,0 0 0,0 21 16,0 0-16,-22 0 0,22 0 16,0 1-16,0 20 0,0-21 0,-1 21 15,1 1-15,0-1 0,0-21 0,21 22 16,-21-1-16,21-21 0,0 0 15,0 22-15,0-22 0,0 0 0,21 0 16,0-21-16,0 0 0,0 0 16,22 0-16,-22 0 0,0 0 15,21 0-15,-20-21 0,-1 0 0,21 0 16,-21-1-16,0-20 0,1 21 0,-1-21 16,0-1-16,0 1 0,0 0 0,0-1 15,-21 22-15,22-21 0,-22 21 16,0-22-16,0 22 0,0 0 15,0 42 17,0 0-32,-22 0 0,22 22 0,-21-22 15,21 21-15,0-21 0,0 22 0,0-22 16,0 21-16,0-21 0,0 22 16,0-22-16,0 0 0,0 0 0,0 0 15,0 1-15,21-1 0,1-21 0,-1 0 16,0 0-16,0 0 0,21 0 0,-20 0 15,20 0-15,0 0 0,1-21 16,-1-1-16,0 1 0,1 0 16</inkml:trace>
  <inkml:trace contextRef="#ctx0" brushRef="#br0" timeOffset="87355.55">9758 9419 0,'0'0'0,"0"-21"0,0 0 0,0 0 15,-21 21-15,-1 0 16,1 0-16,0 0 0,0 0 15,-21 0-15,20 0 0,1 0 0,-21 21 16,21 0-16,0 0 0,-1-21 0,22 21 16,0 1-16,0-1 0,0 0 0,0 0 15,0 0-15,0 0 16,0 1-16,22-22 0,-1 21 16,0-21-16,21 21 0,-21-21 0,1 21 15,20-21-15,-21 21 0,0-21 16,0 21-16,1-21 0,-1 22 0,0-22 15,-21 21-15,0 0 0,0 0 16,0 0-16,-21-21 0,0 0 16,-1 21-16,1-21 0,-21 0 15,21 22-15,-22-22 0,22 0 0,-21 0 16,21 21-16,-22-21 0,22 21 0,0-21 16,0 0-16,0 0 0,0 0 15,-1 0-15,1 0 16</inkml:trace>
  <inkml:trace contextRef="#ctx0" brushRef="#br0" timeOffset="88528.25">10393 8869 0,'0'0'0,"0"-21"16,0-43-1,-21 64 1,-1 0-16,22 21 15,0 22-15,0-22 0,-21 21 16,21 1-16,-21-1 0,21 0 16,-21 1-16,21 20 0,-21-21 0,0 22 15,21-1-15,0-20 0,-22 20 0,22-20 16,0 20-16,0-21 0,0 1 16,0-1-16,0 0 0,0-20 0,0 20 15,0-21-15,22 0 0,-1 0 16,0 1-16,0-22 0,0 0 15,0 0-15,1 0 0,-1 0 0,0 0 16,0-22-16,0 22 0,0-21 0,22 0 16,-22-21-16,0 21 0,0-22 15,0 22-15,1-21 0,-1-1 0,0 1 16,0 21-16,-21-21 0,0 20 0,21 1 16,-21 0-16,0 0 0,0 0 15,0 42 1,-21 0-1,21 0-15,0 0 0,-21 1 0,21-1 16,0 0-16,0 21 16,0-21-16,0 1 0,0 20 0,0-21 15,0 0-15,0 0 0,21 1 0,0-1 16,0 0-16,1-21 0,-1 0 16,0 21-16,0-21 0,21 0 0,-20 0 15,20 0-15,0-21 0,1 21 0,-22-21 16,21 0-16,-21-1 0,22 1 15,-22 0-15,0-21 0,0 21 0,0-22 16,0 22-16,-21 0 0,22-21 0,-22 20 16,0 1-16,0 0 0,0 0 0,0 0 15,-22 42 17,1 0-32,21 0 15,0 0-15,0 1 0,-21 20 16,21-21-16,-21 0 0,21 22 0,0-22 15,0 0-15,0 0 0,-21 0 0,21 0 16,0 1-16,0-1 0,0 0 0,-21 0 16,21-42 15,0 0-31,0 0 16,0-1-16,0 1 0,0-21 15,21 21-15,0-22 0,-21 22 16,21-21-16,0 0 0,0-1 0,22 22 15,-22-21-15,21 21 0,-21-1 0,22 1 16,-1 0-16,-21 0 0,22 21 16,-22 0-16,21 0 0,-21 0 0,0 21 15,-21 0-15,0 0 0,22 1 0,-22-1 16,0 0-16,0 0 0,0 0 16,0 22-16,0-22 0,0 0 0,0 0 15,0 0-15,-22 0 0,22 1 0,-21-1 16,21 0-16,0 0 0,0 0 31</inkml:trace>
  <inkml:trace contextRef="#ctx0" brushRef="#br0" timeOffset="89257.15">12467 9250 0,'0'0'0,"0"-21"0,0 0 0,-21 21 16,-21 0-16,20 0 16,1 0-16,-21 0 0,0 0 15,-1 0-15,-20 21 0,20 0 0,1 0 16,0 0-16,-1 0 0,1 22 0,21-22 15,-21 21-15,20-21 0,1 22 16,21-22-16,0 0 0,0 21 0,0-20 16,0-1-16,0 21 0,21-21 0,1-21 15,-1 21-15,0 1 0,21-22 0,-21 0 16,22 0-16,-1 0 0,-21 0 16,22 0-16,-1-22 0,-21 1 15,21 0-15,-20 0 0,20 0 0,-21-22 16,0 22-16,0 0 0,1-21 0,-1 21 15,-21-22-15,0 1 0,21 21 16,-21 0-16,21-22 0,-21 22 0,0 0 16,0 0-16,0 42 31,0 0-15,0 0-16,0 22 0,0-22 0,0 21 15,0-21-15,0 22 0,0 20 16,-21-21-16,0 1 0,21 20 0,-21 1 15,-1-22-15,1 22 0,21-1 16,-21 1-16,21-1 0,-21-21 0,21 43 16,-21-21-16,21-1 0,0 1 0,0 20 15,0-20-15,0 20 0,-21-20 16,21-1-16,0 1 0,-22 21 0,22-22 16,0 1-16,0-1 0,0-21 0,-21 22 15,21-1-15,-21-20 0,21-1 0,-21 0 16,21 1-16,0-22 0,-21 0 15,0 0-15,21 0 0,-22-21 0,1 0 16,0 0-16,21-21 16,-21 0-16,21 0 0,0 0 0,-21 0 15,21-22-15,0 1 16,-21 0-16,21-1 0,0-20 0,0 20 16,0 1-16,0-21 0,0 20 0,0 1 15,21-22-15,0 22 0,-21 0 0,0-1 16,21-20-16,0 21 0,-21-1 15,0-20-15,0 20 0,0-20 0,0 21 16</inkml:trace>
  <inkml:trace contextRef="#ctx0" brushRef="#br0" timeOffset="89563.33">11599 8678 0,'0'0'0,"0"-21"31,-21 21 47,0 0-78</inkml:trace>
  <inkml:trace contextRef="#ctx0" brushRef="#br0" timeOffset="89844.17">9948 9271 0,'0'0'0,"0"21"15,43-21 1,-22 0-16,21 0 15,-21 0-15,22 0 0,-1 0 16,21 0-16,-20-21 0,-1 21 0,0 0 16,-20-21-16,20 21 0,0 0 0,-21 0 15,22-21-15,-22 21 0,0 0 16,0 0-16,0 0 0,-42 0 31,0 0-31,-21 21 0</inkml:trace>
  <inkml:trace contextRef="#ctx0" brushRef="#br0" timeOffset="90839.6">3154 11494 0,'0'0'16,"-21"0"-1,21-22-15,0 1 16,0 0-16,0 0 16,0 0-16,0 0 15,0-1-15,0 1 0,0 0 0,0 0 16,0 0-16,21 0 0,-21-1 16,21 1-16,0 21 0,-21-21 15,21 21-15,0 0 0,1 0 16,-1 0-16,0 21 0,0 0 15,0 1-15,22 20 0,-22 0 0,0 1 16,0-1-16,-21 21 0,21-20 0,-21-1 16,21 22-16,-21-22 15,0 0-15,0 22 0,-21-22 0,0 0 16,0 22-16,0-22 0,-22 1 0,1-1 16,21-21-16,-21 21 0,-1-20 15,1 20-15,21-21 0,-22-21 0,1 21 16,21 0-16,-21-21 0,20 0 15,1 0-15,0 0 0,0-21 0,0 0 16,0 0-16,-1 0 0,22-22 16,0 22-16,0-21 0,0 0 0,0-22 15,0 22-15,0-1 0,0 1 16,0 0-16,0-1 0,22 1 0,-1 21 16,0 0-16,21 0 0,-21 21 15,1 0-15,-1 0 0,21 21 0,-21 0 16,0 0-16,1 21 0,-1-20 15,0 20-15,0 0 0,0 1 0,0-22 16,1 21-16,-22 0 0,0 1 16,21-22-16,-21 21 0,21-21 0,0 1 15,-21-1-15,0 0 0,21 0 0,0-21 16,-21 21-16,22-21 16,-1 0-16,0 0 0,0 0 15,-21-21-15</inkml:trace>
  <inkml:trace contextRef="#ctx0" brushRef="#br0" timeOffset="91039.49">3958 11832 0,'0'0'0,"0"21"94</inkml:trace>
  <inkml:trace contextRef="#ctx0" brushRef="#br0" timeOffset="93387.49">5715 11790 0,'0'0'0,"0"-21"0,0 0 16,0-1-16,0 1 0,0 0 16,0 0-16,0-21 0,0 20 15,0-20-15,0 21 0,-21-21 16,21-1-16,-21 1 0,-1 0 0,1 20 15,0-20-15,0 0 0,0 21 16,0-1-16,-22 1 0,22 0 0,-21 21 16,21 0-16,-22 0 0,1 21 15,21 0-15,-22 1 0,1 20 0,0 0 16,-1 1-16,22-1 0,-21 21 0,0 1 16,20-22-16,1 22 0,0-1 15,0-20-15,21 20 0,0-21 0,0 1 16,0 20-16,21-42 0,0 22 15,0-22-15,1 0 0,20 0 16,-21 0-16,21-21 0,-20 0 0,20 0 16,0 0-16,1-21 0,-1 0 0,0 0 15,1 0-15,-1 0 0,-21-1 16,21 1-16,1-21 0,-22 21 0,0-22 16,21 22-16,-42-21 0,22 0 0,-22-1 15,0 22-15,0-21 0,0-1 16,0 22-16,0 0 0,0 0 0,0 42 31,0 0-31,0 0 16,0 22-16,0-22 0,0 21 0,0 1 15,0-22-15,21 21 0,0 0 16,-21 1-16,21-22 0,0 21 16,0-21-16,1 1 0,-1-1 0,0 0 15,0-21-15,0 0 0,0 0 0,1 0 16,-1 0-16,0 0 0,0 0 15,0 0-15,0-21 0,1 0 0,-1-1 16,-21 1-16,21-21 0,0 21 0,0-22 16,-21 1-16,21 21 0,1-21 15,-1-1-15,0 1 0,0 0 0,0-1 16,0 22-16,1 0 0,-1 0 16,0 0-16,0-1 0,0 22 15,0 0-15,1 22 16,-22-1-16,21 0 0,-21 0 15,0 0-15,0 0 16,0 1-16,21-1 0,-21 0 16,21-21-1,-21-21 1,0 0 0,0-1-16,0 1 0,0 0 15,0 0-15,-21 0 16,0 0-16,21-1 0,-21 1 15,21 0-15,-22 21 0,1 0 0,0 0 16,21 21 0,0 0-16,-21 1 0,0-1 0,21 21 15,0-21-15,0 22 0,0-1 0,0 0 16,0 1-16,0-1 0,0 0 16,0 1-16,0-22 0,0 21 0,21 0 15,-21-20-15,21-1 0,0 0 0,22 0 16,-22 0-16,0 0 0,0-21 15,21 0-15,1 0 0,-22 0 0,21 0 16,1-21-16,-1 0 0,0 0 16,1 0-16,-1 0 0,-21-22 0,21 22 15,-20-21-15,20 21 0,-21-22 16,21 1-16,-20 0 0,-1-1 0,21 1 16,-21 0-16,0 20 0,1-20 0,-1 21 15,0 0-15,0 21 0,0 0 16,0 0-16,1 0 15,-22 21-15,0 0 0,0 0 16,21 0-16,-21 1 16,0-1-16,0 0 0,0 0 15,21 0-15,0-21 16,-21-21 15,0 0-31,0 0 0,0 0 16,0-1-16,0 1 15,-21 0-15,0 21 0,0-21 16,21 0-16,-22 0 0,1 21 0,0 0 16,0 0-16,0 21 15,0-21 1,-1 21-16,1 0 0,21 21 0,-21-20 16,0-1-16,0 21 0,21 0 0,0-20 15,-21 20-15,21 0 0,0 1 16,0-1-16,0-21 0,0 21 0,21-20 15,0 20-15,0-21 0,0 0 16,22 0-16,-22 1 0,21-22 0,0 21 16,1-21-16,-1 0 0,0 0 15,1 0-15,-1 0 0,0-21 0,1-1 16,-1 22-16,0-42 0,1 21 0,-1 0 16,-21-22-16,22 1 0,-1 21 15,-21-21-15,0-1 0,0 1 0,1 0 16,-1-1-16,-21 1 0,0 0 0,0 20 15,0-20-15,0 21 0,0 0 16,-21 21-16,-1 0 0,1 0 16,-21 0-16,21 21 0,0 0 0,-1 0 15,1 0-15,0 1 0,21 20 16,0 0-16,-21-21 0,21 22 16,0-1-16,0-21 0,0 22 0,0-22 15,0 21-15,21-21 0,0 0 0,0 22 16,1-43-16,20 21 0,-21 0 15,0-21-15,22 0 0,-1 0 0,-21 0 16,21 0-16,1 0 0,-22 0 0,21-21 16,1 0-16,-22 0 0,21-1 15,-21 1-15,22 0 0,-22-21 0,0 21 16,0-22-16,0 1 0,0 21 0,1-22 16,-22 22-16,0-21 0,0 21 0,0 0 15,0-1-15,0 1 0,-22 21 16,1 0-1,0 21-15,21 1 0,0-1 16,0 0-16,0 0 0,0 0 16,0 22-16,0-22 0,21 0 0,0 0 15,1 0-15,-22 22 0,21-22 0,0 0 16,0 0-16,0 0 0,-21 0 0,21 1 16,1-22-16,-22 21 0,0 0 15,-22-21 16,1 0-31,0-21 0,0 21 16,0-21-16,0-1 0,-1 1 0,1 21 16,0-21-16,0 0 0,0 21 15,21 21 17,0 0-32,21 0 0,0-21 15,0 22-15,0-1 0,1-21 0,-1 21 16,0-21-16,0 0 0,0 0 15,0 21-15,1-21 0,20 0 0,-21 0 16,21 0-16,-20-21 0,-1 21 0,21-21 16,0 0-16,-20-1 0,20 22 15,-21-21-15,0 0 0,22 0 0,-22-21 16,0 20-16,0 1 0,-21-21 16,0 21-16,0 0 0,0-22 0,0 22 15,0 0-15,0-21 0,0 20 16,0 1-16,-21 21 0,0-21 15,0 21-15,21 21 0,0 0 16,0 1-16,21 20 16,0-21-16,0 0 0,-21 22 0,21-22 15,-21 0-15,21 21 0,-21-21 0,0 22 16,0-22-16,0 0 0,0 0 0,0 0 16,0 1-16,-21-1 15,0 0-15,0 0 0,0 0 0,0-21 0,-22 21 16,22-21-16,0 0 0,0 0 0,-22 0 15,22 0-15,0 0 0</inkml:trace>
  <inkml:trace contextRef="#ctx0" brushRef="#br0" timeOffset="96155.58">10604 11409 0,'-21'-21'0,"42"42"0,-42-63 0,21 20 0,0 1 0,-21 21 16,21 21 15,0 1-31,-21 20 0,21 0 0,-21-21 16,21 22-16,-21-1 0,21 0 0,-22 1 15,1-1-15,0 0 0,21 1 16,0-22-16,0 21 0,-21-21 0,21 22 16,0-22-16,0 0 0,-21 0 15,21-42 17,0 0-32,0 0 0,21 0 0,-21-1 15,21-20-15,-21 21 0,21-21 16,0-1-16,-21 1 0,22 0 15,-1-1-15,-21 1 0,21 0 0,0-1 16,0 22-16,0 0 0,1 0 16,-22 0-16,21 21 0,0 0 0,0 0 15,-21 21-15,21 0 0,0 0 0,-21 0 16,0 22-16,22-22 0,-1 21 16,-21 0-16,0-20 0,0 20 0,21 0 15,-21-21-15,0 22 0,21-22 0,-21 0 16,21 21-16,-21 1 0,21-43 15,1 21-15,-1-21 16,0 0-16,0 0 16,0 0-16,0 0 0,1-21 0,-1 0 15,0-1-15,21 1 0,-21 0 16,1 0-16,-1-21 0,0 20 0,21-20 16,-21 0-16,1 21 0,-1-22 0,0 1 15,-21 0-15,21 20 0,0 1 16,-21 0-16,0 0 0,0 0 0,0 42 31,0 0-31,0 0 0,0 0 0,0 1 16,0-1-16,0 21 0,0-21 15,0 22-15,21-22 0,-21 0 16,22 21-16,-22-21 0,21 1 0,0-1 0,0 0 16,-21 0-16,21 0 15,0 0-15,1 1 0,-1-22 0,21 0 16,-21 0-16,0 0 0,1 0 0,20 0 15,0 0-15,-21 0 0,22-22 16,-1 1-16,-21 21 0,22-21 0,-1-21 16,0 21-16,1-1 0,-22 1 0,0-21 15,21 21-15,-21-22 0,-21 1 0,0 21 16,22-21-16,-22 20 0,0-20 16,0 21-16,0 0 0,-22 21 15,1 0-15,0 0 0,0 0 16,0 0-16,0 21 15,-1 0-15,1 0 0,0 0 0,21 22 16,0-22-16,-21 21 0,21-21 0,0 22 16,0-22-16,0 21 0,0-21 0,0 1 15,21 20-15,0-21 0,0 0 16,1 0-16,-1-21 0,21 22 0,-21-1 16,22-21-16,-1 0 0,0 0 0,1 0 15,-1 0-15,0 0 0,22-21 16,-22 21-16,0-22 0,1 1 0,-1 0 15,0 0-15,1-21 0,-22 20 0,21-20 16,-21 0-16,1 21 0,-1-43 16,0 22-16,0-1 0,-21-20 15,0-1-15,21 22 0,0-21 0,-21 20 16,0 1-16,0 0 0,0-1 0,0 22 16,0 0-16,0 0 0,0 0 15,-21 21-15,0 21 16,0 0-16,21 0 0,0 21 15,-21 1-15,21-1 0,-21 0 16,21 22-16,0-22 0,0 22 0,0-22 16,0 22-16,0-22 0,0 0 0,0 1 15,0-1-15,0 0 0,21 1 16,0-22-16,0 0 0,0 0 16,0 0-16,22 0 0,-22 1 0,21-22 15,-21 0-15,22 0 0,-1 0 0,-21 0 16,22-22-16,-1 1 0,0 0 15,1 0-15,-22 0 0,21-22 0,0 22 16,-20-21-16,-1 0 0,0-1 0,0 1 16,0-22-16,0 22 0,1-21 15,-22-1-15,0 22 0,0-1 0,0 1 16,0 0-16,0 21 0,0-1 0,0 44 31,0-1-31,-22 0 16,1 21-16,21 1 0,-21-1 0,21 0 15,0 1-15,0-1 0,0 0 0,0 1 16,0-1-16,0 0 0,0 1 0,0-22 16,0 21-16,0-21 0,0 22 15,0-22-15,0 0 0,0 0 0,0 0 16,0 0-16,21-21 31,-21-21-31,21 21 16,-21-21-16,22 0 0,-1 0 0,-21-22 15,21 22-15,0-21 0,0 21 16,0-22-16,-21 22 0,22-21 16,-1 21-16,-21 0 0,0-1 0,21 22 15,0-21-15,0 42 16,-21 1 0,0-1-16,0 0 0,0 0 15,0 0-15,0 0 0,0 1 0,0-1 16,21 21-16,1-21 0,-22 0 15,21 1-15,0-1 0,0 0 16,0-21-16,0 0 0,1 0 16,-1 0-16,0 0 0,21 0 0,-21 0 15,1-21-15,-1 21 0,0-21 16,21-1-16,-21 1 0,1 0 16,-1 0-16,0 0 0,0-22 0,0 22 15,0 0-15,1-21 0,-22 21 0,0-1 16,21 1-16,-21 0 0,21 21 15,-21 21 1,0 0 0,0 1-16,0-1 0,-21 0 0,21 21 15,0-21-15,-21 1 0,21 20 16,0-21-16,0 0 0,0 0 0,0 1 16,0-1-16,0 0 0,21-21 0,0 21 15,0-21-15,0 0 16,0 0-16,1 0 0,-1 0 15,0 0-15,0 0 0,0 0 0,0-21 16,22 21-16,-43-21 0,21 0 0,0-1 16,0 1-16,0 0 0,-21 0 15,0-21-15,0 20 0,0-20 0,0 21 16,0-21-16,0 20 0,0-20 0,-21 21 16,0 0-16,0 0 0,0-1 15,0 1-15,-1 21 0,-20 0 0,21 0 16,0 0-16,0 0 0,-1 0 15,22 21-15,0 1 0,0-1 16,22 0 0,-1-21-16,21 0 0,-21 0 15,22 0-15,-22 0 0,21 0 0,0 0 16,1 0-16,-1 0 0,0 0 16,22 0-16,-1 0 0,-20 0 0,20-21 15,1 21-15,-1 0 0,1 0 0,-22-21 16,22 21-16,-22 0 0,-21 0 15,21-22-15,-20 22 0,-1 0 0,-42 0 47,-1 0-47,-20 0 0,21 0 16,-21 22-16,20-22 0,-20 21 0,0 0 16,21 0-16,-22 0 0,22 22 15,0-22-15,-21 0 0,20 21 16,1-21-16,0 1 0,0 20 0,0-21 15,0 0-15,21 0 0,0 1 0,0-1 0,0 0 16,0 0-16,0 0 16,21-21-16,0 0 0,0 0 0,21 0 15,-20 0-15,20 0 0,-21 0 0,21 0 16,-20-21-16,20 0 16,0 21-16,-21-21 0,22 0 0,-22-22 0,21 22 15,-21-21-15,1 21 0,20-43 0,0-42 16,-21 43-16,1-1 15,-1 1-15,-21-1 0,21 22 16,-21-22-16,21 22 0,-21-21 0,0 41 16,0-20-16,0 21 0,0 0 0,0 0 15,0-1-15,-21 22 16,0 0 0,0 22-16,21-1 0,-22 0 0,22 0 15,0 21-15,-21-20 0,21 20 16,-21 0-16,21 1 0,0-1 15,0 21-15,0-20 0,0 20 0,0-20 0,0-1 16,0 0-16,0 1 16,0-1-16,0 0 0,0 1 0,21-22 15,-21 0-15,21 0 0,1 0 0,-1 0 16,-21 1-16,21-1 0,0-21 0,0 0 16,22 0-16,-22 0 0,0 0 15,0 0-15,0 0 0,0 0 0,22 0 16,-22 0-16,0-21 0,0 21 0,0-22 15,1 1-15,-1 21 0,0-21 16,0 0-16,0 0 0,-21 0 16,21-1-16,-21 1 0</inkml:trace>
  <inkml:trace contextRef="#ctx0" brushRef="#br0" timeOffset="96520.37">13017 11303 0,'0'0'0,"-21"0"0,0 0 15,42 0 1,0 0-16,22 0 16,-1-21-16,0 21 0,1 0 0,20-21 15,-20 21-15,20 0 0,-21 0 16,1-21-16,20 21 0,-20-22 0,-1 22 16,0 0-16,1 0 0,-1 0 0,-21 0 15,0 0-15,0 0 0,1 0 16,-1 0-16,-21-21 0,21 21 0,0 0 31,0-21-31,0 21 0,1 0 16</inkml:trace>
  <inkml:trace contextRef="#ctx0" brushRef="#br0" timeOffset="96872.17">16912 11536 0,'0'21'31,"0"-42"1,0 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3:33:51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4212 11070 0,'0'-21'140,"-21"42"-93,0 0-31,21 1-16,-21-1 15,21 0-15,0 0 0,0 0 0,0 0 16,-22 1-16,22-1 0,0 0 16,0 0-16,0 0 15,22-21 16,-22-21-31,21 0 16,-21 0-16,0 0 16,0-1-16,0 1 15,0 0-15,0 0 16,0 42 31,-21-21-47,21 21 0,0 0 0,-22 1 15,22-1-15,0 0 0,0 0 16,0 0-16,0 0 0,0 1 16,0-1-16,0 0 15,0-42 48,0 0-63,0-1 0,0 1 15,0 0-15,22 0 0,-22-21 16,0 20-16,0 1 0,0 0 16,0 0-16,0 0 0,0 0 15,0 42 17,0 0-32,0 0 0,0 0 0,-22 0 0,22 1 15,0 20-15,0-21 16,0 0-16,0 0 0,0 22 0,-21-22 15,21 0-15,0 0 0,0 0 16,0 1-16,0-1 0,0 0 16,0 0-16</inkml:trace>
  <inkml:trace contextRef="#ctx0" brushRef="#br0" timeOffset="647.62">4572 11218 0,'-21'0'16,"0"22"-1,-1-1-15,22 0 16,0 0 0,22-21 15,-1 0-15,0-21-1,0 0-15,-21 0 16,0-1-16,0 1 0,0 0 15,-21 21 1,0 0-16,0 0 0,-1 0 16,1 21-16,21 0 15,-21-21-15,21 22 0,-21-1 0,21 0 16,-21 0-16,21 0 16,0 0-16,0 1 15,0-1-15,21-21 16,0 0-16,0 0 0,0 0 15,1 0-15,-22-21 16,21 21-16,0-22 0,0 1 0,-21 0 16,0 0-16,0 0 15,0 0-15,0-1 0,0 1 16,-21 21 0,0 0-16,0 21 15,21 1-15,0-1 0,-22 0 0,1 0 16,21 21-16,-21-20 0,21-1 15,0 21-15,0-21 0,0 0 16,0 1-16,0-1 0,0 0 0,0 0 16,0 0-16,21-21 0,0 21 15,1-21-15,-1 22 0,0-22 0,0 0 16,0 0-16</inkml:trace>
  <inkml:trace contextRef="#ctx0" brushRef="#br0" timeOffset="1779.54">8424 11367 0,'0'0'0,"-21"0"47,21 21 15,0-42 1,0-1-63,0 1 31,21 21-16,0 0 1,-21 21 0,0 1-1,0-1 1,0 0-16,-21 0 16,0 0-1,21-42 32,0 0-31,0 0-16,0 0 0,0-1 15,0 1 1,21 21-16,0 0 16,1 21-1,-22 1 1,21-1-16,-21 0 0,0 0 15,0 0-15,0 0 0,0 1 16,0-1-16,-21-21 0,-1 21 0,1 0 16,21 0-16,-21-21 0,21 21 15,-21-21-15,0 0 0</inkml:trace>
  <inkml:trace contextRef="#ctx0" brushRef="#br0" timeOffset="2708.01">8953 11409 0,'-21'0'79,"21"21"-64,0-42 32,0 0-31,0 0-1,21 21-15,-21-22 16,22 22-16,-1 0 31,0 0-15,-21 22-16,0-1 15,0 0-15,0 0 0,0 0 16,-21-21-16,0 21 0,-1-21 16,22 22-16,-21-22 0,21 21 15,-21-21-15,0 0 16,21-21 31,0-1-47,0 1 15,0 0-15,21 0 16,0 21 0,-21 21 15,0 0-15,0 0-16,0 1 0,0-1 15,0 0-15,0 0 16,0 0 15,-21-21-31,0 0 16,21-21-1,0 0 1,0 0-16,0 0 16,0-1-16,0 1 0,0 0 15,0 0-15,21 21 0,0 0 16,-21-21-16,21 21 0,1 0 15,-1 0-15,0 0 0,0 21 32,-21 0-32,0 0 0,21 0 0,-21 1 15,0-1-15,0 0 0,0 0 0,0 0 16,0 0-16,-21 1 0,0-1 16,0 0-16,0-21 0,-1 21 0,1 0 15,0-21-15,0 21 0,0-21 0,0 0 16,-22 22-16,22-22 0,0 0 15</inkml:trace>
  <inkml:trace contextRef="#ctx0" brushRef="#br0" timeOffset="4015.83">5270 11726 0,'0'-21'78,"0"0"-63,22 21-15,-1 0 16,-21-21-16,21 21 0,0 0 0,0-21 16,0 21-16,1 0 0,-1-21 15,0 21-15,0 0 0,0 0 16,0 0-16,1 0 0,-1 0 0,0 0 16,-21 21-16,21-21 15,-21 21-15,0 0 0,0 0 0,0 0 16,0 1-16,0-1 0,0 0 0,0 0 15,-21 21-15,0-20 0,0 20 16,-1-21-16,1 21 0,0-20 16,0-1-16,0 21 0,21-21 0,-21 0 15,-1 1-15,1-22 0,21 21 16,0 0-16,-21-21 0,21-21 47,0 0-47,0-1 0,21 1 15,0 0-15,-21 0 0,22 0 16,-1 0-16,21-1 0,-21-20 16,0 21-16,1 0 0,20 0 0,0-22 15,-21 22-15,22 0 0,-22 0 16,21 0-16,-21-1 0,22 1 0,-22 0 16,0 0-16,0 0 0,0 21 15,1-21-15,-22-1 16,-22 22 15,22 22-31,-21-22 0,0 21 16,0 0-16,0 0 0,0 21 15,-1-20-15,1-1 0,21 0 16,-21 21-16,0-21 0,0 22 16,21-22-16,0 0 0,0 21 0,0-20 15,0-1-15,0 0 0,0 0 16,0 0-16,0 0 0,21 1 15,0-1-15,0-21 0,0 0 16,1 0-16,-1 0 0,0 0 0,0 0 16,0 0-16,0 0 0,1 0 0,-1-21 15,0 21-15</inkml:trace>
  <inkml:trace contextRef="#ctx0" brushRef="#br0" timeOffset="6276.65">13547 12848 0,'0'0'0,"0"21"0,-22-21 16,1 0-16</inkml:trace>
  <inkml:trace contextRef="#ctx0" brushRef="#br0" timeOffset="42240.01">10414 9970 0,'0'0'16,"-21"0"-16,0 0 16,-1 0-16,22 21 78,22-21-78,-1 0 15,0 21-15,0-21 16,0 0-16,0 0 0,1 21 0,-1-21 16,0 0-16,21 0 0,-21 0 0,22 0 15,-22 21-15,21-21 0,1 0 16,20 0-16,-21 0 0,1 0 0,20 0 15,-20 0-15,20 0 0,-21 0 16,64 0-16,-63 21 0,-1-21 16,0 0-16,1 0 0,-1 0 0,0 22 15,-21-22-15,22 0 0,-1 0 16,0 21-16,1-21 0,-1 0 16,0 0-16,1 21 0,-1-21 0,0 0 15,22 0-15,-1 21 0,-20-21 0,20 0 16,1 21-16,-1-21 0,-20 0 15,20 21-15,1-21 0,-22 0 0,21 22 16,-20-22-16,-1 0 0,22 21 0,-22-21 16,21 0-16,-20 21 0,20 0 15,-20-21-15,20 0 0,1 21 0,-1-21 16,-21 0-16,22 0 0,-1 21 16,1-21-16,-22 0 0,22 0 15,-22 22-15,22-22 0,-22 0 0,0 0 0,22 0 16,-22 21-16,0-21 15,22 0-15,-22 0 0,1 0 0,-1 21 16,21-21-16,-20 0 0,-1 0 0,22 0 16,-22 21-16,0-21 0,1 0 15,-1 0-15,0 0 0,1 0 0,-1 0 16,0 0-16,1 0 0,-1 21 0,-21-21 16,21 0-16,1 0 0,-1 0 15,-21 0-15,22 0 0,-1 21 0,0-21 16,-21 0-16,22 0 0,-1 0 15,0 0-15,-20 0 0,20 0 16,0 22-16,1-22 0,-22 0 0,21 0 16,-21 0-16,0 0 0,1 21 15,-1-21-15,0 0 0,0 0 0,0 0 16,0 21-16,1-21 16</inkml:trace>
  <inkml:trace contextRef="#ctx0" brushRef="#br0" timeOffset="43708.29">16425 10245 0,'-21'0'0,"0"0"15,0 0-15,0 0 16,-1 0-16,1 0 0,0 0 16,0 0-16,0 0 31,42 0 16,0 0-47,0 0 15,0 0-15,1 0 0,-1 0 16,21 0-16,-21 0 0,22 21 0,-1-21 16,0 0-16,1 0 0,-1 0 0,0 0 15,22 0-15,-22 0 0,0 0 16,22 0-16,-22 0 0,1 21 0,20-21 15,-21 0-15,22 0 0,-1 0 16,-20 21-16,20-21 0,1 0 0,-22 0 16,22 21-16,-1 1 0,-21-22 15,1 0-15,20 21 0,-20-21 16,-1 0-16,21 21 0,-20-21 0,-1 0 16,22 0-16,-22 21 0,21-21 0,1 0 15,-22 0-15,22 21 0,-1-21 16,1 0-16,-1 0 0,1 21 0,-1-21 15,1 22-15,-22-22 0,22 0 0,-1 0 16,-21 21-16,22-21 0,-1 0 16,-20 0-16,20 21 0,1-21 0,-1 0 15,-20 0-15,20 0 0,1 0 16,-1 0-16,-21 21 0,22-21 0,-1 0 16,-20 0-16,20 0 0,-20 0 15,20 0-15,-21 0 0,1 0 16,20 0-16,-20 0 0,-1 0 0,0 0 15,22 0-15,-22 0 0,0 21 0,22-21 16,-22 0-16,22 0 0,-22 0 16,22 0-16,-1 21 0,-21-21 0,1 0 15,20 0-15,-20 0 0,-1 22 0,0-22 16,1 0-16,-1 0 0,0 0 16,-21 0-16,22 0 0,-22 0 0,21 0 15,-21 0-15,22 0 0,-22 0 0,21 0 16,-21 0-16,1 0 0,20 0 15,-21 0-15,0 0 0,0 0 16,1 0-16,-1 0 0,0 0 16,0 0-1,0 0 1,-21 21 0,21-21-16,1 0 15</inkml:trace>
  <inkml:trace contextRef="#ctx0" brushRef="#br0" timeOffset="44724.01">22331 10202 0,'0'0'0,"21"0"0,0-21 0,0 21 16,-21-21-16,21 21 0,1-21 16,-22 0-16,21 21 15,-21-21-15,-21 21 47,-1 0-47,1 0 16,-21 0-16,21 21 0,0-21 15,-22 21-15,22 0 0,0 0 16,-21 0-16,20 22 0,-20-22 0,21 21 16,0 1-16,-22-1 0,22 21 0,0-20 15,-21-1-15,21 22 0,-1-22 0,22 0 16,-21 22-16,21-22 0,0 0 15,0 1-15,0-1 0,0 0 0,0 1 16,0-1-16,21 0 0,1 1 16,-1-1-16,0-21 0,0 22 15,21-22-15,-20 21 0,-1-21 0,0 0 16,21 1-16,-21-1 0,1 0 0,-1-21 16,0 0-16,21 21 0,-21-21 15,1 0-15,-1 0 0,0 0 0,0 0 16,0 0-16,-21-21 0,21 0 0,1 21 15,-1-21-15,0-1 0,0 1 16</inkml:trace>
  <inkml:trace contextRef="#ctx0" brushRef="#br0" timeOffset="45743.43">22733 10393 0,'-21'0'16,"21"-21"109,0 0-94,-21 21 0,-1 0-15,22 21-16,-21-21 0,21 21 0,-21 0 16,21 0-16,-21-21 0,21 21 15,0 1 1,0-1-16,21-21 31,0 0-15,0 0-16,-21-21 15,22-1-15,-22 1 16,0 0-16,0 0 16,-22 21 15,22 21-15,-21 0-16,0 0 0,21 1 15,0-1-15,-21 0 0,21 0 16,0 0-16,0 0 15,0 1-15,0-1 16,21-21-16,0 0 16</inkml:trace>
  <inkml:trace contextRef="#ctx0" brushRef="#br0" timeOffset="46220.15">22987 10478 0,'0'-22'79,"21"22"-79,-21-21 15,21 21 1,-21-21-16,-21 21 31,0 0-15,0 21-16,0-21 0,21 21 15,0 1-15,-22-22 0,22 21 0,-21 0 16,21 0-16,0 0 16,0 0-1,21-21 16</inkml:trace>
  <inkml:trace contextRef="#ctx0" brushRef="#br0" timeOffset="49451.87">16446 9546 0,'22'0'32,"-22"21"30,21-21-62,-21 22 0,0-1 16,21 0-16,-21 0 15,0 0-15,21 0 16,0 1 0,-21-1-16,21-21 15,1 0 1,-1 0-16,0 0 16,0 0-16,0 0 15,0 0 1,1 0-16,-22 21 15,21-21-15,0 0 0,0 0 16,0 0-16,0 0 16,1 0-16,-1 0 0,0 0 15,0 21-15,0-21 0,0 0 0,1 0 16,-1 0-16,0 21 0,21-21 16,-21 0-16,1 0 0,-1 21 0,21-21 15,-21 0-15,0 0 0,1 0 0,-1 0 16,0 0-16,21 22 0,-21-22 15,1 0-15,20 0 0,-21 0 0,0 0 16,22 0-16,-22 0 0,0 0 0,21 0 16,-21 0-16,1 0 0,20 21 15,-21-21-15,0 0 0,0 0 0,22 0 16,-22 0-16,0 0 0,0 0 16,0 0-16,1 0 0,-1 0 15,0 0-15,0 0 0,0 0 0,0 0 16,22 0-16,-22 0 0,0 0 0,0 0 15,22 0-15,-22 0 0,0 0 16,0 0-16,0 0 0,22 21 0,-22-21 16,0 0-16,21 0 0,-21 0 0,1 0 15,20 0-15,-21 0 0,0 0 16,22 0-16,-22 0 0,0 0 0,21 0 16,-21 0-16,1 0 0,20 0 0,-21 0 15,0 0-15,0 0 0,1 0 16,-1 0-16,0 0 0,0 0 15,21 21-15,-20-21 0,-1 0 0,0 0 16,0 0-16,0 0 0,0 0 16,22 0-16,-22 0 0,0 0 0,0 0 15,22 0-15,-22 0 0,0 21 0,21-21 16,-21 0-16,1 0 0,-1 0 16,21 0-16,-21 0 0,0 0 0,1 0 15,20 0-15,-21 0 0,0 0 0,22 0 16,-22 0-16,0 0 0,21 0 15,-21 0-15,1 0 0,20 0 0,-21 0 16,0 21-16,22-21 0,-22 0 0,0 0 16,0 0-16,21 0 15,-20 0-15,-1 0 0,0 0 0,21 0 16,-21 0-16,1 0 0,-1 0 0,0 0 16,0 0-16,21 0 0,-20 0 15,-1 0-15,21 0 0,-21 0 0,0 0 16,22 0-16,-22 0 0,21 0 0,-21 0 15,22 0-15,-22 0 0,21 0 16,-21 0-16,22 0 0,-22 0 0,21 0 16,-21 0-16,22 0 0,-22 0 0,0 0 15,21 0-15,-20 0 0,20 0 16,-21 0-16,21 0 0,-20 0 0,-1 0 16,21 0-16,-21 0 0,0 0 15,1 0-15,20 0 0,-21 0 16,0 0-16,0 0 0,1 0 0,-1 0 15,0 0-15,0 0 0,21 0 0,-20 0 16,-1 0-16,0 0 0,0 0 16,0 0-16,0 0 0,1 0 0,-1 0 15,0 0-15,0 0 0,0 0 0,0 0 16,1 0-16,-1 0 0,0 0 16,0 0-16,0 0 0,0 0 15,1 0-15,-1 0 0,0 0 16,0 0-16,-21 22 15,21-22-15,0 0 16,1 0 0,-1 0-16,0 0 15,0 0 1,-21-22 0,21 22-16,-21-21 15,21 21-15,1-21 0,-1 21 16,0-21-16,0 21 15,0-21-15,0 21 0,1 0 0,-1-21 16,0-1-16,0 22 0,0 0 16,22-21-16,-22 21 0,0 0 0,21 0 15,-21 0-15,1-21 0,20 21 16,-21 0-16,21 0 0,-20 0 0,20 0 16,0 0-16,-21 0 0,22 0 15,-1 0-15,0 0 0,1 0 0,-1 0 16,0 0-16,1 0 0,20 0 0,-20 0 15,-1 0-15,0 0 0,1 21 16,-1-21-16,0 0 0,-21 0 0,22 0 16,-1 0-16,0 21 0,-20-21 0,20 0 15,0 0-15,1 22 0,-1-22 16,0 0-16,1 0 0,-1 0 0,0 21 16,1-21-16,-1 0 0,0 0 0,-21 0 15,22 0-15,-1 21 16,0-21-16,1 0 0,-1 0 0,0 0 15,-20 21-15,20-21 0,0 0 0,1 0 16,-22 0-16,21 21 0,0-21 16,-20 0-16,20 0 0,-21 21 0,21-21 15,1 0-15,-22 0 0,21 22 0,1-22 16,-22 0-16,21 0 0,0 0 16,1 0-16,-22 0 0,21 21 0,1-21 15,-1 0-15,0 0 0,1 0 0,-22 0 16,21 0-16,0 0 15,1 0-15,-22 0 0,21 21 0,-21-21 16,22 0-16,-22 0 0,21 0 0,-21 0 16,22 21-16,-22-21 0,0 0 15,0 0-15,22 0 0,-22 0 0,0 21 16,0-21-16,0 0 0,0 0 0,1 0 16,-1 0-16,21 0 0,-21 0 15,0 0-15,1 0 0,-1 0 0,21 0 16,-21 0-16,0 0 0,1 0 0,-1 0 15,0 0-15,0 0 0,0 0 16,0 0-16,1 0 16,-1-21-16,0 21 15,0 0-15,0 0 16,0 0 0,-21-21-16,22 21 15,-1 0-15,0 0 0,0 0 16,0 0-1,0 0-15,1 0 16,-22-21 0,21 21-16,-21-21 31,-21 21 0,21-22-15,-22 1-16</inkml:trace>
  <inkml:trace contextRef="#ctx0" brushRef="#br0" timeOffset="51483.61">15938 9186 0,'0'22'0,"-21"-22"31,0 0-15,21 21-16,21-21 47,0 0-32,1 0-15,-1 0 0,0 0 0,0 0 16,0 0-16,22 0 0,-22 0 16,21 0-16,-21-21 0,22 21 0,-22 0 15,0 0-15,0 0 0,0 0 0,0 0 16,-42 0 0,0 0-16,0 0 15,0 0-15,-22 0 0,22 0 0,-21 0 16,21 21-16,-22-21 15,22 0-15,-21 0 0,21 0 0,0 0 16,-1 0-16,1 21 0,0-21 16,42 0 15,0 0-15,1 0-16,-1 0 15,0 0-15,21 0 0,-21 0 0,1 0 16,20 0-16,-21 0 0,0-21 0,0 21 15,1 0-15,-44 0 32,-20 0-32,21 0 0,-21 0 15,20 0-15,-20 0 0,21 21 16,-21-21-16,20 0 0,1 0 0,0 0 16,0 21-16,0-21 0,42 0 31,0 0-31,0 0 15,0 0-15,22 0 0,-22 0 0,0 0 16,21 0-16,1 0 0,-22 0 16,21-21-16,-21 21 0,22 0 0,-22 0 15,-42 0 1,-22 0 0,1 0-16,0 0 0,-1 0 15,1 0-15,21 0 0,-21 0 0,20 0 16,1 21-16,21 0 15</inkml:trace>
  <inkml:trace contextRef="#ctx0" brushRef="#br0" timeOffset="53052.72">26416 9356 0,'-21'0'16,"0"0"-1,21-21-15,-22 21 31,1 0-31,0 0 16,0 0 0,0 0-16,42 0 78,0 0-78,0 0 15,0 0-15,1 0 0,-1 0 16,0 0-16,0 0 16,0-22-16,0 22 15,-42 0 17,0 0-32,-21 0 15,21 0-15,-1 0 0,1 0 16,0 0-16,0 0 0,0 0 0,0 0 15,42 0 17,0 0-17,0 0-15,0 0 0,0 0 0,1 0 16,-1 0-16,0 0 16,0 0-16,0 0 0,0 0 15,-42 0 1,0 0-1,0 0-15,0 0 0,0 0 0,-22 0 16,22 0-16,0 0 0,0 0 16,0 0-16,-1 22 0,1-22 15,21 21-15,21-21 32,1 21-32,-1-21 15</inkml:trace>
  <inkml:trace contextRef="#ctx0" brushRef="#br0" timeOffset="56036.12">23262 10795 0,'0'21'15,"0"-42"157,0 0-156,21 0-1,0 0 17,-21-1-17,22 22-15,-1 0 16,-21-21-16,21 21 15,0-21-15,0 21 0,0 0 16,1-21-16,-1 21 0,0 0 16,0 0-16,0 0 0,0 0 15,1 0-15,-1 0 0,0 0 16,0 21-16,-21 0 16,0 0-16,0 1 0,0-1 0,0 0 15,0 0-15,0 0 0,0 0 0,0 1 16,0-1-16,0 0 0,-21 0 15,0 0-15,0 0 0,-1 1 16,1-1-16,0 0 0,0 0 0,0 0 16,0-21-16,-1 21 0,1 1 15,0-22-15,0 21 0,21 0 0,-21-21 16,0 21-16,42-21 47,0-21-47,-21 0 0,21 21 15,0-21-15,0-1 0,22 1 0,-22 21 16,0-21-16,0 0 0,22 0 16,-22 0-16,21-1 0,-21 1 0,22-21 15,-1 21-15,-21 0 0,0-1 16,22 1-16,-22 0 0,0 0 16,0 0-16,-21 0 0,21-1 0,-21 1 15,21 21-15,-21-21 0,0 42 47,-21-21-47,21 21 0,-21 1 16,0-1-16,0 0 0,0 0 0,-1 0 15,1 22-15,21-22 0,-21 0 0,0 0 16,21 0-16,-21 22 0,21-22 16,0 0-16,0 0 0,0 0 15,0 0-15,0 1 0,0-1 0,0 0 16,42 0-16,-21 0 15,0-21-15,1 0 0,-1 21 0,0-21 16,0 0-16,0 0 0,0 0 16,1 0-16,-1 0 0,0-21 15,-21 0 1,21 21-16,-21-21 0,0 0 16</inkml:trace>
  <inkml:trace contextRef="#ctx0" brushRef="#br0" timeOffset="56508.26">24342 10562 0,'0'0'0,"0"21"47,0 1-15,0-44-1,0 1-16,0 0-15,0 0 16,0 0-16,0 0 16,21 21-1,0 0 1,-21 21 0,0 0-16,0 0 0,0 0 15,0 0-15,0 1 0,-21-1 16,21 0-16,-21 0 0,-1 0 15,22 0-15,-21 1 0,0-22 0,21 21 16,-21-21-16</inkml:trace>
  <inkml:trace contextRef="#ctx0" brushRef="#br0" timeOffset="56840.07">24617 10541 0,'0'42'31,"-21"-42"-15,21-21 30,21 21-46,-21-21 0,21 21 0,-21-21 16,21 0 0,0 0-16,-21 42 15,0 0 1,0 0-16,0 0 16,0 0-16,0 1 0,0-1 15,0 0-15,-21 0 0,21 0 0,-21 0 16,0 1-16,0-22 15,21 21-15,-22 0 0</inkml:trace>
  <inkml:trace contextRef="#ctx0" brushRef="#br0" timeOffset="57475.92">24828 11240 0,'22'21'16,"-44"0"15,1-21-31,0 0 16,0 21-16,0-21 15,0 0 1,21 21-16,0-42 31,0 0-31,0 0 16,21 0-16,0 21 0,-21-22 16,21 22-16,0 0 15,0 0-15,1 0 0,-1 0 16,0 22-1,-21-1-15,0 0 16,0 0-16,0 0 0,-21-21 16,0 21-1,-1-21-15,1 0 0,0 0 16,0 0 0,21-21-16,-21 21 0,21-21 15,0 0-15,0 0 16,21 21-1,0-21-15,0 21 16,0 0-16,1 0 0,-22 21 16,21-21-16,-21 21 0,21 0 15,-21 0-15,0 0 0,0 1 16,0-1-16,0 21 0,0-21 16,-21 22-16,-22-22 0,22 0 0,-21 21 15,0-21-15,-1 1 0,1-1 16,0 0-16,-1 0 0,1-21 0,21 21 15,0-21-15,-1 0 0,1 0 0,0 0 16</inkml:trace>
  <inkml:trace contextRef="#ctx0" brushRef="#br0" timeOffset="58039.61">25400 10478 0,'0'0'0,"0"21"32,0 0-17,-21-21-15,21 21 0,0 0 16,0 0-1,0 1 1,21-22 0,0 0-16,0-22 15,0 1 1,-21 0-16,0 0 16,0 0-16,0 0 15,-21 21 1,0 21-1,21 0-15,0 0 16,-21 0-16,21 0 0,-21 1 0,21 20 16,-21-21-16,21 0 0,0 0 15,0 1-15,0-1 0,21 0 16,0-21 0</inkml:trace>
  <inkml:trace contextRef="#ctx0" brushRef="#br0" timeOffset="58400.4">25739 10562 0,'-22'0'31,"22"21"-15,0 1-1,22-22 1,-1 0 0,0 0-16,-21-22 15,0 1 1,0 0 0,-21 21-1,0 0 1,-1 21-16,22 0 15,-21 1-15,21-1 0,-21 0 16,0 0-16,21 0 16,0 0-16,0 1 0,0-1 0,0 0 15,0 0-15,0 0 16,0 0-16</inkml:trace>
  <inkml:trace contextRef="#ctx0" brushRef="#br0" timeOffset="59108.03">25717 11113 0,'0'-22'15,"0"1"-15,0 0 16,22 0-1,-1 21-15,0-21 16,0 21-16,0-21 16,0 21-16,1 0 15,-1 0 1,-21 21-16,0 0 0,0 0 16,0 0-16,-21 0 0,-1 1 0,1-1 15,21 0-15,-21 0 0,0 21 16,0-20-16,0-1 0,21 0 0,0 0 15,0 0-15,0 0 0,0 1 16,0-1 0,21-21-16,0 0 15,0 0-15,21 0 0,-20-21 16,-1 21-16,0-22 0,0 1 16,21 0-16,-20 0 0,-1 0 0,21-22 15,-21 22-15,0 0 0,1 0 16,-1 0-16,-21 0 0,0-1 0,21 22 15,-21-21-15,21 0 0,-42 42 47,0 0-47,21 1 0,0-1 16,-21 0-16,-1 0 0,22 21 16,-21-20-16,0 20 0,0-21 15,21 21-15,-21 1 0,0-1 0,21-21 16,-22 22-16,22-1 0,0 0 15,0-21-15,0 22 0,0-1 0,-21-21 16,21 22-16,0-22 0,0 0 0,-21 21 16,21-21-16,0 1 0,0-1 15,-21 0-15,0 0 0,21 0 0,-21-21 16,-1 0-16,1 0 16,0 0-16,0 0 15,0 0-15,21-21 0,-21 0 0,21 0 16,-22 21-16,22-21 0,0-1 0,0 1 15,0 0-15,0 0 16,0 0-16,0-22 0,0 22 0</inkml:trace>
  <inkml:trace contextRef="#ctx0" brushRef="#br0" timeOffset="59597.07">26331 10668 0,'0'21'47,"0"0"-31,0 1-1,0-44 48,0 1-63,21 21 0,-21-21 15,22 0-15,-22 0 0,21 21 32,-21 21-17,0 0 1,0 0 0,0 0-16,0 1 0,0-1 15,0 0 1</inkml:trace>
  <inkml:trace contextRef="#ctx0" brushRef="#br0" timeOffset="59848.35">26585 10668 0,'0'0'15,"21"0"-15,1 0 16,-22 21 0,0 0-1,0 1-15,0-1 0,0 0 16,0 0 0,0 0-16,-22-21 15,22 21-15,-21-21 16</inkml:trace>
  <inkml:trace contextRef="#ctx0" brushRef="#br0" timeOffset="60220.39">26628 10372 0,'0'0'0,"0"-21"0,0-1 16,0 1-16,0 0 16,21 21-1,0 0-15,0 0 0,0 0 16,22 21-16,-22 0 0,21 22 16,-21-22-16,0 21 0,22 1 0,-22-1 15,0 0-15,0 1 0,-21-1 16,0 21-16,0-20 0,0-1 15,0 0-15,0 1 0,-21 20 0,-21-20 16,21 20-16,-22-21 0,22 1 16,-21 20-16,21-20 0,-22-1 0,1 0 15,21 1-15,-22-1 0,22 0 0,0-21 16,-21 1-16,21 20 0,-1-21 16,1-21-16,0 21 0,21 0 0,-21-21 15,0 0-15,0 0 16,-1 0-1,1 0-15</inkml:trace>
  <inkml:trace contextRef="#ctx0" brushRef="#br0" timeOffset="61032.14">22373 11684 0,'0'0'0,"-21"0"0,-21 0 0,20 0 0,1 0 16,42 0 15,22 0-31,-1 0 16,0 0-16,1 0 0,20 0 16,22 0-16,0 21 0,-1-21 0,1 21 15,21-21-15,0 22 0,21-1 0,0-21 16,0 21-16,21-21 0,-21 21 15,21 0-15,0-21 0,0 21 0,0 1 16,1-22-16,-1 0 0,0 21 16,0-21-16,-21 0 0,0 0 0,0 0 15,-21 0-15,0 21 0,0-21 0,-1 0 16,-20 0-16,0 0 16,-22 0-16,1 0 0,-22 0 0,0 0 0,1 0 15,-1 0-15,-21 0 16,0 0-16,1 0 0,-1 0 15,-42 21 32,-22-21-47,22 0 0,-21 0 0,-1 21 16,1-21-16,0 21 0</inkml:trace>
  <inkml:trace contextRef="#ctx0" brushRef="#br0" timeOffset="63948.52">21844 12933 0,'0'21'0,"-21"-21"47,0 0-47,21-21 16,0 0-1,0 0-15,0-1 0,0 1 16,0 0-16,21 0 16,0 21-16,0-21 0,0 21 15,0 0-15,22-21 0,-22 21 0,21 0 16,-21 0-16,22 0 0,-1 0 16,0 0-16,-20 0 0,20 21 0,0-21 15,-21 21-15,1 0 0,20 0 16,-42 0-16,21 22 0,-21-22 15,0 21-15,0-21 0,0 22 0,-21-22 0,0 21 16,0-21-16,-1 1 16,1 20-16,-21-21 0,21 0 0,-22 0 15,22 1-15,0-1 0,0-21 0,0 21 16,0 0-16,42-42 47,-21 0-47,21 0 0,0 21 0,0-43 15,22 22-15,-22 0 0,0-21 0,21 20 16,1-20-16,-1 0 0,-21-1 16,21 1-16,1 21 0,-1-21 0,0-1 15,-20 22-15,20-21 0,-21 42 16,0-21-16,0-1 0,-42 44 31,0-1-31,0 0 16,0 21-16,0 1 0,-1-22 0,-20 21 15,21 0-15,0 1 0,0-1 0,-1 0 16,1 1-16,21-22 0,-21 21 16,21-21-16,0 1 0,0 20 0,0-21 15,0 0-15,21-21 0,0 21 0,1 1 16,-1-22-16,0 0 0,21 0 16,1 0-16,-22 0 15,21 0-15,-21 0 0,22-22 0,-22 1 16,21 21-16</inkml:trace>
  <inkml:trace contextRef="#ctx0" brushRef="#br0" timeOffset="64376.38">23241 13314 0,'0'21'47,"0"0"-32,-21-21 1,0 0-16,-1 21 16,1-21-16,0 0 31,21-21-16,0 0 1,0 0-16,21 21 0,0-21 16,1 21-16,-1-21 0,0 21 15,0 0-15,0 0 16,0 0-16,-21 21 16,0 0-16,0 0 15,0 0-15,0 0 0,-21 1 0,21-1 16,-21 21-16,-21-21 0,21 0 15,-1 22-15,-20-22 0,21 0 0,0 0 16,0 0-16,-1 1 0</inkml:trace>
  <inkml:trace contextRef="#ctx0" brushRef="#br0" timeOffset="65207.92">24003 12912 0,'0'0'0,"21"-21"0,-21-1 15,0 44 16,0-1-15,0 0-16,0 0 0,0 0 0,0 22 16,0-22-16,0 0 0,0 0 0,0 0 15,0 0-15,0 1 0,0-1 16,21 0-16,-21 0 0,21-21 0,1 21 16,-1 0-16,0-21 0,0 22 15,0-22-15,0 0 0,1 0 16,-1 0-16,0 0 0,0 0 0,0-22 15,0 1-15,1 0 0,-1 0 16,0 0-16,-21 0 0,21-1 0,0-20 16,0 21-16,1 0 0,-22-22 15,0 22-15,21 0 0,-21 0 16,21 0-16,-21 0 16,0 42 15,0 0-31,0 0 15,0 0-15,0 0 0,0 1 16,0 20-16,0-21 0,0 0 0,-21 22 16,0-1-16,-1-21 0,1 21 0,0 1 15,0-1-15,21 0 0,-21 1 16,0-1-16,-1 0 0,1 22 0,21-22 16,0 1-16,0 20 0,0-21 15,0 1-15,0 20 0,0-20 16,0-1-16,0 0 0,0 1 0,0-22 15,-21 21-15,21-21 0,0 22 0,0-22 16,-21 0-16,21 0 0,0 0 16,-21 0-16,0 1 0,-1-22 15,22-22 17,0 1-32,0 0 15,0 0-15,0 0 0,0 0 16,0-22-16,0 1 0,0 0 15,0-1-15,0 1 0,0-22 0,22 22 0,-22-21 16,21-1-16,0 22 16,0-22-16,0 22 0,22 0 0,-22 20 15,0-20-15,0 21 0,0 0 0,0 0 16,1-1-16,-1 22 0,0-21 16,0 21-16,0 0 0,0 0 0,1 0 15,-1 0-15,0 0 16</inkml:trace>
  <inkml:trace contextRef="#ctx0" brushRef="#br0" timeOffset="66607.67">21632 13864 0,'-21'0'0,"0"0"15,21 21 17,21-21-32,0 0 0,0 0 15,1 0-15,20 0 0,21 0 0,-20 0 16,41 0-16,-20 0 15,21 0-15,20 0 0,1 0 0,21 0 16,0-21-16,0 21 0,21 0 0,-21 0 16,0-21-16,0 21 0,22 0 15,-22 0-15,0 0 0,0 0 0,0 0 16,-22 0-16,1 0 0,-21 0 16,0 0-16,-22 0 0,22 0 0,-43-21 15,22 21-15,-22 0 0,0 0 0,1 0 16,-1 0-16,-21 0 0,0 0 15,0-21-15,1 21 0,-1 0 0,0 0 32,-21 21 46</inkml:trace>
  <inkml:trace contextRef="#ctx0" brushRef="#br0" timeOffset="82663.35">17272 6858 0,'0'0'0,"-21"0"0,21-21 16,-21 21-16,-1 0 15,1 0-15,0 0 16,0 0 0,0 0-1,0 0 1,-1 0 0,44 0 15,-1 0-31,0 0 15,0 0-15,0 0 0,0 0 0,1 0 16,20 0-16,-21 0 0,21 0 16,-20 0-16,20 0 0,-21 0 0,0 0 15,0 0-15,1 0 0,-65 0 47,22 0-47,0 0 16,-21 0-16,20 0 0,-20 0 0,21 0 15,-21 0-15,20 0 0,1 0 0,0 0 16,0 0 0,42 0 15,0 0-31,0 0 0,1 0 16,-1 0-16,0 0 0,0 0 0,0 0 15,0 0-15,1 0 0,-1 0 0,0 0 16,0 0-16,-42 0 31,0 0-31,0 0 0,-22 0 16,22 0-16,-21 0 0,21 0 15,-22 0-15,22 0 0,0 0 0,-21 0 16,20 21-16,44-21 47,20 0-47,-21 0 0,0 0 15,0 0-15,22 0 0,-22 0 16,0 0-16,21 0 0,-20 0 0,20 0 16,-21 0-16,0 0 0,0 0 0,-42 0 31,0 0-31,0 0 16,0 0-16,-22 0 0,22 0 0,-21 0 15,21 0-15,-22 0 0,22 0 16,0 0-16,0 0 0,0 0 15,42 0 17,0 21-32,0-21 15,0 0-15,1 0 0,-1 0 16,0 0-16,0 0 16</inkml:trace>
  <inkml:trace contextRef="#ctx0" brushRef="#br0" timeOffset="85135.9">17145 7578 0,'21'0'125,"0"0"-125,0 0 15,1 0-15,-1 0 0,0 0 0,0 0 16,0 0-16,-42 0 47,0 0-47,0 0 16,0 0-16,-1 0 0,1 0 15,0 0-15,0 0 0,21 21 16,21-21 31,0 0-32,0 0-15,1 0 0,-1 21 16,0-21-16,0 0 0,0 0 16,0 0-16,1 0 0,-44 0 46,1 0-46,0 0 0,0 0 16,-21 0-16,20 0 0,1 0 0,0 0 16,0 0-16,0 0 15,21 21-15,21-21 16,0 0 0,0 0-16,0 0 0,1 0 0,-1 0 15,0 0-15,0 0 16,0 0-16,-42 0 47,0 0-32,0 0-15,0 0 32,42 0-17,0 0 1,0 0-16,0 0 15,0 0-15,1 0 16,-44 0 31,1 0-47,-21 0 0,21 0 16,0 0-16,-1 0 0,1 0 0,0 0 15,0 0-15,0 0 0,0 0 16,42 0 15,0 0-31,0 0 0,0 0 16,0 0-16,1 0 0,-1 0 0,0 0 15,0 0-15,0 0 0,0 0 0,-42 0 63,0 0-63,0 0 0,0 0 15,0 0-15,-1 0 0,1 0 16,0 0-16,42 0 47,0 0-47,1 0 16,-22-21-16,21 21 0,0 0 15,-42 0 48,0 0-63,-1 0 0,1 0 15,0 0-15,0 0 0,0 0 16,42 0 31,0 0-47,0 0 15,0 0-15,1 0 16,-1 0-16,0 0 16,0 0-16,0 0 15,-42 0 32,0 0-47,0 0 16,0 0-16,-1 0 0,1 0 15,42 0 32,1 0-47,-1 0 0,0 0 16,21 0-16,-21 0 0,1 0 0,20 0 16,-21 0-16,0 0 0,0 0 15,1-21-15,-22 0 31,-22 21-31,1 0 16,0 0-16,0 0 0,0 0 0,-22 0 16,22 0-16,0 0 0,0 0 0,-21 0 15,20 0-15,1 0 0,0 0 16,0 0 0,42 0 15,0 0-31,0 0 0,1 0 15,-1 0-15,0 0 0,0 0 16,0 0 0,-42 0 15,0 0-15,0 0-16,0 0 0,-1 0 15,1 0-15,0 0 0,0 0 0,0 21 16,0-21-16,-1 0 0,44 0 47,-1 0-47,0 0 15,0 0-15,0 0 16,0 0-16,1 0 0,-1 0 16,0 0-16,-42 0 46,0 0-30,-1 0-16,1 0 0,0 0 16,0 0-1,0 0 1,42 0 31,0 0-47,0 0 0,0 0 15,1 0-15,-1 0 0,0 0 16,0 0 0,0 0-16,-42 0 47,0 0-47,0 0 15,0 0 1,-1 0-1,22 21 1,0 0 0</inkml:trace>
  <inkml:trace contextRef="#ctx0" brushRef="#br0" timeOffset="86972.04">11493 11113 0,'0'0'0,"22"0"0,-22-22 0,0 1 16,21 0-16,-21 0 16,0 0-16,0 0 15,0-1 1,0 1-1,0 42 32,0 1-47,0-1 16,0 0-16,0 21 0,0-21 16,0 22-16,0-22 0,0 21 0,-21 1 15,21-1-15,-22 0 0,22 1 0,-21-1 16,21 0-16,0 1 0,-21-1 15,0 0-15,0 1 0,21-1 0,0 0 16,0-21-16,-21 22 0,21-22 16,-22 21-16,22-21 0,0 1 0,-21-1 15,21 0-15,0 0 0,0 0 16,0-42 31,0 0-32,0 0-15,0 0 16</inkml:trace>
  <inkml:trace contextRef="#ctx0" brushRef="#br0" timeOffset="87784.21">11261 11536 0,'0'0'0,"-22"0"0,-105 0 31,106 0-31,0 0 16,0 0-16,0 0 0,0 0 16,21 21-1,21-21 16,0 0-31,21 0 0,-21 0 16,1 0-16,20 0 0,0 0 0,1 0 16,-1 0-16,0 0 15,1-21-15,-1 21 0,0 0 0,1 0 0,-1 0 16,21 0-16,-20 0 0,-1 0 0,-21 0 16,22 0-16,-22 0 15,0 0-15,0 0 0,0 0 16,-42 0-1,0 0-15,-21 0 0,20 0 16,-20 0-16,0 0 0,-1 0 16,1 0-16,0 0 0,-1 0 0,1 0 15,0 0-15,-1 0 0,1 21 0,0-21 16,21 0-16,-22 0 0,22 0 16,-21 0-16,21 0 0,-1 0 15,44 0 1,-1 0-1,21 0-15,-21 0 0,22 0 16,-1 0-16,0 0 0,1 0 0,-1 0 16,0 0-16,1 0 0,-1 0 15,0 0-15,1 0 0,-1 0 0,-21 0 16,0 0-16,0 0 0,-42 0 16,0 0-1,0 0-15,-21 0 0,20 0 0,-20 0 16,21 0-16,-21 0 0,20 0 0,1 0 15,0 0-15,0 0 0,0 0 16,42 0 15,0 0-15,0 0-16,0-21 0,1 21 16</inkml:trace>
  <inkml:trace contextRef="#ctx0" brushRef="#br0" timeOffset="88583.76">12192 11261 0,'0'0'0,"0"-21"16,-21 21-16,21-22 16,0 1-16,0 0 15,21 0 1,0 21-16,0 0 0,-21-21 0,43 21 16,-22 0-16,21-21 15,-21 21-15,0 0 0,1 0 16,-1 0-16,0 0 0,0 0 0,0 0 0,0 0 15,1 21-15,-22 0 0,0 0 0,0 0 16,21 22-16,-21-22 16,0 21-16,0-21 0,0 22 0,-21-1 15,-1-21-15,1 21 0,0-20 0,0 20 16,-21 0-16,20-21 0,-20 1 0,21 20 16,-21-21-16,20 0 0,1 0 15,-21 1-15,21-22 0,0 21 0,21 0 16,-22-21-16,1 21 15,21-42 17,21 0-32,1 0 0,-1-1 0,0 1 15,21 0-15,-21 0 0,1-21 0,20 20 16,-21 1-16,21-21 0,1 21 16,-22-22-16,21 22 0,-21 0 0,22 0 15,-22-21-15,0 20 0,0 1 0,0 0 16,1 0-16,-1 21 0,-21-21 15,0 0-15,0-1 0,21 22 0,-21-21 16,21 21-16,-21-21 16,0 42 15,0 0-31,0 1 0,-21-1 16,0 0-16,0 0 0,-1 21 15,22-20-15,-21 20 0,0 0 0,0-21 16,21 22-16,0-1 0,-21-21 0,0 0 15,21 22-15,0-22 0,0 0 0,0 0 16,0 0-16,0 1 0,0-1 16,0 0-16,21 0 15,0-21-15,-21 21 0,21-21 0,0 0 16,0 0-16,1 0 0,-1 0 0,0 0 16,0 0-16,0 0 0,0 0 15,1 0-15,-22-21 0,21 21 0,0-21 16,0 21-16,0-21 0,22 0 15,-22 21-15</inkml:trace>
  <inkml:trace contextRef="#ctx0" brushRef="#br0" timeOffset="89031.51">13652 11155 0,'0'-85'31,"0"64"-31,22 0 16,-22 42 15,0 0-31,0 22 0,0-22 15,0 21-15,0 0 0,0 1 0,0-1 16,-22 0-16,1 1 0,21-1 16,0 0-16,-21 1 0,0-1 0,0-21 15,21 22-15,0-22 0,-21 0 0,-1 21 16,22-21-16,-21 1 0,21-1 0,0 0 16,-21-21-16,21 21 15,-21 0-15,21 0 0,0 1 16,0-44 31,0 1-47,0 0 15,21 0-15,0 21 0,-21-21 0,0 0 16,0-1-16,21 22 0,-21-21 0</inkml:trace>
  <inkml:trace contextRef="#ctx0" brushRef="#br0" timeOffset="89588.39">13377 11430 0,'0'0'16,"-21"0"-16,0 0 0,-21 0 0,20 0 0,1 0 15,0 0-15,63 0 32,-20 0-32,20 0 15,0 0-15,1 0 16,-1 0-16,0 0 0,-21 0 0,22 0 16,-1 0-16,0 0 0,-20 0 0,20 0 15,-21 0-15,21 0 0,-20 0 0,-1 0 16,0 0-16,0 0 15,-42 0 17,0 0-32,0 0 15,-1 0-15,-20 0 0,21 0 0,-21 0 16,-1 0-16,1 0 0,21 0 0,-22 0 16,1 0-16,0 0 0,-1 0 15,1 21-15,21-21 0,-21 0 16,20 0-16,1 0 0,0 0 0,42 0 31,0 0-31,1 0 16,20 0-16,-21 0 0,21 0 0,1 0 15,-1 0-15,0 0 0,1 0 0,-22 0 16,21 0-16,1 0 0,-22 0 0,0 0 16,0 0-16,0 0 0,0 0 15,-21-21 16</inkml:trace>
  <inkml:trace contextRef="#ctx0" brushRef="#br0" timeOffset="90359.72">10689 10562 0,'0'-21'0,"0"42"0,0-63 31,-21 42-15,21 21 0,-21 0-16,21 0 0,0 1 15,-21-1-15,21 0 0,0 0 16,-22 0-16,44-21 47,-1 0-47,0 0 0,-21-21 15,21 0-15,0 21 0,-21-21 0,0 0 16,0-1-16,0 1 16,0 0-16,-21 21 15,0 0 1,0 0-16,0 0 16,-1 21-16,22 0 0,-21 1 0,21-1 15,-21 0-15,0 21 0,21-21 0,0 1 16,0-1-16,0 0 0,0 0 15,0 0-15,21-21 16,21 0-16,-20 0 0,-1 0 0</inkml:trace>
  <inkml:trace contextRef="#ctx0" brushRef="#br0" timeOffset="90708.52">11028 10583 0,'-21'0'32,"-1"0"-32,1 22 15,21-1 1,21-21 15,1 0-15,-22-21-16,21 21 0,-21-22 15,0 1 1,-21 21 0,-1 0-16,1 0 15,0 0-15,0 21 0,21 1 16,0-1-16,-21 0 0,21 0 16,0 0-16,0 0 0,0 1 0,0-1 15,0 0-15,0 0 0,0 0 0,21-21 16,0 0-16,0 21 0,22-21 15</inkml:trace>
  <inkml:trace contextRef="#ctx0" brushRef="#br0" timeOffset="91691.97">14457 10901 0,'-21'0'0,"-1"0"16,22 21 31,0-42 0,0 0-32,0 0-15,22 21 16,-1-22-16,0 22 16,-21-21-16,21 21 31,-21 21-31,0 1 0,0-1 16,0 0-16,0 0 15,-21 0-15,0 0 0,0 1 16,-1-1-16,1-21 0,21-21 62,0-1-62,0 1 16,21 0-16,-21 0 16,0 0-16,0 0 0,22 21 15,-22 21 16,0 0-15,0 0-16,0 0 0,0 0 16,0 1-16,-22-1 0,1 0 15,21 0-15,-21 0 16,0 0-16,0-21 0,21 22 16,-21-22-16</inkml:trace>
  <inkml:trace contextRef="#ctx0" brushRef="#br0" timeOffset="92104.85">14647 10880 0,'21'0'15,"-21"21"32,0 0-31,0-42 46,0 0-62,22 0 16,-1-1-16,0 22 16,0-21-16,0 21 15,0 0 1,-21 21-16,0 1 16,0-1-16,0 0 0,0 0 15,0 0-15,-21 0 0,0 1 16,0 20-16,0-21 0,0 0 15,-22 0-15,22 1 0,0-22 0,-21 21 16,20 0-16,1 0 0</inkml:trace>
  <inkml:trace contextRef="#ctx0" brushRef="#br0" timeOffset="93272.39">10880 12277 0,'-22'0'16,"44"0"-16,-86 0 0,43 0 0,0 0 15,-22 0-15,22 0 0,0 0 0,0 0 16,0 0-16,0 0 0,-1 0 15,22-21 1,22 21 15,-1 0-31,0 0 0,0 0 16,0 0-16,0 0 0,1 0 0,20 21 16,-21-21-16,21 0 0,1 0 0,-1 0 15,0 0-15,1 0 0,20 0 0,-20 0 16,-1 21-16,21-21 0,1 0 15,-22 0-15,22 0 0,-22 0 0,22 0 16,-1 0-16,1 0 0,20 21 0,-20-21 16,-1 0-16,22 0 0,0 0 15,-1 0-15,22 21 0,-21-21 0,-1 0 16,1 0-16,0 21 0,-1-21 16,1 0-16,0 0 0,-22 22 15,22-22-15,-22 21 0,22-21 0,-21 0 16,-1 0-16,1 0 0,-1 0 0,1 21 15,-1-21-15,-21 0 0,22 0 16,-22 21-16,22-21 0,-22 0 0,0 0 16,1 0-16,-1 21 0,0-21 0,-20 0 15,20 0-15,-21 0 0,21 0 0,-20 21 16,-1-21 0,0 0-16,-42 0 328,21-21-313,-21 21 1</inkml:trace>
  <inkml:trace contextRef="#ctx0" brushRef="#br0" timeOffset="97420.03">12573 10922 0,'-21'0'15,"0"0"16,-1 0-31,1 0 16,0 0 0,0 0-16,0 0 0,0 0 15,-1-21-15,1 0 0,0 21 16,0 0-16,0-21 0,0 21 16,-1-22-16,1 22 0,0-21 0,-21 0 15,21 21-15,-1-21 0,-20 21 0,21-21 16,-21 0-16,20 21 0,1-22 15,-21 1-15,21 0 0,-22 0 0,1 21 16,21-21-16,-21 0 0,-1-1 0,1 1 16,0 0-16,-22 0 0,22 0 0,-22 0 15,1-1-15,20 1 0,-20 0 16,-1 0-16,1 0 0,-1 0 16,1-1-16,-1 1 0,1 0 0,-1 0 15,1 0-15,-1 0 0,1-1 0,21 22 16,-22-21-16,1 0 0,-1 0 15,22 0-15,-43 21 0,22-21 0,-1-1 16,1 1-16,-1 0 0,1 0 0,-22 0 16,21 0-16,1-1 0,-1 1 15,1 0-15,-1 0 0,1 0 0,21-22 16,-22 22-16,1 0 0,-1-21 0,1 21 16,-1-1-16,1-20 0,-1 21 0,1-21 15,-1 20-15,1 1 0,-1-21 16,22 21-16,-22 0 0,1-1 15,20-20-15,-20 21 0,-1 0 0,22-22 0,0 22 16,-22-21-16,22 21 0,0-22 16,-1 22-16,1-21 0,0 0 15,-1 20-15,1-20 0,21 0 0,-22-1 16,1 1-16,0 0 0,21-1 0,-22 1 16,1 0-16,21-1 0,0 1 0,-22 0 15,22-1-15,0 1 0,21 0 16,0-1-16,-21 1 0,21 0 0,0-1 15,0 1-15,0 0 0,0-1 0,21-20 16,-21 21-16,21-1 0,0 1 16,0 21-16,1-22 0,-1 1 0,0 0 15,21 21-15,-21-22 0,22 1 16,-22 21-16,21-22 0,1 22 0,-1-21 16,0 21-16,1-22 0,-1 22 15,21-21-15,-20 21 0,-1 0 16,0-22-16,22 22 0,-22 0 0,22-21 0,-22 20 15,22 1-15,-22 0 0,21 0 16,-20 0-16,20 0 0,64-22 16,-63 22-16,-1 21 0,1-21 0,-1 0 15,1 21-15,-1-21 0,1 21 16,-1 0-16,1 0 0,-1-22 0,22 22 16,-22 0-16,1 0 0,21 0 15,-22 0-15,22 0 0,-1 0 16,-20 0-16,21 0 0,-22 0 0,22 0 15,-22 0-15,1 0 0,20 0 0,-20 0 16,21 0-16,-1 0 0,-20 0 16,20 0-16,1 0 0,0 0 0,-1 0 15,-20 0-15,21 0 0,-22 0 0,22 0 16,-22 0-16,22 0 0,-22 22 0,1-22 16,-1 0-16,22 0 0,-21 0 15,-1 0-15,22 0 0,-22 21 16,1-21-16,-1 0 0,1 0 0,-1 0 15,1 0-15,-1 21 0,1-21 0,-1 0 16,1 0-16,-1 0 0,1 0 16,-1 21-16,22-21 0,-22 0 0,1 0 15,-1 0-15,1 21 0,-1-21 16,1 0-16,-22 0 0,22 0 0,-22 21 16,22-21-16,-22 0 0,21 0 15,1 22-15,-22-22 0,22 0 0,-22 0 16,22 0-16,-22 21 0,21-21 0,1 0 15,-22 0-15,1 0 0,20 0 16,-21 0-16,-20 0 0,20 0 16,0 0-16,-21 0 0,22 0 0,-22 0 15,0 0-15,21 0 0,-20 0 16,-1 0-16,0 0 0,0 0 16,0 0-16,0 0 0,1 0 15,-1 0-15,0 0 0,0 0 0,0 0 16,0 0-16,1 0 0,-1 0 0,0-21 15,0 21-15,0 0 16,-21-22-16,21 22 0,1 0 0,-1 0 16,0-21-16,0 21 0,0 0 15,0 0-15,1-21 0,-1 21 16,0 0-16,0-21 16,0 21-16,0 0 0,1 0 0,-1-21 15,0 21-15,0 0 16,-21-21-16,21 21 15,-21-22 1,0 1 0,21 21 15,-21-21-15,0 0 15,22 21-16,-22-21-15,21 0 16,-21-1 0,0 1-16,21 21 15,0-21-15,-21 0 16,21 21 0,-21-21 30,0 0 64,21 21-110,-21-22 31,-21 22 0,0 0-31,0 0 16,0 0-16,0 0 0,-1 0 16,-20 22-16,21-22 15,0 0-15,-22 0 0,22 0 0,0 0 16,-21 0-16,21 0 0,-1 21 0,1-21 15,0 0-15,0 0 16,42 0 31,0 0-47,0 0 16,1 0-16,-1 0 0,21 0 15,-21 0-15,0 0 0,22 0 16,-22 0-16,21 0 0,-21 0 0,22 0 15,-22 0-15,0 0 0,0 0 16,0 0-16,1 0 16,-1 0-1,-21 21 48,21 0-63,-21 0 15,0 0-15,0 1 0,0-1 16,0 0-16,0 0 0,0 21 16,0-20-16,0-1 0,0 0 0,0 21 15,0-21-15,0 1 0,0 20 0,-21-21 16,21 0-16,0 0 0,0 1 16,0-1-16,0 0 0,0 0 15,0 0-15,0 0 16,-21-21 62,-1 0-78,1 22 16,0-22-16,0 21 0</inkml:trace>
  <inkml:trace contextRef="#ctx0" brushRef="#br0" timeOffset="104463.67">11599 10689 0,'0'0'0,"-42"0"31,21 0-31,0 0 16,-1 0 0,1 0-16,0 0 15,21 21-15,-21-21 0,0 0 16,0 22-16,-1-22 0,1 21 16,0-21-16,0 0 0,0 21 15,0-21-15,-1 0 0,1 21 16,0 0-16,0-21 0,0 21 0,0-21 15,-1 22-15,1-22 0,0 21 0,0-21 16,0 21-16,0-21 0,-1 21 16,1 0-16,0 0 0,0-21 0,0 22 15,0-1-15,21 0 0,-22-21 0,1 21 16,21 0-16,-21 0 16,21 1-16,-21-1 0,21 21 0,0-21 15,-21 0-15,21 1 0,0 20 0,-21-21 16,21 0-16,0 0 0,-22 1 15,22 20-15,0-21 0,0 0 0,0 0 16,0 1-16,-21-1 0,21 21 0,0-21 16,0 0-16,0 1 0,-21-1 15,21 0-15,0 0 0,0 0 0,0 0 16,0 22-16,0-22 0,0 0 0,0 0 16,0 0-16,0 1 0,0-1 0,0 0 15,0 0-15,0 0 0,0 0 16,0 1-16,0-1 0,21-21 15,-21 21-15,0 0 0,21 0 0,-21 0 16,0 1-16,0-1 0,22-21 16,-22 21-16,21 0 0,0 0 15,-21 0-15,21 1 16,0-22-16,0 21 0,1-21 16,-1 0-16,0 21 15,0-21-15,0 0 0,0 0 16,1 0-16,-1 0 0,0 21 0,0-21 15,0 0-15,0 0 0,1 0 0,-1 0 16,0 0-16,21 0 16,-21 0-16,1 0 0,-1 0 0,0 0 0,0 0 15,0 0-15,0 0 0,1 0 16,-1-21-16,0 21 0,0 0 16,0-21-16,0 0 0,1 21 15,-1-22-15,0 1 0,0 21 16,0-21-16,0 0 0,1 0 15,-1 0-15,-21-1 0,0 1 0,21 21 16,0-21-16,-21 0 0,21 0 16,-21 0-16,0-1 0,21 22 15,1-21-15,-22 0 0,0 0 0,21 0 16,0 0-16,-21-1 0,0 1 16,21 0-16,0 0 15,0 0-15,-21 0 0,0-1 16,22 1-16,-22 0 0,21 0 15,-21 0-15,21 21 0,-21-21 16,0-1-16,0 1 0,0 0 0,21 21 16,-21-21-16,0 0 0,0 0 0,0-1 15,0 1-15,0 0 0,0 0 16,0 0-16,0 0 0,0-1 16,0 1-16,0 0 0,0 0 0,0 0 15,0 0-15,0-1 0,0 1 0,0 0 16,0 0-16,0 0 15,0 0-15,0-1 0,0 1 16,0 0-16,0 0 0,0 0 16,0 0-16,0-1 15,-21 1 1,21 0-16,0 0 0,0 0 16,0 0-16,-21 21 0,21-22 15,0 1-15,-21 0 16,-1 0-16,1 0 15,0 0-15,0 21 16,0-22-16,0 22 16,-1 0-16,22-21 0,-21 21 15,0-21-15,0 21 16,0 0-16,0 0 0,-1 0 16,1 0-16,0 0 0,0 0 15,0 0-15,0 0 16,-1 0-16,1 0 15,0 0-15,21 21 0,-21-21 0,0 0 16,0 0-16,21 21 16,-22-21-16,1 0 15,21 22-15,0-1 32,-21-21-32,0 0 15,21 21-15,-21 0 16,0-21-16,-1 21 0,22 0 15,-21 1-15</inkml:trace>
  <inkml:trace contextRef="#ctx0" brushRef="#br0" timeOffset="106129.09">13864 10816 0,'0'-21'31,"0"0"-31,-21 21 16,0 0 0,0 0-16,-1 0 15,1 0-15,0 0 0,0 0 16,0 0-16,0 0 0,-1 0 15,1 0-15,0 0 0,0 21 0,0-21 16,0 21-16,-1-21 0,1 21 16,-21 1-16,21-22 0,0 21 0,-1 0 15,-20 0-15,21-21 0,0 21 16,0 0-16,-1 1 0,22-1 0,-21 0 16,0 0-16,0 0 0,0 0 15,0 22-15,21-22 0,-22 0 0,1 21 16,21-20-16,-21-1 0,21 21 15,-21-21-15,21 0 0,0 1 0,0 20 16,0-21-16,0 0 0,-21 22 0,21-22 16,0 21-16,-21-21 0,21 0 15,0 22-15,0-22 0,0 0 16,0 21-16,-22-20 0,22-1 0,0 21 0,0-21 16,0 0-16,0 22 15,0-22-15,0 0 0,0 21 0,22-20 16,-22-1-16,0 0 0,21 21 0,0-21 15,-21 1-15,21-1 0,0 0 16,-21 0-16,21 0 0,1 0 0,-22 1 16,21-1-16,-21 0 0,21 0 0,0 0 15,0 0-15,0 1 16,1-22-16,-22 21 0,21 0 0,0-21 16,0 21-16,0-21 0,0 0 0,1 21 15,-1-21-15,0 0 16,0 0-16,0 0 0,0 0 0,1 0 15,-1 0-15,0 0 0,0 0 16,21-21-16,-20 21 0,-1-21 16,0 21-16,0-21 0,0 21 0,0-21 15,1-1-15,-1 22 0,0-21 0,0 0 16,-21 0-16,21 0 0,0 21 16,1-21-16,-22-1 0,0-20 0,21 21 15,-21 0-15,21 0 0,0-1 0,-21-20 16,0 21-16,21 0 0,-21 0 15,21-22-15,-21 22 0,22 0 0,-22 0 16,0 0-16,0-1 0,0 1 0,21 0 16,-21 0-16,0 0 0,21 0 15,-21-1-15,0 1 0,0 0 16,21 0-16,-21 0 0,21 0 0,-21-22 16,0 22-16,0 0 0,0 0 15,21-22-15,-21 22 0,0 0 0,0 0 16,0 0-16,0 0 0,0-1 0,0 1 15,0 0-15,0 0 0,0 0 16,0-22-16,0 22 0,0 0 0,0 0 16,0 0-16,0 0 0,0-1 0,0 1 15,-21 0-15,21 0 0,-21 0 16,21 0-16,0-1 0,-21 1 16,0 0-16,0 21 15,21-21-15,-22 0 0,1 21 16,0-21-16,0 21 15,0-22-15,0 22 0,-1-21 16,1 21-16,0 0 16,0 0-1,0 0-15,0 0 16,-1 0-16,1 0 16,0 0-16,0 0 15,0 0-15,0 0 16,-1 0-1,1 0-15,0 21 0,0-21 0,0 22 16,0-22 0,-1 21-16,1 0 0,0 0 15</inkml:trace>
  <inkml:trace contextRef="#ctx0" brushRef="#br0" timeOffset="116976.49">22458 9313 0,'0'0'0,"21"-21"0,0 21 16,0-21-16,0 21 0,1-21 0,-22 0 15,21 21-15,0-21 0,0 21 0,-21-22 16,21 1-16,-42 42 47,21 1-47,-21-22 16,0 21-16,0 0 0,-1-21 0,1 21 15,0 0-15,0-21 0,-21 21 16,42 1-16,-22-22 0,1 21 0,21 0 31,21-21 0,1-21-31,-1 21 16,0-21-16,0-1 0,0 22 0,0-21 16,1 21-16,-1-21 0,0 0 0,0 21 15,-21-21-15,21 0 0,0 21 16,-21-22-16,-21 22 31,0 0-31,0 0 16,0 0-16,0 22 0,-1-22 0,1 21 15,-21-21-15,21 0 0,0 21 16,-1-21-16,22 21 0,-21-21 16,42 0 15,1 0-31,-1 0 0,21 0 0,-21 0 15,0 0-15,1 0 0,-1 0 16,0 0-16,0 0 0,0 0 0,0 0 16,1 0-16,-44 0 31,-20 0-31,21 0 0,0 0 16,-22 21-16,22-21 0,-21 0 0,21 0 15,0 21-15,-1-21 0,1 0 16,21 22-16,21-22 31,1 0-31,-1 0 0,0 21 16,0-21-16,0 0 0,0 0 0,1 0 15,-1 0-15,-21 21 16,0 0 0,-21-21-1,-1 21 1,1-21-16,0 0 0,42 0 31</inkml:trace>
  <inkml:trace contextRef="#ctx0" brushRef="#br0" timeOffset="117904">23283 9229 0,'-21'0'47,"0"0"-47,0 0 0,0 0 16,-1 0-16,1 0 0,0 0 0,0 0 15,0 21-15,42-21 31,0 0-31,0 0 16,0 0-16,1 0 0,-1 0 0,21 0 16,-21 0-16,0 0 0,1 0 0,-1 0 15,-42 21 17,-1-21-32,-20 0 15,21 0-15,0 21 0,-22-21 0,22 0 16,0 0-16,0 21 0,0-21 0,21 22 15,21-22 17,0 0-32,0 0 0,0 0 15,1 0-15,-1 0 0,0 0 16,0 0-16,0 0 0,0 0 0,1 0 16,-1 0-1,-21 21 1,-21-21-16,-1 0 15,1 0-15,0 0 0,0 21 16,0-21-16,21 21 31,21-21 1,0 21-32,0-21 15,0 0-15,1 0 16,-1 21-16,-21 1 15,-21-22 1,-1 0-16,1 0 0,0 21 16,0-21-16,0 0 0,0 0 0,-1 0 15</inkml:trace>
  <inkml:trace contextRef="#ctx0" brushRef="#br0" timeOffset="119087.63">24680 9229 0,'21'0'0,"1"0"16,-1 0-16,-21-21 16,-21 21 31,-1 0-47,1 0 0,0 0 0,0 0 15,0 0-15,0 0 0,-1 0 0,44 0 63,-1 0-63,0 0 15,0 0-15,0 0 0,0 0 0,1 0 16,-1 0-16,0 0 0,-63 21 31,20-21-31,1 0 0,-21 0 16,0 0-16,-1 0 0,22 0 15,-21 0-15,21 0 0,-1 0 0,1 0 16,21 21-16,21-21 31,1 0-31,-1 0 0,0 0 0,0 0 16,21 0-16,-20 0 0,-1 0 16,0 0-16,0 0 0,0 0 0,0 0 15,-21 21-15,-21-21 16,-21 0-16,21 0 15,0 0-15,-22 0 0,22 0 0,-21 21 16,21-21-16,-1 0 0,1 0 0,21 21 16,0 1-1,21-22 17,1 0-32,-1 0 15,0 21 1,0-21-16,-42 0 47,0 21-32,0-21-15,-1 0 0,1 0 0,0 21 16,0-21-16,0 21 0,21 0 16,21-21-1,0 0 1,0 0-16,22 0 0,-22 0 15,21 0-15</inkml:trace>
  <inkml:trace contextRef="#ctx0" brushRef="#br0" timeOffset="120220.45">25358 9208 0,'-22'0'140,"1"0"-140,42 0 63,1 0-63,-1 0 0,0 0 15,0 0-15,0 21 16,-42-21 15,0 0-15,0 21-16,0-21 0,-1 0 0,1 0 15,0 0 1,0 21-16,42-21 31,0 0-31,0 0 16,1 0-16,-1 0 0,0 21 0,0-21 16,0 0-1,-42 0 16,0 21-31,0-21 0,0 0 16,-1 0-16,1 0 0,0 0 16,0 22-16,21-1 31,21 0 0,0-21-31,0 0 16,1 0-16,-22 21 47,-22-21-32,1 0-15,0 21 0,0-21 16,0 0-16,0 0 0,21 21 16,-22-21-16,22 22 15,0-1 16</inkml:trace>
  <inkml:trace contextRef="#ctx0" brushRef="#br0" timeOffset="125880.48">22585 8784 0,'-21'0'62,"21"21"-46,-22 1-1,22-1-15,0 0 0,0 0 16,0 0-16,0 0 16,0 1-16,0-1 0,-21-21 15,21 21-15,0 0 0,0 0 16,0 0-16,0 1 16,-21-22-16,21 21 0,0 0 31,-21-21-31,0 0 15,0 0 1</inkml:trace>
  <inkml:trace contextRef="#ctx0" brushRef="#br0" timeOffset="126228.24">22373 8996 0,'21'0'16,"0"0"-16,1 0 15,-22-21-15,21 21 0,0 0 16,0 0-16,0 0 0,0 0 16,1 0-16,-1 0 0,0 0 15,0 0-15</inkml:trace>
  <inkml:trace contextRef="#ctx0" brushRef="#br0" timeOffset="126995.82">23241 8869 0,'0'-21'16,"0"0"15,0-1 0,0 44 16,0-1-31,0 0-1,0 0-15,0 0 0,0 0 16,0 1-16,0-1 16,0 0-16,0 0 0,0 0 15,0 0 1,0 1-16,0-1 16,0 0-1,-21-21 32,0 0-31</inkml:trace>
  <inkml:trace contextRef="#ctx0" brushRef="#br0" timeOffset="127284.66">23135 9017 0,'21'0'31,"0"0"-15,1 0-16,-1 0 0,0 0 16,0 0-1,0 0-15,0-21 16,1 21-16,-1 0 16</inkml:trace>
  <inkml:trace contextRef="#ctx0" brushRef="#br0" timeOffset="128211.91">24553 8869 0,'0'21'62,"0"0"-46,0 0-16,0 1 16,0-1-16,0 0 0,0 0 15,0 0-15,0 0 16,0 1-16,0-1 16,0 0-16</inkml:trace>
  <inkml:trace contextRef="#ctx0" brushRef="#br0" timeOffset="128483.7">24469 9017 0,'21'0'47,"0"0"-47,0 0 16,0 0-16,0 0 0,1 0 0,-1 0 15,21 0-15,-21 0 0,22 0 0,-1 0 16,0 0-16,1 0 0</inkml:trace>
  <inkml:trace contextRef="#ctx0" brushRef="#br0" timeOffset="129103.81">25442 8890 0,'-21'0'47,"0"21"-32,21 0-15,0 1 0,0-1 16,0 0-16,0 0 16,0 0-16,-21 0 0,21 1 15,0-1-15,0 0 16,0 0-1</inkml:trace>
  <inkml:trace contextRef="#ctx0" brushRef="#br0" timeOffset="129392.69">25315 9038 0,'21'0'31,"1"0"-31,-1 0 15,0 0-15,0 0 16,0 0-16,0 0 0,1 0 0,-1 0 16,0 0-16,21 0 0,-21 0 15,1 0-15,-1 0 0,21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3:34:00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6096 1926 0,'0'21'16,"21"-21"-16,0 0 16,0 0 31,1 0-32,-1-21-15,0 0 0,0 21 16,0-21-16,0 0 0,1 0 15,-1-1-15,0 1 0,-21 0 16,0 0-16,0 0 16,0 0-16,0-1 0,-21 22 15,0 0-15,-22 0 0,22 0 0,-21 0 16,-1 0-16,1 0 0,0 0 16,-22 22-16,22-22 0,0 21 15,-22 0-15,22 0 0,-1 0 16,1 0-16,0 22 0,-1-22 0,22 0 15,0 0-15,0 0 0,0 1 16,21-1-16,0 0 0,0 0 0,0 0 16,0 0-16,21 1 0,0-1 15,0 0-15,22 0 0,-22-21 0,21 21 16,0 0-16,1 1 0,-1-1 16,0 0-16,1-21 0,-1 21 0,0 0 15,1 0-15,-1 1 0,-21-1 0,22 0 16,-22 0-16,-21 0 15,0 0-15,0 1 0,0-1 16,-21 0-16,-1 0 0,-20 0 0,0-21 16,-22 21-16,1-21 0,20 0 15,-20 0-15,-1 0 0,1 0 0,-1 0 16,22 0-16,0-21 0,-1 0 16,1 0-16,21 0 0,-21 0 0,20-1 15,1 1-15,21-21 0,0 21 16,0 0-16,0-1 0,0 1 0,0 0 15,0 0-15,21 21 16,1 0-16,-1 0 0,21-21 16,-21 21-16,0 0 0,22 0 15,-1 0-15</inkml:trace>
  <inkml:trace contextRef="#ctx0" brushRef="#br0" timeOffset="600.13">6837 2032 0,'0'0'0,"21"-21"0,-21 0 15,21 0 1,0 21-16,-21-22 16,0 44 15,0-1-31,-21 0 16,0 0-16,21 0 0,-21 22 0,0-22 15,-1 0-15,1 21 0,0-21 0,0 22 16,0-22-16,0 21 15,-1-21-15,1 22 0,0-22 0,0 21 16,21-21-16,0 1 0,0 20 16,0-21-16,0 0 0,0 0 0,21 1 15,0-1-15,0-21 0,22 0 0,-22 0 16,21 0-16,-21 0 0,22 0 16,-1-21-16,-21-1 0,22 1 0,-1 0 15,0-21-15,-21 21 0,22-22 16,-22 22-16,0-21 0,0-1 0,0 1 15,1 0-15,-22 21 0,0-22 16,0 1-16,0 0 0,0-1 0,-22 22 16,1-21-16,0 21 0,0-1 15,0 1-15,0 0 0,-22 21 16,22 0-16,0 0 0,-21 0 0,20 0 16,1 0-16,0 0 0,0 21 15,0 0-15,0 1 0,-1-1 0,22 0 16,-21 0-16,21 0 0,0 0 15,0 1-15,21-22 16,1 0-16,-1 0 0</inkml:trace>
  <inkml:trace contextRef="#ctx0" brushRef="#br0" timeOffset="955.92">7874 1969 0,'-42'-22'15,"20"22"1,1 0-16,0 22 0,21-1 16,0 0-16,-21 0 0,21 0 15,-21 0-15,0 22 0,21-1 0,0-21 16,-22 22-16,1-1 0,21 0 0,-21 1 15,21 20-15,-21-21 16,21 1-16,0-1 0,0-21 0,-21 22 16,21-1-16,-21-21 0,21 21 0,0-20 15,0-1-15,0 0 0,0 0 16,0-42 31,0 0-47,21 0 0,-21-22 0,21 22 15,-21-21-15</inkml:trace>
  <inkml:trace contextRef="#ctx0" brushRef="#br0" timeOffset="1323.71">7662 2096 0,'0'0'0,"0"-22"0,0 1 0,0 0 16,0 0-16,0 0 15,21 0-15,1-1 0,-1 22 16,0-21-16,21 21 0,1-21 16,-1 21-16,0 0 0,1 0 0,-1 0 15,0 0-15,1 0 0,-1 0 16,0 0-16,1 21 0,-22 0 16,0 1-16,0-1 0,0 0 0,-21 0 0,0 21 15,0-20-15,0-1 16,0 21-16,-21-21 0,-21 0 0,-1 22 15,1-22-15,0 0 0,-1 0 16,1 0-16,0 1 0,-1-1 0,1 0 16,0-21-16,-1 21 0,22-21 0,-21 0 15,21 21-15,0-21 0,-1 0 16,1 0-16,0 0 16,21-21 15,21 0-31,-42 0 15</inkml:trace>
  <inkml:trace contextRef="#ctx0" brushRef="#br0" timeOffset="1823.44">10477 1439 0,'0'0'0,"22"0"0,-1-21 0,0 0 15,0 21-15,-21-21 0,0 0 0,0 0 16,0-1-1,-21 22 1,0 0-16,-22 43 0,22-43 16,0 0-16,-42 0 0,41 0 0,-20 0 15,21 0-15,-21 21 0,20 0 0,-62 0 16,41 0-16,22 22 0,-21-1 16,0 0-16,-1 22 0,-20-22 0,42 22 15,-22-1-15,22 1 0,-21-1 0,21 1 16,-22-1-16,1 1 15</inkml:trace>
  <inkml:trace contextRef="#ctx0" brushRef="#br0" timeOffset="1907.39">9504 2752 0,'-21'21'0,"42"-42"0,-42 63 16,42-42-16,42 21 0,-20 22 15,-22-1-15,21 0 0,-21-21 0,22 1 16,-1-1-16,0 21 0,22-21 0,-22-21 16,64 0-16</inkml:trace>
  <inkml:trace contextRef="#ctx0" brushRef="#br0" timeOffset="1965.36">10499 2900 0,'42'-64'16</inkml:trace>
  <inkml:trace contextRef="#ctx0" brushRef="#br0" timeOffset="2263.19">10562 1799 0,'0'43'16,"0"-22"-16,-42-21 15</inkml:trace>
  <inkml:trace contextRef="#ctx0" brushRef="#br0" timeOffset="2326.16">10583 1884 0,'0'0'0,"0"-21"15,0 0 1,0-1-16</inkml:trace>
  <inkml:trace contextRef="#ctx0" brushRef="#br0" timeOffset="2423.98">10520 1842 0,'0'21'16,"0"0"-16,0 0 0,0 0 15</inkml:trace>
  <inkml:trace contextRef="#ctx0" brushRef="#br0" timeOffset="2531.92">10583 4403 0,'0'-360'0,"0"720"0,0-1122 0,21 402 0,-21 42 16,22 86-16,-22 41 0,21 43 16,-21 21-16,21 42 0,-21 1 0,0 20 15,0 22-15,0-1 0,0 22 16,0-21-16,0 21 0,0 0 16,0-22-16,21 22 0</inkml:trace>
  <inkml:trace contextRef="#ctx0" brushRef="#br0" timeOffset="2799.3">10604 1672 0,'0'21'47,"0"1"-32,-21-22-15</inkml:trace>
  <inkml:trace contextRef="#ctx0" brushRef="#br0" timeOffset="2833.29">10626 1778 0,'0'0'0</inkml:trace>
  <inkml:trace contextRef="#ctx0" brushRef="#br0" timeOffset="3399.96">10689 1461 0,'0'0'16,"0"-22"-16,21 22 0,-21-21 0,0 0 16,0 0-1,-21 21-15,0 0 0,0 0 16,0 0-16,-1 0 0,-20 0 16,21 0-16,-21 0 0,-1 21 0,1 0 15,0 0-15,-22 1 0,22 20 16,-22 0-16,1 1 0,-1-1 0,1 21 15,-22 1-15,22-1 0,-1 1 16,22-1-16,-22 1 0,22-1 16,0 1-16,20-1 0,-20 22 0,21-21 15,0-1-15,21 22 0,0-22 0,0 1 16,21-22-16,-21 0 0</inkml:trace>
  <inkml:trace contextRef="#ctx0" brushRef="#br0" timeOffset="3483.91">10435 2942 0,'0'0'0,"64"0"16,-1-21-16,1 0 0</inkml:trace>
  <inkml:trace contextRef="#ctx0" brushRef="#br0" timeOffset="4647.89">10774 1990 0,'21'0'109,"0"0"-109,0-21 16,0 21-16,-21-22 0,22 22 0,-1-21 16,0 0-16,-21 0 15,0 0-15,-42 0 16,20 21-16,1 0 15,0 0-15,0 0 0,-21 0 16,20 0-16,1 0 0,0 21 0,0 0 16,0-21-16,0 21 0,-1 0 15,22 0-15,0 1 0,0-1 0,0 0 16,0 0-16,0 0 0,0 0 16,0 1-16,0-1 15,22-21-15,-1 0 0,0 0 0,0 0 16,0 0-16,0 0 0,1 0 15,-1 0-15,0-21 0,0 21 16,0-22-16,0 1 0,1 21 0,-22-21 16,0 0-16,0 0 0,0 0 0,0-1 15,0 1-15,0 0 16,-22 21-16,1 0 16,0 0-16,0 0 0,0 21 15,0 0-15,-1 1 0,22-1 16,0 0-16,-21 0 0,0 0 0,21 22 15,-21-22-15,21 0 0,0 0 16,0 0-16,0 0 0,0 1 0,0-1 16,0 0-16,0 0 0,21-21 15,0 0-15,22 0 0,-22 0 16,0 0-16,21 0 0,1 0 0</inkml:trace>
  <inkml:trace contextRef="#ctx0" brushRef="#br0" timeOffset="5200.58">11324 1926 0,'-21'0'0,"0"0"0,0 0 16,-1 0-16,22 21 0,-21 1 15,21-1-15,0 0 16,21-21 15,1 0-15,-1 0-16,0 0 0,-21-21 0,21 0 15,0-1-15,-21 1 16,0 0-16,0 0 0,0 0 16,0 0-16,0-1 15,-21 22-15,0 0 0,0 0 16,0 0-1,21 22-15,-22-1 0,22 0 0,-21-21 16,21 21-16,0 0 0,0 0 16,0 1-1,21-22 1,1 0 0,-1 0-16,0 0 0,0-22 15,0 1-15,-21 0 16,0 0-16,0 0 15,0 0-15,-21 21 16,0 0-16,0 0 16,0 0-16,-1 21 0,1 0 0,0 0 15,0 0-15,21 0 0,-21 22 16,0-22-16,-1 21 0,22-21 16,-21 22-16,21-22 0,-21 0 0,21 21 0,0-20 15,0-1-15,0 0 16,21 0-16,22-21 15,-22 0-15</inkml:trace>
  <inkml:trace contextRef="#ctx0" brushRef="#br0" timeOffset="5859.54">11747 2350 0,'0'0'0,"-21"-43"16,21 22 0,0 0-16,0 0 0,0 0 15,21-1 1,1 22-16,-1 0 0,21 0 0,-21 0 15,0 0-15,22 0 0,-22 0 0,0 0 16,21 0-16,-20 0 16,-1 22-16,0-22 0,-21 21 0,0 0 15,0 0-15,0 21 0,0-20 0,0 20 16,0-21-16,-21 21 0,-22-20 16,22 20-16,-21-21 0,21 21 0,-22-20 15,22 20-15,-21-21 0,21 0 16,0 0-16,-1 1 0,1-22 0,21 21 15,-21-21-15,42-21 32,0-1-32,1 1 0,-1 0 15,21-21-15,-21 21 0,0-22 16,22 22-16,-1-21 0,0-1 0,-20 1 16,20 21-16,0-21 0,1 20 0,-1-20 15,0 21-15,-21 0 16,1 21-16,-1-21 0,0-1 0,0 22 15,-21-21-15,-21 21 32,0 21-32,0-21 0,-1 22 0,1 20 15,0-21-15,0 21 0,0-20 16,0 20-16,-1 0 0,1 1 0,0-1 16,0 0-16,21-21 0,-21 22 0,21-22 15,0 21-15,0-21 0,0 1 16,0-1-16,21 0 15,0-21-15,0 0 0,0 0 0,1 0 16,-1 0-16,0 0 0,21 0 16,-21 0-16,1-21 0</inkml:trace>
  <inkml:trace contextRef="#ctx0" brushRef="#br0" timeOffset="6023.45">12827 2752 0,'0'0'16,"21"21"-1,-42-21 1,-21-21-16</inkml:trace>
  <inkml:trace contextRef="#ctx0" brushRef="#br0" timeOffset="6203.34">12763 2709 0,'0'0'0,"22"0"0,-1 0 16,-21-21-16,21 21 0,0 0 0,0 0 15,0 0-15,1 0 0,-1 21 16,-21 1 0,0-1-16,0 0 0,0 0 15,0 0-15,0 0 0,0 1 0,-21-1 16,-1 0-16,-20 0 0,21-21 16,-43 21-16,22-21 0,-21 21 15,41 1-15,1-1 0,0-21 0,0 21 16,0 0-16,0 0 0,-1 0 15,22 1-15</inkml:trace>
  <inkml:trace contextRef="#ctx0" brushRef="#br0" timeOffset="6859.77">13737 2265 0,'127'0'31,"-106"0"-31,-42 0 16,0 0-16,-21 0 0,20 0 15,-20 0-15,21 0 0,0-21 16,21 0 0,-21-1-16</inkml:trace>
  <inkml:trace contextRef="#ctx0" brushRef="#br0" timeOffset="6967.7">13822 2159 0,'0'0'16,"21"0"-16,0 0 0,0 0 16,-21 21-16,21 0 0,-21 1 15,22-1-15,-22 0 0,0 0 16,-43 21-16,22 1 0,21-1 0,-21 0 15,21 1-15,-21-22 0,21 42 0,-64-20 16</inkml:trace>
  <inkml:trace contextRef="#ctx0" brushRef="#br0" timeOffset="7099.63">13779 5228 0,'0'-381'16,"0"762"-16,85-1164 0,-43 423 0,-42 64 0,22 42 16,-1 63-16,0 43 0,0 21 15,21 21-15,-20 22 0,20-1 0,0 22 16,1-1-16,-1 22 0,-21-22 0,21 22 15,-20 0-15,20-1 0,-21 1 16,0 0-16,-21 20 0</inkml:trace>
  <inkml:trace contextRef="#ctx0" brushRef="#br0" timeOffset="7299.51">14287 2646 0,'0'21'0,"-63"170"15,63-170-15,0 21 0,0-21 16,0 43-16,0-22 0,-42-21 16,20 43-16,1-22 0,0 22 0,21-1 15,0 1-15,-21-22 0,21 21 0,-21 1 16,0-22-16,-1 1 0,1-1 0,0-21 16,0 0-16,0 0 0,0 1 15,-43-22-15</inkml:trace>
  <inkml:trace contextRef="#ctx0" brushRef="#br0" timeOffset="7383.47">13674 5969 0,'0'0'0,"0"-381"0,0-21 15,0 21-15,21 42 0,0 85 0,0 43 16</inkml:trace>
  <inkml:trace contextRef="#ctx0" brushRef="#br0" timeOffset="8439.69">13716 2371 0,'0'-21'16,"0"-1"-1,0 1 1,21 0-16,-21 0 16,0 0-16,0 0 15,0-1-15,0 1 0,21 21 16,-21-21-16,21 21 0,-21-21 15,22 21 1,-1 0-16,0 0 16,0 0-16,0 0 15,-21 21 17,-21-21-32,0 0 0,0 0 0,21 21 15,-21-21-15,-1 0 0,1 21 16,21 1-16,-21-22 0</inkml:trace>
  <inkml:trace contextRef="#ctx0" brushRef="#br0" timeOffset="8712.53">8128 1651 0,'0'0'16</inkml:trace>
  <inkml:trace contextRef="#ctx0" brushRef="#br0" timeOffset="8987.37">7599 1736 0,'21'0'15,"339"63"1,-254-42-1,-1-21-15,44 22 0,-1-1 16,21-21-16,22 21 0,-1 0 0,1 0 16,41 0-16,-20 1 0,21-1 15,21 0-15,-21 0 0,21 0 0,-21 22 16,-1-22-16,22 0 0,-42 0 0,21 0 16,-21 0-16,-1 1 0,1-1 15,-22 0-15,1 0 0,-1-21 0,-41 21 16,20-21-16,-42 0 0,0 0 0,-21 21 15,-22-21-15,1 0 0,-21 0 0,-1 0 16,-21 0-16,-20 0 0,-1 0 16</inkml:trace>
  <inkml:trace contextRef="#ctx0" brushRef="#br0" timeOffset="9971.58">3281 6075 0,'21'0'16,"0"0"-1,0 0-15,0 0 0,-21-21 16,22 21-16,-1-21 0,21 21 0,-21-22 16,0 1-16,22 21 0,-22-21 15,0 0-15,0 0 0,0 0 16,-21-1-16,0 1 0,0 0 16,-21 0-16,-21 21 0,21 0 15,-22 0-15,1 0 0,-21 0 16,20 0-16,1 21 0,-22 0 15,22 0-15,-21 1 0,20 20 0,1-21 16,0 0-16,20 22 0,1-22 16,0 0-16,0 0 0,21 0 0,0 0 15,0 1-15,0-1 0,21-21 16,0 21-16,0 0 0,22-21 0,-1 21 16,0 0-16,1 1 0,-1-1 15,22 0-15,-22 0 0,21 21 0,-20-20 16,-1-1-16,0 21 0,1-21 15,-22 22-15,0-22 0,-21 0 16,0 21-16,-21-21 0,0 1 0,-22-1 16,-20 0-16,-1 0 0,1 0 0,-1-21 15,1 0-15,-1 0 0,1 0 16,-1 0-16,1 0 0,21-21 0,-1 0 16,1 0-16,0-22 0,-1 22 15,22 0-15,0 0 0,21-21 0,0 20 16,0 1-16,21 0 0,21 0 15,-20 21-15,20-21 0,0 0 0,1 21 16,-1-22-16,21 1 0</inkml:trace>
  <inkml:trace contextRef="#ctx0" brushRef="#br0" timeOffset="10399.33">4043 5969 0,'-64'21'31,"43"0"-31,0 1 0,0-1 16,0 21-16,-22 0 0,22-20 16,0 20-16,0 0 0,0 1 0,-1-1 15,1 0-15,21 1 0,-21-1 16,21 0-16,0-21 0,0 22 0,21-22 15,0 0-15,1 0 0,-1-21 16,21 0-16,-21 0 0,22 0 16,-1 0-16,-21 0 0,21 0 0,1-21 0,-22-21 15,21 21-15,-21-1 0,22-20 16,-22 0-16,0 21 0,-21-22 0,0 1 16,0 0-16,0-1 0,0 1 15,0 0-15,-21-1 0,0 22 0,-22-21 16,22 21-16,0 21 0,-21 0 15,21 0-15,-22 0 0,22 0 16,-21 0-16,21 0 0,-1 21 0,1 0 16,21 0-16,0 0 0,0 0 0,0 22 15,0-22-15,0 0 0,21 0 16,1-21-16,-1 21 0,0-21 0,21 0 16</inkml:trace>
  <inkml:trace contextRef="#ctx0" brushRef="#br0" timeOffset="10671.18">4805 6033 0,'-43'-22'16,"1"86"0,21-43-1,21 0-15,0 22 0,-21-22 0,21 21 16,-21 0-16,-1 1 0,22 20 15,-21-20-15,21-1 0,0 21 0,-21-20 16,21-1-16,0 0 0,0 1 0,0-22 16,0 21-16,0-21 0,-21 1 15,21-1-15,0 0 16,0-42 0,21 0-16,0-22 15</inkml:trace>
  <inkml:trace contextRef="#ctx0" brushRef="#br0" timeOffset="10744.14">4657 6138 0,'0'0'0,"0"-42"15</inkml:trace>
  <inkml:trace contextRef="#ctx0" brushRef="#br0" timeOffset="10769.12">4699 5906 0</inkml:trace>
  <inkml:trace contextRef="#ctx0" brushRef="#br0" timeOffset="10896.05">4911 5863 0,'42'0'15,"-21"0"-15,85 64 16,-64-43-16,-21 0 0,1 0 15,-1 22-15,-21-22 16,0 21-16,0 0 0,0-20 0,-21 20 16,-22 0-16,1-21 0,0 22 0,-22-22 15,1 21-15,-1-21 0,22 1 16,-22-1-16,-20-21 0</inkml:trace>
  <inkml:trace contextRef="#ctx0" brushRef="#br0" timeOffset="10920.04">4466 6477 0</inkml:trace>
  <inkml:trace contextRef="#ctx0" brushRef="#br0" timeOffset="10955.02">4678 6329 0,'106'-64'15</inkml:trace>
  <inkml:trace contextRef="#ctx0" brushRef="#br0" timeOffset="11091.94">6689 5228 0,'0'0'16,"-22"-21"-16</inkml:trace>
  <inkml:trace contextRef="#ctx0" brushRef="#br0" timeOffset="11114.93">6540 5101 0</inkml:trace>
  <inkml:trace contextRef="#ctx0" brushRef="#br0" timeOffset="11235.86">6562 5144 0,'-22'21'16,"44"-42"-16,-65 63 0,1 0 0,0 1 0,-1-1 16,1 0-16,-43 106 15,22-84-15,20 21 0,1 20 0,-21-20 16,20 21-16,-20-21 0,20 20 15,1-20-15,0 0 0,-1 21 0,22-22 16,0 1-16,21-22 0,0 1 0,21-1 16,0-20-16</inkml:trace>
  <inkml:trace contextRef="#ctx0" brushRef="#br0" timeOffset="11292.82">6625 7027 0,'21'-42'15</inkml:trace>
  <inkml:trace contextRef="#ctx0" brushRef="#br0" timeOffset="12308.24">6710 5165 0,'0'0'0,"21"-64"31,-42 64-31,0 0 0,-1 0 0,1 0 16,0 0-16,0 21 0,-21 1 0,-1-1 16,22 0-16,-21 21 15,-1 1-15,1-1 0,0 21 0,21 1 16,-22-1-16,1 22 0,21 0 0,-22-1 15,1 1-15,21 0 0,-21-1 16,20 22-16,-20-21 0,21 0 0,0-1 16,21 1-16,0 0 0,0-1 0,0-20 15,21-22-15,0 22 0,21-22 16,1-21-16,-1 0 0,22 0 0,-1 1 16,1-22-16,-1 0 0,22 0 15,-22-22-15,22 1 0,-22 0 0,22-21 16</inkml:trace>
  <inkml:trace contextRef="#ctx0" brushRef="#br0" timeOffset="12911.9">7027 5567 0,'0'0'0,"-42"42"16,21-42-1,21 21-15,0 1 0,0-1 31,21-21-15,0 0-16,0 0 0,-21-21 16,21-1-16,1 22 0,-22-21 15,0 0-15,0 0 16,0 0 0,-22 21-1,1 0-15,21 21 0,-21 0 16,21 0-16,-21 0 15,21 1-15,0-1 0,0 0 0,0 0 16,0 0-16,21-21 31,0 0-15,-21-21-16,21 0 0,-21 0 16,0 0-16,0-1 0,0 1 15,0 0-15,-21 21 16,0 0-16,0 0 15,0 21 1,0-21-16,21 21 0,-22 22 16,22-22-16,0 0 0,0 21 0,0-20 15,0-1-15,0 21 0,0-21 16,0 0-16,0 1 0,22-1 0,-22 0 16,42-21-16,-21 0 0</inkml:trace>
  <inkml:trace contextRef="#ctx0" brushRef="#br0" timeOffset="13263.7">7556 5673 0,'0'0'0,"-21"0"15,0 0-15,0 0 0,0 0 16,21 21-16,-21-21 0,21 21 0,-22-21 15,22 21 1,22-21 0,-1 0-1,0-21-15,-21 0 0,21 21 0,0-21 16,-21 0-16,0-1 16,0 1-16,-21 0 15,0 21-15,0 0 16,0 0-16,-1 0 0,1 21 15,0 0-15,0 1 0,21-1 0,0 21 16,-21-21-16,21 22 0,0-22 16,0 21-16,0-21 0,0 22 0,0-22 15,21 0-15,0 0 0,0 21 16,0-20-16</inkml:trace>
  <inkml:trace contextRef="#ctx0" brushRef="#br0" timeOffset="13871.68">8022 6202 0,'0'0'0,"-42"-64"31,42 43-31,0 0 0,0 0 0,21 0 0,0 0 15,0-1-15,0 22 0,22-21 16,-22 21-16,21 0 0,-21 0 0,22 0 16,-1 0-16,-21 0 0,22 0 15,-22 0-15,21 21 0,-21 1 0,0-1 16,1 0-16,-22 21 0,0-21 16,0 1-16,0 20 0,0 0 0,-22-21 15,1 22-15,-21-1 0,21-21 0,-22 22 16,1-22-16,21 21 0,-21-21 15,20 0-15,1 1 0,0-1 0,0-21 16,0 0-16,21 21 16,0-42-16,21 0 15,0-1-15,0 1 0,0-21 16,1 21-16,-1-22 0,21 1 16,-21 21-16,0-21 0,22-1 0,-1 1 15,-21 21-15,22-22 0,-1 1 16,-21 21-16,21-21 0,-20 20 15,20 1-15,-21 0 0,0 0 0,0 21 16,-21 21 0,0 0-16,-21 0 15,0 1-15,0 20 0,0-21 0,-22 21 16,22 1-16,0-22 0,0 21 16,0 1-16,21-1 0,0 0 0,-21 1 15,21-1-15,0-21 0,0 21 0,0-20 16,0-1-16,21 0 0,-21 0 15,21-21-15,0 0 0,0 0 16,22 0-16,-22 0 0,21 0 0,0-21 16,1 21-16,-1-21 0,0 0 15,1-22-15</inkml:trace>
  <inkml:trace contextRef="#ctx0" brushRef="#br0" timeOffset="14452.35">9440 5757 0,'0'22'31,"0"-1"-15,0 0-16,0 0 15,0-42 32,0 0-47,0 0 16,0-1-16,21 1 0,-21 0 16,22 0-16,-22 0 0,21 0 15,0-1-15,0 1 0,0 21 16,0 0-1,-21 21 1,22 1-16,-22 20 0,0-21 0,0 0 16,0 22-16,0-22 0,0 0 0,0 21 15,0-21-15,-22 1 0,1-1 16,21 0-16,-21 0 0,0-21 0,21 21 16,-21-21-16,0 0 15,-1 0-15,22-21 31</inkml:trace>
  <inkml:trace contextRef="#ctx0" brushRef="#br0" timeOffset="16511.89">9694 6710 0,'0'0'0,"-21"0"16,21 21 15,21-21-31,0 0 16,1 0-16,-1 0 0,0 0 16,0 0-16,0 0 0,0 0 15,1-21-15,-22 0 0,21 21 16,-21-21-16,0-1 15,-21 22 1,-1 0-16,1 0 0,0 0 16,0 0-16,0 0 0,0 0 0,-1 22 15,1-22-15,0 21 0,21 0 16,0 0-16,0 0 16,0 0-16,21-21 46,0 0-46,-21-21 0,0 0 16,0 0 0,0 0-16,22 21 0,-22-21 15,0-1-15,21 22 0,-21-21 0,21 21 16,0 0 0,0 0-16,0 0 15,1 21-15,-22 1 0,21-1 16,-21 0-16,21 0 0,-21 0 15,0 0-15,0 1 16,0-1-16,-21-21 0,0 21 0,-1-21 16,22 21-16,-21-21 0,0 0 15,21-21 1,0 0 0,0 0-16,0-1 15,21 1-15,0 0 0,-21 0 0,22 0 16,-1 0-16,0 21 0,-21-22 15,21 22-15,0 0 0,0 0 16,1 0-16,-22 22 0,21-22 16,-21 21-16,0 0 0,0 0 15,0 0-15,0 0 0,-21 1 16,-1-1-16,1-21 0,0 21 16,0-21-16,0 0 0,0 21 15,-1-21-15,1 0 0,0 0 16,0 0-1,21-21-15,0 0 16,0 0-16,0-1 0,21 22 16,0-21-16,0 0 0,1 0 0,-1 0 15,0 0-15,0-1 0,0 22 0,0 0 16,1 0-16,-1 0 0,0 0 16,0 0-16,0 22 0,0-1 0,-21 0 15,22 0-15,-22 0 0,0 22 0,0-1 16,0 0-16,0 1 0,-22-1 15,1 0-15,-21 1 0,0-1 0,-1 21 16,1-20-16,-22-1 0,1 0 0,21 1 16,-22-1-16,22-21 0,-1 0 15,22-21-15,-21 0 0,21 0 16,0-21-16</inkml:trace>
  <inkml:trace contextRef="#ctx0" brushRef="#br0" timeOffset="17251.89">9461 5757 0,'0'22'16,"22"-22"-1,-1 0-15,0 0 16,0 0-16,0 0 0,0 0 16,1-22-16,-1 22 0,0 0 0,-21-21 15,-42 21 1,20 0-16,-20 0 15,21 0-15,-21 0 0,20 0 0,-20 0 16,21 0-16,0 0 0,0 0 16,42 0 15,0 0-31,0 0 0,0 0 16,0 0-16,22 0 0,-22 0 0,21-21 0,-21 21 15,1 0-15,-22 21 16,0 0-16,0 1 0,0-1 15,-22 0-15,1 0 0,-21 0 0,21 22 16,-22-22-16,22 0 0,0 0 16,0 0-16,0 0 0,21 1 0,21-22 15</inkml:trace>
  <inkml:trace contextRef="#ctx0" brushRef="#br0" timeOffset="18325.27">11345 6265 0,'-42'0'16,"21"0"-1,21-21-15,0 0 16,0 0-16,0 0 15,0 0-15,21-1 16,0 1-16,0 0 0,0 21 16,1-21-16,-1 21 0,21-21 0,-21 21 15,0 0-15,1 0 16,-22 21-16,21 0 0,-21 0 0,0 0 16,0 1-16,0 20 0,0-21 0,0 21 15,-21-20-15,-1 20 0,1 0 16,0 1-16,0-22 0,21 21 0,0-21 15,0 0-15,0 1 0,0-1 0,0 0 16,21-21-16,0 0 0,22 0 16,-22 0-16,21 0 0,-21 0 15,22 0-15,-1-21 0,0 0 0,1-1 16,-1 1-16,0-21 0,1 21 16,-1-22-16,-21 22 0,21-21 0,-20 21 15,-1 0-15,0-22 0,0 22 16,-21 0-16,21 0 0,-21 0 15,0 42 1,0 0 0,0 0-16,-21 0 0,21 22 0,-21-1 15,0 0-15,21 22 0,-21-1 0,-1 1 16,22-1-16,0 22 0,-21-22 16,21 1-16,-21 21 0,21-1 15,-21 1-15,21 0 0,0-1 0,0 1 16,0 0-16,0-1 0,-21-20 0,0 20 15,-1-20-15,1-1 0,0 1 16,0-1-16,0-20 0,-22-1 0,22 0 16,-21 1-16,21-22 0,-22 0 0,1-21 15,0 0-15,21 0 0,-22-21 0,1 0 16,-22 0-16,22-22 0,0 1 16,21 0-16,-22-1 0,22 1 0,0 0 15,21-22-15,0 22 0,0-22 0,0 22 16,21-22-16,0-20 0,22 20 15,-1 1-15</inkml:trace>
  <inkml:trace contextRef="#ctx0" brushRef="#br0" timeOffset="18911.84">13081 5757 0,'-42'0'31,"20"0"-31,1 0 16,0 0-16,0 0 0,0 0 16,0 22-16,21-44 46,0 1-30,0 0-16,0 0 0,21 0 16,0 0-16,-21-1 0,21 1 15,0 21-15,0 0 32,-21 21-32,0 1 15,22-1-15,-22 0 16,0 0-16,0 0 0,-22-21 15,1 21-15,0-21 16,0 0-16,0 0 16,21-21-1,0 0 1,0 0-16,21 0 0,0 0 16,-21-1-16,21 1 0,0 0 15,1 0-15,-22 0 0,21 21 16,-21 21-1,0 0-15,0 21 16,0-20-16,0 20 0,-21 0 0,-1 1 16,1-22-16,-21 21 0,21 0 15,-22 1-15,1-22 0,21 0 0,0 0 16,0 0-16,21 1 0,21-22 16</inkml:trace>
  <inkml:trace contextRef="#ctx0" brushRef="#br0" timeOffset="19283.52">13589 5673 0,'0'21'31,"-21"0"-16,21 0-15,-21-21 0,-1 21 16,22-42 15,0 0-15,0 0-16,22 0 16,-1 0-16,0-1 0,-21 1 15,21 0-15,0 21 0,0 0 16,1 0-1,-22 21-15,0 0 16,0 1-16,0 20 0,0-21 0,0 21 16,0 1-16,0-22 0,-22 21 0,-20 1 15,21-22-15,0 0 0,0 21 16,-1-42-16,1 21 0,0 1 0</inkml:trace>
  <inkml:trace contextRef="#ctx0" brushRef="#br0" timeOffset="19727.25">14436 5122 0,'0'0'16,"-22"-21"-16,1 0 0,21 0 0,0 0 16,0 0-16,0-1 0,0 1 15,21 0-15,1 21 0,-1-21 0,21 21 16,0-21-16,1 21 0,-1 0 16,0 21-16,1 0 0,-1 0 0,22 22 15,-22-1-15,0 0 0,1 22 16,-1-22-16,-21 22 0,0 20 0,-21-20 15,0 20-15,0 1 0,0 0 0,0-1 16,-21 1-16,0-21 0,0 20 16,0 1-16,-1 0 0,1-1 0,0 1 15,0 0-15,0-22 0,0 22 0,-22-22 16,1 1-16,21-1 0,-22-20 16,1-1-16,0 0 0,-22 1 15,1-1-15,20-21 0,-20 0 0,-1 0 16,1 1-16,-1-22 0,22 21 15,-21-21-15,20 0 0,22 0 0,-21 0 16,21 0-16,-1 0 0,22-21 0</inkml:trace>
  <inkml:trace contextRef="#ctx0" brushRef="#br0" timeOffset="20584.87">4953 10668 0,'0'0'0,"-42"21"0,-1-21 16,1 0-16,0 0 0,-1 0 16,1 0-16,0 0 0,20 0 0,1 0 15,0 0-15,63 0 16,-20 0 0,20 0-16,0 0 0,22 0 0,-1 0 15,22 0-15,0 0 0,-1 0 0,22-21 16,0 21-16,0 0 0,21 0 15,-21 0-15,-1 0 0,1 0 0,0 0 16,0 0-16,-21 0 0,-1 0 16,1 0-16,0 0 0,-22 0 15,1 0-15,-1 0 0,-21 0 0,-20 0 16,-1 0-16,0 0 0,-42 0 31,0 0-31,-1 0 16,1 0-16,0-21 0,0 21 15,0-21-15,0 0 0</inkml:trace>
  <inkml:trace contextRef="#ctx0" brushRef="#br0" timeOffset="20971.66">6413 10266 0,'0'0'16,"-21"-21"-16,0 21 0,0 0 0,0 0 15,21 21 17,0 0-32,21 0 0,0 0 0,0 1 15,0-1-15,22 0 0,-22 0 16,21 0-16,1-21 0,-1 21 0,0 1 16,22-22-16,-22 21 0,0-21 0,1 0 15,-1 0-15,0 0 0,-20 21 16,20-21-16,-21 0 0,0 0 0,-21 21 15,0 0 1,0 0-16,-21-21 16,0 22-16,-21-1 0,20 0 0,-20 0 15,0 21-15,-1-20 0,1-1 0,0 0 16,-1 21-16,1-21 0,0 1 16,21-1-16,-22 21 0,22-21 0,0 0 15,-21 1-15,20-1 0,1 21 0,0-21 16,0 0-16,21 1 0,-21-1 15,21 0-15,0 0 0</inkml:trace>
  <inkml:trace contextRef="#ctx0" brushRef="#br0" timeOffset="24239.54">9377 10097 0,'-21'0'31,"-1"0"-31,1 0 16,0 0 0,0-22-1,21 1-15,0 0 16,0 0-16,0 0 16,21 21-16,0-21 0,0-1 15,1 22-15,20 0 0,-21-21 16,0 21-16,22 0 0,-22 0 15,21 0-15,0 0 0,-20 0 0,20 0 16,0 21-16,-21 1 0,22-1 16,-22 0-16,0 21 0,-21-21 15,0 22-15,0-1 0,0 0 0,0 1 16,0-1-16,-21-21 0,-21 22 0,20-1 16,1 0-16,0 1 0,-21-22 15,21 0-15,-1 21 0,1-42 0,21 21 16,-21 1-16,0-22 0,21-22 31,0 1-31,0 0 16,21 0-16,0 0 0,0-22 0,1 22 15,-1-21-15,21 0 16,-21 20-16,22-20 0,-1 0 0,0-1 16,1 1-16,-1 0 0,0 21 0,1-22 15,-22 22-15,21-21 0,-21 21 16,0 21-16,1-22 0,-22 1 0,-22 42 31,1 1-31,0-1 16,0 0-16,-21 21 0,20-21 0,1 22 15,0-1-15,0 0 0,0 1 16,0-1-16,-1 0 0,22 1 16,0-1-16,0 0 0,0 1 0,0-22 0,0 21 15,0-21-15,22 1 0,-1-1 16,0 0-16,0-21 0,0 0 15,0 21-15,22-21 0,-22 0 0,21 0 16,-21 0-16,1-21 0,20 0 16,-21 0-16,0-1 0,0 1 0</inkml:trace>
  <inkml:trace contextRef="#ctx0" brushRef="#br0" timeOffset="24872.19">10880 10456 0,'0'0'0,"0"22"47,-22-22-47,1 0 0,0 0 16,21 21-16,-21-21 0,0 0 15,0 0-15,-1 0 16,22-21 0,0-1-1,0 1-15,22 0 16,-22 0-16,21 0 0,0 21 16,0-21-16,0 21 0,0 0 15,1 0-15,-1 0 0,0 0 16,0 21-16,0 0 0,-21 0 15,0 0-15,0 0 16,0 1-16,0-1 0,0 21 0,0-21 16,0 0-16,-21 1 0,0-22 0,0 21 15,0 0-15,-1 0 16,1-21-16,0 0 0,0 0 0,0 0 16,0 0-1,21-21 1,0 0-16,0 0 15,21-1-15,0 1 0,-21 0 0,21 0 16,0 0-16,0 0 0,1-1 0,-1 1 16,0 0-16,0 21 0,0 0 15,0 0-15,1 0 0,-1 0 0,0 21 16,-21 0-16,21 1 0,-21 20 16,0-21-16,0 21 0,0 1 15,0-1-15,-21 0 0,-21-20 0,20 20 16,1 0-16,-21-21 0,0 22 0,-1-22 15,1 0-15,21 21 16,-22-20-16,1-22 0,21 21 0,0 0 16,0-21-16,-1 0 0</inkml:trace>
  <inkml:trace contextRef="#ctx0" brushRef="#br0" timeOffset="25763.56">12150 9948 0,'0'0'16,"0"-21"-16,0 0 0,21 21 16,-21-21-16,0 42 31,0 0-31,0 0 0,0 1 16,0-1-16,0 0 0,-21 21 0,-1-21 15,22 22-15,-21-1 0,21-21 16,0 22-16,0-1 0,0-21 15,0 21-15,0-20 0,0-1 0,0 0 16,0 0-16,21 0 0,1 0 0,-1-21 16,0 0-16,0 0 0,0 0 15,22 0-15,-22 0 0,21-21 16,-21 0-16,22 0 0,-22 0 0,21 0 0,-21-22 16,0 22-16,1-21 0,-1-1 0,0 22 15,0-21-15,0 0 0,0-1 16,1 1-16,-22 0 0,21 20 15,-21-20-15,21 21 0,-21 0 0,21 0 16,-21-1-16,0 1 16,0 42-1,0 1 1,0-1-16,0 0 0,0 0 0,0 21 16,0-20-16,-21 20 0,21 0 0,0-21 15,-21 22-15,21-1 0,-21 22 16,-1-22-16,22 0 0,-21 22 0,21-1 15,-21-20-15,21 20 0,-21 1 0,21-1 16,0 1-16,0-22 0,-21 21 16,21 1-16,-21-22 0,21 22 15,0-1-15,0-20 0,-22 20 0,22 1 16,-21-22-16,21 0 0,0 22 0,0-22 16,0 0-16,0-20 0,0 20 0,-21 0 15,21-21-15,0 1 0,0-1 16,-21 0-16,21 0 0,-21 0 15,0-21-15,-1 0 0,1 0 16,0 0-16,0-21 0,0 0 16,0 21-16,-1-42 0,1 20 0,-21-20 15,21 21-15,21-43 0,0 22 0,0-21 16,0-1-16,0 1 0,21-1 16,0-21-16,0 22 0,22-22 15,-22 22-15,21-1 0,-21-20 0,22 20 0,-1 22 16,-21-22-16,0 22 15,22 0-15,-22 20 0,0-20 0,0 21 16,0 21-16,0-21 0,1 0 0,-1 21 16,0 0-16,0 0 0,0 0 15,-21 21 1,21-21-16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3:50:57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4657 2667 0</inkml:trace>
  <inkml:trace contextRef="#ctx0" brushRef="#br0" timeOffset="2159.64">2942 1249 0,'21'0'15,"-21"-21"16,21 21-31,-21-21 47,0-1-31,0 1 0,0 0-1,0 0-15,0 0 16,0 0-16,0-1 15,0 1-15,0 0 0,0 0 0,0 0 16,0 0 0,0-1-16,0 1 0,0 0 0,0 0 15,0 0 1,0 0 0,0 42 30,0 0-46,0 0 0,0 0 16,0 0-16,0 22 0,0-22 16,0 21-16,0-21 0,0 22 0,0-1 15,0-21-15,0 22 0,0-1 16,0 0-16,0-21 0,0 22 16,0-1-16,0 0 0,0 1 15,0-1-15,0 0 0,0 22 0,0-22 16,0 22-16,22-22 0,-22 22 15,0-22-15,21 21 0,-21-20 0,0 20 16,21-20-16,-21-1 0,21 21 16,-21-20-16,0-1 0,21 22 0,0-22 15,1 0-15,-22 22 0,0-22 16,21 0-16,-21 22 0,21-22 0,-21 22 16,21-22-16,-21 0 15,0 1-15,0 20 0,0-20 0,0-1 0,0 21 16,0-20-16,21-1 15,-21 0-15,0 22 0,0-22 0,0 1 16,0-1-16,21-21 0,-21 21 16,0-20-16,0-1 0,0 0 0,0 0 15,0 0-15,0-42 32,0 0-17,0 0-15,0-22 0,0 1 0,0 0 16</inkml:trace>
  <inkml:trace contextRef="#ctx0" brushRef="#br0" timeOffset="4064.55">3027 1228 0,'0'0'0,"0"-21"0,-21-1 15,21 1 1,0 0-1,21 0 17,0 21-32,0 0 15,0 0-15,0 0 0,1 0 0,-1 0 16,21 0-16,-21 0 0,22 0 16,-1 0-16,0 0 0,1 0 0,-1 0 15,21 0-15,1 0 0,-1 0 16,1 0-16,-1 0 0,1 0 15,21 0-15,-22 0 0,22 0 16,-1 0-16,1 21 0,21-21 0,-21 0 16,20 0-16,1 0 0,0 0 15,21 0-15,-21 0 0,0 0 0,21 0 16,-21 0-16,21 0 0,0 0 16,0 0-16,0 0 0,-22 0 0,22 0 15,-21 0-15,21 0 0,0 0 16,21 0-16,-21 0 0,0 0 0,0 0 15,0 0-15,22 0 16,-22 0-16,0 21 0,21-21 0,-21 0 0,0 0 16,0 21-16,-21-21 15,-1 0-15,1 0 0,0 22 0,-21-22 16,21 0-16,-22 21 0,1-21 16,0 0-16,-1 0 0,-20 0 0,-1 21 15,1-21-15,-1 0 0,-20 0 16,-1 0-16,0 0 0,1 0 0,-1 0 15,0 0-15,-21 0 0,1 0 16,-1 0-16,0 0 0,0 0 0,0 0 16,0 0-16,1 0 15,-1 0 1,-21 21 31,0 0-47,0 0 15,0 1-15,0-1 0,0 0 16,0 0-16,0 0 0,0 0 0,0 1 16,0 20-16,-21-21 0,21 21 15,0 1-15,-22-1 0,22 0 0,0 1 16,0-1-16,0 0 0,0 22 16,0-22-16,0 1 0,0 20 0,0-21 15,0 1-15,0-1 0,0 22 16,0-22-16,0 0 0,0 22 0,0-22 15,0 22-15,0-1 0,0-21 16,0 22-16,0-22 0,0 22 16,0-22-16,0 0 0,0 1 0,0 20 15,0-20-15,0-1 0,0 0 0,0 1 16,0-1-16,0 0 0,0 1 16,22-22-16,-22 21 0,0 0 0,21-20 15,-21 20-15,0-21 0,0 21 0,0-20 16,0-1-16,0 0 0,0 0 15,0 0-15,0 0 0,0 1 16,0-1-16,0 0 0,0 0 16,-21 0-1,-1 0 1,1-21 0,0 0-16,0 0 15,0 22-15,0-22 0,-1 0 16,1 0-16,0 0 0,0 0 0,0 0 15,0 0-15,-1 0 0,1 0 0,-21 0 16,21 0-16,-22 0 0,22 21 16,-21-21-16,0 0 0,-1 0 0,1 0 15,-22 0-15,22 0 0,-21 0 16,20 0-16,-20 0 0,-1 0 16,1 0-16,-1-21 0,1 21 0,-1 0 15,1 0-15,-1 0 0,-20-22 0,20 22 16,-21 0-16,1 0 0,-22 0 15,21 0-15,1 0 0,-1 0 0,0 0 16,1 0-16,-1 0 0,0 0 0,1 0 16,-1 0-16,-21 0 0,21 0 15,1 0-15,-1 0 0,0 0 0,1 0 16,-1 0-16,0 0 0,1 0 16,-1-21-16,22 21 0,-22 0 0,0 0 15,22 0-15,-22 0 0,0 0 16,22 0-16,-1 0 0,-20-21 15,20 21-15,1 0 0,-1 0 0,1 0 16,20 0-16,-20 0 0,-1 0 0,1-21 16,-1 21-16,1 0 0,21 0 15,-22 0-15,1 0 0,-1 0 0,22 0 16,-22 0-16,22 0 0,0 0 16,-1-21-16,1 21 0,0 0 0,-1 0 15,1 0-15,21 0 0,-22 0 0,1 0 16,21 0-16,-21 0 0,-1 0 15,22 0-15,-21 0 0,-1 0 0,1 0 16,21 0-16,-21 0 0,-1 0 16,22 0-16,-21 0 0,21 0 15,-1 0-15,-20 0 0,21 0 0,0 0 16,0 0-16,-22 0 0,22 0 16,0 0-16,0 0 0,-22 0 0,22 0 15,0-21-15,-21 21 0,21 0 16,-1 0-16,-20 0 0,21 0 15,0 0-15,0 0 0,-1 0 0,22-22 16,-21 22-16,0 0 16,0 0-16,0 0 15,0 0 1,-1 0 0,1 0-1,0 0 1,0 0-1,0 0 1,42 0 62,0 0-62,0 0-1,-21-21 1</inkml:trace>
  <inkml:trace contextRef="#ctx0" brushRef="#br0" timeOffset="5172.02">3069 3154 0,'0'0'0,"-21"0"31,21-21-31,21 21 63,0 0-63,0 0 15,1 0-15,-1 0 0,0 0 16,0 0-16,0 0 0,0 0 0,22 0 15,-1 0-15,-21 0 0,22 0 16,20 0-16,-21 0 0,1 0 0,-1 0 16,22 0-16,-22 0 0,0 0 15,22 0-15,-22 0 0,22 0 0,-22 0 16,0 0-16,22 0 0,-1 0 16,1 0-16,-1 0 0,1 0 0,20 0 15,-20 0-15,21 0 0,-1 0 16,1 0-16,0-21 0,-22 21 15,22 0-15,-1 0 0,-20 0 0,21 0 16,-22 0-16,22 0 0,-22 0 16,22 0-16,-22 0 0,22 0 0,-21 0 15,20 0-15,-20 0 0,20 0 0,-20-22 16,21 22-16,-22 0 0,1 0 16,20 0-16,-20 0 0,20 0 0,-20 0 15,-1 0-15,22 0 0,-21-21 16,-1 21-16,1 0 0,-1 0 0,1 0 15,-1 0-15,1 0 0,-22 0 16,21 0-16,-20 0 0,20 0 0,-20-21 16,20 21-16,-21 0 0,22 0 15,-22 0-15,22 0 0,-22 0 0,22 0 16,-22-21-16,21 21 0,-20 0 16,-1 0-16,22 0 0,-22 0 0,0 0 15,1 0-15,-1-21 0,0 21 16,-21 0-16,22 0 0,-1 0 0,0 0 15,-20 0-15,20 0 0,-21-21 0,21 21 16,1 0-16,-22 0 0,21 0 16,-21 0-16,22 0 0,-22 0 0,21 0 15,-21 0-15,22-22 0,-22 22 0,21 0 16,-21 0-16,22 0 0,-22 0 16,0 0-16,21 0 0,-20 0 15,-1 0-15,0 0 0,0 0 0,0 0 16,0 0-1,1 0-15,-1 0 16,0 0 0,0 0-16,0 0 0,0 0 15,1 0-15,-1 0 0,0 0 16,0 0-16,0 0 0,0 0 16,1 0-16,-1 0 0,0 0 15,0 0-15,0-21 16,0 21-1,1 0 1,-1 0 15,0 0-31,-42 0 63,0 0-63,-22 0 0</inkml:trace>
  <inkml:trace contextRef="#ctx0" brushRef="#br0" timeOffset="5752.18">5207 3281 0,'0'0'0,"0"-21"0,0 0 31,0-1-16,0 44 17,0-1-17,0 21-15,21-21 0,-21 22 0,0-1 16,0 0-16,0 1 0,0-1 16,0 0-16,0-21 0,0 22 0,0-1 15,0-21-15,0 0 0,0 1 16,0-1-16,0 0 0,0 0 0,0 0 15,0-42 17,0 0-17,0 0-15,0 0 0,0-1 16,0-20-16,0 21 0,0-21 16</inkml:trace>
  <inkml:trace contextRef="#ctx0" brushRef="#br0" timeOffset="6291.87">5292 3175 0,'0'21'32,"21"-21"-17,0 0-15,21 0 16,-21 0-16,22 0 0,-1 0 0,0 0 15,22 0-15,-1 0 0,1 0 0,-1-21 16,22 21-16,-21 0 0,-1-21 16,22 0-16,-22 21 0,22 0 0,0 0 15,-22-21-15,22 21 0,-22 0 16,1 0-16,-1 0 0,1 0 0,-22 0 16,22 0-16,-22 0 0,-21 0 0,21 0 15,-20 0-15,-1 0 16,0 0-16,0 0 0,0 0 0,-21 21 47,0 0-32,0 0-15,0 0 16,0 0-16,0 1 0,0-1 16,0 0-16,0 0 0,-21 0 0,21 22 15,0-22-15,0 0 0,0 0 16,0 0-16,0 22 0,0-22 0,0 0 15,0 0-15,0 0 16,0 0-16,0 1 16,-21-22-1,0 0 17,0 0-32,-1 0 0,1-22 0,0 1 15,0 0-15,-21 21 16,20-21-16,-20 0 0</inkml:trace>
  <inkml:trace contextRef="#ctx0" brushRef="#br0" timeOffset="8384.93">5482 3387 0,'0'0'0,"-21"0"0,-21 0 0,-1 0 0,22 0 16,0 0-16,-21 0 0,20 0 15,1 0-15,42-21 32,1 21-32,-1 0 15,21 0-15,0-22 0,22 1 16,-1 21-16,1-21 0,21 21 0,-1-21 16,1 21-16,0-21 0,20 21 0,-20 0 15,0-21-15,21 21 16,-22 0-16,1 0 0,0 0 0,-22 0 15,1 0-15,-1 0 0,1 0 16,-22 0-16,-21 0 0,21 0 0,-20 0 16,-1 0-16,-42 21 31,-1-21-31,-20 0 0,0 21 16,-1-21-16,1 21 0,-21-21 15,20 21-15,-41-21 0,20 21 0,-21 1 16,1-22-16,-1 21 0,0 0 0,1 0 15,-22-21-15,0 21 0,21 0 16,1 1-16,-1-22 0,22 21 16,-1 0-16,22-21 0,-22 0 0,43 21 15,-21-21-15,21 0 0,-1 0 16,1 0-16,0 0 0,21 21 16,21-21-1,0 0-15,22 0 0,-1 0 16,0 0-16,22 0 0,-1 0 0,1 0 15,21 0-15,-1 0 0,1 0 16,0-21-16,-1 21 0,1-21 0,0 21 16,-1 0-16,1 0 0,0-21 15,-22 21-15,1 0 0,-1 0 0,1 0 16,-22 0-16,0 0 0,1 0 16,-22 0-16,0 0 0,-42 0 31,-22 0-31,1 0 0,-21 21 0,-1-21 15,-21 21-15,1 0 0,-1 0 16,-21-21-16,0 22 0,22-1 0,-22-21 16,21 21-16,1 0 0,-1-21 15,21 21-15,1-21 0,-1 0 0,22 0 16,0 0-16,-1 21 0,22-21 0,0 0 16,42 0 15,0 0-31,22 0 0,-1 0 15,22 0-15,-1 0 0,22 0 16,-1 0-16,1-21 0,0 0 0,-1 21 16,1 0-16,0-21 0,-1 21 15,-20 0-15,21-21 0,-1 21 0,-20-21 16,-1 21-16,-20 0 0,20-22 0,-21 22 16,1 0-16,-22 0 0,0 0 15,0-21-15,-42 0 16,0 21-1,-21 0-15,-1 0 0,-20 0 0,-1-21 16,-20 21-16,-1 0 0,0 0 16,-21 0-16,1 0 0,-1 0 15,21 0-15,-21 0 0,0 0 0,22 0 16,-1 0-16,22 0 0,-1 0 0,22 0 16,-22 0-16,43 0 0,-21 0 15,21 0-15,-1 0 0,1 0 0,42 0 31,1 0-31,20-21 16,0 21-16,22 0 0,-1-21 0,1 21 16,20-22-16,1 22 0,0-21 15,-1 21-15,1-21 0,0 21 0,-1-21 16,1 21-16,0 0 16,-1-21-16,-20 21 0,-1 0 0,1 0 15,-22-21-15,1 21 0,-1 0 0,-21 0 16,0 0-16,0 0 0,-21-22 15,0 1-15,-21 21 16,0 0-16,-21 0 0,-1 0 0,-20 0 16,-22 0-16,1 0 0,-1 0 15,-21 0-15,0 0 0,0 0 0,1 0 16,-1 21-16,0-21 0,0 0 16,21 22-16,1-22 0,20 0 0,1 0 15,20 21-15,1-21 0,21 0 0,0 0 16,0 0-16,42 0 31,0-21-31,21 21 0,1-22 16,-1 22-16,43-21 0,-22 21 0,22-21 15,21 21-15,-22-21 0,22 21 0,-21-21 16,21 21-16,-1 0 0,-20-21 16,0 21-16,21-22 0,-43 22 0,22 0 15,-22 0-15,1 0 0,-22 0 16,0 0-16,1 0 0,-22 0 0,0 0 15,-42 0 1,-21 0-16,-1 22 16,-20-1-16,-1-21 0,-20 21 15,20 0-15,-42 0 0,22-21 16,-22 21-16,0 1 0,0-1 0,0 0 16,22 0-16,-1 0 0,0 0 0,1 1 15,41-1-15,1-21 0,0 21 16,20-21-16,1 0 0,21 21 0,21-21 15,1 0 1,-1 0-16,42 0 0,-20 0 0,20 0 16,22 0-16,-22 0 0,22 0 0,0 0 15,20 0-15,-20-21 0,0 21 16,-1 0-16,1-21 0,-21 21 0,20 0 16,-20 0-16,-22-21 15,0 21-15,1 0 0,-1 0 0,-21 0 16,-63 0-1,21 0-15,-22 0 16,-20 21-16,-1-21 0,1 21 0,-22-21 16,22 21-16,-22-21 0,0 21 0,1 0 15,-1-21-15,22 22 0,-1-22 16,22 0-16,-1 21 0,1-21 0,21 0 16,42 0-1,21 0 1,1 0-16,-1 0 0,22 0 0,-22-21 15,43 21-15,-22 0 0,1-22 16,20 22-16,-20 0 0,20-21 0,-20 0 16,-1 21-16,1 0 0,-22 0 0,22 0 15,-43-21-15,21 21 0,-63 0 32,0 0-32,-21 0 15,-22 0-15,22 0 0,-43 21 0,22 0 16,-22-21-16,0 21 0,1-21 15,20 0-15,1 0 0,-1 22 16,22-22-16,-1 21 0,22-21 0,64 0 16,-22 0-16,21 0 15,0 0-15,22-21 16,-22-1-16,22 22 0,-1 0 0,1-21 16,-1 21-16,1 0 0,-1-21 15,1 0-15,-22 21 0,0 0 0,-20 0 16,20 0-16,-63 0 31,0 0-31,-22 0 0,22 0 16,-21 21-16,21-21 0,-1 0 0,1 0 15,21 21 1</inkml:trace>
  <inkml:trace contextRef="#ctx0" brushRef="#br0" timeOffset="11000.09">3492 4699 0,'-21'0'15,"0"0"-15,0 0 16,0 0 0,0 0-16,-1 0 31,1 0-16,0 0 32,0 21-31,0-21-16,0 0 16,-1 0-1,1 0-15,0 0 16,0 0-16,0 0 15,42 0 142,0 0-142,0 0-15,0 0 0,1 0 16,-1 0-16,0 0 0,0 0 16,0 0-16,22 0 0,-22 0 0,0 0 15,0 0-15,21 0 0,-20 0 16,-1 0-16,21 0 0,-21 0 0,22 0 15,-22 0-15,21 0 0,0 0 16,-20 0-16,20 0 0,0 0 16,1 0-16,-1 0 0,-21 0 15,21 0-15,1 0 0,-1 0 0,0 0 16,1 0-16,-1 0 0,0 0 0,-20 0 16,41 0-16,-21 0 0,1 0 15,-1 0-15,0 0 0,1 0 0,20 0 16,-20 0-16,20 0 0,-21 0 15,22 0-15,-22 0 0,22 0 0,-22 0 16,0 0-16,22 0 0,-22 0 0,22 0 16,-22 0-16,22 0 0,-22 0 15,21 0-15,1 0 0,-1 0 0,1 0 16,-22 0-16,22 0 0,-1 0 16,1 0-16,-1 0 0,-20 0 15,20 0-15,1 0 0,-22 0 0,21 0 16,-20 0-16,-1 0 0,22 0 15,-1 0-15,-21 0 0,22 0 0,-1 0 16,1 0-16,-1 0 0,1 0 0,-1 0 16,1 0-16,-1 0 0,1-21 15,21 21-15,-22 0 0,1 0 0,-1 0 16,1 0-16,20 0 0,-20 0 16,20 0-16,-20 0 0,21 0 0,-22 0 15,22 0-15,-22-21 0,1 21 0,20 0 16,-20 0-16,-22 0 0,22 0 15,-1 0-15,-20 0 0,20 0 16,-21-21-16,1 21 0,20 0 0,-20 0 16,-1 0-16,21 0 0,-20 0 0,-1 0 15,0 0-15,22 0 0,-22-21 16,1 21-16,-22 0 0,21 0 0,0 0 16,-20 0-16,20 0 0,-21 0 0,0 0 15,22 0-15,-22 0 0,0 0 16,0-22-16,21 22 0,-20 0 0,-1 0 15,0 0-15,0 0 0,0 0 16,0 0-16,22 0 0,-22 0 0,21 0 16,-21 0-16,1 0 0,20 0 15,-21 0-15,21 0 0,-20 0 0,20 0 16,-21 0-16,0 0 0,22 0 16,-22 0-16,0 0 0,0 0 0,0 0 15,0 0-15,1 0 0,-1 0 0,0 0 16,21 0-16,-21 0 0,1 0 15,-1 0-15,0 0 0,-21-21 47,0 0-15,-21 21-17,0 0-15,21-21 0,-22 21 0,1 0 16,0-21-16,-21 21 0,21-21 0,-22 21 15,1-22-15,21 22 0,-22-21 16,1 21-16,0 0 0,-1-21 0,22 21 16,-21 0-16,21-21 0,-22 21 0,22 0 15,0 0-15,0 0 0,0-21 16,0 21 0,21 21 62,21-21-78,0 0 15,0 21-15,0-21 0,0 21 16,1-21-16,-1 21 0,21-21 0,-21 22 16,22-22-16,-1 21 0,0-21 0,1 0 15,-1 21-15,0-21 0,-21 0 16,22 21-16,-1-21 0,-21 0 0,22 0 15,-22 21-15,0-21 0,21 0 16,-21 0-16,1 0 0,-1 0 16,0 0-16,0 0 0,-21 21 47,-21-21-32,0 0-15,0 22 0,-1-22 0,-20 21 16,21 0-16,-21-21 0,20 21 15,-20 0-15,0 0 0,-1 1 0,1-1 16,0 0-16,-1 21 0,1-21 0,0 22 16,-1-22-16,1 0 0,0 21 15,21-20-15,-1-1 0,-20 0 0,21 0 16,21 0-16,-21 0 0,0 1 0,21-1 16,-22-21-16,22 21 15,0 0-15,-21 0 16,21 0-1,-21-21 1,0 0 0,21-21-1,0 0 1,0 0-16,0 0 0,0 0 0</inkml:trace>
  <inkml:trace contextRef="#ctx0" brushRef="#br0" timeOffset="12160.43">12827 1524 0,'0'0'0,"21"0"0,0 0 16,-21-21-16,21 0 0,1 21 15,-22-21-15,0-1 47,-22 22-16,1 0-15,0 0-16,0 0 16,-21 22-16,20-1 0,1-21 0,0 21 15,0 0-15,0-21 0,0 21 16,-1 0-16,1 1 0,0-1 0,0 21 15,0-21-15,0 0 0,21 1 16,-22 20-16,1 0 0,0-21 0,21 22 16,-21-22-16,0 21 0,21 1 15,-21-22-15,-1 21 0,22 0 0,0-20 16,-21 20-16,21-21 0,-21 21 0,21 1 16,0-22-16,0 21 0,0 1 15,0-22-15,0 21 0,0 0 0,0-20 16,0 20-16,0 0 15,21-21-15,0 22 0,1-22 0,-1 0 16,0 0-16,0 0 0,0 1 0,0-1 16,22 0-16,-22 0 0,0-21 15,21 0-15,-20 21 0,-1-21 0,21 0 16,-21 0-16,0 0 0,1 0 0,-1 0 16,0-21-16,0 0 15,-21 0-15,21 0 0,-21-1 16</inkml:trace>
  <inkml:trace contextRef="#ctx0" brushRef="#br0" timeOffset="14244.75">13123 1905 0,'21'0'63,"1"0"-47,-1 0-16,21 0 0,0 0 0,-20-21 15,20 21-15,0 0 0,1 0 16,-1 0-16,0 0 0,1 0 0,-22 0 15,0 0-15,0 0 0,0 0 16,0 0-16,-42 21 31,0-21-31,0 0 0,0 0 16,0 0-16,-1 21 0</inkml:trace>
  <inkml:trace contextRef="#ctx0" brushRef="#br0" timeOffset="14756.64">13060 1947 0,'0'0'0,"0"22"0,-21-22 0,21 21 15,0 0-15,0 0 16,-22 0-16,22 0 0,-21 1 16,21-1-16,0 0 15,0 0-15,0 0 0,-21 0 0,21 1 16,0-1-16,0 0 15,21-21 17,-21-21-17,21 21-15,1 0 0,-22-21 16,21 21-16,0-22 0,0 22 0,0 0 16,0 0-16,1 0 0,20 0 15,-21 0-15,21 0 0,-20 0 16,20 0-16,-21 0 0,21 0 0,1 0 15,-22 0-15,0 0 0,0 22 16,0-1-16,22-21 0,-43 21 0,21 0 16,-21 0-16,0 0 0,0 1 0,0 20 15,-21-21-15,0 0 0,-1 22 16,-20-22-16,0 0 0,21 0 0,-22 0 16,1 0-16,0 1 0,-1-22 0,22 0 15,-21 21-15,21-21 0,-1 0 16,1 0-16,0 0 0,0 0 0,0 0 15,0 0-15,21-21 47,21 21-47,0-22 16,0 22-16,0-21 0,0 0 16,22 21-16</inkml:trace>
  <inkml:trace contextRef="#ctx0" brushRef="#br0" timeOffset="15572.17">14393 2032 0,'-42'-21'15,"21"21"1,0 0-16,-1 21 0,1-21 15,0 21-15,0 0 0,21 1 16,-21-1-16,0 21 0,-1-21 0,1 0 16,0 22-16,0-22 0,21 0 0,0 21 15,0-20-15,0 20 0,0-21 16,0 0-16,0 0 0,0 1 0,0-1 16,21 0-16,0-21 0,0 0 15,22 21-15,-22-21 0,0 0 0,21 0 16,-20 0-16,-1 0 0,21 0 15,-21-21-15,0 0 0,1 21 0,-1-21 16,0-1-16,0 1 0,0 0 16,-21 0-16,21 0 0,-21 0 0,0-1 15,0 1-15,0-21 0,0 21 16,-21 0-16,0-1 0,0 1 0,0 0 16,0 0-16,-1 0 0,1 0 0,0 21 15,21-22-15,0 1 0,0 0 16,0 0-16,21 0 15,0 21-15,1-21 0,-1-1 16,21 22-16,0 0 0,-20 0 0,20 0 16,0 0-16,1 0 0,-22 0 15,21 0-15,0 0 0,-20 22 16,-1-1-16,21 0 0,-21 0 0,-21 0 16,0 0-16,21 1 0,-21 20 0,0-21 15,0 0-15,0 22 0,0-22 16,-21 21-16,0-21 0,21 22 0,0-22 15,0 21-15,0-21 0,0 0 16,0 1-16,0-1 0,21 0 0,-21 0 16,43-21-16,-22 0 0,0 0 15,21 0-15,-21 0 0,22 0 0,-1 0 16,0-21-16,1 0 0,-1 0 16,0-1-16,1 1 0,-1 0 0,-21-21 15,22 21-15,-22-22 0,0 1 16,0 0-16,-21 20 0,0-41 0,0 21 15,0-1-15,0 1 0,-21 21 0,-21-22 16,20 22-16,-20 0 0,0 0 16,-1 21-16,1 0 0,0 0 0,-1 0 15,-20 0-15,21 0 0,20 21 16,-20 0-16,21 0 0,-21 1 0,20-1 16,22 0-16,-21 0 0,0 0 15,21 0-15,-21 1 0,21-1 16,0 0-16,0 0 0,0 0 0,0 0 15,21-21-15,0 22 0,22-22 16,-22 0-16,21 0 0</inkml:trace>
  <inkml:trace contextRef="#ctx0" brushRef="#br0" timeOffset="15944.96">16468 2371 0,'0'0'0,"-22"0"16,1 21-16,0-21 15,0 0-15,0 0 16,21-21 0,0 0-1,0-1-15,0 1 0,21 0 16,0 21-16,0-21 15,0 21-15,1 0 0,-1 0 16,0 0-16,0 0 0,-21 21 16,21 0-16,0-21 0,-21 21 0,0 22 15,0-22-15,0 21 0,0-21 16,0 22-16,-21-22 0,0 21 16,0-21-16,-21 22 0,-1-22 0,22 0 15,-21 0-15,-1 0 0,22 1 0,-21-22 16,21 0-16,0 0 0,-1 0 15,22-22 1,22 1-16</inkml:trace>
  <inkml:trace contextRef="#ctx0" brushRef="#br0" timeOffset="16472.64">17314 1693 0,'0'0'15,"21"-21"-15,-21 0 0,0 0 16,0 42 0,-21 0-16,0 0 15,21 1-15,-21-1 0,0 21 16,0 0-16,-1 1 0,1-1 0,0 0 15,0 1-15,0-1 0,0 0 0,21-20 16,0 20-16,0 0 16,0-21-16,0 1 0,0-1 0,21 0 15,0 0-15,0 0 0,0 0 0,22-21 16,-1 0-16,-21 0 0,21 0 16,1 0-16,-1 0 0,0 0 0,1-21 15,-1 0-15,0 0 0,-20 0 16,20 0-16,-21-1 0,0-20 0,0 21 15,1-21-15,-22-1 0,0 1 0,0-22 16,0 22-16,-22 0 0,1-1 16,0 1-16,0 0 0,0-1 0,-22 22 15,22 0-15,0 0 16,-21 21-16,21 0 0,-1 0 0,1 0 16,-21 0-16,21 21 0,0 0 15,-22 0-15,22 1 0,0-1 0,0 0 16,0 0-16,21 0 0,0 0 15,0 1 1,21-22-16,0 0 16,0-22-16,21 22 0,1-21 15</inkml:trace>
  <inkml:trace contextRef="#ctx0" brushRef="#br0" timeOffset="16876.41">18097 1207 0,'22'0'31,"-1"0"-31,0 0 16,0 0-16,0 0 0,22 21 15,-22-21-15,21 21 0,0 0 0,1 0 16,-1 0-16,0 1 0,-20-1 15,20 21-15,0 0 0,-21 1 0,1-1 16,-1 0-16,-21 1 0,0 20 0,0 1 16,0-1-16,0-20 15,-21 20-15,-1 1 0,-20-1 0,21-21 16,-21 22-16,-1-1 0,1-20 0,0-1 16,-1 22-16,1-22 0,0 0 15,-1 1-15,1-22 0,0 21 0,20-21 16,-20 22-16,21-22 0,0-21 15,0 21-15,-1 0 0,1-21 0,0 0 16,21 21-16,-21-42 47</inkml:trace>
  <inkml:trace contextRef="#ctx0" brushRef="#br0" timeOffset="17968.38">3683 6435 0,'0'0'0,"0"-21"0,0-1 0,-21 1 15,21 0-15,0 0 16,0 0-16,0 0 0,0-1 0,-21 1 15,21 0-15,-22 0 16,1 0 0,0 21-1,21 21 1,0 0 0,-21 0-16,21 22 0,0-1 15,0 0-15,0 1 0,0 20 0,0 1 16,0-1-16,0 1 0,0-1 15,0 1-15,0-1 0,-21 22 0,21-22 16,0 22-16,-21 0 0,21-1 16,0 1-16,0 21 0,0-22 0,-22-20 15,1 21-15,21-1 0,0-20 0,-21 20 16,0-20-16,21-1 0,0-20 16,-21-1-16,21 0 0,0-20 15,0-1-15,0 0 0,0 0 0,0-42 31,0 0-31,0 0 16,0-1-16,21-20 0,-21 0 0,0-1 16,21 1-16,-21 0 0</inkml:trace>
  <inkml:trace contextRef="#ctx0" brushRef="#br0" timeOffset="19240.71">3704 6287 0,'-42'-22'31,"63"22"16,0 22-47,21-22 0,1 0 16,-22 0-16,42 0 0,-20 0 15,20 0-15,1 0 0,20 0 0,1-22 16,21 22-16,0-21 0,0 21 16,21 0-16,-22-21 0,22 21 0,0-21 15,22 21-15,-1 0 0,-21 0 0,21-21 16,0 21-16,0 0 0,0 0 15,1 0-15,20-21 0,0 21 16,-21 0-16,1 0 0,20 0 0,-21 0 16,0 0-16,0 0 0,1 0 15,-1 0-15,-21 0 0,0 0 0,0 0 16,0 0-16,-21 0 0,21 0 16,-22 0-16,1 0 0,-21 0 0,21 0 15,-22 0-15,-20-22 0,21 22 0,-43 0 16,21 0-16,-20 0 0,-1 0 15,-21 0-15,0 0 0,1 0 0,-1 0 16,-21 22 15,0-1-31,0 0 16,0 0-16,0 0 0,0 22 16,0-22-16,0 21 0,0-21 15,-21 22-15,21-1 0,0 0 16,0 22-16,0-22 0,0 0 0,0 22 15,0-22-15,0 22 0,0-22 16,0 22-16,0-1 0,0-21 0,0 22 16,0-1-16,21 1 0,-21-1 0,0 1 15,0-1-15,21 1 0,-21-1 16,21 1-16,-21-22 0,0 22 0,0-22 16,0 22-16,21-22 0,-21 0 0,0 22 15,0-22-15,21 0 0,-21 1 0,0-1 16,0 0-16,0 1 0,0-1 15,0 0-15,0-20 0,0 20 16,-21-21-16,21 0 0,-21 0 0,21 1 16,-21-1-16,21 0 0,-21 0 0,0-21 15,-1 21-15,22 0 0,-21-21 16,-21 0-16,21 22 0,-22-22 0,22 0 16,-21 0-16,-22 0 0,22 0 0,-21 21 15,-1-21-15,1 0 0,-22 0 0,21 0 16,-20 0-16,20 0 0,-20 0 15,-1 0-15,0 0 0,1 21 0,-1-21 16,0 0-16,1 0 0,-22 0 0,21 0 16,-21 0-16,22 0 0,-22 0 15,0 0-15,0 0 0,0 0 16,22 0-16,-43 0 0,21 0 0,0 0 16,0 0-16,21 0 0,-20 0 0,-1-21 15,0 21-15,0 0 0,0 0 16,0 0-16,1 0 0,-22 0 0,21 0 15,0 0-15,0 0 0,0 0 0,0 0 16,1 0-16,20 0 0,-21 0 16,21 0-16,1 0 0,-1 0 0,0 0 15,1 0-15,-1 0 0,22 0 0,-22 0 16,21 0-16,-20 0 0,-1 0 16,22 0-16,-22 0 0,21 0 0,1 0 15,-22 0-15,22 0 0,20 0 16,1-21-16,-21 21 0,41 0 15,-20 0-15,0 0 0,21 0 0,-1 0 16,1 0-16,0 0 16,0 0-1,0 0 1,0 0 0,-1-22-1,1 22-15,21-21 16,-21 21-16,0 0 15,0 0-15,0 0 0,-1 0 16,1 0-16,0 0 16,0 0-16,21-21 15,0 0 1</inkml:trace>
  <inkml:trace contextRef="#ctx0" brushRef="#br0" timeOffset="20199.7">3344 8043 0,'-21'0'15,"0"0"-15,42 0 47,0 0-31,0 0-16,1 0 0,20 0 16,0 0-16,1 0 0,-1 0 0,21 0 15,-20 0-15,20 0 16,1 0-16,-1 0 0,22 0 0,-22 0 0,22-21 15,0 21-15,-1 0 0,1 0 16,21-21-16,0 21 0,0 0 16,-22 0-16,22-21 0,0 0 0,-21 21 15,20 0-15,1 0 0,0-21 16,21 21-16,-21 0 0,0 0 0,0 0 16,-1-22-16,1 22 0,-21 0 0,21 0 15,0 0-15,-22-21 0,22 21 16,0 0-16,-21 0 0,20 0 0,-20 0 15,0-21-15,-1 21 0,1 0 16,-21 0-16,20 0 0,-20 0 0,20-21 16,-20 21-16,-1 0 0,1 0 15,21 0-15,-22 0 0,1 0 0,-1 0 16,-21 0-16,22 0 0,-22 0 0,1 0 16,20 0-16,-21 0 0,1 0 15,-22 0-15,21 0 0,1 0 0,-22 0 16,21 0-16,-21 0 0,22 0 0,-22 0 15,0 0-15,0 0 0,0 0 16,0 0-16,1 0 0,-1-21 16,0 21-16,0 0 0,0 0 15,0 0-15,1 0 0,-1 0 16,0 0-16,0 0 0,0 0 16,0 0-16,1 0 0,-1 0 0,0 0 15,0 0-15,0 0 0,0 0 0,1 0 16,-1 0-16,0 0 15,0 0-15,-21-21 16,21 21-16,0 0 0,1 0 16,-1 0-16,0 0 0,0 0 15,0 0-15,0 0 0,1 0 16,-1 0-16,0 0 16,0 0-16,0 0 0,0 0 15,1 0 1,-44 0 124,1 0-124,0 0-16,0 0 0</inkml:trace>
  <inkml:trace contextRef="#ctx0" brushRef="#br0" timeOffset="21320.49">7112 8319 0,'0'-22'47,"-21"22"-47</inkml:trace>
  <inkml:trace contextRef="#ctx0" brushRef="#br0" timeOffset="21876.59">7048 8022 0,'0'-63'32,"0"42"-17,0-1-15,-21 22 16,21-21-16,-21 21 0,0 0 31,0 21-31,21 1 16,0-1-16,0 21 0,0-21 0,0 22 15,0-1-15,0 21 0,0-20 16,0-1-16,0 0 0,0 1 0,0-1 16,0 0-16,0 1 0,0-1 0,0-21 15,0 0-15,0 1 0,0-1 16,0 0-16,0 0 0,0 0 15,0-42 17,0 0-17,0 0-15,0 0 0,0-1 0,0 1 16,0-21-16,0 21 0,0-22 16</inkml:trace>
  <inkml:trace contextRef="#ctx0" brushRef="#br0" timeOffset="22300.37">6964 8001 0,'0'0'16,"0"-21"-16,21 21 16,0 0-16,0 0 15,0 0-15,22 0 0,-1 0 16,0 0-16,1 0 0,20 0 0,1 0 16,-1 0-16,1-21 0,20 21 15,-20-21-15,21 21 0,-1 0 0,-20-22 16,20 22-16,-20 0 0,-1-21 15,-20 21-15,20 0 0,-20-21 0,-1 21 16,0-21-16,-21 21 0,1 0 16,20 0-16,-21 0 0,0 0 0,0 0 15,1 0-15,-1 0 16,0 21 0,-21 0-16,0 0 0,0 1 15,0-1-15,0 21 0,0-21 16,0 22-16,0-1 0,0-21 0,0 21 15,0-20-15,0 20 0,0 0 0,0-21 16,0 22-16,0-22 0,0 0 16,0 21-16,0-20 0,0-1 15,0 0-15,-21 0 0,21 0 16,-21 0-16,21 1 16,-22-22-16,1 0 15,0 0-15,0 0 0,0 0 16,0-22-16,-1 22 0,-20-21 0,0 0 15</inkml:trace>
  <inkml:trace contextRef="#ctx0" brushRef="#br0" timeOffset="23105.95">7133 8319 0,'0'0'0,"-42"0"0,-128-43 31,170 22-31,22 0 0,-1 21 16,21-21-16,0 21 0,1-21 0,20-1 15,1 22-15,-1-21 0,1 0 0,20 0 16,1 21-16,0-21 0,-22 0 16,22 21-16,0-22 0,-22 22 0,1 0 15,-22 0-15,0 0 0,1 0 16,-22 0-16,-64 0 16,1 22-16,0-1 0,-22 0 15,1 0-15,-22 0 0,0 0 16,1 1-16,20-1 0,-20 0 15,-1 0-15,21 0 0,22 0 0,0 1 16,-1-22-16,22 21 0,0-21 0,63 0 31,-20 0-31,20 0 0,21 0 0,-20 0 16,20 0-16,22-21 0,-22 21 0,22-22 16,0 22-16,-22 0 0,22 0 15,-22-21-15,1 21 0,-22-21 0,1 21 16,-1 0-16,-21 0 0,-42 21 31,-21 0-31,-22 1 0,22-22 0,-22 21 0,-20 0 16,-1 0-16,21 21 0,-20-20 15,20-1-15,1-21 0,-1 21 16,43 0-16,-21-21 0,21 0 0,42 0 16,0 0-16,21 0 15,1 0-15,20 0 0,1-21 16,-1 0-16,22 21 0,-22-21 0,22 21 15,0-22-15,-22 1 0,22 21 16,-22-21-16,-20 21 0,20 0 0,-42 0 16,22 0-16,-22 0 0,-64 0 15,1 0 1,0 0-16,-1 21 0,-20 0 0,-22-21 16,22 22-16,-22-1 0,0 0 15,1 0-15,-1 0 0,22 0 0,20-21 16,1 22-16,0-22 0,20 0 0,22 21 15,22-21 1,-1 0-16,21-21 0,0 21 16,1-22-16,20 1 0,-20 0 0,20 21 15,1-21-15,-22 0 0,0 0 16,1 21-16,-1-22 0,-21 22 0,0 0 16,0-21-16,-42 21 15,0 0-15,-21 21 16,-1-21-16,1 22 0,0-22 15,-1 21-15,1 0 0,0 0 0,-1 0 16,1 0-16,0 1 0,21-1 0,-22 0 16,22 0-16,21 0 15,0 0-15,0 1 0</inkml:trace>
  <inkml:trace contextRef="#ctx0" brushRef="#br0" timeOffset="24308.3">8953 9419 0,'-21'0'16,"-21"0"-16,21-21 16,0 21-16,-22 0 0,1 0 15,0 0-15,-22 0 0,22 0 0,-22 0 16,1 0-16,-1 0 0,1 0 0,-22 0 16,0 0-16,-20 0 0,-1 0 15,0 0-15,0 21 0,-21-21 0,21 0 16,-21 0-16,0 0 0,0 0 15,0 21-15,-21-21 0,21 0 0,-21 0 16,21 0-16,-21 22 0,0-22 16,-1 0-16,-20 21 0,21-21 0,0 21 15,0-21-15,-22 21 0,22-21 0,0 21 16,21 0-16,-21-21 0,42 0 16,-21 0-16,21 22 0,21-22 0,1 0 15,-1 0-15,22 0 0,-1 0 16,22 0-16,-22 0 0,22 0 0,21 0 15,-22 0-15,22 0 0,0 0 0,0-22 16,0 22-16,0 0 16,21-21-16,0 0 15,0 0 1,0 0 15,0 0 63,0-1-78,21 22-1,0-21-15,0 21 0,0-21 0,0 21 16,1-21-16,-1 0 0,0 21 15,0-21-15,21-1 0,-20 1 0,20 0 16,-21 0-16,0 21 0,22-21 16,-22 0-16,0-1 0,0 22 0,0 0 15,-21-21-15,-21 42 32,0 1-32,0-22 0,0 21 0,-22 0 15,22 0-15,-21 0 0,-1 0 0,1-21 16,21 22-16,-21-1 15,-1 0-15,22 0 0,-21-21 0,21 21 16,-22-21-16,22 0 0,21 21 0,-21-21 16,21 22 15,21-22-31,0 0 16,0 21-16,1-21 0,-1 21 0,21-21 15,-21 21-15,22-21 0,-22 21 0,21 0 16,0 1-16,-20-1 15,20 0-15,-21 0 0,21 0 0,-20 22 0,20-22 16,-21 0-16,0 0 0,0 21 16,1-20-16,20-1 0,-21-21 15,0 21-15,0 0 0,1 0 16,-1 0-16,0-21 16,0 0-1,0 0 1,-21-21-16,0 0 15,21 0-15,1-21 0</inkml:trace>
  <inkml:trace contextRef="#ctx0" brushRef="#br0" timeOffset="25108.88">12086 5800 0,'0'0'0,"21"0"15,0-21-15,1-1 0,-1 22 0,0-21 16,0 0-16,0 21 0,0-21 16,-21 0-16,22 0 0,-1-1 0,-21 1 15,0 0-15,0 0 16,-21 21 0,-1 0-16,-20 0 0,21 21 15,-21-21-15,-1 21 0,1 22 16,0-22-16,-1 21 0,1 0 0,0 1 15,-22 20-15,22-20 0,-22 20 0,22 1 16,0-1-16,-1 1 0,1 20 16,0-20-16,20 20 0,1 1 0,21-21 15,0 20-15,0-20 0,0-1 0,0 1 16,21-22-16,1 22 0,20-22 16,0 0-16,1 1 0,-1-22 0,0 21 15,22-21-15,-22 0 0,22 1 16,-22-1-16,0 0 0,22-21 15,-22 0-15,-21 0 0,22 0 0,-22 0 16,0 0-16,21 0 0,-21-21 0,-21 0 16,22-1-16,-1 1 0,0 0 0,0-21 15,-21-1-15,21 1 0</inkml:trace>
  <inkml:trace contextRef="#ctx0" brushRef="#br0" timeOffset="25381.04">12404 6392 0,'0'0'0,"-22"0"0,1 0 16,42 0 15,1 0-16,-1 0-15,0 0 0,0 0 0,0 0 16,0-21-16,22 21 0,-22 0 0,0-21 16,0 21-16,0 0 0,1 0 15,-1-21-15,0 21 0,0-21 16,0 21-16,0-21 0,1 21 16</inkml:trace>
  <inkml:trace contextRef="#ctx0" brushRef="#br0" timeOffset="25644.89">13081 6181 0,'0'0'16,"21"-21"-16,0 21 15,0 0-15,1-22 16,-1 22-16,21 0 0,-21 0 15,22-21-15,-22 21 0,21 0 0,0 0 16,-20-21-16,20 21 0,-21 0 0,21 0 16,-20 0-16,-1 0 0,0 0 15,0 0-15,-42 0 32,0 0-32,0 0 15</inkml:trace>
  <inkml:trace contextRef="#ctx0" brushRef="#br0" timeOffset="26052.66">13356 6096 0,'0'0'16,"-21"21"-16,0 0 0,0-21 0,-1 22 16,1-22-16,0 21 0,0 0 15,0-21-15,0 21 0,-1-21 0,1 21 16,21 0-16,0 1 16,-21-22-16,42 0 46,0 0-46,1 0 16,-1 0-16,0 0 0,21 0 0,-21 0 16,1 0-16,20 0 0,-21 21 0,21-21 15,-20 21-15,-1 0 0,21-21 16,-21 21-16,0 0 0,1 1 16,-1-1-16,0 21 0,-21-21 0,0 0 15,0 1-15,0-1 0,-21 21 0,0-21 16,-1 0-16,-20 1 0,21-1 15,-21-21-15,-1 21 0,1 0 0,0-21 16,-1 0-16,1 0 0,0 0 0,-1 0 16,22 0-16,-21 0 0,21 0 15,-22 0-15,22-21 0,0 21 0,21-21 16,-21 21-16,21-21 0,0-1 16,21 1-1,0 21-15,0 0 0,22-21 0,-22 21 16,21-21-16,0 0 0,1 21 15,-1-21-15</inkml:trace>
  <inkml:trace contextRef="#ctx0" brushRef="#br0" timeOffset="26776.7">14182 6181 0,'-22'0'31,"1"0"-31,0 0 16,0 21-16,0 0 0,0 0 16,-22 0-16,1 1 0,21 20 0,0 0 15,-22 1-15,22-22 0,0 21 0,0 0 16,21 1-16,-21-22 0,21 21 16,0-21-16,0 1 0,21-1 0,0 0 15,0-21-15,0 21 0,22-21 0,-22 0 16,21 0-16,0 0 0,1 0 15,-1 0-15,0 0 0,1 0 0,-1-21 16,-21 21-16,22-21 0,-22 0 0,0 21 16,0-22-16,-21 1 0,0 0 15,0 0-15,0 0 0,0-22 16,-42 22-16,21 0 0,-1-21 0,-20 21 16,21-1-16,0 1 0,0-21 15,-1 42-15,1-21 0,21 0 0,0-1 16,0 1-16,21 0 0,1 0 15,20 21-15,0-21 0,1 0 16,-1 21-16,0 0 0,22 0 0,-22 0 16,0 0-16,1 0 0,-1 0 0,-21 21 15,22-21-15,-22 21 0,0 0 16,-21 0-16,0 22 0,0-22 0,0 21 16,0 0-16,-21-20 0,0 20 0,-1 0 15,1 1-15,0-1 0,21-21 16,0 21-16,0-20 0,0-1 15,0 0-15,0 0 0,0 0 16,21-21-16,0 0 0,1 0 0,20 0 16,-21 0-16,21 0 0,1-21 15,-1 0-15,0 0 0,1 0 0,-22-1 16,21-20-16,1 21 0,-22-21 0,21-1 16,-21 1-16,-21-22 0,0 22 15,0 0-15,0-1 0,0 22 0,-21-21 16,0 21-16,0 0 0,-22-1 0,22 22 15,-21 0-15,0 0 0,-1 0 16,1 0-16,21 0 0,-22 0 16,1 22-16,21-22 0,-21 21 0,20 0 15,1 0-15,0 0 0,21 0 0,0 1 16,0-1-16,0 0 0,0 0 16,0 0-16,0 0 0,21-21 15,0 0-15,1 22 0</inkml:trace>
  <inkml:trace contextRef="#ctx0" brushRef="#br0" timeOffset="27024.57">15811 6541 0,'0'0'0,"22"0"0,-22 21 15,21-21 1,-21 21-16,0 0 0,0 0 15,21 0-15,-21 1 0,0-1 16,0 0-16,0 21 0,0-21 0,0 1 16,0-1-16,-21 0 0,0 0 15,-1 0-15,1 0 0,-21 1 0,21-1 16,-22-21-16,22 21 0,0-21 0,0 0 16,0 0-16,0 0 0</inkml:trace>
  <inkml:trace contextRef="#ctx0" brushRef="#br0" timeOffset="27524.29">17166 5906 0,'-21'0'0,"-21"0"16,-1 21-16,22 0 0,0-21 15,0 21-15,0 0 0,-22 22 0,22-22 16,0 0-16,0 21 0,-22-21 16,22 22-16,0-1 0,21 0 0,0 1 15,-21-1-15,21 0 0,0 1 0,0-1 16,0 0-16,0-20 0,21-1 15,0 21-15,0-21 0,1 0 0,-1-21 16,21 0-16,0 22 0,-20-22 0,20 0 16,0 0-16,1-22 0,-1 1 15,0 0-15,1 0 0,-1 0 0,-21 0 16,21-22-16,-20 1 0,-1 0 16,0-1-16,-21 1 0,0 0 0,0-1 15,0 1-15,0 21 0,-21-22 16,0 22-16,-1 0 0,-20-21 0,21 42 15,-21-21-15,20 21 0,-20 0 16,0 0-16,21 0 0,-22 0 0,22 0 16,0 21-16,-21-21 0,42 21 0,-22-21 15,22 21-15,0 0 16,22 0-16,-1-21 16,0 0-16,0 0 0,21 0 15,1 0-15,20-21 0</inkml:trace>
  <inkml:trace contextRef="#ctx0" brushRef="#br0" timeOffset="27904.14">17970 5355 0,'0'0'16,"0"-21"-16,0 0 0,0 0 15,0 0-15,22 21 16,-1 0-16,0 0 0,21 0 15,-21 0-15,22 21 16,-22 0-16,21-21 0,22 21 16,-22 0-16,0 0 0,22 22 15,-22-22-15,22 21 0,-22 1 0,0-1 16,1 21-16,-22-20 0,21 20 0,-21 1 16,-21-1-16,0 1 0,0-1 15,0 1-15,-42-1 0,0 22 0,-1-22 16,1 22-16,-21-21 0,20-1 0,-20 1 15,-1-1-15,1 1 0,-1-22 16,1 0-16,20 1 0,1-1 0,0-21 16,-1 21-16,22-20 0,0-1 0,0-21 15,0 21-15,0-21 16,21-21 15</inkml:trace>
  <inkml:trace contextRef="#ctx0" brushRef="#br0" timeOffset="28984.78">3556 11197 0,'0'0'16,"-21"-21"-16,21 0 0,0 0 0,-21 0 0,-1-1 16,22 1-16,0 42 31,0 1-16,22-1-15,-1 21 0,-21 22 0,21-22 16,-21 21-16,21 1 0,-21-1 0,0 22 16,0-21-16,0 20 0,0 1 15,0 0-15,0-1 0,-21 1 0,0-22 16,21 22-16,0-21 0,0-1 16,0 1-16,0-22 0,0 0 15,0 1-15,0-1 0,0-21 0,0 0 16,0 0-16,0 1 0,0-44 31,0 1-31,0 0 16,0 0-16,0-21 0,0 20 15,0-20-15,0 0 0,0-22 0</inkml:trace>
  <inkml:trace contextRef="#ctx0" brushRef="#br0" timeOffset="29881.47">3514 11388 0,'0'0'0,"0"-43"0,0 1 0,0 0 16,0-1-16,0 1 0,0 21 0,21 0 16,-21 0-16,0-1 15,21 22 1,0 0 0,0 0-16,22 22 15,-22-22-15,21 0 0,0 0 0,1 0 16,-1 0-16,22 0 0,-1 0 15,22 0-15,-1 0 0,1 0 0,21 0 16,21 0-16,0 0 0,0-22 16,0 22-16,21-21 0,21 21 15,1 0-15,-1-21 0,22 0 0,-1 21 16,1 0-16,-1 0 0,1 0 0,-1-21 16,1 21-16,-1 0 0,1 0 15,-22 0-15,0 0 0,-21 0 0,1 0 16,-22 0-16,0 0 0,-22 0 0,1 0 15,-21 0-15,0 0 0,-22 0 16,22 0-16,-22 0 0,-20-21 0,-1 21 16,0 0-16,1 0 0,-22 0 15,21 0-15,-21 0 0,0 0 16,1 21-16,-1-21 0,0 21 16,0 0-1,0 0-15,-21 0 16,0 1-16,21-1 0,-21 0 15,22 0-15,-1 21 0,-21-20 0,21 20 16,0 0-16,0 1 0,0 20 0,-21-21 16,22 22-16,-1-22 0,0 22 15,0-1-15,-21 1 0,21-1 0,0 1 16,1-1-16,-1 22 0,0-22 0,-21 1 16,0-1-16,0 1 0,21-1 15,-21 1-15,0-1 0,0 1 0,0-1 16,0 1-16,0-1 0,0-20 15,0 20-15,0-20 0,-21-1 16,21 21-16,-21-20 0,0-22 0,-1 21 16,-20 1-16,21-22 0,0 0 0,0 0 15,-22 0-15,22 0 0,0 1 0,-21-1 16,20-21-16,-20 21 0,0-21 16,-1 0-16,1 0 0,-21 21 0,-1-21 15,1 0-15,-1 0 0,-21 0 0,-20 0 16,20 0-16,-42 0 0,0 0 0,0 0 15,-21 21-15,0-21 0,-1 0 16,-20 0-16,-21 0 0,-1 0 0,22 0 16,-22 0-16,1 0 0,-1 0 15,-20 0-15,20 0 0,1 0 16,-1 0-16,-21 0 0,22 21 0,-1-21 16,1 0-16,-1 22 0,1-22 0,21 0 15,-1 0-15,22 21 0,0-21 16,42 0-16,0 0 0,22 0 0,-1-21 15,21-1-15,22 22 0,0-21 16,21 0-16,-1 0 0,22 0 0,0 0 16,0-1-16,0 1 0,0 0 0,0 0 15,22 0-15,20 0 0,-21-1 16,21 1-16,1-21 0,20 21 16,-20-22-16</inkml:trace>
  <inkml:trace contextRef="#ctx0" brushRef="#br0" timeOffset="30622.36">8424 10986 0,'0'0'0,"21"0"0,1 0 16,-1-22-16,0 22 0,0 0 15,0 0-15,-21-21 16,21 21-16,-21 21 16,-21-21-16,0 22 15,0-22-15,0 21 0,0 0 16,-1 0-16,1 21 0,0-20 16,0 20-16,21 0 0,-21 1 0,0-1 15,-1 0-15,22 22 0,0-22 0,0 22 16,-21-22-16,21 21 0,0 1 15,0-1-15,0 22 0,0-21 0,0 20 16,0 1-16,0-22 0,0 22 0,0 0 16,21-22-16,-21 22 0,22-22 15,-1 22-15,0 0 0,-21-22 0,21 22 16,0-22-16,0 22 0,-21-21 0,0-1 16,22-21-16,-1 22 0,-21-22 0,21 1 15,-21-1-15,0-21 0,0 0 16,0 0-16,0 1 0,0-44 31,0 1-31,0 0 16,0-21-16,21 21 15,0-1-15,-21-20 0,21 0 0,1-1 16,-1 1-16,0 0 0</inkml:trace>
  <inkml:trace contextRef="#ctx0" brushRef="#br0" timeOffset="32789.05">8657 11875 0,'0'0'0,"-21"0"0,0 0 15,0-22-15,21 1 0,0 0 16,0 0-1,21 21 1,0 0-16,0 0 0,21-21 0,-20 21 16,20-21-16,0 21 0,1 0 0,-1 0 15,21-22-15,-20 22 16,-1 0-16,22 0 0,-22-21 0,0 21 0,1 0 16,-22 0-16,0 0 0,0 0 15,0 0-15,0 0 0,1 0 16,-44 21-1,1-21 1,0 22-16,0-1 0,0-21 16,21 21-16,0 0 0,0 0 15,0 0-15,0 1 0,0 20 0,0-21 16,0 21-16,0-20 0,21 20 0,0 0 16,-21 1-16,21-1 0,-21 0 15,21-21-15,-21 22 0,22-22 16,-22 21-16,0-21 0,0 1 0,0-1 15,0 0-15,0 0 0,0 0 16,0 0-16,-22-21 16,1 0-16,-21 0 15,21 0-15,-22 0 0,1 0 0,-21 0 16,-1 0-16,1 0 0,-22-21 0,21 0 16,-20 21-16,20 0 0,1 0 15,-1-21-15,1 21 0,20 0 0,1-21 16,0 21-16,-1-21 0,22 21 0,-21 0 15,21-22-15,0 22 16,-1 0-16,1 0 0,21-21 0,0 0 16,21 0-1,1 21-15,-1-21 16,21 21-16,-21-21 0,22-1 16,-1 22-16,0-21 0,1 0 0,20 0 15,-21-21-15,22 20 0,-22 1 0,22-21 16,-1 21-16,-20-22 0,-1 22 15,0 0-15,-21-21 0,22 21 0,-43-1 16,0 1-16,0 0 0,0 0 0,-43 21 16,1 0-16,0-21 0,-1 21 15,1 0-15,-21 0 0,20 0 16,-20 21-16,20 0 0,-20-21 0,21 21 0,20-21 16,-20 21-16,42 1 15,0-1 1,21-21-16,0 0 0,22 0 15,-1 0-15,0 0 0,22 0 0,-22 0 16,22 0-16,-22 0 0,22-21 16,-22 21-16,21 0 0,-20 0 0,-1 0 15,-21 0-15,0 0 0,1 0 0,-65 21 32,22-21-32,-21 21 0,-1 0 15,1 0-15,-21 0 0,-1 1 0,1-1 16,-1 0-16,1 0 0,20 0 0,-20 0 15,20 1-15,1-1 0,21 0 16,0 0-16,0-21 0,21 21 16,21-21-16,0 0 0,21 0 15,-21 0-15,43 0 0,-22 0 16,22-21-16,-1 0 0,1 21 0,-1 0 16,-20 0-16,20-21 0,1 21 0,-1 0 15,-21 0-15,-20 0 0,20 0 16,-63 0-1,0 21-15,-22-21 16,1 21-16,0 0 0,-1 0 0,-20 1 16,-1-1-16,1 0 0,20 0 15,-20 0-15,21-21 0,-1 21 0,22 1 16,0-22-16,21 21 0,21-21 16,0 0-1,22 0-15,-1 0 0,0-21 0,1-1 16,20 22-16,1-21 0,-22 0 0,21 0 15,-20 21-15,20-21 0,-20 0 16,-1-1-16,0 22 0,-21-21 0,1 21 16,-1 0-16,-21-21 0,-21 21 15,-22 0-15,22 0 16,-21 21-16,-22-21 0,22 21 16,-22 1-16,22-22 0,-21 21 0,-1 0 15,22 0-15,-1 0 0,1 0 0,21-21 16,0 22-16,21-1 0,0 0 15,21-21-15,0 0 16,0 0-16,22 0 0,-1 0 0,0 0 16,1-21-16,-1 0 0,21-1 15,-20 22-15,20-21 0,-20 0 0,-1-21 16,0 21-16,1-1 0,-1-20 0,-21 21 16,21 0-16,-42-22 0,22 22 0,-22-21 15,0 21-15,0-22 16,-22 22-16,1 0 0,0 0 0,-21 0 15,-1 21-15,1 0 0,0 0 0,-22 0 16,22 0-16,-22 0 0,1 21 0,21 0 16,-1 0-16,1-21 0,21 21 15,0 1-15,21-1 0,0 0 16,0 0-16,42-21 0,-21 0 16,21 0-16,-20 0 0,41 0 15,-21 0-15,1 0 0,-1 0 0,22 0 16,-22-21-16,0 21 0,1-21 0,-1 0 15,0 21-15,-21-22 0,1 1 16,-1 21-16,-21-21 0,0 0 16,0 0-16,-21 21 0,-1 0 15,1-21-15,0 21 0,-21 0 0,-1 0 16,1 0-16,0 0 0,-1 0 16,1 21-16,0-21 0,-1 21 0,1 0 15,21-21-15,-21 21 0,20-21 0,22 21 16,0 1-1,22-1-15,-1-21 0,0 0 16,0 0-16,21 0 0,1 0 0,-1 0 16,0-21-16,1-1 0,-1 22 15,0-21-15,1 0 0,-1 0 16,-21 21-16,22-21 0,-22 0 0,0 21 16,0-22-16,-42 22 31,-21 0-31,20 0 0,-20 0 0,0 22 15,-1-1-15,-20 21 0,21-21 0,-22 0 16,22 22-16,-22-22 0,22 21 16,0-21-16,20 22 0,1-22 0,21 0 15,0 0-15,0 0 0,0 1 0,21-22 16,1 21-16,20-21 0,-21 0 0,21 0 16,1 0-16,-1 0 0,0 0 15,22 0-15,-22 0 0,1-21 0,-1-1 16,0 22-16,1-21 0,-22 0 15,21 21-15,-21-21 0,-21 0 16,0 0-16,-42 21 16,21 0-16,-22 0 15,1 0-15,0 0 0,-1 21 0,-20-21 16,21 21-16,-22 0 0,1-21 16,20 21-16,1 0 0,0-21 0,20 22 15,1-22-15,21 21 16,21-21-1,1 0-15,-1 0 16,0 0-16,0 0 0,0 0 0,0 0 0,1 0 16,-1-21-16,0 21 0,0 0 15,0-22-15,0 22 0,-21-21 16,0 0 0,0 0-1</inkml:trace>
  <inkml:trace contextRef="#ctx0" brushRef="#br0" timeOffset="33580.44">12467 10859 0,'42'-22'16,"-42"1"0,22 21-16,-22-21 0,21 0 15,-21 0-15,0 0 0,0-1 16,0 1-16,0 0 0,21 0 15,-21 0-15,0 0 0,0-1 16,0 1-16,-21 21 16,0 0-16,-1 0 0,1 0 15,0 0-15,0 21 0,-21-21 16,-1 43-16,1-22 0,0 21 16,-22 1-16,22-1 0,-22 0 0,1 22 15,-1 20-15,1-20 0,-1 21 16,1-1-16,20 1 0,1 21 0,0-22 15,21 1-15,-1 0 0,22-1 0,0 1 16,0 0-16,0-1 0,0-20 16,22-1-16,-1 1 0,0-1 0,21 1 15,-21-22-15,22 1 0,-1-1 0,0 0 16,1-21-16,-1 22 0,0-22 16,1 0-16,-1 0 0,0 0 0,22 1 15,-22-22-15,-21 0 0,22 0 0,-1 0 16,0 0-16,-20 0 0,-1 0 15,21 0-15,-21-22 0,0 22 16,1-21-16,-1 0 0,0 0 0,0 0 16</inkml:trace>
  <inkml:trace contextRef="#ctx0" brushRef="#br0" timeOffset="35916.66">13293 11155 0,'0'-21'15,"0"0"17,21 21-1,-21-22-31,-21 22 62,-1 22-30,1-1-32,0 0 0,21 0 0,-21 21 15,0 1-15,0-1 0,21 0 0,-22 1 16,22-1-16,0 0 0,-21 1 16,21-1-16,-21 0 0,21 1 0,0-1 15,0 0-15,0-20 0,0 20 0,0-21 16,21 0-16,0 0 0,1 1 0,-1-1 15,0 0-15,0-21 0,0 0 16,0 0-16,22 0 0,-22 0 16,0 0-16,21 0 0,-20-21 0,-1 0 15,0 21-15,21-22 0,-21 1 16,1-21-16,-1 21 0,0 0 0,0-22 16,0 1-16,0 0 0,1 20 0,-22-41 15,0 21-15,0-1 0,0 1 16,0 0-16,-22-22 0,1 22 0,0 21 15,0-22-15,-21 22 0,20 0 0,-20 0 16,21 0-16,-21 21 0,20 0 16,-20 0-16,21 21 0,-21 0 0,20 0 15,1 0-15,0 0 0,0 22 0,21-22 16,0 21-16,0 1 0,0-1 16,0-21-16,0 21 0,0 1 15,21-22-15,0 21 0,0-21 0,22 1 16,-22 20-16,21-21 0</inkml:trace>
  <inkml:trace contextRef="#ctx0" brushRef="#br0" timeOffset="36161.64">14118 11896 0,'0'21'0,"0"-42"0,21 63 0,0-42 16,-21 21-16,22 0 15,-22 1-15,21-1 0,-21 0 16,0 0-16,0 21 0,0-20 16,0-1-16,0 0 0,-21 21 0,-1-21 15,-20 1-15,21-1 0,-21 21 16,-1-21-16,22 0 0,-21 1 0,21-22 16,-1 21-16,1-21 0,0 0 0,21-21 15,0-1 1</inkml:trace>
  <inkml:trace contextRef="#ctx0" brushRef="#br0" timeOffset="36457.14">15579 11261 0,'42'-43'31,"0"43"-31,-21-21 0,1 21 16,20 0-16,0 0 0,1-21 0,-22 21 0,21 0 16,0 0-16,1 0 0,-1-21 15,0 21-15,1 0 0,-22 0 16,21 0-16,-21 0 0,1 0 0,-22-21 15,-22 21 1,1 0-16,-21 0 16</inkml:trace>
  <inkml:trace contextRef="#ctx0" brushRef="#br0" timeOffset="36900.89">15663 11176 0,'0'0'15,"-21"21"-15,0 0 0,0 1 0,0-1 16,-1 0-16,1 0 0,21 0 0,-21 22 15,0-22-15,0 21 0,21-21 16,-21 0-16,-1 1 0,1-1 0,21 0 16,0 0-16,-21 0 0,21 0 0,-21-21 15,42 0 17,0 0-32,0 0 15,1 0-15,-1-21 0,0 21 16,0-21-16,0 21 0,0 0 0,1 0 15,-1 0-15,21 0 0,-21 0 16,22 0-16,-22 21 0,21-21 16,0 21-16,-20 1 0,-1-22 0,21 21 15,-21 0-15,0 0 0,1 0 0,-1-21 16,-21 21-16,0 1 0,0-1 0,0 0 16,0 0-16,-43 0 0,22-21 15,0 21-15,-21 1 0,-1-22 0,22 21 16,-21-21-16,0 0 0,-1 0 0,-20 0 15,20 0-15,1 0 0,0 0 16,21 0-16,-22 0 0,1 0 0,21 0 16,0 0-16,-22 0 0,22 0 15,21-21-15,-21 21 0,21-22 16,21 22 0,0-21-16,22 0 0,-22 21 15,21-21-15,0 21 0</inkml:trace>
  <inkml:trace contextRef="#ctx0" brushRef="#br0" timeOffset="37620.19">16679 11430 0,'-63'-63'31,"42"63"-16,-1 0-15,1 0 0,0 0 16,0 0-16,0 21 0,21 0 0,-21 0 16,-1 0-16,1 22 0,0-22 0,21 21 15,0-21-15,0 22 0,0-22 16,0 21-16,0-21 0,0 0 0,0 22 16,0-22-16,0 0 0,21 0 0,0 0 15,1-21-15,-1 22 0,0-1 0,0-21 16,21 0-16,-20 0 0,-1 0 15,0 0-15,0 0 0,0 0 0,0-21 16,1-1-16,-22 1 0,0 0 16,0 0-16,0 0 15,0 0-15,0-1 0,0 1 0,0-21 16,0 21-16,0-22 0,0 1 0,0 21 16,0-21-16,0-1 0,21 22 0,0-21 15,21 21-15,-21-1 0,22 1 16,-22 0-16,21 0 0,-21 21 0,22 0 15,-22 0-15,21 0 0,-21 0 0,1 0 16,-1 21-16,0 0 0,-21 22 16,0-22-16,0 0 0,0 21 15,0-21-15,0 22 0,-21-1 0,0-21 16,-1 22-16,1-22 0,0 21 0,21-21 16,0 0-16,0 1 0,0-1 15,0 0-15,0 0 0,0 0 0,21-21 16,0 0-16,1 21 0,20-21 0,-21 0 15,21 0-15,-20 0 0,20-21 16,-21 21-16,21-21 0,-20 0 0,20 0 16,-21 0-16,0-1 0,0 1 0,1 0 15,-22-21-15,0-1 0,0 1 0,0 0 16,0-1-16,-22 1 0,1 0 16,0-1-16,-21 22 0,21-21 0,-22 21 15,1 0-15,0 21 0,20 0 0,-20 0 16,0 0-16,-1 0 15,1 21-15,21-21 0,-21 21 0,20 0 16,1 0-16,0 0 0,21 1 0,0-1 16,0 0-16,0 0 0,0 0 15,0 0-15,21-21 0,0 0 0,22 0 16,-22 0-16,21 0 0</inkml:trace>
  <inkml:trace contextRef="#ctx0" brushRef="#br0" timeOffset="37972.86">17928 10732 0,'0'0'0,"0"-22"0,0 1 0,0 0 0,21 21 32,0 0-17,1 21-15,-1 0 0,21 1 0,0-1 16,-20 0-16,41 0 0,-21 21 15,1-20-15,63 62 0,-64-20 16,21-22-16,-20 22 0,-22-1 0,0 1 16,-21-1-16,0 22 15,0-22-15,-21 1 0,0-22 0,-22 22 16,1-1-16,-21 1 0,-1-22 0,1 21 16,-1-20-16,1-1 0,20 0 0,-20 1 15,20-22-15,1 21 0,0-21 16,21 1-16,-1-1 0,1-21 0,0 0 15,0 21-15,0-21 32,0-21-32,-1 21 0</inkml:trace>
  <inkml:trace contextRef="#ctx0" brushRef="#br0" timeOffset="38964.36">3704 15007 0,'0'0'15,"-21"-21"-15,0 21 16,0 0-16,-1 0 0,1 0 16,0 0-16,0 21 15,21 0-15,0 1 0,0 20 16,-21 21-16,21 1 0,0-1 0,0 1 15,0 21-15,0-1 0,0 1 16,0 0-16,0 20 0,0 1 0,0-21 16,0 21-16,0-22 15,0 22-15,0-21 0,0 0 0,0-22 16,0 22-16,-21-22 0,21 22 0,0-22 16,0-20-16,0 20 0,0-20 15,0-1-15,-22 0 0,22-21 16,0 1-16,0-1 0,0-42 31,0-1-31,0 1 0,0-21 0,0 21 16,0-22-16,0-20 0</inkml:trace>
  <inkml:trace contextRef="#ctx0" brushRef="#br0" timeOffset="40128.69">3683 15240 0,'0'0'16,"0"-21"-16,0 0 0,-21 0 0,21-1 15,-21 22-15,-1-21 0,1 21 16,21-21 0,0 0-16,21 21 15,1-21-15,-1 21 16,0 0-16,21-21 0,1 21 0,-1 0 15,0 0-15,1-22 0,20 22 16,-21-21-16,22 21 0,-1 0 0,22 0 16,0-21-16,21 21 0,-22 0 15,22 0-15,0-21 0,21 21 16,-21 0-16,21 0 0,0-21 0,21 0 16,21 21-16,-21 0 0,22 0 15,-1-22-15,22 22 0,-22 0 0,21 0 16,-20-21-16,20 21 0,-20 0 15,20 0-15,-21 0 0,1 0 0,20 0 16,-20-21-16,-1 21 0,0 0 0,1 0 16,-1 0-16,-21 0 0,21 0 15,-42-21-15,22 21 0,-22 0 0,-22 0 16,22 0-16,-21 0 0,-21 0 16,0 0-16,-1 0 0,1 0 15,-22 0-15,1 0 0,-22 0 0,1 0 16,-1 0-16,-21 0 0,0 0 0,0 0 15,-21 21 17,22 0-17,-1 0-15,-21 1 16,0-1-16,0 0 0,21 0 0,-21 0 16,21 0-16,-21 22 0,0-1 0,0-21 15,0 22-15,0-1 16,0 0-16,0 1 0,0-1 0,0 0 15,0 22-15,-21-22 0,0 0 0,21 1 16,-21-1-16,-1 0 0,1 22 16,0-22-16,21 1 0,-21 20 0,0-21 15,21 22-15,0-22 0,0 1 0,0 20 16,0-21-16,-21 1 0,21 20 16,0-20-16,0-1 0,0 0 0,-22 1 15,22-1-15,0 0 0,-21 1 0,21-1 16,0 21-16,0-20 0,-21-1 15,21 0-15,-21 1 0,21-22 0,0 21 16,0 1-16,-21-22 0,21 21 16,-21-21-16,-1 22 0,22-22 15,-21 0-15,21 0 0,-21 0 0,0 0 16,0-21-16,0 22 0,-1-1 0,1-21 16,-21 21-16,21-21 0,-22 0 15,1 21-15,0-21 0,-22 0 0,1 21 16,20-21-16,-41 0 0,20 0 15,-20 0-15,-1 0 0,0 0 0,-21 0 16,1 0-16,-22 0 0,21 0 0,-21 0 16,0 0-16,0 0 0,-21 0 15,-1 0-15,1 0 0,-21 0 0,21 0 16,0 0-16,-22 0 0,1 0 16,0 0-16,-1 0 0,1 0 15,-22 0-15,22 0 0,0 0 0,-1 0 16,1 0-16,0 0 0,21 0 15,-1 0-15,22 0 0,-21-21 0,21 21 16,0 0-16,0-21 0,21 21 16,1 0-16,-1 0 0,0 0 0,21 0 15,1 0-15,-1 0 0,0 0 16,1 0-16,20 0 0,1 0 0,-1 0 16,22 0-16,-1 0 0,1 0 15,21 0-15,0 0 0,0 0 16,-1 0-16,22-21 15,22 21 32,-1 0-31,21-21-16,-21 21 0,22-22 0,-1 1 16</inkml:trace>
  <inkml:trace contextRef="#ctx0" brushRef="#br0" timeOffset="41363.73">9165 14796 0,'0'0'0,"0"-22"32,21 22-32,-21 22 125,0-1-125,0 0 0,0 0 15,0 0-15,0 0 0,0 1 16,-21-1-16,21 0 0,0 21 0,0-21 15,0 22-15,0-1 0,0 22 16,0-22-16,0 21 0,0-20 0,0 20 16,0 1-16,0-1 0,0-20 0,0 20 15,0-21-15,0 22 0,0-1 16,21-20-16,-21 20 0,0 1 0,21-22 16,-21 22-16,22-1 0,-22-21 0,21 22 15,-21-22-15,0 1 0,0-1 16,0 21-16,0-20 0,0-1 15,0 0-15,0 1 0,0-1 0,0 22 16,0-22-16,0 0 0,0 1 16,0-1-16,0 0 0,0 1 0,0-1 15,0 0-15,0 1 0,-21-22 0,21 21 16,0-21-16,-22 0 0,22 1 16,0-1-16,0 0 0,0 0 0,0 0 15,0 0-15,0 1 16,0-1-16,0 0 15,0 0-15,0 0 16,0 0 0,0 1-16,-21-22 109,21-22-109,0 1 16,0 0-16,-21 21 0,21-21 15,0 0-15,-21 0 0,21-1 0,0-20 16</inkml:trace>
  <inkml:trace contextRef="#ctx0" brushRef="#br0" timeOffset="44020.72">9927 10986 0,'21'0'375,"-42"0"250</inkml:trace>
  <inkml:trace contextRef="#ctx0" brushRef="#br0" timeOffset="45512.13">9969 10964 0,'0'-21'46,"0"0"-14,0 0 30,0 42 141,0 0-187,0 0-16,0 1 16,0-1-16,0 0 0,0 0 15,0 0-15,0 0 0,0 22 0,0-22 16,0 0-16,0 21 0,0-20 15,0 20-15,0 0 0,0-21 0,0 22 16,0-1-16,0 0 0,0-20 0,0 20 16,0 0-16,0 1 15,0-1-15,0 0 0,0 1 0,0-1 16,0 0-16,0 1 0,0-1 0,0 21 16,0-20-16,0-1 0,0 0 15,0 1-15,22-1 0,-22-21 0,21 22 16,-21-1-16,0-21 0,0 21 0,21-20 15,-21 20-15,21-21 0,-21 0 16,21 22-16,-21-22 0,0 0 0,0 0 16,21 21-16,-21-20 0,22-1 0,-22 21 15,0-21-15,0 0 16,0 22-16,0-22 0,21 0 0,-21 0 16,0 0-16,21 22 0,-21-22 0,21 0 15,-21 0-15,0 0 0,0 1 16,21-1-16,-21 0 0,0 0 15,0 0-15,0 0 0,0 1 16,0-1 0,0 0-1,-21-21-15,21 21 16,-21-21 0,0 0-16,0 0 15,-1 0-15,1 0 16,0 0-16,21-21 0,-21 0 15,0 21-15,0-21 0,-1-1 16,1 1-16,0 21 0,0-21 0,0 0 16,0 0-16,21 0 0,-22-22 0,1 43 15,21-21-15,-21 0 0,21 0 16,0 0-16,-21 21 16,21 21 15,0 0-31,21 0 0,0-21 15,-21 21-15,21 0 0,1 1 0,-22-1 16,21 0-16,0 0 16,-21 0-16,21 0 0,0 1 0,-21-1 15,21 0-15,1 0 0,-22 0 0,0 0 16,21-21-16,-21 22 0,21-1 16,0 0-16,-21 0 0,21 0 15,0-21 1,1 0-1,-1 0-15,0 0 16,0-21-16,0 0 0,0 0 0,1 0 16,-1-1-16,0 1 0,21 0 15,-21-21-15,22 21 0,-22-22 0,0 1 16,21 21-16,-20 0 0,-1-22 16,0 22-16,0 0 0,0 0 0,-21 0 15,0 42 63,0 0-62,0 0-16,0 0 16,0 0-16</inkml:trace>
  <inkml:trace contextRef="#ctx0" brushRef="#br0" timeOffset="46352.17">11684 14986 0,'0'0'0,"0"-21"0,0 0 0,0 0 15,0-1-15,0 1 16,0 0-16,0 0 16,0 0-16,0 0 0,0-1 15,0 1 1,0 0-16,-21 21 15,21 21 1,0 0-16,0 1 16,0-1-16,0 21 0,0 0 0,0 1 15,0 20-15,0 1 0,-21-1 16,21 22-16,0-22 0,0 22 0,-22 0 16,22-22-16,0 22 0,0 0 0,0-1 15,0 1-15,-21 0 0,21-1 16,0 1-16,0 0 0,0-22 0,0 22 15,0-22-15,0 22 0,0-22 16,0 1-16,0-1 0,0 1 0,0-1 16,0-20-16,0-1 0,0 0 15,0 1-15,0-1 0,0-21 0,0 22 16,-21-22-16,21 0 0,0 0 16,0 0-16,0-42 46,-21 0-46,21 0 0,0 0 0,0-22 16,0 22-16,0-42 0,0 20 16,0-20-16,0 20 0,0-20 0,0-22 15,0 22-15</inkml:trace>
  <inkml:trace contextRef="#ctx0" brushRef="#br0" timeOffset="46977.81">11726 15092 0,'0'0'0,"0"-42"0,0 20 16,0-20-16,0 21 0,0 0 0,0 0 15,0-1-15,0 1 0,-21 0 16,0 21-16,0 0 16,0 0-16,-1 0 15,1 21-15,21 0 16,-21 1-16,0-1 0,21 21 0,-21 0 15,0 1-15,21-1 0,-22 22 0,1-1 16,0-21-16,0 22 0,0-1 16,0 1-16,-1-22 0,1 1 0,0-1 15,21 0-15,-21-21 0,21 22 16,-21-22-16,21 0 0,0-42 47,0-21-47,21 20 0,0-20 0,-21 21 15,21-43-15,0 22 0,1-21 0,-1-1 16,-21 1-16,42-1 16,-21 22-16,0-22 0,1 22 0,-1 0 15,0-1-15,-21 1 0,21 21 0,0 0 16,-21-1-16,0 1 0,0 0 16,21 0-16,1 0 0,-1 21 15,-21-21 1,21 21-16,0 0 0,0 21 15,0 0-15,1 0 0,-1 0 16,0 22-16,0-1 0,0 0 16,22 1-16,-22 20 0,0 1 0,21-1 15,-21 1-15,22-1 0,-22-21 16,21 22-16,-21-22 0,1 1 16,-1-22-16,0 21 0,0-21 0,0 22 15,0-22-15,1 0 0,-22 0 0,0 0 16,0 0-1,-22-21 1,1 0 0,-21 0-16,21 0 0,0 0 15,-22 0-15</inkml:trace>
  <inkml:trace contextRef="#ctx0" brushRef="#br0" timeOffset="48361.02">9504 16129 0,'0'0'15,"-21"0"-15,-1 0 0,1 0 0,0 0 16,21-21 15,21 21-15,0-21-16,22 0 16,-22 21-16,21-22 0,1 22 0,-1-21 15,21 0-15,-20 21 0,20-21 0,-20 21 16,20 0-16,1 0 0,-22 0 15,0 0-15,1 0 0,-1 0 0,-21 0 16,0 21-16,-21 0 0,0 0 0,0 1 16,0 20-16,0-21 0,0 21 15,-21-20-15,0 20 0,-21 0 0,20 1 16,1-22-16,-21 21 0,21 0 0,0-20 16,-1-1-16,1 0 0,21 21 15,0-21-15,0 1 0,0-1 16,0 0-16,21-21 0,1 21 15,-1 0-15,0-21 16,0 0-16,-21 21 0,-21-21 31,0 0-31,0 0 16,-22 0-16,1 0 0,0 0 0,-1 0 16,-20 0-16,20 0 0,-20-21 15,21 0-15,-1 21 0,1 0 0,21-21 16,0 21-16,-1-21 0,22 0 15,0-1-15,0 1 16,22 21-16,-1-21 0,21 0 0,0 0 16,1 0-16,-1-1 0,0 1 15,1 0-15,-1 0 0,22 0 16,-22 0-16,-21-1 0,21 1 0,-20 0 16,-1 0-16,-21 0 15,0 0-15,-21 21 0,-1 0 0,-20 0 16,0 0-16,-22 0 0,22 0 0,-22 21 15,1-21-15,21 21 0,-22 0 16,22 0-16,21-21 0,-22 21 0,22-21 16,42 0-1,0 0-15,1 0 16,-1 0-16,21 0 0,0-21 16,1 21-16,-1-21 0,0 0 0,1 0 15,-1 21-15,-21-21 0,22-1 16,-1 1-16,-21 0 0,0 0 0,0 21 15,-21-21-15,-21 21 16,-21 0-16,21 0 0,-43 0 16,22 21-16,-22 0 0,22-21 0,-21 21 15,-1 0-15,22 1 0,-1-1 16,1 0-16,0-21 0,21 21 0,-1-21 16,22 21-16,22-21 15,20 0-15,-21 0 0,21 0 16,1 0-16,20-21 0,-20 21 15,20-21-15,-21 21 0,22-21 0,-1 21 16,-20-21-16,-1 21 0,0 0 16,1 0-16,-22 0 0,-21 21 15,0 0-15,-42 0 0,-1 0 0,1 22 16,-22-22-16,22 21 0,-21-21 16,-1 22-16,22-22 0,-64 21 15,85-21-15,0 0 0,-1 1 0,44-22 31,-1 0-31,0 0 0,21 0 0,-21 0 16,22-22-16,20 1 0,-20 21 16,-1-21-16,21 0 0,-20 0 15,-1-22-15,0 22 0,-20 21 0,-1-21 16,0 0-16,-42 21 16,0 0-16,-22 0 0,1 21 15,0 0-15,-22 0 0,1 1 0,-1-1 16,22 0-16,-22 21 0,1-21 15,20 1-15,1 20 0,0-21 0,21 0 16,-1-21-16,22 21 0,0 1 0,22-22 16,-1 0-16,21 0 15,0-22-15,22 1 0,-1 0 16</inkml:trace>
  <inkml:trace contextRef="#ctx0" brushRef="#br0" timeOffset="48948.68">14287 14584 0,'0'0'0,"22"0"0,-1-21 15,-21-64 17,0 64-32,0 0 0,-21 21 15,-1 0-15,1 0 0,-21 0 0,0 21 16,-1 0-16,-20 21 0,-1 1 0,22-1 15,-22 22-15,1-1 0,-1 1 16,22 20-16,-21 1 0,20 0 16,1-1-16,0 1 0,20 21 0,1-22 0,0 1 15,21-21-15,0 20 0,21-20 16,0-1-16,1-20 0,20 20 16,21-21-16,1 1 0,-1-22 0,1 0 15,21 0-15,-22 0 0,22-21 16,-1 0-16,-20 0 0,21 0 0,-22 0 15,1-21-15,-1 0 0,-21 0 0,1 0 16,-1-22-16,0 22 0</inkml:trace>
  <inkml:trace contextRef="#ctx0" brushRef="#br0" timeOffset="49400.42">14965 15028 0,'0'0'0,"-21"-21"0,-43-21 16,43 42-1,0 0-15,0 0 16,21 21-16,-22 21 0,22-20 0,-21 20 16,21 0-16,-21 22 0,21-22 15,-21 22-15,21-22 0,0 21 0,0-20 16,0-1-16,0 0 0,0 1 0,0-1 15,0 0-15,21-20 0,0-1 16,0 0-16,1 0 0,20-21 0,0 0 16,1 0-16,-1 0 0,0 0 15,1 0-15,-1-21 0,0 0 0,1 0 16,-1-1-16,0-20 0,-21 21 16,22-21-16,-22-1 0,0-20 0,-21 20 15,0-20-15,0-1 0,0 1 0,-21 21 16,0-22-16,-22 22 0,1-1 15,0 22-15,-1 0 0,1 0 16,0 0-16,-1 21 0,-20 0 0,42 0 0,-22 0 16,1 21-16,21-21 0,0 21 15,0 0-15,21 22 0,0-22 16,0 21-16,0-21 0,0 22 0,21-1 0,0 0 16,21-21-16,1 22 15,-1-1-15,0-21 0</inkml:trace>
  <inkml:trace contextRef="#ctx0" brushRef="#br0" timeOffset="49628.58">16002 15515 0,'0'21'31,"21"-21"-31,-21 22 0,0-1 16,0 21-16,0-21 0,0 22 15,-21-22-15,0 21 0,0-21 16,-1 22-16,1-1 0,-21 0 0,21 1 16,-22-22-16,1 21 0,0 0 0,-1-20 15,22-1-15,0 0 0,-21-21 0,42-21 32</inkml:trace>
  <inkml:trace contextRef="#ctx0" brushRef="#br0" timeOffset="49996.63">16679 14901 0,'0'0'15,"-21"0"-15,42 0 47,0 0-47,1 0 16,-1 0-16,0 0 0,0 0 15,0 0-15,0 0 0,22 0 0,-22 0 16,21 0-16,-21 0 0,22-21 0,-22 21 16,21 0-16,1 0 0,-1 0 15,0 0-15,22 0 0,-22-21 0,0 21 16,1 0-16,-1 0 0</inkml:trace>
  <inkml:trace contextRef="#ctx0" brushRef="#br0" timeOffset="50576.37">18055 14690 0,'21'-21'32,"0"21"-32,1-22 15,-1 1-15,0 21 0,21-21 16,-21 21-16,22-21 0,-1 21 15,-21-21-15,22 21 0,-22-21 0,21-1 16,-21 22-16,0-21 0,-42 21 31,-21 0-31,21 0 16,-22 0-16,1 21 0,0 1 16,-22-1-16,22 0 0,0 21 0,-1-21 15,1 22-15,0-22 0,-1 0 16,22 21-16,0-20 0,0-1 0,0 0 15,21 0-15,-22-21 0,22 21 0,0 0 16,22-21-16,-1 0 16,0 0-16,21 0 0,-21 0 15,1 22-15,20-22 0,0 0 0,-21 21 16,22-21-16,-22 21 0,21-21 16,1 21-16,-22 0 0,0-21 15,21 21-15,-21 1 0,1-1 0,-22 0 16,21 0-16,-21 0 0,0 0 0,0 1 15,0-1-15,0 0 0,0 0 16,-21-21-16,-1 21 0,1 0 0,0-21 16,0 0-16,-21 22 0,20-22 0,1 0 15,-21 0-15,0 0 0,20 0 16,-20 0-16,21 0 0,-21 0 0,20 0 16,1 0-16,0-22 0,0 22 0,0-21 15,42 0 16,0 21-31,0-21 16,22 21-16,-22-21 0,21 0 0</inkml:trace>
  <inkml:trace contextRef="#ctx0" brushRef="#br0" timeOffset="51227.87">19135 14796 0,'0'0'0,"-43"0"31,22 21-31,-21-21 16,21 21-16,-22 0 0,1 0 0,21 0 15,-22 22-15,1-22 0,0 0 0,21 21 16,-1-20-16,1-1 0,21 21 16,0-21-16,0 0 0,0 1 0,0-1 15,0 0-15,21 0 0,1 0 0,20-21 16,-21 0-16,21 0 0,-20 0 15,-1 0-15,21 0 0,-21 0 0,0 0 16,1-21-16,-1 21 0,0-21 0,0 0 16,-21 0-16,0-1 15,0-20-15,0 21 0,0 0 0,-21 0 16,21-22-16,-21 22 0,0 0 16,-1-21-16,22 20 0,0 1 15,0 0-15,0-21 0,0 21 0,22-1 16,-1 1-16,0 21 0,21-21 0,1 0 15,-1 21-15,0 0 0,-21 0 16,22 0-16,-1 0 0,-21 0 0,22 21 16,-22 0-16,0 22 0,-21-22 0,0 0 15,0 21-15,0-21 0,0 22 0,-21-1 16,0 0-16,21-20 0,-22 20 16,1 0-16,21-21 0,-21 22 0,21-22 15,0 0-15,0 0 0,0 0 16,21-21-16,0 22 0,1-22 15,-1 0-15,0 0 0,21 0 0,-21 0 16,1 0-16,-1-22 0,21 1 0,-21 0 16,0 0-16,1 0 0,-1-22 15,0 22-15,0-21 0,-21 0 0,0-1 16,0 1-16,0 0 0,-21 20 0,0-20 16,0 21-16,-22-21 0,22 20 15,-21 22-15,-1-21 0,1 21 0,0 0 16,-1 0-16,22 0 0,-21 0 0,0 21 15,20-21-15,1 22 0,21-1 0,0 0 16,0 0 0,21-21-16,1 0 15,20 0-15,0 0 0</inkml:trace>
  <inkml:trace contextRef="#ctx0" brushRef="#br0" timeOffset="51560.68">20002 14351 0,'0'0'0,"22"-42"0,20-128 32,-21 170-17,0 0-15,22 0 0,-22 0 0,0 0 16,21 0-16,1 22 0,20-1 16,-21 0-16,22 0 0,-1 21 15,22 22-15,-21-22 0,-1 22 0,1-1 16,-22 1-16,0-1 0,1 1 0,-22-1 15,-21-20-15,0 20 0,0 1 16,-21-22-16,-1 21 0,-20 1 0,0-22 16,-22 22-16,1-22 0,-1 22 0,1-22 15,-22 0-15,22 1 0,-1-22 16,1 21-16,-1-21 0,22 0 0,-1 1 16,1-1-16,0 0 0,21-21 0,21 21 15,-22-21-15,22-21 31,0 0-31,22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3:54:46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1672 0,'0'21'0,"0"1"0,0 20 15,0 0-15,-21 1 0,0 20 16,-22 1-16,1 20 0,-22-20 0</inkml:trace>
  <inkml:trace contextRef="#ctx0" brushRef="#br0" timeOffset="1035.36">2836 1228 0,'0'0'0,"-21"0"0,0 0 0,0 0 16,0 0-16,-1 0 15,1 0-15,0 0 0,63 0 47,-20-21-47,20 21 16,21-22-16,-20 22 0,20-21 15,22 21-15,-22-21 0,22 21 0,0-21 16,-1 21-16,1 0 0,-21-21 16,20 0-16,-20 21 0,20 0 0,-41 0 15,20 0-15,-20 0 0,-1 0 16,-21 0-16,0 0 0,0 0 0,1 0 16,-1 0-1,-21 21 1,-21-21-1,-1 0-15,1 0 0,0 0 16,0 0-16,0 0 0,0 21 16</inkml:trace>
  <inkml:trace contextRef="#ctx0" brushRef="#br0" timeOffset="1427.17">3238 1207 0,'0'21'31,"0"0"-31,0 0 16,0 0-16,0 0 0,0 22 15,0-1-15,0 0 0,0 1 0,0 20 16,0 1-16,0-1 0,0 1 16,0 20-16,0-20 0,0-1 15,0 1-15,0-22 0,-21 22 16,21-22-16,0 0 0,0 1 0,0-22 16,0 0-16,0 0 0,0 0 15,0 1-15,0-1 0,0-42 47,0-1-31,0 1-16,0 0 0,21 0 15</inkml:trace>
  <inkml:trace contextRef="#ctx0" brushRef="#br0" timeOffset="2155">3619 1799 0,'0'0'0,"0"-21"0,0 0 31,0 42-15,0 0-1,0 0-15,0 22 0,0-22 16,0 21-16,0-21 0,0 22 0,0-1 15,0 0-15,0-20 0,0 20 16,0 0-16,0-21 0,0 22 0,0-22 16,0 0-16,0 0 0,0 0 15,0 1-15,22-1 0,-1-21 16,0 0-16,0 0 0,0 0 16,0 0-16,1 0 0,20-21 0,-21-1 15,0 22-15,0-21 0,1 0 0,-1 0 16,0-21-16,0 20 15,0 1-15,0-21 0,-21 21 0,0-22 16,22 22-16,-22-21 0,21 21 0,-21 0 16,21-22-16,-21 22 0,0 0 15,0 0-15,0 42 47,0 0-47,0 0 16,0 0-16,0 22 0,0-22 0,0 21 15,0 1-15,21-1 0,-21 0 16,0 1-16,0-1 0,0 0 0,0 22 16,21-22-16,-21 0 0,0 22 15,0-22-15,21 1 0,-21-1 0,0 21 16,0-20-16,0-1 0,0 0 16,0 1-16,0-22 0,0 21 15,0-21-15,0 22 0,0-22 0,-21 0 16,0 0-16,21 0 0,-21 1 0,0-1 15,0 0-15,-1-21 0,1 21 16,0-21-16,-21 0 0,21 0 0,-1 0 16,-20 0-16,0 0 0,-1 0 15,1 0-15,0 0 0,-1-21 0,22 21 16,-21-21-16,21 21 0,-22-21 16,22-1-16,21 1 15,-21 21-15,21-21 0,0 0 16,0 0-16,21 0 15,0-1-15,1 1 0,20 0 0,-21 0 16,0 0-16,22 0 0,-22-1 0</inkml:trace>
  <inkml:trace contextRef="#ctx0" brushRef="#br0" timeOffset="2575.11">4508 1947 0,'22'22'0,"-44"-44"0,22 1 15,-21 0-15,0 0 0,21 0 16,-21 0-16,21-1 0,-21 1 16,0 21-16,-1 0 15,22 21 1,0 1-16,0-1 0,0 21 15,0 0-15,0 1 0,0 20 0,22-20 16,-1 20-16,0 1 0,-21-1 16,21 1-16,0 20 0,-21-20 0,21-1 15,-21 22-15,22-22 0,-22 1 16,21-1-16,-21 1 0,0-22 16,0 22-16,0-22 0,0 22 0,0-22 15,0 0-15,0 1 0,0-1 0,0-21 16,0 0-16,0 22 0,0-22 15,0 0-15,0-42 32,0 0-32,0-1 0,0 1 15,0-21-15,0 21 0,0-22 0,0 1 16,0-21-16,0 20 0</inkml:trace>
  <inkml:trace contextRef="#ctx0" brushRef="#br0" timeOffset="2935.9">4466 2053 0,'0'0'0,"-21"-21"15,-64-85 1,85 85-16,0-21 16,0 21-16,0-1 0,21 1 0,1 21 15,-1-21-15,0 0 0,21 0 16,1 0-16,-1 21 0,0 0 0,1 0 15,-1 0-15,0 0 16,1 0-16,-1 0 0,0 21 0,-21 0 16,22 0-16,-22 0 0,0 0 15,-21 22-15,0-1 0,0 0 0,0-20 16,0 20-16,-21 0 0,0 1 0,-22-1 16,22-21-16,-21 21 0,0-20 15,-1-1-15,22 21 0,-21-42 0,21 21 16,-22 0-16,22 1 0,0-22 15,42 0 17,0-22-32,0 1 15,1 21-15,-1-21 0</inkml:trace>
  <inkml:trace contextRef="#ctx0" brushRef="#br0" timeOffset="3323.68">5207 2074 0,'21'0'16,"0"0"-16,0 0 16,1 0-16,-1-21 0,0 21 15,0-21-15,0 0 0,0 0 16,1 0-16,20-1 0,-21 1 15,0 0-15,0-21 0,1 21 0,-22-1 16,0 1-16,0 0 0,0 0 0,0 0 16,-22 21-16,1 0 15,0 0-15,0 0 0,0 21 0,-22 0 16,22 0-16,-21 22 0,21-22 16,-22 21-16,22 0 0,0 22 15,0-22-15,0 1 0,21-1 0,-21 0 0,21-21 16,0 22-16,0-22 0,0 21 15,0-21-15,0 1 0,21-1 0,0-21 16,0 21-16,0-21 16,0 0-16,1 0 0,-1 0 0,21 0 15,0-21-15,-20 0 0,20-1 0,0 22 16,1-21-16</inkml:trace>
  <inkml:trace contextRef="#ctx0" brushRef="#br0" timeOffset="3627.51">6181 1693 0,'0'0'0,"-22"0"0,1 0 16,0 0-16,0 0 0,0 0 0,0 0 15,-1 22-15,-20-22 0,21 21 16,-21 0-16,20 21 0,-20-21 0,21 22 15,0-1-15,-22 0 0,22 1 0,0-1 16,0 0-16,0 1 0,21-1 16,0 0-16,0-20 0,0 20 0,0-21 15,0 0-15,0 22 0,0-22 16,21-21-16,0 21 0,0 0 0,22-21 16,-22 0-16,21 0 0,-21 0 0,22 0 15,-1 0-15,0-21 0,1 0 16,-22 21-16,21-21 0,0-1 15</inkml:trace>
  <inkml:trace contextRef="#ctx0" brushRef="#br0" timeOffset="4137.06">6964 1778 0,'0'0'0,"-106"-21"31,85 21-31,-22 0 0,1 0 0,21 0 16,-21 21-16,-1 0 0,1-21 16,0 43-16,20-22 0,-20 21 15,0-21-15,21 22 0,-1-1 0,1 0 16,0-21-16,0 22 0,0-1 16,21 0-16,-21-20 0,21 20 0,0-21 15,0 0-15,0 0 0,0 1 16,0-1-16,0 0 0,21-21 15,0 21-15,0-21 0,0 0 16,22 0-16,-22 0 0,0-21 16,0 0-16,21 0 0,-20-1 0,20 1 15,0 0-15,1-21 0,-22 21 0,21-22 16,0 1-16,-20 0 16,-1-1-16,21 1 0,-21 0 0,0 20 15,-21-20-15,0 21 0,22-21 0,-22 20 16,0 44 15,0-1-31,0 0 0,0 21 16,-22 1-16,22-22 0,-21 21 0,0 0 15,21 1-15,0-1 0,-21 0 0,0 1 16,21-22-16,0 21 0,0-21 16,0 22-16,0-22 0,0 0 15,0 0-15,21-21 16,0 0-16,0 0 0,0-21 15,1 0-15</inkml:trace>
  <inkml:trace contextRef="#ctx0" brushRef="#br0" timeOffset="4590.8">7726 1842 0,'0'0'0,"-106"0"31,85 0-31,-22 0 16,1 21-16,0 0 0,21-21 0,-22 21 15,1 0-15,21 0 0,-22 22 0,22-22 16,0-21-16,0 21 0,0 0 16,21 0-16,0 1 0,0-1 15,21-21-15,0 0 0,0 0 16,0 0-16,22 21 0,-22-21 15,21 0-15,-21 0 0,22 21 0,-1-21 16,-21 21-16,22-21 0,-22 21 16,21-21-16,-21 22 0,0-22 0,1 21 15,-22 0-15,0 0 16,0 0-16,0 0 16,-22 1-16,1-22 0,0 21 0,-21-21 15,21 21-15,-1-21 0,-20 21 0,0-21 16,21 0-16,-22 0 0,1 0 15,21 0-15,-22 0 0,22 0 0,0 0 16,-21 0-16,21 0 0,-1 0 0,1 0 16,21-21-1,0 0 1,0 0-16,21 21 0,1-22 16,-22 1-16</inkml:trace>
  <inkml:trace contextRef="#ctx0" brushRef="#br0" timeOffset="5655.23">8213 1122 0,'0'-42'0,"0"84"0,0-106 0,0 22 0,0 21 15,0 0-15,0 0 0,0-1 0,0 1 16,-22 21 0,1 0-16,21 21 15,-21 1-15,21 20 0,-21-21 16,0 21-16,21 1 0,0 20 16,-21-20-16,-1 20 0,1 1 0,21-1 15,-21 1-15,21-1 0,-21 22 16,21-22-16,0 22 0,-21-22 0,21 1 15,-21-1-15,21-20 0,0 20 0,0-20 16,0-1-16,0-21 0,0 21 16,0-20-16,21-1 0,-21 0 0,21 0 15,0 0-15,0-21 0,0 0 16,1 0-16,-1 0 0,0 0 16,0 0-16,0 0 0,0-21 0,1 0 15,-1 0-15,0 21 0,0-21 0,0-1 16,0 1-16,1 0 0,-22 0 15,0-21-15,21 20 0,0 1 0,-21 0 16,0 0-16,0 0 0,0 0 0,0 42 47,0 0-47,0 0 0,0 0 16,0 22-16,0-22 0,0 0 0,0 0 15,0 21-15,0-20 0,0-1 0,0 0 16,0 0-16,0 0 0,21 0 15,0-21 1,0 0-16,1 0 0,-1 0 0,0 0 16,0 0-16,21 0 0,-20 0 0,-1-21 15,21 0-15,-21 21 0,0-21 16,22 0-16,-22 0 0,0-1 0,0 1 16,0-21-16,-21 21 0,0 0 0,22-1 15,-22-20-15,0 21 0,0 0 16,0 0-16,0-1 0,-22 44 31,22-1-31,-21 0 0,21 0 16,0 0-16,0 0 0,-21 1 15,21 20-15,-21-21 0,21 0 0,0 0 16,-21 1-16,21 20 0,0-21 16,0 0-16,0 0 0,0 1 15,0-1-15,0 0 16,0-42 15,0 0-31,0-1 16,0 1-16,0 0 15,0 0-15,0-21 0,21 20 0,0-20 16,0 21-16,0-21 0,1-1 0,-1 22 16,21-21-16,0 21 15,1-22-15,-1 22 0,0 0 0,-20 0 16,20 21-16,0 0 0,1 0 0,-22 0 15,21 0-15,-21 0 0,0 21 16,1 0-16,-1 0 0,0 0 0,0 1 16,-21-1-16,0 21 0,0-21 0,0 22 15,0-22-15,0 21 0,0-21 16,0 0-16,0 1 0,0-1 0,0 0 16,0 0-16,0 0 0,0 0 0,0 1 15,0-44 16,0 1-15,21 21-16,0-21 0</inkml:trace>
  <inkml:trace contextRef="#ctx0" brushRef="#br0" timeOffset="6408.8">10139 1820 0,'0'0'0,"0"-21"16,-21 21-16,-1 0 0,1 21 16,0 1-16,0-22 15,0 21-15,0 0 0,-1 21 0,1-21 16,0 1-16,0 20 0,0-21 0,0 21 15,21-20-15,0-1 0,-22 21 16,22-21-16,0 0 0,0 1 0,0-1 16,0 0-16,22-21 15,-1 0-15,0 0 16,0 0-16,0 0 16,22 0-16,-22 0 0,0-21 0,0 0 15,0-1-15,0 22 0,1-21 0,-1 0 16,0 0-16,-21 0 0,0-22 15,21 22-15,-21 0 0,21 0 0,-21 0 16,0-22-16,0 22 0,0 0 16,0 0-16,21 21 0,-21 21 31,0 0-31,0 0 16,0 22-16,0-22 0,0 0 15,0 0-15,0 22 0,0-22 16,0 21-16,0-21 0,0 22 0,0-1 15,0-21-15,0 21 0,0 1 16,0-1-16,0 22 0,0-22 0,0 0 16,0 22-16,0-22 0,0 22 0,0-22 15,0 21-15,0-20 0,0 20 0,0-20 16,0 20-16,0 1 0,-21-22 16,21 21-16,0-20 0,0 20 0,-21-20 15,0 20-15,0-21 0,21 1 16,-21-1-16,21 0 0,-22 1 0,1-1 0,21-21 15,-21 22-15,21-22 16,-21 0-16,0 0 0,21 0 0,0 0 16,-21-21-16,-1 0 15,1 0-15,0-21 16,21 0 0,-21 0-16,21 0 0,0 0 0,0-1 15,-21 1-15,21-21 0,-21 21 0,21-22 16,-22 22-16,22-21 0,0 21 0,0-22 15,0 22-15,0-21 0,0 21 16,0-22-16,0 22 0,0-21 0</inkml:trace>
  <inkml:trace contextRef="#ctx0" brushRef="#br0" timeOffset="6695.65">9080 1207 0,'-21'0'0,"0"0"78,0 0-62,0 0-16</inkml:trace>
  <inkml:trace contextRef="#ctx0" brushRef="#br0" timeOffset="7019.96">7429 1588 0,'0'0'0,"22"0"31,20 0-31,0 0 0,1 0 0,-1 0 16,21 0-16,-20 0 0,20 0 0,1 0 16,-22 0-16,22 0 0,-22-22 15,0 22-15,1 0 0,-1 0 16,0 0-16,-21 0 0,1 0 0,-1 0 16,0 0-16,0 0 0,0 0 15,0 0 1,1 0-16,-1 0 15,0 0-15,0 0 0,0 0 16</inkml:trace>
  <inkml:trace contextRef="#ctx0" brushRef="#br0" timeOffset="7891.46">11472 1820 0,'0'0'0,"-21"0"0,0 22 0,0-22 15,0 0-15,-1 0 16,1 0-16,0 21 16,21 0-1,21-21 1,22 0-16,-1 0 0,0 0 0,22 0 15,-1 0-15,22 21 0,0-21 16,20 0-16,1 0 0,0 0 16,0 0-16,0 0 0,0 0 0,-1 0 15,1 0-15,0 0 0,-21 0 16,-1 0-16,1 0 0,0 0 0,-22 0 16,-20-21-16,20 21 0,-42 0 0,22 0 15,-22 0-15,-21-21 16,0 0-1,0-1-15,0 1 0</inkml:trace>
  <inkml:trace contextRef="#ctx0" brushRef="#br0" timeOffset="8308.79">12890 1545 0,'-21'0'16,"42"0"15,1 0-31,-1 0 16,0 0-16,0 0 0,0 0 0,0 0 16,22 0-16,-22 0 0,21 0 15,-21 0-15,22 0 0,-22 0 16,21 0-16,-21 0 0,1 0 0,-1 21 15,0-21-15,-21 22 16,0-1-16,0 0 16,-21 0-16,0 0 0,-1 0 15,1 22-15,-21-22 0,21 21 16,-22 1-16,1-1 0,0 0 0,-1 1 16,1-1-16,0 0 0,-1 1 0,1-22 15,0 21-15,21 0 0,-22-20 16,22-1-16,0 0 0,0 0 0,0 0 15,21 0-15,0 1 16,21-22 15,0-22-31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3:57:17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550 0,'0'22'0,"0"-44"0,0 65 16,0-22 0,22-21-1,-1 0-15,0 0 16,0 0-16,0 0 15,0 0-15,1-21 0,-1 21 0,0-21 16,0-1-16,0 1 0,22 0 16,-22 0-16,0 0 0,0 0 0,21-1 15,-42 1-15,22 0 16,-1-21-16,-21 21 0,21-1 0,-21 1 16,0 0-16,0 0 0,0 0 15,-21 0-15,0 21 0,-1 0 16,1 0-16,0 0 0,-21 0 15,21 0-15,-22 0 0,1 0 0,0 0 16,20 21-16,-20 0 0,0 0 16,-1 0-16,1 0 0,21 1 0,-21 20 15,20-21-15,1 0 0,0 0 16,0 1-16,0-1 0,21 0 16,0 0-16,0 0 0,0 0 15,0 1-15,21-1 16,0 0-16,0-21 0,0 21 15,1 0-15,-1-21 0,0 21 16,0 1-16,0-22 0,0 21 16,22 0-16,-22 0 0,0-21 0,0 21 15,0 0-15,22 1 0,-22-1 16,0 0-16,0 0 0,0 0 0,1 0 16,-22 1-16,0-1 0,0 0 0,0 0 15,0 0-15,0 22 0,0-22 16,0 0-16,-22 21 0,-20-21 0,21 22 15,-21-22-15,-1 0 0,1 0 16,0 0-16,-1 1 0,1-1 16,0-21-16,20 0 0,-20 0 15,0 0-15,-1 0 0,22 0 0,-21 0 16,21-21-16,-22 21 0,1-22 0,21 1 16,-21 0-16,20 0 0,-20 0 15,21 21-15,0-21 0,0-1 0,21 1 16,-22 0-16,22 0 15,0 0 1,22 21 0,-22-21-1,21 21-15,0 0 16,0 0-16</inkml:trace>
  <inkml:trace contextRef="#ctx0" brushRef="#br0" timeOffset="599.65">5969 804 0,'42'-63'31,"-42"42"-31,0 0 16,0-1-1,0 1-15,-21 21 16,0 0 0,0 0-16,0 0 0,-1 0 15,1 21-15,0 1 0,0-1 16,0 21-16,0-21 0,-1 22 0,1-1 15,0 0-15,21 1 0,0-1 16,0 21-16,-21-20 0,21-22 0,0 21 16,0 1-16,0-22 0,0 0 15,21 0-15,-21 0 0,21 0 0,0 1 16,1-22-16,-1 0 0,0 21 0,0-21 16,0 0-16,0 0 15,1 0-15,-1 0 0,0 0 0,0 0 16,0 0-16,0 0 0,1-21 15,-1 21-15,0 0 0,0-22 0,-21 1 16,21 21-16,-21-21 0,21 0 16,-21 0-16</inkml:trace>
  <inkml:trace contextRef="#ctx0" brushRef="#br0" timeOffset="2315.15">6265 1355 0,'0'0'0,"0"21"16,-21-21-16,21-21 31,0 0-31,21-1 16,0 1-16,1 0 15,-1 0-15,0 0 0,0-22 0,0 22 16,0 0-16,1-21 16,-1-1-16,0 22 0,0-21 0,0 21 15,0-22-15,-21 22 0,0 0 16,0 0-16,0 0 0,0 0 16,-21 21-1,0 0-15,0 0 0,-21 21 16,20-21-16,1 21 0,0 0 15,0 0-15,21 0 0,-21 1 16,21-1-16,0 0 16,21 0-1,0-21-15,0 21 0,0-21 16,1 21-16,-1-21 0,0 22 16,0-22-16,0 21 0,-21 0 0,21-21 15,1 21-15,-22 0 0,21 0 16,-21 1-16,0-1 0,0 0 15,0 0-15,0 0 0,0 0 16,0 1-16,0-1 0,0 0 0,0 0 16,0 0-16,21-21 0,0 21 15,0-21 1,0 0-16,1 0 0,20 0 0,-21 0 16,0 0-16,0 0 0,1 0 15,20 0-15,-21 0 0,0-21 16,22 0-16,-22 21 0,21-21 0,-21 0 15,0 0-15,22-1 0,-22 1 16,0 0-16,0 0 0,0 0 0,-21-22 16,22 22-16,-22 0 0,21 0 15,-21 0-15,0 0 0,0-1 0,0 1 16,0 0-16,0 0 0,0 0 16,-21 21-1,-1 0-15,1 0 0,0 0 16,21 21-16,-21 0 15,0-21-15,21 21 0,0 0 16,-21 1-16,-1-1 0,22 0 16,-21 0-16,21 21 0,0-20 0,-21-1 15,21 0-15,-21 0 0,21 0 16,0 0-16,0 1 0,0-1 0,0 0 16,0 0-16,21 0 15,0-21-15,0 0 0,1 0 16,-1 0-16,0 0 0,0 0 0,0 0 15,22 0-15,-22 0 0,21 0 16,-21 0-16,22 0 0,-1-21 0,0 0 16,1 21-16,-22-21 0,21 0 0,0-1 15,1 1-15,-22 0 16,21 0-16,-21 0 0,1 0 0,20-1 16,-21 1-16,-21 0 0,21 0 15,-21 0-15,21 0 0,-21-1 0,0 1 16,0 0-16,0 0 15,-21 21-15,0 0 16,0 0-16,0 0 0,0 0 16,-1 0-16,1 21 0,0-21 15,21 21-15,-21 0 0,0 1 0,0-1 16,21 0-16,-22 0 0,22 21 16,0-20-16,0-1 0,0 21 15,0-21-15,0 0 0,0 1 0,0-1 16,0 0-16,0 0 0,22 0 0,-1-21 15,0 21-15,0-21 0,0 0 16,22 22-16,-1-22 0,-21 0 16,21 0-16,1 0 0,-1 0 0,-21-22 15,22 22-15,-1-21 0,0 0 0,1 0 16,-22 0-16,21 0 0,-21-1 16,22 1-16,-22 0 0,0-21 0,0 21 15,-21-1-15,0-20 0,21 21 16,-21-21-16,21 20 0,-21 1 0,0 0 15,0 0 1,0 42 15,0 0-31,-21 0 16,21 1-16,-21-1 0,21 0 0,-21 0 16,21 21-16,0-20 0,0-1 15,-21 0-15,21 21 0,0-21 0,-21 1 16,21-1-16,0 21 0,0-21 0,0 0 15,0 1-15,0-1 0,0 0 16,-22 0-16,22 0 0,0 0 0,0 1 16,0-44 31,0 1-47,0 0 0,0 0 15,0 0-15,22 0 0,-1-1 0,-21-20 16,21 21-16,0-21 0,0 20 0,0-20 15,1 21-15,-1-21 0,0 20 16,0-20-16,21 21 0,1 0 0,-22 0 16,21-1-16,1 1 0,-1 0 15,-21 21-15,21 0 0,-20 0 0,20 0 16,-21 0-16,0 0 0,0 21 16,1-21-16,-1 21 0,-21 1 0,21-1 15,-21 0-15,0 21 0,0-21 16,0 22-16,-21-22 0,0 0 15,21 21-15,-22-20 0,1-1 0,21 0 16,-21 21-16,21-21 0,0 1 16,0-1-16,0 0 0,0 0 15,-21-21 1,0 0 15,21-21-15,0 0-16,0 0 15</inkml:trace>
  <inkml:trace contextRef="#ctx0" brushRef="#br0" timeOffset="3082.71">9059 1524 0,'-21'0'16,"0"0"0,42-21 31,0 0-47,0 0 0,1-1 15,20 1-15,-21 0 0,21 0 0,-20-21 16,20-1-16,0 1 0,1 0 15,-1-1-15,0 1 0,1 0 16,-22-22-16,21 22 0,0 21 0,-20-22 16,-1 1-16,0 21 0,0 0 15,-21-1-15,-21 22 16,0 0-16,-22 0 16,22 22-16,-21-1 0,21 0 0,-22 0 15,22 0-15,-21 0 0,21 1 0,0-1 16,21 0-16,0 0 0,0 0 15,0 0-15,0 1 0,0-1 16,21 0-16,0 0 0,0 0 16,0-21-16,22 21 0,-22 1 15,21-1-15,-21 0 0,22 0 0,-22-21 16,21 21-16,-21 0 0,0 1 16,1-22-16,-22 21 0,0 0 0,0 0 15,0 0-15,-22 0 16,1-21-16,0 0 0,-21 0 15,21 22-15,-22-22 0,22 0 0,-21 0 16,21 0-16,-1 0 0,-20 0 16,21 0-16,0-22 0,0 22 0,-1-21 15,1 21-15,0-21 0,0 21 16,21-21-16,-21 21 0,21-21 16,0 0-1,0-1 1,21 22-16,0 0 15,0-21-15,0 21 0,-21-21 0,22 21 16,20-21-16,-21 0 0</inkml:trace>
  <inkml:trace contextRef="#ctx0" brushRef="#br0" timeOffset="3735.47">10245 64 0,'0'0'0,"0"-22"16,0 1-16,0 21 31,-22 21-31,22 1 0,0 20 0,0-21 16,0 21-16,0 1 0,0-1 15,0 22-15,0-22 0,0 0 0,0 22 16,0-22-16,0 22 0,0-1 0,0-21 15,-21 22-15,21-1 16,-21-20-16,21 20 0,0-20 0,0 20 16,-21-21-16,21 1 0,-21-1 15,21 0-15,-21 1 0,21-1 0,0-21 16,0 0-16,0 1 0,-22-1 0,22 0 16,0 0-16,-21-21 0,21 21 15,-21-21 16,21-21-15,0 0-16,0 0 0,0 0 0,0-1 16,0 1-16,0-21 0,21 21 15,0-22-15,-21 22 0,22 0 16,-1-21-16,0 21 0,0-22 0,0 22 16,0 0-16,1-21 0,-1 20 15,0 1-15,21 21 0,-21-21 0,22 0 16,-22 21-16,0 0 0,0 0 15,22 0-15,-22 21 0,0 0 0,0 0 16,0 1-16,0-1 0,1 21 0,-22-21 16,0 22-16,0-1 0,0-21 15,0 21-15,0-20 0,0 20 0,0 0 16,0-21-16,0 1 0,-22-1 16,1 21-16,0-21 0,21 0 15,-21 1-15,0-22 16,21 21-16,0-42 47,0-1-47,0 1 15,0 0-15,0 0 0</inkml:trace>
  <inkml:trace contextRef="#ctx0" brushRef="#br0" timeOffset="4226.6">11218 826 0,'0'-22'16,"-21"22"0,0 0-16,0 22 15,0-22-15,21 21 0,-22 0 0,-20 0 16,21 21-16,21-20 0,-21 20 15,0-21-15,-1 21 0,22-20 0,-21 20 16,21-21-16,0 21 0,0-20 0,0-1 16,0 21-16,0-21 0,0 0 15,0 1-15,21-1 0,1 0 16,-1 0-16,0 0 0,0-21 16,0 0-16,0 0 0,1 0 15,20 0-15,-21 0 0,0 0 0,0 0 16,1 0-16,20-21 0,-21 0 15,0 0-15,0 21 0,1-43 0,-1 22 16,-21 0-16,21-21 0,-21-1 0,21 1 16,-21 0-16,0-1 0,0 1 15,0-21-15,0 20 0,0 22 0,0-21 16,-21 21-16,0-1 0,0 1 16,21 0-16,-22 21 0,1 0 15,0 0-15,0 0 0,0 0 0,0 0 0,-1 0 16,1 0-16,0 0 15,0 0-15,0 21 0,21 0 16,-21 1-16,21-1 16</inkml:trace>
  <inkml:trace contextRef="#ctx0" brushRef="#br0" timeOffset="4670.63">12023 191 0,'0'0'0,"0"-22"0,0 1 16,0 0-16,0 0 0,0 42 31,0 0-15,-22 0-16,1 1 0,21 20 15,-21-21-15,0 21 0,21 1 0,-21-1 16,0 0-16,-1 1 0,1-1 0,21 0 16,0 1-16,-21-1 0,21 0 15,-21 1-15,21 20 0,0-20 0,0-1 16,0 21-16,-21-20 0,21-1 16,0 22-16,-21-22 0,21 0 15,0 1-15,0-22 0,0 21 0,0-21 16,0 22-16,0-22 0,0 0 15,21 0-15,0-21 0,-21 21 0,0 0 16,21-21-16,0 0 0,0 0 16,1 0-16,-1 0 15,0 0-15,0-21 0,0 0 0,0 21 16,1-21-16,-1 21 0,0-21 0,0 0 16,0-1-16,22 1 15,-22 0-15,-21 0 0,0 0 16,21 0-16,-21-1 0</inkml:trace>
  <inkml:trace contextRef="#ctx0" brushRef="#br0" timeOffset="4990.71">11663 699 0,'0'0'16,"0"-22"-1,21 1 1,0 21-16,21 0 0,-20 0 16,20-21-16,0 21 0,22 0 0,-22 0 15,0-21-15,22 21 0,-22 0 16,22 0-16,-22 0 0,0 0 0,1 0 16,-1 0-16,-21-21 0,22 21 15,-22 0-15,0 0 0,0 0 16,-42 0 31,0 0-32,0 0-15,-1 0 0</inkml:trace>
  <inkml:trace contextRef="#ctx0" brushRef="#br0" timeOffset="6094.4">5080 1926 0,'0'0'0,"-21"0"31,0 0-31,42 0 62,0 0-62,0 0 0,0 0 16,22 0-16,-22 0 0,21 0 0,0 0 16,1 0-16,-1 0 0,22 0 15,-1 0-15,1 0 0,20 0 16,-20 0-16,20 0 0,1 0 0,0 0 15,-1 0-15,1 0 0,21 0 0,-21 0 16,20 0-16,1 0 0,21 0 16,-21 0-16,0 0 0,21 0 0,-21 0 15,21 0-15,-21 0 0,21 0 16,0 0-16,0 0 0,-22 0 0,22 0 16,0 0-16,0 0 0,-21 0 0,21 0 15,0 0-15,-21 0 0,21 0 16,0 0-16,0 0 0,-21 0 0,21 0 15,0 0-15,0 0 0,0 0 0,21 0 16,-21-21-16,0 21 16,21 0-16,-21 0 0,0-21 0,0 21 15,0-21-15,0 21 0,0 0 0,-21 0 16,0-21-16,21 21 0,-21 0 16,-22 0-16,22-22 0,-21 22 0,21-21 15,-22 21-15,1 0 0,-21 0 0,20 0 16,1 0-16,-22 0 0,1 0 15,-22 0-15,22 0 0,-22 0 0,0 0 16,1 0-16,-22 0 0,21 0 0,-21 0 16,1 0-16,-1 0 0,0 0 15,-42 0 63,0 0-62,-1 0-16,1-21 16,0 21-16,0 0 0</inkml:trace>
  <inkml:trace contextRef="#ctx0" brushRef="#br0" timeOffset="66303.33">1990 2836 0,'0'-21'109,"0"0"-62,0 0-31,0 0 0,0 0 15,0-1-16,-22 22 267,22 22-235,0-1-32,0 0-15,0 0 16,0 0-16,0 0 15,0 1-15,0-1 0,0 0 16,0 0-16,0 0 0,0 0 16,-21 1-16,21-1 0,0 0 0,0 0 15,-21 21-15,21-20 0,0-1 16,0 21-16,0-21 0,0 0 16,0 22-16,-21-22 0,21 0 15,0 21-15,-21-20 0,21-1 16,0 0-16,0 0 0,0 0 0,0 0 15,0 1-15,-21-1 0,21 0 16,0 0 0,0-42 46,0 0-46,0 0-16,0-1 0</inkml:trace>
  <inkml:trace contextRef="#ctx0" brushRef="#br0" timeOffset="67510.69">2392 3302 0,'21'0'16,"-21"21"62,0 0-63,0 1-15,0-1 16,0 0 0,21-21 30,0 0-46,-21-21 16,21 21 0,-21-21-16,0-1 15,0 1 1,0 0 0,-21 21-1,21 21 1,-21-21-16,21 21 0,0 1 15,0-1 1,21-21 31,-21-21-31,21 21-1,-21-22-15,0 1 0,0 0 31,-21 21-15,0 0-16,0 21 16,21 0-1,-21 1 1,21-1-16,0 0 16,21-21 30,-21-21-46,21 21 0,-21-21 0,0-1 32,-21 22 93</inkml:trace>
  <inkml:trace contextRef="#ctx0" brushRef="#br0" timeOffset="69395.22">8297 3831 0,'0'0'0,"0"-21"15,0 0 1,-21 21-16,0 0 16,0 0 15,0 0-16,-1 21 1,22 0 0,0 0-16,-21 1 15,21 20-15,0-21 0,0 0 16,0 22-16,0-22 0,0 21 16,0 0-16,0 1 0,0-1 0,0 0 15,0 1-15,0-1 0,0 0 16,0-20-16,0 20 0,21 0 15,-21 1-15,0-1 0,0 0 0,0 1 16,0-1-16,0 0 0,0 1 16,0-1-16,0 21 0,0-20 0,-21 20 15,0-20-15,21 20 0,-21-21 0,0 22 16,0-22-16,21 1 0,-22-1 16,1 21-16,0-20 0,21-1 0,-21 0 15,0 1-15,21-1 0,0 0 0,-21 1 16,-1-1-16,22-21 0,-21 22 15,21-22-15,-21 21 0,21-21 16,0 0-16,0 1 0,0-1 16,0 0-16,0-42 31,0 0-31,0-1 0,0 1 16,0-21-16,0 21 0</inkml:trace>
  <inkml:trace contextRef="#ctx0" brushRef="#br0" timeOffset="71066.87">8064 3937 0,'22'0'63,"-1"0"-63,0 0 0,0 0 15,0 0-15,0 0 0,1 0 16,-1 0-16,0 0 0,21 0 16,-21 0-16,22 21 0,-22 0 0,42-21 15,-20 22-15,20-22 0,1 0 16,-1 21-16,1-21 0,20 0 0,1 0 15,0 0-15,-1 0 0,1 0 16,21 0-16,-21 0 0,20 0 16,1 0-16,0 0 0,0 0 0,21 0 15,0 0-15,-21 21 0,21-21 16,0 0-16,0 0 0,0 0 0,0 0 16,0 0-16,0 0 0,0 0 15,0 0-15,0 0 0,0 0 0,0 0 16,-21 0-16,21 21 0,0-21 15,-22 0-15,22 0 0,-21 0 0,-21 0 16,21 0-16,0 21 0,21-21 0,-22 0 16,1 0-16,21 0 15,-21 0-15,0 21 0,0-21 0,0 0 0,-1 0 16,-20 22-16,21-1 16,0-21-16,0 0 0,-1 21 0,-20-21 15,21 0-15,-21 0 0,-1 21 0,-20-21 16,20 0-16,-20 0 0,-1 0 15,1 0-15,-22 0 0,22 0 0,-1 0 16,1 0-16,-1 0 0,1 0 16,-1 0-16,1 0 0,-1 0 0,-20 0 15,20 0-15,1 0 0,-22 0 16,21 0-16,-20 0 0,-1 0 0,0 0 16,1 0-16,-1 0 0,0 0 0,-20 0 15,20 0-15,0 0 0,-21 0 16,22 0-16,-22 0 0,21-21 15,-21 21-15,1 0 0,20 0 16,-21 0-16,0 0 0,0 0 16,-21 21 15,0 0-31,-21-21 16,0 21-16,21 1 0,-21-1 15,21 0-15,-21 0 0,21 21 0,-21-20 16,21-1-16,0 21 0,0-21 15,0 22-15,0-1 0,0 0 0,0-21 16,-22 22-16,22-1 0,0 22 0,0-22 16,0 0-16,0 1 15,0 20-15,0-21 0,0 1 0,0 20 16,0-20-16,0-1 0,0 0 0,0 22 16,0-22-16,22 0 0,-22 1 15,0-1-15,0 0 0,0 1 0,0-1 16,0 0-16,0 1 0,0-22 15,0 21-15,0 1 0,0-22 0,0 21 16,0-21-16,0 0 0,0 1 0,0 20 16,-22-42-16,1 21 0,21 0 15,-21-21-15,0 21 0,0-21 16,0 0-16,-1 0 0,1 0 0,-21 0 0,21 0 16,-22 0-16,22 0 0,-21 0 15,0 0-15,-1 0 0,-20 0 16,20 0-16,-20 0 0,-1 0 0,1-21 15,-22 21-15,22 0 0,-22 0 16,22-21-16,-22 21 0,21-21 0,-20 21 16,20 0-16,-20 0 0,-1-21 0,0 21 15,-21 0-15,22-21 0,-22 21 16,0 0-16,0-22 0,-21 22 0,21 0 16,1-21-16,-22 21 0,21-21 0,-21 21 15,0 0-15,0 0 0,21 0 16,0 0-16,0 0 0,22 0 15,-22-21-15,21 21 0,0 0 0,1 0 16,-22 0-16,21 0 0,-21 0 16,22 0-16,-22 0 0,0 0 0,0-21 15,0 21-15,1 0 0,-22 0 0,0 0 16,21 0-16,-21 0 0,0-21 16,21 21-16,0 0 0,-21 0 0,21-22 15,0 22-15,1 0 0,-1-21 0,0 21 16,0 0-16,21-21 0,-20 0 15,20 21-15,0 0 0,-21 0 0,22-21 16,-1 21-16,0 0 0,1 0 16,-1 0-16,22-21 0,-1 21 15,1 0-15,20 0 0,1 0 0,0-22 16,-1 22-16,22 0 0,-21 0 0,21 0 16,-1 0-16,1 0 0,-21 0 15,21 0-15,0 0 0,-1 0 0,1 0 16,-21 0-16,21 0 0,0 0 15,-1 22-15,1-22 0,0 0 16,0 0 0,0 0 15,0 0-15,-1 0-16,1 0 15,21-22-15,0 1 16,0 0-16,0 0 15,0 0-15,0 0 0</inkml:trace>
  <inkml:trace contextRef="#ctx0" brushRef="#br0" timeOffset="71799.14">8848 4614 0,'0'0'0,"0"-21"0,0 42 47,0 1-47,0-1 0,0 21 0,0 0 16,0 1-16,0-1 0,0 0 0,0 1 15,0 20-15,0-20 16,0-1-16,0 0 0,0 1 0,0-1 16,-22 0-16,22-21 0,0 1 15,-21-1-15,21 0 0,-21 0 0,21 0 16,0-42 15,0 0-31,0 0 0,0 0 16,0-22-16,21 22 0,0-21 0,1-1 15,-22 1-15,21 0 0,0-1 16,0 1-16,0 21 0,22-21 16,-22 20-16,0 1 0,0 0 0,0 21 15,0 0-15,1 0 0,-1 0 16,0 0-16,0 21 0,-21 0 0,21 22 16,0-22-16,-21 0 0,22 21 15,-22 1-15,0-22 0,21 21 0,-21-21 16,0 1-16,0 20 0,21-21 15,0 0-15,0 0 0,-21 1 16,21-22-16,1 0 0,-1 0 16,0 0-1,0-22-15,-21 1 0,0 0 0,21 0 16,-21 0-16,21-22 0,-21 1 16,0 0-16,0-1 0,0 1 0,0-21 15,0 20-15,0 1 0,0 0 16,0-1-16,0 1 0,0 0 15,0 20-15,0 1 0,0 0 0,0 0 16,0 0-16,0 42 31,0 0-15,0 0 0,0 0-16,0 1 0,0-1 0,0 0 15,0 0-15,0 0 16,0 0-16,0 1 0</inkml:trace>
  <inkml:trace contextRef="#ctx0" brushRef="#br0" timeOffset="72154.94">9610 5144 0,'0'0'0,"21"0"0,0 0 0,0 0 16,0 0-16,0-22 15,1 22-15,-1-21 0,0 0 16,0 21-16,0-21 0,0 0 16,1 0-16,-1 21 0,0-22 0,-21 1 15,0 0-15,0 0 0,0 0 32,-21 21-32,0 0 0,-1 0 0,-20 0 15,21 21-15,0 0 0,0 0 0,-22 0 16,22 1-16,0 20 0,0-21 15,21 21-15,0-20 0,0-1 0,0 21 16,0-21-16,0 0 0,0 1 16,21-1-16,0 0 0,0-21 15,0 0-15,1 0 0,20 0 0,-21 0 16,21 0-16,-20 0 0,20 0 16,0 0-16,-21 0 0,22-21 0,-22 0 15,21-1-15</inkml:trace>
  <inkml:trace contextRef="#ctx0" brushRef="#br0" timeOffset="72714.62">10414 4487 0,'0'0'0,"-21"22"15,21-1 1,0 0-16,-21 0 0,21 0 15,0 22-15,0-1 0,0-21 0,0 21 16,0 22-16,-22-22 0,22 1 0,-21-1 16,21 21-16,0-20 15,0-1-15,0 0 0,-21 1 0,21-22 16,0 21-16,-21-21 0,21 1 0,0-1 16,0 0-16,0 0 15,0-42 16,0 0-31,0 0 0,0-1 16,0 1-16,0 0 0,0 0 0,0 0 16,0 0-16,0-22 0,21 22 15,0 0-15,-21 0 0,21 0 0,1-1 16,-1 1-16,21 0 0,-21 21 16,0 0-16,22 0 0,-22 0 0,21 0 15,-21 0-15,22 0 0,-22 21 16,21 0-16,-21 1 0,1-1 0,-1 0 15,0 21-15,-21-21 0,0 1 16,0 20-16,0-21 0,-21 0 0,0 22 16,-1-22-16,-20 0 0,21 0 0,-21 0 15,-1 0-15,22 1 0,-21-1 16,-1-21-16,22 21 0,0-21 0,-21 0 16,21 0-16,-1 0 0,1 0 0,0 0 15,0 0 1,21-21-16,0 0 15,0-1-15,21 1 0,0 0 16,0 0-16,22 0 16,-22 21-16</inkml:trace>
  <inkml:trace contextRef="#ctx0" brushRef="#br0" timeOffset="73027.82">11239 4614 0,'0'-21'16,"0"42"15,0 1-31,0-1 0,0 0 0,0 0 16,0 21-16,0 1 0,0 20 0,0-20 15,0 20-15,-21-21 0,0 22 16,0-22-16,21 1 0,-21 20 15,0-21-15,21 1 0,0-22 0,-22 21 0,22-21 16,-21 22-16,21-22 0,0 0 16,0 0-16,0 0 15,0-42 17,0 0-32,0 0 15,0 0-15</inkml:trace>
  <inkml:trace contextRef="#ctx0" brushRef="#br0" timeOffset="73407.6">11028 4720 0,'0'0'0,"-21"-63"32,21 42-32,0-1 15,21 22-15,0-21 0,0 0 0,0 21 16,22-21-16,-1 21 0,21 0 15,-20 0-15,20 0 0,-20 0 0,20 0 16,-21 0-16,22 0 0,-1 0 16,-20 21-16,20 0 0,-20 0 0,-1 22 15,-21-1-15,0 0 0,22 1 16,-43-1-16,0 22 0,0-22 0,0 21 16,0-20-16,-22-1 0,-20 0 0,21 1 15,-21-1-15,-1 0 0,1-20 16,0-1-16,-1 21 0,1-21 0,0-21 15,-1 21-15,1 1 0,0-22 0,20 0 16,-20 21-16,21-21 0,0 0 16,0 0-16,-1 0 15,1 0-15,0 0 0,21-21 16,0-1 0,0 1-16,0 0 15,0 0-15</inkml:trace>
  <inkml:trace contextRef="#ctx0" brushRef="#br0" timeOffset="74062.23">11769 5398 0,'0'0'0,"21"0"31,0-22-31,0 22 16,0-21-16,0 0 0,1 0 16,20 0-16,-21 0 0,0-1 0,22 1 15,-22-21-15,21 21 0,-21-22 0,0 1 16,22 0-16,-43 21 0,21-22 16,-21 22-16,0 0 0,0 0 15,0 0-15,-21 21 0,0 0 0,-1 0 16,1 0-16,-21 21 15,21-21-15,-22 21 0,22 0 0,0 0 16,0 0-16,21 1 0,0-1 0,0 0 16,0 0-16,0 0 0,0 0 15,21-21-15,0 22 0,0-1 0,1 0 16,-1 0-16,0-21 0,0 21 16,-21 0-16,21 1 0,0-1 0,1-21 15,-22 21-15,21 0 0,0 0 0,0 0 16,0-21-16,0 22 15,1-22-15,-1 0 16,0 0-16,0 0 0,0 0 16,0 0-16,1-22 0,-1 1 15,0 21-15,0-21 0,-21 0 16,21 0-16,0 0 0,-21-1 0,0 1 16,22 0-16,-22-21 0,21 21 15,-21-1-15,0 1 0,0 0 0,0 42 31,0 0-15,0 22-16,-21-22 0,21 0 16,-22 0-16,22 22 0,0-22 0,0 0 15,-21 0-15,21 0 16,-21 0-16,21 1 0,0-1 16,0-42 30,0-1-46</inkml:trace>
  <inkml:trace contextRef="#ctx0" brushRef="#br0" timeOffset="74234.62">12552 4911 0,'0'0'0,"0"-21"15,-21 21 1,21 21 31,21-21-47,0 0 15,0 21-15</inkml:trace>
  <inkml:trace contextRef="#ctx0" brushRef="#br0" timeOffset="74622.34">12742 5017 0,'0'21'0,"0"0"31,0 0-31,0 0 16,0 0-16,21 1 0,-21-1 16,22 0-16,-1 0 0,-21 0 0,21 0 15,-21 1-15,0-1 0,21 0 16,-21 0-16,0 0 0,0 0 0,0 1 15,0-1-15,0 0 0,0 0 16,0 0-16,21-42 31,-21 0-15,21 0-16,1 0 0,-22-1 16,21-20-16,0 21 0,-21 0 15,21-22-15,0 1 0,0 21 0,-21-21 16,22 20-16,-1 1 0,-21-21 0,0 21 15,21 21-15,-21-21 0,21 21 16,0 0-16,-21 21 31,0 0-31,0 0 16</inkml:trace>
  <inkml:trace contextRef="#ctx0" brushRef="#br0" timeOffset="74966.14">13250 5313 0,'0'0'0,"21"0"0,1 0 0,-1 0 15,0 0-15,0-21 0,0 0 16,0 21-16,1-22 0,-1 1 16,0 0-16,0 0 0,-21 0 15,21 0-15,-21-1 0,0 1 16,-21 21-1,0 0-15,0 0 16,0 0-16,-1 0 0,1 21 16,0 1-16,0-1 0,0 0 15,0 21-15,21-21 0,0 1 0,-22-1 16,22 21-16,0-21 0,0 0 0,0 1 16,0-1-16,0 0 0,0 0 15,0 0-15,22-21 0,-1 21 0,0-21 16,21 0-16,-21 0 0,1 0 0,20 0 15,-21 0-15,0 0 0,0 0 16,22 0-16,-22-21 0,0 21 0,0-21 16,0 0-16</inkml:trace>
  <inkml:trace contextRef="#ctx0" brushRef="#br0" timeOffset="75353.92">13737 5122 0,'0'0'0,"0"-21"15,0 0 1,21 21-16,0 0 16,1 0-16,-1 0 0,0 0 15,0 0-15,0 0 0,22 0 0,-22 0 16,0 21-16,0 0 0,0 1 0,22-1 16,-22 0-16,0 0 0,-21 0 15,21 22-15,-21-22 0,21 0 16,-21 21-16,0-21 0,0 1 0,0-1 15,0 0-15,0 0 0,-21 0 0,0-21 16,0 21-16,0-21 16,-1 0-1,22-21 1,0 0-16,0 0 16,0 0-16,0 0 0,0-1 0,0 1 15,0 0-15,0-21 0,22 21 0,-1-1 16,-21 1-16,21-21 0,0 21 15,-21 0-15,21-1 0,0 1 0,1 0 16,-1 0-16,0 0 16,0 0-16,0 21 15,-21-22-15</inkml:trace>
  <inkml:trace contextRef="#ctx0" brushRef="#br0" timeOffset="75886.62">14986 4551 0,'0'-21'16,"21"21"-16,0 0 16,-21 21 15,0 0-31,0 0 16,0 22-16,0-22 0,0 0 15,0 0-15,-21 0 0,21 22 0,-21-22 16,21 0-16,0 0 0,-21 0 15,21 0-15,-21 1 0,21-1 16,0 0-16,0-42 47,-22 21-31</inkml:trace>
  <inkml:trace contextRef="#ctx0" brushRef="#br0" timeOffset="76134.2">14732 4953 0,'0'0'0,"0"21"0,0 0 16,0 1 0,21-1-1,0-21-15,0 0 16,1 0-16,-1 0 0,0 0 15,0 0-15,0 0 0,22 0 0,-22 0 16,0 0-16,0-21 0,0 21 16,0 0-16,1 0 0,-1-22 0,0 1 15,0 0-15,0 21 0,-21-21 16,0 0-16</inkml:trace>
  <inkml:trace contextRef="#ctx0" brushRef="#br0" timeOffset="76407.05">14859 4551 0,'-21'0'16,"0"-21"-1,42 21 16,0 0-31,0 0 16,0 0-16,22 0 0,-22 0 16,21 0-16,-21 0 0,22 0 0,-22 0 15,0 0-15,21 0 0,-21 0 16,1 0-16,-1 0 0,-21-21 0,21 21 16,-21-22-1</inkml:trace>
  <inkml:trace contextRef="#ctx0" brushRef="#br0" timeOffset="77050.17">15155 4212 0,'0'0'0,"-21"0"0,0 0 16,-64-42-1,64 42-15,0 0 0,-21 0 16,20 0-16,1 0 0,-21 0 0,21 0 16,0 0-16,-22 21 0,22 0 15,0-21-15,-21 21 0,20 1 0,1-1 16,0 21-16,-21-21 0,21 22 16,-1-22-16,22 21 0,-21 0 15,0-20-15,0 20 0,21 0 0,0-21 16,-21 22-16,21-1 0,0 0 15,0 1-15,0-1 0,0 0 0,0 1 16,0-22-16,0 21 0,0 1 0,21-22 16,0 21-16,0-21 0,0 0 15,1 22-15,-1-22 0,0 0 0,21-21 16,-21 21-16,22 0 0,-1-21 0,-21 0 16,22 22-16,-1-22 0,0 0 15,1 0-15,-1 0 0,21 0 0,-20 0 16,-1 0-16,0-22 0,1 22 0,-1-21 15,0 0-15,1 0 16,-1 0-16,0 0 0,-20-1 0,20 1 16,-21-21-16,0 0 0,0 20 0,1-20 15,-1-21-15,0 20 0,0 1 16,-21 0-16,21-1 0,-21 1 0,0 0 16,0-1-16,0 1 0,0 21 15,-21-22-15,0 1 0,0 21 0,0-21 16,-1 20-16,-20 1 0,0-21 0,-1 21 15,1 0-15,0-1 0,-1 22 16,1-21-16,0 21 0,-22 0 0,22 0 16,0 0-16,-1 0 0,1 0 15,0 0-15,20 21 0,-20-21 16,21 22-16,-21-22 0,20 21 0,1 0 16,0-21-16,0 21 0,0-21 15,0 21-15,21 0 0,0 1 16</inkml:trace>
  <inkml:trace contextRef="#ctx0" brushRef="#br0" timeOffset="77779.14">18055 4403 0,'0'0'0,"0"-21"0,0-1 16,21 22-16,-21-21 0,0 0 15,0 0-15,0 0 0,0 0 16,0-1-16,0 44 63,0 20-63,-21-21 0,21 0 15,0 22-15,0-22 0,0 21 0,0 0 16,-21 22-16,21-22 0,0 22 15,0-22-15,0 22 0,-21 20 0,21-20 16,0-1-16,0 1 0,0-1 16,0 22-16,0-22 0,0 1 0,0-1 15,0-20-15,0 20 0,-21 1 0,21-1 16,-22 1-16,1-1 0,21-20 16,0-1-16,0 21 0,-21-20 0,21-1 15,0-21-15,0 22 0,-21-22 16,21 0-16,0 0 0,0 0 15,0 0-15,0-42 47,0 0-47,0 0 0,21 0 16,-21-22-16,21 22 0,-21-21 0,21 21 16,-21-22-16,22-20 0,-22 21 15,21-22-15</inkml:trace>
  <inkml:trace contextRef="#ctx0" brushRef="#br0" timeOffset="79110.38">18055 4360 0,'0'0'15,"-21"-84"1,0 84-16,21-21 15,21 21 17,0 0-32,0 0 0,0 0 15,22 0-15,-1 0 0,0 0 0,1 0 16,-1 0-16,22 0 16,-1 0-16,1 0 0,-1 0 0,22 0 15,-1 0-15,1 0 0,0 0 16,-1 0-16,22 0 0,21 0 0,-21 21 15,21-21-15,0 21 0,-21-21 0,21 0 16,0 0-16,0 21 0,0-21 16,21 0-16,0 0 0,-21 0 0,21 0 15,1 0-15,-1 21 0,0-21 16,21 0-16,-21 0 0,1 0 0,-1 0 16,-21 0-16,21 0 0,0 0 15,0 21-15,-21-21 0,21 22 0,-21-22 16,-21 0-16,21 21 0,-21-21 15,0 0-15,0 0 0,0 21 16,-1-21-16,1 0 0,0 0 0,0 0 16,-21 21-16,20-21 0,-20 0 15,0 0-15,-1 0 0,-20 0 0,21 21 16,-22-21-16,1 0 0,-1 0 16,-21 0-16,1 0 0,-1 0 0,0 0 15,1 0-15,-1 0 0,-21 0 0,22 0 16,-22 0-16,21 0 15,-21 0-15,0 0 0,22 0 0,-22 0 0,0 0 16,0 0-16,0 0 16,-21 21 31,-21-21-47,21 22 0,-21-22 0,21 21 15,-21 0-15,21 0 0,0 0 16,0 22-16,0-22 0,0 21 0,0 0 15,0 1-15,0-1 0,21 0 16,0 22-16,-21-22 0,21 22 0,1-22 16,-22 22-16,21-22 0,-21 0 15,21 22-15,-21-22 0,0 0 0,0 1 16,0 20-16,0-20 0,0 20 16,0-21-16,0 1 0,0 20 0,0-20 15,-21-1-15,0 0 0,-1 1 16,22-22-16,-21 21 0,0-21 0,0 22 15,0-22-15,0 0 0,-1 0 16,1-21-16,0 21 0,0 0 0,0-21 16,0 22-16,-1-22 0,1 0 0,0 21 15,0-21-15,-21 0 0,20 0 16,1 0-16,-21 21 0,0-21 0,20 0 16,-20 0-16,0 0 0,-1 0 0,-20 0 15,21 0-15,-1 0 0,-20 0 0,-1-21 16,1 21-16,-22 0 15,22 0-15,-22-21 0,0 21 0,22 0 16,-22 0-16,-21 0 0,22-22 0,-1 22 16,-21 0-16,0 0 0,0-21 15,1 21-15,-22-21 0,0 21 0,0 0 16,0-21-16,0 21 0,0-21 0,0 21 16,21 0-16,-21 0 0,21 0 15,0 0-15,0 0 0,22 0 0,-1 0 16,-21 0-16,21 0 0,1-21 0,-1 21 15,0 0-15,1 0 0,-22 0 16,21-22-16,-21 22 0,1 0 16,20 0-16,-21-21 0,0 21 0,22 0 15,-1-21-15,-21 21 0,21 0 0,1 0 16,-1 0-16,22 0 0,-22 0 16,0 0-16,22 0 0,-22 0 0,22 0 15,-1 0-15,-21 0 0,22 0 0,-1 0 16,1 0-16,-1 0 0,1 0 15,-1 0-15,1 0 0,-1 0 0,1 0 16,21 0-16,-22 0 0,22 0 16,21 0-16,-22 0 0,1 0 0,21 0 15,0 0-15,-1 0 0,-20 0 16,21 0-16,0 0 0,0 0 0,-1 0 16,1 0-16,0 0 15,0 0-15,0 0 0,0 0 16,-1 0-1,1 0 1,21-21 15,0 0-31</inkml:trace>
  <inkml:trace contextRef="#ctx0" brushRef="#br0" timeOffset="80509.95">13377 3725 0,'-21'0'0,"42"0"0,-42 22 0,21-1 16,-21 0 0,0 0-1,21 0-15,0-42 78,0 0-62,0 0-16,0 0 16,21-1-16,0 22 0,-21-21 0,21 0 15,0-21-15,1 21 0,-22-1 16,21-20-16,0 21 0,0-21 0,21-1 15,-20 1-15,-1-22 0,21 22 16,-21 0-16,22-22 0,-1 22 0,0-22 16,1 22-16,-1-21 0,0 20 15,22-20-15,-1-1 0,1 22 16,-1-22-16,1 1 0,-1 21 0,1-22 16,20 22-16,-20-22 0,21 22 15,-22 0-15,22-1 0,21 1 0,-22-22 16,22 22-16,0 0 0,0-1 15,0 1-15,-1 0 0,1-1 0,-21 1 16,21 0-16,0-1 0,-1 1 16,22 0-16,-21-1 0,0 1 15,21 21-15,-21-21 0,0 20 0,21 1 16,-21-21-16,21 21 0,0 21 0,0-21 16,21-1-16,-21 22 15,0 0-15,0-21 0,0 21 0,0 0 16,21 0-16,-21 0 0,0 0 15,0 0-15,0 0 0,-21 0 0,21 0 16,-21 0-16,-1 21 0,1 1 16,0-22-16,0 21 0,0 0 0,0 0 15,-1 0-15,-20 0 0,21 1 16,0-1-16,-22 21 0,22-21 0,0 22 16,0-1-16,0-21 15,0 21-15,-1 1 0,-20-1 0,0 0 16,-1-20-16,-20 20 0,21 0 15,-22 1-15,1-22 0,-1 21 0,1 0 16,-1 1-16,-21 20 0,22-20 0,-22 20 16,1 1-16,-22-22 0,21 21 15,-21 1-15,-21-22 0,21 22 0,-21-22 16,0 0-16,0 1 0,0 20 16,0-20-16,0-1 0,0 0 0,0 1 15,0-1-15,0 0 0,-21 1 16,21-1-16,0 21 0,0-20 0,0-1 15,0 0-15,0 1 0,0-1 16,0-21-16,0 22 0,0-1 16,0-21-16,0 21 0,0 1 0,0-22 15,0 0-15,-21 0 0,21 22 16,-21-22-16,21 0 0,-21-21 0,21 21 16,0 0-16,0 0 0,-21-21 0,21 22 15,-22-1 1,1-21 31,21-21-32,-21 21-15,0-22 0,0 22 16,0-21-16,-22 0 16,22 21-16</inkml:trace>
  <inkml:trace contextRef="#ctx0" brushRef="#br0" timeOffset="80902.75">20955 3662 0,'0'0'0,"-21"0"0,21-21 15,21 21 1,0 0-16,0 0 15,0 0-15,22 0 16,-22 21-16,0-21 0,0 21 0,0 0 16,22-21-16,-22 21 0,0 1 15,21-1-15,-20 21 0,-1-21 0,0 0 16,0 1-16,0-1 0,0 21 0,1-21 16,-22 0-16,21 22 0,-21-22 15,0 0-15,0 0 0,0 0 0,0 1 16,0-1-16,0 0 15,21-21 32,0-21-47,-21 0 0,21-1 16,0 1-16,1 0 0,-1 0 16,0 0-16,0 0 0,21-1 15,-20 1-15</inkml:trace>
  <inkml:trace contextRef="#ctx0" brushRef="#br0" timeOffset="81211.03">22183 3598 0,'0'0'0,"21"-21"0,0-42 32,-42 84-1,0-21-31,-1 21 0,-20 21 15,21-20-15,-21-1 0,20 21 0,-20 0 16,0 1-16,-1-1 0,1 0 0,0 1 16,-1-1-16,1 0 0,0-20 15,-1 20-15,22 0 0,-21-21 0,21 1 16,0 20-16,21-21 0,-22 0 16,1 0-16,21 1 0,-21-22 62,21-22-62,-21 22 16</inkml:trace>
  <inkml:trace contextRef="#ctx0" brushRef="#br0" timeOffset="82466.03">18330 4699 0,'0'0'0,"-21"0"0,0 0 16,0 0-16,0 0 0,42 0 15,0 0 1,21 0-16,1 0 0,-1-21 16,0 21-16,1 0 0,-1 0 0,21 0 15,-20 0-15,-1 0 16,0 0-16,1 0 0,-1 0 0,-21 0 16,0 0-16,22 0 0,-22-21 15,0 21-15,-42 0 47,0 0-31,21-21 202,21 21-202,0 0 0,0 0-16,0 0 0,1 0 0,-1-22 15,0 22-15,0 0 0,21 0 0,-20 0 16,-1 0-16,0 0 0,0 0 16,0 0-16,0 0 0,1 0 0,-44 0 46,1 0-46,0 0 0,0 0 16,0 0-16,0 0 0,-1 0 0,-20 0 16,21 0-16</inkml:trace>
  <inkml:trace contextRef="#ctx0" brushRef="#br0" timeOffset="82758.91">18838 4657 0,'-42'0'31,"21"0"-31,21 21 16,-21-21-16,21 21 0,0 0 0,0 0 15,-22 1-15,22 20 0,-21 0 16,21 1-16,-21-1 0,21 21 0,0-20 16,0-1-16,-21 22 0,21-22 0,-21 0 15,21 1-15,0-1 0,0 0 16,0-21-16,0 22 0,-21-22 15,21 0-15,0 0 0,0 0 0,0 1 16,0-1-16,21-42 47,0-1-31</inkml:trace>
  <inkml:trace contextRef="#ctx0" brushRef="#br0" timeOffset="83290.69">19389 5207 0,'0'0'0,"0"-21"0,0 0 0,0 0 15,-22-1-15,1 1 0,21 0 16,-21 21-16,-21 0 0,21 0 15,-1 0-15,1 0 0,0 0 0,-21 21 16,21 0-16,-22 1 0,22-1 0,0 21 16,-21 0-16,20 1 15,1-1-15,0 0 0,0-20 0,0 20 0,21 0 16,0 1-16,0-22 0,0 21 16,0-21-16,0 0 0,21-21 15,0 22-15,0-22 0,0 21 0,1-21 16,20 0-16,-21 0 0,0 0 0,22-21 15,-22-1-15,21 22 0,-21-21 16,0 0-16,22 0 0,-22 0 0,0 0 16,0-1-16,0-20 0,-21 21 15,22-21-15,-1 20 0,-21-20 0,21 21 16,-21-21-16,0 20 0,0 1 0,0 0 16,0 0-16,0 42 15,0 0 1,0 22-16,0-22 15,0 0-15,-21 0 0,21 21 16,-21-20-16,21 20 0,0-21 0,0 0 16,0 22-16,0-22 0,0 0 0,0 0 15,0 0-15,0 0 16,21-21-16,0 0 0,0 0 16,0 0-16,0 0 0,1 0 15,-1-21-15,0 21 0,0-21 0,0 0 16</inkml:trace>
  <inkml:trace contextRef="#ctx0" brushRef="#br0" timeOffset="83887.35">19918 4847 0,'0'0'0,"0"-21"0,0 0 0,0 0 0,0 0 16,0 42-1,-21 0-15,-1 21 16,22-21-16,0 22 0,-21 20 0,21-20 15,-21 20-15,0-21 0,21 22 16,0-22-16,0 22 0,-21-22 16,21 0-16,-21 1 0,21-22 0,-22 21 15,22-21-15,0 22 0,0-22 16,0 0-16,-21-21 0,21 21 0,0-42 47,0 0-47,0 0 0,0 0 15,0-1-15,21-20 0,1 21 16,-22 0-16,21-22 0,0 22 0,0 0 16,21-21-16,-20 21 0,-1-1 0,0 1 15,21 0-15,-21 21 0,1 0 16,-1 0-16,0 0 0,0 0 0,0 0 16,-21 21-16,0 0 15,0 1 1,-21-22-16,0 21 0,0-21 0,-22 21 15,22-21-15,0 0 0,-21 21 16,21-21-16,-1 0 0,1 0 0,0 0 16,0 0-16,0 0 0,0 0 15,21 21 17,0 0-32,21 1 15,0-22-15,0 21 0,-21 0 16,21 0-16,0 0 0,-21 0 0,22 1 15,-22-1-15,21 0 0,-21 0 16,0 0-16,21-21 0,0 21 16,0-21-1,0 0-15,1 0 0,-1 0 16,0-21 0</inkml:trace>
  <inkml:trace contextRef="#ctx0" brushRef="#br0" timeOffset="84232.15">20214 5461 0,'0'0'0,"21"0"15,0 0-15,1 0 16,-1 0-16,0-21 0,0 21 16,0-21-16,0 21 0,1-21 15,20 21-15,-21-22 0,0 22 0,0-21 16,1 0-16,-1 21 0,0-21 0,-21 0 15,0 0-15,-21 21 16,0 0 0,-1 0-16,1 0 0,0 0 15,-21 0-15,21 21 0,-22 0 0,22 0 16,0 0-16,0 0 0,0 22 0,-1-22 16,1 0-16,21 0 0,0 0 15,0 1-15,0-1 0,0 0 16,0 0-16,0 0 0,21-21 15,1 0-15,-1 0 16,21 0-16,-21 0 0,0 0 0,22 0 16,-22-21-16,21 21 0,-21-21 15,22 0-15</inkml:trace>
  <inkml:trace contextRef="#ctx0" brushRef="#br0" timeOffset="84582.95">20934 5292 0,'0'0'0,"-21"0"31,-1 0-31,1 0 0,0 0 16,-21 0-16,21 21 0,-1-21 0,1 21 15,0 0-15,0-21 0,0 21 16,21 1-16,0-1 16,0 0-16,21-21 0,0 0 15,0 21-15,0-21 0,1 21 16,-1-21-16,0 21 0,0-21 0,0 22 15,0-22-15,1 21 0,-22 0 16,21-21-16,-21 21 0,0 0 16,-21 0-16,-22-21 0,22 22 15,0-22-15,-21 0 0,-1 0 16,22 21-16,-21-21 0,21 0 16,-22 0-16,22 0 0,0 0 0,0 0 15,0 0-15,21-21 16,0-1-1,21 1-15,0 0 0,0 0 16,0 0-16,0 0 0</inkml:trace>
  <inkml:trace contextRef="#ctx0" brushRef="#br0" timeOffset="85131.36">21696 4953 0,'84'-127'32,"-84"106"-32,0 0 0,0 0 15,0-1-15,0 1 0,-21 0 16,0 21-16,0 0 15,0 0-15,0 0 16,-1 0-16,-20 0 0,21 0 0,-21 21 0,20 0 16,-20 1-16,0-1 15,-1 21-15,22-21 0,-21 22 0,21-22 16,0 21-16,-1-21 0,22 22 0,-21-22 16,21 21-16,0-21 0,0 0 15,21 1-15,1 20 0,-1-21 0,0 0 16,21 0-16,-21 1 0,22-1 15,-22 21-15,21-21 0,-21 0 0,1 1 16,-1-1-16,0 0 0,-21 0 0,0 0 16,0 0-16,0 1 15,-21-1-15,0-21 0,-22 21 16,22-21-16,-21 0 0,21 21 0,-22-21 16,1 0-16,0 0 0,20 0 15,-20 0-15,0 0 0,21 0 0,-1 0 16,1 0-16,0 0 0,0 0 0,0 0 15,21-21 17,21 21-17,0 0-15,0 0 0,0 0 16,1 0-16,-1-21 0,21 21 0</inkml:trace>
  <inkml:trace contextRef="#ctx0" brushRef="#br0" timeOffset="86578.39">21971 5271 0,'0'0'0,"21"0"0,-21-22 0,0 1 16,-21 21 0,0 0-16,0 0 15,-1 0-15,1 21 0,0-21 0,0 22 16,21-1-16,-21 0 0,0 0 15,-1 21-15,22-20 0,-21-1 0,21 0 16,-21 21-16,21-21 0,0 1 16,0-1-16,0 0 0,0 0 15,0 0-15,0 0 0,0 1 16,21-22-16,0 0 16,1 0-16,-1 0 0,0 0 0,0 0 15,21 0-15,-20 0 0,-1 0 0,21-22 16,-21 1-16,0 0 0,1 21 15,20-21-15,-21 0 0,0-22 0,0 22 16,1 0-16,-1 0 0,-21 0 0,21 0 16,-21-1-16,21 22 15,-21 22 17,0-1-17,-21 0-15,21 0 0,-21 0 0,21 0 16,-21 1-16,21-1 0,0 0 15,0 0-15,0 0 0,0 0 16,0 1-16,0-1 0,21-21 16,0 21-16,0-21 0,0 0 15,22 0-15,-22 0 0,0 0 0,21 0 16,-21 0-16,22 0 0,-1-21 0,-21 0 16,22 21-16,-22-22 0,0 1 15,0 0-15,0 0 0,0 0 0,-21 0 16,0-1-16,0 1 0,0 0 15,0 0-15,0 0 16,0 0-16,-21 21 0,0 0 16,0 0-16,0 0 0,0 0 15,-1 0-15,1 0 0,21 21 0,-21 0 16,0-21-16,21 21 0,0 0 0,-21 0 16,21 1-16,0 20 0,0-21 15,0 0-15,0 0 0,0 1 0,0-1 16,21 0-16,0 0 0,0-21 0,22 21 15,-1-21-15,-21 0 0,21 21 16,1-21-16,-1 0 0,0 0 0,1 0 16,-1 0-16,0 0 0,-20-21 15,20 0-15,-21 21 0,0-21 16,0 0-16,1-22 0,-1 22 0,-21 0 16,0 0-16,0 0 0,0 0 15,0-1-15,0 1 0,0 0 16,0 42 15,0 0-31,-21 1 0,21-1 16,-22 0-16,22 0 0,-21 0 15,21 0-15,0 1 0,0-1 0,0 0 16,-21-21-16,21 21 0,0 0 16,21-21 15,-21-21-16,0 0-15,0 0 16,0 0-16,0-1 0,21 1 16,-21 0-16,0 0 0,22 0 0,-1 0 15,-21-1-15,21 22 0,0-21 16,-21 0-16,21 21 0,0 0 0,1-21 16,-1 21-16,0 0 0,0 0 0,0 0 15,0 0 1,-21 21-16,0 0 0,0 0 15,0 1-15,0-1 0,0 0 16,0 0-16,0 0 0,0 0 16,0 1-16,0-1 0,-21 0 0,21 0 15,0 0 1,21-21 0,1 0-16,-1 0 0,0 0 15,0-21-15,21 21 16,-20-21-16,-1 0 0,0 0 0,21-1 15,-21 1-15,1 0 0,20 0 16,-21 0-16,0 0 0,22-1 0,-22 1 16,-21 0-16,0 0 0,21 21 15,-21-21-15,-21 21 16,0 0-16,-1 0 16,1 0-16,0 0 0,0 0 0,0 21 15,21 0-15,-21 0 0,21 0 0,0 1 16,0-1-16,0 0 0,0 0 15,0 0-15,21 0 0,0 1 0,-21-1 16,21 0-16,-21 0 16,21-21-16,-21 21 0,0 0 15,-21-21 1,0 0-16,0 0 0,0 0 16,-22 0-16,22 0 0,0 0 15,0 0-15,0 0 0,-1 0 16,22-21-1,0 0-15,22 21 16,-1-21-16,0 21 0</inkml:trace>
  <inkml:trace contextRef="#ctx0" brushRef="#br0" timeOffset="87098.8">24172 4995 0,'0'0'0,"0"-21"0,0 0 15,0 0-15,0 0 0,0 0 0,-21 42 32,21 0-32,-21 0 15,21 21-15,-21-20 0,21 20 0,0 0 16,0 1-16,0-1 0,-21 0 16,21 1-16,-22-1 0,22 21 15,0-20-15,0-1 0,-21 0 0,21 1 0,-21-22 16,21 21-16,-21 1 15,21-22-15,-21 0 0,21 0 0,0 0 16,-21 0-16,21 1 0,-22-22 0,1 0 31,21-22-15,0 1-16,0 0 0,0 0 16,0 0-16,21 0 0,-21-1 15,22 1-15,-1 0 0,0 0 0,0 0 16,0 0-16,22-1 0,-22 1 0,0 21 15,21-21-15,-21 21 0,1 0 16,-1 0-16,0 0 0,0 0 0,0 0 16,0 0-16,1 0 0,-22 21 15,0 0-15,0 1 0,0 20 16,0-21-16,0 0 0,0 0 16,-22 1-16,1-1 0,0 0 15,0 0-15,0 0 0,0-21 0,21 21 16,-22-21-16,1 22 0,42-44 47,1 22-47,-1-21 0</inkml:trace>
  <inkml:trace contextRef="#ctx0" brushRef="#br0" timeOffset="87454.6">24596 5503 0,'-43'0'16,"22"0"-16,0 22 16,0-1-16,0-21 0,-1 21 0,1 0 15,0 0-15,0 0 0,0 1 0,21-1 16,0 0-16,0 0 0,0 0 16,0 0-16,0 1 0,0-1 15,0 0 1,21-21-16,0 0 0,0 0 0,0 0 15,1 0-15,-1 0 0,0-21 16,0 0-16,0-1 16,-21 1-16,0 0 0,21 0 15,-21 0-15,0 0 0,0-1 0,0 1 16,0 0-16,0 0 16,0 0-16,-21 21 15,0 0-15,0 0 16,21-21 15</inkml:trace>
  <inkml:trace contextRef="#ctx0" brushRef="#br0" timeOffset="87783.41">25082 5186 0,'0'0'15,"0"-21"-15,0 0 0,0 42 47,0 0-47,-21-21 0,0 42 16,21-21-16,-21 1 0,0 20 0,21-21 16,-21 21-16,21-20 0,-22 20 15,1 0-15,21 1 0,0-1 16,0-21-16,-21 21 0,21 1 0,-21-22 15,21 21-15,0-21 0,0 1 0,0 20 16,0-21-16,0 0 0,0 0 16,0 1-16,21-22 15,0 0 1,0 0 0,1 0-16,-22-22 0,21 22 0,0-21 15,0 0-15,-21 0 0</inkml:trace>
  <inkml:trace contextRef="#ctx0" brushRef="#br0" timeOffset="87995.28">24786 5482 0,'-21'0'0,"63"0"31,-21 0-31,1 0 0,-1 0 15,0 0-15,0 0 0,21 0 0,-20 0 16,-1 0-16,0 0 0,0 0 0,0 0 16,0 0-16,1-21 0,-22 0 15,21 21-15,-21-21 0,21 21 16,-21-21-16</inkml:trace>
  <inkml:trace contextRef="#ctx0" brushRef="#br0" timeOffset="88410.07">25209 4382 0,'0'0'0,"0"21"0,0 0 0,0 0 16,-21 0-16,21 0 15,-21 1-15,21-1 0,0 0 16,0 0-16,0 0 0,0 0 0,-21 1 15,21-1-15,0 0 0,-21 0 16,21 0-16,0 0 0,0 1 16,-21-1-16,21 0 15,0 0-15</inkml:trace>
  <inkml:trace contextRef="#ctx0" brushRef="#br0" timeOffset="88658.93">24828 4826 0,'0'0'0,"-21"0"0,21 21 15,0 0 1,21-21-16,1 0 15,-1 0-15,21 0 0,-21 22 16,22-22-16,-1 0 0,-21 0 0,21 0 16,1 0-16,-22 0 0,21 0 15,-21 0-15,1 0 0,-1 0 0,0 0 16,0 0-16,0-22 0,-21 1 16,21 0-16,-21 0 15,0 0-15</inkml:trace>
  <inkml:trace contextRef="#ctx0" brushRef="#br0" timeOffset="88938.81">24955 4403 0,'-21'0'0,"21"-21"16,21 21 15,1 0-31,20 0 0,-21 0 16,21 0-16,-20 0 0,20 0 0,-21 0 16,21 0-16,-20 0 0,-1 0 15,0 0-15,0 0 0,0 0 0,0 0 16,1 0-16,-1 0 15,0 0-15</inkml:trace>
  <inkml:trace contextRef="#ctx0" brushRef="#br0" timeOffset="89522.48">25421 4043 0,'0'0'0,"-21"0"0,-64-42 31,64 42-31,0 0 16,0 0-16,0 0 0,-22 0 0,22 21 15,0 0-15,-21 0 0,20 0 16,-20 0-16,0 1 0,-1 20 15,1-21-15,0 21 0,21 1 16,-22-1-16,22 0 0,-21 1 0,21-1 16,-1 0-16,22 1 0,0-1 0,-21 0 15,21 1-15,0-1 0,0 22 16,0-22-16,0 0 0,0 1 0,0-1 16,21-21-16,1 21 0,-22-20 15,21 20-15,21-21 0,-21 0 0,0 0 16,22 1-16,-22-22 0,21 0 0,1 0 15,-1 0-15,0 0 16,1 0-16,20 0 0,-21 0 0,1-22 0,-1 1 16,0 0-16,1 0 0,-1 0 15,0 0-15,1-22 0,-1 1 16,0 0-16,-20-1 0,20 1 0,-21 0 16,0-22-16,0 22 0,1-1 15,-22-20-15,0 21 0,0-1 0,0 1 16,0 0-16,0-1 0,-22 1 15,22 21-15,-21-22 0,0 22 0,0 0 16,0 0-16,-22 0 0,22 0 16,0-1-16,0 22 0,0 0 15,-22-21-15,22 21 0,0 0 0,-21 0 16,21 0-16,-22 0 0,1 0 16,0 0-16,20 0 0,-20 0 0,0 0 15</inkml:trace>
  <inkml:trace contextRef="#ctx0" brushRef="#br0" timeOffset="90278.9">19897 656 0,'0'0'0,"-22"0"0,22-21 16,22 21 15,-1 0-31,0-21 0,21 21 16,1 0-16,-1 0 0,21 0 15,-20 0-15,41-21 0,-20 21 16,21 0-16,-22 0 0,22 0 0,-22 0 16,1 0-16,-1 0 0,-20 0 15,-1 0-15,-21 0 0,0 0 0,0 0 16,-42 0 0,0 0-16,0 0 15</inkml:trace>
  <inkml:trace contextRef="#ctx0" brushRef="#br0" timeOffset="90554.75">20489 593 0,'-21'21'0,"0"0"16,21 0-16,-21 0 0,0 1 15,21-1-15,-22 21 0,1 0 16,0 1-16,21 20 0,-21-20 0,0-1 16,21 0-16,0 1 0,-21-1 15,21 0-15,0 1 0,0-22 0,0 0 16,0 0-16,0 0 0,0 0 16,0 1-1,21-22-15,0-22 16,0 22-1</inkml:trace>
  <inkml:trace contextRef="#ctx0" brushRef="#br0" timeOffset="91138.42">20722 974 0,'0'21'16,"0"0"-1,0 0-15,0 0 0,-21 1 16,0-1-16,21 0 0,-21 0 0,21 0 16,0 0-16,0 1 0,-22-1 15,22 0-15,0 0 0,0 0 16,22-21 0,-1 0-16,0 0 0,0 0 0,0 0 15,0-21-15,22 0 0,-22 21 16,0-21-16,21 0 0,-20 21 0,-1-22 15,21 1-15,-21 0 16,0 0-16,1 0 0,-1 0 0,0-1 0,-21 1 16,0 0-16,21 0 15,-21 42 17,0 0-32,-21 0 0,0 22 15,0-22-15,21 21 0,-22-21 16,22 22-16,-21-22 0,0 21 0,21 1 15,-21-1-15,21-21 0,0 21 16,-21 1-16,21-1 0,0 0 0,-21-20 16,21 20-16,0-21 15,0 21-15,0-20 0,-22-1 0,22 0 0,-21 0 16,0 0-16,21 0 16,-21-21-16,-21 22 0,20-22 0,1 0 15,-21 0-15,0 0 0,-1 0 16,1 0-16,0 0 0,-1 0 0,1-22 15,21 1-15,-22 21 0,22-21 16,0 0-16,0 21 0,21-21 0,-21 0 16,21-1-16,0 1 15,21 0-15,0 0 0,0 21 16,0-21-16,1 0 0,-1 21 16,21-22-16</inkml:trace>
  <inkml:trace contextRef="#ctx0" brushRef="#br0" timeOffset="91466.23">21167 974 0,'0'0'16,"0"-21"-16,0-1 0,0 44 31,0-1-16,21 0-15,-21 21 0,0 1 0,0-1 16,0 0-16,0 1 0,0 20 16,-21-21-16,-1 22 0,1-22 0,0 22 15,0-1-15,0-20 0,0 20 16,-1-21-16,1 1 0,0-1 0,21 0 16,0 1-16,-21-22 0,21 0 15,0 0-15,0 0 0,21-21 31,-21-21-31,21 21 16,0-21-16,1 0 0,-22 0 16,21-22-16</inkml:trace>
  <inkml:trace contextRef="#ctx0" brushRef="#br0" timeOffset="91782.05">21145 1143 0,'0'0'0,"0"-21"0,0 0 15,22-43 1,-22 43-16,21 0 0,0 0 16,0 0-16,0 21 0,0-22 15,22 22-15,-22 0 0,21 0 0,-21 0 16,1 0-16,20 0 0,-21 0 16,0 0-16,0 22 0,-21-1 15,0 0-15,0 0 0,0 21 16,0-20-16,-21-1 0,-21 21 0,21-21 15,-22 0-15,22 1 0,-21-1 16,0 0-16,20 0 0,1-21 0,0 21 16,0-21-16,0 0 0,0 0 15,42 0 17,0 0-32,0 0 0,0-21 15,0 21-15</inkml:trace>
  <inkml:trace contextRef="#ctx0" brushRef="#br0" timeOffset="92146.84">21675 1122 0,'21'0'0,"0"0"0,0 0 16,0 0-16,0 0 0,1 0 15,-1-21-15,0 0 0,0 21 0,0-22 16,0 22-16,1-21 0,-22 0 16,0 0-16,0 0 0,0 0 15,-22 21 1,1 0-16,0 0 0,0 0 16,0 0-16,-22 21 0,22 0 15,0 0-15,-21 0 0,21 22 0,-1-22 16,1 0-16,21 21 0,0-21 15,-21 1-15,21-1 0,0 0 0,0 0 16,0 0-16,0 0 16,21 1-16,0-22 0,1 0 15,-1 0-15,21 0 0,-21 0 16,0 0-16,22 0 0,-22-22 0,0 22 16,21-21-16,1 21 0</inkml:trace>
  <inkml:trace contextRef="#ctx0" brushRef="#br0" timeOffset="92414.69">22352 974 0,'0'-21'0,"0"42"0,0-64 0,0 22 15,0 0 1,-21 21-16,0 0 0,-1 0 16,1 0-16,0 0 0,0 21 15,0 0-15,0 1 0,-1-1 0,-20 0 16,21 21-16,0-21 15,0 22-15,-1-22 0,22 21 0,-21-21 16,21 1-16,0 20 0,-21-21 16,21 0-16,0 0 0,0 1 15,21-1-15,0-21 0,1 0 16,-1 21-16,0-21 0,0 0 0,21 0 16,-20 0-16,20 0 0,-21 0 15,21 0-15,1-21 0,-1 0 0,0 21 16</inkml:trace>
  <inkml:trace contextRef="#ctx0" brushRef="#br0" timeOffset="93127.21">22923 995 0,'0'0'0,"0"-21"0,0 0 0,-21-1 16,0 22 0,0 0-16,0 0 0,-22 0 15,22 22-15,0-22 0,-21 21 0,21 0 16,-1 0-16,1 21 0,-21-20 15,21 20-15,0-21 0,-1 0 0,1 22 16,0-22-16,0 0 0,21 21 16,0-21-16,0 1 0,0-1 15,21-21 1,0 0-16,0 0 16,1 0-16,20 0 0,-21-21 15,21-1-15,-20 22 0,20-21 16,-21 0-16,0 0 0,0-21 0,1 20 15,-1 1-15,0 0 0,0 0 16,-21 0-16,21 0 0,-21-1 0,0 44 31,0-1-15,0 0-16,-21 0 0,21 0 0,0 0 16,-21 1-16,0-1 0,21 0 0,-21 0 15,21 0-15,0 0 0,0 1 16,0-1-16,21-21 31,0 0-31,21 0 0,-21 0 0,1 0 16,20 0-16,0 0 0,-21-21 15,22 21-15,-1-22 0,0 1 0,1 0 16,-22 0-16,21 0 0,-21 0 16,1-1-16,-1 1 0,0 0 0,-21 0 15,0 0-15,0 0 16,-21 21-16,0 0 15,-1 0-15,1 21 16,21 0-16,0 0 16,0 0-16,0 0 0,0 1 15,0-1-15,0 0 16,21 0-16,-21 0 0,0 0 16,22-21-16,-22 22 0,0-1 0,0 0 15,-22-21 1,1 0-16,0 21 0,0-21 15,0 0-15,0 0 16,-1 0 0,22-21-16,0 0 15,0 0-15,0-1 16,22 1-16,-22 0 0</inkml:trace>
  <inkml:trace contextRef="#ctx0" brushRef="#br0" timeOffset="94310.53">23728 614 0,'0'0'15,"-21"-21"1,21 0-16,-22 21 16,1 0-16,0 0 0,21 21 15,-21-21-15,0 21 0,0 0 16,21 21-16,-22-20 0,22 20 0,-21 0 15,0 1-15,0-1 0,21 21 16,-21-20-16,0 20 0,-1-20 16,22-1-16,-21 21 0,21-20 15,-21-1-15,21-21 0,0 22 0,0-1 16,0-21-16,0 0 0,0 0 16,0 1-16,0-1 0,0 0 15,21-21-15,0 0 16,1 0-16,-1-21 15,0 0-15,0-1 0,0 22 16,0-21-16,1 0 0,-1 0 16,0 0-16,0 0 0,0-1 15,22 1-15,-22 0 0,0 21 16,0-21-16,0 21 16,-21 21-1,0 0-15,0 0 16,-21 1-16,21-1 15,-21 0-15,21 0 0,0 0 16,0 0 0,21-21-1,0 0-15,0 0 16,1 0 0,-1 0-16,0-21 0,0 0 0,0 21 15,0-21-15,1 0 0,-1 0 16,0-1-16,0 22 0,0-21 15,-21 0-15,21 21 16,1 0-16,-22 21 31,0 0-31,0 1 0,0-1 16,0 0-16,0 0 16,0 0-16,0 0 15,21-21-15,0 0 0,0 22 16,0-22-16,0 0 0,22 0 15,-22 0-15,21 0 0,1 0 0,-1 0 16,0 0-16,1 0 0,-1-22 16,0 22-16,1-21 0,-22 0 15,21 0-15,-21 0 0,0 0 16,1-1-16,-22 1 0,0-21 0,0 21 16,0 0-16,0-1 0,-22 1 15,1 21-15,0 0 0,-21 0 16,21 0-16,-22 0 0,22 0 15,-21 21-15,21 1 0,-22-22 0,22 21 16,0 0-16,0 0 0,21 0 16,0 0-16,0 1 0,0-1 15,21-21 1,-21 21-16,21-21 0,0 0 16,0 0-16,1 0 0,-1 0 15,0 0-15,0 0 0,0 0 16,0 0-16,1 0 0,-22 21 15,21-21-15,-21 21 0,0 0 16,0 1-16,0-1 0,0 0 0,0 21 16,0 1-16,0-1 0,0 0 15,0 22-15,0-22 0,0 22 0,0-22 16,0 21-16,21-20 0,-21-1 0,0 0 16,0 1-16,0-1 0,0 0 15,0 1-15,-21-1 0,0-21 0,-1 22 16,-20-22-16,21 0 0,-21 0 15,-1 0-15,1 0 0,0 1 16,-1-22-16,22 0 0,-21 0 0,21 0 16,-22 0-16,22 0 0,0 0 15,0 0-15,0-22 0,21 1 16,0 0-16,0 0 16,0 0-16,0 0 0,0-1 0,0 1 15,21 0-15,-21-21 0,21 21 16,0-1-16,0-20 0,0 21 15,1-21-15</inkml:trace>
  <inkml:trace contextRef="#ctx0" brushRef="#br0" timeOffset="94586.38">24553 804 0,'0'0'16,"0"-21"-16,-21 0 0,0 21 0,21-21 16,-21 21-16,21-21 0,0 0 15,-21 21 1,-1 0 0,1 0 15,21 21-16,-21-21 1,0 21-16,0-21 0,0 0 0,-1 21 16</inkml:trace>
  <inkml:trace contextRef="#ctx0" brushRef="#br0" timeOffset="94864.22">23537 1016 0,'0'0'0,"-21"0"0,0 21 32,42-21-17,0 0-15,22 0 0,-22 0 16,21 0-16,0 0 0,1 0 0,-1-21 16,0 21-16,-20 0 0,20 0 15,0-21-15,-21 21 0,1 0 0,20 0 16,-21 0-16,0-21 15,-42 21 17,0 0-17,0 21-15</inkml:trace>
  <inkml:trace contextRef="#ctx0" brushRef="#br0" timeOffset="100683.42">16341 7535 0,'0'0'0,"0"-21"47,0 0-32,0 0-15,0 0 16,0 0-16,0-1 15,0 1-15,0 0 0,0 0 16,0 0 0,-22 21-1,1 0 1,21 21-16,0 0 16,0 0-16,0 0 0,0 1 15,0-1-15,0 21 0,0-21 0,-21 22 16,21-22-16,0 21 0,-21 0 15,21 1-15,0-22 0,-21 21 0,0 1 16,-1-1-16,1-21 0,21 21 0,-21-20 16,21 20-16,-21-21 0,21 0 15,0 0-15,0 1 0,0-1 0,0 0 16,0-42 46,0 0-62</inkml:trace>
  <inkml:trace contextRef="#ctx0" brushRef="#br0" timeOffset="101062.63">16573 7853 0,'0'0'0,"0"21"0,0 0 16,0 0-16,0 1 15,0-1 1,22-21 0,-1 0-16,0 0 0,0-21 15,0-1-15,0 1 16,-21 0-16,0 0 15,0 0 1,0 0 0,-21 21-1,0 0-15,0 0 0,0 0 16,21 21-16,-21-21 16,21 21-16,0 0 15,21-21 16,0 0-31</inkml:trace>
  <inkml:trace contextRef="#ctx0" brushRef="#br0" timeOffset="101690.21">18373 7684 0,'0'0'16,"0"-22"-16,0 1 0,0 0 16,0 0-16,0 0 0,0 0 0,-22 21 15,22-22-15,-21 1 0,0 21 16,0-21-16,0 21 0,0-21 15,-1 21-15,1 0 0,0 0 0,0 0 16,0 0-16,0 0 0,-1 21 16,1-21-16,0 21 0,0 0 0,0 1 15,0-1-15,-1 0 0,1 0 16,0 0-16,-21 0 0,42 1 0,-21-1 16,-1 21-16,22-21 0,0 0 0,-21 1 15,21-1-15,0 0 0,0 0 16,21 0-16,1-21 15,-1 0-15,0 0 0,0 0 16,0 0-16,0 0 0,1 0 16,20-21-16,-21 21 0,0-21 0,22 21 15,-22-21-15,0 0 0,21 21 16,-21-22-16,1 1 0,-1 0 16,0 0-16,0 21 0,-21-21 0,0 0 15,21-1-15,-21 1 0,0 0 16,0 42 31,-21 0-47,21 1 15,0-1-15,-21 21 0,21-21 0,-21 0 16,21 22-16,-21-1 0,21 0 16,-22 1-16,22 20 0,0-20 0,0-1 15,0 21-15,0-20 0,0 20 16,0 1-16,0-22 0,0 22 0,0-43 15,0 42-15,0-20 0</inkml:trace>
  <inkml:trace contextRef="#ctx0" brushRef="#br0" timeOffset="101966.63">18140 9017 0,'0'21'16,"0"-42"-16,0 85 0,0-43 0,0 21 15,0 0-15,-21-20 0,21-1 0,-22 21 16,22 0-16,0-20 0,-21 20 16,21-21-16,-21 0 0,21 22 0,-21-22 15,0 0-15,0 0 0,-1 0 16,1-21-16,0 0 0,0 0 0,0 0 15,0 0-15,-1 0 0,-20-21 16,21 0-16,-21 0 0,-1 0 16,1-22-16,0 1 0,-22 21 0,1 0 15,20-22-15,1 1 0,21 0 0,0-22 16,-1 22-16,22-22 0,-21 22 16,21-22-16,0 22 0,0-21 0,0 20 15,21 1-15,1 0 0,-1 20 0,0-20 16,0 0-16,21-1 0,-20 1 15,20 21-15,0-21 0,1-1 0,-1 1 16,0 21-16,1-22 0,-1 1 0,0 0 16,1 21-16</inkml:trace>
  <inkml:trace contextRef="#ctx0" brushRef="#br0" timeOffset="102455.38">18605 7789 0,'0'-21'0,"22"21"15,-22-21 1,0 0 15,21 21-31,0-21 0,0 21 16,-21-21-16,21 21 0,0-22 15,1 22-15,-1-21 0,-21 0 0,21 21 16,0-21-16,-21 0 0,0 0 0,0-1 16,0 1-16,0 0 15,0 0-15,0 0 0,-21 21 16,0 0-16,0 0 16,-1 0-16,-20 0 0,21 0 0,0 21 15,0 0-15,-1 0 0,1 22 0,0-22 16,0 0-16,0 21 0,21-21 15,0 1-15,-21 20 0,21-21 16,0 0-16,0 0 0,0 1 0,0-1 16,0 0-16,0 0 0,21 0 15,0 0-15,0-21 0,0 0 16,0 0-16,1 22 0,-1-22 0,0 0 16,0 0-16,21 0 0,-20 0 15,-1-22-15,21 1 0,-21 21 0,22-21 16,-22 0-16,21 0 0,-21 0 0,22-1 15,-1 1-15,-21 0 0,21-21 16,-20 21-16,20-22 0</inkml:trace>
  <inkml:trace contextRef="#ctx0" brushRef="#br0" timeOffset="102774.76">19452 6964 0,'0'0'0,"0"-21"0,0 0 0,0-1 16,-42 44 15,21-1-31,21 0 0,0 0 0,0 0 16,-22 22-16,22-1 0,-21-21 0,21 21 15,-21 22-15,21-22 0,0 1 16,-21 20-16,0-21 0,0 22 0,21-22 16,-22 1-16,1-1 0,21 0 0,0 1 15,-21-1-15,0 0 16,21-21-16,0 22 0,0-22 0,0 0 15,0 0-15,0 0 0,-21 1 16,21-1-16,21-21 16,0 0-1,0 0-15,0 0 0,-21-21 16,22-1-16,-1 22 0,0-21 16,0 0-16,-21-21 0,21 21 0,0-1 15</inkml:trace>
  <inkml:trace contextRef="#ctx0" brushRef="#br0" timeOffset="102866.71">19283 7324 0,'0'0'0,"-21"0"0</inkml:trace>
  <inkml:trace contextRef="#ctx0" brushRef="#br0" timeOffset="103058.78">19643 7324 0,'-22'21'15,"1"0"-15</inkml:trace>
  <inkml:trace contextRef="#ctx0" brushRef="#br0" timeOffset="103720.35">18203 8234 0,'0'21'15,"0"0"1,0 0 0,0 1-16,0-1 15,0 0-15,0 0 0,0 0 0,-21 22 16,21-22-16,0 21 0,0-21 16,-21 22-16,21-1 0,0 0 15,0 1-15,0-1 0,0 21 0,0-20 16,-21 20-16,0-20 0,21-1 0,-22 21 15,1-20-15,-21-1 0,21 0 16,0 1-16,-1-22 0,1 21 0,0-21 16,0-21-16,0 0 0</inkml:trace>
  <inkml:trace contextRef="#ctx0" brushRef="#br0" timeOffset="104759.07">19177 7430 0,'0'0'16,"0"21"-16,-21-21 0,21 21 15,21-21 1,0 0-16,21 0 0,-20 0 16,20 0-16,0 0 0,1-21 0,-1 21 15,0 0-15,1-21 16,-1 21-16,0 0 0,1-22 0,-1 22 15,-21 0-15,21-21 0,-20 21 0,-22-21 63,0 0-47</inkml:trace>
  <inkml:trace contextRef="#ctx0" brushRef="#br0" timeOffset="105391.71">20426 7260 0,'0'0'0,"21"0"0,0-21 15,0 21-15,-21-21 0,21 21 16,1-21-16,-1 21 0,0-21 15,0-1-15,0 22 0,0-21 0,1 0 16,-1 21-16,0-21 0,0 0 0,-21 0 16,21-1-16,-21 1 15,0 0-15,0 0 16,-21 21-16,0 0 0,0 0 16,-22 0-16,22 0 0,-21 0 15,0 0-15,-1 0 0,1 21 0,0 0 16,-22-21-16,22 21 0,-1 1 0,1-1 15,0 21-15,21-21 0,-22 22 16,22-22-16,0 21 0,21-21 0,0 22 16,0-22-16,0 0 0,0 21 0,0-21 15,0 1-15,42 20 0,-21-21 16,1 0-16,-1 0 0,21 22 0,-21-22 16,22 0-16,-1 0 0,-21 0 15,21 1-15,1-1 0,-22 0 0,21 0 16,-21 0-16,1 0 0,20 1 15,-21-1-15,-21 0 0,0 0 0,0 0 16,0 0-16,0 1 0,0-1 0,-21 0 16,0 0-16,-22 0 0,1 0 15,0 1-15,-1-22 0,-20 0 0,21 0 16,-1 0-16,1 0 0,0 0 0,-1 0 16,1 0-16,21-22 0,-22 22 0,22-21 15,0 0-15,0 0 0,21 0 16,-21 0-16,21-1 0,-21 22 15,21-21-15,0 0 0,0 0 0,0 0 16,0 0 0,21 21-1,0 0-15,0-22 16,21 22-16,-20 0 0,-1 0 0,0-21 16,21 21-16</inkml:trace>
  <inkml:trace contextRef="#ctx0" brushRef="#br0" timeOffset="107158.88">20870 7535 0,'0'0'0,"0"-21"0,0 0 16,0 0 0,0 42 15,-21-21-31,21 21 0,-21 0 0,0 1 15,21-1-15,0 0 0,-21 21 16,21-21-16,-22 1 0,1-1 0,0 21 16,21-21-16,0 0 0,-21 22 0,21-22 15,0 0-15,0 0 0,0 0 16,0 1-16,21-1 0,21-21 16,-20 0-16,-1 0 0,21 0 15,-21 0-15,22 0 0,-1 0 16,-21-21-16,21 21 0,1-22 15,-1 1-15,-21 0 0,22 21 0,-22-21 16,0 0-16,0 0 0,0-1 0,-21 1 16,21 0-16,-21 0 0,0 0 15,0 0-15,0-1 0,-21 22 0,0-21 16,0 21-16,0 0 0,0 0 0,-1 0 16,1 0-16,0 0 0,21 21 15,0 1 1,0-1-16,0 0 0,21 0 15,0 0-15,1-21 0,-22 21 16,21 1-16,0-1 0,-21 0 16,0 0-16,21 0 0,-21 0 0,21-21 15,-21 22-15,0-1 0,0 0 0,0 0 16,21 0-16,1 0 16,-22 1-16,21-22 0,0 0 0,-21 21 15,21-21-15,0 0 0,0 0 0,1 0 16,20 0-16,-21 0 0,0 0 0,0-21 15,22-1-15,-22 22 0,0-21 16,21 0-16,1 0 0,-22 0 0,21 0 16,-21-22-16,22 22 0,-1 0 0,-21-21 15,0 20-15,22 1 0,-22-21 16,0 21-16,0 0 0,0-1 16,-21 1-16,0 0 0,0 0 0,-21 21 31,0 0-31,0 0 0,0 0 15,0 0-15,-1 21 0,1 0 0,0 0 16,-21 1-16,21-1 0,-1 0 0,-20 0 16,21 21-16,0-20 0,21-1 15,-21 21-15,21-21 0,0 0 0,0 1 16,0 20-16,0-21 0,0 0 0,21 0 16,0 1-16,0-22 0,0 21 15,0-21-15,22 0 16,-1 0-16,-21 0 0,22 0 0,-1 0 15,0 0-15,1 0 0,20-21 0,-21 21 16,1-22-16,-1 1 0,0 21 16,1-21-16,-1 0 0,0 0 0,-20 0 15,20-1-15,-21-20 0,0 21 0,-21 0 16,0 0-16,0-1 0,0 1 0,0 0 16,0 0-16,0 0 0,-21 21 15,0 0-15,0 0 0,0 0 0,-1 0 16,1 0-16,0 21 0,21 0 0,-21 0 15,0 0-15,0 1 0,21-1 16,0 0-16,0 21 0,0-21 16,0 1-16,0-1 0,0 21 0,0-21 15,0 0-15,21 1 0,0-1 16,0-21-16,21 0 0,-20 0 16,20 0-16,-21 0 0,21 0 0,1 0 15,-1 0-15,-21-21 0,22 21 0,-1-22 16,-21 1-16,21 0 0,-20 0 0,-1 0 15,0 0-15,0-1 0,0-20 16,0 21-16,1 0 0,-22 0 0,0-1 16,0 1-16,0 0 0,0 42 47,-22 0-47,22 1 0,-21-1 0,0 0 15,21 0-15,-21 0 0,0 22 0,21-22 16,0 0-16,-21 0 0,-1-21 15,22 21-15,-21 0 0,21 1 16,0-44 15,0 1-31,21 0 16,-21 0-16,22 0 0,-1 0 0,0-1 16,0 1-16,0 0 0,0 0 0,22 0 15,-22 0-15,0-22 0,21 43 16,-20-21-16,20 0 0,-21 0 15,21 21-15,-20 0 0,20 0 0,-21 0 16,0 0-16,0 0 0,-21 21 0,0 0 16,0 0-16,0 0 0,0 1 15,0-1-15,0 21 0,0-21 0,0 0 16,-21 1-16,0-1 0,21 21 0,0-21 16,0 0-16,-21-21 0,21 22 15,0-1-15,0 0 0,21-21 16,0 0-16,0 0 15,22 0-15,-22 0 0,0 0 16,21 0-16,1-21 0,-22 21 16,21-21-16,1-1 0,-1 1 0,-21 0 15,21 0-15,1 0 0,-22 0 0,21-22 16,-21 22-16,1-21 0,-1 21 16,-21-1-16,0 1 0,0 0 0,0 0 15,0 0-15,-43 21 0,22 0 16,0 0-16,0 0 0,0 0 0,0 0 15,-22 21-15,43 0 0,-21-21 16,21 21-16,-21 0 0,21 1 0,0-1 16,0 0-16,0 21 0,0-21 0,21 1 15,0-1-15,0 0 0,1 0 0,-1 0 16,0 0-16,0 22 16,0-22-16,0-21 0,-21 21 0,0 0 15,22 0-15,-22 1 16,-22-22-16,1 0 0,0 0 15,-21 0-15,21 0 0,-1 0 16,-20 0-16,21 0 0,0 0 0,0-22 16,-22 22-16,22 0 0,21-21 15,-21 21-15,21-21 0,0 0 16,21 0 0,0 0-16,22 21 0,-22-22 15,0 1-15,21 0 0</inkml:trace>
  <inkml:trace contextRef="#ctx0" brushRef="#br0" timeOffset="107722.62">24342 7133 0,'0'0'0,"0"-42"0,0 0 16,0 20-16,0-20 15,0 21-15,0 42 31,0 0-31,0 0 16,0 22-16,0-22 0,0 21 0,0 22 0,0-22 16,0 22-16,-22-1 15,1-21-15,0 22 0,21-1 0,-21 1 16,0-22-16,0 22 0,21-22 0,-22 0 16,1 1-16,0-1 0,21 0 0,0 1 15,-21-22-15,21 0 0,-21 0 16,21 0-16,0 1 0,0-1 0,0-42 47,0-1-47,0 1 0,0 0 15,0 0-15,0-21 0,21 20 0,0-20 16,0 0-16,0 21 0,22-22 16,-22 22-16,0-21 0,21 21 15,-20-22-15,20 22 0,0 0 0,-21 21 16,22-21-16,-1 21 0,-21 0 0,22 0 15,-22 0-15,0 21 0,0 0 0,-21 0 16,0 0-16,21 22 0,-21-22 16,0 0-16,0 21 0,0-20 0,-21 20 15,21-21-15,-21 21 0,0-20 0,0-1 16,-1 0-16,1 21 0,0-42 0,0 21 16,0 1-16,21-1 0,-21-21 15,42 0 32,0-21-47,-21-1 0,21 22 16,0-21-16,22 0 0,-22 0 0</inkml:trace>
  <inkml:trace contextRef="#ctx0" brushRef="#br0" timeOffset="108119.4">25146 7620 0,'0'0'0,"-21"0"16,0 0 0,-1 0-16,1 21 0,0 0 15,0 1-15,-21 20 0,20-21 0,1 0 16,0 22-16,0-22 0,0 21 0,0-21 16,-1 22-16,1-22 0,21 0 0,0 0 15,0 0-15,0 0 0,0 1 16,0-1-16,21 0 0,1-21 15,-1 0-15,0 0 0,0 0 0,0 0 16,0 0-16,22 0 0,-22-21 0,21 21 16,-21-21-16,1-1 0,-1 1 15,21-21-15,-21 21 0,0-22 0,-21 22 16,22-21-16,-22 0 0,21 20 16,-21-20-16,0 21 0,0 0 15,0 0-15,0-1 0,0 1 0,-21 21 16,-1 0-16,1 0 0,0 0 0,0 0 15,0 0-15,0 0 0,-1 0 0,1 0 16,0 0-16,21 21 16,21-21-1,0 0 1</inkml:trace>
  <inkml:trace contextRef="#ctx0" brushRef="#br0" timeOffset="108462.46">25844 7049 0,'0'0'15,"0"-22"-15,0 1 0,0 0 16,0 42 0,0 0-16,-21 1 0,21 20 15,-21 0-15,0 1 0,21-1 16,-21 21-16,0 1 0,-1-1 0,22-20 15,-21 20-15,0 1 0,0-22 16,0 0-16,0 22 0,-1-22 0,22 1 16,0-1-16,-21 0 0,21-21 15,0 22-15,0-22 0,0 0 0,0 0 16,0 0-16,0 1 0,0-1 0,0 0 16,21-21-1,1 0-15,-1 0 16,0 0-16,0-21 0,0 21 0,0-21 15,1-1-15,-1 1 0,0 21 0,0-21 16,0 0-16,0-21 0,-21 20 0,22 1 16</inkml:trace>
  <inkml:trace contextRef="#ctx0" brushRef="#br0" timeOffset="108759.29">25442 7493 0,'0'0'16,"-21"0"-16,42 0 16,0 0-1,22 0-15,-22 0 0,21 0 0,1 0 16,20 0-16,-21 0 0,1 0 0,20 0 16,-20 0-16,20 0 0,-21 0 15,22 0-15,-22 0 0,1 0 16,-22 0-16,21 0 0,-21 21 0,0-21 15,1 0-15,-1 0 0,0 0 16,-21 21 15,-21-21-15,0 0-16,-1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3:59: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19177 8805 0,'0'0'0,"-21"0"0,0 0 0,-1 0 15,1 0-15,0 0 0,0 0 0,0 0 16,0 22-16,-1-22 0,1 0 15,0 0-15,0 0 16,0 21-16,0-21 16,-1 0-16,22 21 62,22-21-62,-1 0 16,0 0-1,0 0-15,0 21 16,0-21-16,1 0 0,-1 0 16,0 0-16,21 0 0,-21 0 15,1 0-15,20 0 0,0 0 16,1 0-16,-22 0 0,21 0 0,0 0 16,1 0-16,-1 0 0,0 0 15,1 0-15,-1 0 0,0 0 0,1 0 16,-1 0-16,0 0 0,1 0 15,-1 0-15,0 0 0,1 0 0,-1 0 16,0 0-16,1 0 0,20 0 16,-20 0-16,20 0 0,1 0 0,-1 0 15,1 0-15,-1 0 0,1 0 16,-22 0-16,21 0 0,1 0 0,-22 0 16,22 0-16,-22 0 0,0 0 15,22 0-15,-22 0 0,22 0 16,-22 0-16,0 0 0,22 0 0,-1 0 15,-20 0-15,20 0 0,22 0 16,-22 0-16,1 0 0,21 0 0,-22 0 16,1 0-16,-1 0 0,1 0 15,-1 0-15,1 0 0,-1 0 0,1 0 16,-1 0-16,1 0 0,-22 0 16,43 0-16,-22 0 0,1 0 0,-1 0 15,22 0-15,-22 0 0,22 0 16,-22 21-16,22-21 0,-21 0 0,-1 0 15,22 21-15,-22-21 0,1 0 0,-1 0 16,22 0-16,-22 0 16,1 0-16,-1 22 0,-20-22 0,20 0 15,1 0-15,-22 0 0,22 0 16,-22 0-16,21 0 0,-20 0 0,-1 0 16,0 0-16,22 0 0,-22 0 15,1 0-15,-1 0 0,0 0 0,1 0 16,20 0-16,-21 0 0,1 0 0,20 0 15,-20 0-15,-1 0 0,0 0 16,1 0-16,20 0 0,-21 0 0,1 0 16,-1 0-16,-21 0 0,22 0 15,-1 0-15,0 0 0,1 0 0,-22 21 16,21-21-16,0 0 16,-20 0-16,-1 0 0,0 0 0,0 0 15,0 0-15,0 0 0,1 0 16,-44 0 62,22-21-16</inkml:trace>
  <inkml:trace contextRef="#ctx0" brushRef="#br0" timeOffset="847.37">19389 9927 0,'0'21'0,"0"-42"0,0 0 32,-22 21-32,1 0 15,0 0-15,21 21 0,0 0 16,-21 1-16,21-1 15,0 21-15,-21-21 0,21 22 16,0-1-16,0 0 0,0 1 16,0-1-16,0 21 0,0 1 0,0-1 15,0 1-15,0-1 0,0 1 0,0 21 16,0-22-16,-21 1 0,21-1 16,0 22-16,0-22 0,0 22 0,-22-22 15,22 1-15,-21-1 0,21 1 0,0-1 16,0-20-16,-21-1 0,21 0 15,-21 1-15,21-1 0,0-21 0,0 0 16,0 1-16,0-1 0,0 0 0,0-42 47,0 0-47,0-1 0,21-20 16,0 21-16,0-21 0,-21-1 15,22 1-15,-1 0 0,0-22 0</inkml:trace>
  <inkml:trace contextRef="#ctx0" brushRef="#br0" timeOffset="1860.8">19516 9800 0,'84'0'32,"-63"0"-32,22 0 0,-1 0 0,0 0 15,1 0-15,-1 0 0,0 0 16,22 0-16,-22 0 0,22 0 0,-1 0 16,22 0-16,0 0 0,20 0 15,1 0-15,0 0 0,21 0 0,0 0 16,0 0-16,0 0 0,21 21 15,0-21-15,1 0 0,-1 22 0,-21-22 16,21 0-16,-21 21 0,21 0 16,0-21-16,-21 0 0,0 21 15,0-21-15,0 0 0,-21 0 0,0 0 16,-21 0-16,-1 0 0,-20 0 16,-1 0-16,1 0 0,-1 0 0,1 0 15,-22 0-15,0 0 0,1 0 16,-1 0-16,0 0 0,-20 0 0,-1 0 15,0 0-15,0 0 0,0 0 16,-21 21-16,21 0 16,-21 1-1,0-1-15,0 0 0,0 0 0,0 0 16,0 0-16,-21 1 0,21 20 16,-21-21-16,21 21 0,0 1 15,0-1-15,0 0 0,0 1 0,-21-1 16,21 22-16,0-22 0,0 21 15,-21 1-15,21-22 0,0 22 0,0-22 16,0 22-16,-21-1 0,21-21 0,-22 22 16,1-1-16,21 1 0,0-1 15,0 1-15,-21-1 0,21 1 0,0-1 16,0-20-16,0-1 0,0 22 16,0-22-16,0 0 0,0 1 0,0-1 15,0-21-15,0 21 0,0 1 0,0-22 16,0 21-16,-21-21 0,21 1 15,0-1-15,-21 0 0,21 0 16,0 0-16,-21-21 0,-1 21 0,1-21 16,0 0-16,0 0 0,0 0 0,0 0 15,-1 0-15,1 0 0,-21 0 16,0 0-16,-1 0 0,1 0 0,0 0 16,-1 0-16,-20 0 0,-1 0 0,1-21 15,-22 21-15,0-21 0,1 21 16,-22-21-16,21 21 0,-21-21 15,1 21-15,20 0 0,-21-21 0,-21 21 16,21 0-16,-21-22 0,21 1 0,-21 21 16,0 0-16,-21 0 0,21-21 15,-21 21-15,0 0 0,0-21 16,0 21-16,21 0 0,0 0 0,0 0 16,21-21-16,0 21 0,0 0 0,21 0 15,1-21-15,-1 21 0,0 0 16,22 0-16,-22-22 0,22 22 0,-1 0 15,22 0-15,-22-21 0,22 21 0,0 0 16,-1 0-16,22 0 0,-21 0 0,21-21 16,0 21-16,-1 0 0,1 0 15,0 0 1,21-21 0,0 0-1,0 0-15,21-1 16,0 1-16,-21 0 0</inkml:trace>
  <inkml:trace contextRef="#ctx0" brushRef="#br0" timeOffset="2420">19389 10732 0,'21'-22'47,"0"1"-47,21 21 0,-21-21 15,22 21-15,-1-21 0,0 0 0,22 21 16,-22-21-16,22-1 0,-22-20 15,22 21-15,-1 0 0,-21-22 16,22 22-16,-1-21 0,1 21 16,-1-22-16,22 22 0,-21 0 0,-1 0 15,22 0-15,-22 0 0,1-1 0,-1 1 16,-20 0-16,20 0 0,-21 21 16,1-21-16,-1 21 0,-21 0 0,22-21 15,-22 21-15,21 0 0,-21 0 16,0 0-16,1 0 0,-1 0 0,0 0 15,0 21-15,0 0 0,0 0 0,-21 0 16,22 0-16,-1 22 0,0-22 16,-21 21-16,0 1 0,21-1 0,0 0 15,-21 1-15,21-1 0,1 0 16,-22 1-16,21-1 0,-21 0 16,21 1-16,-21-22 0,0 21 0,21-21 15,0 22-15,-21-22 0,21 0 16,-21 0-16,0 0 0,22 0 15,-1 1-15,0-22 32,-21-22-32,21 22 0,-21-21 15,0 0-15</inkml:trace>
  <inkml:trace contextRef="#ctx0" brushRef="#br0" timeOffset="2892.73">21442 10647 0,'21'0'31,"64"0"-15,-43-21-16,-21 21 15,21-21-15,22 21 0,-22-22 0,22 1 16,-1 0-16,1 0 0,-22 0 0,43 0 15,-22-1-15,1 1 16,-1 0-16,22 21 0,-22-21 0,22 0 0,-21 0 16,20-1-16,-20 22 15,-1-21-15,-20 21 0,20-21 0,-21 21 16,22 0-16,-22-21 0,1 21 0,-22 0 16,21 0-16,-21 0 0,22-21 15,-22 21-15,0 0 0,0 0 0,0 0 16,0 0-16,1 21 0,-22 0 15,0 0-15,0 0 0,0 22 0,0-1 16,0 0-16,21 1 0,-21-1 0,21 0 16,0 22-16,-21-22 0,21 1 15,0-1-15,1 0 0,-1 1 0,-21-22 16,21 21-16,0-21 0,0 0 16,0 1-16,1-1 0,-22 0 15,21 0-15,0 0 0,0-21 16,0 0-16,0 0 15,-21-21-15,0 0 16,0 0-16</inkml:trace>
  <inkml:trace contextRef="#ctx0" brushRef="#br0" timeOffset="3312.49">21802 10075 0,'0'0'0,"21"0"15,0 0-15,0 0 0,0 0 16,0 0-16,22 0 0,-22 0 16,0 0-16,-21-21 0,21 21 0,-21-21 15,0 0-15,0 0 16,-21 21-1,0 0-15,0 0 0,0 0 16,21 21 0,0 0-16,0 0 15,0 0-15,21-21 0,0 22 16,0-1-16,0-21 0</inkml:trace>
  <inkml:trace contextRef="#ctx0" brushRef="#br0" timeOffset="13824.48">21929 10012 0,'-22'0'78,"1"0"-62,0 0-1,0 21 1,21 0-16,-21 0 16,21 1-1,0-1-15,0 0 16,0 0-16,0 0 15,21-21-15,0 21 16,0-21-16,0 0 0,-21 22 16,22-22-16,-1 0 0,0 0 15,0 0-15,0 0 16,0 0 0,1-22-1,-22 1 1,21 0-16,-21 0 0,0 0 15,0 0 1,0-1-16,0 1 16,0 0-16,0 0 0,0 0 15,0 0-15,-21 21 0,-1-22 16,1 22 0,0 0-16,0 0 15,0 22-15,0-1 16,-1 0-16,1 0 0,21 0 15,0 0-15,-21 1 0,21-1 16,-21 0-16,21 0 0,0 0 16,0 0-16,0 1 0,0-1 15,0 0-15,0 0 16,0 0-16,21-21 31,0 0-31,0 0 0,1 0 16,-1 0-16,0-21 15,0 0-15,0 0 16,0 21-16,-21-21 0,0-1 16,0 1-16,0 0 15,0 0-15,0 0 16,0 0-16,0-1 0,-21 22 0,21-21 16,-21 21-1,0 0-15,0 0 16,0 0-1,-1 21-15,1-21 16,21 22-16,0-1 0,-21 0 0,0 0 16,21 0-16,0 0 15,0 1-15,0-1 0,0 0 16,0 0-16,0 0 0,0 0 31,21-21-15,0 0-16,0-21 15,1 21-15,-1 0 16,-21-21-16,21 0 0,0 0 16,-21 0-1,21-1-15,-21 1 0,0 0 16,0 0-16,0 0 0,0 0 16,0-1-16,-21 22 15,21-21-15,-21 21 0,0 0 16,0 0-16,-1 0 0,1 0 15,0 0-15,0 21 0,0 1 16,21-1-16,-21 0 0,-1 0 16,22 0-16,0 0 15,0 1-15,0-1 0,0 0 16,0 0-16,0 0 16,0 0-16,22-21 0,-1 0 15,0 0-15,0 0 16,0 0-16,0 0 0,1 0 15,-1 0-15,-21-21 16,21 0-16,-21 0 0,21 0 16,-21 0-16,0-1 15,0 1-15,0 0 0,0 0 16,-21 21-16,0-21 0,0 21 16,21-21-16,-22 21 15,1 0-15,0 0 16,0 0-16,21 21 15,0 0-15,-21-21 16,21 21-16,0 0 0,0 0 0,0 1 16,0-1-16,0 0 15,0 0-15,21-21 16,-21 21 0,21-21-16,0 0 0,0 0 15,1-21 1,-1 21-16,-21-21 0,0 0 15,21 0 1,-21-1-16,0 1 16,0 0-16,0 0 0,0 0 15,0 0-15,-21-1 16,0 22-16,-1 0 16,1 0-16,0 0 0,0 22 15,0-22-15,21 21 16,0 0-16,0 0 0,-21-21 0,21 21 15,0 0-15,0 1 0,0-1 16,0 0 0,21-21-16,0 0 0,0 0 15,0 0 1,0 0-16,1 0 0,-22-21 16,21 21-16,0 0 0,-21-21 15,21-1-15,-21 1 16,0 0-16,0 0 15,0 0-15,-21 21 0,0 0 0,0-21 16,-1 21-16,1 0 16,0 0-16,21 21 15,-21 0-15,21 0 0,-21-21 16,21 21-16,0 0 0,0 1 16,0-1-16,0 0 31,0-42 203,0 0-171,-21 21-48,21-22 1,-22 1-16,22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2T03:59:23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826 0,'0'-22'0,"0"44"0,0-65 31,-21 43-15,21 21 0,0 1-1,-21-1-15,21 0 0,0 0 16,0 21-16,0 1 0,0-22 0,0 21 15,0 1-15,0 20 0,0-21 16,0-20-16,0 20 0,-21 0 16,21 1-16,-22-22 0,22 21 15,0-21-15,0 22 0,0-22 0,-21 0 16,21 0-16,0 0 0,-21 0 16,21 1-16,-21-1 0,21 0 0,0 0 15,0-42 48,0 0-63,0 0 0</inkml:trace>
  <inkml:trace contextRef="#ctx0" brushRef="#br0" timeOffset="395.6">3175 1376 0,'0'0'0,"-21"21"0,0 0 16,21 0-16,0 1 15,21-22 48,0 0-63,-21-22 15,0 1 1,0 0-16,0 0 16,-21 21-16,0 0 15,-1 0-15,1 0 16,21 21-16,-21-21 15,21 21-15,0 0 16,21-21 15,0-21-15,1 21-16</inkml:trace>
  <inkml:trace contextRef="#ctx0" brushRef="#br0" timeOffset="1016.25">4741 614 0,'0'0'0,"-21"0"0,-64 0 31,64 0-31,0 0 16,0 0-1,42-21 16,0 21-31,22 0 16,-1 0-16,21 0 0,1-21 16,-1 21-16,1 0 0,21 0 0,-22 0 15,22-22-15,-22 22 0,22 0 16,-22-21-16,1 21 0,-1 0 0,1 0 16,-1 0-16,1 0 0,-22-21 15,1 21-15,-1 0 0,0 0 0,-21 0 16,1 0-16,-1 0 0,0 0 15,-42 0 1,0 0-16,-1 0 16,1 0-16,-21 0 0,21 0 0,0 0 15,-22 0-15,22 0 16</inkml:trace>
  <inkml:trace contextRef="#ctx0" brushRef="#br0" timeOffset="1377.04">5313 593 0,'0'0'0,"-21"0"0,21 21 47,0 0-31,0 0-16,0 0 0,0 1 15,0-1-15,0 21 0,0 0 16,0 1-16,0-1 0,-22 0 0,22 1 16,0-1-16,-21 0 0,21 1 15,-21-1-15,21 0 0,-21 1 0,21-1 16,0 0-16,0-20 0,0 20 16,-21-21-16,21 0 0,0 0 0,0 1 15,0-44 48,21 1-63,0 0 0,0 21 15</inkml:trace>
  <inkml:trace contextRef="#ctx0" brushRef="#br0" timeOffset="2171.59">5948 974 0,'-21'0'47,"21"21"-47,-22 0 16,1 0-16,0 64 15,21-64-15,-21 0 16,21 0-16,0 22 0,-21-22 16,21 0-16,0 0 0,0 0 15,0 1-15,0-1 0,21-21 16,0 0-16,0 0 0,0 0 16,1 0-16,-1 0 0,0 0 0,0 0 15,21 0-15,-20-21 0,-1 21 16,0-22-16,0 22 0,21-21 15,-20 0-15,-1 0 0,-21 0 16,21 0-16,0-1 0,-21 1 0,21 0 16,-21 0-16,0 0 0,0 0 15,0-1-15,0 1 0,0 0 0,0 0 16,0 42 31,0 0-47,0 0 0,0 1 0,0-1 15,0 0-15,0 0 0,0 0 16,0 22-16,0-22 0,0 0 0,0 21 16,0 1-16,-21-22 0,21 21 15,0 0-15,-21 1 0,21-1 16,0 22-16,0-22 0,0 21 0,-21-20 16,21-1-16,0 22 0,-21-22 15,21 0-15,-22 22 0,22-22 0,0-21 16,0 22-16,-21-1 0,21-21 0,-21 0 15,21 22-15,0-22 0,0 0 16,-21-21-16,0 21 0,21 0 0,-21 0 16,-1-21-16,22 22 0,-21-22 0,0 0 15,21 21-15,-21-21 0,0 0 16,0 0-16,-1 0 0,1 0 0,0-21 16,0 21-16,0-22 15,0 1-15,-1 0 0,1 0 16,0 0-16,0 0 0,0-1 0,0-20 15,21 21-15,0-21 0,-22-1 16,22 22-16,0-21 0,0-1 0,0 1 16,0 0-16,0-1 0,22 1 0,-1 0 15,0-1-15,0 1 0,0 0 16,0-1-16,1 1 0,-1 0 16,21-1-16,-21 22 0,22-21 15</inkml:trace>
  <inkml:trace contextRef="#ctx0" brushRef="#br0" timeOffset="2585.35">6562 1016 0,'0'0'15,"0"-21"-15,0 0 0,0 0 16,0-1-16,0 44 31,0-1-31,0 0 16,0 21-16,0 1 0,0-1 16,-22 0-16,22 22 0,0-22 0,0 22 15,0-1-15,-21 1 0,21 20 0,-21 1 16,21-22-16,-21 22 0,21-21 15,0 20-15,-21-20 0,0-1 0,21 1 16,-22-1-16,1-20 0,21-1 16,0 0-16,-21 1 0,0-1 0,21-21 15,0 0-15,0 0 0,-21-21 16,42-21 15,-21 0-31,21 0 0,0 0 0,-21 0 16,0-1-16,21-20 0,-21 0 15,22-1-15</inkml:trace>
  <inkml:trace contextRef="#ctx0" brushRef="#br0" timeOffset="2931.38">6519 1249 0,'0'0'15,"0"-21"-15,0 0 0,0-1 16,0 1-16,0 0 0,0 0 15,0 0-15,0 0 16,21-1-16,1 1 0,20 21 16,-21-21-16,21 21 0,1 0 15,-22-21-15,21 21 0,1 0 0,-1 0 16,0 21-16,-21 0 0,22 0 16,-22 1-16,0-1 0,-21 0 0,0 21 15,0-21-15,0 22 0,0-22 16,0 0-16,-21 21 0,-21-20 0,20-1 15,-20 0-15,0 0 0,21 0 0,-22 0 16,1 1-16,21-22 16,-22 21-16,22-21 0,0 0 0,0 0 15,42 0 17,0 0-32,0-21 0,1-1 15,-1 22-15</inkml:trace>
  <inkml:trace contextRef="#ctx0" brushRef="#br0" timeOffset="3319.16">7218 1228 0,'21'0'31,"0"0"-31,0 0 16,0-21-16,1-1 0,-1 1 16,0 0-16,0 21 0,0-21 15,0 0-15,1 0 0,-22-1 0,0 1 16,21 0-16,-21 0 16,0 0-16,-21 21 15,-1 0-15,1 0 16,0 21-16,0 0 0,0-21 15,0 42-15,-1-20 0,1-1 16,0 21-16,21-21 0,0 0 0,-21 22 16,21-22-16,0 0 0,0 21 0,0-20 15,0-1-15,0 0 16,0 0-16,21-21 0,0 21 16,0-21-16,1 0 0,-1 0 15,0 0-15,0 0 0,0 0 0,0-21 16,1 21-16</inkml:trace>
  <inkml:trace contextRef="#ctx0" brushRef="#br0" timeOffset="3676">8043 953 0,'0'0'0,"-42"-22"31,21 22-31,21-21 0,-21 21 0,-22 0 16,22 0-16,0 0 0,0 21 15,0 1-15,-22-1 0,22 0 0,0 0 16,0 21-16,0-20 0,21 20 0,0 0 15,-22-21-15,22 22 0,0-22 16,0 21-16,0-21 0,0 1 0,22-1 16,-1 0-16,0 0 0,0-21 15,0 21-15,0-21 0,1 21 16,20-21-16,0 0 0,-21 0 0,22 0 16,-1 0-16,-21-21 0,22 0 0,-1 0 15</inkml:trace>
  <inkml:trace contextRef="#ctx0" brushRef="#br0" timeOffset="4247.67">8636 953 0,'0'0'0,"0"-22"16,-21 1-16,0 21 0,21-21 16,-22 21-16,1 0 0,0 0 15,0 0-15,0 0 16,0 0-16,-1 21 0,1 0 16,21 1-16,-21-1 0,0 0 0,0 21 15,0 1-15,-1-22 0,1 21 16,0 0-16,0 1 0,0-22 0,21 0 15,0 21-15,0-20 0,0-1 16,0 0-16,0 0 0,0 0 16,21-21-16,0 0 15,0 0-15,0 0 0,1 0 0,-1 0 16,0-21-16,21 0 0,-21 21 16,1-21-16,20-22 0,-21 22 15,21 0-15,-20-21 0,-1 21 0,0-22 16,0 22-16,-21-21 0,0-1 15,0 22-15,21-21 0,-21 21 0,0 0 16,0-1 0,0 44-16,0-1 15,0 0-15,0 0 0,-21 0 0,21 22 16,0-22-16,0 21 0,-21 0 16,21-20-16,0 20 0,-21-21 15,21 21-15,0-20 0,0-1 0,0 0 16,0 0-16,0 0 0,0 0 15,21-21-15,0 0 16,0 0-16,0 0 0,1 0 16,-1 0-16,0-21 0,0 21 0</inkml:trace>
  <inkml:trace contextRef="#ctx0" brushRef="#br0" timeOffset="4663.43">9419 953 0,'0'0'0,"0"-22"0,0 1 16,-21 21-16,0 0 16,-22 0-16,22 0 0,0 0 0,-21 21 15,21 1-15,-22-1 0,22 0 16,-21 0-16,21 0 0,-1 0 0,-20 1 16,21-1-16,21 0 0,0 0 15,0 0-15,0 0 0,0 1 0,21-1 16,0-21-16,0 0 15,1 21-15,20-21 0,0 0 0,-21 0 16,22 21-16,-1-21 0,-21 0 0,22 21 16,-22 0-16,21-21 15,-21 22-15,0-22 0,1 21 0,-22 0 16,0 0 0,0 0-16,-22 0 0,-20-21 15,21 22-15,-21-22 0,-1 21 0,22-21 16,-21 0-16,-1 21 0,1-21 15,0 0-15,-1 0 0,1 0 0,21 0 16,0 0-16,0 0 0,-1 0 0,1 0 16,21-21-1,0 0-15,0-1 0,0 1 16,0 0-16,21 0 0,1 0 16,-1 0-16</inkml:trace>
  <inkml:trace contextRef="#ctx0" brushRef="#br0" timeOffset="5708.66">9906 423 0,'0'0'0,"0"-21"0,0 0 0,-21 42 47,0 0-47,21 1 0,-22 20 0,1-21 16,21 21-16,-21 1 0,0-1 15,21 0-15,-21 1 0,21 20 0,-21-20 16,-1 20-16,22 1 0,-21-1 0,21-21 15,0 22-15,-21-1 0,21-20 16,0-1-16,0 0 0,0 1 0,0-1 16,0-21-16,0 22 0,0-22 15,21 0-15,0 0 0,1-21 0,-1 0 16,0 21-16,21-21 0,-21 0 16,22 0-16,-1 0 0,0-21 15,1 0-15,-1 0 0,0 21 0,1-43 16,20 22-16,-42 0 0,22 0 0,-1-21 15,-21-1-15,0 22 0,22-21 16,-43 21-16,0-22 0,21 22 0,-21 0 16,0 0-16,0 0 0,0 42 31,0 0-31,-21-21 0,21 42 16,-21-21-16,21 1 0,0-1 0,0 21 15,0-21-15,0 0 0,0 22 16,0-22-16,0 0 0,0 0 15,0 0-15,0 1 0,21-22 16,0 0-16,0 0 0,0 0 16,0 0-16,1 0 0,20 0 0,-21 0 15,21 0-15,-20-22 0,-1 1 0,21 0 16,-21 21-16,0-21 0,22-21 16,-22 20-16,0 1 0,-21-21 0,0 21 15,21 0-15,-21-1 0,0 1 16,0 0-16,0 0 0,0 42 31,0 0-31,-21 0 16,21 1-16,-21-1 0,21 0 15,0 0-15,-21 0 0,21 0 16,-21 1-16,-1-1 0,22 0 0,0 0 16,0 0-16,-21 0 0,21 1 0,-21-22 15,21 21-15,-21-21 16,21-21 15,0-1-15,0 1-16,0 0 0,21-21 15,0 21-15,0-1 0,1-20 16,-1 21-16,0-21 0,21 20 16,1 1-16,-22 0 0,21 0 0,0 0 15,1 0-15,-1 21 0,-21 0 16,22 0-16,-22 21 0,21 0 0,-21 0 15,-21 0-15,21 0 0,-21 1 16,22-1-16,-22 21 0,0-21 0,0 0 16,0 1-16,0 20 0,0-21 0,0 0 15,-22 0-15,1-21 0,21 22 16,-21-1-16,21 0 0,-21-21 16,21-21 15,21 0-31,0 21 15,0-22-15</inkml:trace>
  <inkml:trace contextRef="#ctx0" brushRef="#br0" timeOffset="6447.28">12065 1207 0,'21'-64'15,"-21"43"-15,0 0 16,0 0-16,-21-1 16,21 1-16,-21 0 0,0 21 15,-1 0-15,1 0 0,0 0 0,0 0 16,0 0-16,-22 21 0,22 0 16,-21-21-16,21 43 0,0-22 0,-22 0 15,22 0-15,0 0 0,0 22 0,0-22 16,-1 0-16,22 0 0,0 22 15,0-22-15,0 0 0,0 0 16,0 0-16,0 0 16,22-21-16,-1 0 0,0 0 15,0 0-15,0 0 0,22 0 0,-22 0 16,0 0-16,21 0 0,1-21 16,-22 21-16,0-21 0,21 0 0,-21 21 15,1-21-15,-1 0 0,0-1 0,0 1 16,-21 0-16,0 0 0,21 0 15,-21 0-15,21-1 0,-21 1 0,0 0 16,0 42 31,0 0-47,0 22 0,-21-22 16,21 0-16,0 21 0,0 1 15,0-1-15,0 0 0,0 1 0,0-1 16,0 22-16,0-1 0,0-21 15,0 22-15,0-1 0,0 1 0,0-1 16,21 1-16,-21-1 0,0-20 0,22 20 16,-22 1-16,0-22 0,0 22 15,0-1-15,0 1 0,0-22 0,0 21 16,0-20-16,0-1 0,0 0 0,-22 1 16,1-1-16,21-21 0,-21 22 15,0-22-15,21 0 0,-21-21 0,21 21 16,-21-21-16,-1 0 0,1-21 15,0 0 1,0-22-16,21 22 16,0 0-16,0-21 0,0-1 0,0 1 15,0-21-15,0 20 0,0-20 0,0 20 16,0-20-16,0-1 0,0 1 16,0 21-16,0-22 0,21 22 0,0-22 15,-21 22-15,21-22 0,-21 22 0,0-21 16,22 20-16</inkml:trace>
  <inkml:trace contextRef="#ctx0" brushRef="#br0" timeOffset="6728.12">10922 445 0,'0'0'0,"-21"0"0,0 0 15,21-22 1,-22 22 62,1 0-78</inkml:trace>
  <inkml:trace contextRef="#ctx0" brushRef="#br0" timeOffset="7008.89">9334 762 0,'0'0'0,"0"21"15,22-21 1,20 21-16,-21-21 0,0 0 16,22 0-16,-1 0 0,0 0 0,1 0 15,-1 0-15,0 0 0,1 0 16,-1-21-16,-21 21 0,0 0 0,0 0 15,1 0-15,-44 0 32,1 0-32,0 0 15</inkml:trace>
  <inkml:trace contextRef="#ctx0" brushRef="#br0" timeOffset="8116.02">2625 3323 0,'-22'0'0,"44"0"15,-65 0-15,22 0 0,0 0 0,0 0 16,0 0-16,-1 0 0,22-21 0,0 0 16,-21 0-16,21 0 15,0-1-15,0 1 0,0 0 16,21 0-16,1 0 0,-1 0 15,0 21-15,0-22 0,0 22 16,0 0-16,22 0 0,-22 0 0,0 0 16,21 22-16,-20-1 0,-1 0 15,21 0-15,-21 21 0,0 1 0,1-1 16,-1 0-16,0 1 0,-21 20 16,0-20-16,0 20 0,0-21 0,0 1 15,-21-1-15,-22 0 0,1 1 16,0-1-16,-1 0 0,1 1 0,-21-1 15,-1-21-15,22 22 0,-22-22 16,22 0-16,0-21 0,-1 21 16,1-21-16,0 0 0,20 0 15,-20 0-15,21-21 0,0 0 0,0 0 16,-1-1-16,22 1 0,0-21 16,0 21-16,0-22 0,0 22 0,0-21 15,0 21-15,0-22 0,0 22 16,22-21-16,-1 21 0,21 0 0,-21 21 15,0-22-15,22 22 0,-22 0 16,21 0-16,1 22 0,-22-1 0,21 0 16,0 0-16,-20 0 0,-1 0 15,21 22-15,-21-22 0,0 21 0,1-21 16,-22 22-16,21-22 16,-21 21-16,0-21 0,0 22 0,0-22 15,21 0-15,-21 0 0,21 0 16,-21 1-16,21-22 15,0 0-15,1-22 16,-22 1-16,21 0 16,0 0-16</inkml:trace>
  <inkml:trace contextRef="#ctx0" brushRef="#br0" timeOffset="8419.39">3365 3768 0,'0'0'0,"0"21"0,0 0 31,22-21-31,-22-21 31,0 0-15,0 0-1,-22 21 17,1 21-17,0-21-15,21 21 0,-21-21 16,0 0-16</inkml:trace>
  <inkml:trace contextRef="#ctx0" brushRef="#br0" timeOffset="12231.89">5673 3725 0,'21'0'15,"0"-21"1,0 21-16,0-21 0,-21 0 16,21 0-16,1 21 0,-22-21 0,0-1 15,0 1-15,0-21 0,0 21 16,0 0-16,0-1 0,0 1 16,-22-21-16,1 21 0,0 0 0,-21-1 15,21 1-15,-22 0 0,1 21 16,0-21-16,-1 21 0,1 0 0,21 0 15,-22 0-15,1 21 0,21 0 16,-21 22-16,20-1 0,1 0 0,0 1 16,0-1-16,0 21 0,0 1 0,21-22 15,0 22-15,0-22 0,0 0 16,0 22-16,0-22 0,0-21 0,21 22 16,0-1-16,0-21 15,0 0-15,0-21 0,1 0 0,20 0 0,-21 0 16,21 0-16,1 0 0,-22-21 15,21 0-15,1 0 0,-22 0 16,21 0-16,0-22 0,1 22 0,-22-21 16,21-1-16,-21 22 0,1-21 15,20 0-15,-42 20 0,21-20 0,0 0 16,-21 21-16,0-22 0,0 22 0,0-21 16,0 21-16,0-1 15,0 44 1,0-1-1,0 0-15,0 21 0,0-21 0,21 22 16,-21-1-16,0-21 0,22 22 16,-22-1-16,21-21 0,-21 21 15,21-20-15,-21 20 0,21-21 0,0 0 16,0 0-16,1 1 16,-1-22-16,0 0 0,0 0 0,0 0 15,0 0-15,1-22 0,-1 22 0,21-21 16,-21 0-16,0 0 0,1 0 15,-1-22-15,0 22 0,-21 0 0,21-21 16,0-1-16,0 22 0,1-21 16,-1 0-16,0-1 0,0 22 0,0-21 15,22 21-15,-22-1 0,0 22 0,0 0 16,0 0-16,0 0 16,1 0-16,-1 0 0,-21 22 15,0-1-15,21 0 0,-21 0 16,0 0-16,0 0 0,0 1 15,0-44 32,0 1-47,0 0 16,0 0-16,-42-43 31,42 43-31,-22 21 0,1 0 16,21-21-16,-21 21 0,0 0 0,0 0 15,0 0-15,-1 21 16,22 0-16,-21 1 0,0-1 0,21 21 16,-21-21-16,21 22 0,0-22 0,-21 21 15,21 0-15,-21-20 0,21 20 16,0 0-16,0-21 0,0 1 0,0 20 16,0-21-16,21 0 0,0 0 15,0 1-15,0-22 0,0 21 0,1-21 16,20 0-16,-21 0 0,21 0 0,-20 0 15,20-21-15,0 21 16,1-22-16,-22 1 0,42 0 16,-20 0-16,-22 0 0,21 0 0,-21-22 15,0 22-15,1 0 0,-1-21 16,0 20-16,21-20 0,-21 0 0,1 21 16,-1-22-16,0 22 0,0 0 15,21 0-15,-20 0 0,-1-1 0,0 22 16,0 0-16,0 0 0,0 0 0,-21 22 15,22-22-15,-22 21 16,0 0-16,0 0 0,0 0 16,0 0-16,0 1 15,0-44 32,0 1-31,0 0-16,0 0 15,-22 0-15,22 0 0,0-1 16,-21 1-16,0 21 0,0 0 16,0 0-1,0 0-15,-1 21 16,1-21-16,21 22 0,-21-1 16,21 0-16,-21 0 0,0 21 0,21-20 15,-21-1-15,21 21 0,-22-21 16,22 0-16,-21 22 0,21-22 15,0 0-15,0 21 0,0-20 0,0-1 16,21 0-16,1 0 0,-1 0 0,0 0 16,0 1-16,0-1 0,0-21 15,22 0-15,-22 21 0,21-21 0,1 0 16,-1 0-16,-21 0 0,21 0 0,1-21 16,-1 0-16,0-1 0,1 22 15,-1-21-15,-21 0 0,22 0 0,-1-21 16,-21 20-16,0 1 0,0-21 15,1 21-15,-22-22 0,0 1 16,21 21-16,-21-21 0,0 20 0,0-20 16,0 21-16,0 0 0,0 0 15,-21 21 1,-1 0-16,1 0 0,0 21 16,0 0-16,21 0 0,0 0 15,-21 0-15,21 1 0,-21 20 0,21-21 16,0 21-16,0-20 0,0-1 15,0 0-15,0 21 0,0-21 0,0 1 16,21-1-16,0 0 0,0 0 16,0 0-16,0-21 0,22 0 15,-22 0-15,0 0 0,21 0 0,-20 0 16,20 0-16,0 0 0,-21-21 16,22 0-16,-22 0 0,21 0 15,-21-1-15,22 1 0,-22 0 0,0 0 16,21-21-16,-20 20 0,-1-20 0,0 21 15,0-21-15,0 20 0,-21 1 16,0-21-16,0 21 0,0 0 16,-21 21-1,0 21-15,21 0 0,-21 21 16,21-21-16,0 1 16,0-1-16,0 0 0,0 21 0,0-21 15,0 1-15,0-1 0,0 0 16,21 0-16,0 0 0,-21 0 0,21 1 15,0-1-15,-21 0 0,22 0 16,-1-21-16,-42 0 47,-1-21-47,22 0 16,-21 21-16,0-21 0,0-1 0,0 1 15,0 21-15,21-21 16,-22 21-1,22 21 1,0 0 0,0 1-16,0-1 0,0 0 15,22 0-15,-1-21 16,0 21-16,0-21 0,0 0 0,0 21 16,22-21-16,-22 0 0,21 0 0,-21 0 15,22 0-15,-1 0 0,0-21 16,1 21-16,-1-21 0,0 0 0,22 0 15,-22 0-15,1-1 0,-1 1 0,0 0 16,1 0-16,-22 0 0,21-22 16,-21 1-16,0 21 0,1-21 0,-1 20 15,-21-20-15,0 21 0,0 0 16,0 0-16,-21 21 16,-1 0-1,1 21-15,0 0 0,0 0 16,0 0-16,21 22 0,0-22 0,0 0 15,0 21-15,0-21 0,0 1 0,0-1 16,0 21-16,21-21 0,0 0 16,0-21-16,0 22 0,1-1 0,-1 0 15,0-21-15,0 21 0,0 0 16,0-21-16,-21 21 16,-21-21-1,0 0-15,-21 0 0,21 0 16,-1 0-16,1 0 15,0 0-15,-21 0 0,21 0 0,-1 0 16,22-21-16</inkml:trace>
  <inkml:trace contextRef="#ctx0" brushRef="#br0" timeOffset="15127.57">10604 3514 0,'0'0'0,"0"-21"16,0-22-1,0 22-15,-21 21 16,21 21-1,0 0 1,0 22-16,0-22 0,0 0 0,0 21 16,0 1-16,0-22 0,0 21 0,0 1 15,0-1-15,0-21 0,0 21 16,0 1-16,0-22 0,0 21 0,0-21 16,0 22-16,0-22 0,0 0 0,0 0 15,0-42 16,0 0-15,0-21-16,0 20 0,0 1 16,0-21-16,0 21 0,21-22 0,-21 1 15,22 21-15,-22-21 0,21-1 16,0 1-16,-21 0 0,21-1 0,0 1 16,0 21-16,1 0 0,-1-1 0,0 22 15,0 0-15,0 0 0,0 0 16,1 22-16,-1-1 0,0 0 0,0 21 15,0-21-15,0 22 0,1-1 0,-1-21 16,0 22-16,-21-1 16,0-21-16,0 21 0,21-20 0,-21 20 15,0-21-15,21 0 0,-21 0 0,0 1 16,21-1-16,1-21 31,-1-21-31,-21-1 16,0 1-16,0 0 0,21 0 15,0 0-15,-21-22 0,21 22 0,-21-21 16,21 0-16,1-1 0,-1 1 16,0 0-16,0-1 0,0 1 15,0 0-15,1-1 0,-1 22 0,0 0 0,0 21 16,0 0 0,0 0-16,1 21 0,-22 0 15,0 22-15,0-22 0,0 21 0,0-21 16,21 22-16,-21-1 0,0-21 15,0 21-15,0-20 0,0 20 0,21-21 16,-21 0-16,0 0 0,0 1 0,21-1 16,0 0-16,0 0 0,1-21 15,-22 21-15,21-21 0,0 0 0,0 0 16,21 0-16,-20 0 0,-1 0 0,21 0 16,0-21-16,-20 0 15,20 21-15,0-21 0,-21 0 0,22-1 0,-1-20 16,-21 21-16,0 0 0,1-22 15,-1 22-15,0-21 0,-21 21 16,0-22-16,0 22 0,0-21 0,0 21 16,0 0-16,0-1 0,-21 1 0,0 21 15,-1 0-15,1 0 0,0 0 16,0 21-16,0-21 0,0 22 0,-1-1 16,1 21-16,0-21 0,0 22 15,21-22-15,0 21 0,0-21 0,0 22 16,0-22-16,0 21 0,0-21 0,0 22 15,0-22-15,21 0 0,0 0 16,0 0-16,1-21 0,-1 21 0,21-21 16,-21 0-16,22 0 0,-1 0 15,0 0-15,1 0 0,-1 0 16,0-21-16,1 0 0,-1 0 0,-21 0 16,21 0-16,-20-1 0,20-20 0,-21 21 15,21-21-15,-20-1 0,-1 1 16,0-22-16,0 22 0,0-21 0,0-1 15,1 1-15,-22-1 0,0 22 0,0-22 16,0 43-16,0-21 0,0 21 16,0-1-16,0 1 0,0 0 15,-22 42 1,1 0-16,0 1 0,21-1 16,0 21-16,0 0 0,-21 1 15,21 20-15,0-20 0,-21 20 16,21-21-16,0 22 0,0-22 0,0 1 15,0-1-15,0 0 0,0 1 0,0-1 16,0 0-16,0-21 0,21 1 16,0 20-16,0-42 0,0 21 0,1 0 15,-1-21-15,21 0 0,-21 0 0,22 0 16,-22 0-16,21 0 0,0 0 16,-20-21-16,20 0 0,0 0 15,-21 0-15,22-22 0,-22 22 0,21-21 16,-21-1-16,22 1 0,-22 0 15,0-22-15,0 1 0,0-1 0,1 1 16,-22-1-16,21 1 0,-21 20 16,0 1-16,0 0 0,0 21 0,0-1 15,0 1-15,0 0 0,-21 21 16,-1 21-16,1 0 16,21 1-16,-21 20 0,0-21 0,21 21 15,-21 1-15,21 20 0,0-20 0,-21 20 16,21-21-16,-22 1 0,22 20 15,0-20-15,0-1 0,0 0 16,-21-21-16,21 22 0,0-22 0,-21 21 16,21-21-16,0 1 0,0-1 15,0 0-15,21-42 47,0 0-47,1-1 0,-1 1 0,0 0 16,0 0-16,0 0 0,0 0 0,1-22 15,-1 22-15,0 0 0,0 0 16,21 0-16,-20-1 0,-1 22 0,0 0 16,0 0-16,0 0 0,0 0 15,-21 22 1,0-1-16,0 0 0,0 0 0,0 0 16,0 0-16,0 1 0,0-1 15,0 21-15,0-21 0,22 0 16,-22 1-16,21-1 0,0-21 0,-21 21 15,21-21-15,0 0 0,0 0 16,1 0-16,20 0 0,-21 0 0,0 0 16,0 0-16,22-21 0,-22 21 0,0-21 15,0-1-15,22 22 0,-22-21 16,0 0-16,0 0 0,0-21 0,0 20 16,-21 1-16,22-21 0,-22 21 0,21-22 15,-21 22-15,0 0 16,0 42-1,0 0 1,0 1-16,0-1 0,0 21 16,-21-21-16,-1 0 0,22 22 0,-21-22 15,21 0-15,0 0 0,0 0 0,0 1 16,0-1-16,0 0 16,21-21-16,1 0 0,-1 0 15,0 0-15,0 0 0,0 0 0,0 0 16,1 0-16,-1 0 0,21 0 15,-42-21-15,21 0 0,0 21 0,1-22 16,-1 1-16,-21 0 0,0 0 16,0 0-16,0-22 0,0 22 15,0 0-15,0-21 0,-21 21 0,-1-22 16,1 22-16,-21 0 0,21 21 0,0-21 16,-22 21-16,22 0 0,0 0 15,0 0-15,0 0 0,-1 0 16,44 0-1,-1 21-15,0-21 0,21 0 16,1 0-16,-1 0 0,0 0 0,22 0 16,-22 0-16,22 0 0,-22 0 15,21 0-15,-20 0 0,20 0 0,1 0 16,-22 0-16,22-21 0,-22 21 16,0-21-16,-21 21 0,22 0 15,-22 0-15,0-22 0,-21 1 16,-21 21 15,0 0-31,0 21 0,-1 1 16,-20-1-16,21 0 0,0 0 0,0 0 15,-1 0-15,1 1 0,0 20 16,0-21-16,0 0 0,21 22 16,-21-22-16,21 0 0,-22 0 0,22 0 15,0 0-15,0 1 0,0-1 0,0 0 16,22 0-16,-1-21 0,-21 21 15,21-21-15,0 0 0,0 0 16,22 0-16,-22 0 0,0 0 0,0 0 16,21 0-16,-20-21 0,-1 21 0,0-21 15,0 0-15,0 0 0,0-1 16,1 1-16,-1-21 0,0 0 0,0-1 16,0 1-16,0-22 0,1 1 0,-22-1 15,21-20-15,0 20 0,0-20 16,0 20-16,-21 1 0,21-1 0,-21 1 15,0-1-15,0 22 0,0-1 16,0 22-16,0 0 0,0 0 0,0 0 16,0 42-1,-21 0 1,0 21-16,21-20 0,0 20 0,-21 0 16,0 22-16,21-22 0,-21 22 0,21-1 15,0 1-15,0-1 0,-22 1 16,1-1-16,0-21 0,21 22 0,-21-22 15,21 22-15,0-22 0,0 0 16,0 1-16,0-1 0,0-21 0,0 22 16,0-22-16,0 0 0,0 0 0,21 0 15,0 0-15,0 1 0,1-22 16,-1 0-16,0 0 0,21 0 16,-21 0-16,1 0 0,20 0 0,0-22 15,-21 22-15,22-21 0,-22 21 16,21-21-16,-21 0 0,22 0 0,-22 21 15,0-21-15,0-1 0,0 22 0,1-21 16,-22 0-16,0 0 16,0 0-16,0 0 0</inkml:trace>
  <inkml:trace contextRef="#ctx0" brushRef="#br0" timeOffset="15527.35">12509 3429 0,'0'0'0,"0"21"32,22-21-32,-1 0 0,0 0 15,0 0-15,21 0 0,-20 0 0,-1 0 16,21-21-16,-21 21 0,22 0 16,-22 0-16,21-21 0,-21 21 0,22 0 15,-22 0-15,0 0 0,0 0 16,0 0-16,0 0 0</inkml:trace>
  <inkml:trace contextRef="#ctx0" brushRef="#br0" timeOffset="19963.62">2434 5884 0,'0'0'0,"-21"0"31,0 0-16,21 22-15,-21-22 16,-1 0 0,1 0-16,21-22 15,0 1 1,0 0-16,0 0 16,0 0-16,21 0 15,1 21-15,-1-22 0,0 1 0,0 21 16,0-21-16,0 21 0,1 0 15,20 0-15,-21 0 0,0 0 0,0 0 16,1 0-16,20 0 16,-21 0-16,-21 21 0,21 0 0,0 1 0,-21 20 15,0-21-15,0 0 0,0 22 16,0-22-16,-21 21 0,0-21 16,0 22-16,0-22 0,-22 21 15,1-21-15,21 0 0,-21 1 0,20-1 16,-20 0-16,21 0 0,0-21 15,0 0-15,-1 0 0,1 0 0,0 0 16,21-21 0,0 0-16,0 0 15,0-1-15,0 1 16,21 21-16,0-21 0,1 21 16,-1-21-16,0 21 15,21 0-15,-21-21 0,22 21 0,-22 0 0,21 0 16,1 0-16,-1 0 15,-21 0-15,21 0 0,-20 0 0,20 21 16,-21 0-16,0 0 0,0 0 16,1 1-16,-22-1 0,0 0 0,0 0 15,0 0-15,0 22 0,0-22 16,-22 21-16,1-21 0,-21 22 0,21-22 16,0 21-16,-22-21 0,1 0 15,0 1-15,20-1 0,-20-21 0,0 0 16,-1 21-16,1-21 0,0 0 15,21 0-15,-22 0 0,1 0 0,0-21 16,20 0-16,-20-1 0,21 22 16,-21-21-16,20 0 0,1 0 15,0 0-15,21 0 0,-21-1 16,21 1-16,-21 21 0,21-21 16,0 0-1,0 0 1,21 0-16,0 21 0,0 0 15,0-22-15,1 22 0</inkml:trace>
  <inkml:trace contextRef="#ctx0" brushRef="#br0" timeOffset="20379.38">3238 6202 0,'0'0'0,"0"21"0,0 0 31,0 0-31,22-21 16,-1 0-1,0 0-15,0 0 16,0 0-16,0-21 0,-21 0 16,0 0-16,0 0 15,0 0 1,-21 21 0,0 0-16,0 0 15,21 21 1,0 0-16,0 0 31</inkml:trace>
  <inkml:trace contextRef="#ctx0" brushRef="#br0" timeOffset="49063.46">5969 5525 0,'0'0'0,"21"-22"0,-21 1 16,0 0-16,0 0 16,0 0-16,0 0 15,0-1 16,0 44 1,0-1-17,0 0-15,0 21 16,0-21-16,0 22 0,0-1 0,0 0 16,0 1-16,-21-1 0,21 0 15,-21 1-15,0-1 0,21 0 0,0 1 16,-22-1-16,22 0 0,-21-20 0,21 20 15,-21-21-15,21 0 0,0 0 16,0 1-16,0-1 0,-21 0 16,21-42 46,0 0-62,0-1 0,0 1 0,0 0 16</inkml:trace>
  <inkml:trace contextRef="#ctx0" brushRef="#br0" timeOffset="49735.08">5842 5609 0,'0'0'0,"-21"-21"0,0 0 16,21 0-16,-22 21 0,1-21 15,21-1-15,0 1 16,0 0-16,0 0 0,0 0 16,0 0-16,0-1 0,21 22 15,1-21-15,-1 0 0,21 0 0,-21 0 16,22 21-16,-1-21 0,-21-1 16,21 22-16,1-21 0,-1 0 0,0 21 15,1 0-15,-1 0 0,0 0 16,1 0-16,-1 0 0,0 0 0,1 21 15,-22 0-15,21 1 0,-21-1 16,-21 21-16,0-21 0,0 22 16,0-22-16,0 21 0,0-21 0,-21 22 15,0-1-15,-21 0 0,21 1 16,-1-22-16,-20 21 0,21-21 0,0 22 16,-22-22-16,22 0 0,0 0 15,0-21-15,0 21 0,-22 0 0,22-21 16,0 0-16,0 0 0,0 0 15,0 0-15,-1 0 0,1 0 0,0-21 16,0 21-16,0-21 0,21 0 16,-21 0-1,42 21 17,-21 21-32,21 0 0,0-21 15,0 21-15,0 0 0,1 1 16,-1-1-16,0 0 0,-21 0 0,21 0 15,0 0-15,0 1 0,-21-1 0,22 0 16,-1 0-16,0 0 16,0 0-16,-21 1 0,21-1 0,0-21 15,-21 21-15,22-21 0,-1 0 16,0 0-16,0 0 0,0 0 16,0 0-16,1 0 15,-1 0 1,-21-21-16,21 21 15,-21-21-15,0-1 0,0 1 16,0 0-16,0 0 0</inkml:trace>
  <inkml:trace contextRef="#ctx0" brushRef="#br0" timeOffset="50102.87">7027 5419 0,'0'-21'32,"0"42"-1,0 0-31,0 0 0,0 0 0,0 22 15,0-22-15,0 21 0,0 0 16,0-20-16,0 20 0,-21 0 0,21 1 16,0-1-16,0 0 0,-21-21 0,0 22 15,0-22-15,21 21 0,-22-21 16,22 1-16,0-1 0,-21 0 16,21 0-16,-21 0 0,0 0 15,21-42 32,0 0-47</inkml:trace>
  <inkml:trace contextRef="#ctx0" brushRef="#br0" timeOffset="50539.95">7027 5503 0,'0'0'0,"0"-21"16,0 0-16,0 0 15,0 0-15,21 21 16,-21-21-16,22 21 0,-1-22 16,0 22-16,0 0 0,0 0 15,0 0-15,1 0 0,-1 0 16,0 0-16,21 0 0,-21 0 0,1 22 15,-1-1-15,0 0 0,21 0 0,-21 0 16,1 0-16,-1 22 16,-21-22-16,0 21 0,21-21 0,-21 22 15,0-1-15,0 0 0,0-20 16,0 20-16,0-21 0,0 21 0,0-20 16,-21-1-16,21 0 0,-21 21 0,21-21 15,0 1-15,-22-22 0,22 21 16,-21 0-16,21 0 0,0 0 15,-21-21 1,21 21-16,-21-21 31,0-21 1,21 0-32</inkml:trace>
  <inkml:trace contextRef="#ctx0" brushRef="#br0" timeOffset="50843.78">6879 5948 0,'0'0'0,"42"0"31,-20 0-31,-1-21 16,0 21-16,21 0 15,1-21-15,-22 21 0,21 0 0,0-22 16,-20 22-16,20 0 0,0-21 0,-21 0 16,22 21-16,-22 0 0,21 0 15,-21-21-15,22 21 0,-22 0 0,0 0 16,0 0-16,-21-21 62</inkml:trace>
  <inkml:trace contextRef="#ctx0" brushRef="#br0" timeOffset="51215.56">8043 5419 0,'0'0'16,"0"21"15,-21-21-31,21 21 0,0 0 16,0 0-16,0 22 0,0-22 15,0 0-15,0 21 0,0 1 16,0-22-16,-21 21 0,21 1 0,0-1 15,-21-21-15,21 21 0,0-20 16,-21 20-16,21-21 0,0 0 0,0 0 16,0 22-16,0-22 0,0 0 15,0 0 1,0-42 31,0 0-47,0 0 0,0 0 15,0-22-15</inkml:trace>
  <inkml:trace contextRef="#ctx0" brushRef="#br0" timeOffset="51531.99">7937 5567 0,'0'0'15,"0"-21"-15,0 0 16,22 21 15,-1 0-31,0 0 16,0 0-16,0 21 0,0 0 0,1 0 15,-1 0-15,0 0 0,0 1 16,0-1-16,0 0 0,1 0 0,-1 0 16,0 0-16,-21 1 0,21-1 15,-21 0-15,21-21 0,-21 21 0,21 0 16,-21 0-16,-21-21 47,21-21-32,-21 21-15,21-21 16,0 0-16,0 0 0,0 0 16</inkml:trace>
  <inkml:trace contextRef="#ctx0" brushRef="#br0" timeOffset="52224.17">8636 5398 0,'0'0'0,"-21"0"16,0 0-16,-1 0 15,1 21 1,0-21-16,21 21 0,-21 0 0,0 0 16,21 0-16,-21 1 0,-1-1 15,22 0-15,-21 21 0,0-21 0,0 1 16,21 20-16,-21-21 0,0 0 16,21 0-16,-22 1 0,22-1 0,0 0 15,0-42 32,22 0-47,-1-1 16,-21 1-16,21 0 0,0 0 15,0 0-15,0-22 0,1 22 0,-1-21 16,0 21-16,0 0 0,0-22 16,22 22-16,-22 0 0,0 0 0,0 0 15,0 21-15,0-22 0,1 1 0,-1 21 16,0 0-16,-21-21 0,21 21 15,0 0-15,-21 21 32,0 0-17,0 1-15,0-1 16,0 0-16,0 21 0,0-21 16,0 1-16,-21 20 0,21-21 0,-21 21 15,21 1-15,0-22 0,0 21 16,0-21-16,0 22 0,0-22 0,0 21 15,0-21-15,0 22 0,0-22 0,0 0 16,0 0-16,0 0 0,0 1 16,0-1-16,0 0 0,0 0 0,0 0 15,0 0-15,0 1 0,0-1 16,0 0 0,-21-21 15,21-21-31,0 0 15,0-1-15,0 1 0,0 0 16</inkml:trace>
  <inkml:trace contextRef="#ctx0" brushRef="#br0" timeOffset="72393.5">18394 2625 0,'0'0'0,"21"-21"0,0-1 16,0 22-16,0 0 15,-21-21-15,0 0 16,0 0 0,0 0-1,-21 21-15,0 0 16,0 0-16,0 0 0,0 0 0,-1 0 16,1 0-16,-21 21 15,21 0-15,-22 0 0,22 0 0,-21 1 16,0-1-16,-1 0 0,22 0 15,-21 21-15,-1 1 0,22-22 0,-21 21 16,0 1-16,20-1 0,1 0 0,-21 1 16,21-1-16,0 21 0,-1-20 15,1 20-15,0 1 0,21-22 0,0 22 16,0-22-16,0 21 0,0-20 16,0 20-16,0-20 0,0-1 0,0 0 15,21 1-15,-21-22 0,21 21 16,1-21-16,-1 22 0,0-22 0,0 0 15,0 0-15,22 0 0,-22 0 16,0 1-16,21-22 0,-21 0 16,22 0-16,-22 0 0,21 0 0,1 0 15,-1 0-15,0-22 0,1 1 16</inkml:trace>
  <inkml:trace contextRef="#ctx0" brushRef="#br0" timeOffset="73185.05">19135 3408 0,'21'-21'0,"-42"42"0,42-63 16,-21 20-16,0 1 0,0 0 0,0 0 15,0 0-15,0 0 0,0-1 16,-21 1-16,-1 0 0,1 0 0,0 21 15,0 0-15,0-21 0,-22 21 16,22 0-16,-21 0 0,21 0 0,-22 21 16,1 0-16,21 0 0,-21 0 15,-1 1-15,22 20 0,-21 0 0,21-21 16,-1 22-16,1-1 0,0-21 16,21 22-16,0-1 0,0-21 0,0 0 15,0 22-15,0-22 0,21 0 16,0-21-16,-21 21 0,43-21 15,-22 0-15,0 0 0,21 0 0,-20 0 16,20 0-16,0 0 0,-21 0 16,22 0-16,-1-21 0,-21 0 0,22 21 15,-22-21-15,21-1 0,-21 1 16,0 0-16,1 0 0,-1 0 0,-21-22 16,0 22-16,21 0 0,-21 0 15,0 0-15,0 0 0,0-1 0,0 1 16,0 0-1,0 42 1,0 0-16,0 1 0,0 20 16,0-21-16,0 21 0,0 1 15,0-1-15,0 0 0,0 1 0,0 20 16,0-20-16,0 20 0,0-21 16,0 43-16,0-21 0,0-1 0,0 22 15,0-22-15,0 1 0,0 20 0,0-20 16,0-1-16,0 1 0,0-1 15,0 1-15,0-1 0,-21 1 0,0-1 16,21-20-16,0-1 0,-22 0 16,1 1-16,0-1 0,21-21 0,-21 22 15,0-22-15,21 0 0,-21-21 16,-1 0-16,1 0 0,0 0 16,0-21-16,0 21 0,21-43 15,-21 22-15,-1-21 0,1 0 0,0-1 16,0-20-16,0-1 0,21 22 0,0-22 15,0-20-15,0 20 0,0 1 16,0-1-16,0-20 0,0 20 0,0 1 16,0-1-16,21 1 0,0-1 15,0 22-15,-21-22 0,21 22 0,1 0 16,-1-1-16,0 1 0,21 0 0,-21 20 16,22-20-16,-1 0 0,-21 21 15,22-22-15,-22 22 0</inkml:trace>
  <inkml:trace contextRef="#ctx0" brushRef="#br0" timeOffset="73567.81">19325 3387 0,'21'0'15,"0"-21"1,1 21-16,-1-22 0,0 22 15,0-21-15,0 21 0,0-21 0,1 21 16,-22-21-16,21 21 16,0-21-16,-21 0 0,0-1 15,-21 22 1,0 0-16,-22 0 16,22 0-16,0 22 0,-21-1 15,20 0-15,-20 21 0,21-21 0,0 22 16,0-22-16,-1 21 0,1-21 15,21 22-15,0-22 0,0 0 0,0 0 16,0 0-16,0 1 0,0-1 16,21-21-16,1 21 0,20 0 15,-21-21-15,0 0 0,22 0 0,-22 0 16,21 0-16,0 0 16,-20 0-16,20-21 0,0 0 0,-21 0 15,22-1-15,-1 1 0,-21 0 16,22 0-16</inkml:trace>
  <inkml:trace contextRef="#ctx0" brushRef="#br0" timeOffset="73835.85">20024 2752 0,'0'0'0,"0"-21"0,-22 21 15,22 21-15,0 0 16,-21 0-16,0 0 0,21 22 15,0-1-15,-21 21 0,21-20 16,-21 20-16,0 1 0,21-1 0,0-20 16,-22 20-16,1-21 0,21 22 15,-21-22-15,21 1 0,-21-1 0,21 0 16,0-21-16,0 1 0,0-1 16,0 0-16,0 0 0,0 0 0,21-21 15,0 0 1,0 0-16,1 0 15</inkml:trace>
  <inkml:trace contextRef="#ctx0" brushRef="#br0" timeOffset="74055.72">19748 3239 0,'43'-22'31,"-22"22"-31,0 0 16,21 0-16,-20-21 15,-1 21-15,21 0 0,-21 0 0,0-21 0,1 21 16,-1 0-16,0-21 0,0 21 16,-21-21-1,21 21-15,0 0 0</inkml:trace>
  <inkml:trace contextRef="#ctx0" brushRef="#br0" timeOffset="74579.42">20891 3006 0,'0'0'0,"22"0"0,-1-21 0,0 21 16,0-22-16,0 1 0,0 0 15,-21 0-15,22 0 0,-22 0 16,0-1-16,0 1 16,-22 21-16,1 0 0,0 0 0,-21 0 15,-1 0-15,1 0 0,0 21 16,-22 1-16,22-1 0,-22 0 0,22 0 16,-21 21-16,20-20 0,1 20 0,0-21 15,20 21-15,1 1 0,0-22 16,0 0-16,21 21 0,0-20 0,0-1 15,0 0-15,21 21 16,21-21-16,-20 1 0,20-1 0,0 0 0,1 0 16,-22-21-16,21 21 0,0 0 15,1 1-15,-22-1 0,0-21 16,0 21-16,0 0 0,-21 0 0,22-21 16,-22 21-16,0 1 0,-22-1 15,-20-21-15,21 21 0,-21-21 16,-1 0-16,1 21 0,0-21 0,-1 0 15,1 0-15,0 0 0,-1 0 16,1 0-16,21 0 0,0 0 0,-1 0 16,1 0-16,0-21 15,0 21-15,21-21 0,0 0 16,0-1-16,0 1 16,21 21-1,0 0-15,0-21 0,1 21 0,-1 0 16,21-21-16,-21 21 0,22 0 15</inkml:trace>
  <inkml:trace contextRef="#ctx0" brushRef="#br0" timeOffset="76128.11">21167 3196 0,'0'0'0,"-22"0"16,1 0-16,0 0 15,0 0-15,0 21 16,0 1-16,-1-1 0,1 0 0,21 21 16,-21-21-16,0 22 0,0-22 15,21 21-15,0-21 0,-21 22 0,21-22 16,0 0-16,0 21 0,0-20 16,0-1-16,0 0 0,21 0 15,-21 0-15,21-21 0,0 0 0,0 0 16,0 0-16,1 0 0,-1 0 15,0 0-15,21 0 0,-21 0 16,1-21-16,20 21 0,-21-21 0,21 0 16,-20 0-16,20-1 0,-21 1 15,21 0-15,-20-21 0,-1 21 0,0-1 16,0 1-16,-21 0 0,0 0 16,0 0-16,0 42 31,0 0-31,0 0 15,-21 0-15,21 22 0,-21-22 16,21 0-16,0 0 0,0 0 16,0 1-16,0-1 0,0 0 15,21 0-15,0-21 0,0 21 16,0-21-16,1 0 0,-1 0 16,21 0-16,-21 0 0,0 0 0,22 0 15,-1 0-15,-21-21 0,22 21 16,-22-21-16,21 21 0,-21-21 0,0 0 15,1-1-15,-1 1 0,0 0 0,0 0 16,-21-21-16,21 20 0,-21 1 16,0 0-16,0 0 0,0 0 0,0 0 15,0-1-15,-21 22 0,0 0 16,0 0-16,0 0 0,-1 0 16,1 0-16,0 22 0,21-1 0,0 21 15,-21-21-15,21 0 16,-21 1-16,21 20 0,0-21 0,0 0 15,0 0-15,0 1 0,0-1 16,21-21-16,0 21 0,-21 0 0,42-21 16,-20 0-16,-1 0 0,0 0 0,21 0 15,-21 0-15,22 0 0,-22 0 16,21 0-16,1-21 0,-1 21 0,-21-21 16,21 0-16,1-1 0,-22 1 15,0 0-15,0 0 0,0 0 0,1-22 16,-22 22-16,0 0 0,-22 21 31,1 0-15,0 21-16,0-21 0,21 21 0,-21 1 15,21-1-15,-21 0 0,21 0 16,0 0-16,0 0 0,0 1 16,0-1-16,21-21 15,0 0-15,0 0 0,0 0 0,0 21 16,1-21-16,-1 0 0,0 0 0,0 0 15,21 0-15,-20 0 0,-1-21 16,21 21-16,-21-21 0,22-1 0,-22 22 16,0-21-16,0 0 0,0 0 15,0 0-15,-21 0 0,0-1 16,22 1-16,-44 21 31,1 21-15,0 1-16,21-1 15,-21 0-15,0 0 0,21 0 0,-21-21 16,21 21-16,-22 1 0,22-1 0,-21-21 16,21 21-16,21-21 47,1-21-32,-1 0-15,-21-1 0,42 1 0,-21 0 16,0 0-16,1 0 15,-1 0-15,0 21 0,0-22 0,0 1 16,0 21-16,1 0 0,-1 0 0,0 0 16,-21 21-1,0 1-15,0-1 16,0 0-16,0 0 0,0 0 16,0 0-16,0 1 0,0-1 0,0 0 15,0 0-15,21-21 0,0 0 16,0 21-16,1-21 15,-1 0-15,0 0 0,0 0 0,0 0 16,0-21-16,1 0 0,-1 21 16,21-21-16,-21 0 0,0-1 15,1 1-15,-1 0 0,0 0 0,21-21 16,-21 20-16,1-20 0,-22 21 16,21 0-16,-21 0 0,0-1 0,0 1 15,-21 21 1,-1 21-16,1 1 15,21-1-15,0 0 0,-21 0 0,21 0 16,0 22-16,0-22 16,0 0-16,0 0 0,0 0 0,21-21 15,-21 21-15,0 1 0,21-1 0,1 0 16,-22 0-16,0 0 16,-22-21-1,1 0 1,0 0-16,0 0 0,0 0 15,0 0-15,-1 0 16,1-21-16,21 0 16,0 0-16,0 0 0,0-1 15</inkml:trace>
  <inkml:trace contextRef="#ctx0" brushRef="#br0" timeOffset="76995.59">23918 2815 0,'0'0'16,"-21"0"-16,0 0 0,0 0 15,0 0-15,-1 21 0,22 1 0,-21-1 16,0 0-16,21 0 0,-21 21 16,21 1-16,-21-1 0,0 0 0,-1 1 15,22-1-15,-21 22 0,0-22 16,21 21-16,-21-20 0,0-1 0,21 22 15,0-43-15,0 21 0,-21 0 0,21-20 16,0-1-16,0 0 16,0 0-16,0 0 0,0-42 47,21 0-47,-21 0 0,21 0 0,0-1 15,0 1-15,0-21 0,1 21 16,-1 0-16,0-1 0,0 1 0,0 0 15,22 0-15,-22 0 0,0 0 0,0 21 16,0 0-16,0 0 0,1 0 16,-1 0-16,-21 21 15,0 0-15,0 0 0,0 0 0,0 0 16,0 1-16,0-1 0,0 0 16,0 0-16,0 0 0,0 0 0,0 1 15,0-1-15,0 0 0,0 0 16,0 0-16,21 0 0,0-21 15,0 0-15,0 0 0,1 0 16,-1 0-16,21 0 0,-21 0 16,0 0-16,1 0 0,-1-21 0,0 0 15,21 0-15,-21 0 0,1 0 0,-1-1 16,0-20-16,-21 21 0,21 0 16,-21 0-16,21-1 0,-21 1 0,0 0 15,0 42 16,0 0-31,0 1 0,-21-1 16,21 0-16,-21 0 0,21 0 16,-21 0-16,21 22 0,0-22 0,0 0 15,0 0-15,0 0 0,0 1 16,0-1-16,21 0 16,0-21-16,0 0 0,0 0 15,1 0-15,-1 0 16,0 0-16,0-21 0,0 21 0,0-21 15,1-1-15,-1 1 0,-21 0 16,0 0-16,21-21 0,-21 20 0,0-20 16,0 21-16,0-21 0,0-1 15,0 22-15,0-21 0,0 21 0,-21-1 16,0 1-16,-1 21 16,1 0-16,0 0 0,0 0 0,0 21 15,-22 1-15,22-1 0,0 0 16,0 0-16,21 0 0,-21 0 15,21 1-15,-21-1 0,21 0 0,0 0 0,21-21 32,0 0-32,21 0 0</inkml:trace>
  <inkml:trace contextRef="#ctx0" brushRef="#br0" timeOffset="77315.41">25188 3027 0,'0'0'0,"0"-21"0,0 0 0,0-1 16,-21 22-1,21 22-15,-21-1 0,21 0 16,-21 0-16,21 0 0,0 22 0,0-22 16,0 21-16,-21 0 15,-1 22-15,22-22 0,-21 1 0,0-1 0,21 0 16,0 1-16,-21-1 0,0-21 15,21 21-15,0-20 0,0-1 16,0 0-16,0 0 0,0 0 0,0 0 16,0 1-16,0-1 0,21 0 15,0-21-15,0 0 16,0 0-16,1 0 0,-1 0 16,-21-21-16,21 21 0,0-21 15,-21-1-15,21 1 0,0 0 16</inkml:trace>
  <inkml:trace contextRef="#ctx0" brushRef="#br0" timeOffset="77523.3">24934 3387 0,'-21'0'31,"42"0"-15,0 0-16,1 0 15,-1-21-15,0 21 0,21 0 0,-21 0 16,1 0-16,-1-22 0,0 22 16,0 0-16,0 0 0,0-21 0,1 21 15,-1-21-15,0 21 16,0-21-16,0 0 0</inkml:trace>
  <inkml:trace contextRef="#ctx0" brushRef="#br0" timeOffset="77975.05">25612 2773 0,'0'0'0,"-43"-42"31,43 20-31,21 22 31,1 0-31,20 22 16,-21-22-16,21 21 0,1 0 15,-1 0-15,0 0 0,1 0 0,-1 1 16,0-1-16,1 21 0,-22-21 16,0 22-16,21-22 0,-42 21 0,0 0 15,22 1-15,-22 20 0,0 1 0,0-22 16,0 22-16,-22-1 0,1-21 15,0 22-15,-21-22 0,21 22 0,-22-22 16,22 0-16,-21 1 0,-1-1 16,1-21-16,0 22 0,-1-22 15,1 0-15,0 0 0,-1 21 0,1-20 16,0-1-16,-1-21 0,22 21 16,-21 0-16,21 0 0,0-21 0,-1 0 15,1 21-15,0-21 0,0 0 16,0-21-1,0 21 1</inkml:trace>
  <inkml:trace contextRef="#ctx0" brushRef="#br0" timeOffset="90816.96">2307 7620 0,'0'0'0,"0"-21"16,0 0-16,0 0 16,0 42 15,0 0-31,0 0 0,0 0 16,-21 22-16,0-1 0,21-21 0,-21 43 15,-1-22-15,1 0 0,0 22 16,0-1-16,0-20 0,-22-1 0,22 21 15,0-20-15,0-1 16,0-21-16,21 22 0,-21-22 0,21 0 16,-22-21-16,22 21 0,0-42 31,0 0-15,0 0-16,0-1 0,0 1 15,0 0-15,22 0 0,-1 0 16,0 0-16,0 21 0,0-22 0,0 1 15,1 21-15,20 0 0,0 0 16,-21-21-16,22 21 0,-1 0 0,0 0 16,1 0-16,-1 0 0,-21-21 0,22 21 15,-1 0-15,-21 0 16,0 0-16,22-21 0,-22 0 0,0 21 16,-21-22-16,21 22 0,-21-21 15,21 21-15,-21-21 0,0 0 0,0 0 16,0 0-16,0-1 0,0 1 15,-21 0-15,0 0 0,0 0 16,0 0-16,21-1 0,-22 1 16,1 21-16,21 21 31,-21 1-31,21-1 0,0 0 16,0 21-16,-21 1 0,21-1 0,-21 0 15,21 1-15,0-1 16,0 0-16,-21 1 0,21-1 0,-22 0 15,22-21-15,-21 22 0,21-22 16,0 0-16,0 0 0,0 0 0,0 1 16,-21-1-16,21 0 15,0-42 32,0 0-47,0-1 0,21 22 0,-21-21 16</inkml:trace>
  <inkml:trace contextRef="#ctx0" brushRef="#br0" timeOffset="91419.62">3111 8001 0,'0'42'16,"0"-20"-16,0-1 31,22-21 0,-22-21-31,21 21 16,-21-22-16,0 1 15,0 0-15,0 0 16,0 0 0,-21 21-16,-1 0 31,22 21-31,-21 0 0,0 0 16,21 0-16,0 1 15,0-1-15,0 0 31,0-42 1,0 0-17,21-1-15,-21 1 16,0 42 62</inkml:trace>
  <inkml:trace contextRef="#ctx0" brushRef="#br0" timeOffset="94979.96">6286 7514 0,'0'21'0,"-21"-21"0,21 22 15,21-22 32,1 0-47,20-22 0,-21 22 16,0-21-16,22 0 0,-22 21 16,0-21-16,21 0 0,-21 0 0,22-1 15,-22 1-15,0 21 0,0-21 16,0 0-16,-21 0 0,0 0 0,0-1 15,0 1-15,-21 0 0,0 21 16,0 0-16,-21 0 0,-1 0 16,1 0-16,0 21 0,-22 0 0,22 1 15,-1-1-15,1 0 0,0 0 16,-1 0-16,1 0 0,0 1 0,21 20 16,-1-42-16,1 21 0,21 0 15,0 0-15,0 1 0,0-1 16,21-21-16,22 21 0,-22 0 15,21-21-15,-21 21 0,22-21 0,-1 21 16,0 1-16,1-1 0,20 0 16,-20 0-16,-22 0 0,21 0 0,0 1 15,-20-1-15,-1 0 0,-21 21 0,0-21 16,0 1-16,0 20 0,-21-21 16,-1 21-16,1-20 0,-21 20 0,0-21 15,-22 0-15,22 0 0,-1 1 0,-20-1 16,21-21-16,-1 0 0,1 0 15,0 0-15,-1 0 0,1 0 0,0-21 16,20-1-16,-20 1 0,21 0 16,0-21-16,0 21 0,-1-22 15,1 1-15,0 21 0,21-22 0,0 22 16,0-21-16,0 21 0,0 0 0,0-1 16,21 1-16,0 21 0,1-21 15,-1 21-15,21-21 0,-21 21 0,0 0 16,22 0-16,-22 0 0,21 0 0,-21 0 15,22 0-15,-1 0 0,-21 0 16,22 0-16,-1 0 0</inkml:trace>
  <inkml:trace contextRef="#ctx0" brushRef="#br0" timeOffset="95331.31">7006 7705 0,'-21'-21'16,"0"21"0,21 21-1,-21 0-15,21 0 0,0 0 0,-22 0 16,22 22-16,0-1 0,0 0 16,0 22-16,0-1 0,0 1 15,0-1-15,0 1 0,-21-1 0,21 22 16,-21-21-16,0-1 0,21 22 0,-21-22 15,0 1-15,-1-1 0,1 1 16,21-1-16,-21 1 0,0-22 0,0 0 16,21 1-16,0-1 0,-21 0 0,21-20 15,0 20-15,-22-42 0,22 21 16,0 0-16,0-42 16,0 0-16,0 0 15,0 0-15,0-22 0,0 1 0,0 0 16,0-22-16,0 1 15,0-1-15</inkml:trace>
  <inkml:trace contextRef="#ctx0" brushRef="#br0" timeOffset="95636.14">6794 7938 0,'0'-106'16,"0"212"-16,0-233 0,22 105 15,-22 1-15,0 0 0,21 0 0,0 0 16,21 0-16,-21 21 0,22-22 15,-22 1-15,21 0 0,1 21 16,-1 0-16,-21 0 0,21 0 0,1 0 16,-22 21-16,0-21 0,0 21 0,0 22 15,-21-22-15,0 0 0,0 21 16,0-20-16,0 20 0,-21 0 0,-21 1 16,21-22-16,-22 21 0,1 0 15,0-20-15,-1 20 0,22-21 0,-21 0 16,21 0-16,0-21 0,-1 0 15,22-21 17,22 21-32,-1-21 0,-21 0 0,21 0 15,0 21-15</inkml:trace>
  <inkml:trace contextRef="#ctx0" brushRef="#br0" timeOffset="96007.57">7578 7853 0,'42'-21'31,"-21"21"-31,-21-21 0,21 21 0,0-22 16,1 1-16,-1 0 0,0 0 15,0 0-15,0 0 0,0-1 16,-21 1-16,0 0 0,0 0 15,0 0-15,0 0 0,0-1 16,-21 22-16,0 0 0,0 0 16,0 0-16,0 0 0,-1 22 15,1-1-15,0 0 0,0 0 0,0 0 16,0 0-16,-1 22 0,22-22 0,-21 0 16,21 21-16,0-20 0,0 20 15,0-21-15,0 0 0,0 0 0,0 1 16,0-1-16,0 0 0,21 0 15,1-21-15,-1 21 0,0-21 0,0 0 16,0 0-16,0 0 0,1 0 0,20 0 16,-21 0-16,21-21 0,-20 0 15,20 21-15</inkml:trace>
  <inkml:trace contextRef="#ctx0" brushRef="#br0" timeOffset="96487.29">8509 7472 0,'0'0'0,"-21"0"0,-64 21 31,85 0-31,-21 0 0,21 1 16,-21-1-16,0 0 0,21 21 15,-22-21-15,22 1 0,0 20 0,0-21 16,0 0-16,-21 22 0,21-22 15,0 21-15,0-21 0,0 0 0,0 1 16,0-1-16,0 0 0,21-21 0,1 21 16,-1-21-16,0 0 0,0 0 15,0 0-15,22 0 0,-22 0 0,0-21 16,21 21-16,-21-21 0,22 0 0,-22-1 16,0 1-16,0 0 0,0 0 15,1-21-15,-1 20 0,-21 1 0,21-21 16,-21 21-16,0 0 0,0-1 0,0 1 15,0 0-15,0 42 32,0 0-32,0 1 15,0-1-15,0 0 0,-21 0 16,21 21-16,-21-20 0,21-1 0,0 0 16,0 0-16,0 0 0,0 0 0,-22-21 15,22 22-15,0-1 0,-21-21 16,21 21-16,0-42 31,0 0-31,21-1 0,-21 1 16</inkml:trace>
  <inkml:trace contextRef="#ctx0" brushRef="#br0" timeOffset="96665.19">8805 7324 0,'0'0'0,"-21"0"31,0 0-31,21 21 47,21-21-31,-21 21-16</inkml:trace>
  <inkml:trace contextRef="#ctx0" brushRef="#br0" timeOffset="98012.67">8932 7938 0,'0'0'0,"21"0"15,1 0-15,-1 0 0,0 0 0,0 0 16,21-22-16,-20 22 0,-1-21 0,21 0 15,-21 0-15,22 0 0,-22 0 16,21-1-16,-21-20 0,0 21 16,22-21-16,-22-1 0,0 22 0,0-21 15,0-1-15,1-20 0,-22 21 0,0-1 16,21 1-16,-21 0 0,0-1 16,0 1-16,0 21 0,0 0 0,0-1 15,-21 1-15,-1 0 0,1 21 0,0 0 16,0 0-16,0 0 0,-22 0 15,22 0-15,0 21 0,0 0 0,0 1 16,0-1-16,21 21 0,0 0 0,-22 1 16,22-1-16,0 0 0,0 1 15,0 20-15,0-20 0,0 20 16,0-21-16,0 22 0,0-22 0,0 22 16,0-1-16,0 1 0,0-1 15,0 1-15,0-1 0,0 1 0,0-1 16,-21 1-16,21-1 0,0 1 0,0-22 15,0 22-15,0-1 0,0 1 16,0-1-16,0 1 0,0-1 0,0-21 16,0 22-16,0-22 0,0 1 0,0-22 15,0 0-15,0 0 0,0 0 0,21-21 16,1 0-16,20 0 16,-21 0-16,0-21 0,0 0 0,22-21 15,-22 20-15,0-20 0,21 0 16,-20-1-16,-1-20 0,21-1 0,-21 22 15,0-21-15,1-1 0,-1-21 16,-21 22-16,0-1 0,0 1 0,0-1 16,-21 1-16,-1-1 0,-20 22 0,21 0 15,-21-1-15,20 1 0,-20 21 16,0 0-16,-1 21 0,22 0 0,-21-21 16,21 21-16,0 0 0,-1 0 0,1 0 15,64 0 16,-22 0-31,0 0 0,0 0 0,21 0 16,-20-22-16,20 1 0,0 21 16,-21-21-16,22 0 0,-1 0 15,22 21-15,-22-21 0,0-1 0,1 1 16,-1 0-16,-21 0 0,21 0 0,1 0 16,-22-1-16,0 1 0,0 0 15,0 21-15,1-21 0,-22 0 16,0 42 15,0 0-31,0 0 16,0 0-16,0 1 0,0-1 15,0 0-15,0 0 0,0 0 16,0 0-16,0 1 0,21-22 16,0 21-16,0 0 0,0-21 0,0 21 15,1-21-15,-1 0 0,0 0 16,21 0-16,-21 0 0,1 0 15,-1 0-15,21-21 0,-21 21 0,0-21 16,1 0-16,-1-1 0,0 1 0,0 0 16,0 0-16,0 0 0,-21 0 15,0-1-15,22 1 0,-1 0 0,-21 0 16,0 0-16,0 42 47,0 0-47,0 0 0,0 0 15,0 1-15,0-1 0,0 0 0,0 21 16,0-21-16,0 22 0,0-1 16,0 0-16,0 22 0,0-1 0,0 1 15,0-1-15,0-20 0,0 41 0,0-20 16,0-1-16,0 1 0,0-1 0,21 1 16,0-1-16,-21 1 0,0-1 15,21-20-15,0 20 0,-21 1 0,0-1 16,0-20-16,0 20 0,0-21 15,0 1-15,0-1 0,0 0 0,0-20 16,0-1-16,0 21 0,0-21 0,-21-21 16,0 0-16,0 0 15,0 0-15,0 0 0,-1-21 0,1 0 16,0-21-16,0 20 0,0-20 0,0-21 16,21 20-16,0-41 0,0 20 15,0-21-15,0 22 0,0-22 0,0 1 16,21 20-16,0-21 0,0 22 0,-21-22 15,21 22-15,0-1 0,1 22 16,-1-22-16,0 1 0,0 21 0,0-1 16,0-20-16,1 20 0,-1 1 15,0 21-15,0-21 0,21 20 0</inkml:trace>
  <inkml:trace contextRef="#ctx0" brushRef="#br0" timeOffset="98511.89">12679 7027 0,'0'0'0,"0"-21"0,0-21 0,0 21 16,0-22-16,0 22 0,0 0 15,0-21-15,0 21 0,0-1 0,21 1 16,-21 0-16,0 42 31,0 22-31,0-22 16,0 21-16,0 22 0,0-22 15,0 21-15,0 1 0,0-1 0,0 22 16,0-21-16,0-1 0,-21 22 0,0-22 16,-1-20-16,22 20 0,-21-21 15,0 22-15,0-22 0,21-21 0,0 22 16,0-22-16,-21 0 0,21 0 0,0 0 15,-21-21 1,21-21 0,0 0-16,0 0 0,-22 0 0,1 0 15,21-1-15,-21-20 0</inkml:trace>
  <inkml:trace contextRef="#ctx0" brushRef="#br0" timeOffset="99173.52">11959 7430 0,'0'0'0,"-42"0"0,-1 0 0,22 0 15,0 0-15,0 0 0,42 0 32,21 0-32,-20 0 0,20 0 15,0-22-15,22 22 0,-22 0 0,22-21 16,20 21-16,-20-21 0,-1 0 16,1 21-16,20-42 0,1 20 0,0 1 15,-1 0-15,1-21 0,0 21 0,-1-22 16,1 22-16,-21 0 0,-1-21 15,-21 20-15,22-20 0,-43 21 16,21-21-16,-42-1 0,0 22 0,0 0 16,0-21-16,0 20 0,-21 1 0,0 0 15,0 21-15,-21 0 0,20 0 16,-20 0-16,21 0 0,-21 0 0,20 21 16,1 0-16,0 1 0,0-1 15,0 21-15,0 0 0,21 22 0,-22-22 16,22 22-16,0-1 0,0 22 0,0-22 15,0 1-15,0-1 16,0 1-16,0-22 0,0 22 0,-21-22 0,21 0 16,0 1-16,-21-1 0,21-21 15,0 0-15,0 1 0,0-1 0,0 0 16,0 0 0,-21-21-16,21-21 15,0 0-15,0 0 16,0-1-16,0 1 0,0 0 15,0-21-15,0 21 0,0-22 0,0 1 16,21 0-16,0-1 0,0 1 0,22 0 16,-22 20-16,21 1 15,-21-21-15,22 42 0,-22-21 0,21 21 16,-21 0-16,1 0 0,-1 21 0,0 0 16,0 21-16,0-20 0,-21 20 15,0-21-15,0 21 0,0-20 0,0 20 16,0-21-16,0 21 0,0-20 0,-21-1 15,21 0-15,0 0 0,0 0 16,-21-21-16,21 21 0,0 1 0,-21-22 16,21 21-16,0-42 47,0-1-47,0 1 0</inkml:trace>
  <inkml:trace contextRef="#ctx0" brushRef="#br0" timeOffset="99551.26">13547 7599 0,'0'21'16,"21"-21"0,0 0-16,0 0 15,0-21-15,0 0 0,1 21 16,-1-21-16,0-1 0,0 1 15,0 0-15,0 0 0,1 0 16,-1 0-16,0-1 0,-21 1 0,0 0 16,0 0-16,0 0 0,0 0 15,-21 21-15,0 0 0,-1 0 16,1 0-16,0 21 0,-21 0 0,21 0 16,-1 0-16,-20 22 0,21-22 15,-21 21-15,20 0 0,1 1 0,0-22 16,21 21-16,0 1 0,-21-22 0,21 21 15,0-21-15,0 0 0,0 1 16,0-1-16,21-21 0,0 21 0,0 0 16,1-21-16,-1 0 0,21 0 0,-21 0 15,0 0-15,22 0 0,-22 0 16,21 0-16,-21-21 0,22 21 16,-22-21-16,0 0 0,0-1 0,0 1 15,1 0-15</inkml:trace>
  <inkml:trace contextRef="#ctx0" brushRef="#br0" timeOffset="100739.85">15642 7197 0,'0'0'0,"0"-21"0,0-1 16,21 1-16,0 0 0,-21 0 16,22 0-16,-1 0 0,0-22 0,-21 22 15,21 0-15,0-21 0,-21 20 0,21 1 16,-21-21-16,0 21 0,0 0 16,0-1-16,0 1 0,0 0 0,0 0 15,0 42 16,0 21-31,0-20 0,0 20 0,0 21 16,-21-20-16,21 20 0,0 1 16,-21-1-16,0 22 0,0-22 0,21 1 15,-21-1-15,-1 1 0,1-1 16,0 1-16,0-1 0,-21-20 0,20-1 16,1 0-16,0 1 0,0-1 15,-21-21-15,20 22 0,1-22 0,0 0 16,0 0-16,-21-21 0,20 0 0,1 0 15,0 0-15,0-21 16,0 0-16,21 0 0,0-1 0,0-20 16,-21 21-16,21-21 0,0-1 0,0 1 15,0 0-15,0-1 0,0 1 16,0 0-16,0-1 0,0 1 0,0 0 16,0-1-16,0 22 0,21 0 15,-21 0-15,21 21 16,0 0-16,0 0 0,-21 21 0,21-21 15,1 21-15,-1 0 0,0 22 16,0-22-16,0 21 0,0-21 0,1 22 16,-1-1-16,0-21 0,0 21 0,0-20 15,0 20-15,-21-21 0,22 0 16,-1 0-16,0 1 0,0-1 0,21-21 16,-20 21-16,-1-21 0,0 0 0,21 0 15,-21 0-15,22 0 0,-1 0 16,0-21-16,-20 21 0,20-21 0,0-1 15,1 1-15,-1 0 0,-21 0 16,21 0-16,-20-22 0,-1 22 16,0-21-16,0 21 0,-21-22 0,0 22 15,0-42-15,0 42 0,0-1 16,0 1-16,0 0 0,0 42 31,0 0-31,-21 1 0,0-1 0,21 0 16,-21 21-16,21 1 0,-22-22 15,1 21-15,21-21 0,0 22 0,0-22 16,0 0-16,0 21 0,0-21 0,0 1 16,0-1-16,21 0 15,1-21-15,-1 0 0,0 0 0,0 0 16,0 0-16,22 0 0,-22 0 16,21 0-16,0-21 0,-20 0 0,20-1 15,0 1-15,-21 0 0,1 0 16,20 0-16,-42-22 0,21 22 0,-21-21 15,0 0-15,0 20 0,0-20 0,0 0 16,0 21-16,-21-22 0,0 22 16,0 0-16,-1 0 0,-20 21 0,21 0 15,-21 0-15,20 0 0,-20 0 16,21 0-16,-21 21 0,20 0 0,1 0 16,0 0-16,0 1 0,21-1 0,0 0 15,0 21-15,0-21 0,0 1 16,0-1-16,0 0 0,0 0 15,21 0-15,0-21 0,0 0 16,1 0-16,20 0 0,0 0 16,1 0-16</inkml:trace>
  <inkml:trace contextRef="#ctx0" brushRef="#br0" timeOffset="101027.68">17272 7387 0,'0'0'0,"0"-21"0,0 0 0,0 0 16,0 0-16,-21 21 0,0 0 16,-1-22-16,1 22 0,0 0 0,0 0 15,0 0-15,0 22 0,-1-1 16,1 0-16,-21 0 0,21 0 0,0 22 16,-1-22-16,1 21 0,0 0 0,0-20 15,0 20-15,21-21 0,0 21 16,0 1-16,0-22 0,0 0 0,0 21 15,0-20-15,0-1 0,0 0 0,21 0 16,21 0-16,-21 0 0,22-21 16,-1 22-16,22-22 0,-1 0 15,-21 0-15,22 0 0,-1 0 0,1 0 0,-1 0 16,1-22-16</inkml:trace>
  <inkml:trace contextRef="#ctx0" brushRef="#br0" timeOffset="102883.48">18013 7578 0,'0'0'16,"0"-43"-16,0 22 0,0-21 0,0 21 0,0 0 16,-21-1-16,21 1 0,-22 21 15,1 0-15,0 0 0,-21 0 0,21 0 16,-1 0-16,1 0 0,-21 21 0,21 1 16,-22-1-16,1 21 15,0-21-15,21 0 0,-22 22 0,1-1 0,21-21 16,-22 22-16,22-22 0,0 21 0,0-21 15,21 22-15,0-22 16,0 0-16,0 0 0,0 0 0,0 0 16,0 1-16,21-22 0,0 0 0,0 21 15,1-21-15,20 0 0,-21 0 16,0 0-16,22-21 0,-1 21 0,-21-22 16,21 1-16,-20 0 0,20 0 0,-21 0 15,0 0-15,0-1 0,1-20 16,-1 21-16,0-21 0,0-1 0,-21 22 15,0-21-15,0 21 0,21-1 16,-21 1-16,0 0 0,0 0 16,0 42-1,0 0 1,0 0-16,-21 1 0,21-1 16,0 21-16,0-21 0,0 0 0,0 22 15,0-22-15,0 21 0,0-21 0,0 1 16,0-1-16,0 21 0,0-21 15,21 0-15,-21 1 0,21-1 0,1-21 16,-1 21-16,0-21 0,0 0 0,0 0 16,22 0-16,-22 0 0,0 0 15,21 0-15,-21-21 0,22 0 16,-22-1-16,21 1 0,-21 0 0,1 0 16,-1-21-16,0-1 0,21 1 0,-21 0 15,-21-1-15,22-20 0,-1-1 16,-21 1-16,0-1 0,0 1 0,0-1 15,0 22-15,0-22 0,0 22 16,0 0-16,0-1 0,0 22 0,0 0 16,0 0-16,0 42 31,0 0-31,0 0 0,0 22 0,-21-1 16,21 0-16,0 1 0,-22 20 0,22-20 15,0 20-15,0-21 16,0 22-16,0-22 0,0 22 0,0-22 15,0 0-15,0 1 0,0-1 0,0 0 16,0-20-16,0 20 0,0-21 16,0 21-16,22-20 0,-22-1 0,21 0 15,0-21-15,0 21 0,0-21 0,0 0 16,1 0-16,-1 0 0,21 0 16,-21-21-16,0 21 0,22-21 0,-22 0 15,21-1-15,-21 1 0,1-21 0,20 21 16,-21 0-16,0-22 0,0 1 15,1 21-15,-1-22 0,0 1 0,0 21 16,-21 0-16,0 0 0,21-1 16,-21 1-16,0 42 31,0 1-31,0-1 0,0 0 0,0 21 16,0-21-16,0 1 0,0 20 15,0-21-15,0 0 0,0 0 0,0 22 16,0-22-16,0 0 0,0 0 0,0 0 15,0 1-15,21-1 16,1-21-16,-1 0 16,0 0-16,0 0 0,0 0 0,0-21 15,1 21-15,-1-22 0,0 1 16,21 0-16,-21 0 0,1 0 16,-1 0-16,21-1 0,-21 1 0,0-21 15,1 21-15,-1-22 0,0 22 0,0 0 16,-21 0-16,21 0 0,0 21 15,-21 21 1,0 0-16,-21 0 16,0 22-16,21-22 0,-21 0 15,21 21-15,-21-21 0,21 1 0,-21-1 16,21 21-16,0-21 0,0 0 0,0 1 16,0-1-16,21 0 15,0-21-15,0 0 0,0 0 0,0 0 16,1 0-16,-1 0 0,0 0 15,0 0-15,0-21 0,0 21 16,1-21-16,-1-1 0,-21 1 0,0 0 16,21 0-16,-21-21 0,0 20 0,0-20 15,0 21-15,0-21 0,-21 20 16,21-20-16,-21 21 0,-1 0 0,1 0 16,0-1-16,0 1 0,0 21 0,0 0 15,-1 0 1,44 0 15,20 0-31,-21 0 16,21 0-16,-20 0 0,20 0 15,0 0-15,-21 0 0,22 0 0,-1 0 16,-21 0-16,22-21 0,-22 21 16,21 0-16,-21 0 0,0 0 0,1 0 15,-1 0-15,0 21 0,-21 0 0,0 1 16,21-1-16,-21 0 15,0 0-15,0 0 0,0 0 0,0 1 16,0-1-16,0 0 0,0 0 0,0 0 16,0 0-16,0 1 15,0-1-15,0 0 0,0 0 16,0 0-16,0 0 0,-21 1 16,0-22 15,21-22-31,0 1 15,0 0-15,0 0 0,0-21 16,0 20-16,0 1 16,21 0-16,-21-21 0,21-1 0,0 1 15,22 21-15,-22-21 0,21-1 0,0 1 16,1 0-16,-1 20 0,0 1 16,1 0-16,-1 0 0,22 0 15,-22 21-15,0 0 0,-21 0 0,22 21 16,-22 0-16,0 0 0,0 0 15,-21 22-15,0-22 0,0 21 0,0 1 16,0-1-16,0 0 0,0-21 0,-21 22 16,0-1-16,0 0 0,21-20 15,0 20-15,-21-21 0,21 0 0,0 0 16,0 1-16,0-1 0,0 0 16,21-21-16,0 0 0,0 0 15,0 0-15,0 0 0,1 0 16,-1 0-16,0-21 0,0 0 15,0-1 1,-21 1-16,21 21 0,-21-21 0,0 0 16,22 0-16,-22 0 0,0-1 15,0 1-15</inkml:trace>
  <inkml:trace contextRef="#ctx0" brushRef="#br0" timeOffset="103165.58">19643 6816 0,'0'0'0,"-22"0"0,1 0 16,0 0-16,21-21 0,-21 21 15,0 0 32,0 0-31,-1 0-16,1 0 16,0 0-16</inkml:trace>
  <inkml:trace contextRef="#ctx0" brushRef="#br0" timeOffset="103463.42">18097 7260 0,'0'0'15,"22"0"1,-1 0-16,21-21 15,-21 21-15,22 0 0,-1 0 16,0-21-16,1 21 0,-1-21 0,0 21 16,1 0-16,-1 0 0,0 0 15,1-21-15,-22 21 0,21 0 0,-21 0 16,0 0-16,1 0 0,-1 0 16,-21-22-1,-21 22 16,-1 0-31,1 0 0</inkml:trace>
  <inkml:trace contextRef="#ctx0" brushRef="#br0" timeOffset="110111.15">12552 4805 0,'0'-21'0,"0"0"0,0-1 16,0 44 15,0-1-31,0 0 0,0 21 16,0-21-16,0 43 0,0-22 15,0 22-15,0-22 0,0 22 0,0-1 16,0 1-16,0-1 0,0-21 16,0 22-16,0-1 0,0-20 0,0 20 15,-21-20-15,21-1 0,0 0 16,0 1-16,-22-1 0,22-21 0,0 21 16,0-20-16,0-1 0,0 0 15,0 0-15,0-42 31,0 0-15,0 0-16,0-22 0,0 22 0,22-21 16</inkml:trace>
  <inkml:trace contextRef="#ctx0" brushRef="#br0" timeOffset="111167.72">12594 4699 0,'21'0'31,"0"0"-31,1 0 16,-1 0-16,0 0 16,21 0-16,-21 0 0,22 0 0,-22 0 15,21 0-15,22 0 0,-22 0 16,22 0-16,-22 0 0,21 0 0,1 0 16,21 0-16,-22 0 0,1 0 15,20 0-15,1 0 0,0 0 0,-1 0 16,22 0-16,0 0 0,-21 0 0,20 0 15,1 0-15,0 0 0,0 0 16,-21 0-16,-1 0 0,1 0 0,0 0 16,-1 0-16,1 0 0,-22 0 15,22 0-15,-21 0 0,20 0 16,-20 0-16,-1 0 0,-20 0 0,20 0 16,-21 0-16,1 0 0,-1 0 15,0 0-15,1 0 0,-22 0 0,0 0 16,0 0-16,0 0 0,1 0 15,-22 21 1,0 0 0,0 1-1,0-1-15,0 0 0,0 0 16,0 0-16,0 0 0,0 1 16,0 20-16,0-21 0,0 0 0,0 22 15,0-1-15,0-21 0,0 21 16,0 1-16,0-1 0,0-21 15,0 22-15,0-1 0,0 0 0,0 1 16,0-1-16,0 0 0,0 1 16,0-1-16,0 0 0,0 1 0,0-1 15,0-21-15,0 21 0,0 1 0,0-22 16,0 21-16,0-21 0,0 1 16,0 20-16,0-21 0,0 0 0,0 0 15,0 1-15,0-1 0,0 0 16,0 0-16,-22 0 15,1-21-15,0 21 16,0-21 0,0 0-16,0 0 0,-1 0 15,1 0-15,0 0 0,0 0 16,0 0-16,0 0 0,-22 0 0,22 0 16,0 0-16,-21 0 0,-1 0 15,22 0-15,-21 0 0,-1 0 0,-20 0 16,21 0-16,-22 0 0,1 0 0,-1 0 15,-21 0-15,22 0 0,-43 0 16,21 0-16,-20 0 0,-1 0 0,-21 0 16,0 0-16,21 0 0,-21 0 15,21 0-15,0 0 0,-21 0 0,21 0 16,1 0-16,20 0 0,-21 0 16,21-21-16,1 21 0,-1 0 0,0 0 15,1 0-15,20 0 0,1 0 16,-1 0-16,-20 0 0,20-21 0,1 21 15,20 0-15,-20 0 0,20 0 0,22 0 16,-21 0-16,21 0 0,0 0 16,21-21-16,21 0 31,0 21-31,-21-21 16,21 21-16,0 0 0</inkml:trace>
  <inkml:trace contextRef="#ctx0" brushRef="#br0" timeOffset="111716.21">12721 5694 0,'0'-21'47,"21"0"-47,0 21 0,22-22 0,-22 22 16,21-21-16,-21 0 0,22 0 15,-1 21-15,0-21 0,1 0 0,-1-22 16,0 22-16,1 0 0,-1 0 0,22 0 16,-22-1-16,0 1 0,-21 0 15,22 0-15,-1 21 0,-21-21 16,0 21-16,1 0 0,-1-21 0,0 21 16,0 0-1,0 21-15,-21 0 0,21 0 16,-21 0-16,0 0 0,22 22 15,-22-22-15,21 21 0,-21 1 0,0-1 16,0-21-16,21 21 0,-21 1 0,21-22 16,-21 21-16,0-21 0,0 1 15,21 20-15,-21-21 0,0 0 0,21-21 16,-21 21-16,0 1 0,0-1 16,22-21-1,-1 0 1,-21-21-1,21 21-15,-21-22 0</inkml:trace>
  <inkml:trace contextRef="#ctx0" brushRef="#br0" timeOffset="112139.22">13822 5673 0,'84'-21'16,"-62"-1"-16,-1 22 0,42-42 15,-20 42-15,-1-21 0,0 0 16,1 0-16,20-1 0,-21 1 0,22 21 16,-22-21-16,1 0 0,20 0 15,-21 0-15,1-1 0,-1 22 0,0-21 16,1 21-16,-1 0 0,-21 0 15,22 0-15,-22 0 0,0 0 0,0 0 16,0 0-16,0 21 16,-21 1-16,0-1 0,22 0 15,-22 0-15,21 0 0,-21 0 16,21 22-16,-21-22 0,0 21 0,0 1 16,0-22-16,0 21 0,21-21 15,-21 22-15,0-22 0,0 0 0,0 0 16,0 0-16,0 0 0,0 1 0,0-1 15,0 0 1,0-42 0,0 0-1,0-1-15</inkml:trace>
  <inkml:trace contextRef="#ctx0" brushRef="#br0" timeOffset="113508.35">13822 4932 0,'-21'85'31,"21"-64"-31,0 0 0,0 0 16,0 0-16,21-21 31,0 0-31,0 0 0,0 0 16,0 0-16,1 0 16,-1 0-16,0-21 15,-21 0-15,21 0 0,-21 0 16,0-1-16,0 1 15,0 0-15,0 0 0,-21 0 16,0 21-16,0-21 16,-1 21-16,1 0 15,0 0-15,0 21 16,0-21-16,21 21 0,-21-21 16,21 21-16,0 0 0,0 0 0,0 1 15,0-1-15,0 0 0,0 0 16,0 0-1,0 0 1,21-21-16,-21 22 0,21-22 16,0 0-16,0 0 0,0 0 15,1 0-15,-1-22 16,0 1-16,0 0 16,-21 0-16,0 0 15,0 0-15,0-1 16,0 1-16,0 0 15,-21 21-15,0 0 0,0 0 16,-1 0 0,1 0-16,0 0 0,21 21 15,-21-21-15,21 21 0,-21 1 16,21-1-16,0 0 16,0 0-16,0 0 0,0 0 15,0 1-15,21-1 16,0-21-16,0 0 15,-21 21-15,21-21 0,1 0 16,-1 0-16,0 0 16,0 0-16,0-21 15,-21 0-15,0-1 0,21 1 16,-21 0 0,0 0-16,0 0 0,0 0 15,-21-1-15,0 22 0,21-21 16,-21 21-16,0 0 15,21 21 1,-21-21-16,21 22 0,0-1 0,0 0 16,0 0-16,0 0 0,0 0 15,0 1 1,21-22 0,0 0-16,0 0 15,0 0 1,0 0-16,-21-22 15,0 1 1,0 0-16,0 0 0,-21 21 16,0-21-16,0 21 15,0 0-15,0 0 16,-1 0-16,22 21 47,0-42 15,0 0-46,0-1 0,0 44 62,0-1-63</inkml:trace>
  <inkml:trace contextRef="#ctx0" brushRef="#br0" timeOffset="121047.61">16891 5334 0,'0'0'0,"0"-21"16,0 0-16,0 0 16,0-1-1,-21 22 16,0 22-31,-1-1 16,1 0-16,21 0 0,-21 0 16,0 0-16,21 1 15,-21-1-15,21 0 0,0 0 0,0 0 16,0 0-16,0 1 16,0-1-16,0 0 0,0 0 15,21-21 1,0 0-16,0 0 15,0 0-15,1 0 16,-1 0-16,0-21 0,0 0 16,0 0-16,0 21 0,-21-22 15,0 1-15,0 0 16,22 0-16,-22 0 0,0 0 16,0-1-16,0 1 0,0 0 15,-22 0-15,1 0 0,21 0 16,-21 21-16,21-22 0,-21 22 15,0 0-15,0 0 16,-1 0 0,1 0-16,0 22 0,21-1 15,-21 0-15,21 0 0,-21-21 16,21 21-16,0 0 0,0 1 0,0-1 16,0 0-16,0 0 15,0 0-15,21 0 16,0-21-1,0 0 1,0 0-16,1 0 0,-1 0 16,0 0-16,-21-21 15,21 0 1,-21 0-16,0-21 31,0 20-31,0 1 0,0 0 0,0 0 16,-21 21-16,0 0 15,21-21-15,-21 21 16,-1 0-16,1 0 16,21 21-16,-21 0 0,21 0 15,-21 0-15,21 1 0,0-1 16,0 0-16,0 0 16,0 0-16,0 0 15,21-21 16,0 0-31,0 0 0,1 0 16,-22-21-16,21 21 16,-21-21-16,21 21 0,-21-21 15,0 0 1,0 0-16,-21 21 31,0 0 0,21 21-31,-22-21 16,22 21-16,0-42 281,22 21-281,-22-21 16,21 21-16,0-22 16,0 22-1,-21-21-15,21 21 16,0 0-1,-21-21-15,22 21 16,-22-21-16,21 21 0,0 0 16,-21-21-16,21 21 0,0 0 15,-21-21-15,21 21 0,1 0 16,-1 0-16,0-22 0,-21 1 16,21 21-16,0 0 0,0 0 0,1-21 15,-1 21-15,0 0 0,0 0 16,0-21-16,0 0 0,1 21 15,-1 0-15,0 0 0,21-21 16,-21 21-16,1 0 0,-1 0 0,0-22 16,0 22-16,21 0 0,-20 0 0,-1-21 15,0 21-15,21 0 0,-21 0 16,1-21-16,20 21 0,-21 0 0,0 0 16,22-21-16,-22 21 0,21-21 15,-21 21-15,22 0 0,-1-21 16,-21 21-16,21 0 0,1 0 0,-22-22 15,21 22-15,1 0 0,-1 0 16,0-21-16,-21 21 0,22 0 0,-1 0 16,0 0-16,1 0 0,-22-21 15,21 21-15,1 0 0,-22 0 0,21 0 16,0 0-16,-20-21 0,20 21 16,0 0-16,-21 0 0,22 0 0,-22 0 15,0 0-15,21 0 0,-20 0 16,20 0-16,-21 0 0,21 0 0,1 0 15,-22 0-15,21 0 0,1 0 0,-1 0 16,0 0-16,22 0 16,-22 0-16,0 0 0,1 0 0,-1 0 15,0 0-15,1 0 0,-1 0 16,0 0-16,1 21 0,-1-21 0,0 0 16,1 0-16,-1 0 0,-21 21 15,22-21-15,-1 0 0,21 0 0,-20 21 16,-1-21-16,22 0 0,-1 22 0,-21-22 15,22 21-15,-1-21 0,1 21 16,-1-21-16,1 21 0,-1-21 0,1 21 16,-1-21-16,-20 21 0,20-21 15,-20 0-15,-1 22 0,21-22 0,-20 21 16,-1-21-16,0 21 0,1-21 16,-1 21-16,22-21 0,-22 21 15,0 0-15,1-21 0,20 22 0,-21-22 16,22 21-16,-22-21 0,22 21 15,-22-21-15,0 21 0,22 0 0,-22-21 16,1 21-16,-1 1 0,0-22 0,1 21 16,-1 0-16,0-21 0,1 21 15,-1 0-15,0 0 0,1 1 0,-1-22 16,0 21-16,1 0 0,-22 0 16,21 0-16,0 0 0,1 1 15,-1-1-15,-21 0 0,22 0 0,-22 21 0,21-20 16,0-1-16,-20 0 15,20 0-15,-21 0 0,21 22 0,-20-22 16,20 0-16,-21 0 0,0 0 16,22 0-16,-22 1 0,0-1 0,0 0 15,21 21-15,-20-21 0,-1 1 16,0-1-16,0 0 0,0 0 0,0-21 16,-21 21-16,22 22 0,-1-22 15,-21 0-15,0 0 0,21 0 0,-21 0 0,21 1 16,-21-1-16,21 21 0,-21-21 15,0 0-15,21 1 0,-21-1 16,22 21-16,-22-21 0,0 0 0,0 1 16,21-1-16,-21 0 0,0 21 15,0-21-15,0 1 0,0-1 0,0 0 16,0 0-16,0 0 0,0 0 0,0 1 16,-21-1-16,21 0 0,-22 21 15,22-21-15,0 1 0,-21-1 0,0 0 16,21 0-16,-21 21 0,21-20 15,0-1-15,-21 0 0,21 21 0,-21-21 16,-1 1-16,22-1 0,0 0 0,-21 0 16,0 0-16,0 22 0,21-22 15,-21 0-15,0 0 0,21 0 16,-22 0-16,1-21 0,0 22 0,0-1 16,0 0-16,0 0 0,-1 0 0,1-21 15,0 21-15,0 1 0,0-1 16,0 0-16,-1-21 0,1 21 0,0 0 15,0-21-15,0 21 0,-22 1 0,22-22 16,-21 21-16,21 0 0,-22-21 16,1 21-16,21 0 0,-21-21 0,-1 21 15,1 1-15,0-22 0,-1 21 0,1 0 16,0-21-16,-1 21 0,1-21 16,21 21-16,-22-21 0,1 21 15,21-21-15,-21 22 0,20-22 0,1 0 16,-21 21-16,21-21 0,-22 0 15,22 21-15,-21-21 0,21 0 0,-22 21 16,1-21-16,21 21 0,-21-21 0,-1 21 16,22-21-16,-21 0 0,21 22 15,-1-22-15,1 0 0,-21 0 0,21 21 16,0-21-16,-1 0 0,1 0 16,0 0 15,21-21 16,21 21-32,0-22-15,-21 1 0,22 21 0,-22-21 16,21 21-16,0-21 0,-21 0 16,21 0-16,-21-1 0,21 1 15,-21 0-15,21 0 0,-21 0 16,0 0-16,0-1 0,0 1 15,0 0-15,0 0 16,-21 21 31,0 21-31,0 0-16,21 0 0,-21 1 15,0-1-15,21 0 16,-22 0-16,22 0 0,0 0 0,-21 1 15,21-1-15,0 0 0,0 0 16,0 0-16,0 0 16,0 1-16,21-22 31,1 0-31,-1 0 16,0 0-16,0 0 0,-21-22 15,21 22-15,0-21 16,-21 0-16,0 0 0,0 0 15,0 0-15,0-1 16,0 1-16,0 0 0,0 0 0,0 0 16,0 0-1,-21-1-15,0 22 16,0 0-16,0 0 16,0 22-1,21-1-15,-22 0 0,22 0 16,0 0-16,0 0 0,0 1 15,-21-22-15,21 21 0,0 0 16,0 0-16,0 0 0,0 0 16,21-21-1,1 0-15,-1 0 16,0 0-16,0 0 16,-21-21-16,21 0 15,-21 0-15,0 0 0,0 0 0,0-1 16,0 1-16,0 0 0,0 0 15,0 0-15,0 0 16,-21 21 0,0 0-1,0 0 1,21 21-16,-21-21 0,21 21 0,0 0 16,0 0-16,0 0 0,0 1 15,0-1-15,0 0 16,0 0-16,0 0 15,21-21-15,0 0 16,0 0-16,0 0 0,0 0 16,1 0-1,-1 0-15,-21-21 0,0 0 0,0 0 16,21 21-16,-21-21 0,0-1 0,0 1 16,0 0-16,0 0 0,0 0 15,0 0-15,0-1 0,-21 22 16,0 0-1,-1 0-15,1 0 16,0 0-16,0 0 0,21 22 16,0-1-16,-21 0 0,21 0 0,-21 0 15,21 0-15,0 1 0,0-1 16,0 0-16,0 0 0,0 0 16,0 0-16,21-21 0,0 22 0,0-22 15,0 0-15,0 0 16,1 0-16,-1 0 15,0-22-15,0 1 16,-21 0-16,0 0 0,0 0 0,0 0 16,0-1-16,0 1 15,0 0-15,0 0 0,-21 0 0,0 21 16,0-21-16,-1 21 0,1 0 16,0 0-16,21 21 15,0 0-15,-21-21 0,21 21 16,0 0-16,0 0 0,0 1 15,0-1-15,0 0 16,-21-21 47,0 0-63,-1 0 0</inkml:trace>
  <inkml:trace contextRef="#ctx0" brushRef="#br0" timeOffset="131371.12">2053 9758 0,'0'0'16,"-21"21"-16,0-21 16,42 0 30,0 0-46,0 0 16,64 0-16,-64-21 16,21 0-16,1 21 0,-1 0 0,0 0 15,-20-21-15,20 21 0,-21 0 16,0 0-16,0 0 0,1 0 0,-1 0 16,-42 0 15,-1 0-31,1 21 0,0-21 15,0 0-15,0 0 0,0 0 0,-1 0 0,1 0 16,0 0-16,0 0 16,0 0-16,0 0 0,-1 0 0,1 0 15,0 0-15,0 0 0,0 0 16,0 0-16,-1 0 16,22 21-16,-21-21 0,0 21 0,21 0 15,-21-21-15,0 21 16,0 1-16,-1-1 0,22 0 0,-21 0 15,0-21-15,21 21 0,-21 0 16,0 1-16,21-1 0,-21 0 0,21 0 16,-22 0-16,22 0 15,-21-21-15,21 22 16,0-44 31,21 22-47,1-21 15,-1 0-15,0 21 0,0-21 16,0 21-16,0 0 0,1 0 0,20-21 16,-21 21-16,0 0 0,22 0 15,-22 0-15,21 0 0,0 0 16,-20 0-16,20 21 0,-21-21 0,21 21 16,-20 0-16,-1 0 0,0-21 0,0 22 15,0-1-15,-21 0 0,0 0 16,0 21-16,0-20 0,-21-1 15,0 0-15,0 0 0,0 21 0,-22-20 16,1-1-16,0 0 0,-1 0 0,1 0 16,0 0-16,-1-21 0,1 22 15,0-22-15,-1 0 0,1 0 0,0 0 16,-1 0-16,22 0 0,-21 0 16,21 0-16,-1 0 0,1-22 0,0 22 15,21-21-15,0 0 16,0 0-16,21 21 15,0-21-15,1 21 0,20 0 16,-21-21-16,0 21 16,22-22-16,-22 22 0,21-21 0</inkml:trace>
  <inkml:trace contextRef="#ctx0" brushRef="#br0" timeOffset="131644.96">2857 10245 0,'64'0'31,"-64"-21"-31,21 21 0,-21-22 16,0 1-16,0 0 15,-21 21 1,0 0-16,0 0 15,-1 0-15,1 0 0,21 21 16,-21-21-16,21 21 0,0 1 16,0-1-16,0 0 15,0 0 1</inkml:trace>
  <inkml:trace contextRef="#ctx0" brushRef="#br0" timeOffset="132211.69">4445 9737 0,'0'-21'0,"0"42"0,0-64 0,0 22 0,0 0 0,21 0 16,-21 0-16,0 0 0,0-1 16,0 1-16,0 0 0,0 0 0,0 0 15,-21 42 17,21 0-32,0 21 0,0 1 15,0-1-15,0 22 0,-21-22 0,21 21 16,0 1-16,-21-1 0,21 1 15,0-1-15,-22 22 0,1-21 0,0-1 16,21 1-16,-21-1 0,0 1 0,0-22 16,21 0-16,-22 1 0,22-1 15,0-21-15,0 21 0,0-20 0,0-1 16,0-42 0,0-1-1,22 1-15,-1 0 0,0-21 16,-21 21-16,21-43 0,-21 22 0,21-1 15,-21-20-15</inkml:trace>
  <inkml:trace contextRef="#ctx0" brushRef="#br0" timeOffset="132469.54">4403 9652 0,'0'0'0,"0"-21"15,0 0-15,0 0 16,42 21-16,-21-22 0,21 22 15,22-21-15,-22 0 0,22 21 16,-1-21-16,1 0 0,-1 21 16,1-21-16,-1 21 0,-20 0 0,-1-22 15,0 22-15,1 0 0,-22 0 0,0 0 16,0 0-16,0 0 0,-21 22 31,-21-22-31,21 21 16,-21-21-16,0 21 0,0-21 15,-1 21-15,1-21 0,0 21 0</inkml:trace>
  <inkml:trace contextRef="#ctx0" brushRef="#br0" timeOffset="132707.41">4466 10224 0,'0'0'0,"-21"21"0,21 0 16,-21-21-16,42 0 16,0 0-1,0 0-15,0 0 0,1 0 16,20 0-16,-21 0 0,0 0 0,22 0 16,-22 0-16,0 0 0,21 0 15,-21 0-15,1 0 0,-1 0 16,0-21-16,0 21 0,0 0 0</inkml:trace>
  <inkml:trace contextRef="#ctx0" brushRef="#br0" timeOffset="132991.39">5207 10224 0,'0'21'31,"0"0"-31,0 0 16,-21 0-16,0 0 0,21 1 15,-22 20-15,22-21 0,-21 21 0,21 1 16,-21-22-16,0 21 0,21 1 0,0-22 16,0 0-16,-21 21 0,21-21 15,0 1-15,0-1 0,0-42 47,0-1-47,0 1 0,0 0 16,21 0-16</inkml:trace>
  <inkml:trace contextRef="#ctx0" brushRef="#br0" timeOffset="133343.24">5165 10054 0,'0'0'0,"0"-21"16,0 0-1,0 42 1,0 0 0,0 0-16,0 1 0,0-1 15,21-21 1,0 0-16,0 0 16,0 0-16,0 0 0,1-21 15,-1 21-15,-21-22 0,21 1 16,0 0-16,0 21 0,-21-21 15,0 0-15,0 0 0,0-1 0,0 1 16,-21 0-16,0 21 0,0 0 16,0 0-16,-1 0 0,1 0 15,0 0-15,-21 0 0,21 0 0,-1 0 16,1 21-16,0-21 0,21 21 0,-21 1 16,21-1-1,0 0-15,21-21 16,0 0-16,0 0 15,1 0-15,-1 0 16</inkml:trace>
  <inkml:trace contextRef="#ctx0" brushRef="#br0" timeOffset="133652.06">6011 9504 0,'0'0'16,"0"-21"-16,-21 21 15,0 21 1,21 0-16,-21 0 0,21 0 16,0 22-16,0-22 0,-21 21 0,21 22 15,-22-22-15,1 22 0,21-22 16,-21 21-16,0-20 0,21 20 16,-42 1-16,20-1 0,1-20 0,0 20 15,-21 1-15,21-1 0,-1 1 0,1-22 16,0 21-16,0-20 0,0-1 15,0-21-15,21 22 0,0-22 0,0 0 16,0 0-16,0 0 0,21-21 31,0-21-15,0 0-16,-21 0 0</inkml:trace>
  <inkml:trace contextRef="#ctx0" brushRef="#br0" timeOffset="134027.98">5948 10456 0,'0'0'0,"0"22"0,21-1 15,0-21 1,0 0 0,0 0-16,1 0 0,-1-21 0,0-1 15,0 22-15,0-21 0,0 0 0,1 21 16,-1-21-16,0 0 0,-21 0 15,21-1-15,-21 1 0,0 0 0,0 0 16,0 0-16,0 0 16,-21 21-16,0 0 0,0 0 15,-1 0-15,1 0 0,0 21 16,-21-21-16,21 21 0,-1 0 0,1 0 16,-21 22-16,42-22 0,-21 21 0,21-21 15,-21 22-15,21-22 0,0 21 0,0-21 16,0 0-16,0 22 0,0-22 15,0 0-15,21 0 0,0-21 16,0 0-16,21 0 0,-20 0 16,-1 0-16,0 0 0,21 0 15,1-21-15,-22 0 0,21 0 16,0 0-16,1-1 0,-1-20 0</inkml:trace>
  <inkml:trace contextRef="#ctx0" brushRef="#br0" timeOffset="135112.48">6964 9737 0,'0'0'16,"0"-21"-16,0-22 0,0 22 0,0 0 15,-21 21 1,-1 0-16,1 21 0,21 0 16,-21 0-16,0 22 0,21-1 0,-21 0 15,21 1-15,0-1 16,-21 0-16,21 22 0,-22-22 0,1 1 15,21 20-15,0-21 0,-21 22 0,21-22 16,-21 22-16,21-22 0,0 22 16,0-22-16,0 0 0,0 1 0,0-1 15,0-21-15,0 21 0,21-20 0,0-1 16,0-21-16,-21 21 0,22-21 0,-1 0 16,0 0-16,0 0 0,0 0 15,22-21-15,-22 0 0,0-1 0,21 1 16,-21 0-16,22-21 0,-22 21 0,21-22 15,-21 1-15,1-22 0,20 22 16,-21-21-16,0 20 0,0-20 16,22-1-16,-22 1 0,0-1 0,0 1 15,0-1-15,1 22 0,-22-22 0,21 1 16,0 21-16,-21-1 0,21 1 16,-21 21-16,0 0 0,0-1 0,0 1 15,0 0-15,0 42 16,-21 0-1,21 1-15,0 20 0,-21 0 0,0 1 16,21-1-16,0 21 0,-22 1 0,1-1 16,0 1-16,0-1 0,21 1 0,-21-1 15,0 1-15,-1-1 16,22-20-16,-21 20 0,21 1 0,-21-22 16,21 0-16,0 1 0,0-22 0,0 21 15,0-21-15,0 1 0,0-1 0,21 0 16,0-21-16,1 0 0,-1 0 15,21 0-15,-21 0 0,22 0 0,-22 0 16,21-21-16,0 0 0,1-1 0,-1 1 16,22-21-16,-22 0 0,0 20 0,1-41 15,-1 21-15,0-1 0,1-20 16,-1-1-16,-21 22 0,21-22 0,-20 1 16,-1 21-16,0-22 0,0 1 0,0 20 15,-21-20-15,0 20 16,0 1-16,0 0 0,0 21 0,0-22 15,0 22-15,0 0 0,0 0 0,0 42 32,-21 0-32,21 0 15,-21 0-15,0 22 0,21-1 0,-21 22 16,21-22-16,-22 21 0,22-20 0,-21 20 16,0-20-16,21 20 0,-21 1 15,0-1-15,21-21 0,0 22 0,0-22 16,0 1-16,0-1 0,0 0 15,0 1-15,0-22 0,0 21 0,0-21 16,21 0-16,0 1 0,0-1 0,0-21 16,1 21-16,-1-21 0,0 21 15,21-21-15,-21 0 0,1 0 0,-1 0 16,21-21-16,-21 0 0,0 0 0,22-1 16,-22-20-16,0 21 0,21-21 15,-20-1-15,-1 1 0,0 0 16,0-1-16,0 1 0,0 0 0,1 20 15,-22-20-15,0 21 0,21 21 0,-21-21 0,0 42 32,0 0-32,0 0 15,0 22-15,0-22 0,-21 0 0,21 21 16,0-21-16,0 22 0,0-22 0,0 0 16,-22 0-16,22 0 0,0 1 15,0-1-15,0 0 0,0 0 16,22-21-16,-1 0 15,0-21-15,0 0 16,-21 0-16,0-1 16</inkml:trace>
  <inkml:trace contextRef="#ctx0" brushRef="#br0" timeOffset="135287.38">8805 10012 0,'0'0'0,"-21"0"0,0 0 15,0 0-15,0 0 0,-1 0 16</inkml:trace>
  <inkml:trace contextRef="#ctx0" brushRef="#br0" timeOffset="135488.26">7853 10266 0,'0'0'16,"-21"42"-16,-1-21 0,1-21 0,42 0 31,1 0-31,-1 0 0,0 0 16,0 0-16,21-21 0,-20 21 0,20-21 15,0 21-15,1-21 0,-1 21 0,0-21 16,1 0-16,-1 21 0,21-22 16</inkml:trace>
  <inkml:trace contextRef="#ctx0" brushRef="#br0" timeOffset="135811.75">9504 9525 0,'0'0'0,"21"0"0,-21-21 0,-21 21 16,0 0-1,-1 0-15,1 21 0,21 0 16,-21 22-16,0-22 0,0 21 16,0 22-16,-1-1 0,22-21 0,-21 22 15,0-1-15,0 22 0,0-21 16,0-1-16,-22 22 0,22-22 0,0 1 15,0-1-15,0 1 0,-1-1 16,1-20-16,0-1 0,0 0 0,21 1 16,0-1-16,0-21 0,0 0 0,0 0 15,0 1-15,21-22 32,0-22-32,0 1 0,1 0 0,20 0 15,-21 0-15,0-22 0,22 1 0</inkml:trace>
  <inkml:trace contextRef="#ctx0" brushRef="#br0" timeOffset="136451.39">9567 10456 0,'0'0'0,"0"22"16,21-22-1,1 0-15,-1 0 16,0 0-16,0 0 15,0-22-15,22 22 0,-22-21 0,0 0 16,0 0-16,0 0 0,0 0 0,1 21 16,-1-22-16,-21 1 0,21 0 0,-21 0 15,0 0-15,0 0 0,0-1 16,-21 22-16,0 0 16,-1 0-16,1 0 0,0 0 15,0 0-15,0 22 0,0-1 0,-1-21 16,1 42-16,21-21 0,0 0 0,-21 22 15,0-1-15,21-21 0,-21 22 16,21-22-16,0 21 0,0-21 0,0 0 16,0 1-16,0-1 0,0 0 0,0 0 15,21 0-15,0-21 0,0 0 0,0 0 16,22 21-16,-1-21 0,0 0 16,1 0-16,-1 0 0,0-21 15,22 0-15,-22 21 0,22-21 0,-22 0 0,0 0 16,1-1-16,-1 1 0,0-21 15,1 21-15,-22-22 0,21 22 16,-21-21-16,1 21 0,-1-22 0,-21 22 16,0 0-16,0 0 0,0 0 0,0 0 15,-21 21 1,-1 0-16,1 0 0,0 0 16,0 21-16,21 0 0,0 0 0,-21 0 15,21 0-15,-21 22 0,21-22 0,0 0 16,0 21-16,0-20 0,0-1 0,0 0 15,0 0-15,0 0 16,0 0-16,21 1 0,-21-1 0,0 0 16,21 0-16,-21 0 0,0 0 15,0 1-15,-21-1 16,0-21-16,-1 0 0,1 0 16,0 0-16,0 0 0,0 0 0,0 0 15,-1 0-15,1 0 0,0 0 0,21-21 16,0-1-16,0 1 0,0 0 0</inkml:trace>
  <inkml:trace contextRef="#ctx0" brushRef="#br0" timeOffset="136719.23">9144 9991 0,'21'0'16,"-42"0"-16,84 0 0,-41 0 0,20 0 0,0 0 16,1 0-16,-1 0 0,-21 0 0,21 0 15,1 0-15,-1 0 0,-21 0 16,22 0-16,-22 0 0,0-21 15,21 21-15,-21 0 0,1-22 16</inkml:trace>
  <inkml:trace contextRef="#ctx0" brushRef="#br0" timeOffset="137385.04">11515 10414 0,'0'0'0,"0"21"16,0-42 15,21 21-31,0-21 0,0 0 16,-21 0-16,0-1 0,0 1 15,-21 21 17,0 0-32,0 0 0,21 21 15,-22-21-15,22 22 0,-21-22 0,21 21 16,0 0-16,0 0 15,0 0 1,21-21 0,1 0-16,-1 0 0,0-21 15,0 0-15</inkml:trace>
  <inkml:trace contextRef="#ctx0" brushRef="#br0" timeOffset="137731.16">12679 10054 0,'0'0'0,"21"-21"0,0 21 0,0-21 0,-21 0 16,21 0 0,-21-1-16,0 1 0,0 0 15,0 0 1,-21 21-16,0 0 0,0 0 0,0 0 15,0 0-15,-1 21 0,1 0 16,-21 0-16,21 1 0,0-1 0,-22 21 16,22 0-16,0-20 0,0 20 0,0 0 15,-1 1-15,1 20 0,21-21 16,0 1-16,0-1 0,0 0 0,0-20 16,0 20-16,21-21 0,1 0 0,20 0 15,-21 1-15,21-1 0,-20-21 16,20 0-16,0 0 0,1 0 15,-1 0-15,0 0 0,1-21 0,20-1 16,-21 1-16,1 0 0,-1 0 0</inkml:trace>
  <inkml:trace contextRef="#ctx0" brushRef="#br0" timeOffset="138344.68">13335 10139 0,'0'-21'0,"0"42"0,0-63 0,-21 42 15,0 0-15,-1 0 16,1 21-16,0-21 15,-21 21-15,21 0 0,21 0 0,-22 0 16,1 22-16,0-22 0,0 21 16,21-21-16,-21 1 0,21 20 0,0-21 15,0 0-15,0 0 0,0 1 16,0-1-16,21 0 0,0-21 0,0 0 16,0 0-16,1 0 0,20 0 0,-21 0 15,21 0-15,-20 0 0,20-21 16,-21 21-16,21-21 0,-20-1 0,20 1 15,-21 0-15,0-21 0,0 21 0,-21-1 16,0 1-16,0 0 0,0-21 0,0 21 16,0-1-16,-21 1 0,0 21 15,0-21-15,0 21 0,-22-21 0,22 21 16,0 0-16,0 0 0,0 0 16,0 0-16,42 0 31,0 0-31,0 0 15,21 0-15,-20 0 0,20-21 0,-21 21 16,21 0-16,1-21 0,-22 21 0,21 0 16,-21-22-16,1 22 0,-1 0 15,0 0-15,0 0 0,0 0 0,0 22 16,-21-1-16,0 0 16,0 0-16,0 0 0,0 0 0,0 1 15,0 20-15,0 0 0,0 1 0,0-1 16,0 0-16,0 22 0,0-22 15,0 22-15,0-22 0,-21 21 0,21 1 16,-21-22-16,21 22 0,-21-1 0,21-20 16,-21 20-16,0 1 0,21-22 15,-22 0-15,22 1 0,0-1 0,-21-21 16,21 21-16,0-20 0,-21-1 0,21 0 16,0-42-1,0 0 1,0-1-16,21-20 0,-21 21 15,21-21-15,-21-1 0,22 1 16</inkml:trace>
  <inkml:trace contextRef="#ctx0" brushRef="#br0" timeOffset="138408.66">13801 10393 0,'0'-42'0,"0"84"0</inkml:trace>
  <inkml:trace contextRef="#ctx0" brushRef="#br0" timeOffset="138624.54">13801 10118 0,'21'0'16,"0"-21"-16,0 21 0,0 0 15,22 0-15,-1 0 0,-21 0 0,21 0 16,1 0-16,-22 0 0,21 21 0,-21 0 16,1 0-16,-1 0 0,-21 0 15,0 1-15,0 20 0,0-21 0,0 21 16,-21-20-16,-1-1 0,-20 0 0,0 21 16,21-21-16,-22 1 0,1-22 15,21 21-15,-22 0 0,22-21 16,0 0-16,0 0 15,42-21 1,-21 0-16,21 21 0,22-22 16,-22 1-16,21 0 0</inkml:trace>
  <inkml:trace contextRef="#ctx0" brushRef="#br0" timeOffset="139171.23">14499 10181 0,'0'0'0,"0"-21"0,0 42 31,-21 0-15,21 1-16,-21-1 0,21 0 0,0 0 15,-21 21-15,21-20 0,-22 20 16,22-21-16,0 0 0,0 22 0,0-22 16,0 0-16,0 0 0,22-21 0,-1 21 15,0-21-15,0 0 0,0 0 16,0 0-16,22 0 0,-1 0 0,-21-21 15,22 0-15,-1 0 0,-21 0 16,21-1-16,1 1 0,-22-21 0,21 21 16,-21 0-16,1-22 0,-1 22 15,-21 0-15,0 0 0,21 0 0,-21-1 16,0 1-16,21 21 0,-21 21 16,0 1-1,-21-1-15,21 0 0,-21 21 16,21-21-16,0 22 0,-21-1 0,21 0 15,-22 1-15,22 20 0,0-20 0,0 20 16,0-21-16,0 22 0,0-22 0,0 22 16,22-1-16,-1 1 0,-21-1 15,0 1-15,0 20 0,0-20 16,0-1-16,0 1 0,0-1 0,0 1 16,0-1-16,0 1 0,-21-22 0,-1 1 15,1-1-15,0-21 0,0 0 0,-21 0 16,20 1-16,-20-22 0,0 0 15,21 0-15,-22-22 0,1 1 0,21-21 16,0 21-16,-22-22 0,22 1 0,21-21 16,-21-1-16,21 1 0,0-1 0,0 1 15,0-22-15,0 21 0,0 1 16,21 21-16,0-22 0,0 22 0,1-22 16,-1 22-16,0 21 0,21-22 0</inkml:trace>
  <inkml:trace contextRef="#ctx0" brushRef="#br0" timeOffset="140816.17">15325 10308 0,'0'0'0,"0"21"0,0 1 32,21-22-32,0 0 0,0 0 15,0 0-15,0 0 0,22-22 0,-22 1 16,21 21-16,-21-21 0,22 0 0,-1 0 16,0 0-16,1-1 0,20 1 15,-20 0-15,-1-21 0,0 21 16,1-1-16,-22-20 0,0 21 0,0-21 15,-21 20-15,0-20 0,0 0 0,0 21 16,0-22-16,-21 22 0,0 0 16,0 0-16,-1 0 0,1 21 0,0 0 15,0 0-15,0 0 0,0 0 0,-1 21 16,1 21-16,0-21 0,0 43 16,0-22-16,0 22 0,-1-1 0,1 22 15,21-1-15,-21 1 0,0 0 0,0-1 16,0 22-16,-1-21 0,22 21 15,-21-22-15,0 22 0,0 0 16,21-21-16,-21 21 0,21-1 0,-21-20 16,21 0-16,0-1 0,-22 1 0,22 0 15,0-22-15,0 1 0,0-1 0,0-20 16,22 20-16,-22-42 0,21 22 16,0-22-16,0 0 0,21-21 0,-20 0 15,-1 0-15,21-21 0,0 0 0,-20-22 16,20 1-16,0 0 0,1-1 0,-1-20 15,21-1-15,-20 1 0,-1-1 16,22-20-16,-43 20 0,21-21 0,-21 22 16,0-22-16,-21 1 0,0 20 0,0-21 15,-21 22-15,0-1 0,0 1 16,-21 21-16,-1-22 0,1 22 0,-22 21 16,22-22-16,-21 22 0,20 0 15,-20 0-15,20 21 0,1 0 0,0-21 16,21 21-16,-1 0 0,1 0 0,42 0 31,1 0-31,-1-22 0,0 1 16,0 21-16,21-21 0,-20 21 0,20-21 15,0 0-15,22 0 0,-22-1 16,22 1-16,-1-21 0,-21 21 0,22 0 16,-1-1-16,-20 1 0,-1 0 0,0 0 15,1 21-15,-22-21 0,0 0 0,0 21 16,0-22-1,-42 22 1,0 0-16,21 22 0,-21-1 16,0-21-16,21 42 0,0-21 0,-21 0 15,21 1-15,0-1 0,0 21 16,0-21-16,0 0 0,0 1 0,0-1 16,21-21-16,0 21 0,0 0 0,0-21 15,0 0-15,1 0 0,-1 0 16,21 0-16,-21 0 0,0-21 15,22 0-15,-22 0 0,21-1 0,1 1 16,-22 0-16,21 0 0,0-21 0,-20-1 16,20 1-16,-21 0 0,21-1 15,-20 1-15,-1 0 0,0-22 0,0 22 16,0-22-16,0 22 0,1-22 0,-1 22 16,-21-21-16,0 20 0,21 1 15,-21 0-15,0 20 0,0 1 0,0 42 31,0 1-31,-21 20 16,21 0-16,-21 1 0,21-1 0,-22 0 16,1 22-16,21-22 0,0 22 0,-21-22 15,21 0-15,0 22 0,0-22 16,0 0-16,0 1 0,0-1 16,0 0-16,21 1 0,0-22 0,1 0 15,-1 0-15,21 0 0,-21-21 0,22 0 16,-22 0-16,21 0 0,-21 0 15,22 0-15,-22 0 0,0-21 0,21 0 16,-21 0-16,1 0 0,-1 0 0,0-1 16,0 1-16,0-21 0,-21 21 0,21 0 15,-21-1-15,0-20 0,0 21 16,0 0-16,0 0 0,-21 21 16,0 0-16,0 0 0,0 21 15,0-21-15,-1 21 0,1 21 16,0-21-16,21 1 0,0-1 15,0 21-15,0-21 0,0 0 0,0 1 16,0-1-16,0 0 0,21 0 0,0 0 16,1-21-16,-1 0 0,0 0 15,0 0-15,0 0 0,0 0 0,1 0 16,20 0-16,-21 0 0,0-21 0,0 0 16,1 21-16,-1-21 0,-21 0 0,0-22 15,21 22-15,-21 0 0,0 0 16</inkml:trace>
  <inkml:trace contextRef="#ctx0" brushRef="#br0" timeOffset="140995.79">16785 9758 0,'0'0'0,"-42"-21"0,21 21 15,-1 0-15,1 0 16,0 0-16,21-21 31,21 21-15</inkml:trace>
  <inkml:trace contextRef="#ctx0" brushRef="#br0" timeOffset="141375.41">19410 9081 0,'0'0'0,"0"-22"0,0 1 16,0 0-16,0 0 0,0 0 15,0 0-15,-21 21 0,-1-22 16,1 22-16,0 0 0,-21 0 0,21 0 15,-22 0-15,1 22 0,0-1 0,-1 0 16,1 21-16,-22 1 0,1 20 16,-1 1-16,1-1 0,-1 22 0,1 21 15,-22-22-15,1 22 0,20 0 0,-21 0 16,22-22-16,-1 22 0,22-21 16,0 0-16,21-1 0,-1 1 0,22 0 15,0-22-15,0-21 0,22 22 0,-1-22 16,21 1-16,0-1 0,1-21 0,20 0 15,-20 22-15,20-43 16,-21 21-16,22-21 0,-1 0 0,-20 0 16,-1 0-16,22 0 0,-22 0 0,0-21 15</inkml:trace>
  <inkml:trace contextRef="#ctx0" brushRef="#br0" timeOffset="141831.31">18986 9673 0,'0'-21'16,"0"-85"0,0 85-1,-21 21 1,21 21-16,-21 0 15,21 22-15,0-22 0,0 42 16,-21-20-16,21 20 0,-21-20 0,21 20 16,-21-21-16,-1 22 0,22-22 0,-21 1 15,0-1-15,21 0 0,-21 1 16,0-1-16,21-21 0,0 21 0,-21-20 16,21-1-16,0 0 0,-22-21 15,22-21 1,0 0-1</inkml:trace>
  <inkml:trace contextRef="#ctx0" brushRef="#br0" timeOffset="142255.95">18711 9864 0,'0'-43'0,"0"86"0,0-128 0,0 43 0,0 21 16,0-22-16,21 22 0,-21 0 15,43 0-15,-22 0 0,0-1 0,21 22 16,-20-21-16,20 21 0,0-21 0,1 21 15,-1 0-15,21 0 0,-20 0 16,20 21-16,-20 0 0,-1 22 0,0-22 16,1 0-16,-22 21 0,0-20 0,-21 20 15,0-21-15,0 21 16,-21-20-16,0-1 0,-22 21 0,1-21 16,0 0-16,-1 1 0,1-1 0,-22-21 15,22 21-15,0 0 0,-1-21 0,1 0 16,0 0-16,21 0 0,-1 0 15,-20 0-15,21 0 0,0 0 16,21-21-16,21 21 16,0 21-1,0-21-15,0 21 0,1 0 0,20 1 16,-21 20-16,0-21 0,22 0 0,-22 22 16,21-22-16,0 0 0,-20 0 15,-1 21-15,21-20 0,-21-1 16,0 0-16,22-21 0,-22 21 0,0-21 15,0 21-15,0-21 0,1 0 0,-1 0 16,0 0-16,0 0 0,-21-21 16,21 0-16,0 21 0,1-21 0,-1 0 15,0-22-15</inkml:trace>
  <inkml:trace contextRef="#ctx0" brushRef="#br0" timeOffset="142723.68">20045 9694 0,'0'0'15,"21"-21"-15,-21 0 0,-21 21 32,0 21-32,-1 0 0,22 22 0,-21-22 15,0 21-15,0 1 0,0-1 16,21 0-16,-21 1 0,-1-1 0,22 0 16,-21-21-16,0 22 0,21-1 0,-21-21 15,0 22-15,21-22 0,0 0 0,-21 0 16,21 0-16,-22 0 0,22 1 15,0-44 17,0 1-32,0 0 0,22 0 15,-22 0-15,21 0 0,0-22 0,-21 22 16,21-21-16,0-1 0,-21 1 16,21 0-16,1-1 0,-1 1 15,21 0-15,-21 21 0,0-22 0,1 22 16,20 0-16,-21 0 0,0 0 0,0 21 15,1 0-15,20 0 0,-21 21 0,0 0 16,0 0-16,1 21 0,-1-20 16,-21 20-16,0 0 0,21 1 0,-21-1 15,0 0-15,0-21 0,0 22 0,0-1 16,0-21-16,0 22 16,0-22-16,-21 0 0,0 0 0,-1 0 15,1 0-15,21 1 0,-21-1 0,0-21 0,0 0 16,0 0-16,-1 0 0,1 0 15,0 0-15,0 0 0,0 0 16,-22 0-16</inkml:trace>
  <inkml:trace contextRef="#ctx0" brushRef="#br0" timeOffset="143487.85">19706 10202 0,'0'0'0,"21"-42"31,0 42-31,1 0 0,-1-21 0,0 21 0,21-21 16,-21 21-16,22 0 0,-22 0 15,21-21-15,1 21 0,-1-22 0,21 22 16,-20-21-16,20 21 0,-20-21 16,20 0-16,1 21 0,-1-21 0,1 0 15,-22-1-15,21 1 0,1 0 16,-22 0-16,1 0 0,-1 0 0,-21-1 16,0 22-16,0-21 0,-21 0 0,-21 21 31,0 21-31,21 0 15,-21 1-15,0-1 0,0 0 0,21 21 16,-22-21-16,1 22 0,21-22 16,-21 21-16,21-21 0,0 22 0,-21-22 15,0 0-15,21 21 0,-21-20 0,21-1 16,0 0-16,0 0 0,-22 0 16,22-42 30,22 0-46,-22 0 16,21 0-16,-21-22 0,21 22 0,0 0 16,-21-21-16,0-1 0,21 22 15,0-21-15,-21-1 0,22 1 0,-1 21 0,-21 0 16,21 0-16,-21-1 0,21 22 16,0 0-16,-21 22 15,0 20-15,21-21 0,-21 0 16,22 0-16,-22 22 15,0-22-15,21 0 0,-21 0 0,0 0 16,21 1-16,0-1 0,-21 0 0,21 0 16,0-21-16,1 0 0,-1 21 0,0-21 15,21 0-15,-21 0 0,1 0 16,-1 0-16,21 0 0,-21-21 0,0 21 16,1-21-16,20 0 0,-21 0 0,0-1 15,0 1-15,-21-21 0,22 21 16,-1-22-16,0 1 0,-21 0 0,21-1 15,-21 22-15,21-21 0,-21 21 16,21 0-16,-21-1 0,0 44 16,0-1-1,0 0-15,0 21 0,0 1 0,-21-1 16,0 0-16,21 1 0,-21-1 0,0 0 16,21 1-16,-21-1 0,-1 0 15,22 1-15,0-22 0,-21 21 0,21-21 16,0 0-16,0 1 0,0-1 0,0 0 15,0 0-15,21-21 0,1 0 16,-1 0-16,0 0 16</inkml:trace>
  <inkml:trace contextRef="#ctx0" brushRef="#br0" timeOffset="143567.82">21907 10287 0,'22'-21'16,"-44"42"-16</inkml:trace>
  <inkml:trace contextRef="#ctx0" brushRef="#br0" timeOffset="143672.76">21950 10456 0,'0'22'0,"-21"-22"0,-1 21 16,22 0-16,-21 0 0,-21 0 0,21 0 15,0 1-15,-1-1 0,-20 0 16,21-21-16,0 21 0,-22 0 16,22-21-16,0 0 0,0 0 0,0 0 15</inkml:trace>
  <inkml:trace contextRef="#ctx0" brushRef="#br0" timeOffset="144883.28">23093 9737 0,'0'0'0,"21"0"0,-21-21 15,21 21-15,0-22 16,-21 1-16,21 0 0,-21 0 0,22 0 16,-22 0-16,21-1 0,-21-20 0,0 21 15,21 0-15,-21-22 0,21 22 16,-21 0-16,0-21 0,0 21 16,0-1-16,0 44 31,0 20-31,-21-21 0,0 43 0,0-22 15,21 21-15,-22 1 0,1-1 0,0 1 16,0-1-16,0 1 0,0-1 0,-22 1 16,22-22-16,-21 1 0,21-1 15,-22 0-15,22 1 0,0-22 0,-21 0 16,20 0-16,22 0 0,0 0 0,-21-21 16,21-21-1,0 0-15,0 0 16,0-21-16,0 20 0,21 1 15,1-21-15,-22 0 0,21 20 16,0-20-16,0 0 0,0-1 16,-21 1-16,21 21 0,-21 0 0,22 0 15,-22-1-15,21 22 16,-21 22 0,21-1-16,-21 0 0,0 21 0,21-21 15,-21 1-15,21 20 0,0-21 0,-21 0 16,22 0-16,-1 22 0,-21-22 15,21 0-15,0-21 0,0 21 0,0 0 16,1 1-16,-1-22 0,0 0 16,0 0-16,0 0 0,0 0 15,1 0-15,20 0 0,-21 0 16,0 0-16,0-22 0,22 1 0,-22 21 16,0-21-16,0 0 0,0 0 0,1-22 15,-1 22-15,-21 0 0,0-21 16,21 21-16,-21-1 0,0 1 0,0 0 15,0 0-15,0 42 32,-21 0-32,21 0 0,-21 1 0,21 20 15,0-21-15,-22 0 0,22 22 0,-21-22 16,21 0-16,0 21 0,0-21 0,0 1 16,0-1-16,21 0 15,1-21-15,-1 0 16,0 0-16,0 0 0,21 0 0,-20 0 15,-1 0-15,0-21 0,21 21 0,-21-21 16,1-1-16,-1 1 0,0 0 16,0 0-16,0-21 0,0 20 0,-21-20 15,0 21-15,0-21 0,0 20 0,0-20 16,0 21-16,-21 0 0,0-22 16,0 43-16,0-21 0,0 21 0,-1 0 15,1 0-15,0 0 0,0 0 0,0 21 16,0-21-16,-1 22 0,1-1 15,0 0-15,21 0 0,0 0 16,0 0-16,0 1 0,0-1 16,0 0-16,21-21 0,0 0 15,1 0-15</inkml:trace>
  <inkml:trace contextRef="#ctx0" brushRef="#br0" timeOffset="145148.13">24405 9821 0,'0'-21'0,"0"42"0,21-42 0,-21 0 16,-21 21-1,0 0-15,0 21 16,0-21-16,-22 21 0,22 1 0,0-1 16,-21 0-16,20 21 0,1-21 0,0 1 15,-21 20-15,21-21 0,21 21 16,-22-20-16,22 20 0,-21-21 0,21 0 15,0 0-15,0 1 0,0-1 0,21 0 16,1 0-16,-1 0 0,0-21 16,21 0-16,-21 21 0,22-21 0,-22 0 15,21 0-15,1 0 0,-1 0 0,0 0 16,1-21-16</inkml:trace>
  <inkml:trace contextRef="#ctx0" brushRef="#br0" timeOffset="145603.38">24934 9948 0,'0'0'0,"0"-21"0,0 0 0,0 0 16,0 0-16,-21 0 15,0 21-15,0 0 0,0 0 0,-1 0 16,1 21-16,0-21 0,0 21 0,0 0 16,0 0-16,21 0 0,-22 22 15,1-22-15,0 21 0,21-21 16,-21 1-16,21 20 0,0-21 0,0 0 0,0 0 15,0 1-15,0-1 16,0 0-16,21-21 16,0 0-16,0 0 0,1 0 15,-1 0-15,0 0 0,0-21 16,0 21-16,-21-21 0,21-1 16,1 1-16,-22 0 0,21-21 0,-21 21 15,0-1-15,21-20 0,-21 21 0,21 0 16,-21 0-16,0-1 0,0 1 15,0 42 1,0 1 0,0-1-16,-21 0 0,21 0 0,0 0 15,0 0-15,0 1 16,0 20-16,0-21 0,0 0 0,0 0 16,0 1-16,0-1 0,0 0 15,21 0-15,-21 0 0,21-21 16,0 0-16,1 0 15,-1 0-15,0 0 0,0 0 0,0-21 16,0 21-16,1-21 0</inkml:trace>
  <inkml:trace contextRef="#ctx0" brushRef="#br0" timeOffset="146755.72">25527 9419 0,'0'0'0,"0"-21"0,0-21 0,0 21 15,0-1-15,0 1 0,0 0 0,-21 21 16,0 0-16,-1 21 16,22 0-16,-21 1 0,21-1 15,0 21-15,0 0 0,0 1 0,0-1 16,0 22-16,-21-1 0,21-21 0,0 22 16,0-1-16,0-20 0,0 20 0,0-20 15,0-1-15,0 0 0,0 1 16,0-1-16,0-21 0,0 0 0,0 22 15,0-22-15,0 0 0,0 0 16,0 0-16,21-21 16,0 0-1,1 0-15,-1 0 0,0-21 0,-21 0 16,21 0-16,0 0 0,0-1 0,1 1 16,-1 0-16,0-21 0,0 21 15,0-22-15,0 22 0,1 0 0,-1 0 16,0 0-16,-21-1 0,0 44 31,0-1-31,-21 0 16,21 0-16,0 0 0,-21 0 0,21 1 15,-22-1-15,22 0 0,0 0 16,0 0-16,0 0 0,0 1 16,0-1-16,0 0 15,22-21-15,-1 0 0,0 0 16,0 0-16,21 0 0,-20 0 15,-1 0-15,0-21 0,21 0 16,-21 21-16,22-22 0,-22 1 0,0 0 16,0 0-16,0 21 0,1-21 0,-1 0 15,-21-1-15,-21 44 32,-1-1-32,22 0 15,-21 0-15,0-21 0,0 21 16,0 0-16,21 1 0,-21-1 15,-1 0 1,44-21 0,-1-21-1,-21 0 1,21 21-16,-21-22 0,21 1 0,0 0 16,-21 0-16,0 0 0,0 0 15,0-1-15,0 1 0,0 0 16,0 0-16,0 0 0,0 0 15,21 21 1,1 0-16,-1 0 16,0 0-16,0 0 15,0 0-15,0 0 0,1 0 16,-1 0-16,0 21 0,0-21 0,-21 21 16,21 0-16,0-21 0,-21 21 15,0 0-15,0 1 0,22-1 0,-22 0 16,0 0-16,0 0 0,0 0 0,0 1 15,0-1-15,0 0 0,0 0 16,0-42 47,0 0-63,0 0 0,0-1 15,0 1-15,0 0 0,0 0 0,21 0 16,0 0-16,0-22 0,0 22 0,0-21 15,22 21-15,-22-22 0,21 22 16,-21 0-16,22 0 0,-1 0 0,-21 21 16,22 0-16,-22 0 0,0 0 0,0 21 15,-21 0-15,0 0 0,0 0 16,0 0-16,0 22 0,0-22 16,0 0-16,0 21 0,-21-20 0,0-1 0,0 0 15,21 0-15,-22 0 0,1 0 16,0 1-16,21-1 15,-21-21-15,0 0 0,21-21 32,-21-1-17</inkml:trace>
  <inkml:trace contextRef="#ctx0" brushRef="#br0" timeOffset="146951.6">26501 9567 0,'-43'-21'0,"86"42"0,-43-42 0,-22 0 16,1 21-16,0 0 15,0 0-15,0 0 16,0 0 15,-1 0-31,1 0 16,0 21-16,0-21 0,0 21 0</inkml:trace>
  <inkml:trace contextRef="#ctx0" brushRef="#br0" timeOffset="147135.5">25209 9843 0,'0'0'0,"-42"0"0,0 0 0,21 0 0,-1 0 15,1 21-15,42-21 16,1 0-16,-1 0 0,21 0 15,0 0-15,-20 0 0,20 0 16,21 0-16,-20 0 0,20-21 0,-20 21 16,20-22-16,1 22 0,-1-21 0,1 0 15,-1 21-15,1-21 0</inkml:trace>
  <inkml:trace contextRef="#ctx0" brushRef="#br0" timeOffset="147483.29">26543 8890 0,'0'0'16,"0"-21"-16,0-21 0,0 20 0,21 22 0,0-21 16,0 21-16,22 0 0,-22 0 15,21 0-15,1 0 0,20 21 0,-21 1 16,22-1-16,-22 21 0,22 0 15,-1 1-15,-20-1 0,-1 0 16,0 1-16,1 20 0,-1-20 0,0 20 16,-21-21-16,1 22 0,-1-1 15,-21 1-15,0 21 0,0-22 0,0 1 16,-21-1-16,-1 22 0,-20-22 0,21-20 16,-21 20-16,-1 1 0,1-1 0,0-21 15,-1 1-15,1-1 0,0 22 16,-1-43-16,1 21 0,0 0 0,-1-20 15,1-1-15,21 0 0,-22 0 0,1 0 16,0-21-16,-1 21 0,1-21 0</inkml:trace>
  <inkml:trace contextRef="#ctx0" brushRef="#br0" timeOffset="148797.06">21992 10266 0,'0'0'0,"0"21"0,-21-21 16,21 21 0,-21-21-16,21-21 46,0 0-30,0 0 0,-21 21 31,-1 0-47,1 21 15,21 0-15,-21-21 0,21 21 16,0 0-1,0-42 32,0 0-47,21 21 0,-21-21 16,0 0-16,0 0 16,0-1-1,0 44 32,0-1-47,0 0 16,-21-21-16,21 21 0,0 0 15,0 0 1,-21-21-16,0 0 31,21-21-15,0 0-1,0 0-15,0 0 16,21 21-16,0 0 0,-21-21 16,21 21-16,0 0 0,1 0 15,-1 21 1,-21 0 0,0 0-16,0 0 15,0 0-15,0 1 16,-21-22-16,-1 21 0,22 0 15,-21-21-15,0 0 16,0 0 0,21-21-1,0 0-15,0-1 16,0 1-16,0 0 0,0 0 16,21 0-16,-21 0 15,21-1-15,0 22 0,1-21 16,-1 21-16,0 0 15,0 0-15,-21 21 0,21 1 0,-21-1 16,21 0-16,-21 0 0,0 21 16,0-20-16,0 20 0,0 0 0,-42 1 15,21-1-15,-21 0 0,-1 1 0,1-1 16,-22 0-16,22-21 0,-21 22 0,-1-1 16,22-21-16,-1 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0D6F-BE29-41A7-B4BF-94F0F9BA6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34B0B-A331-46D2-A589-93424BAD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FEDB-B2B3-4854-9A84-2EDCADB4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8ECF-909F-482F-BDE9-D347EEA7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D5C0-25D0-46EC-AB24-15793BA1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5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A084-BF56-49CC-A8C6-1EC15F53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34F69-DFD1-47FF-A7FC-BADFF998E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3682-9829-41B2-A629-E7A4B36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E13A-F2F7-456F-952F-427652AD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443B-2410-4D03-919E-A23F90DD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FCFE0-9418-4FE5-B21E-F0DAD68E5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62B3B-1868-446D-B4CE-9F15E0ACC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FED4-53A5-4D93-ACF1-C48E115C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7E788-024B-40D6-A10C-03BCEB81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9E717-30C7-4C1C-A103-FC26535C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4802-35A9-4B03-A11A-F3F7B0ED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18E5-4527-4A1C-97AC-210DDB22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A50-6D0F-4AB4-965D-474B86FE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2A19-1862-40B1-A02C-05C5BE1C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5EF6-CA69-4442-865C-437F335F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97CB-9294-41D1-BA3D-0D0A45BC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EC37-A06B-43C1-B426-6F6A1690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8006-B4DD-4824-A4CE-A1A11F1F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DF76-A03F-484A-B09B-9F38B7F3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F40B3-DCEE-486D-B1B6-80C85D17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CDBF-755F-4CAA-A93B-04542FE4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43F3-796B-4919-BCD1-9D29EEF7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51F8B-EEA9-4618-8F1F-F87ACEB94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B97F4-3171-4FA2-8926-956C7171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2C26C-DA3B-4A14-B5B4-55A64BBB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AFDDB-D6E0-4383-8151-876A61DA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7D0-F7E8-4E6A-A5DD-44943A6D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CB61-A026-44E4-B233-14D2B2FE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E2045-3962-4203-AD34-4C1C0A010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8A5D6-E1B9-4623-9F5A-3032DD12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B8A3B-0D42-4C31-8239-AC1215E0A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76757-3372-4CC8-8C30-A9AD1ADD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4C03B-BA63-4B00-BC30-664A837B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F3657-61FF-4D3D-9CCD-D1892E74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5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C4B4-1D8F-46FD-9219-E4D3603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7DED3-34F1-45A6-B88A-7E4CC698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B38AE-BAAB-47DF-AD08-0033AFD8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F7045-26AD-407C-8ED3-F36D4E1F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2C116-CA15-4457-AB3A-08B09457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B2969-1C10-4F81-A8FA-E4C501B1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1CE6-40E0-4126-B6DC-D4C61365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6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CE22-6F53-4965-B62E-898C0851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B966-FFE2-4960-93F4-6C33C8A2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247BB-F1F2-487F-B77D-E4DD32A95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8900-BD7B-4E87-9BFD-62CE8FFB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742C-A483-4981-A660-22138B74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1A1E-E244-47CC-8E5C-BBECF22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3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5324-2A60-489A-A400-80F7C1F6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88331-9397-4284-8F50-D6CCEA706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7D228-969C-4F70-A08E-45714876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7B0A0-D983-41F1-8692-F773A6E8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5D9BD-39E1-438B-8A67-62F8A9F6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6558-2112-4652-8433-3F90FC1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1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D8C55-E927-4176-9821-E0B329E6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9CB5-47A1-4539-87F4-48544B18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E7C1-1320-41FC-81BC-FF7565433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E9424-5061-4807-AC66-6E4B137452B8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1937-8D60-4B76-BA3A-3EA7DBF8D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A436C-BD5C-4F6A-A6C3-650C6AE8E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1A5F-94CE-41C2-AE41-EF9C2368F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6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151-A987-4CCB-9A0E-6E6A1BECD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BA3CD-AAB5-4BFA-81BB-599A61719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B0CEE5-99BC-4568-8812-4532B3011101}"/>
                  </a:ext>
                </a:extLst>
              </p14:cNvPr>
              <p14:cNvContentPartPr/>
              <p14:nvPr/>
            </p14:nvContentPartPr>
            <p14:xfrm>
              <a:off x="579240" y="76320"/>
              <a:ext cx="5273280" cy="46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B0CEE5-99BC-4568-8812-4532B3011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66960"/>
                <a:ext cx="529200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4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151-A987-4CCB-9A0E-6E6A1BECD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BA3CD-AAB5-4BFA-81BB-599A61719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01811B-3B66-4224-A4FC-01F2C2D8824B}"/>
                  </a:ext>
                </a:extLst>
              </p14:cNvPr>
              <p14:cNvContentPartPr/>
              <p14:nvPr/>
            </p14:nvContentPartPr>
            <p14:xfrm>
              <a:off x="99000" y="76320"/>
              <a:ext cx="7917480" cy="432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01811B-3B66-4224-A4FC-01F2C2D88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66960"/>
                <a:ext cx="7936200" cy="43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98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151-A987-4CCB-9A0E-6E6A1BECD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JavascriptExecutor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JavascriptExecutor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.executeScript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window.scrollBy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BA3CD-AAB5-4BFA-81BB-599A61719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CAAF48-3513-42A1-BA46-1CFCD833AA12}"/>
                  </a:ext>
                </a:extLst>
              </p14:cNvPr>
              <p14:cNvContentPartPr/>
              <p14:nvPr/>
            </p14:nvContentPartPr>
            <p14:xfrm>
              <a:off x="1478160" y="2438280"/>
              <a:ext cx="8229960" cy="270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CAAF48-3513-42A1-BA46-1CFCD833AA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800" y="2428920"/>
                <a:ext cx="8248680" cy="27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84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151-A987-4CCB-9A0E-6E6A1BECD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BA3CD-AAB5-4BFA-81BB-599A61719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FEFD1E-888B-41CC-B153-CC906BC4104A}"/>
                  </a:ext>
                </a:extLst>
              </p14:cNvPr>
              <p14:cNvContentPartPr/>
              <p14:nvPr/>
            </p14:nvContentPartPr>
            <p14:xfrm>
              <a:off x="960120" y="472320"/>
              <a:ext cx="4450320" cy="37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FEFD1E-888B-41CC-B153-CC906BC41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462960"/>
                <a:ext cx="446904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04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E8A81A-607E-4927-8EE2-682FF953180C}"/>
                  </a:ext>
                </a:extLst>
              </p14:cNvPr>
              <p14:cNvContentPartPr/>
              <p14:nvPr/>
            </p14:nvContentPartPr>
            <p14:xfrm>
              <a:off x="1051560" y="297360"/>
              <a:ext cx="6485040" cy="598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E8A81A-607E-4927-8EE2-682FF9531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288000"/>
                <a:ext cx="650376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9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DAAAB3-51BD-4ED2-AA68-927B68D5B33E}"/>
                  </a:ext>
                </a:extLst>
              </p14:cNvPr>
              <p14:cNvContentPartPr/>
              <p14:nvPr/>
            </p14:nvContentPartPr>
            <p14:xfrm>
              <a:off x="967680" y="327600"/>
              <a:ext cx="3833280" cy="105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DAAAB3-51BD-4ED2-AA68-927B68D5B3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318240"/>
                <a:ext cx="3852000" cy="10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13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10249D-454F-435E-BC14-7904E29B4932}"/>
                  </a:ext>
                </a:extLst>
              </p14:cNvPr>
              <p14:cNvContentPartPr/>
              <p14:nvPr/>
            </p14:nvContentPartPr>
            <p14:xfrm>
              <a:off x="670680" y="7560"/>
              <a:ext cx="8793720" cy="342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10249D-454F-435E-BC14-7904E29B49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-1800"/>
                <a:ext cx="8812440" cy="34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324445-9988-4281-A15A-267A873F15C6}"/>
                  </a:ext>
                </a:extLst>
              </p14:cNvPr>
              <p14:cNvContentPartPr/>
              <p14:nvPr/>
            </p14:nvContentPartPr>
            <p14:xfrm>
              <a:off x="6789240" y="3169800"/>
              <a:ext cx="2385720" cy="118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324445-9988-4281-A15A-267A873F15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880" y="3160440"/>
                <a:ext cx="2404440" cy="12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30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71AF85-F2B8-47C7-8BC9-DBD6F9A5BBD8}"/>
                  </a:ext>
                </a:extLst>
              </p14:cNvPr>
              <p14:cNvContentPartPr/>
              <p14:nvPr/>
            </p14:nvContentPartPr>
            <p14:xfrm>
              <a:off x="601920" y="137160"/>
              <a:ext cx="9266400" cy="424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71AF85-F2B8-47C7-8BC9-DBD6F9A5B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27800"/>
                <a:ext cx="9285120" cy="42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75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25CF67-F5EE-411F-9582-A74A792526AC}"/>
                  </a:ext>
                </a:extLst>
              </p14:cNvPr>
              <p14:cNvContentPartPr/>
              <p14:nvPr/>
            </p14:nvContentPartPr>
            <p14:xfrm>
              <a:off x="236160" y="83880"/>
              <a:ext cx="10424520" cy="598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25CF67-F5EE-411F-9582-A74A79252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74520"/>
                <a:ext cx="104432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89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 Point loc = ele.getLocation();           int x=loc.getX();           int y=loc.getY();                      JavascriptExecutor js=(JavascriptExecutor) driver;           js.executeScript("window.scrollBy("+x+","+y+")");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8</cp:revision>
  <dcterms:created xsi:type="dcterms:W3CDTF">2021-06-22T01:48:58Z</dcterms:created>
  <dcterms:modified xsi:type="dcterms:W3CDTF">2021-06-22T05:04:38Z</dcterms:modified>
</cp:coreProperties>
</file>