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3:15:37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7620 529 0,'0'0'16,"-21"-21"-16,21 0 0,0 0 16,0 0-16,0-1 0,0 1 15,0 0-15,0 0 16,0 0-16,0 0 0,0-1 16,0 1-16,0 0 15,0 0 1,0 42 31,0 0-47,0 0 0,0 22 0,0-22 15,0 21-15,0 22 16,0-22-16,0 43 16,0-43-16,0 43 0,-21-43 15,21 0-15,-22 64 16,22-63-16,0-1 0,0 64 15,-21 0 1,21-85-16,0 21 16,0-21-16,0 0 15,0-42 32,0 0-47,0 0 0,0 0 16,0 0-16,0-1 0,0 1 0</inkml:trace>
  <inkml:trace contextRef="#ctx0" brushRef="#br0" timeOffset="367.78">7366 529 0,'0'0'16,"-21"-21"-16,21 0 0,-21-21 0,21 20 15,0 1-15,0 0 16,0 0-16,21 0 16,21 0-16,-21 21 0,64-43 15,-22 43-15,1 0 0,-1 0 16,-20 0-16,20 0 0,64 0 16,-84 21-16,-1 1 0,21 83 31,-63-20-31,-42-21 15,0-22-15,21-21 16,-64 21-16,64-20 0,-22-1 16,1 0-16,21 0 0,0 0 15,0-21-15,-22 21 16,22-21-16,63 0 47,-20 0-47,-1-21 0</inkml:trace>
  <inkml:trace contextRef="#ctx0" brushRef="#br0" timeOffset="826.78">8276 550 0,'0'0'0,"0"22"31,-21-1-31,21 0 16,-21 0-16,0 0 0,21 0 0,-22 1 16,22-1-16,-42 42 15,42 1-15,0-43 16,-21 21-16,21 1 0,0-1 16,0-21-16,0 0 0,0 0 15,0 1-15,21-22 0,43 42 16,-22-42-1,-21 0-15,0 0 0,22-42 16,-22 42-16,0-22 0,0 1 16,0-21-16,0 21 0,1-85 15,-22 64-15,0-1 16,0 1-16,0 21 0,-22-43 16,1 43-16,0 0 0,0 0 15,0 21-15,0 0 16,-1 0-16,-20 0 0,21 0 15,0 0-15,0 21 16,21 0-16,0 0 16,0 0-16,0 1 15,21-22-15,0 0 0,21 0 16,1 0-16</inkml:trace>
  <inkml:trace contextRef="#ctx0" brushRef="#br0" timeOffset="1167.58">8890 550 0,'0'0'0,"0"-21"0,-21 21 15,0 0-15,21-21 16,-22 21-16,1 0 16,0 21-16,21 0 15,0 1-15,0-1 0,-21 0 0,21 21 16,0-21-16,-21 106 15,21-63-15,0-22 0,0 1 16,0-1-16,0 21 0,0-20 16,0 84-1,0-64-15,0-20 0,0-22 16,0 42-16,0-42 16,0 1-16,0-44 46,0 1-46,0-21 16,0 21-16,0-22 0,0 22 0,21-21 16</inkml:trace>
  <inkml:trace contextRef="#ctx0" brushRef="#br0" timeOffset="1476.66">8742 762 0,'0'0'0,"-85"-85"31,85 22-31,-21 42 0,21 0 15,0-1-15,0 1 0,21 0 16,21-21-16,-20 21 0,20-1 16,85 1-1,-85 21-15,22 0 0,-22 0 16,22 21-16,-43 1 16,0-1-16,0 42 0,-21-42 15,0 22-15,-42 20 0,-1-20 16,22-22-16,-63 42 15,62-20-15,-20-22 0,0 0 0,21 0 16,-22 0-16,22-21 0,0 21 16,0-21-16,21 22 0,21-22 47,0 0-47,0-22 0,43 1 15</inkml:trace>
  <inkml:trace contextRef="#ctx0" brushRef="#br0" timeOffset="1883.63">9377 572 0,'0'0'16,"0"-22"-16,0 1 0,0 0 15,0 42 16,0 0-31,0 1 0,0-1 16,0 0-16,0 21 0,0-21 16,0 22-16,0-1 0,0-21 0,0 22 15,0-22-15,0 21 0,0-21 0,0 43 16,0-22 0,21-42-16,0 0 0,0 0 15,22 0-15,-22 0 0,0 0 0,21 0 16,-21-21-16,1 0 15,-1 0-15,21-22 0,0-63 16,-20 64 0,-22-21-16,0 20 0,0 22 15,0 0-15,0 0 0,0 0 16,0 42 15,0 0-31,0 0 16,21-21-1</inkml:trace>
  <inkml:trace contextRef="#ctx0" brushRef="#br0" timeOffset="2215.44">10139 487 0,'0'0'0,"0"21"47,0 0-47,0 0 0,0 1 16,0-1-16,0 85 15,0-1-15,0-62 16,-21 63-16,21-64 16,0 21-16,0 22 0,-22-21 15,22-22-15,0 0 0,0 22 16,-21 20-1,21-62-15,-21-1 0,21 21 0,0-21 16,0 0-16,0 1 0,0-44 31,21 22-15,-21-21-16,0-21 0,21 21 0,1 0 16,-22-22-16,21 1 0</inkml:trace>
  <inkml:trace contextRef="#ctx0" brushRef="#br0" timeOffset="2537.27">10202 762 0,'0'0'0,"-21"-21"0,0-43 15,0 43-15,21-21 0,0 21 0,0 0 16,0-1-16,21 1 16,0 0-16,0 21 0,22-21 15,-22 21-15,21 0 0,-21-21 0,22 21 16,-22 0-16,63 0 15,-41 42 1,-43-21-16,0 43 16,0-43-16,0 0 0,-21 21 15,-1-20-15,1 20 0,-21-21 0,-106 85 16,84-64 0,1-21-1,42 1-15,-1-1 0,1-21 16,21 21-16,21-21 15,1-21 1,-1 0-16,21-1 16</inkml:trace>
  <inkml:trace contextRef="#ctx0" brushRef="#br0" timeOffset="3015.96">11134 550 0,'0'0'0,"0"-63"31,0 42-31,0 0 16,-22 21-16,1 0 0,0 0 16,0 0-16,0 0 0,0 21 15,-22 0-15,22 0 0,0 0 0,-21 0 16,20 1-16,1 20 0,0-21 15,0 43 1,21-22-16,0-21 0,0 0 16,0 0-16,21-21 15,21 0-15,-20 22 0,-1-22 16,21 0-16,43 0 16,-22 21-16,-42-21 15,1 0-15,-1 42 0,0-21 16,-21 0-16,0 1 15,0-1 1,-21-21-16,0 21 0,-64 0 16,43 0-16,-1-21 0,1 21 15,0-21-15,-1 0 0,-20 22 16,20-22-16,22 0 0,0 21 0,0-21 16,0 0-1</inkml:trace>
  <inkml:trace contextRef="#ctx0" brushRef="#br0" timeOffset="3664.62">7260 1334 0,'0'0'0,"-21"0"0,0 0 0,0 0 0,-1 0 16,1 0 0,21 21 15,21-21-16,1 0-15,-1 0 0,0 0 16,64 0 0,-43 0-16,0 0 0,85 0 15,-63 0-15,20 0 0,192 0 16,-192 0-16,128-21 16,-106 21-16,148 0 15,-127 0-15,21 0 0,127-22 16,-148 22-16,21 0 0,297 0 15,-170 0 1,-148 0-16,0 0 0,85 0 16,-107 0-16,-20 0 15,0 0-15,-22 0 0,1 0 0,-22 0 16,43-21 0,-106 21 15,-1 0-31,-20 0 0,21 0 15,-21 0-15,-1 0 0,-105 0 16,21 0 0</inkml:trace>
  <inkml:trace contextRef="#ctx0" brushRef="#br0" timeOffset="4271.28">6710 1482 0,'0'0'0,"0"21"31,21-21-15,0 0-16,0 0 0,0 0 15,22 0-15,-22 0 0,21 0 16,22 0-16,-22 0 0,22 0 0,63-21 15,-43 21-15,1 0 16,0 0-16,126-21 16,22-1-16,-106 22 0,0 0 15,0-21-15,0 21 0,21 0 16,0 0-16,1 0 0,-22 0 0,21 0 16,0 0-16,148-21 15,106 21-15,-253 0 16,-22 0-16,105 0 15,-126 0-15,0 0 0,0 0 16,-21 0-16,-1 0 0,1 0 0,127 0 16,-107 0-1,-62 0-15,20 0 16,-42 0-16,1 0 0,-44 0 62,1 0-62,0 0 16,0-21-16</inkml:trace>
  <inkml:trace contextRef="#ctx0" brushRef="#br0" timeOffset="4428.18">11409 1376 0,'0'21'31,"-21"0"-16,-1-21 1,22 21 0,-21-21-16,0 0 0,0 0 0,21 22 15,-21-22-15</inkml:trace>
  <inkml:trace contextRef="#ctx0" brushRef="#br0" timeOffset="9048.99">1778 2328 0,'0'0'0,"21"-21"15,0 21-15,0 0 16,1 0-16,-22-21 0,21 21 15,0-21 1,0 0-16,-21 0 0,0-1 16,0 1-1,0 0-15,-21 21 0,0-21 16,0 21-16,-22 0 16,1 0-16,0 0 15,-1 0-15,-20 21 16,20-21-16,1 21 0,0 22 0,-1-22 15,1 0-15,-64 106 16,43-21 0,42-64-16,-1 22 0,1-22 15,21 0-15,0 1 0,0 41 16,0-41-16,21-1 0,1-21 16,41 21-16,-42-20 0,64 20 15,-43-42 1,43 21-16,-43-21 0,1 0 0,-1 0 15,0 0-15,-21 0 0,22 0 16,41-63-16,-41 41 16,-22 1-16,21 0 0</inkml:trace>
  <inkml:trace contextRef="#ctx0" brushRef="#br0" timeOffset="9628.67">2349 2244 0,'0'-21'0,"0"-1"16,0-41 0,0 42-16,-21 21 15,0 21 1,0 42 0,21-41-16,0 20 0,0 0 15,0 1-15,0-1 0,0 0 16,0 1-16,0-1 0,0 0 15,0 22-15,0-22 0,0 0 0,0 1 16,0 63 0,0-22-16,0-20 15,0-43 1,0-42 31,0 0-47,0-1 0,0 1 15,0 0-15,0-21 0,0-22 16,21 43-16,21-64 16,-20 43-16,-1 0 0,21 21 15,-21-22-15,22 22 0,20-21 16,-42 42-16,22 0 0,62 21 16,-41 64-1,-43-22 1,-21-42-16,21 22 0,-21 20 15,0-21-15,0-20 0,0 62 32,0-63-32,0 22 0,0-22 15,0 0 1,0-42 15,0 0-15,0 0-16,0-1 0,21 1 15</inkml:trace>
  <inkml:trace contextRef="#ctx0" brushRef="#br0" timeOffset="9899.12">3302 2519 0,'0'21'46,"0"0"-46,-21 22 0,21-22 0,0 42 16,0-42-16,0 22 16,0-22-16,0 21 0,0-21 0,0 1 15,0 20-15,0-21 0,0 0 16,0 0-16,0 22 16,0-22-16,0-42 46,0 0-46,0-1 16,0 1-16,21-21 0</inkml:trace>
  <inkml:trace contextRef="#ctx0" brushRef="#br0" timeOffset="10297.9">3260 2180 0,'-22'0'0,"44"0"0,-65 0 15,22 0-15,0 0 0,0 0 16,21 21-16,-21-21 0,21 22 16,-22-1-16,22 21 15,0-21 1,0 0-16,22 1 16,-1-22-16,0 0 0,0 0 15,0 0-15,0 0 0,1 0 16,41-43-16,-42 22 15,-21 0-15,21 21 0,-21-21 16,22 0-16,-22-43 16,-64 22-1,1 21 1,41 21-16,1 0 0,0 0 16,0 0-16,0 0 0,0 0 15,21 21 1,0 0-16,0 0 15,0 0 1,42-21-16,-21 21 16,21-21-16,-20 0 0</inkml:trace>
  <inkml:trace contextRef="#ctx0" brushRef="#br0" timeOffset="10613.72">3789 1905 0,'-21'0'0,"-1"42"16,22-20-16,0-1 16,0 21-16,0 0 0,-21 1 0,21-1 15,0 0-15,0 1 0,-21 147 16,21-20-1,0-128-15,0 21 16,0-20-16,0-1 0,0 0 0,0 22 16,0-43-16,0 0 0,0 0 15,0 22 1,21-64 15,0 21-31,1-22 16</inkml:trace>
  <inkml:trace contextRef="#ctx0" brushRef="#br0" timeOffset="11243.59">4508 2540 0,'0'0'0,"0"-21"16,-21 0-16,0 0 16,0 21-16,0-22 15,0 22-15,-1 0 0,1 0 16,0 0-16,0 0 0,0 0 16,0 22-16,-1-1 0,1 0 0,21 0 15,-21 0-15,0 0 0,0 22 16,0-22-16,-22 127 15,22-127-15,21 43 16,0-22 0,0-21-16,0 0 0,64 22 15,-43-43-15,0 0 16,0 0-16,0 0 0,149-21 16,-107-22-1,43-41 1,-64 62-16,43-105 15,-64 64-15,0-1 16,43-126 0,-1 21-16,-42 105 15,-21 1-15,0 20 0,22 1 16,-22 21-16,0 0 0,0-1 0,0 1 16,-22 21-16,1 0 15,-21 43 1,21-1-16,0 0 0,-1 1 15,1-1-15,0 21 0,0 43 0,0-42 16,21-1-16,0 1 0,0 42 16,0-43-16,0 22 15,0-64-15,21 42 16,0-41-16,0-1 0,0 0 0,1-21 16,-1 0-16,0 0 0,64 0 15,-64 0 1,0-21-16</inkml:trace>
  <inkml:trace contextRef="#ctx0" brushRef="#br0" timeOffset="11979.79">6604 2180 0,'0'0'15,"-64"-106"1,43 64-16,0 21 15,21 0-15,0 0 0,0-1 0,-21-20 16,21 21-16,-21 21 0,21-21 16,0 0-16,-21 21 0,21 21 31,0 42-31,0-20 16,0-1-16,0 64 0,0-43 15,0 1-15,0-1 0,0 1 16,0-1-16,0 107 15,0-65-15,0-62 16,-22-1-16,1 43 16,21-64-16,0 0 0,-21-21 31,0-21-15,21 0-16,0 0 0,0-1 15,0-20-15,0 21 0,0-21 16,0-22-16,0-63 15,21 85-15,0 21 16,22-43-16,-1 43 0,0 0 16,1 0-16,-22-1 0,21 22 15,106 22 1,-127-1-16,1 21 0,-1-21 16,21 43-16,-42-22 0,0 0 15,0 43-15,0-64 0,-21 22 16,-43 41-1,1-41-15,21-22 16,20 0-16,1 0 0,0-21 16,-21 0-16,21 21 0,-1-21 15,1 0-15,0 0 0,21-21 32,0 0-32,0 0 0,0 0 15,21 21-15,0-22 0</inkml:trace>
  <inkml:trace contextRef="#ctx0" brushRef="#br0" timeOffset="12393.18">6964 2413 0,'21'-21'16,"0"21"-16,0 0 15,-21-21-15,43 21 0,-22 0 16,0 0-16,0 21 16,0 0-16,22 21 15,-22 1-15,0-22 0,0 0 0,0 64 16,-21-64-16,21 42 16,-21-41-16,0 20 0,0 21 15,0-41 1,-21-1-16,0-21 15,0 0 1,21-21 0,0-1-16,0 1 15,0 0-15,0 0 0,0 0 0,-21 0 16,21-1-16,0-20 0,0 21 16,0-21-16,0 20 0,0 1 15,42-42 1,0 42-1,1-1 1</inkml:trace>
  <inkml:trace contextRef="#ctx0" brushRef="#br0" timeOffset="12856.91">7768 2455 0,'0'-21'0,"0"0"0,-21 0 31,0 21-31,0 0 16,21 21-16,-43 0 15,22 0-15,21 1 16,-21 20-16,0 21 16,0 1-16,21-43 0,-22 21 15,22 1-15,-21 20 0,21-42 16,0 1-16,0-1 0,0 21 15,21-21-15,22 0 16,-22-21-16,21 0 16,1 0-16,-22 0 0,0 0 15,21 0-15,-21-21 0,1 0 0,62-42 16,-63 41-16,-21 1 16,0-21-16,0 21 0,0-85 15,0 64-15,-21-43 16,0 64-16,0-22 15,-21 22-15,-1-21 0,1 42 16,21 0-16,0 0 16,-1 0-16,1 0 0,21 21 15,0 0-15,-21 0 0,21 1 0,-21-1 16,21 42 0,0-20-16,21-43 15,0 21-15,0-21 0</inkml:trace>
  <inkml:trace contextRef="#ctx0" brushRef="#br0" timeOffset="13459.56">8191 2455 0,'0'0'0,"-21"-21"31,0 42-31,21 1 0,0 20 15,0-21-15,0 21 0,-21-20 0,21 20 16,0 0-16,0 1 0,-21-1 16,21 43-1,0-43-15,0-21 0,0 0 16,21 0-16,0-21 16,0 0-16,0 0 15,1 0-15,-1 0 16,21-42-16,-21 21 15,0-21-15,1-1 0,-1 22 16,-21-21-16,42-43 16,0 43-1,-42 63 1,22 21 0,-22-21-16,0 1 0,0-1 0,0 42 15,0-42 1,21 43-16,0-22 15,0-42-15,-21 21 0,42-21 16,-20 0 0,-1 0-16,0 0 0,0 0 0,0 0 15,64-63 1,-64 42-16,0 0 0,0-22 16,22-20-16,-43 20 15,0 1-15,21 0 0,-21-43 16,0 64-16,0-43 15,0 43-15,0 0 0,-21 0 16,0 21 0,21 21-1,0 0 17,21-21-32</inkml:trace>
  <inkml:trace contextRef="#ctx0" brushRef="#br0" timeOffset="13941.96">9864 2434 0,'-22'0'0,"44"0"0,-65-21 0,22 21 15,21-21-15,-42 0 0,21 0 16,-1 21-16,-41 0 15,42 0-15,0 0 0,-1 0 16,1 0-16,-21 0 0,0 21 16,20-21-16,1 21 0,0 0 0,0 0 15,0 0-15,0 1 0,21-1 16,0 0-16,0 0 0,0 0 0,0 22 16,42-22-1,-21 0-15,21-21 0,22 21 16,-22 0-16,-21 0 0,22-21 15,-1 22-15,-21-1 0,22-21 16,-1 42-16,-21-42 0,-21 42 16,0-20-16,-42-1 15,21-21-15,-1 0 16,-20 21-16,0-21 0,-1 0 0,22 0 16,-106 21-1,85-21-15,21 0 0,-22 0 16,22 0-16,0 0 0,-21 0 15,21 0-15,21-21 32,21 21-32,0-21 15,0 21-15,0-21 0,0 21 0,22-22 16</inkml:trace>
  <inkml:trace contextRef="#ctx0" brushRef="#br0" timeOffset="14311.79">9991 2688 0,'63'-21'31,"-42"0"-31,0 21 16,1-21-16,20 21 0,-21-21 0,0-1 15,22 22-15,-1-21 0,-21 0 16,21 0-16,1 0 0,20-64 15,-63 22 1,0 41-16,-21 22 16,0-21-16,0 21 0,0 0 15,-22 0-15,22 0 0,-85 64 16,43-22 0,20 0-16,22-20 0,0 20 0,0 21 15,21-41-15,0 20 16,0-21-16,0 0 0,0 22 0,0-22 15,63 42-15,1-42 16,-22-21-16,-21 0 16,64 0-16,-64 0 0,22 0 15,-22 0-15,21 0 0,-21 0 0</inkml:trace>
  <inkml:trace contextRef="#ctx0" brushRef="#br0" timeOffset="14695.58">10604 2498 0,'0'-21'0,"0"42"0,0-64 0,22 22 0,-22 0 16,21 0-16,0 21 0,0-21 15,0 0-15,0 21 0,1 0 0,62 0 16,1 21 0,-64 0-16,0 0 15,0 0-15,1 22 0,-22-22 0,0 21 16,0-21-16,0 22 0,0-22 0,0 63 31,-64-20-31,43-43 0,0 0 16,0-21-16,-1 0 0,1 0 15,21 21-15,-21-21 16,21-21 0,0 0-16,0 0 15,0 0-15,21 0 0,-21-1 16,21-20-16,22-21 0,-22 41 15,0-20-15,0 21 0,22-43 16,41 1 0,-63 42-16,1 21 0,-1-43 15,0 43-15,0-21 0,-21 0 16</inkml:trace>
  <inkml:trace contextRef="#ctx0" brushRef="#br0" timeOffset="15208.07">12255 2434 0,'0'-21'0,"0"0"0,22-64 31,-22 64-31,0 0 15,0 42 1,0 0-16,0 0 16,21 22-16,-21-1 0,0 0 0,21 85 15,-21-84-15,0 41 16,63 149 0,-63-85-1,22-84-15,-22-1 0,21 1 0,-21-1 0,0 1 16,0 63-16,0-64 15,0-20-15,-21 147 16,-22-126 0,22-43-16,21 0 15,0-42-15,0 0 16,0 0-16,0-1 0,0-20 0,0 0 16</inkml:trace>
  <inkml:trace contextRef="#ctx0" brushRef="#br0" timeOffset="15561.88">12319 2752 0,'0'0'15,"0"-43"-15,-21 1 0,0 21 0,21-21 0,0 20 16,0-20-16,0 21 0,0-21 16,0-22-16,0 43 0,21 0 15,42-22 1,1 1-16,-43 42 15,21 0-15,22 0 0,-22 0 16,-21 21-16,22 0 0,-22 1 0,0-1 16,0 21-16,0-21 0,-21 64 15,0-64-15,0 64 16,-21-64-16,0 0 0,0 21 16,-22-20-16,22-1 0,-42 21 15,20-21-15,22 0 0,0-21 0,-21 22 16,21-22-1,42 0 1,0-22-16,0 1 16,21 0-1,-20 0-15</inkml:trace>
  <inkml:trace contextRef="#ctx0" brushRef="#br0" timeOffset="15967.63">13017 2350 0,'0'-22'15,"0"44"-15,-21-44 16,0 22 0,0 0-16,0 43 0,0-22 15,-1 0-15,1 21 0,21-20 16,-42 41-16,42 43 16,0-21-1,0-64-15,0 0 16,0 0-16,0 0 0,21-21 0,0 0 15,0 0-15,1 0 0,20 0 0,-21 0 16,85 0 0,-43-42-16,-41 21 0,-1 0 15,21-22-15,-21 22 0,-21-21 16,0 21-16,0-22 0,0 1 16,-42-22-16,21 22 0,0 21 15,-43-21-15,43 20 16,-21 22-16,20 0 0,1 0 15,0 0-15,0 0 0,-21 0 16,20 22-16,1-1 0,21 0 16,0 0-16,0 0 0,0 0 15,0 1-15,0-1 0,21-21 16,1 21-16,-1-21 0,0 0 16,0 0-16,21 0 0,1 0 0</inkml:trace>
  <inkml:trace contextRef="#ctx0" brushRef="#br0" timeOffset="16309.98">13420 2328 0,'0'0'0,"0"-21"0,0 0 16,-22 21 15,22 21-15,0 0-16,0 1 15,0-1-15,0 21 0,-21-21 0,21 22 16,0 20-16,0-21 0,0 22 15,0-22-15,0 85 16,0-63-16,0-1 0,0 64 0,0-63 16,0-1-16,0 22 0,0-22 0,0 1 15,0-1-15,0 1 0,-21 42 16,0-64-16,-21 43 16,42-64-16,0 0 0,-22 21 15,1-20-15,21-44 31,0 1-31,0 0 16,0 0-16,21 0 0,1-22 0,-1-41 16,0 41-16,-21-20 15,21 21-15,-21-22 0</inkml:trace>
  <inkml:trace contextRef="#ctx0" brushRef="#br0" timeOffset="16623.41">13462 2858 0,'0'-43'16,"0"86"-16,0-128 0,0 43 0,21-1 0,-21 1 15,0 0-15,21-85 16,-21 84 0,21 22-16,1 0 0,-1 0 15,0 0-15,21 21 0,-21 0 16,1 0-16,-1 0 0,0 0 0,42 21 16,-41 0-1,-22 0-15,0 21 0,0-20 0,0 41 16,0-21-16,0-20 0,-22 20 15,1-21-15,0 0 0,0 22 16,-43 20-16,22-42 16,21 0-16,0-21 15,0 22-15,21-1 16,21-21 31,0-21-47,0 21 0</inkml:trace>
  <inkml:trace contextRef="#ctx0" brushRef="#br0" timeOffset="17012.18">14055 2434 0,'0'0'0,"0"-21"0,0 0 0,0 0 16,0 0-16,-22 21 31,1 21-31,0 0 15,21 0-15,-21 0 0,21 22 16,-21 62-16,0-41 16,21-22-16,0-21 15,0 22-15,0-22 0,0 0 0,0 0 16,21 0-16,0 1 0,0-1 0,0-21 16,43 0-1,-43 0-15,42 0 0,-41 0 16,-1 0-16,42-21 0,-42-1 0,1-20 15,-1 21-15,0-21 16,0 20-16,-21-20 0,0-127 16,0 105-1,0 43-15,0 0 0,0 0 16,0 42 15,0 0-31,0 0 16,0 0-16,0 1 0,0-1 15</inkml:trace>
  <inkml:trace contextRef="#ctx0" brushRef="#br0" timeOffset="17663.81">14668 2413 0,'0'0'15,"0"21"16,0 0-31,0 1 0,-21-1 16,21 21-16,0-21 0,0 64 16,0 42-1,0-64-15,0-20 0,0-1 16,0 22-16,0-22 0,0 21 0,0-20 16,0 20-16,0-20 0,0 20 0,0-21 15,0 22-15,0-22 0,-21 85 16,21-42-1,-21-64-15,0 21 16,21-20 0,0-44-1,0 1 1,0 0-16,0-42 16,42-64-16,-21 84 15,-21-20-15,0 20 0,0-20 16,21-1-16,-21 1 0,0-1 0,22 1 15,-22-1-15,0 1 0,0-1 16,0 1-16,0 21 0,0-22 16,21 22-16,-21-1 0,21-84 15,0 64 1,0 42-16,-21 0 0,64-43 16,-43 64-16,0 0 0,21-21 15,-20 21-15,-1 0 0,63 0 16,-20 63-1,-64-41-15,0-1 0,21 21 16,-21-21-16,0 22 0,-42 84 31,-22-64-31,43-42 0,-21 0 16,21 1-16,-22-1 0,22 0 16,-42 21-16,41-42 0,1 21 15,0-21-15,21 22 16,-21-22-16,21 21 15,21-21 1,0 0 0</inkml:trace>
  <inkml:trace contextRef="#ctx0" brushRef="#br0" timeOffset="17863.7">15388 2985 0,'0'0'0,"21"0"0,-21 21 0,0 0 32,0 0-17,-21-21 32,0 0-47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3:23:24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7472 16066 0,'0'0'0,"0"42"0,0 85 16,0-106-16,0 0 16,21-21-1,0 0-15,21 21 16,-20-21-16</inkml:trace>
  <inkml:trace contextRef="#ctx0" brushRef="#br0" timeOffset="2020.05">2815 3662 0,'0'0'0,"-21"0"0,0 0 0,0 0 16,-43 0 0,22 0-16,-1 0 15,22 0 1,0 0-16,0 0 0,42 0 94,0 0-94,0 0 0,1 0 15,-1 0-15,21 0 0,0 0 16,1 0-16,-1 0 0,0 0 15,22 0-15,-22-21 0,233-22 16,-21 1 0,0 21-1,-190 21-15,-1 0 16,22-21-16,-21 21 0,-1 0 0,106-21 31,-105 21-31,63-22 0,42 1 16,-126 21-16,-1 0 15,0 0-15,1 0 0,-1-21 16,-21 21-16,0 0 16,0 0-1,1 0-15,-44 0 63,1-21-48,21 0 1</inkml:trace>
  <inkml:trace contextRef="#ctx0" brushRef="#br0" timeOffset="2784.95">7218 3281 0,'-21'0'0,"-1"0"16,1 0-16,0 21 0,0 0 15,0-21 1,-22 21-16,22 1 15,0-22-15,0 0 0,21 21 16,-21-21 0,21 21-16,0 0 31,21-21-31,0 0 16,0 0-16,0 0 15,22 0-15,20 0 16,43 0-1,-64 0-15,-20-21 0,20 21 16,0 0-16,22 0 0,-22-21 0,106 21 16,-84 0-16,105-21 15,-84 21-15,-1 0 0,1-22 16,0 22-16,-1-21 0,1 21 0,0 0 16,21 0-16,-22 0 0,1-21 15,21 21-15,-22 0 0,1 0 0,0 0 16,-1 0-16,-20 0 0,21 0 15,63-21-15,-64 21 0,-20 0 16,21 0-16,-22 0 0,22-21 16,190 0-1,-190 21 1,-22 0 0,-42 0-16,0 0 15,-21-22 1,0 1 15,0 0-31</inkml:trace>
  <inkml:trace contextRef="#ctx0" brushRef="#br0" timeOffset="3579.91">13271 3112 0,'0'0'16,"-21"0"-16,0 0 0,0 0 0,0 0 0,0 0 15,-1-22-15,1 22 16,-21 0-16,0 0 16,-1 0-16,-41 22 0,41-22 15,-20 0-15,20 21 16,1 0-16,21-21 16,-21 0-16,20 21 0,1-21 15,0 21 1,0-21-1,42 0 1,0 0-16,22 0 0,20 0 16,-21-21-16,64 21 15,-42-21-15,20 0 0,86 0 16,-86 21-16,1-22 16,21 22-16,-21-21 0,20 21 0,319-21 31,-234 0-31,-84 21 15,148-42-15,-169 42 16,63-22-16,-85 22 16,1-21-16,-1 21 0,1 0 0,-1 0 15,-20 0-15,84-21 16,-43 21 0,-41 0-1</inkml:trace>
  <inkml:trace contextRef="#ctx0" brushRef="#br0" timeOffset="4698.45">4403 4318 0,'0'-21'0,"0"42"0,-22-63 16,1 42-16,0 0 0,0 0 31,21 21-15,0 0-16,0 0 0,0 22 15,0-22-15,0 0 16,0 0-16,21-21 0,0 21 0,43 0 15,20 1 1,-62-22-16,41 0 16,-42 0-16,43-22 15,-22 1-15,-21 0 0,43 0 16,-43 0-16,-21 0 0,42-85 31,-42 63-31,0-20 16,0 42-16,-21 21 15,0 0-15,0 21 32,21 0-32,-21 64 15,21 21 1,0-22-16,0-41 16,0-22-16,0 63 15,0-41-15,0-1 0,0 127 16,0-105-1,0-22-15,21 1 16,-21-1-16,0 0 16,0-21-16,0 1 0,-21-22 15,-1 21-15,1-21 0,-42 0 16,20 0-16,1 0 0,0 0 16,-22 0-16,1 0 0,20 0 15,1 0-15,21-21 0,-21-1 0,20 22 16,-20-21-16,21 0 15,0 21-15,21-42 0,-21 42 0,21-21 16,0-1-16,0 1 16,0 0-16,21 0 0,0 0 15,21 0-15,-21-1 0,22-20 16,-22 21-16,21 0 0</inkml:trace>
  <inkml:trace contextRef="#ctx0" brushRef="#br0" timeOffset="5038.26">5143 4276 0,'0'0'0,"0"-21"0,0-1 16,0 44 15,0-1-31,0 0 0,0 0 15,0 21-15,0-20 0,0 20 16,0 0-16,0 1 0,0-22 16,0 21-16,0 0 0,-21 1 0,21-1 15,0 0-15,-21 1 0,21-1 16,-21 0-16,21 43 0,0-43 16,0-20-16,0 41 0,0-42 15,0 0-15,21-21 31,0 0-31,0 0 16,1-21-16,-22 0 0,21 0 0,0 0 16,-21-22-16</inkml:trace>
  <inkml:trace contextRef="#ctx0" brushRef="#br0" timeOffset="5224.14">5101 4741 0,'0'0'16,"-21"0"-16,0 0 0,21-21 31,21 21-15,0 0-16,0 0 15,43 0-15,-22-21 0,-21 21 16,22 0-16,-22-21 16,21 21-16,-21 0 0,22-21 0,-1 0 15,-21 21-15,21 0 0</inkml:trace>
  <inkml:trace contextRef="#ctx0" brushRef="#br0" timeOffset="5515.91">6921 4530 0,'22'0'15,"-44"0"-15,44-43 16,-22 65 0,0-1-1,21-21-15,-42 21 0,63-21 16,-42 21-16,-21 0 0,0 22 16,-1-1-16,1 85 15,0-42 1,0-64-16,-21 42 15,42-20-15,0-22 0,0 0 0</inkml:trace>
  <inkml:trace contextRef="#ctx0" brushRef="#br0" timeOffset="5553.89">6794 5122 0,'0'0'16,"22"-21"-16,-1 21 0,-21-21 15,21 0-15</inkml:trace>
  <inkml:trace contextRef="#ctx0" brushRef="#br0" timeOffset="5951.66">7366 4530 0,'0'0'0,"0"-21"0,-21 21 31,0 0-31,-1 0 0,1 21 0,0 0 16,0 0-16,0 0 16,0 0-16,-22 22 0,22-22 15,21 0-15,0 0 0,0 0 16,0 1-16,0-1 0,21 0 15,0-21 1,1 0-16,-1 0 0,42 0 16,-42 0-16,43 0 15,-43 21-15,0-21 0,0 21 16,22 22-16,-43-22 16,0 0-16,-21 0 15,-1-21-15,1 21 16,-21-21-16,0 21 0,20-21 0,-41 22 31,-1-22-31,43 0 16,-21-22-16,42 1 15,0 0-15,0 0 16,0-21-16</inkml:trace>
  <inkml:trace contextRef="#ctx0" brushRef="#br0" timeOffset="6289.47">6921 4233 0,'0'22'16,"0"-1"-1,22-21 1,-1 0-16,0 0 15,0 0-15,0-21 16,22-1-16,-22 1 0,0 21 16,-21-42-16,21 21 0,-21 0 15,-21-1 1,-21 22-16,20 0 16,1 0-16,-21 22 15,0-22-15,20 21 0,22 0 16,-21 0-16,21 0 0,-21 0 0,21 64 15,0-43 1,21-20-16,22 20 16,-22-42-16,0 0 0</inkml:trace>
  <inkml:trace contextRef="#ctx0" brushRef="#br0" timeOffset="6859.15">8530 4487 0,'-63'22'32,"41"-1"-32,22 0 15,0 0-15,-21 0 16,21 0-16,0 1 0,0-1 15,0 0-15,0 0 0,0 85 16,0-21 0,0-22-1,0-42 1,-21-21 15,21-21-15,0 0-16,0 0 0,0 0 0,0-22 15,0 22-15,0-21 0,0 21 16,0-22-16,0 1 0,0 0 0,21 20 16,22-62-16,-1 63 15,148-85 1,-63 106 0,-63 21-1,-22 0-15,22 64 16,-64-64-16,0 21 0,0-21 15,0 22-15,0-22 0,-21 106 16,-1-85-16,1 1 16,0-1-1,0-21 1,21-42 0,21 0-16,0-22 15</inkml:trace>
  <inkml:trace contextRef="#ctx0" brushRef="#br0" timeOffset="7264.92">9398 4403 0,'-21'84'31,"0"-62"-31,-22-1 16,-20 63-1,42-41-15,-22-43 0,22 63 16,21-20-16,0-1 0,0 0 16,0-21-16,0 1 0,0 20 15,64-42-15,-43-21 16,42 21-16,-20-21 16,-1-22-1,-21 22-15,0 0 0,0 0 16,22-43-16,-22 43 0,0 0 15,-21-21-15,0 20 0,0-20 16,0 0-16,0-1 0,-21 22 16,0 0-16,0 21 15,-1 0-15,1 0 0,0 0 0,0 0 16,-21 0-16,20 0 16,1 21-16,21 0 15,-21-21-15,21 22 0,-21-22 16,42 0-1,0-22 1</inkml:trace>
  <inkml:trace contextRef="#ctx0" brushRef="#br0" timeOffset="7583.73">9842 4551 0,'0'21'0,"-42"64"16,42-43-1,0-21-15,0 22 16,0-22-16,0 21 0,0 22 15,21-43-15,0 0 0,1-21 0,20 0 16,0 0-16,-21 21 0,22-42 16,-22 0-16,0 21 0,85-85 15,-85 0 1,-21 64-16</inkml:trace>
  <inkml:trace contextRef="#ctx0" brushRef="#br0" timeOffset="7757.63">9673 4445 0,'-21'0'0,"42"0"0,-63 0 0,63 0 31,21 0-15,-21 0-16,1 0 0,-1 0 16,106 0-1,-64 0-15,-20 0 0,-1 0 16,-21 0-16,21-21 0,43-21 15</inkml:trace>
  <inkml:trace contextRef="#ctx0" brushRef="#br0" timeOffset="8483.79">9991 3958 0,'0'0'16,"21"-21"-16,0 21 15,-21 21 17,0 0-17,0 22-15,0-1 0,-21 0 16,21 1-16,-21-1 0,-1 22 15,1-22-15,21 21 0,0 1 0,-21-22 16,21 22-16,0-22 0,0 0 16,-21 43-16,21-64 0,0 0 15,0 22-15,0-1 16,0-21-16,21-21 16,0 0-1,0 0-15,1 0 0,20-21 16</inkml:trace>
  <inkml:trace contextRef="#ctx0" brushRef="#br0" timeOffset="8915.25">12086 4276 0,'0'0'0,"0"-21"16,-21 21 0,0 21-1,0 21 1,21-21-16,0 22 0,0 20 15,-43-21-15,22 1 0,21 147 16,0 22 0,-21 105-1,21-253-15,0-1 0,-21 1 16,21-1-16,0 1 0,-21 105 16,21-105-1,0-43-15,0 0 16,0 0-16,0 0 0,-22-21 15,1-21 1,21-21-16,-21 21 16,21-22-16,0 1 0</inkml:trace>
  <inkml:trace contextRef="#ctx0" brushRef="#br0" timeOffset="9224.08">11705 4741 0,'0'-63'16,"0"126"-16,0-168 0,0 62 0,21-84 15,0 64 1,1 20-16,83-62 16,-62 83-16,41-41 15,-20 63-15,-22-21 0,64 21 16,-64 0-16,-20 0 0,20 21 16,21 64-1,-63-1-15,-21 1 16,-21-43-16,0 1 0,-43 20 15,43-21-15,-1-20 0,1 20 16,-43 0-16,64-21 16,-42 1-1,84-22 1,0-22 0,0 22-16,43-42 0,20 42 15,-41-21-15</inkml:trace>
  <inkml:trace contextRef="#ctx0" brushRef="#br0" timeOffset="9464.94">12679 4233 0,'-43'22'31,"22"-22"-31,0 21 0,21 0 16,-63 42-1,41-20-15,1-22 0,-21 85 16,42-85 0,0 21-16,0 1 0,0-22 0,0 0 15,21 0 1,21-21 0,-20 0-16,20 0 0</inkml:trace>
  <inkml:trace contextRef="#ctx0" brushRef="#br0" timeOffset="9518.91">12996 4509 0,'-21'-106'31</inkml:trace>
  <inkml:trace contextRef="#ctx0" brushRef="#br0" timeOffset="9628.84">12806 4170 0,'-21'0'0,"42"0"0,-64 0 0,22 0 15,0 0-15,0 0 0,-43 63 16,43-41 0,0-1-16,21 0 0,-42 21 15,42-21-15,0 1 0,0-1 16,0 0-16,21-21 0,0 0 15</inkml:trace>
  <inkml:trace contextRef="#ctx0" brushRef="#br0" timeOffset="9920.29">13356 4212 0,'0'0'0,"0"-21"16,0 0 15,0 42-15,0 21-16,0-20 15,-21-1-15,21 21 0,0-21 16,21 127-16,-106 22 16,64 20-1,0-105-15,-21 0 16,21 63-16,21-64 0,0-41 0,0 190 31,0-64-15,-22-63-16</inkml:trace>
  <inkml:trace contextRef="#ctx0" brushRef="#br0" timeOffset="9999.79">13187 5927 0,'0'-21'0,"0"-22"16,0 22-16,0 0 15,0-64 1,0 43-16,0-22 0,0 22 0</inkml:trace>
  <inkml:trace contextRef="#ctx0" brushRef="#br0" timeOffset="11332.67">12679 4318 0,'21'0'62,"-21"-21"-62,0 0 16,0 0-16,0-1 0,0 1 16,0 0-1,-21 21 1,0 0-16,-1 0 15,1 21-15,0 0 0,21 1 16,0-1-16,-21 0 0,0 0 0,0 85 16,21-43-1,0-41-15,-22 62 16,22-63-16,0 1 0,0-1 16,22 0-16,-1-21 15,21 0-15,0 0 16,43 0-16,-21-42 15,-22 42-15,0-22 16,22-41-16,-43 42 0,0 0 16,21-43-16,-42 22 0,0 21 15,0-22-15,0 1 0,-21 21 16,0-22-16,-64-41 16,22 63-1,-22 21 1,64 0-16,0 21 0,-21 21 15,42-21-15,-22 22 16,22-22-16,0 0 0,-21 64 16,21-64-1,21-21 1,1 0-16,-1 0 0,0 0 0</inkml:trace>
  <inkml:trace contextRef="#ctx0" brushRef="#br0" timeOffset="11772.89">13462 4149 0,'-21'0'0,"42"0"0,-42-21 15,21-1 1,0 1 0,0 0-16,21 21 15,0-21-15,21 21 16,-20 0-16,41-21 16,-42 21-16,0 0 0,1 0 15,41 21 1,-42 0-16,0 21 0,-21 85 15,0-84-15,0-1 16,-21-21-16,0 22 0,0-22 16,-106 63-1,42-41 1,43-22-16,21-21 16,0 0-16,21-21 31,0 0-16,21-1-15,0 1 16,0 0-16</inkml:trace>
  <inkml:trace contextRef="#ctx0" brushRef="#br0" timeOffset="12344.23">14287 4043 0,'22'-21'0,"-44"42"0,65-42 0,-43 0 16,-21 21 15,21 21-15,-22 0-16,1 21 0,21-21 15,-21 1-15,0 20 0,0-21 16,21 21-16,-21-20 0,21 20 0,-22 21 16,22 1-1,0-43-15,0 0 0,0 0 16,22-21-16,-1 22 16,0-22-16,0 0 0,0 0 0,106-22 31,-106 1-31,1 0 0,41-42 15,-42 41 1,0 1-16,1-42 0,-22 20 0,0-126 31,-43 84-15,1 43 0,0 42-16,20 0 15,1 0-15,-21 21 16,21 0-1,21 1 1,0-1-16,0 0 16</inkml:trace>
  <inkml:trace contextRef="#ctx0" brushRef="#br0" timeOffset="13849.11">14626 3958 0,'0'0'0,"0"-21"0,0 0 16,-21 21-16,0 0 47,21 21-47,0 0 0,0 0 15,-21 1-15,21 20 0,-22 0 0,22-21 16,0 22-16,0 84 16,0-64-1,0-20-15,0 41 16,0-63-16,0 1 0,22-1 0,-1 0 15,-21 0-15,21-21 0,21 21 16,22-21 0,20 0-1,-62-21-15,20 21 0,-21-21 16,21 0-16,-20 0 0,-1 21 0,42-64 16,-42 43-16,1 0 0,20-85 31,-21-21-31,0 21 15,-21 85-15,0 0 16,0 0-16,0-1 0,0 1 16,0 0-16,0 42 47,-21 0-47,21 1 0,0-1 15,0 0 1,0 0-16,0 0 0,0 22 15,0-22-15,0 21 16,-21 22 0,21-43-16,-42 21 15,42-21-15,-22 0 0,1 1 16,0-1-16,0 0 0,-64 64 16,85-64-1,-21 21-15,0 0 16,0-42 15,0 0-15,-1 0-16,1 0 0,0 0 15,0-21-15,0 0 0,0 21 0,-1-21 16,1 21-16,0-21 16,0 21-16,-21-21 0,-22-64 15,1 0 1,63 22-1,0 42-15,-22-64 16,22 64-16,0 0 16,22 21 15,-1 0-31,0 0 16,0 0-16,0 0 0,0 21 15</inkml:trace>
  <inkml:trace contextRef="#ctx0" brushRef="#br0" timeOffset="14223.89">15515 3958 0,'0'0'0,"21"0"15,-21 21 1,0 1-16,0-1 0,0 85 16,0 21-1,21 42 1,-21-127-16,22 22 0,-22 20 16,0-20-16,0 169 15,0-170-15,0 22 0,0-22 16,0 128-1,0-43-15,0-42 16,0-64-16,0-21 16,0 22-16,0-22 15,0-42 17,0 0-32,0-1 0,0 1 15,0 0-15,0-21 0</inkml:trace>
  <inkml:trace contextRef="#ctx0" brushRef="#br0" timeOffset="14570.75">15684 4170 0,'0'-21'0,"0"42"0,0-63 15,-21 20-15,21-20 0,0 21 0,0 0 16,0-43-1,21 43-15,1 0 0,62 0 16,-41 0 0,20 21-16,-21 0 0,-20 0 15,20 0-15,43 21 16,-43 42 0,-42 22-1,0-64-15,-21 43 16,0-22-16,-1-21 0,-41 21 15,42-20-15,-22-1 0,22 0 0,0 0 16,0 0-16,0-21 0,0 21 16,-1-21-16,1 0 0,21-21 31</inkml:trace>
  <inkml:trace contextRef="#ctx0" brushRef="#br0" timeOffset="16584.74">17632 3852 0,'0'-21'0,"-21"21"15,21-21-15,-22 21 16,1-21-16,21 0 16,0 0-1,0-1-15,0 1 0,0 0 16,21 21-1,1 0-15,-22-21 0,63 21 16,-21 0 0,-20 21-16,20 0 15,-21 0-15,0 1 0,0-1 0,1 0 16,-1 0-16,0 0 0,0 22 16,0-22-16,-21 21 0,0 149 15,0-86 1,-21-83-1,-21 41-15,21-42 0,-1-21 16,1 0-16,21-21 31,0 0-31,0-21 16,0-1-16,0-63 0,0 64 16,21 0-16,1 21 0,-1-22 15,-21 1-15,42-22 0,-21 22 16,0 21-16,1 0 0,41-22 15,-42 43-15,22-21 16,-22 21-16,0 0 16,0 0-16,0 0 15,0 0-15,-21 21 16,22 1-16</inkml:trace>
  <inkml:trace contextRef="#ctx0" brushRef="#br0" timeOffset="17014.5">18478 3979 0,'0'22'0,"0"20"32,22-42-17,-1 0-15,0-21 16,0 0-16,0 21 0,43-43 15,-1-20 1,-20 20 0,-22 22-16,-21 0 0,21-21 15,-21 21-15,0-1 16,-21 22 0,-64 0-1,-21 22-15,22 41 16,41-42-16,1 64 15,21-64-15,0 21 16,-22 43-16,43-43 0,-21 1 16,21-1-16,0-21 0,0 22 15,0-22-15,42 63 16,1-62 0,-1-22-1,-21 0-15,64-22 0,-64 1 16,0 21-16,22-42 15,-22 21-15,21 0 16</inkml:trace>
  <inkml:trace contextRef="#ctx0" brushRef="#br0" timeOffset="17290.02">19092 4043 0,'21'0'47,"1"0"-47,-1 0 16,0 0-16,21 0 16,-21 0-16,43 0 15,-22 0 1,-21 0-16,1 0 15,-22-21-15,21 21 0,-21-21 16,21 21 0,-21-22-16,0 1 0</inkml:trace>
  <inkml:trace contextRef="#ctx0" brushRef="#br0" timeOffset="17939.64">19981 3831 0,'0'0'0,"0"-21"16,21 21-16,1-21 16,-1 0-1,0 0-15,0 21 0,-21-22 16,21 1-1,-21 0-15,21 21 0,-21-21 16,0 0-16,-42 21 16,0 0-1,-43 21 1,64 0-16,0 0 0,0-21 16,-1 21-16,1 1 0,-42 41 15,42-21 1,21-20-1,0-1-15,0 0 16,21-21-16,0 21 0,0 0 16,21 0-1,1 1-15,-22-22 16,0 21-16,21 0 0,-20 0 0,20 0 16,-42 0-1,21 1-15,0-1 0,43 42 16,-64-42-1,0 22 1,-21-22-16,-22 0 0,1 0 16,21-21-16,-22 0 0,22 0 15,0 0-15,0 0 0,-43 0 16,43 0-16,0 0 0,0 0 0,-43-42 31,22 21-31,42 0 0,-42-1 16,42 1-16,0 0 15,0 0 17,21 21-32,0-21 0,0 21 15,0 0-15,1-21 16</inkml:trace>
  <inkml:trace contextRef="#ctx0" brushRef="#br0" timeOffset="18225.04">20532 3852 0,'0'-21'31,"0"42"-31,0 1 0,0-1 16,0 0-16,0 0 0,0 0 15,0 0-15,0 22 0,0-22 0,0 64 32,-22-43-32,22-21 15,0 0-15,0-42 47</inkml:trace>
  <inkml:trace contextRef="#ctx0" brushRef="#br0" timeOffset="18566.09">20574 3556 0,'-21'0'0,"-22"21"31,65-21-16,-1 0 1,0 0-16,0 0 16,0 0-16,0 0 15,-21-21-15,0 0 0,0 0 16,-21 21 0,0 0-1,0 0-15,0 0 16,0 0-16,-1 0 0,22 21 0,-21-21 15,21 21-15,0 0 0,0 0 16,0 1-16,0-1 16,64-21-1,-22 0 1</inkml:trace>
  <inkml:trace contextRef="#ctx0" brushRef="#br0" timeOffset="19572.53">21018 3789 0,'0'0'0,"0"21"15,22-21 1,-1 0-16,0 0 15,21 0-15,43 0 16,0 0 0,-43-21-16,43 0 15,-43 21-15,-21-21 0,21 21 0,43-43 16,-64 22-16,0 0 16,1 21-16,-22-21 15,0 0-15,-22 21 31,1 0-31,-42 21 16,-1 42-16,1 1 16,42-43-16,-1 21 15,-41 43-15,42-64 0,-22 21 16,22 1-16,0-1 0,-21 0 0,21 1 16,-64 63-1,85-85-15,-21 0 16,21 0-1,0-42 1,0 0-16,21 0 16,0-1-1,0-20-15,0 21 0,-21 0 0,43-43 16,-22 43-16,0 0 0,-21 0 16,21 0-16,-21-1 0,43 1 31,-22 21-31,-21 43 15,0-22-15,0 0 0,21 21 16,-21-21-16,0 1 0,0 20 16,21-21-1,-21 0-15,42 0 16,-20 1-16,41-22 16,1 0-1,-43 0-15,42 0 0,-42-22 16,22 22-16,-1-21 0,-21 21 0,22-21 15,-22 0-15,21 21 0,0-21 16,-20 0-16,20 21 0,85-64 16,-64 22-1,22-22 1,-64 43-16,0 0 0,1-21 16,-1 20-16,-21-20 0,0 21 15,21 0-15,-21 0 0,0-1 0,-42-20 31,20 42-31,1 0 16,0 21-16,0 0 0,0 1 16,-22 20-16,22-21 0,0 21 15,0-20-15,21 41 16,-21 22-16,21-64 16,0 0-16,0 0 0,0 0 0,0 1 15,0-1-15,21-21 0,-21 21 16,21-21-16,64 0 15,-64 0-15,0 0 16,43 0 0,-43 0-16,0-21 15,-21 0-15,0-1 16,0 1-16</inkml:trace>
  <inkml:trace contextRef="#ctx0" brushRef="#br0" timeOffset="28452.48">8826 6604 0,'0'0'0,"-21"0"0,21 21 15,0 0-15,0 1 0,-21-1 16,21 0-16,0-42 47,0 0-47,21-1 15,0 1-15,-21 0 0,22-21 0,-22 21 16,21-22-16,0 1 0,-21 0 16,21-64-16,0 63 15,-21-20-15,21-106 16,-21 126-16,0-126 15,0 63 1,0 85-16,0-21 16,-21 42-16,0-22 0,21 1 0,-42 21 15,-1 0 1,1 64 0,42-43-16,-21 21 0,21 22 15,0-43-15,-21 21 0,21 1 16,-21 62-1,21 22-15,0 0 16,0-84-16,0-1 16,0 0-16,21 1 0,-21-1 15,21 22-15,-21-22 0,21-21 16,0 0-16,22 43 16,-1-43-1,0-21-15,1 0 16,-22-21-16,21-22 0,0 22 15,1-42 1,-1 42-16,-21-22 0,43-20 16,-43 20-16,0 22 0,-21-21 0,21 21 15,0 0-15,-21-64 16,0 106 31,0 0-47,-21-21 0,21 21 15,-21 22-15,21-22 0,0 0 0,0 21 16,-21-20-16,21-1 0,0 21 0,0-21 16,0 64-1,0-43 1,0 1-16,21-43 16,21 0-16,-20 0 15,-1 0-15,0 0 0,0-22 16,0 1-16,22 0 0,-22 0 15,0 0-15,0 0 0,0-1 16,-21 1-16,0-127 16,-21 85-1,-21 20 1,21 22-16,-1 0 0,-20 21 16,21 0-16,0 0 0,-22 0 15,22 0-15,0 21 16,21 0-1,0 0-15,21-21 16,0 0 0,22 0-16,-22 0 0,0 0 15,127-21 1,-105 0-16,41 21 16,-41-21-16,41 21 0,-41 0 15,41 0-15,-84 21 16,0 21-1,0 1 1,0-22-16,-21 21 16,0-21-16,0 22 0,21-1 15,0-21-15,-21 0 0,21 22 16,0-22-16,0 0 0,0 0 16,21 0-16,21 1 15,-21-22-15,0 0 0,22 0 16,-22 0-16,0 0 0,43-22 15,-43 1-15,21 0 0,0-21 16,-20 21-16,-1-1 16,0-83-1,-21 20 1,-85 21 0,64 43-16,-85 0 0,64 21 15,0 0-15,-43 0 16,21 0-1,64 21 1,22-21-16,-1 0 16,0 0-16,21 0 0,1 0 0,84-21 15,-43 0 1,-41 0-16,20 21 0,22-43 16,-43 22-16,64-42 15,-64 42-15,1-1 0,41-62 16,-63-1-1,-21 64-15,0-21 16,0 20-16,0 44 31,-21-1-15,21 21-16,0-21 0,0 22 0,-21-1 16,21 0-16,-21 1 0,21-1 15,0 0-15,-21 1 0,21-1 0,-21 0 16,-1 1-16,22 84 15,-21-22 1,0-20 0,21-64-16,0 0 0,0 1 0,0-1 15,0-42 17,0-1-32,0 1 0,0-42 15,0 20-15,0 22 0,42-63 16,-20 41-16,41-20 15,-42 42-15,22-22 0,-22 22 16,127-42 0,-106 63-1,22 0-15,-43 0 16,0 0-16,-63 0 31,21 21-31,-1 0 0,-20-21 0,21 21 16,-21-21-16,-149 42 15,170-42 1,0 0-16,-22 0 16,43 22-16,0-1 15,22 0-15,-1 0 16,0-21-16,127 85 31,-84-43-31,-43-42 0,21 21 16,-21 0-16,0-21 0,1 0 15,-22 22-15,21-22 16,0 21-16,-21-42 47,0-1-47,0 1 0,0 0 16</inkml:trace>
  <inkml:trace contextRef="#ctx0" brushRef="#br0" timeOffset="30188.72">12975 6435 0,'0'21'0,"0"-42"47,21 0-47,0-1 0,1 22 15,-1-21-15,0 0 0,21-42 16,1 41-16,-1-20 16,0 0-16,-21-1 0,85-147 31,-85 105-31,-21-42 15,0 106-15,-21-64 16,0 64-16,0 21 16,0 0-16,0 0 15,-1 21-15,1 1 0,0-1 16,-21 127 0,21 0-1,21-106-15,0 64 16,0-63-16,0 41 0,0-41 15,0-1-15,42 85 16,-21-106-16,21 21 16,22-42-1,-22 0-15,-21 0 0,43-21 16,-22 0-16,-21 0 0,1 0 0,20 0 16,-21-1-16,0 1 0,22-85 15,-43 22 1,0 20-1,0 43-15,0 0 16,0 42 15,0 0-31,-22 0 0,22 1 16,-21 41 0,21 22-16,0-64 15,0 0-15,0 0 0,0 0 16,0 1-16,21-22 0,1 21 0,-1-21 15,0 21-15,0-21 0,106-21 16,-106 0 0,22 21-16,62-64 15,-83 43-15,62-64 16,-63 43-16,1 21 0,-1-22 16,-21 1-16,0 0 0,21-43 15,-21 43-15,0-1 0,0 1 0,0-64 16,0 64-1,0 21-15,0 42 32,0 21-17,0-21-15,-21 22 0,21-1 0,0 0 16,-21 1-16,21 105 16,-43-63-1,22 42-15,21-106 16,0 21-16,-21-21 15,21 0-15,0-42 32,0 0-32,0 0 0,21 0 15,0 0-15,0-1 16,-21 1-16,22 0 0,-1 0 0,-21 0 16,21 0-16,0-1 0,21 1 15,-42 0-15,22 21 0,20 0 16,-21 0-1,-21 21 1,0 0-16,-21 1 16,0-22-16,0 21 15,-1-21-15,1 0 0,0 0 16,0 0-16,0 0 16,0 0-16,-1 0 15,1 0-15,21 21 47,0 0-47,0 0 16,0 0-1,0 1-15,0-1 0,0 21 16,43 22 0,-22-43-16,-21 0 0,21-21 15,0 21-15,0-21 0,0 21 16,22-21-16,-22 0 0,0 0 0,43 0 15,-43 0-15,21-21 16,-21 21-16,0-21 0,22 0 16,20-22-16,-42 22 0,1 0 15,-1 0-15,63-43 16,-62 1 0,-1 42-16,-21-43 0,0 43 15,0 0-15,0 0 16,-21 21-1,-1 21-15,1 0 16,21 0-16,0 0 0,0 1 16,-21 62-1,21 1 1,0-64-16,0 0 0,0 0 16,21 1-16,43-22 15,20 0 1,1-22-1,-21-20 1,-22 21-16,-42 0 16,21 0-16,0-85 15,-21 85-15</inkml:trace>
  <inkml:trace contextRef="#ctx0" brushRef="#br0" timeOffset="30407.6">13737 5990 0,'-21'0'0,"42"0"0,-63 0 0,21 0 16,42 0 30,0 0-30,0 0 0,-21-21-16</inkml:trace>
  <inkml:trace contextRef="#ctx0" brushRef="#br0" timeOffset="31296.33">17081 6096 0,'43'0'16,"-22"0"-1,0-21-15,0 21 0,-21-21 16,21 0-16,1-22 16,-22 1-1,0 21 1,-22 0-16,1-1 0,-42-20 15,20 21-15,22 21 0,0 0 16,-21-21-16,21 21 16,-43 0-16,22 0 0,21 21 15,-106 42 1,63 1-16,1 21 16,41-43-16,22 0 15,0 1-15,-21 20 16,21-21-16,0 1 0,0-22 0,0 21 15,85 64 1,-22-106 0,1 0-1,-22 0-15,-21 0 0,43-42 16,-22 21-16,-21-1 0,22 1 0,41-63 16,-20-1-1,-1 0 1,-63 64-16,0-21 0,0 21 15,22-1-15,-22 1 0,0 0 16,0 42 15,0 43-31,0 20 16,0-62 0,21 20-16,0-21 0,-21 0 15,42 0-15,-42 1 16,21-22-16,1 0 0,62 21 15,-41-21 1,41-21 0,-63-1-16,1 22 0,20-21 0</inkml:trace>
  <inkml:trace contextRef="#ctx0" brushRef="#br0" timeOffset="31679.66">18542 5757 0,'0'0'0,"21"-21"0,-21 0 0,0 0 15,0 0-15,0 0 0,0 63 47,0-21-47,0 0 0,0 22 0,0-1 16,0 0-16,0 1 0,0-1 15,0 0-15,0 64 0,0-64 16,0 1-16,-21 63 16,21-64-16,-21 21 0,-22 107 15,43-107-15,-42 85 16,21-42 0,21-63-16,0-22 0,0 0 15,0 0-15,0 0 16,0-42 15,0 0-31,0 0 0,0 0 16,0-22-16,0 1 0,0 0 15,0-1-15</inkml:trace>
  <inkml:trace contextRef="#ctx0" brushRef="#br0" timeOffset="32038.11">18478 5906 0,'0'0'0,"-21"-22"0,21 1 16,0 0-16,-21 0 0,21-21 16,0-1-1,64 1 1,-22 21-16,-21 0 0,0 21 16,22 0-16,-22 0 0,42 0 15,-20 0-15,-22 0 0,42 42 16,-42 43-1,-21-43-15,0 21 16,0-41-16,-21-1 0,-21 42 16,21-42-16,-22 1 15,-126 62 1,127-84 0,-22 21-16,85-42 46,1 21-30,-1-21-16,0 0 0,0 21 16,0-21-16,0 21 0</inkml:trace>
  <inkml:trace contextRef="#ctx0" brushRef="#br0" timeOffset="32460.87">19219 5694 0,'0'0'0,"0"21"32,-21 0-32,0 0 15,0 22-15,0-22 16,-43 106 0,22-85-16,42 1 15,0-22-15,0 21 16,0 0-16,0-20 15,21-22-15,42 0 16,1 0 0,63-22-1,-106 1-15,21 0 0,22-21 16,-43 21-16,0-1 0,0-20 16,-21 21-16,0-21 0,0-22 15,-21 43-15,0 0 0,-21-22 16,21 22-16,-1 0 15,-83 21 1,62 0-16,22 21 0,21 0 16,-21 1-16,21-1 15,0 0-15,21 0 16,0-21-16,0 0 16,1 0-16,20 0 0</inkml:trace>
  <inkml:trace contextRef="#ctx0" brushRef="#br0" timeOffset="32800.67">19897 5652 0,'-22'21'31,"1"0"-15,0 0-16,21 0 0,-21 43 15,21-43-15,-21 21 0,21 43 16,0-43-16,-21 22 0,-1 42 15,22-64-15,0 21 0,0 1 16,-21-1-16,21 22 0,-21 42 16,0-63-16,21-1 0,-21 1 15,0 147 1,-1-126 0,1 21-16,21-85 15,0 0-15,0 21 0,0-63 31,0 0-15,0 0-16,0 0 0,43-127 16,-22 63-1</inkml:trace>
  <inkml:trace contextRef="#ctx0" brushRef="#br0" timeOffset="33144.57">19748 5969 0,'0'-21'0,"0"42"0,0-84 16,0 41-16,0 1 0,0 0 0,0-21 16,64-43-1,-22 64-15,64-43 16,-85 64-16,22 0 16,41 0-16,-63 0 0,22 0 15,-22 0-15,0 22 0,0-1 16,0 42-16,-21-20 15,0-22-15,-63 63 16,-43 1 0,-21-21-1,85-43-15,-1 0 0,22 0 16,-21-21-16,21 21 0,-43 22 16,85-43 15,1 0-31,-1 0 15,21 0-15,-21 0 0,0-22 0,1 1 16</inkml:trace>
  <inkml:trace contextRef="#ctx0" brushRef="#br0" timeOffset="33583.83">20553 5715 0,'0'0'0,"21"-21"0,-21 0 15,0 42 32,0 0-47,0 0 0,0 0 16,-21 22-16,21-22 0,-21 0 0,-1 21 16,22-20-16,0 20 0,0 0 15,-21-21-15,21 22 0,0-22 16,0 0-16,21 0 15,-21 0-15,22-21 0,-1 0 0,0 0 16,0 0-16,21 0 0,-20 0 16,-1 0-16,21-21 0,-21 21 0,0-21 15,85-64 1,-63 43-16,-22-64 16,-21 64-16,0 21 15,0-43-15,0 43 0,0 0 16,0 0-16,0 0 15,0 42 17,0 0-17,0 0-15,0 0 16,21 0 0,0 1-16</inkml:trace>
  <inkml:trace contextRef="#ctx0" brushRef="#br0" timeOffset="33955.62">21421 5630 0,'0'0'15,"0"-21"1,0 42 15,0 1-31,0 20 16,-22-21-16,22 0 0,0 22 0,-21-1 15,21 0-15,0 1 0,0-1 16,0 0-16,0 22 0,-42 126 16,21-84-1,21-42-15,0 41 16,0-41-16,-21-1 0,21 43 16,-22-42-16,22-22 0,0 43 15,0-43-15,-21 0 0,21 1 16,0-22-16,0 0 0,0 0 0,-21 22 15,21-22-15,0-42 32,0-1-17,0 1-15,0 0 0,0 0 0,0 0 16,0-22-16,0-62 16</inkml:trace>
  <inkml:trace contextRef="#ctx0" brushRef="#br0" timeOffset="34311.41">21336 5821 0,'0'-64'0,"0"128"0,0-149 0,0 43 0,0 0 15,-21 20-15,21 1 0,0 0 16,0 0-16,0 0 0,0 0 0,0-1 16,21 1-16,0 21 0,0-21 15,0 21-15,1-21 0,20 21 16,-21-21-16,21 21 0,-20 0 0,20 0 15,-21 0-15,0 0 0,22 0 0,-22 0 16,0 21-16,-21 0 0,21 106 31,-42-42-15,-21-22-16,-1-20 16,22-22-16,-64 21 15,43 0-15,-64 1 0,85-22 16,-42 0-16,41 0 15,1-21-15,-21 21 16,21-21 0,-22 0-1,22 0-15,0 0 0</inkml:trace>
  <inkml:trace contextRef="#ctx0" brushRef="#br0" timeOffset="43377.93">4424 7916 0,'0'0'0,"0"-21"15,0 0-15,0 0 0,0-21 16,0 20-16,0 1 0,0 0 16,0 0-16,0 0 0,-21 21 31,-1 0-16,1 0-15,21 21 0,0 21 16,-21-21-16,21 22 0,-21 20 16,21-20-16,-21 41 0,21-20 0,-43 380 31,43-338-31,-42 339 16,21-340-1,0 22-15,0-21 0,21 21 0,-22-21 16,1 0-16,0 0 0,0 0 15,0-1-15,-22 298 16,43-319-16,0 86 16,0-107-16,0 1 15,0-1-15,0-21 0,0 107 16,0-128-16,0 0 0,0 0 16,22-63-1,-22 21-15,0-22 0,0-41 16,0 20-16,0-84 15</inkml:trace>
  <inkml:trace contextRef="#ctx0" brushRef="#br0" timeOffset="44610.74">4170 8065 0,'0'-22'0,"0"1"31,0 0-31,0 0 0,0 0 16,21 21 0,0-21-16,21-1 15,1 22-15,-1 0 16,0-21-16,1 21 0,20 0 0,297-63 31,-191 42-15,149-1-16,-212 1 15,21 21-15,106-21 0,-106 21 16,-22-21-16,22 21 0,0 0 16,22 0-16,-22 0 0,381-21 15,-170 21 1,-126 0 0,-127 0-16,42 0 15,-64 0-15,-21 0 0,1 0 0,63 0 16,-43 0-1,-21 21 1,-20 0-16,-22 0 16,21-21-16,-21 21 0,21-21 15,-21 106 1,0-42-16,0-22 0,0 0 16,0 43-16,-21-43 0,21 22 15,-21-1-15,21-20 16,0 20-16,0 64 0,0-63 0,0-1 15,0 85-15,0-84 0,0-1 16,0 22-16,0-21 16,0-1-16,0 22 0,0 105 15,0-126-15,21 147 16,-21-20 0,0-128-16,0 1 0,0-1 15,0 1-15,0-22 0,0 22 0,-43 169 16,43-85-1,-21-21 1,21-106-16,-21 42 16,21-20-16,0-22 0,-42 64 31,-1-22-15,22-42-16,0 0 0,0-21 15,0 22-15,0-1 16,-1-21-16,-62 21 15,-22-21 1,-21 21 0,85-21-16,-1 0 0,-63 42 0,43-42 15,21 0-15,-149 43 16,-21-22 0,128-21-16,20 21 0,-20-21 15,-1 0-15,0 0 0,22 21 0,-107-21 16,86 0-16,20 0 0,-105-21 15,84 21-15,-84-21 16,84 21-16,1-21 0,-170 21 16,169 0-16,0 0 15,22 0-15,-22 0 0,0 0 0,-190 0 32,106 0-32,127 0 15,-43 21-15,43-21 0,-1 0 16,-20 0-16,20 0 0,22 21 15,-63-21 1,62 0-16,1 0 16,21-21-1,0 0 1,0 0 0,0-1-16,21 1 0,22-42 15,-22 42-15,0-22 0</inkml:trace>
  <inkml:trace contextRef="#ctx0" brushRef="#br0" timeOffset="45102.46">5186 9059 0,'0'0'0,"0"-21"0,0 0 0,-21 0 16,21 0-16,0 0 0,-43-64 16,43 43-1,0 20 1,0 44-1,0-1 1,0 21-16,0-21 0,0 22 16,0 20-16,0 106 15,0-63-15,0-42 0,0 147 16,0-147 0,21 42-16,-21-43 0,0-20 15,0 126 1,22-148-16,-22 64 15,0-64 1,21 0-16,-21-42 31,0 0-15,0 0-16,0-1 0,0-20 16,0-64-1,0 64-15,0 0 0</inkml:trace>
  <inkml:trace contextRef="#ctx0" brushRef="#br0" timeOffset="46183.35">5080 8890 0,'0'0'0,"0"-21"15,0 0 1,0 0 0,21 21-1,0-22 1,22 22-16,20 0 16,1-21-16,20 21 15,-20 0-15,-1-21 0,85 21 16,-84 0-16,-1 0 0,213 0 15,-149 0 1,-85 0-16,148 0 16,-147 0-16,63 0 15,-64 0-15,0 0 0,1 0 16,-1 0-16,-21 0 0,0 0 16,22 21-1,-22 0-15,-21 1 16,0-1-16,0 0 15,0 0-15,0 0 0,0 0 16,0 1-16,0 20 0,0-21 0,0 0 16,0 22-16,0-22 0,0 85 15,0 21 1,0 0 0,0-85-16,0 0 0,0 43 15,0-43-15,0 1 0,0-22 16,0 21-16,0 0 0,0-20 0,0 105 15,0-43 1,-21-41 0,-1-22-16,22 0 15,0 0-15,-21-21 0,-63 42 32,20-42-17,-42 22-15,64-22 16,-43 21-16,22-21 15,20 0-15,-84 21 0,64-21 16,-22 0-16,-232 21 16,190-21-1,0 0 1,106 0-16,-22 0 0,22 0 16,0 0-16,0 0 0,0 0 15,-1 0 1,1 0 62,0 0-47,0 0-15,0 0-1,21-21-15,-21 0 16,21 0 0,0-1-16,0 1 15,0 0-15,0 0 16,0 0-16,0 0 0,0-1 16,0 1-16,0 0 0,0-21 15,0-1 1,0 22-16,0 0 0,0 0 15,0 0-15,0 0 0,-22 21 16,22-22-16,0 1 16,-21 21-16,21-21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3:24:45.3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9504 1439 0,'0'0'0,"0"-21"0,21 21 16,-21-21-16,0 0 0,21 0 16,-21 0-16,0-1 0,21 22 15,-21-21-15,0 0 16,0 0-16,0 0 16,-21 21 15,0 0-16,21 21 1,0 0-16,0 0 0,0 0 0,0 1 16,-21-1-16,21 21 15,0 0-15,0-20 0,0 41 16,0 22 0,0-64-16,0 21 0,0 43 15,0-43-15,0 1 16,0 84-16,0 0 15,0-85-15,0 43 16,0-43-16,0 0 16,0 64-16,0-64 0,0 22 15,0 84 1,0-106-16,0 64 16,0-63-16,0 84 0,0-64 15,0 22 1,0-22-16,0-20 0,21 168 15,-21-105 1,0-64-16,21 107 16,-21-107-16,0 64 15,0-64-15,21 0 0,-21 149 16,21-106 0,-21-22-16,0-21 0,22 43 15,-22-43-15,0 64 16,0-63-16,0 20 0,0 106 15,0-126-15,0 63 16,21-64-16,-21 21 16,0 22-16,21-43 15,-21 1-15,0 41 0,21-41 16,-21-1-16,21 127 16,-21-84-1,0-43-15,0 1 0,21 41 16,-21-41-16,0 41 15,0-41-15,0-1 0,0 22 16,0-43-16,22 21 0,-22 43 16,0-43-16,0-21 0,0 64 15,21-64-15,-21 21 16,0 22 0,0-43-16,0 0 0,0 0 15,0 1-15,0-44 31,0 1-31,0 0 0,0-21 16,0-106-16,21 84 16</inkml:trace>
  <inkml:trace contextRef="#ctx0" brushRef="#br0" timeOffset="2973.21">9504 1376 0,'0'0'0,"0"-21"0,0 0 94,21 21-94,0 0 15,0 0 1,22 0-16,-22 0 0,0 0 0,21 0 15,1 0-15,-1 0 0,0 0 16,1 0-16,-1 0 0,64 0 16,-43 0-16,-20 0 0,20 0 15,1 0-15,-22 0 0,21 0 0,-20 0 16,20 0-16,22 0 0,-22 0 16,22 0-16,0 0 0,-1 0 0,192 0 31,41 0-31,22 0 15,-212 0-15,-21 0 16,-1 0-16,1 0 0,0 0 16,169 0-16,-169 0 15,-21 0-15,-1 0 0,22 0 16,-21 0-16,275 0 16,-170 0-1,107 0-15,-192 0 16,-20 0-16,21 0 0,-21 0 15,-1 0-15,170 0 16,-169 0-16,0 0 0,-1 0 16,22 0-16,-21 0 0,105 0 15,-105 0-15,0 0 0,-1 0 16,1 0-16,-22 0 0,86 0 16,-86 0-16,22 0 0,42 0 15,-64 0-15,1 0 16,169 0-1,-128 0-15,44 0 16,-107 0-16,21 0 16,22 0-16,-64 0 15,22 0-15,-1 0 0,0 0 0,-21 0 16,22 0-16,63 0 16,-22 0-1,1 0 1,-43 0-16,1 0 15,-22 0-15,0 0 0,42 0 16,-41 0-16,-1 0 16,0 0-1,-21 21 1,0 0-16,0 0 0,0 0 16,0 0-16,0 1 15,-21-1-15,21 21 0,0-21 16,0 0-16,-21 22 0,21-22 15,-22 21-15,22-21 0,-21 22 0,21-1 16,0-21-16,-21 22 0,21-1 0,-21 0 16,0-21-16,21 22 15,0-1-15,-21 22 0,-1-22 16,22 0-16,0 85 16,0 21-1,0 22 1,0-107-16,-21 1 0,21-22 15,0 22-15,0-22 0,0 21 0,0 1 16,0-22-16,0 22 0,0-1 0,-21 149 16,21-64-1,0-42 1,0-64-16,0 43 16,0-43-16,0 1 0,21 168 31,-21-63-31,43 1 15,-43-107-15,0 0 16,0 1-16,0-1 0,0 0 16,0 191-1,0-106 1,0-42-16,0-43 16,0 0-16,0 1 0,0-1 0,0 0 15,0-20-15,0 83 16,0-62-1,0-1-15,0 22 16,0-43-16,0 0 0,0 21 16,-22-21-16,22 1 0,0 62 15,0-20 1,0-43-16,0 0 16,0 0-16,0 0 0,0 22 15,0-22-15,0 0 0,0 0 16,0 0-16,0 1 0,0 20 31,0 0-31,0-21 16,0 1-16,0-1 0,0 0 15,0 0-15,0 0 16,22 0-16,-22 1 0,0-1 16,0 0-16,0 64 15,0-43 1,0-21-16,0 0 0,0 22 15,0-22-15,0 0 16,0 0-16,0 0 0,0 0 0,0 22 16,0-1-1,0 0 1,0-20-16,-22-1 0,1 0 16,0-21-16,21 21 15,-21 0 1,-21-21-16,20 21 15,1-21-15,0 0 0,-21 0 16,21 22-16,-1-22 0,1 0 16,-63 0-1,62 0-15,-41 21 16,42-21-16,-43 0 0,22 0 0,21 0 16,-64 0-16,43 0 15,-1 0-15,-126 0 16,0 0-1,105 0-15,1 0 0,-43 0 16,42 0-16,1 0 0,-64 0 16,85 0-16,-22 0 0,-148 0 15,22-21 1,21 21 0,105-22-16,1 22 0,-1 0 15,1-21-15,20 0 0,-84 21 16,64 0-16,20-21 0,-20 21 15,-170 0 1,127-21 0,-63 21-16,127 0 15,-22 0-15,1-21 0,20 21 0,-20 0 16,20 0-16,-84-22 0,85 22 16,-64 0-16,43-21 15,20 21-15,-84 0 16,85 0-16,-21 0 0,-64-21 0,63 21 15,1 0-15,-1-21 0,1 21 16,-1 0-16,1 0 0,-149-42 16,106 42-1,43-22-15,20 22 0,1 0 16,-22 0-16,22 0 0,0-21 0,-1 21 16,1 0-16,0 0 0,-1 0 0,1 0 15,0 0-15,-1-21 0,1 21 16,0 0-16,-1 0 0,-41 0 15,63 0-15,-22 0 0,22 0 16,-42 0-16,41 0 0,-20 0 16,21-21-16,0 21 0,0 0 15,-22 0-15,1 0 0,21 0 16,0 0-16,-1 0 0,-20 0 0,21 0 16,-43 0-16,43 0 0,0 0 15,-21 0-15,21 0 16,-1-21-16,-62 21 15,63 0-15,-22 0 0,-20 0 16,42 0-16,-1 0 0,1 0 16,-21 0-16,21 0 0,0 0 0,-22 0 15,22 0-15,0 0 0,-64 0 16,64 0-16,0 0 0,0 0 16,0 0-16,-1 0 0,1 0 15,0 0-15,0 0 0,-85 21 31,85-21-31,0 0 0,0 0 0,-22 0 16,22 0 0,0 0-16,0 0 0,0 0 15,-22 0-15,22 0 16,0 0-16,-21 21 16,-22-21-1,22 0 1,21 0-16,-1 0 0,22-21 109,22 0-93,-1 21-16,-21-21 0,21-1 0,0 1 15,0 21-15</inkml:trace>
  <inkml:trace contextRef="#ctx0" brushRef="#br0" timeOffset="4219.99">11959 3154 0,'0'-21'16,"0"42"-16,0-63 0,0 20 15,21 22-15,-21-21 16,0 0-1,21 21 17,1 21-17,-22 0-15,0 1 16,0 20-16,21 64 16,-21-64-16,0 0 15,0 1-15,0-1 0,0 22 0,0-22 16,0 21-16,0-20 0,-21 232 31,-1-169-31,1 84 16,21-126-16,0-22 15,0 64-15,0-64 0,0 22 16,0 126 0,21-42-1,-21-63 1,0-43-16,0 1 0,0 41 15,0-62-15,0 20 0,0 21 16,0-41-16,0-1 0,0 42 16,0-20-1,0-22-15,22-21 32,-1 0-32,0-21 15,-21-1-15,0 1 16,0 0-16,0-21 0,0-22 15,0 22-15,0 0 0</inkml:trace>
  <inkml:trace contextRef="#ctx0" brushRef="#br0" timeOffset="5846.68">11832 3154 0,'21'0'0,"0"0"15,1 0 1,-1 0-16,0 0 16,0 0-16,0-21 0,43 21 15,42-21 1,-64 21-16,0 0 0,22-22 16,-22 22-16,0 0 0,149 0 31,-43-21-31,-42 21 15,-43 0-15,1 0 0,-1-21 16,1 21-16,-1 0 0,22 0 0,-21 0 16,-22 0-16,21 0 0,170-21 31,-190 21-15,-22 0-16,85 0 15,-85 0-15,0 0 0,21 0 0,-21 0 16,1 0-16,-1 0 15,-21 21 1,0 0 0,0 0-1,0 1-15,0-1 16,0 0-16,0 0 16,0 0-16,0 0 0,0 1 0,0-1 15,0 0-15,0 21 16,0-21-16,0 1 0,0 20 0,-21-21 15,21 21-15,0-20 0,0 20 16,0 85 0,21-21-16,-21-85 15,21 21-15,-21 1 0,0-22 16,0 21-16,0 0 0,0 1 0,0-1 16,0 0-16,0 1 0,0-1 15,0 0-15,0 43 16,0-43-16,0-20 0,0 62 15,0-41-15,0-22 0,0 21 16,0-21-16,0 22 0,-21 84 16,21-85-16,0 64 15,0-22 1,0-41-16,0 41 16,0-62-16,0 20 0,0 0 15,0-21-15,0 43 31,0-43-31,0 0 0,0 22 16,0-22 0,-21-21-16,21 21 0,-22-21 15,1 21-15,0 0 16,0 0 0,-21 1-16,20-22 15,1 0-15,0 21 0,0-21 16,0 21-16,0-21 0,-1 21 15,1-21-15,-85 21 16,22 0 0,20 1-1,43-22-15,-21 0 0,-1 0 16,1 0-16,21 0 0,-127 21 31,84-21-31,-42 0 16,64 0-16,0 0 15,-22 21-15,43-21 0,0 0 16,0 0-16,0 0 0,-1 0 16,-62 0-1,-22 0 1,85 0-16,0 0 0,-1 0 16,1 0-16,0 0 0,0 0 0,0 0 15,0 0-15,-22 0 16,1 0-1,21-21 1,0 21-16,-1 0 0,1-21 16,0 21-1,0-22-15,0 22 16,21-21 0,0 0 30,0 0-30,0 0 15,21 0-15,-21-1 0,0 1 30</inkml:trace>
  <inkml:trace contextRef="#ctx0" brushRef="#br1" timeOffset="17235.29">15092 635 0,'21'0'15,"0"0"1,0 0 0,0-21-16,1 0 31,-1 21-31,-21-21 0,0-1 16,21 1-16,-21 0 15,0 0-15,0 0 16,0 0-16,-21-1 15,-22 22 1,1-21 0,21 21-16,0 0 0,-22 0 15,22 21-15,0-21 0,0 22 16,-21-1-16,20-21 0,1 21 0,0 0 16,0 0-16,0 0 0,0 22 15,21-22-15,-22 0 0,22 0 0,-21 43 31,21-22-31,0 0 16,21-42 0,1 0-16,-1 0 0,0 0 15,42 0 1,-41 0-16,62-42 16,-20 21-16,-43 0 15,42-22-15,-41 22 16,-1 21-16,0-42 0,-21 21 15,0 0 1,0 42 47,0 0-63,0 0 15,0 0-15,0 0 0,21 1 16,-21 20-16,0-21 0,0 0 0,0 43 15,0-22-15,0 0 16,0-20-16,0 20 0,0 0 0,0-21 16,21 106-1,0-63-15,-21-1 16,0-41-16,0-1 16,0 21-16,0-21 15,0 0 1,-21-21-16,0 0 0,-42 0 15,20 0 1,22-21 0,0 0-16,21 0 0,0-21 15,0 20-15,-21-20 0,21 0 16,0-1-16,0 22 0,0-85 16,0 22-1,21 41 1,0 22-16,0 0 15,-21 0-15,0 0 0,21 0 0,1-1 16,-1 1 0</inkml:trace>
  <inkml:trace contextRef="#ctx0" brushRef="#br1" timeOffset="17697.02">15557 635 0,'22'-21'47,"-1"0"-47,-21 0 16,42-1-16,-21-20 15,0 0 1,-21 21-16,0-1 16,0 1-16,-21 21 31,0 0-31,0 0 0,0 21 16,21 1-16,-21-1 0,-1 0 15,1 42-15,21-41 0,-21 20 16,21-21-16,-21 64 15,21-64-15,0 42 16,0-41-16,21-1 16,0 0-16,22-21 15,-22 0-15,0 0 0,0 0 16,0 0-16,0 0 0,22-42 16,-22 42-16,0-22 0,43-62 15,-43 63-15</inkml:trace>
  <inkml:trace contextRef="#ctx0" brushRef="#br1" timeOffset="17971.87">16002 148 0,'0'21'31,"0"1"-31,0-1 16,0 0-16,0 42 15,0-20-15,0 20 0,0-20 16,-21-1-16,21 85 16,-21-64-1,21-41-15,0 20 0,0-21 16,0 0-16,-22 0 0,22 1 0,0-1 16,22-21 15,-1-21-16,-21-1-15,0 1 0,0 0 16</inkml:trace>
  <inkml:trace contextRef="#ctx0" brushRef="#br1" timeOffset="18232.02">15854 487 0,'0'0'0,"21"0"32,0 0-32,64 0 15,-43 0 1,43-21 0,-64 21-16,21 0 0,-21 0 0,1 0 15,-22-21-15,21 21 0,0 0 16,-21-22-1</inkml:trace>
  <inkml:trace contextRef="#ctx0" brushRef="#br1" timeOffset="18981.89">16489 212 0,'0'0'0,"-21"-43"32,-1 43-32,22 22 31,0 20-31,-21 85 15,0-85 1,21 1-16,0-22 0,-21 21 0,0 0 16,-22 107-1,43-107-15,-21-21 0,21 43 16,0-43-16,0 0 16,0-42 15,21 0-31,1-1 15,-1-20-15,-21 21 16,21 0-16,0-64 16,0 64-16,-21 0 0,21-22 15,-21 22-15,22 0 16,-1 21 0,-21 21-16,21 0 15,-21 1-15,21 20 16,-21-21-16,0 0 0,0 22 15,0-22-15,0 0 0,0 21 16,21-21-16,0-21 16,-21 22-16,22-22 15,-1 0-15,0 0 16,0 0-16,-21-22 0,21 22 0,0-21 16,1 0-16,20-42 15,-42-1 1,0 43-16,21-85 15,-21 64-15,0-43 16,0 64-16,0-21 0,-21-1 16,21 1-16,-21 21 0,21 0 15,-21 21-15,-1 0 0,1 0 16,21 21 0,-21 0-1,21 0-15,0 0 0,0 22 16,0-22-16,0 0 15,0 0-15,0 0 0,21 0 16,0-21-16</inkml:trace>
  <inkml:trace contextRef="#ctx0" brushRef="#br1" timeOffset="19250.25">16912 487 0,'0'42'32,"0"-21"-32,0 1 0,0 20 15,0 0 1,0-21-16,0 1 16,0-1-16,0 0 0,0 0 15,0-42 32,0 0-31,0 0-16,0-1 0</inkml:trace>
  <inkml:trace contextRef="#ctx0" brushRef="#br1" timeOffset="19439.14">16933 296 0,'-21'0'15,"42"0"-15,-42-21 16,0 21-16,21 21 47,0 1-31,21-1-1,0 0-15,-21 0 16</inkml:trace>
  <inkml:trace contextRef="#ctx0" brushRef="#br1" timeOffset="19942.84">17103 550 0,'0'0'0,"0"22"0,0-1 0,0 0 16,0 0-1,0 0-15,0 22 16,0-22-16,0 0 16,0 0-16,0 0 0,0 0 15,0 1-15,0-44 63,0 1-63,0 0 0,0 0 15,0 0-15,0 0 0,0-1 16,0 1-16,0 0 0,0 0 0,0-21 16,0 20-16,21 1 0,0 21 15,-21-21-15,42-21 16,43 21-16,-64 21 16,43 0-16,-43 0 15,0 21-15,0 0 0,-21 0 16,21-21-16,0 85 15,-21-64 1,0 0-16,0 0 0,0 22 0,0-22 16,-21 0-16,0-21 15,21 21-15,-21-21 16,21-21 31</inkml:trace>
  <inkml:trace contextRef="#ctx0" brushRef="#br1" timeOffset="20519.52">17822 402 0,'0'0'16,"-21"-21"-16,0 21 0,0 0 16,0 0-1,-1 0-15,1 0 0,0 21 16,0 0-16,0 1 0,0-1 0,21 0 16,-22 21-16,-20 43 15,42-64-15,0 64 16,0-22-1,0-42 1,21-21-16,0 0 0,1 0 16,-1 0-16,0 0 0,64-42 31,-64 21-31,0-21 0,0 20 16,0-41-16,-21 42 15,0-43-15,21 22 0,-21 0 16,0-1-16,0-63 15,0 43 1,0 42-16,0 0 0,0-22 16,-21 43-16,0 0 0,0 21 15,21 1 1,0-1-16,0 21 0,0-21 16,0 22-16,0 62 15,0-62-15,0-1 0,0 22 16,0-43-16,0 85 31,21-85-31,-21 21 0,21-21 16,0-21-1,1 0-15</inkml:trace>
  <inkml:trace contextRef="#ctx0" brushRef="#br1" timeOffset="20955.27">18055 529 0,'0'21'31,"0"1"-15,0-1-16,-21 0 15,21 0-15,0 0 0,0 0 16,0 1-16,0-1 0,0 0 15,0 0-15,0 0 0,0 0 0,0 1 16,21-22-16,-21 21 16,21-21-16,0 0 0,64-21 31,-64-1-31,22 1 16,20-42-16,-63 42 15,21-64-15,-21 43 16,0 20-16,0 1 0,0 0 15,-21-21-15,-42-1 16,20 43 0,-20 0-1,42 22-15,-1-22 0,1 42 16,0-21-16,21 0 0,0 0 16,-21 1-16,21-1 0,-21 42 15</inkml:trace>
  <inkml:trace contextRef="#ctx0" brushRef="#br1" timeOffset="21606.9">18542 487 0,'-21'0'16,"21"21"-1,0 0 1,-21 0-16,21 1 0,-22 20 16,22 21-1,0-20-15,0-22 0,0 21 16,0-21-16,0 1 0,0-1 15,0 0-15,22-21 47,-1 0-47,-21-21 0,0 0 16,21 21-16,0-22 0,0 1 0,-21 0 16,0 0-16,21 0 0,1 0 0,-22-1 15,21 1-15,-21 0 16,21 0-16,0 21 0,-21 21 31,0 0-31,0 43 16,0-43-16,0 21 15,0-21-15,0 1 0,0-1 16,0 0-16,0 0 16,21-21-16,0 0 0,22 0 15,20-21 1,-20-43-1,-22 43-15,-21-21 0,0 21 16,21 0-16,-21-22 0,0-41 16,0 62-16,0 1 15,-21 0-15,21 0 0,-21 0 16,-22 21 0,1 0-1,21 0-15,0 21 16,21 0-1,-22-21 1</inkml:trace>
  <inkml:trace contextRef="#ctx0" brushRef="#br1" timeOffset="21985.69">19198 254 0,'-21'0'0,"0"0"15,21 21 1,-21-21-16,21 21 0,0 22 15,0-1 1,-22-21-16,22 22 0,0 20 0,0-42 16,0 22-16,0-22 0,0 21 15,0-21-15,0 22 0,0 62 16,0-62 0,0-22-16,0 0 15,22-21 1,-22-21-1,21 0-15,0 21 16,0-43-16</inkml:trace>
  <inkml:trace contextRef="#ctx0" brushRef="#br1" timeOffset="22251.53">19516 85 0,'0'0'0,"0"-21"0,0 42 31,0 0-31,0 21 16,0-21-16,0 22 0,0-22 0,0 21 15,0 1-15,0-1 0,0 0 16,0 1-16,0-1 0,0 106 16,0-84-1,0-1 1,-22-42-16,22 0 0,-21 22 15,21-64 32</inkml:trace>
  <inkml:trace contextRef="#ctx0" brushRef="#br1" timeOffset="22466.41">19113 635 0,'0'0'0,"-21"0"0,42 0 31,1 0-31,-1 0 0,0 0 16,0 0-16,0 0 0,64-21 16,0 21-1,-43-21-15,-21 21 16,0 0-16,0 0 0,22-21 15,-43-1-15</inkml:trace>
  <inkml:trace contextRef="#ctx0" brushRef="#br1" timeOffset="23017.1">20002 572 0,'0'0'0,"0"-22"16,0 1-1,0 0-15,0-21 16,-42 21 0,21 21-16,0 0 0,0 0 15,-1 0-15,-20 0 16,42 21-16,-21 0 0,-43 64 31,43-1-31,0-20 16,21-43-16,0 0 15,0 0-15,0 0 0,21 1 16,22-22-16,-22 0 0,0 0 16,21 0-16,-21 0 0,1 0 15,20-22-15,-21 22 0,0-21 16,0 0-16,22-64 15,-43 43 1,0 21-16,21-21 16,-21 20-16,0 1 0,0 0 15,0 42 1,0 0 0,-21 1-16,21-1 15,0 21-15,0 22 16,0-43-16,0 0 15,0 0-15,0 0 16,21-21-16,0 0 16,0 0-1,43-21-15</inkml:trace>
  <inkml:trace contextRef="#ctx0" brushRef="#br1" timeOffset="23499.82">20299 508 0,'0'-21'16,"0"42"0,0 0-1,0 0-15,0 1 0,0-1 0,0 0 16,0 0-16,0 0 0,0 43 16,0-1 15,-21-63 16,21-21-47,0 0 15,0 0-15,0 0 0,0-1 16,0 1-16,21-63 16,21 41-16,-21 22 15,64-42-15,-64 63 16,106-43-1,-42 43 1,-1 43 0,-62-22-16,-22 0 0,0 0 15,0 0-15,0 0 0,0 43 16,0-43-16,0 0 0,-22 22 16,1-22-16,0 0 0,21 0 15,-21-21-15,0 0 16,21 21-1,0-42 1,0 0 0,21 0-16,0 21 0</inkml:trace>
  <inkml:trace contextRef="#ctx0" brushRef="#br1" timeOffset="24068.49">21188 508 0,'0'0'16,"0"-21"-16,0 0 0,0 0 15,-21 21-15,21-22 0,-22 22 16,1 0-16,-42 0 16,-1 0-1,1 43 1,42-22-16,-1 0 0,-20 43 15,42-43-15,-21 0 0,-21 85 32,42-22-32,42-41 15,-21-43 1,21 0-16,-20 0 0,-1 0 16,0 0-16,21 0 0,-21 0 0,1 0 15,-1-21-15,0-1 0,0 1 16,0 0-16,22-21 0,-43-1 15,21 22-15,0-106 16,0-21 0,-21 21-1,0 106-15,0 0 0,0 0 16,0-1-16,0 1 0,-21 21 0,0 21 16,21 1-16,0-1 15,-21 0-15,21 21 0,-22 22 16,22-22-16,0 0 0,0 43 15,0-43-15,0 22 16,0-22-16,0-21 0,0 22 16,0 41-1,0-62-15,22-1 0,20 0 16,-21-21 0,0 0-16,0 0 0,1 0 0,-1-21 15,0 0-15,0-1 16,0 22-16</inkml:trace>
  <inkml:trace contextRef="#ctx0" brushRef="#br1" timeOffset="24367.77">21611 148 0,'0'0'16,"0"-21"-16,0 0 0,0 42 31,0 0-16,0 0-15,0 1 0,0 20 16,0 0-16,0 1 0,0-1 0,0 43 16,-21-43-16,21 0 15,0 1-15,0 20 16,0 1-16,0-22 0,0-21 16,0 43-16,0-43 0,0 0 15,0 0-15,21-21 47,-21-21-47,21 21 0,0-21 16,1 0-16</inkml:trace>
  <inkml:trace contextRef="#ctx0" brushRef="#br1" timeOffset="24832.03">21844 635 0,'0'21'0,"0"0"32,21-21-17,0 0-15,0 0 0,1 0 16,-1 0-16,0 0 16,21-21-16,-21 0 15,1 0-15,-1 0 16,-21 0-16,0-1 15,0 1-15,0-21 16,-21 42 0,-1 0-16,1 0 0,0 0 15,0 0-15,0 0 0,-22 0 16,22 21-16,0-21 0,0 21 16,0 0-16,0 1 0,-22 20 15,43 0-15,-21-21 0,21 1 0,-21-1 16,21 0-16,0 42 15,0-41-15,0-1 0,21 0 0,0-21 16,0 21-16,1 0 0,-1-21 16,0 0-16,0 21 0,21-21 0,1 0 15,-22 0-15,0 0 16,0 0-16,0-21 0,1 21 16,-1-21-16,0-21 15,0-1 1,-21 22-16</inkml:trace>
  <inkml:trace contextRef="#ctx0" brushRef="#br1" timeOffset="37580.43">12488 2604 0,'21'0'16,"1"0"-1,-1 0 1,-21-22 0,21 22-16,-21-21 15,0 0 1,21 21-1,-21-21 1,0 0 0,0 0 15,0-1 219,0 1-234,0 0 15,0 0-16,-21 21 1,0 0-16,0 0 16,-1 0-16,1 0 15,0 21-15,0-21 16,21 21-16,-21-21 0,21 21 16,-21 1-16,-1-22 0,22 21 15,0 0-15,-21 0 0,0 21 16,0-42-16,21 22 0,0-1 15,0 0-15,0 0 0,0 0 0,0 22 32,0-22-32,63 0 15,-41-21-15,-1 0 16,0 0-16,0 0 16,0 0-16,0 0 0,1 0 0,-22-21 15,42 0 1,-42-1-16,21 1 15,0-21-15,-21 21 16,21 0-16,-21-1 16,0 1-16,22 21 15,-22-21-15,0 42 63,0 0-63,0 1 0,0-1 15,0 0-15,0 0 0,0 0 0,0 0 16,0 1-16,0-1 0,0 0 16,0 21-16,0-21 0,0 1 15,0 41-15,0-42 16,0 22-16,0-22 0,0 21 0,0-21 16,0 106-1,0-84-15,0-22 16,0 21-16,-22 43 0,22-64 15,-21 21-15,21-21 16,0 1-16,-21-1 16,0-21-1,0 0 1,0 0-16,-1 0 16,1 0-16,0 0 0,-21-21 15,-1-1-15,22 1 0,0 21 0,-64-63 16,43 20-1,0 1 1,42 21-16,0 0 16,0 0-16,0-1 15,0 1-15,0 0 32,0 0-32,21 21 0,0-42 15,0 42 1,-21-43-16,21 43 15</inkml:trace>
  <inkml:trace contextRef="#ctx0" brushRef="#br1" timeOffset="38041.24">12742 2752 0,'21'-21'0,"1"21"16,-1-22-16,0-20 16,0 42-16,-21-21 15,21 0-15,-21 0 16,0-1-16,0 1 0,0 0 15,-21 21-15,0 0 16,-21 0-16,20 0 16,-20 21-1,21 0-15,0 1 0,21-1 0,0 0 16,-21 0-16,21 43 16,-22-43-16,22 0 0,0 21 0,0 22 15,0-1 1,43-20-1,-22-43-15,0 0 16,0 0-16,0 0 0,43 0 31,-43-22-31,21 1 0,22-42 16,-43 42-16,0-1 16</inkml:trace>
  <inkml:trace contextRef="#ctx0" brushRef="#br1" timeOffset="38335.46">13166 2265 0,'0'21'0,"-22"0"0,1 0 15,21 1-15,0-1 0,-21 21 16,21-21-16,-21 22 0,21-1 15,-21 0-15,21-21 0,-21 64 16,21-43-16,0 1 0,-22 41 16,22-20-1,0-43-15,0 0 16,0 0-16,0 1 16,22-22-1,-22-22 1,0 1-16,21 0 15</inkml:trace>
  <inkml:trace contextRef="#ctx0" brushRef="#br1" timeOffset="38529.05">12933 2752 0,'0'0'0,"21"0"0,0 0 16,0 0-16,0-21 0,22 21 16,-22 0-16,64-43 15,-64 43-15,21-21 16,-21 21-16</inkml:trace>
  <inkml:trace contextRef="#ctx0" brushRef="#br1" timeOffset="39208.66">13525 2434 0,'0'21'16,"0"1"-16,0-1 0,-21 0 0,0 42 15,21-20-15,0 20 16,-21 22 0,0-64-16,21 21 0,-21-20 15,21-1-15,0 0 0,0 0 16,0 0-16,0-42 47,0 0-47,21 21 0,-21-21 15,0 0-15,21-1 0,0 1 16,-21 0-16,0-21 0,21 21 16,-21-1-16,21 1 0,1 21 31,-22 21-31,0 1 16,0-1-16,21 0 0,-21 0 15,0 64 1,0-64-16,21 21 15,0-42-15,-21 21 16,21-21-16,0 0 16,1 0-16,-1 0 15,-21-21-15,21 21 0,64-63 16,-64 20-16,0 1 16,0 21-16,-21-21 15,21-107 1,-21 22-1,-42 43-15,42 63 16,0-1-16,-21 1 0,0 21 16,-1 0-16,1 0 15,0 0-15,0 0 0,0 0 16,21 43 0,0 20-1,0-42-15,0 22 16,0-22-16,21 0 0,0 0 0</inkml:trace>
  <inkml:trace contextRef="#ctx0" brushRef="#br1" timeOffset="39487.5">14012 2688 0,'0'21'16,"0"-42"-16,0 64 0,0-22 15,0 0-15,0 0 0,0 21 16,0-20-16,-21-1 16,21 0-16,-21-21 0,21 21 15,0-42 16,0 0-15,0 0-16,0-1 0,0 1 16</inkml:trace>
  <inkml:trace contextRef="#ctx0" brushRef="#br1" timeOffset="39675.91">13991 2413 0,'0'0'0,"0"21"62,21 0-46,-21 1 0,21-22-1</inkml:trace>
  <inkml:trace contextRef="#ctx0" brushRef="#br1" timeOffset="40167.87">14224 2667 0,'0'21'0,"0"-42"0,0 63 16,0 1-1,0-1-15,0-21 16,0 0-16,0 1 16,0-1-16,0 0 15,0-42 48,-21 0-63,21-1 15,0 1-15,0 0 0,0 0 16,0 0-16,0 0 0,21-1 16,-21 1-16,21 0 0,0 0 0,64-43 31,-64 64-31,43-42 0,41 42 16,-83 0-1,-1 42-15,-21-20 0,0-1 16,0 63-1,0-20 1,-21-64-16,21 42 16,0-21-16,-22-21 0,22 22 15,-21-22-15,21-22 32</inkml:trace>
  <inkml:trace contextRef="#ctx0" brushRef="#br1" timeOffset="40759.53">14901 2540 0,'0'0'0,"-21"0"0,0 0 16,0 0-16,0 0 0,-1 0 16,-20 21-16,42 0 15,-21 1-15,-21 41 16,42-21 0,-22-20-16,22 62 15,0-63-15,0 1 0,0-1 16,22-21-16,41 21 15,1-21 1,-22-21 0,-21 0-16,0 21 0,22-43 15,-22 22-15,0 0 0,0 0 16,0 0-16,0-22 0,-21 22 16,22-127-1,-22 84-15,0 22 0,0-21 16,0 41-1,-22-41-15,22 42 16,-21 21-16,0 0 16,0 21-1,21 0-15,0 21 0,0-20 16,0-1-16,0 63 16,0-62-16,0 20 0,0 43 15,0-64-15,0 21 0,0 22 16,0-1-1,0-42 1,21-21 15,0-21-31</inkml:trace>
  <inkml:trace contextRef="#ctx0" brushRef="#br1" timeOffset="41201.79">15367 2561 0,'0'0'0,"0"21"0,-21 1 0,0-1 16,-1 0-16,22 21 15,-21-21-15,0 22 16,21-22-16,-21 0 0,21 0 0,0 43 15,0-43 1,42-21 0,-21 0-16,1 0 0,20 0 15,-21 0-15,0 0 16,0 0-16,22-21 0,-22 0 0,64-64 31,-85 43-31,21-43 16,-21 64-1,-21-43-15,-1 43 16,1 0-16,0 21 0,0 0 16,0 0-16,-106 21 15,106-21 1,21 21-16,-43 22 16,43-22-16,0 21 15,0-21-15,21-21 16,1 0-16</inkml:trace>
  <inkml:trace contextRef="#ctx0" brushRef="#br1" timeOffset="41779.46">15833 2519 0,'0'21'16,"0"0"-16,-22 0 16,22 1-16,0-1 0,-21 0 15,21 0-15,0 0 16,-21 0-16,21 1 0,0 20 16,0-21-16,0 0 15,21-42 16,0 0-15,1 0-16,-22 0 0,21-1 16,-21 1-16,21 0 0,0 0 15,-21 42 17,0 0-32,0 0 15,0 1-15,0-1 16,0 21-16,0-21 15,21-21-15,0 21 16,1-21-16,-1 0 16,0 0-16,0 0 15,0 0-15,0-21 0,43-42 16,-64 42 0,21-64-1,-21 64-15,0-22 0,0 1 16,0 21-16,0 0 0,-21-22 15,0 43 1,0 0 0,-1 22-1</inkml:trace>
  <inkml:trace contextRef="#ctx0" brushRef="#br1" timeOffset="42079.29">16531 2265 0,'-21'0'0,"42"0"0,-63 21 16,21 0-16,21 0 15,0 1-15,0 20 0,0-21 16,0 0-16,0 22 0,-22-22 0,22 42 16,-21-20-16,21-22 15,0 21-15,0-21 0,0 0 0,-21 22 16,0-22-16,21 0 16,21-42 15,0 0-16</inkml:trace>
  <inkml:trace contextRef="#ctx0" brushRef="#br1" timeOffset="42331.15">16722 2244 0,'0'0'0,"0"42"0,-22-21 16,22 0-16,-21 22 16,0 20-16,21-20 0,-21 62 15,21-83-15,-21-1 16,21 21-16,0-21 0,0 0 16,-21 43-1,21-43 1</inkml:trace>
  <inkml:trace contextRef="#ctx0" brushRef="#br1" timeOffset="42532.03">16341 2646 0,'0'0'0,"-22"0"0,44 0 31,-1-21-15,0 21-16,0 0 0,0 0 0,0 0 16,22 0-1,20-21-15,-42-1 16,-21 1-16</inkml:trace>
  <inkml:trace contextRef="#ctx0" brushRef="#br1" timeOffset="43163.67">16870 2667 0,'0'0'16,"21"0"-16,0 0 15,0-21-15,0 21 16,1-21-16,-22 0 0,21 21 0,-21-22 16,21 1-16,-21 0 0,0 0 15,0 0-15,0-22 16,-21 43-1,-43 0-15,43 0 0,0 0 16,-21 43-16,20-22 0,1 0 16,0 0-16,0 0 0,0 22 15,0-22-15,-43 85 16,64-64 0,0 0-1,21-42-15,0 0 16,1 0-16,-1 0 0,0 0 15,0 0-15,0 0 0,0-21 0,106-42 16,-84 20 0,20-41-1,-63 63-15,0-1 0,0-20 16,0 21 0,0 42-1,0 0 1,-21 0-16,21 1 0,0-1 15,0 0-15,0 0 0,0 0 16,0 22-16,0-22 16,21-21-1,0 0-15,1 0 0,-1 0 16,0 0-16,0 0 0,0 0 16,0-21-16</inkml:trace>
  <inkml:trace contextRef="#ctx0" brushRef="#br1" timeOffset="43620.41">17441 2455 0,'-63'64'32,"63"-43"-32,0 0 0,0 0 0,-21 1 15,21-1-15,-22 0 0,22 0 16,-21 0-16,21 0 15,0 1-15,0-44 47,0 1-31,0 0-16,0 0 16,0 0-16,0 0 0,21-1 15,-21-20-15,22 21 0,62-64 16,-20 64-1,-22 0 1,-21 21-16,0 21 16,-21 0-16,22 0 0,-1 22 15,-21-22-15,0 0 0,0 0 16,0 22-16,0-22 0,0 63 31,-21-62-31,21-1 16,-22-21-1,22-21 17,22 21-32</inkml:trace>
  <inkml:trace contextRef="#ctx0" brushRef="#br1" timeOffset="44187.08">18203 2392 0,'0'0'0,"-21"0"15,21-21-15,-21 21 0,-64-43 32,64 43-32,0 0 15,-21 0-15,20 22 0,1-1 16,0 0-16,21 0 0,-21 0 15,0 22-15,-22 41 16,43-63-16,0 1 16,0-1-16,0 0 0,0 21 0,0-21 15,22-21-15,-1 0 16,0 0-16,0 0 16,0 0-16,0 0 0,1 0 0,41-42 15,1-21 1,-22-1-1,-42 22-15,21 21 0,0-64 16,-21 43-16,21-1 0,1-63 16,-22 64-16,0 0 15,0 21-15,0-1 16,0 1-16,-22 21 16,1 21-16,21 1 15,-21 41 1,0 22-16,0-43 15,21 0-15,0 1 0,0-1 16,0 0-16,0 22 0,0-22 16,0-21-16,0 64 15,0-43 1,0-20-16,21-22 16,0 0-16,0 0 15,0-22-15,1 1 0</inkml:trace>
  <inkml:trace contextRef="#ctx0" brushRef="#br1" timeOffset="44484.92">18648 2032 0,'0'0'0,"0"-21"0,0 42 31,0 0-16,0 0-15,-21 1 0,-1 20 0,22-21 16,-21 21-16,0 1 0,21-1 16,-21 0-16,0 1 0,21-1 0,-21 0 15,-1 22-15,1 42 16,21-22 0,0-41-1,0-22-15,0 0 16,21-21-16,1 0 15,-1-21-15,0-21 16,0 20-16,0 1 0</inkml:trace>
  <inkml:trace contextRef="#ctx0" brushRef="#br1" timeOffset="44876.55">18838 2477 0,'21'21'31,"1"-21"-31,-1 0 16,0 0-16,-21-21 0,21 21 15,0-22-15,0 1 0,-21 0 0,22 0 16,-1-21-1,-21 20-15,0 1 0,0 0 16,-21 21 0,-1 0-16,1 0 0,0 0 0,-21 64 31,21-43-31,21 0 0,-43 85 16,43-85-16,0 64 15,0-64 1,0 21-16,0-21 0,0 0 15,0 1-15,21-22 16,22 0 0,63-22-16</inkml:trace>
  <inkml:trace contextRef="#ctx0" brushRef="#br1" timeOffset="45371.27">19685 2328 0,'-64'-21'31,"43"21"-31,0 0 0,0 0 16,0 0-16,0 0 0,-1 21 0,1 1 15,0-1-15,0-21 0,0 21 16,0 0-16,21 0 0,0 0 15,0 22 1,0-22 0,42-21-16,0 0 15,-21 0-15,1 0 16,-1 0-16,0 0 0,0 21 16,0-21-16,0 0 0,22 21 15,-43 0-15,21 1 0,0-1 16,-21 0-16,0 21 15,-42-21 1,21 1-16,-22-22 16,22 0-16,0 21 0,-85 0 31,64-21-31,21 0 0,-1 0 16,22-21-16,-21 0 15,21-1 1,0 1-1,0 0 1,0 0 0</inkml:trace>
  <inkml:trace contextRef="#ctx0" brushRef="#br1" timeOffset="46459.66">20489 2667 0,'0'0'0,"-21"0"16,0-21-1,0 21-15,0 0 0,-1 0 16,1 0-16,-21 0 16,21 0-16,-22 0 31,22 0-31,42 0 47,1 0-47,-1 0 15,0 0-15,21 0 0,-21 0 16,22 0-16,-1 0 0,0 0 0,1 0 16,147 0-1,-63 0-15,-84 0 0,20 0 16,43 0-16,-64 0 15,43 0-15,-43 0 0,-21 0 16,1 0-16,-1 0 16,0 0-1,-21-21 1,-21 21 0,21-21-1,-21 21-15,-1 0 16,22-22-16,0 1 15</inkml:trace>
  <inkml:trace contextRef="#ctx0" brushRef="#br1" timeOffset="46999.35">21082 2328 0,'0'0'0,"0"-21"31,0 42 0,0 1-31,0-1 16,0 0-16,0 21 16,0-21-1,21 1-15,0-1 0,22 0 16,-1 0-16,-21-21 0,21 0 15,-20 0-15,20 0 0,21 21 16,-41-21-16,-1 0 0,63 0 31,-62 0-31,-22-21 16,0 0 0,-22 21-16,1-21 15,0 21-15,0 0 0,0 0 16,0 0-16,21 21 15,-22 0-15,-20 43 16,0-22-16,21 0 16,-1-21-16,1 22 0,0-1 15,0-21-15,-21 43 0,20-43 0,1 0 16,21 21-16,-21-20 16,0-1-16,21 0 0,-21-21 15,21 21-15,0-42 63,0 0-63</inkml:trace>
  <inkml:trace contextRef="#ctx0" brushRef="#br1" timeOffset="47576.02">21886 2455 0,'0'0'0,"21"0"0,-21-21 0,0 0 16,0-21-16,22 42 0,-22-21 15,0 42 17,-22 21-32,22-21 0,-21 0 15,0 64 1,21-43-16,0 107 16,-21-107-16,21 21 0,-21-20 15,21-1-15,0 0 0,0 43 16,0-21-16,-21-22 0,21 0 0,-43 106 15,22-42 1,0-63-16,0 62 16,21-83-16,-21-1 0,21 0 15,0 0-15,21-21 16,0-21 0,0 21-16,-21-21 15,0-22-15,21 22 0,0-42 16</inkml:trace>
  <inkml:trace contextRef="#ctx0" brushRef="#br1" timeOffset="47935.82">21823 2625 0,'0'0'0,"0"-106"31,0 85-31,0 0 0,21-1 0,0 1 16,0 21-16,0-21 0,1 0 0,-1 21 16,0-21-16,0 21 0,43 0 15,-43-21-15,0 21 16,0 0-16,0 0 0,0 0 0,1 0 16,-1 42-1,-21 43-15,-21-1 16,-1-41-1,1-22-15,-21 21 0,21-21 0,0 0 16,-43 43-16,43-64 0,0 21 16,-22 21-16,22-42 15,0 22-15,42-22 32,0 0-17,1 0-15,-1-22 0</inkml:trace>
  <inkml:trace contextRef="#ctx0" brushRef="#br1" timeOffset="48432.53">22606 2434 0,'-21'0'0,"0"0"15,-1 0-15,1 0 16,0 0-16,0 21 0,-21 1 16,20-1-16,-41 85 15,42-85-15,0 21 16,-1-21-16,22 22 0,0 20 0,-21-42 16,21 0-16,0 22 15,0-22-15,43-21 16,-22 0-16,42 0 15,-42 0-15,1-21 0,20 0 16,-21-1-16,0 1 0,22-21 16,-22 21-16,0 0 0,0-85 31,-21 42-31,0 43 16,-21 21-1,0 21-15,21 0 16,-21 22-16,21-22 15,-22 0-15,22 43 16,-21 41 0,21-83-16,0-1 0,0 0 15,21 0-15,43 0 16,-22-21 0,22 0-1,-43-21-15,0 21 0</inkml:trace>
  <inkml:trace contextRef="#ctx0" brushRef="#br1" timeOffset="49083.16">22860 2879 0,'-21'0'16,"21"-21"0,0-1-1,0 1 1,0 0-16,21 0 15,0 0-15,0 0 0,22-22 16,-22-20-16,0 42 16,0-1-16,0 1 15,-21 0-15,0 0 0,-21 21 32,0 0-17,0 21-15,21 0 0,-21 0 16,21 1-16,0-1 15,0 0-15,0 0 0,0 0 16,0 0-16,21 1 16,-21-1-16,0 0 0,21 0 15,-21 0-15,21-21 0,-21 21 16,0 1 0,0-1-16,21 0 15,0-21 1,1 21-16,-1-21 15,0 0-15,21 0 0,1 0 16,-22 0-16,21-21 16,0 0-16,-20 21 0,-1-21 15,0-1-15,0 22 0,0-21 0,-21 0 16,0 0-16,0 0 16,21 0-16,-21-22 0,0-20 15,0 42 1,-42 21-1,21 0-15,0 21 16,21 0-16,-21 0 16,21 0-16,0 0 0,0 1 15,0-1-15,0 0 16,21-21 0,0 0-16,0 0 0,0 0 15,0 0-15,1 0 16,-1 0-16,0 0 15,0-21-15</inkml:trace>
  <inkml:trace contextRef="#ctx0" brushRef="#br1" timeOffset="49376.99">23580 2582 0,'0'0'0,"0"-21"0,-22 21 16,1 0-1,21-21-15,-21 21 16,0 0-1,0 0-15,0 21 16,-1 0-16,22 1 16,-21-1-16,0 0 15,21 0-15,-21 43 16,21-22-16,0 0 16,0-21-16,0 1 15,0-1-15,21 0 16,0-21-16,0 0 15,1 0-15,41 0 16,-21 0-16,64-21 16,-85 21-16</inkml:trace>
  <inkml:trace contextRef="#ctx0" brushRef="#br1" timeOffset="49879.7">24024 2582 0,'0'0'0,"-21"0"16,0 0-16,0 0 16,-1 0-16,22 22 15,-21 20-15,21 21 16,0-41-16,0-1 16,0 0-16,0 0 0,0 21 31,0-20-31,0-44 47,0 1-32,0 0-15,0 0 16,0 0-16,0 0 16,0-1-16,0 1 0,21-21 15,1 21-15,-22 0 0,105-22 16,-41 22-1,21 21 1,-64 0-16,0 21 16,-21 0-16,21-21 0,-21 106 31,0-85-31,-21 22 0,-21 20 16,42-42-1,-22 1-15,1-22 0,21 21 31,0-42 1,0-1-32,21 1 0,1 21 15</inkml:trace>
  <inkml:trace contextRef="#ctx0" brushRef="#br1" timeOffset="50200.52">24723 2180 0,'-43'0'16,"43"21"-16,0 1 16,-21 20-1,0-21-15,21 21 0,-21 64 16,0-85-1,-1 43-15,22-43 0,0 21 16,0-20-16,0 62 16,-21-20-1,21-22 1,0-21-16,21 0 16,1-21-16,-1 0 15,0 0-15,0 0 16,0-21-16</inkml:trace>
  <inkml:trace contextRef="#ctx0" brushRef="#br1" timeOffset="50479.88">24511 2540 0,'0'-21'31,"21"21"-31,21-21 0,-20 21 16,41 0-16,-42-21 0,22 21 16,-1-22-16,-21 22 0,21 0 15,-20 0-15,83 0 16,-83 0-16,-44 0 78</inkml:trace>
  <inkml:trace contextRef="#ctx0" brushRef="#br1" timeOffset="51787.17">22818 3662 0,'0'0'0,"0"-21"15,0 0-15,0-1 16,0 1-16,0 0 0,0 0 16,0-21-1,0-1 1,-22 43-16,1 0 0,0 0 15,0 0-15,0 0 16,0 0-16,-1 21 0,-20-21 0,-64 85 16,64-21-1,-22-1 1,64-42-16,0 43 16,0-43-16,0 0 15,22 0 1,20-21-16,43 0 15,-64 0 1,42-21-16,-42 0 16,1 21-16,20-42 0,-21 20 15,0 22-15,0-21 0,22-21 16,-43 21-16,0-22 16,0 1-1,0 63 16,0 0-31,0 1 16,0-1-16,0 0 0,0 0 16,0 0-16,0 0 0,0 1 15,21-22-15,0 0 16,0 21-16,0-21 0,1 0 16,-1 0-16,0 0 0,0 0 0,21 0 15,1-21 1,20-1-1,-42-41-15,1 63 0,-22-21 16,21 0-16,-21-1 0,0 1 16,0 0-16,0-21 15,0 21-15,0 42 32,-21 0-17,21 0-15,0 0 16,0 22-16,0-22 15,0 21 1,0-21-16,0 0 16,0 1-16,-22-22 31,1 0-15,21-22-16,0-20 31,0 0-31,0-1 15,0 22-15,21 0 16,22-21-16,-22 21 16,0-1-16,21 1 0,1 21 15,-22 0-15,64 0 16,-43 0-16,21 64 16,-41-1-1,-22-42-15,0 22 16,0-22-16,0 0 0,-22 0 15,1 0-15,0 1 0,-21-1 16,21-21 0,42 0 15,0 0-31,-21-21 16,21 21-16</inkml:trace>
  <inkml:trace contextRef="#ctx0" brushRef="#br1" timeOffset="52326.86">23961 3535 0,'0'0'16,"0"-21"-16,0 0 16,0-1-16,-22 22 15,1 0-15,0 0 0,0 0 16,-21 0-16,-1 43 15,1-1 1,21-21-16,21 0 0,-21 22 16,21-22-16,-22 0 0,22 0 15,0 0-15,0 1 16,22-22 0,-1 0-16,0 0 0,0 0 15,0 0 1,22 0-16,-22-22 0,-21 1 15,42-21-15,-21 21 0,0 0 16,43-106 0,-64 84-16,21-41 15,0 20 1,-21 22-16,0 21 0,0-22 16,0 22-16,-21 21 15,21 21-15,-21 0 16,0 22-16,21 20 15,-21-20-15,21 20 16,0-21-16,0-20 0,0 41 16,0-42-16,0 22 0,0-22 15,0 0-15,0 0 16,0 0-16,0 0 16,21-21-1,0 0-15,42-42 16</inkml:trace>
  <inkml:trace contextRef="#ctx0" brushRef="#br1" timeOffset="52577.71">24405 3429 0,'-21'0'0,"42"0"0,-63 0 16,21 0-16,-1 0 15,1 21-15,0 0 0,-21 22 16,21-1 0,21-21-16,-22 0 15,22 22-15,0-22 0,0 0 0,0 0 16,0 0-16,22-21 16,-1 0-1,0 0-15,42 0 0,-20-21 16</inkml:trace>
  <inkml:trace contextRef="#ctx0" brushRef="#br1" timeOffset="53103.41">24701 3175 0,'0'0'0,"0"-21"16,-21 21-1,21 21-15,-21-21 16,21 21-16,-42 64 16,42-64-16,-21 21 0,21 22 15,0-43-15,-22 21 0,22-20 16,0 20-16,-21-21 0,21 85 31,0-85-31,0 0 16,0-42 15,0 0-15,0 0-16,0 0 0,0-1 15,0 1-15,0 0 0,21 0 16,1 0-16,-1 0 0,0 21 16,-21-22-16,63 1 15,-41 0-15,-1 21 0,0 0 0,0 0 16,0 0-16,0 0 0,1 0 15,-22 21-15,0 0 16,0 43-16,0-22 16,-22 22-1,22-43-15,0 0 0,-21 0 16,21 0-16,-21 1 16,21-44 46,21 22-62</inkml:trace>
  <inkml:trace contextRef="#ctx0" brushRef="#br1" timeOffset="53361.78">25082 3493 0,'0'21'31,"0"0"-31,0 0 0,0 0 16,-21 0-16,21 1 15,0-1 1,-21-21-16,21 42 0,0-21 16,0 0-16,-21-21 15,42 0 16,-21-21-15,0 0-16,21 21 0</inkml:trace>
  <inkml:trace contextRef="#ctx0" brushRef="#br1" timeOffset="53659.61">25019 3281 0,'0'21'31,"21"-21"-31,0 0 0,0 0 16,1 0 0,-22-21-1,0 0-15,0 0 16,0-1-16,-22 22 15,1 0-15,0 0 16,-21 0 0,42 22-1,0-1 1</inkml:trace>
  <inkml:trace contextRef="#ctx0" brushRef="#br1" timeOffset="53975.43">25463 3090 0,'-21'0'16,"21"22"-16,0-1 0,-21 0 15,21 0-15,-21 21 16,0 43-16,0-64 16,-1 43-16,22-22 15,0-21-15,-21 22 0,21-1 16,-21-21-16,21 0 0,-21 22 16,21-22-1,0 0 1</inkml:trace>
  <inkml:trace contextRef="#ctx0" brushRef="#br1" timeOffset="54611.07">25781 3429 0,'0'0'16,"0"-21"-16,-21 21 0,21-21 15,-21 21-15,-1 0 16,1 0 0,0 0-16,0 0 0,0 21 15,0 0-15,-22 0 16,22 0-16,0 1 0,21-1 15,0 0-15,-21 0 0,0 43 16,21-43-16,0 0 0,0 0 16,0 0-1,21-21-15,0 0 0,21 21 16,-21-21-16,1 0 16,-1 0-16,0 0 0,64-42 31,-64 0-31,0 21 15,0-43-15,0 43 0,0-21 16,1-22-16,-1 22 16,0-1-16,0 1 0,-21 0 0,0-1 15,21 22-15,0-85 16,-21 85 0,0 0-1,-21 21-15,0 0 16,0 0-16,0 21 0,0 43 15,21-22-15,-22 22 16,1 41 0,21-83-16,0 62 15,0-63-15,0 22 0,0-22 0,0 64 32,0-43-32,43-21 15,-22 0-15,0-21 0,0 0 16,0 0-16,0 0 15,106-42 1,-105 42-16</inkml:trace>
  <inkml:trace contextRef="#ctx0" brushRef="#br1" timeOffset="55866.35">22966 677 0,'0'0'0,"-21"0"0,-1 0 0,1 0 15,0 0-15,0 0 0,0-21 16,0 21-16,42 0 31,21 0-31,-21 0 16,22 0-16,20 0 15,-21 0-15,1 0 0,41 0 16,-20 0-16,-22 0 0,1 0 16,-1 0-16,21-21 0,22 21 15,-43 0-15,1 0 0,-1 0 16,-21-21-16,0 21 0,1 0 16,-1-21-1,-21 0 1,-21 21-1,-1 0-15,22-22 0,0 1 16,-21 21-16</inkml:trace>
  <inkml:trace contextRef="#ctx0" brushRef="#br1" timeOffset="56235.14">23622 402 0,'0'21'47,"0"1"-47,0-1 16,21-21-1,0 21-15,0-21 16,1 0-16,-1 0 0,42 21 16,-42 0-16,22-21 15,-22 21 1,-21 1-1,0-1 1,-21 0 0,0-21-16,-1 21 0,1 0 0,0 0 15,0 1-15,-21 20 16,20-21-16,-20 21 16,21-42-16,0 43 15,0-22-15,-1 0 16,1-21-16,21 21 0</inkml:trace>
  <inkml:trace contextRef="#ctx0" brushRef="#br1" timeOffset="56632.91">24384 487 0,'21'-21'16,"-21"42"15,0 0-31,0 0 16,0 0-16,0 1 0,0 20 0,-21-21 15,21 21-15,0 1 0,-21 20 16,0-20-16,-1-1 0,22 43 16,0-43-16,-21-21 0,0 64 31,21-1-31,0-62 15,0-1-15,21-21 32,0 0-32,1-21 15,-22-1-15</inkml:trace>
  <inkml:trace contextRef="#ctx0" brushRef="#br1" timeOffset="56947.73">24363 677 0,'0'0'0,"-21"-21"0,-1 21 16,22-21-16,0 0 15,0 0-15,0 0 0,22-1 16,20 1-16,43 21 16,-43-21-16,21 21 15,-20 0-15,-22 0 0,0 0 16,43 42-1,-64 1-15,0-22 16,-22 0-16,1 0 16,-21 22-16,0-43 15,-1 21-15,-20 0 0,42 0 0,-1-21 16,-41 21 0,84-21 15</inkml:trace>
  <inkml:trace contextRef="#ctx0" brushRef="#br1" timeOffset="57427.46">24998 508 0,'0'0'0,"0"-21"0,-21 21 31,-1 0-31,1 0 16,0 0-16,0 21 0,-21 21 15,42-20-15,-43 20 16,1 43 0,42-64-16,-21 0 0,21 0 0,0 0 15,0 0-15,0 1 16,0-1-16,21-21 0,0 0 15,0 0-15,0 0 0,43-21 16,-43-1-16,0 22 0,43-42 16,-43 21-16,0 0 0,0 0 15,0-1-15,-21 1 0,22-21 16,-22 21-16,0 0 16,0-1-16,0 44 31,0-1-31,-22 0 15,22 0-15,0 0 16,0 43-16,0-43 16,0 0-16,0 0 0,0 0 0,0 1 15,22-22-15,-1 0 16,0 0-16,42 0 16</inkml:trace>
  <inkml:trace contextRef="#ctx0" brushRef="#br1" timeOffset="57807.24">25315 550 0,'0'0'0,"0"-21"16,21 21 0,1 0-1,-1 0-15,0 0 16,0 0-16,0 0 0,0 21 15,-21 1-15,22-1 16,-1 21-16,-21-21 0,0 0 16,0 64-1,0-43 1,-21-20 0,-1-22-16,1 0 0,0 0 15,21-22 1,0 1-16,0 0 15,0-21-15,21 21 16,22-43 0,-22 43-16,0 0 0,0 0 15,0-1-15,0 22 16,43-21 0,-43 21-16,21 0 0</inkml:trace>
  <inkml:trace contextRef="#ctx0" brushRef="#br1" timeOffset="58128.06">25760 677 0,'21'0'16,"0"0"-16,0 0 15,0-21-15,1 21 0,41-42 16,-42 42-1,0-21 1,-21 0-16,-21 21 16,0 0-1,0 0-15,-21 0 0,-22 42 16,43-21 0,0 0-16,-22 43 15,43-43-15,0 0 0,0 21 31,0-20-31,22-1 16,-1-21-16,63 21 0,-62-21 16,20 0-16,0 0 0,1-21 15</inkml:trace>
  <inkml:trace contextRef="#ctx0" brushRef="#br1" timeOffset="58611.78">26416 529 0,'-42'0'32,"20"21"-32,1 1 0,0 20 15,21-21-15,0 0 16,0 22-16,0 41 16,-21-41-1,21-22-15,0 0 16,0 0-16,-21-21 47,21-21-47,0 0 0,0 0 15,0-1-15,0 1 0,0 0 16,0 0-16,0 0 0,21 0 0,0-1 16,0 1-16,0 0 15,-21 0-15,22 0 0,20-22 16,-21 22-16,0 21 0,64 0 15,-64 0 1,0 43 0,-21-22-16,0 0 0,0 0 15,0 0-15,0 0 0,0 22 16,0-22-16,-21 21 16,21-21-16,-21 1 0,0-1 31,21 0-16,21-42 1,0 21 0</inkml:trace>
  <inkml:trace contextRef="#ctx0" brushRef="#br1" timeOffset="58883.63">26945 296 0,'0'0'0,"0"22"0,-21-1 15,0 0-15,21 21 0,-21-21 16,-1 22-16,1-22 0,0 64 16,0-64-16,21 21 0,-21-21 15,21 0-15,0 1 0,0 20 16,0 0-16,0 1 15,63-43 1,-42 0-16,1 0 16,20 0-16,-21-22 0,0 22 15</inkml:trace>
  <inkml:trace contextRef="#ctx0" brushRef="#br1" timeOffset="59161.47">26755 508 0,'21'0'32,"0"0"-32,0-21 0,0 21 0,43 0 15,-43 0-15,21-21 16,1 21-16,-22 0 0,21 0 0,-21 0 15,0-21-15,22 21 0,-22 0 16,0 0-16,0 0 16,-42 0 15,0 0-31,0 0 16</inkml:trace>
  <inkml:trace contextRef="#ctx0" brushRef="#br1" timeOffset="71878.89">10477 1693 0,'0'-21'63,"0"0"-48,0 0 1,-21 21-16,21-21 15,0 0 1,-21 21-16,21-22 16,0 1-1,-21 21 1,21 21 15,-21-21-31,21 22 16,0-1-16,0 0 0,0 21 15,0-21-15,0 1 0,0 126 16,0-85 0,0-42-16,0 64 15,0-64-15,0 22 16,0-22-16,0 0 16,0-42 30,0 0-30,0-1-16,0 1 16,21 0-16,-21 0 0</inkml:trace>
  <inkml:trace contextRef="#ctx0" brushRef="#br1" timeOffset="72711.42">10499 1503 0,'0'-21'16,"0"0"-1,0-1-15,0 1 16,0 0 0,-22 21-16,22-21 15,-21 21-15,0 0 16,0 0-16,0 0 16,0 0-16,-22 0 0,22 0 15,0 21-15,0-21 16,0 21-16,-1-21 0,22 21 0,-21 1 15,0-1-15,21 0 16,-21 0-16,0 0 0,21 0 0,-21 43 16,21-43-16,-22 21 0,22-20 15,-21 20-15,21-21 0,0 0 16,0 22-16,0-22 0,0 21 0,0 0 16,0-20-16,0 20 0,0-21 15,0 0-15,0 0 0,0 22 16,21-22-16,1-21 0,-1 21 15,21 21 1,-21-42-16,0 22 0,43-1 16,-43-21-16,43 0 15,-43 0 1,21 0-16,-21-21 0,0 21 16,1-22-16,-1 22 0,0-21 15,0 0-15,21 0 0,-20 0 16,-1 21-16,0-21 15,0-1-15,-21 1 0,21 0 0,22-21 16,-43-1-16,21-62 16,-21 83-16,0-20 15,0-43 1,0 43-16,-21 21 0,-1 0 16,22-22-16,-21 22 0,0 0 0,0 0 15,0 0-15,0 0 0,-22-22 16,43 22-16,-21 0 15,-21 0-15,21 0 0,-1 21 16,1 0-16,0 0 16,0 0-16,0 0 0,0 0 15,-1 0-15,1 0 0,0 0 16,0 21-16,-43 21 16,43-21-1,0-21 1,0 0-16,21 21 0,0 1 15</inkml:trace>
  <inkml:trace contextRef="#ctx0" brushRef="#br1" timeOffset="80259.64">11515 1291 0,'0'21'0,"0"1"15,0-1 16,0 0-15,0 0 0,0-42 109,0 0-94,0 0 0,0-1 16,21 22-31,-21-21-1,21 21 17,0-21-17,0 21 32,0 0-16,-21-21-31,22 21 32,-1 0-32,0 0 0,0 0 15,0 0-15,0 0 16,-21-21-16,64 21 15,-22 0 1,1 0 0,-22 0-16,0 0 15,0 0-15,0-21 0,0 21 16,1 0-16,-1 0 0,0 0 16,42 0-1,-41 0-15,20 0 0,43 0 16,-64 0-1,0 0-15,0 0 0,0 0 0,0 0 16,1 0-16,-1 21 0,0-21 16,42 21-1,-20 0 1,-1 0-16,-21-21 16,0 21-16,1-21 0,-1 22 15,0-22-15,0 21 0,0-21 16,0 21-16,64 21 15,-21-21 1,20 22 0,-63-22-16,22 0 15,-22 0-15,0 0 0,21 22 16,-20-22-16,-22 0 0,21 0 16,0 0-16,0 1 0,0 20 15,-21-21-15,21 0 0,-21 0 16,22 22-16,-22-22 0,21 0 15,-21 21-15,0-20 0,21-1 16,-21 21-16,21-21 16,-21 43-1,0-43-15,0 21 16,21 1-16,-21-22 0,0 0 16,21 0-16,-21 0 0,0 22 0,0-22 15,0 0-15,22 42 0,-22-41 16,21 41-16,-21-42 15,0 0-15,0 43 16,0-43-16,21 21 0,-21-20 0,21 62 16,-21-41-1,0-22-15,0 42 16,0-42-16,0 1 16,0-1-16,0 0 0,0 0 0,0 21 15,0-20-15,0-1 0,0 0 16,0 0-16,0 0 0,-21 106 31,21-42-31,0-43 16,0-21-16,-21 64 15,21-64-15,0 0 16,0 43 0,0-43-16,-21 21 15,-1 22 1,22-43-16,0 21 15,0-20-15,0 20 16,0-21-16,0 0 0,-21 0 0,21 43 16,0-22-1,-21 22 1,21-43-16,0 21 16,-21-42-16,21 21 0,-21 1 15,21-1-15,0 0 0,0 0 16,-21-21-16,21 21 0,-22 0 0,1 1 31,21 20-31,0-21 31,-21-21 1,0 0-32,21-21 15,0 0-15,-21 21 0,21-21 16,-21 21-16,-1-22 0,22 1 15,-21 21-15,21-21 0,-21 0 16,0 21-16,21-21 0,0-22 16,-21 22-16,0 0 15,21 0-15,-22-43 16,22 43-16,0 0 0,-21 21 16,21-21-16,0 0 0,-21 21 15,21-21-15,0-1 31,0 44 1,0-1-17,0 0-15,0 0 16,0 21 0,0-20-16,0-1 15,0 0-15,21 0 0,-21 0 16,21 0-16,-21 1 0,0-1 15,0 0-15,22 0 16,-22 0 0,21 0-1,-21 1-15,0-1 16,21-21 46,0 0-30,0 0-32,0 0 15,-21-21-15,43-1 0,20-20 16,-42 42 0,22-42-16,-22 42 0,0-21 15,0-1-15,22 22 16,-22-21-16,0 21 0,0 0 15,-21-21-15,21 21 16,0 0 0,-21 21 31,-21-21-16,0 0-16,0 0-15,0 0 16,0 0-16,-22 0 16,1 0-16,0 0 15,20 0 1,1 0-16,-21 0 0,21 0 16,0 0-16,-64 0 15,43 0 1,20 0-16,-41 0 15,42-21-15,0 21 16,21-21-16,0 0 16,-22-22-1,1 22 1,21 0-16,0 0 16,0 42 46,0 0-46,0 0-16,0 1 15,0-1-15,21 0 0,1 0 16,-22 0-16,21 0 16,-21 1-16,21-22 0,0 21 0,-21 0 15,0 0-15,21 0 0,0-21 16,-21 21-1,0 1 1,22-22-16,-22 21 16,21-21 31,0 0-32,-21-21-15,0-1 16,21 22-16,21-42 15,1 0 1,-1-22-16,-21 43 16,43-21-16,-43 21 0,0-1 0,0 1 15,43-42 1,-22 20 0,-21 22-1,-42 42 110,0-21-125,0 22 0,0-22 16,-1 42-1,-41 0-15,42-42 16,-22 43-16,1-22 16,21-21-1,-43 21 1,22-21-16,21 0 16,0 0-16,0 0 15,-1 0-15,1 0 0,21-21 16,-21 0-16,0 21 0,21-22 15,-21 1 1,21 0-16,0 0 0,0 0 0,-21 21 16,21-21-16,0-1 15,0 44 32,0-1-47,0 0 16,21-21-16,0 63 15,-21-41-15,42 41 16,-21-42-16,-21 0 0,22 22 16,-22-22-16,0 0 0,0 0 15,21-21 1,0 21-16,0-21 31,0 0-15,0 0-16,-21-21 0,22 21 15,-1-21-15,0 0 0,21-43 16,22-20 0,20 20-1,-41 43-15,-22 0 0,0 0 0,0 0 16,0-1-16,22 1 16,-43 0-16,21 21 0,-21-21 15,-21 42 48,0 0-63,-1 0 15,1-21-15,0 22 0,0-1 0,0 21 16,-106 43 0,42-1-1,0-41 1,64-22-16,0 0 0,0 0 15,21 0-15,-21-21 16,42 0 15,-21-21-15,21 21-16,0-21 0,0 0 0,43-21 16,-43 20-16,0 1 15,22 0-15,-22 0 0,0 0 0,85-64 31,-64 85-31,0-21 0,-42 42 32,0 0-17,0 0-15,-21 1 0,0-22 16,0 21-16,0 0 16,0 0-16,-106 64 15,105-64-15,-20 21 16,0-21-1,63-42 17,0 0-32,0 21 0,0-21 15,64-43-15,-43 22 16,22 0 0,-43 21-16,0-1 15,-21 1-15,0 42 47,-21 1-47,0-22 0,0 21 16,21 0-16,-21-21 0,-1 21 0,22 0 15,-21-21-15,21 21 16,-21-21-16,0 22 16,0-22 62,0 0-63,-1 0-15</inkml:trace>
  <inkml:trace contextRef="#ctx0" brushRef="#br1" timeOffset="81767.78">12890 5694 0,'0'-21'15,"0"-43"1,0 43 0,0 0-16,0 0 0,0 0 15,0-1-15,0 1 16,0 0-1,0 0 1,-21 42 15,21 0-15,0 0-16,-21 1 0,21 20 16,0-21-16,0 21 15,0-20-15,0 20 0,0 0 0,0 106 31,0-21-31,0-42 16,0-43-16,0 1 16,0 41-16,0-41 0,0-1 15,-42 170 1,21-64 0,-22 0-16,43-106 15,0 1-15,-21 41 0,21-41 16,-21 41-16,21-41 15,0 20-15,0 85 16,0-42 0,0 0-1,-21-85-15,21 0 0,0 1 16,0 20-16,0-21 0,0 0 0,0 64 16,0-64-1,0 21 1,-21-42-16,-1 0 31,1 0-15,21-21-16,0 0 0,-42-21 15,21 21 1,21-1-16,-21 1 16,21 0-16,-22 0 0,22 0 15,0 0-15,0-1 16,0 1-16,0 0 15,0 0-15,0 42 32,22-21-17,-22 21-15,0 0 0,21 1 0,-21 41 16,0-21 0,21 22-1,-21-43-15,21 0 0,-21 22 16,0-22-1,21-21-15,0 0 16,1 0 0,-1-21-16,0-22 0,64 1 15,-64 21-15,0 0 16,0 21-16,21-22 0,-20 1 16,-1 0-16,21 21 0,-21-21 0,0 0 15,1 21-15,-1 0 0,0-21 0,0 21 16,-21-22-16,21 22 0,-42-21 62,0 21-46</inkml:trace>
  <inkml:trace contextRef="#ctx0" brushRef="#br1" timeOffset="83358.89">8996 9102 0,'0'0'0,"-21"21"16,21 0-1,-22-21-15,22-21 63,0 0-48,22 0-15,-22-1 16,0 1-16,0-42 16,-43-1-1,22 43-15,0 21 0,-43-42 16,43 42-16,0 0 15,-21 0-15,21 0 0,-22 0 0,22 0 16,-21 0-16,21 21 0,-22 0 0,22 21 16,-42 43-1,41 42 1,1-21-16,21-64 16,0 22-16,0-22 15,21-21-15,22 22 0,-1-22 16,-21-21-16,22 0 0,62 0 15,1 0 1,0-64 0,-85 43-16,22 0 0,-1-21 15,0-1-15,-21 22 0,1-21 16,-1-1-16,-21 1 0,21-21 0,0 20 16,-21-20-16,21 20 0,-21-20 0,0-85 31,0 21-31,-21 21 15,21 85-15,-21 0 16,21-1-16,-21 22 16,21 22-1,0-1-15,0 0 0,0 42 16,0-41 0,0 20-16,0 106 0,0-106 15,0 107-15,0-107 16,0 0-16,0 1 0,0-1 15,0 0-15,21 128 16,-21-107 0,21-42-16,0 0 15,0 1-15,1-22 16,-1 0-16,0 0 0,0 0 16,0 0-16,0 0 0,1-22 15,-1 1-15,42-63 31,-63 62-31,21-41 0,-21 42 0,0-22 16,0 22-16,0-21 16,0 21-1,-21 21-15,0 0 0,0 0 16,0 0 0,21 21-16,21-21 31,0 0-31,0-21 15,0 21-15,1 0 16,-1-21-16,0 21 0,21 0 16,-21 0-16,1 0 0,-1 0 15,-21 21-15,21 0 16,-21 0-16,0 0 0,0 64 16,0-64-16,0 21 15,0 22 1,21-43-16,0 0 15,0-21 1,22 0 0,-1 0-16,0-42 15,-42 21 1,43-22-16,-43 22 0,0 0 16,0-64-1,0 64 1,0 0-16,0 42 31,0 0-31,0 1 0,0-1 16,0 0-16,0 0 0,0 43 15,0-22 1,0 0 0,0-63 30,-21 21-46,21-21 16,-22 0-16,22 0 0,0-1 0</inkml:trace>
  <inkml:trace contextRef="#ctx0" brushRef="#br1" timeOffset="83545.81">9821 8975 0,'0'-21'31,"21"21"16,1 21-47,-1 0 16,0-21-16,0 0 0,0 0 16</inkml:trace>
  <inkml:trace contextRef="#ctx0" brushRef="#br1" timeOffset="83654.74">10096 9186 0</inkml:trace>
  <inkml:trace contextRef="#ctx0" brushRef="#br1" timeOffset="83995.06">10096 9123 0,'0'-21'0,"0"42"0,22-42 16,-1 0-16,0 21 0,0 0 15,0 0-15,0 0 16,1 0-16,-1 0 0,0 0 16,0 0-16,0 21 0,0 63 15,1-62-15,-22-1 16,0 63 0,0-62-16,0 20 15,0-21 1,0-42 15,0 0-31,0 0 0,0-1 16,21 1-16,-21 0 15,21-21-15,-21 21 0,0-1 0,0-20 16,21 21-16,-21 0 0,21 0 0,-21-1 16,21-20-16,-21 21 31,0 42-16,0 0 1,0 0 0</inkml:trace>
  <inkml:trace contextRef="#ctx0" brushRef="#br1" timeOffset="84344.89">10604 9229 0,'0'0'0,"22"0"31,-1 0-31,0-21 16,0 21-16,-21-22 0,21 1 15,0 21-15,22-42 16,-22 0 0,-21 20-16,0-20 15,-21 42 1,0 0-16,-1 0 15,1 0-15,-42 64 16,42-1 0,-1-42-16,22 0 0,0 1 15,0 20-15,0-21 0,22 43 16,20-64 0,0 0-1,-21 0-15,1 0 0,20 0 16,-21 0-16,21 0 0,22-43 15</inkml:trace>
  <inkml:trace contextRef="#ctx0" brushRef="#br1" timeOffset="84743.66">11091 9017 0,'0'-42'31,"21"42"-31,1 0 0,-1 0 16,0 0-16,0 0 16,0 0-16,0 0 0,1 21 15,-1 0-15,0 0 0,0 0 16,-21 1-16,21 41 16,0-42-16,-21 0 0,0 1 15,0-1-15,0 0 0,0 0 16,0 0-16,-21-21 0,0 21 15,0-21 1,21-21 0,0 0-1,0 0-15,0 0 16,0 0-16,0-22 0,21 22 16,-21 0-16,42-64 15,-20 43 1,-1 42-16,-21-21 0,21 21 0,0 0 15,-21-21-15,21 21 16,0 0-16,1 0 0</inkml:trace>
  <inkml:trace contextRef="#ctx0" brushRef="#br1" timeOffset="84999.51">11790 9186 0,'21'0'0,"0"22"31,0-22-31,0-22 0,1 1 16,-22 0 0,0 0-16,-22 21 31,1 0-16,0 0 1,21 21-16</inkml:trace>
  <inkml:trace contextRef="#ctx0" brushRef="#br1" timeOffset="85743.09">12425 9229 0,'0'21'0,"0"-42"0,-21 42 0,21-42 47,0 0-47,63-64 15,-42 64-15,0-22 16,22 22-16,-22-21 16,0 0-16,21-1 0,43-105 15,0 63 1,-85 22-16,0 42 15,-21 21 1,-22 0-16,22 21 0,0 0 16,-21-21-16,20 42 0,-62 64 15,84-21 1,21 0 0,0-64-16,21 21 15,-20-21-15,-1 0 0,0 1 0,0-1 16,0-21-16,0 21 0,1 21 15,-1-42-15,-21 21 16,-21 22 0,-1-43-16,-41 21 0,-1-21 15,43 0 1,-21 0-16,21-21 0,0 0 16,21-1-16,-22 1 15,22 0-15,0 0 16,22 0-1,-1 21-15,0-21 0,0-1 16,0 1-16,0 21 16,1-21-16</inkml:trace>
  <inkml:trace contextRef="#ctx0" brushRef="#br1" timeOffset="86640.62">13081 8869 0,'0'-21'15,"0"42"17,0 0-32,0 0 15,0 0-15,-21 43 16,21-1-16,0-41 16,-21-1-16,21 0 0,0 0 15,0 0-15,0 22 0,0-22 16,21-21-1,0 0-15,0 0 16,0-21-16,0 21 16,1-22-16,20-20 15,-21 21-15,0 0 0,0-43 16,1 43-16,-22 0 16,0 0-16,21 0 0,0-1 15,-21 44 16,0-1-31,0 21 16,0-21-16,0 0 0,-21 64 31,21-43-31,0-20 16,0-1-16,21-21 16,21 0-16,-21 0 0,1 0 15,-1 0-15,0-21 0,0 21 16,0-22-16,64-41 15,-43-22 1,-21 1 0,-21 41-16,22 22 0,-22 0 15,0 0-15,0 0 0,21-22 16,-21 64 15,0 1-31,0-1 0,0 0 0,-21 0 16,21 64-1,-22-64-15,22 42 0,0-20 16,0-22-16,0 0 16,22-21-16,-22 21 0,42-21 15,-21 0-15,0 0 0,0 0 16,1 0-16,-1-21 0,0 21 16,0-42-16,0 21 15,0-1-15,22-83 16,-22 83-16,0-20 15,-21-21 1,0 41-16,0 44 31,0-1-31,-21 0 0,21 0 16,-21 0-16,21 22 0,0-22 0,0 21 16,0 22-1,0-43-15,0 0 0,0 21 31,21-63 1,-21 0-32,0 0 0,21 0 15,-21-1-15</inkml:trace>
  <inkml:trace contextRef="#ctx0" brushRef="#br1" timeOffset="86936.45">14033 8657 0,'-21'0'0,"42"0"0,-42 21 0,21 1 16,0-1-1,21-21 1,1 0 0,-1 0-1,-21-21-15,0-1 0,0 1 16,0 0-1,-21 21-15,-1 0 0,1 0 16,0 0-16,0 0 0,0 0 16,0 0-16,21 21 15,-22-21-15,22 21 16,0 1-16,22-22 16,-1 0-1,21 0-15</inkml:trace>
  <inkml:trace contextRef="#ctx0" brushRef="#br1" timeOffset="87241.28">14478 8403 0,'0'-21'0,"-21"21"15,0 0 1,21 21-16,0 0 15,0 1-15,-43 62 16,43-41-16,0 20 16,-21-21-16,0-20 0,21 20 15,-21 43-15,-22 20 16,43-83-16,-21-1 16,21 42-16,0-42 15,0 1-15,0-1 16,21-21-1,-21-21-15,22 21 16,-22-43 0</inkml:trace>
  <inkml:trace contextRef="#ctx0" brushRef="#br1" timeOffset="87412.7">14182 8911 0,'0'0'0,"21"0"47,0 0-47,0 0 16,0 0-16,0 0 0,22 0 0,-22-21 15,0 21-15,21 0 0,-20-21 0,20 0 16,-21 21-16</inkml:trace>
  <inkml:trace contextRef="#ctx0" brushRef="#br1" timeOffset="88130.05">14732 8636 0,'0'0'0,"0"-21"0,-21 21 31,0 0-31,21 21 0,-22 0 16,1 0-16,21 22 16,-21-22-16,0 0 0,21 0 15,0 22-15,0-22 0,-21 0 0,0 42 16,21-41-16,0-1 0,0 42 31,42-42-31,21-21 16,-41 0-16,-1 0 15,0-21-15,0 21 0,0-21 16,85-64 0,-85 43-16,43-43 15,-64 1-15,21 41 16,-21 1-16,0-21 15,0 20-15,0 1 0,0 21 16,0 0-16,0-1 0,0 44 31,-21 20-15,21 0-16,0-21 16,0 1-16,0-1 0,0 21 0,-43 85 15,43-42 1,-21-22-1,21-42-15,-21 1 0,21 20 16,0-21-16,0 0 0,-21-21 16,21 21-1,0-42 1,0 0-16,0 0 16,0 0-16,0 0 0,0-1 15,21 1-15,0-21 0,-21 21 16,43-22-16,-22 22 0,0-21 0,21 21 15,1 0-15,84-43 16,-85 64-16,-21 0 16,0 0-16,43 21 15,-64 0-15,0 1 0,0 20 16,0-21-16,-21 64 16,-1-64-16,-41 64 15,63-64 1,-21 0-1,42-42 1,-21 0 0,21-1-16,0 1 0</inkml:trace>
  <inkml:trace contextRef="#ctx0" brushRef="#br1" timeOffset="88363.91">15430 8488 0,'-21'0'0,"42"0"0,-63 0 0,63 0 47,0-21-47,22 21 16,-22 0-16,0 0 0,21 0 0,-20 0 16,20 0-16,-21 0 0,43-21 15,-43 21-15,0 0 0,21 0 31,-63 0-15,0 0 0</inkml:trace>
  <inkml:trace contextRef="#ctx0" brushRef="#br1" timeOffset="88591.78">15663 8446 0,'-21'21'0,"0"21"31,21-21-31,0 0 0,-21 1 16,21-1-16,-21 0 0,21 0 0,0 0 16,-22 22-16,1-22 0,-21 42 15,0 22 1,20-64-16,1 21 0,0 1 16,0-22-16,21 0 0,21-21 31,0 0-31,0 0 15,1-21-15,-1 0 0</inkml:trace>
  <inkml:trace contextRef="#ctx0" brushRef="#br1" timeOffset="88957.57">15790 8700 0,'0'0'0,"0"21"16,-21 0-16,0-21 0,-21 63 15,42-41-15,-22 41 16,1-42 0,21 43-1,0-43-15,21-21 16,1 0-16,-1 0 0,21 0 16,-21 0-16,0-21 0,85-43 31,-85 43-31,22-21 0,-43-43 15,0 64-15,0-21 16,0 20-16,-21 22 0,-22-21 16,22 21-16,0 0 0,0 0 15,-43 21 1,22 1-16,21-1 16,0 21-16,-1-21 15,44-21 1,-1 0-16,0 0 0,0 0 15</inkml:trace>
  <inkml:trace contextRef="#ctx0" brushRef="#br1" timeOffset="89343.35">16298 8678 0,'0'22'62,"-21"-1"-46,21 0-16,0 0 31,21-21-15,0 0-16,-21-21 15,22 21-15,-22-21 0,0 0 16,0-1-16,0 1 15,0 0-15</inkml:trace>
  <inkml:trace contextRef="#ctx0" brushRef="#br1" timeOffset="90212.63">17187 8551 0,'0'-21'15,"0"42"-15,0-63 16,0 63 15,0 0-31,0 1 16,0-1-16,0 21 0,-21 0 16,0 1-16,21-22 0,-21 21 15,21-21-15,0 1 0,0-1 0,-21 21 31,21-21-31,21-21 16,0-21 0,-21 0-16,21 0 0,0 0 15,0-1-15,1 1 0,-1 0 16,21-21-16,-42 21 0,21-1 0,0 22 16,1-21-1,-22 42 1,0 1-16,0-1 15,0 0-15,0 0 0,0 43 16,21-22 0,0-21-16,21 0 15,-21-21-15,1 0 16,-1 0-16,0 0 0,0 0 0,43 0 16,-43-21-16,0 0 0,21 0 15,-21 0-15,1-1 0,-1 1 16,0 0-16,-21-21 0,0-43 15,0 64-15,0 0 16,0-22-16,0 22 0,0 0 0,-21 21 16,-22-21-1,1 21-15,21 0 16,0 21-16,21 0 16,-21-21-16,21 21 0,0 1 15,0 20-15,0-21 16,105-21-1</inkml:trace>
  <inkml:trace contextRef="#ctx0" brushRef="#br1" timeOffset="90455.5">18097 8488 0,'0'0'0,"-21"0"15,0 0 1,21 21-16,-21 0 15,0 0-15,21 1 0,-21-1 0,21 0 16,-22 85 0,22-64-16,0 0 15,0-20 1,0-1-16,0-42 31,0-1-15,0 1-16,22 0 0</inkml:trace>
  <inkml:trace contextRef="#ctx0" brushRef="#br1" timeOffset="90772.34">18097 8255 0,'-21'-21'0,"42"42"0,-63-42 16,21 21-16,0 0 0,21 21 15,-21 0-15,21 0 16,0 1-1,0 20-15,42-42 16,-21 0-16,21 0 16,-20 0-1,-1-21-15,-21 0 0,0-1 16,0 1-16,0 0 0,0 0 16,-21 0-1,-43 21 1,43 0-16,-43 21 15,64 21-15,-21-21 16,21 22-16,0 41 16,0-62-16,21 20 15,43-21 1</inkml:trace>
  <inkml:trace contextRef="#ctx0" brushRef="#br1" timeOffset="91220.08">18500 8530 0,'0'21'0,"-22"-21"0,1 22 0,21-1 15,-21 0 1,0 42 0,21 1-16,0-43 15,0 0-15,0 22 0,0-22 16,-21 21-16,21-21 15,0 0-15,0-42 32,0 0-17,0 0-15,0 0 0,0 0 16,0-1-16,0-62 16,21 63-16,0-43 15,0 43-15,22 0 0,-1-22 16,0 43-16,-21-21 0,106 21 31,-42 21-31,-43 22 16,-42-22-16,0 0 15,0 43-15,0-43 0,0 0 16,0 21-16,0-21 0,-21 1 16,0-1-16,21 0 0,-21 0 0,0 0 15,0-21-15,21 21 0,-22-21 16</inkml:trace>
  <inkml:trace contextRef="#ctx0" brushRef="#br1" timeOffset="91792.24">19410 8615 0,'0'-21'0,"0"42"0,0-63 0,0 20 16,0 1-16,-21 21 0,21-21 0,-22 0 16,1 21-16,0 0 0,-21-21 15,21 21-15,-1 0 0,1 0 16,-21 0-16,21 21 0,-22 0 16,22 0-16,-21 0 0,21 1 15,0-1-15,-43 106 16,43-43-1,21-41 1,21-22-16,64 21 16,-64-42-16,21 21 0,1-21 15,-1 0-15,-21 0 0,21-21 0,-20 21 16,-1-21-16,0 0 0,64-85 16,-43 0-1,-21 22 1,0 41-16,-21-20 0,0 20 15,0 1-15,21-21 0,-21 20 0,0 1 16,22-64 0,-22 43-16,-22 105 31,22-21-31,-21 21 16,21-20-16,-21 20 0,21 0 0,0 22 15,-21 147 1,21-168-1,0-22-15,0 85 16,0-64-16,0 22 16,0-43-16,0 0 0,0 0 15,0 0-15,21-21 16,0 0 0,-21-21-16,21 21 0</inkml:trace>
  <inkml:trace contextRef="#ctx0" brushRef="#br1" timeOffset="92180.49">19875 8573 0,'0'0'0,"-21"0"16,0 0 0,0 0-16,0 21 0,0 0 15,-1 0-15,22 0 0,-21 0 16,0 1-16,0-1 0,21 0 0,0 0 15,-21 0-15,21 64 16,21-64 0,0-21-16,21 0 15,1 0-15,-22 0 0,0 0 0,43-21 16,-43 0-16,42-22 16,-42 22-16,-21 0 0,22-42 15,-22 41-15,0-20 0,0 0 16,0 21-16,-22-1 0,-41 1 15,42 21 1,-43 0-16,-20 21 16,62 1-16,1-22 15,0 21-15,21 0 0,0 0 16,0 0-16,0 0 0,21-21 16,64 0-1</inkml:trace>
  <inkml:trace contextRef="#ctx0" brushRef="#br1" timeOffset="92723.74">20468 8509 0,'0'0'0,"-21"0"0,0 0 0,0 0 15,-1 0-15,1 0 0,21 21 16,-21-21-16,0 21 0,0 1 15,0 20-15,-1 0 16,-20 64-16,21-42 16,0-22-16,21-21 15,0 0-15,21-21 32,0-21-32,0 0 15,0 21-15,1-21 0,-1 0 16,0-1-16,42-20 0,-41 21 15,-1 0-15,0 0 0,21-1 16,-42 44 15,0-1-31,0 0 16,0 0-16,0 0 0,0 0 16,0 1-16,21-1 0,1 0 15,-1-21-15,0 0 0,64 0 31,-22-21-31,-21-22 16,-42 22-16,22 0 16,-22-42-16,0 41 0,0 1 15,0-21-15,0 21 0,0 0 16,0-43 0,-22 64-16,-20-21 15,0 21-15,21 0 16,-1 0-16,1 21 0,0-21 15,0 0-15,0 0 16</inkml:trace>
  <inkml:trace contextRef="#ctx0" brushRef="#br1" timeOffset="93341.58">21251 7959 0,'0'0'0,"21"-21"0,-21-1 16,22 22-16,-1-21 0,-21 0 16,21 0-16,-21 0 0,21 0 15,-21-1-15,0 1 16,-21 21 0,0 21-1,0 1-15,-43 105 0,22-85 16,21 21-16,-22 1 0,22-22 15,-21 22-15,-64 190 16,64-106 0,42-42-1,0-64-15,21 64 16,0-85-16,21 0 0,-21 0 0,1 1 16,20-1-16,-21-21 0,21 0 15,-20 0-15,20 0 0,-21 0 0,21 0 16,-20-21-16,20 21 0,-21-22 0,0 1 15,22 0-15,-22-21 0</inkml:trace>
  <inkml:trace contextRef="#ctx0" brushRef="#br1" timeOffset="93828.38">21823 8340 0,'-43'-21'16,"1"21"-1,0 0-15,-22 21 16,43 0-16,-85 42 16,85-41-16,0-1 0,-21 0 15,20 0-15,1 0 0,0 22 16,21-22-16,0 0 0,0 0 0,0 0 15,21-21-15,0 0 16,1 0-16,-1 0 16,0 0-16,0 0 0,21-21 0,-20 0 15,20 0-15,-21 0 0,0 21 16,0-22-16,1 1 0,-22 0 16,0 0-16,21 0 0,-21 0 0,0-1 15,21 22-15,-21-21 0,0 42 31,0 1-31,0-1 0,0 0 16,0 0-16,0 0 0,0 0 16,0 1-16,0-1 0,0 0 15,0 0-15,0 0 16,21-21-16,0 0 16,0 0-16,1 0 0,-1 0 15,21 0-15,-21-21 0,0 0 16</inkml:trace>
  <inkml:trace contextRef="#ctx0" brushRef="#br1" timeOffset="94284.75">22267 8382 0,'0'0'0,"0"-42"32,-21 21-32,0 21 0,0 0 15,0 0-15,-1 0 0,1 0 16,0 21-16,0 0 0,0 0 15,21 21-15,-21-20 16,21-1-16,-22 42 16,22-42-16,0 1 15,0-1-15,0 0 0,22-21 16,-1 0-16,0 0 16,0 0-16,0 0 0,22-42 15,20-22 1,-21-63-1,-42 106-15,22-21 0,-22-1 16,0 1-16,0 0 16,21-85-1,-21 84-15,0 64 32,-21-21-32,-1 43 0,22-22 0,-21 21 15,21 1-15,0-1 0,0 0 16,0-21-16,-21 22 0,21-1 15,0 0-15,0 1 0,0-1 0,0-21 16,0 0-16,42 22 16,22-22-1,42-21 1,-64 0-16,-21 0 0,22 0 0</inkml:trace>
  <inkml:trace contextRef="#ctx0" brushRef="#br1" timeOffset="94779.47">23008 8361 0,'0'0'0,"-21"-64"31,0 64-31,0-21 16,-22 21 0,-20 21-16,20 1 15,22-1-15,-21 21 0,21-21 16,0 0-16,-1 22 0,1-22 0,21 0 15,0 0-15,-21 43 16,21-43-16,0 21 16,42-21-1,1-21 1,-22 0-16,0 0 0,0 0 0,85-63 16,-64-1-1,1 1 1,-43 21-16,0-1 0,21-41 15,0 20-15,0 22 0,-21-1 16,0-105 0,21 64-16,-42 105 31,21 0-31,0 21 16,-21 1-16,0-1 0,21 0 0,-21 22 15,0 126 1,21-84-1,0-21 1,21-64-16,21 0 16,-21-21-16,0 0 0,1 0 15,-1 0-15,21 0 16</inkml:trace>
  <inkml:trace contextRef="#ctx0" brushRef="#br1" timeOffset="95118.4">23262 8424 0,'0'-21'16,"0"42"-16,0-63 0,0 21 16,21 0-16,22 0 15,-22 21-15,0 0 16,0 0-16,0 0 0,0 0 0,1 0 16,-1 21-16,0 0 0,0-21 15,-21 21-15,0 21 0,0-20 16,0 20-16,-21 21 15,-21-20 1,20-22-16,1-21 16,0 0-16,0 0 15,21-21-15,0 0 16,0-1 0,0 1-16,21 0 0,0 0 0,0 0 15,1 0-15,-1-1 0,21-62 16,-21 63-1,22-1-15,20 1 16,-42 21-16,0 0 16</inkml:trace>
  <inkml:trace contextRef="#ctx0" brushRef="#br1" timeOffset="96021.91">23770 8509 0,'0'21'31,"0"-42"-15,21 21-16,0-21 16,1 21-16,-1-21 0,21-43 15,-21 64-15,22-42 16,-43 21-16,0-22 16,21 22-16,-42 21 15,-1 0 1,1 21-16,0 1 15,0-1-15,-21 21 16,-1 22-16,22-1 16,21-42-16,0 0 0,0 1 15,0-1-15,0 0 16,21-21-16,0 0 16,1 0-16,-1 0 0,21 0 15,-21 0-15,85-21 16,-64 0-16,43-22 15,-21-20 1,-43-1 0,-21 43-16,0 0 0,0-21 15,0 20-15,-21 22 16,-1 0-16,1 22 16,21 41-1,0-42-15,0 0 0,0 22 16,0-22-16,0 0 0,0 0 15,0 0-15,0 1 16,21-22-16,-21 21 0,0 0 16,-21-21 15,0 0-15,0-21-16,0 21 0,0-21 15,-1 21 1,44 21 31,-1-21-47,0 0 15,0 0-15,0 0 0,0 0 16,1 0-16,20 0 16,-21-21-16,21 21 0,-20-22 0,-1 22 15,0-21-15,0 0 0,0 0 16,22 21-16,-22-21 0,-21 0 0,21-22 15,-21 22-15,0 0 0,0-43 32,-42 64-32,20 0 15,1 0-15,21 22 0,0-1 16,0 0-16,0 0 0,0 21 16,0-20-16,0-1 15,0 42-15,0-42 16,0 1-16,0-1 15,-21-21 1,0 0-16,0 0 0,-22 0 16,22 0-1,0-21 1</inkml:trace>
  <inkml:trace contextRef="#ctx0" brushRef="#br1" timeOffset="97704.07">24977 8149 0,'21'0'0,"-42"0"0,63-21 0,-21 21 16,0 0-1,-21 21 1,-21-21 0,21 21-16,-21-21 0,21 22 15,0-44 48,0 1-48,21 21-15,-21-21 16,0 0 0,0 0-1,0 42 32,0 0-47,-21-21 16,0 21-16,0 0 0,21 1 15,0-1-15,-22 21 0,1 0 16,21-20-16,0-1 0,0 42 16,0-42-1,0 1 1,0-1-16,21-21 109,-21-21-109,22-1 16,-22 1-16,21 0 15,-21 0-15,21 21 0,-21-64 16,42 1 0,-21 42-1,-21 0-15,22 21 0,-1 0 16,0 0 0,-21 21-16,0 0 0,0 0 15,0 0-15,0 0 0,0 1 16,0-1-16,0 0 15,21-21 32,-21-21 0,0 0 0,-21 21 297,0 0-297,0 0 0,-1 0-47,22-22 15,0 1 1,-21 21-16</inkml:trace>
  <inkml:trace contextRef="#ctx0" brushRef="#br1" timeOffset="98351.22">25040 8107 0,'0'0'0,"21"-106"32,-21 85-32,21 0 0,-21 0 15,0-1-15,0 1 0,0 42 47,0 22-47,0-22 0,-21 21 16,21 1-16,0-1 0,0 85 15,-21-42 1,0 42 0,21-106-16,0 0 0,0 0 15,0 0-15,0-42 47,-21 0-31,21 0-16,0 0 0,0-1 15,0 1-15,0 0 0,0 0 16,21 0-16,0 0 0,0-1 16,85-20-1,-85 21-15,43 21 16,-22 0-16,-21 21 15,0 0-15,1 0 0,-22 1 0,0-1 16,0 21-16,0-21 16,0 0-16,0 1 0,-22-1 15,1-21-15,0 21 0,-42 0 16,20-21-16,22 21 0,-42-21 16,41 0-16,1 0 0,0 0 15,42-21 16,0 21-31,-21-21 0,22 21 0,-1-21 16</inkml:trace>
  <inkml:trace contextRef="#ctx0" brushRef="#br1" timeOffset="98716.53">25358 8276 0,'0'0'0,"0"-42"31,21 21-31,0 21 15,0 0 1,0 0-16,0 21 16,1 0-16,-22 0 15,0 22-15,21 20 16,-21 1 0,0-43-16,0 0 0,0 0 15,-21-21 1,-1 0-16,22-21 31,0 0-31,0-22 16,0 22-16,22-21 15,-22 21-15,21 0 0,-21-1 16,21 1-16,0 0 0,-21 0 16,42 0-16,-20 21 15,20 0-15,-21 0 16,0-21-16,0 21 15</inkml:trace>
  <inkml:trace contextRef="#ctx0" brushRef="#br1" timeOffset="99085.32">25802 8170 0,'-21'0'47,"21"22"-47,-21-22 0,0 21 0,-43 63 16,43-20-1,0-1 1,21-41-16,0-1 0,0 0 16,0 0-16,21-21 15,0 21-15,0-21 0,0 0 16,64 0 0,-64 0-16,43-42 0,-43 42 0,21-21 15,-21 0 1,1-1-16,-22-20 0,0 0 15,0 21-15,0-22 0,0 22 16,-22 0-16,1 0 0,0 0 16,0-1-16,0 22 0,0 0 0,-1 0 15,1 0-15,-21 43 16,0-1 0,42-21-1,0 0-15,21-21 16,0 0-16,0 0 0,21 0 15</inkml:trace>
  <inkml:trace contextRef="#ctx0" brushRef="#br1" timeOffset="99584.03">26120 8192 0,'0'0'16,"0"21"15,0 0-31,-22 0 16,22 0-16,-21 22 15,21 20 1,0-42-16,0 0 0,0 1 16,0-1-16,21-42 47,1-1-47,-1 1 15,0 0-15,0 0 16,0 0-16,0 0 0,1 21 15,-22-22-15,21 22 16,-21 22 0,0-1-16,0 0 0,0 0 15,0 0-15,0 0 0,0 1 16,21-22-16,0 21 16,0-21-16,0 0 15,1 0-15,-1 0 16,0 0-16,-21-21 0,0-1 15,21 22-15,0-21 0,-21-42 16,0 42-16,21-22 16,-21-20-1,0 42-15,0-1 0,0-20 16,0 21-16,-21 21 16,21 21-1,0 0-15,0 0 16,0 1-16,0-1 15</inkml:trace>
  <inkml:trace contextRef="#ctx0" brushRef="#br1" timeOffset="99908.2">26585 8234 0,'21'0'15,"-42"0"-15,64 0 0,-22 0 0,0 0 16,0 0-16,-42 0 47,0 0-47,0 0 0,-1 0 0,1 0 15,21 21-15,-21-21 0,21 21 16,0 0-16,0 1 0,0-1 16,0 0-16,21-21 15,-21 21-15,21-21 0,1 21 16,-1 0-16,0 1 0,0-22 16,-21 21-1,0 0-15,-42 0 16,-1-21-1,22 0-15,-21 0 0,0 0 16,20 0-16,1 0 16,42 0 15,1 0-31,-1-21 16</inkml:trace>
  <inkml:trace contextRef="#ctx0" brushRef="#br1" timeOffset="100207.54">26776 8382 0,'21'-21'0,"-42"42"0,63-63 16,-21 42-16,-21-21 0,21-1 15,1 1-15,-22 0 16,0 0 0,-22 21-1,1 21 1,0-21-16,21 21 0,-21 0 15,0 1-15,0 41 16,21-21 0,0-20-16,0-1 0,0 0 15,21-21 17,0 0-32,0 0 0,0 0 15,0 0-15,1-21 0,-1 0 16,0-1-16,-21 1 0</inkml:trace>
  <inkml:trace contextRef="#ctx0" brushRef="#br1" timeOffset="100519.36">27009 8213 0,'21'0'0,"-85"106"0,149-212 16,-127 106-16,105 0 16,-63 21-1,21 0-15,-21 0 0,0 0 16,0 1-16,0-1 15,0 0-15,0 0 0,0 0 0,21-21 16,-21 21-16,0 1 0,0-1 16,-21-42 31,21-1-47,0 1 15,0 0-15,0 0 16,0 0-16,0 0 0,0-1 0,0 1 15,21 21-15,-21-21 0,22 21 16,-22-21-16,63-21 16,-42 42-16,-21-22 15,21 1-15</inkml:trace>
  <inkml:trace contextRef="#ctx0" brushRef="#br1" timeOffset="100872.16">27199 7726 0,'0'0'0,"-21"-21"0,21 0 0,0-1 0,0 1 15,0 0 1,85 21-16,-1 0 16,-63 0-16,22 21 15,-22-21-15,21 21 0,-21 1 16,1-1-16,-1 0 0,0 21 0,0-21 15,-21 22-15,0-1 0,0 0 0,0 1 16,0 20-16,0-20 16,0 20-16,0 1 0,-85 126 15,64-169-15,0 22 16,-42 41 0,20-63-16,22 1 0,-42 20 15,41-42 1,22-21 15,22 21-31,-1-21 16,0-1-16</inkml:trace>
  <inkml:trace contextRef="#ctx0" brushRef="#br1" timeOffset="101091.28">27707 8297 0,'0'0'0,"0"22"62,0-1-46,0 0-1</inkml:trace>
  <inkml:trace contextRef="#ctx0" brushRef="#br1" timeOffset="101304.36">27749 8530 0,'0'21'15,"0"22"1,0-22-16,0 0 15,0 85 1,-21-64 0,21-21-16,-42 22 15,42-22-15,-21 0 0,-22 0 16,22 0-16,-63 22 16,62-43-16,1 0 0,-21 0 15,21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3:40:52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10372 2858 0</inkml:trace>
  <inkml:trace contextRef="#ctx0" brushRef="#br0" timeOffset="789.2">9694 2244 0,'0'0'0,"0"-21"16,0-1-16,0 1 16,0 0-1,0 0-15,21 21 32,-21 21-17,22 0 1,-22 0-16,0 64 15,0-21-15,0-22 0,0 21 16,0 1-16,0-1 0,-22 86 16,1-86-16,0 1 0,-21 84 15,42-21 1,0-85-16,0-21 0,0 22 16,0-22-16,0 0 15,0 0-15,0-42 31,0 0-31,0 0 0,0-22 16,0 22-16</inkml:trace>
  <inkml:trace contextRef="#ctx0" brushRef="#br0" timeOffset="1339.88">9673 2434 0,'0'0'0,"-21"-21"0,21 0 0,-21 0 16,21 0-16,0-1 0,0-20 15,0-21 1,21 41-16,0 1 16,0 0-16,0 21 0,1-21 15,20 21-15,-21 0 0,21 0 0,107 0 31,-22 63-31,-22 43 16,-83-42-16,20-22 16,-21 22-16,0-22 0,0 21 15,1 1-15,-1-1 0,0-20 0,-21 20 16,21-20-16,-21 20 0,0-21 16,0 1-16,0 84 15,0-64 1,21-42-1,-21-42 1,0-21 0,0 21-16,21 0 0,-21-22 0,22-168 15,-22 147 1,42-126 0,-21 105-16,-21 43 0,42-64 15,-20 63-15,-1 1 0,-21 0 16,21 21-16,-21-1 0,21 22 15,0 0 1,-21 22 15,0-1-31,0 0 16,0 0-16,0 0 16</inkml:trace>
  <inkml:trace contextRef="#ctx0" brushRef="#br0" timeOffset="3976.37">11366 3048 0,'0'0'0,"0"-21"15,0 0-15,0 0 0,0-1 16,0-41 0,0-1-16,-21 22 0,-21-43 15,21 64 1,-22-21-16,43 21 0,-21 21 16,-106 21-1,64 21 1,-1 43-1,43-43-15,-21 22 16,21-22-16,21 0 0,0 22 16,0-22-16,0 1 0,0-22 0,0 21 15,0-21-15,0 0 0,42 43 16,-21-64-16,21 0 16,22 0-1,-22 0-15,43-42 16,-64 20-16,0 1 0,22-21 15,-22 21-15,21-85 32,-21 21-32,-21 1 15,0 62 1,0 1-16,0 42 31,0 1-15,-21-1-16,21 21 0,0-21 15,-21 0-15,21 1 0,0 20 16,0-21-16,0 0 0,0 64 16,0-64-1,0 0-15,63 0 16,-41-21-16,20 0 16,-21 0-16,0 0 15,22-63-15,-22 63 16,21-42-16,0-43 15,-42 64-15,22-43 16,-1 22-16,-21 21 0,0-22 16,0 22-16,0 0 15,0 0 1,0 42 0,0 0-16,0 0 0,-21 1 15,21-1-15,-22 0 0,22 0 16,0 21-16,0-20 0,0-1 0,0 0 15,0 0-15,0 64 16,0-43 0,22-21-16,-1-21 15,0 0-15,0 0 0,0 0 16,0 0-16,1 0 0,-1 0 16,0-21-16,0 0 0,0 21 0,43-85 15,-43 43 1,0 21-16,0-22 15,0 22-15,-21 0 16,22 0-16,-22 0 0,21 0 16,-21-1-16,0 1 15,0 0 1,0 0 265,0 0-250,0 0-31,0 42 63,0 0-63,0 0 16,0 0-16,0 0 0,0 1 15,-21 41-15,21-21 16,0-20-16,0 41 15,0-42-15,21 0 16,0 1-16,0-22 16,64 0-1,-22 0-15,-42-22 16,22 1-16,20 0 0,-42 0 16,1-21-16,41-22 0,-42 43 15,64-191 1,-43 106-1,-42 43-15,21 21 0,-21-22 16,0 22-16,0-1 0,0 22 0,0-42 16,0 42-16,0-1 0,-21 22 15,0 0 1,0 22-16,0 41 16,21-21-16,0 1 15,-43 126-15,22-21 16,21-105-16,-21-1 15,21 0-15,0 1 0,-21-1 16,21-21-16,0 0 0,0 0 0,0 1 16,0 20-1,0-21-15,-21-21 32,21-21-32,0 0 15,0 0-15,0-22 16,0 22-16,42-42 15,-42 41-15,42-41 16,-20 21-16,-1-1 16,0 22-16,0 21 0,0-21 0,22 21 15,-22 21 1,-21 0-16,0 22 16,0-22-16,0 21 15,-21-21-15,-1-21 0,22 21 0,-42 22 16,21-22-1,0-21 1,0 0-16,-1 0 0,1 0 31,0-21-31,0 42 47,21 0-47,0 0 16,0 0-16,0 1 0,0-1 15,0 21 1,0-21-16,21 0 16,0-21-16,0 22 0,1-22 15,-1 0-15,0 0 0,0 0 0,0 0 16,22 0-16,-1 0 0,21-43 16,-20 22-16,-1 21 0,43-42 15,-43 21-15,0-22 0,22 1 16,-43 0-16,0 20 0,0-20 15,1 21-15,-22 0 0,0 0 16,0-1-16,0 1 0,-22 21 16,-20 0-1,0 0 1,21 0-16,-1 43 0,22-22 16,0 21-16,0-21 15,0 0-15,0 1 16,22-1-16,-1 0 15,-21 0-15,0 0 0,21 0 0,-21 1 16,0-1-16,21 0 0,-21 21 16,42-21-1,1 1 1,-22-22-16,0 0 0,0 0 16,0-22-16,43 1 15,-43 0-15,0 21 0,22-63 16,-22 41-16,0 1 0,21-85 31,-21 85-31,1-21 0,-22 21 16,0 42 15,0 0-31,0 0 16,0 0-16,0 43 15,0-1 1,0-20-1,0-22-15,0 0 0,21-21 16,0 21 0,0-21-16,0 0 15,22-42 1,-22 42-16,-21-21 0,42-22 16,-42 22-16,21 0 0</inkml:trace>
  <inkml:trace contextRef="#ctx0" brushRef="#br0" timeOffset="4304.18">13674 2371 0,'-22'0'0,"44"0"0,-86 0 0,43 0 0,0 0 16,0 42-16,-1-42 16,1 42-16,21-20 0,0-1 15,0 0 1,21-21-1,1 0-15,-1 0 0,42-21 16,-42 0 0,1-22-1,-22 22-15,0 0 0,0 0 16,-22 21 0,1 0-16,0 0 0,0 0 15,21 21-15,-21 0 16,0 21-1,21-20-15,0-1 0,0 0 16,0 0 0</inkml:trace>
  <inkml:trace contextRef="#ctx0" brushRef="#br0" timeOffset="4659.97">14118 2985 0,'-21'0'32,"42"0"-17,0 0-15,0 0 0,1-43 16,-1 22-1,-21 0-15,0 0 16,-21 21-16,-1 0 16,1 0-16,0 21 15,0-21-15,21 21 0,-21-21 16,0 0-16,21 21 16,0 0-16,21-21 46,0 0-46,0 0 0,0-21 16,22 21-16,-22-21 0</inkml:trace>
  <inkml:trace contextRef="#ctx0" brushRef="#br0" timeOffset="6095.16">14795 2582 0,'0'-21'16,"0"42"-16,0-63 0,0 21 0,0 0 16,0 0-16,0-1 0,-21 22 31,0 0-31,21 22 0,-42 20 16,-1 64-1,1-43 1,21-20-16,0 41 0,0-41 15,21-22-15,0 42 16,0-42-16,0 1 0,0-1 0,0 0 16,21 0-16,0-21 15,0 0-15,21 0 0,-20 0 0,83 0 16,22-42 0,-21-1-1,-63 22-15,-22 0 0,0 0 16,21-21-16,-21 20 0,1-20 15,-22 21-15,21 0 0,-21 0 16,21-1-16,-42 22 31,0 22-31,-1-1 16,22 0-16,-21 0 0,0 21 16,21-20-16,0-1 0,0 0 15,0 0-15,0 0 0,0 0 0,0 1 16,0-1-16,21 0 15,0-21-15,1 0 0,105 0 16,-106 0 0,21 0-16,106-42 15,-105 42-15,-1-43 16,-21 1-16,0 21 0,0 0 16,-21-43-16,0 22 0,0-22 15,0 43-15,-42-21 16,21 21-16,-64-1 15,64 22-15,-21 0 0,-1 0 16,1 22-16,21-1 16,0 0-16,-22 21 0,22-21 15,21 22-15,-21-22 0,21 0 0,0 21 16,0 1-16,0-22 16,21 0-16,0 0 0,1 0 0,-1-21 15,21 22-15,0-22 0,-20 0 0,20 0 16,0 0-16,1 0 0,-1 0 15,0 0-15,106-43 16,-105 22-16,-1 0 16,43-64-1,-64 64-15,0 0 0,-21 0 16,0 0-16,0-1 0,21 22 16,-21-21-16,0 42 31,0 1-31,0-1 15,0 0-15,0 0 0,0 0 0,-21 0 16,21 1-16,0-1 0,0 0 16,0 0-16,0 0 0,0 0 0,-21-21 15,21 22-15,0-1 0,0 0 0,0 0 16,-21-21 0,21-21 15,0 0-31,0 0 15,0-1-15,0 1 16,21 0-16,-21-21 0,21 21 16,0-1-16,0-20 0,1 21 0,-1-21 15,0 20-15,0 1 0,21-21 0,-20 21 16,20 21-16,21-43 16,-20 43-16,-1 0 0,-21 0 0,0 0 15,22 0-15,-22 0 0,0 0 16,0 22-16,-21-1 0,0 0 0,21 21 15,-21-21-15,0 22 16,0-22-16,0 0 0,0 0 16,0 0-16,0 43 15,-21-1-15,21-41 16,-21-22 0,21-22-1,0 1 1,0 0-16,0 0 15,0 0-15,21 0 0,0-22 16,1 22-16,-1-21 0,0-1 0,0 22 16,0-21-16,22 21 0,-22-22 15,21 22-15,0 0 0,-20 0 0,41 0 16,-21 21-16,22 0 16,-43 0-16,0 21 0,43 64 31,-64-43-31,0 64 15,0-64-15,-21 0 16,21-20-16,-22-1 0,1 0 16,21 0-16,0 0 15</inkml:trace>
  <inkml:trace contextRef="#ctx0" brushRef="#br0" timeOffset="9605.67">7937 5292 0,'0'0'0,"-21"0"15,0 0-15,0 0 0,0 0 16,0-21-16,-1 21 16,1 0-16,0 0 15,0 0-15,42 0 47,21 0-47,1 0 0,-1 0 0,22-22 16,-1 22-16,22 0 15,-1-21-15,1 21 0,0-21 0,126 0 16,-105 21-16,0-21 0,190 0 16,-84 21-1,-148-22-15,20 22 16,-63 0-16,1 0 0,-1 0 15,-21-21-15,0 0 16,0 0-16,-21 21 16,-43-21-1,-21-22-15,64 43 16,-21-21-16,21 21 0,0 0 16,-22-21-16,22 21 0,0 0 15,0 0-15,21-21 16,21 21-1,0 0 1,0 0-16,0 0 0,22 0 16,-22 0-16,64 0 15,-64 0-15,21 0 16,-21 0-16,0 21 0,1 0 16,-22 43-16,0-1 15,-22 22 1,1-64-16,0 21 0,0-20 15,0-1-15,0 21 0,-1-21 0,1 0 16,0 1-16,21-1 0,0 0 16,-21-21-16,21 21 0,-21-21 0,21 21 15,0-42 17,0 0-32</inkml:trace>
  <inkml:trace contextRef="#ctx0" brushRef="#br0" timeOffset="10375.01">11134 5059 0,'0'0'0,"0"-21"15,21 21-15,0 0 0,-21-21 16,21-1-16,43-41 16,-22 21-1,-21 20-15,21-41 16,-20 42-16,-1 0 0,0-22 16,-21 22-16,-21-42 15,-43 63 1,22 0-16,21 0 15,-22 21-15,1-21 0,-21 21 0,-22 21 16,43-21-16,20 1 16,1 20-16,-21-21 0,42 21 0,0-20 15,0 62 1,0-63-16,0 43 16,21-43-16,43 43 15,-22-43-15,0 0 16,-21 0-16,64 21 15,-43-20-15,-20-1 0,41 42 16,-42-20 0,-42 20-1,0-42-15,-43 22 16,22-22-16,0 0 0,-64 0 16,42-21-16,22 0 0,-106 0 15,106-21 1,20 21-16,-41-64 15,42 43 1,21 0-16,0 0 0,0 0 16,0 0-1,0-1 1,21 1 0,0 21-1,0 0-15,0 0 0,22-21 16</inkml:trace>
  <inkml:trace contextRef="#ctx0" brushRef="#br0" timeOffset="13221.02">11515 5376 0,'21'0'0,"21"0"31,-21 0-31,0-21 0,1 0 16,-1 0-16,0 0 0,0 21 0,21-43 16,-20 22-16,41-42 15,-63 42 1,0-1-16,0-20 0,0 21 16,-85 21-1,22 0 1,-22 42-1,64-21-15,0 22 0,0-22 0,0 0 16,21 21-16,0-20 0,-43 83 16,43-20-1,0-21 1,21-43-16,1 0 0,-1-21 16,21 21-16,0-21 15,-20 0-15,20 0 0,-21 0 0,85-42 31,0-22-31,0 1 16,-85 42-16,0-22 16,21 22-16,-21-21 0,1-1 15,-1-41-15,0 41 0,-21 1 16,21-21-16,-21 20 0,0-20 16,0-22-16,0 43 0,0 21 15,0-1-15,0 1 0,0 0 16,0 42-1,0 0-15,0 1 16,0-1-16,-21 21 0,0 85 16,0-21-1,-1-64-15,22 85 16,-21-84-16,21-1 16,0 0-16,0 1 0,0-22 0,0 85 15,21-85 1,1-21-16,-1 21 0,21-21 15,-21 0-15,0 0 0,1 0 16,-1-21-16,0 21 0,21-21 16,-21-1-16,1 1 0,20 0 0,-21-21 15,64-85 1,-85 84-16,0-20 0,21-85 16,-21 105-1,0 1-15,0-43 0,0 43 16,0 21-16,0-21 15,0 63 17,-21 21-32,21-21 0,0 22 15,0-1-15,0 0 0,0 1 0,-21 41 16,21-41-16,0 41 16,0-41-16,0 20 15,0-21-15,0-20 0,0 41 16,0-42-16,21 0 15,0 22-15,21-43 16,-21 0 0,1 0-16,-1 0 0,42-43 15,-20 22-15,-22 0 16,0 0-16,0 0 0,0 0 0,0-1 16,-21-20-16,0 21 0,22 0 15,-22-22-15,21-41 16,-21 63-1,0 42 1,0 0 0,0 0-16,-21 0 0,21 0 0,0 1 15,-22-1-15,22 0 0,0 64 16,0-22 0,22-42-1,-1-21-15,0 0 0,21 0 16,-21 0-16,1 0 0,20 0 15,-21 0-15,0-21 16,64-21 0,-64 21-16,21-22 0,-42 22 0,22-64 15,-1 64 1,0-21-16,-21 21 16,0 0-16,0 42 31,0 0-31,0 0 15,0 0-15,-21 22 0,21-22 16,-21 21-16,21-21 16,-22 0-16,22 1 0,0-1 15,0 0-15,0 0 0,-21-21 16,21-21 15,0 0-15,0 0-16,0-1 0,64-83 31,-1 20-31,-20 21 16,-22 43-1,0 21-15,0-21 0,0 21 0,0 0 0,1 0 16,20 0-16,-42 21 0,0 0 16,21 85-1,0-63 1,-21-22-16,0 21 15,0-21-15,21 22 0,1-22 16,-1-21-16,0 21 16,0-21-16,0 0 0,43-21 31,-43 21-31,21-43 16,-42 22-16,21 0 0,1 0 0,-1 0 15,0 0-15,0-22 0,21-20 16,-20 20-16,20 1 0,21-21 15,-20 41-15,-1 1 16,0 0-16,-20 0 0,20 21 0,64 0 31,-85 42-15,-21-21-16,21 43 0,-21-22 16,0-21-16,0 1 0,0-1 15,0 0-15,0 0 0,0 0 16,0 0-16,0 1 0,0-44 62,0 1-62,0 0 0,0 0 16,0 0-16,0 0 0,0-22 16,0 1-16,-21 21 0,-21-22 15,-1 22 1,1 0-16,21 21 15,-22 0-15,1 0 0,-21 42 16,41-20-16,1-1 0,0 0 16,-64 85-1,43-22-15,21 1 16,21-64 0,0 0-16,0 1 0,0-1 0,0 0 15,0 0-15,21-21 0,0 21 16,0-21-16,43 0 15,42 0 1,-22-42 0,-62 21-16,-1 0 0,0-1 15,0 1-15,0 0 0,43-127 16,-43 106 0,-21-1-1,0 22 1,0 42 15,0 0-31,0 1 16,-21-1-16,21 0 0,0 0 0,-21 21 15,21 1-15,0-22 16,0 148 0,21-42-1,-21 21-15,21-84 16,-21-22-16,21 22 0,-21-22 15,0 0-15,0 22 0,0 84 16,0 0 0,0-105-16,0 20 0,0-21 15,0 1-15,0-1 0,0 22 16,0-43-16,-21 0 0,-43 21 16,43-42-1,-21 0 1,21 0-16,0 0 0,-22-42 15,22 21-15,0 0 0,0-22 16,0-63 0,21 1-16,0 62 0,0-20 15,0-43-15,21 42 0,0 1 16,21-43-16,1 43 0,-1-1 16,106-169-1,-84 106 1,20 43-16,-63 20 0,22 22 15,-22-1-15,21 1 0,-21 0 16,1-1-16,20 1 0,-21-64 16,-21 85-1,-21 21 1,0 0-16,-22 42 16,1-20-16,42-1 0,-63 63 15,63-41 1,0-22-16,0 0 15,0 0-15,21 0 16,0 1-16,0-22 0,0 21 0,0-21 16,22 42-1,-1-21-15,-21 22 16,0-22-16,-21 0 16,0 0-16,0 0 15,-21-21 1,0 21-16,-21-21 15,21 0-15,-1 0 16,1 0 0,0 0-1,21-21-15,-21 0 0,0-42 16,21 41-16</inkml:trace>
  <inkml:trace contextRef="#ctx0" brushRef="#br0" timeOffset="13659.52">13377 4593 0,'-21'21'0,"21"1"16,0-1 0,21-21-1,0 0-15,22 0 31,-22 0-31,-21-21 16,0-1 0,-21 22-16,0 0 15,-1 0-15,1 0 16,0 0-16,0 22 16,21-1-1,0 0 1</inkml:trace>
  <inkml:trace contextRef="#ctx0" brushRef="#br0" timeOffset="14064.29">12277 5144 0,'-22'0'0,"44"0"0,-65 0 15,43 21-15,21-21 31,1 0-31,-1 0 0,0 0 0,21 0 16,-21-21-16,22 21 0,-22 0 16,0 0-16,21-22 0,-20 22 15,20-21-15,-21 21 0,85-21 16,-43 21 0,-41 0 15,-22-21-16,0 0 17,0 0-32,0-1 15</inkml:trace>
  <inkml:trace contextRef="#ctx0" brushRef="#br0" timeOffset="15034.74">12912 3387 0,'0'21'94,"0"0"-94,0 0 0,0 0 16,0 22-16,0-22 0,-22 21 15,22 1-15,0-1 0,0 0 0,0 43 16,0-22-16,0-20 0,0-1 15,0 22-15,0-22 0,0 127 16,0-63 0,0-42-1,0-43-15,0 0 0,0 0 16,0 0-16,-21-21 31,0 0-31,0 0 16,0 0-16,0-42 15,-1 21-15,1 0 0,0-1 0,0 1 16,0-21-16,0 21 0,-1-43 16,1-20-1,21 62-15,0-20 16,0 21-16,0 42 31,0 0-15,21 0-16,1 1 0,-22 20 15,21 0-15,0-21 0,-21 22 16,21-22-16,-21 0 0,0 21 16,64 43-1,-64-64-15,21 0 16,0-21-16,0 0 0,0 0 16,0 0-16,1 0 15,20 0-15,43-63 16,-64 42-16,42-22 15,-20 22-15,-1-42 16,-21 20-16,21 1 0,-20 0 0,-1 21 16,-21-1-16,0 1 15,21 0 1,0 21 46,-21 21-46,0 0-16</inkml:trace>
  <inkml:trace contextRef="#ctx0" brushRef="#br0" timeOffset="16238.69">12954 6181 0,'0'-21'16,"0"-1"0,0 1-16,0 0 15,0 0 1,0 0-16,-21 21 15,21-21-15,-21-1 16,21 44 15,-22-22-15,22 21-16,0 0 0,0 0 16,0 0-16,0 22 0,0-22 15,0 21-15,0-21 0,0 22 0,0 20 16,0-21-16,0 1 0,0 20 0,0-20 15,0 20-15,0 1 0,0-22 16,0 21-16,0 22 0,0-21 16,0-22-16,22 43 15,-22-43-15,0-21 0,0 64 16,0-64-16,0 21 0,0 1 16,0-22-16,-22 0 0,-20 0 15,21-21 1,0 0-16,-22-21 15,22 0-15,-21-43 16,21 22-16,0 21 0,-22-43 16,22 22-16,0 21 15,21-22-15,0 22 0,-21-21 16,0-64 0,-1 85-1,22 42 1,0 0-1,0 0-15,22 1 0,-22-1 16,21 0-16,0 21 0,-21 22 16,42 42-1,1-1 1,-22-83-16,0 20 0,-21-21 16,21 0-16,-21 0 0,21 1 0,22 41 15,-22-63 1,21 0-1,-21-21-15,22 0 16,-22 0-16,0-22 0,21-20 16,1 42-16,-22-22 15,148-126 1,-63 84 0,-43 22-16,-41 63 15,-1 0-15,-21-21 0,0 42 47,0 0-31,0 0-1,0 0 1,0 0 0,-21-21-16,-1 0 15</inkml:trace>
  <inkml:trace contextRef="#ctx0" brushRef="#br0" timeOffset="18996.33">11663 8424 0</inkml:trace>
  <inkml:trace contextRef="#ctx0" brushRef="#br0" timeOffset="19366.12">11705 8403 0,'0'-21'16,"0"0"0,0 0-16,-21 21 0,21-21 15,-21 21 1,0 0-16,-1 0 15,1 21 1,21 0-16,0 0 0,0 0 16,0 22-16,0-1 0,0 191 15,21-106 1,1 63 0,-22-126-16,21-1 0,-21 43 15,0-64-15,0 1 0,0-1 0,0 22 16,0-1-1,0-42-15,0 0 0,0-42 32,0 0-17,0 0-15,-21 0 16,21 0-16,0-64 0,-22 43 16,22 20-16,0-20 0,-21 0 15,21 21-15</inkml:trace>
  <inkml:trace contextRef="#ctx0" brushRef="#br0" timeOffset="19695.97">11472 8615 0,'-21'-85'31,"21"64"-31,0 0 0,0 0 16,21 0-16,-21-1 15,21 1-15,1 21 0,20-21 0,21 0 16,-41 0-16,20 21 0,0 0 16,1 0-16,-1 0 0,127 42 31,-126 22-31,-43-43 16,0 63-16,0-62 0,-85 105 15,43-85 1,-1 0-16,-63 64 15,64-85-15,0 22 16,21-22-16,21-42 16,0-1-1,21 1-15,0-21 0</inkml:trace>
  <inkml:trace contextRef="#ctx0" brushRef="#br0" timeOffset="20382.68">12298 8297 0,'21'-21'0,"-42"42"0,63-42 0,-42 42 31,0 1-31,0 20 0,-42 21 16,21-41-16,21 20 15,0 21-15,0-41 0,0 20 16,0 21-16,0-41 0,0 20 15,0 0-15,21-21 16,-21 1-16,106-1 16,-85-21-1,42-21 1,-42-1-16,1 1 0,-1 0 0,0 0 16,-21 0-16,21 0 0,-21-1 15,21-20-15,-21 21 0,0 0 0,0-22 16,0 22-16,-21 0 0,-21-21 15,21 21-15,-1 21 16,1 0-16,0 0 0,0 0 0,-21 0 31,63 0-15,0 0-16,0 0 16,43 0-16,-43 0 0,21 0 15,-21-22-15,22 1 0,-1 21 16,148-42-1,-147 21-15,41 21 16,-20 0-16,-43 0 16,0 0-16,22 42 15,-43-21-15,0 0 0,0 1 16,0 20-16,0-21 0,0 64 16,-22-22-16,22 1 0,-21 42 15,21-43-15,0 1 0,0-1 16,0 1-16,0-1 0,-21 212 31,21-148-31,0-42 16,0-64-16,0 43 15,0-86 17,21 1-32,-21 0 0,0-21 15,0-22-15,0 22 0,0 0 16,0-64-16</inkml:trace>
  <inkml:trace contextRef="#ctx0" brushRef="#br0" timeOffset="20685.05">13123 8805 0,'0'0'0,"0"-42"15,0 0-15,0-1 0,0 22 0,0-63 16,0 20 0,21 43-16,43-21 15,-22 20-15,22-20 16,-22 42-16,-21-21 0,170 21 31,-149 21-31,-21 0 0,0 22 16,-21-22-16,0 42 15,0-42-15,-21 1 0,-85 105 32,1-64-17,41 1-15,43-64 16,0 0-16,21 21 0,0-42 31,21-1-31,0 22 0,0-21 16,0 0-16,43-42 15</inkml:trace>
  <inkml:trace contextRef="#ctx0" brushRef="#br0" timeOffset="21074.92">13928 8319 0,'0'0'15,"0"-22"-15,0 1 0,0 42 32,0 1-17,0-1-15,0 21 0,0-21 0,0 0 16,0 22-16,0-22 0,0 21 0,-22 1 16,22 20-1,0-42-15,0 64 16,43-43-16,-22-21 15,0-21-15,0 0 0,0 0 0,1 0 16,20 0-16,43-42 16,-64 21-16,21 0 15,-21 0-15,43-64 16,-43 64-16,-21 0 0,0-43 16,0 43-16,0 0 0,0-22 15,-21 22 1,42 21 46</inkml:trace>
  <inkml:trace contextRef="#ctx0" brushRef="#br0" timeOffset="21397.73">14647 8297 0,'0'0'0,"0"22"31,0-1-31,-21 0 0,21 0 16,0 21-16,0-20 0,-21 20 0,21 43 16,-21 63-1,21-106-15,0 127 16,0-105-16,0 42 15,0-64-15,-21 0 0,21 22 16,-22-22-16,22-21 0,0 64 16,0-64-16,0 0 0,0 22 15,0-1 1,0-63 0,0 0-1,0 0-15,0-22 0,0 22 16,22-21-16,-22 21 0,0-22 15,0 1-15,0-22 0</inkml:trace>
  <inkml:trace contextRef="#ctx0" brushRef="#br0" timeOffset="21640.11">14563 8615 0,'0'-64'0,"0"128"0,0-170 0,0 64 16,0-1-16,42-126 16,-21 106-1,43-1 1,-43 64-16,0-21 0,21 21 15,-21 0-15,1 0 16,20 21-16,-21-21 0,0 21 0,0 43 16,-21-43-16,0 0 0,0 43 15,0-22-15,0-21 16,-63 85 0,-1-43-1,-20-20-15,63-43 16,-1 0-16,1 0 15,0 0-15</inkml:trace>
  <inkml:trace contextRef="#ctx0" brushRef="#br0" timeOffset="25603.83">10329 3747 0,'0'-22'16,"-21"22"-1,21-21 1,0 0 15,21 21-15,0 0-16,1 0 0,-1 0 15,0 0-15,0 0 16,0 0-16,43-21 16,-22 21-16,149-21 15,-149 21 1,21 0-16,1-21 0,-22 21 16,85 0-16,-63-22 0,-22 22 15,170 0 1,-85-21-1,0 21-15,-64 0 16,22 0-16,84 0 0,-84 0 16,84-21-1,-84 21-15,0 0 0,105-21 16,-105 21-16,21 0 0,317-21 16,-211 0-1,105-1 1,-211 22-16,0 0 0,21 0 15,-21-21-15,-1 21 0,86 0 16,-85 0-16,0-21 0,-1 21 16,22 0-16,-21 0 0,0 0 15,212 0 1,-43-21-16,0 21 16,-169 0-16,-22 0 15,22 0-15,-21 0 0,0-21 16,84 21-16,-106 0 0,1 0 15,-1 0-15,-20 0 0,20 0 16,1 0-16,-22-21 16,0 21-16,43 0 15,-64 0 1,-21-22-16,43 22 16,-22 0-1,-21-21 16</inkml:trace>
  <inkml:trace contextRef="#ctx0" brushRef="#br0" timeOffset="30553.17">6773 3175 0,'0'0'0,"-21"0"0,-21-21 0,21 21 16,-22 0-16,-41 0 15,62 0-15,-62 0 16,63 0-16,-22 0 0,1 0 16,21 0-16,-22-21 15,22 21-15,42 0 31,22 0-15,-1 0-16,0-21 0,22 21 16,-22-22-16</inkml:trace>
  <inkml:trace contextRef="#ctx0" brushRef="#br0" timeOffset="31063.72">8170 2963 0,'-21'0'16,"-85"-21"-1,85 0-15,-106-21 16,106 42-16,-64-21 15,64-1-15,-42 1 16,41 0-16,1 21 0,0 0 16,0-21-16,0 21 15,21-21 1,21 21 15,0 0-31,0 0 0,0 0 16,1 21-16,-1-21 0,42 21 15,-20 0 1,-1 0-16,0-21 0,-21 22 16,43-1-16,-43-21 15,21 0-15,-20 0 0,20 21 16,-21-21-16,21 0 0,22 0 16,-1 21-1,-41-21-15,-1 0 0,0 0 31</inkml:trace>
  <inkml:trace contextRef="#ctx0" brushRef="#br0" timeOffset="33111.56">6879 3133 0,'-42'0'15,"21"0"-15,-1 0 16,22 21 15,22-21-15,-1 0-16,21 0 16,-21 0-16,22 0 0,-1 0 0,0 0 15,1 0-15,62 0 16,-62 0-16,20 0 0,191-21 15,-127 0 1,-63 21-16,105-22 16,-105 22-16,-22 0 0,0 0 15,1-21-15,-1 21 0,0 0 16,-21 0-16,1-21 0,-1 21 16,0 0-16,-21-21 15,-21 0 1,0 21-1,-1 0-15,1-21 16,-21 21-16,21-22 0,-22 22 16,-20-21-1,-1-21-15,43 42 16,0 0-16,0-21 16,0 21-16,0-21 0,-1 21 15,1 0-15,0 0 16,0 0-1,42 21 64,0-21-79,0 0 0,1 21 15,-1-21-15,85 21 16,-22-21-1,-41 0-15,84 21 0,-85-21 16,21 21-16,-20-21 0,-1 0 16,-21 22-16,22-22 15,-22 0-15,21 0 0,22 21 16,-43 0 0,-21 0-1,0 0 1,-21 0-16,-22-21 0,-84 64 15,64-22 1,-64 22 0,84-43-16,1 0 0,-21 21 15,20-20-15,1 20 0,-43 21 16,43-41-16,0 20 0,-43 0 16,64-21-1,-43 1-15,64-1 0,-21-21 16,42 0 15,0-21-15,1 21-16,-1-22 15,0 22-15,0-21 0,85-42 16,-64 42-16,1-22 16,105-41-1,-106 41-15,0 1 0,1 0 0,-1 20 16,0-20-16,1 21 0,20-21 15,-42-1-15,1 22 0,20 0 16,-21 0-16,-21 0 16,21 21-16,-21-22 15,21 22 142,-21-21-142,-21 21 579,0 0-594,0 0 16,-21 0-16,-1 0 15</inkml:trace>
  <inkml:trace contextRef="#ctx0" brushRef="#br0" timeOffset="35954.08">15960 4847 0,'0'0'15,"-22"0"-15,1-21 0,0 21 0,0 0 16,0 0 0,0 0-16,21-21 15,-22 21-15,22-21 16,0 0-1,0-1 1,0 1 0,22 21-1,-1-21-15,0 0 16,0 21-16,0 0 16,43-21-16,20 0 15,-20 21 1,-43 0-16,21 0 0,85 0 15,-42 0 1,-21 21 0,-43 0-16,0-21 0,0 21 15,0 0-15,0-21 0,-21 21 0,43 43 32,-43-43-32,21 43 0,-21-43 0,0 42 15,0-42 1,0 85-16,0-63 15,-21-22-15,21 21 0,-21 0 0,-1 1 16,-41 20-16,42-20 16,0-1-16,-22 0 0,-84 128 15,64-86 1,-43 43 0,85-84-16,-64 84 15,64-85-15,-21-21 16,20 21-16,1 1 0,0-1 0,0 43 15,0-43-15,0 22 0,-1 20 16,22-41-16,0 41 16,0-63-16,0 22 0,0-1 15,0-21-15,0 22 0,22-22 0,-1 0 16,63 42 0,-20-41-16,-43-1 0,85 0 15,-64-21 1,1 0-16,41 0 0,-41 0 0,-1 0 15,-21 0-15,21 0 0,-20 0 16,41-21-16,-42 21 0,0-21 16,1 21-16,-1-43 15,-21 22 1,-21 21 0,-1 0-16,-20 0 15,21 0-15,0 0 0,-22 0 16,1 21-16,-21 22 15,41-43-15,1 21 0,21 0 16,-21 0-16,21 0 0,0 22 0,-21-22 16,21 0-16,-21 21 0,21 106 31,0-21-31,0-21 16,0-63-16,0-1 15,0 0-15,0-21 0,0 22 16,42 63-16,-21-64 15,0 0-15,-21 1 0,22-1 0,-1 0 16,21 149 0,0-43-1,-20-42 1,-1-64-16,-21-21 0,21 43 16,0-22-16,0-21 0,-21 0 15,0 1-15,21-1 0,1 42 16,-22-42-16,0 1 15,0-1-15,-22 0 0,-41 0 32,42 0-32,-43 0 0,-84 43 15,106-64-15,-1 21 16,-20-21-16,21 21 0,20-21 16,1 0-16,0 0 0,0 0 15,-21 0 1,42-21-1,0 0 1,0 0-16,21 0 16,0 21-16,21-127 15,-21 105-15</inkml:trace>
  <inkml:trace contextRef="#ctx0" brushRef="#br0" timeOffset="36683.19">18076 5800 0,'0'-21'16,"0"42"-16,0-64 0,0 22 0,0 0 15,0 0-15,0 0 16,0 0 0,0 42 30,0 0-30,21 0-16,1 0 0,-1 22 16,0-22-16,0 42 0,21-42 15,1 43 1,-1-22-16,0 1 0,43 20 16,-43-21-16,1 1 0,63 63 15,-64-64-15,106 170 16,-106-170-16,1 64 15,41 21 1,-84-85-16,64 64 16,-43-85-16,0 21 0,0 1 15,1-22-15,-22 0 0,42 43 32,0-64-17,-21 0 1,-21-22-1,0 1-15,0-42 16,0-43 0,0 85-16,0-22 0</inkml:trace>
  <inkml:trace contextRef="#ctx0" brushRef="#br0" timeOffset="37219.98">19494 5630 0,'0'0'0,"0"-21"0,0 0 0,0 0 15,0 0-15,0-22 16,0 22-1,-21 21 17,21 21-32,-21 1 0,0-22 15,0 21-15,-22 42 16,22-42-16,-42 64 16,42-43-16,-22 1 0,-63 63 15,64-43-15,-21 1 0,20-1 0,-105 64 16,-64 106-1,128-170-15,-1 22 0,-63 42 16,84-63-16,22-22 0,-64 43 16,64-43-16,0 0 15,20 1-15,1-22 0,0 0 0,-42 64 32,41-64-32,22 21 15,-21-42 63,0 0-62,0 0-16,0 0 16,-22 0-16</inkml:trace>
  <inkml:trace contextRef="#ctx0" brushRef="#br0" timeOffset="43062.83">10520 3789 0,'-43'0'15,"22"0"1,0 0-16,42 0 109,0 0-109,1 0 16,-1 0-16,21 0 0,-21 0 16,0 0-16,22 0 0,-1 0 0,43 0 15,-43 0-15,22 0 16,-1 0-16,1 0 0,-1 0 15,64 0-15,-42 0 0,-22 0 16,22 0-16,190 0 16,64 0-1,-1-21-15,-211 21 16,0 0-16,0 0 16,22 0-16,-22 0 0,148 0 15,-148 0-15,21 0 0,-21 0 0,296 0 16,-42-21-1,0 21 1,-254 0-16,0 0 0,106-22 16,-127 22-16,0 0 15,-22 0-15,22 0 0,-21 0 0,0 0 16,-1 0-16,1 0 0,-22-21 0,22 21 16,-21 0-16,-22 0 0,85 0 15,-85 0-15,-21 0 16,22 0-1,-22 0 48,-21-21-1,21 21-62,-21-21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4:23:08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6244 2942 0</inkml:trace>
  <inkml:trace contextRef="#ctx0" brushRef="#br0" timeOffset="474.83">6371 2307 0,'0'0'0,"0"-21"0,0 42 47,0 0-31,0 1-16,0 20 0,0 0 0,0 1 16,0 20-16,0-21 15,0 22-15,0 84 0,0-84 16,0 20-16,0 86 0,0-107 15,-21 22-15,21-1 0,-21-20 16,0-1-16,21 64 0,0-84 16,0-1-16,0-21 15,0 22-15,0-22 0,0 0 0,0 0 16,-43-21 0,43-21-1,0 0-15,0-22 0,0 22 0,21-21 16,-21-22-16</inkml:trace>
  <inkml:trace contextRef="#ctx0" brushRef="#br0" timeOffset="1057.5">6413 2371 0,'0'0'0,"0"-21"0,-21 21 0,42 0 47,1 0-47,-1 0 0,21 21 15,0-21-15,22 0 0,-1 21 16,22-21-16,0 21 0,-1-21 0,128 0 16,42 21-1,-106-21-15,0 0 0,149 0 16,-149 0-16,0 0 0,0 21 15,0-21-15,-21 0 0,127 22 16,-148-22-16,0 0 0,106 21 31,-43-21-31,-148 0 0,22 0 16,-22 0-16,0 0 0,0 0 16,0 21-16,-21 0 31,0 0-31,0 0 0,0 1 0,0-1 15,0 21-15,-21-21 0,0 22 16,-21 84 0,20-85-16,22 21 0,-42 22 15,42-21-15,-21-1 0,0-21 16,21 22-16,-21-22 0,-1 64 16,1-64-16,21 1 0,0-1 0,-42 22 15,21-1 1,-22-42-16,22 0 0,-63 22 15,41-43-15,-20 21 0,-22 0 16,0-21-16,-20 0 0,-22 0 0,0 0 16,-43 0-16,1 0 0,-22 0 15,1 0-15,-191 0 16,0 0-16,190-21 0</inkml:trace>
  <inkml:trace contextRef="#ctx0" brushRef="#br0" timeOffset="1156.44">6837 3450 0,'0'0'0,"42"-21"0,22 0 15,20 0-15</inkml:trace>
  <inkml:trace contextRef="#ctx0" brushRef="#br0" timeOffset="1718.12">9821 2519 0,'0'0'0,"0"-42"31,0 63 0,0 0-31,21-21 0,1 21 16,20-21-16,0 21 0,1-21 16,-1 0-16,21 0 0,-20 0 0,105 0 15,-85 0-15,22 0 16,-21 0-16,20 0 0,64 0 16,-63 0-16,-21 0 0,20 0 0,-20 0 15,20 0-15,-20 21 0,-1-21 16,-20 0-16,20 0 0,-20 0 0,20 0 15,-42 0 1,22 22-16,-43-1 16,0 0-16,0 21 0,0-21 15,0 1-15,0 20 0,-22-21 16,1 21-16,0 1 0,21-1 0,0 0 16,-21 1-16,21 20 0,0-20 15,0 20-15,0-21 0,0 22 0,21-1 16,0-20-16,0 20 0,22 43 15,-22 42 1,-21-105-16,0 41 16,0-41-16,-21-1 0,-22 0 15,-20-21-15,-1 22 0,-20-22 0,-1 21 16,-21-21-16,-21-21 0,0 22 0,0-1 16,-21-21-16,0 0 0,0 0 15,-254 0-15,275 0 16</inkml:trace>
  <inkml:trace contextRef="#ctx0" brushRef="#br0" timeOffset="1802.07">9356 3704 0,'21'-21'16,"21"0"-16,0 0 0</inkml:trace>
  <inkml:trace contextRef="#ctx0" brushRef="#br0" timeOffset="2372.75">13187 5313 0,'21'-402'0,"-42"804"0,84-1228 0,1 424 15,-1 85-15,1 63 0,-22 42 16,22 64-16,-22 21 0,-21 42 0,21 22 15,-42 20-15,0 1 16,0 21-16,-21 21 16,0 21-16,0 0 0,0 0 15,21 1-15,0 20 0,0-21 16,0 21-16,0 1 0,0-1 16,0 0-16,0 1 0,0-1 0,0 0 15,0 1-15,0-1 0,0 85 16,0-85-16,0 1 15,0-22-15,0 21 0,0 22 16,0-22-16,-21-21 0,-1 0 16,1 22-16,0-22 0,0-21 0,0 21 15,0 0-15,-1-21 0,1 21 16,0-21-16,-21 0 0,21 0 0,-1 22 16,-105-22-1,85 0-15,-21 0 0,20 0 16,-20 0-16,-64 0 0,84 0 0,-20-22 15,-22 1-15,43 0 16</inkml:trace>
  <inkml:trace contextRef="#ctx0" brushRef="#br0" timeOffset="2417.12">12552 3556 0,'0'-21'0,"21"21"16</inkml:trace>
  <inkml:trace contextRef="#ctx0" brushRef="#br0" timeOffset="3108.73">11642 2731 0,'0'21'0,"21"-21"16,0 0-16,127 0 31,-84 0-31,-22-21 0,21 21 0,1-22 15,21 22-15,-22 0 0,106-21 16,-84 21-16,0-21 0,105 21 16,-105 0-16,0 0 15,-1 0-15,1 0 0,0 0 0,-43 0 16,85 42 0,-85 1-16,-42-22 15,0 0-15,0 21 0,0-20 16,0 20-16,0-21 0,0 0 15,-21 0-15,21 22 0,0 63 16,0-1 0,0-62-16,0 41 15,0-41-15,0-1 0,0 0 16,0 1-16,0-22 0,0 21 0,-21 1 0,-21-1 16,-1 21-1,1-41-15,0-1 0,-1-21 0,-20 21 16,-1 0-16,1-21 0,-22 0 15,22 21-15,-22-21 0,-21 0 0,-169 0 16,190 0 0,-63 0-16,85 0 15,-1 0-15,1 0 0,-1 0 0,22 0 16,-22 0-16,22 0 0,21 0 16,0-21-16,-1 21 0,1 0 15,21-21-15,0 0 16,0 0-1,0-1-15</inkml:trace>
  <inkml:trace contextRef="#ctx0" brushRef="#br0" timeOffset="3406.2">13716 2942 0,'-21'-21'31</inkml:trace>
  <inkml:trace contextRef="#ctx0" brushRef="#br0" timeOffset="3790.98">13949 2900 0,'0'0'0,"21"0"0,21 0 16,1 0-16,20-21 0,1 21 0,126-21 15,1-1 1,-86 22-16,1-21 0,21 21 0,-21 0 15,0-21-15,0 21 0,0 0 16,-22-21-16,1 21 0,-22-21 16,86 21-16,-86 0 15,-42 0-15,0 0 16,-21 21 0,22 0-16,-22 0 15,0 0-15,0 22 0,0-22 16,0 0-16,0 21 0,-22-20 15,22 20-15,-21 0 0,21 22 0,0-22 16,-21 22-16,0 105 16,21-63-1,0-64-15,0 0 0,0 1 0,0-1 16,0-21-16,0 22 0,0-22 0,0 21 16,-21-21-16,0 0 0,-43 22 15,22-43-15,-22 21 0,-211 21 16,42-42-1,127 0-15,-275 0 16,254 0-16,22 0 0,-1 0 16,0 0-16,21 0 0,1 0 15,20-21-15</inkml:trace>
  <inkml:trace contextRef="#ctx0" brushRef="#br0" timeOffset="3885.93">13610 3768 0,'64'-21'16</inkml:trace>
  <inkml:trace contextRef="#ctx0" brushRef="#br0" timeOffset="5040.27">15769 2794 0,'-21'0'16,"0"0"-16,0 0 0,-1 0 0,1 0 16,42 0 15,1 0-31,20 0 15,0 0-15,1 0 0,-1 0 16,43 0-16,169-42 16,-64 21-1,-84 21-15,0-22 0,-22 22 0,22-21 16,-21 0-16,0 21 0,-1-21 16,1 21-16,-22 0 0,86 0 15,-107 0-15,-21 0 0,0 0 16,-21 21-1,0 0-15,0 0 0,0 1 16,0-1-16,0 21 0,0 0 16,0 1-16,0-22 0,0 42 15,0-20-15,0-22 16,21 21-16,-21 1 0,22 20 0,-22-21 16,0 1-16,21 84 15,-21-21-15,0-64 16,0 0-16,0 43 0,0-43 15,0 1-15,-21-1 0,-1-21 16,1 0-16,-42 22 0,20-22 0,-20 0 16,-1 0-16,-20 0 0,-107 0 15,85 1-15,-126-22 16,105 21-16,0-21 0,-127 21 16,148-21-16,-106 0 15,127 0-15,1 0 0,-149 0 16,191-21-1,-1 21-15,22 0 0,21-21 0,0-1 16,0 1-16,42 0 16,-20 0-16,20 0 15,0 0-15,85-22 0</inkml:trace>
  <inkml:trace contextRef="#ctx0" brushRef="#br0" timeOffset="5725.49">17272 2794 0,'0'0'0,"21"0"15,0 0 1,22 0-16,-22 0 0,21 0 0,22 0 15,-22 0-15,170 0 16,-128 0-16,22 0 0,-21 0 16,42 0-16,-21-21 0,21 21 15,-22 0-15,1 0 0,0-21 0,0 21 16,0-21-16,-22 21 16,149 0-16,-169 0 0,-1-22 15,1 22-15,-22 0 16,0 0-16,43 0 0,-64 0 15,0 0-15,1 0 0,-1 0 16,0 0-16,0 0 0,0 0 0,0 0 16,-21 22-16,0-1 0,0 0 0,22 0 15,-1 0-15,-21 0 0,0 22 16,0-22-16,0 21 0,0 1 0,0-1 16,0 0-16,0 1 0,0 20 15,0-21-15,0 22 0,0-1 0,0-20 16,0 20-16,0 1 0,0-22 15,0 22-15,-21-22 0,21 21 0,0-20 16,-22 20-16,22-20 0,0-1 16,0 21-16,0-20 0,-21-1 0,0-21 15,0 22-15,0-22 0,0 0 16,-22 0-16,1 0 0,0-21 16,-276 0-1,85-21-15,106 21 0,-42-21 16,21 0-16,-22 21 0,22-21 15,-21 21-15,21 0 0,0 0 0,21 0 16,0 0-16,21-22 0,21 22 16,22 0-16,-43 0 15,63 0-15,1-21 0,21 21 16,0 0-16,0 0 16,21-21-16,0 0 31</inkml:trace>
  <inkml:trace contextRef="#ctx0" brushRef="#br0" timeOffset="6588.92">7683 6202 0,'0'-21'15,"-21"21"1,21 21-16,-21 0 0,-21 0 16,21 22-16,-1-1 0,-20 21 15,21 1-15,-21-1 0,-1 1 0,22-1 16,-21 1-16,-1-1 0,1 1 15,0-1-15,-1 1 0,-41 63 16,63-85-16,-1 1 16,22-22-16,0-42 15,0-1 1,22 22-16,20-63 16,21 21-16,-41-1 0,-1 1 15,0 0-15,21-22 0,-21 22 0,1-22 16</inkml:trace>
  <inkml:trace contextRef="#ctx0" brushRef="#br0" timeOffset="6796.8">7662 6202 0,'21'0'0,"-42"0"0,64 0 0,-43 21 0,0 0 16,0 22-16,21 41 16,-21-41-16,21 20 0,-21 1 0,0-1 15,0 1-15,0-22 0,0 85 16,0-85-16,0 1 0,0 41 15,-21-41-15,21-22 16,0 21-16,-21-21 0,21 0 0,0 1 16,-22-22-16,1 0 0,0 0 15,0 0-15,0-22 16,-22 22-16</inkml:trace>
  <inkml:trace contextRef="#ctx0" brushRef="#br0" timeOffset="6948.71">7218 6900 0,'0'0'0,"0"-21"0,0 0 16,21 21-16,0-21 0,0 21 16,0-21-16,22 21 0,41-21 15,86-1 1,-107 22-16,64-21 16,-84 21-16,-22 0 0</inkml:trace>
  <inkml:trace contextRef="#ctx0" brushRef="#br0" timeOffset="7641.32">7832 7070 0,'0'21'15,"0"-42"-15,21 42 32,0-21-32,0 0 0,0 0 0,0-21 15,22 0-15,-22-1 0,21 1 16,22-42-16,-1 20 0,-20 22 15,62-106-15,-83 106 16,-1-21-16,-21 21 0,0-1 16,0 1-16,0 0 0,-43 21 15,22 0-15,0 0 16,-21 21-16,21-21 0,-22 43 16,1-22-16,42 0 0,0 0 15,0 0-15,0 0 0,0 1 16,21-1-16,43 21 15,-22-42-15,-21 21 0,0 0 16,0 1-16,1-1 0,-1 21 16,-21-21-16,0 0 0,0 1 15,0 20 1,21 0-16,0-42 16,0 0-1,0 0-15,1 0 16,-1-21-16,0 0 0,21 0 0,-21 0 15,1-1-15,83-62 16,1-22 0,-85 85-16,1-22 0,-1 22 15,-21-21-15,0 21 0,0 0 0,0-1 16,-21 22-16,-1 0 0,-62 0 16,41 0-1,22 22-15,0-22 0,21 42 16,0-21-16,0 0 15,21 0-15,0-21 0,1 22 0,20-1 16,0 21-16,22 0 16,-22-20-16,-21-1 15,22 21-15,-43-21 0,0 0 16,0 1-16,21-1 0,-21 0 0,0 0 16,0 0-1,21-21-15,0 0 16,0 0-16,0-21 15,1 21-15,-1-21 0,0 0 16,0 21-16,0-21 0,64-22 16</inkml:trace>
  <inkml:trace contextRef="#ctx0" brushRef="#br0" timeOffset="8540.79">9504 6752 0,'0'0'0,"0"-21"0,0 0 0,0-21 16,0 20-16,-21 22 15,-1 0-15,1 0 0,0 22 16,-42 20-16,-22 43 16,64-64-16,0 21 15,-1-21-15,1 0 0,21 43 16,0-43-16,0 0 0,0 0 16,0 1-16,21-22 15,1 0 1,-1 0-16,42 0 15,-20 0-15,-1-43 0,0 43 16,1-42-16,-22 21 16,21 0-16,0-64 15,-20 43 1,-22 20-16,-22 44 31,22-1-31,-21 0 0,0 0 16,21 0-16,0 0 0,-21 22 0,21-22 15,-21 0-15,21 0 0,0 0 16,0 1-16,0-1 0,0 42 16,21-42-16,0-21 15,0 0-15,0 0 0,1 0 16,20 0-16,-21 0 0,21-21 0,1 21 16,-1-21-16,22-21 0,-22 21 15,0-1-15,1 1 0,-1 0 16,-21 0-16,21 0 0,-20 0 0,-1-1 15,0 1-15,0 0 16,-42 42 0,0-21-1,0 21-15,-1 1 0,22-1 16,-21 0-16,0 21 16,21-21-16,0 1 0,0-1 15,0 0-15,0 0 0,21-21 16,0 0-16,1 0 0,20 0 15,0 0-15,64-42 16,-85 21-16,22-1 16,-22 1-16,0 0 0,0 0 0,43-43 15,-64 43-15,21 0 16,-21 0-16,0 0 16,0 42-1,0 0-15,0 0 0,0 0 16,0 1-16,0 20 15,0-21-15,0 21 0,-21 22 0,-1-22 16,22 22-16,-21-1 0,0 85 16,0-84-16,21-1 15,-21 22-15,0-21 0,-1 20 0,1-20 0,0 20 16,0-20-16,-21-1 0,-22 64 16,22-84-16,-1-1 0,-20-21 15,21 22-15,-1-43 0,-20 21 0,20-21 16,-20 0-16,21 0 0,-22-21 0,-21-22 15,1-20 1,63 20-16,21-20 0,0-1 0,0 1 16,0-1-16,21-20 0,21-1 15,106-190 1</inkml:trace>
  <inkml:trace contextRef="#ctx0" brushRef="#br0" timeOffset="9112.46">11155 6244 0,'21'-21'16,"-42"42"-16,63-63 0,-42 63 31,0 0-31,-21 0 0,0 22 0,0-1 16,-1 0-16,1 22 0,0-1 16,-21-20-16,21 41 0,-85 86 15,42-64 1,43-43-16,-21-21 0,-1 22 15,22-43-15,0 0 0,0 0 16,21-42 15,0 0-31,21 0 0,0 0 0,-21-22 16,21 22-16,1-21 0,-1 21 16,0 0-16,0-22 0,-21 22 0,21 0 15,0 21-15,-21 21 31,22 0-31,-22 0 0,0 1 16,0 20-16,0-21 0,21 0 0,-21 0 16,0 1-16,0-1 15,21-21-15,0 21 0,0-21 0,0 0 16,1 0-16,20 0 0,-21 0 16,0-21-16,22 21 0,-22-21 0,63-43 15,-41 22 1,-22-1-16,0 22 0,-21-21 15,21 21-15,-21 42 32,0 0-32,-21 0 0,21 0 15,0 22-15,-21-1 16,0 0-16,0-20 0,21-1 16,0 0-16,21-21 31,0-21-31,-21 0 15,21-1-15</inkml:trace>
  <inkml:trace contextRef="#ctx0" brushRef="#br0" timeOffset="9256.39">11451 6668 0,'0'0'0,"0"-22"0,0 1 0,0 0 16,21 42 30,0-21-30,1 0-16</inkml:trace>
  <inkml:trace contextRef="#ctx0" brushRef="#br0" timeOffset="9568.2">11896 6646 0,'-43'22'31,"22"-22"-31,-21 21 15,-1 0-15,-20 0 0,21 0 16,-1 0-16,22 1 0,0-1 16,0 0-16,21 0 0,0 0 15,0 0-15,21 1 0,0-1 16,0-21-16,22 21 0,-22 0 16,21-21-16,-21 21 0,0 0 0,22 1 15,-43-1 1,0 0-16,0 0 0,-21 0 15,-22-21-15,22 21 0,-21-21 0,21 0 16,-22 0-16,1 0 16,21 0-16,-22 0 0,43-21 15,0 0-15,0 0 16,43-21-16,-22 20 16,21 1-16,-21-21 0,43 21 0</inkml:trace>
  <inkml:trace contextRef="#ctx0" brushRef="#br0" timeOffset="9782.09">12404 6329 0,'0'0'0,"21"0"16,-21 21-1,0 0-15,0 0 0,0 43 16,-21-1-16,-1-20 0,1 20 0,0-20 16,0 20-16,0-21 0,-22 64 15,1-63-15,21-1 0,0 21 16,21-20-16,0-22 0,0 0 15,0 0-15,0 0 0,21-21 32,-21-21-32,0 0 0</inkml:trace>
  <inkml:trace contextRef="#ctx0" brushRef="#br0" timeOffset="9899.03">11959 6964 0,'-21'0'15,"42"0"-15,-63-21 0,21 21 0,21-21 0,0-1 16,21 1-1,0 0-15,21 21 0,1-21 0,-1 21 16,0-21-16,22 0 0,-1 21 16,22-22-16,-22 1 0,22 0 0</inkml:trace>
  <inkml:trace contextRef="#ctx0" brushRef="#br0" timeOffset="10365.76">14203 6837 0,'0'0'0,"0"-21"0,21 0 16,-21-1-16,0 1 15,0 0-15,0 0 0,0 0 16,0 0-16,-21 21 0,0 0 16,-1 0-16,-83 0 15,20 42-15,43-21 16,-1 21-16,1-20 0,0 20 0,20 0 15,-20-21-15,21 22 0,0-1 16,0-21-16,-1 22 0,22-22 16,0 21-16,0-21 0,22 22 15,20-43 1,-21 0-16,21 0 0,43 0 16,-43-22-16,22 1 0,-22 0 0,1 0 15,-1 0-15,0-22 0,43-20 16,-64 42-16,21-22 0,1 1 15,-43 21-15,0 0 0,0 42 32,-21 0-17,-1 0-15,22 0 0,-21 1 16,21 20-16,-21-21 0,21 0 0,0 0 16,0 1-16,0 20 0,64-21 15,-43-21-15,0 21 16,42-21-16,-20 0 0,-22 0 15,21-21-15</inkml:trace>
  <inkml:trace contextRef="#ctx0" brushRef="#br0" timeOffset="10552.65">15071 6922 0,'0'0'0,"21"0"31,0 0-31,0 0 15,0 0-15,0 0 0,1-22 16,20 22-16,-21 0 0,0 0 16,22 0-16,-22 0 0,63-21 15,-105 21 1</inkml:trace>
  <inkml:trace contextRef="#ctx0" brushRef="#br0" timeOffset="10676.58">15155 6964 0,'0'0'16,"-21"21"-16,-21-21 0,21 21 0,21 0 15,0 1 1,21-22-16,0 0 0,0 0 16,64 0-1,-43 0-15,0 0 0,1 0 16,-1-22-16,0 1 0,-20 21 0</inkml:trace>
  <inkml:trace contextRef="#ctx0" brushRef="#br0" timeOffset="11920.87">17399 6668 0,'0'0'0,"-64"21"16,43 0 0,0 0-16,0 0 0,0 22 0,0-22 15,-43 106 1,43-106-16,-21 21 0,-1 22 15,22-22-15,0-21 0,0 0 16,0 1-16,21-1 0,-22-21 16,22-21-1,0-1 1,0-20-16,22 21 0,-1 0 16,42-64-1,-42 43-15,1-1 0,20 22 0,-21-21 16,21 0-16,-20 20 0,-1 22 15,0 22 1,-21-1-16,0 0 0,0 21 16,0 43-1,0-43-15,0-21 0,21 1 16,0 20-16,0-21 0,1 21 0,-1-20 16,0-1-16,21-21 0,-21 21 0,22-21 15,-1 0-15,0 0 0,1 0 16,20 0-16,-20 0 0,-1-21 0,21 0 15,43-22-15,-21-20 16,-43 20-16,1 1 0,20-21 16,-21 20-16,-20 1 0,-22-43 15,0 64-15,0 0 16,-22 21-16,1 0 0,-63 42 16,62-21-1,-41 43-15,42-22 0,0 1 16,-22 20-16,43-42 15,-21 22-15,21-22 0,0 21 16,0-21-16,0 0 0,42 22 16,43-22-1,-64-21-15,64-21 16,-22 21-16,-20-21 0,20-1 16,-20 1-16,-1 0 0,21 0 0,86-64 15,-65 22 1,-41 42-16,-22-1 0,21 1 15,-21 21-15,-21 21 16,0 1 0,-21-1-16,0 0 0,0 0 15,0 0-15,21 0 16,-22 1-16,1 41 0,0-63 0,21 21 16,0 22-16,0-22 0,21 0 15,0-21-15,1 0 16,-1 21-16,0-21 0,0 0 0,0 0 15,0 0-15,43 0 16,-43 0-16,21 0 16,-20 0-16,41-42 15,-42 21-15,0-1 0,-21 1 16,22 21 0,-22 21 15,0 1-16,0-1 1,21-21-16,0 0 16,0 0-16,0 0 0,0 0 0,1-21 15,20 21-15,-21-22 0,21-20 16,-20 42-16,-22-21 0,0 0 16,0-43-1,-22 22-15,-20 21 16,-21-43-16,41 64 15,1 0-15,21-21 16,21 21 0,1 0-16,-1 0 15,21 0-15,0-21 0,1 21 16,20-21-16</inkml:trace>
  <inkml:trace contextRef="#ctx0" brushRef="#br0" timeOffset="12241.31">21378 6181 0,'0'0'0,"-21"0"16,0 21-16,-21 0 0,20 21 15,1-20-15,-21 41 0,21-21 16,0 22-16,-43 84 0,22-84 16,-64 147-16,64-147 15,-1-1-15,1 1 0,21-1 16,-22-20-16,22-1 0,-21 21 16,42-20-16,0-22 15,21-21 1,0-21-16,0 0 0,1-1 0,-1-20 15,0 0-15,0 21 0</inkml:trace>
  <inkml:trace contextRef="#ctx0" brushRef="#br0" timeOffset="12438.19">20997 6837 0,'0'0'0,"21"-85"0,128-296 31,-128 318-31,0 20 0,0 1 0,0 21 16,-21 0-16,21 42 15,-21 0-15,0 0 16,0 22-16,0 20 0,0 1 15,0-1-15,-42 128 16,42-128-16,0 64 16,0-63-16,0-22 0,0 0 0,0 1 15,0-1-15,-42 64 16,-1-85 0,22-21-16</inkml:trace>
  <inkml:trace contextRef="#ctx0" brushRef="#br0" timeOffset="12589.11">20637 7049 0,'0'0'0,"0"-22"0,0 1 16,0 0-16,22 0 15,20 21-15,-21 0 0,21 0 16,1 0-16,41-21 0,86 21 16,-128 0-16,22 0 15,-1 0-15,-21 0 0,22 0 16</inkml:trace>
  <inkml:trace contextRef="#ctx0" brushRef="#br0" timeOffset="12915.92">21463 6858 0,'0'0'0,"0"-21"0,0 0 0,-21 0 15,21-1-15,0-20 16,21 21 0,0 0-16,0 21 0,0 0 15,1 0-15,20 0 0,-21 0 0,43 0 16,-22 21-16,-21 21 0,21-21 15,-20 22-15,-1-22 0,0 21 16,21 43-16,-42 21 16,0-64-16,0-21 0,0 22 15,-21-22-15,21 0 16,-21-21-16,0 0 0,0 0 0,-1-21 16,22 0-16,-21-1 15,21 1-15,-21-42 0,21 20 16,0 22-16,0-21 0,0 0 0,21-1 15,0 22-15,1-21 0,20-1 16,-21 22-16,43-21 0,-22 21 16,-21 0-16,21 21 0,1 0 15,-1 0-15,0 0 0</inkml:trace>
  <inkml:trace contextRef="#ctx0" brushRef="#br0" timeOffset="13254.73">22500 6773 0,'-21'-42'16,"21"21"-16,21 21 15,0 0 1,0 0-16,1 0 0,-1 21 0,-21 0 16,21 0-16,21 22 15,1 20-15,-43-20 0,0-22 16,0 21-16,0 0 0,0-20 0,0-1 15,0 21-15,0-21 0,-22-21 16,1 21-16,0-21 0,0 0 16,0 0-16,0-21 15,-1 0-15,1-21 0,21 21 16,0-1-16,0-41 16,0 42-16,0-22 0,0 22 15,21-21-15,1 21 0,62-64 16,-63 64-16,22 21 0,-22-21 15,21 21-15,-21 0 0,22 0 16,-1 0-16,-21 0 0</inkml:trace>
  <inkml:trace contextRef="#ctx0" brushRef="#br0" timeOffset="14081.26">23347 6837 0,'-21'0'16,"-1"0"-16,1 0 0,0 0 15,0 0-15,0 0 0,0 0 16,-1 0-16,1 0 16,0 21-16,0 0 0,-43 43 15,1-22 1,42 0-16,0-20 0,21-1 16,-22 0-16,22 0 0,0 0 0,0 0 15,0 1-15,22-22 16,-1 0-16,0 0 0,42 0 15,-41-22-15,20 1 16,-21 21-16,0-21 0,22 0 0,-22 0 16,0 0-16,21-22 0,-21 22 0,1-21 15,-1 21-15,0-1 0,0-20 16,0 21-16,-21 0 0,-21 21 31,0 21-31,0 21 0,0-21 16,-1 1-16,1 20 0,0-21 0,0 21 15,0-20-15,21-1 0,-21 21 16,21-21-16,21 64 16,21-85-1,-21 0-15,22 0 16,-1 0-16,0-21 0,22 0 16,-22-1-16,-21 1 0,22 0 15,-1 0-15,-21-21 0,21 20 0,22-62 16,-22 41-1,-42 22-15,0 0 0,-42 21 32,21 21-32,0 0 0,-1 1 0,1-1 15,0 21 1,0 0-16,21-20 0,0-1 16,0 0-16,21-21 15,-21 21-15,21-21 0,22 0 16,-22 0-16,21 0 0,64-21 15,-64 0-15,1 0 16,-22 21-16,42-43 0,-42 22 16,22-21-16,-1-22 15,-21 22 1,-21 21-16,-21 21 16,0 21-16,-21 42 15,20-41-15,-20 20 0,21 0 16,0 1-16,-22-1 0,1 64 15,0-43-15,21-20 0,21 20 16,-22-21-16,1 22 0,0-22 16,21 1-16,-21-1 0,21 0 0,-21 43 15,0-43-15,-1 1 16,22-22-16,-21 0 0,0 0 0,0 0 16,0 0-16,21-42 15</inkml:trace>
  <inkml:trace contextRef="#ctx0" brushRef="#br0" timeOffset="14676.91">24447 6583 0,'0'0'0,"43"-64"0,-1 22 0,-21 0 16,0 21-16,-21-1 0,0 44 15,0 20-15,-21-21 16,0 43-16,-21-22 0,21 21 15,-1 1-15,1-1 0,0 1 0,-21-1 16,21 1-16,-1-22 0,1 22 16,0-1-16,0-20 0,0 20 0,0 1 15,21-43-15,-22 0 0,1-21 16,21-21 0,0 0-16,0-1 15,0-20-15,21 21 0,1-21 16,-1-1-16,0 22 0,0-21 15,0-1-15,22-41 16,-22 41-16,0 43 16,-21 22-1,0-1-15,0 0 0,-21 0 0,21 0 16,-21 0-16,21 1 16,0 20-16,0-21 0,0 0 0,0 0 15,0 1-15,0-1 0,0 0 0,21-21 16,0 0-16,21 0 15,-21 0-15,1 0 0,-1-21 0,0 21 16,0-21-16,0-1 0,22 1 16,-1-42-16,43-1 15,-64 64-15,-21-21 16,0 42 0,-21 0-16,-1 1 15,-20 20-15,0 0 16,-22 43-16,43-64 15,21 21-15,-21-42 0,21 22 16,21-22 0,0-22-1,0 1-15,-21 0 0,22 0 16,-1 0-16</inkml:trace>
  <inkml:trace contextRef="#ctx0" brushRef="#br0" timeOffset="14817.83">24786 6837 0,'0'-21'0,"0"42"0,0-63 0,0 20 16,-21 22 0,21 22 15,21-22-31,0 21 16,0-21-16,1 21 0</inkml:trace>
  <inkml:trace contextRef="#ctx0" brushRef="#br0" timeOffset="15112.66">25209 6900 0,'-21'0'15,"-21"0"-15,21 0 0,-22 0 16,22 0-16,-85 22 16,43 20-1,63-21-15,0 0 0,0 0 16,21 1-16,21-1 15,1 0-15,-1 21 16,-21-21-16,0 1 16,-21-1-16,0 0 0,0 0 15,-21-21-15,0 0 16,-21 0-16,21 0 0,-85 0 16,85 0-16,-1 0 15,-20 0-15,42-21 16,0 0-16,21 0 15,0-1-15,22 1 0</inkml:trace>
  <inkml:trace contextRef="#ctx0" brushRef="#br0" timeOffset="15348.53">25739 6392 0,'0'22'0,"0"-44"0,0 1 0,0 0 0,-43 21 16,22 21-1,0 0-15,0 1 0,0 41 16,-1-21-16,1 1 0,0-1 16,0 22-16,0-22 0,0 0 0,-43 106 15,22-63 1,21-43-16,-1-20 0,1 20 16,21 0-16,0-21 0,0 1 15,0-1-15</inkml:trace>
  <inkml:trace contextRef="#ctx0" brushRef="#br0" timeOffset="15496.44">25358 6858 0,'0'-21'16,"0"42"-16,0-63 0,0 21 0,21 21 31,0 0-31,0 0 0,0 0 16,0 0-16,1 0 0,20 0 0,0 0 15,1 0-15,-1 0 0,21 0 16</inkml:trace>
  <inkml:trace contextRef="#ctx0" brushRef="#br0" timeOffset="15705.33">26331 6731 0,'0'-21'0,"-21"21"15,0 0-15,0 0 0,0 0 16,-1 0-16,-20 0 0,21 21 0,-21 0 15,20 0-15,-20 1 0,21-1 0,0 0 16,-43 64 0,64-22-16,0-42 15,0 0-15,0 43 16,0-43-16,21 21 0,43 1 16,-43-43-16,21 21 0,-20-21 0,20 0 15,0 0-15</inkml:trace>
  <inkml:trace contextRef="#ctx0" brushRef="#br0" timeOffset="15949.18">26733 6731 0,'0'0'0,"0"-21"0,22-21 0,-22 20 16,42-20 0,0 42-16,1 0 0,-22 0 15,21 21-15,0 0 0,1 22 16,-1-1-16,0 0 0,1 1 15,-22-1-15,0 0 0,-21 22 0,0-1 16,0 1-16,-21-1 0,0-20 16,-22 20-16,1 1 0,-106 84 15,-64-63 1,149-64-16,-22 0 16,22 0-16,-22-21 0,0 0 0,1 0 15,-1 0-15</inkml:trace>
  <inkml:trace contextRef="#ctx0" brushRef="#br0" timeOffset="17576.41">16616 6435 0,'0'0'0,"0"21"0,0 0 16,0 0-16,0 0 15,21-21 1,0 0-16,0 0 0,0-21 16,1 0-16,-1 0 15,42-64-15,-63 64 0,21-21 16,-21 21-16,0-22 0,0 22 15,0-21-15,0-1 0,0 1 16,0-21-16,0 20 0,-21-63 16,0 43-16,-21-64 15,-1 63-15,-62-20 16,20 41-16,0 1 0,1 21 0,-22 0 0,0 21 16,21 0-16,-42 0 0,-84 21 15,-128 85 1,233-64-16,0 0 0,22 22 15,-22-1-15,42-20 0,-84 84 16,85-85-16,-1 0 0,-42 85 16,64-63-1,42-43-15,0 0 0,0 22 16,21-43 0,0 0-16,0 0 0,-21-22 15,22 1-15</inkml:trace>
  <inkml:trace contextRef="#ctx0" brushRef="#br0" timeOffset="17855.25">14838 5715 0,'0'-21'0,"0"42"0,0-63 0,0 21 16,-21 21 0,-1 0-16,1 21 0,0 42 15,-42 43 1,41-64-16,1 1 0,0-1 15,0 0-15,0 1 0,0-1 16,-1-21-16,22 0 0,0 22 0,0-22 16,0 0-16,22-21 15,-1 0-15,0 0 16,64-42-16,-64 42 0,21-21 16,-21-1-16,22 1 0,-1-21 0,0 21 15,1-22-15,-1 22 16,-21-21-16,21 21 0</inkml:trace>
  <inkml:trace contextRef="#ctx0" brushRef="#br0" timeOffset="20181.77">8594 1799 0,'0'-21'0,"0"0"15,0 0-15,0 0 0,0-1 16,-22 22-16,1 0 16,0 0-16,0 0 15,0 0-15,0 0 0,-1 22 16,1-1-16,0 0 0,0 21 0,0 1 16,0-22-16,-1 21 0,1 0 15,0 1-15,0-1 0,0 43 16,21-43-16,0-21 15,0 22-15,0-22 0,0 0 0,21 42 16,0-41 0,21-22-16,-20 0 0,-1 0 15,0 0-15,21 0 0,-21-22 16,22 22-16,-1-21 0,0 0 0,22-42 16,-43 41-16,-21-20 15,0 0-15,0-1 0,0 1 0,0 0 16,-42-1-16,21 1 0,-22 0 15,1-1-15,21 22 0,-22 0 0,1 21 16,-21 0-16,20 21 0,1 22 16,-22-1-16,22 0 0,-21 1 15,20-1-15,1 21 0,21 1 16,0-22-16,21 149 16</inkml:trace>
  <inkml:trace contextRef="#ctx0" brushRef="#br0" timeOffset="20949.41">10668 1863 0,'0'0'0,"21"-21"0,0-22 15,-21 22-15,0 0 0,21-21 16,1 20-16,-22 1 16,0 0-16,0 0 0,0 42 31,0 21-31,-22-20 15,1 20-15,0 21 0,21-20 16,-21 20-16,-21 43 0,20-64 16,1 1-16,21 20 0,0-20 0,0-1 15,0 0-15,0 1 0,0 20 16,0-21 0,0-20-16,21-22 0,22 0 0,-22 0 15</inkml:trace>
  <inkml:trace contextRef="#ctx0" brushRef="#br0" timeOffset="21429.99">12509 1863 0,'0'0'16,"0"-21"-16,22 21 0,-1-22 0,0 1 0,0 21 15,0-21-15,0 21 0,43-21 16,-22 0-16,1 21 15,-1 0-15,0 0 0,-21 0 0,22 0 16,-1 21-16,-21 0 0,0 0 0,1 43 16,-44 42-1,1-43-15,-21-21 0,0 1 16,-22-1-16,1 22 0,-1-22 16,22 0-16,-22 22 0,22-43 15,-22 21-15,1 22 16,42-43-16,0 0 0,21 0 15,21-21 1,0 0-16,42 0 0,-20-21 16,-1 21-16,85-42 15,-63 21-15,20-1 0,1 1 0,21 0 16,-22-21-16,22 21 0,-21-1 0</inkml:trace>
  <inkml:trace contextRef="#ctx0" brushRef="#br0" timeOffset="21944.69">15049 1905 0,'22'-21'0,"-1"21"0,0 0 0,0 0 15,21-21-15,22 21 16,-22 0-16,43 0 16,-43 0-16,43 0 15,-64 0-15,21 21 0,1 0 0,-43 0 16,0 0-16,-43 64 16,-62-21-1,62-43-15,1 0 16,0 0-16,-1 0 0,-41 0 15,62-21-15,22 22 0,22-22 32,-1 0-32,0 0 0,21 21 15,43-21-15,-43 0 0,1 0 16,-1 21-16,0-21 0,1 21 0,20 0 16,-42-21-16,-21 21 15,0 22-15,0-1 16,0-21-16,-21 0 0,-21 1 15,-1-1-15,1 0 0,-21 0 16,-1 0-16,-84 22 16,84-22-16,1 0 0,21 0 15,-1-21-15,1 21 0,21-21 0,63 0 32,-21 0-32,43 0 0,-22-21 0</inkml:trace>
  <inkml:trace contextRef="#ctx0" brushRef="#br0" timeOffset="22389.44">17039 1969 0,'0'0'0,"0"-22"0,0 44 31,0-1-31,0 0 0,0 0 16,-21 0-16,21 0 0,-21 22 16,0-22-16,-1 21 0,1 22 15,0-22-15,0-21 16,21 22-16,-21-22 0,21 21 0,0-21 16,0 0-16,0 1 0,0 20 15,63-21 1,-42-21-16,1 0 0,-1 0 15,0 0-15,21-21 0,-21 0 16,1 0-16,-1 21 0,42-43 16,-42 22-16,1 0 0,-22 0 15,21 21-15,-21 21 16,-21 0 0,-1 0-16,1 22 0,0-22 15,0 21-15,-21-21 0,20 22 0,1-22 16,-42 85-1,63-64-15,0-21 16,21-21-16,0 0 16,21 0-16</inkml:trace>
  <inkml:trace contextRef="#ctx0" brushRef="#br0" timeOffset="22896.89">18246 2223 0,'0'0'0,"21"0"16,0 0-16,0 0 16,21 0-16,1 0 0,20 0 15,-20 0-15,126 0 16,-84 0-16,-43-22 15,0 22-15,1 0 0,-22 0 0,0-21 16,-42 21 0,0 0-1,-22 0-15,-41 0 0,20 0 16,22 21-16,-22-21 16,1 22-16,20-1 0,1 0 0,-43 0 15,64 43 1,21-43-16,21 0 15,1 0-15,20-21 0,-21 21 16,21 0-16,22-21 0,21 22 16,-22-1-16,-21-21 0,1 21 15,-22-21-15,21 21 0,-21-21 0,-21 21 16,0 0-16,0 1 16,-21-1-16,0 0 15,-42 0-15,20 0 16,1 0-16,-43 1 0,22-22 15,20 0-15,1 21 0,0-21 16,21 0-16,-22 21 0,22-21 16</inkml:trace>
  <inkml:trace contextRef="#ctx0" brushRef="#br0" timeOffset="23085.78">18690 2900 0,'0'21'16,"-21"-21"15</inkml:trace>
  <inkml:trace contextRef="#ctx0" brushRef="#br0" timeOffset="30633.16">12065 9948 0,'0'-21'31,"0"0"-31,0 0 16,0 0-16,0 0 15,21-1-15,-21-20 0,0 21 16,0-21-16,0 20 15,-21 1-15,0 21 0,-22 0 16,22 0-16,-21 0 0,21 0 16,0 0-16,-22 0 0,22 21 0,-106 85 15,85-63 1,21-1-16,-22 0 0,1 22 16,21-22-16,0 0 15,-1 22-15,22-22 0,0-21 16,22 43-1,41-43-15,-42-21 16,22 0-16,41 0 0,-41-21 16,-1 0-16,21 0 0,-20-22 15,20 22-15,170-169 16,-127 63 0,-64 42-16,1 21 0,-1-20 15,-21 20-15,21 1 0,1-64 16,-43 63-16,0 22 0,0 0 0,0-22 15,-21 64 1,-1 21-16,-41 22 16,42-1-16,0 0 0,-22 1 15,22-1-15,0 21 0,0-20 16,-43 147-16,43-20 16,21-128-1,0 0-15,0 1 0,0-1 0,0 0 16,42 43-1,-20-64-15,41 21 0,-42-42 16,0 0-16,22 0 0,-22 0 16,42 0-16,-41-21 0,-1 21 15,63-84 1,-41 41 0,-22 22-16,0 0 0,21 0 15,-20 21-15,-22 21 16,0 0-1,0 0-15,0 0 0,0 1 16,0-1-16,21 0 0,0 0 16,-21 0-16,21-21 0,0 21 0,0-21 15,1 0-15,-1 22 0,0-22 16,0 0-16,21 0 0,-20 0 0,20 0 16,64-22-1,-22-20-15,-62 42 0,20-21 16,-21 0-16,21 0 0,-20-1 15,-1 22-15,21-21 0,-21 0 0,0 21 16,1 0-16,-1 0 0,0 0 0,-21 21 31,21-21-31,-21 21 0,0 1 0,0-1 16,21-21-16,-21 42 0,21-21 16,1-21-16,-1 21 0,0 1 15,0-22-15,0 0 0,0 21 0,22-21 16,41 0-1,-41 0-15,-1 0 0,-21-21 16,22-1-16,-1 22 0,0-21 16,22 0-16,-22 21 0,0-21 0,64 0 15,-85 21 1,22 0-16,-22 0 0,-21 21 16,0 0-1,0 0-15,0 0 16,0 1-16,0-1 15,21-21-15,0 0 16,22-21-16</inkml:trace>
  <inkml:trace contextRef="#ctx0" brushRef="#br0" timeOffset="30665.14">14795 10160 0,'22'-21'0,"20"0"0</inkml:trace>
  <inkml:trace contextRef="#ctx0" brushRef="#br0" timeOffset="31185.37">17462 9144 0,'0'0'0,"43"-21"0,-22 21 0,0-21 15,0 0-15,0-1 0,-21 1 16,0 0-16,0 0 0,0 0 15,-21 0-15,0 21 16,-21 0-16,21 0 16,-1 0-16,-20 0 0,0 21 0,-1 21 15,1 0-15,0 1 0,-1 20 16,1 1-16,-21-1 0,20 22 0,1-22 16,-85 191-16,106-169 15,-22 0-15,22-22 0,0 85 16,21-84-16,0 21 0,0-22 15,42 43-15,1-43 0,-1-20 16,-21-1-16,64 0 16,63 1-1,-84-43-15,-1 0 0,-21-21 0,22-1 16,-1-20-16,64-43 16,-63 43-16</inkml:trace>
  <inkml:trace contextRef="#ctx0" brushRef="#br0" timeOffset="32220.78">10245 2921 0,'0'21'0,"0"-42"0,0 63 16,0-20-16,21-1 15,-21 0-15,21 0 0,-21 21 0,0 1 16,21-1-16,0 0 0,0 22 16,43 84-16,-1-21 15,-20-85-15,20 1 16,64 63-16,-63-64 0,20 0 16,1 1-16,0-1 0,21 0 0,296 106 31,-148-63-31,-127-43 15,169 43-15,-148-43 0,0 1 16,22-1-16,-1 0 0,0 1 0,1-1 16,-1 0-16,22 1 0,-1-1 15,1 22-15,168 41 0,-147-62 16,-21 20-16,20-20 0,382 147 16,-381-126-1,-1-1-15,-20 22 0,20-22 0,170 107 16,-190-107-16,-1 22 0,1-1 15,-22 1-15,1 0 0,316 211 16,-337-190-16,105 106 16,-127-107-16,-22 1 0,86 106 15,-106-106-15,42 127 16,-85-128-16,0 22 0,1-21 16,-22 0-16,-21 21 0,0-21 0,0 0 15,0 105 1,0-105-16,-43 106 0,1-127 0,21-1 15,-43 86-15,43-107 16,-21 1-16,-22 41 0,22-41 0,21-22 16,-64 64-1,22-42 1,42-43-16,-1-21 0,22 21 16,-21-21-16,0 0 0,0 0 15,0 0-15,0 0 16,-1-21-16</inkml:trace>
  <inkml:trace contextRef="#ctx0" brushRef="#br0" timeOffset="32845.93">18161 9885 0,'0'21'31,"21"-21"-15,0 0-16,0-21 0,1 21 0,-22-21 15,21 0-15,0-1 16,0 22-16,0-21 0,0 0 0,1-42 16,-22 41-16,21 1 0,-21-21 15,0 21 1,0 42 0,0 0-16,0 0 0,0 0 0,-21 22 15,21-22-15,-22 21 0,1 22 16,0-22-16,0 0 0,21 1 0,-21 20 15,-22 22-15,43-43 0,-21 1 16,0 20-16,21-21 0,0-20 16,0-1-16,0 21 15,0-21 1,-21-21 0,21-21-16,-21 0 0,0 21 15,-1-21-15,-62-22 16,63 22-16,-43 21 15,22 0-15,21 0 0,-43 0 16,43 0-16,0 0 16,63 0-1,-21 0-15,22 0 0,-22 0 0,21 0 16,0 0-16,1 0 0,20 0 0,-20 0 16,84 0-16,21 0 15,-85-21-15,22 0 0,-22 0 16,1 0-16</inkml:trace>
  <inkml:trace contextRef="#ctx0" brushRef="#br0" timeOffset="32972.89">19621 9271 0,'0'-42'0,"0"84"0,0-105 0,22 41 0,-1 22 16</inkml:trace>
  <inkml:trace contextRef="#ctx0" brushRef="#br0" timeOffset="33001.87">19791 9208 0,'0'21'16,"0"-42"-16</inkml:trace>
  <inkml:trace contextRef="#ctx0" brushRef="#br0" timeOffset="33140.79">20045 9631 0,'0'63'15,"21"43"-15,-21 64 16,0-128-16,-42 64 16,20-64-16,-20 0 0,0 1 15,-22-1-15,22-21 0,-22 22 0,-20-22 16,-43 21-16,-64 0 15,128-20-15,20-1 32</inkml:trace>
  <inkml:trace contextRef="#ctx0" brushRef="#br0" timeOffset="33190.76">19664 10181 0,'21'-21'0,"64"-21"16</inkml:trace>
  <inkml:trace contextRef="#ctx0" brushRef="#br0" timeOffset="33306.69">20701 9758 0,'0'0'0,"42"-42"16</inkml:trace>
  <inkml:trace contextRef="#ctx0" brushRef="#br0" timeOffset="33422.62">20553 10139 0,'0'21'0,"21"0"16</inkml:trace>
  <inkml:trace contextRef="#ctx0" brushRef="#br0" timeOffset="33465.6">20616 10393 0,'-42'0'0,"84"0"0</inkml:trace>
  <inkml:trace contextRef="#ctx0" brushRef="#br0" timeOffset="33487.58">20510 10520 0</inkml:trace>
  <inkml:trace contextRef="#ctx0" brushRef="#br0" timeOffset="33568.55">20426 10605 0,'0'0'16,"-21"21"-16,-1-21 15,-20 106-15,-64-106 16,64 0-16,-43 0 16,22 21-16,-1-21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4:24:20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4911 741 0,'0'0'0,"0"-21"0,0 0 16,0-1-16,0 1 15,0 0-15,0 0 16,0 0-16,0 0 16,0-1-16,0 44 46,0-1-30,0 0-16,0 0 0,0 85 16,0-64-1,0 22-15,0-22 0,-43 85 16,22-63-16,21-22 0,-21 21 16,0 1-16,0-22 0,21 22 0,-22 20 15,1-41-15,21-1 0,-21-21 16,21 22-16,0-22 0,0 21 15,0-21 1,0-42 0,0 0-16,21 21 15,-21-21-15,21 0 0,-21-1 16,22-20-16,-22 21 0,0 0 0,0-22 16,21 22-16</inkml:trace>
  <inkml:trace contextRef="#ctx0" brushRef="#br0" timeOffset="381.18">4741 847 0,'0'0'0,"-21"-21"16,0-1-16,-43-62 16,43 63-1,21-1-15,0 1 0,0 0 0,0 0 16,0 0-16,21 0 0,1-1 15,-1 1-15,21 0 0,0 0 16,22 0-16,-22 0 0,1-1 16,-22 1-16,21 0 0,43 21 0,-22 0 15,22 21-15,0 43 16,-64-43-16,0 21 0,-21 1 16,0 41-16,0-41 15,-21 20-15,0-21 0,-64 64 16,0 0-16,43-64 0,0-20 15,20 20-15,-20-21 0,21 0 16,-21 0-16,-1 1 16,43-1-1,21-21 17,1 0-32,-1-21 0,0 21 15,0-22-15,0 22 0</inkml:trace>
  <inkml:trace contextRef="#ctx0" brushRef="#br0" timeOffset="845.03">5609 1058 0,'0'0'0,"0"-21"16,-21 21-1,0 0-15,0 0 16,-1 21-16,1-21 0,0 22 16,21-1-16,-21 0 0,0 0 0,21 0 15,-21 22-15,21-22 0,0 0 16,0 21-16,0-21 0,0 22 16,0-22-16,21 21 15,0-21-15,21-21 0,43 22 16,-64-22-1,21 0-15,-20 0 0,20 0 0,21-22 16,-20 1-16,-22 0 0,0 0 16,0 0-16,0 0 15,1-85-15,-22 85 0,0-22 16,-22 1-16,1 0 0,0 20 16,-42-41-16,20 63 0,1-21 15,-64 21 1,85 0-16,-43 21 15,43-21-15,0 21 0,21 0 16,0 22-16,0-22 0,0 0 0,0 21 16,0-21-16,21 1 0,22-1 15,-22 0-15,0 0 0,21-21 0,-21 0 16,22 0-16</inkml:trace>
  <inkml:trace contextRef="#ctx0" brushRef="#br0" timeOffset="1158.84">6286 889 0,'0'0'0,"-21"0"0,0 21 31,21 0-31,0 1 0,0-1 16,0 0-16,0 21 0,0 1 15,0-1-15,0 0 0,-21 1 0,21-1 16,0 0-16,0 22 0,-21-22 16,21 22-16,42 63 15,-63-43-15,-21-20 0,20-1 0,1 1 16,0-1-16,0 1 0,21-22 16,-21 0-16,21 1 0,-21-1 0,-1 22 15,22-1 1,0-84-16</inkml:trace>
  <inkml:trace contextRef="#ctx0" brushRef="#br0" timeOffset="1186.83">6096 2117 0,'0'-21'0,"0"-22"16</inkml:trace>
  <inkml:trace contextRef="#ctx0" brushRef="#br0" timeOffset="1505.19">6646 1080 0,'-21'63'31,"0"-21"-31,0-20 0,0-1 0,-1 21 0,-41 22 15,21-43-15,20 0 16,1 0-16,-21-21 0,21 21 0,21 0 16,-43-21-1,43-21 17,22 0-32,-1 21 15,0-21-15,0 0 0</inkml:trace>
  <inkml:trace contextRef="#ctx0" brushRef="#br0" timeOffset="1968.83">6985 868 0,'0'0'0,"0"-21"0,21 0 16,-21-1-16,0 1 31,0 42 0,0 1-31,0-1 0,0 0 16,0 0-16,0 0 0,0 22 15,-21-22-15,21 21 0,0-21 0,-21 22 16,21 62 0,0-20-16,0-64 0,0 0 15,0 22-15,0-22 0,21-21 0,0 21 16,0 0-16,0-21 15,1 0-15,20 0 0,0-21 16,1-21 0,-22 21-16,0-1 0,0-20 15,0 0-15,0 21 0,1-22 0,-1-20 16,-21 20-16,0 1 0,0 0 16,0-1-16,0 22 0,0-21 0,0-22 15,0 43 1,0 42 15,0 1-15,0-1-16,21-21 15,0 21 1</inkml:trace>
  <inkml:trace contextRef="#ctx0" brushRef="#br0" timeOffset="2236.67">7768 826 0,'0'0'0,"0"-22"32,0 44-1,0-1-31,0 0 0,0 0 15,0 21-15,0 1 0,0-1 16,0 0-16,0 22 0,0-22 0,0 22 16,0-22-16,0 22 0,-21 63 15,0-43-15,0-20 0,21-1 16,-22 1-16,22 20 0,-42-41 0,0-1 16</inkml:trace>
  <inkml:trace contextRef="#ctx0" brushRef="#br0" timeOffset="2280.66">7599 2265 0,'0'21'16,"-21"-21"-16</inkml:trace>
  <inkml:trace contextRef="#ctx0" brushRef="#br0" timeOffset="2343.62">7641 2223 0,'0'-22'0,"64"-83"15</inkml:trace>
  <inkml:trace contextRef="#ctx0" brushRef="#br0" timeOffset="2629.99">7874 1185 0,'-64'-21'0,"128"42"0,-128-84 16,64 42-16,0 0 0,0-1 15,0 1-15,0 0 0,22 0 16,20-21-16,-21 20 0,0 1 16,0 0-16,1 0 0,20 21 15,-21-21-15,0 21 0,0 0 0,22 0 16,-22 0-16,0 0 15,-21 21-15,21 0 0,-21 21 16,0 64 0,0-63-16,-21-1 0,0-21 0,0 21 15,0 1-15,-1-22 0,-20 0 16,21 21-16,0-20 0,-22-1 0,22 0 16,0-21-16,0 21 0,-21-21 15</inkml:trace>
  <inkml:trace contextRef="#ctx0" brushRef="#br0" timeOffset="2684.96">7832 1439 0,'0'-21'15,"21"21"1,21-21-16,-21 0 0,0 0 16</inkml:trace>
  <inkml:trace contextRef="#ctx0" brushRef="#br0" timeOffset="3080.62">8551 1058 0,'43'-84'31,"-22"41"-31,-21 22 16,21 0-16,-42 21 31,0 0-15,-1 0-16,1 21 0,0 0 15,-21 1-15,21-1 0,-1 21 0,1-21 16,0 0-16,0 1 0,0 20 15,21 0-15,0-21 16,0 1-16,0-1 0,0 0 16,21-21-16,0 21 0,21-21 15,-20 21-15,-1-21 0,0 21 16,21-21-16,1 22 0,-22-1 16,-21 0-16,0 0 15,0 0-15,-21-21 16,-1 21-16,-20-21 15,21 0-15,-43 22 0,22-22 16,21 0-16,-43 21 0,43-21 16,0 0-16,0 0 0</inkml:trace>
  <inkml:trace contextRef="#ctx0" brushRef="#br0" timeOffset="3130.6">8276 1397 0</inkml:trace>
  <inkml:trace contextRef="#ctx0" brushRef="#br0" timeOffset="4142.02">6244 931 0,'0'-21'0,"0"0"31,0 0-15,21 21 0,0 0-1,1-21-15,-1 21 0,21-21 0,-21 21 16,22 0-16,-22 0 0,21 0 15,0 0-15,1 0 0,20 21 16,-20 0-16,-22 0 16,0 0-16,0 0 0,-21 43 0,0-43 15,-21 21-15,-21-20 0,-1 20 16,1-21-16,0 0 0,-43 43 16,43-43-16,20 0 0,1 0 15,0 0-15,21 1 16</inkml:trace>
  <inkml:trace contextRef="#ctx0" brushRef="#br0" timeOffset="4868.75">7726 1672 0,'-21'0'47,"21"21"-47,0 1 0,0-1 16,0 0-16,-22 0 0,22 21 16,0-20-16,0 20 0,-42 43 15,0 63-15,21-106 16,21-21-16,-22 22 0,22-1 15,-21-21-15,21 21 0,-21-20 16,21-1-16,0 0 0,0 0 0,0-42 47,0 0-47,0 0 16,21-1-16,0 1 0</inkml:trace>
  <inkml:trace contextRef="#ctx0" brushRef="#br0" timeOffset="7474.47">14309 318 0,'0'0'0,"0"-22"16,0 1-16,21 0 15,-21 0-15,0 0 16,0 0-16,0-1 16,0 1-16,0 0 15,0 0 1,0 42 15,0 0-15,0 0-16,-21 1 15,21-1-15,0 0 0,0 21 0,0-21 16,-22 1-16,22 20 0,0-21 16,0 21-16,0-20 0,0 83 15,0-20 1,0-64-16,0 64 16,0-43-16,0 1 0,0-1 0,0 0 15,0 1-15,-21-1 0,21 0 16,0 43-16,0-43 0,0 1 15,0-1-15,-21-21 0,21 64 16,0-43-16,-21-21 0,21 22 16,0-1-16,0 0 0,0 1 0,0-1 15,-21 0-15,21 1 0,0-1 16,-21 0-16,21 1 0,0-22 0,0 21 16,0 43-1,0-43-15,0 64 0,0 0 16,0-64-16,0 0 15,0 1-15,0-22 0,0 21 16,0 1-16,0 84 16,0-43-1,0-41-15,0-1 0,21 43 16,-21-43-16,0-21 0,0 21 16,0 1-16,0-1 0,0 0 0,0 107 15,0 20 1,0-127-16,0 64 15,0-64-15,0 22 0,0-22 16,0 1-16,0-1 0,0 21 0,0 86 16,0-44-1,0-41-15,0-1 16,0 43-16,0-63 0,0 20 16,0 43-16,0-43 0,0 1 15,0-1-15,-21 64 16,-22 64-16,43-128 15,0 1-15,0 63 0,-21-64 16,21 1-16,0-1 0,0 1 16,-21-1-16,21 191 15,0-148 1,0-42-16,-21-1 0,21 1 16,0-1-16,-21 1 0,21-1 0,0 1 15,0 20-15,0-20 0,-22 21 0,1 126 16,0 22-1,21-169-15,-21 105 16,21-106-16,0 22 0,-21-21 16,21-1-16,-21 22 0,21-22 15,0 22-15,0-22 0,-22 22 0,22-21 16,-21 168 0,0-83-16,21-86 0,0 1 15,0 105-15,0-106 0,0 22 16,0 63-16,0-84 0,0 20 15,0-20-15,0 21 0,0-22 16,0 22-16,0-22 0,0 22 16,0-22-16,-21 22 0,21-21 0,0-1 15,0 22-15,0 190 16,0-127 0,0-63-16,0-22 0,0 22 0,0-22 15,0 1-15,-21 21 0,21-22 16,0 22-16,0-22 0,0 22 0,0 0 15,0-22-15,0 22 0,0-1 0,0-20 16,0 21-16,0-22 0,0 1 16,0 20-16,0 1 0,0-22 0,0 107 15,0-107-15,0 22 0,0 127 32,0 20-32,0-168 15,0 21-15,0-22 0,0 22 0,0-22 16,0 22-16,0-22 0,0 1 15,0-1-15,0 22 0,0-21 0,0-1 16,0 22-16,0-22 0,0 1 16,0 20-16,0-20 0,0 126 15,0 22 1,-21-148-16,-1 84 16,22-85-16,0 1 0,0 20 15,-21-20-15,21-1 0,0 1 0,-21-1 16,21 1-16,0-1 0,0 1 15,0 126-15,0-63 16,0-63-16,0-1 0,0 1 16,0-1-16,0-20 0,0 41 15,0-20-15,-21-1 0,21 1 0,0-1 16,0 1-16,-21-22 0,21 22 0,0-1 16,0 85-1,0-42-15,0-63 0,0-1 16,0 21-16,0-20 0,0-1 15,0 0-15,0 1 0,0-1 0,0 0 16,0 1-16,0 20 16,0 43-1,0-85-15,0 22 0,0-22 16,0 21-16,0 0 0,0-20 0,0 20 16,0 0-16,-21-21 0,21 128 15,0-86 1,0-42-16,0 0 0,0 22 15,0-22-15,0 0 0,-22 0 16,22 0-16,0 1 0,0-1 0,0 0 31,-21-21-31,21-21 0,0-22 16</inkml:trace>
  <inkml:trace contextRef="#ctx0" brushRef="#br0" timeOffset="8610.16">16616 720 0,'0'0'15,"0"-21"-15,-21-1 16,21 1-16,-22 21 15,22 21 17,0 1-32,0 20 15,0 0-15,0 1 0,-21-1 0,21 21 16,-21-20-16,21 20 16,0 1-16,-21-1 0,0-20 0,0 20 15,-1-21-15,22 1 0,-21-1 0,0 0 16,0 64-1,21-42 1,-21-64-16,21 21 0,0-42 31,21 0-31,0-1 0,-21 1 16,21 0-16,0-21 0,1-22 16</inkml:trace>
  <inkml:trace contextRef="#ctx0" brushRef="#br0" timeOffset="8869.02">16827 699 0,'0'0'0,"22"-22"0,-1 1 16,0 21-1,-21 21 1,0 1-16,0 20 0,0 106 16,0-84-16,0 63 15,0-64-15,0 1 16,0-1-16,0-21 0,0 22 0,-21-22 15,21 1-15,-21-1 16,21 0-16,-22 22 0,22-22 16,0-21-16,0 0 0,0 1 0,-21-22 31,0 0-31,0-22 16,0 1-16,0 0 0</inkml:trace>
  <inkml:trace contextRef="#ctx0" brushRef="#br0" timeOffset="8936.98">16277 1397 0,'0'0'16</inkml:trace>
  <inkml:trace contextRef="#ctx0" brushRef="#br0" timeOffset="9032.92">16341 1397 0,'127'0'32,"-85"0"-32,21 0 0,-20-21 0,-1 21 15,22-21-15,-22 21 0,0-21 16,64-1-16,-64 1 0,-20 21 15</inkml:trace>
  <inkml:trace contextRef="#ctx0" brushRef="#br0" timeOffset="9536.4">17653 1249 0,'0'0'0,"21"0"15,0-21 1,-21 0-16,21-1 16,-21 1-16,0 0 0,0 0 15,0 0-15,0 0 0,-21-1 16,0 1-16,0 0 0,0 0 16,0 0-16,-1 21 0,-20 0 0,21 0 15,0 0-15,-22 0 0,22 21 16,-42 42-16,20-41 0,22 20 15,0 0-15,0 1 0,0-1 16,0 0-16,-1 1 0,22-1 16,-21-21-16,21 21 0,0-20 15,0 20-15,0-21 0,0 0 0,21 0 16,1-21-16,20 0 0,0 0 16,-21 0-16,106-42 15,-63 0 1,-43 21-16,21-1 0,1-41 15,-1 21-15,-21-1 0,0 1 16,1 0-16,-1-1 0,0 1 16,0 0-16,-21-1 0,0 1 0,0-22 31,0 86-15,0-1-16,0 0 0,-21 21 0,21 1 15,0-22-15,0 21 0,-21 0 16,21 1-16,0-1 0,-21 0 0,21 1 15</inkml:trace>
  <inkml:trace contextRef="#ctx0" brushRef="#br0" timeOffset="10091.59">18203 1355 0,'0'-21'0,"21"-1"0,-21 1 0,0 0 15,0 0-15,22 0 0,-22-85 16,0 21-1,0 64 1,0 42 0,0 0-16,-22 1 15,22 20-15,-21-21 0,21 21 16,0-20-16,-21 41 16,0 1-16,0-22 15,21-21-15,0 21 0,-21-20 0,-1-1 16,22 0-16,-21 0 0,21 0 15,0 22 1,0-22-16,0-42 0,0-1 16,0 1-16,0 0 0,0 0 15,0 0-15,0-43 16,21 43-16,1-21 0,-22-1 16,21 22-16,0-21 0,42-43 15,-41 64-15,20-21 0,-21 21 16,21-1-16,-20 22 0,20 0 0,43 22 15,-43 20 1,-42-21-16,0 21 0,21 22 16,-21-22-16,0-21 0,0 1 15,0 20-15,0-21 16,0 0-16,-21 0 0,21 1 0,-21-1 16,21 0-16,0 0 15,21-21 32,0 0-31,0-21-16,0 21 0,1-21 15,20 0-15</inkml:trace>
  <inkml:trace contextRef="#ctx0" brushRef="#br0" timeOffset="10664.81">19113 1207 0,'0'0'0,"0"-22"0,0 1 0,0 0 0,0 0 16,0 0-16,0 0 0,0-1 15,0 1-15,0 0 16,0 0-16,-21 21 16,0 0-16,0 0 0,0 21 15,0 0-15,-1 0 0,1 1 16,0-1-16,21 21 0,-21-21 15,0 22-15,-22 20 16,43-21-16,-21 22 16,21-43-16,0 21 0,0-20 0,0-1 15,0 0-15,0 0 0,43 0 16,-22-21 0,0 0-16,0 0 0,21-21 15,-20 0-15,-1 0 0,0 0 16,0-1-16,0-20 0,0-21 15,1 20-15,-1-20 0,0 20 16,0-20-16,0 21 0,0-22 16,1 1-16,-22 20 0,21-20 0,-21 20 15,21 22-15,-21 0 16,0-21-16,0 21 0,0 42 31,-21 0-31,0 0 0,-1 21 16,1-20-16,21 41 0,-42 22 15,42 21 1,0-64-16,-21 106 0,21-106 16,0-20-16,0-1 0,0 21 15,0-21-15,0 0 0,0 22 0,21-22 16,-21 0-16,21-21 0,0 21 16,0-21-16,1 0 0,-1 0 15,0 0-15,0 0 0,0 0 0,106-42 16,-84 0-1,-1-1-15</inkml:trace>
  <inkml:trace contextRef="#ctx0" brushRef="#br0" timeOffset="10763.76">19918 593 0,'0'0'0,"-21"-43"0</inkml:trace>
  <inkml:trace contextRef="#ctx0" brushRef="#br0" timeOffset="10888.22">19854 529 0,'0'0'0,"0"21"16,-21-21-16,21 22 0,-21-1 16,0 21-16,21-21 0,0 22 0,-21-1 15,21 0-15,-22 22 0,22-22 16,-21 22-16,21-1 0,0 43 16,-42 42-1,42-106-15,-21 1 0</inkml:trace>
  <inkml:trace contextRef="#ctx0" brushRef="#br0" timeOffset="10966.17">19664 1566 0,'21'-21'16,"0"21"-16,21-42 15,-20 0-15,-1 20 0</inkml:trace>
  <inkml:trace contextRef="#ctx0" brushRef="#br0" timeOffset="11340.96">19981 1249 0,'0'21'16,"0"0"0,0 0-16,0 1 0,21-22 31,1 0-31,41 0 16,22-22-1,-22 1 1,-20 0-16,-22 0 0,0 0 0,21-43 15,-42 22-15,21 21 16,-21-22-16,0 22 0,0 0 0,0 0 16,-42-21-16,0 42 15,21 0-15,-22 21 0,-20 21 16,42 0-16,-22 1 0,22-1 16,0 0-16,0 1 0,0-1 15,-1 127 1,22-126-16,0-22 0,0 21 15,43 1-15,-22-22 0,21-21 16,1 21-16,-22-21 0,42 0 16,-20 0-16,-1 0 0,-21-21 15</inkml:trace>
  <inkml:trace contextRef="#ctx0" brushRef="#br0" timeOffset="11404.92">20764 1376 0,'-21'0'15</inkml:trace>
  <inkml:trace contextRef="#ctx0" brushRef="#br0" timeOffset="12946.69">4678 2074 0,'0'0'0,"-43"0"0,22 0 16,0-21-16,0 21 0,0 0 15,0 0-15,-1 0 0,1 0 16,21-21-16,-21 21 0,42 0 47,0 0-47,1 0 15,20 0-15,0 0 0,1 0 16,-1 0-16,21 0 0,128 21 16,-106-21-16,-1 0 15,1 0-15,0 0 0,20 0 0,1 0 16,0 0-16,0 0 0,0 0 16,127 0-16,-128 0 0,22 0 15,0 0-15,0 0 0,0 0 16,0 0-16,233 0 15,-106-21-15,-148 21 0,106 0 16,-106 0 0,-22 0-16,1 0 0,0 0 0,-22 0 15,1 0-15,-1 0 0,1 0 0,-22 0 16,0 0-16,1 0 0,20 0 16,1 0-1,-64-21-15,21 21 16,-21-21-1,21 21-15,-21-21 16,21-1-16,0 22 16,-21-21-16,21 0 0</inkml:trace>
  <inkml:trace contextRef="#ctx0" brushRef="#br0" timeOffset="13956.89">15917 1884 0,'21'0'0,"-21"21"15,22-21-15,-1 0 32,0 0-17,0 0-15,0 0 16,22 0-16,-22 0 16,0 0-16,21 0 0,1 0 0,-1 0 15,21 0-15,43 0 16,-42 0-16,-1 0 0,1 0 0,20 0 15,1-21-15,0 21 0,-1 0 16,1 0-16,21 0 0,-21 0 0,20 0 16,192 0-16,-213 0 15,22 0-15,0 0 0,106-21 16,-85 21-16,0 0 0,-21 0 16,21 0-16,0 0 0,0-21 15,0 21-15,254 0 16,-170 0-16,-105 0 0,0 0 15,-21 0-15,20 0 16,-20 0-16,84 0 0,-84 0 16,-21 0-16,20 0 0,1 0 15,-22 0-15,1 0 0,105 0 16,-63-22 0,-85 22-16,22 0 0,-1 0 15,-21 0-15,-21-21 16,21 21-1,-42 0 17,0 0-32,0 0 0,0 0 0,-22 0 15,1 0-15</inkml:trace>
  <inkml:trace contextRef="#ctx0" brushRef="#br0" timeOffset="15257.93">1355 3429 0,'0'-21'16,"21"0"-1,0 0-15,-21-1 0,21 1 16,0-21-16,-21 21 0,21 0 15,-21-1-15,0 1 0,0 0 16,0 0-16,0 0 0,-21 0 0,0-1 16,-21 1-16,21 0 15,-22 21-15,1-21 0,0 21 0,-1 0 16,22 0-16,-21 0 0,-1 0 16,1 21-16,0 0 0,21 0 15,-22 1-15,22 20 0,0 0 0,-21 43 16,20 63-1,22-84-15,0-22 0,0 21 16,0-20-16,0-1 0,0-21 16,0 22-16,22-22 0,-1 21 0,21 0 15,64-42 1,-85 0-16,21 0 16,1 0-16,-22 0 0,21-21 15,43-21-15,-64 21 16,21 0-16,1-1 0,20-41 15,-42 21-15,22-1 0,-22 1 16,0 0-16,0-1 0,0 1 0,-21 0 16,0-1-16,0-63 15,0 64 1,0 21-16,-42 0 16,21 21-16,0 21 15,0 0-15,21 0 0,0 22 0,0-1 16,0 0-16,0 1 0,0 20 15,0-21-15,0 1 0,0 20 16,0 22-16,0-22 16,0-20-16,0-22 0,21 0 15,0 0-15,21-21 0,-21 0 16,1 0-16,20 0 0,-21 0 0,85-21 31,-21-42-31</inkml:trace>
  <inkml:trace contextRef="#ctx0" brushRef="#br0" timeOffset="15574.75">2307 2752 0,'0'0'0,"0"-43"0,0 22 0,0-42 15,-21 63 1,0 0-16,0 42 15,-1-21-15,22 22 0,-21-1 16,21 43-16,-21 42 16,21-64-16,-21 1 0,21 20 15,0-20-15,0 20 0,-21-20 16,21-1-16,-21 1 0,21-22 0,0 1 16,0-1-16,0 0 15,-22 1-15,22-22 0,0 0 0,0 0 16,0 0-16,22-21 15,-1 0-15,0 0 16,0-21-16,0 0 0,22-43 16,-1 22-16</inkml:trace>
  <inkml:trace contextRef="#ctx0" brushRef="#br0" timeOffset="15997.51">2519 3450 0,'0'0'0,"-21"21"16,21 22-16,0-22 0,-22 0 0,22 0 16,0 0-16,0 1 15,22-22-15,-1 0 16,0 0-16,0 0 0,0 0 16,0-22-16,43 1 15,-1-21-15,-20 21 0,-22-22 16,21 1-16,-21 0 0,1 21 15,-22-1-15,0 1 0,0-21 16,0 21-16,0 0 0,-22-1 16,1 22-16,0 0 0,-21 0 15,21 22-15,-64 20 16,64-21-16,-43 43 16,43-43-16,-21 21 0,21 43 15,21-64-15,0 21 0,0 85 16,0-84-1,21-22-15,0 0 16,0-21-16,0 0 0,0 21 0,43-21 16,-22 0-16,-21 0 0,22 0 15,-1-21-15,-21 0 16,22 0-16,-22 21 0,21-22 0,-21 1 16,22 0-16</inkml:trace>
  <inkml:trace contextRef="#ctx0" brushRef="#br0" timeOffset="16349.99">3111 3366 0,'0'0'0,"0"-22"0,0 1 16,0 0-16,0 0 0,0 0 15,22 21 1,-1 0-16,0-21 0,21 21 16,-21 0-16,1 0 0,20 0 15,-21 0-15,21 21 0,1 0 0,41 64 16,-41-64-16,-22 21 15,0 0-15,0-20 0,0 62 16,-21-63-16,0 85 16,0-85-16,-21 22 15,0-22-15,0 0 0,0 0 0,-22 0 32,22-21-32,0 0 0,21-42 15,0 21-15,0-21 16,0 20-16,0 1 0,0-21 15,0 0-15,21 20 0,0-20 16,1 0-16,-22-1 0,21 1 0,0 21 16,21-21-16,43-43 15,-43 43 1,1 20-16,-22 22 0</inkml:trace>
  <inkml:trace contextRef="#ctx0" brushRef="#br0" timeOffset="16710.34">4360 2794 0,'0'0'16,"0"-21"-16,0 42 47,-21 0-47,21 22 0,-21-22 15,0 21-15,0 22 0,21-1 16,-22-21-16,1 22 0,21-22 16,0 22-16,-21-1 0,0-20 0,21 20 15,-21 1-15,21 20 16,0-41-16,0-1 0,0 0 16,0-21-16,0 1 0,0 20 0,0-21 15,21-21-15,0 21 0,-21 0 0,42-21 16,1 0-1,-22 0-15,0 0 16,0-21-16,0 21 0,1-21 0,-1 0 16,21-43-16,-42 43 0,0-21 15,21 21-15</inkml:trace>
  <inkml:trace contextRef="#ctx0" brushRef="#br0" timeOffset="16924.36">4064 3281 0,'21'0'31,"0"0"-31,0 0 16,1 0-16,20 0 0,-21-21 0,21 21 16,1 0-16,-1-21 0,43-1 15,-43 22-15,22-21 0,-43 21 16,21 0-16,0-21 0,-20 21 15,-1 0-15</inkml:trace>
  <inkml:trace contextRef="#ctx0" brushRef="#br0" timeOffset="18313.64">15557 2963 0,'-21'0'15,"42"0"32,-21-21-31,0 0-16,22 0 0,-22 0 15,0 0-15,0-1 16,0 1-16,0 0 0,0 0 0,0-21 16,-22 20-16,1 1 15,0 0-15,-42 0 0,41 21 16,-20 0-16,-21 0 0,20 21 16,1-21-16,21 21 15,-22 22-15,22-1 0,-21-21 0,0 43 16,-1-22-16,1 0 0,21 1 0,-22 62 15,1 22 1,42-105-16,0 20 0,21 0 16,0-21-16,22 1 15,-22-22-15,64 0 0,42 0 16,-85-22-16,-21 1 16,21 0-16,1 0 0,41-21 15,-62 20-15,20-20 0,-21 21 16,43-64-16,-43 43 15,21-43-15,-21 43 16,-21 0-16,0-22 0,0 22 0,0-22 16</inkml:trace>
  <inkml:trace contextRef="#ctx0" brushRef="#br0" timeOffset="18507.12">15557 2942 0,'0'106'16,"0"-85"-16,0 0 16,0 22-16,0-22 0,0 0 15,0 0-15,0 0 0,0 1 0,43-1 16,-22-21-16,0 0 16,0 0-16,0 0 15,1 0-15</inkml:trace>
  <inkml:trace contextRef="#ctx0" brushRef="#br0" timeOffset="18670.03">15896 2985 0,'0'0'0,"0"-22"16,0 1-16,0 0 15,21-21 1,0 21-16,1 21 15,-1-22-15,0 22 0,-21-21 0</inkml:trace>
  <inkml:trace contextRef="#ctx0" brushRef="#br0" timeOffset="18884.93">16192 3302 0,'-42'0'16,"21"0"-16,0 0 15,21-21 1,0 0-16,0 0 16,0-1-16,0 1 15,0 0-15,21-42 16,0 41-16,0 1 0,0 0 0,1-21 16,-22 21-16,21-1 0,0 1 0,0 0 15,0 0-15,0 0 0</inkml:trace>
  <inkml:trace contextRef="#ctx0" brushRef="#br0" timeOffset="18945.91">16298 2794 0</inkml:trace>
  <inkml:trace contextRef="#ctx0" brushRef="#br0" timeOffset="19344.64">15790 2286 0,'0'0'0,"0"-21"0,0 0 16</inkml:trace>
  <inkml:trace contextRef="#ctx0" brushRef="#br0" timeOffset="19480.56">15727 2731 0,'0'21'0,"-43"127"16,43-127 0,-21 21-16,21 1 0,-21-22 0,21 42 15,0-41 1,0-1-16</inkml:trace>
  <inkml:trace contextRef="#ctx0" brushRef="#br0" timeOffset="20816.68">15769 2286 0,'0'-21'0,"21"21"0,22 0 0,-43-21 16,0 0-16,0-1 15,0 1 1,-22 21 15,1 0-15,21 21-16,-21 1 0,21-1 0,0 0 15,0 0-15,0 21 0,-21 43 16,21-43-16,0 22 0,-21 42 16,21-64-16,-21 22 15,-22 84-15,1-42 16,42-64-16,-42 21 16,42-20-16,-22-22 15,22 0-15,0 0 0,0 0 0,0 1 16,0-44 31,22 1-47</inkml:trace>
  <inkml:trace contextRef="#ctx0" brushRef="#br0" timeOffset="21534.94">16044 2815 0,'0'-21'16,"-21"42"-16,21-42 15,21 21-15,0 0 0,-21-21 16,22 21-16,-1 0 15,0 0-15,0 0 16,-21 21-16,21-21 0,0 21 0,-21 0 16,22 1-16,-1-1 0,-21 0 15,21 21-15,0-21 0,0 43 16,-21-43-16,0 0 0,21 0 16,-21 22-16,0-22 0,0 0 15,0 64 1,0-43-16,0-21 15,0 0-15,-21 1 0,0-22 16,0 21-16,0-21 0,0 0 16,-1 0-1,22-21-15,0-1 0,0 1 16,0 0-16,0-21 16,0 21-16,0-1 0,0-20 0,22 21 15,-22-21-15,21-1 0,0 22 0,0-21 16,0 21-16,0-22 0,1 22 15,-1-21-15,0 21 0,0-1 0,43-41 16,-43 63 0,0-21-16,0 21 0,0-21 15,0 21-15,-21 21 47,0 0-47,-21 0 16,21 0-1,0 0-15</inkml:trace>
  <inkml:trace contextRef="#ctx0" brushRef="#br0" timeOffset="21860.75">16743 2963 0,'0'0'0,"21"-21"16,-21 42 15,0 1-31,0-1 0,0 21 16,-21-21-16,21 0 0,-21 1 15,21 20-15,0-21 0,0 0 0,-22 22 16,22-22-16,0 0 0,-21 0 15,21 0-15,0 0 0,0 1 16,0-1-16,0-42 47,0-1-47,0 1 0,0 0 0,0 0 16</inkml:trace>
  <inkml:trace contextRef="#ctx0" brushRef="#br0" timeOffset="22185.08">16806 2625 0,'0'0'0,"-21"21"32,21 0-17,21-21 16,0 0-31,1 0 16,-22-21 0,0 0-1,-22 21-15,1 0 16,0 0-16,0 0 0,0 21 16,21 0-1,0 0 1,0 0-16,0 1 15,0-1-15,0 0 0,21-21 0,-21 21 16,21 0-16,0-21 0,0 21 16</inkml:trace>
  <inkml:trace contextRef="#ctx0" brushRef="#br0" timeOffset="22496.31">17060 2963 0,'-21'0'15,"21"22"1,0-1 0,21 0-16,-21 0 0,21 0 15,-21 0-15,22 64 16,-22-64-16,21 0 0,-21 1 15,0 20-15,21-21 0,-21 0 16,0 0-16,0 1 0,0-1 16,0-42 15,0-1-31,21 1 16,0 0-16</inkml:trace>
  <inkml:trace contextRef="#ctx0" brushRef="#br0" timeOffset="22729.18">17505 2815 0,'0'21'0,"-21"1"0,-1-1 16,1 0-16,0 21 0,0-21 15,0 22-15,0-22 0,-1 21 16,1 1-16,0-22 0,-21 42 15,21-20-15,-22-1 16,43-21-16,0 0 0,-21 0 16,21 1-16,21-22 31,0 0-31,1 0 0,-1-22 0</inkml:trace>
  <inkml:trace contextRef="#ctx0" brushRef="#br0" timeOffset="22872.41">17611 3175 0,'0'0'0</inkml:trace>
  <inkml:trace contextRef="#ctx0" brushRef="#br0" timeOffset="23138.27">17759 2985 0,'-43'63'31,"43"-42"-31,-21 0 0,21 22 0,-21-22 15,21 64 1,0-1-16,0-63 16,0 1-16,0-1 15,21-21-15,0 0 0,22 21 16,-1-21 0,-21 0-16,22 0 15,-22-21-15,0 0 0,0-1 0</inkml:trace>
  <inkml:trace contextRef="#ctx0" brushRef="#br0" timeOffset="23557.92">18055 2985 0,'0'0'16,"0"-22"-16,-21 1 0,21 0 0,21 21 16,0-21-16,-21 0 0,21 21 15,1 0-15,20 0 16,21-21-16,-41 21 15,-1 21-15,21 0 0,-21 0 0,0 0 16,1 64 0,-1-64-16,-21 21 0,0 1 15,-21 63-15,21-85 16,-22 21-16,1-21 0,0 0 0,-42 1 16,63-1-16,0 0 15,-22-21-15,22-21 16,0 0-1,0-1-15,0 1 16,22 0-16,-1 0 0,0-21 0,21-43 16,1 21-1,-22 22-15,0 0 0,0 21 16,0-22-16,0 22 0,1 0 16,-1 21-16,-21-21 0,21 21 15,0 0-15,-21 21 16,21 0-16,-21 0 15,0 0-15,0 1 0,-42-1 16,42 0-16,0 0 0</inkml:trace>
  <inkml:trace contextRef="#ctx0" brushRef="#br0" timeOffset="24005.3">17801 3154 0,'21'0'16,"0"0"-16,1 0 15,-1 0-15,0 0 16,0 0-16,0 0 0,0-21 16,1 21-16,-1-21 15,0 21-15,0-22 0,-21 1 16,0 0-16,0 0 0,0 0 15,0 0-15,-21 21 0,-21-22 16,-1 22 0,22 0-16,0 0 15,0 0-15,21 22 0,-21-22 0,-1 21 16,22 0-16,-21-21 16,21 21-16,-21-21 0,0 21 15,0-21-15</inkml:trace>
  <inkml:trace contextRef="#ctx0" brushRef="#br0" timeOffset="26696.83">19113 3239 0,'0'21'0,"-21"-21"16,21 21-1,21-42 32,-21 0-31,0-1-16,0 1 15,0 0 1,-21 21-16,0 0 16,0 0-16,0 0 15,0 0-15,21 21 16,-22-21-16,22 21 16,0 1-1,22-22 1,-1 0-1,0 0-15,0 0 16,0-22-16,-21 1 16,0 0-1,0 0 1,-21 0-16,0 21 16,0 0-1,0 21-15,21 0 16,0 0-16,0 0 15,21-21 1,0 0-16,0 0 16,0 0-16</inkml:trace>
  <inkml:trace contextRef="#ctx0" brushRef="#br0" timeOffset="27205.52">19537 3450 0,'0'0'0,"21"0"16,0 0 0,0-21-16,0 0 0,1 0 15,-1 0-15,0-1 16,0 1-16,21-21 0,22-22 15,-22 22-15,-21 0 0,22-1 0,20-41 16,43-43 0,-85 84-16,0 1 15,-21 21-15,0 0 0,-21 21 16,-21 0-16,21 0 16,-43 21-16,22 0 0,21 21 15,-22-20-15,22-1 0,0 21 16,0-21-16,21 43 0,0 42 15,0-85 1,21 21-16,0-21 0,0 22 0,-21-22 16,22 0-16,-1 21 0,-21-21 15,0 22-15,0-22 0,0 0 16,0 0 0,-21-21-16,-1 0 15,1 0-15,0 0 0,0 0 16,0 0-16,0 0 0,-1 0 15,1-21-15,0 21 0,21-21 16,0 0 0,0 0-16,21 21 0,0-22 15,1 1-15</inkml:trace>
  <inkml:trace contextRef="#ctx0" brushRef="#br0" timeOffset="27777.21">20532 2963 0,'0'0'0,"-22"0"16,1 0-1,0 22-15,0-1 0,-21 0 16,-1 64-16,22-43 16,0-21-16,0 21 0,0 1 15,-1-22-15,22 21 0,-21-21 16,21 1-16,-21-1 0,21 0 0,-21 21 15,42-42 17,0-21-32,0 0 0,1 0 15,20 0-15,-21-1 0,0-20 16,0 21-16,22 0 0,-1-43 16,-21 43-16,0 0 0,1 0 15,-22 0-15,21 21 0,0 0 16,-21 21-1,0 0-15,0 0 16,0 0-16,0 0 0,0 22 0,0-22 16,0 0-16,0 0 0,0 0 15,0 1-15,21-22 0,0 21 0,0-21 16,1 0-16,-1 0 16,0 0-16,0 0 0,21 0 0,-20 0 15,-1-21-15,21-22 16,-21 22-16,0 0 0,1 0 15,-1-22-15,-21 22 0,0-21 0,0-22 16,0 43-16,0-21 16,0 21-16,0 0 0,0-1 0,0 1 15,-21 21 1,21 21 0,0 1-1,0-1-15,0 0 16,21-21-16</inkml:trace>
  <inkml:trace contextRef="#ctx0" brushRef="#br0" timeOffset="28017.07">21315 2963 0,'0'22'16,"-21"-22"-16,21 21 15,0 0-15,-22 0 0,1 0 0,21 22 16,-21-22-16,0 0 0,0 0 16,21 0-16,-21 22 0,-1-22 0,22 21 15,0 22 1,-21-64-16,21-22 47,0 1-47</inkml:trace>
  <inkml:trace contextRef="#ctx0" brushRef="#br0" timeOffset="28357.88">21421 2561 0,'0'0'0,"-22"0"0,-83 43 31,83-1-31,22-21 0,0 0 15,0 0-15,0 1 0,0-1 16,0 0-16,22-21 16,-1 21-16,0-21 15,0 0-15,21 0 0,-20 0 0,-22-21 16,0 0-16,0 0 16,0-1-16,21 1 0,-21 0 0,0 0 15,0-21-15,0 20 0,-64-20 31,43 21-31,0 21 16,0 0-16,0 0 0,21 21 16,0 0-16,0 0 0,0 1 15,0-1-15,-22 21 16,22-21-16,-42 22 0,63-22 16</inkml:trace>
  <inkml:trace contextRef="#ctx0" brushRef="#br0" timeOffset="28664.7">21992 2392 0,'0'0'0,"-42"0"16,105 0-16,-63 21 15,0 0-15,0 0 0,-21 1 16,21-1-16,-21 63 0,21 1 15,-64 0 1,43-43-16,0 0 0,0 1 0,21-1 16,-21 0-16,-64 107 15,85-86-15,21-42 16,-21 0-16,0 43 0,0-43 16,0 0-16,0 0 0,0 22 15,64-64 1,-64 42-16,-43-42 0,22-1 15,21 1-15,0 0 0</inkml:trace>
  <inkml:trace contextRef="#ctx0" brushRef="#br0" timeOffset="28825.61">21548 3027 0,'0'0'0,"21"0"0,0 0 15,0 0-15,0 0 0,0 0 16,1-21-16,20 21 0,-21 0 0,0 0 15,22-21-15,-1 21 0,-21 0 0,21-22 16,1 22-16,20 22 16,-20-44-16</inkml:trace>
  <inkml:trace contextRef="#ctx0" brushRef="#br0" timeOffset="29092.46">22415 2815 0,'-84'-21'31,"63"21"-31,-1 0 0,1 21 0,0 0 16,0 1-16,0 62 15,21-63-15,-21 22 16,-1-22-16,22 0 0,-21 0 0,21 22 16,0-22-16,0 21 0,0-21 15,0 0-15,0 1 0,0-1 16,21-21-16,1 0 0,20 0 15,-21 0-15,0 0 0,22 0 16,-22-21-16,21-1 0,-21 1 0,22 0 16,-22 0-16,21 0 0,-21-22 15,22 1-15,-1-21 0</inkml:trace>
  <inkml:trace contextRef="#ctx0" brushRef="#br0" timeOffset="29537.21">22775 2498 0,'0'0'0,"0"-21"16,0-22-16,0 22 0,21 0 15,-42 21 1,21 21-16,0 0 0,-63 43 16,63-43-16,0 0 0,0 21 0,0 1 15,0-1-15,-43 0 0,43 22 16,0-22-16,0 1 0,-21-1 0,21 0 16,-21 1-16,0-1 0,21 0 15,0-21-15,-21 43 0,-22-1 16,22-20-16,21-64 31,0-1-15,0 1-1,0 0-15,0 0 0,21 0 0,1 0 16,-22-22-16,21 22 0,0 0 16,21-21-16,-21-1 0,128-63 15,-128 85 1,21 0-16,43 21 15,-43 0-15,-21 0 0,0 0 0,1 21 16,-22 0-16,21 43 16,-21-43-16,0 21 0,0-20 0,-21-1 15,-1 21-15,1-21 0,-21 64 16,0-43 0,42-21-16,0-42 31,0 0-16,0 0-15,21 0 0</inkml:trace>
  <inkml:trace contextRef="#ctx0" brushRef="#br0" timeOffset="29713.11">23283 2731 0,'0'0'0,"0"-64"15,0 43-15,0-43 16,0 43-16,21 21 16,1-21-16,20 21 0,-21-21 15,21 21-15,1-21 0</inkml:trace>
  <inkml:trace contextRef="#ctx0" brushRef="#br0" timeOffset="30014.45">23262 5080 0,'0'0'0,"42"-360"0,-20-21 0,20-444 15,-42 486 1,0 297-16,0-1 16,-21 43-16,0 22 15,-1-1-15,22 0 0,0 0 0,0 0 16,-21 22-16,21-22 0,0 0 16,-21 0-16,0-21 15</inkml:trace>
  <inkml:trace contextRef="#ctx0" brushRef="#br0" timeOffset="30045.43">23220 3344 0,'84'-84'0,"-168"168"0,190-189 16</inkml:trace>
  <inkml:trace contextRef="#ctx0" brushRef="#br0" timeOffset="30146.37">23791 2879 0,'0'-21'16</inkml:trace>
  <inkml:trace contextRef="#ctx0" brushRef="#br0" timeOffset="30296.8">23707 5673 0,'0'21'0,"0"0"0,0 0 0,0 0 16,-22 1-16,22-1 0,-21 0 0,21 0 16,0 21-1,0-20-15,-21-22 0,21 21 0,-42-21 47</inkml:trace>
  <inkml:trace contextRef="#ctx0" brushRef="#br0" timeOffset="30426.72">23558 3027 0,'-21'0'16</inkml:trace>
  <inkml:trace contextRef="#ctx0" brushRef="#br0" timeOffset="34545.21">23368 2519 0,'-21'0'16,"0"0"-16,-1-21 0,1 21 0,0 0 15,0 0 1,0 0-16,42 0 47,0 0-47,0 0 15,0 0-15,22 0 0,-1 0 16,-21 0-16,22 0 0,20 0 0,-21 0 16,1 0-16,-1 0 0,22 0 15,-22 0-15,0 0 0,1 0 0,-1 0 16,-21 0-16,0 0 0,0 0 16,1 0-16,-44 0 31,-20 0-16,21 0-15,0 0 0,0 21 0,-1-21 16</inkml:trace>
  <inkml:trace contextRef="#ctx0" brushRef="#br0" timeOffset="34817.06">23664 2540 0,'-42'-21'16,"21"21"-1,0 21 1,21 0-16,0 0 0,-22 1 0,1-1 16,21 21-16,-21 0 0,21-20 15,-42 62-15,21-41 0,-1 62 16,1-62-16,0-1 0,0 0 16,21 1-16,-21-1 15,0 22-15,-1-22 0,22-21 0,0 0 16,0 0-1,22-21 1,-1-21-16,-21 0 0,21 0 16,0 0-16</inkml:trace>
  <inkml:trace contextRef="#ctx0" brushRef="#br0" timeOffset="35214.83">23982 2815 0,'-21'21'16,"-1"-21"-1,1 22-15,0-1 0,0 0 0,0 21 16,0-21-16,21 1 16,-43 20-16,43-21 0,-21 0 15,21 22-15,0-22 0,0 0 16,21-21-16,0 0 15,22 0-15,-22 0 0,0 0 16,0 0-16,22 0 0,-22-21 16,0 0-16,0 21 0,0-22 0,0 1 15,1-21-15,-22 21 0,0 0 16,0-1-16,0 1 0,0 0 16,0 0-16,-22 0 0,1-22 15,-42 22 1,20 21-16,22 0 0,0 0 15,0 0-15,0 0 0,0 21 16,-1 1-16,22-1 0,0 0 16,0 0-1,22-21-15,-1 0 0</inkml:trace>
  <inkml:trace contextRef="#ctx0" brushRef="#br0" timeOffset="35521.65">24765 2540 0,'-42'21'31,"20"0"-31,1 1 16,0-1-16,0 21 0,-43 43 15,43-43-15,0 0 0,0 1 16,0-22-16,0 21 0,-1 1 16,1-1-16,21-21 0,-21 21 0,21 22 15,0-43-15,0 0 16,0 0-16,42 22 0,1-22 16,-22-21-16,0 0 0,21 0 15,-20 0-15,20 0 0,-21-21 16,43-22-16</inkml:trace>
  <inkml:trace contextRef="#ctx0" brushRef="#br0" timeOffset="35820.99">25167 2561 0,'0'0'0,"0"-21"0,21 21 16,0 0-16,1 0 0,-1 0 15,0 0-15,0 0 16,0 0-16,-21 21 0,21 0 0,1 22 16,-1-22-16,0 0 0,-21 21 15,0 1-15,0-1 0,0 0 0,0 1 16,0-1-16,0-21 0,0 22 0,-21-1 16,0 0-16,-1 1 0,1-22 15,-21 21-15,21-21 0,0 0 0,-1 1 16,-41 20-16,42-42 15,21-21 1,0 0 0,21-1-16,0 1 0</inkml:trace>
  <inkml:trace contextRef="#ctx0" brushRef="#br0" timeOffset="36132.81">25866 3006 0,'0'21'16,"21"-21"0,0 0-16,0 0 15,0-21-15,-21 0 0,21-1 16,-21 1-16,0 0 15,-21 21 1,0 0-16,0 0 16,-21 0-16,20 21 15,1-21-15,21 21 0,-21-21 16,21 22-16,21-22 31</inkml:trace>
  <inkml:trace contextRef="#ctx0" brushRef="#br0" timeOffset="36738.47">26903 2942 0,'0'0'15,"21"0"-15,-21-21 0,21 21 16,0-21-16,-21 0 0,21 21 16,-21-21-16,0-1 0,0-20 15,0-21-15,0 41 16,0 1-16,0 0 0,0 0 16,0 0-16,-21 0 0,0 21 0,0 0 15,0 0-15,0 0 0,-43 42 16,-42 43-1,85-43-15,-21 0 0,-22 22 16,43-22-16,0 0 0,0-20 16,0-1-16,21 21 0,0-21 0,0 22 15,21-22 1,0-21-16,21 0 16,-21 0-16,22 0 0,-22-21 15,21 21-15,-21-22 0,22 1 0,-22 0 16,21 0-16,-21 0 0,22 0 15,63-128 1,-64 86-16,-21 21 16,0-1-16,-21 22 0,0 0 15,0 0-15,0 42 16,0 0-16,-21 0 16,21 22-16,-21-22 0,0 21 0,21 0 15,-21-20-15,-1 20 0,22 21 16,0 1-1,0-43-15,0 43 16,0-43-16,22 0 0,-1-21 0,0 0 16,0 0-16,0 0 0,64 0 15,-43-21-15,22-22 16,-43 22-16,0 0 16</inkml:trace>
  <inkml:trace contextRef="#ctx0" brushRef="#br0" timeOffset="36989.33">27707 2328 0,'0'-42'0,"0"84"0,21-105 0,-21 42 16,0-22-16,0 22 15,-21 21 1,0 21-16,0 1 0,-22 41 16,22 22-1,0-22-15,0-20 0,0 20 0,21-21 16,0 22-16,-21-1 0,-1-20 0,1-1 15,21 0-15,-21 1 0,21-1 16,0-21-16,-21 22 0,21-22 0,0 0 16,-21-21-16,21 21 0,0 0 15,21-21 1,0-21-16,0 0 16,0 21-16,1-21 0</inkml:trace>
  <inkml:trace contextRef="#ctx0" brushRef="#br0" timeOffset="37329.16">27622 2900 0,'22'0'31,"-1"0"-15,0 0-16,0 0 0,0 0 16,43 0-16,-43 0 15,21-21-15,-21 21 0,1-21 0,20 21 0,-21-22 16,0 1-1,-21 0-15,0 0 0,0 0 0,0 0 16,0-1-16,-21 1 16,0 21-16,0 0 0,-22 0 15,22 21-15,0 1 0,-21-1 0,21 0 16,-1 21-16,1-21 0,0 22 16,0-22-16,0 0 0,0 21 0,21 1 15,0-22-15,0 0 16,0 0-16,0 22 15,63-22-15,-42-21 0,64 0 16,-43 0 0,1 0-16,-1 0 0,-21-21 0,21 21 15,1-22-15</inkml:trace>
  <inkml:trace contextRef="#ctx0" brushRef="#br0" timeOffset="37664.97">28215 2773 0,'0'0'0,"0"-21"0,21 0 0,-21-1 15,0 1-15,21 0 0,1 21 16,-1-21-16,0 21 16,0 0-16,0 0 0,0 0 0,1 21 15,-1 0-15,0 0 0,0 22 16,0-22-16,-21 21 0,21 1 16,-21 20-16,0 1 15,0-43-15,0 21 0,-21-21 16,0 0-16,0 1 0,0-1 15,0 0-15,-1-21 0,1 0 16,21-21 15,0 0-31,0-1 0,0 1 0,21 0 16,1 0-16,-22-21 0,21 20 16,0 1-16,0-21 0,21 0 15,-20 20-15,20-41 16,-21 42-16,21 0 15,-20-1-15,20 1 0,-21 0 0</inkml:trace>
  <inkml:trace contextRef="#ctx0" brushRef="#br0" timeOffset="37961.8">29189 2286 0,'0'0'16,"0"-21"-16,0 0 0,0 42 31,-21 0-15,21 0-16,-22 0 0,1 22 0,0-1 15,0 0-15,0 1 0,0-1 16,-1 0-16,1 22 0,-42 63 16,42-42-1,21-43-15,-22-21 0,22 21 16,0-20-16,0-1 0,0 0 0,0 0 0,0 0 15,22 0 1,-1-21-16,0 0 0,0 0 16,0-21-16,22-21 15,-22 42-15</inkml:trace>
  <inkml:trace contextRef="#ctx0" brushRef="#br0" timeOffset="38145.19">28850 2646 0,'0'0'0,"-21"0"16,42 0 15,0-21-31,0 21 0,1 0 16,41 0-16,-21 0 16,1 0-16,-1 0 0,0-21 15,1 21-15,-1 0 0,0 0 0,1-22 16,-1 22-16</inkml:trace>
  <inkml:trace contextRef="#ctx0" brushRef="#br0" timeOffset="38419.05">29781 2392 0,'0'0'0,"0"-21"0,-21 21 15,0 0 1,0 21-16,0 0 15,0 0-15,21 0 0,-22 22 16,1-22-16,-42 85 16,42-43-16,21-20 15,-22 20-15,22-21 16,0-20-16,0 20 0,0-21 0,0 0 16,22 0-16,41 43 15,22-43 1,-64-21-16,21 0 0,1 0 15,-1 0-15,0 0 0,1-21 0</inkml:trace>
  <inkml:trace contextRef="#ctx0" brushRef="#br0" timeOffset="38677.9">30480 2223 0,'0'0'0,"0"-22"16,21 22-1,0 0-15,0 0 16,1 0-16,-1 22 0,0-22 16,21 21-16,-21 21 0,1-21 0,20 0 15,-21 22-15,0-1 0,0 0 16,1 1-16,-1-1 0,-21 43 16,0-43-16,-21 43 15,-64 21 1,43-64-16,-1-21 0,1 21 0,0-20 15,-1 20-15,-20-21 0,-128 43 16</inkml:trace>
  <inkml:trace contextRef="#ctx0" brushRef="#br0" timeOffset="39439.53">18224 3852 0,'-21'0'31,"0"0"-31,0 22 16,0-1-16,0 0 0,-1 21 0,1 1 16,0-1-16,0 0 0,0 22 15,0-22-15,-1 0 0,22 64 16,-21-63-16,21-22 0,0 21 0,0-21 16,21 0-16,1 1 0,-1-1 15,21-21-15,0 0 0,43 0 16,-43-21-16,1 21 15,-1-22-15,0-20 0,1 21 0,-1 0 16,-21-22-16,22 1 0,-22 0 16,-21-1-16,0 1 0,0 0 15,0-1-15,0 1 0,0 0 0,-21-1 16,-22 1-16,-84-43 16,85 85-16,0 0 15,20 0-15,-20 0 16,21 0-16,0 0 0,21 22 0,0-1 0,0 0 15,0 0-15,0 0 16,42 22-16,-21-22 16,0 0-16</inkml:trace>
  <inkml:trace contextRef="#ctx0" brushRef="#br0" timeOffset="39680.4">18986 3852 0,'0'0'0,"0"-21"16,-21 21 0,0 21-1,21 1-15,0-1 0,-21 63 16,0-41-16,-22 41 0,43-41 16,-21 20-16,0-20 0,21-1 15,-21 0-15,21-21 0,-21 22 16,21-22-16,0 0 0,0 0 15,21-21 1,0-21-16,0 21 0</inkml:trace>
  <inkml:trace contextRef="#ctx0" brushRef="#br0" timeOffset="40005.9">19452 3852 0,'0'0'0,"-21"0"31,-21 22-31,20-22 0,1 21 16,-21-21-16,0 21 0,-1 0 15,1 0-15,0-21 0,-85 64 16,84-43-16,22 0 16,0 0-16,-21 22 15,42-22-15,0 0 0,0 0 0,0 0 16,0 0-16,21 1 0,21 41 15,0-21 1,-20-20-16,-1-22 0,42 42 16,-42-42-16,43 21 15,-22-21-15,-21 0 0,22 0 0,-22 0 16,21 0-16,-21 0 0,22 0 0,20-21 16,43-21-1</inkml:trace>
  <inkml:trace contextRef="#ctx0" brushRef="#br0" timeOffset="40461.16">20108 4149 0,'0'21'31,"21"-21"-15,1 0-16,-1 0 0,21 0 15,-21 0-15,22 0 0,-1 0 16,0 0-16,1 0 0,20 0 0,106 0 16,-84 0-1,-43 0-15,1-21 0,20 21 16,-42-21-16,-21-1 16,0 1-16,0 0 0,0 0 15,-21 0-15,-21-22 16,21 22-16,0 21 15,-22-21-15,22 21 0,0-21 16,42 21 15,0 0-31,0 0 0,1 21 0,-1 0 16,0 0-16,0 1 16,0 20-16,0 0 0,-21 1 15,0-22-15,0 21 0,0 22 16,-63-1-1,42-42-15,0 0 0,-1 1 16,-20-1-16,42 0 0,-21-21 0,0 0 16,0 0-16</inkml:trace>
  <inkml:trace contextRef="#ctx0" brushRef="#br0" timeOffset="41110.78">21780 4297 0,'0'0'16,"22"0"-16,-1 0 0,0 0 16,0 0-16,-21-21 0,21 0 15,-21-1-15,21 1 0,-21 0 16,22 0-16,-22 0 0,0 0 0,0-43 15,0 43-15,0-21 16,0 20-16,-22 1 0,1 21 16,-21-21-16,0 21 0,20 0 15,-20 0-15,21 21 0,-21 0 16,-1 1-16,-41 62 16,-1 43-16,64-84 15,0-22-15,21 21 0,0-21 16,0 0-16,0 1 0,0-1 0,21 0 15,21 0-15,0-21 16,1 0-16,-1 0 0,-21 0 16,22 0-16,-1 0 0,-21-21 0,21 0 0,22-22 15,21-20 1,-64 42-16,-21-22 16,21 1-16,-21 21 0,0 0 15,0 0-15,0-1 16,0 44-1,0-1-15,-21 0 0,21 0 16,0 0-16,0 0 0,0 1 16,0-1-16,0 0 0,0 0 15,21-21 1,0 0-16,0 0 0,43 0 16</inkml:trace>
  <inkml:trace contextRef="#ctx0" brushRef="#br0" timeOffset="41375.14">22606 4043 0,'0'0'0,"0"-21"0,0 0 0,0-1 0,0 1 15,0 0-15,0 0 0,-21 21 16,0 0-16,-1 0 0,1 0 16,-21 0-16,21 21 0,0 0 15,-22 0-15,22 1 0,-21-1 0,21 21 16,-43 22-16,1 41 15,63-62 1,0-22-16,0 0 0,0 0 0,0 0 16,0 1-16,21-1 0,42 0 15,1-21-15,-22 0 16,0 0-16,1 0 0,-1 0 0,22 0 16,-22 0-16,64-42 0</inkml:trace>
  <inkml:trace contextRef="#ctx0" brushRef="#br0" timeOffset="41606.01">23199 3979 0,'0'-21'0,"0"42"0,0-63 15,-22 42-15,1 0 16,0 0-16,-21 21 0,21 0 16,-22 22-16,-20 20 15,42-20-15,-1-22 0,1 85 16,21-64-16,0-21 15,0 0-15,0 0 0,0 1 16,43 20-16,-1-21 0,-21-21 16,43 0-16,-22 0 0,-21 0 15,21 0-15,43-21 16,-21 0-16,-22 0 0</inkml:trace>
  <inkml:trace contextRef="#ctx0" brushRef="#br0" timeOffset="41996.86">23601 4085 0,'0'0'0,"-21"0"16,-22 21-1,43 1 1,21-22 15,1 0-31,-1 0 0,0 0 0,0 0 16,21 0-16,-20 0 0,-1-22 0,0 22 15,0-21-15,0 21 0,0-21 16,1 0-16,-22 0 0,0 0 16,0-22-1,-64 22-15,22 21 16,21 0-16,-64 0 0,43 21 16,-1 0-16,-20 43 0,20-43 15,22 21-15,0 1 0,0 20 16,21 22-1,0-64-15,0 21 16,21-20-16,0-22 0,22 21 0,-22 0 16,21-21-16,0 0 0,1 0 0,147 0 15,-147 0 1,-1 0-16,0-21 0,22-22 16,-22 22-16,-21 0 0,0-21 15</inkml:trace>
  <inkml:trace contextRef="#ctx0" brushRef="#br0" timeOffset="42252.71">24130 4064 0,'21'-42'15,"-42"84"-15,42-127 0,-21 64 0,0 0 0,0 0 16,-21 21 0,0 21-16,21 0 0,-21 0 15,21 22-15,-43 84 16,43-43-16,-21-20 0,21-22 16,-21 1-16,21 20 15,-21-21-15,21 1 0,0-1 0,0 22 16,-21-22-16,21 0 0,-22 22 15,22-22-15,0-21 0,0 0 16,0 22-16,0-22 0,0 0 16,0-42-1,0 0 1,22 0-16,-1-43 16,-21 22-16,0-1 0,21 1 15</inkml:trace>
  <inkml:trace contextRef="#ctx0" brushRef="#br0" timeOffset="42485.58">24088 4339 0,'-43'170'0,"107"-403"0,-85 296 0,63-169 0,-21 43 16,0 21-16,22-85 16,-22 105-16,0 1 0,0 0 15,21 0-15,-20 21 0,-1 0 16,0 0-16,0 0 0,0 21 16,0 0-16,-21 0 0,0 1 15,0 20-15,0 0 0,0 1 0,0-1 16,-21 0-16,0-21 0,0 22 15,0-22-15,-22 21 0,22-21 0,0 1 16,0-1-16,0-21 0,-43 21 16,85-42 15,1 0-31,-1 21 16,0-22-16</inkml:trace>
  <inkml:trace contextRef="#ctx0" brushRef="#br0" timeOffset="42753.12">24998 3620 0,'0'0'0,"0"-22"0,0 44 32,-21-1-32,-1 0 0,1 0 0,21 0 15,-21 22-15,0-1 16,0-21-16,0 64 15,-1-22-15,1-20 0,0-1 0,21 43 16,0-64-16,0 21 0,0 43 16,0-43-1,21-21-15,0-21 16,22 0-16,-22 0 0,0 0 16,0-21-16,0 0 0,1 21 0,-1-21 15</inkml:trace>
  <inkml:trace contextRef="#ctx0" brushRef="#br0" timeOffset="42961">24828 3937 0,'0'0'0,"-21"0"0,0 0 0,21-21 32,21 21-32,0 0 15,1 0-15,20 0 0,21 0 16,-20 0-16,-1 0 0,0 0 15,1 0-15,41 0 0,-62 0 16,20 0-16,-21 0 0,0 0 0,0-21 16,1 21-1</inkml:trace>
  <inkml:trace contextRef="#ctx0" brushRef="#br0" timeOffset="43853.37">16806 5715 0,'21'0'15,"-21"21"-15,85-21 16,-64-42-16</inkml:trace>
  <inkml:trace contextRef="#ctx0" brushRef="#br0" timeOffset="44133.21">17780 5186 0,'-21'0'16,"0"0"-16,-1 0 16,1 0-16,0 0 0,-21 21 0,21 0 15,-1-21-15,-20 21 0,21 1 16,-21-1-16,-1 42 0,43-20 15,-21-1-15,0-21 0,0 0 16,-22 0-16,43 1 16,0-1-16,0 0 0,0 0 15,22-21-15,-1 0 16,0 0-16,0-21 16,-21 0-16,21 21 0,-21-21 0,0-1 15,0 1-15,21 0 0</inkml:trace>
  <inkml:trace contextRef="#ctx0" brushRef="#br0" timeOffset="45141.25">16997 5059 0,'21'0'0,"0"0"16,-21-21-16,21 21 0,0-21 0,-21-1 15,22 22-15,-1-21 0,-21 0 16,0 0-16,0 0 0,0 0 16,0-1-16,0 1 15,-21 21-15,-1 0 16,1 0-16,-21 0 0,21 0 16,0 21-16,-22 1 0,22-1 15,-42 42-15,41-20 0,1-1 16,-21 0-16,21 22 0,0-22 0,-1 0 15,1 1-15,0-1 0,0 0 16,21 1-16,0 84 16,21-85-16,21-21 0,-20 0 15,-1 1-15,21-22 0,-21 0 16,64 0-16,-43 0 0,1 0 16,62 0-16,-62-22 0,-1 22 15,43-42 1</inkml:trace>
  <inkml:trace contextRef="#ctx0" brushRef="#br0" timeOffset="46168.27">17801 5376 0,'0'-21'0,"21"21"16,-21-21-16,0 0 15,0 0 1,0 0-16,0-1 0,0 1 16,0 0-16,0 0 15,-21 21 1,0 0-16,0 0 0,0 0 16,-1 0-16,1 0 0,-21 21 15,21 0-15,-64 43 16,0 20-1,64-41-15,0-22 0,0 21 16,0-21-16,0 1 0,21 20 0,0-21 0,0 0 16,0 0-16,0 1 0,0-1 0,0 0 15,63-21 1,-42 0-16,0 0 0,43 0 16,-43 0-16,21-21 0,-20 0 15,20 21-15,-21-22 0,21 1 16,22-63-16,-1 20 15,-41 22-15,-1 21 16,-21-1-16,0 1 0,0 0 16,0 0-16,0 0 0,0 42 31,0 0-15,-21 0-16,-1 0 0,22 1 0,-21-1 15,21 0-15,0 0 0,0 0 0,0 22 16,0-22-16,0 21 15,21 0 1,1-42-16,20 0 16,-21 0-16,21 0 0,-20 0 15,20 0-15,-21 0 0,21 0 0,64-63 16,-63 21 0,-1 20-16,-21 1 0,0 0 15,0 0-15,-21-21 0,0 20 0,22-20 16,-22 21-1,0 42 17,-22 0-32,22 0 15,0 1-15,-21 20 0,21-21 16,-21 0-16,21 0 0,-21 22 0,21-22 16,0 0-16,0 0 0,-21 0 15,21 1-15,-21-22 0,21-22 47,0 1-47,0 0 16,0 0-16,0 0 0,0-22 15,0 22-15,0 0 0,21 0 16,0-21-16,0 20 0,0 1 0,0 0 16,22 0-16,-22 0 0,64-22 15,20 43 1,-83 0-16,20 22 15,-21-1-15,0 0 0,0 0 16,-21 0-16,0 22 0,0-22 16,0 0-16,0 64 15,-63-22 1,42-21-16,0-42 0,-1 22 16,22-44 30,22 1-46,-22 0 0,21 0 16</inkml:trace>
  <inkml:trace contextRef="#ctx0" brushRef="#br0" timeOffset="46486.44">19325 5249 0,'0'-42'15,"0"21"-15,0 0 16,-21 21 0,0 0-16,0 0 15,-1 0-15,-20 21 16,21 0-16,-43 21 0,43-20 16,0 20-16,0 0 0,0 1 15,0-22-15,21 42 0,0-42 16,0 1-16,0-1 0,0 21 15,0 0 1,0-20-16,42-22 16,-21 0-16,0 0 0,0 0 0,22 0 15,-22 0-15,21 0 0,-21 0 0,43-43 16,-43 22-16,0 21 16</inkml:trace>
  <inkml:trace contextRef="#ctx0" brushRef="#br0" timeOffset="47128.61">19600 5376 0,'-21'0'15,"21"22"1,21-22 15,0 0-31,1 0 16,-1 0-16,0 0 15,0 0-15,0-22 0,0 22 0,1-21 16,-1 21-16,-21-21 0,21 21 0,-21-21 16,21 0-16,-21 0 15,0-1-15,0 1 0,-21 21 16,0 0-16,0 0 0,-1 0 16,1 0-16,0 0 0,0 21 15,-21 1-15,20-1 0,1 0 0,-21 21 16,21-21-16,0 1 15,-1-1-15,22 21 0,0-21 0,0 0 16,0 22-16,0-22 16,0 21-16,0-21 0,22-21 15,-1 0-15,0 22 0,0-22 16,0 0-16,64 0 16,-43 0-16,-21-22 0,22 1 15,-22 21-15,21-21 0,-21 0 0,1 0 16,20-22-16,-21 22 0,43-42 15,-43 20-15,42-41 16,-20 41-16,-1-41 16,0 41-16,-21-20 0,1 42 0,-1-64 15,-21 64 1,0 0-16,0 42 16,-21 0-16,21 0 0,-22 0 0,1 22 15,0-22-15,0 21 0,-21 64 16,20-64-16,1 1 15,21-1-15,-21 0 0,21-20 0,-21 20 0,21 0 16,0 22 0,0-43-16,0 42 0,0-41 15,21-1-15,0-21 0,0 0 16,1 0-16,-1 0 0,21 0 16,-21 0-16,22-21 15,-1-1-15,0 1 0</inkml:trace>
  <inkml:trace contextRef="#ctx0" brushRef="#br0" timeOffset="47642.9">20828 5440 0,'0'0'0,"-21"0"0,0 0 15,42 0 16,0 0-31,0 0 0,21 0 16,1 0 0,41 0-16,-62 0 0,20 0 15,0 0-15,1 0 0,-22 0 0,21 0 16,-21-21-16,22 21 0,-22 0 16,21 0-16,-21 0 0,0-21 0,1-1 15,-22 1-15,0 0 16,-22 0-1,1 21-15,0-21 0,0 21 16,0-21-16,0 21 0,-22 0 0,1-22 16,21 22-1,42 0 17,0 0-32,0 0 15,0 0-15,1 0 0,-1 0 16,0 0-16,0 0 0,-21 22 15,21-1-15,-21 0 0,0 0 16,0 0-16,0 0 16,-21 1-16,-21 41 0,21-42 0,-22 22 15,1-1 1,21-21-16,-22 21 0,43-20 16,-21-1-16</inkml:trace>
  <inkml:trace contextRef="#ctx0" brushRef="#br0" timeOffset="48624.96">22310 5503 0,'21'0'0,"0"0"15,0 0-15,0 0 16,-21-21-16,21 21 0,1 0 0,-1-21 16,-21 0-16,42 0 15,-42 0-15,0-1 0,0 1 16,0 0-16,0 0 0,-21 0 15,0 0-15,0 21 16,-1 0-16,-41 0 16,-43 21-16,85 0 15,-21 0-15,-1 0 0,22 0 0,0 22 16,-43 20-16,43-42 0,0 22 16,21-22-16,0 21 0,0-21 15,0 43 1,0-43-16,21 0 0,0 0 15,22-21-15,-22 0 0,0 0 16,21 0-16,1 0 0,-1 0 0,85-42 16,-42 0-1,-43 21-15,-21-1 0,22-20 16,-1 21-16,-21-21 0,0-1 0,22 1 16,-22 0-16,0-1 0,0 1 0,21-64 15,-20-148 16,-22 212-31,-22 42 32,22 21-32,-21 0 0,0 21 0,0 1 15,0-1-15,0 0 0,21 1 16,-64 84-16,43-85 16,0 0-16,21 43 0,0-43 15,0-20-15,0-1 0,0 0 16,0 0-16,0 0 0,63 22 15,-20-43 1,-22 0-16,21 0 0,-21 0 16,0 0-16,22-22 0,-22 1 0,0 0 15,0 0-15,0 0 0,1 21 0,-1-21 16,0-1-16,0 1 0,-21 0 16,0 0-16,0 42 15,0 0 1,-21 0-16,21 1 15,-42-1-15,42 0 0,0 0 16,-22 21-16,22-20 0,0-1 16,-21-21-16,21 21 15,21-21 17,-21-21-32,0 0 0,0-1 0,22 22 15</inkml:trace>
  <inkml:trace contextRef="#ctx0" brushRef="#br0" timeOffset="48786.87">23114 5249 0,'0'0'0,"0"-21"0,-21 21 31,42 0 16,0 0-32</inkml:trace>
  <inkml:trace contextRef="#ctx0" brushRef="#br0" timeOffset="49218.63">23770 5355 0,'0'0'0,"0"-21"16,-21 21 0,0 0-16,0 0 0,-22 0 0,22 0 15,-21 0-15,21 0 0,-43 0 16,43 0-16,0 0 16,0 21-16,-1-21 0,22 21 0,0 1 15,0-1-15,22 0 16,-1 0-16,0-21 15,0 21-15,0-21 0,0 21 0,1 1 16,-1-1-16,0 0 0,0 0 0,0-21 16,-21 21-16,21 0 15,-21 1-15,0 20 0,0-21 0,-84 0 16,63-21-16,-22 21 16,1-21-16,0 0 0,20 0 15,-20 0-15,-43 0 16,43-21-16,42 0 15,0 0-15,0 0 16,0 0-16,0-1 16,21 22-16,-21-21 15,21 21-15,1 0 0,-1 0 16</inkml:trace>
  <inkml:trace contextRef="#ctx0" brushRef="#br0" timeOffset="50837.99">23939 5461 0,'0'0'0,"0"-21"32,0 42-1,0 0-16,0 0-15,0 1 0,0 20 16,0-21-16,0 0 0,0 0 16,0 1-16,-21-1 0,21 0 15,0 0-15,0 0 0,-21 0 0,21 1 16,0-44 31,0 1-47,0 0 0,0 0 0,0 0 15,0 0-15,21-1 16,0-20-16,1 0 0,-1-1 16,0 22-16,0-42 0,21 42 15,1-1-15,-22 1 0,0 21 16,0 0-16,0 0 0,1 0 0,-1 0 16,0 0-16,0 21 15,-21 1-15,42 62 16,-42-20-1,0-43-15,0 21 0,0-21 16,0 1-16,0-1 0,0 21 16,0-21-16,-21-21 0,21 21 15,-21-21-15,21-21 32,0 0-32,0 0 0,0 0 15,0 0-15,0-1 0,21 1 16,-21 0-16,21-21 0,1 21 0,20-1 15,-21-20-15,0 21 0,0 0 16,22 0-16,-22-1 0,21 1 16,-21 0-16,64 21 15,-64 0-15,22 0 0,-22 21 16,-21 22-16,0-22 16,0 0-16,0 21 0,0-21 15,0 22-15,0-22 0,0 0 0,-21 21 16,-1-20-16,22 41 15,0-21 1,22-42-16,-1 0 16,0 0-16,0 0 0,21 0 15,-20 0-15,-1 0 0,21-42 16,-21 21-16,0 0 16,22-43-16,-1 1 15,-21 42-15,-21-1 0,21 1 16,22-42-16,-43 42 0,0-1 15,21 22-15,-21-21 16,0 42 0,0 1-16,-42 20 15,42-21-15,-22 0 16,1 0-16,-21 43 0,42-43 16,-21 0-16,0 22 0,21-1 0,0-21 15,0 0 1,0 0-16,42-21 15,-21 0-15,43 0 0,-43 0 16,0 0-16,0 0 0,21-21 16,-20 21-16,20-21 0,64-85 15,-43 22 1,-42 62-16,-21 1 16,22-21-16,-22 21 0,0 0 15,0-1-15,-22 22 0,1 0 16,0 0-16,0 0 15,21 22-15,0-1 16,-21 21-16,21-21 0,0 0 16,0 22-16,0-22 15,0 21-15,0-21 0,21 1 0,-21-1 16,21 0-16,-21 0 0,21 0 0,-21 0 16,-21-42 30,21 0-46,-21 21 0,21-21 16,-21 0-16,0 0 0,21 42 47,0 0-31,0 0-16,0 0 15,21-21 1,0 0-16,0 21 0,0-21 15,0 0-15,1 0 0,20 0 16,0 0-16,1-21 0,-1 21 16,0-21-16,1 0 0,-22 21 0,21-21 15,0-22-15,1 22 0,-22 0 0,21-21 16,-21 21-16,1-22 16,41-41-16,-63 62 0,0-20 15,0 21-15,0 0 0,-21 21 16,0 0-16,0 0 15,-1 21-15,1 0 16,0 0-16,21 0 0,0 22 16,0-1-16,0-21 0,0 0 15,0 22-15,0-22 0,0 21 0,0 1 16,0-22-16,-21 42 16,0-42-16,0 1 15,-1-22-15,1 0 0,21 21 0,-63-21 16,42 0-16,-1 0 0,1 0 15,0 0-15,21-21 16,-21 21-16,21-22 0,0 1 16,-21-42-1,0 42-15</inkml:trace>
  <inkml:trace contextRef="#ctx0" brushRef="#br0" timeOffset="51037.88">25104 5101 0,'0'0'0,"-22"0"15,1 0-15,42 0 47,1 0-47,-1 0 16,-21 21-16,21-21 0,0 0 0,21 0 15,-20 0-15</inkml:trace>
  <inkml:trace contextRef="#ctx0" brushRef="#br0" timeOffset="51357.7">26882 5271 0,'0'0'0,"-22"0"16,1 0 0,0 0-16,0 0 0,-21 21 0,20 0 15,1 0-15,-21 0 0,21 0 0,0 22 16,-1-22-16,1 0 0,0 21 15,0 1-15,0 63 16,21-85-16,0 0 16,0 0-16,0 0 0,21 0 15,0 1-15,43-1 16,-22-21-16,-21 0 0,0 0 16</inkml:trace>
  <inkml:trace contextRef="#ctx0" brushRef="#br0" timeOffset="51650.53">27305 5080 0,'0'0'0,"0"-21"0,21 21 15,0 0-15,0 0 16,1 0-16,-1 0 0,0 21 0,-21 0 15,21 0-15,0 1 0,0 62 16,1-41-16,-22-22 16,0 63-16,0-41 0,-22-22 15,1 21-15,0 1 0,0-22 16,0 21-16,-64 43 16,43-64-16,21 0 15,-1-21-15,1 0 0,0 0 16,0 0-16,0 0 0</inkml:trace>
  <inkml:trace contextRef="#ctx0" brushRef="#br0" timeOffset="52093.44">25569 3916 0,'-63'42'16,"42"-21"0,21 1-16,0 20 0,-22 21 15,1-41-15,21 20 0,0-21 16,0 0-16,0 0 0,0 22 15,0-22-15,0 0 0,21 0 16,1 0-16,-1-21 0,21 0 0,-21 0 16,22 0-16,-22 0 0,0 0 15,21 0-15,-21 0 0</inkml:trace>
  <inkml:trace contextRef="#ctx0" brushRef="#br0" timeOffset="52310.66">25971 3916 0,'0'0'0,"22"-21"16,-1 0-16,0 21 0,21 0 16,-21 0-16,22 0 15,-22 0-15,0 21 0,21 21 16,-20 0-16,-1-20 0,-21 20 16,21 0-16,-21 1 0,0 62 15,0-62-15,-21 20 16,0-42-16,-1 22 0,1-22 15,0 0-15,-21 0 0,21 0 16,-170 43 0</inkml:trace>
  <inkml:trace contextRef="#ctx0" brushRef="#br0" timeOffset="53588.89">1376 6795 0,'0'-22'0,"0"1"15,0 0-15,0 0 0,0 0 0,0 0 16,-43 338 62,22-317-62,0 42-16,-21-20 0</inkml:trace>
  <inkml:trace contextRef="#ctx0" brushRef="#br0" timeOffset="53675.84">1101 7514 0,'0'0'0,"21"-21"0,0 21 16,-21-21-16,21 0 0,0 0 0,0-1 15,-21-20-15,43-21 16</inkml:trace>
  <inkml:trace contextRef="#ctx0" brushRef="#br0" timeOffset="53776.78">1630 6646 0,'0'0'0,"21"0"0,0-21 15,43 0-15,-22-21 0,-42 21 16</inkml:trace>
  <inkml:trace contextRef="#ctx0" brushRef="#br0" timeOffset="53893.71">1736 6795 0,'0'105'16,"0"-210"-16,0 232 15,-22-85-15,22 0 0,-21-21 0,0 22 16,21 20-16,-21-20 0,0-1 16,21 0-16,0 1 0,-21-1 0,-1-21 15,22 0-15,-42 0 16</inkml:trace>
  <inkml:trace contextRef="#ctx0" brushRef="#br0" timeOffset="53972.67">1545 7430 0,'0'-22'16,"0"44"-16,0-65 0,0 22 16,0 0-1,0-21 1,42-1-16</inkml:trace>
  <inkml:trace contextRef="#ctx0" brushRef="#br0" timeOffset="55144.16">1333 6816 0,'0'0'0,"0"-21"15,22-1-15,-22 1 16,21 21-16,-21-21 0,0 0 16,0 0-16,0 42 47,0 0-47,0 21 0,0-20 15,0-1-15,0 21 0,0 0 0,0 1 16,0 41-16,0 22 15,-21-42-15,-1-22 0,1 0 16,0 1-16,21 20 0,-21-42 16,0 22-16,0-1 0,21-21 0,-22 0 15,1 22 1,21-22-16,0-42 31,0 0-31,0-1 0,0 1 16,0 0-16</inkml:trace>
  <inkml:trace contextRef="#ctx0" brushRef="#br0" timeOffset="55524.94">1693 6710 0,'0'0'0,"21"-21"15,1 0-15,-22-1 0,21 1 0,0 0 16,-21 0 0,0 42-1,0 0 1,0 22-16,0-22 0,0 21 16,0 0-16,0 1 0,0-1 15,0 85 1,0-63-16,-21-22 0,0 43 0,21-22 15,0-21-15,0 1 0,0-22 16,-22 21-16,1 43 16,21-64-16,0 0 15,-21-21 32,21-21-47,-21 0 0,21 0 16,0 0-16,0-1 0</inkml:trace>
  <inkml:trace contextRef="#ctx0" brushRef="#br0" timeOffset="55848.75">1249 7218 0,'0'0'0,"21"-21"47,0 21-47,0-21 0,0 21 16,22-22-16,-22 1 0,21 21 0,43-42 15,0 21 1,-43 0-16,-21 21 0,21-22 0,1 22 16,-22 0-16,0-21 0,0 21 15,0-21-15</inkml:trace>
  <inkml:trace contextRef="#ctx0" brushRef="#br0" timeOffset="56240.53">2180 7112 0,'0'0'0,"0"-21"15,0 0-15,0 0 16,0-1 0,-21 22-1,21 22 1,0-1 0,0 0-16,0 0 0,-21 0 15,21 0-15,-21 22 0,21-22 16,0 0-16,0 0 0,0 0 15,0 1-15,-22-1 0,22 0 16,0 0 0,-21-21-16,21-21 15,0 0 1,0 0-16,0-1 0,0 1 16</inkml:trace>
  <inkml:trace contextRef="#ctx0" brushRef="#br0" timeOffset="56564.62">2222 6710 0,'0'-21'0,"-21"42"32,21 0-17,21-21 1,1 0-1,-1 0-15,-21-21 0,42 0 16,-21-22 0,-21 22-16,0 0 15,-21 21 1,0 0-16,0 0 0,-22 0 0,22 0 16,0 0-16,0 0 0,0 0 15,21 21-15,-21 0 0,21 1 16,0-1-16,0 0 15,21-21-15,0 0 16,0 21-16,0-21 16</inkml:trace>
  <inkml:trace contextRef="#ctx0" brushRef="#br0" timeOffset="58509.32">2857 7197 0,'0'0'0,"22"0"0,-1 0 16,0 0-16,0 0 15,0-21-15,-21-1 0,21 22 0,1-21 16,-1 0-16,-21 0 0,0 0 15,0 0-15,0-1 0,0 1 16,0 0-16,0 0 0,-21 21 16,-1-21-16,1 21 15,0 0-15,-42 0 0,41 0 0,-20 0 16,-21 21-16,41 0 16,1 0-16,-21 0 0,21 22 0,0-22 15,-1 21-15,1 1 0,0-1 16,21-21-16,-21 21 0,21 1 15,0-22-15,0 21 0,0-21 0,0 1 16,21-1-16,0-21 0,0 21 16,22-21-16,-22 0 0,42 0 15,-20 0-15,-22-21 0,21 0 0,-21 21 16,22-22-16,-22 1 0,0-21 16,21 21-16,-20 0 0,-1-22 0,0 1 15,21 21-15,-21-22 0,1 1 0,20-106 16,-21 42-1,-21 64-15,0-22 0,0-42 16,0 64 0,0 0-16,0-1 0,0 1 0,0 21 15,0 0-15,-21 42 16,0 0-16,21 0 16,-21 22-16,21-1 0,-22 43 15,22 20-15,0-41 16,0-22-16,-21 64 0,21-64 15,0 1-15,0 63 0,0-64 16,0-21-16,43 85 16,20-64-1,-42-42-15,22 0 0,-22 0 16,21 0-16,-21 0 0,22 0 16,-1 0-16,0 0 0,1-21 0,62-42 15,-20 20 1,-64 22-16,22-21 0,-1-1 15,-21 1-15,-21 21 0,0 0 16,0-43 0,0 43-16,0-21 0,0 21 0,-42 21 15,21 0-15,-1 0 16,1 0-16,0 0 0,-21 0 16,-43 84-1,43-41-15,21-1 16,21-21-16,0 21 0,-22-20 15,22 20-15,0 21 0,0-41 16,0-1-16,0 0 0,22 0 16,-22 0-16,21 0 0,0-21 0,42 0 15,-20 0 1,-22 0-16,0 0 0,0-21 16,0 0-16,22 0 0,-22-21 0,0-1 15,0 22-15,0-21 0,1-1 0,-1-20 16,21 21-16,-21-22 0,0 22 15,22-85-15,20-64 16,-42 128-16,1-1 16,-22 22-16,0 0 0,0-1 15,0-20-15,-22 63 16,1 0-16,0 21 16,21 21-16,-21-21 0,21 22 15,-21 126-15,21-105 16,0-22-16,0 85 15,0-85-15,0 64 0,0-64 16,0 1-16,0-1 0,0 64 16,0-64-1,0-21-15,21 1 0,0-22 16,0 0-16,0 0 0,1 0 16,-1 0-16,0 0 0,0-22 0,0 1 15,0 0-15</inkml:trace>
  <inkml:trace contextRef="#ctx0" brushRef="#br0" timeOffset="59272.88">4424 7112 0,'0'21'16,"21"-21"15,0 0-31,0 0 0,0 0 16,1 0-16,-1-21 0,0 0 15,21 21-15,-21-21 0,1 21 16,20-21-16,-21-1 0,43-20 16,-64 21-16,0 0 15,0 0-15,0-1 0,-22 22 16,1 0 0,0 0-16,0 0 0,-43 22 15,43-1-15,0 0 0,0 21 0,21-21 16,0 1-16,-21 20 0,21 0 15,0-21-15,0 22 0,0 41 16,0-62-16,21-1 0,0-21 16,0 21-16,0-21 15,1 0-15,83 0 16,-20-21-16,-43 0 16,-20 21-16,20-22 0,-21 1 15,0 0-15,0-21 0,1 21 0,-1-1 16,-21 1-16,42-85 15,-42 85-15,0 0 0,0 0 16,0 0-16,21 0 0,-21-1 16,21 22-1,-21 22-15,0-1 16,0 0-16,0 0 0,0 0 0,0 0 16,0 22-16,0-22 0,0 42 15,0-41-15,0-1 0,-21 42 16,21-42-16,-21 1 15,21-1-15,0-42 47,0-1-47,0 1 0,0 0 16,0-21-16,0 21 0,0-1 0,0-20 16,21 0-16,0 21 15,1-22-15,-1 1 0,42-22 16,-42 43-16,22-21 0,-1 21 0,0 21 15,1 0-15,-1 0 0,22 0 16,-1 21 0,-21 0-16,-20 0 0,-1 22 0,-21 20 15,0-21-15,0-20 0,0 20 0,0 0 16,-21-21-16,-1 43 16,1-43-16,21 21 0,0-20 15,0-1-15</inkml:trace>
  <inkml:trace contextRef="#ctx0" brushRef="#br0" timeOffset="60361.24">7091 7281 0,'0'0'0,"21"0"0,0-21 31,0 21-31,-21-21 0,21 0 0,-21 0 16,22 0-16,-22-1 15,21 22-15,-21-21 0,0 0 16,0 0-16,0 0 0,0 0 16,0-1-16,-21 1 0,-1 0 0,-41-21 15,42 21-15,0-1 0,-22 1 16,22 21-16,-21 0 0,21 0 0,-85 21 16,42 22-1,22-22-15,21 21 0,-22-21 0,22 22 16,0-1-16,0 0 15,0 22-15,21-22 0,0 1 0,0-22 0,0 63 16,0-62-16,21-1 16,0 0-16,21 0 0,-20-21 15,20 0-15,-21 0 0,21 0 0,1 0 16,-1 0-16,0-21 0,1 21 0,-1-21 16,0-22-16,1 22 0,-1 0 15,-21-21-15,22 21 0,41-106 16,-41 21-1,-22 63-15,0-20 0,0-1 0,0 1 16,-21-1-16,0 1 0,21-1 16,-21-20-16,22 20 0,-22-63 15,0 64-15,0 20 0,0 1 0,0 21 16,0-21-16,0 20 0,-22 22 0,1 0 16,0 22-1,21-1-15,-42 63 0,-1 22 16,43-21-16,-21-22 0,-21 86 15,21-65-15,21-20 16,0-1-16,-21 1 0,21-1 0,0 1 16,0-22-16,0 22 0,0-22 0,0 0 15,0 1-15,0-22 0,21 21 0,-21-21 16,21 0-16,0-21 0,0 22 16,22-22-16,-22 0 0,21 0 15,-21 0-15,22 0 0,-1-22 0,-21 1 16,21 0-16,1 0 15,-1 0-15,0 0 0,-20-22 0,20 22 16,-21 0-16,0-21 0,0 20 16,1-20-16,-22 21 0,0 0 0,0 0 15,0-1-15,0 1 0,0 0 16,-22 21 0,1 21-16,21 0 0,-21 22 15,0-1-15,21-21 0,0 43 16,0-22-16,0-21 0,0 0 15,0 22-15,0-22 0,0 0 0,0 0 16,21-21 0,0 0-1,0 0-15,1 0 0,-1-21 16,0 0-16,-21 0 0,21 0 16,0-1-16</inkml:trace>
  <inkml:trace contextRef="#ctx0" brushRef="#br0" timeOffset="60656.61">8001 6625 0,'0'0'0,"-21"0"15,0 0-15,-1 0 0,1 21 16,0-21-16,0 0 0,21 22 16,0-1-16,-21-21 0,21 21 15,21-21 1,0 0-1,0 0-15,-21-21 0,21 0 0,1-1 16,-22 1-16,0 0 16,0 0-16,0 0 15,-22 21 1,1 0-16,21 21 16,-21-21-16,21 21 0,0 0 15,0 0-15,0 1 16,0-1-16,21 0 0,0-21 15,1 21-15</inkml:trace>
  <inkml:trace contextRef="#ctx0" brushRef="#br0" timeOffset="62757.29">8234 6900 0,'-21'0'15,"-1"0"1,22 22 15,0-1-31,0 0 0,0 0 0,0 0 16,22 0-16,-22 1 0,21-1 0,-21 21 16,21-21-16,-21 0 0,0 1 15,21 20-15,-21-21 0,21 0 16,-21 0-16,21 1 15,1-22-15,-1 0 16,0 0-16,0 0 0,0-22 16,0 1-16,-21 0 0,22 0 15,-1 0-15,0-43 16,0 43-16,0 0 0,-21-21 16,21-1-16,1 22 0,-1-21 0,0-22 15,0 43 1,-21 0-16,0 42 31,-21 0-31,0 22 16,21-22-16,0 0 0,-21 21 0,-1-21 15,22 1-15,-21 20 0,21-21 0,0 21 16,0-20-16,0-1 16,0 63-16,0-62 0,0-1 15,21-21-15,1 0 0,-1 0 16,0 0-16,42 0 15,-41 0-15,41-21 16,-42 21-16,43-43 16,-43 22-16,21-21 0,-21 21 0,1-1 15,-1-20-15,-21 21 0,21-43 16,0 22-16,-21 21 0,21-64 16,-21 64-16,0 0 15,0 42 1,0 0-1,0 0-15,0 1 0,0-1 0,0 21 16,0-21-16,0 0 0,0 22 0,0-22 16,0 0-16,0 64 15,0-64-15,0 0 16,0 21-16,21-20 0,1-22 16,-1 0-16,0 0 0,0 0 15,0 0-15,22 0 0,-22 0 16,42-22-16,-42 1 0,1 0 15,20 0-15,-21 0 0,21-22 0,-20 22 16,20 0-16,-21-21 0,0 21 16,64-85-1,-64 85-15,0-1 0,-21-20 16,-21 42-16,0 0 16,0 0-16,0 0 15,-1 21-15,1 0 0,0 1 0,21-1 16,0 0-16,0 0 0,0 21 0,0 1 15,0-1-15,0-21 0,0 0 16,0 43-16,42-22 16,-42-21-16,0 1 15,-21-44 32,0 1-47,21 0 0,-21 21 0,21-21 16,0 0-16,-21 21 15,21-21-15,-21 21 16,21 21 0,0 0-16,0 0 0,0 0 15,0 0-15,21 1 16,0-22-16,-21 21 0,85 0 16,-64-21-16,42 0 15,-20 0-15,-1 0 0,43 0 16,-64 0-16,21-21 0,64-22 15,-64 22-15,1-21 16,-22 21-16,0 0 16,0-43-16,0 43 0,0-21 15,-21 20-15,22 1 0,-22 0 16,0 0-16,0 0 0,0 42 31,0 0-31,-22 0 0,22 0 16,-21 22-16,0-1 15,21-21-15,-21 43 16,21-43-16,0 21 0,0 1 0,0-22 16,0 0-16,0 0 0,21-21 15,21 0 1,-20 0-16,20 0 0,0 0 16,1-21-16,-22 0 0,21 0 15,-21 21-15,22-43 0,-22 22 0,42-21 16,1-64-1,-43 85-15,-21 0 0,21-22 16,-21 22-16,0 0 0,0 42 31,-21 0-31,0 0 16,21 1-16,0-1 0,-21 21 0,-1-21 16,1 43-16,21-43 0,0 0 15,0 21 1,0-20-16,0-1 0,0 0 15,21-21-15,1 0 0,-1 0 16,0 0-16,0-21 0,0 21 16,0-21-16,1-1 0,-22-20 15,0 21-15,21-21 16,-21 20-16,0 1 0,-21-21 16,-1 21-16,1 0 0,21-1 15,-21 1-15,0 21 0,0 0 0,-22-21 16,22 21-1,21-21 1,21 21-16,22 0 16,-22-21-16,21 21 0,-21-21 0,43 21 15,-22-22-15,1 22 0,20-21 0,-21 21 16,1 0-16,41 0 16,1 0-16,-64 0 15,0 21-15,1 22 0,-1-22 16,-21 0-16,0 0 0,0 0 0,0 22 15,0-22-15,0 0 0,0 21 16,0-20-16,0-1 0,0 0 16,0 0-16,0 0 0,0 0 0,0 1 15,0-1-15,0 0 0,-21-21 32,-1 0-17,22-21-15,-21 0 16,21-1-16,-21 1 0,21-21 15,0 21-15,0 0 0,0-22 16,21 22-16,0-21 0,22 21 0,-22-22 16,21 1-16,-21 0 0,22 20 0,-1-20 15,85-21 1,-63 63-16,-43 0 16,63 0-16,-62 21 0,-1 0 15,21 21-15,-42 1 16,0-22-16,0 21 0,0-21 0,0 22 15,0-22-15,0 21 0,-42 22 16,42-43-16,-64 63 16,43-41-1,21-22-15,-21-21 0,0 0 32,0-21-32,-1 21 15,22-21-15,-21-1 0</inkml:trace>
  <inkml:trace contextRef="#ctx0" brushRef="#br0" timeOffset="62990.15">10435 6414 0,'0'0'16,"-21"0"-16,0 0 0,0 0 0,-1 0 0,1 0 15,42 0 32,-42 0-15</inkml:trace>
  <inkml:trace contextRef="#ctx0" brushRef="#br0" timeOffset="63169.05">9292 6604 0,'0'0'16,"0"21"-16,-21-21 0,0 0 16,42 0 30,0 0-46,0 0 16</inkml:trace>
  <inkml:trace contextRef="#ctx0" brushRef="#br0" timeOffset="64408.95">14541 7281 0,'0'0'0,"-21"22"0,21-1 0,-21 0 15,42-21 16,0 0-31,1 0 0,20 0 0,-21 0 16,21-21-16,1 0 0,-1-1 16,22 1-16,-1 0 0,-21 0 0,22-21 0,-1 20 15,-20 1-15,-1-21 0,43-22 16,-1-41 0,-62 62-16,-1 1 0,-21-43 15,0 43-15,0 0 0,0-1 16,0 1-16,-21 0 0,-22-85 15,22 127 1,0 0-16,0 21 16,0 0-16,21 21 0,-22 1 15,1 20-15,21 1 0,-21-22 0,0 21 16,0 22-16,-22 42 16,-20 106-16,42-148 15,0-1-15,-1 64 0,1-84 16,0 21-16,21-1 0,-21-20 15,0 20-15,21-20 0,0-1 0,-21 22 16,-1-21-16,-20 105 16,42-42-1,0-106-15,0 0 0,0 0 16,0 1-16,21-22 0,0 0 16,1 0-16,20 0 0,0-22 0,1 1 15,41-21-15,-41 21 0,20-22 16,-21 22-16,1-21 0,20-43 15,-20 43-15,-22 0 0,21-64 16,-42 42-16,0 22 0,-21-127 16,-21 63-1,-1 63-15,1 1 0,0 0 16,-1-1-16,1 22 0,-22 0 0,22 21 16,0 0-16,-1 0 0,1 0 15,21 0-15,0 0 0,0 0 16,42 0-1,0-21-15,21 21 16,-21-21-16,22 21 16,-1-21-16,22-1 0,-22 22 0,0-21 15,22 0-15,-22 0 0,22 0 0,-22 0 16,0-1-16,1-20 0,62-43 16,-62 64-16,20-21 15,-42 21-15,-21 0 0,22-1 16,-1 22-16,-21-21 0,0 42 31,0 1-31,0-1 0,0 0 0,-21 42 16,-1-20-16,22-22 15,0 0-15,0 21 0,0-20 16,0-1-16,0 0 0,-21 0 0,21 0 16,0 0-16,0-42 31,0 0-31,21 0 15,-21 0-15</inkml:trace>
  <inkml:trace contextRef="#ctx0" brushRef="#br0" timeOffset="64724.78">15833 6816 0,'0'0'0,"-22"0"16,1 0-16,21 21 15,21-21 17,1 0-32,-1 0 0,0 0 15,0 0-15,0 0 0,0 0 0,1-21 16,-1 0 0,0-1-16,-21 1 0,0 0 15,-21 0-15,0 21 16,-22 0-1,22 0-15,0 21 0,21 0 0,-21-21 16,0 21-16,21 1 0,0 20 16,0 0-16,0-21 0,0 1 15,0-1-15,0 0 0,0 0 16,21 0-16</inkml:trace>
  <inkml:trace contextRef="#ctx0" brushRef="#br0" timeOffset="65189.38">16192 7049 0,'-21'21'31,"21"0"-31,-21-21 0,21 21 0,-21 0 16,21 0-16,0 1 0,0-1 0,-21 0 15,21 21-15,0-21 0,-21 1 16,21-1-16,0 0 0,0 0 0,-22 0 15,1 0-15,0 1 16,0-22 0,0 0-1,21-22-15,0 1 0,0 0 16,0 0-16,0-21 0,0 20 16,21 1-16,42-85 15,-41 85-15,20-21 0,21 0 16,-20 20-16,-1 1 0,43 0 15,-43 21-15,0 0 16,64 0-16,-42 42 16,-43 1-16,0 41 15,-21-41 1,0-1-16,0 0 0,0-20 0,0 20 16,-63 64-1,20-64 1,64-63 15,1 21-15,-1-21-16</inkml:trace>
  <inkml:trace contextRef="#ctx0" brushRef="#br0" timeOffset="65725.34">17251 7027 0,'21'0'0,"-42"0"0,42-21 0,-21 0 16,0 0-16,-21 21 15,0 0-15,-1 0 16,-20 0-16,21 0 0,-21 0 16,20 0-16,-20 21 0,0 0 0,-1-21 15,22 43-15,-21-22 0,21 0 16,-22 21-16,-20 43 15,42-43-15,21 22 16,0-43-16,0 21 16,0-21-16,0 1 0,0-1 0,21-21 0,0 0 15,0 0-15,43 0 16,-22 0-16,-21 0 16,22-21-16,-22-1 0,42-20 15,-20 21-15,-22-21 0,21-1 0,64-126 16,-64 105-1,-21 1-15,1 21 0,41-85 16,-42 63-16,0 1 16,-21-43-16,22 63 0,-22 1 15,0 0 1,-43 42-16,22 21 0,21 21 16,-42 22-16,21-22 15,-1 22-15,1-22 0,0 21 0,0-20 16,0 20-16,21 43 15,-21-64-15,21 22 0,-22 21 16,22-43-16,0 21 16,0-20-16,0-22 0,22 0 15,-1 0-15,0 0 0,0-21 0,21 0 16</inkml:trace>
  <inkml:trace contextRef="#ctx0" brushRef="#br0" timeOffset="66433.94">17759 6964 0,'84'-21'31,"-62"21"-31,-1-21 16,0 21-16,0-22 0,0 22 0,0-21 15,43 0-15,21-42 16,-43 41-16,-21 1 16,0 0-16,0 0 0,1 0 0,-22 0 15,0-1-15,0 1 0,0 0 0,0 0 16,-64 21 0,-42 0-16,85 0 0,-21 21 15,-22 21-15,22 1 0,21-22 16,0 0-16,-1 21 15,1-20-15,21-1 0,0 63 16,21-20 0,1-64-16,-22 21 0,21-21 15,21 0-15,-21 21 0,64-21 16,-64 0-16,43 0 16,-43 0-16,-42 0 31,-1 0-31,1 0 0,0 0 0,-21 0 15,-22 21-15,1 1 16,42-1-16,-1 0 0,-20 0 16,21 21-16,0 1 0,0-22 15,-1 64-15,22-64 0,0 21 16,0-21-16,0 0 0,0 1 16,0-1-16,0 0 0,43 0 0,-22-21 15,0 0-15,0 0 0,22 0 0,-22 0 16,21 0-16,64 0 15,0-63 1,-85 41-16,42-20 0</inkml:trace>
  <inkml:trace contextRef="#ctx0" brushRef="#br0" timeOffset="66723.77">18838 6477 0,'-21'0'16,"0"21"-16,21 0 0,-21 1 16,21 20-16,0-21 0,-21 21 15,-1 1-15,22-1 0,-21 0 0,0 22 16,21-22-16,-21 1 0,0 20 0,21-21 16,-64 128-1,22-86-15,21-41 16,0 63-16,-1-85 15,22 0-15,0 0 0,0 0 0,22-21 32,-1-21-32,0 0 15,0 0-15,0 0 0,0-22 16,1 22-16</inkml:trace>
  <inkml:trace contextRef="#ctx0" brushRef="#br0" timeOffset="67085.06">18859 7112 0,'0'42'16,"0"-20"-16,22-1 31,-1-21-31,0 0 0,0 0 16,21 0-16,-20-21 0,20-1 15,-21 22-15,0-21 0,0 21 16,22-21-16,-22 21 0,-21-21 0,21 0 15,-21 0-15,21-1 0,-21 1 16,0 0-16,-21 21 0,0-21 16,0 21-16,0 0 0,-22 0 15,1 21-15,0 21 16,20-20-16,-41 62 16,42-63-16,21 22 0,-21 20 15,-1-20-15,22-22 0,0 21 16,0-21-16,0 0 0,22 1 15,-1-22-15,0 0 16,0 0-16,43 0 0,63-22 16,-85 1-16,0 21 15</inkml:trace>
  <inkml:trace contextRef="#ctx0" brushRef="#br0" timeOffset="67760.64">19643 6964 0,'-22'21'32,"1"0"-32,0 0 0,0 1 15,21 20-15,0-21 0,-21 0 16,0 22-16,21-22 0,-22 21 16,22-21-16,0 22 0,0-22 0,-21 42 15,0-20 1,21-22-16,0-42 31,0-1-15,0 1-16,0 0 0,0 0 15,21-21-15,-21 20 0,21-20 16,1 21-16,20-64 0,-21 64 16,0-21-16,0-1 0,1 22 15,20 0-15,-21 0 0,21 0 0,-20 0 16,20-1-16,43 22 15,-64 0-15,0 0 0,0 22 16,-21-1-16,0 0 0,21 21 0,-21-21 16,21 22-16,-21 20 0,0-20 15,0-22-15,0 21 0,0-21 16,0 22-16,-21-1 16,0-21-16,21 0 0,-21 22 15,0-43 1,21-22-1,0 1-15,0 0 16,0 0-16,0 0 0,21 0 0,0-22 16,0 1-16,0 21 0,1-22 15,83-62-15,-20 41 16,-43 43-16,1 0 16,-1 0-16,-21 21 0,22 0 0,-22 0 15,42 42 1,-63 43-16,0-64 15,0 21-15,0 0 0,0 1 16,0-22-16,0 21 0,-21 1 0,0-22 16,0 21-16,0-21 0,-1 22 15,1-22-15,42-21 32,1-21-17,-1 21-15,0-22 0,0 1 0</inkml:trace>
  <inkml:trace contextRef="#ctx0" brushRef="#br0" timeOffset="68144.59">20849 7133 0,'0'21'16,"0"1"-1,21-22 1,0 21-16,1-21 0,20 0 15,0 0-15,-21 0 16,22-21-16,-1-1 16,-21 22-16,0-21 0,1 21 15,-1-21-15,-21 0 0,0 0 0,0 0 16,0-1-16,0 1 0,0 0 16,-21 21-16,-1 0 15,1 0-15,0 0 0,0 0 0,0 0 16,-22 21-16,22 0 0,0 1 0,0-1 15,-21 42-15,20 22 16,22-64-16,-21 21 0,21-20 16,0-1-16,0 21 0,0-21 0,0 0 15,0 1-15,21-22 0,1 21 16,-1-21-16,0 0 0,0 0 0,21 0 16,-20 0-16,20 0 0,0 0 0,-21 0 15,64-21-15,-64 21 16,22-22-16</inkml:trace>
  <inkml:trace contextRef="#ctx0" brushRef="#br0" timeOffset="68609.12">21590 6985 0,'0'0'0,"0"21"32,-21 0-32,21 1 15,-21-1-15,-1 0 0,22 21 0,-21-21 16,0 22-16,21-22 0,-21 21 0,0 43 15,0-43 1,21-21 0,0 1-16,-22-22 15,1-22 1,21 1 0,0 0-16,0 0 0,0 0 15,0 0-15,0-1 0,43-41 16,-1-1-16,-21 22 15,21 21-15,43-43 0,-43 43 16,1 0-16,63-21 16,-64 42-16,0 0 0,1 0 0,-22 0 15,21 0-15,-21 0 0,43 21 16,-43 0-16,-21 21 16,0-20-16,0 41 15,0-21-15,0 1 0,0-22 16,0 21-16,-21 1 0,0-22 0,-1 42 15,1-42-15,21 1 0,-21-1 16,0 0 0,42-42-1,0 21 1,0-21-16,1-1 0,-1 22 16</inkml:trace>
  <inkml:trace contextRef="#ctx0" brushRef="#br0" timeOffset="68889.78">22775 6583 0,'0'0'0,"-21"21"32,21 0-32,-21 0 15,21 1-15,-21 20 0,0-21 16,-1 21-16,22 1 0,-21-1 0,0 22 15,0-22-15,-21 0 0,20 22 0,1-22 16,0 22-16,0-22 0,0 0 0,0 43 16,21-43-1,0 22-15,0-43 0,0 0 16,42 0-16,-21-21 0,0 0 16,0 0-16,1 0 15,20-21-15,-21 0 0,0 0 16</inkml:trace>
  <inkml:trace contextRef="#ctx0" brushRef="#br0" timeOffset="69068.67">22542 7006 0,'0'0'0,"-21"0"0,0 0 0,0 0 16,42 0-1,0 0 1,22 0-16,-22 0 0,0 0 15,64 0-15,-43 0 16,-21-21-16,21 21 0,1 0 0,-1 0 16,0-21-16,1 21 0</inkml:trace>
  <inkml:trace contextRef="#ctx0" brushRef="#br0" timeOffset="69367.45">24045 6731 0,'0'-21'16,"0"0"-1,-21 21 17,0 21-32,0 0 15,0 0-15,-1 0 0,-20 22 0,21-22 16,0 21-16,-22-21 0,22 22 0,-42 63 15,20-22 1,43-63-16,0 22 16,0 20-16,0-20 0,0-22 15,0 0-15,22-21 0,-1 21 0,21-21 16,43 0 0,-43 0-16</inkml:trace>
  <inkml:trace contextRef="#ctx0" brushRef="#br0" timeOffset="69645.28">24574 6731 0,'0'0'0,"22"-21"0,-1 21 16,0 0-16,0 0 0,0 0 0,0 0 15,1 0-15,20 21 0,-21-21 16,0 21-16,0 0 0,1 1 0,-1 20 15,-21 43-15,0-22 16,0-21-16,0 1 16,0-1-16,-21 0 0,-1-20 0,-20 41 15,21-42-15,-21 0 0,20 1 16,-62 41 0,41-42-16,22-21 15,0 0-15,0 0 0,0 0 16</inkml:trace>
  <inkml:trace contextRef="#ctx0" brushRef="#br0" timeOffset="70635.14">2222 9313 0,'0'0'0,"0"-21"0,0 0 16,0 0-16,0 0 16,0 0-16,0-1 15,-21 22 17,21 22-32,0-1 0,-21 0 0,21 0 15,0 21-15,0 1 0,0-1 16,-21 0-16,21 22 0,-21-1 0,0-20 15,21 20-15,-22 1 0,1-22 16,0 0-16,0 1 0,21-1 0,0 0 16,-21-20-16,21-1 0,0 0 0,-21 0 15,21-42 17,21 0-32,0 0 15,-21-22-15,0 22 0</inkml:trace>
  <inkml:trace contextRef="#ctx0" brushRef="#br0" timeOffset="70873">2180 9250 0,'-21'-21'0,"42"42"0,-63-63 16,42 20-16,0 1 15,21 0 1,0 0-16,0 21 0,43-42 15,-22 42-15,0-22 0,1 22 16,-1 0-16,-21-21 0,22 21 16,-1 0-16,0 0 0,-21 0 15,22 0-15,-1 0 0,-42 21 16,0 1-16,0-1 16,-21 0-16,0 0 15</inkml:trace>
  <inkml:trace contextRef="#ctx0" brushRef="#br0" timeOffset="71073.89">2159 9610 0,'21'0'31,"0"0"-31,0-21 16,1 21-16,-1-22 0,21 22 15,-21-21-15,0 0 0,1 21 0,-1-21 16,0 21-16,0 0 0,0-21 16,22 21-16</inkml:trace>
  <inkml:trace contextRef="#ctx0" brushRef="#br0" timeOffset="71324.75">2857 9462 0,'0'21'16,"0"0"-16,0 0 0,-21-21 15,21 42-15,0-20 0,-21 41 16,0-42-16,21 22 0,0-1 16,0-21-16,0 21 0,0-20 0,0 20 15,-21-21-15,21 0 0,0 0 0,0 1 16,0-1-16,21-21 31,0-21-31,-21-1 16,0 1-16,21 21 0,0-21 15</inkml:trace>
  <inkml:trace contextRef="#ctx0" brushRef="#br0" timeOffset="71669.56">3048 9250 0,'0'0'16,"0"21"0,-21-21-16,21 21 0,0 0 15,0 1-15,21-22 47,0 0-47,0 0 0,0-22 16,1 1-16,-22 0 15,21 0-15,-21-21 16,0 20-16,0 1 16,-21 21-16,-1 0 0,1 0 15,0 0-15,0 0 16,-43 21-16,64 1 16,-21-1-16,0 0 0,21 0 15,0 0-15,0 0 16,0 1-16,21-22 0,22 0 15,-1 0-15</inkml:trace>
  <inkml:trace contextRef="#ctx0" brushRef="#br0" timeOffset="71968.02">3598 8996 0,'0'21'31,"-21"0"-31,0 0 0,0 22 16,0-1-16,21-21 15,-22 64-15,1-22 0,21-20 16,-21 63-16,0-43 0,0 1 16,0-1-16,-1 43 15,1 21-15,21-85 16,-21-21-16,0 43 0,21-43 15,0 0-15,21-42 32,0 0-17,0 0-15,-21 0 0,22-1 0</inkml:trace>
  <inkml:trace contextRef="#ctx0" brushRef="#br0" timeOffset="72370.3">3662 9694 0,'0'0'0,"-21"0"0,21 22 0,0-1 0,0 0 15,21-21 17,0 0-32,0 0 15,0 0-15,-21-21 0,21 21 0,22-21 16,-22 21-16,0-22 0,0 1 0,0 21 15,1-42-15,-1 21 16,0 0-16,-21-1 16,0 1-16,0 0 15,-21 21-15,0 0 0,-1 0 16,1 0-16,0 21 0,0 0 16,-21 1-16,20-1 0,-20 85 15,21-43 1,21-21-16,0 22 15,0-43-15,0 0 0,0 0 0,0 1 16,0-1-16,0 0 0,21-21 16,21 21-1,1-21-15,-22 0 0,64-21 16,-64 0-16,21 0 16,-21-1-16,22 1 0</inkml:trace>
  <inkml:trace contextRef="#ctx0" brushRef="#br0" timeOffset="72818.03">4508 9229 0,'0'0'0,"0"-21"0,0-1 16,0 1-16,0 0 16,-21 21-1,0 21-15,21 0 16,-21 1-16,21 20 0,0-21 0,0 21 15,0 1-15,0-1 0,0 22 16,-21 84-16,21-42 16,0-43-16,0-21 0,0 1 15,0-1-15,0-21 0,0 22 16,21-22-16,0 0 0,-21 0 0,21 0 16,0-21-16,1 0 0,-1 0 0,21 0 15,-21 0-15,22 0 0,-22-21 16,21 0-16,-21 0 0,22-22 15,-1 1-15,-21 21 0,64-127 16,-43 21 0,-21 84-16,0-84 15,1 85-15,-22-21 0,0 20 0,0-63 16,0 85-16,0 0 16,0 42 15,0 0-31,0 1 0,-22-1 15,-20 42 1,42-42 0,0 1-16</inkml:trace>
  <inkml:trace contextRef="#ctx0" brushRef="#br0" timeOffset="73124.87">5334 9589 0,'0'0'0,"0"21"0,0 0 16,-21 0-16,0 0 0,21 22 0,0-22 16,0 21-16,-43 127 15,22-84 1,21-21-16,0-22 0,0 21 16,-21 1-16,0-1 0,21 1 0,-21-1 15,-1 1-15,1-22 0,21 22 0,-63 105 16,42-127-16,21 1 15,-22-1-15,22 0 0,-21 22 16,21-43-16,0 0 0,0-42 31,0 0-15,0-21-16,0 20 0,21-20 16,-21 21-16,22-43 0,-22 22 0,0 0 15</inkml:trace>
  <inkml:trace contextRef="#ctx0" brushRef="#br0" timeOffset="73396.71">5228 9948 0,'21'-42'0,"-42"84"0,63-147 16,-20 62-16,-1 22 0,0-42 15,64-1 1,-64 43-16,21 21 0,22-21 16,-22 21-16,0 0 0,43 0 15,-43 0-15,-21 21 0,22 0 16,-22 0-16,0 22 0,-21-22 0,0 106 15,-85-21 1,43-64-16,-21 0 16,20-21-16,1 22 0,-22-22 0,22 0 15,0 0-15,-1-21 0,22 21 16,-63-21 0,84-21-1,21 0-15,0 0 16,0 0-16,0 0 0</inkml:trace>
  <inkml:trace contextRef="#ctx0" brushRef="#br0" timeOffset="73689.55">6392 9017 0,'0'0'0,"0"-21"0,-21 21 15,0 0-15,21 21 16,0 0-16,-21 0 0,21 1 0,-21-1 16,21 21-16,0 0 0,0 1 15,-64 126 1,64-105-16,-42 63 0,21-64 0,-22 64 16,22-85-1,21 1-15,0 41 0,0-62 16,0-1-16,21-21 0,0 0 15,22 0-15,41-21 16,1-1 0,-21-41-16</inkml:trace>
  <inkml:trace contextRef="#ctx0" brushRef="#br0" timeOffset="74141.28">6837 9398 0,'0'0'0,"-21"0"15,-1 0 1,22 21-16,-21 0 0,0 1 16,0 20-16,21-21 0,-21 21 15,21 1-15,-21 63 16,21-43-16,0-21 0,0-20 16,0 20-16,0-21 0,0 0 15,0 0-15,0 1 0,21-22 16,0 0-16,0 0 0,0 0 0,0 0 15,1 0-15,20 0 0,-21-22 0,21 1 16,1 21-16,-1-21 0,-21 0 16,22 0-16,41-106 15,-84 63 1,21 22-16,-21 21 0,0-43 16,0 43-16,0 0 15,-21 21-15,0 0 0,0 0 0,0 0 16,0 0-16,-1 0 0,1 21 0,-42 21 15,42-20-15,-1 20 0,-41 43 16,63-22 0,-21-21-16,21-20 0,0 20 15,0-21-15,0 0 0,21 0 16,0-21-16,21 0 16,-20 0-16,-1 0 0,21 0 0,-21-21 15,22 21-15</inkml:trace>
  <inkml:trace contextRef="#ctx0" brushRef="#br0" timeOffset="74605.02">7810 9504 0,'0'-21'16,"0"42"-16,0-63 0,-21 42 0,-21-22 16,21 22-16,0 0 0,-1 0 15,1 0-15,-21 0 0,-85 43 16,42 41-1,64-41-15,0-1 0,0-21 16,0 22-16,-1-1 0,22-21 16,0 21-16,0-20 0,0 20 15,0 0-15,0-21 0,22-21 16,41 22 0,22-22-16,-43-22 15,0 22-15,-20-21 0,20 0 0,-21 0 16,21 0-16,-20-22 0,-1 22 0,0 0 15,21-64-15,-21 43 16,-21 21-16,0-21 0,0 20 0,0 1 16,0 0-16,0-21 15,0 63 1,0 0-16,-21 0 16,21 0-16,0 22 0,-21-22 0,21 21 15,0 1-15,0-22 0,0 21 0,0-21 16,21 64-1,0-64-15,1 0 0,62 0 16,-20 1-16,-22-22 16,-21 0-16,22 0 0,20 0 15,43-43-15,-64 43 0,22-21 16,63 0-16,-64 0 0</inkml:trace>
  <inkml:trace contextRef="#ctx0" brushRef="#br0" timeOffset="75092.75">8869 9567 0,'0'-42'15,"-43"233"-15,86-403 0,-43 275 0,-21-147 16,-1 63-16,1 21 0,-42-22 16,42 22-16,-22 0 0,22 0 15,0 0-15,-21 0 0,20 22 0,1-22 16,-21 21-16,21 0 0,-22 42 16,22-41-16,0-1 0,0 21 0,21 43 15,0-1 1,0-62-16,0-1 0,21 0 15,0 0-15,0-21 0,22 21 16,-22-21-16,0 0 0,43 0 16,-22-21-16,-21 21 0,21-21 15,1 0-15,-22 0 0,21-1 16,43-105 0,21-21-16,-85 106 15,0-22-15,0 1 0,0-1 0,1 1 16,-1-1-16,0 1 0,-21 21 15,0-22-15,0-126 16,0 147 0,-21 43-16,0 21 15,-1 22-15,1-1 16,0 0-16,0 1 0,0-1 0,0 22 16,-1-1-16,1 1 0,21-22 0,0 21 15,-21 1-15,21-22 0,0 22 16,21 63-16,64-21 15,0-43 1,-43-63-16,-21 0 0,64 0 16,-43-21-16,-21 21 15,22-21-15,-1 0 0</inkml:trace>
  <inkml:trace contextRef="#ctx0" brushRef="#br0" timeOffset="76117.97">14817 9737 0,'0'0'0,"0"21"0,-22-21 0,22 21 16,-21-21-16,0 0 15,0 0-15,21-21 16,0 0-16,0 0 16,21-1-16,64-62 15,-43 41-15,43-41 16,-22 41-16,-20 1 0,84-64 15,-85 64-15,21-22 0,86-84 16,-44 42 0,-83 85-16,-22 0 15,-22 21-15,-20 0 16,0 0-16,-1 21 0,1 0 16,-21 1-16,-86 62 15,65 1-15,84-64 16,0 43-16,0-43 15,21 0-15,0 0 0,0 0 0,22 0 16,-22-21-16,21 22 0,0-1 16,1 0-16,-22 0 0,85 43 15,-64-22 1,-42-21-16,0 0 0,0 0 16,-21 1-16,0-1 0,-22-21 15,22 0-15,-21 21 0,-22-21 0,22 0 16,0 0-16,-1 0 0,-62 0 15,62 0-15,-20 0 16,63-42 0,0 20-1,21 22-15,0 0 0,21 0 16,-20-21-16,-1 21 0,21 0 0,-21 0 16,22-21-16,-22 21 0</inkml:trace>
  <inkml:trace contextRef="#ctx0" brushRef="#br0" timeOffset="76954.67">15600 9525 0,'0'21'16,"21"-42"15,0 21-31,0-21 0,0 0 16,1 21-16,-1-21 0,21-1 15,-21 22-15,22-21 0,-22 0 0,63-21 16,-62-1 0,-22 22-1,-22 21-15,1 0 16,-21 0-16,21 0 0,0 0 16,-64 43-1,21 20-15,43-42 16,0 43-16,21-43 0,0 0 15,0 21-15,0-20 0,0-1 0,0 0 16,0 0-16,0 0 0,21 0 16,0 1-16,1-1 0,20-21 15,-21 0-15,106-21 16,-42-1 0,-43 1-16,22 0 15,-22 0-15,-21-21 0,43-1 16,-43 22-16,0-21 0,0 21 0,-21-1 15,0-20-15,21 21 0,-21 0 16,21-22-16,-21 22 16,0 42-1,0 1-15,0-1 16,0 21-16,0-21 16,0 0-16,-42 22 15,42-1-15,-21 0 0,0-20 16,0-1-16,-1 21 0,1-21 15,0 22-15,0-43 16,21-22 15,0 1-15,0 0-16,21 0 0,0-21 0,-21 20 16,21 1-16,1-21 0,-1 21 0,63-64 15,1 22 1,21-22-1,-85 85-15,21 0 0,22 0 16,-43 0-16,21 0 0,-20 0 16,-1 85-1,0-43-15,-21 0 0,0 43 16,-21-43-16,0-21 16,-1 43-16,-20-43 0,42 0 15,-63 43 1,41-64-1,44 0 1,-1-21 0,0-1-16,0 1 0,0 0 15</inkml:trace>
  <inkml:trace contextRef="#ctx0" brushRef="#br0" timeOffset="77508.88">17293 9398 0,'0'-21'0,"0"42"0,21-42 16,-21 0-16,0 0 0,0-1 16,0 1-16,0 0 15,0 0-15,0 0 0,-21 21 16,0 0-16,0 0 0,-43 0 16,43 0-16,-21 0 15,21 21-15,-22 0 0,22 0 0,-21 22 16,-43 41-1,22 22-15,63-85 16,0 0-16,0 22 0,0-22 16,0 0-16,21 0 0,0 0 15,0-21-15,0 0 0,22 0 0,20 0 16,1-21 0,-22 0-16,0 0 0,22-21 15,-22 20-15,0 1 0,-20-21 0,-1 0 16,0 20-16,0-41 0,0 21 0,22-64 15,-1 0 1,-21 42-16,-21 1 0,0-64 16,21 85-16,-21-1 0,0 1 15,0 21-15,0 0 0,-21 21 32,0 21-32,21 21 0,-21 0 0,0 1 15,21-1-15,-22 0 0,22 22 0,0-22 16,-21 22-16,21-1 0,-21-20 15,21 20-15,0 64 16,0-63-16,0-1 16,0-21-16,0 1 15,0-22-15,21 0 0,0-21 0,1 0 16,-1 0-16,0 0 16,0 0-16,0-21 0,-21 0 15,21 0-15,1-1 0</inkml:trace>
  <inkml:trace contextRef="#ctx0" brushRef="#br0" timeOffset="77772.3">18119 8657 0,'-64'64'31,"43"-22"-31,21 0 16,-42 43-16,42-21 0,-22-1 15,-20 43-15,42-43 16,-21 1-16,-43 126 16,43-147-16,21-22 15,-21 21-15,0-21 0,21 1 16,0-1-16,-21 0 0,21 0 0,0-42 31,21 0-31,-21 0 16,21-1-16,0 1 0</inkml:trace>
  <inkml:trace contextRef="#ctx0" brushRef="#br0" timeOffset="78140.92">18394 8911 0,'0'0'0,"-64"64"31,43-43-31,0 0 16,-21 21-16,20-20 0,-62 41 15,-1 1-15,43-22 0,-1-21 16,1 0-16,0 0 0,21 1 0,-1-1 16,-20-21-16,42 21 15,-21-21-15,21-21 16,21 21 0,0 0-1,0 0-15,1 0 16,-22 21-16,21 0 15,-21 21-15,63 43 16,-63-64-16,21 0 16,1 1-16,-1-1 0,-21 0 0,42 0 15,-21-21-15,0 21 0,1-21 16,62 0 0,-41 0-16,-22-21 15,42-21-15,-42 21 0,1-1 16</inkml:trace>
  <inkml:trace contextRef="#ctx0" brushRef="#br0" timeOffset="78505.71">18394 9440 0,'21'0'47,"0"0"-47,0 0 0,0 0 16,22 0-16,20-42 15,-42 42-15,22-21 16,-43 0-16,0 0 0,21 21 16,-21-22-16,0 1 0,0 0 15,-21 21 1,0 0-16,-1 0 0,1 0 0,0 21 16,0 0-16,-21 1 15,-1 41-15,22-42 0,0 0 16,21 43-16,0-43 0,0 0 15,0 22-15,0-22 0,21 0 16,0-21-16,0 0 16,22 0-16,-22 0 0,85 0 15,21-21 1,-85 21-16,0-21 16,1-1-16,-1 1 0,-21 0 0,22 0 15,-22 0-15,0 0 0</inkml:trace>
  <inkml:trace contextRef="#ctx0" brushRef="#br0" timeOffset="79289.57">19113 9313 0,'0'-21'16,"0"64"-16,0-65 0,-21 1 16,0 21-16,21 21 0,-21 1 15,0 20 1,21 0-16,0-21 0,0 22 16,0-22-16,0 0 0,0 0 15,0 0-15,21-21 16,0 22-16,43-22 15,-1 0-15,-21 0 16,-20-22-16,41 1 0,-21 0 16,-20 0-16,20 0 0,-21 0 0,0-1 15,0 1-15,1 0 0,-1-21 16,-21 21-16,21-22 16,-21 22-16,-21 42 31,0 0-16,21 1-15,-22-1 0,1 0 0,0 42 16,21-20-16,-21-1 0,21 64 16,0-43-16,0-20 15,0 20-15,0 1 0,0-1 16,0-20-16,0 147 16,-21-21-16,21-105 15,-21 42-15,-1-64 0,1 0 16,-42 85-1,-1-84-15,43-22 0,-21 0 16,-22 0-16,22-21 0,21 0 16,-22 0-16,1-21 0,21 0 0,0 0 15,0 0-15,-1-43 16,22-42 0,22 43-16,-1 20 0,42-84 15,-20 64-15,20-22 0,-21 22 0,149-191 16,-106 169-1,-22 0-15,1 1 0,-1 20 0,43-63 16,-64 64-16,1 20 0,-1 1 16,0 0-16,-21-1 0,1 1 0,20 0 15,-42 21-15,0-1 16,-21 22 0,0 22-16,-1-22 0,-20 21 0,21 0 15,0 21-15,0-21 16,21 22-16,0-22 0,0 0 15,0 0-15,0 0 0,0 1 0,21-1 16,0-21-16,0 21 0,0 0 0,0 0 16,1-21-16,20 43 15,-21-22-15,-21 0 16,0 0-16,0 0 0,-21-21 16,0 0-16,0 21 0,-1-21 15,-20 0-15,0 0 16,21 0-16,-1 0 0,1 0 15,21-21-15,-21 21 0,21-21 0</inkml:trace>
  <inkml:trace contextRef="#ctx0" brushRef="#br0" timeOffset="79872.23">21188 8382 0,'0'-21'0,"0"42"0,0-63 0,0 21 15,0-1-15,0 1 0,-21 21 16,-1 0-16,1 0 16,0 0-16,0 0 0,-43 43 15,1 20 1,21-21-16,-1 1 0,1 20 0,-22 64 16,22-42-16,21-22 0,-21 22 15,20-21-15,-20 20 0,-21 107 16,63-128-16,0 22 15,0-43-15,0 1 0,42 20 16,0-21-16,1-20 0,-22-1 16,21-21-16,0 21 0,22-21 15,63 0 1,-85 0-16,85-64 0,-84 43 16,-1 0-16,-21 0 0</inkml:trace>
  <inkml:trace contextRef="#ctx0" brushRef="#br0" timeOffset="80118.09">21505 8530 0,'0'0'0,"-21"-21"16,0 21-16,0 0 15,0 0 1,21 21-16,0 22 15,0-22-15,0 21 16,0-21-16,0 0 16,-22-21-16,22 22 0,22-22 31,-1 0-15,-21-22-16</inkml:trace>
  <inkml:trace contextRef="#ctx0" brushRef="#br0" timeOffset="80300.99">21696 8488 0,'0'0'0,"0"21"31,-21 0-31,-1 0 16,1 1-16,21-1 15,0 0 1,0 0-16,21-21 15,1 0 1,-1 21-16</inkml:trace>
  <inkml:trace contextRef="#ctx0" brushRef="#br0" timeOffset="83044.78">22585 8467 0,'0'-21'0,"0"42"47,-21 21-32,21-21-15,-22 0 0,1 22 0,21-1 16,-21 0-16,0 1 0,0 20 0,21-20 16,-21-1-16,-1 21 0,1-20 15,0 41-15,0-62 16,21 20-16,-21-21 0,21 21 16,-21-20-16,21-1 0,21-42 46,-21-1-46,0 1 0,0 0 16</inkml:trace>
  <inkml:trace contextRef="#ctx0" brushRef="#br0" timeOffset="83372.96">22331 8551 0,'0'0'16,"-21"-63"-1,21 42-15,21-22 16,21 22-16,22 0 0,-43 0 16,21 0-16,22 0 0,-22 21 15,0 0-15,22-22 0,-22 22 0,22 0 16,-22 0-16,0 22 0,-21-22 0,22 21 16,-43 21-16,0-21 0,0 0 15,0 22-15,0-22 0,0 21 0,-21-21 16,-22 22-16,22-22 0,-21 21 0,-1-21 15,-84 43 1,85-43-16,0 0 0,-1 0 16,22-21-16,0 0 0,0 22 0,42-22 31,0 0-31,0 0 16,1 0-16,-1 0 0,0 0 0,21 0 15</inkml:trace>
  <inkml:trace contextRef="#ctx0" brushRef="#br0" timeOffset="83896.66">23199 8890 0,'0'0'0,"63"0"16,-42 0 0,-21-21-1,0 0-15,0 0 16,0-1-16,0 1 15,0 0-15,-21 0 16,0 21-16,0 0 0,0 0 16,-1 0-16,-20 21 0,-21 21 15,41-20-15,-20 20 0,0 0 16,21 1-16,-1-22 0,-20 21 0,21 0 16,0 1-16,0-1 15,-22 22-15,43-43 0,0 0 16,0 21-16,21-42 15,1 0-15,-1 0 0,0 0 0,0 0 16,0 0-16,22 0 16,-1-42-16,-21 21 0,21 0 0,-20-1 15,-1 1-15,21 0 0,-21-21 0,0-1 16,1 22-16,20-63 16,-21 41-16,0-63 15,0 85-15,-21 0 0,0 42 31,0 22-31,-21-22 16,21 21-16,-21-21 0,0 22 0,21-1 16,-21-21-16,0 21 0,21 1 15,0-22-15,-22 0 0,22 21 0,-21-20 16,21 20-16,21-42 16,1 0-1,-1 0-15,0 0 0,0 0 16,21-21-16,-20 0 0</inkml:trace>
  <inkml:trace contextRef="#ctx0" brushRef="#br0" timeOffset="84140.53">23876 8509 0,'0'0'0,"0"-42"0,0 21 16,21 21-16,-21 21 15,-21 0 1,21 0-16,-21 21 0,0-20 0,21 20 15,-43 43-15,1-1 16,21-20-16,0-22 0,-1 0 16,1 1-16,0-1 0,0 0 0,0-20 15,21 20-15,0-21 0,-21 0 0,21 22 16,21-43 15,0 0-31,-21-22 0,21 22 16,21-21-16</inkml:trace>
  <inkml:trace contextRef="#ctx0" brushRef="#br0" timeOffset="84584.86">24130 8488 0,'0'0'0,"21"-21"0,-21 42 31,0 0-31,0 0 0,0 0 0,-21 43 16,0 21-1,0-43-15,-1 21 0,22-20 0,-21-1 16,0 0-16,21 1 0,-21 20 16,0-20-16,21-22 0,-21 42 15,21-42 1,0-42 15,0 0-31,0 0 0,0 0 16,0-22-16,21 22 0,0-21 15,0-22-15,0 22 0,0 0 16,22-1-16,-22 22 0,0-21 0,0 21 16,22 21-16,-1-21 15,43 21 1,-64 21-16,-21 0 0,21 42 16,0-41-16,-21 20 0,0 21 15,0-20-15,0-22 0,-21 21 16,0-21-16,0 22 0,-22 20 15,22-42-15,0-21 16,0 0 0,0 0-16,-1 0 15,1 0-15,0-21 0</inkml:trace>
  <inkml:trace contextRef="#ctx0" brushRef="#br0" timeOffset="84772.76">23537 8678 0,'-21'0'16,"42"0"-16,-21 0 31,21 0-31,1 0 0,-1 0 0,63 0 16,-41 0-16,63-21 15,-64 21-15,21 0 16,-20 0-16,-1 0 0,0-21 0</inkml:trace>
  <inkml:trace contextRef="#ctx0" brushRef="#br0" timeOffset="85056.59">25485 8382 0,'0'-21'0,"0"42"0,21-42 15,-21 0-15,0 42 16,0 21 0,0-21-16,0 1 0,0 20 15,-21 0-15,21 43 16,0-22-16,-64 86 16,64-107-16,-21 0 0,0 43 15,21-43-15,0-21 0,-21 43 16,-1-43-1,1-21 1,21-21-16</inkml:trace>
  <inkml:trace contextRef="#ctx0" brushRef="#br0" timeOffset="85641.79">24977 8805 0,'0'-21'16,"21"21"-1,42 0-15,-42 0 16,22 0-16,-1 0 0,22 0 16,-22 0-16,85 0 0,-42 0 15,-22-21-15,85 0 0,-84 21 16,-1-21-16,1 0 0,-22-1 16,22 22-16,-43-21 0,42-21 15,-42 0-15,-21 20 0,0 1 16,0 0-16,0 0 0,0 0 0,-63-22 15,42 43 1,0 0-16,-1 0 0,1 43 16,0-22-16,0 0 0,21 0 15,-21 22-15,0-1 0,21 0 16,-22 22-16,1-22 0,0 0 0,0 1 16,-21 41-16,20-41 0,1-1 15,21-21-15,-21 22 0,0-22 16,0 0-16,0 0 0,21 0 15,-22-21-15,1 0 0,21-21 16,0 0 0,0 0-16,0 0 15,21-1-15,1-20 0,-1 21 16,0 0-16,21-22 0,22-20 0,-22 42 16,0 0-16,22-1 15,-22 22-15,-21 0 0,22 0 16,-22 0-16,0 0 0,0 0 0,-21 22 15,0-1-15,0 21 0,0-21 0,0 0 16,0 22-16,0-22 0,-21 64 16,-21-22-1,21-42-15,-1 0 0,22-42 63,22 0-63</inkml:trace>
  <inkml:trace contextRef="#ctx0" brushRef="#br0" timeOffset="85981.43">26225 8827 0,'22'0'16,"-1"0"-1,0 0-15,0 0 16,0 0-16,0 0 15,1 0-15,-1-22 0,21 22 0,-21-21 16,0 21-16,1-21 0,-1 21 16,21-42-16,-21 21 0,-21-1 15,0 1-15,0 0 16,-21 21 0,-21 0-16,21 0 0,-1 21 0,-20 0 15,21 1-15,0 20 0,0-21 16,-22 21-16,22 1 0,21-22 0,-21 21 15,21-21-15,-21 1 0,21 20 0,0-21 16,0 0-16,0 0 0,0 1 16,21-22-16,0 0 0,0 0 15,43 0-15,-43 0 16,21 0-16,1 0 0,-1 0 16,0-22-16</inkml:trace>
  <inkml:trace contextRef="#ctx0" brushRef="#br0" timeOffset="86737.43">27305 8594 0,'0'0'0,"21"0"0,0 0 15,-21-21-15,21 21 0,1-22 0,20 1 16,-21 21-16,0-21 0,22 0 16,-1 21-16,-21-21 15,43-22 1,-43 1-16,-21 21 15,0 0-15,-21 21 16,-1 0-16,1 0 16,0 0-16,-21 21 0,-1 42 15,22-41-15,0 20 16,0 0-16,0 1 0,-22 62 0,22-41 16,0-1-16,0 1 0,0-1 15,0 1-15,-1-1 0,22 1 0,-42 105 16,0-63-1,42-42-15,-21-1 0,21-21 16,0 22-16,-22-22 0,22 1 0,-21-1 0,21 0 16,0-21-16,0 22 0,0-22 15,0 0-15,0 0 0,21-21 16,1 21-16,-1-21 0,0 0 16,0 0-16,0 0 0,0 0 0,1-21 15,20-21 1,-21 21-16,-21-22 0,0 22 0,0-21 15,0-43-15,0 43 0,0-22 16,0 22-16,0-21 0,0 20 0,-21-20 16,0 20-16,21 1 0,0 0 15,-21-1 1,-1 22-16,22 0 16,22 21-1,-1 0-15,0 0 0,0 0 16,43-21-16,-1 0 15,-21 21-15,1-21 0,20-1 16,-20 1-16,-1 0 0,-21 0 16,21 0-16,-20 0 0,-1-1 0,0-41 15,0 42-15,-21-22 16,-21 65 0,0-1-1,21 0-15,-43 42 16,22 1-16,21-43 15,0 0-15,0 22 0,0-22 0,0 0 16,0 0-16,0 0 0,0 0 16,21-21-1,1 0 1,-1-21-16,0 0 16,0 0-16</inkml:trace>
  <inkml:trace contextRef="#ctx0" brushRef="#br0" timeOffset="87046.25">28109 8530 0,'0'0'0,"-21"0"0,0 0 16,0 0-16,21 21 0,0 1 16,0-1-16,21-21 31,0 0-31,0 0 0,0 0 0,1 0 15,-1 0-15,-21-21 16,21 21-16,-21-22 0,0 1 16,0 0-16,-21 0 15,0 0-15,-1 21 0,1 0 16,0 0-16,0 0 16,-21 0-16,20 0 0,1 0 15,21 21-15,0 0 16,21-21-1,1 0-15,62 0 16</inkml:trace>
  <inkml:trace contextRef="#ctx0" brushRef="#br0" timeOffset="87324.5">28681 8192 0,'0'0'0,"0"-22"15,0 1 1,-21 21 0,-1 43-16,1-22 0,0 21 15,21 0-15,-42 43 0,21-43 16,-1 1-16,1-1 0,0 0 0,0 22 16,21-22-16,-42 106 15,42-63 1,-22-43-16,22-20 0,0 20 0,0-21 15,0 0-15,0 0 0,22-21 32,-1-21-32,0 21 0,-21-21 15</inkml:trace>
  <inkml:trace contextRef="#ctx0" brushRef="#br0" timeOffset="87697.29">28596 8805 0,'0'22'15,"0"-1"1,21-21 0,0 0-16,1 0 0,-1 0 15,0 0-15,0 0 0,21 0 0,1 0 16,-1 0-16,-21 0 0,22 0 16,-22-21-16,21 21 0,-21-22 15,0 22-15,-21-21 0,0 0 0,0 0 16,0 0-16,0 0 0,0-43 15,-21 64 1,0 0-16,0 0 0,0 0 0,-22 0 16,1 21-16,21 0 0,0 1 15,0-1-15,-22 21 0,22-21 0,-42 106 16,20-42 0,43-64-16,0 21 0,0 22 15,0-43-15,0 0 0,0 0 16,21-21-16,-21 22 15,22-22-15,20 0 0,-21 0 0,0 0 16,22 0-16,20 0 0,-21-22 16,1 1-16,-1 0 0,0 0 0</inkml:trace>
  <inkml:trace contextRef="#ctx0" brushRef="#br0" timeOffset="88105.05">29845 8128 0,'-42'21'16,"42"0"0,-22 1-16,22-1 0,-21 21 15,21-21-15,0 0 0,0 1 0,0-1 16,0 0-16,-21 0 0,21 0 15,0 0-15,0 1 16,0-44 15,21 1-31,-21 0 0,21 0 16,-21 0-16,22 0 0,-1-1 16,-21 1-16,21-21 15,0 21-15,-21 0 0,0-1 16,0 44-1,0-1-15,0 0 16,-21 21-16,-21 1 16,42-22-16,-22 21 0,22-21 15,-21 0-15,21 1 0,0-1 16,0 0-16</inkml:trace>
  <inkml:trace contextRef="#ctx0" brushRef="#br0" timeOffset="88356.91">30205 8149 0,'0'0'0,"0"21"31,0 1-31,0-1 16,0 0-16,0 0 0,0 0 15,-21 0-15,21 1 0,-22-1 16,1 21-16,0 0 16,21-20-1,-21-22-15</inkml:trace>
  <inkml:trace contextRef="#ctx0" brushRef="#br0" timeOffset="88737.69">30416 7789 0,'0'0'0,"0"-21"0,22 21 0,-1 0 15,21 0 1,-21 21-16,0-21 0,22 43 15,-22-22-15,21 0 0,-21 21 16,22 1-16,-1-1 0,-21 0 0,22 1 16,-22 20-16,0-20 0,0 20 15,-21-21-15,0 22 0,0-22 0,-42 64 16,21-42-16,-22-22 16,1 21-16,0 1 0,-1-1 0,-84 43 15,85-63-15,-22 20 16,-147 85-1,126-84-15,43-43 16,-1-21-16,1 42 0,21-42 16,0 0-16,21-21 15,0 0 1,21 0-16,0 0 0,21-22 16,-20 22-16</inkml:trace>
  <inkml:trace contextRef="#ctx0" brushRef="#br0" timeOffset="88970.25">31178 8678 0,'0'-21'15,"0"0"1,22 21 15</inkml:trace>
  <inkml:trace contextRef="#ctx0" brushRef="#br0" timeOffset="89187.13">31115 8911 0,'0'0'0,"0"21"0,0 1 15,-21-22-15,21 21 16,0 0-16,-21-21 0,21 21 0,0 0 16,-22 0-16,22 1 0,-21-22 15,0 21-15,0 0 0,0 0 16,0 0-16,-1-21 15,-41 21-15,21-21 0,20 0 16,-20 0-16,0 22 0,-1-22 16</inkml:trace>
  <inkml:trace contextRef="#ctx0" brushRef="#br0" timeOffset="90153.2">2307 11726 0,'0'-21'16,"0"0"-16,0 0 16,0 0-16,0 0 15,0-1-15,0 1 16,0 42 15,0 22-31,0-22 0,0 21 16,0 1-16,-21-1 0,21 21 15,-21-20-15,21 20 0,0 1 0,-21-1 16,-22 64-16,1-21 16,21-64-16,0 1 0,21 20 15,-22-42-15,22 1 0,0-1 16,0 0-16,0-42 31,0 0-31,0-1 0,0 1 16,0 0-16,0-21 0,0 21 15</inkml:trace>
  <inkml:trace contextRef="#ctx0" brushRef="#br0" timeOffset="90379.56">2265 11663 0,'0'0'16,"0"-21"-16,21 0 0,-21-1 15,21 22-15,-21-21 0,21 21 16,0-21-16,1 21 0,-1-21 0,21 21 15,-21-21-15,22 0 0,41-1 16,43-20 0,-84 42-16,-22 0 15,21 0-15,-21 0 0,0 0 0,1 0 16,-22 21-16,0 0 0,-22 1 16,1 20-16,0-21 15</inkml:trace>
  <inkml:trace contextRef="#ctx0" brushRef="#br0" timeOffset="90555.46">2307 12086 0,'0'0'15,"0"21"-15,0 1 16,21-22 15,0 0-31,22-22 16,-22 1-16,21 21 0,-21-21 0,22 0 15,-1 21-15,0-21 0,-20 0 16,20 21-16</inkml:trace>
  <inkml:trace contextRef="#ctx0" brushRef="#br0" timeOffset="90765.34">3048 11980 0,'0'22'15,"0"-1"-15,0 0 0,-21 0 16,21 0-16,0 0 0,-43 22 16,22-22-16,21 21 0,-21-21 15,0 1-15,21-1 16,21-42 15,0-1-31,0 22 16</inkml:trace>
  <inkml:trace contextRef="#ctx0" brushRef="#br0" timeOffset="91073.16">3196 11726 0,'-42'0'15,"42"22"-15,0-1 31,21-21-15,0 0 0,0-21-16,0 21 0,-21-22 15,22 1-15,-1 0 16,-21 0-16,0 0 16,0 0-16,-21 21 0,-1 0 15,1 0-15,0 0 0,0 0 0,0 0 16,0 0-16,-22 0 15,22 0-15,21 21 0,0 0 16</inkml:trace>
  <inkml:trace contextRef="#ctx0" brushRef="#br0" timeOffset="91353">3831 11388 0,'-21'127'31,"21"-85"-31,-21 0 0,0 1 16,-1-1-16,1 0 0,-21 22 15,21-1-15,0-20 0,-22 20 0,22 1 16,0-1-16,-21-20 0,20 20 0,-20 64 15,42-85 1,0-20-16,0-1 0,0 0 16,21-21-1,0-21-15,1 0 16,-1-1-16,0 1 0</inkml:trace>
  <inkml:trace contextRef="#ctx0" brushRef="#br0" timeOffset="91736.78">3895 12044 0,'0'0'0,"0"21"31,0 0-31,21-21 16,0 0-16,0 0 15,0 0-15,0-21 0,1 21 16,-1-21-16,0 21 0,0-21 0,43-22 15,-43 1 1,-21 21-16,0 0 16,0 0-16,0-1 15,-21 22-15,-1 0 0,-20 0 16,21 22-16,-21 41 16,42-42-16,-22 22 15,1-22-15,0 21 0,21 0 0,0 1 16,0-1-16,-21 22 15,21-1-15,0-42 16,21 0-16,0-21 0,0 0 16,1 0-16,-1 0 0,21 0 15,-21 0-15,22 0 0,-22-21 0,21 0 16,0 0-16,1 21 0</inkml:trace>
  <inkml:trace contextRef="#ctx0" brushRef="#br0" timeOffset="92566.92">5376 12044 0,'0'0'0,"-21"-21"0,0 21 15,21-21 1,0-1-16,0 1 16,0 0-16,0 0 0,0 0 15,-21-64 1,0 64-1,-1 0-15,1 0 0,-21-1 0,21 1 16,-22 0-16,-20 21 16,21 0-16,-64 0 0,63 0 15,1 21-15,-21 22 0,41-22 0,-20 21 16,0 0-16,21 1 0,-1 20 16,1-20-16,21-1 0,0 106 15,21-42 1,1-85-16,41 21 15,-21-42-15,1 0 0,-1 0 16,0 0-16,1-21 0,-1 0 0,0 0 0,64-43 16,0-20-1,-64 41-15,128-105 16,-128 106-16,0-22 0,-20 1 16,20-1-16,-21 1 0,0-1 15,0 1-15,-21-85 0,0 21 16,0 84-16,0-20 0,0 21 15,-42 20-15,21 1 0,0 0 16,0 21-16,-43 21 16,-21 106-1,85-63-15,-21-1 0,21 1 16,-21 20-16,0-20 0,21-1 0,-21 22 16,21-21-16,-21-1 0,21 43 15,0 42 1,0-127-16,21 22 0,0-22 15,0-21-15,0 21 0,22-21 0,-22 0 0,0 0 16,21 0-16,-21-21 0,22 21 16,-22-21-16</inkml:trace>
  <inkml:trace contextRef="#ctx0" brushRef="#br0" timeOffset="92968.68">5948 11726 0,'-21'22'15,"21"-1"1,-22 0-16,1 0 0,0 21 0,21-20 16,-21 20-16,0-21 0,0 43 15,-1 20 1,22-63-16,0 22 0,0-1 0,0-21 16,0 0-16,22 1 0,-1-22 15,0 0-15,0 0 0,0 0 0,43 0 16,-43-22-16,42-20 15,-20 21-15,-22 0 0,42-43 16,-41 43-16,-1-21 16,-21 21-16,0-22 0,0 1 0,0 21 0,0-22 15,0 1-15,0 21 0,-21-21 16,-64-22 0,21 43-16,22 21 0,21 0 15,-21 0-15,-1 21 0,22 0 16,-21 0-16,21 1 0,-22 20 0,43-21 15,-42 106 1,42-63-16,21-43 0,0 0 16,22-21-16,-1 0 15,-21 0-15,21 0 0,-20 0 16,20 0-16</inkml:trace>
  <inkml:trace contextRef="#ctx0" brushRef="#br0" timeOffset="93898.89">6519 11663 0,'0'0'0,"0"21"31,-21 0-31,21 0 0,-21 1 16,0-1-16,21 21 0,-21-21 16,-1 22-16,22-22 0,-21 21 0,21 0 15,-21 22-15,0-43 16,21 0-16,0 0 0,0 1 0,21-1 15,0-21 1,0 0-16,1 0 0,20-21 16,21-22-16,-41 22 15,20 0-15,-21 0 0,0 0 0,22-1 16,-22-20-16,0 21 0,21-21 16,-42 20-16,21-20 15,-21 21-15,0 42 16,0 0-16,0 0 15,0 1-15,0 41 16,0-42-16,0 0 0,0 1 0,0 20 16,0-21-16,0 0 0,0 0 0,22-21 15,-22 22-15,21-22 0,0 0 16,0 0-16,0 0 0,22 0 16,-22 0-16,0 0 0,21-22 0,-21 1 15,1 21-15,-1-21 0,21 0 0,-42 0 16,42-22-16,-42 1 0,0 21 15,0 0-15,0-22 0,0 22 16,0 0-16,-21-21 0,0 21 0,0-1 16,0 1-16,0-21 15,-1 21-15,1 21 16,21-21-16,0-1 0,21 22 16,1-21-16,-1 21 15,21 0-15,-21 0 0,22 0 16,-1 0-16,-21 0 0,21 0 0,1 0 15,-1 0-15,0 0 0,1 21 0,84 43 16,-64-1 0,-20-41-16,-43 20 0,0 21 15,0-41-15,0 20 0,0 0 16,0-21-16,0 22 0,-22-22 0,-20 21 16,0 1-1,21-43-15,21 21 16,-22-21-16,22-21 15,0-1 1,0 1-16,0 0 0,0-21 16,0 21-16,22-22 0,-1 1 0,21 21 15,-21-22-15,0-20 0,22 21 16,63-64-16,-64 63 16,-21 22-16,64-21 0,-43 42 15,-21 0-15,22 0 0,20 21 16,-42 21-1,0 1-15,-21-22 0,0 21 0,0 22 16,0-22-16,0 0 0,-21-20 16,21 20-16,-21 0 0,0-21 0,-21 43 15,42-43-15,0 0 16,-22 0-16,44-42 31,-1 0-31,0 21 0,0-21 16,0-21-16</inkml:trace>
  <inkml:trace contextRef="#ctx0" brushRef="#br0" timeOffset="94188.73">8911 11134 0,'0'0'0,"-21"21"15,0 21 1,0-21-16,-1 22 0,-41 41 15,42-41-15,0 20 0,-43 43 16,43-64-16,-21 1 0,20 20 16,1-20-16,0-1 0,0 0 0,-21 64 15,42-85-15,0 43 16,0-43-16,21-21 16,0 0-16,0 0 0,21 0 15,1 0-15,-22-21 16,0 21-16,21-21 0,-20-1 0,20 1 15,-21 0-15,21 0 0,-20-21 16,20 20-16,-21 1 0,0-21 0</inkml:trace>
  <inkml:trace contextRef="#ctx0" brushRef="#br0" timeOffset="94549.54">9080 11599 0,'0'22'16,"0"-44"-16,-21 44 15,0-1-15,0 0 0,0 0 0,0 21 16,-1-20-16,1-1 0,0 21 0,0-21 15,0 22-15,21-22 0,0 21 16,0-21-16,0 0 0,0 1 0,0 41 16,42-42-1,-21-21-15,0 0 16,1 0-16,-1 0 0,0 0 0,42-21 16,-41 0-16,-1 21 0,0-21 15,21 0-15,-21-22 0,1 22 16,-1 0-16,-21-21 0,0 20 0,21 1 15,-21-21-15,0-22 16,-21 1-16,0 42 0,-1 0 16,1 21-16,-21 0 15,21 0-15,0 0 0,-22 21 0,1 0 16,21 0-16,-22 0 0,22 0 0,0 1 16,0 20-16,0-21 0,21 43 15,0-22 1,0-21-16,21 0 0,0-21 0,21 0 15,1 0-15,-22 0 0,21 0 16,-21 0-16</inkml:trace>
  <inkml:trace contextRef="#ctx0" brushRef="#br0" timeOffset="95038.77">9715 11557 0,'-21'-21'31,"0"21"-31,-21 21 0,21-21 16,-1 21-16,-20 43 0,21-43 15,0 0-15,0 21 0,-1-20 0,1 20 16,21-21-16,-21 21 0,0-20 16,21 20-16,-21 0 15,21 1-15,0-22 0,0 0 0,21 21 16,0-42-1,0 0-15,0 0 0,22-21 16,-22 0-16,0 0 0,21 0 0,-20-1 16,-1 1-16,21 0 0,0-42 15,-20 41-15,-1-20 16,0-64 0,-21 64-16,0 63 31,0 0-31,0 0 15,0 1-15,0 62 16,0-41-16,0-1 16,0-21-16,21 21 0,0-20 15,0-1-15,22 0 16,-22-21-16,0 0 0,43 0 16,-22 0-16,-21 0 0,21 0 0,1 0 15,-1-21-15,0 0 0,1 21 16,-1-22-16,0 1 0,1 0 0,84-64 15</inkml:trace>
  <inkml:trace contextRef="#ctx0" brushRef="#br0" timeOffset="95514.11">10710 11621 0,'0'-22'15,"-106"-41"17,212 148-32,-233-170 0,106 85 0,0 0 15,-21 21-15,20 0 0,1 0 0,-21 1 16,21-1-16,0 0 0,-1 0 15,-20 43-15,21-43 0,21 0 16,0 21-16,0-21 0,0 1 0,0-1 16,0 0-16,21 21 15,21-21 1,-20-21-16,41 0 16,-42 0-16,0 0 0,1-21 0,-1 0 15,0 0-15,0 0 0,64-64 16,-43-42-1,-21 85-15,0-22 0,1-42 16,-1 43-16,-21-22 0,21 22 16,0-1-16,-21 1 0,42-85 15,-42 105 1,-21 64 0,0 1-16,0 20 15,0 0-15,0 1 0,-1-1 0,1 21 16,-42 128-16,63-64 15,-21-64-15,21-20 16,0 41-16,0-41 0,0-1 16,0 0-16,0 1 15,42-1-15,-21-42 0,0 0 16,0 0-16,1 0 16,-1 0-16,0-21 0,21 0 15,-21 0-15</inkml:trace>
  <inkml:trace contextRef="#ctx0" brushRef="#br0" timeOffset="95682.02">10985 11811 0,'0'21'15,"0"0"17,0-42 30,22 21-62</inkml:trace>
  <inkml:trace contextRef="#ctx0" brushRef="#br0" timeOffset="96788.44">15494 11197 0,'0'-21'0,"0"0"0,21-21 16,-21 20-16,0 1 0,0 0 16,21 0-16,-21 0 0,0 0 15,0-1-15,0 44 32,0-1-17,0 0-15,0 21 0,0 1 16,0-1-16,0 21 0,-21-20 0,21-1 15,-21 22-15,0-22 0,21 0 0,-21 22 16,-22 42 0,1-22-16,21-41 15,21-22-15,0 0 0,-21-21 16,21-21 31,0 0-47,0-1 15,0 1-15</inkml:trace>
  <inkml:trace contextRef="#ctx0" brushRef="#br0" timeOffset="97389.1">15325 11240 0,'0'0'0,"-22"0"0,22-22 0,0 1 15,-21 0-15,0 0 0,21-21 16,0 20-16,0 1 16,0 0-16,0 0 0,0 0 15,21 0-15,22-1 0,-22 1 0,21 0 16,0 21-16,1-21 0,-1 0 0,0 21 15,1 0-15,20-21 0,-20 21 16,-1 0-16,21 0 0,-20 0 0,-1 21 16,0 0-16,-20 0 0,20 21 0,-42-20 15,0 20-15,0 0 0,-21 43 16,-22-43-16,1 1 0,0 20 16,-1-42-16,-20 22 0,-1-1 0,-84 43 31,64-43-31,41-42 0,22 0 15,-21 21-15,21-21 0,-1 0 16,22-21 0,0 0-16,0 0 15,22-1-15,-1 22 0,0 0 16,0 0-16,0 0 16,0 0-16,22 0 15,-22 22-15,0-1 0,-21 21 0,21-21 0,0 0 16,-21 22-16,22-22 15,-22 21-15,0-21 0,21 22 0,-21-22 16,21 0-16,-21 21 0,21-20 0,-21-1 16,21 0-16,0 0 0,-21 0 15,43 0-15,-1-21 16,-21 0-16,0 0 0,1 0 16,20-21-16,-21 21 0,43-42 15,-43 21-15,0 0 0,0-1 16</inkml:trace>
  <inkml:trace contextRef="#ctx0" brushRef="#br0" timeOffset="97788.87">16468 11451 0,'0'-21'0,"0"42"0,-22-42 31,1 42-31,0 0 0,21 1 16,-21-1-16,0 0 0,0 0 15,-1 0-15,1 22 0,0-22 0,0 21 16,21-21-16,0 22 0,-21-1 16,21-21-16,0 21 0,0-20 15,0-1-15,0 0 0,21-21 16,0 0-16,0 0 0,22 0 16,-22 0-16,0 0 0,0 0 15,0-21-15,22 0 0,-22-1 0,21 1 16,0-21-16,-20 21 0,-22 0 15,21-43 1,-21 1-16,0 20 0,0 22 16,0-21-16,-21-22 0,-1 43 15,1 0-15,0 0 0,0 21 0,0 0 16,0 0-16,-1 0 0,1 0 16,0 21-16,0 0 0,0 0 0,0-21 15,21 21-15,0 1 0,0-1 0,0 0 16,0 0-16,21-21 15</inkml:trace>
  <inkml:trace contextRef="#ctx0" brushRef="#br0" timeOffset="98325.57">17081 11070 0,'0'0'0,"0"-21"31,0 42-31,0 0 16,0 1-16,-42 83 15,42-41-15,-21 21 16,0-43-16,21 64 16,-21-64-16,21 0 0,-22 1 0,1-1 15,21-21-15,-21 22 0,0 20 16,21 1-1,-21-64-15,21-22 32,0 1-17,0 0-15,0 0 0,0-43 16,21 43-16,0 0 0,0-42 16,0 41-1,43-20-15,-43 42 0,21-21 16,1 0-16,-22 21 0,21 0 0,1 0 15,-22 0-15,42 21 16,1 42-16,-43-41 16,-21 41-16,0-42 15,0 0-15,0 22 0,-21-22 0,0 0 16,-1 0-16,-83 22 16,20-1-1,43-42-15,20 0 0,-20 21 16,21-21-16,-21 0 0,-1 0 15,22 0-15,21-21 16,0 0-16,0 0 16,21-1-16,0 1 0,1 0 15</inkml:trace>
  <inkml:trace contextRef="#ctx0" brushRef="#br0" timeOffset="98761.32">17801 11388 0,'21'0'0,"-42"0"0,42-21 16,-42 42 15,0 0-31,0 21 16,21-21-16,-21 22 0,-1-22 0,22 21 15,-21 1-15,0 20 16,21-42-16,0 22 0,0 20 15,0-42-15,0 0 0,0 1 0,0-1 16,21 0-16,0-21 16,1 0-16,-1 0 0,0 0 0,85-42 15,-85 42 1,21-22-16,-21 1 0,22-21 16,-43 21-16,21-22 0,-21-20 15,0 42-15,0-22 0,0 1 16,0 0-16,0 21 15,-21-22-15,0 22 0,-1-21 0,1 21 16,0 21-16,0 0 0,0 0 0,-22 0 16,22 0-16,-42 21 15,42 0 1,21 0-16,-22 21 16,22-20-16,0-1 0,0 0 0,22-21 15,-1 0-15</inkml:trace>
  <inkml:trace contextRef="#ctx0" brushRef="#br0" timeOffset="99094.13">18563 11049 0,'42'-21'15,"-84"42"-15,84-63 0,-20 21 0,-1-1 16,-42 44-1,-1 20 1,1-21-16,0 21 0,0 22 16,0-22-16,0 22 0,-22-22 15,22 22-15,0-1 0,0-21 0,0 22 0,21-22 16,-22 1-16,1 41 16,21 1-1,0-64-15,0 0 0,0 22 16,0-22-16,21-21 0,1 0 15,-1 0-15,0 0 0,21 0 16,1-43 0,-22 43-16,0-21 0,0 0 15,-21 0-15,0-21 0,21 20 0,-21 1 16</inkml:trace>
  <inkml:trace contextRef="#ctx0" brushRef="#br0" timeOffset="99293.01">18288 11409 0,'-21'0'0,"42"0"0,-63 0 16,63 0 15,0 0-31,21 0 0,-21 0 16,1 0-16,20 0 0,0 0 16,1 0-16,-1 0 0,0 0 0,-21 0 15,22 0-15,-1 0 0,-21 0 0,22 0 16,-22 0-16,0 0 0,0 0 15,0 0-15</inkml:trace>
  <inkml:trace contextRef="#ctx0" brushRef="#br0" timeOffset="99620.66">19897 11070 0,'0'0'16,"21"0"-16,-21-21 0,-21 21 15,-1 0 1,1 21-16,0 0 0,0 1 16,0-1-16,0 21 0,-22-21 0,22 22 15,-21-1-15,21 0 0,-43 43 16,43-43-16,0 1 0,0-1 15,-1 0-15,1 1 0,21 41 16,0-41-16,0-22 0,0 0 16,21 0-16,-21 0 0,22 0 0,20 1 15,43-22 1,-64 0-16,21 0 0,-21 0 16,22 0-16,-22-22 0,21 22 0</inkml:trace>
  <inkml:trace contextRef="#ctx0" brushRef="#br0" timeOffset="99930.49">20616 10986 0,'0'-22'0,"0"44"0,21-44 0,1 22 0,-1 0 16,0-21-16,0 21 0,21 0 15,-20 0-15,-1 0 0,21 0 0,43 21 16,-1 64 0,-84-43-16,0 43 15,0-21-15,0-1 16,0 1-16,-42-22 0,21 21 0,0 1 16,-22-22-16,1 1 0,0-1 0,-1 0 15,1 1-15,0-1 0,21-21 0,-22 0 16,-41 43-1,20-43-15,43-21 0,0 0 16,-43 0-16</inkml:trace>
  <inkml:trace contextRef="#ctx0" brushRef="#br0" timeOffset="100953.35">3090 13864 0,'0'0'15,"0"-21"-15,0 0 0,0 0 16,0 0-16,0-1 0,-21 1 15,0 21-15,0 0 0,0 0 16,-43 21 0,22 1-16,-1-1 0,22 0 0,-21 21 15,0 1-15,20-1 0,1 21 16,0-20-16,0 20 0,0-20 0,21 84 16,0-85-16,21 106 15,0-106-15,21 1 16,-20-22-16,20 21 0,0-21 15,85 1 1,-21-22-16,-64 0 0,22-22 16,21-20-16,-43 0 0,21 21 15</inkml:trace>
  <inkml:trace contextRef="#ctx0" brushRef="#br0" timeOffset="101421.09">3789 13716 0,'0'-21'0,"0"42"0,0-63 0,0 21 16,-21 42 0,-1 0-16,1 0 15,0 21-15,0 1 0,0-1 16,-22 22-16,22-22 0,0 0 0,0 22 16,0-22-16,0 22 0,21-22 15,-22 21-15,1 22 16,0 0-16,21-43 15,0 0-15,0-20 0,0-1 16,0-42 0,0-1-1,21 1-15,-21 0 0,21 0 0,1 0 16,-1-22-16,0 1 0,0 0 16,0 21-16,22-22 0,-1-20 15,0 20-15,-21 22 16,1 0-16,20 0 0,0 21 0,-21 0 15,1 21-15,-22 21 16,0-20-16,0-1 0,0 21 0,0-21 16,0 22-16,0-1 0,0 0 15,0-21-15,-22 22 0,-20 41 16,42-41 0,0-22-16,-21-21 15,21 21-15,21-42 31,0 0-31,0 0 0,1-1 16</inkml:trace>
  <inkml:trace contextRef="#ctx0" brushRef="#br0" timeOffset="101649.77">4381 14076 0,'0'21'0,"0"21"15,0-20-15,0-1 16,0 0-16,-21 0 0,0 43 16,0-43-16,0 0 0,21 21 15,-21-21-15,21 1 0,-22-1 0,22 0 16,-21 21-16,42-42 31,1 0-31,-22-21 16,21 0-16</inkml:trace>
  <inkml:trace contextRef="#ctx0" brushRef="#br0" timeOffset="101984.57">4466 13801 0,'0'0'0,"0"-21"0,-21 21 0,21 21 15,-21 0-15,21 0 16,-21 0-16,21 0 0,-22 1 0,22-1 15,0 0-15,0 0 0,0 0 16,22-21-16,-1 21 16,0-21-16,21 0 0,-21 0 0,1 0 15,-1 0-15,0-21 0,0 0 16,0 21-16,0-21 0,1 0 0,-22 0 16,0-1-16,0 1 0,0 0 15,0 0-15,0 0 0,-22 0 0,1-1 16,-63 1-16,62 21 15,-20 0-15,21 0 0,0 0 16,-22 0-16,22 21 0,0 1 0,21-1 16,0 21-1,0 0-15,0-20 16,0-1-16,21-21 0,0 0 16,1 21-16</inkml:trace>
  <inkml:trace contextRef="#ctx0" brushRef="#br0" timeOffset="102237.43">5080 13695 0,'0'0'0,"0"21"0,-21 0 16,0 0-16,-1 22 0,1 41 15,0-41-15,0-1 16,-21 64-16,20-64 15,-20 22-15,21-22 0,0 64 16,0 0-16,-1-64 0,22 0 16,0-20-16,0-1 0,0 0 15,0 21-15,22-42 16,-1 0-16,0 0 0,0-42 16</inkml:trace>
  <inkml:trace contextRef="#ctx0" brushRef="#br0" timeOffset="102813.61">5800 14203 0,'-22'-64'31,"1"64"-31,-21 0 0,21 0 0,0 0 16,-22 0-16,1 0 15,21 22-15,-64 20 0,43-21 16,-1 21-16,1 1 0,21-22 0,-21 21 16,20 1-16,-41 62 15,63-41-15,0-43 16,0 0-16,0 0 0,0 1 15,21-22-15,0 0 0,43 0 16,-43 0-16,21 0 0,1 0 0,41-43 16,43-20-1,-84 20-15,-1 22 0,-21-21 16,21 0-16,-20-1 0,20 1 16,-21 0-16,0-1 0,0 1 15,1-22-15,-1 22 0,-21-21 0,0 20 16,42-105-1,-42 42-15,0 85 0,0 0 16,0 0-16,-21 21 0,0 0 16,0 21-16,-1 0 0,1 21 15,0 1-15,0-1 0,0 22 0,0-22 16,21 21-16,-22 86 16,22-44-1,0-62-15,0 20 0,43 1 16,-22-22-16,0-21 0,0 22 15,0-22-15,22 0 0,-22-21 0,106 0 16,-42 0 0</inkml:trace>
  <inkml:trace contextRef="#ctx0" brushRef="#br0" timeOffset="103546.2">7556 13822 0,'0'0'0,"0"-21"16,-21 0-16,0-64 15,0 64-15,0 21 16,0 0-1,-1 0-15,22 21 0,0 21 16,-21 22-16,21-22 0,-21 0 16,21 22-16,-21-22 0,21 1 15,-21 105-15,21-106 16,-21 0-16,21 43 0,0-64 16,-22 0-16,22 22 0,-21-22 15,21 0-15,0-42 31,0 0-31,-21 0 16,21-1-16,0 1 16,0-21-16,0 21 0,0 0 0,0-1 15,0-20-15,21 21 0,22-21 16,-22 20-16,21 1 0,-21 0 16,22 21-16,-1 0 0,0 0 0,1 0 15,-22 0-15,21 21 0,0 0 16,-20 1-16,20-1 0,-21 0 0,0 0 15,-21 43 1,0 41-16,0-83 16,-21-1-16,-42 42 0,41-42 15,-20 1-15,21-22 0,0 21 0,-22-21 16,22 21-16,0-21 0,0 0 16,0 0-16,0 0 0,-1-21 15,22 0 1,-21 21-16,21-22 0,0 1 0,0 0 15,0 0-15,21 0 16</inkml:trace>
  <inkml:trace contextRef="#ctx0" brushRef="#br0" timeOffset="103929.23">7916 14034 0,'0'0'0,"21"0"0,-21-22 0,22 22 0,-22-21 16,21 21-16,0 0 0,0-21 16,0 21-16,0 0 0,1 0 15,-1 0-15,0 21 0,0-21 0,0 21 16,0 22-16,1-22 0,-22 21 16,21 64-16,-21-64 15,0 1-15,0-1 0,0-21 0,0 22 16,0-22-16,-21 21 0,21-21 15,-22 0-15,22 1 16,-21-22-16,0-22 16,21 1-1,0 0-15,0 0 0,0 0 0,0 0 16,0-43-16,0 22 0,21 21 16,0-22-16,1 1 0,-22 21 15,21-22-15,-21 1 0,21 21 0,0 0 16,0-22-16,0 22 0,1 0 15,-1 21-15,0 0 0,0 0 16,0 0-16</inkml:trace>
  <inkml:trace contextRef="#ctx0" brushRef="#br0" timeOffset="104347.99">8826 13970 0,'-21'0'0,"0"0"0,-21 0 16,-22 0 0,43 21-16,0-21 0,-21 43 15,20-1-15,1-21 0,-21 21 16,21 1-16,21-1 0,-21-21 16,21 43-16,0 42 15,0-85-15,0 0 0,21 0 16,0 0-16,21 0 15,22 1-15,-43-22 0,21 0 16,1 0-16,-1 0 0,0 0 0,-21-22 16,22 1-16,-1 0 0,-21 0 15,64-43-15,-64 22 16,0 21-16,0-43 0,-21 22 16,0 21-16,0-21 0,0-1 15,-21 22-15,-85-106 16,64 106-1,21 0-15,0 21 0,-43 0 16,22 0-16,21 0 0,0 0 0,-1 0 16,1 21-16,0 0 0,21 0 15,0 0-15,0 1 0,0-1 16</inkml:trace>
  <inkml:trace contextRef="#ctx0" brushRef="#br0" timeOffset="104922.17">9419 14012 0,'-42'149'16,"42"-128"-1,-21 21-15,-1 0 0,-20 22 16,42-43-16,0 43 15,-21-43-15,21 0 0,21-42 32,0 0-17,-21-1-15,21 1 0,1 0 16,-1 0-16,0-21 0,0 20 16,21-41-16,-20 42 0,-1 0 15,0-22-15,0 43 0,-21-21 0,21 0 16,-21 42-1,0 0-15,0 0 16,0 22-16,0-1 16,0-21-16,0 43 0,0-22 15,0-21-15,0 22 0,0-22 0,21 0 16,1 21-16,-1-42 16,0 0-16,0 21 0,64-21 15,-43-21 1,-21 0-16,0 21 0,1-42 15,-1 21-15,0-1 0,0 1 0,-21-21 16,21 21-16,-21-22 0,0 1 0,0 0 16,0-1-16,0 22 0,0-21 15,0-85-15,-21 63 16,21 43 0,0 0-16,0 42 15,0 0 1,0 1-16,0-1 15,21-21-15,22 42 16</inkml:trace>
  <inkml:trace contextRef="#ctx0" brushRef="#br0" timeOffset="105272.81">10456 13928 0,'0'0'15,"-21"0"1,0 0-16,0 0 0,0 0 15,-22 0-15,22 21 0,-21-21 16,21 21-16,-1 0 0,1-21 0,0 43 16,21-22-1,0 0-15,21-21 0,0 21 16,1 0-16,-1-21 0,0 21 0,21 1 16,-21-1-16,1-21 15,-1 21-15,0 0 0,0-21 0,-21 64 31,0-43-31,-21-21 16,0 0-16,21 21 16,-43-21-16,22 0 0,0 0 0,0 0 15,0 0-15,-43 0 16,43-21 0,21 0-16,0-1 15,0 1-15,0 0 16,0 0-16,21 21 0</inkml:trace>
  <inkml:trace contextRef="#ctx0" brushRef="#br0" timeOffset="105653.21">10456 14161 0,'43'0'15,"-22"0"1,0-22-16,21 1 0,-21 21 15,22-21-15,-1 21 0,0-21 0,1 0 16,20 0-16,-20-1 16,84-41-16,-106 42 15,0-22-15,0 1 0,-21 21 0,0 0 16,0-22 0,-21 43-16,0 0 0,0 0 0,-22 0 15,22 0-15,0 22 0,-43 41 16,43-42-16,-21 0 0,21 22 15,0-1-15,-1-21 0,22 106 16,0-84 0,0-22-16,22 0 0,-1 0 15,0 0-15,0-21 0,43 21 16,-43-21-16,21 0 0,-21 0 0,22 0 16,-22 0-16,63 0 15,-62-21-15,-1 21 0,21-42 16,-21 21-16,0 0 15</inkml:trace>
  <inkml:trace contextRef="#ctx0" brushRef="#br0" timeOffset="106003.01">11345 13928 0,'43'-43'0,"-43"22"16,-64 191-16,85-276 0,43 21 0,-64 64 0,21 21 0,0-21 16,-21 0-16,64-1 15,-1 22 1,-42 0-16,22 0 0,20 0 15,-42 0-15,22 22 0,-22 20 0,0-21 16,0 0-16,0 22 0,-21-1 0,0 21 16,0-20-16,0 20 15,-21-42-15,-21 43 16,21-43-16,-1 0 0,1 0 16,-21-21-16,21 22 0,0-22 15,-1 0-15,22-22 16,0 1-16,0 0 15,0 0-15,22 0 0,-1 0 0,0-1 16,0-20-16,0 21 0,0-21 0,22-1 16,-22 1-16,0 0 15,85-85-15,-64 84 16,-21 1-16,22 0 0,-1 20 0,-21-20 0,0 21 16,43-21-1</inkml:trace>
  <inkml:trace contextRef="#ctx0" brushRef="#br0" timeOffset="106979.09">15811 13907 0,'0'-22'15,"0"1"1,0 0-16,22 21 15,-1-21-15,0 0 0,0 0 0,0-1 16,0 1-16,1 0 0,-1 0 16,21-21-16,-21 20 0,-21 1 15,0-21-15,0 21 0,0 0 16,-63-1-16,42 22 16,-22 0-16,-105 0 15,0 85 1,106-64-16,-1 22 0,1-1 15,0 0-15,20-21 0,-20 85 16,42-21 0,21-64-16,0 0 0,22-21 15,-22 0-15,21 21 0,-21-21 0,22 0 16,-1 0-16,-21 0 0,22 0 0,41-42 16,43-21-1,-106 41-15,22 1 0,-1-21 16,-21 0-16,-21 20 15,21 1-15,-21 0 0,0 0 16,0 0-16,0 42 31,0 0-31,-21 0 0,21 22 0,-21-1 16,21 0-16,0 1 0,0 84 16,-21-22-16,21-41 15,-21 21-15,0 42 0,21-43 16,0-20-16,0-1 0,-22 22 15,22-22-15,-21 1 0,0-1 0,0 1 16,0-1-16,0 1 0,-1-1 0,-41 43 16,21-42-16,-1-22 15,1 0-15,-22-20 0,-41 41 16,62-63-16,-20 21 0,-64-21 16,63-21-16,1 0 0,-1 0 15,1 0-15,-1-22 0,22 1 16,-22-22-16,22 1 0,21-1 15,0 1-15,0-1 0,21 1 0,0-22 0,0 1 16,42-65 0,85-83-16,-64 147 15,1 21-15,84-63 0,-84 85 16,20-21-16,1 20 0</inkml:trace>
  <inkml:trace contextRef="#ctx0" brushRef="#br0" timeOffset="107330.78">16319 13801 0,'0'0'0,"-21"0"0,21 21 15,0-42 17,21 21-32,1-21 15,-1-1-15,0 1 0,42-21 16,-41 0-16,-22 20 15,0 1-15,21 0 0,-21 0 16,0-21-16,0 20 0,0 1 0,0 0 16,-21 21-16,-1 0 0,1 0 15,-42 21-15,42 0 16,-1 1-16,-41 41 0,21-21 16,20 1-16,1-1 0,0 0 15,0 1-15,21-1 0,0 22 16,21-1-1,0-42-15,22-21 0,-22 0 16,0 21-16,21-21 0,1 0 0,20 0 16,-21-21-16,1 0 0,20-21 15</inkml:trace>
  <inkml:trace contextRef="#ctx0" brushRef="#br0" timeOffset="107417.25">16912 13208 0,'0'0'0,"0"-42"0</inkml:trace>
  <inkml:trace contextRef="#ctx0" brushRef="#br0" timeOffset="107577.15">16997 13081 0,'-21'64'16,"-85"126"15,233-444-31,-275 572 0,105-255 0,22-21 16,0 22-16,0-1 0,0 1 0,-1-1 15,1-20-15,0 20 0,21-42 16,-21 22-16,21 20 15,0-42-15,0 1 0,21-22 16,0 0-16,0 0 0,1-22 16,-1 1-16,0 0 15</inkml:trace>
  <inkml:trace contextRef="#ctx0" brushRef="#br0" timeOffset="107750.86">16595 13526 0,'0'-22'0,"0"44"0,-22-44 0,1 22 16,42 0 0,1 22-1,20-22-15,-21 0 0,21 0 0,-20 0 16,20 0-16,0 0 0,1 0 16,-1 0-16,21 0 0,43 0 15</inkml:trace>
  <inkml:trace contextRef="#ctx0" brushRef="#br0" timeOffset="108288.55">17589 13526 0,'-21'0'16,"0"0"-16,0 0 0,0 21 0,0 0 16,-1 0-16,1 0 0,0 22 15,0-22-15,0 21 0,0 0 0,-1-20 16,-41 83-16,42-41 15,21-43-15,-21-21 16,21 42-16,21-63 47,0 21-47,0-21 0,0 0 0,0 0 16,1 0-16,20-1 0,-21-20 15,0 21-15,0 0 0,22-22 0,-1 22 16,0 0-1,-20 21-15,-22 21 16,0 0-16,0 1 0,0-1 0,0 21 16,0-21-16,0 0 0,0 22 0,21-1 15,0 0 1,0-20-16,0-1 0,0 0 0,1-21 16,-1 0-16,0 0 0,0 0 0,21 0 15,-20 0-15,20 0 16,-21-21-16,21 0 0,-20-1 0,-1 1 15,42-63 1,-42-1-16,1 43 0,-22-1 16,0 1-16,0 0 0,0-1 0,0 1 15,-22 21-15,1-22 0,0 22 16,0 21-16,-43-21 16,22 42-16,42 0 15,-21 22 1,21-1-16,0-21 0,0 22 15,0-22-15,21-21 0,0 21 0</inkml:trace>
  <inkml:trace contextRef="#ctx0" brushRef="#br0" timeOffset="108502.43">18394 13631 0,'0'0'0,"0"22"16,-21-1-1,21 0-15,-22 0 0,22 0 0,-21 0 16,0 22-16,21-22 16,-21 0-16,21 0 0,0 0 0,-21 1 0,0-1 15,-22 21 1</inkml:trace>
  <inkml:trace contextRef="#ctx0" brushRef="#br0" timeOffset="108669.87">18288 13420 0,'0'0'15,"21"-85"1,-21 64-16,0 42 31,0 0-15,21 0-16,0 1 0,-21-1 15,22-21-15</inkml:trace>
  <inkml:trace contextRef="#ctx0" brushRef="#br0" timeOffset="109093.86">18754 13547 0,'-22'63'31,"1"-42"-31,0 1 0,0-1 0,21 0 16,-21 21-16,0-21 0,-1 1 0,22 20 16,-21 0-1,21-21-15,-21 1 0,21-1 16,0-42 15,0-1-31,0 1 16,21 0-16,0 0 0,1-21 15,-1 20-15,0-20 0,0 0 0,0-1 16,22 22-16,-22-21 0,21 0 0,-21 20 16,22 1-16,-22 0 15,63 21-15,-62 0 0,-1 21 16,0 22-16,-21-1 16,0-21-16,0 21 0,0 1 15,0-22-15,0 21 0,0 43 16,-21-43-1,0-21-15,-1 1 0,22-1 16,-21-21-16,42-21 31,1 21-15</inkml:trace>
  <inkml:trace contextRef="#ctx0" brushRef="#br0" timeOffset="109588.35">19791 13462 0,'0'0'0,"0"-21"0,-21 21 15,-43 0 1,43 0-16,-64 21 0,64 0 16,-21 0-16,-43 43 0,64-22 15,-21-21-15,20 22 0,1-22 16,0 21-16,0 43 15,21-64-15,0 0 0,0 0 16,0 1-16,42-1 16,-21-21-16,1 0 0,20 0 0,-21 0 15,21 0-15,-20 0 0,20-21 0,0-1 16,-21 1-16,22 0 0,-22 0 16,21-21-16,-21-1 0,22 1 0,-1-64 15,-21 64-15,0-22 16,1 22-16,-1-22 0,0 22 0,0-21 15,-21 20-15,0-20 0,21 20 16,-21 22-16,0-21 0,0 21 0,0 0 16,-21 42-1,0 0-15,0 21 0,0-21 16,-1 22-16,-20 63 16,21-64-16,-21 64 0,20-64 15,22 0-15,0 22 0,0-22 16,0 1-16,0-1 0,0 0 0,0 22 15,22-22 1,-1-21-16,0 0 0,0-21 0,0 0 16,0 0-16,1 0 0,-1 0 15,0-21-15,0 0 0,0 21 0</inkml:trace>
  <inkml:trace contextRef="#ctx0" brushRef="#br0" timeOffset="109946.15">20278 13462 0,'-22'21'16,"1"0"0,0 1-16,0-1 0,21 21 15,-21-21-15,21 22 0,-21-1 16,21-21-16,0 0 0,0 0 16,0 1-16,0 20 15,0-21-15,21-21 0,0 0 0,21 21 16,64-21-1,-85 0-15,22-21 0,-1 0 16,-21 0-16,21 0 0,-20-1 0,20 1 16,-21-21-16,0 0 0,-21-85 15,0 63 1,0 43-16,-21 0 0,0 21 16,0 0-16,-22 0 0,1 0 15,21 0-15,-21 0 0,20 0 16,-20 63-1,21 1-15,21-43 16,0 21-16,0-21 0,21 1 16,21-1-16</inkml:trace>
  <inkml:trace contextRef="#ctx0" brushRef="#br0" timeOffset="110459.85">20997 13462 0,'0'0'0,"-21"0"16,21 21-1,-21 0-15,0 1 0,21-1 0,-21 0 16,-1 21-16,1-21 0,21 22 16,-21 20-16,0 1 15,21-43-15,0 0 0,0 0 16,21-21 15,0 0-31,0 0 0,22-42 16,-1 21-1,-42 0-15,42-22 0,-20 22 0,-1 0 16,0 0-16,0 0 0,-21-1 0,0 44 31,0-1-31,0 0 16,0 0-16,0 0 0,0 0 15,0 1-15,0-1 0,0 0 16,0 0-16,0 0 0,85 0 16,-43-21-1,-21 0-15,0 0 0,43 0 16,-43-21-16,0 0 0,22-21 16,-22 21-16,-21-22 15,0 22-15,0-21 0,0 21 0,0-22 16,0 22-16,0-21 0,0 21 0,0-1 15,0 1 1,0 0-16,-21 21 0,-1 0 16,1 0-16,0 0 15</inkml:trace>
  <inkml:trace contextRef="#ctx0" brushRef="#br0" timeOffset="110992.96">21950 13250 0,'0'-21'16,"0"42"-16,21-63 0,0 0 0,0 21 16,-21-1-16,0 1 0,0 42 31,0 1-31,0-1 0,-21 0 0,21 21 16,-21 1-16,0-1 0,-22 43 15,22-43-15,-21 21 0,0 22 16,20-21-16,1-22 15,0 0-15,0 1 0,0-22 0,-22 63 16,43-62-16,0-1 16,22-21 15,-1-21-31,0-1 16,0 1-16,0-21 0</inkml:trace>
  <inkml:trace contextRef="#ctx0" brushRef="#br0" timeOffset="111220.73">22310 13123 0,'0'0'0,"21"0"0,-21-21 0,21 21 15,-21 21 1,0 1-16,0-1 0,-85 127 16,43-42-1,21-64-15,0 0 16,-22 64-16,22-63 0,21-1 0,0-21 15,0 21-15,0-20 16,0-1-16,-21 0 0,21 0 0,0 0 16,-21-21 15,21-21-31</inkml:trace>
  <inkml:trace contextRef="#ctx0" brushRef="#br0" timeOffset="111404.59">21738 13695 0,'0'0'0,"-63"-42"16,84 42 0,0 0-1,21 0-15,-21 0 0,43 0 16,-22 0-16,1 0 0,-1 0 16,0 0-16,1 0 0,-1 0 15,0 0-15,22 0 0,-22 0 0,0-22 16,1 22-16,-1 0 0,0 0 15</inkml:trace>
  <inkml:trace contextRef="#ctx0" brushRef="#br0" timeOffset="111864.77">22796 13462 0,'0'-42'32,"0"21"-32,-21 21 15,0 0-15,-21 0 0,21 0 0,-43 0 16,-21 21-16,43 0 15,0 0-15,21 0 0,-22 0 16,22 22-16,0-22 0,-21 0 0,20 21 16,22-20-16,0-1 0,-21 0 15,21 21-15,0 22 16,21-64-16,1 0 16,-1 0-16,0 0 0,0 0 15,0 0-15,0 0 0,22-21 0,-22 21 16,64-43-16,-64 22 15,0 0-15,21-21 0,-21 20 16,22-20-16,-22 21 0,0 0 0,0-22 16,0-20-1,-21 42-15,-21 42 16,0 0 0,21 21-16,-21-20 0,0 20 15,21-21-15,0 0 0,-21 22 0,21-22 16,0 0-16,0 0 0,0 0 15,0 0-15,21 1 0,0-22 16,0 0-16,0 0 0,0 0 16,1 0-16,20 0 0,-21 0 15,0 0-15,22-22 0,-22 22 0,0-21 16,-21 0-16,21 0 0,0 0 0,0-43 16</inkml:trace>
  <inkml:trace contextRef="#ctx0" brushRef="#br0" timeOffset="112237.56">23093 13526 0,'42'-106'16,"-21"85"-1,-84 148-15,126-233 16,-84 127 0,0 0-16,21 21 0,-21-20 0,0-1 15,-1 21-15,22-21 16,-42 43-16,42-43 16,-21 0-16,0-21 0,21 21 15,0-42 16,0 0-15,0 0-16,21 0 0,0-1 0,21-41 16,22-43-1,-22 85-15,22-43 16,-43 43-16,21 0 0,22 21 16,-43 0-16,21 0 0,-21 0 0,1 0 15,-1 21-15,-21 22 16,0-22-16,0 0 0,0 21 0,0-21 15,-21 64-15,21-64 0,-22 0 16,-20 43-16,21-22 16,0-21-16,42-21 47,0 0-47</inkml:trace>
  <inkml:trace contextRef="#ctx0" brushRef="#br0" timeOffset="112749.58">24066 13314 0,'-63'-21'32,"42"21"-32,-22 0 15,-62 42-15,20 0 16,64-20-16,-22 20 15,1-21-15,21 21 0,0-20 0,0 20 16,21-21-16,0 21 0,0-20 0,0-1 16,0 42-1,21-42-15,21 1 0,-21-1 16,0-21-16,43 0 0,-22 0 16,22 0-16,-43-21 15,0-1-15,0 22 0,0-21 16,1-21-16,-1 21 0,0-22 0,0 22 15,-21-21-15,21 0 0,0-1 16,-21 1-16,22-22 0,-1 22 0,0 0 0,-21-22 16,21 22-16,0-22 0,-21 22 15,21-21-15,-21 20 0,22-20 16,-22 42-16,0 42 16,-22 0-1,1 21-15,0 43 0,-21 21 16,21-64-16,21 64 15,-22-43-15,22-20 16,0 63-16,0-64 0,0 0 16,0 1-16,0-22 0,0 21 15,0-21-15,0 0 0,0 1 0,0-1 16,22-21-16,-1 0 16,0-21-16</inkml:trace>
  <inkml:trace contextRef="#ctx0" brushRef="#br0" timeOffset="113016.98">24680 12806 0,'0'0'16,"0"21"-1,-21 0-15,21 0 0,-21 1 0,0 62 16,0-20-16,-64 126 31,43-20-31,42-107 0,-22-21 16,1 1-16,21-1 0,0 0 15,0 22-15,0-43 0,0 0 16,0 22 0,21-43-1,1-22-15,-1 22 0,0-21 16,0 0-16</inkml:trace>
  <inkml:trace contextRef="#ctx0" brushRef="#br0" timeOffset="113376.26">24807 13420 0,'0'0'0,"0"21"16,0 0-16,0 0 15,21-21 1,1 0-16,-1 0 15,0 0-15,21 0 0,-21 0 16,1 0-16,41 0 0,22-42 16,-64 21-16,-21 0 15,0-1-15,0 1 16,0 0-16,0 0 0,0 0 16,-21 21-16,0 0 0,-1 0 15,-20 0-15,21 0 0,0 0 16,-22 21-16,22 0 0,-21 43 15,0-1 1,42-42-16,-22 0 0,22 22 0,0-22 16,0 0-16,0 21 0,0 1 15,0-22-15,22 0 16,-1-21-16,0 0 0,0 21 0,21-21 16,1 0-16,-22 0 0,21 0 0,1 0 15</inkml:trace>
  <inkml:trace contextRef="#ctx0" brushRef="#br0" timeOffset="113941.61">26225 13018 0,'0'-22'0,"-42"1"31,21 21-31,-21 0 0,20 21 0,-20 1 0,0-1 16,-1 0-16,-20 0 0,-22 43 16,64-43-16,-42 42 15,41-42-15,22 22 0,0-22 0,22 42 16,20-41 0,-21-1-16,0-21 0,0 0 15,22 0-15,-22 0 0,0 0 0,21 0 16,-20 0-16,-1 0 15,0 0-15,0 0 16,-21-21 0,-42 21-16,-1 0 15,22 0-15,-21 21 0,21-21 0,-22 21 16,1-21-16,21 21 0,0-21 0,0 21 16,-1-21-16,22 21 15,0 1 1,22-22-16,-1 0 0,0 0 15,0 0-15,0 0 0,0 0 0,1 0 16,-1-22-16,63 22 16,-84 22-1,0-1 1,-21 0-16,0 21 0,0-21 0,-43 1 16,1 62-16,21-20 15,20-22-15,1 0 0,0-20 16,0 20-16,0-21 0,0 0 0,-1 0 15,1 1-15,0-1 0,0-21 16,0 0-16,0 0 16,-1 0-16</inkml:trace>
  <inkml:trace contextRef="#ctx0" brushRef="#br0" timeOffset="114834.44">16658 15367 0,'0'0'0,"0"21"0,0 0 16,0 1 0,21-22-1,0-22-15,1 1 0,-1 0 16,0 0-16,0 0 0,0 0 0,0-1 16,1 1-16,-22-21 15,0 0-15,0 20 0,0 1 0,0 0 16,0 0-16,-22 21 0,1 0 0,0 0 15,0 0-15,0 0 0,0 0 16,-22 21-16,1 21 16,0 22-16,20-43 0,1 21 15,-21 22-15,42-43 16,0 21-16,0 22 16,0-43-16,21-21 15,0 0-15,0 0 16,1 0-16,-1 0 0,0 0 0,21-42 15,-21 42-15,1-21 16,-1-1-16,-21 1 0,21 21 16,-21-21-16,21 21 0,-21 21 31,0 0-31,0 22 0,0 20 16,0-20-16,0 20 0,-21-21 15,21 22-15,-21-22 0,21 22 16,-21-1-16,21 1 0,-22-1 0,1 1 15,-21 105 1,-43-42 0,64-85-16,-42 22 0,20-43 0,22 0 15,-64 22-15,43-43 0,0 0 16,-22 0-16,22 0 0,0-22 16,-1 1-16,1 0 0,21 0 0,-22-21 15,22-1-15,0 1 0,0-64 16,21-21-1,0 64-15,0-1 0,63-42 16,-41 64-16,20 0 0,21-1 16,-20 22-16,20-21 0,1 21 0,-1-1 15,1-20-15,-1 42 0</inkml:trace>
  <inkml:trace contextRef="#ctx0" brushRef="#br0" timeOffset="115162.26">17124 15536 0,'0'0'0,"21"0"16,21-21-1,1-21-15,-1 21 16,-21 0-16,43-22 0,-43 1 16,0 21-16,0 0 0,0-22 15,-21 22-15,0 0 0,0-21 0,0 20 16,0 1-16,0 0 0,-21 0 15,0 21-15,0 0 0,0 0 0,-64 42 16,21 22 0,43-22-16,0 0 0,21 1 15,0-1-15,-21 22 0,21 20 16,0-63-16,0 22 0,0-22 0,21 0 16,-21 0-16,42 0 0,-20 1 15,83-22-15,-41-43 16,-22 43-16,1-21 15,-1 0-15</inkml:trace>
  <inkml:trace contextRef="#ctx0" brushRef="#br0" timeOffset="115393">17865 14817 0,'0'-43'0,"0"86"0,21-107 0,-21 43 15,0 42 1,0 0-16,-64 85 15,64-42-15,-21-22 16,0 22-16,0-22 0,-22 85 16,43-85-16,-21 22 0,0 63 15,21-43 1,0-62-16,21-1 16,0-21-16,1 0 15,-1-21-15,-21-1 16,21 1-16</inkml:trace>
  <inkml:trace contextRef="#ctx0" brushRef="#br0" timeOffset="115561.65">17653 15198 0,'0'0'0,"21"0"31,0 0-15,0 0-16,1 0 0,41-21 15,-42-1-15,43 1 16,-22 21-16,0-21 0,1 21 16,-22 0-16</inkml:trace>
  <inkml:trace contextRef="#ctx0" brushRef="#br0" timeOffset="116087.41">18457 15028 0,'-21'64'0,"21"-43"0,-42 64 15,21-64-15,-1 21 16,1 1-16,-21-22 0,21 21 16,-22 22-16,22-43 0,0 0 15,21 0-15,-21 21 16,42-63 0,0 21-1,-21-21-15,43 0 0,-22 0 16,0 0-16,0-1 0,64-62 15,-43 20 1,-21 64-16,0-21 0,1 21 16,-1 0-16,-21 21 15,0 0-15,0 1 0,0-1 0,0 0 16,0 21-16,0-21 0,0 22 16,0-22-16,21 42 15,0-41-15,0-22 0,0 0 16,1 0-16,-1 0 0,85 0 31,-22-64-31,-63 43 0,1 0 16,-1-22-16,-21 1 0,0 0 15,21-1-15,-21 1 0,0 0 0,0-1 16,0-41-16,-21 41 16,0 22-16,-43-21 15,1 42 1,41 0-16,1 0 0,21 21 15,0 0-15,0 0 0,0 1 16,0-1-16,0 0 0,0 0 0,0 0 16,21 0-16,1 1 0,-1-1 0,0 0 15</inkml:trace>
  <inkml:trace contextRef="#ctx0" brushRef="#br0" timeOffset="116273.35">19304 15282 0,'0'0'0,"0"22"0,0-1 16,-42 42-16,-1 1 16,22-43-16,0 0 15,21 0-15,-21 0 0,0-21 16,-1 22-16,22-1 16,0-42-1,0-1 1,0 1-16</inkml:trace>
  <inkml:trace contextRef="#ctx0" brushRef="#br0" timeOffset="116430.26">19219 15007 0,'0'0'0,"0"-63"16,0 42 15,21 42-15,-21 0-16,22-21 15,-22 21-15,0 0 16,21 0-16</inkml:trace>
  <inkml:trace contextRef="#ctx0" brushRef="#br0" timeOffset="116841.43">19579 15282 0,'0'0'15,"0"22"-15,0-1 0,0 0 16,0 21-16,0-21 16,0 1-16,0-1 0,0 0 15,0 0-15,-21-21 16,0 21-16,0-21 0,-1 0 31,22-21-15,0 0-16,0 0 0,0 0 15,22-1-15,-1 1 0,0 0 16,0 0-16,0-21 0,22 20 0,-22-20 16,0 21-16,21 0 0,-21 0 0,1-1 15,41 22 1,-21 22-16,-20-1 16,-22 0-16,0 21 0,0-21 15,0 1-15,0 20 0,0-21 0,0 21 16,0-20-16,0 41 15,0-21 1,0-20-16,21-22 16,0 0-16,0 0 15,0 0 1</inkml:trace>
  <inkml:trace contextRef="#ctx0" brushRef="#br0" timeOffset="117337.54">20383 15198 0,'0'-21'16,"0"42"-16,0-64 0,0 22 0,-21 0 16,0 21-16,0 0 15,0 0-15,-22 21 16,-20 0-16,42 22 16,0-22-16,-1 0 0,1 21 15,0-20-15,0 41 0,21-21 16,-21-20-16,21 41 15,0-42-15,0 0 0,0 22 16,21-43-16,42 0 16,1 0-1,-22 0-15,-21-21 0,22-1 0,-22 1 16,21 0-16,-21 0 0,1-21 0,62-85 16,-41 21-1,-43 42-15,21 1 0,0-1 16,0 22-16,-21-22 0,21 1 15,-21-1-15,21 22 0,-21 0 16,0-1-16,0 1 0,0 21 0,-21 42 31,0 21-31,0 1 0,0-1 16,0 0-16,-43 107 16,43-86-16,0 1 15,0-22-15,-1 21 0,1 43 16,21-63-16,0-1 0,0 21 15,0-20-15,0-22 0,21 42 16,43-63 0,-43 0-16,0 0 15,22 0-15,-22-21 0</inkml:trace>
  <inkml:trace contextRef="#ctx0" brushRef="#br0" timeOffset="117684.77">20913 15092 0,'0'0'0,"0"21"32,-22 0-32,1 0 0,0 1 15,21 20-15,-21-21 0,0 21 16,21-20-16,0-1 0,0 42 16,0 1-16,0-43 15,0 0-15,0 0 16,21-21-16,42 0 0,-41 0 15,-1 0-15,63-42 16,-62 21 0,-1 0-16,-21-1 0,0-20 0,21-21 15,-21 20-15,0 22 0,0-64 16,0 64-16,-21 0 0,21 0 16,-43 0-16,22 21 15,0 0-15,0 0 0,0 21 16,21 0-16,0 0 15,0 0-15,0 1 0,0-1 16,21 0-16,0-21 16</inkml:trace>
  <inkml:trace contextRef="#ctx0" brushRef="#br0" timeOffset="118177.48">21484 15134 0,'0'21'31,"0"1"-31,0-1 16,-21 21-16,21-21 0,-21 0 0,0 22 15,-1-22-15,1 42 16,21-41-16,-21-1 0,21 0 16,21-21-1,0 0 1,1 0-16,-1-21 0,0 0 0,0-1 15,21 1-15,-20 0 0,-1 0 16,63-43-16,-20 1 16,-43 63-16,0-21 0,0 21 31,-21 21-31,0 0 0,0 21 16,0 1-16,0-22 15,-21 0-15,21 0 0,0 0 16,0 1-16,0-1 0,0 0 15,21-21-15,1 0 0,-1 0 16,21-21 0,-21 0-16,-21-1 0,43 1 15,-43-21-15,21 21 0,-21 0 0,0-1 16,0-20-16,0-21 16,0 20-16,0-20 15,0 42-15,0-1 0,0 1 31</inkml:trace>
  <inkml:trace contextRef="#ctx0" brushRef="#br0" timeOffset="118627.97">22669 14732 0,'-105'106'15,"83"-64"1,-20 1-16,0-1 0,-22 64 15,22-64-15,-22 64 16,43-64-16,0 1 0,0-1 16,0-21-16,0 0 0,-1 22 0,22-22 15,0 0-15,22-21 16,-1-21 0,0 0-16,0-1 0</inkml:trace>
  <inkml:trace contextRef="#ctx0" brushRef="#br0" timeOffset="118856.84">23008 14690 0,'0'0'0,"0"21"16,0 21-16,0-21 16,-21 22-16,0-1 0,-22 43 15,22-1 1,0-41-16,0-1 0,-21 43 15,20-43-15,1 0 0,0-20 0,21 20 16,0-21-16,-21 0 0,21 22 16,0-65 15,-21 22-15</inkml:trace>
  <inkml:trace contextRef="#ctx0" brushRef="#br0" timeOffset="119030.74">22331 15219 0,'0'0'0,"21"0"31,0 0-31,0 0 0,0 0 0,1 0 16,20 0-16,-21 0 0,43-21 15,20 21 1,-41 0-16,20 0 0,22-21 0,-43 21 15</inkml:trace>
  <inkml:trace contextRef="#ctx0" brushRef="#br0" timeOffset="119949.7">23453 15134 0,'0'-21'15,"0"42"-15,0-63 0,0 21 0,0 0 16,0-1-16,0 1 16,0-21-1,-43 42-15,22 0 16,0 0-16,-21 0 0,20 0 16,1 21-16,0 0 0,0 0 0,-21 22 15,20-22-15,1 21 0,0 1 16,0-1-16,0 21 15,21-41-15,-21 62 16,21-63-16,0 1 16,21-22-16,0 0 0,0 0 15,43 0-15,-1 0 16,-42-22-16,22 1 0,-1 0 16,0-21-16,-21 21 0,43-43 15,-43 22-15,0 21 0,0-64 31,1 43-31,-22 20 0,-22 44 32,1-1-32,21 0 0,0 0 15,-21 0-15,21 22 0,0-22 16,0 0-16,0 21 0,0 1 16,0-1-16,21-21 15,0 0-15,1 0 0,20-21 16,-21 0-16,0 0 0,22 0 15,-22 0-15,0 0 0,64-42 16,-64 42-16,21-42 16,-21 21-16,-21-43 15,0 22-15,21 21 0,-21-22 16,0 22-16,0 0 0,0 42 31,-21 43-15,0-43-16,0 21 15,0-21-15,21 0 0,0 1 16,-21-1-16,-1 0 0,22 0 16,-21-21-1,21-21 17,0 0-32,21 0 15,1-1-15,-1 1 0,42-85 16,1 64-1,-22 0-15,-21 21 0,22-1 16,-1 1-16,0 0 0,22 21 16,-43 0-16,21 0 0,-21 0 0,1 42 15,-22 22 1,0-22-16,0-21 0,-22 22 16,1-22-16,0 0 0,0 0 0,21 0 15,-21 1-15,0-1 0,-1 0 16,1 0-16,42-21 47,-21-21-47,22 21 0</inkml:trace>
  <inkml:trace contextRef="#ctx0" brushRef="#br0" timeOffset="120437.41">24892 15028 0,'0'-21'0,"0"42"0,-21-42 16,0 0-16,-1 21 0,-41 0 15,42 0-15,-43 21 16,43-21-16,-21 43 0,-22 20 16,22-42-16,21 22 0,-22-1 15,22-21-15,0 21 0,0 1 16,0 41-1,21-62-15,0-1 0,21 0 16,0-21-16,21 0 0,-20 0 16,20 0-16,-21 0 0,0-21 15,22 0-15,41-43 16,-20-63 0,-43 85-16,0-1 0,0 1 0,0 0 15,1-22-15,20-42 0,-21 43 16,-21 21-16,21-22 0,0 22 15,-21-1-15,22 22 0,-22-21 16,0 21-16,0 42 16,-22 0-16,-20 64 15,0-43-15,-1 43 16,22-43-16,0 0 0,-21 64 16,21-42-16,21-22 0,0 0 15,0 1-15,0-1 0,0-21 0,42 85 16,0-106-1,-21 21-15,1-21 16,-1 0-16,0 0 0,0-21 0,0 0 16</inkml:trace>
  <inkml:trace contextRef="#ctx0" brushRef="#br0" timeOffset="120666.28">25379 14647 0,'0'0'15,"0"22"1,-21-1-16,-1 21 16,22-21-16,-21 22 0,0-22 0,0 21 15,0 0-15,21 1 0,-21-1 0,-22 43 16,22 21 0,21-64-16,-21 0 0,21-21 15,0 1-15,0-1 0,0 0 16,21-21-1,0 0-15</inkml:trace>
  <inkml:trace contextRef="#ctx0" brushRef="#br0" timeOffset="121251.07">25400 15155 0,'42'0'31,"-21"0"-16,1 0-15,-1 0 16,0 0-16,21 0 0,43-21 16,0-21-1,-64 21-15,0 0 16,0 21-16,-21-22 0,0 1 0,0 0 16,0 0-16,0 0 0,-21 21 15,-21 0-15,-1 0 16,22 0-16,0 21 0,-21 0 15,20 0-15,1 0 0,0 1 16,0 20-16,21-21 0,-21 0 16,21 43-1,0-43-15,0 21 0,0-21 16,0 1-16,21-22 0,21 21 0,-21-21 16,43 0-16,-22 0 15,-21 0-15,64 0 0,-43 0 16,1-21-16,-22-1 0,64-20 15,-1-64 1,-63 85-16,1-21 0,-1 21 16,0-1-16,-21-20 0,0 21 15,0 0-15,-21 21 16,0 0-16,-1 42 16,1-21-16,21 22 15,0-1-15,0-21 0,0 0 0,0 0 16,0 1-16,0-1 0,21 42 31,-21-42-31,-42-21 16,21 0-1,0 0-15,0 0 0,-22 0 0,22 0 16,-21 0-16,-1 0 0,1 0 0,0 0 16,-43 0-16</inkml:trace>
  <inkml:trace contextRef="#ctx0" brushRef="#br0" timeOffset="122410.77">2646 16425 0,'0'0'0,"0"-21"15,0 0-15,0 0 16,21 0-16,0 0 0,-21-1 16,21-20-16,43-21 15,-22-1-15,-42 43 16,21-21-16,-21-22 0,0 22 15,0 21-15,0-1 0,-21 1 0,0 0 16,0 0-16,0 0 0,-43 21 16,22 0-1,-1 0-15,1 0 0,0 0 0,-1 21 16,1 0-16,21 0 0,-21 22 0,-22-1 16,64 0-16,0 22 15,0-43-15,0 21 0,42 22 16,-20-22-16,20 0 0,43 43 15,-64-43 1,21 1-16,0-22 0,-20 21 0,-1 1 16,0-1-16,-21 0 0,-42 43 15,20-43-15,-20-21 16,0 1-16,-22-1 0,1-21 16,20 21-16,-41-21 0,-43 0 15,0 0-15,63-21 16,1 0-16,20-1 0,1-20 0,0 21 15,-1-21-15,1-1 16,21 1-16,-21-22 0,20 22 0,22-64 16,0 0-1,22 43-15,-1 42 0,21-22 16,-21 1-16,22 21 0,-1 21 0,0 0 16,1 0-16,-1 0 0,0 0 15,43 21-15,-43 0 0,64 22 16,-64-22-16,64 21 15</inkml:trace>
  <inkml:trace contextRef="#ctx0" brushRef="#br0" timeOffset="122977.96">2921 16404 0,'0'0'0,"-21"0"31,0 21-31,21 1 0,-22-1 16,1 0-16,0 0 0,0 0 16,21 22-16,-21-22 0,0 21 15,-1-21-15,22 22 0,0-22 0,-21 0 16,21 0-16,0 0 0,0 0 0,21-21 47,1 0-47,-22-21 0,21 0 0,0 0 15,0 0-15,0 0 0,0-22 16,1 22-16,-1 0 0,0 0 0,0 0 16,-21-1-16,21 1 0,-21 0 15,43 21 1,-43 21-16,0 0 16,0 1-16,0-1 0,0 21 0,0-21 15,0 22-15,0-22 0,0 21 16,0-21-16,0 0 0,0 1 15,21-1-15,0-21 0,0 0 16,0 0-16,0 0 0,22 0 16,-22-21-16,21-1 0,-21 1 15,22 0-15,-22 0 0,21 0 0,-21-22 16,1 22-16,-1-21 0,21-85 16,-42 85-1,0 20-15,-21 1 16,0 0-16,0 21 0,-1 0 0,1 0 15,0 0-15,0 0 0,-21 21 16,42 0-16,0 1 16,0-1-1,21-21-15,21 0 16,-21 0-16,0 0 0</inkml:trace>
  <inkml:trace contextRef="#ctx0" brushRef="#br0" timeOffset="123188.84">3831 16362 0,'0'42'31,"0"-21"-31,-21 22 0,0-22 16,0 0-16,21 0 0,-43 43 16,43-43-16,-21 0 0,0 21 0,21-20 15,0-1-15,-21 0 0,0 42 16,21-41-1,0-44 1,0 1-16,21 0 16,0 0-16</inkml:trace>
  <inkml:trace contextRef="#ctx0" brushRef="#br0" timeOffset="123533.64">3852 16066 0,'0'0'16,"0"-22"-16,0 1 15,-21 21-15,0 0 16,0 21-16,0 1 0,21-1 16,0 0-16,-22 0 0,22 64 15,0-64 1,22-21 0,-1 0-16,0 0 0,0 0 0,0-21 15,0 0-15,1-1 0,41-62 16,-63 41-1,0 22-15,0-21 16,-21 21-16,0 0 0,-22-1 16,22 1-16,-21 21 0,0 0 15,-43 0 1,43 0-16,42 21 16,0 22-16,0-22 15,21 0-15,21 0 0,-21 0 16,22 1-16,105 20 15</inkml:trace>
  <inkml:trace contextRef="#ctx0" brushRef="#br0" timeOffset="123809.48">4720 15727 0,'0'0'16,"0"-21"-16,-21 21 0,0 0 0,0 0 15,-1 0-15,-20 21 0,21 0 16,0 21-16,0 1 0,-1-1 16,-20 85-16,21-63 0,-21-1 15,20 1-15,1-1 0,-21 1 16,21-1-16,-43 106 16,22-84-16,42-64 15,0 0-15,0 1 0,0-1 0,0 0 16,0-42 15,0 0-31,0-1 0,0 1 16</inkml:trace>
  <inkml:trace contextRef="#ctx0" brushRef="#br0" timeOffset="123983.39">3916 16489 0,'-21'0'0,"148"42"0,-233-84 0,63 42 0,65 0 46,-1 0-46,21 0 0,-21 0 16,22 0-16,-1-21 0,0 21 16,1 0-16,62-43 15,1 22-15,-42 21 0,-1-21 16,43-21-16,-64 42 16</inkml:trace>
  <inkml:trace contextRef="#ctx0" brushRef="#br0" timeOffset="124229.4">4889 16214 0,'0'21'16,"0"-42"-16,-21 21 16,0 0-16,-21 0 15,21 0-15,-1 21 0,-20 0 16,21 21-16,0-20 0,0 20 0,-1-21 16,1 21-16,0 1 0,-42 84 15,63-64 1,0-42-16,0 1 15,0-1-15,21-21 0,0 0 0,21 0 16,22 0 0,-22 0-16,64-21 0,-64-1 0,1 1 15,41-21-15,-41 0 0,-1 20 16,0-20-16,-21 21 0</inkml:trace>
  <inkml:trace contextRef="#ctx0" brushRef="#br0" timeOffset="124294.37">5249 15727 0,'0'0'0,"0"-42"0</inkml:trace>
  <inkml:trace contextRef="#ctx0" brushRef="#br0" timeOffset="125495.1">5101 15833 0,'0'21'0,"-63"191"16,126-445 0,-148 529-16,64-232 0,0-22 0,0 21 15,0 1-15,21-22 0,-21 22 0,-1 20 16,1-62-16,21 20 0,0 0 15,0-21 1,0-42 0,21 0-1,1 21-15,-1-63 16,42-1-16,-20 43 16,-22 0-16,-21 0 0,21 21 15,0 0-15,0-22 0,0 22 0,-21 22 16,22-1-1,-22 0-15,0 21 16,0-21-16,0 22 0,0-22 16,0 0-16,0 0 0,0 0 15,0 1-15,21-22 0,0 0 16,0 0-16,0 0 16,0 0-16,22 0 0,-22-22 0,42 1 15,22-42 1,-64 42-16,22-22 15,-43 22-15,0 0 0,21 0 16,-21 0-16,0-1 0,0 1 16,0 42 15,-21 1-31,21-1 16,0 0-16,0 21 0,0-21 0,0 1 15,0 41-15,0-42 16,0 0-16,42 22 15,21-22 1,22-21 0,-64 0-16,22-21 0,-22 21 15,0-21-15,21-1 0,1-20 16,-22 21-16,0 0 0,0 0 0,21-22 16,-42 22-16,22 0 15,-22 0-15,0 42 31,0 0-15,0 0-16,0 0 16,21-21 31,-21-21-32,21 21-15,-21-21 0,21 21 0,-21-21 16,21 21-16,-21-21 15,21 21 1,-21 21 0,0 0-16,22 0 15,-22 0-15,21 1 0,-21-1 16,21 0-16,0 0 0,0 0 0,0 0 16,1-21-16,-1 22 0,0-22 15,21 0-15,-21 0 0,22 0 0,20 0 16,-20 0-16,-1 0 0,21 0 15,1-22-15,-22 1 0,22 21 16,42-42-16,-64 21 0,0-22 16,1 22-16,-22 0 0,0-21 15,0 21-15,-21-128 16,-42 86 0,-43 21-16,43 42 0,-1 0 15,1 0-15,0 0 0,-1 21 0,1-21 16,0 42-16,-1-21 0,1 0 15,21 22-15,-21-1 0,20-21 16,1 22-16,21-1 0,0 21 16,0-41-16,0 20 0,0-21 15,0 21-15,21 1 0,1-22 0,20 85 16,-42-22 0,21-41-16,-21-1 0,0 22 15,0-22-15,0 0 0,-21 1 16,0-1-16,0 0 0,-106 106 15,42-105 1,43-22 0,-1-21-16,1 0 0,21 0 0,0 0 15,-1 0-15,1-21 0,0 0 16,-21-106 0,42 21-16</inkml:trace>
  <inkml:trace contextRef="#ctx0" brushRef="#br0" timeOffset="125801.93">6075 15981 0,'0'0'16,"-21"0"-16,-1 21 16,22 0-16,-21 0 0,21 1 15,0-1-15,0 0 16,21-21-16,1 0 0,-1 0 15,21 0 1,0-42-16,-20-1 16,-22 22-16,0 0 15,0 0-15,-22 0 0,1 21 16,0-22-16,-85 1 16,43 21-1,20 0-15,22 21 0,-21 1 0,42-1 16,-21 0-16,21 0 0,0 0 15,21-21-15,21 21 16,1-21-16</inkml:trace>
  <inkml:trace contextRef="#ctx0" brushRef="#br0" timeOffset="126257.66">7705 15875 0,'0'-21'0,"0"42"0,0-63 15,21 42-15,-21-21 0,0-1 16,0 44 0,0 20-16,-21-21 15,21 21-15,-22 1 0,1-1 16,21 22-16,-21-1 0,0-21 15,0 22-15,0-22 0,-1 22 0,1-22 16,0 0-16,21 1 0,-21-22 16,0 42-16,21-41 0,0-1 15,0 0-15,0-42 32,0 0-32,0-1 15</inkml:trace>
  <inkml:trace contextRef="#ctx0" brushRef="#br0" timeOffset="126433.57">7218 16404 0,'0'-21'15,"84"63"-15,-168-63 0,105 0 16,0 0-16,21 21 0,-20 0 16,20 0-16,0-21 0,1 21 15,-1 0-15,21-21 0,-20-1 0,20 22 16,1-21-16,-1 21 0,-20 0 0,20-21 15,-21 21-15,1 0 0,-1 0 16,0 0-16</inkml:trace>
  <inkml:trace contextRef="#ctx0" brushRef="#br0" timeOffset="126868.31">8382 16235 0,'0'0'0,"0"-21"0,0 0 16,0-1-1,-21 22 1,0 0-16,-1 0 0,1 0 16,0 0-16,-21 0 0,21 22 0,-22-22 15,1 21-15,21 0 0,-64 42 16,64-41-16,-21-1 0,20 21 16,1-21-16,0 0 0,0 1 0,21 20 15,0-21-15,0 0 16,0 0-16,21-21 0,0 0 15,22 0-15,-22 0 0,85-21 16,-64 0-16,0 0 16,-21 0-16,22 0 0,-22-1 15,0 1-15,21 0 0,-42-21 0,22 21 16,-22-22-16,0 1 0,0 21 16,-22 21-1,22 21-15,-21 21 16,0-21-16,21 1 15,-21 20-15,21 0 0,0-21 0,0 22 16,0-22-16,0 0 0,0 0 16,0 22-16,21-22 15,0 0-15,0-21 0,1 0 0,-1 0 16,0 0-16,0 0 0,0-21 0,22 21 16,-22-21-16,21-1 0</inkml:trace>
  <inkml:trace contextRef="#ctx0" brushRef="#br0" timeOffset="127327.05">8869 15790 0,'0'0'0,"0"-21"0,0 0 15,0 42 17,0 22-32,-21 20 0,21 1 15,-22-22-15,1 0 0,0 22 16,0-22-16,-21 149 15,20-128 1,22-21-16,-21-20 0,21-1 16,-21 0-16,0 0 0,0-21 31,21-21-31,0 0 16,0 0-16,0-1 0,0 1 0,21 0 15,0-21-15,0 21 0,22-1 16,-22 1-16,21-21 0,22 21 15,63 0-15,-43 21 16,-41 0-16,-22 0 16,42 42-16,-42-21 0,1 0 15,-22 43-15,0-43 16,0 21-16,-64 43 16,-63-22-16,85-63 15,-1 22-15,1-1 0,0-21 16,-22 0-16,43 0 0,-21 0 15,-1 0-15,22 0 0,-21 0 16,42-21-16,0-1 16,0 1-16,85-42 15</inkml:trace>
  <inkml:trace contextRef="#ctx0" brushRef="#br0" timeOffset="127715.83">9779 16150 0,'0'0'16,"21"-21"-16,0 21 0,-21-21 0,0 0 0,21 0 15,-21-1-15,-21 1 16,0 21-16,-21 0 16,21 0-16,-43 0 15,43 0-15,-64 43 0,64-22 16,-21 21-16,21-21 15,21 0-15,0 1 0,0-1 16,0 0-16,0 0 0,0 0 0,21-21 16,0 21-16,21 1 0,-21-22 15,1 21-15,-1-21 0,21 21 0,-21-21 16,0 21-16,1 0 0,-22 0 0,0 22 16,-64 20-1,22-63-15,-22 43 16,22-43-16,0 21 0,-1-21 15,1 0-15,0 0 0,20 0 16,-20 0-16,21 0 0,0 0 0,21-21 16,0-1-1,0 1-15,0 0 0</inkml:trace>
  <inkml:trace contextRef="#ctx0" brushRef="#br0" timeOffset="129162">15134 17357 0,'21'21'0,"0"-21"16,1 0-16,-1 0 0,0 0 15,0 0-15,0 0 0,0 0 0,1 0 16,41-21-1,-42 21-15,22-21 0,-1-22 0,-42 22 16,0 0-16,0 0 16,0 0-16,0-22 0,-21-41 15,-64 20 1,43 43-16,-1 21 0,1 0 16,0 0-16,-1 0 0,22 0 0,-63 21 15,-22 64 1,85-64-16,-43 85 15,64-64-15,0 0 16,0-20-16,0 20 0,0-21 0,0 21 16,0 1-16,42-22 15,-20-21-15,-1 0 0,21 0 16,-21 0-16,22-21 0,-1 21 16,0-21-16,1-1 0,-1-20 15,0 21-15,85-85 16,-84 64-16,-22-1 0,0 1 15,21-21-15,-21-43 16,1 42-16,-1 1 0,-21-1 0,0 1 0,0 20 16,0 1-16,0 0 0,0-22 15,0 22 1,0 63 0,0 0-16,-21 22 0,-1-1 0,22 0 15,0 22-15,-21-1 0,0 1 16,0 63-16,0 42 15,21-105-15,0-22 16,0 0-16,0 1 0,0-1 16,0-21-16,21 21 0,0-20 0,0-1 15,64-21 1,-43 0-16,1-21 0,-22 21 16,0-22-16,0 1 0,21 0 15,-20-21-15,-1 21 0,0-1 0,-21-20 16,0 21-16,0-21 0,0 20 15,0-20-15,0 21 0,0 0 0,0 0 16,-21-1-16,0 22 0,-1 0 16,22 22-1,0-1 1,0 0-16,0 0 16,22 0-16,-1-21 0,0 21 0,21 1 15,-21-1-15,-21 0 16,22-21-16,-22 21 0,21 0 0,-21 0 15,0 22-15,0-22 16,0 0 0,21-21-1,0 0 1,-21-21-16,42 0 16,22-43-16,-43 43 15,0 0-15,0 0 0,1 0 16,-22-1-16,21 1 0,0 21 15,-21 21 1,0 1 0,0-1-16,0 0 15,-21 0-15,21 0 0,0 0 0,-21 22 16,21-22 0,0-42 15,0 0-16,0-1-15</inkml:trace>
  <inkml:trace contextRef="#ctx0" brushRef="#br0" timeOffset="129312.92">16214 16976 0,'0'-21'16,"0"190"-16,0-360 0,0 234 0,0-107 0,21 64 31,0 0-16,0 0 1,0 0 0</inkml:trace>
  <inkml:trace contextRef="#ctx0" brushRef="#br0" timeOffset="129810.63">16616 17082 0,'21'0'0,"-21"-22"16,0 1 0,21 0-16,0 21 0,0 0 15,1 0 1,-1 21 0,-21 0-16,0 22 0,0-22 15,0 0-15,0 21 0,0-20 16,0 20-16,-21-21 0,-1 21 0,1-20 15,21-1-15,0 0 0,-21 0 16,21 21-16,21-42 31,0-21-31,1 21 16,-1-42-16,21-22 16,-21 43-16,22-42 15,-22 42-15,0-22 0,21 1 16,-42 21-16,21 0 15,-21-1-15,-21 22 16,0 22 0,21-1-16,0 0 0,-21 0 15,0 0-15,21 22 0,-21-22 0,21 0 16,-22 0-16,22 21 16,0 1-16,0-22 15,43-21 1,-22 0-16,0 0 0,21 0 0,-20 0 15,20 0-15,-21 0 0,21 0 16,-20 0-16,20 0 16</inkml:trace>
  <inkml:trace contextRef="#ctx0" brushRef="#br0" timeOffset="130169.43">17251 17251 0,'0'63'0,"0"-126"0,0 42 0,21 21 15,0 0 1,-21-21-16,21 21 0,0-22 16,22 1-1,-43 0-15,21 21 0,-21-21 16,21 21-16,-21-42 0,0 20 16,-21 22-1,0 0-15,0 0 0,-1 0 16,1 0-16,-21 22 0,21-1 0,0 0 15,-22 0-15,22 0 0,-21 43 16,42-43-16,-21 42 16,21-41-16,0-1 15,0 0-15,0 0 0,21-21 0,-21 21 16,21 0-16,0-21 0,21 0 0,-20 0 16,-1 0-16,21 0 0,-21 0 0,22 0 15,-1 0-15,-21 0 0,43-21 16,-43 0-16,0 0 15,0 21-15</inkml:trace>
  <inkml:trace contextRef="#ctx0" brushRef="#br0" timeOffset="130499.26">17632 17166 0,'21'-21'0,"42"-21"32,-147 105-32,190-147 0,-85 84 15,0 0-15,0 0 0,0 0 16,22 0-16,-22 21 0,0 0 15,0 0-15,21 21 16,-20-20-16,-1 41 16,0-42-16,-21 0 0,0 43 15,0-43-15,-21 21 16,0-20-16,-1-22 0,22 21 0,-21-21 16,0 0-16,21-21 15,0-1 1,0 1-16,0 0 15,0 0-15,0 0 0,0 0 0,0-1 16,21-20-16,0 21 0,1-21 0,20-43 16,0 43-1,-21 20-15,1 1 0,-1 0 16,0 0-16,0 21 16,0-21-16,22 21 0</inkml:trace>
  <inkml:trace contextRef="#ctx0" brushRef="#br0" timeOffset="130782.1">18627 17251 0,'0'21'0,"0"0"0,-170-254 16,340 487-16,-170-317 0,0 148 0,21-85 31,0 0-15,0 0-16,0 0 0,0-22 15,1 1-15,-1 0 0,0 21 16,0-21-16,-21 0 0,21 0 0,-21-1 16,0 1-16,-21 21 15,0 0-15,0 0 16,-22 0-16,22 21 16,-21 1-16,21-1 15,0-21-15,-1 21 0</inkml:trace>
  <inkml:trace contextRef="#ctx0" brushRef="#br0" timeOffset="132329.21">19050 17420 0,'0'0'0,"-21"0"16,21-21 15,21 0-31,0 0 0,0 21 16,0-21-16,1-1 0,-1 1 15,21 0-15,-21-21 0,22 21 0,-1-22 16,0 1-16,-21 0 0,22-1 15,-1 1-15,-21 0 0,22-1 16,-22-20-16,-21 20 0,0 1 0,0 21 16,0 0-16,0 0 0,0-1 15,-85 22 1,64 0-16,-21 0 0,20 22 0,-20 62 16,42-63-16,0 22 15,0-1-15,0 0 0,0 1 0,21-1 16,-21 0-16,21 1 0,1-1 15,-1 0-15,21 64 16,-42-63 0,0-22-16,0 0 0,0 0 0,-21 0 15,0-21-15,0 0 16,-1 0-16,1 0 0,-21 0 0,21 0 16,-43-21-16,43 0 15,0 21-15,0-21 0,0 0 0,-1-22 16,1 22-16,0 0 0,21 0 0,0 0 15,0-1-15,-21 22 16,21 22 0,21-1-1,0 0-15,0 0 0,1 0 16,-1-21-16,0 21 0,0 1 16,43-1-16,-43 0 0,21-21 15,-21 0-15,22 0 0,-1 0 0,-21 0 16,21 0-16,1 0 0,-22 0 15,21 0-15,-21-21 0,43 0 16,-43-1-16,0 1 0,0 0 16,1 0-16,-22 0 0,21 0 0,-21-1 15,21 1-15,-21 0 0,0 0 16,0 0-16,0 0 0,0 42 31,-21 0-15,21 0-16,-21 0 0,-1 22 0,1-22 15,21 0-15,-21 21 0,21-21 16,-21 1-16,21-1 0,-21 0 0,21 42 16,21-41-1,0-22-15,0 0 16,0 0-16,22 0 0,-22-22 16,0 1-16,21 21 0,-20-21 15,20-21-15,-42 21 0,21-1 16,0 1-16,-21 0 0,21-21 15,-21 21-15,0-1 0,22-20 16,-22 21 0,21 21-16,-21 21 15,0 0 1,0 0-16,0 1 0,0-1 16,-21 21-16,21-21 0,0 0 0,0 1 15,0-1-15,0 0 0,0 0 16,0 0-16,21 0 15,0-21-15,0 0 16,0 0-16,0 0 0,1 0 0,20 0 16,-21 0-16,0-21 15,43-42-15,-43 42 0,0-1 16,0 1-16,-21 0 16,0-21-16,43-43 15,-43 43-15,0 21 0,0 42 31,0 0-15,0 0-16,0 0 0,0 0 16,0 22-16,0-22 0,-22 0 0,22 0 15,0 0-15,0 1 0,0-1 16,0 0-16,22-21 0,-22 21 0,21-21 16,0 0-16,21 0 0,-21 0 15,1 0-15,20 0 0,-21 0 16,21-21-16,-20 0 0,-1 21 0,21-21 15,-21-1-15,0 1 0,1-42 16,-1 42-16,-21-1 0,21 1 16,-21 0-16,0 0 0,0 0 15,0 0-15,0 42 16,0 0-16,-21 21 16,21-21-16,-21 1 15,-1-1-15,22 21 16,-21-21-16,0 0 0,21 1 15,0-1-15,0-42 47</inkml:trace>
  <inkml:trace contextRef="#ctx0" brushRef="#br0" timeOffset="132658.01">20807 16849 0,'0'0'0,"-21"21"32,21 0-32,-22 0 0,22 0 15,0 1-15,0-1 16,0 0-16,22-21 0,-1 0 16,0 0-16,0 0 15,0 0-15,0-21 16,1 21-16,-22-43 0,0 22 15,0 0-15,0 0 16,0 0-16,0 0 0,-22-43 16,-20 64-1,21 0-15,0 0 0,0 0 16,-1 0-16,1 0 0,21 21 0,0 0 16,0 1-16,0-1 0,0 21 15,43-42 1,-22 21-16,0-21 0,0 0 15</inkml:trace>
  <inkml:trace contextRef="#ctx0" brushRef="#br0" timeOffset="132940.85">21611 16637 0,'0'0'0,"-21"21"15,0-21 1,0 21-16,-1 1 0,1 20 0,0 0 16,0 1-16,0-1 15,0 0-15,-1 1 0,1-1 0,0 0 16,-21 1-16,21-1 0,-1 0 16,-20 1-16,21-1 0,0-21 0,-22 43 15,43-1 1,0-42-1,0-42 1,0 0 0,0 0-16</inkml:trace>
  <inkml:trace contextRef="#ctx0" brushRef="#br0" timeOffset="133117.76">20997 17166 0,'-21'0'16,"106"43"-16,-149-86 0,64 43 31,21 0-31,1 0 0,-1 0 16,0 0-16,21 0 0,1 0 0,-1 0 15,0 0-15,1-21 0,-1 21 0,21 0 16,-20-21-16,-1 21 0,106-21 16</inkml:trace>
  <inkml:trace contextRef="#ctx0" brushRef="#br0" timeOffset="133814.35">21907 16997 0,'0'-21'15,"-21"21"1,0 0-16,0 0 0,0 21 16,0 0-16,-1 0 0,1 22 15,0-22-15,0 0 0,0 21 0,0-21 16,-1 1-16,1 20 0,21-21 15,0 0-15,0 0 0,0 1 16,0-1-16,21 0 0,1-21 16,-1 0-16,42 21 15,-42-21-15,22 0 0,41 0 16,-41 0-16,-22-21 0,21 0 16,-21 21-16,1-21 0,83-106 15,-62 42 1,-22 43-16,0-22 0,0-42 15,0 43-15,1 20 16,-1 1-16,-21 0 0,21 21 0,-21-22 16,0 22-16,0 42 31,-21 0-31,0 22 0,-1-1 16,-20 43-16,42-43 15,-21 0-15,0 1 0,21 20 0,-21-20 16,-1-1-16,22 0 0,0-21 15,-21 22-15,0 20 0,0-42 16,21 1-16,-21 20 16,0-42-1,21-21 1,0 0 0,0-1-16,0 1 0,21 0 0,0 0 15,0-21-15,0 20 16,0 1-16,43-21 0,42 0 15,-64 42 1,0 0-16,-20 0 0,20 0 0,-21 21 16,0-21-16,0 21 0,-21 21 0,0-21 15,0 22-15,-42 41 16,21-62-16,0-1 16,0 0-16,-22 0 0,22 0 15,0-21-15,-21 21 16,42 1-16,0-44 31,0 1-15</inkml:trace>
  <inkml:trace contextRef="#ctx0" brushRef="#br0" timeOffset="134058.22">22712 16764 0,'0'0'16,"0"-21"-16,21 21 0,21 0 16,-21 0-16,1-21 0,20 21 15,-21 0-15,21 0 0,1-21 16,-1 21-16,0 0 0,1 0 16,20 0-16,-20 0 0,-1 0 15,0 0-15,1 0 0,-22 0 0,0 0 16,0 0-16,-42 0 15,0 0-15,0 0 16,-1 0-16,1 0 0,0 0 0</inkml:trace>
  <inkml:trace contextRef="#ctx0" brushRef="#br0" timeOffset="134301.07">23072 16743 0,'-64'148'31,"128"-296"-31,-149 317 0,64-126 16,21-1-16,-21-21 0,-1 21 0,1 1 15,21-1-15,-21 0 0,0-20 16,-21 83-16,20-62 16,1-22-16,21 0 15,0 0-15,0 0 0,-21-21 16,42 0 15</inkml:trace>
  <inkml:trace contextRef="#ctx0" brushRef="#br0" timeOffset="134652.88">23220 17145 0,'0'21'15,"0"0"-15,-21 1 16,-1-1-16,22 0 0,-21 0 16,21 0-16,0 0 0,-21 43 15,21-43-15,0 0 16,0 0-16,21-21 0,0 0 16,1 22-16,-1-22 15,0 0-15,21 0 0,1 0 16,20-43-16,-42 22 15,0 0-15,1 0 0,-22 0 16,0-1-16,0-20 0,0-21 16,0 20-1,-22 22-15,1 0 0,0 0 0,0 21 16,0 0-16,0 0 0,-1 0 0,1 0 16,0 0-16,0 21 15,21 0-15,0 0 0,0 0 16,0 1-1</inkml:trace>
  <inkml:trace contextRef="#ctx0" brushRef="#br0" timeOffset="135420.44">23939 17272 0,'0'21'16,"22"-21"-1,-1 0 1,0 0-16,0 0 16,-21-21-16,0 0 15,-21 21 17,0 0-17,0 0-15,-1 0 16,22-21 78,0 0-63,22-1-31,-1 1 15,-21 0 17,0 0-32,0 0 15,0 0 1,21-1-16,0 1 0,-21 0 16,21 21-16,-21-21 0,21 0 15,-21 0-15,22 21 16,-22 21-1,0 0-15,0 0 0,-22 0 16,22 0-16,-21 22 0,0-22 0,-21 21 16,21-21-16,-43 43 15,43-22-15,0-21 0,-22 43 16,22-43-16,21 0 0,-21 0 16,21 1-16,0-1 0,0 0 15,0 0-15,21-21 16,0 0-16,1 0 0,-1 0 0,0 0 15,0-21-15,0 0 0,0 0 16</inkml:trace>
  <inkml:trace contextRef="#ctx0" brushRef="#br0" timeOffset="135709.28">24405 16933 0,'21'0'31,"0"0"-31,1 22 16,-22-1-16,42-21 0,-21 21 0,0 0 15,0 21-15,1-20 0,-1-1 16,-21 0-16,0 21 0,0-21 0,0 43 16,0-1-1,-21-41-15,-1-1 0,-41 21 16,42-21-16,0 0 0,-22 1 15,22-1-15,0-21 0,0 0 16,0 21 0,-1-21-16,22-21 15</inkml:trace>
  <inkml:trace contextRef="#ctx0" brushRef="#br0" timeOffset="136014.1">24913 17314 0,'0'0'0,"0"22"0,-42-22 32,63 0-32,0 0 0,0 0 15,0 0 1,1 0-16,-22-22 0,0 1 15,0 0-15,0 0 16,-22 21 0,1 0-16,0 0 15,0 0-15,21 21 16,-21-21-16,0 21 0,-1-21 16</inkml:trace>
  <inkml:trace contextRef="#ctx0" brushRef="#br0" timeOffset="140430.44">25717 16849 0,'0'0'0,"22"-21"0,-22-1 0,21 1 0,-21 0 15,21 21 1,-21 21 15,0 0-31,0 22 0,0-22 0,0 21 16,-21-21-16,-22 64 16,43-21-16,-21-22 0,21 0 15,-42 22-15,42-43 0,0 0 16,0 0-16,-21 0 0,21 1 15,-21 20 1,-1-21-16,22-42 31,0 0-31,22 0 16,-1-1-16,-21 1 0,63-63 16,1 20-1,-43 43-15,21 0 0,1-22 16,-1 22-16,-21 0 0,0 21 15,0 0-15,1 0 16,20 21-16,-42 0 0,0 1 16,21 41-1,0 1-15,43 20 16,-64-63 0,0 1-16,21-1 0,0-21 15,0 0-15,0 0 0,1 0 16,-1 0-16,21-21 15,0-1 1,-20 1-16,-1 0 0,-21-21 16,21 21-16,0-22 0,-21 1 0,0 21 15,21-22-15,0 1 0,-21 0 0,22-1 16,-22 1-16,0 21 0,0 0 0,0-22 16,0 65-1,0-1 1,0 0-16,-22 0 0,22 21 0,-21-20 15,21 20-15,-21 0 0,21-21 16,0 85 0,0-85-16,0 1 0,0-1 0,0 0 15,42 0-15,-20-21 0,41 21 16,-42-21-16,22 0 16,-1 0-16,-21 0 0,21-21 0,-20 21 15,41-42-15,-42 21 16,22-1-16,-22 1 0,0-21 15,0 21-15,-21-22 0,21 1 0,-21 21 0,21-21 16,-21-22 0,0 85-1,0 0 1,0 1-16,-21-1 0,0 21 0,0-21 16,0 22-16,21-22 0,0 0 15,0 0-15,-21 0 0,21 43 16,21-64 15,0 0-31</inkml:trace>
  <inkml:trace contextRef="#ctx0" brushRef="#br0" timeOffset="140765.24">27157 16552 0,'0'0'15,"-21"0"-15,-1 0 16,1 0-16,21 22 0,-42 20 16,42 0-1,0-21-15,0 1 0,0-1 16,21-21-16,0 0 0,0 0 16,1 0-16,-1 0 0,0 0 0,21 0 15,1-64 1,-43 43-16,21 0 15,-21 0-15,0 0 0,0-1 0,-21-20 16,-1 42-16,1-21 0,-42 21 16,20 0-1,22 21-15,0-21 0,0 21 16,0 0-16,21 22 0,0-22 16,0 64-16,0-43 0,0 0 15,0-21-15,0 22 16,0-22-16</inkml:trace>
  <inkml:trace contextRef="#ctx0" brushRef="#br0" timeOffset="140893.17">27411 16976 0,'-21'21'47</inkml:trace>
  <inkml:trace contextRef="#ctx0" brushRef="#br0" timeOffset="141194.01">27347 17209 0,'-21'42'16,"-42"-21"15,147-84-31,-168 105 32,84-63-17,0 0-15,0-1 0,0 1 16,42-21-16,-21 21 0,0-22 15,0 22-15,1 0 0,20-21 16,-21 21-16,21-1 0,1 22 0,-1 0 16,-21 0-16,22 0 0,20 43 15,-21-1 1,-20-21-16,-22 22 0,0-22 16,0 0-16,0 21 0,-22-21 0,1 1 15,0-1-15,0 0 0,0 0 0,-22 21 16,22-20-1,42-22 17,1-22-32</inkml:trace>
  <inkml:trace contextRef="#ctx0" brushRef="#br0" timeOffset="141713.7">28384 16955 0,'0'0'0,"0"-22"16,0-62 0,-21 63-16,0 21 0,0 0 15,0 0-15,-22 0 0,-20 0 16,42 21-16,-22 0 0,22 21 16,-21-21-16,21 1 0,-22 20 0,-20 43 15,42-22 1,21-42-16,0 0 0,21 22 15,0-22-15,0 0 0,0-21 16,22 0-16,-22 0 0,85 0 16,-85-21-1,0 0-15,21 0 0,-20-1 16,-1 1-16,0-21 0,-21 0 16,42-43-16,-21 21 15,1 1-15,-1-1 0,0 1 0,0-1 16,0 1-16,0-1 0,1 1 15,-22 21-15,21-22 0,-21 43 0,0-21 16,0 20-16,-21 44 16,-1 20-1,22 0-15,-21 1 0,0-1 16,0 0-16,0 22 0,-22 63 16,43-64-16,0 1 0,-21-1 15,21-20-15,-21-1 0,21 0 16,0 64-16,21-42 15,0-43-15,1 0 16,-1-21-16,0 0 0,42 0 16,-41-21-16,-1 0 15,0-1-15,0 22 0</inkml:trace>
  <inkml:trace contextRef="#ctx0" brushRef="#br0" timeOffset="142062.5">28892 16870 0,'-63'42'15,"126"-84"-15,-84 105 16,0-41-16,-21 20 16,21-21-16,21 0 0,-22 22 0,22-22 15,0 0-15,0 0 0,0 0 16,0 0-16,0 1 16,22-22-16,-1 0 0,0 0 0,21 0 15,-21 0-15,1 0 0,20 0 16,-21 0-16,0 0 0,43-43 15,-43 22-15,0 0 0,0-21 0,0 20 16,-21-20-16,0 0 0,0-1 16,0-20-16,-21 21 15,0 20-15,0 22 16,-21 0-16,-1 0 0,22 0 16,-21 22-16,21-1 0,-1 0 15,1 0-15,0 21 0,0-20 0,0 20 16,21 21-16,0-41 0,0-1 15,0 0-15,0 0 0,0 0 16,21 0-16,0 1 0,21-22 16</inkml:trace>
  <inkml:trace contextRef="#ctx0" brushRef="#br0" timeOffset="142325.35">29400 17018 0,'0'0'0,"43"-42"16,-22 21-16,21-1 0,-42 1 15,0 42 1,0 1 0,0-1-16,-21 0 0,21 21 0,-21-21 15,0 1-15,0 20 0,21-21 16,0 21-16,0 1 0,0-22 16,0 0-16,0 0 15,21-21 1,21 0-16,-21 0 15,0-21-15,1 21 0,-1-21 16,0 0-16,0 0 0,0-1 16,0 1-16</inkml:trace>
  <inkml:trace contextRef="#ctx0" brushRef="#br0" timeOffset="143056.93">29951 16997 0,'-43'63'31,"22"-41"-31,85-107 0,-149 191 16,85-64-16,0-21 0,-21 0 15,0 1-15,21 20 16,0-21-16,21-21 16,0 0-16,0 0 15,0 0 1,22 0-16,-22 0 0,0 0 16,21-42-16,-42 21 0,0-1 15,22-20-15,-1 21 0,-21-21 16,0 20-16,0-20 0,0 0 0,0 21 15,0-1-15,0 1 0,0 0 16,0 42 15,0 0-15,21-21-16,0 22 16,0-22-16,0 0 0,1 0 0,-1 21 15,0-21-15,0 0 0,21 0 16,-20 0-16,20 0 0,21 0 15,-20 0-15,-22-21 0,21-1 16,-21 22-16,22-21 0,-22 0 16,0-21-16,0 21 15,-21-1 1,-21 22 0,21 22 46,-21-1-31,0-21-31,0 21 16,-1-21-16,1 21 0,0 0 0,0 0 16,0 1-16,0-1 15,-1 0-15,22 0 0,-21 0 0,21 22 16,0-22-1,21 0 1,-21 0-16,22-21 0,-1 0 16,-21 21-16,0 0 0,0 1 15,-21-1 1,21 0-16,-22-21 0,1 0 16,21 21-16,-21 0 15,0-21-15,21 21 16,-21-21-16,0 0 15,-1 0 1</inkml:trace>
  <inkml:trace contextRef="#ctx0" brushRef="#br0" timeOffset="144253.25">29527 16997 0,'0'21'47,"0"0"-47,0 0 0,0 1 16,0-1-16,-21 0 0,21 0 15,0 21-15,0-20 0,-21 20 16,0-21-16,21 0 0,0 0 16,0 1-16,0-1 0,0 0 15,21-21 1,0 0 0,0 0-16,1 0 0,-1 0 0,0-21 15,0 21-15,0-21 16,0-1-16,-21 1 0,22 0 15,-1 0-15,-21 0 0,21 0 0,0-1 16,-21 1-16,21 21 0,0-21 0,-21 0 16,22 21-1,-22 21 1,0 0-16,0 0 16,0 1-16,0-1 0,0 0 0,0 0 15,21 0 1,-21 0-16,21 1 15,0-22-15,0 0 16,0 0-16,1 0 0,-1 0 16,21-22-16,-21 22 15,-21-21-15,21 0 0,1 0 16,-22 0-16,21 21 0,-42-21 0,21-1 16,21 1-16,0 0 0,0 0 15</inkml:trace>
  <inkml:trace contextRef="#ctx0" brushRef="#br0" timeOffset="144441.14">31136 16489 0,'21'-21'16,"-42"42"-16</inkml:trace>
  <inkml:trace contextRef="#ctx0" brushRef="#br0" timeOffset="144617.04">31136 16341 0,'-106'63'32,"85"-20"-17,148-149-15,-296 233 0,148-85 0,-22 0 0,22 22 16,-42-1-16,20 1 0,22-22 15,-42 85-15,41-63 0,1-1 16,-42 43-16,42-64 0,-1 1 16,1-1-16,21 0 15,0 1-15,0-22 0,64 85 16,-1-64 0,22-21-16</inkml:trace>
  <inkml:trace contextRef="#ctx0" brushRef="#br0" timeOffset="144657.01">31094 17484 0,'42'-43'15</inkml:trace>
  <inkml:trace contextRef="#ctx0" brushRef="#br0" timeOffset="144780.95">31792 16404 0,'0'0'0</inkml:trace>
  <inkml:trace contextRef="#ctx0" brushRef="#br0" timeOffset="144824.92">31919 16277 0</inkml:trace>
  <inkml:trace contextRef="#ctx0" brushRef="#br0" timeOffset="144964.84">32194 16510 0,'0'466'47,"-254"-191"-32,233-1249-15,296 1207 16,-571 550-16,254-762 0,-1 1 0,1-1 0,-21 0 16,41-21-16,1 0 15,-21 0-15</inkml:trace>
  <inkml:trace contextRef="#ctx0" brushRef="#br0" timeOffset="145008.82">31813 17272 0,'85'-21'15</inkml:trace>
  <inkml:trace contextRef="#ctx0" brushRef="#br0" timeOffset="145148.74">32787 16785 0,'21'21'15,"-42"1"-15,21-65 0,21 43 0,-42-21 0</inkml:trace>
  <inkml:trace contextRef="#ctx0" brushRef="#br0" timeOffset="145239.69">32702 16955 0,'0'21'16</inkml:trace>
  <inkml:trace contextRef="#ctx0" brushRef="#br0" timeOffset="145356.62">32829 17272 0,'0'0'0,"0"21"0,0 22 16</inkml:trace>
  <inkml:trace contextRef="#ctx0" brushRef="#br0" timeOffset="145431.57">32554 17844 0,'-211'63'31,"-255"1"-15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4:28:23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466 0,'0'0'0,"21"-21"15,-21-1-15,21 22 0,-21-21 16,0 0 0,0 0-1,0 42 17,0 0-32,0 0 0,-21 1 0,21-1 15,-21 0-15,0 21 16,21 1-16,0-1 0,-21 0 0,-1 1 15,1 105 1,-21-42-16,21-64 16,21 0-16,0 1 0,0-1 0,-21-21 15,21 21-15,-22-20 0,22-1 16,0 0-16,0 0 0,0 0 0,0 0 16,0-42 15,0 0-16,22 0-15</inkml:trace>
  <inkml:trace contextRef="#ctx0" brushRef="#br0" timeOffset="350.8">1503 508 0,'0'0'0,"0"-21"0,21 21 16,0 0-16,0 21 31,-21 0-31,21 0 0,-21 1 16,22-1-16,-22 0 0,0 21 0,0 1 15,0-1-15,21 0 0,-21 1 16,21-1-16,-21 0 0,0 1 0,0-1 15,0 0-15,0 22 16,0-22-16,0 0 0,0-20 16,0 20-16,0-21 0,0 21 15,0-20-15,0-1 0,-21-21 16,21 21-16,-21-21 31,-1-21-31</inkml:trace>
  <inkml:trace contextRef="#ctx0" brushRef="#br0" timeOffset="572.66">1164 1207 0,'0'-22'15,"21"22"1,0-21-16,1 21 0,20-21 15,0 0-15,1 21 16,-22-21-16,21 0 0,0 21 0,1-22 16,-1 1-16,0 21 0,1-21 15,20 0-15,1-21 16,-43 42-16,0-22 0,0 22 16</inkml:trace>
  <inkml:trace contextRef="#ctx0" brushRef="#br0" timeOffset="1056.39">1968 783 0,'0'0'16,"0"21"-1,0 1 1,0-1-16,-21 0 0,21 21 16,0-21-16,-21 1 0,21 20 15,0 21 1,0-41-16,0 20 0,0-21 0,0 0 15,0 0-15,0 1 0,0-1 0,0 0 16,21 0 0,0-21-16,1 0 0,20 0 15,-21 0-15,0 0 0,0-21 16,1 21-16,-1-21 0,21 0 0,0-22 16,22-41-1,-43 62-15,0-20 16,-21 21-16,0-21 0,0 20 0,0-20 15,0 21-15,0 0 16,0 0-16,0 42 31,-21 0-31,0 0 16,21 0-16,-21 22 0,21-22 16,0 21-16,0 22 15,0-22-15,0 0 0,0-21 16,0 1-16,0-1 0,0 0 15,0 0-15,21-21 16,0 21-16,0-21 0,22 0 0,-1 0 16,21-42-1,-20 21-15,-22 0 16</inkml:trace>
  <inkml:trace contextRef="#ctx0" brushRef="#br0" timeOffset="1372.89">2794 423 0,'0'0'0,"0"-21"0,0 0 0,0 0 0,0 0 15,0 0-15,0-1 16,-21 22-16,0 22 16,21-1-1,-22 0-15,22 0 0,-21 85 16,0-64-1,0 22-15,21 42 16,-21-64-16,0 21 0,-1-20 0,22 20 16,-21-20-16,21-1 0,0 0 0,0 1 15,0-1-15,-21-21 0,21 0 16,0 22-16,0-1 16,21-42-1,0 0-15,1 0 16,-1 0-16,-21-21 15,42 0-15</inkml:trace>
  <inkml:trace contextRef="#ctx0" brushRef="#br0" timeOffset="1819.64">2963 783 0,'0'0'0,"0"21"31,0 1-15,-21-1-16,21 0 0,-21 0 16,21 21-16,-21-20 0,21 20 15,0-21-15,0 21 0,-21-20 16,21 20-16,0-21 0,0 0 0,0 0 16,0 1-16,0-1 0,0 21 15,21-42-15,-21 21 0,21-21 16,0 0-16,0 0 0,0 0 15,22 0-15,-22 0 0,0-21 16,0 21-16,0-21 0,1 0 16,20-22-16,-21 22 15,0 0-15,0-21 0,-21 21 0,0-22 16,0 1-16,0-43 16,0 64-16,0-21 0,-21 21 15,0-1-15,-21-20 0,21 42 16,-1 0-16,1 0 0,0 0 15,0 0-15,0 0 0,0 0 16,-1 21-16,22 0 0,-21-21 16,21 22-16,0-1 15,-21-21-15,0 0 16</inkml:trace>
  <inkml:trace contextRef="#ctx0" brushRef="#br0" timeOffset="2103.46">2519 677 0,'21'0'16,"0"0"-16,0 0 15,0-21-15,22 21 0,-22 0 16,21-21-16,1 21 0,-1-21 15,0 21-15,1 0 0,20-21 16,-21 21-16,1 0 16,-22-21-16,0 21 0,0 0 0,-42 0 62</inkml:trace>
  <inkml:trace contextRef="#ctx0" brushRef="#br0" timeOffset="3530.66">4212 804 0,'0'-21'31,"0"0"-15,21 0 0,0 21-16,1-21 0,20 0 15,-21-1-15,0 1 16,0 0-16,1 0 0,-1-21 15,0 20-15,-21 1 0,21 0 0,-21-21 16,-21-1 0,0 22-16,-22 21 15,22 0-15,-21 0 0,0 0 0,-43 0 16,43 0-16,-1 21 16,-63 22-16,64-1 15,0-21-15,21 0 16,21 22-16,0-22 0,0 0 15,0 0-15,0 0 0,21 1 16,21 41 0,0-63-16,-20 21 15,-1 0-15,42 22 0,-42-22 16,22 0-16,-22 0 0,0 0 16,21 1-16,-20-1 0,-1 21 15,0-21-15,-21 22 16,0-22-16,-21 21 15,0-21-15,-1 0 0,-20 1 16,21-1-16,-21-21 0,-22 21 16,22-21-16,21 21 0,-85-21 15,85 0-15,-1 0 16,-20-21-16,0 0 16,42 0-16,-21-1 0,-1 1 15,22-21-15,-21 21 0,21-22 0,-21-20 16,21 21-16,-21 20 15,21-20-15,0 21 0,0 0 16,0 0 0,0 42-1,0 0 1,0 0-16,21 21 0,0-20 0,0-1 16,-21 21-16,22-21 0,-1 22 15,0-22-15,-21 0 0,63 42 16,-41-41-1,-1-1-15,0 0 0,42 0 16,-41-21-16,20 0 0,-21 0 0,21 0 16,1 0-16,-1 0 0,85 0 15,-85-21-15,1 21 16,-1-21-16,64-43 16,-85 43-16,21 0 0,-20 0 15,-22-22-15,21 22 0,0 0 16,0-85-1,-21 64-15,0 21 0,0-22 16,0 65 15,0-1-15,0 0-16,0 0 0,0 0 16,0 22-16,-21-22 0,21 21 0,0-21 15,0 0-15,0 1 0,0 41 16,0-21-1,21-20-15,21-22 16,-20 21-16,-1-21 0,0 0 16,0 0-16,0 0 0,0 0 0,43-21 15,-22-22 1,-21 22-16,1-21 16,-1-1-16,0 22 0,-21 0 15,0-21-15,21 21 0,-21-22 0,21 22 16,0-21-1,-21 21-15,0-1 16,0 44 0,-21-1-16,21 0 15,-21 0-15,21 0 0,-21 0 0,21 22 16,0-22-16,0 0 0,0 21 16,0-20-16,0-1 0,0 0 0,0 0 15,0 0-15,0 0 0,0 1 16,0-1-16,0 0 0,21-21 15,0 0-15,0 0 16,1 0-16,-1 0 0,0 0 16,0 0-16</inkml:trace>
  <inkml:trace contextRef="#ctx0" brushRef="#br0" timeOffset="4267.52">5863 826 0,'0'0'0,"0"-22"0,0 1 16,0-21-16,-21 21 15,0 21-15,0 0 16,-22-21-16,22 21 0,0 0 0,-21 0 16,20 0-16,-20 0 0,-21 0 15,-1 42 1,22-21-16,-22 21 0,43 1 15,0-22-15,0 21 0,21-21 16,0 22-16,0-22 0,0 0 0,0 43 16,0-43-16,21 0 15,0 0-15,21-21 16,-20 0-16,20 0 0,-21 0 0,21 0 16,-20 0-16,147-63 31,-148 41-31,0 1 0,0 0 15,22-42-15,-22 41 0,0 1 16,-21-21-16,0 21 0,0 0 16,21-1-16,-21 1 0,0 0 0,0 0 15,-21 21 17,21 21-17,0 0-15,0 0 0,-42 85 16,42-85-1,0 22-15,0-1 0,0 0 0,0 1 16,0-1-16,0 0 0,0 1 0,-21-1 16,21 0-16,0 1 0,0-1 15,0 0-15,0 22 0,0-22 0,0 64 16,0-64-16,0 22 16,-22-22-16,22 1 0,-21-1 0,-21 106 15,0-84 1,42-43-16,-22 0 15,-20-21-15,21 21 0,0-21 0,0 0 16,-1 0-16,-20 0 0,21-21 16,0 0-16,-22 0 0,22-1 0,0 1 15,0-85-15,0 64 16,21-21-16,0-1 0,0 22 0,0-22 16,0 22-16,0-22 0,0 22 15,42-85 1,-21 85-16,0-1 0,22 1 15,-22 21-15,21-21 0,64-64 16,-64 85-16,1-22 0</inkml:trace>
  <inkml:trace contextRef="#ctx0" brushRef="#br0" timeOffset="5076.57">6435 953 0,'0'0'0,"21"-22"0,0 22 16,0-21-16,0 21 15,0-21-15,43-21 0,-64 21 16,0-1-16,0 1 15,0 0-15,0 0 0,-21 0 0,0 21 16,-43-43 0,43 43-16,-21 0 0,20 0 0,-20 0 15,0 0-15,-1 0 0,22 0 0,-21 22 16,0-22-16,20 21 0,-20 21 16,21-21-16,0 0 0,0 1 0,-1 20 15,1-21-15,21 21 0,0 43 16,0-64-1,21 0-15,22 1 16,-22-22-16,0 0 0,21 0 16,-20 0-16,20 0 0,-21-22 15,64 1-15,-43 0 16,-21 0-16,22 0 0,-22 0 16,21 21-16,-21-22 0,0 1 0,1 0 15,-22 0-15,21 0 16,-21 0-1,-21 42 17,21 0-17,0 0-15,0 21 0,0-20 0,0 20 16,0-21-16,0 21 0,0 1 16,0-1-16,0 0 0,0 1 0,0 105 15,0-63 1,0-22-16,0-21 15,0 64-15,0-42 0,0-22 16,0 0-16,0 1 0,0-1 16,0 0-16,-43 64 15,1-63-15,21-22 0,0 0 16,-1 0-16,1 0 0,0-21 16,0 0-16,-43 0 0,43 0 15,0 0-15,-64-42 16,43-22-1,21 43-15,0-21 0,0 0 0,-1-1 16,1 1-16,21 21 0,0-22 16,0 1-16,0 0 0,21-106 15,1 84 1,-1 43-16,0-21 0,42-22 16,-41 22-16</inkml:trace>
  <inkml:trace contextRef="#ctx0" brushRef="#br0" timeOffset="5495.56">6816 889 0,'84'-21'16,"-63"21"0,1 0-16,-1 0 0,21-42 15,-21 42-15,0-22 0,-21 1 16,22 21-16,-22-21 0,0 0 16,0 0-16,-22 0 15,1 21 1,0 0-16,0 0 0,-21 0 15,-1 0-15,22 0 0,-42 42 16,41-21-16,1 0 16,-21 43-16,42-43 15,0 0-15,0 0 0,0 22 0,0-22 16,0 0-16,0 0 16,0 0-16,21 0 0,21-21 15,1 0-15,-22 0 16,0 0-16,43 0 15,-43 0-15,0-21 0</inkml:trace>
  <inkml:trace contextRef="#ctx0" brushRef="#br0" timeOffset="5927.66">7578 614 0,'-64'0'31,"43"0"-31,0 0 0,0 0 0,-1 0 16,-20 21-16,21-21 0,0 21 15,-22 0-15,22 1 16,21-1-16,-21 0 0,21 0 0,0 0 16,0 0-1,0 1-15,21-1 16,0-21-16,1 21 0,-1-21 15,0 0-15,0 21 0,43 0 16,-43 0-16,0 1 16,0-1-16,-21 21 15,0-21-15,0 0 16,-21 1-16,0-22 0,-22 21 16,22-21-16,0 0 15,-21 0-15,-1 0 0,1 0 16,21 0-1,0 0-15,21-21 0,-21 21 16,21-22-16,0 1 0,0-21 16,0 21-1,21 0-15,0-1 0,0 1 16</inkml:trace>
  <inkml:trace contextRef="#ctx0" brushRef="#br0" timeOffset="6611.4">8022 318 0,'0'0'0,"0"-22"0,-21 22 31,21 22-15,-21-1-16,21 0 0,0 0 15,-21 21-15,-1-20 0,1 20 0,21 0 16,-21 1-16,0-1 0,21 0 16,-21 1-16,0-1 0,21 0 0,-22 1 15,1-1-15,21-21 0,-21 21 16,21 1-16,0-22 0,0 0 0,0 21 16,0-20-16,0-1 15,21-21-15,0 0 0,22 0 16,-22 0-16,0 0 0,21 0 0,1 0 15,41-64 1,-62 43-16,-1 0 16,0 0-16,0 0 0,0-1 15,0-20-15,-21 0 16,22-1-16,-1 1 0,-21 21 16,0 0-16,0 42 46,-21 0-46,21 0 0,-22 0 16,22 1-16,0-1 0,0 21 16,0-21-16,-21 0 0,21 22 15,0-22-15,0 0 16,0 0-16,0 0 0,21-21 31,1 0-31,-1 0 16,0 0-16,0-21 0,0 0 0</inkml:trace>
  <inkml:trace contextRef="#ctx0" brushRef="#br0" timeOffset="7344.48">8551 656 0,'0'0'0,"0"21"31,0 1-31,-21-1 0,0 0 15,0 0-15,21 0 0,0 22 16,0-22-16,-21 0 0,21 21 0,-22 1 16,22-22-16,0 21 15,0-21 1,22-21-16,-22 21 0,21-21 16,0 0-16,0 0 15,-21-21-15,0 0 16,0 0-16,0 0 15,0 0-15,0-22 0,0 22 16,0 0-16,0-43 16,21 22-16,-21 21 0,21 0 15,1 0-15,-1-1 0,0 1 0,0 0 16,21 21-16,-20-21 0,20 21 16,-21 0-16,21 0 0,1 0 0,-22 0 15,21 0-15,-21 0 0,22 21 16,-22-21-16,0 21 0,0 0 15,-21 22-15,0-22 0,0 0 0,0 21 16,0-20-16,0 41 16,0-42-16,0 0 0,0 1 0,0-1 15,-21 0-15,0 0 16,0-21-16,21 21 16,-21-21-16,-1 0 15,1-21-15,21 0 16,0 0-16,0 0 15,0-1-15,0 1 0,0 0 16,64-85-16,-43 85 0,0-21 16,21 21-16,-20-22 0,20 22 15,21-42-15,-20 63 0,-22-22 16,21 22-16,22 0 16,-1 0-16,-20 22 15,-22-1-15,0 0 16,0 0-16,0 21 0,-21-20 0,0 20 0,0 0 15,0 1-15,0-22 0,0 63 16,-21-62-16,-21 62 16,-1-41-1,43-22-15,-21-21 16,0 0-16,21-21 16,0-1-1,-21-20-15</inkml:trace>
  <inkml:trace contextRef="#ctx0" brushRef="#br0" timeOffset="7560.87">8890 191 0,'-21'0'15,"42"0"-15,-42-22 0,0 22 16,21 22 31,0-1-47,-22-21 31,1 21-31</inkml:trace>
  <inkml:trace contextRef="#ctx0" brushRef="#br0" timeOffset="7775.74">7726 508 0,'0'0'0,"0"21"0,21-21 31,0 0-31,21 0 0,-20 0 0,20 0 16,0 0-16,1 0 0,-22 0 15,21 0-15,43 0 16,-43 0-16,0 0 0,-20-21 0,20 21 16,-21-21-16</inkml:trace>
  <inkml:trace contextRef="#ctx0" brushRef="#br0" timeOffset="8536.26">10816 847 0,'-21'0'0,"42"0"0,-63-21 15,63 21 16,0 0-15,0 0-16,22 0 0,-22 0 0,21 0 16,22 0-16,-22 0 0,21 0 15,1 0-15,-1 0 0,-20 0 0,20 0 16,1 0-16,-22 0 16,22 0-16,-1 0 0,-21 0 0,1 0 15,-1 0-15,0 0 0,1 0 16,-22 0-16,21 0 0,-42-22 15,0 1-15,0 0 16,-21 21-16,0 0 16,0-21-16,0 21 0,-1 0 0,-20-21 15,21 21-15,-64-21 16,64 21-16,-21 0 16,21-22-16,42 22 46,0 0-30,0 0-16,0 0 0,0 0 16,1 0-16,-1 22 0,21-1 15,-21 0-15,-21 0 16,0 0-16,0 0 0,0 1 16,0 20-16,-63 43 15,-1-22-15,43-42 0,0 22 16,-43-1-16,43-21 15,-21 0-15,0 22 16,20-43 0</inkml:trace>
  <inkml:trace contextRef="#ctx0" brushRef="#br0" timeOffset="9735.52">13420 1058 0,'105'0'32,"-83"0"-32,-1-21 0,21 0 0,0 0 15,1 0-15,84-43 16,-64 1-1,-20 20-15,41-41 16,-63 41-16,1 1 0,-22 21 16,0-21-16,0 20 0,0-20 0,0 21 15,0-21-15,0 20 0,0 1 16,-43-21-16,22 21 16,0 21-1,0 0-15,0 21 0,-22 21 16,22-21-16,0 22 15,0-22-15,-22 85 16,-20 63-16,42-105 0,21-1 16,-21 1-16,-1-1 0,1 1 15,0 63-15,0-43 0,0-20 16,0-1-16,-1 1 16,22 20-16,-21 1 0,0-21 0,0 20 15,-21 1-15,-1 63 0,22-84 16,0-1-16,0 1 0,0-1 15,21 1-15,0-22 0,-22 21 16,22-20-16,0-22 0,0 21 0,0-21 16,0 1-16,22-22 0,-1 0 15,0 0-15,0 0 0,21-22 0,-20 1 16,20 0-16,0 0 0,-21-21 16,22 20-16,-1-20 0,0 0 0,85-106 15,-84 105-15,-1-63 16,-21 43-16,-21 21 15,0-22-15,0 1 0,-21-1 16,-42-63-16,41 85 0,-20-22 16,0 22-16,-1 0 0,22 20 15,-21-20-15,0 21 0,-1 0 0,22 21 16,0-21-16,0 21 0,0 0 16,-1 0-16,44 0 31,-1 0-31,0 0 0,21-22 15,-21 22-15,22 0 0,-1-21 16,0 0-16,1 21 0,-1-21 16,22 0-16,-1 0 0,-21-1 0,22 1 15,42-21-15,0 0 16,-64 20-16,21-41 16,-63 42-16,22 21 0,-22-21 15,-22 21 1,1 0-1,0 0-15,21 21 16,0 0-16,-21 0 0,21 0 16,-21 22-16,21-22 0,0 0 15,0 0-15,-21 0 16,21 0 0,-22-21-1,22-21 1</inkml:trace>
  <inkml:trace contextRef="#ctx0" brushRef="#br0" timeOffset="9903.42">14351 762 0,'0'21'47,"0"0"-31</inkml:trace>
  <inkml:trace contextRef="#ctx0" brushRef="#br0" timeOffset="10368.17">14584 995 0,'0'0'0,"0"21"0,0 0 0,0 0 15,0 1-15,0-1 0,0 0 16,0 21-16,0-21 16,-21 1-16,21-1 15,-22-21-15,1 0 31,0 0-31,21-21 16,0-1 0,0 1-16,0 0 0,0 0 15,0 0-15,0 0 0,21-1 16,0-20-16,1 21 0,-1-21 16,0 20-16,0 1 0,21 0 0,-20 0 15,20 0-15,-21 21 0,21 0 16,-20 0-16,20 0 0,0 0 15,-21 0-15,1 21 0,20 0 0,-21 0 16,-21 0-16,0 22 0,0-1 16,0 0-16,0-20 0,0-1 15,-21 0-15,21 0 0,-21 0 0,0 0 16,-1-21-16,22 22 0,0-1 16,22-42 30,-1-1-46</inkml:trace>
  <inkml:trace contextRef="#ctx0" brushRef="#br0" timeOffset="10905.32">15642 804 0,'0'0'15,"-21"-21"-15,0 21 0,0 0 0,-1 0 16,1 0-16,0 0 16,0 0-16,0 21 0,-85 22 15,85-1-15,0-21 16,-22 0-16,22 22 0,0-1 0,-21-21 16,20 0-16,22 22 0,-21-22 0,21 0 15,0 0-15,0 22 16,21-22-16,1-21 0,-1 0 15,0 0-15,0 0 0,0 0 16,22 0-16,20 0 16,43-64-16,-85 43 15,64-21-15,-64-1 16,21 22-16,1-21 0,-1 0 0,-21-1 16,21-20-16,1 20 0,20-41 15,-20-1-15,-22 43 16,0-1-16,-21 1 0,0 0 15,0 21-15,0-22 0,0 22 0,-21 21 32,0 21-32,-1 0 0,22 1 15,-21 20-15,0 0 0,0 1 16,0 20-16,0-21 0,-1 22 0,-41 84 16,42-84-1,21-22-15,0 0 0,0 1 16,-21-22-16,21 21 0,0-21 0,0 0 15,0 1-15,21-1 16,0-21-16,0 0 0,0 0 0,22 0 16</inkml:trace>
  <inkml:trace contextRef="#ctx0" brushRef="#br0" timeOffset="11520.32">16468 614 0,'21'0'32,"0"0"-32,0 0 0,21 0 15,-20 0-15,-1 0 0,0 0 16,0-21-16,0 21 0,0 0 15,1-21-15,-1-1 0,0 22 0,-21-21 16,0 0-16,0 0 16,-21 21-16,0 0 15,-1 0-15,1 0 16,-21 0-16,21 0 0,-22 0 0,1 0 0,21 21 16,-21 0-16,20 0 15,-62 43-15,63-43 16,-1 21-16,1-20 0,21-1 0,-21 21 15,21-21-15,0 0 16,0 1-16,0-1 0,0 0 0,21 0 0,0 0 16,64 0-1,-64-21-15,0 0 0,22 0 16,-22 0-16,0 0 0,0 0 16,-21-21-16,0 0 15,0 0 1,-21 21-16,0 0 0,0 0 0,-22 0 15,22 0-15,-21 0 0,0 21 16,-1 0-16,22 0 0,-21 1 0,-1-1 16,22 0-16,-21 0 0,21 21 0,0-20 15,-22 62 1,43 1-16,0-64 16,21 0-16,1 0 15,20-21-15,-21 0 0,21 0 0,1 0 16,-1 0-16,106 0 15,-42-42 1,-64 21-16,22 0 0,-22 0 0</inkml:trace>
  <inkml:trace contextRef="#ctx0" brushRef="#br0" timeOffset="11791.17">17124 275 0,'-64'106'31,"43"-64"-31,0 1 0,0-1 16,0 22-16,-1-22 0,1 85 16,0-64-16,0 1 0,0-1 15,0-20-15,-1 20 0,1-20 0,0 20 16,21-21-16,0-20 0,0 20 15,-21-21-15,21 0 0,0 0 0,0 1 16,0-1 0,21-21-1,-21-21-15</inkml:trace>
  <inkml:trace contextRef="#ctx0" brushRef="#br0" timeOffset="12167.92">17060 1016 0,'0'0'0,"0"21"16,21-21 0,1 0-16,-1 0 15,0 0-15,0-21 16,0 21-16,22-42 15,-22 42-15,0-21 0,-21-1 0,0 1 16,21 21-16,-21-21 16,-21 21-1,0 0-15,0 0 0,-1 0 16,1 0-16,0 21 0,0-21 0,0 21 16,0 1-16,-1 20 0,1 0 15,0-21-15,21 1 0,0-1 16,0 0-16,0 0 0,0 0 15,0 0-15,0 1 0,21-1 16,0-21-16,1 0 0,-1 0 16,0 0-16,21 0 0,-21 0 15,1 0-15</inkml:trace>
  <inkml:trace contextRef="#ctx0" brushRef="#br0" timeOffset="12839.75">17589 847 0,'0'0'0,"0"21"16,-21 0-1,21 0-15,-21 0 0,21 1 0,0 20 16,-21 0-16,0 1 16,21 20-1,0-42-15,-21 0 0,21 1 16,-22-22-1,22 21-15,0-42 32,0-1-32,0 1 15,0 0-15,0 0 0,0 0 0,0 0 16,64-85 0,-22 21-1,-21 64-15,43-21 0,-43 20 16,0 1-16,22 21 15,-22 0-15,0 0 0,42 43 16,-63 41 0,0-63-16,0 22 15,0-22-15,0 0 0,0 21 0,0-20 16,0-1-16,0 0 0,-21 0 0,0 0 16,21 0-16,-21 1 15,0-22-15,21-22 31,0 1-31,0 0 16,21 0-16,0-21 16,0-22-16,0 22 15,22-43-15,-22 64 0,0-21 16,43-1-16,-43 22 16,21 0-16,0 21 0,1 0 15,-22 0-15,21 21 0,-21 0 16,1 0-16,-1 1 0,0 20 0,0-21 15,-21 21-15,0-20 0,0 20 16,0 0-16,0-21 0,0 1 16,-21 20-16,0-21 0,0 0 0,-1 0 15,1 1-15,-21-1 16,21-21-16</inkml:trace>
  <inkml:trace contextRef="#ctx0" brushRef="#br0" timeOffset="13288.5">18563 1016 0,'0'21'16,"21"-21"-1,0 0-15,1 0 16,-1 0-16,21 0 0,-21 0 0,0-21 16,22 21-16,-22-21 0,0 0 15,0 21-15,0-21 0,1-1 0,-1-62 16,-21 63-1,0-1-15,-64 22 16,43 0-16,0 0 16,0 0-16,-22 0 0,22 0 0,-21 22 15,-43 41 1,64-21-16,0-20 0,0 20 16,0-21-16,21 43 0,0-43 15,0 0-15,0 0 0,21 21 16,0-42-16,0 22 0,0-1 0,22-21 15,-22 0-15,21 21 0,43-21 16,42 0 0,-85 0-16,-21-21 0,22 21 0</inkml:trace>
  <inkml:trace contextRef="#ctx0" brushRef="#br0" timeOffset="13751.23">19262 804 0,'-43'0'31,"22"22"-31,21-1 0,0 0 16,0 0-16,-21 0 0,21 22 15,-21 62 1,0-41-16,21-43 16,-22 43-16,22-43 15,0 0-15,0 0 0,0 0 16,-21-21-1,21-21 17,0 0-32,0 0 0,0 0 15,0-1-15,0-20 0,0 21 0,21-21 16,-21 20-16,22-20 0,20 0 16,21-43-16,22 0 15,-43 64-15,1 0 0,63-21 16,-64 21-16,0 21 0,-21 0 15,22 0-15,-22 21 0,0 0 16,-21 0-16,0 43 16,0 20-16,0-41 0,0-22 15,0 21-15,-21 0 0,0-20 16,21 20-16,-21-21 0,-1 0 0,22 0 16,-21 1-16,21-1 0,0 0 15,-21-21 1,21-21-1,21 0-15</inkml:trace>
  <inkml:trace contextRef="#ctx0" brushRef="#br0" timeOffset="14027.07">20235 381 0,'-63'21'16,"42"0"-16,21 1 16,-22 20-16,1-21 0,0 21 15,21 1-15,-63 105 16,20-42-16,43-43 16,-21-20-16,0-1 0,21 21 0,0-20 15,0-22-15,-21 21 0,21-21 16,0 1-16,0 41 15,0-42-15,21-21 32,0-21-32</inkml:trace>
  <inkml:trace contextRef="#ctx0" brushRef="#br0" timeOffset="14419.85">20680 783 0,'0'0'0,"-21"0"0,-1 0 0,1 0 16,-21 0-16,21 0 0,-22 0 15,22 0-15,-21 21 0,0 1 0,20-22 16,-20 42 0,21-21-16,0 21 0,21-20 15,0-1-15,0 0 0,0 0 16,21 0-16,0-21 0,0 21 15,22 1-15,-22-22 0,21 21 16,-21 0-16,0-21 0,1 21 0,-1-21 16,0 21-16,0 0 0,0-21 0,-21 22 15,0-1 1,-21-21-16,0 21 16,0-21-16,0 0 0,-1 0 0,-20 0 15,21 0-15,-64 0 16,43 0-16,21 0 15,-22 0-15,22 0 16,21-21 0,0 0-16,0-1 15,0 1-15,21 21 0</inkml:trace>
  <inkml:trace contextRef="#ctx0" brushRef="#br0" timeOffset="14715.68">20002 550 0,'0'0'0,"-21"0"15,21-21 1,21 21-16,1 0 16,20-21-16,0 21 0,1 0 15,-1 0-15,21 0 0,1 0 0,-1 0 16,1 0-16,-1 0 0,170 0 15,-148 0 1,-64 0-16,21 0 16,-42-21-1,0 0 17,-21 21-17,0 0-15</inkml:trace>
  <inkml:trace contextRef="#ctx0" brushRef="#br0" timeOffset="15660.14">1460 2752 0,'0'0'16,"0"-21"-16,-21-1 0,21 1 15,0 0-15,-21 21 0,21-21 16,0 0-1,0 42 1,-21 0 0,21 0-16,0 22 0,-21-22 0,21 21 15,0 22-15,0-22 0,0 0 16,0 22-16,0-1 0,0-20 0,-43 84 16,-20 21-1,63-127-15,-21 21 0,21-21 16,-21 22-16,21-22 0,0 0 15,-22-21 1,22-21 0,-21 21-16</inkml:trace>
  <inkml:trace contextRef="#ctx0" brushRef="#br0" timeOffset="16093.51">804 3027 0,'0'0'16,"-21"-21"-16,21 0 0,0-1 0,0 1 16,0 0-16,0 0 15,0 0-15,0 0 0,21-1 0,0 1 0,1-21 16,20 21-16,-21 0 0,21-1 16,1-20-16,41 0 15,-20 21-15,-1-1 0,-20 22 0,20 0 16,22 0-16,-22 0 0,1 0 15,42 43-15,63 63 16,-127-64-16,1 0 16,-22 22-16,0-22 0,0 0 15,-21 64-15,0-42 0,-21-22 16,0 22-16,-64 41 16,-21-20-16,43-43 15,-128 64 1,107-63-16,20-22 0,1 0 0,-1-21 15,1 21-15,-85-21 16,105 0 0,43-21-16,0-21 15,0 20 1,21 1-16,1 21 0,-1-21 0,21 0 16,-21 21-16,22-21 0,20-22 15,-21 22-15</inkml:trace>
  <inkml:trace contextRef="#ctx0" brushRef="#br0" timeOffset="16510.28">1947 3239 0,'0'0'0,"0"-22"0,0-20 31,0 21-31,21 21 0,1-42 16,-1 42-16,0-22 0,0 1 16,0 21-16,22 0 0,-22 0 0,42 0 15,-42 21 1,22 1-16,-22-1 0,21 0 0,-21 0 16,-21 21-16,0-20 0,0 20 0,0-21 15,0 21-15,0 1 0,-21-22 16,-21 0-16,21 21 0,-22 1 15,22-22-15,0-21 0,0 21 16,0-21-16,0 0 16,21-21-1,0 0-15,0 0 16,0-1-16,0 1 0,21-21 0,0 21 16,0 0-16,0-22 0,-21 22 15,21-21-15,1 21 0,-1-1 16,21 1-16,-21-21 0,0 21 0,1 21 15,20-21-15,21-1 16</inkml:trace>
  <inkml:trace contextRef="#ctx0" brushRef="#br0" timeOffset="16940.03">2794 3090 0,'-21'0'0,"21"22"16,-21-22-16,-1 21 0,22 0 16,-21 0-16,0 0 0,0 0 0,21 1 15,-21 20-15,21-21 0,-21 0 16,21 22-16,-22-1 16,22 21-16,0-41 15,22-1-15,-1 0 0,0-21 16,0 0-16,0 0 0,0 0 15,1 0-15,-1 0 0,21 0 0,0-21 16,1 0 0,-22-1-16,0 22 0,21-21 0,-20 0 15,-22 0-15,21-21 0,-21 20 0,0 1 16,0 0-16,0-21 0,0 21 0,-21-22 16,-1 22-16,-41-21 15,42 42-15,-43 0 16,43 0-16,-21 0 0,21 0 15,-1 0-15,1 0 0,0 0 16,0 21-16,0 0 0,21 0 16,0 0-16,0 1 15,21-22-15,0 0 0,0 0 16,0 0-16,1 0 0</inkml:trace>
  <inkml:trace contextRef="#ctx0" brushRef="#br0" timeOffset="17290.83">3260 3069 0,'-22'0'16,"1"21"0,21 1-16,0 20 15,0-21-15,0 0 0,-21 22 16,21-1-16,-21 0 0,21 1 0,0-1 15,-21 43-15,-22 63 16,43-85-16,-42 22 16,21-22-1,0 1-15,0-22 0,-1 22 0,22-1 0,-21-20 16,-42 126 0,63-106-16,-21-20 15,21-22-15,-22 21 0,22-21 16,0-42-1,0 0 1,0 0-16,22 0 0,-1-22 0,-21-41 16,42-22-1</inkml:trace>
  <inkml:trace contextRef="#ctx0" brushRef="#br0" timeOffset="17579.66">3069 3239 0,'0'0'0,"0"-22"0,0 1 0,0 0 16,42-42 0,-20 63-16,-1-22 0,0 22 15,0 0-15,0 0 0,22-21 0,-1 21 16,0 0-16,-21 0 0,22 0 16,-1 21-16,0-21 0,-20 22 15,20-1-15,-21 0 0,-21 21 0,0-21 16,0 1-16,-42 105 15,-22-85 1,43-21-16,-21 0 0,21-21 16,-22 21-16,22 1 0,-21-22 15,21 0-15,-1 0 0,-20 0 16,42-22 0</inkml:trace>
  <inkml:trace contextRef="#ctx0" brushRef="#br0" timeOffset="18605.08">4635 2646 0,'0'-21'16,"0"42"-16,0-63 0,22 20 0,-22 1 15,0 0-15,0 0 0,0 0 0,-22 21 32,22 21-32,-21 0 15,0 0-15,0 43 16,0-22-16,0 0 0,-1 22 0,1-1 0,0 1 15,0-1-15,-64 128 16,1-43 0,62-106-16,-20 22 15,42-43-15,-21 0 0,21 0 16,-21-21-16,0 0 0,-1 0 16,22-21-16,-21 0 15,21 0-15,-21 0 0,21 0 16,0-22-16,0 22 0,0-21 0,0 21 15,0-22-15,0 1 0,0 21 16,0-22-16,0 1 0,0 21 0,0-43 16,0 43-16,0 0 15,21 21-15,0 0 16,1 0-16,-1 21 16,-21 0-16,21 1 0,0-1 15,-21 0-15,21 21 0,0-21 0,1 22 16,-1-1-16,-21 0 0,21 1 15,0-22-15,21 64 16,-20-64-16,-22 0 0,21 21 0,21-42 16,-21 21-16,0 1 0,43-22 15,-22 0-15,1 0 0,84-43 16,-85 22-16,0 0 16,1 0-16,-1 0 0,43-64 15,-43 64-15,0-22 0,-21 1 16,1 0-16,-1-1 0,-21-105 15,0 106-15,-21-22 16,-1 22-16,1 0 0,-21-22 16,0 22-16,-85-85 15,21 63-15,42 43 16,-42 21-16,43 0 0,21 0 16,-22 21-16,22 1 0,-1 20 0,22 0 15,-42 64 1,42-42-16,21-1 0,0-21 0,0 22 15,0-22-15,0 22 0,21-22 0,0 0 16,0 1-16,85 63 16,-64-85-16,1 0 15,-1-21-15,0 0 0,64 0 16,-64 0-16,1 0 0,20 0 0,-20 0 16,-1-21-16,0 0 0,1 21 15,20-43-15,-21 22 0,1-21 16</inkml:trace>
  <inkml:trace contextRef="#ctx0" brushRef="#br0" timeOffset="19028.84">5440 2879 0,'-21'21'32,"-1"-21"-32,1 21 0,0 0 0,0 0 15,0 1-15,0 20 0,21-21 16,-22 0-16,22 22 0,-21-22 0,21 21 15,0-21-15,0 22 0,0-22 0,0 21 16,0 0 0,0-20-16,0-1 0,21 0 0,1-21 15,-1 0-15,21 0 0,-21 0 0,0 0 16,22 0-16,-22 0 0,64-42 16,-43 20-16,0-20 15,-21 21-15,1-43 16,-22 43-16,0-21 0,0 21 15,0-22-15,0 22 0,-22-21 0,22 21 16,-21 0-16,-21-22 0,21 22 16,0 21-16,-22-21 0,22 21 0,-21 0 15,21 0-15,-22 0 0,22 0 16,0 21-16,-43 21 16,43 1-16,21-22 15,0 0-15,0 0 0,21-21 16,1 21-16,-1-21 0,0 0 15,0 0-15,0 0 0,22 0 16,-22 0-16,21 0 0</inkml:trace>
  <inkml:trace contextRef="#ctx0" brushRef="#br0" timeOffset="19955.3">5927 2921 0,'0'0'0,"-22"0"15,22 21 1,-21-21-16,21 21 0,0 1 0,-21-1 16,21 0-16,-21 21 0,21-21 15,0 1-15,-21 20 0,21-21 0,0 21 16,0 43 0,0-64-16,0 22 15,63-22-15,-42-21 16,1 0-16,-1 0 0,0 0 15,0-21-15,0 21 0,43-43 16,-1-20 0,-42 42-16,-21-22 0,22 22 15,-1 0-15,-21 0 0,21-43 16,-21 43-16,0 42 47,0 0-47,0 1 0,0-1 15,0 21-15,0-21 0,0 0 16,0 1-16,0 41 16,0-42-16,0 0 0,0 1 15,21-22-15,0 0 16,0 0-16,1 0 16,-1-22-16,0 22 0,21-42 15,1-21-15,-43 41 16,21 1-16,-21 0 0,0-21 15,0 21-15,0-1 0,0-20 16,0 21-16,0 0 0,0 0 0,-21-22 16,21 22-1,0 0-15,0 0 16,21 0-16,0 21 0,0 0 16,0 0-16,0 0 0,22 0 0,-1 0 15,0 0-15,1 0 0,-1 0 16,0 0-16,22 21 0,21 42 15,-64-42-15,-21 1 16,21-1-16,-21 0 0,0 21 16,0-21-16,0 1 0,0-1 0,-21 0 15,0 21 1,-22 22-16,22-43 16,0-21-16,21-21 46,0 0-46,0-1 0,0 1 16,0 0-16,0 0 0,21 0 16,0-22-16,0 22 0,1-21 0,20 21 15,-21-22-15,21 22 0,-20-21 16,20 21-16,-21 0 0,64-1 16,-64 22-16,21 0 0,-21 0 0,22 0 15,-22 22-15,21-1 16,-21 0-16,-21 42 0,22 1 15,-22-22-15,0 1 0,0-22 16,-22 21-16,22-21 0,-21 22 16,-21 20-1,21-42-15,0 22 0,-1-43 16,22 21-16</inkml:trace>
  <inkml:trace contextRef="#ctx0" brushRef="#br0" timeOffset="20670.16">8742 3069 0,'0'0'0,"-21"0"0,21-21 15,-22 21-15,1 0 16,0 0-16,63 0 47,-20 0-47,20 0 16,0 0-16,1 0 0,20 0 15,1 0-15,20 0 0,64 0 16,43 0-16,-85 0 0,0 0 15,21 0-15,0 0 0,0 0 16,-22 0-16,340 0 16,-255 0-1,-105 0-15,42 0 16,-85 0-16,1 0 0,-1 0 0,-21 0 16,0 0-16,1 0 0,-22-21 31,0 0-16,-22 0-15,1 21 16,0 0-16,0-22 16,-43 1-16,43 21 15</inkml:trace>
  <inkml:trace contextRef="#ctx0" brushRef="#br0" timeOffset="21043.94">10647 2773 0,'-21'0'15,"42"0"-15,-42-21 16,21 42 15,0 0-31,21-21 0,-21 21 16,21-21-16,0 21 0,85 22 16,-21-43-1,-43 21-15,0-21 0,1 0 16,-1 0-16,21 0 0,1 0 15,-22 0-15,1 0 0,-22 0 16,0 0 0,-42 0-1,0 0-15,-1 21 16,1-21-16,-21 21 0,21 0 16,-22 1-16,22-1 0,-21 0 0,21 0 15,-43 43-15,22-43 16,21 21-16,-22-21 0,-41 64 15,41-64 1,22 0-16,21 0 0,-21-21 16,21 22-16</inkml:trace>
  <inkml:trace contextRef="#ctx0" brushRef="#br0" timeOffset="21911.51">12975 2815 0,'42'21'31,"-20"-21"-31,20 0 0,-21 0 0,21-21 16,1 0-16,-1 21 0,-21-21 16,22 0-16,-22 0 0,21 21 15,-21-22-15,0 1 0,1 0 0,-1 0 16,-21 0-16,0 0 0,0-1 15,0 1-15,0 0 0,-21 0 16,-22 0-16,-20 21 16,20 0-16,-41 0 15,41 0-15,-20 21 0,-22 0 16,64 0-16,-21 0 0,21 1 16,-22 20-16,43 21 15,0-41-15,0-1 0,21 0 16,1 0-16,-22 0 0,42 0 15,0 22-15,1-22 0,-1 21 16,0-21-16,-21 1 16,1 20-16,-1-21 0,0 0 15,0 0-15,-21 1 0,0-1 0,0 0 0,0 21 16,0-21-16,0 1 0,-21-1 16,0 21-16,-43 0 15,1-20-15,-43 20 0,64-21 16,-22-21-16,1 21 0,20-21 15,1 0-15,0 0 0,-1 0 16,-20-21-16,-1 0 0,43 0 16,0 0-16,0-22 0,0 22 15,21-21-15,0 21 0,0-22 16,0 1-16,0 21 0,0-22 0,0-41 16,0 41-1,21 22-15,0 0 0,0 21 16,0 0-16,0 0 0,1 21 15,-1-21 1,0 21-16,0 1 16,0-22-16,0 21 0,1-21 15</inkml:trace>
  <inkml:trace contextRef="#ctx0" brushRef="#br0" timeOffset="22349.27">13525 3154 0,'0'0'0,"22"0"16,-1 0 0,0 0-16,0 0 0,0-21 15,0 0-15,1 21 0,-1-22 0,21 22 16,-21-21-16,22 0 0,-22 21 15,21-21-15,-21 0 0,43-22 16,-64 22-16,0 0 0,0 0 16,-21 21-16,-1 0 15,-20 0-15,-21 0 16,-64 42-16,84-21 16,22 1-16,-21-1 0,21 0 15,-1 21-15,1-21 0,0 64 16,21-21-16,0-43 15,0 21-15,0-21 0,0 0 0,0 1 16,21-1-16,0 0 0,1-21 0,-1 0 16,21 21-16,-21-21 0,0 0 15,22 0-15,-22 0 0,21 0 0,1-21 16,-22 0-16,21 0 0,0-1 16,1 1-16,-22 0 0,21 0 15</inkml:trace>
  <inkml:trace contextRef="#ctx0" brushRef="#br0" timeOffset="22624.11">14668 2371 0,'0'0'0,"0"-21"0,0-1 16,0 1-16,-21 21 15,0 0 1,0 0-16,0 21 0,0 1 0,-1 20 0,1 0 15,-42 64 1,42-42-16,-1-1 0,1 1 0,0-1 16,0-21-16,0 22 0,0-1 0,-22 43 15,22 0 1,0-64-16,21 1 0,-21 20 16,21-42-16,0 1 0,0-1 15,0 0-15,21-21 16,0 0-16,0 0 0,0-21 15,1 0-15</inkml:trace>
  <inkml:trace contextRef="#ctx0" brushRef="#br0" timeOffset="23020.88">14563 3090 0,'0'0'0,"0"22"0,0-1 15,0 0-15,21-21 16,0 0-16,0 0 0,0 0 16,0 0-16,22 0 15,-22 0-15,0-21 0,43 0 16,-43-1-16,0 22 0,21-42 16,-42 21-16,21 0 15,-21 0-15,0-1 0,-42 1 16,0 21-1,21 0-15,-22 0 16,22 21-16,0 1 0,0-1 16,0 0-16,-1 0 0,1 0 15,0 22-15,0-22 0,21 21 0,0-21 16,-21 22-16,21-22 0,0 0 0,0 0 16,0 0-16,0 0 0,0 1 15,21-1-15,0-21 16,0 0-16,0 0 0,22 0 15,-22 0-15,0 0 0,64-43 16,-64 43-16,21-21 0</inkml:trace>
  <inkml:trace contextRef="#ctx0" brushRef="#br0" timeOffset="23292.72">15473 2879 0,'0'0'0,"0"-21"15,-21 21-15,-1 0 16,1 0-16,21 21 0,-42 0 16,21 0-16,0 0 15,-1 22-15,1-22 0,0 0 0,0 21 0,0-21 16,0 43 0,-1 21-16,22-64 15,0 0-15,0 21 0,0-21 16,22 1-16,-1-22 0,0 0 15,21 21-15,85-21 16,-63-21 0,-43-1-16,21 1 0,-21 0 15,22 0-15,-22 0 0</inkml:trace>
  <inkml:trace contextRef="#ctx0" brushRef="#br0" timeOffset="23610.54">16002 2582 0,'0'0'0,"0"-42"15,21 0-15,-21-1 0,0 1 0,0 21 16,0-21-16,0 20 16,0 1-16,-21 42 15,21 1 1,-21 20-16,0-21 0,-1 85 16,1 0-16,0-64 0,0 22 15,21-1-15,-21-21 0,0 1 16,-1 20-16,22-20 0,-21-1 0,21 0 15,-21 1-15,21 20 16,0 22 0,0-64-16,0 0 0,0 21 15,21-20 1,0-22-16,1 0 0,-1 0 16,0 0-16,0 0 0,43-43 15,-43 22-15,0 0 0,0 21 16,0-21-16,0-22 0</inkml:trace>
  <inkml:trace contextRef="#ctx0" brushRef="#br0" timeOffset="23812.43">15769 2836 0,'-21'0'0,"42"0"0,-63 0 16,63 22-1,0-22-15,0 0 16,22 0-16,-22 0 16,0 0-16,21 0 0,-21 0 0,22 0 15,-22-22-15,21 1 16,-21 21-16,1-21 0,20 0 0</inkml:trace>
  <inkml:trace contextRef="#ctx0" brushRef="#br0" timeOffset="24342.36">16976 2180 0,'0'-21'16,"-22"21"-16,1 0 0,0 0 16,0 0-16,0 0 0,0 0 15,-1 21-15,22 0 0,-21-21 0,0 22 16,0-1-16,0 21 15,21-21-15,-21 22 16,21-22-16,0 0 0,0 21 0,0-21 16,0 1-16,21-1 0,0-21 15,0 21-15,43-21 16,-43 0-16,21 0 0,0 0 16,1 0-16,-1 0 0,0 0 0,-20-21 0,20 0 15</inkml:trace>
  <inkml:trace contextRef="#ctx0" brushRef="#br0" timeOffset="24856.06">17335 1863 0,'0'0'15,"-21"0"-15,-42-21 0,42 21 0,-1 0 16,-20 0-16,0 0 0,21 0 15,-22 0-15,1 21 0,0 0 0,-1 0 16,1 0-16,0 0 0,-1 1 16,1 20-16,0 0 0,-43 22 15,64-22-15,-43 22 16,22-22-16,21 0 0,0 1 16,21-22-16,0 21 0,0 0 0,0 1 15,0-22-15,0 21 0,21-21 0,21 43 16,43-1-1,-43-63-15,0 22 0,43-22 16,-43 0 0,43 0-16,-43 0 0,22-22 0,105-41 31,-21-22-31,-105 64 16,-1-21-16,0-1 0,-20 1 0,-1 0 15,-21-22-15,0 22 0,0 0 16,0-22-16,-21-126 15,-1 126-15,-20 43 16,0-21-16,21-1 0,-43 22 16,22 0-16,-1 21 0,1 0 0,-21 0 15,20 0-15,1 0 0,-85 21 16,63 0 0,43 0-16,0 1 0,-21 20 15,21-21-15,-1-21 0,22 21 0,0 0 16,-21-21-16</inkml:trace>
  <inkml:trace contextRef="#ctx0" brushRef="#br0" timeOffset="102428.45">1397 4932 0,'0'-21'31,"0"0"-16,0-1 1,0 1 0,0 0-16,0 0 31,0 0-15,0 0 124,0-1-124,0 1 15,0 0-15,0 0 15,-21 21-15,0 21-1,21 0-15,-22 0 16,1 1-16,21 83 15,-21-62-15,21-1 0,0 22 16,-21-22-16,21 21 0,-21 43 16,21-42-16,0-1 15,0-20-15,-21 62 16,21-20-16,0-43 0,-22 1 16,22-1-16,0-21 0,0 0 15,0 22-15,0-22 0,0 0 16,0 0-16,-21-21 31,21-21-15,-21 21-16,21-42 0,0 21 15,-21-1-15,21-20 0</inkml:trace>
  <inkml:trace contextRef="#ctx0" brushRef="#br0" timeOffset="103132.8">1016 5228 0,'0'0'15,"-21"-21"-15,0 0 0,21 0 0,-22 0 16,22-1-16,0 1 0,0-21 16,0 21-16,0-43 15,43-20-15,-22 41 16,0 22-16,0-21 0,0 21 15,22-1-15,-1 1 0,0 0 16,1 0-16,41-21 0,-20 42 16,-22-22-16,85 22 15,-42 0 1,-43 22-16,-21-1 0,22 21 16,-22-21-16,0 22 0,0 20 0,0-21 15,1 1-15,-22 20 0,0 1 16,0 20-16,21-20 0,-21 21 15,0-43-15,0 21 16,0-41-16,-21-1 0,21 21 16,-22-21-16,22 0 15,-21-21-15,0 0 16,0 0 0,21-21-16,0 0 0,0-21 15,0 21-15,0-22 16,0 1-16,21-127 15,0 105-15,0 22 16,1-22-16,20-20 16,-21 41-16,0 1 0,22 0 0,-1 20 15,-21 1-15,21 0 0,43-21 16,-43 42-16,43 0 16,-43 21-16,-20 0 0,41 43 15,-42-22-15,-21 0 16,0 64-16,0-64 0,0 22 0,-21-22 15,0 22-15,-21 20 16,-1-20-16,22-22 0,0-21 0,0 22 16,0-1-16,-1-21 15,1 22-15,0-22 0,21 0 0,0 0 16,0 0-16,-21-21 16,42-21 15,0 0-31,-21 0 15,21 0-15,1-1 16,-1 1-16</inkml:trace>
  <inkml:trace contextRef="#ctx0" brushRef="#br0" timeOffset="104791.57">2667 5122 0,'0'0'16,"0"22"15,-21-1-15,0 0-16,21 0 0,0 0 0,-22 0 15,22 22-15,-21-22 0,0 21 16,21-21-16,0 22 0,0-22 0,0 21 16,0-21-1,0 1-15,0-1 0,0 0 0,21 0 0,0-21 16,1 0-16,20 0 15,0 0-15,1 0 16,-22 0-16,0-21 0,21 0 16,-21 0-16,22-1 0,-22 1 0,42-21 15,-20-22 1,-22 43-16,-21-21 0,0 0 0,0 20 16,0-20-16,0 21 0,0-21 15,-21 20-15,0 1 0,-1-21 0,-41 0 16,-1 42-1,43 0-15,-42 0 16,42 21-16,-1 0 0,1 0 16,21 0-16,-21 0 0,21 1 15,-21 105 1,21-85-16,0-21 0,-21 21 16,21 1-16,0-1 0,0-21 15,0 0-15,0 1 0,0-1 16,0 0-16,42 0 15,0 0-15,-20-21 16,20 0-16,0 0 0,-21 0 16,22-21-16,-1 0 0,0 0 15,-20 0-15,-1-1 16,42-20-16,-20 0 16,-22-1-16,0 22 0,0 0 15,0 0-15,-21-21 0,0 20 0,21-20 16,1 21-16,-22 0 15,0 0-15,0-1 0,0 44 47,0-1-47,0 0 0,0 0 0,-22 0 16,22 0-16,0 22 0,-21-22 16,21 0-16,0 21 0,0-20 0,0-1 15,0 0-15,0 0 16,0 43-16,21-43 15,1-21-15,-1 0 16,0 0-16,0 0 0,0 0 16,0 0-16,1 0 0,20-43 15,43-20 1,-64 42-16,0 0 0,-21-22 16,21 22-16,0-21 0,0-22 15,-21 43-15,0 0 0,0 0 0,0 0 16,0-1-16,22 1 0,-22 42 47,-22 1-47,22-1 0,0 0 15,0 0-15,-21 21 0,21-20 0,-21-1 16,21 21-16,-21 0 16,21 1-16,0-22 0,0 0 15,0 21-15,21-20 16,0-22-16,0 21 0,1-21 0,-1 0 15,0 0-15,0 0 0,0 0 0,0 0 16,22 0-16,-22-21 0,0-1 16,21 1-16,-20 0 0,62-64 15,-63 64 1,1-21-16,-1 21 0,21-43 16,-21 43-16,-21 0 0,21 0 0,-21 0 15,-21 42 16,21 0-31,-21 0 0,21 0 16,0 0-16,0 1 0,0-1 0,0 0 16,0 0-16,0 0 0,0 0 0,0 43 31,0-22-31,0-21 0,21 1 16,-21-1-16,0 0 15,-21-21 16,0 0-31,21-21 16,0 0-16,-21 21 0,0-22 0,-1 1 16,1 21-1,21-21-15,-21 21 16,21 21 0,0 0-1,0 1-15,0-1 0,0 0 16,0 0-1,21-21-15,0 0 0,1 21 16,-1-21-16,0 0 0,21 0 16,1 0-16,-22-21 0,0 21 15,21-21-15,1 21 0,-22-21 16,21 0-16,22-22 0,-22 1 16,-21 21-16,0 0 15,22-22-15,-43 22 0,0 0 16,0 0-16,0-22 15,0 22-15,0 0 0,-22 21 16,1 0-16,0 0 16,0 21-16,0 0 15,21 1-15,0 20 0,-21-21 16,21 0-16,0 0 0,0 1 16,0 20-16,0-21 0,0 43 15,0-22 1,21-42-16,21 0 15,-21 0-15,0 0 16,22 0-16,-22 0 0,0 0 0,0-21 16,0 0-16,1-1 0,20 1 15,-21 21-15</inkml:trace>
  <inkml:trace contextRef="#ctx0" brushRef="#br0" timeOffset="105155.98">5249 4614 0,'0'0'0,"0"-21"0,0 42 46,0 1-46,0-1 16,-21 21-16,21 0 16,0 1-16,0-1 0,-21 0 0,0 22 15,21-22-15,-21 22 0,-1-22 0,22 0 16,-21 1-16,21-1 0,-21 0 16,21 1-16,-21 41 15,0-20-15,21-43 16,0-42 15,21 0-31,0 0 16,0-1-16</inkml:trace>
  <inkml:trace contextRef="#ctx0" brushRef="#br0" timeOffset="105451.81">5524 4572 0,'0'-21'16,"22"21"-16,-22 21 31,0 0-31,0 0 16,0 1-16,0 20 0,0 0 0,0 1 16,-22-1-16,22 21 0,-21-20 15,21 20-15,-21-20 0,21-1 16,-42 85-16,42-85 15,-21-21-15,21 22 0,-22-22 16,22 0-16,0 0 0,0 0 16,0-42 15,0 0-15,0 0-16</inkml:trace>
  <inkml:trace contextRef="#ctx0" brushRef="#br0" timeOffset="106048.47">5059 5186 0,'0'0'0,"-21"0"0,42 0 31,0 0-31,0 0 16,0 0-16,22 0 0,-22 0 0,21-21 15,0 0-15,1 21 0,20-22 16,43 1-16,-64 21 0,22-21 15,-22 0-15,1 21 0,-1-21 0,0 0 16,1-1-16,-1 22 0,-21-21 16,0 0-16,0 0 0,22 0 15,-22 0 1,-42 42 15,0-21-31,-1 21 16,22 0-16,-21 0 0,21 0 15,-21 22-15,0-22 0,21 21 0,-21 1 16,21-1-16,-21-21 16,21 0-16,-22 22 0,22-22 0,0 0 15,0 0-15,0 0 0,22 0 16,-1-21-16,0 22 16,0-22-16,0 0 0,0 0 15,22 0-15,-22 0 0,21 0 0,-21-22 16,22 1-16,41-21 15,-41-22-15,-43 43 16,0 0-16,21-21 0,-21 21 0,0-22 16,0 22-16,0-21 0,0 21 15,-21-22-15,0 22 0,-43-21 16,43 42-16,-43 0 16,43 0-16,-42 21 15,42-21-15,-1 21 0,-20 0 16,21 0-16,0 1 0,0-1 0,21 0 15,0 0-15,0 0 16,0 0-16,0 1 0,21-22 16,0 0-16,0 0 15,0 0-15,22 0 0</inkml:trace>
  <inkml:trace contextRef="#ctx0" brushRef="#br0" timeOffset="106451.75">6371 4995 0,'0'0'16,"0"-21"-16,21 21 31,-21 21-15,21 1-16,-21-1 0,0 0 15,0 0-15,0 0 0,0 0 0,0 22 16,0-22-16,0 0 0,0 21 0,0-20 15,0-1-15,0 0 0,0 21 16,0-21-16,22-21 31,-1 0-31,0 0 16,0-21-16,-21 0 16,64-42-16,-43 20 15,0 22-15,0-21 0,0-1 16,0 22-16,1-63 0,-1 62 15,0 1-15,-21-21 0,21 21 16,-21 0-16,21 21 0,-21 21 47,0 0-47,0 0 16,0 0-16</inkml:trace>
  <inkml:trace contextRef="#ctx0" brushRef="#br0" timeOffset="106815.41">6837 5249 0,'0'0'0,"21"22"0,0-22 0,0 0 16,0 0-16,1 0 16,-1 0-16,0-22 15,0 1-15,0 0 0,0 21 16,1-42-16,-1 21 0,0-1 15,-21-20-15,0 21 16,0 0-16,-21 21 31,0 0-31,-1 21 16,1 0-16,0 0 0,0 0 16,0 1-16,0-1 0,-1 42 15,1-42-15,21 1 0,0-1 16,0 21-16,0 0 15,0-20-15,0-1 0,21-21 16,1 0-16,-1 0 16,0 0-16,0 0 0,0 0 0,22 0 15,-22-21-15,0 21 16,21-43-16,-21 43 0,1-21 0</inkml:trace>
  <inkml:trace contextRef="#ctx0" brushRef="#br0" timeOffset="107211.18">7345 5038 0,'0'0'16,"0"-21"-16,21-1 0,0 22 15,-21-21-15,21 21 0,0-21 0,22 21 16,-1 0 0,-21 0-16,22 0 0,-22 0 15,0 0-15,0 0 0,0 21 0,0 0 0,1 22 16,-1 20-1,-21-20-15,0-22 0,0 0 0,0 21 16,0-21-16,-21 22 0,-22 63 16,22-85-1,21 0-15,-21 0 16,21-42 15,0 0-31,21 0 16,-21-1-16,42-41 0,-20 42 15,-1-22-15,0 22 0,0 0 0,0-21 16,0 21-16,1-1 16,-1 1-16,0 0 0,21-21 0,-21 21 15,-21-1-15,43-20 16,-22 42 0,0-21-16,-21 0 15</inkml:trace>
  <inkml:trace contextRef="#ctx0" brushRef="#br0" timeOffset="108061.82">9186 5228 0,'0'0'0,"-21"0"0,0 0 15,0 0-15,42 0 31,0 0-31,21 0 16,1 21-16,-1-21 0,0 0 16,22 0-16,-1 0 0,22 22 0,0-22 15,21 0-15,-1 0 0,1 0 16,0 0-16,0 0 0,0 0 16,0 0-16,-22 0 0,22 0 0,190 0 15,-253 0 1,20 0-16,-20 0 0,20-22 15,-42 22-15,-21-21 0,0 0 16,0 0-16,-21 0 16,0 0-16,0 21 0,0-22 15,-1 22-15,-20-21 0,21 21 0,-21 0 16,20-21-16,-20 21 0,21 0 16,-21 0-16,20 0 0,1-21 15,-21 21-15,21 0 0,42 0 31,0 0-31,0 0 16,22 0-16,20 0 16,-21 0-16,1 0 0,41 0 15,-41 0-15,-1 0 0,-21 0 16,22 21-16,-22-21 0,-21 21 0,0 22 16,0-22-16,0 0 0,-21 0 15,-1 0-15,-20 0 0,-43 43 16,43-43-16,-21 21 0,20-20 15,1-1-15,0 0 0,20 0 16,-20 0-16,21-21 0,0 21 0,0 1 16,21-44 15,21 1-31</inkml:trace>
  <inkml:trace contextRef="#ctx0" brushRef="#br0" timeOffset="108860.59">12531 4678 0,'0'0'0,"0"-21"0,0 0 16,0-1-1,-22 22 1,22 22-16,-21-1 0,21 21 16,-21-21-16,21 22 0,-21-1 15,-21 64-15,20 0 16,1-43-16,0-21 0,-21 64 15,21-63-15,-1-1 16,1 0-16,21 1 0,0-22 0,-21 0 16,21 0-16,0 0 0,0 0 15,0-42 1,0 0 0,0 0-16,21 0 0,0-22 15,-21 22-15,22-21 0,-22 0 16,21-1-16,21-63 15,-21 43-15,0-1 0,22-63 16,-22 85-16,21-21 0,-21-1 16,22 22-16,-22-1 0,21 1 0,-21 21 15,22-21-15,-1 20 0,43 1 16,21 21 0,-85 21-16,21 1 0,0 62 15,-20-41-15,-1-1 0,-21 21 16,0 1-16,0-1 0,0 1 0,0 63 15,-21-64-15,-1 1 0,-20 21 16,21-43-16,21 0 16,-21-21-16,0 1 0,21-1 0,0 0 15,-22 0-15,1-21 0,21-21 32,0 0-17,-21 0-15,-21-22 16,-22-20-16</inkml:trace>
  <inkml:trace contextRef="#ctx0" brushRef="#br0" timeOffset="108944.54">12340 5165 0,'0'0'0,"-21"0"0,0 0 0,0 0 16,-22 0-16</inkml:trace>
  <inkml:trace contextRef="#ctx0" brushRef="#br0" timeOffset="109047.6">12298 5186 0,'42'0'15,"-84"0"-15,126 0 0,-62 0 16,20 0-16,-21-21 0,21 21 0,107-21 15,-44-1 1,-62 22-16,20-21 16,-20 0-16,20 21 0,-21-21 0,1 21 15,-1-21-15,-21 21 0,22-21 0</inkml:trace>
  <inkml:trace contextRef="#ctx0" brushRef="#br0" timeOffset="109313.45">13568 4868 0,'0'0'0,"0"-21"0,0 0 16,-21 21-16,-1 0 16,1 0-16,0 0 0,0 21 15,0 0-15,-22-21 0,-41 85 16,41-43 0,22-20-16,-21 20 0,0 21 15,20-20-15,1-22 0,21 42 16,0-41-16,0 20 0,0-21 0,64 21 15,-1-20 1,-20-22-16,62 0 16,-62 0-16,20 0 0,-20 0 15,-1-22-15,0 1 0,43-42 16,-22 42-16</inkml:trace>
  <inkml:trace contextRef="#ctx0" brushRef="#br0" timeOffset="110796.99">14245 4382 0,'0'0'0,"0"-22"16,-21 1-16,0 21 15,0 0-15,-1 0 0,1 0 16,-21 64 0,0-43-16,20 21 0,-20 43 15,21-43-15,0 22 0,-22 42 16,22-43-16,0-21 0,0 128 15,0-86 1,21-41-16,0-1 0,0-21 16,0 22-16,0-22 0,21 0 15,0 0-15,0-21 0,0 21 0,1-21 16,41 0-16,-21 0 0,1 0 16,-22 0-16,21 0 0,1-21 15,-1 0-15,85-43 16,-42-20-16,-64 41 15,0 22-15,-21-21 0,21 21 16,-21-22-16,0 22 0,0 0 0,0 0 16,-21 21-1,0 21 1,21 0-16,-21 0 0,-22 43 16,22-22-16,0 22 15,0-43-15,21 21 0,-21-21 16,21 22-16,0-22 0,0 0 0,0 0 15,0 0-15,21 1 0,0-22 16,0 0-16,21 0 0,22 0 16,-43 0-16,21 0 0,22-22 15,-22 1-15,-21 0 0,22 0 16,-22 0-16,21 0 0,-21-22 16,43-20-1,-22-1-15,-42 43 16,-21 21 15,0 21-31,0 0 0,21 1 16,-21 41-1,-1-42-15,22 0 0,0 1 16,0-1-16,0 0 0,0 0 0,0 0 16,22 0-1,-1-21-15,0 0 0,0 0 0,21 0 16,22-21-1,-43 0-15,0 21 16,0-21-16,-21 0 0,0 0 0,0-43 16,0 43-16,0 0 0,0-22 15,-42-20 1,0 42-16,21 21 0,21-21 16,42-1 15,-21 22-31,0 0 0,22 0 15,-1 0-15,0 0 0,1 0 16,62 0-16,-62 0 16,-22 0-16,21 22 0,-21-1 15,1 0-15,-22 0 0,0 0 16,0 22-16,0-22 0,0 0 16,0 0-16,0 21 0,-22-20 0,22-1 15,-21 0-15,0 0 0,21 0 0,-21 0 16,21 1-16,-21-22 15,21-22 32,0 1-47,0 0 0,0 0 0,42-43 16,-21 43-16,0-21 16,22 0-16,-22-1 0,21 22 15,22-64-15,-43 64 0,21 0 16,1 0-16,-22 0 0,21 21 0,0 0 15,-20 0-15,-1 0 0,0 0 16,0 21-16,0-21 0,-21 42 0,0-21 16,0 1-16,0 83 15,-63-20 1,63-43-16,-21-20 0,-1-1 16,22 0-16,0 0 0,0 0 15,22-21 1,-1 0-16,0 0 15,21 0-15,-21-21 0,64 0 16,-43 0-16,22 0 16,-22-1-16,1-20 0,-1 21 0,0-21 15,1-1-15,-1 22 0,0-21 0,-21-1 16,1 22-16,-22-21 0,0 21 16,-22-22-1,-62 43-15,63 22 16,-22-1-16,22 0 0,0 0 15,0 0-15,21 0 0,0 22 0,0-22 16,0 42 0,21 1-1,0-43-15,0 0 0,22 0 16,-22 1-16,0-1 0,-21 0 16,0 0-16,0 0 15,0 0-15,-21-21 16,0 0-16,-1 0 0,-62 0 15,63 0-15,-22 0 16,22 0-16,0 0 0,0 0 0,-43-21 31,43-42-31</inkml:trace>
  <inkml:trace contextRef="#ctx0" brushRef="#br0" timeOffset="111031.96">15346 4445 0,'0'0'0,"-43"-42"31,22 42-31,0 0 63</inkml:trace>
  <inkml:trace contextRef="#ctx0" brushRef="#br0" timeOffset="111255.06">13864 4636 0,'-21'0'0,"42"0"0,-42 21 0,42-21 31,21 0-31,-20 0 0,62 0 16,-20 0-16,-22 0 0,22 0 15,-1 0-15,1-21 0,41-1 16,-62 22-16,-1 0 0,-21 0 15,22-21-15,-22 21 0</inkml:trace>
  <inkml:trace contextRef="#ctx0" brushRef="#br0" timeOffset="111848.04">17018 4170 0,'0'0'0,"0"-42"31,-21 42-31,0 0 0,-1 0 16,1 0-16,0 0 0,0 0 0,0 21 15,0 0-15,-22 0 0,-20 64 16,42-64-16,-1 42 15,22-20-15,0-1 16,0-21-16,0 22 0,0-22 16,0 0-16,22 0 0,20-21 15,-21 21-15,0-21 0,0 0 16,22 0-16,-22 0 0,0 0 16,21 0-16,-20-21 0,20 0 0,-21 0 15,21 0-15,-20-1 0</inkml:trace>
  <inkml:trace contextRef="#ctx0" brushRef="#br0" timeOffset="112327.76">17208 3852 0,'0'0'0,"-21"-21"0,-21 0 16,21 21-16,-22 0 0,22 0 15,-21 0-15,0 0 0,-22 21 16,22 0-16,-1 1 0,1 20 0,0-21 15,-1 21-15,22 22 0,-85 84 16,43-42 0,42-64-16,0 22 15,-1-22-15,22 0 0,0 1 0,0-22 16,0 21-16,0-21 0,0 22 0,22-22 16,20 21-16,85 1 15,-85-43-15,1 0 16,62 0-16,-41 0 15,-1 0-15,1-22 0,-1 1 0,1 0 16,-1 0-16,1 0 0,-22 0 0,1-22 16,-1 1-16,64-106 15,-106 42 1,0 21-16,-21-84 16,-22 105-16,1 22 0,0 0 15,-1-1-15,1 22 0,-22 0 0,-41-21 16,-22 42-1,84 0-15,22 21 0,-42 21 16,41-21-16,1 1 0,0 20 16,21-21-16,-21 21 0,21 22 15,0-22-15,0-21 0,0 22 16,42 20 0,-21-20-16</inkml:trace>
  <inkml:trace contextRef="#ctx0" brushRef="#br0" timeOffset="112866.46">17230 5144 0,'-22'0'15,"44"0"-15,-65 0 0,64 0 32,1 0-32,-1 0 15,63 0-15,-41 0 0,20 0 16,43 0-16,-42 0 16,-22 0-16,21 0 0,-20 0 0,20 0 15,-20 0-15,84 0 16,-106-22-16,0 22 0,0-21 15,0 0-15,-21 0 16,0 0-16,-21 21 0,0-21 16,0 21-16,0-22 0,-22 22 15,-20-21 1,42 21-16,-1 0 16,44 0 15,-1 0-31,0 0 15,0 21-15,21 1 0,-20-1 16,-22 0-16,21 0 0,-21 0 16,0 0-16,0 1 15,-21-1-15,-1 0 0,1 0 0,-21 0 16,21 0-16,0 1 0,-1-22 16,1 21-16,0-21 0,0 0 15,0 21-15,21-42 31</inkml:trace>
  <inkml:trace contextRef="#ctx0" brushRef="#br0" timeOffset="113759.84">18627 4868 0,'0'22'31,"-22"-22"-15,22 21-16,-21 0 0,21 0 15,-21 0-15,21 22 0,0-22 0,0 0 16,0 0-16,0 21 0,-21 1 15,21-22-15,0 0 16,0 0-16,-21 0 0,0-21 31,21-21-15,0 0-16,0 0 0,0 0 16,0 0-16,0-1 0,0-20 15,0 21-15,0-21 0,21-1 16,-21 22-16,42-21 0,-21 21 15,0-22-15,43 1 0,-43 21 16,21 21-16,43 0 16,-64 0-16,22 0 0,-1 21 0,0 0 15,-21 0-15,22 0 0,20 85 16,-42-63-16,-21-22 16,0 21-16,0-21 0,0 0 15,-21 22-15,0-22 0,21 0 0,-21-21 16,0 21-16,0 0 0,-1-21 15,1 0-15,21-21 16,0 0 0,0 0-16,0 0 15,0 0-15,21-22 0,1 22 0,-1-21 16,0 21-16,0-22 0,0 22 0,22-21 16,-22 21-16,21-22 0,-21 22 15,64 0-15,-43 0 0,1 21 16,62 0-1,-20 63-15,-64-20 16,-21-1-16,0 0 16,0-21-16,0 22 0,0-22 0,-21 0 15,0 0-15,0 0 0,-22 1 16,22-1-16,0 0 0,-64 0 16,107-21 15,-1-21-31,0 0 15,0 21-15,0-21 0</inkml:trace>
  <inkml:trace contextRef="#ctx0" brushRef="#br0" timeOffset="114144.01">19981 4784 0,'0'-21'15,"0"42"-15,-21-42 16,0 21-16,0 0 15,0 0-15,-22 21 0,22 21 0,0-21 16,-21 0-16,20 22 0,1-1 16,0-21-16,-21 22 0,-1 41 15,43-20 1,0-43-16,0 21 16,22-42-16,-1 21 0,21-21 0,-21 0 15,22 0-15,-1 0 0,-21 0 0,64 0 16,-43 0-16,22-42 15,-22 21-15,43-64 16,-64 43-16,0 21 16,-21-22-16,0 1 0,0 0 0,-85-64 15,22 64 1,20 42-16,1 0 16,-21 0-16,20 0 0,22 21 15,0 0-15,0 0 0,0 0 0,21 0 16,0 1-16,0-1 15,21 21-15,21-21 16,-21-21-16,22 0 0,-22 0 0</inkml:trace>
  <inkml:trace contextRef="#ctx0" brushRef="#br0" timeOffset="114494.81">20341 4868 0,'0'0'0,"0"-21"0,0 0 0,0 0 0,0-21 16,21 20-1,0 22 1,1 22-16,-1-1 16,0 0-16,-21 0 0,21 0 0,0 22 15,-21 20-15,21 1 16,1-22-16,-22-21 16,0 0-16,0 22 0,0-22 0,0 0 15,0 0-15,0-42 47,0 0-47,0 0 0,21-43 16,21 1-16,-42 20 15,21 22-15,0-21 0,1-1 16,-1 22-16,-21 0 0,42-21 16,-21 21-16,0 21 0,1 0 15,-1 0-15,0-22 16,0 22-1</inkml:trace>
  <inkml:trace contextRef="#ctx0" brushRef="#br0" timeOffset="114808.53">20913 4932 0,'0'21'16,"0"-42"-16,21 42 31,0-21-15,0 0-16,0-21 0,22 21 15,-22-21-15,42-22 16,-42 43-16,43-42 0,-43 0 0,-21 21 16,0-1-1,0 1-15,0 0 0,-42 21 16,-22 0 0,22 0-16,21 21 0,-22 0 15,1 1-15,0-1 0,-1 21 0,-41 64 16,63-85-16,21 21 0,0-20 15,0 20-15,0-21 0,0 0 16,21 0-16,21 1 0,-21-1 0,43-21 16,-22 0-16,22 0 15,-22 0-15,-21-21 0,21-1 16,-20 1-16</inkml:trace>
  <inkml:trace contextRef="#ctx0" brushRef="#br0" timeOffset="115204.31">21569 4233 0,'21'-21'15,"0"21"-15,21 0 16,1 0-16,-1-21 0,0 21 0,22 0 15,-1 0-15,-20 0 0,20 0 16,1 0-16,-1 0 0,1 0 0,-1 0 16,-20 0-16,-1 0 0,-21 0 15,0 0-15,-42 0 16,-21 0 0,-1 0-16,1 0 0,0 0 0</inkml:trace>
  <inkml:trace contextRef="#ctx0" brushRef="#br0" timeOffset="115462.16">21907 4212 0,'0'21'15,"-21"64"1,21-64-16,-21 22 0,0 62 31,0-20-31,0-43 0,-1 1 16,1-1-16,0 0 0,21 22 15,-21-22-15,0 1 0,0-22 0,21 21 16,-22 0-16,22-20 0,-21 20 16,0-21-16,21 0 15,21-21 1,0 0-16,1 0 0,-1-21 16,21-21-1,0 21-15</inkml:trace>
  <inkml:trace contextRef="#ctx0" brushRef="#br0" timeOffset="115791.97">22034 4720 0,'0'21'31,"0"1"-15,-21-1-16,0 0 0,0 0 0,21 0 16,-21 22-16,0-22 0,21 0 15,-22 0-15,22 21 0,0 1 16,0-22-16,0 0 0,22-21 15,-1 0-15,0 0 0,21 0 16,-21 0-16,1 0 0,20 0 0,-21 0 16,21 0-16,64-63 15,-85 41-15,1-20 16,-1 21-16,0-21 0,-21-22 16,0 43-16,0-21 0,0 20 15,-21 1-15,0-21 0,-22 42 0,-20-42 16,20 42-1,22 0-15,0 0 0,0 0 16,42 0 0,0 0-1,22 0-15</inkml:trace>
  <inkml:trace contextRef="#ctx0" brushRef="#br0" timeOffset="116367.64">22818 4445 0,'-22'0'0,"44"0"0,-65 0 15,64 0 1,22-21 0,-22 21-16,21 0 0,1 0 0,-1 0 15,21-21-15,-20 0 0,-1 21 16,0-22-16,1 22 0,-1-21 15,-21 21-15,0-21 0,1 0 0,-22-43 16,-64 22 0,22 21-16,21 21 15,-22 0-15,1 0 0,-22 0 16,22 0-16,0 21 0,-1 0 0,1 0 16,0 22-16,-1-22 0,22 21 15,-21 22-15,42-22 0,0-21 16,0 0-16,0 22 0,21-22 0,0 0 15,64 21 1,-43-20-16,22-1 16,-43-21-16,42 0 0,-41 0 15,-1 0-15,-21-21 16,0-1-16,-21 1 16,-1 21-16,1 0 15,-21 0-15,0 0 0,-1 0 0,1 0 16,0 0-16,-1 0 0,1 21 0,0 1 15,-1 20-15,1-21 0,21 21 16,-43 22-16,22 42 16,42-64-16,0-21 0,0 0 15,21 1-15,0-1 0,43 21 16,-43-42-16,21 0 0,-21 0 16,64 0-1,42-21-15,-85 21 16,43-42-16,-64 20 0,22-20 15,-1 21-15</inkml:trace>
  <inkml:trace contextRef="#ctx0" brushRef="#br0" timeOffset="116649.51">23791 3958 0,'0'43'0,"0"-86"0,0 22 0,0 0 0,0 0 15,-21 21-15,0 0 16,-21 0-16,20 63 15,1-20-15,0-1 16,0 0-16,21 22 0,-21-1 0,0 1 16,-1-1-16,1 1 0,0-1 0,0 1 15,0-1-15,0 1 0,-22-1 16,-20 107-16,-1-65 16,64-62-1,0-1-15,0-21 0,0 0 16,21-21-1,-21-21 1,22 0-16,-1 0 0,0 0 0</inkml:trace>
  <inkml:trace contextRef="#ctx0" brushRef="#br0" timeOffset="116981.01">23474 4826 0,'0'21'16,"21"-21"-1,0 21-15,0-21 16,0 0-16,1 0 0,20 0 16,-21 0-16,0-21 0,43 0 15,-43 0-15,0 0 16,-21 0-16,0-1 0,0 1 16,-21 21-1,0 0 1,-22 0-16,22 0 0,0 0 0,0 21 15,-21 1-15,20-1 0,-20 21 16,21 0-16,0-20 0,0-1 16,21 0-16,0 42 0,0-41 15,0-1-15,0 0 0,0 0 16,21-21 0,0 0-16,21 0 0,-21 0 0,22 0 15,-22 0-15,21 0 0,-21 0 0,64-21 16</inkml:trace>
  <inkml:trace contextRef="#ctx0" brushRef="#br0" timeOffset="117603.85">23961 4741 0,'21'-21'15,"-42"42"-15,42-63 0,-21 63 32,-21 0-32,21 1 15,-22 41-15,22-42 0,0 0 16,-21 22-16,21-22 0,-21 0 15,0 21-15,21-20 0,0-1 16,-21 0-16,0 0 16,21-42 15,0 0-31,0 0 16,0-1-16,0 1 15,42-42-15,-21-1 16,0 43-16,0 0 0,1-21 15,-1 20-15,0 22 0,0-21 0,0 0 16,0 21-16,1 0 0,-1 0 0,21 0 16,-42 21-1,21-21-15,-21 43 0,0-22 0,0 0 16,0 21-16,0-21 0,0 22 0,0-22 16,0 0-16,0 21 15,-42 22-15,42-43 16,-42 0-16,20-21 15,1 0 1,0-21 0,21 0-16,0 0 0,0 0 15,21-1-15,0 1 0,1-21 16,-1 21-16,0-22 0,21 22 16,-21-21-16,22 21 0,41-43 15,-41 43-15,-22 21 16,0 0-16,0 0 0,-21 21 0,0 43 15,0-43 1,0 0-16,0 21 0,-21 22 16,0-43-16,21 21 0,-21 1 15,21-22-15,0 0 0,-21 0 16,42-42 15,0 0-15</inkml:trace>
  <inkml:trace contextRef="#ctx0" brushRef="#br0" timeOffset="117940.65">24490 4826 0,'21'0'16,"-21"21"-16,21-21 15,0 0-15,0 0 0,1 0 16,-1 0-16,0 0 0,0 0 15,21 0-15,-20 0 0,-1-21 0,21 21 16,0-42-16,-42 21 16,22-1-16,-22 1 15,-22 21-15,1 0 16,0 0-16,0 0 0,-21 0 16,20 0-16,-20 43 15,-21 41-15,41-63 16,1 1-16,21 20 0,0-21 0,0 0 15,0 0-15,0 1 0,0-1 16,0 0-16,0 0 0,0 0 16,21-21-16,1 0 0,41 0 15,1 0 1,-22 0-16,-21-21 0,0 21 0</inkml:trace>
  <inkml:trace contextRef="#ctx0" brushRef="#br0" timeOffset="118397.39">25019 4741 0,'0'22'31,"-21"-1"-15,21 0-16,0 21 16,-21-21-16,21 22 0,0-22 0,0 21 15,0-21-15,0 1 16,0-1-16,0 0 0,-22 0 15,1-21-15,0 0 32,21-21-17,0 0-15,0 0 16,0-1-16,21-20 16,0 0-16,1 21 0,20-64 15,-21 64-15,21-22 0,-20 1 16,20 21-16,0 0 0,64-43 15,-21 64 1,-64 0-16,-21 21 16,21 1-16,-21-1 0,0 0 0,0 21 15,0-21-15,0 22 0,-21-1 0,-21 64 16,-1-43 0,43-41-16,-21-1 0,0 21 15,21-21 1,-21-21-16,21-21 31,0 0-31,21 21 16</inkml:trace>
  <inkml:trace contextRef="#ctx0" brushRef="#br0" timeOffset="118700.1">25781 4106 0,'0'0'0,"0"-21"0,-21 42 31,0 1-31,21-1 16,-22 0-16,1 21 0,0 1 0,21-1 16,-21 0-16,-21 43 0,20-22 15,1-20-15,0-1 0,0 0 16,0 64-16,21-63 0,-21-1 15,-1 21-15,22-20 0,0-22 16,0 42 0,0-41-16,0-1 0,22-21 31,-1-21-15,-21-1-16</inkml:trace>
  <inkml:trace contextRef="#ctx0" brushRef="#br0" timeOffset="118876">25400 4593 0,'21'0'31,"0"0"-31,0 0 0,1 0 16,-1 0-16,21 0 0,-21 0 15,0 0-15,1 0 0,20 0 0,43 0 31,-22 0-31</inkml:trace>
  <inkml:trace contextRef="#ctx0" brushRef="#br0" timeOffset="119156.84">26289 4509 0,'0'0'0,"-21"0"0,0 0 16,-1 21-16,1 0 15,0 0-15,-21 0 0,21 0 16,-1 1-16,1-1 0,0 21 0,0-21 16,-21 43-16,20 20 15,22-41-15,0-22 16,0 21-16,0-21 0,0 1 15,22-1-15,20 0 16,43-21 0,-43 0-16,21 0 0</inkml:trace>
  <inkml:trace contextRef="#ctx0" brushRef="#br0" timeOffset="119408.69">26585 4487 0,'0'0'0,"21"-21"16,1 0 0,-1 21-16,0 0 0,0 0 15,0 0-15,0 21 0,1-21 16,-22 21-16,21 1 0,0-1 0,-21 21 16,0 22-16,0-1 15,0-21-15,-21 1 16,0-1-16,-1-21 0,1 22 0,0-22 15,-85 63 1,64-20-16,0-64 0,20 21 16,1 0-16,-21-21 0</inkml:trace>
  <inkml:trace contextRef="#ctx0" brushRef="#br0" timeOffset="121266.96">1079 6604 0,'0'0'0,"0"-21"0,0 0 0,0 0 16,0 42 15,0 0-31,0 0 0,0 0 16,0 22-16,0-1 16,0 0-16,0 1 0,0-1 0,-21 106 15,-21-106 1,21 1-16,21 20 0,0 1 15,-21-22-15,21 22 0,-22-22 0,22 0 16,-21-42-16</inkml:trace>
  <inkml:trace contextRef="#ctx0" brushRef="#br0" timeOffset="121344.92">889 7472 0,'0'-21'0,"0"0"0,21-22 15,-21 22-15</inkml:trace>
  <inkml:trace contextRef="#ctx0" brushRef="#br0" timeOffset="121467.84">825 6879 0,'0'0'0,"-42"-42"31,42 21-31,0 0 0</inkml:trace>
  <inkml:trace contextRef="#ctx0" brushRef="#br0" timeOffset="121812.65">952 6477 0,'64'-21'16,"-1"21"-16,-41 0 0,-22-21 0,21 0 16,0-1-16,42 22 0,-20 0 15,20 0-15,1 0 0,84 64 32,-106-22-32,22 43 0,-64-43 0,0 1 15,0 41-15,-21-41 16,-43 41-16,1-63 0,20 22 15,-20-1-15,-1-42 0,170 275 157,-127-275-142</inkml:trace>
  <inkml:trace contextRef="#ctx0" brushRef="#br0" timeOffset="122056.51">1778 7324 0,'42'0'0,"43"-43"15,-43 22-15,-21-21 16,1 0-16,-22 20 0,0 1 16,21-21-16,-21 21 0,0 0 15,-21 21 1,21 21-16,-43 0 16,22-21-16,42 21 0,-21 0 15,0 0-15,-21 64 16,21-64-16,-21 0 0,0 1 15,0-1 1,21-42 15,0-1-31,0 1 16,0 0-16</inkml:trace>
  <inkml:trace contextRef="#ctx0" brushRef="#br0" timeOffset="122224.41">1926 6900 0,'0'0'0,"0"-21"0,0 0 0,-21 21 32,0 0-32,21 21 47,0 0-32,21 1-15,0-22 16</inkml:trace>
  <inkml:trace contextRef="#ctx0" brushRef="#br0" timeOffset="122512.25">2392 7176 0,'0'0'0,"21"0"0,0 0 0,0-22 15,22-20 1,-22 42-16,0 0 0,0-21 15,0 21-15,-21-21 0,0 0 0,0-1 16,0 1-16,-21 21 16,0 0-16,-64-21 15,43 21 1,21 0-16,-22 21 0,1-21 0,0 21 16,-1 1-16,22-1 0,0 0 0,0 0 15,0 21-15,0-20 0,21 62 16,0-20-1,0-43-15</inkml:trace>
  <inkml:trace contextRef="#ctx0" brushRef="#br0" timeOffset="122699.14">2392 7451 0,'106'-64'15,"-212"128"-15,233-149 0,-127 43 0,0 21 16,21-22-16,0 22 0,0-42 16,-21 41-16,21 1 0,-21 0 15,0 0-15,-21 21 31,0 21-15,0 0-16,21 22 0,0-22 16,-21 21-16,0 43 0,21-43 15,0 22-15,0-1 0,0-21 16,0 22-16,-43-22 0,-41 128 16</inkml:trace>
  <inkml:trace contextRef="#ctx0" brushRef="#br0" timeOffset="122916.02">2392 8382 0,'0'42'16,"0"-84"-16,-21 106 0,-1-22 0,1 0 0,0-21 15,0 22-15,-21-1 0,20 0 16,-41 1-16,-1-1 16,22-21-16,0-21 0,-43 0 15,43 0-15,-22-21 0,-42-21 16,43 21-16,-1-22 16,22 1-16,0 0 0,-43 42 0,22-64 15,-22-148 1,127 128-16,-21-22 0,1 85 15,20-85-15,21 85 16,-20-22-16,-1 22 0,-21-21 0,22 21 16,20 0-16,-42 21 0,43-43 15,-22 1-15</inkml:trace>
  <inkml:trace contextRef="#ctx0" brushRef="#br0" timeOffset="123179.71">3006 6795 0,'0'0'0,"0"-22"0,0 1 0,0 0 16,0 0-16,0 0 16,0 42 15,0 0-31,0 0 15,0 22-15,0-22 0,0 0 16,0 0-16,-22 21 0,22-20 0,-21 20 16,0 0-16,21 43 15,-21-64-15,-21 43 16</inkml:trace>
  <inkml:trace contextRef="#ctx0" brushRef="#br0" timeOffset="123223.69">2815 7408 0,'0'22'15,"0"-44"-15</inkml:trace>
  <inkml:trace contextRef="#ctx0" brushRef="#br0" timeOffset="123391.59">2857 7260 0,'0'0'16,"0"-21"-16,0 0 0,22-21 0,41 20 0,-21-20 16,-42 21-16,22 0 15,-22 0-15,63-43 16,-42 43-16,-21 0 0,21 21 16,1 0-16,-1 0 0,0 21 15,-21 0 1,21 0-16,-21 0 15,0 43-15,-21-22 0,21 1 16,0-22-16,-21 0 0</inkml:trace>
  <inkml:trace contextRef="#ctx0" brushRef="#br0" timeOffset="123647.44">3238 7387 0,'85'-21'32,"-64"21"-32,43-42 0,-43 21 15,21-1-15,-21 1 0,85-63 16,-42-1-1,-43 43-15,-21-1 16,0 1-16,0 0 0,0-1 0,0 1 16,21-22-16,-21 22 0,0 0 0,0-43 15,0 64 1,0 42 15,0 0-31,0 22 0,0-22 16,-42 21-16,21 0 15,-1 64-15,22-63 0,-21-1 16,21 21-16</inkml:trace>
  <inkml:trace contextRef="#ctx0" brushRef="#br0" timeOffset="123745.39">3641 7303 0,'42'-43'15,"-21"43"-15,0-21 16,-21 0-16,0 0 0,21 0 15,-21-1-15</inkml:trace>
  <inkml:trace contextRef="#ctx0" brushRef="#br0" timeOffset="123991.19">3450 6964 0,'0'0'0,"21"0"16,0 0-16,1 0 16,-1 0-16,21-21 0,-21 21 0,0 0 15,22 0-15,-22 0 0,0 0 0,21 0 16,-20-21-16,-1 21 0,0 0 16,21 0-1,-42-22 1,21 1-16,1 0 15</inkml:trace>
  <inkml:trace contextRef="#ctx0" brushRef="#br0" timeOffset="125047.75">3006 7154 0,'-22'22'15,"22"-1"-15,0 0 0,0 0 0,-21 0 16,21 0-16,-21 1 0,0-1 15,21 0-15,-21 0 0,0-21 0,-1 21 16,22 0-16,-21-21 16,21 22-16,-21-22 0,21-22 15</inkml:trace>
  <inkml:trace contextRef="#ctx0" brushRef="#br0" timeOffset="125947.24">4614 6795 0,'0'0'0,"0"-22"0,0 1 0,0 0 16,0 0-1,-21 21-15,0 0 16,0 0-16,0 0 0,-1 21 0,-20 0 15,21-21-15,0 21 0,-22 22 16,22-22-16,-21 0 0,21 21 0,0 1 16,-1-22-16,-20 64 15,21-43-15,0 43 16,21-64-16,0 21 0,0-21 16,0 22-16,21-22 0,21 21 15,-21-42-15,22 0 0,41 0 16,-41 0-16,-1 0 0,0-21 0,22 0 15,-22 0-15,1-1 0,20 1 16,-21-21-16,22 21 0,-22-22 0,1 22 16,-1-21-16,0 0 0,1-1 15,41-84 1,-84 85-16,21-64 0,1 21 16,-22 43-16,0 0 0,0-1 15,0 22-15,0 0 0,0 0 0,0 0 16,0 42-1,0 0-15,-22 21 16,1-20-16,21 20 0,0 0 16,-21 22-16,-21 63 15,-1 21 1,22-106-16,21 1 0,0-1 16,0 0-16,0 1 0,0-22 0,0 21 15,0-21-15,0 0 0,0 1 16,21-22-16,1 21 0,-1-21 15,0 0-15,0 0 0,21-21 0,43-22 16,-43-20 0,1 42-16,-22-1 0,0 1 15,0-21-15,22 21 0,-43 0 16,21-1-16,0 1 0,-21 0 0,21 21 0,-42 21 47,0 0-47,0-21 0,21 22 15,-22-1-15,22 0 0,0 0 16,-21 0-16,21 0 0,0 1 16,-21-22-16,21 21 15,21-42 1,0-1-16,-21 1 16,22 0-16</inkml:trace>
  <inkml:trace contextRef="#ctx0" brushRef="#br0" timeOffset="126244.07">5630 6668 0,'0'0'0,"-21"0"15,21 21-15,-21-21 16,21 21-16,-21-21 16,21 21-16,21-21 15,0 0 1,0 0-16,0 0 0,1-21 0,-1 0 15,0 0-15,-21-1 16,0 1 0,-21 21-16,0 0 0,-1 0 15,1 0-15,0 0 0,-21 0 0,21 0 16,21 21-16,-22-21 16,1 22-16,21-1 0,0 0 0,0 21 15,0-21 1,0 1-16,21-22 15,1 21-15</inkml:trace>
  <inkml:trace contextRef="#ctx0" brushRef="#br0" timeOffset="127067.59">6096 6795 0,'-42'-22'15,"20"22"1,1 0-16,0 0 0,0 22 16,21-1-16,-21 0 0,-22 42 15,22 1-15,21-43 16,-21 0-16,21 22 16,0-22-16,0 0 0,0 42 0,21-41 15,0-1-15,1 21 16,20-42-16,-21 0 0,0 0 0,22 0 15,-22 0-15,21 0 0,85-42 16,-42-22 0,-43 22-1,-21 21-15,0-22 0,22 1 0,-1-43 16,-21 43-16,0-21 0,-21 20 16,43-63-16,-22-42 15,-21 127-15,0-21 16,0 21-16,0-1 0,0 44 15,0-1 1,0 0-16,0 21 0,0-21 0,-21 43 16,0-22-16,-1 1 0,1 20 15,21-21-15,-21 1 0,0-1 16,0 0-16,21 1 0,-21-1 0,21-21 16,-22 0-16,22 22 0,0-22 15,0 0-15,-21-21 0,21-21 31,0 0-15,21 0-16,-21-1 0,22 22 0,-1-42 16,0 21-16,0 0 0,0 0 0,0-1 15,22 1-15,-22 0 0,42-21 16,1 42 0,-43 0-16,0 0 0,-42 21 46,0-21-46,0 0 0,0 0 0,-1 21 16,1-21-16,-21 0 0,21 0 16,0 0-16,-22 0 0,22 21 15,0-21-15,21 21 16,0 1 0,0-1-16,0 0 0,42 0 15,-21 0-15,22 22 16,-22-1-16,0-21 0,-21 0 15,21 0-15,0 1 0,-21-1 0,22 21 16,-1-21 0,0-21-16,0 0 31,-21-21-31,21 0 16</inkml:trace>
  <inkml:trace contextRef="#ctx0" brushRef="#br0" timeOffset="127803.58">8255 6943 0,'0'0'0,"-21"0"0,0 0 0,-1 0 16,44 0 15,20 0-31,0 0 0,1 0 16,20 0-16,1 0 0,20 0 15,1 0-15,0 0 0,20 0 0,-20 0 16,21 0-16,84 0 15,-84 0-15,0-21 0,0 21 16,-21 0-16,-1 0 0,1 0 0,0 0 16,-43 0-16,21 0 0,-20 0 0,-1-22 15,-63 1 1,-21 21 0,20 0-16,-20-21 0,0 21 0,-1-21 15,1 0-15,0 21 16,-64-21-16,85-1 0,0 22 15,-43-21-15,43 21 16,21-21 0,21 21-16,0 0 15,22 0-15,-22 0 0,21 0 16,0 0-16,1 0 0,20 42 16,-20-20-16,-1 20 15,-42-21-15,0 64 16,-21-64-16,0 0 0,-22 0 15,1 22-15,21-22 0,-64 21 16,43-21-16,-1 0 0,22 1 0,0-22 16,0 21-16,0-21 0</inkml:trace>
  <inkml:trace contextRef="#ctx0" brushRef="#br0" timeOffset="128558.67">11409 6477 0,'0'-21'15,"0"42"-15,0-63 0,0 21 0,0-1 0,0 1 16,-21 21 0,-1 21-1,1 22-15,21-22 16,0 21-16,-21 1 0,0-1 16,21 21-16,-21-20 0,0-1 0,-1 22 15,1-22-15,0 0 0,0 1 0,-64 84 16,64-85-1,0 0-15,0-21 0,0 22 16,21-22-16,-22 0 0,22-42 31,0 0-31,0 0 16,22-1-16,-22 1 0,0 0 0,21-21 16,42-85-16,-42 84 15,1 1-15,20-21 16,0-64-16,1 63 0,-22 1 15,42-22-15,-20 43 0,-22-1 16,63 1 0,1 63-16,-64 0 15,0 22-15,1-1 0,-1 0 16,0 1-16,0 20 0,-21-21 0,0 22 16,0-1-16,0 128 15,0-106 1,0-64-16,-21 63 15,21-62-15,-21 20 16,0-42-16,-1 0 16,1 0-16,0 0 15,0 0-15,0 0 0,0-21 0,-64 0 16</inkml:trace>
  <inkml:trace contextRef="#ctx0" brushRef="#br0" timeOffset="128740.57">11028 7006 0,'21'0'16,"0"0"0,0 0-16,0 0 0,1 0 0,-1 0 15,21 0-15,-21 0 0,22-21 16,-1 21-16,64-21 16,-64 21-16,43-21 15,-43 21-15,-21 0 0,22-21 16,-22 21-16,21 0 0,0-22 15</inkml:trace>
  <inkml:trace contextRef="#ctx0" brushRef="#br0" timeOffset="130458.58">12213 6773 0,'0'0'0,"21"-21"0,0 0 0,-21 0 16,0 0-1,0 0-15,-21 21 16,0 0-16,0 0 15,0 21-15,0 0 16,-1 0-16,1 0 0,0 22 0,0-22 16,0 0-16,0 21 0,21-21 0,-22 22 15,22-22-15,-21 42 16,21-20-16,0-1 16,0-21-16,0 0 0,43 22 15,-22-22-15,0-21 0,21 0 0,-21 21 16,22-21-16,105-21 15,-21-21 1,-85 20-16,22-41 16,-43 42-16,21-22 0,-21 1 15,1 0-15,-1-1 0,21 1 0,22-127 16,-43 105-16,-21 22 16,21-22-16,0 22 0,-21 0 15,0-1-15,0 22 0,0-21 0,0 21 16,0 42 15,-21 0-31,0 21 0,21 1 0,-21-1 16,21 22-16,-22-22 0,1 21 15,0-20-15,21 20 0,-21-20 16,0 20-16,21-21 0,-21 85 16,-1-105-16,22 20 15,0-21-15,0 43 16,22-64-16,-1 0 15,0 0-15,0 0 0,21 0 0,-20-22 16,20 1-16,64-42 16,-85 42-16,64-22 15,-64 1-15,0 21 0,21 0 16,1-43-16,-43 43 0,21 0 16,-21 0-16,21 21 0,-21 21 31,-21 0-16,0 0-15,-22 43 16,43-1-16,-21-42 0,0 0 16,21 22-16,0-22 0,0 0 15,0 0-15,0 0 0,0 1 16,21-1-16,21-21 0,-20 0 16,41 0-1,-42 0-15,22-21 0,20-22 16,-21 43-16,1-21 0,20-21 15,-42 21-15,1-22 0,-1 22 0,0 0 16,0 0-16,0 0 0,-21-22 16,-21 64 15,0-21-31,0 22 16,21 20-16,-21-21 0,-1 21 15,1-20-15,21-1 16,0 0-16,0 0 0,0 0 15,21-21 1,1 0-16,-1 0 16,0 0-16,0 0 0,0-21 15,22-21-15,-43 21 16,0-1-16,0 1 0,0 0 16,0-21-16,0 21 15,0-1-15,0 1 0,-43 0 16,22 21-16,0 0 0,0 0 15,21-21 17,21 21-32,0 0 0,0 0 15,0-21-15,22 21 0,-22 0 16,21 0-16,-21 0 0,1 0 0,20 0 16,-21 0-16,21 0 0,-20 0 15,-1 21-15,0 21 16,0 1-16,-21-22 0,0 0 15,0 21-15,0-21 0,0 1 16,0-1-16,0 0 0,0 0 16,-21-21-16,0 42 15,21-20-15,0-44 32,0 1-17,0 0-15,0 0 0,0 0 16,21-22-16,0 22 0,0 0 15,0-21-15,1 21 0,-1-22 16,0 1-16,0 21 0,21 0 0,-20-22 16,20 22-16,-21 21 0,0-21 15,64 21-15,-64 21 16,-21 0-16,0 22 16,0-22-16,0 42 15,0-20-15,0-22 0,0 0 16,-21 21-16,21-21 0,0 1 0,0-1 15,0 21 1,42-21-16,-21-21 0,1 0 16,-1 0-16,0 0 0,0 0 15,0 0-15,43-21 0,-43 0 0,21 0 16,-21 0-16,22-1 16,-22 1-16,64-21 0,-64 21 15,0-22-15,21 22 0,-42-21 16,21 21-16,-21-22 0,0 1 15,0 21-15,0 0 0,-21 21 16,0 0-16,0 0 0,0 0 0,0 21 16,-1 0-16,1 0 0,21 0 15,-21 1-15,21-1 0,0 0 0,0 64 16,0-64-16,21 21 16,0-21-16,-21 0 15,0 1-15,0-1 0,0 0 16,0 0-16,0 0 0,-21-21 31,0 0-31,0 0 0,0 0 16,0 0-16,-1 0 15,22-21 1,0 0-16,0 0 16,-21 0-16,-21-22 0</inkml:trace>
  <inkml:trace contextRef="#ctx0" brushRef="#br0" timeOffset="130672.46">13864 6287 0,'0'0'16,"-21"0"-16,0 0 78,0 0-78,-1 0 15,1 0-15</inkml:trace>
  <inkml:trace contextRef="#ctx0" brushRef="#br0" timeOffset="130863.35">12700 6604 0,'0'0'16,"-21"21"-16,42-21 31,0 0-31,0 0 0,22 0 0,-1 0 16,64-21-16,21 0 15,-64 0-15,1 21 16,42-43-16,-64 22 0,21 21 15</inkml:trace>
  <inkml:trace contextRef="#ctx0" brushRef="#br0" timeOffset="131249.65">15960 6138 0,'0'-63'32,"-22"63"-17,1 0-15,-21 0 0,-22 0 16,43 21-16,-21 0 15,21 0-15,0 1 0,-1-1 16,1 0-16,0 0 0,0 0 0,0 22 16,0 62-1,21-62-15,0-22 16,21 0-16,0 0 16,42-21-16,-41 0 0,41 0 15,-42 0-15,22 0 0,-1 0 16,-21-21-16,21 0 0,-20 21 0</inkml:trace>
  <inkml:trace contextRef="#ctx0" brushRef="#br0" timeOffset="131646.42">16087 5863 0,'-22'0'15,"44"0"-15,-86-21 0,43 21 0,-21 0 0,-1 0 16,1 0-16,0 0 0,-1 21 15,-20 0-15,20 1 0,1-1 0,0 0 16,-1 21-16,1 1 0,0-22 16,-1 21-16,22 0 0,-21 1 0,21-1 15,0 0-15,21 1 0,0-1 0,0 0 16,0 1-16,0-1 0,21 0 16,0-20-16,21 20 0,1-21 0,-1 21 15,0-20-15,85-1 16,21-21-1,-105 0-15,-1-21 0,43-22 16,-43 22-16,0-21 0,1-1 16,-22 1-16,21 0 0,22-170 15,-64 64 1,0 106-16,-21-1 16,-1 1-16,1 0 0,-85-22 15,64 43-15,0 21 16,21 0-16,-22 0 0,1 0 15,-43 42 1,43-21-16,0 22 0,20-22 0</inkml:trace>
  <inkml:trace contextRef="#ctx0" brushRef="#br0" timeOffset="132372.35">16531 6985 0,'0'0'0,"0"21"16,21-21-1,0 0-15,1 0 16,20 21-16,0-21 0,1 0 0,-1 0 16,0 0-16,22 0 0,-1 0 0,1 0 15,-1 0-15,22 0 0,-22 0 16,1 0-16,-1 0 0,1 0 0,-1 0 15,43-21 1,-85 0-16,-21 0 16,-21 21-16,0-21 0,0 0 15,0 21-15,-22-22 0,1 22 16,21-21-16,-21 21 0,20 0 16,1 0-16,0-21 0,0 21 15,21-21-15,21 21 16,0 0-16,0 0 15,1 0-15,-1 0 0,21 0 0,-21 21 16,0-21-16,22 21 0,-22 0 0,0 22 16,-21 20-1,0-42-15,-21 1 0,-21 20 16,20-21-16,-20 0 0,21 0 16,-21 1-16,-1-1 0,-41 0 15,62-21 1,-20 0-16</inkml:trace>
  <inkml:trace contextRef="#ctx0" brushRef="#br0" timeOffset="132884.06">19050 6435 0,'0'0'0,"21"-43"16,0 1-16,-21-21 0,0 41 16,0 1-16,0-21 0,-42 0 15,-22-1 1,22 43-16,21 0 0,-43 0 15,22 0-15,0 21 0,-1 1 16,1 20-16,0-21 0,-106 212 16,84-106-1,43-64-15,0 1 0,0 42 16,21-64-16,0 0 0,0 22 16,21-22-16,0-21 15,0 1-15,0-1 0,22 0 16,-22-21-16,85 0 15,-43 0-15,-21 0 16,1-21-16</inkml:trace>
  <inkml:trace contextRef="#ctx0" brushRef="#br0" timeOffset="133611.64">19325 6646 0,'0'0'15,"0"-21"-15,0 0 0,-21 21 16,-21 0-1,20 0-15,1 0 0,-42 42 16,42 1-16,-43 20 16,43-42-16,0 22 0,-22 20 15,43-20-15,0-22 0,-21 63 16,21-41 0,21-43-16,1 0 15,-1 0-15,21 0 0,0 0 16,-20 0-16,20 0 15,-21-21-15,43-22 16,-64 1-16,0 21 16,0 0-16,0-1 0,0-20 15,-22 21-15,-20-21 0,21 20 0,21-20 16,-21 21-16,21 0 16,0 0-16,0-22 15,21 22-15,0 21 0,43-42 16,-22 42-16,0 0 0,1 0 15,-1 0-15,0 0 0,106 63 16,-84 22 0,-43-43-16,-21-21 15,0 22-15,0-22 0,0 21 0,0 43 16,-21-43 0,0-21-16,21 1 0,0-1 15,-21-21-15,-1 21 0,1-21 31,21-21-15,0 0-16,0-1 0,0-20 16,0 21-16,21 0 0,1-22 15,-1 22-15,0-21 0,0 0 0,0-1 16,22 1-16,-22 21 0,21-22 0,0 22 16,-20 0-16,20 0 0,-21 0 0,21 21 15,-20 0-15,20 21 0,-21 0 16,0 0-16,0 22 0,1-22 15,-22 21-15,0-21 0,0 22 16,0-1-16,0-21 0,-22 21 0,-20 43 16,-21-43-1,63-20-15,-22-22 16,44-22 15,-1 1-31,0 0 16,0 21-16,0-21 0,0-21 0</inkml:trace>
  <inkml:trace contextRef="#ctx0" brushRef="#br0" timeOffset="133857.25">20764 6265 0,'0'0'0,"0"-21"31,0 42-31,-21 22 16,0-1-16,0 0 15,0 1-15,0-1 0,-1 22 0,1-22 16,0 21-16,-21-20 0,21-1 0,-1 0 0,1 1 16,-21 63-1,42-64-15,0-21 0,0 0 16,0 0-16,21-21 16,0 0-16,22 0 15,-43-21-15,21 21 0,0-21 16,0 0-16</inkml:trace>
  <inkml:trace contextRef="#ctx0" brushRef="#br0" timeOffset="134015.16">20320 6710 0,'-21'0'16,"42"0"-16,-21 0 31,21 0-31,0 0 0,22 0 16,-1 0-16,43 0 15,-43 0-15,0 0 0,1 0 0,-1 0 16,21 0-16,-20-21 0,-1 21 0</inkml:trace>
  <inkml:trace contextRef="#ctx0" brushRef="#br0" timeOffset="134364.96">20913 6816 0,'0'0'16,"-22"21"-16,22 0 15,22-21 1,-1 0-16,0 0 16,0 0-16,0 0 0,0-21 15,1 21-15,-1-21 0,0 21 16,-21-21-16,21-1 0,0 22 16,-21-21-16,0 0 0,0 0 15,0 0-15,-21 21 16,0 0-16,-21 0 15,20 0-15,1 21 0,0 0 16,0 0-16,0 0 0,0 1 0,-1 62 16,22-20-1,0-43-15,0 0 16,22-21-16,-1 21 16,21-21-16,-21 0 0,0 0 0,22 0 15,20 0-15,-42 0 0,1 0 16,20 0-16,-21-21 15</inkml:trace>
  <inkml:trace contextRef="#ctx0" brushRef="#br0" timeOffset="134874.67">21315 6731 0,'0'0'0,"0"-21"0,21 0 0,0 0 16,-21-1-16,42 1 0,-20 0 16,-1 21-16,0 0 0,0 0 15,0 0-15,22 0 0,41 64 16,-20-22-1,-43 0-15,0-21 0,-21 22 16,0-22-16,0 21 0,0-21 0,-21 1 16,0 20-16,0-21 0,-22 0 15,-20 22-15,42-22 0,-43 0 16,43-21-16,0 0 0,42-21 31,0 21-31,0-21 16,0-1-16,43-20 0,42-21 15,-64 20 1,0 22-16,-20-21 0,20 21 0,-21-22 16,43-41-1,-43 62-15,-21 1 16,-21 42-16,-1 1 16,1-1-16,0 0 0,0 0 15,0 21-15,0-20 0,-1-1 16,1 21-16,0-21 0,0 22 0,21-22 15,0 0-15,0 0 0,0 0 16,0 0-16,0 1 0,0-1 0,21-21 16,0 21-16,0-21 0,22 0 0,41 0 15,-41 0-15,20-21 16,-42 21-16,43-43 16,-22 22-16,-21 0 15,1 0-15,20-21 0,-21-1 0,0 22 0,22-127 31,-22 84-31</inkml:trace>
  <inkml:trace contextRef="#ctx0" brushRef="#br0" timeOffset="135063.56">22415 6350 0,'0'-21'16,"0"0"-16,0 63 0,-21-63 15,0 42 1,0 21-16,0-20 0,0 20 16,-1 0-16,1 1 0,-21 105 15,42-64 1,-21-41-16,21-22 0,0 21 0,0-21 15,0 22-15,0-22 0,0 21 16,0-21-16,42 1 16,-21-22-16,22 0 15,-1 0-15,-21-22 0,0 1 16,22 0-16</inkml:trace>
  <inkml:trace contextRef="#ctx0" brushRef="#br0" timeOffset="135225.47">22098 6731 0,'0'0'0,"-21"0"16,42 0 15,0 0-31,21 0 0,-20 0 16,-1 0-16,21 0 0,0 0 15,1 0-15,63-21 16</inkml:trace>
  <inkml:trace contextRef="#ctx0" brushRef="#br0" timeOffset="136219.9">23177 6414 0,'0'0'0,"0"-22"0,0 1 0,0 0 16,0 0-16,-21 21 15,0 0-15,0 0 0,-21 0 16,-1 42-16,-41 1 15,62-1-15,-20 0 0,21 1 16,0-1-16,-22 0 0,22 1 0,0-1 16,0 21-1,21 22-15,0-43 16,0-20-16,0-1 0,0 0 0,21 0 16,0 0-16,0-21 15,22 0-15,-1 21 0,0-21 16,1 0-16,-22 0 0,64 0 15,-43-21-15,21 0 16,-20 0-16,-1 0 0,0 0 0,85-43 16,-42 1-1,-64 20-15,22 1 0,-22 0 16,0-1-16,0 1 0,0 0 0,-21-1 16,21 1-16,-21 0 0,22-1 15,-22 1-15,0 0 0,0 20 16,0-83-1,0 83-15,0 44 32,-22-1-32,1 0 0,0 0 15,21 21-15,-21 1 0,0-1 16,-22 106 0,22-105-16,0-1 0,0 21 0,21-20 15,-21-1-15,21 0 0,-21-20 16,21 20-16,0-21 0,0 21 0,0-20 15,0-1-15,0 0 0,21-21 16,0 0-16,0 0 0,0 0 16,43 0-16,-22 0 0,22-21 15,-22 21-15,0-21 16,-21-1-16,22 1 0,-22 0 0,21-21 16,-21 21-16,1-1 0,-1-20 15,0 42-15,-21-21 16,0 42-1,-21-21-15,0 21 16,21 0-16,0 1 0,-22-22 16,1 21-16,21 0 0,-21 0 15,21 0-15,0 0 0</inkml:trace>
  <inkml:trace contextRef="#ctx0" brushRef="#br0" timeOffset="136451.76">24088 6562 0,'0'0'0,"0"-21"16,-22 21 0,1 0-16,21-22 78</inkml:trace>
  <inkml:trace contextRef="#ctx0" brushRef="#br0" timeOffset="137263.29">24574 6668 0,'0'-43'16,"-21"22"-16,0 21 15,0 0-15,0-21 0,0 21 16,-1 0-16,1 0 0,-63 42 15,62-21-15,1 1 16,0 20-16,0-21 0,0 0 16,0 22-16,-1-22 0,22 0 15,0 0-15,0 64 16,0-64-16,0 0 16,22-21-16,20 21 0,0-21 15,-21 0-15,22 0 0,-1 0 0,0 0 16,1 0-16,-1-21 0,85-21 15,-63-1 1,-22 22-16,0-21 0,22-22 16,-43 22-16,0 0 0,0-1 15,0-20-15,1 21 0,-1-1 0,0 1 16,0 0-16,-21-1 0,0 22 0,0 0 16,0 0-16,0 42 31,0 0-31,-21 21 0,0-20 15,21 20-15,-21 0 0,21 1 16,-43 41-16,22-41 0,21-22 16,0 21-16,-21-21 0,0 22 15,21-22-15,0 0 0,0 0 0,0 0 16,0 0-16,0-42 31,21 0-15,0 21-16,0-21 0,22-21 15,-22 20-15,0 1 16,0 0-16,21 0 0,-20 0 0,-1 0 16,0-1-16,0 1 0,0 21 0,22 0 15,-22 0 1,-21 21-16,0 22 16,-21-22-16,-1-21 15,1 21-15,-21-21 0,21 21 16,0-21-16,-22 0 0,22 21 0,-21-21 15,21 0-15,-1 0 0,1 0 16,0 22-16,21-1 16,0 0-16,0 0 15,21 0 1,0 0-16,1 1 0,-1-22 16,0 21-16,0-21 0,0 0 0,0 21 15,1-21-15,-1 0 0,0 0 16,42 0-1,-41 0-15,20-21 16,-21 21-16</inkml:trace>
  <inkml:trace contextRef="#ctx0" brushRef="#br0" timeOffset="137555.13">26035 6414 0,'0'0'0,"-21"0"16,0 0-16,-1 0 15,-41 63-15,42-42 16,0 0-16,-1 1 0,1 20 16,0-21-16,0 21 0,0-20 0,0 20 15,21-21-15,0 64 16,0-43-1,0-21-15,21-21 0,0 21 0,0 1 16,21-22-16,-20 0 0,20 0 0,0 0 16,1 0-16,-1 0 0,-21 0 15,21 0-15,-20 0 0,20 0 0,-21-22 16</inkml:trace>
  <inkml:trace contextRef="#ctx0" brushRef="#br0" timeOffset="137814.99">26458 6371 0,'0'0'0,"0"-21"0,21 0 16,-21 0-16,22 21 0,-1 0 15,0 0-15,42 21 16,-41-21-16,-1 21 16,21 0-16,-21 0 0,0 22 0,-21-22 15,22 21-15,-22 1 0,0-22 0,0 21 16,0-21-16,0 22 0,0 20 15,-64 1 1,43-22-16,0-21 0,-43 0 16,43 0-16,0 1 0,-21-22 15,20 0-15,1 0 0,0 0 0,-42 21 16</inkml:trace>
  <inkml:trace contextRef="#ctx0" brushRef="#br0" timeOffset="139219.68">825 8700 0,'0'0'0,"0"-22"0,0 1 16,-42 0-1,42-21 1,0 63 15,-21 21-31,21-21 0,0 22 0,0-22 16,0 21-16,0 1 0,-42 84 15,20-106-15,22 21 0,0 0 16,-21 1-16,21-1 0,-21 0 0,-21 1 16,21-1-16,-1-21 0,22 22 15,-21 20 1,0-42 0,0-21-16,0 0 15</inkml:trace>
  <inkml:trace contextRef="#ctx0" brushRef="#br0" timeOffset="139257.67">381 9186 0,'85'0'16</inkml:trace>
  <inkml:trace contextRef="#ctx0" brushRef="#br0" timeOffset="139524.25">423 8742 0,'0'0'0,"-42"0"0,21-42 16,21-1-16,0 22 15,0 0-15,0 0 16,21-22-16,-21 86 0,63-107 16,64 43-16,-84 0 15,63 21-15,-43 0 16,-21 21-16,22 0 0,-22 0 0,22 1 16,-1-1-16,-20 21 0,-1 0 15,0 1-15,1-1 0,-22 127 16,-42-63-1,-85 21 1,63-84-16,-41-1 0,41-21 0,43 0 16</inkml:trace>
  <inkml:trace contextRef="#ctx0" brushRef="#br0" timeOffset="139647.19">487 9504 0,'-21'0'16,"-1"0"-16,1 0 16,0-21-16,0 0 15,21-1-15,0 1 16,21 0-1,0 21-15,0-21 0,1 0 16,-1 0 0</inkml:trace>
  <inkml:trace contextRef="#ctx0" brushRef="#br0" timeOffset="139831.07">1228 9081 0,'0'0'0,"0"-43"0,-22 22 16,-20 21-16,21 0 0,21-21 16,0 0-16</inkml:trace>
  <inkml:trace contextRef="#ctx0" brushRef="#br0" timeOffset="139922.03">1312 8890 0,'43'0'15,"-86"21"-15,107-42 0,-128 21 0,149 21 0,-43-21 0,-21 21 16,22 1-16,20 20 16,1 43-16,-43-43 15,-21-21-15</inkml:trace>
  <inkml:trace contextRef="#ctx0" brushRef="#br0" timeOffset="140110.92">1524 9356 0,'42'-106'16,"-21"42"0,1 64-16,-1-21 0,63-85 15,-62 85-15,-22-21 0,21 0 16,21-1-16,0 1 16,-20 21-16,20 21 0,0-21 15,-21-1-15,1 1 16,-1 42-16</inkml:trace>
  <inkml:trace contextRef="#ctx0" brushRef="#br0" timeOffset="141120.5">1757 9144 0,'21'0'16,"0"-21"-16,0 21 15,0 0 16,1 0-31,-22 21 0,21-21 16,-21 21-16,21 0 0,-21 1 0,21-1 16,-21 0-16,0 0 0,0 0 15,0 0-15,0 1 0,0-1 16,-21 0-16,0 0 0,0 0 0,-22-21 16,22 0-16,0 21 0,0-21 15,-22 0-15,22 0 16,21-21-16,-21 0 0,21 0 15</inkml:trace>
  <inkml:trace contextRef="#ctx0" brushRef="#br0" timeOffset="142147.91">2752 9165 0,'0'0'0,"21"0"0,0 0 16,-21-21-16,21 21 15,-21-21-15,21 0 0,-21 0 0,0-1 16,21 22-16,-21-21 0,22 0 16,-22-21-16,0 21 0,0-1 0,0 1 15,0 0-15,0-21 16,-22 21-16,-20-22 0,0 22 15,-1 21-15,22 0 16,-63 21-16,62 0 0,-20 1 16,21-1-16,-21 0 0,20 21 15,-41 43-15,42-43 16,0 1-16,-1-22 0,22 21 0,-21 0 16,21-20-16,0-1 0,0 21 15,21-21-15,22 0 16,-1-21-16,22 0 0,-43 0 15,21 0-15,0 0 0,-20-21 0,20 0 16,0 0-16,-21 0 16,22 0-16,-22-1 0,21-20 0,1 0 15,-22-1-15,21-20 16,-42 42-16,0-22 0,0 1 16,0 21-16,0 0 0,-21 21 15,0 0 1,21 21-16,-21 0 15,21 0-15,0 0 0,0 22 16,0-22-16,0 21 0,0 1 0,0-22 16,0 85-1,21-64-15,0-21 0,0 0 16,0 22-16,0-22 16,1-21-16,-1 0 0,21 0 15,-21 0-15,22 0 0,-1 0 0,0 0 16,1-21-16,-1 21 0,0-22 15,1 1-15,-1 0 0,0 0 16,1 0-16,-1-22 0,0 22 0,22-106 16,-64 85-1,0 21-15,0-22 0,0-20 16,-21 42-16,-22 0 0,22-1 0,0 22 16,-21 0-16,-1 0 0,-84 0 15,85 22 1,-22 41-16,22-42 15,0 22-15,21-22 0,-1 0 16,22 0-16,0 0 0,0 0 0,0 1 16,22-22-1,-1 0-15,0 0 0,0 0 0,0 0 16,22 21-16,-22 0 0,0-21 16,0 21-16,43 21 15,-43-20-15,0-1 0,0 0 0,0 21 0,0-21 16,-21 64-1,0-43-15,0 22 0,0-22 0,0 22 16,0-22-16,0 22 0,-21-1 0,0 1 16,-21-1-16,21-21 0,-1 22 15,-20-22-15,21 1 0,0-1 0,0 0 16,-1-21-16,1 1 0,0-1 16,0-21-16,0 0 0,0 0 15,-1 0-15,1 0 0,0 0 16,21-21-16,-21-1 0,21 1 15,0 0-15,0 0 0,0-21 0,0-1 16,0 1-16,0 0 0,0-1 0,21-20 16</inkml:trace>
  <inkml:trace contextRef="#ctx0" brushRef="#br0" timeOffset="143103.37">4381 9038 0,'0'0'0,"0"-21"15,22 0-15,-22-21 16,0 20-16,0 1 0,0 0 0,0 0 16,0-21-16,0 20 0,0 1 0,-22 0 15,1 0 1,-21 21-16,-22 42 15,43-21-15,0 22 16,0-1-16,0-21 0,0 22 16,-1-1-16,1 64 15,0-43-15,21-42 16,0 1-16,0-1 0,0 0 0,21-21 16,0 0-16,43 0 15,-1 0-15,-41 0 16,-1-21-16,42-22 15,-20 22-15,-22 0 0,21-21 0,-21 21 16,0-1-16,1-20 0,-22 21 0,0-43 16,21 1-1,-21 42-15,-21 42 32,21 0-32,0 21 0,-22-20 15,22 20-15,0-21 0,0 0 16,0 22-16,0-22 0,0 21 0,0 0 15,0-20-15,22-22 0,-1 21 16,42 0 0,22-21-1,0-42-15,-43 20 16,-21 1-16,0 0 0,22 0 16,-22 0-16,0-22 0,0 22 0,-21-21 15,21 21-15,-21-22 0,21 22 0,-21 0 16,0 0-16,0 0 0,0 0 15,0 42 1,0 0-16,0 0 16,-21 0-16,21 0 0,0 22 15,-21-22-15,21 21 0,0-21 0,0 22 16,-21-22-16,21 0 0,-21 0 0,21 0 16,0 1-16,0-1 15,0 0-15,-21-21 0,-1 0 16,22-21 15,0 0-31,0-1 0,0 1 16,0 0-16,22 0 0,-1-21 0,-21-1 15,21 22-15,42-85 16,-20 43 0,-22 42-16,0-1 0,43 1 0,-43 21 15,0 0-15,0 0 0,0 0 16,0 21-16,1 1 0,41 41 15,-42 1 1,0-43-16,-21 0 0,0 0 16,0 21-16,0-20 0,-21 20 15,0-42-15,0 21 0,21 0 0,-21-21 16,21-21 15,21 0-15,0 0-16</inkml:trace>
  <inkml:trace contextRef="#ctx0" brushRef="#br0" timeOffset="143654.04">5948 8763 0,'0'-21'15,"0"0"-15,0 0 0,-21 21 16,-1 0-16,-62-22 15,63 22-15,-43 0 16,22 0-16,-22 43 16,22-22-16,21 0 0,-22 21 0,22-20 15,0 20-15,-21 0 0,21-21 0,21 22 16,-22-22-16,22 21 0,0 43 16,0-64-1,0 0-15,22-21 0,62 0 16,-63 0-16,22 0 15,-1 0-15,-21 0 0,22-21 16,-1 0-16,21-21 0,-41 20 16,41-41-16,-42 21 0,22 20 15,-22-41-15,0 21 0,0-1 16,-21 1-16,21-22 0,0 22 16,-21-21-16,0 20 0,22-63 0,-1 64 15,-21 0-15,0 21 0,0-1 16,0 1-16,0 0 0,0 42 15,0 22 1,0-22-16,0 21 0,-21 0 16,21 1-16,0-1 0,-22 0 0,22 128 15,0-128 1,0 22-16,0-22 0,0 0 0,0 1 16,0-1-16,0-21 0,0 21 0,0-20 15,0 20-15,0-21 16,22-21-1,-22-21-15,21 21 16,0-21-16,0-22 16,0 22-16</inkml:trace>
  <inkml:trace contextRef="#ctx0" brushRef="#br0" timeOffset="144956.31">6752 8424 0,'0'0'15,"0"-21"-15,-21 42 16,0 1 0,0-1-16,-1 0 0,1 0 0,0 43 15,0-22-15,-21 43 16,20-43-16,1 0 0,0 1 16,21-1-16,-21 0 0,0-21 0,0 43 15,21-43-15,0 0 16,-22 0-16,22-42 31,22 0-31,-22 0 16,21 0-16,0 0 0,-21-1 0,21-20 15,0 21-15,0-21 0,1 20 16,-22 1-16,42-42 16,-42 84-1,0 0 1,0 21-16,0-20 0,0-1 0,0 21 15,0-21-15,0 22 0,0-1 16,42 21 0,-21-41-16,1-22 15,-1 0-15,0 0 0,0 0 0,0 0 16,22 0-16,-22 0 0,0-22 16,21 1-16,-21 21 0,22-21 0,-1-21 15,0-1-15,-20 22 0,-1-63 16,0 41-16,-21 1 0,21 0 15,-21-1-15,0-20 0,0 20 16,0-20-16,0-1 0,0 22 0,0-21 16,0 20-16,-21 1 0,0 0 15,-22-1-15,22 22 0,-21 0 16,0 21-16,-43 0 0,43 0 0,-1 21 16,-63 43-16,64-22 15,0-21-15,21 21 0,-43 43 16,64-43-16,0 43 15,0-43-15,0 1 0,0-22 16,21 21-16,0 1 0,22 20 16,-22-21-16,21-20 0,22 20 15,-22-21-15,-21 0 0,22-21 0,-1 0 16,-21 0-16,64 0 16,-43 0-16,0 0 0,1 0 0,20-21 15,-20 0-15,-1 0 0,21 0 0,43-43 16,-63 43-16,41-43 15,-63 43-15,1 0 16,-1-21-16,-21 21 0,-21 21 16,-1 0-1,1 0-15,0 0 0,-21 0 0,21 21 16,-1 0-16,-20 21 16,42 1-1,0-22-15,0 0 0,0 21 0,0-21 16,0 1-16,0-1 0,21 0 15,-21 0-15,21 0 0,-21 22 16,0 20 0,0-42-16,0 0 15,0 1-15,22-22 0,-1 0 16,0 0 0,0 0-16,0 0 0,0 0 0,22-43 15,-22 22-15,0 0 0,21 0 16,-20 0-16,-1-1 0,0-41 15,0 21-15,0 20 16,-21-20-16,21 21 0,-21 0 0,0 0 16,22-22-1,-22 64 1,0 1-16,0-1 16,0 0-16,-22 0 0,1 0 0,21 22 15,-21-22-15,21 21 0,-21 0 16,21 1-16,0-22 15,0 0-15,0 0 16,21-21-16,0 0 0,0 0 16,1 0-16,-1 0 0,0 0 0,42-42 15,1-43 1,-43 64-16,-21 0 16,21 0-16,-21-22 0,0 22 0,0-21 15,0 21-15,0 0 0,-21-1 16,-42-20-1,41 42-15,1 0 0,0 0 16,-21 21-16,21-21 0,21 21 16,-22 1-16,22-1 0,0 0 15,22-21 1,-1 0-16,0 0 16,0 0-16,0 0 0,22 0 0</inkml:trace>
  <inkml:trace contextRef="#ctx0" brushRef="#br0" timeOffset="145290.12">8424 8573 0,'0'0'0,"-21"0"16,0 21 0,0 0-16,0 0 15,21 21-15,0-20 0,-22 20 16,1-21-16,0 21 0,21 1 0,-21 20 15,0 85 1,-22-42-16,22-42 16,0 126-16,21-147 0,-21 20 15,0 64-15,21-85 16,0 22-16,0 63 16,0-21-1,0-85-15,0 0 0,-21-21 0,21 21 16,-22-21-16,22-21 15,0 0 1,0 0-16,0-22 0,22-62 16,20-1-1</inkml:trace>
  <inkml:trace contextRef="#ctx0" brushRef="#br0" timeOffset="145563.96">8297 8869 0,'0'-42'16,"0"84"-16,0-127 0,0 43 0,0 21 0,0-22 15,21 1-15,1 21 16,-1 0-16,21 21 16,22-21-16,-43 21 0,21 0 15,22 0-15,-43 21 16,0 0-16,0 0 0,-21 0 16,0 0-16,0 22 0,0-1 0,0-21 0,-21 22 15,-21-1-15,20-21 16,-20 21-16,0-20 0,21 20 0,-22-21 15,1 0-15,21 0 0,0-21 0,-22 22 16,43-1-16,21-21 31,22-21-31,-22-1 0,0 22 16,43-42-16</inkml:trace>
  <inkml:trace contextRef="#ctx0" brushRef="#br0" timeOffset="146039.69">9186 8742 0,'43'0'31,"-22"0"-15,21 0-16,-21 0 0,43 0 15,84 0 1,-106 0-16,64 0 15,-42 0-15,-22 0 0,64 0 16,-64 0-16,0-21 0,-20 0 0,41 21 16,1-22-1,-64 1-15,0 0 16,-22 21-16,22-21 0,-42 21 16,21-21-16,0 21 0,0 0 15,-64-21-15,64 21 16,21-22-1,21 22 1,0 0 0,0 0-16,22 0 0,-1 0 15,-21 0-15,0 0 16,0 0-16,-21 22 0,0-1 16,0 0-16,0 0 0,-21 21 15,0 1-15,-21-1 16,21 0-16,-22 1 15,1-22-15,21 0 0,-43 21 16,22-20-16,21-22 0,-22 21 0,-20-21 16,42 0-1</inkml:trace>
  <inkml:trace contextRef="#ctx0" brushRef="#br0" timeOffset="146799.25">12086 8319 0,'0'-22'0,"0"44"0,-21-22 32,0 21-32,0 0 0,-1 21 15,1 1-15,0-1 0,-42 64 16,41-64-16,-20 22 15,21-22-15,0 21 0,-43 43 16,22-63-16,21-1 0,-22 0 16,22-21-16,21 1 0,-21-22 15,21-22 1,21 1-16,0 0 0,1 0 16,20-43-16,0-20 15,-21 41-15,1 1 0,41-64 16,-42 64-16,22 0 0,-22-22 15,21 22-15,-21-1 0,22 1 0,-1 21 16,0-21 0,43 42-16,-64 0 0,21 105 15,-42-62 1,0 41-16,0-20 16,0-22-16,0 22 0,0 84 15,0-63 1,0-43-16,-21 0 0,21-21 0,-21 1 15,21-1-15,0 0 0,-21-21 0,21 21 16,-21-21-16,0 0 16,-1 0-16,1 0 0,-21 0 0,21 0 15,-22-21-15,1 21 0,0-21 0</inkml:trace>
  <inkml:trace contextRef="#ctx0" brushRef="#br0" timeOffset="146947.17">11642 8932 0,'0'0'0,"0"-21"0,0 0 16,21 21-16,0 0 15,0 0-15,0 0 0,0 0 0,22 0 16,-1 0-16,0 0 0,1 0 16,41 0-16,-20-21 0,-22 21 15,64-21-15,-42 21 0,-22-21 16,0 21-16,1-22 0,-1 1 16,0 21-16</inkml:trace>
  <inkml:trace contextRef="#ctx0" brushRef="#br0" timeOffset="147189.03">12742 8594 0,'0'0'16,"0"-21"-16,-21 21 16,0 0-16,0 0 15,0 21-15,-1 0 0,1 0 16,0 0-16,0 22 0,0-1 0,21-21 16,-43 64-16,43-43 15,0 0-15,0-20 0,0 20 0,0-21 16,0 0-16,0 0 0,0 1 0,0-1 15,22 0-15,-1-21 0,0 0 0,21 0 16,43 0 0,-64 0-16,85-42 0,-64 20 15,85-62-15,-84 63 16,-22-22-16,21 1 0</inkml:trace>
  <inkml:trace contextRef="#ctx0" brushRef="#br0" timeOffset="147440.89">13377 8234 0,'0'0'0,"21"-21"0,-21 0 16,0-1-16,0 1 0,0 42 16,-21 1-1,0 20-15,0-21 0,21 21 0,-42 43 16,42-43-16,-22 1 16,1 20-16,0-20 0,0 62 15,0-62-15,21-1 0,0 0 0,0 1 16,-21-22-16,21 21 0,0-21 15,0 22-15,21-22 16,0-21-16,0 0 16,21 0-16,-20 0 0,20-21 15,-21 0-15,64-22 16,-43 1-16,0 21 0</inkml:trace>
  <inkml:trace contextRef="#ctx0" brushRef="#br0" timeOffset="148539.26">13737 8594 0,'0'-21'0,"0"42"15,-21-42 1,21 42-16,-21-21 16,0 21-16,-1 64 15,1-64-15,0 21 0,21-21 16,0 22-16,-21-22 0,21 0 0,-21 0 16,21 21-16,0-20 0,0-1 15,0 0-15,0 0 0,21-21 16,0 0-16,21 0 0,1 0 15,-1 0-15,0 0 0,-20-21 16,20 0-16,0 0 16,1-1-16,20-41 0,-42 42 15,22-22-15,-1 1 0,-42 0 16,21 21-16,-21-1 0,21 22 16,-21-21-16,0 42 31,-21 1-31,0-1 0,0 0 0,21 0 15,0 0-15,-21 22 0,-1-22 16,22 0-16,-21 21 0,21-21 0,0 1 16,0-1-16,0 0 0,0 0 15,0 0-15,43-21 16,-22 0-16,21 0 0,0 0 16,1 0-16,-22-21 0,21 0 15,-21 0-15,-21 0 16,0-85-1,0 42-15,0 43 0,-21 0 16,-21-43-16,21 64 0,0-21 16,21 0-16,0 0 0,0 0 15,21 0 1,0 21-16,42-22 16,-20 22-16,20 0 0,-20 0 15,-1 0-15,21 0 16,-41 22-16,-1-1 0,42 21 0,-42-21 15,1 0-15,-22 22 16,0-1-16,0-21 0,0 22 0,0-22 16,0 21-16,0-21 0,0 0 0,-22 64 15,1-85 1,21-21 15,0 0-31,0 0 16,0-1-16,21-20 0,1 21 15,-22-21-15,21 20 0,0-20 0,0 21 16,0-21-16,0-1 0,1 22 0,20-21 16,-21 21-16,0-1 0,22 22 15,-22 0-15,0 0 0,21 0 16,-21 0-16,1 22 0,-22-1 16,0 0-16,0 85 15,-22-43 1,22-42-16,-21 22 0,21-22 15,0 0-15,0 0 0,0 0 0,21 22 16,1-22-16,-1-21 0,0 0 16,0 0-16,21 0 0,128-21 15,-86-22 1,-62 22-16,41-42 16,-42 42-16,0-1 0,1-20 15,-1 0-15,-21 21 0,0-43 16,0 43-16,0 0 0,0 0 15,-43 21 1,1 0-16,21 0 0,21 21 16,-21 21-16,21 0 0,0-20 15,0-1-15,0 21 0,0-21 0,0 0 16,0 64 0,0-64-16,0 22 15,0-22-15,0 0 0,-21-21 16,-1 0-1,1 0-15,0 0 0,0-42 16,-21-22 0,20 43-16,1-21 15</inkml:trace>
  <inkml:trace contextRef="#ctx0" brushRef="#br0" timeOffset="148720.16">14732 8170 0,'0'0'16,"-21"0"-16,0 0 0,-1 0 16,22-21-16,-21 21 15,0 0 32,0 0-47</inkml:trace>
  <inkml:trace contextRef="#ctx0" brushRef="#br0" timeOffset="148912.04">13314 8382 0,'-43'0'0,"86"0"0,-107 0 0,1 21 15,84-21 1,21 0-1,-21 0-15,22 0 0,20 0 16,-20-21-16,20 21 0,22-21 0,-22 21 16,22-21-16,21 0 0,-22 21 0,22-22 15</inkml:trace>
  <inkml:trace contextRef="#ctx0" brushRef="#br0" timeOffset="149225.87">16573 7811 0,'0'-22'0,"0"44"0,-21-65 16,0 43-1,0 0-15,-21 0 0,-43 21 16,64-21-16,-22 22 0,-20-1 15,21 0-15,-1 0 0,1 21 16,0-20-16,20 20 0,1-21 0,-21 64 16,42-64-1,0 0-15,0 0 0,21 0 0,0-21 16,0 22-16,22-22 0,-1 0 16,-21 0-16,22 0 0,20 0 15,64-43-15,-85 22 16</inkml:trace>
  <inkml:trace contextRef="#ctx0" brushRef="#br0" timeOffset="149641.63">16700 7620 0,'0'0'16,"-21"-21"-16,0 0 0,0 0 0,-85-1 16,43 22-16,20 0 15,1 22-15,-22-1 0,22 0 0,-21 0 16,20 21-16,-20-20 0,20 20 15,1 0-15,-21 22 0,20-22 0,22 22 16,-64 105 0,64-84-16,21-22 0,0-21 15,21 22-15,22-43 0,-22 0 16,21 0-16,1 1 0,20-22 16,-21 0-16,22 0 0,-1 0 0,1 0 15,-1-22-15,64 1 16,-84 0-16,84-85 15,-85 64-15,0-43 16,-20 22-16,-22-1 0,0 22 16,0-22-16,0 22 0,-64-43 15,43 43-15,-21 21 0,-1 0 0,-105-22 16,0 43 0,21 43-1,85-1-15,20-21 0,22 22 16,0-22-16,0 21 15,85 43 1,21 21-16</inkml:trace>
  <inkml:trace contextRef="#ctx0" brushRef="#br0" timeOffset="150112.35">16595 8890 0,'0'0'0,"-22"0"0,22 21 31,43-21-31,-22 0 0,21 0 16,1 0-16,20 0 0,-21 0 0,212 0 16,-127 0-1,-42 0-15,21 0 16,-43 0-16,1 0 0,-22-21 15,43 0-15,-64 0 0,0 21 16,0-21-16,1-1 0,-22 1 16,0-63-1,-43 41-15,22 43 0,-21-21 16,21 21-16,-22 0 0,22 0 16,-21 0-16,63 0 31,0 21-31,0-21 15,0 21-15,-21 1 0,22-1 16,-1-21-16,0 42 0,-21 0 16,0-20-16,0 20 0,0-21 0,0 21 15,-21-20-15,-22-1 0,22 21 16,-21-21-16,0 0 0,-1 22 0,-84 20 16,85-63-16,0 21 15,20-21-15,-20 0 0,0 0 16,21 0-16</inkml:trace>
  <inkml:trace contextRef="#ctx0" brushRef="#br0" timeOffset="150708.04">18817 8297 0,'0'0'0,"0"-21"0,0 0 0,0 0 16,0 0 0,0 42-16,0 0 15,0 0-15,0 22 0,-42 84 16,21-64-16,-1-21 15,22 22-15,-21-1 0,0-20 0,-21 41 16,21-41-16,21-1 0,-22 0 16,1 1-1,21-22-15,0 0 0,0-42 32,-21 21-32,21-21 15</inkml:trace>
  <inkml:trace contextRef="#ctx0" brushRef="#br0" timeOffset="151023.85">18373 8424 0,'0'0'0,"0"-42"15,0 21-15,21-21 0,0 20 0,0 1 16,21-21-16,1 21 0,41 0 16,-41-1-16,-1 22 0,127 0 15,-42 43 1,-63-22-16,-1 21 0,86 85 15,-107-84-15,0 20 16,-42-21-16,0 22 0,0-22 16,-21 22-16,-64 42 15,43-64-15,-64 43 0,43-64 0,-1 21 16,-63 0-16,64-42 16,20 0-16,1 22 0,0-22 0,-1 0 15,22 0-15,-21-22 16,42 1-16,0 0 15,85-42 1,-43 41-16,-21 1 0,21 21 0,1-21 0,-1 0 16</inkml:trace>
  <inkml:trace contextRef="#ctx0" brushRef="#br0" timeOffset="151404.65">19304 8742 0,'0'-21'0,"21"-43"32,0 43-32,0 21 0,22-21 15,-1 21-15,-21 0 0,22 0 16,-1 0-16,21 21 0,-41 0 16,20 0-16,-21 22 0,0-22 0,0 21 15,1-21-15,-1 64 16,-21-64-16,0 43 15,-21-43-15,-1 0 0,-20 21 16,42-20-16,-21-22 0,0 0 0,0 0 16,-1 0-1,22-22-15,0 1 0,0 0 0,0 0 16,0 0-16,0-22 0,43-41 16,-22 41-1,0-20-15,21 21 0,-20 20 16,-1 1-16,0 0 0,0 0 0,0 21 15,22 0-15,-22-21 0,21 21 16,0 0-16,1 0 0,-22 0 16,0 21-16</inkml:trace>
  <inkml:trace contextRef="#ctx0" brushRef="#br0" timeOffset="152258.16">20426 8890 0,'0'0'16,"21"0"-16,0 0 0,0 0 0,22 0 15,-1 0 1,-21-21-16,0 0 0,0 0 16,1-1-16,-1 22 0,0-63 15,-21 42-15,0 0 0,0-22 16,0 1-16,-21 21 0,0 0 16,-1-1-16,-20 22 0,21-21 0,-148 21 15,84 43 1,43-22-16,-43 42 15,64-20-15,-22-1 16,1 21-16,21-20 0,0-1 0,21-21 16,0 43-1,0-22-15,0 0 0,21-42 16,21 22-16,22-22 0,-43 0 16,21 0-16,1 0 0,-1-22 15,0 1-15,43 0 16,-64 0-16,21-21 0,-20 20 0,-1 1 0,0-21 15,0 0-15,0 20 0,0-41 16,-21-22 0,0 64-16,0 42 31,-21 22-15,21-22-16,-21 0 0,0 21 0,21 22 15,0-43-15,-21 21 16,21-21-16,0 22 0,0-22 15,0 0-15,0 0 0,21 22 0,0-43 16,127 42 0,-105-42-16,-1 0 0,21 0 15,22 0-15,-43 0 0,1-21 16,63-22-16,-64 22 0,0 0 16,-21-21-16,22-43 15,-22 43-15,-21-43 16,0 64-16,0-21 0,-42-22 15,20 43-15,-20 0 0,21 21 16,-21 0-16,-1 0 0,-41 0 16,41 0-16,1 21 0,0 0 0,20 0 15,1 0-15,0 1 0,21-1 0,0 0 16,0 21-16,0-21 0,0 1 16,0 20-16,21-21 0,0 21 0,64 107 15,-85-65 1,21-41-16,-21-1 15,0 0-15,0 1 0,0-1 0,-21 64 16,0-64-16,0 0 0,-22 1 16,-62 84-1,20-85-15,64 0 16,-22-42-16,-20 22 0,42-22 16,0 0-16,-1 0 0,22-22 15,0 1-15,0 0 16,0 0-16,0-43 15,22 22-15,-1 0 0,21-1 0,0 1 0,1 0 16</inkml:trace>
  <inkml:trace contextRef="#ctx0" brushRef="#br0" timeOffset="152787.85">21929 8615 0,'0'0'0,"0"-21"15,0 0-15,0-1 0,0 1 16,-22 21-16,1 0 0,0-21 0,0 21 16,-21 0-16,20 0 0,-20 0 15,21 21-15,-85 22 16,43 20-16,63-42 16,-22 0-16,22 1 0,0-1 15,22 0-15,-1-21 0,0 21 16,21-21-16,43 0 15,-22 0 1,-20 0-16,-22 0 0,21 0 16,-21 0-16,-42 0 31,0 0-31,0 21 0,-21-21 0,-22 21 16,22 1-16,-1-1 0,1-21 15,0 21-15,21 0 0,-22 0 16,43 0-1,21-21 1,1 0-16,-1 0 0,0 0 16,21 0-16,22 22 15,-22-22-15,-42 21 16,0 0-16,0 0 0,21 0 16,-21 0-16,0 64 15,-21-43-15,0-20 0,0 20 0,0-21 16,-1 0-16,-20 0 0,0 22 15,21-22-15,21 0 16,-22-21-16,22-21 16</inkml:trace>
  <inkml:trace contextRef="#ctx0" brushRef="#br0" timeOffset="154200.04">22839 8276 0,'-85'106'15,"64"-64"-15,0 1 16,-22-1-16,1 0 0,0 1 0,-43 63 15,64-64-15,-21 0 0,-1 1 16,1-1-16,21-21 0,-22 21 16,-20 1-1,63-22-15,-21-21 0,21-21 32,0 0-32,0-1 0,0 1 15,21 0-15,0-21 0,21-22 16,1 1-16,-22 20 15,21 1-15,-21 21 0,22-21 16,-22 20-16,0 22 16,-21 22-16,0 62 15,0-20 1,0-22-16,0-21 0,0 64 16,0-64-16,21 43 15,0-43-15,1 0 0,41 0 16,-21 0-16,1-21 0,-1 0 15,0 0-15,1 0 0,20 0 16,85-21 0,-105 0-16,41-21 0,-41-1 0,-22 1 15,21 0-15,-21-1 0,1 1 16,-1 0-16,0-22 0,0 22 0,-21-22 16,21 22-16,-21-22 0,0 1 15,0-1-15,0 22 0,-42 0 16,21-1-16,-22-20 0,1 42 0,0 0 15,21 21-15,-64 21 16,-42 63 0,63-41-16,43 20 0,-85 85 15,85-84-15,0-22 0,0 1 16,21 20-16,0-21 0,0 85 16,21-84-16,64 41 15,-1-41 1,-41-43-16,-1 0 0,64 21 15,-64-21-15,1 0 0,20-21 16,43 0 0,42-43-16,-106 22 15,1-1-15,-22 22 0,0-21 0,0 0 16,-21 20-16,21-41 0,-21 42 16,-21 0-16,0 21 15,0 0-15,0 0 0,0 0 0,-1 0 16,1 0-16,21 21 0,0 0 15,-21 0-15,21 0 0,0 0 0,0 22 16,0-22-16,0 21 0,64 43 16,-64-64-16,42 21 15,-21-20-15,43-1 16,-43-21-16,21 21 0,22-21 16,-43 0-16,21 0 0,0-21 15,-20 0-15,20-1 16,-21 1-16,0 0 0,0 0 0,1 0 15,20-22-15,-21 22 0,0 0 0,-21-21 16,21 21-16,-21-1 0,22 22 16,-22-21-16,-22 42 15,1 1-15,0-1 16,0 0-16,0 21 16,0 1-16,-1 20 15,22-42-15,0 22 0,0-22 16,0 0-16,22 0 0,-1 0 15,0-21-15,21 0 0,-21 0 16,1 0-16,41 0 16,-42 0-16,0-21 0,1 0 0,20-21 15,0-1 1,-42 1-16,0 21 0,0-64 16,0 64-16,0-21 0,-21 20 0,0-20 15,-21 42-15,20-21 0,1 0 16,-21 21-16,21 0 0,-22 0 0,22 0 15,0 0-15,0 0 0,0 21 0,21 0 16,0 0-16,0 0 16,21 1-16,0-22 0,0 21 15,0 0-15,22-21 0,-22 0 0,0 0 16,21 0-16,-20 0 0,20 0 16,0 0-16</inkml:trace>
  <inkml:trace contextRef="#ctx0" brushRef="#br0" timeOffset="154458.9">24765 8594 0,'0'-21'16,"0"42"-16,0-64 0,-21 43 31,0 0-31,-1 22 16,22-1-16,-21 21 0,21-21 0,-21 22 16,0-1-16,21 21 0,-42 86 15,-1 41 1,43-126-16,-21 41 15,0-41-15,0-1 0,0-20 16,-1 20-16,-20 1 0,21-1 0,0-20 16,84 41-16,-63-63 0,-42 22 15,-22 20 1,64-84 0</inkml:trace>
  <inkml:trace contextRef="#ctx0" brushRef="#br0" timeOffset="154515.87">24426 9758 0,'0'-21'0,"43"-85"15,-86 233-15,86-318 0,-43 149 16,21 0-16,21-22 0</inkml:trace>
  <inkml:trace contextRef="#ctx0" brushRef="#br0" timeOffset="154768.72">24680 8763 0,'0'-42'16,"0"169"-16,0-212 0,0 0 0,0 64 0,0-21 16,0 0-16,0 20 0,21 1 0,1 0 15,-22 0-15,21 0 0,0 0 0,21 21 16,-21 0-16,1 0 0,20 0 15,-21 0-15,21 0 0,-20 21 0,41 21 16,-42-21-16,0 0 0,-21 1 16,0 20-16,0 0 0,0-21 15,0 43-15,-21-22 0,-21-21 16,21 1-16,-22-1 0,22 0 0,-21 0 16,0 0-16,-1-21 15,22 0-15,0 0 0,-43 0 16,86-21 15,-1 21-31,0-21 0,0 0 0</inkml:trace>
  <inkml:trace contextRef="#ctx0" brushRef="#br0" timeOffset="155060.56">25971 8170 0,'0'0'0,"0"-21"16,-21 21-1,0 0-15,0 0 0,0 21 0,0 1 16,-1 20-16,1-21 0,0 21 16,0 1-16,-43 84 15,43-85-15,0 43 16,21-64-16,0 64 0,0-64 15,0 21-15,0-21 0,21 0 16,0 1-16,-21-1 0,22-21 0,-1 0 16,0 21-16,0-21 0,64 0 15,-43-42 1,-21 42-16,22-22 0</inkml:trace>
  <inkml:trace contextRef="#ctx0" brushRef="#br0" timeOffset="155339.4">26395 8192 0,'0'0'16,"0"-22"-16,21 1 0,0 21 15,0 0 1,0 0-16,22 0 0,-22 0 0,0 0 16,21 0-16,1 21 0,-22 1 15,21-1-15,1 0 0,-22 21 0,21 1 16,-21-22-16,0 21 0,-21 0 0,0 1 15,0-1-15,0 0 0,-21 1 16,0-1-16,0 0 0,-106 107 16,63-107-1,22-21-15,21 0 0,0-21 16,0 21-16,-1-21 0,1 0 16,21 22-16,-21-44 0,0 22 15</inkml:trace>
  <inkml:trace contextRef="#ctx0" brushRef="#br0" timeOffset="158345.68">1693 10562 0,'0'0'0,"0"-21"0,0 0 15,0 0-15,0 42 31,0 21-31,-21-21 0,0 22 16,21-1-16,-42 43 16,20-43-16,-20 0 0,0 64 15,-1-63-15,22-1 0,-21 0 16,21 1-16,-22-22 0,22 21 0,-21 0 16,0-42-1,20-21-15,22 0 16,-21 0-16,21 0 0,-21 0 15,21-22-15,0 1 0,0 21 0,0-22 16,0 1-16,0 0 0,0 21 16,0-64-1,0 64-15,0 0 0,21 21 16,0 0-16,-21 21 0,22 0 16,-1 0-16,-21 21 0,21 1 15,0-1-15,0 0 0,0 1 16,1-1-16,62 106 15,-63-127-15,1 22 16,20-1-16,-21-21 0,21 0 0,-20-21 0,20 0 16,0 0-16,1 0 0,41-21 15,-41 0-15,41-42 16,-41 41-16,20-20 0,-21 0 16,1-1-16,-22 1 0,42-43 15,-41 22-15,-1 21 0,-21-22 16,0 22-16,0-22 0,0 1 15,-21-1-15,-1 1 0,1 20 0,0-20 16,-21 21-16,21-1 0,-22 22 16,1-21-16,0 21 0,-1-1 0,1 22 15,0 0-15,-1 0 0,1 0 16,0 22-16,-1 20 0,1 0 0,21 22 16,-22-22-16,22 22 0,21-1 15,0 1-15,0-1 0,0 1 0,0-1 16,21-21-16,1 22 0,-1-22 15,0-21-15,106 106 16,-85-127 0,1 0-16,-1 0 0,0 0 0,1 0 15,-1 0-15,0 0 0,22-21 0,-22 0 16,22 0-16,147-64 16,-126 22-1,-43 42-15,1-22 0,-22 22 16,21-21-16,-21 21 0,-21-22 0,21 22 15,-21 0-15,0 0 16,0 42 0,0 0-16,-21 0 0,0 0 15,21 1-15,-21 20 16,0-21-16,0 85 16,-1-64-16,1 22 15,21-43-15,0 42 0,0-41 16,0-1-16,21 21 0,1-42 15,-1 0-15,0 0 0,21 0 16,-21 0-16,64-21 16,-64 0-16,22 0 0,-1-1 15,-21 1-15,21 0 0,-20-21 0,62-43 16,-84 43 0,0-1-16,0 22 0,0-21 0,0 21 15,-21-22-15,0 22 0,0 0 16,0 0-16,-22 0 0,22 21 15,-21 0-15,-22 0 16,22 21-16,-22 42 0,43-41 0,-21 41 16,21-21-16,0 1 15,21 41-15,0-41 0,0-22 16,0 21-16,21-21 0,0 1 16,0-1-16,85 21 15,-85-42-15,21 0 16,1 0-16,-1 0 0,-21-21 0,43 0 15,-22 0-15,0 21 0,107-85 16,-65 21 0,-41 43-16,-1 0 0,0-42 15,-21 20-15,1 22 0,-22 0 0,0 0 16,0 0-16,0-1 0,0 44 31,0-1-31,0 0 0,0 0 16,0 21-16,0-20 0,0-1 0,0 21 15,0 0-15,0 1 16,0-22-16,0 0 0,0 0 16,21-21-16,0 0 0,42 0 15,-20 0 1,-22 0-16,21-21 0,-21 21 16,22-21-16,20-21 0,-42 20 15,22-20-15,-22 21 0,0 0 16,0 0-16,0-22 0,1 1 15,-22 21-15,0-22 16,-22 65 0,1-1-16,21 0 15,-21 21-15,0 43 16,21-64-16,0 21 0,0-20 16,0-1-16,0 0 0,0 0 15,0 0-15,0 0 0,21 1 0,0-22 0,22 0 16,-1 0-1,0 0-15,-21 0 0,22-22 16,-1 22-16,-21-21 0,22 0 0,-1 0 16,0-21-16,-21 20 0,22 1 15,41-148 1,-84 21-16,0 105 16,0-20-16,0 21 15,0-1-15,0 22 0,0-21 0,0 21 0,-21 42 31,21 0-31,0 21 0,0 1 16,0-1-16,-21 64 16,21-64-16,0 22 0,0-22 15,0 0-15,0 1 0,0-1 0,-21 43 16,21-64-16,0 0 16,0 0-16,-21-21 15,21-21 16,0 0-31,0 0 0,0-1 16,42-20-16,-21 21 0,43-43 16,-43 64-16,21-21 15,1 0-15,-22 21 0,21 0 16,22 0-16,-43 0 0,21 0 16,-21 0-16,22 42 0,-22-20 15,-21-1-15,0 63 16,-64-20-1,22-43-15,21 0 0,-43 0 16,22 1-16,0-1 0,-64 21 16,63-42-16,1 0 0,0 21 0,-1-21 15,1 0-15,21 0 0,-21-21 16,42 0-16,21-43 16,63-20-1,-41 63-15</inkml:trace>
  <inkml:trace contextRef="#ctx0" brushRef="#br0" timeOffset="158637.51">5334 10224 0,'-85'21'31,"64"0"-31,21 0 15,0 21-15,-42 43 16,42-21-16,0-22 0,-21 85 16,21-85-16,-22 22 0,22-22 15,-21 0-15,21 1 0,0-1 0,-21 0 16,21 1-16,-21-22 0,21 21 0,0 1 16,0-22-16,21-21 31,0-21-31,0 21 0,-21-22 15,22 1-15,-1 0 0,0 0 0,0 0 16</inkml:trace>
  <inkml:trace contextRef="#ctx0" brushRef="#br0" timeOffset="158994.31">5313 10837 0,'0'22'0,"21"-1"16,0-21-1,0 0-15,0 0 0,1 0 16,-1 0-16,0 0 0,0 0 16,21 0-16,-20-21 0,-1 21 0,21-43 15,-21 22 1,-21 0-16,0-21 16,0 20-16,-21 1 15,0 21-15,0 0 0,0 0 16,-43 21-16,22 22 15,21-22-15,-43 85 16,43-85-16,21 21 16,0-21-16,-21 22 0,21-22 0,0 0 15,0 21 1,0-20-16,0-1 0,21-21 0,0 0 16,21 0-16,1 0 0,-1-21 15,-21 21-15,22-22 0,-1 1 16,0 0-16,22 0 0</inkml:trace>
  <inkml:trace contextRef="#ctx0" brushRef="#br0" timeOffset="159691.91">6371 10329 0,'0'-21'0,"0"42"0,-21-63 0,0 42 0,0 0 16,-1 0-16,1 0 0,21 21 15,-21 0-15,0 1 0,0-1 16,0 21-16,-22 64 16,-20 42-16,42-106 15,-1 1-15,1 63 0,21-85 16,0 21-16,0 0 0,0-20 16,0-1-16,85 42 15,-43-42 1,1-21-16,20 0 0,-42 0 15,22-21-15,-22 21 0,21-21 0,0 0 16,1 0-16,-22 0 0,21-1 0,1-20 16,-1 21-16,64-106 15,-64 63-15,0-41 16,-42 62-16,22-20 0,-1-43 16,-21 64-16,0-43 15,0 64-15,0 0 0,0-1 16,-21 22-1,21 22-15,-22-1 16,22 21-16,0 0 0,-21 1 0,0-1 16,21 22-16,-21 41 0,21 1 15,0-63-15,-21-1 16,21 0-16,0 1 0,0-1 0,-21-21 16,21 43-16,0-43 0,21 0 15,0 0-15,0-21 16,0 0-16,0 0 0,1 0 15,-1 0-15,0 0 0,0-21 0,0 0 16,22 0-16,-22-1 0,63-41 16,-41 21-1,-43 20-15,21 1 16,-21 42 0,0 1-16,0-1 15,0 0-15,0 0 0,0 0 16,0 0-16,-21 1 0,21-1 0,0 0 15,-21 0-15,21 0 16,0-42 15,21 21-31,-21-21 0,21 0 16,-21-22-16,0 22 16</inkml:trace>
  <inkml:trace contextRef="#ctx0" brushRef="#br0" timeOffset="159851.82">7239 10499 0,'0'0'16,"-21"0"0,0 0-16,21 21 15,0 0 1,0 0 0,0 0-16,21-21 15,0 0 1</inkml:trace>
  <inkml:trace contextRef="#ctx0" brushRef="#br0" timeOffset="160588.39">7832 10478 0,'-85'21'15,"43"0"1,20 0-16,1 21 0,0-20 0,0 20 15,-21-21-15,20 21 0,-20 43 16,42-21 0,-21-43-16,21 21 0,0-21 0,0 0 15,0 1-15,0-1 0,21 21 16,0-42-16,0 0 0,85 0 16,-42 0-1,-22-21-15,0 0 0,1 21 0,20-21 16,-42 21-16,22-43 0,-1 1 0,0 21 15,1-22-15,-1 1 0,0 0 0,-20-1 16,-1-20-16,0 21 0,0-22 16,0 22-16,-21-22 0,0 22 15,0 0-15,0 20 0,0 1 0,0 0 16,-21 42 0,0 0-16,21 1 15,0 20-15,-21 0 0,0 85 16,-1-42-1,22-43-15,-21 22 0,21-22 16,-21-21-16,21 0 0,-21 22 16,21-22-16,0 0 0,0-42 47,0 0-47,0 0 0,21-1 15,0 1-15,0 0 0,1 0 16,20-21-16,-21 20 0,0 1 0,22-21 15,-22 21-15,21 0 0,-21-1 0,0 22 16,22-42-16,-22 42 16,0 0-16,-42 0 15,0 0 1,0 21-16,-1 0 0,-20-21 0,21 22 16,-64 41-1,64-21 1,21 1-16,0-22 0,0 0 15,0 0 1,21 0-16,0 1 0,1-1 0,-1-21 16,-21 21-16,21 0 0,0 0 15,0 0-15,0-21 0,1 0 0,-22 22 16,21-22-16,0 0 16</inkml:trace>
  <inkml:trace contextRef="#ctx0" brushRef="#br0" timeOffset="161180.06">9483 10837 0,'21'0'47,"0"0"-47,0 0 16,21 0-16,22 0 0,-22 0 0,22 0 15,-22 0-15,22 0 0,63 0 16,-64 0-16,1 0 0,-1 0 16,43 0-16,-43 0 0,-20 0 15,-1-21-15,0 21 0,1 0 16,-22 0-16,21-21 16,-42 0-16,0 0 0,-21 0 15,-21-1-15,-1 22 16,22-21-16,0 0 0,-21 21 15,21-21-15,-1 21 0,1-21 0,21 0 16,0-1 0,21 22-1,1 0-15,-1 0 0,0 0 16,0 0-16,0 0 0,0 0 16,1 22-16,-1-1 0,-21 0 15,0 0-15,0 21 0,0-20 16,0 41-16,-43-21 15,22-20-15,0-1 16,0-21-16,0 21 0,0 0 16,-1 0-16,1-21 0,0 21 0,0-21 15,0 0-15,0 0 16</inkml:trace>
  <inkml:trace contextRef="#ctx0" brushRef="#br0" timeOffset="161872.48">11874 10245 0,'-63'0'16,"42"21"-16,-22 42 16,1 1-1,0-1-15,21-20 0,-43 63 16,43-64-16,0 0 0,-43 64 16,43-85-16,0 22 0,0-1 15,21-21-15,0 0 0,-21 0 0,21 1 16,0-44 15,0 1-31,21 0 16,-21-21-16,21 21 0,0-1 0,-21-20 15,21 0-15,0-1 0,1 1 16,-1-21-16,0-1 0,21 22 16,-21-22-16,1 22 0,20-22 0,-21 22 15,21 0-15,-20 21 0,41-22 16,-42 43-16,0 0 0,1 0 15,-1 21-15,0 22 0,-21-1 16,21-21-16,-21 85 0,0-64 16,0 22-16,0-22 0,0 22 15,0-22-15,0 43 16,0-43-16,0-21 0,0 22 0,0-22 16,0 0-16,0 0 0,-21 0 15,0 0-15,-64-21 16,64 0-16,-21 0 15,-43 0-15</inkml:trace>
  <inkml:trace contextRef="#ctx0" brushRef="#br0" timeOffset="162028.39">11303 10795 0,'0'0'0,"0"-21"16,21 0-16,0 21 16,22 0-16,-22 0 0,21 0 0,0-21 15,1 21-15,-1 0 0,22 0 16,126-43-16,-126 43 15,20-21-15,-20 21 0,-1-21 16,22 0-16,-22 0 0,86-22 16,-107 22-16</inkml:trace>
  <inkml:trace contextRef="#ctx0" brushRef="#br0" timeOffset="162278.25">12531 10435 0,'0'0'0,"-22"0"0,1 0 0,-21 0 15,-22 43 1,43-22-16,0 0 0,-21 42 15,21-20-15,-1-1 0,-20 22 16,42-22-16,0 21 16,0-41-16,0-1 0,0 21 15,21-21-15,0-21 16,1 21-16,83-21 16,-62 0-16,-1 0 0,22 0 15,84-21-15,-85 0 16,-20 0-16,62-21 0,-62 20 15,-22-20-15,21 0 0,1-1 16,-22 1-16,21-21 0</inkml:trace>
  <inkml:trace contextRef="#ctx0" brushRef="#br0" timeOffset="163632.51">13229 10160 0,'0'-42'16,"21"-22"-16,-21 43 16,-21 148-16,21-254 0,-21 127 15,0 21-15,0 0 0,-1 1 16,1 20-16,0 0 0,0 22 15,21-22-15,-21 22 0,0-22 0,-1 21 16,1 1-16,21-22 0,-21 22 0,21-22 16,-21 85-1,21-63-15,0-43 0,0 0 16,42 21-16,-21-42 0,1 0 16,20 0-16,0 0 0,1 0 15,-22 0-15,148-42 16,-42-22-1,-63 1-15,-43 42 0,0-22 16,0 1-16,0 21 16,-21 0-16,0-22 0,0 1 15,-21 63 1,21 0 0,-21 1-16,21 20 0,-42 21 15,42-41-15,0 20 0,0-21 16,0 0-16,0 22 0,0-22 0,0 21 31,21 0-31,0-42 0,0 0 16,21 0-16,-20 0 0,-1 0 0,21 0 15,0 0-15,-20-21 0,20 0 0,21 0 16,-41 0 0,20 0-16,43-85 15,-43 42 1,-42 43-1,-21 21 1,0 21-16,-1 0 0,1 1 16,21-1-16,-21 0 0,21 21 15,0 1 1,0-22-16,21-21 16,0 0-16,22 0 15,-22 0-15,0 0 0,0 0 16,0-21-16,1-1 0,-1 22 15,0-63-15,-21 42 16,0-22-16,0 22 0,-21-21 16,0 21-16,-1 0 15,-20-1-15,21 22 0,0-21 16,0 21-16,21-21 16,21 21-1,21 0-15,-21-21 0,22 0 16,-22 21-16,21-21 0,0 21 15,1 0-15,-1 0 0,0 0 0,1 0 16,-1 0-16,22 0 16,-43 21-16,0 0 0,0 0 0,-21 21 15,21-20-15,-21-1 0,0 21 16,0-21-16,0 22 0,0-22 0,0 0 16,-21 0-16,0 0 0,0 0 0,0 43 15,-1-64 1,22-21 15,0 0-15,0-1-16,0 1 0,22 0 15,-1-21-15,0 21 0,0-22 16,0 22-16,85-127 16,-42 106-16,-22 20 15,0 1-15,1 21 0,-1 0 16,-21 0-16,43 0 0,-43 21 15,0 1-15,-21-1 0,0 21 0,0-21 16,0 22-16,-21 41 16,0-41-16,21-1 15,-22 0-15,22-21 0,0 1 16,0-1-16,0 0 0,22-21 31,-1 0-31,0 0 0,21 0 0,-21 0 16,85-21-16,-42-22 15,-43 22-15,21 0 16,22-42-16,-43 20 0,0 1 16,21 0-16,-20-1 0,-1 1 15,-21 0-15,21-64 16,-21 85-16,-21 21 16,-22 0-16,22 21 15,0 21-15,0-21 0,21 0 16,0 22-16,0 20 15,0-42-15,0 43 0,0-43 16,0 21-16,21-20 0,-21-1 16,0 0-16,21 0 0,-21 21 15,0-20 1,-21-22-16,0 0 16,0 0-16,0 0 15,-1 0-15,1 0 0,0-22 16,0 1-16,0 21 0,21-21 0,-21 0 15,-1 0-15,1 0 0,-21-1 16</inkml:trace>
  <inkml:trace contextRef="#ctx0" brushRef="#br0" timeOffset="163847.4">14436 10054 0,'-22'0'0,"44"0"0,-65 0 0,22 0 0,21-21 16,-21 21 0,21-21-1,-21 21 32,0 21-47</inkml:trace>
  <inkml:trace contextRef="#ctx0" brushRef="#br0" timeOffset="164071.39">12975 10393 0,'-21'0'15,"42"0"-15,-21 0 16,21 0-16,0 0 0,22 0 15,-1 0-15,0 0 16,22 0-16,-22 0 0,1-21 0,20 0 16,-21 21-16,22 0 0,21 0 15,-43-22-15,0 22 0,-21 0 16,1 0-16,-1-21 0</inkml:trace>
  <inkml:trace contextRef="#ctx0" brushRef="#br0" timeOffset="164636.93">16256 10033 0,'0'-21'0,"0"42"0,0-63 0,-21 42 15,0-21-15,-1 21 0,1 0 16,-21 0-16,21 0 15,0 0-15,-43 21 0,22-21 0,21 21 16,-1 0-16,-20 21 0,21-20 16,0-1-16,21 0 15,-21 42-15,21-41 0,0-1 0,0 42 16,0-42 0,21 1-16,0-22 0,0 21 0,21-21 15,-20 0-15,20 0 0,-21 0 0,21 0 16,1 0-16,-1 0 0,0-21 0,43-22 15,-64 43-15</inkml:trace>
  <inkml:trace contextRef="#ctx0" brushRef="#br0" timeOffset="165085.67">16616 9673 0,'-21'-42'0,"42"84"0,-64-105 0,1 42 16,21 21-16,-64-22 15,43 22-15,-64 0 16,64 22-16,-22-1 0,22 0 0,-22 21 16,22 1-16,0-1 0,-106 106 15,42 21 1,63-105-16,22-22 16,0 22-16,21-22 0,0 85 15,0-85-15,21 1 0,43-1 16,-22-21-16,170 0 15,-22-21 1,-105 0-16,-22-21 16,1 0-16,-1-21 0,1 21 15,42-43-15,-64 22 0,0-1 16,64-147 0,-106 126-16,0 1 0,0-1 15,0 1-15,-21-1 0,0 1 0,0 21 16,-22-1-16,1 1 0,-21 21 15,20 0-15,-20-1 0,-1 22 16,1 0-16,-1 22 0,-126 126 16,147-106-1,22 22-15,0-22 0,0 43 16,21-43-16,0 0 0,21 43 16,0-64-16,22 21 0,-1-20 15</inkml:trace>
  <inkml:trace contextRef="#ctx0" brushRef="#br0" timeOffset="165535.17">17166 10732 0,'-21'0'0,"0"0"31,42 0-31,21 0 0,1 0 16,-22 0-16,42 0 0,85 0 16,-42 0-1,-42 0-15,-22 0 0,22 0 16,-22 0-16,21 0 0,-20 0 0,63-22 16,-85 22-1,-21-21-15,0 0 16,-21 0-16,-1 0 0,1 21 15,0 0-15,0-21 0,0 21 0,21-22 16,21 22 0,0 0-1,0 0-15,0 0 0,1 22 16,-22-1 0,0 0-16,0 0 0,0 0 0,0 0 15,-22 22-15,1-22 0,0 0 0,0 21 16,-21-20-16,-22 41 15,-42-21 1,64-20-16,21-1 0,-22-21 16,22 0-16,0 0 0</inkml:trace>
  <inkml:trace contextRef="#ctx0" brushRef="#br0" timeOffset="166274.21">19262 10710 0,'21'0'0,"-42"0"0,63-21 16,-21 0-16,0 21 0,0-21 15,-21 0-15,22 0 0,-22-1 0,0 1 16,0 0-16,0-21 0,0 21 15,0-22-15,0 22 0,-22-21 0,-20-22 16,21 43-16,0 0 16,-22 0-16,22 21 0,-21 0 0,0 0 15,20 0-15,-20 21 0,0 0 0,-1 0 16,22 0-16,-21 22 0,21-1 16,-22 22-16,1 84 15,21-64-15,21-41 16,0-22-16,0 21 0,0-21 0,21 1 15,-21-1-15,85-21 16,-1 0-16,-41 0 16,-1 0-16,22-21 0,-22-1 15,21 1-15,1-21 0,105-43 16,-63-63 0,-64 85-16,-20 20 0,-1-20 15,-21-1-15,0 22 0,21-170 16,-21 149-1,-21 42-15,0-1 0,-1 22 16,1 0-16,0 22 0,0 20 16,0 0-16,21 1 15,-21 20-15,-1-21 0,22 22 16,-21-1-16,0 107 16,0-128-16,21 43 0,0-43 15,0 22-15,0-43 16,21 0-16,0 0 0,0 0 0,1-21 15,20 0-15,43 0 16,-43 0-16,21-42 16</inkml:trace>
  <inkml:trace contextRef="#ctx0" brushRef="#br0" timeOffset="167543.48">20108 10372 0,'0'-21'0,"0"42"0,0-21 16,-21 21-1,0 0-15,0 0 0,0 0 0,-1 22 16,-20 20 0,0 22-16,42-43 0,-21-21 15,21 43-15,0-43 0,0 0 16,0 0-16,21 1 16,0-22-16,64 0 15,-22 0-15,-21 0 16,1 0-16,41-43 0,-62 22 15,62-21-15,-63 21 16,1-22-16,-1 22 0,-21-64 16,0 43-16,0 0 0,-21 21 15,21-22-15,-43 1 0,-20 0 16,20 20-16,1 22 0,-43 0 16,43 22-16,21-1 0,-64 63 15,64-41-15,0 41 16,0-41-16,21-22 0,0 42 15,0-20-15,42-1 16,-21-21-16,22 0 0,105 22 31,0-43-31,-85 0 16,1 0-16,-1-21 0,-20 21 16,20-22-16,1 1 0,-22 0 0,0 0 15,1 0-15,-1 0 0,-21-22 0,22 1 16,-22 21-16,-21-22 0,0 22 15,21 0-15,-21-21 0,-21 42 32,0 21-32,-1 0 15,1 0-15,-21 64 16,42-43-16,0-21 0,0 22 16,-21-22-16,21 0 0,0 21 15,0-20-15,0-1 0,0 21 16,21-42-16,0 0 0,0 0 15,22 0-15,-22 0 16,63-21-16,1-21 16,-64 20-16,0 1 15,1-21-15,-1 21 0,0 0 16,-21-22-16,21 22 0,-21-21 0,21 21 16,-21-22-1,-21 86 1,0-22-16,21 0 15,-21 21-15,21-21 0,-21 22 16,21-22-16,0 21 0,0 1 16,0 41-1,21-63-15,0 1 0,21-22 16,1 0-16,-22 0 0,42 0 16,-20 0-16,-1 0 0,148-43 15,-126-20 1,-22 42-16,22-43 15,-43 22-15,0-1 0,0-20 16,0-43-16,1 43 0,-22-1 0,0 1 16,21 20-16,0-20 15,0-1-15,-21 43 0,0 0 0,0 21 32,0 42-32,0 1 15,-21-1-15,0 43 0,0-22 16,-1-21-16,22 64 0,-21-63 15,21 20-15,-21-21 0,21 1 16,-21-22-16,21 21 0,-21-21 0,21 1 16,-21-1-16,-1 0 0,22 0 15,-21-21 1,21-21-16,0 0 16,0 0-16,0-1 0,21 1 15,1 0-15,-1 0 0,0 0 16,0 0-16,21-1 0,-20 1 15,-1 0-15,21 0 0,0 0 0,-20 21 16,-1 0-16,21 0 0,-21 0 16,0 0-16,1 21 0,-22 0 0,0 0 15,0 0-15,0 1 0,0-1 0,0 0 16,-22 64 0,-41-43-16,21-42 15,20 21-15,-62 21 0,41-42 0,1 0 16,-43 22-16,64-22 15,0 0-15,0 0 0,21-22 16,0 1 0,21 21-16,0-21 0,22 0 0,-22 0 15,21-22-15</inkml:trace>
  <inkml:trace contextRef="#ctx0" brushRef="#br0" timeOffset="167787.34">22691 10054 0,'0'-21'16,"0"42"-16,-22-42 0,1 21 16,0 21-16,21 0 0,-21 22 15,-43 84 1,1 42-16,42-105 16,0-1-16,-1 1 0,22-22 15,-21 21-15,21-20 0,-21-1 0,21-21 16,0 0-16,0 43 15,0-43-15,42-21 16,22 0 0,-43-21-16,21 0 0</inkml:trace>
  <inkml:trace contextRef="#ctx0" brushRef="#br0" timeOffset="168105.16">22712 10668 0,'0'0'0,"21"0"0,0 0 0,0 0 16,0 0-16,22 0 0,-1-21 16,0 21-16,-20 0 15,20-21-15,-21 0 0,0 21 0,0-22 16,1-20-16,-22 21 16,0 0-16,0 0 0,-22-1 15,-41 22 1,42 22-16,-22-1 0,1 0 15,0 0-15,21 0 0,-22 22 0,1-22 0,21 21 16,-22-21-16,22 64 16,0-64-1,21 0-15,0 0 0,0 1 0,21-1 16,0-21-16,1 21 0,41-21 16,-42 0-16,43 0 0,-22 0 15,64 0-15,-21-21 16</inkml:trace>
  <inkml:trace contextRef="#ctx0" brushRef="#br0" timeOffset="168779.77">23707 10329 0,'0'-21'0,"0"42"0,0-63 16,0 21-16,-22 21 0,1 0 15,0 0-15,-42 21 0,41 0 16,1 22-16,-42 20 0,20-21 15,22 1-15,0-1 0,0 0 16,0 1-16,0 41 16,-1-41-16,22-22 0,0 21 0,0-21 15,0 22-15,0-22 0,43 21 16,-22-21-16,0-21 0,21 22 16,1-22-16,-22 0 0,42 0 15,-20 0-15,20-22 16,-20 1-16,-1 0 0,-21-21 15,21 21-15,-20-22 0,-1 22 0,21-42 16,0-43 0,-20 42-16,41-63 0,-42 64 0,22-43 15,-22 64-15,-21-1 0,0 1 16,0 21-16,0 0 0,0-1 16,-21 22-1,-22 43-15,22-22 0,21 0 16,-21 21-16,0 1 0,0-1 15,21 0-15,-22 22 0,22-22 0,0 22 16,0-22-16,0 64 16,0-64-16,22 85 15,20-42 1,-21-64-16,0 0 0,0-21 16,1 0-16,-1 0 0,0 0 15,0 0-15,0-21 0,0 0 16,1 0-16,-22-22 0,21 22 15,0-21-15,-21 21 0,21-22 16,-21 22-16,21-21 0,-21 21 0,0 0 16,0-1-1,0 44-15,0 20 16,0-21-16,0 0 16,0 0-16,0 1 0,0-1 0,0 0 15,0 0-15,-21 0 0,21 0 16,0 1-16,21-22 47,-21-22-47</inkml:trace>
  <inkml:trace contextRef="#ctx0" brushRef="#br0" timeOffset="168931.69">24384 10393 0,'0'0'0,"-21"-21"15,0 21 1,21 21 15,0 0-15,21-21-16</inkml:trace>
  <inkml:trace contextRef="#ctx0" brushRef="#br0" timeOffset="169236.52">25061 10456 0,'-148'43'32,"127"-22"-32,-85 64 15,64-43-15,-1 21 16,22-41-16,0 20 0,21-21 0,-21 0 15,21 22-15,0-22 0,0 0 16,0 0-16,0 0 0,21-21 0,85 43 16,-43-43-1,-20 0 1,41 0-16,-41-22 0,-1 22 16,0-21-16,1 0 0,-22 0 0,21 0 15,1-22-15,20-41 16,-42 20-16,0 22 0</inkml:trace>
  <inkml:trace contextRef="#ctx0" brushRef="#br0" timeOffset="169735.23">25548 10224 0,'0'-22'0,"0"1"0,0 85 0,0-85 0,-21-1 31,21 44-31,-21 20 16,0-21-16,-1 21 0,1 1 15,0-1-15,21 0 0,-21 22 0,-21 21 16,20-43-16,1 0 15,21 1-15,-21-22 0,21 21 0,-21-21 16,21 43-16,0-43 16,0-42 15,0 0-31,21-1 16,0-20-16,-21 21 15,43-43-15,-22 43 0,0-21 16,42 0-16,-41 20 15,20 1-15,-21 0 0,21 21 0,-20 0 16,-1 0-16,0 0 0,0 0 16,-21 21-1,0 0-15,0 1 0,0-1 16,-21-21-16,-21 21 16,20-21-16,1 0 0,-63 21 15,62-21-15,1 21 16,0-21-1,21 21-15,0 1 0,0-1 16,0 0-16,0 0 0,0 0 16,0 0-16,21 1 15,-21-1-15,21 0 16,1-21-16,-1 0 16,0 21-16,0-21 0,0 0 15,22 0 1,-1 0-16,-21 0 0</inkml:trace>
  <inkml:trace contextRef="#ctx0" brushRef="#br0" timeOffset="170008.07">26458 10308 0,'0'0'0,"0"-21"16,-21 21-16,-21 0 15,21 0-15,-1 21 16,22 0-16,-21 1 0,0-1 0,0 21 16,21 0-16,0-20 0,-21 20 15,0 85-15,21-42 16,0-43-16,0-21 16,0 0-16,0 0 0,0 1 15,0 20 1,63-21-1,-21-21-15,1 0 0,-1 0 16</inkml:trace>
  <inkml:trace contextRef="#ctx0" brushRef="#br0" timeOffset="170279.2">26882 10245 0,'0'0'16,"0"-21"-16,21 21 15,0-22-15,0 22 0,0 0 16,0 0-16,1 0 0,-1 0 0,21 0 16,43 43-1,-43 20-15,-21-20 0,-21 20 16,0-21-16,0 1 16,-21 41-16,-21-41 0,21-22 15,-1 21-15,-83 43 16,62-43-1,22-21-15,-21 22 0</inkml:trace>
  <inkml:trace contextRef="#ctx0" brushRef="#br0" timeOffset="185407.47">1863 12277 0,'0'21'16,"0"0"0,21-21-1,0 0 1,0 0-16,0 0 16,0 0-16,1-21 0,-1 21 15,0-21-15,0 0 0,0-1 0,0 1 16,1 21-16,20-42 15,-21 0 1,-21 20-16,0 1 0,0 0 16,-21 21-16,-21 0 0,-1 0 15,22 0-15,-21 0 0,-1 0 16,1 21-16,0 0 0,-1-21 0,1 22 16,0 20-16,-1-21 0,22 0 15,-21 0-15,21 1 0,-22 41 16,22 1-1,21-43-15,43 0 16,-22 0-16,0-21 0,0 21 16,21-21-16,-20 0 0,-1 21 0,21-21 15,0 22-15,-20-1 16,20-21-16,21 21 0,-41 0 16,41 21-16,-42-20 0,22 20 15,-22-21-15,-21 21 16,0 22-16,0-43 0,-21 21 15,-22-20-15,22 20 0,-21-21 16,-1 0-16,1 0 0,0 1 0,21-22 16,-22 0-16,1 0 0,0 0 15,-1 0-15,-63-64 16,43 22 0,42 21-16,-43-43 15,43 43-15,0 0 0,21 0 0,0-1 16,0 1-16,-21 0 0,42 21 31,0 0-31,0 0 0,43-21 16,-43 21-16,0 0 0</inkml:trace>
  <inkml:trace contextRef="#ctx0" brushRef="#br0" timeOffset="186383.92">2646 12488 0,'0'-63'16,"0"126"-16,-21-126 0,-1 63 16,1 0-16,0 0 0,0 0 15,-21 0 1,20 0-16,1 21 0,0 0 15,-21 0-15,21 22 0,-1-22 0,-20 64 16,21-43-16,0 0 0,0 1 16,21-1-16,-22 0 0,22 1 15,-21-22-15,21 21 0,0-21 16,0 0-16,21 1 0,1-1 0,-1-21 16,0 0-16,21 0 0,1 0 15,-1 0-15,0 0 0,1-21 0,-1-1 16,0 1-16,22-21 0,-22 21 15,0-22-15,22 1 0,21-21 16,-22-22-16,-42 64 16,-21-22-16,0 22 0,0-21 0,0 21 15,-21 0-15,-21 21 16,-1 0 0,1 0-16,21 0 0,0 21 15,21 0-15,0 0 16,0 0-16,0 0 0,21 1 15,0-1-15,0-21 0,22 42 16,-22-21-16,0 0 0,21 43 16,-42-43-16,21 0 15,-21 22-15,0-22 0,0 0 16,0 0-16,0 0 0,0 0 0,0 1 16,22-1-16,-1-21 15,0 0-15,0 0 16,0 0-16,0-21 0,1 21 0,-1-22 15,0 1-15,0 0 16,64-64-16,-64 43 16,21 21-16,-21-21 0,1 20 0,20-20 15,-21 21-15,43-43 16,-22 22-16,-21 42 16,-42 0 15,0 21-31,0-21 0,-1 21 0,1 1 15,0 20-15,21-21 0,-21 0 16,0 22-16,0-22 0,21 21 0,-22-21 16,22 22-16,0-22 0,0 0 0,0 0 15,0 0-15,0 0 0,0 1 16,22-22-16,-1 0 0,0 0 16,21 0-16,1 0 15,-22-22-15,85-20 16,-22-21-16,-41 20 15,-22 22-15,0-21 0,-21 21 16,0-22-16,0 22 0,0-21 0,0 21 16,0-1-16,-64-62 15,1 63 1,42 21-16,-22 0 0,22 0 0,-21 0 16,21 0-16,-22 21 0,22-21 15,0 21-15,21 0 0,0 0 0,-21-21 16,21 21-16,0 1 0,0-1 0,0 0 15,21-21 1,0 0-16</inkml:trace>
  <inkml:trace contextRef="#ctx0" brushRef="#br0" timeOffset="186723.72">4254 12192 0,'0'0'0,"0"-21"0,0 0 16,0 0-16,-21 21 16,0 0-1,0 21-15,21 0 16,0 0-16,0 0 0,-21 22 16,21-1-16,-21-21 0,21 21 0,-22 85 15,-20-42 1,42-43-16,0 43 15,-21-43-15,21 1 0,0-22 0,0 21 16,0-21-16,0 1 0,0-1 0,21 0 16,21-21-1,-20 0-15,-1 0 0,0 0 16,0-21-16,21 0 0,-20-1 16,-1-20-16,21 21 0,-21-21 15,43-22-15</inkml:trace>
  <inkml:trace contextRef="#ctx0" brushRef="#br0" timeOffset="186965.58">4720 12150 0,'0'0'0,"0"-21"0,0-1 0,0 1 15,0 0-15,-21 21 16,0 0 0,21 21-16,-21 22 15,-1-22-15,22 21 0,-21 0 16,21 1-16,0-1 0,-21 0 0,-21 85 15,42-84-15,0-22 16,-21 21-16,21 1 0,0 20 16,0-42-16,0 0 0,0 22 15,0-22-15,21-21 16,0 0 0,0 0-16,0 0 0,0-21 0,1 0 15</inkml:trace>
  <inkml:trace contextRef="#ctx0" brushRef="#br0" timeOffset="187507.27">5101 12044 0,'0'-42'31,"0"84"-31,-21-84 0,0 63 0,21 0 16,0 0-16,0 0 0,0 22 15,0 41-15,0-20 16,0-1-16,0-42 0,0 64 16,-21-43-16,21 1 0,-22-22 15,22 21-15,-21-21 0,21 1 16,0 20-16,0-21 0,0 0 0,0 0 16,0 1-16,0-44 31,0 1-16,0 0-15,0 0 0,0 0 16,0-22-16,0 22 0,0 0 16,43-21-16,-22 21 15,-21-1-15,21 1 0,0 0 0,21 0 16,-20 21-16,41-21 16,22 21-1,-64 0-15,0 0 0,21 21 16,-20 0-16,-1 0 0,0 0 15,-21 1-15,0-1 0,0 0 0,0 64 16,-21-22 0,0-42-16,-22 0 15,22 1-15,0-1 0,-21 0 0,20 0 16,1 0-16,0-21 0,0 0 0,0 21 16,-22-21-16,22 0 15,0 0 1,21-21-16,0 0 0,0 0 15,0 0-15,0 0 0</inkml:trace>
  <inkml:trace contextRef="#ctx0" brushRef="#br0" timeOffset="188075.8">6181 12467 0,'0'-63'16,"0"126"-16,0-147 0,0 62 0,0 1 16,0 0-16,-22 0 15,22 0-15,-21 21 0,0 0 0,0 0 16,-21 0-16,20 0 0,1 21 15,-21 0-15,21 0 0,0 0 16,-64 85 0,64-85-16,-43 64 0,43-43 0,0-20 15,0 20-15,0 0 0,21-21 16,0 1-16,0 41 16,21-42-16,21 0 15,-21-21-15,0 0 0,64 0 16,-64-21-16,64-21 15,-64 21-15,21 0 0,-20-1 0,41-41 16,-42 21-16,0 20 16,1-20-16,-1 0 0,-21 21 0,21-22 15,0-20-15,-21-1 16,0 43-16,-21 42 31,21 0-31,-21 1 0,21 20 16,0 0-16,-21-21 0,21 1 15,0 20-15,0-21 16,0 21-16,0 22 0,0-43 0,0 0 16,0 0-16,0 22 15,0-22-15,21-21 16,0 0-16,0 0 0,0 0 0,0 0 16,1 0-16,-1-21 0</inkml:trace>
  <inkml:trace contextRef="#ctx0" brushRef="#br0" timeOffset="188523.54">6604 12404 0,'0'0'0,"0"-21"0,0-1 0,0 1 15,21 0-15,0 21 16,43-21-16,-22 21 15,-21 0-15,22 0 16,-1 21-16,-21 0 0,0 0 16,22 1-16,20 83 15,-63-83 1,21 20-16,-21-21 0,0 43 16,0-43-16,-21 63 15,0-62-15,21-1 0,-42 21 16,20-21-1,1-21-15,0-21 16,21 0 0,0 0-16,0 0 15,21-43-15,0 43 0,22-64 16,-1 64-16,-21-21 0,0 21 16,22-22-16,-22 22 0,0 0 0,0 0 15,22-22-15,-22 43 0,0-21 16,21 0-16,-21 21 15,1 0-15,-1 0 16</inkml:trace>
  <inkml:trace contextRef="#ctx0" brushRef="#br0" timeOffset="189292.02">8530 12552 0,'-21'0'0,"42"0"0,-63 0 0,21 0 0,-22 0 16,22 0-16,0 0 0,0 0 15,0 0-15,-1 0 0,1 0 16,0 0-16,42 0 47,22 0-47,-22 0 0,21 21 16,0-21-16,1 0 0,20 0 0,85 0 15,22 21 1,-86-21-16,22 0 0,85 0 15,-85 0-15,-1 0 0,107 0 16,-85 0-16,-21 0 0,-21 0 0,84 0 16,43 0-1,-170 0-15,0 0 0,22 0 16,-43 0-16,0 0 16,-21-21-16,0 0 31,0 0-16,-21 21-15,0 0 0,0 0 16,-1 0 0,1 0-16,0 0 0,21-21 15</inkml:trace>
  <inkml:trace contextRef="#ctx0" brushRef="#br0" timeOffset="189751.76">10223 12256 0,'0'0'0,"-21"0"0,0 0 0,21-22 0,-42 22 15,21 0 1,21 22 0,0-1-16,0 0 0,21 0 15,-21 0-15,63 0 16,-20 22-16,-1-22 0,0-21 15,43 21-15,-43 0 0,1-21 16,41 0-16,-63 0 16,22 0-16,-1 0 0,0 0 15,-20 0-15,20 0 0,-21 0 16,-63 0 0,21 0-1,-1 0-15,-20 0 0,21 0 16,-21 0-16,-1 21 0,1 1 0,-64 41 15,21 1 1,64-22-16,-21-21 0,0 21 16,20 1-16,-20-1 0,21-21 0,-21 22 15,20-22-15,1 21 0,0-21 0,21 22 16,0-22-16,-21 0 16,42-21 15,0-21-16,0 0-15</inkml:trace>
  <inkml:trace contextRef="#ctx0" brushRef="#br0" timeOffset="191835.76">11705 11896 0,'-21'0'0,"0"0"16,0 0-16,63 0 62,-21 0-62,21 0 0,1 0 16,84 0-16,0 0 16,-64 0-16,22 0 15,42 0-15,-64 0 0,1 0 16,63 0-1,-64 0-15,-63 21 16,0 0 0,-21-21-1,0 0-15,0 0 0,0 0 16,-22 0 0,22 0-1</inkml:trace>
  <inkml:trace contextRef="#ctx0" brushRef="#br0" timeOffset="193133.02">12128 12023 0,'0'-21'62,"0"42"1,0 0-63,0 0 15,-21 0-15,21 0 16,0 1-16,0 20 15,0-21-15,0 0 0,0 0 16,0 22-16,0-22 0,0 0 0,0 43 16,0-43-16,0 0 0,0 21 15,0-21-15,0 1 0,0-1 16,0 63-16,-21-41 16,21-22-16,-21 0 0,0 0 15,21 0-15,-21 1 0,-1-1 16,1 0-16,0-21 0,0 21 15,-21-21-15,20 0 0,1 21 0,-21-21 0,21 0 16,-85 0 0,64-21-1,-1 0-15,22 0 0,-21-22 0,42 22 16,-21 0-16,21 0 16,-22 0-16,22 0 0,0-22 15,0 22-15,22 21 16,20-21-16,-21 21 15,0-21-15,85 21 16</inkml:trace>
  <inkml:trace contextRef="#ctx0" brushRef="#br0" timeOffset="193669.71">12721 12594 0,'42'-42'16,"-84"84"-16,84-105 0,-42 42 16,0-1-1,0 1-15,0 0 0,0 0 16,0 0-16,-21 0 16,0 21-16,0 0 0,-43 0 15,43 0-15,-21 0 0,-43 42 16,43-21-16,-22 43 15,43-22-15,-21 21 16,21-41-16,0 20 0,21 21 16,0-20-16,0-22 0,0 21 15,21-21-15,21 1 0,-21-22 16,0 0-16,22 0 0,-22 0 16,85-22-16,-43-20 15,-42 21-15,22 0 16,-22 0-16,0-22 0,0 22 0,0 0 15,1-21-15,-22 20 0,0-20 0,0 21 16,0-85 0,0 85-1,0 42 1,0 0-16,0 0 0,-22 22 16,22-22-1,0 21-15,0-21 0,0 1 0,0 20 16,0-21-16,22 0 0,-22 22 0,21-22 15,0-21-15,0 21 0,0 0 0,43-21 16,-22 0 0,0 0-16,-20 0 0,20-21 15,0 0-15</inkml:trace>
  <inkml:trace contextRef="#ctx0" brushRef="#br0" timeOffset="194072.48">13208 12425 0,'0'0'15,"0"-21"-15,0 0 16,0 42 0,0 0-16,0 0 0,0 0 15,21 0-15,-21 22 0,0-22 0,0 21 16,0-21-16,21 22 0,-21 20 16,0-42-16,0 1 15,21-1-15,-21 21 0,0-21 16,0 0-16,22-21 0,-1 0 15,0 0 1,0-42-16,21-21 16,-20 20-16,-22 22 0,21-21 15,0 21-15,-21-22 0,21 1 16,-21 0-16,21 20 0,-21-20 0,0 0 16,0-1-16,0 22 0,0 42 31,0 1-31,0 20 15,0-21-15,-21 43 16,0 20-16,0-63 16,21 22-16,-21-22 0,21 0 15,0 0-15,0 0 0,21-21 16,0 0 0</inkml:trace>
  <inkml:trace contextRef="#ctx0" brushRef="#br0" timeOffset="194544.17">14097 12425 0,'0'0'0,"0"-21"0,0 0 0,-21-1 16,0 1-16,-22 0 15,22 0-15,0 21 0,0 0 0,0 0 16,-22 0-16,-41 21 15,41 21-15,1-20 16,0 41-16,20-21 0,1 1 16,0-1-16,21 0 0,0-20 0,-21 20 15,21 0-15,0 43 16,42-64 0,-21 0-16,1-21 0,41 0 0,-42 0 15,22 0-15,-1 0 16,-21-21-16,21 0 0,1 0 0,-22 0 15,21-1-15,-21-20 0,22 21 0,-22-21 16,0 20-16,0-20 0,-21 0 16,0 21-16,0-22 0,0 22 0,0-21 15,0 21-15,-21 42 32,21 0-32,-21 0 0,0 0 0,0 22 15,-1 41-15,1-20 16,21-43-16,0 0 15,0 21-15,0-20 0,21-1 16,1 0-16,41-21 16,-21 0-16,43 0 0,-43 0 15,1-21-15</inkml:trace>
  <inkml:trace contextRef="#ctx0" brushRef="#br0" timeOffset="194955.93">15049 12129 0,'0'0'0,"22"-22"16,-1-20-16,-21 21 0,-43-43 31,1 64-31,21 0 0,-21 22 0,-1-1 0,-20 0 16,20 21-16,1 1 0,0-22 16,-43 42-1,64-20-15,-21 20 0,42-42 16,0 0-16,0 22 0,0-22 0,21 0 15,42 0-15,-42 0 0,22-21 16,-1 22-16,-21-1 0,22-21 16,-1 21-16,0 0 0,-21 0 0,22-21 15,-22 21-15,21 43 16,-42-22 0,0-21-16,-63 1 15,42-1-15,-22-21 0,22 0 0,-21 0 16,-1 0-16,22 0 0,-106 0 15,43-21 1,62-1-16,1 1 0,21 0 16,-21 21-16,21-21 15,0 0 1,21 21-16,0 0 0,1-21 0,-1 21 16,21 0-16,-21 0 0,22-22 0</inkml:trace>
  <inkml:trace contextRef="#ctx0" brushRef="#br0" timeOffset="195652.86">15621 12319 0,'0'0'0,"-64"-42"31,43 42-31,0 0 0,0 0 16,0 21-16,0-21 0,-1 21 15,1 0-15,-21 22 0,0-1 16,20 0-16,1-21 0,0 64 16,0-64-16,21 22 0,0-22 0,0 21 15,0-21-15,0 22 16,21-22-16,0 0 0,0 0 16,85 0-16,-21-21 15,-64 0-15,21 0 16,43-21-16,-64 0 0,22 0 15,20-22-15,-42 22 0,0-21 16,1 21-16,-1-22 0,-21 22 16,0-21-16,0 21 0,0-22 0,0 22 15,0 0-15,-64-21 16,43 42 0,0 0-16,0 0 0,0 21 15,21 0-15,0 43 16,0-43-16,0 0 0,0 0 0,0 0 15,21 22-15,0-22 0,-21 0 16,42 21-16,1 22 16,-22-43-16,0-21 15,0 21-15,0-21 0,0 0 16,1 0-16,-1 0 0,42-63 31,-42 41-31,1 1 0,-22-21 16,21 0-16,0-1 0,-21 22 15,0-21-15,0 21 0,21-1 0,-21 1 0,0 0 16,21 21-16,-21 21 31,0 0-31,0 1 0,-21-1 0,21 0 16,-21 0-16,21 0 0,0 22 0,0-22 16,0 0-16,0 21 15,0-21-15,0 1 0,0-1 16,21-21-1,0-21 1,-21-1-16,0 1 16,0 0-16</inkml:trace>
  <inkml:trace contextRef="#ctx0" brushRef="#br0" timeOffset="195804.87">16192 12340 0,'0'-42'15,"0"84"-15,0-105 0,0 42 0,0-1 0,-21 22 31,0 0-31,0 0 16,21 22-16,0-1 16,0 0-16,0 0 15,21-21-15,0 21 0,0-21 0</inkml:trace>
  <inkml:trace contextRef="#ctx0" brushRef="#br0" timeOffset="196122.6">16531 12467 0,'-21'0'31,"0"0"-31,21 21 16,0 1-16,0-1 0,0 0 0,0 0 16,-21 0-16,21 22 0,0-22 0,0 21 15,-22 0-15,22 1 0,-21-1 16,21 22-16,0-22 0,-21 0 15,0 43-15,21-43 0,0 1 0,0 20 16,0-21-16,0-20 0,0 20 16,-21 0-16,21 1 0,0-22 15,0 21-15,-21-21 0,-1 0 0,22 1 16,-21-1-16,21 0 0,0 0 0,-21-21 16,0 0-16,21-21 15,0 0 1,0 0-16,0-1 0,0 1 0,0-21 15,21 0-15</inkml:trace>
  <inkml:trace contextRef="#ctx0" brushRef="#br0" timeOffset="196412.44">16573 12594 0,'0'0'0,"22"-42"16,-22-22-16,0 22 15,21 42-15,0 0 16,-21-21-16,21 21 0,0 0 0,0 0 15,1 0-15,-1 0 0,0 21 16,0 0-16,0 0 0,-21 1 16,0-1-16,0 0 0,0 21 0,0-21 15,0 1-15,0-1 0,0 21 0,-21-21 16,0 0-16,0 1 0,-22-22 16,22 21-16,0 0 0,-42-21 15,41 21-15,1-21 16,0 0-16,0 0 15,42 0 1,0-21-16,0 21 16,1-21-16,-1 21 0,21-21 15</inkml:trace>
  <inkml:trace contextRef="#ctx0" brushRef="#br0" timeOffset="196687.28">17230 12044 0,'0'0'0,"0"-21"0,0 0 16,0-1-16,0 1 15,-22 42 1,1 1-16,0 20 0,0 0 16,0 1-16,0-1 0,-22 64 15,22-64-15,-21 64 16,21-64-16,-1 43 15,22-43-15,0-21 0,0 22 0,0-22 16,0 0-16,22 0 0,-1 0 16,0-21-16,21 0 0,-21 0 0,1 0 0,20 0 15,-21 0-15,21-21 0,22-21 16,-22 21-16</inkml:trace>
  <inkml:trace contextRef="#ctx0" brushRef="#br0" timeOffset="196781.23">17103 12319 0,'0'0'0</inkml:trace>
  <inkml:trace contextRef="#ctx0" brushRef="#br0" timeOffset="196871.18">17060 12319 0,'43'0'16,"20"0"0,-169 0-16,233 0 0,-106 0 15,22 0-15,-22 0 0,0 0 0,21 0 16,-20 0-16,20 0 0,21-21 15</inkml:trace>
  <inkml:trace contextRef="#ctx0" brushRef="#br0" timeOffset="199812.33">18013 12171 0,'-43'0'32,"65"0"-1,-1 0-31,0-21 16,0 21-16,21-21 0,-20 21 0,-1-22 15,21 1-15,-21 0 0,0 21 0,22-21 16,-1-43-1,-21 1-15,-21 42 16,0 0-16,-21-1 0,0 1 0,-21 0 16,20 21-16,-20 0 0,-21 0 15,20 0-15,-63 21 0,64 0 16,0 1-16,-1-1 0,1 21 0,21-21 16,0 22-16,0-22 0,21 21 15,0-21-15,0 22 0,0-22 0,42 21 16,43 0-1,-43-20-15,-21-22 0,21 0 16,1 0-16,-1 0 0,0 0 16,1 0-16,-22 0 0,21 0 0,-84 0 31,21 0-15,-22 21-16,1 0 0,0-21 0,-1 21 15,1 0-15,0 0 0,21 1 0,-22 20 16,1-21-16,0 43 15,20-22-15,22-21 0,0 21 16,0 1-16,22-22 0,-1-21 16,21 21-16,-21 0 0,22-21 15,-22 0-15,21 0 0,-21 0 0,22 0 16,-22 0-16,63-42 16,-20-22-1,-43 43-15,21-63 16,-20 41-16,41-41 15,-21 41-15,22 1 16,-22 21-16,1 21 0,20 0 16,-21 0-16,-20 0 0,41 42 15,-42-21-15,0 0 16,-21 1-16,0 20 0,0-21 0,0 21 16,0-20-16,-21-1 0,-21 21 0,21-21 15,0 0-15,-1 1 0,1 20 16,-42 0-1,63-63 17,21 0-32,0 21 15,0-21-15,0 0 0,64-64 16,-21 43 0,-43-1-16,21 1 0,-21 21 15,22-22-15,-22 22 0,21 0 0,0-21 16,-42 21-16,-21 21 31,21 21-31,-21 0 0,0 0 16,0 0-16,-22 0 0,1 43 15,42-43-15,-21 21 0,21-20 16,-21-1-16,21 21 0,0-21 16,0 43-1,21-43-15,21 0 0,-21 0 16,64-21-16,-64 0 0,22 0 15,-1 0-15,0 0 0,1 0 0,-1 0 16,0-21-16,43 0 16,0-43-16,-64 43 0,0 0 15,21 0-15,-21-43 16,-21 43-16,0-21 0,0 0 0,0 20 16,-21 22-16,-21-21 15,21 21-15,-22 0 16,1 21-16,21 1 0,0 20 15,21-21-15,-21 0 0,21 22 16,0-22-16,0 0 0,0 0 0,21 64 16,0-64-16,42 21 15,22 1 1,-64-43-16,0 0 0,43 0 16,-43 0-16,0 0 0,0-22 15,22-20-15,-22 21 16,0 0-16,0 0 0,0-22 15,1 22-15,41-106 16,-21 64-16,-20 41 16,-1 22-1,0 0-15,0 0 16,-21 22-16,0-1 16,0 0-16,0 0 15,0 0 1,0-42 15,0 0-31,0 0 16,0 0-16,0-1 15,-21 22 1,0 0-16,0 0 0,-1 0 16,1 0-16,0 0 0,0 0 15,0 22-15,-22 20 0,22-21 16,0 0-16,21 0 0,-21 1 15,0 41-15,21-42 0,0 0 16,0 43-16,0-43 0,0 0 16,63 22-1,-20-22-15,-22-21 16,21 0-16,-21 0 0,0 0 0,22 0 16,-22 0-16,0 0 0,21-21 0,-20-1 15,-1 1-15,85-85 16,-64 22-1,-21 63-15,0-22 16,-21 22-16,0 0 0,0 0 16,0 42-1,-21 0-15,0 0 16,21 0-16,0 1 0,0-1 16,-21 21-16,21-21 0,0 0 0,0 1 15,0 20-15,0-21 0,0 0 0,0 0 16,21 1-1,0-22-15,0 0 0,0 0 16,1 0-16,-1 0 16,0-22-16,0 1 0,0 0 15,-21 0-15,21 0 0,1-22 0,-1 22 16,-21-21-16,42-22 0,-42 22 16,21 0-16,-21 21 0,21-1 15,-21 1-15,22 21 0,-44 21 31,1 1-31,21-1 0,-21 0 16,21 21-16,0-21 0,-21 43 16,0-43-16,21 21 0,0 1 15,0-22-15,0 0 0,21 0 16,0 0-16,0 1 0,0-22 16,1 0-16,-1 0 0,0 0 0,0 0 15,43-22 1,-43 22-16,0-21 0,0-21 0,0 21 15,0-43-15,1 22 16,-1 0-16,21-85 0,-21 84 0,0-41 16,43-107-1,-43 149-15,-21-43 16,0 64-16,0-21 0,0 63 31,-21 0-31,0 21 0,-43 85 16,43-21-1,0-42-15,0-22 0,21 64 16,-21-64-16,21 43 16,0-43-16,0 0 0,0 1 0,0 20 15,0-20 1,21-22-16,0-21 16,0 0-16,0 0 0,0 0 0,43-21 15,-43 21-15,0-22 0,0 1 16,22-21-16,-22 21 0,0 0 15,0-22-15,-21 22 0,21-21 16,1 21-16,-22-64 16,0 64-1,0 0-15,0 42 16,-22 0-16,22 0 0,-21 0 16,0 0-16,21 1 0,0-1 15,0 0-15,0 0 0,0 64 16,21-22-1,0-63 1,1 21-16,-1-21 0,0 0 16,0 0-16,0 0 0,0-21 0,22-21 15,-1 0 1,-42-1-16,0-41 16,0 41-16,0 22 15,0-42-15,0 41 0,-21 22 16,0 0-16,0 0 0,-1 0 15,-41 43 1,-1-1-16,64-21 16,0 0-16,0 1 15,0-1-15,0 0 0,0 0 0,0 0 16,22-21-16</inkml:trace>
  <inkml:trace contextRef="#ctx0" brushRef="#br0" timeOffset="200188.12">21569 12404 0,'0'0'0,"0"-21"0,0-1 0,21 1 15,-21 0-15,21 21 0,-21-21 0,21 21 16,0 0-16,22 0 16,-22 0-16,0 21 15,0 0-15,-21 0 0,21 1 0,1-1 16,-22 42-16,0 1 15,0-43-15,0 21 16,-22 1-16,1-22 16,0 0-16,21 0 0,0 0 0,-21-21 15,0 21-15,21-42 32,0 0-17,0 0-15,0 0 0,21 0 16,0-1-16,0 1 0,0 0 0,22-42 15,-22 41-15,21-41 16,-21 42-16,1 21 0,-1-21 16,-21-1-16,21 22 0,0-21 15,0 21-15,-21-21 16,21 21-16</inkml:trace>
  <inkml:trace contextRef="#ctx0" brushRef="#br0" timeOffset="200469.96">20532 12086 0,'0'0'15,"-64"21"-15,85-21 31,0 0-31,1 0 0,20 0 0,0 0 16,1 0-16,-1 0 0,0 0 16,1 0-16,20 0 0,-21 0 0,1 0 15,-1 0-15,-21 0 0,22 0 16,-22 0-16,21 0 0,-21 0 0,0 0 16,1-21-16,-1 21 0,0-21 0,0 0 15</inkml:trace>
  <inkml:trace contextRef="#ctx0" brushRef="#br0" timeOffset="200843.21">22373 11494 0,'21'0'0,"-42"0"0,63-22 16,-20 1 0,-22 42 15,0 1-31,-22-1 0,1 0 15,21 0-15,-42 21 16,21 22-16,21-43 0,-21 0 16,21 0-16,0 1 0,-22-1 15,22 0-15,0 0 16</inkml:trace>
  <inkml:trace contextRef="#ctx0" brushRef="#br0" timeOffset="201047.1">22077 11811 0,'21'0'31,"0"21"-31,0-21 0,0 0 16,1 0-16,-1 0 0,21 21 15,-21-21-15,22 0 0,-22 0 16,0 0-16,0 0 16,0 0-16,0-21 0,1 21 0,-1-21 15,-21 0-15</inkml:trace>
  <inkml:trace contextRef="#ctx0" brushRef="#br0" timeOffset="201251.98">22183 11472 0,'63'0'32,"-42"0"-32,0 0 0,43-21 15,-43 21 1,0 0-16,0 0 0,1 0 0,-1-21 15,0 21-15,-21-21 0</inkml:trace>
  <inkml:trace contextRef="#ctx0" brushRef="#br0" timeOffset="201727.71">22585 11155 0,'0'0'0,"0"-21"0,-21 21 15,-22-21-15,22 21 0,0 0 0,-21 0 16,20 0-16,1 0 0,-21 0 0,0 0 16,20 0-16,-20 0 0,21 21 15,-21 0-15,20 0 0,1 0 0,-21 0 16,21 22-16,0-1 0,-22 0 0,22-20 16,0 20-16,0 0 0,-43 128 15,64-43 1,0-85-1,21 43-15,1-64 0,-1 21 16,0-21-16,0 22 0,21-22 16,-20 0-16,62 0 0,-63-21 15,22 21-15,84-21 16,0-42 0,-85 21-16,43-43 15,-43 43-15,0-21 0,1-1 0,-22 1 16,21 0-16,22-170 15,-64 127 1,0 22-16,-21 21 0,-64-43 16,43 64-16,-1-22 0,1 22 15,0 0-15,-1 0 0,1 21 0,-43 0 16,1 0 0,41 0-16,22 21 0,0-21 15,0 21-15,0-21 0,21 21 16,-22 1-16</inkml:trace>
  <inkml:trace contextRef="#ctx0" brushRef="#br0" timeOffset="202548.02">22331 12658 0,'0'0'0,"-21"0"0,-1 0 16,44 0 31,-1 0-47,21 21 0,-21-21 16,22 0-16,-1 0 0,0 21 15,22-21-15,-1 0 0,1 0 0,-1 0 16,1 0-16,42 0 0,-43 0 15,-21 0-15,1 0 0,-1 0 16,0 0-16,-20 0 0,-22-21 16,0 0-16,0 0 15,0-1-15,-22 1 0,1 21 16,-21-21-16,21 0 0,0 21 16,-22-21-16,22 21 0,-21-21 15,-1 21 1,65 0 15,-1 0-31,0 0 16,0 0-16,21 0 0,-20 0 0,-1 0 15,0 21-15,-21 0 0,21-21 0,-21 21 16,0 0-16,0 0 0,0 1 16,-42 62-16,-1-41 15,1-22-15,0 0 0,-1 21 16,1-21-16,0-21 0,-1 22 15,1-1-15,21 0 0,0-21 0,0 21 16,-1-21 0,44 0-1,-1-21-15</inkml:trace>
  <inkml:trace contextRef="#ctx0" brushRef="#br0" timeOffset="205166.97">23558 12764 0,'-63'42'31,"63"-21"-31,21-21 47,0-21-47,0 0 16,1 21-16,-1-21 0,0-1 16,0 1-16,21 0 0,-20 0 15,-1 0-15,0 0 0,21-43 16,-21 43-16,1 0 0,-22-64 15,0 0 1,0 64-16,-22 21 16,1 0-1,0 21-15,0-21 0,21 22 16,-21 20-16,0 0 0,21-21 16,0 1-16,0-1 0,0 21 15,0-21-15,0 43 16,0-22-16,0-21 15,0 0-15,21-21 0,0 0 16,0 0 0,0 0-16,-21-21 15,21 21-15,-21-21 0,22-21 16,20-22 0,-21 43-16,0 0 0,0 0 15,1-22-15,-1 22 0,42-21 16,-42 42-16,1-21 0,20 21 0,21 0 15,-20 21 1,-22 0-16,0-21 0,0 42 16,-21-20-16,0-1 0,0 0 0,0 42 15,0-20-15,-21-22 16,0 0-16,0 21 0,21-20 0,-64 41 16,43-42-1,21-42 16,0 0-31,0 0 0,21 0 16,0-1-16,1 1 0,20-21 16,21-22-16,-41 43 15,-1-21-15,42-22 0,-42 43 16,1-21-16,-1 21 0,-21 0 16,21-1-16,-21 1 0,-21 21 15,0 0 1,-1 21-16,1-21 0,-21 22 15,21 20-15,-43 21 16,64-20-16,-21-22 0,0 42 16,0-41-16,21 20 0,0-21 15,0 0-15,0 22 0,63 20 16,22-42 0,-64-21-1,21 0-15,1 0 0,-1 0 0,0 0 16,22 0-16,-22-21 0,1 0 0,-1 0 15,43-43 1,-22-42-16,-63 85 16,0 0-16,0-21 0,0 21 0,0-1 15,0-20-15,-21 21 16,0 0-16,0 21 0,-1 0 16,1 0-16,0 21 0,-21 0 15,21 0-15,-1 22 0,22-22 0,-21 0 16,21 0-16,0 21 0,0 22 15,64-1 1,-43-41-16,0-1 0,0 0 16,22 0-16,-22-21 0,0 0 0,85 0 15,-64 0 1,-21 0-16,0-21 0,1 0 16,-1 0-16,0-1 0,0 1 0,21-63 15,-20 41-15,-1-20 16,0 42-16,0-43 15,0 43-15,0 21 16,1-21-16,-1 21 16,0 21-16,-21 0 15,0 0-15,21-21 0,-21 21 16,0 1-16,0-1 16,21-21 15,-21-21-16,0-1-15,0 1 16,0 0-16,0 0 0,0 0 16,0 0-16,-21 21 15,21-22-15,-21 22 16,0 0-16,0 0 0,-22 43 16,22-22-16,0 0 0,21 0 15,-21 0-15,0 1 0,-1 20 16,1 21-16,21-41 0,0 41 15,0-21-15,0-20 0,0-1 16,21 21-16,-21-21 0,22-21 16,83 43-1,-41-43-15,-22 0 16,-21 0-16,22 0 0,-22 0 0,21-22 16,-21 1-16,1 0 0,-1-21 15,21 21-15,-21-22 0,22-20 16,-43 42-16,21-43 15,0 22-15,-21 21 0,0-1 16,-21 22 0,0 22-16,21-1 15,-43 21-15,22 0 16,21 1-16,0-22 0,0 21 16,0-21-16,0 1 0,0-1 0,0 0 15,0 0-15,21 0 0,0-21 16,22 0-16,-1 0 15,-21 0-15,0 0 0,22-21 16,20-42 0,-20-1-16,-22 43 15,0 0-15,0-22 0,0 22 0,0-21 16,1 21-16,-22 0 0,0-1 0,-22 44 31,1-1-15,0 0-16,21 0 0,-21 21 15,21-20-15,-21-1 0,21 21 0,0 0 16,0-20-16,0 20 16,21-21-16,0 0 0,21 0 15,1-21-15,-22 0 0,0 0 16,0 0-16,22 0 0,-22-21 16,42-21-16,-20-22 15,-22 22-15,0 21 0,0-21 16,0-1-16,0-20 0,-21 20 15,22-20-15,-1-1 0,0 1 0,21-128 16,-21 128 0,-21 21-16,0-1 0,0 1 0,0 21 15,0 0-15,0 42 16,-21 42 0,0-20-16,0-1 0,0 0 0,21 1 15,-21-1-15,-1 21 0,22-20 16,-21 20-16,21-20 0,-21 41 15,0-41-15,21-1 0,0 0 16,0 1-16,0-1 0,0-21 0,0 21 16,0-20-16,0-1 0,21 0 0,-21 0 15,21 0-15,0-21 0,1 0 16,-1 0-16,0 0 0,0 0 16,43-42-16,-22 0 15,-21 20-15,0-20 16,0 21-16,1-21 0,-1 20 0,-21-20 15,0 21-15,0 0 0,0 0 16,0-22-16,-21 43 16,-1 21-16,1 1 15,0-1-15,0 0 0,21 0 0,0 0 16,0 22-16,0 41 16,0-20-1,0-43-15,0 21 16,21-42-16,0 21 0,0-21 0,22 0 15,-22 0-15,0 0 0,21 0 0,-20 0 16,-1 0-16,21-21 0,-21 0 0,22-21 16,-22 21-16,21-22 15</inkml:trace>
  <inkml:trace contextRef="#ctx0" brushRef="#br0" timeOffset="205403.85">26289 12277 0,'0'0'16,"106"0"15,-64 0-31,0 0 0,1 0 16,-1 0-16,0 0 0,22 0 15,-1 0-15,-20 0 0,20 0 0,-20-21 16,-1 21-16,0 0 0,22 0 15,-85 0 1,-22 21 0,22-21-16,-21 21 0</inkml:trace>
  <inkml:trace contextRef="#ctx0" brushRef="#br0" timeOffset="206899.91">23431 13885 0,'22'-42'16,"-22"21"-1,21 21-15,21-21 0,-21 0 16,0-1-16,22 1 0,-1-21 0,0 21 15,1 0-15,63-64 16,-1 21-16,-83 22 0,20 21 16,0-43-16,-42 22 0,0 21 15,0 0-15,-21 0 16,-64 21 0,43 0-16,-43 21 0,43 0 15,21 0-15,0 0 0,0 0 0,21 1 16,0 20-16,0-21 0,63 64 15,-21-22 1,1-20-16,-22-22 0,21 21 16,-21-21-16,22 22 0,-22-22 0,0 0 15,0 0-15,-21 0 0,0 0 16,0 1-16,-21-22 16,0 0-16,0 0 0,-22 0 0,-20 0 15,42-22-15,-22 1 0,-20-21 16,42 21-16,0 0 15,-1-43 1,22 43-16,0 42 31,22-21-31,-22 21 0,42 22 16,0 20-16,-21-42 16,1-21-16,-1 21 0,0 1 15,0-22-15,0 0 0,0 0 0,1 21 16,20-21-16,-21 0 0,43 0 15,-22-21 1,-21-1-16,0 1 0,22 0 0,-43 0 16,21 0-16,0-22 0,0 22 0,0-21 15,0 21-15,1-22 0,-1 1 16,21-43-16,-21 43 16,0 42-1,1 0-15,-22 21 16,0 0-1,0 1-15,0-1 0,0 0 16,0-42 31,0 0-47,0-1 16,0 1-16,0 0 0,0 0 15,0 0 1,0 0-16,-22 21 15,1 0 1,0 0-16,21 21 0,-21 0 16,21 0-16,-21 0 0,-22 43 15,43-22-15,0 0 0,-21-20 16,21 20-16,-21-21 0,21 21 0,0-20 16,0 20-16,0-21 0,0 0 0,0 0 15,21 1-15,0-1 16,1-21-16,20 0 0,-21 0 0,0 0 15,64 0-15,-64 0 16,21-21-16,1 21 0,-22-22 16,42-20-16,-20 0 0,-22 21 15,21-1-15,-21-83 16,-21 62-16,0 22 16,0 0-16,-21 21 0,0 0 15,0 0-15,0 0 0,0 21 16,-1 0-1,22 22-15,0-22 0,0 0 0,0 0 16,0 0-16,0 0 0,0 1 0,0-1 16,22 0-16,20-21 15,-21 21-15,0-21 0,0 0 0,22 0 16,20 0 0,-42-21-16,1 0 15,20 0-15,-21-1 0,-21 1 16,42 0-16,-20 0 15,-1 0-15,-21 0 0,0-1 16,0 44 15,0-1-31,-21 0 0,21 0 0,0 0 16,-22 0-16,22 1 0,-21 20 16,21-21-16,0 0 0,0 0 15,0 1-15,21-22 16,1 0-1,-1-22 1,0 1-16,-21 0 0,0 0 16,21 0-16</inkml:trace>
  <inkml:trace contextRef="#ctx0" brushRef="#br0" timeOffset="207071.81">25252 13441 0,'0'0'0,"0"-21"0,-21 21 16,-1 0-1,1 0 1,0 0-16,21 21 31,0 0-31,0 0 16,21-21-16,0 21 0,1-21 16,-1 22-16</inkml:trace>
  <inkml:trace contextRef="#ctx0" brushRef="#br0" timeOffset="207587.77">25569 13547 0,'-42'0'15,"21"21"1,0 0-16,-1 0 0,22 0 0,-63 64 16,42 42-1,21-85-15,-21 1 16,21-1-16,-22 0 0,22 1 15,0-1-15,0 0 0,-21 1 0,0-1 16,21 64 0,-42-21-16,42-64 15,0 0-15,0 0 0,21-42 32,-21 0-17,21 0-15,0-1 0,-21-20 16,21 21-16,-21-21 0,22-43 15,-1 43-15,-21-1 0,0 1 16,21-22-16,0 22 0,43-170 16,-1 85-1,-42 106-15,43-21 16,-43 21-16,21 0 0,22 21 16,-43 0-16,0 0 0,0 21 15,0 0-15,-21 0 0,0 21 16,0 43-1,-63 0-15,21-64 0,-1 0 16,22 0-16,-21 0 0,21-21 16,-43 22-16,43-22 15,0 0-15,0 0 0,42 0 32,0 0-32,0-22 0,0 22 0,22-21 15,-22 0-15</inkml:trace>
  <inkml:trace contextRef="#ctx0" brushRef="#br0" timeOffset="207856.13">26289 13377 0,'0'0'0,"0"-21"0,-21 42 32,0-21-32,-1 22 0,1 20 15,0-21-15,0 0 0,-43 85 16,64-64-16,-21 1 15,21-22-15,-21 21 0,21-21 16,0 85 0,0-63-16,21-43 15,22 21-15,-22-21 16,0 0-16,0 0 0,0-21 0,0 21 16,1-22-16,41-105 15,-63 106 1</inkml:trace>
  <inkml:trace contextRef="#ctx0" brushRef="#br0" timeOffset="208001.05">26141 13547 0,'-85'0'15,"191"0"-15,-127 0 0,-85 0 0,127 0 32,21 0-32,-20 0 0,-1 0 15,42 21-15,-20-21 0,-22 0 16,21 0-16,0 0 0,-20 0 15,20 0-15,0 0 0</inkml:trace>
  <inkml:trace contextRef="#ctx0" brushRef="#br0" timeOffset="208248.91">27009 13420 0,'0'-21'15,"0"-1"-15,-43 22 16,22 0-16,-42 0 15,-1 43 1,64-22-16,-21 0 0,0 21 16,0-20-16,21 20 0,0-21 0,0 21 15,-22-20-15,22-1 0,0 42 16,0-42-16,0 1 0,0-1 16,0 0-16,0 0 0,0 0 15,22-21-15,20 0 16,-21 0-16,21 0 0,-20 0 15,-1 0-15,0 0 0</inkml:trace>
  <inkml:trace contextRef="#ctx0" brushRef="#br0" timeOffset="208505.76">27178 13335 0,'0'0'0,"0"-21"0,21-21 15,0 20-15,0 22 0,1-21 16,-1 21-16,0 0 0,0 0 15,0 0-15,0 21 0,22 1 16,-22-1-16,-21 0 0,0 42 16,0-20-16,0-1 0,0 0 15,0 1-15,0-1 0,-21 0 0,-64 85 16,22-84 0,-22 20-1,64-63-15,0 0 0,-43 21 16,22-21-16,21 0 0,-22 0 15</inkml:trace>
  <inkml:trace contextRef="#ctx0" brushRef="#br0" timeOffset="211739.36">1058 14309 0,'0'42'15,"0"-84"-15,0 105 16,21-63 15,1 0-31,-1 0 16,0-21-16,0 0 0,0 0 15,0 0-15,1-1 0,-1 1 0,21 0 16,-21 0-16,0 0 0,1 0 16,-22-1-16,0 1 0,0 0 15,0 0-15,-22 21 16,1 0-16,-21 0 0,0 0 0,-1 0 16,-20 21-16,20 0 0,-20 0 15,21 1-15,-85 41 16,42 22-1,64-64-15,21 42 16,0-41-16,21-1 0,0 21 16,21-21-16,1 0 0,-22 22 0,85-1 15,21 64 1,-85-64-16,0-21 0,-20 22 16,20-22-16,-42 21 0,0 1 15,0-22-15,0 21 0,-21-21 16,0 22-16,-43 20 15,-42-21-15,64-20 0,-22-22 16,1 0-16,21 0 0,-22 0 0,1 0 16,20 0-16,-20-22 0,20 1 15,-41-21-15,41 0 16,1-1-16,-21-63 16,63 1-1,0 62-15,0-20 0,0 42 16,21-1-16,0 22 0,0 0 15,0 0-15,0 0 0,43 64 16,21 42 0,-64-64-16,21 0 0,-21 1 0,0-1 15,22-21-15,-22 22 0,64 41 16,-64-63 0,21 1-16,-21-1 0,0-21 15,43 0-15,-22 0 0,-21-21 16,22-1-16,-1 1 0,-21 0 0,22 0 15,-1-21-15,-21 20 16,21-20-16,-20 0 0,20 21 0,-21-22 16,85-84-1,-43 43-15,-41 62 16,-1 22-16,0 0 0,0 22 16,-21-1-1,0 0-15,0 0 0,21 0 16,-21 0-16,0 1 0,0-1 15,21-21 1,-21-21 0,22 21-16,-22-22 15,21 1-15,-21 0 0,0 0 16,0 0-16,0-43 16,0 43-16,0 0 15,0 0-15,-21 21 16,-1 0-16,1 0 0,-21 0 15,42 21-15,-21 0 16,0 0-16,-1 0 0,22 1 0,-21 20 16,0-21-16,21 64 15,-21-22-15,0-20 16,21-1-16,0-21 0,0 21 16,0-20-16,0-1 0,42 42 15,106-42 1,-84-21-1,-22-21-15,43 0 16,-43 0-16,0 0 0,1-22 0,-1 22 16,-21 0-16,22-21 0,-1 21 15,-21-22-15,0 22 0,0 0 0,-21-43 16,0 43 0,0 0-16,-21 21 0,0 0 15,0 0-15,0 42 16,21-20-16,0-1 15,0 0-15,0 0 16,0 0-16,21 0 16,21 22-16,-21-22 15,1 0-15,-1-21 0,0 21 0,0 0 16,0 1-16,0-22 0,1 21 16,-1-21-16,0 0 0,64 21 15,-22-21 1,-42 0-16,43-42 15,-22 42-15,-21-22 0,0 1 0,22 0 16,-22 0-16,0 0 0,0 0 16,0-1-16,-21 1 0,0 0 0,0 0 15,0-21-15,0 20 0,0 1 0,0 0 16,0 0-16,0 0 0,-21 21 16,0 0-16,0 0 0,0 0 0,0 0 15,-1 21-15,1-21 0,21 21 16,-21 0-16,0 0 0,0 22 0,21-22 15,-21 64 1,21-22-16,0-21 0,0-20 16,0-1-16,0 0 0,21 0 15,42 0-15,-42-21 0,22 21 16,20-21-16,-20 0 16,-1 0-16,0-21 0,1 21 15,-1-21-15,0 0 0,1 0 0,-1 0 16,0-22-16,1 22 0,-1 0 15,-21 0-15,21-22 0,-20 22 0,-22 0 16,0 0-16,0-21 0,0 20 16,0 1-16,0 0 0,-22 21 15,1 0-15,0 0 0,-42 42 16,41-20 0,1 20-16,21 21 15,0-41-15,0 20 16,0-21-16,0 0 0,21 0 15,22 22-15,-1-43 0,-21 21 16,0-21-16,22 0 0,-1 0 16,0 0-16,1 0 0,-1 0 0,-21-21 15,22 21-15,84-64 16,-64 22-16,-42 21 16,0 0-16,-21-22 0,0 22 15,0-21-15,0 21 16,0-1-16,-21 22 15,21 22 1,0-1-16,-21 0 0,21 0 16,-21 0-16,21 22 0,0-22 0,-21 0 15,21 0-15,-21 0 0,-1 22 16,22-22-16,0 0 0,0-42 47,0 0-47,0-1 0,22 1 15,-22 0-15,42-21 16,21-43-16,1-21 16,-43 85-1,21-21-15,-20 42 0,-1 0 16,0 0-16,0 21 16,-21 0-1,0 0-15,0 0 0,0 43 16,0-22-16,0-21 0,0 43 15,0-22-15,0 1 16,0-1-16,0-21 0,21 21 16,22-42-1,-22 0-15,63-21 16,-41 0-16,-22 21 0,21-21 16,1 0-16,-22 0 0,106-85 15,-85 42 1,-21 22-16,-21 21 0,0-22 15,0 22-15,0 0 16,0 0-16,-21 21 0,0 0 16,0 0-16,-43 21 15,22 21 1,42 1-16,-21-22 0,21 21 0,0 1 16,0-22-16,21 21 0,0-21 15,0 0-15,22 22 16,-1-22-1,-63-21 17,-22 0-32,22 0 0,-21 0 15,21 0-15,-43 0 16,22 0-16,21 0 0,0-21 16,-1 21-16,1 0 0,42 0 31,1-21-16</inkml:trace>
  <inkml:trace contextRef="#ctx0" brushRef="#br0" timeOffset="212281.05">5207 14118 0,'0'0'0,"-21"-21"0,21 0 0,-43 21 0,43-21 16,-21 21-16,0 0 0,0 0 16,0 0-16,0 0 0,-1 0 0,22 21 15,0 0-15,-21 0 0,21 22 0,-21-22 16,21 21-16,0 22 0,0-22 16,0 21-16,0-20 0,0 20 0,0 1 15,0 42-15,0-1 16,0-62-16,-21-1 0,0 43 15,0-64-15,21 21 0,-22-21 16,1 1-16,21-1 0,0 0 16,-42-21-1,42-21 1,0 0-16,0-1 16,0-20-16,0 21 0,21 0 15,0-22-15,0 22 0,-21 0 16,43-21-16,-22 21 0,0-1 0,0 1 15,0 0-15,22 0 0,-22 0 16,0 21-16,0 0 0,0 0 0,22 0 16,-22 63-1,-21-42-15,0 1 0,0 20 16,0 0-16,0-21 0,0 22 16,-21-22-16,21 0 15,-21 0-15,-1 0 0,22 1 0,-21-1 16,21 0-16,0 0 15,0-42 1,21 0 0,1 21-16,-1-21 0</inkml:trace>
  <inkml:trace contextRef="#ctx0" brushRef="#br0" timeOffset="212692.82">5673 14626 0,'0'0'0,"-22"0"16,1 0 0,0 0-16,0 0 0,0 21 15,0 1-15,-1-1 0,22 0 16,-21 0-16,0 0 0,0 22 0,0-22 16,21 21-16,0-21 0,-21 22 0,21-1 15,0 43 1,0-64-16,21-21 15,0 0-15,0 0 0,21 0 0,1 0 16,-1 0-16,0 0 16,1 0-16,-1 0 0,0-21 0,1-1 15,20 1-15,-42 0 0,1 0 16,20-43 0,-42 22-16,0 21 0,0 0 0,0-22 15,0 22-15,-21-21 0,0 21 0,-1 0 16,1-1-16,-42 22 15,-22 0 1,64 0-16,-21 22 0,20-1 16,1 0-16,0 0 0,21 0 15,-21-21-15,21 21 0,21-21 32</inkml:trace>
  <inkml:trace contextRef="#ctx0" brushRef="#br0" timeOffset="213049.61">6371 14182 0,'21'-21'16,"-42"42"-16,63-64 0,-42 22 0,0 0 0,0 0 16,0 42 15,-21 0-31,0 0 15,0 22-15,21-22 0,0 21 0,-42 64 16,20-21 0,22-22-16,0-20 0,-42 105 15,42-106-15,-21 0 0,0 64 32,21-85-32,0 22 0,0 20 15,0-42-15,21-21 16,0 0-1,0 0-15,0 0 16,1 0-16,20-21 0,0 0 16,-21 0-16,43-21 0,-43 20 15,21-41-15</inkml:trace>
  <inkml:trace contextRef="#ctx0" brushRef="#br0" timeOffset="213136.56">6244 14520 0,'0'0'0,"-21"-21"0</inkml:trace>
  <inkml:trace contextRef="#ctx0" brushRef="#br0" timeOffset="213287.48">6181 14542 0,'105'-22'15,"44"22"1,-403 22-16,571-44 16,-275 22-16,1 0 0,-1 0 0,0 0 15,1 0-15,-1 0 0,0 0 16,-20 0-16,-1 0 0,0 0 0,-21-21 15,0 42 17</inkml:trace>
  <inkml:trace contextRef="#ctx0" brushRef="#br0" timeOffset="214179.48">7726 14944 0,'0'0'0,"-21"0"16,-1 0-16,1 0 0,0 0 16,0 0-16,0 0 0,42 0 31,0 0-31,21 0 15,1 0-15,-1 0 0,22 21 0,-1-21 16,1 0-16,84 0 16,0 21-16,-63-21 0,-1 0 15,107 0-15,-107 0 0,22 0 16,-21 0-16,0 0 0,-1 0 0,-20 0 16,-1-21-16,1 21 15,-22 0-15,22-21 0,-43 21 16,-21-21-16,0-1 15,-21 1-15,-22 21 16,22-21-16,-21 21 0,-1-21 0,-84 0 16,43 0-1,41 21-15,-62-22 16,83 22-16,1 0 0,0 0 16,21-21-1,21 21-15,0 0 16,1 0-16,41 0 15,-21 0-15,1 0 0,-22 0 16,21 0-16,-21 0 0,1 0 16,20 43-16,-21-43 0,-21 21 15,21 0-15,-21 21 0,0-21 0,0 1 16,-21 20-16,0 0 0,0 1 16,-22-22-16,22 21 0,-21 0 0,0 1 15,20-1-15,-41 22 0,21-43 16,20 0-16,1 0 15,-21 0-15,21 0 0,0-21 16,42 0 15,0-21-31,-21 0 16,21 0-16</inkml:trace>
  <inkml:trace contextRef="#ctx0" brushRef="#br0" timeOffset="-211332.7">10308 14330 0,'0'-21'234</inkml:trace>
  <inkml:trace contextRef="#ctx0" brushRef="#br0" timeOffset="-210540.96">10223 14309 0,'0'-21'344,"22"21"-251</inkml:trace>
  <inkml:trace contextRef="#ctx0" brushRef="#br0" timeOffset="-210175.65">10054 14266 0,'0'0'0,"-21"0"0,0 22 16,42-22 0,21 0-1,-21 0-15,22 0 16,20 0-16,-20 0 0,20 0 0,64-22 16,-63 22-16,20 0 0,1 0 15,-22-21-15,22 21 0,190-21 16,-148 21-1,-106 0 1,-42 0 0,-21 0-16,0 0 0,-1 0 15,1 0-15,-43 0 16,-21 0-16,64 0 16,0 0-16</inkml:trace>
  <inkml:trace contextRef="#ctx0" brushRef="#br0" timeOffset="-209899.64">10541 14245 0,'0'0'0,"-21"0"0,0 0 15,-1 0-15,22 21 16,-21 22-16,0 41 16,21-41-16,-21 63 15,21-43-15,0-21 0,-21 22 16,21-1-16,0-20 0,0 20 0,-43 149 15,43-149 1,0-20-16,-21-1 16,0 22-16,21-43 0,-21 0 15,21 0-15,0 0 0,0-42 32,21 0-17,0 0-15,0 0 0,1-22 0</inkml:trace>
  <inkml:trace contextRef="#ctx0" brushRef="#br0" timeOffset="-209346.95">11028 14986 0,'21'0'0,"-42"0"0,63 0 0,-21 0 16,-21-21 15,0 0-16,0 0-15,0-1 0,0 1 16,0 0-16,0 0 16,-21-21-16,0 20 0,21 1 15,-21 0-15,0 21 0,-1-21 0,-20 0 16,21 21-16,-21 0 16,20 0-16,-126 63 15,85 1-15,42-43 16,-1 21-16,1 1 0,0-1 15,21-21-15,-21 21 0,21 1 0,0-1 16,0-21-16,0 22 0,0-22 16,21 0-16,0 0 0,0 0 15,1-21-15,-1 0 0,21 0 0,85-21 16,-21-21 0,-64 21-16,1-1 0,20-41 15,-42 21-15,0 20 0,1-20 16,-1 21-16,-21 0 0,0-22 15,0 22-15,0 0 0,0 0 0,-21 21 16,-1 21 0,1-21-16,21 21 15,-42 64-15,42-43 16,-21 1-16,21 20 0,0-21 16,0 22-16,0-43 15,0 0-15,0 0 0,21 1 0,0-22 16,0 0-16,85 21 15,0-64 1,-64 22-16,22-21 16,-22 21-16</inkml:trace>
  <inkml:trace contextRef="#ctx0" brushRef="#br0" timeOffset="-208495.92">11726 14563 0,'0'-43'0,"0"86"0,0-128 0,0 43 0,0 21 16,0-1-16,0 1 0,-21 21 0,0 21 15,0 1-15,21-1 16,-21 21-16,21 0 0,-22 1 0,1 20 16,21-20-16,0 20 0,-21-21 15,0 22-15,0 84 16,-22-63-16,43-43 0,0-21 16,-21 43-16,21-43 15,0 0-15,0-42 31,0 0-15,0-22-16,21 22 0,-21 0 0,22-21 16,-1 21-16,0-22 0,0 22 0,21-42 15,22 41 1,-43 1-16,21 21 0,-20 0 0,-1 0 16,0 0-16,-21 21 15,0 1 1,-21-1-16,0-21 0,-1 0 15,1 21-15,0-21 0,0 0 0,0 0 16,-22 0-16,-20 0 16,42 0-16,0-21 15,-1 21 1,22 21 15,0 0-31,0 0 0,0 0 0,22 1 16,-22-1-16,21 0 0,-21 0 15,42 43 1,-42-43-16,21 0 0,0 0 0,1 0 16,-1-21-16,0 21 0,0-21 15,0 0-15,22 22 0,-1-22 0,64 0 16,-64 0-16,0 0 16,22 0-16,-22-22 0,22 1 15,-22 0-15,0 0 0,22-43 16,-43 43-16,0-21 15,0 21-15,1 0 0,-22-22 0,21 22 16,-21-42-16,0 20 16,-21 43-1,-1 0-15,1 21 16,0-21-16,0 43 16,21-22-16,-21 42 0,21-41 15,-21 20-15,21 0 16,0-21-16,0 1 0,0-1 0,21 0 15,0 0-15,0-21 16,0 0-16,64 0 16,-64 0-16,21 0 0,43-21 15,-43 0-15,1 0 0,-22-22 16,21 22-16,1 0 0,-1-21 0,21-43 16,-63 21-1,0 43-15,-21 21 16,0 0-16,0 0 0,0 0 15,-22 0-15</inkml:trace>
  <inkml:trace contextRef="#ctx0" brushRef="#br0" timeOffset="-208357">12742 15240 0,'21'42'16,"-21"-20"0,0-1-1,-21-21-15,0 0 16,0 0-16,0 0 0,0 0 15,-1 0-15,-20 0 0,21 0 0,0-21 16,0-1-16,-1 22 0</inkml:trace>
  <inkml:trace contextRef="#ctx0" brushRef="#br0" timeOffset="-207619.39">13737 14817 0,'21'-21'16,"0"21"-1,1-22-15,-1 22 0,-21-21 0,21 0 16,21 21-16,-21-21 0,43-21 15,-43 20-15,21-20 0,-20 21 16,20-43 0,0-41-16,-42 83 15,0-20-15,0 21 0,-21 0 0,0 0 16,0 21-16,-22 0 0,1 0 16,-21 0-16,-107 21 15,22 63 1,106-62-16,-22 41 0,43-42 15,0 22-15,21-22 0,0 63 16,42-20 0,-21-43-16,22 0 0,-1 43 15,0-43-15,-20 0 0,20 21 16,-21-20-16,0-1 0,0 21 16,22 22-16,-22 20 15,-21-63-15,0 22 0,0-22 16,-21 0-16,0 0 0,-22 0 15,1 1-15,0-22 0,-1 0 16,-63 0 0,22 0-16,41 0 0,22 0 15,-42-43-15,42 43 0,-1-21 16,22-21-16,0 21 16,0-1-16,0 1 0,22 0 15,20 21 1,-42-21-16,21 0 0,0 21 15,0 0-15,22-21 0</inkml:trace>
  <inkml:trace contextRef="#ctx0" brushRef="#br0" timeOffset="-205626.44">14372 14986 0,'0'-21'15,"0"0"1,0 0-16,0-1 16,0 1-16,0 0 15,21 21-15,-21-21 16,0 0-16,-21 42 31,0 0-31,0 0 16,0 0-16,-1 1 0,1-1 0,0 21 15,0-21-15,0 22 0,0-22 0,-1 21 16,1 0-16,0-20 0,21 20 16,0-21-16,0 21 0,0-20 15,0-1-15,0 0 0,21 0 0,0-21 0,1 21 16,-1-21-16,21 0 0,-21 0 16,22 0-16,-22 0 0,21 0 0,0-21 15,-20 0-15,20 0 0,0 0 0,-21-1 16,22 1-16,-22 0 0,85-106 31,-85 64-31,0 41 0,-21 1 16,0 0-16,0 0 15,-21 0-15,0 21 0,0 0 16,-22 0-16,22 0 16,0 42-16,21-21 15,0 0-15,21 1 16,0-22-16,0 21 0,1-21 15,41 63-15,-21-63 16,-20 21-16,-1 1 0,0-1 16,0 0-16,-21 0 0,0 0 15,0 0-15,0 1 0,0-1 0,0 21 16,0-21 0,0 0-16,21-21 15,0 0-15,1 0 0,-1 0 16,0 0-16,0 0 0,0-21 0,22 21 15,20-42 1,64-22-16,-85 43 0,1-21 16,-1 21-16,-21 0 0,22-1 0,-22-20 15,0 21-15,0 0 0,-21 0 16,0-1-16,0 1 0,-21 21 16,0 0-1,-43 0-15,43 0 16,-21 0-16,-22 21 0,43 1 15,0-1-15,0 0 0,0 0 0,-1 0 16,22 0-16,-21 43 16,21-22-16,0-21 0,0 1 0,64 62 15,-1-41 1,-20-43-16,-22 21 0,21 0 16,0-21-16,1 0 0,-1 0 0,64 0 15,-64 0-15,1 0 16,-1-21-16,0 0 0,1-1 15,-22 1-15,21 0 0,-21 0 0,0 0 16,1-43-16,-22 43 0,0-21 16,0-43-1,0 64-15,0 0 16,-22 21-16,1 0 0,0 0 16,0 0-16,0 21 0,0 0 15,21 21-15,0-20 0,-22-1 0,22 21 16,-21-21-16,21 64 15,21-22 1,1-41-16,-1-22 0,0 21 16,21-21-16,-21 0 0,22 0 15,-1 0-15,0 0 0,22 0 0,-22-21 16,1-1-16,-1 22 0,0-21 0,1 0 16,-22 0-16,0 0 0,21-43 15,-21 43-15,-21-21 0,22-43 16,-22 64-1,-22 21 1,1 0-16,21 21 0,-21 0 16,21 0-16,-21 1 0,0 20 15,0-21-15,21 0 0,-22 22 0,1-22 16,0 63 0,0-41-1,0-43-15,21-21 31,0-1-31,21-20 16,0 21-16,0 0 16,0-22-16,1 22 0,41-42 15,-21 20-15,-20 1 0,20 21 16,0 0-16,-21 0 0,43 21 16,-43 0-16,0 0 0,-21 21 15,0 0-15,0 21 16,0-21-16,0 1 0,0 20 0,-21 0 15,0 43 1,0-43-16,21-21 0,0 1 16,0-1-16,0 0 0,0 0 15,21-21-15,0 0 0,0 0 0,0 0 16,1 0-16,20 0 0,-21 0 0,21 0 16,-20-21-16,20 0 0,-21 0 15,21-1-15,85-105 16,-84 106-1,-22-21-15,0 0 0,0-43 16,-21 64-16,0-22 0,0 22 16,0 0-16,-21 21 0,0 0 15,0 0-15,0 0 0,-1 21 16,1 22-16,21-22 0,0 63 16,0-41-1,0-22-15,0 0 0,21 21 0,1-20 16,-22-1-16,0 0 0,21 0 0,-21 21 15,0-20-15,0-1 0,0 0 16,-21-21-16,-1 0 16,-20 0-16,21 0 0,0 0 0,-22 0 15,-20 0 1,21-21-16,20 21 16,1 0-16,21-21 0,0-1 15,21 1-15,1 21 16,-1-21-16,0 0 0,42 0 15</inkml:trace>
  <inkml:trace contextRef="#ctx0" brushRef="#br0" timeOffset="-204782.92">17780 14499 0,'0'0'0,"0"-21"0,0 0 16,-21 21-1,0 21-15,21 0 0,-22 0 16,1 22-16,0-1 0,21 0 16,-42 43-16,42-43 15,-21 1-15,-1-1 0,22 22 0,-21-22 16,0 21-16,21-20 0,-21-1 16,0 0-16,0 43 0,21-43 15,-22 1-15,1-1 0,21-21 16,0 0-16,-21 1 15,21-44 1,0 1 0,0 0-16,0 0 0,21-21 0,0 20 15,1-20-15,-1 0 0,21 21 16,-21-22-16,22 22 0,-22-21 0,63-1 16,-20 43-1,-43 0 1,-21 22-16,0-1 0,0 21 15,-21 22-15,0-43 0,0 42 16,21-20-16,-22-22 16,22 21-16,0-21 0,0 0 0,0 1 15,22 20-15,20-42 16,-21 0-16,0 0 16,22 0-16,-1 0 0,-21 0 15,0-21-15,22 0 16,-22-22-16,21 1 15,-21 0-15,0 20 0,-21-20 0,0 0 16,22 21-16,-22-1 0,0-41 16,-22 84 15,1 0-31,21 0 0,0 43 16,-21-22-1,21 1-15,0-22 0,0 0 0,0 0 16,0 0-16,0 0 0,0 1 0,42-1 15,-20-21 1,20 0-16,-21 0 0,0 0 16,0 0-16,1 0 0,-1-21 15,0-1-15,42-20 0,-41 21 16,-22 0-16,21-22 0,-21 22 16,21-21-16,-21 0 0,0-1 0,0 1 15,0 21-15,-21-43 16,-64 22-1,64 42-15,-21 0 0,-1 0 16,1 0-16,21 0 0,-22 42 0,22-21 16,21 1-16,0-1 0,0 42 15,0 1 1,21-43-16,1-21 16,-1 0-16,0 0 0,0 0 15,21 0-15</inkml:trace>
  <inkml:trace contextRef="#ctx0" brushRef="#br0" timeOffset="-204460.1">18902 14563 0,'0'0'0,"0"-21"0,21-22 16,-21 22-16,0 42 31,-21 22-31,0-22 0,-1 21 15,1 0-15,21 1 0,-21-1 16,0 0-16,0 1 0,0-1 0,-22 64 16,1 0-1,21-64-15,0 22 0,-1-22 0,22 0 16,0 1-16,0-22 0,-21 42 16,21-20-16,0-22 0,21 21 15,22-42 1,-22 0-16,0 0 0,21 0 15,-20-21-15,20 0 0,-21 0 16,0-1-16,0 1 0,1 0 16,20-85-1</inkml:trace>
  <inkml:trace contextRef="#ctx0" brushRef="#br0" timeOffset="-204269.21">18584 14901 0,'0'0'0,"-21"0"0,0 0 0,0 0 15,42 0 17,0 22-32,0-22 0,0 0 15,22 0-15,-22 0 16,21 0-16,-21 0 0,22 0 0,-22 0 16,0 0-16,21 0 0,-20 0 0,-1 0 15,0-22-15,0 1 0,0 0 16</inkml:trace>
  <inkml:trace contextRef="#ctx0" brushRef="#br0" timeOffset="-203953.39">19875 14012 0,'0'22'31,"-21"-22"-31,21 21 16,0 0-16,-21 0 0,0 21 0,0-20 16,21-1-16,-21 21 0,21-21 0,0 0 15,0 22-15,0-22 0,-22 21 16,22-21-16,0 1 0,0 20 15,0-21 1</inkml:trace>
  <inkml:trace contextRef="#ctx0" brushRef="#br0" timeOffset="-203734.52">19516 14499 0,'0'0'0,"0"21"16,21 1 0,0-22-16,0 21 15,0-21-15,0 0 0,22 0 16,-22 0-16,0 0 0,21 0 0,-20 0 16,20 0-16,-21 0 0,21 0 15,43-21-15,-43-1 16,-20 22-16,20-42 15,-42 21-15,0-21 16</inkml:trace>
  <inkml:trace contextRef="#ctx0" brushRef="#br0" timeOffset="-203534.63">19643 14118 0,'0'0'15,"21"0"1,0 0-16,0 0 0,0 0 16,0 0-16,1 0 0,-1 0 0,0 0 15,21 0-15,-21 0 0,1 0 0,41-21 16,22 0 0,-64 21-16,0 0 0</inkml:trace>
  <inkml:trace contextRef="#ctx0" brushRef="#br0" timeOffset="-203059.9">20108 13695 0,'-21'0'16,"42"0"-16,-84 0 0,42-21 0,-22 21 0,22 0 15,-21 0-15,21 0 0,-22 0 16,22 0-16,-42 21 0,41 0 15,-62 43-15,41-22 16,22 0-16,-42 43 16,20-43-16,-20 43 15,21-22-15,20 1 0,-20 42 16,42-43-16,0 43 16,0-64-16,21 1 0,0-1 0,85 64 15,0-43 1,-42-41-16,-1-22 0,43 0 15,-64 0-15,22 0 0,-22 0 16,64-22-16,-64 1 0,1 0 16,20-21-16,-21-1 0,1 1 15,-1-21-15,-21-1 0,22 1 0,-1-1 16,0-63 0,-21-63-16,-21 126 15,-21 1-15,-21-22 0,0 64 0,-1 0 16,1-1-16,-64 1 15,-63 42 1,126 1-16,-62-1 16,62 21-16,1-21 0,0 0 0,-1 1 15,1-1-15,21-21 0,-22 42 16</inkml:trace>
  <inkml:trace contextRef="#ctx0" brushRef="#br0" timeOffset="-202363.3">20002 15431 0,'0'-22'31,"22"22"-15,-1 0-16,21 0 0,-21 22 15,0-22-15,64 21 16,-43-21-16,22 0 0,-22 0 0,22 0 16,63 0-16,-64 0 15,1 0-15,63 0 0,-85 0 16,0 0-16,1 0 0,-1-43 15,-21 22 1,-21 0-16,0-21 16,-21 21-16,0-1 0,0 1 15,0 0-15,-1 21 0,1-21 16,21 0 0,21 21-1,1 0-15,-1 0 0,0 0 16,0 0-16,0 0 0,0 0 15,1 21-15,-22 0 0,0 0 16,0 0-16,0 1 0,0-1 16,-22 21-16,1-21 0,-85 43 15,85-43-15,-21 0 16,-22 21-16,43-42 0,0 22 16,0-22-16,0 0 0,21 21 15,-21-21-15,42 0 31,0-21-31,0 21 0,0-22 16,22 22-16</inkml:trace>
  <inkml:trace contextRef="#ctx0" brushRef="#br0" timeOffset="-201567.76">22034 15282 0,'0'0'0,"106"-84"32,-85 63-32,1-1 0,-22 1 0,0 0 0,21 0 15,-21 0-15,0 0 16,-21-1-16,-1 22 0,1-21 16,-63 21-16,41 0 15,1 0-15,-85 43 16,-21 20-1,105-42-15,22 0 0,-21 22 16,21-22-16,0 0 0,-1 21 0,22-20 16,0-1-16,0 0 0,43 42 15,41-41 1,-41-1-16,84-21 16,-64 0-16,-20 0 0,-1 0 0,0-21 15,1 21-15,-22-22 0,21 1 16,0 0-16,-20 0 0,-22-21 15,21 20-15,-21 1 16,0 0-16,0 0 16,0 0-16,0 42 31,0 0-31,-21 0 16,21 0-16,-22 1 0,1 20 0,0 0 15,0-21-15,0 22 0,0 41 16,-43 65-1,43 41 1,0-126-16,0-1 0,-1 1 16,22 20-16,-21-20 0,-21 232 15,0-63 1,20-170-16,1 22 16,21-21-16,-21-1 0,0 1 0,-21 41 15,20-62-15,1-1 0,-42 22 16,42-43-16,-43 0 15,22-21-15,21 0 0,-43-21 16,22 0-16,21-22 0,-22 22 16,22-42-16,-21 20 0,21-20 15,-43-170 1,64 148-16,0-105 0,0 105 16,21-84-16,0 84 0,22 0 15,-22 1-15,64-43 16,-43 84-16,43-62 15,-43 62-15,64-20 0,-64 20 16,0 22-16,1-21 0,-1 21 16,-21-22-16,22 22 0,-1-21 0,64-64 15</inkml:trace>
  <inkml:trace contextRef="#ctx0" brushRef="#br0" timeOffset="-200941.11">22310 15240 0,'-22'21'15,"1"0"1,42-21 15,1 0-31,-1-21 0,0 21 0,0-21 16,21 21-16,-20-21 0,20 0 15,-21 0-15,43-22 0,-64 22 16,21 21-16,-21-21 0,0 0 16,-21 21-1,-1 0-15,-20 0 16,21 21-16,-21 0 0,-1 0 0,1 0 16,21 1-16,-22 20 0,-20 64 15,63-22 1,0-62-16,21-1 15,0 0-15,43-21 16,-22 0-16,22 0 0,-22 0 16,64 0-1,-43 0-15,43-42 0,-42 20 16,-22 1-16,64-42 0,-85 20 16,21 1-16,1 0 0,-22-22 0,0 22 15,64-149 1,-85 107-1,0 41-15,0 22 0,0 0 16,0 42 0,-22 0-16,1 22 0,0-1 0,-21 43 15,-22-1 1,43-20-16,0-22 0,-43 85 16,64-84-16,-21-1 15,21-21-15,0 0 0,0 0 0,21 22 16,1-43-1,20 0-15,-21 0 16,21 0-16,-20 0 0,-1-21 16,21-22-16,-42 22 0,21 0 15,-21 0-15</inkml:trace>
  <inkml:trace contextRef="#ctx0" brushRef="#br0" timeOffset="-200760.22">22923 15050 0,'-21'0'0,"127"21"0,-233-42 15,169 21-15,-63 0 32,42 0-32,1 0 15,-1 0-15,0 0 0,0 0 16,21 0-16,-20 0 0,-1 0 0,0 0 16,21 0-16,-21 0 0,1-22 15,-1 22-15,0 0 0,0 0 0,21-21 16</inkml:trace>
  <inkml:trace contextRef="#ctx0" brushRef="#br0" timeOffset="-200133.62">23643 15050 0,'21'0'31,"0"0"-31,1 0 16,-1-22-16,0 22 16,0-21-16,64 0 0,-64 0 15,64 0-15,-64 0 0,21-1 16,-21 1-16,0 0 0,1 21 16,-22-21-16,0 0 0,0 0 0,0-1 15,-22 22-15,-20 0 0,0 0 0,-1 0 16,1 0-16,-21 0 0,20 22 15,-20-1-15,-85 63 16,126-41 0,22-1-16,0-21 0,0 0 15,22 1-15,-1 20 0,21-21 0,-21 0 16,22 0-16,-1 1 0,-21 20 16,21-21-16,1 0 0,-22 0 0,0 1 15,0-1-15,-21 0 0,0 0 0,0 0 16,-21 0-16,-21-21 15,-1 0-15,1 0 0,0 0 0,-22 0 16,-84 0 0,63 0-16,43-21 0,-21 0 15,63 0-15,0 0 16,21 0 0,0 21-16,0 0 0,21 0 15,64-22 1,-63 22-16</inkml:trace>
  <inkml:trace contextRef="#ctx0" brushRef="#br0" timeOffset="-198740.91">24257 15092 0,'-233'127'0,"466"-254"0,-233 106 0,0 0 16,-21 21-1,0 0-15,-43 21 16,43 0-16,0 0 0,0 0 15,-1 0-15,-20 22 0,42-22 0,-42 85 32,42-64-32,0-21 0,0 0 15,42 22-15,-21-43 0,22 21 16,-22-21-16,21 0 0,0 0 0,-20 0 16,105 0-1,21-42-15,-106 20 16,0 1-16,1 0 0,-22 0 15,21 0-15,1-43 0,-22 43 16,-21 0-16,0 0 0,0 0 16,-21 42 15,-1 0-31,22 0 0,-21 0 0,21 0 16,0 1-16,0-1 0,0 21 15,0-21-15,0 0 0,0 1 0,0-1 16,0 21-16,21-42 15,1 0-15,-1 0 0,21 21 16,0-21-16,-20 0 0,-1 0 16,21-21-16,-21 0 0,22 21 0,-22-21 15,0 0-15,21-1 0,-21 1 16,64-85 0,-64 64-16,0 0 15,-21 21-15,0-1 0,0 1 16,-21 21-1,0 0-15,0 0 0,21 21 16,-21-21-16,0 43 0,-1-22 0,-20 21 16,42 1-16,0 20 15,0-42-15,0 0 0,0 1 16,0-1-16,0 0 0,21 0 16,0 0-16,1-21 0,-1 0 0,0 0 15,21 0-15,-21 0 0,106 0 16,22-42-1,-86 0 1,-42 20-16,0-20 16,1 21-16,-1 0 0,-21-22 0,0 22 15,0-42 1,-43 63-16,-20 0 16,63 21-16,-21 0 15,0 0-15,-1 0 0,22 1 0,0-1 16,0 0-16,0 21 15,0-21-15,0 22 16,0-22-16,22 0 0,-1-21 16,0 21-16,0-21 0,43 0 0,-22 0 15,0 0-15,1 0 0,41 0 16,-20-42 0,-43 21-16,0-22 15,-21 22-15,0 0 0,0 0 16,0 0-1,-21 42 1,0 0-16,0 0 0,-1 0 16,1 1-16,0-1 15,0 21 1,0-21-16,0-21 0,21-21 31,0 0-15,21 21-16,0-21 15,0 0-15,21-22 16,1 1-16,-22 21 0,0 0 16,21-1-16,1 1 0,-22 0 0,21 0 15,-21 21-15,22 0 0,-22 0 0,0 0 16,-21 21 0,0 0-16,0 0 0,-21 1 15,21-1-15,0 0 0,-21 21 16,21-21-16,-21 1 0,21-1 15,0 0 1,21-21-16,0 0 0,0 0 16,21 0-16,-20 0 0,-1 0 15,0-21-15,0 0 0,0 21 16,0-22-16,43-41 16,-1-43-16,-41 85 15,-1-21-15,-21 20 16,0 1-16,0 0 0,-21 21 15,-1 0-15,-20 42 16,-21 22 0,41-1-1,22-20-15,0-22 0,0 0 16,0 0-16,0 0 0,0 1 16,0-1-16,-21-21 15,0 0 1,21-21-1,0-1-15,0 1 16</inkml:trace>
  <inkml:trace contextRef="#ctx0" brushRef="#br0" timeOffset="-197997.33">27051 14817 0,'-21'0'15,"0"0"-15,-1 0 0,1 21 16,0 0-16,0-21 0,0 21 16,0 0-16,-1 22 0,-20 20 15,21-42-15,21 22 0,-42 41 16,20-41-16,1-22 0,-21 85 16,21-85-16,0 21 15,21-21-15,0 1 0,0-1 16,-22-21-16,22-21 31,0-1-31,22 22 16,-22-21-16,21-21 0,0 21 15,0 0-15,0-1 0,0 1 0,1 0 16,-1 0-16,0 0 0,0 0 16,0 21-16,0 0 0,1 0 15,-22 21 1,0 0-16,0 0 0,0 0 15,-22 0-15,22 1 0,-21 41 16,21-21 0,0-20-16,0-1 15,21-21 1,1 0-16,-1 0 0,0 0 0,0 0 16,0 0-16,0 0 0,22-21 15,-22-1-15,0 1 0,0 0 0,0 0 16,22-43-16,-43 43 15,0 0-15,21 21 0,-42 21 32,21 0-17,-21 1-15,-1-1 0,22 0 16,0 0-16,0 0 0,0 0 16,0 1-16,0-1 15,22-21 1,-1 0-16,0 0 0,21 0 15,-21 0-15,22-21 16,-22-1-16,0-41 16,0 42-16,-21 0 0,0-22 15,0 22-15,0 0 0,0-21 16,-21 20-16,0 1 0,0 21 16,0 0-16,-1 0 0,1 0 15</inkml:trace>
  <inkml:trace contextRef="#ctx0" brushRef="#br0" timeOffset="-197729.48">27622 14774 0,'22'-21'16,"-255"360"-16,444-657 0,-189 318 15,-22 22-15,0-1 16,-22 0-16,1 21 0,21-21 0,-21 22 16,0-22-16,0 21 15,0 1-15,21-1 0,-22-21 0,1 21 16,0 1-16,21-1 0,-21 0 0,21 43 16,0-43-1,0-20-15,0-1 0,0 0 16,21-21-1,0 0-15,0-21 16,-21 0-16,0-1 0</inkml:trace>
  <inkml:trace contextRef="#ctx0" brushRef="#br0" timeOffset="-197510.61">27368 15071 0,'0'0'0,"22"0"31,-1 0-15,0 0-16,0 0 0,43-21 16,-43 21-16,21 0 0,-21 0 15,22 0-15,-22 0 0,21 0 0,-21 0 16,0 0-16,1 0 0,20 0 16,-63 0-1,0 0-15,-1 0 16,1 21-16</inkml:trace>
  <inkml:trace contextRef="#ctx0" brushRef="#br0" timeOffset="-196491.19">24955 16235 0,'0'-21'0,"0"42"0,-21-42 31,0 42-31,21 0 0,-63 64 16,41-64-16,1 21 15,0 1-15,0-22 0,0 21 16,-43 85 0,43-85-16,21-20 15,0-1-15,0-42 31,0-1-15,0 1-16,21 0 0,22-21 16,-22-1-16,0 22 0,21-21 15,-21-22-15,22 22 0,41-64 16,-41 43-16,-1-1 0,0 1 0,1-1 16,-1 22-16,-21 0 0,0-1 15,1 22-15,-1 0 0,0 21 16,-21 42-16,0 22 15,0-22-15,-64 106 16,64-84-16,-21-22 0,0 0 16,0 1-16,21-1 0,0 0 15,0 43 1,0-43-16,0-20 0,0-1 16,0-42 15,0-1-31,-21 22 15,0-21-15,-1 0 16,-20 0-16,21 0 0,-43 0 16,22-1-16,21 22 0,0 0 15,0 0-15,-1 0 0,1 0 0,42 0 32,22 0-17,-22 0-15,21 0 0,1 0 0,-1 0 16,0 0-16,22-21 0,-22 21 15,22-21-15,41 0 16,44-21-16,-107 20 0,-21 22 16,0-21-16,0 21 15,-21-21-15,0 0 0,-21 21 16,0 0-16,0 0 0,-21 0 16,20 0-16,1 0 0,-21 42 15,42-21-15,0 1 16,0-1-16,0 0 0,0 0 15,21 0-15,0 22 0,0-22 16,1 0-16,-1 0 0,0 0 0,-21 0 16,0 1-16,-42-1 15,20-21-15,-20 0 16,21 0-16,-21 0 0,-1 0 16,1 0-16,21 0 0,-22 0 0,22 0 15,21-21-15,21-1 16,1 22-1,-1 0-15,21-21 0,0 21 16</inkml:trace>
  <inkml:trace contextRef="#ctx0" brushRef="#br0" timeOffset="-196232.34">26162 16193 0,'0'-22'0,"0"44"0,21-44 0,-42 22 31,0 22-31,0-1 0,-1 0 16,-20 0-16,21 0 0,0 0 15,-22 1-15,22 20 0,-21-21 16,21 0-16,0 22 0,-1-22 0,1 0 16,21 21-16,0-21 0,0 1 0,0-1 15,0 0-15,0 0 0,85 21 16,-22-42-1,-20 0 1,-22-21-16,21 21 0</inkml:trace>
  <inkml:trace contextRef="#ctx0" brushRef="#br0" timeOffset="-195981.47">26691 15960 0,'0'-21'0,"0"42"0,21-42 15,0 21-15,1 0 0,-22 21 16,21 0-16,-21 0 16,21 21-16,-21-20 0,0 20 0,0 0 15,0 1-15,0-1 0,0 64 16,-42-22 0,20-41-16,1-22 15,-21 0-15,21 0 0,0 0 0,-22 1 16,22-1-16,-21 0 0,21-21 15,-43 21 1,22-21-16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4:32:21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1630 0,'0'0'0,"0"21"0,0 0 15,-21-21 1,21 21-16,0 1 16,21-22 15,1 0-31,-1 0 0,0 0 0,0 0 15,0 0-15,22-22 0,-1 1 16,-21 0-16,21 0 0,43-21 16,-43 20-16,1 1 15,-1-21-15,-21 21 0,43-43 16,-22 43-16,-21-21 0,-21 21 16,21-22-16,-21 22 0,0-21 0,0 21 15,0-22-15,0 22 0,0-21 16,-21-64-16,0 64 15,21 20-15,-42-20 16,21 42 0,-1 21-16,1 22 15,21-22-15,0 63 0,-21-41 16,21 20-16,-21-20 0,21 20 16,0 64-16,-21-63 0,21 20 15,-21 1-15,21-22 16,0 43-16,-22 254 15,22-254 1,0-21-16,0 20 0,0 171 16,0-192-16,0 1 0,-21 0 0,0 20 15,21-20-15,0 0 0,-42 148 16,21-85 0,21-85-16,0 43 15,0-64-15,0 1 0,0-1 0,21-21 16,0 22-16,0-43 0,64 0 15,-22-43 1,-42 22-16,22 0 0,-1-21 16,0-1-16,1-20 0,-1 20 15,0-20-15,1-1 0,-1 1 0,0-22 16,1 22-16,20-85 16,-42-22-16,-21 86 0,0 20 15,-21-105-15,0 105 0,0-20 16,-21 20-16,-1 1 0,1-1 15,-22 1-15,-147-86 16,168 128 0,1 0-16,-21 21 0,-22 0 0,64 0 15,0 0-15,-22 0 16,64-21 15,1 21-31,-1 0 0,0-21 16,21 0-16,-21 21 0,22-22 0,-22 1 15,21 0-15,-21 0 0,22 0 16,-1 0-16,-21-1 0,22-20 0,-1 21 16,-21-21-16,21-1 0,22-20 15,-43 20-15,0 22 16,-21 0-16,0 0 0,0 0 0,0 0 16,0 42 15,0 0-31,0 0 0,0 21 15,0-20-15,0 20 0,0 0 0,21 1 16,1-22-16,20 85 16,21-43-1,-41-42-15,-1 0 16,0-21-16,0 0 0,0 0 0,22 0 16,-22-42-1,0 42-15,0-21 0,0-43 16,0 43-16,1 0 0,-22-21 0,21 21 15,0-22-15,0 1 0,0 0 16,22-22-16,20 22 16,-42 21-16,0 21 15,43 0-15,-43 0 0,0 0 16,0 0-16,-21 21 16,0 0-16,22 21 0,-22 1 0,0-22 15,0 42-15,0-42 0,0 22 16,0-22-16,0 0 0,0 0 15,0 0-15,0-42 32,0 0-17,0 0-15,0 0 16,0 0-16,0-1 0,0-62 16,-22 41-1,1 22-15,0 0 0,-21-21 16,21 42-16,-1 0 0,1 0 15,0 0-15,0 0 0,-21 0 16,-64 42-16,21 43 16,43-43-1,21 0-15,-1 1 0,22-1 0,0 0 16,-21 1-16,21-1 0,0 0 0,0-20 16,0 20-16,21-21 0,-21 21 15,22-20-15,20-22 0,-21 21 16,0-21-16,22 0 0,20 0 15,22 0 1,-64-21-16,21-1 0,1 22 0,-1-42 0,-21 21 16,21 0-16,1 0 0,-22-22 15,0 22-15,0-21 0,0 21 0,-21-22 16,0 22-16,0-21 0,0-43 16,0 43-1,-21 42-15,0 0 16,21 42-1,0 0-15,0-20 0,0 20 0,0-21 16,0 43 0,0-1-16,0-42 0,0 0 15,42 22-15,-42-22 0,22-21 16,-1 0-16,0 0 0,0 0 16,43 0-16,-43 0 0,21-21 15,-21 21-15,43-43 16,-1-20-16,-42 42 15,1-22-15,-22 22 0,0 0 16,0-21-16,0 21 0,0-22 0,0 22 16,0-21-16,0-1 0,0 22 15,0 42 1,-22 1 0,22 20-16,0-21 0,0 0 15,0 22-15,0-1 0,-21 43 16,21-43-16,0 0 15,0-21-15,0 1 0,0-1 16,0 0-16,0 0 16,0-42 15,0 0-31,0 0 0,0-1 16,0 1-16,0 0 0,0 0 0,0-21 15,0 20-15,21-20 0,1 0 16,-22-1-16,21 1 0,0 21 15,0-21-15,43-43 16,-1 64 0,-21 21-16,-20 0 0,-1 0 15,0 21-15,0 0 0,0 21 16,0 1-16,1-22 0,-22 21 16,21-21-16,-21 22 0,21-1 0,-21 43 15,0-22 1,0-42-16,0 1 15,0-1 1,0-42 0,0-1-1,0 1-15,0 0 0,0 0 16,0-43-16,21 43 0,-21-21 16,21 0-16,0-1 0,1 1 15,41-22-15,-42 22 0,22 21 16,-22 0-16,63 0 0,-62 21 15,20 0-15,43 42 16,-64 21 0,-21-20-16,0-1 0,0 0 15,0 1-15,0-1 0,0 43 16,-21-43-16,-1-21 0,22 22 0,-21-22 16,21 0-16,-21 0 0,21 0 15,0-42 16,21 0-31,0 0 16</inkml:trace>
  <inkml:trace contextRef="#ctx0" brushRef="#br0" timeOffset="411.76">5143 1947 0,'0'0'0,"0"22"16,22-22-1,-1 0-15,0-22 16,0 1-16,21 0 16,-20 0-16,-1 0 0,21 0 0,-21-1 15,0 1-15,-21 0 0,22-21 16,-22 21-16,0-1 0,0-20 0,0-21 15,-43 41 1,22 22 0,-21 22-16,21-22 0,-1 42 15,1-21-15,-21 0 0,21 22 0,0-1 16,-1 0-16,22 1 0,-21-1 16,0 106-1,21-42 1,0-64-16,21-21 0,0 1 15,1-1-15,-1-21 0,0 0 16,0 0-16,43 0 16,-1-21-1,-42-1-15,22 1 0</inkml:trace>
  <inkml:trace contextRef="#ctx0" brushRef="#br0" timeOffset="828.52">6117 1588 0,'0'0'16,"0"-43"0,-21 43-16,-21 0 15,20 0-15,1 0 0,0 0 16,0 0-16,-21 21 0,20 1 16,1-1-16,0 0 0,0 0 0,0 64 15,21-64 1,0 0-16,0 0 0,0 22 15,21-22-15,0 0 0,0 0 16,0-21-16,22 21 16,-22-21-16,0 0 0,43 21 0,-43-21 15,0 22-15,0-1 0,-21 0 16,0 0 0,0 0-16,-21 0 0,0-21 15,0 22-15,-1-1 0,-41-21 16,21 0-16,20 21 0,-20-21 15,21 0-15,-21 0 0,20 0 0,1 0 16,0 0-16,0 0 0,0 0 16,0 0-16,21-21 47,21 21-47,0-21 15</inkml:trace>
  <inkml:trace contextRef="#ctx0" brushRef="#br0" timeOffset="1344.23">7387 1799 0,'0'0'0,"-21"0"0,21-21 15,-21 21-15,0-21 0,-1 21 16,44 0 15,-1 0-31,21 0 16,0 0-16,1 0 0,20 0 0,149 0 16,-64 0-1,-63 0-15,-1 0 0,1 0 16,0 0-16,-1 0 0,65 0 15,-65 0-15,-20 0 0,-22 0 0,22 0 16,-22 0-16,0 0 16,-21 0-16,1 0 0,-44 0 47,1-21-47,21 0 15,-21-1-15</inkml:trace>
  <inkml:trace contextRef="#ctx0" brushRef="#br0" timeOffset="1736">8403 1439 0,'0'0'0,"-21"0"15,0 0-15,21 22 16,0-1-16,0 0 15,21 0-15,21 0 16,-21 0-16,22 1 16,-22-22-16,21 21 0,1-21 0,-1 0 15,0 0-15,1 21 0,-1-21 0,85 0 32,-42 0-32,-64 0 15,-21 21-15,0 0 16,-21-21-16,-1 21 0,1 1 15,-21-1-15,-64 63 16,-42 22 0,106-63-16,-1-22 15,1 21-15,0 0 0,20-20 0,-20 20 0,21-21 16,-21 0-16,20 0 0,1 22 16,0-43-1,21-21 16</inkml:trace>
  <inkml:trace contextRef="#ctx0" brushRef="#br0" timeOffset="4928.97">10245 1863 0,'0'0'0,"0"21"16,0-42 31,21 21-47,-21-21 0,0-1 0,0 1 15,21 21-15,-21-21 16,0-21-16,0 21 0,0-1 15,0 1-15,0 0 0,0 0 16,0 0-16,-21 0 0,21-1 0,-21 1 16,-1 0-16,1 0 0,-21 21 15,-22 0 1,22 0-16,0 0 0,-43 21 16,43 0-16,-1 0 0,1 1 15,0 20-15,21 0 0,-22 1 0,22-1 16,-21 0-16,21 1 0,-1-1 0,22 21 15,0 43 1,0-85-16,22 1 0,20 20 16,0-42-16,-21 0 0,22 0 15,-1 0-15,0 0 0,1 0 16,-1 0-16,43 0 16,-1-42-16,-41 20 0,-1 22 0,0-21 15,-20-21-15,20 21 0,-21 0 16,43-64-16,-43 43 15,0-1-15,42-105 16,1 0 0,-43 0-1,-21 105-15,0 1 0,0 0 0,0-1 16,0 1-16,0 0 0,-42-22 16,42 43-16,-21 0 15,21 0-15,-22 21 0,1 21 16,0 0-16,21 0 15,0 22-15,-21-1 0,0 64 16,21-43-16,0-20 0,0 20 16,0 1-16,0-1 0,-21 1 15,21 126-15,0-84 16,0-64-16,0 1 16,0 20-16,21-21 0,0-20 15,0-1-15,21 0 0,-20-21 16,-1 0-16,0 0 0,0 0 15,21 0-15,-20 0 0,-1-21 0,21 21 16,-21-21-16,22-1 0,-1 1 0,-21 0 16,0 0-16,0-21 15,1 20-15,-1-20 0,0-43 16,-21 43-16,0 21 16,0-21-16,0 20 0,-42-20 15,20 42-15,1 0 0,0 0 16,0 0-16,0 21 0,21 0 15,-21 1-15,21-1 0,0 0 16,0 0-16,0 0 0,0 0 16,21-21-1,0 0-15,0 0 0,0 0 16,0 0-16,1 0 0,-1 0 16,0 0-16,0 0 0,0 0 15,22 0-15,-43 22 0,21-1 16,-21 0-16,0 0 15,0 0-15,0 0 0,0 1 16,0 41-16,21-42 16,-21 0-1,21-21-15,0 0 16,0 0-16,1 0 16,-1-21-16,21 0 15,-21 0-15,0 0 0,43-22 16,-43 22-16,0 0 0,0-21 15,1 21-15,-1-22 0,0 22 16,0 0-16,-21-21 0,0 20 0,0 1 16,0 42-1,0 1 1,0-1-16,0 42 0,-21 1 16,0-22-16,21-21 15,-21 43-15,-1-43 0,22 0 16,0 0-16,0 0 15,0 1 1,0-44 0,0 1-1,22 0-15,-22 0 16,21 0-16</inkml:trace>
  <inkml:trace contextRef="#ctx0" brushRef="#br0" timeOffset="5116.85">11430 1503 0,'0'0'0,"0"-21"0,-21 21 0,0 0 31,-1 0-31,22 21 47,22-21-16,-1 0-31,0 0 0</inkml:trace>
  <inkml:trace contextRef="#ctx0" brushRef="#br0" timeOffset="5576.59">11747 1757 0,'0'0'0,"-21"0"0,21-21 0,0 0 16,0-1-16,0 1 0,0 0 15,0 0-15,0 0 16,21 21-16,-21-21 0,22 21 0,-1 0 16,0 21-16,0 0 0,0 0 15,0 0-15,1 22 0,-1-1 16,-21-21-16,21 21 0,-21 1 0,0-1 15,0 0-15,0 1 0,0-1 0,0-21 16,0 43 0,0-43-16,-21 0 0,21-42 47,0 0-47,21 21 0,0-43 15,-21 22-15,21 0 0,0 0 0,22-64 16,-1-21-1,-21 64-15,0 0 0,1 21 16,-1-22-16,0 22 0,21-21 16,-42 21-16,21 21 0,1 0 15,-1 0 1,-21 21-16,0 0 16,0 0-16,21 0 0,-21 0 0</inkml:trace>
  <inkml:trace contextRef="#ctx0" brushRef="#br0" timeOffset="5919.4">12361 2011 0,'0'0'0,"21"0"16,1 0-16,-1 0 16,0-21-16,0 21 0,-21-21 15,21-1-15,0 1 0,1 0 0,41-42 16,-63 20-1,21 22-15,-21-21 16,0 21-16,-21 21 16,0 0-1,0 21-15,0 0 16,-1 42-16,22-41 0,-21-1 16,0 42-16,21-20 15,0-22-15,0 0 0,0 0 0,0 0 16,0 0-16,21 43 15,0-43 1,1-21-16,-1 0 0,0 0 0,0 0 16,0 0-16,0 0 0,1-21 15,-1 0-15,21 21 0</inkml:trace>
  <inkml:trace contextRef="#ctx0" brushRef="#br0" timeOffset="6312.17">13081 1588 0,'0'0'0,"0"-22"16,0 1-16,0 0 15,21 21 1,0 0 0,0 0-16,1 0 0,20 0 0,-21 21 15,0 0-15,0 1 16,43 83-16,-43-62 15,-21-1-15,0 43 0,0-64 16,0 21-16,0 43 16,0-64-16,0 21 15,-21-20-15,0-1 0,0 0 0,-1-21 16,22-21 0,0 0-1,0-1-15,0 1 0,0-21 0,0 21 16,22-22-16,-1 1 0,0 0 15,0-1-15,0 1 0,0 0 0,1-1 16,-1 1-16,0 0 0,0-1 16,0 22-16,0 0 0,1 0 15,-1 21-15,21-21 0,0 21 16,-20 0-16</inkml:trace>
  <inkml:trace contextRef="#ctx0" brushRef="#br0" timeOffset="6623.99">13864 1778 0,'0'0'0,"-21"21"16,21 0-16,0 1 15,0-1-15,21-21 16,0 0-16,0 0 15,1 0-15,-1 0 0,0-21 16,0-1-16,-21 1 0,21 0 16,-21 0-16,0 0 0,0 0 15,-21 21-15,0-22 16,0 22-16,0 0 0,-1 0 16,1 0-16,21 22 15,-21-22-15,0 21 16,21 0-16,-21-21 0,0 0 15,-1 0-15</inkml:trace>
  <inkml:trace contextRef="#ctx0" brushRef="#br0" timeOffset="8236.07">14414 2117 0,'0'0'0,"-21"0"0,0 0 16,21 21-16,-21-21 0,0 0 16,21-21 15,0 0-31,21-1 15,0 1-15,0 0 0,0 0 16,22-21-16,20-43 0,22-21 16,-22 43-16,-20 20 0,-1-20 15,22-1-15,-1 1 0,-21-1 16,-20 22-16,20-22 0,-21 22 0,-21 0 16,0-1-16,-21 22 0,-21 0 15,-1 21-15,1 0 0,0 0 16,-22 0-16,-42 21 0,64 22 15,0-22-15,-1 21 0,22 0 16,0 1-16,21 105 16,42-63-1,-21-43-15,1-21 0,20 21 16,-21 1-16,21-1 0,-20 0 0,-1-20 16,21 20-16,-21-21 0,-21 0 0,0 22 15,0-22-15,0 0 0,0 0 16,-21 0-16,0-21 0,-21 0 0,-22 0 15,-21 0 1,64 0-16,0 0 16,-21-21-16,21 21 0,-1-21 0,22 0 15,-21 21-15,21-21 0,-21 21 16,21 21 0,21 0-1,0 0-15,1 0 16,-1 0-16,0 1 15,0-22-15,0 21 0,0-21 0,22 0 16,-22 0-16,0 0 0,21 0 0,-20 0 16,20 0-16,0 0 0,1-21 15,-22-1-15,21 22 0,0-21 0,1 0 16,-1 0-16,-21 0 0,64-64 16,-43 43-1,-42 21-15,21-22 0,-21 1 16,0 21-16,0 0 0,0-1 15,-21 22-15,0 0 16,0 0-16,0 22 16,21-1-16,-21 0 0,-1 21 0,22-21 15,-21 43 1,-21 21-16,42-43 0,0-21 16,0 0-16,0 0 0,0 1 0,0-1 15,21-21-15,64 21 16,-64-21-1,0 0-15,43 0 0,-22-21 16,-21 0-16,64-22 16,-22-20-1,-42 20-15,1 22 0,-22 0 16,21-21-16,-21 21 0,0-22 16,0 22-16,0 0 0,0 42 31,0 0-31,0 22 15,-21-22-15,21 0 0,-22 85 16,1-85-16,21 0 0,0 0 16,0 0-16,0 1 15,43 20 1,-1-42-16,-21 0 0,21 0 16,-20-21-16,20 21 15,-21-21-15,0-1 0,0 1 0,22 0 16,-1-21-1,-21 21-15,22-43 0,-22 43 16,-21-21-16,0 20 0,0 1 0,21-21 0,-21 21 16,0 0-16,0-1 15,0 44 1,0-1-16,0 0 16,0 0-16,-21 85 15,21-64-15,0 43 16,0-64-16,0 21 15,0-20-15,0-1 0,0 0 16,21-21-16,0 0 0,0 0 0,22 0 16,-1 0-16,21-42 15,-20 42-15,-1-22 0,22-20 16,-22 21-16,-21-21 16,21 20-16,-20-20 0,-1 21 15,0-21-15,0-64 16,-21 42-16,0 43 15,0 0-15,0 42 16,0 0-16,-21 0 16,21 1-16,0 20 0,-21 0 15,0-21-15,21 22 0,-22-1 16,22-21-16,0 22 0,0-22 0,0 0 16,-21 0-16,21 0 0,0 22 15</inkml:trace>
  <inkml:trace contextRef="#ctx0" brushRef="#br0" timeOffset="8570.87">16383 1397 0,'0'0'0,"0"-21"0,0 0 0,-21 21 16,0 0-1,-1 0-15,22 21 0,0 0 16,0 0-16,22 0 16,-1-21-16,0 0 15,0 0-15,0 0 16,0 0-16,-21-21 16,0 0-16,0 0 15,0 0-15,-21 0 0,0-1 16,0 22-16,0-21 0,0 21 15,-22 0-15,-20 0 16,42 0-16,-1 0 0,22 21 16,0 1-16,0-1 15,0 0-15,0 0 0,22-21 16,-1 0 0,21 0-16</inkml:trace>
  <inkml:trace contextRef="#ctx0" brushRef="#br0" timeOffset="8868.7">17039 1016 0,'0'0'16,"0"-21"-16,0 0 0,0 0 0,-42-1 16,21 44-1,-1-1-15,22 42 16,-21-20-16,0-1 0,0 0 15,0 22-15,0-1 0,-22 64 16,22-63-16,0-1 0,0 1 16,0 20-16,21-20 0,-22-22 15,22 22-15,-21-22 0,21 0 0,0 1 16,0 20-16,0-42 0,0 1 16,21 20-1,22-42-15,-43-21 16,0 0-1,0-1-15</inkml:trace>
  <inkml:trace contextRef="#ctx0" brushRef="#br0" timeOffset="9041.61">16552 1799 0,'0'0'0,"-21"-21"0,-21 0 0,21 21 16,21-21-1,21 21-15,21 0 16,-21 0-16,22-21 0,-1 21 0,0 0 15,1 0-15,-1-22 0,43 22 16,-43-21-16,0 21 0,43-21 16,-43 0-16,1 21 15,-1-21-15,-21 0 0</inkml:trace>
  <inkml:trace contextRef="#ctx0" brushRef="#br0" timeOffset="9729.21">17378 1461 0,'0'0'0,"0"-22"15,-21 22-15,-1 0 16,1 22-16,-21-1 0,21 0 16,0 0-16,-1 0 0,1 0 15,0 22-15,0-1 0,-43 43 16,64-43-16,0 0 16,0 1-16,0-1 15,0-21-15,22-21 0,-22 21 16,42-21-16,-21 0 0,0 0 0,22 0 0,-22 0 15,21 0-15,0 0 0,85-42 16,0-21 0,-105 20-16,20 22 15,-21-21-15,0-1 0,0 1 16,1-21-16,-1 20 0,0 1 0,0-22 16,0 22-16,0 0 0,-21-22 15,0 22-15,0 0 0,22-1 0,-22 22 16,21-21-16,-21 21 15,0 63 1,-21-21 0,-1 21-16,1 1 0,0-1 0,0 22 15,0-22-15,0 21 0,-1 1 16,1-22-16,0 22 0,0-22 16,0 22-16,21-22 0,0 21 15,-21-20-15,21-22 0,0 21 0,0-21 16,-22-21-16,22 22 0,0-44 31,0 1-31,0 0 16,22 0-16,-1-21 0,0 20 15,0-20-15,0 0 0,0-1 0,43-41 16,-43 63-16,21-22 16,64-20-1,0 63-15,-85 0 0,22 21 16,-22 0-16,0 0 15,0 22-15,0-22 0,-21 21 0,0 0 16,0 1-16,0-1 0,0-21 16,0 22-16,0-22 0,-63 63 15,20-41 1,22-22-16,0-21 16,21-21-1,0 0-15,0-1 0,0 1 16</inkml:trace>
  <inkml:trace contextRef="#ctx0" brushRef="#br0" timeOffset="9972.08">18415 1270 0,'0'0'0,"0"-21"0,-21 21 15,21-42 1,0 20-1,21 22-15,21 0 0,22-21 0,-22 21 16,0-21-16,1 0 0,20 21 16,-20 0-16,105 0 15,-64 0 1,-41 0-16,-22 0 0,0 0 0,0 0 16,0 21-16,-42-21 31</inkml:trace>
  <inkml:trace contextRef="#ctx0" brushRef="#br0" timeOffset="10199.95">18796 1185 0,'0'0'16,"-21"22"-16,0-1 15,-1 0-15,22 0 0,-21 0 0,0 0 16,0 22-16,0-22 0,0 21 15,21 1-15,-22-1 0,-41 85 16,42-42 0,21-43-16,-21 0 0,-1 1 0,22-22 15,0 0-15,0 21 0,0-21 16,0 1-16,22-22 16</inkml:trace>
  <inkml:trace contextRef="#ctx0" brushRef="#br0" timeOffset="10527.76">19113 1545 0,'-63'43'16,"42"-22"-1,0 0-15,-1 21 0,1-21 0,0 1 16,0 20-16,21-21 0,0 0 15,-21 22-15,21-22 0,0 0 16,0 0-16,21-21 0,0 0 16,0 0-16,0 0 15,22 0-15,-22 0 0,42-42 16,1-22 0,-22-20-1,-42 41-15,0 1 0,0 21 0,0-22 16,0 22-16,0 0 0,0 0 15,-21 21-15,0 0 0,0 0 0,-43 0 16,22 21 0</inkml:trace>
  <inkml:trace contextRef="#ctx0" brushRef="#br0" timeOffset="10581.73">19071 1693 0,'64'0'15</inkml:trace>
  <inkml:trace contextRef="#ctx0" brushRef="#br0" timeOffset="11026.59">19791 1863 0,'0'0'0,"-21"0"15,21 21 1,21-21-1,0 0-15,0 0 16,0 0-16,0-21 16,-21 0-16,0-1 15,0 1 1,-21 21 0,0 0-1,0 0-15,0 21 0,0 1 16,-1-1-16,22 0 15,0 0-15,22-21 32,20 0-32,-21-21 0</inkml:trace>
  <inkml:trace contextRef="#ctx0" brushRef="#br0" timeOffset="13685.57">21145 1672 0,'0'21'16,"-63"1"0,42-22-1,0 0-15,21-22 16,0 1-1,0 0-15,0 0 16,0 0-16,21-22 0,0 22 16,0-21-16,0 0 0,43-85 15,-43 84-15,0-20 16,0-43-16,-21 42 16,0-63-16,0 85 0,0-21 15,-42-22-15,21 43 16,0-1-16,-22 22 0,1-21 15,-43 42-15,43 21 16,21 0-16,-22 21 16,22 22-16,-21-22 0,21 43 0,0-22 15,-1 22-15,1 21 0,-21 63 16,42-63-16,0 106 16,0-128-16,0 22 0,0-21 15,0 0-15,0 20 0,0-20 0,-21 21 16,21-21-16,-21 20 0,-1 86 15,22-85-15,0-22 0,0 1 0,0 21 16,-21-21-16,21-1 0,0 191 16,0-169-1,0-63-15,21-1 0,1-21 16,-1-21-16,0 0 16,21 0-16,-21 0 0,22-21 0,-22-21 0,42-22 15,-20 22-15,-1-22 16,0 1-16,1-1 0,-1-20 15,-21 20-15,64-105 0,-43 84 16,-21 0-16,1-190 16,-86 21-1,22 191-15,-64-43 0,42 64 16,1-1-16,-1 1 0,-20 21 16,-1 0-16,22-1 0,-22 22 15,21 0-15,22 0 0,-21 0 0,41 0 16,1 22-16,0-22 0,21 21 15,21 0-15,22-21 0,20 0 16,22 0 0,-43 0-16,22 0 0,20-21 15,-41 0-15,20-1 0,-21 1 16,1 0-16,-22 0 0,21-21 16,1 20-16,-22-20 0,21 0 0,-21 21 15,64-85 1,-64 85-1,-21 42 1,0 0-16,0 0 0,0 0 0,0 22 16,21-22-16,-21 21 0,0 22 15,43-22 1,-22-21-16,0 0 0,0 0 0,0-21 16,22 0-16,-22 0 15,0 0-15,0 0 0,0 0 0,0 0 16,1-21-16,-1 0 0,0 0 0,42-43 15,-41 43-15,20-42 16,-21 20-16,0 1 0,22-21 16,-22 41-16,21-41 15,-21 63-15,0-21 0,22 21 16,-22 0-16,0 0 0,0 0 0,0 42 16,-21-21-1,22 0-15,-22 43 16,0-43-16,0 0 0,0 0 15,0 1-15,0-1 0,0 0 16,0-42 15,0 0-31,0-1 16,0 1-16,0 0 16,0 0-16,0 0 0,-22 0 0,1-1 15,0 1-15,0 21 0,0-21 16,-22 21-16,-41 21 15,20 22 1,22-22-16,-22 63 16,43-41-16,0-1 0,0 0 15,0 1-15,0-22 0,21 21 16,-22 1-16,22-22 0,0 0 0,22 42 16,-1-41-16,21-22 15,-21 0-15,0 0 0,22 0 16,-22 0-16,42-22 15,22 1-15,-64 0 0,0 0 0,22-21 16,-22 20-16,0-20 0,0 0 16,0-1-16,1 1 0,-1 0 0,-21-1 15,0 1-15,21-21 16,-21 20 0,0 64-1,0 1-15,0-1 0,-21 63 16,21-20-1,0-43-15,0 0 0,0 22 16,0-22-16,0 0 0,21-21 0,0 21 16,-21 0-16,21-21 0,0 0 15,1 0-15,-1 0 0,0 0 0,42-21 16,-41 0-16,20 21 0,-21-21 16,0 0-16,22-1 0,-22-20 15,0 21-15,-21-21 0,21 20 16,0-20-16,-21 21 0,0-21 15,0-22-15,0 85 32,0 0-32,0 22 15,0-22-15,-21 21 0,0 1 16,21-1-16,-21 0 0,0 1 0,21-22 16,-22 21-16,22-21 0,-21 0 0,0 1 15,21-1-15,0 0 16,0-42 15,0 0-31,0-1 16,21 1-16,-21-21 0,21 21 15,1-22-15,20 1 0,-21 21 0,0-21 16,43-43 0,-43 64-16,42-43 0,-41 64 15,-1 0-15,21 0 0,-21 21 16,-21 1-16,0 20 15,21-21-15,-21 0 0,0 22 0,0-22 16,0 21-16,0-21 0,0 0 16,0 1-16,0 20 0,0-21 15,0 0-15,0 0 16,0-42 0,0 0-1,22 0-15,-22 0 16,21 0-16,-21-1 0,21-20 0,0 21 15,0-21-15,0-1 0,1 22 0,62-85 16,-20 64 0,-43 42-16,0 0 0,21-21 15,-20 21-15,-1 0 16,-21 21-16,0 0 0,0 0 16,0 22-16,0-1 0,0-21 15,0 21-15,0-20 0,0-1 16,0 21-16,0-21 0,0 0 0,0 22 15,0-22-15,0 0 0,0 0 16,21 0-16,42-21 16,1 0-1,-43 0-15,21 0 0,-20 0 0,20 0 16,0-21-16,22-21 16,-43 21-16,0 0 0,0-22 0,0 22 15,1-21-15,-1-1 0,0 22 0,-21-21 16,21 0-16,-21 20 0,0-20 0,0 21 15,0 0-15,0 0 0,-21 21 32,0 0-32,0 21 15,-1 0-15,1 0 0,0 21 16,0-20-16,21 20 0,-21-21 0,0 21 16,-1-20-16,22 20 0,0-21 15,0 0-15,0 0 0,0 1 0,0-1 16,0 0-16,0 0 0,22 0 0,-1-21 15,0 0-15,0 21 0,0-21 16,22 0-16,126-21 16,-127 21-1,22-21-15,20-21 0,-41 21 16,-1-22-16,-21 22 0,43-64 16,-43 64-16,21-63 15,-42 62-15,0 1 0,0 0 0,0 0 16,0 0-16,-21 21 15,0 0-15,0 0 0,0 0 16,-1 42-16,22-21 0,-21 0 16,21 1-16,0-1 15,0 42-15,0-20 0,0-22 16,21 42-16,-21-42 0,22 1 16,-1 41-1,-21-21-15,0-20 16,-21-22-1,-1 0-15,1 0 0,-21 0 0,21 0 16,0 0-16,-1 0 0,-20 0 16,42-22-1,0 1 1,21 21-16,0-21 0,-21 0 0</inkml:trace>
  <inkml:trace contextRef="#ctx0" brushRef="#br0" timeOffset="13987.08">25019 1270 0,'0'0'0,"0"-21"0,0 0 0,-21 21 16,0-21-16,-22-1 15,22 22 1,0 22-16,0-1 0,0 0 0,-1 21 15,1-21-15,0 22 0,0-22 16,0 21-16,-22 1 0,22 20 16,0-21-16,-21 43 0,21-43 15,-1 1-15,22-1 0,0 0 16,0 1-16,0-22 0,0 21 0,0-21 16,0 1-16,22-1 0,41 21 15,22-42 1,-43 0-16,0 0 0,-20 0 15</inkml:trace>
  <inkml:trace contextRef="#ctx0" brushRef="#br0" timeOffset="14267.92">25358 1270 0,'0'-21'0,"42"0"31,-21 0-31,0 21 0,0 0 0,1 0 16,20 0-16,21 42 0,-41-21 15,-1 0-15,21 0 0,-21 22 16,0-22-16,-21 21 0,0 85 16,0-42-1,-21-43-15,0 1 0,-21 41 16,-1-63-16,22 1 0,-21 20 15,21-21-15,0 0 16,-1-21-16,1 0 0,0 21 0</inkml:trace>
  <inkml:trace contextRef="#ctx0" brushRef="#br0" timeOffset="14304.9">25400 1926 0,'0'-21'16,"21"21"-16</inkml:trace>
  <inkml:trace contextRef="#ctx0" brushRef="#br0" timeOffset="14479.79">26395 1503 0,'-21'-21'15,"-22"0"-15,22-1 16</inkml:trace>
  <inkml:trace contextRef="#ctx0" brushRef="#br0" timeOffset="14598.73">26310 1715 0,'0'21'16</inkml:trace>
  <inkml:trace contextRef="#ctx0" brushRef="#br0" timeOffset="14740.65">26374 2032 0,'0'0'0,"-22"21"0,1 0 15,21 1-15,0-1 0,-21 0 0,21 0 16,-21 0-16,21 0 15</inkml:trace>
  <inkml:trace contextRef="#ctx0" brushRef="#br0" timeOffset="14851.58">25612 2392 0,'-22'0'0,"-62"0"16</inkml:trace>
  <inkml:trace contextRef="#ctx0" brushRef="#br0" timeOffset="16284.77">1016 4445 0,'21'0'0,"-21"-21"31,0 0 47,-21 21-47</inkml:trace>
  <inkml:trace contextRef="#ctx0" brushRef="#br0" timeOffset="16960.38">1037 4276 0,'0'0'0,"21"-43"0,-21 22 0,43-63 16,-43-43-1,21 84-15,-21 22 0,0-21 16,0 21-16,0-1 0,0 1 0,-21 21 31,21 21-31,0 1 0,-22 20 16,22 0-16,0 22 0,-21-22 16,21 85-16,-21 0 15,21-63-15,-21-1 16,0 64-16,21-63 0,0-22 15,-21 21-15,-1 43 16,-20 0-16,42-85 16,0 0-16,-21 1 0,21-1 15,-21-21-15,21-21 16,0-1 0,0 1-16,0 0 0,0 0 15,0-21-15,0-1 0,0 1 0,42-43 16,-21 43-1,0 21-15,1 0 0,20-22 16,-21 22-16,21 0 16,-20 21-16,20 0 0,-21 0 0,21 0 15,-20 21-15,20 0 0,-21 0 16,0 22-16,22 20 0,-43 22 16,0-43-16,-43 85 15,22-84-15,-21-1 16,-1-21-16,1 21 0,0-20 15,-1-1-15,-62 0 16,83-21-16,-20 0 16,21 0-16,-21 0 0,42-21 15,0 0-15,0-1 16,0 1-16,21 21 16,0-21-16,42-21 15,-20 42-15</inkml:trace>
  <inkml:trace contextRef="#ctx0" brushRef="#br0" timeOffset="17477.08">2053 4636 0,'0'0'0,"0"-22"15,0 1-15,0 0 0,0 0 0,0 0 16,0 0-16,0-1 15,-21 1-15,-21 0 0,20 21 16,1 0-16,0 0 0,0 0 0,0 21 16,-22 0-16,-41 64 15,-22 21 1,64-64-16,20 22 16,-20-22-16,21 0 0,0 1 0,21-1 15,0-21-15,0 22 0,0-22 0,0 42 16,42-42-1,-21-21-15,22 0 0,20 0 16,-42-21-16,22 0 0,41-21 16,-63 21-16,22-1 15,-22-20-15,42-43 0,1 22 16,-43 21-16,-21-22 16,21 22-16,-21 21 0,0-1 15,0 1-15,-21 42 31,21 1-31,0-1 0,-21 0 16,21 21-16,-21-21 0,21 22 0,-21-1 16,21 0-16,0-20 15,0 20-15,0 0 0,0-21 0,0 1 16,0-1-16,0 0 0,0 0 16,21-21-16,0 0 0,85 0 15,-64-21 1,-21 0-16,22 0 0</inkml:trace>
  <inkml:trace contextRef="#ctx0" brushRef="#br0" timeOffset="18288.62">2709 4551 0,'0'0'16,"21"-21"-16,-21 0 0,0-1 0,0 1 16,0 0-16,-21 21 0,0 0 15,-21 0 1,21 0-16,-22 21 0,-20 43 15,42-22 1,-1-21-16,1 22 0,21-1 0,-21 0 16,21 1-16,-21 105 15,21-85 1,0-20-16,21-22 0,0 0 16,0 0-16,1 0 0,-1-21 0,21 0 15,-21 0-15,22 0 0,-1 0 0,21 0 16,-20-21-16,41-21 15,-62-1-15,41-20 16,-42 21-16,0-1 0,22-41 16,-22 41-16,0 1 0,0-127 15,-21 42 1,21 84-16,-21-20 0,0 20 16,0 1-16,0 21 0,0-21 15,0 20-15,0 44 16,0-1-16,0 21 15,-21 43-15,21-43 16,0 0-16,0 22 0,0-22 16,0 1-16,0 20 0,-21-21 0,21 1 15,0-1-15,-21 0 0,21 1 16,0-1-16,0 0 0,0-20 16,0-1-16,0 0 0,0 0 15,-21-21-15,21-21 16,0 0-1,0 0-15,0-1 0,21-62 16,0 41-16,21-20 16,-20 42-16,-1 0 0,0-1 15,0 1-15,0 21 0,22 0 16,20-21-16,-42 21 16,0 0-16,-21 21 0,0 0 15,0 1 1,0-1-16,-21 0 0,0-21 15,0 21-15,-21-21 16,-22 21-16,43 0 16,0-21-16,0 0 0,21 22 15,0-1 1,0 0-16,21-21 0,0 21 16,42 21-1,-41-42-15,20 43 16,-21-43-16,0 21 0,0-21 15,1 0 1,-22-21 15,21 21-31,0-21 0</inkml:trace>
  <inkml:trace contextRef="#ctx0" brushRef="#br0" timeOffset="20787.93">3704 4763 0,'0'0'0,"0"21"0,21 0 15,0-21-15,1 0 16,-1 0-16,21 0 0,0-21 16,-20 0-1,20 21-15,0-22 0,-21 1 0,43-21 16,-22 21-16,-21-22 0,85-41 15,-63-43 1,-43 84-16,0 1 0,0 0 16,0-1-16,0 1 0,0 0 15,-22-1-15,1 22 0,21-21 0,-42 0 32,21 42-32,21 21 15,-21 0-15,21 21 0,-22-21 0,22 22 16,-21 20-16,21-20 15,0 20-15,-21 1 0,0-1 0,21 1 16,-21-1-16,-22 85 0,22-63 16,0-22-16,0 22 0,21 21 15,-21-21-15,0-1 0,-22 86 16,1 20 0,21-105-16,0-1 0,-1 1 0,1 0 0,0-1 15,0 1-15,0-21 0,0 147 16,-1-168-1,22 20-15,0-42 0,22 64 16,-1-85-16,0 0 0,21-21 16,-21 0-16,43-22 15,-22 1-15,1 0 0,-1-1 16,0 1-16,1-22 0,-1 1 0,0-1 16,22-84-1,-43 85-15,21-107 0,-42 86 0,0-1 16,0-84-16,0 84 0,-21 22 15,-21-1-15,21 1 0,-22 20 16,1 1-16,0 0 0,-1 20 0,22 1 16,-21 0-16,-22 21 15,22 21 1,42 0-16,0 1 0,21-22 16,0 0-16,0 0 15,1 0-15,-1 0 0,21 0 0,-21-22 16,22 22-16,-1-21 0,64-42 15,0-22 1,-85 64-16,0 0 0,0 0 16,0-1-16,0 1 0,1 0 15,-1 0-15,-21 0 0,21 21 0,-21-21 16,0 42 0,21-21-1,-21 21-15,21 106 16,22-64-16,-43-41 15,21 20-15,0-21 0,-21 0 16,21 0-16,0-21 0,0 22 16,1-22-16,-1 0 15,0-22-15,0 1 0,21-42 16,22-22 0,-43 43-16,0-1 0,0 22 15,1-21-15,-1 0 0,0-1 16,0 22-16,21 0 0,-20-21 0,-1 20 15,0 22-15,21-21 0,1 21 16,-1 0-16,-21 0 0,21 21 16,-20 1-16,-1-1 0,-21 0 15,0 42-15,21-20 16,-21-1-16,0-21 0,0 22 16,0-22-16,0 0 15,0-42 16,0 0-31,0-1 16,0 1-16,0-21 0,0 21 16,0 0-16,0-1 0,0 1 15,-42-63 1,20 62-16,1 1 0,-21 21 16,21-21-16,-43 21 15,43 0-15,0 21 0,0 0 0,-22 1 16,22 20-16,0-21 0,0 21 0,0 1 15,-22-1-15,43 0 0,-42 85 16,42-21 0,21-85-16,0 1 15,1-1-15,-1 0 0,0-21 0,42 0 16,-41 0-16,20 0 0,-21-21 16,21 0-16,-20-1 0,-1 1 15,21 0-15,0-42 16,22-43-16,-43 63 15,0-20-15,-21 21 16,0-1-16,21 1 0,-21 21 16,0 0-16,0 42 15,0 0 1,0 0-16,0 0 0,0 22 16,0 41-1,0-41-15,0-22 0,22 21 16,-1-21-16,0 0 0,0-21 15,0 0-15,22 0 0,105 0 32,-64-63-32,-62 42 15,-1 0-15,0-1 0,0-62 16,-21 41-16,0 22 16,0 0-16,0 0 0,0 0 0,0 0 15,0 42 1,-21 0-16,21 0 15,0 0-15,-21 0 0,21 1 0,0 20 16,0-21-16,0 0 16,0 22-16,0-22 0,-21 42 15,21-42-15,0 1 16,-22-22 0,22-22-1,0 1-15,0 0 16,0 0-16,0 0 0,0-22 15,22 22-15,-1 0 0,0-21 0,64-64 16,-64 64 0,0 42-16,0-22 0,21 22 15,-20 0-15,-1 0 0,0 43 16,-21-22-16,0 0 16,21 21-16,-21-20 0,0-1 15,0 21-15,0-21 0,0 22 0,0-22 16,0 0-16,0 0 0,0 0 0,0 0 15,-21-21-15,21 22 16,0-44 0,21 1-16,0 0 15,0 0-15,-21 0 0,22 0 16,-1-1-16,0-20 0,0 21 16,0 0-16,0-22 0,1 22 0,-1-21 15,0 21-15,0 0 0,0-1 0,0 22 16,1 0-16,-1 0 0,-21 22 15,0-1-15,0 0 16,0 0-16,0 21 16,0-20-16,0-1 0,0 0 0,0 21 15,0 22 1,0-43-16,0 0 0,21 0 16,21 0-16,-21-21 0,1 0 15,41 0-15,-42 0 0,22-21 16,-22 0-16,63 0 15,1-43-15,-64 22 16,0 21-16,1 0 0,-1-22 16,-21-20-16,0 21 15,0 20-15,0 1 16,0 0-16,0 0 0,-21 21 0,-1 0 16,1 21-16,0 0 0,0 22 15,21 41 1,-21-41-16,21-1 15,0 0-15,0-21 0,0 1 0,0-1 16,0 0-16,0 0 0,21-21 16,0 21-16,0-21 0,64 0 15,-43 0-15,22-42 16,-22 21 0,22-22-16,-22 22 0,0 0 15,-21 0-15,43-43 0,-43 22 16,0 0-16,0 21 0,-21-22 0,0 22 15,0-21-15,0 21 16,0-1-16,-63 44 16,42 20-1,21-21-15,0 21 16,0-20-16,0 20 0,0 0 0,0-21 16,0 1-16,21 62 15,-21-20 1,0-43-16,0 0 15,-21-21-15,0 21 0,-1-21 0,1 0 16,0 0-16,0 0 0,0 0 16,0 0-16,-22 0 0,22 0 0,-21 0 15,42-21-15</inkml:trace>
  <inkml:trace contextRef="#ctx0" brushRef="#br0" timeOffset="21246.11">8848 7451 0,'-22'-21'0,"44"42"0,-44-64 0,1 22 0,0 0 16,0 0-16,21 0 15,-21 21-15,42 0 16,0 0 0,0 0-16,22 21 0,-22 0 0,42-21 15,-20 21-15,105-21 16,-85 0-16,43 0 16,-64 0-16,22 0 0,42 0 15,-64 0-15,22 0 0,41-21 16,-83 21-16,-1-21 0,0 21 0</inkml:trace>
  <inkml:trace contextRef="#ctx0" brushRef="#br0" timeOffset="21495.98">9758 4509 0,'0'0'0,"-43"0"16,22-22-16,0 22 0,0-21 0,-21 0 15,20 21-15,1 0 16,21-21-16,-21 21 0,21-21 16,21 21 15,0 0-16,1 21-15,-1 0 16,-21 0-16,21-21 0,-21 21 0,21 1 16,-21-1-16,0 0 15,0 0-15,-21 0 16,0-21-16,0 0 16,21 21-16,-22-21 15,1 0-15,0 0 16,0 0-16,0-21 15,0 21-15,21-21 0</inkml:trace>
  <inkml:trace contextRef="#ctx0" brushRef="#br0" timeOffset="22004.55">8721 4530 0,'0'0'0,"-22"0"16,-41 0-16,42 0 0,0 0 0,-1 0 16,44 0 15,-1 0-31,21 0 0,0 0 16,1 0-16,-1 0 0,22 0 15,-1 0-15,1 0 0,-1 0 0,22 21 16,-22-21-16,85 0 15,-84 0-15,21 0 0,-1 0 0,-20 0 16,84 0-16,-106 0 16,22 0-16,-22 21 0,-21-21 0,22 0 0,-22 0 15,-42 0 17,-1 0-32,1-21 15,0 21-15,0 0 16,0 0-16,21-21 0,-21 0 0,-1 21 15,1-22-15,0 22 0,0-21 0,-21 21 16,20-21-16</inkml:trace>
  <inkml:trace contextRef="#ctx0" brushRef="#br0" timeOffset="22314.17">9483 4297 0,'0'-21'16,"0"42"-16,-22-42 0,22 0 0,-21 21 16,0 0-16,21-22 0,0 44 46,0-1-46,0 0 0,21 0 16,0 0-16,22-21 0,-22 21 0,21 1 16,1-22-16,-1 21 0,21-21 15,-20 0-15,-1 0 0,22 0 16,-22 21-16,0-21 0,1 0 0,-1 0 0,-21 0 16,0 0-16,-21 21 0,0 0 15,-21 0 1,0 1-16,-21-1 0,-1 21 0,-20-21 15,-1 0-15,22 22 0,-22-22 0,-41 42 16,62-20-16,22-22 0,-21 0 16,21 21-16,-1-20 0,1-1 15,0 0-15,0 0 16</inkml:trace>
  <inkml:trace contextRef="#ctx0" brushRef="#br0" timeOffset="23989.44">11388 4403 0,'0'21'0,"0"0"16,21-42 30,0 0-30,0 0-16,-21-1 0,0 1 0,0 0 16,0 0-16,0 0 0,0 0 15,0-1-15,0-20 0,0 21 0,-21 0 16,-43-22-16,43 22 0,0 0 16,-21 21-16,-1 0 15,-20 0-15,21 21 0,-1-21 0,-20 64 16,20-22-16,22 0 15,-21 1-15,42-1 0,-21 0 16,21 1-16,-21-1 0,21 0 0,0 1 16,0-22-16,0 64 15,0-64-15,42 21 16,-21-21-16,0-21 0,43 0 0,-22 0 16,0 0-16,1 0 15,-1-21-15,-21 21 0,22-21 0,84-64 16,-43 1-1,-41 41-15,-22 1 16,0 0-16,0-22 0,0 22 0,0-22 0,1 1 16,-1-1-16,0 1 0,21-107 15,1 22 1,-43 85-16,0-43 16,0 64-1,0 20-15,0 1 0,0 42 16,0 1-16,-22 20 15,1 0-15,0 1 0,21-1 16,0 0-16,0 22 0,-21-22 0,21 22 16,-21-1-16,21 1 15,0-1-15,-21 1 0,21 63 16,0-85-16,0 64 0,0-64 16,0-21-16,0 22 0,21 20 15,21-21 1,-21-42-16,0 0 0,22 0 15,-1 0-15,-21 0 0,22-21 16,-22 0-16,21 0 0,0 21 0,43-85 16,-43 64-16,-20 0 15,-1-21-15,0 20 0,0-20 16,-21 21-16,0 0 0,0-22 16,0 1-16,-21 21 0,0 21 15,0 0-15,-1 0 0,1 0 16,0 0-16,0 0 0,-21 21 0,20 0 15,22 0-15,0 1 16,0-1-16,0 0 16,22-21-16,-1 21 0,0-21 0,0 21 15,0-21-15,0 21 0,22 1 16,-1-1 0,-42 0-16,21 0 0,-21 0 0,0 0 15,0 1-15,0-1 0,0 0 16,0 0-16,0 0 0,0 0 0,0 1 15,0-1 1,21-21 0,1 0-16,-1 0 0,0 0 0,-21-21 15,63-22-15,-20 22 16,-22 0-16,0 0 16,0 0-16,-21-1 0,21 1 0,1-42 15,-22 42-15,0-1 0,21 1 16,-21-21-1,21 42-15,-21 21 16,0 0 0,0 0-16,0 1 0,0-1 0,0 0 15,0 0-15,0 0 0,0 22 16,0-22 0,0 0-16,0 0 0,0-42 31,0 0-16</inkml:trace>
  <inkml:trace contextRef="#ctx0" brushRef="#br0" timeOffset="24164.34">12636 4001 0,'0'0'0,"0"-22"0,0 1 15,-21 21-15,0 0 16,21 21 15,0 1-31,0-1 16,21-21-1,-21 21-15,21 0 0</inkml:trace>
  <inkml:trace contextRef="#ctx0" brushRef="#br0" timeOffset="25141.45">12848 4297 0,'0'0'0,"-21"0"0,21-21 16,0 0-16,0-1 16,0 1-16,21 21 15,0 0-15,22 0 16,-22 0-16,0 0 0,0 0 0,0 21 15,-21 1-15,21-1 0,1 0 16,-22 21-16,21 43 16,-21-43-1,0-21-15,-21 22 0,21-22 16,0 0-16,-22 0 0,22 0 16,22-21-1,-1 0 1,0-21-16,0 0 0,0 21 0,22-21 15,-22 0-15,0 0 0,21-1 16,-21 1-16,1-21 0,-1 21 0,0 0 16,0-22-16,0 22 0,-21-21 0,21-1 15,-21 22-15,0 0 16,0 0-16,0 42 31,0 0-31,-21 0 16,21 1-16,-21-1 0,21 21 0,0-21 15,-42 64-15,42-64 0,0 21 16,0-20-16,0-1 0,0 21 16,0-21-16,0 22 15,0-22-15,21-21 0,21 21 0,-21-21 16,22 0-16,-22 0 0,21 0 16,-21 0-16,22 0 0,20-21 15,-20 0-15,41-22 16,-41 22-16,-22-21 15,0 21-15,0-1 0,0-20 0,-21 21 16,0-21-16,0-1 0,0 22 0,0 0 16,0-43-16,0 43 15,-21 21 1,0 0-16,0 21 0,0 1 16,-1 20-16,-20 43 15,42-64 1,0 21-16,-21 0 0,21 1 0,0-22 15,0 0-15,0 21 16,21-20-16,-21-1 16,21-21-16,0 0 0,22 0 0,-22 0 15,21 0-15,-21 0 0,22 0 16,-22 0-16,21-21 0,-21 21 16,22-22-16,-22 1 0,21 0 15,-21 0-15,1 0 0,20 0 0,0-85 16,1 21-1,-43 64-15,0 0 0,0 0 16,0-1-16,0 44 31,0-1-31,0 21 0,0-21 0,0 22 16,0-22-16,-22 21 16,1 0-16,21 1 0,0-22 15,0 21-15,0-21 0,0 1 16,0-1-16</inkml:trace>
  <inkml:trace contextRef="#ctx0" brushRef="#br0" timeOffset="25540.55">14986 4487 0,'-21'0'31,"0"0"0</inkml:trace>
  <inkml:trace contextRef="#ctx0" brushRef="#br0" timeOffset="26952.81">15515 4614 0,'0'0'16,"0"22"-16,21-22 47,-21-22-47,21 1 15,1 0-15,-1 21 0,0-21 0,21-21 16,-21 20-16,22 1 0,-22-21 16,42-22-16,22-20 15,-43 41-15,-20 1 0,41-64 16,-42 85-16,0-21 16,-21 21-16,0-1 0,0 1 0,0 0 15,-63 21 1,-22 42-16,64-20 0,-21-1 15,-22 42-15,22-20 0,21-1 16,-22 21-16,43-20 0,0-22 16,22 64-1,20-22-15,-21-42 16,0 0-16,0 1 0,22-1 0,-22 0 16,0 0-16,0 0 0,0 0 15,1-21-15,-22 22 0,0-1 16,-22-21-1,1 0-15,0 0 0,0 0 16,0 0-16,0-21 0,-22-1 16,22 1-16,0 21 0,0-21 15,21 0-15,-21 21 0,-1 0 16,22 21 0,0 0-1,0 0-15,0 1 16,43-1-16,-22 0 0,0 0 15,0-21-15,0 0 0,1 21 16,20-21-16,-21 0 0,21 0 0,1 0 16,-1 0-16,127-42 15,-126 21 1,-1 0-16,0-1 0,22-20 16,-43 21-16,0 0 0,22-43 15,-43 22-15,0 21 0,0-64 16,0 43-1,-22 42 1,22 21-16,0 0 0,-21 21 16,21-20-16,-21-1 0,21 21 15,-21 22-15,-21 20 16,42-63-16,0 1 16,0-1-16,0 0 0,0 0 0,21-21 15,0 0-15,0 0 16,0 0-16,0 0 0,1 0 0,-1 0 15,106-63 1,-85 20 0,-21 22-16,43-21 0,-64-1 15,21 22-15,0 0 0,-21 0 0,0 0 16,0 0-16,0-1 0,0 44 31,0-1-31,0 21 0,0-21 16,0 0-16,0 1 0,-21-1 15,21 21-15,0 22 16,0-43-16,0 0 16,21-21-16,0 0 0,0 0 15,1 0-15,-1 0 0,21 0 16,-21-21-16,0 21 0,22-21 16,-22-1-16,0 1 0,0 0 15,22-21-15,-22 21 0,0-22 16,-21 22-16,0-64 15,21 64-15,-21-42 0,0 20 16,0 22-16,0 0 0,0 42 31,-21 0-31,21 1 0,0-1 0,0 21 16,-21 0-16,21-20 0,-21 62 16,21 1-1,0-64-15,21 21 16,0-42-16,0 22 0,21-22 15,1 0-15,-22 0 0,21 0 0,1 0 16,-1-22-16,64-20 16,-64 21-16,-21 0 0,0 0 15,1-22-15,-1 22 0,0 0 16,0-43-16,-21 43 0,0-21 16,0 21-16,-21 42 15,0 0 1,-22 64-16,22-22 15,21-42-15,-21 1 16,21-1-16,-21 21 0,21-21 16,0 0-16,0 1 0,0-1 15,21-21 1,-21-21 0,0-1-16,0 1 15</inkml:trace>
  <inkml:trace contextRef="#ctx0" brushRef="#br0" timeOffset="27132.71">17589 4022 0,'0'0'0,"0"-21"0,0-1 0,0 1 0,0 0 16,-21 21-16,0 0 16,42 0 30,0 0-46,1 0 16,-1 0-16</inkml:trace>
  <inkml:trace contextRef="#ctx0" brushRef="#br0" timeOffset="27389.01">18182 3683 0,'0'0'16,"0"-21"-16,0 42 31,0 0-31,-21 0 0,21 1 16,-21-1-16,21 21 0,0 0 15,-21-20-15,21 20 0,-22 21 0,1-20 16,21-1-16,-21 22 0,0-22 16,0 106-1,-22-42-15,43-64 0,0-21 16,0 1-16,0-1 0,0 0 15,0 0-15</inkml:trace>
  <inkml:trace contextRef="#ctx0" brushRef="#br0" timeOffset="27558.76">17822 4318 0,'0'0'0,"0"-21"31,21 21-31,1 0 16,-1-21-16,0 21 0,42-21 16,-20 21-16,-22-22 0,64 1 15,-22 21-15,-21-21 0,128-21 16</inkml:trace>
  <inkml:trace contextRef="#ctx0" brushRef="#br0" timeOffset="28192.4">18605 4022 0,'0'0'0,"-21"0"15,-21 0-15,21 0 16,0 0-16,-1 21 0,1 0 0,0 0 16,-21 0-16,-1 64 15,1-21 1,21-22-16,21-21 0,0 64 16,0-64-16,0 64 0,21-64 15,0-21-15,43 42 16,20-42-1,-41 0-15,-1 0 0,-21-21 16,22 0-16,-22 21 0,21-21 16,-21-22-16,0 22 0,1-21 0,41-85 15,-42 84-15,-21-20 16,21 21-16,1-22 0,-22-42 16,21 43-16,0 20 0,-21 1 15,21 0-15,-21-1 0,0 22 16,-21 21-1,0 0-15,0 43 0,-1-22 16,1 21-16,21-21 0,-21 43 16,-21 20-16,21-20 0,21-22 15,0 22-15,-22 20 16,22 43 0,0-84-16,0-22 0,0 21 15,0-21-15,0 1 0,0-44 31,22 1-15,-1 0-16,-21 0 0,42-43 16,22-41-1,-22 83-15,-21-20 0,21 21 0,-20 0 16,20 0-16,-21 21 0,64 0 16,-64 63-1,-21-21-15,0-20 16,0 20-16,0-21 0,0 21 15,-21 22-15,0-43 16,-1 0-16,1 0 0,21 1 16,-21-22-16,21 21 0,0-42 31,21-1-15,-21 1-16</inkml:trace>
  <inkml:trace contextRef="#ctx0" brushRef="#br0" timeOffset="28399.91">19452 3768 0,'0'0'0,"21"0"0,0-21 16,1 21-16,-1 0 16,0 0-16,42 0 15,64-22-15,-84 22 0,-1 0 16,0 0-16,1 0 0,-1 0 15,64 0 1,-85 0-16</inkml:trace>
  <inkml:trace contextRef="#ctx0" brushRef="#br0" timeOffset="28632.78">19833 3704 0,'0'0'0,"0"21"0,-42 1 16,42-1-16,-21 21 0,-1-21 0,1 22 16,0-22-16,0 21 0,0 0 15,21 22-15,-21-22 0,-22 43 16,22-43-16,21 1 0,-21-1 0,0 43 16,-22-22-1,43-42-15,-21 0 16,21 1-16,21-22 31,1 0-31,20-22 0</inkml:trace>
  <inkml:trace contextRef="#ctx0" brushRef="#br0" timeOffset="28952.8">19918 4128 0,'0'0'15,"0"21"-15,-21 0 16,-1 0-16,-20 43 15,21-22-15,0-21 0,21 0 0,0 22 16,-21-22-16,21 0 0,0 0 16,0 0-16,0 0 0,0 1 0,21-1 15,0-21-15,0 0 0,0 0 0,64 0 16,-43 0 0,-21-21-16,1-1 0,-1 1 15,0 0-15,0 0 0,-21 0 0,21-85 16,-21 64-1,0 20-15,0-20 0,0 21 0,0 0 16,0 0-16,-21-1 0,0 22 0,0 0 16,0 0-16,-1 22 15,-20-1-15,42 0 16,0 0-16,0 0 0,0 0 16,0 1-16</inkml:trace>
  <inkml:trace contextRef="#ctx0" brushRef="#br0" timeOffset="29061.93">20362 4318 0,'0'21'16</inkml:trace>
  <inkml:trace contextRef="#ctx0" brushRef="#br0" timeOffset="29119.89">20362 4339 0,'0'-21'0</inkml:trace>
  <inkml:trace contextRef="#ctx0" brushRef="#br0" timeOffset="29848.48">21505 4487 0,'0'0'0,"21"0"0,1-21 15,-1 0-15,0 0 0,0 21 16,0-21-16,-21 0 0,21-1 0,-21 1 16,0-21-16,0 21 0,0-64 15,-42 22 1,21 20-16,-43 1 15,22 21-15,21 0 0,-64 21 16,43 21-16,0 0 0,-1 0 0,-20 64 16,-22 42-1,64-64-15,21-20 0,0-1 16,0-21-16,0 21 0,0-20 0,0 20 16,0-21-16,21 0 15,64 0 1,-22-21-16,-20 0 0,-1-21 15,-21 0-15,21 0 0,1 0 16,-1 0-16,-21-1 0,22-20 0,-22 0 16,21-1-16,-21 1 0,22 0 15,-22-22-15,0 1 0,21-64 16,-42 63-16,21-63 16,1 64-16,-22-1 0,0 22 0,0-22 15,0 22-15,0 0 0,0 21 16,-22 21-16,1 21 15,0 0-15,0 21 0,0 1 0,-22 84 16,22-64-16,0 22 16,21-22-16,0 22 0,-21 42 15,21-64-15,0-20 0,0 84 16,21-106 0,21 21-16,-20-21 0,-1-21 15,42 0-15,-42 0 0,1 0 16,20-21-16</inkml:trace>
  <inkml:trace contextRef="#ctx0" brushRef="#br0" timeOffset="30186.02">22013 4297 0,'21'0'16,"1"-21"-1,-1 21 1,0-21-16,21-1 15,-21 1-15,1 21 16,-1-21-16,0 21 0,0-21 0,-21 0 16,-21 21-1,0 0 1,0 0-16,-43 21 16,-21 42-16,1 1 15,63-43 1,21 21-16,0-20 0,0-1 15,0 0-15,21 0 16,0-21-16,64 0 16,20 0-1,-20-21-15,-43 0 16,22 0-16,42-22 0</inkml:trace>
  <inkml:trace contextRef="#ctx0" brushRef="#br0" timeOffset="30387.91">22902 3831 0,'0'0'0,"21"-42"0,1 0 16,-22-1-16,0 22 0,0 0 0,0-64 16,-22 85-1,1 21 1,0 1-16,0-1 0,-21 21 0,20 0 16,1 1-16,-21 20 0,0 1 15,20-1-15,-62 85 0,20 22 16,22-86-16,21-20 0,0 21 15,-22-22-15,22 22 0,0-22 16,0 22-16,0-22 0</inkml:trace>
  <inkml:trace contextRef="#ctx0" brushRef="#br0" timeOffset="30576.18">22183 5419 0,'-22'0'15,"44"0"-15,-44 21 0,22 21 16,0 1-16,0 20 0,0-42 16,0 22-16,0-22 0,0 0 0,22-21 15,-1 0 1,-21-21-16,21 21 0,64-43 15,-43 1-15,0 21 0,43-43 16,-43 22-16,-21 0 0,43-64 16,-43 42-16,-21 1 0,0-1 15,0 1-15,0-1 0,-42-147 16,-1 168-16,1 1 0,0 0 16,-1 21-16,-41-22 15</inkml:trace>
  <inkml:trace contextRef="#ctx0" brushRef="#br0" timeOffset="30671.13">22394 4530 0,'21'0'0,"85"-21"16,-42-1-1,-22 1-15,22 21 0</inkml:trace>
  <inkml:trace contextRef="#ctx0" brushRef="#br0" timeOffset="31960.27">23241 4170 0,'0'0'16,"0"-21"-16,0 0 0,0-1 15,0 1-15,-21 0 0,0 21 16,-1-21-16,-20 21 0,0 0 0,21 0 16,-22 0-16,-41 42 15,41-21-15,22 1 0,-21-1 0,-1 0 16,22 21-16,0-21 0,0 1 16,0 41-16,21 22 15,0-64 1,21 0-16,0-21 0,21 0 0,-20 0 15,-1 0-15,21 0 0,-21 0 0,0 0 16,22-21-16,-22 21 0,21-21 16,-21 0-16,22-1 0,-22 1 15,0 0-15,0 0 0,0 0 0,1 0 0,-22-22 16,0 22-16,21 0 0,-21 0 16,0 0-16,0 42 31,-21 21-16,21-21-15,-22 0 0,22 43 16,0-43-16,0 21 0,0 22 16,22-22-1,-1-42-15,0 0 16,0 0-16,0 0 0,22 0 16,-22 0-16,0 0 0,0-21 15,0 0-15,22 0 16,-1-22-16,-21 1 0,0 21 15,-21 0-15,0-22 0,21 22 0,-21 0 16,0 0-16,0 0 0,0 0 16,0-1-16,-21 44 15,21-1-15,-21 0 16,0 21-16,0-21 0,21 22 16,0-22-16,-21 0 0,21 64 15,0-43 1,0-21-16,0 0 0,21-21 15,0 0-15,0 0 16,0 0-16,0 0 0,1 0 16,41-42-16,1 21 15,-43 0-15,0 0 0,0-43 16,0 43-16,-21-43 16,21 22-16,-21 21 0,22 0 15,-44 42 16,1 0-31,21 21 0,0-20 0,-21-1 16,21 0-16,-21 21 0,21-21 16,0 1-16,0 20 15,0-21-15,21-21 16,0 21-16,0-21 0,1 0 0,-1 0 16,0 0-16,0 0 0,0 0 15,0-21-15,1 21 0,41-63 16,-42 41-16,0-20 15,1 0-15,-22-1 0,42-41 16,-21 41-16,0-20 0,0-43 16,1 64-16,-22-1 0,0 1 15,0 0-15,21-1 0,-21 22 0,0 0 16,0 0-16,-21 21 31,-1 21-31,22 21 0,-42 22 16,21-22-16,21 1 0,-21-1 15,0 64-15,21-64 0,-22 22 16,22 20-16,0-41 0,0-1 16,0 0-16,0 1 0,0-22 15,0 0-15,22 0 0,-1 0 0,0-21 16,0 0-16,0 0 16,0 0-1,1 0-15,-1-21 0,21-21 16,-21-1-16,0 22 0,1-21 15,-22 0-15,21-1 0,0 1 0,0-22 16,0 22-16,0-21 0,1-1 0,20 22 16,-21-22-16,0 22 0,43-85 15,-64 106 1,0 42 0,-21 0-16,-1 0 0,1 0 15,0 22-15,0-1 0,0 0 0,0 22 16,-1-22-16,1 22 0,0-1 15,0-20-15,0-1 0,21 21 0,0-20 16,0 20-16,0-20 0,0-22 16,0 21-16,0-21 15,0 0-15,21-21 16,0 0 0,-21-21-1,0 0-15,0 0 0</inkml:trace>
  <inkml:trace contextRef="#ctx0" brushRef="#br0" timeOffset="32047.73">24236 4212 0,'0'0'16,"0"-42"-16,0 21 15</inkml:trace>
  <inkml:trace contextRef="#ctx0" brushRef="#br0" timeOffset="32108.7">24384 4128 0,'42'0'0,"-84"0"0,105 0 15,-41-22-15,20 22 0,0 0 16,1-21-16,20 21 0</inkml:trace>
  <inkml:trace contextRef="#ctx0" brushRef="#br0" timeOffset="32200.64">25273 3725 0,'-21'-21'0,"42"42"0</inkml:trace>
  <inkml:trace contextRef="#ctx0" brushRef="#br0" timeOffset="32369.55">25125 3641 0,'0'0'16,"-21"0"-16,-1 42 15,1-21-15,-42 64 16,42-64-16,-1 21 0,-20 1 16,21-1-16,-21 22 0,-43 84 15,64-106-15,-22 43 16,22-43-16,21-21 16,0 22-16,0-22 0,0 0 0,0 0 15,0 0-15,21-21 0,1 0 0,-1 21 16,0-21-16,0 0 0,85-21 15</inkml:trace>
  <inkml:trace contextRef="#ctx0" brushRef="#br0" timeOffset="32712.35">25209 4149 0,'-21'0'0,"0"0"0,0 0 15,0 21-15,-22 0 16,43 0-16,-21 0 0,21 1 0,-21-1 15,0-21-15,0 42 0,21-21 16,0 0-16,0 1 0,0-1 16,0 0-16,21-21 15,0 0-15,0 0 0,0 0 0,1 0 16,-1 0-16,0 0 16,0 0-16,0-21 0,-21 0 15,0-1-15,0-20 0,0 21 0,0 0 16,0 0-16,0-1 15,-21 1-15,21 0 0,-21 21 16,-43 0-16,43 0 16,0 0-16,0 21 15,21 0-15,0 1 16,0-1-16,21-21 16,0 0-16,0 0 15,1 0-15,-1 0 0</inkml:trace>
  <inkml:trace contextRef="#ctx0" brushRef="#br0" timeOffset="34023.6">25336 4149 0,'0'0'0,"22"-21"0,-22 42 47,0 0-47,0 0 15,0 0-15,0 0 0,0 1 0,-22-1 16,22 0-16,0 0 0,-21 0 0,21 0 15,0 1-15,0-44 47,0 1-31,0 0-16,0 0 16,0 0-16,21 0 0,1-1 15,-1-20-15,0 21 0,0 0 16,-21 0-16,21-1 0,0 1 0,-21 42 31,0 1-31,0-1 16,0 0-16,0 0 0,0 0 0,0 22 15,0-22-15,0 0 0,0 0 16,0 0-16,0 0 0,22-21 16,-1 22-16,0-22 0,0 0 0,0 0 15,0 0-15,1 0 0,-1 0 16,0 0-16,0 0 0,0 0 15,-21-22-15,21 22 0,1-21 0,-22 0 16,21-21-16,0-22 16,0-63-16,0 85 15,0 0-15,1-1 0,-22-20 0,21 20 16,0 1-16,-21 21 0,21-21 16,-21 20-16,0-20 15,-21 42 1,0 0-16,0 21 0,-1 0 15,22 1-15,-21-1 0,0 21 0,0-21 16,0 22-16,0-22 0,-22 148 16,43-105-1,-21-22-15,21-21 0,0 21 16,0-20-16,0-1 0,21 21 16,0-42-16,1 21 0,20-21 15,-21 0-15,0 0 0,0 0 16,22 0-16,-22 0 0,0 0 15,0-21-15,-21 0 0,21 21 0,-21-21 16,22-22-16,-22 22 16,0 0-16,-22 21 31,1 0-31,0 0 0,0 21 16,21 0-16,-21 1 0,21-1 15,-21 0-15,21 0 0,0 0 16,0 0-16,0 1 15,21-22 1,0 0-16,0 0 0,0 0 16,0 0-16,1-22 15,-1 1-15,0 0 16,-21 0-16,21 0 0,0-22 16,0 22-16,-21 0 15,22 21-15,-1 0 16,-21 21-1,0 0 1,0 1-16,0-1 16,-21 0-16,-1-21 15,22 21-15,0-42 63,0 0-63,22 0 15,-22-1-15,21 1 16,-21 0-16,21 0 0,-21 0 0,21 0 16,0-1-16,-21 1 0,0 0 0,21 21 15,1 0 1,-22 21 0,0 0-16,0 1 0,-22-1 0,22 0 15,-21 0-15,21 0 0,-21 22 16,21-1-1,0-21-15,0 21 0,21-42 16,22 22-16,-22-22 0,0 0 16,0 0-16,0 0 15,0-22 1,1 1-16,-22 0 0,0 0 16,0 0-16,21-22 0,0 22 0,-21-21 15,21 0-15,-21-1 16,21-20-16,0 20 0,1 1 0,-22 0 15,21-1-15,0 1 0,-21 0 0,0-1 16</inkml:trace>
  <inkml:trace contextRef="#ctx0" brushRef="#br0" timeOffset="34168.51">26352 4212 0,'0'21'0,"0"1"16,0-1-16,0 0 15,0 0-15,0 0 0,0 22 16,0-22-16,22-21 16,-1 0-16,0-21 15,0 21-15</inkml:trace>
  <inkml:trace contextRef="#ctx0" brushRef="#br0" timeOffset="34288.44">26331 4085 0,'0'0'0,"-21"-21"0</inkml:trace>
  <inkml:trace contextRef="#ctx0" brushRef="#br0" timeOffset="34840.61">26479 3852 0,'0'22'47,"0"-1"-32</inkml:trace>
  <inkml:trace contextRef="#ctx0" brushRef="#br0" timeOffset="35688.12">25400 4001 0,'-21'0'16,"21"-22"0,21 22-1,0 0-15,0 0 16,0 0-16,1 0 0,-1 0 16,0 0-16,0 0 0,0 0 0,22 0 15,-22 0-15,0 0 0,0 0 0,0 0 16,0 0-16,1 0 15,-1 0-15,0 0 0,-21-21 32</inkml:trace>
  <inkml:trace contextRef="#ctx0" brushRef="#br0" timeOffset="36027.93">26331 3937 0,'21'0'47,"1"0"-31,-1 0-16,0 0 0,0 0 16,0 0-16,-21-21 0,21 21 15,1 0-15,-1 0 0,0 0 16,0 0-16,-21-21 31</inkml:trace>
  <inkml:trace contextRef="#ctx0" brushRef="#br0" timeOffset="36320.76">26755 3852 0,'0'0'0,"0"-21"16,-22 21 15,1 21-31,0-21 0,21 22 0,-21-1 16,0 0-16,0 21 0,-1-21 15,1 22-15,0-22 0,21 21 16,-21-21-16,0 22 0,0 20 15,21-20-15,0-22 0,0 0 16,0 0-16,0 0 0,21 43 16,21-43-1,-21-21-15,0 0 0,1 0 16,-1 0-16,0 0 0,21-21 16,-21 0-16</inkml:trace>
  <inkml:trace contextRef="#ctx0" brushRef="#br0" timeOffset="36621.1">26924 3895 0,'21'0'0,"21"0"31,-20 0-31,-1 0 16,0 0-16,-21 21 15,21 0-15,-21 0 0,0 0 16,0 1-16,0 20 0,0 21 16,0-20-16,0-22 0,0 64 15,0-64-15,-21 0 0,0 21 0,21-21 16,-21 1-16,21-1 0,-64 42 16,64-42-16,-42 1 15,21-22-15,-1 0 16,1 0-1,0 0-15</inkml:trace>
  <inkml:trace contextRef="#ctx0" brushRef="#br0" timeOffset="37851.26">1566 6816 0,'0'0'0,"0"-21"0,21-1 15,-21 1-15,22 0 0,-1-21 16,0 21-16,21-64 16,-21 43-16,1 20 0,-22 1 15,21-21-15,-21 21 16,21 21-16,-21 21 16,0 0-16,-21 0 15,0 22-15,-1-1 16,1 21-16,0 1 0,-42 63 15,20-64-15,22 1 0,-21-1 0,-1 22 16,1-21-16,0-1 0,-64 64 16,0 0-1,85-85-15,0-20 0,21-1 16,0-42 0,0-1-1,0 1-15,21-21 0,21-22 16</inkml:trace>
  <inkml:trace contextRef="#ctx0" brushRef="#br0" timeOffset="38106.12">1714 6519 0,'0'-21'0,"0"42"16,22-63-16,-22 21 0,0 42 15,0 21-15,0 1 16,0-1-16,0 64 15,0-43-15,0-20 0,0 84 16,0-43-16,0-20 0,0-1 16,0 1-16,-22-1 0,22 64 15,0-84-15,0-1 0,0 0 16,0-20-16,0 20 0,0-21 0,0 0 16,-21-21-16,0 0 15,0 0-15,0 0 16,0 0-16,-1-21 0</inkml:trace>
  <inkml:trace contextRef="#ctx0" brushRef="#br0" timeOffset="38308.01">1122 7345 0,'0'0'0,"-21"-21"0,21 0 0,21 21 16,0 0-1,21 0-15,-21 0 0,22 0 0,-1 0 16,22 0-16,-22-22 0,85-20 15,63-21 1,-126 41-16,-1 1 16,-20 0-16,20-21 0,1 21 0,-1-1 15,-20-20-15,20 21 0,-21-21 0,-20-1 16,20 22-16</inkml:trace>
  <inkml:trace contextRef="#ctx0" brushRef="#br0" timeOffset="38536.87">2413 6392 0,'0'0'0,"-42"0"15,63 0-15,-21 22 16,0-1-16,0 0 0,-21 21 16,-1 1-16,1-1 15,-21 127-15,0-105 16,20-1-16,1 1 0,0-1 16,0 1-16,-21 20 0,-22 107 15,43-149-15,0 22 16,21-22-16,0 0 0,-21 22 15,21-43-15,0 0 16,21-21 0,0-21-16,-21 0 0,21 0 15,0 0-15</inkml:trace>
  <inkml:trace contextRef="#ctx0" brushRef="#br0" timeOffset="38752.75">2328 7303 0,'0'0'0,"0"21"0,0 0 16,0 0-16,0 0 15,-21-21-15,21 21 0,21-21 32,0 0-32,22-21 0,-22 0 15,0 21-15,21-21 0,22-21 16,-1-1-1,-41 22-15,-1-21 0,0-1 16</inkml:trace>
  <inkml:trace contextRef="#ctx0" brushRef="#br0" timeOffset="38949.64">2328 7345 0,'0'127'31,"0"-106"-31,0 0 0,0 0 15,0 1-15,0-1 0,0 0 16,21-21-16,1 0 0,-1 0 16,0 0-16,21 0 15,43 0-15,-64-21 16,21 0-16,-20-1 0,-1 22 16,0-21-16,42-21 0</inkml:trace>
  <inkml:trace contextRef="#ctx0" brushRef="#br0" timeOffset="39064.58">2879 7176 0,'0'-22'0,"0"44"0,0-65 16,0 22-16,0 0 15,21 21 1,-21-21-16</inkml:trace>
  <inkml:trace contextRef="#ctx0" brushRef="#br0" timeOffset="39279.97">3048 7112 0,'21'21'16,"-42"-42"-16,63 42 0,-42 0 0,21 1 15,1 20-15,-22-21 0,0 21 0,21-20 16,-21 41-16,0-21 0,0-20 16,0-1-16,0 21 0,0-21 15,-21 0-15,-1 1 0,1-22 16,21-22 15,0 1-31,0 0 0,0 0 16,0 0-16,0 0 0,0-1 15,0-20-15,21 21 0,1-43 16,-22 43-16,0 0 0,21 0 16,0 0-16,0 0 0</inkml:trace>
  <inkml:trace contextRef="#ctx0" brushRef="#br0" timeOffset="39345.19">3281 7070 0</inkml:trace>
  <inkml:trace contextRef="#ctx0" brushRef="#br0" timeOffset="39859.58">2519 7281 0,'0'0'0,"21"0"0,0 0 0,0-21 0,-21 0 16,106 0-16,-64 21 15,-42-21-15,-21 21 16,0-21-16,21-1 0,-21 22 15,0-21-15,0 21 0,-1-21 16,1 21-16,0 0 16,0 0-16,0 0 15,0 0-15,-1 0 0,22 21 0,-21 0 16,0 1-16,0-1 0,0 0 16,-22 127-1,43-127-15,0 43 16,0-43-16,0 0 15</inkml:trace>
  <inkml:trace contextRef="#ctx0" brushRef="#br0" timeOffset="40839.71">3831 6837 0,'0'0'0,"0"-21"0,0 0 0,0-1 0,0 1 16,21 0-16,-21 0 0,0 0 0,0 0 16,0 42 15,0 0-31,-21 0 0,0 0 16,21 22-16,-21-1 0,0 0 0,-1 1 15,22 20-15,-21 1 0,-21 63 16,21-64-16,0 1 0,21-1 15,-22 1-15,1-22 0,21 0 16,0 1-16,0-1 0,0 0 16,0-21-16,0 1 0,21-22 15,1 0-15,-1 0 0,0 0 16,21-22-16,-21 22 0,1-21 0,-1 0 16,-21 0-16,21 0 0,0 0 15,-21-1-15</inkml:trace>
  <inkml:trace contextRef="#ctx0" brushRef="#br0" timeOffset="41036.6">3492 7260 0,'0'0'0,"-21"0"31,42 0-31,1-21 16,-1 0-16,0 21 0,21-21 0,43 0 15,0-22 1,-43 43-16,0-21 0,64 0 16,-64 0-16,1 21 0,20-21 15,-20 21-15</inkml:trace>
  <inkml:trace contextRef="#ctx0" brushRef="#br0" timeOffset="41169.51">4657 7091 0</inkml:trace>
  <inkml:trace contextRef="#ctx0" brushRef="#br0" timeOffset="41348.43">4508 7091 0,'0'127'15,"0"-85"-15,0 1 16,0 62-1,0-41-15,0-1 0,0 64 16,-21-42-16,21-43 0,-21 107 16,-21-44-16,63-20 0,-63 0 0,-85 84 15,148-21 1,-21-105-16,-43-1 0,-41 64 16,84-64-16,0-21 0,0 0 15,-21-42 1</inkml:trace>
  <inkml:trace contextRef="#ctx0" brushRef="#br0" timeOffset="41413.4">4318 8128 0,'21'-106'15</inkml:trace>
  <inkml:trace contextRef="#ctx0" brushRef="#br0" timeOffset="41585.3">4360 7451 0,'0'-21'0,"0"42"0,64-64 15,-64 1-15,0 21 0,0-21 16,0-1-16,0 22 0,0-21 0,0 21 15,21-1-15,0 1 0,64-42 16,-1 20 0,-41 22-16,20 21 0,-20 0 0,-1 0 15,21 21-15,-41 1 0,20-22 0,-21 21 16,0 0-16,0 21 0,-21-21 0,0 1 16,-42 41-16,-21-21 15</inkml:trace>
  <inkml:trace contextRef="#ctx0" brushRef="#br0" timeOffset="41607.29">4593 7451 0</inkml:trace>
  <inkml:trace contextRef="#ctx0" brushRef="#br0" timeOffset="41676.25">4445 7578 0,'212'-127'0,"-276"127"0,-63 127 0,106-127 0,63 0 16,1-21-1,20-22-15,-21 22 16,-20 0-16</inkml:trace>
  <inkml:trace contextRef="#ctx0" brushRef="#br0" timeOffset="41896.12">5419 6943 0,'0'0'0,"0"-21"16,-22 21-1,1 0-15,0 0 16,0 21-16,0 0 0,-22 0 16,22 0-16,0 22 0,21-1 0,-21 0 15,0 1-15,0-1 0,-1 0 0,128 22 16,-106-22-16,0 0 15,-42 22 1,42-22-16</inkml:trace>
  <inkml:trace contextRef="#ctx0" brushRef="#br0" timeOffset="42058.03">5461 7451 0,'0'0'16,"21"0"-16,0-21 0,43-43 16,-22-21-1,-42 64-15,0 0 0,0-21 16,0 21-16,-42-22 0,21 1 0,-22 21 15,1 0-15,0 21 0,20-22 16,-20 22-16,0 0 0,21 0 0,-22 0 16,22 0-16,0 22 0,-21-1 15,-1-21-15,43 21 0,-21-21 0</inkml:trace>
  <inkml:trace contextRef="#ctx0" brushRef="#br0" timeOffset="42101">5355 7239 0,'21'0'0,"0"0"16,22-21-16</inkml:trace>
  <inkml:trace contextRef="#ctx0" brushRef="#br0" timeOffset="42187.95">5969 6943 0,'0'0'0,"0"-21"0</inkml:trace>
  <inkml:trace contextRef="#ctx0" brushRef="#br0" timeOffset="42396.38">5863 7070 0,'0'0'0,"0"21"15,0 21-15,0 43 16,0-43-16,0 1 0,0 20 0,0 1 16,0-1-16,0 1 0,0-22 15,0 43-15,-21-43 0,-43 0 0,43 1 16,-21 20-16,42 1 0,-21 211 31,-64-42-31,64-191 0,-43 0 16,64-21-16,0 1 0,0-1 15,-21-42 17</inkml:trace>
  <inkml:trace contextRef="#ctx0" brushRef="#br0" timeOffset="43305.72">5905 7027 0,'-21'0'16,"42"-21"31,1 0-47,-1 21 15,0-21-15,42 0 0,22 0 16,-43 21 0,-20 0-16,20 0 0,-21 0 0,21 0 15,-20 0-15,-1 21 0,0 42 16,-21-42-16,0 22 0,0-1 16,-21 0-16,0-20 0,-1 20 0,-20 0 15,0 1-15,21-22 0,-22 21 0,1-21 16,0 0-16,-1 22 15,1-22-15,21-21 16,0 0-16,-1 0 16,22-21-1,0 0-15,0-1 0,22 1 16,-1 0-16,-21 0 0</inkml:trace>
  <inkml:trace contextRef="#ctx0" brushRef="#br0" timeOffset="43684.51">6667 6900 0,'0'0'0,"22"0"0,-22 22 32,0-1-17,0 21-15,0-21 0,-22 0 16,22 1-16,0 20 0,0-21 0,0 21 15,0 43 1,0-64-16,22 43 16,-1-43-16,0-21 0,0 0 15,0 0-15,0 0 0,22 0 0,-22 0 16,42-42-16,43-22 16,-85 43-16,22-21 15,-43 20-15,0-20 16,0 21-16,0 0 0,0 0 0,0-1 15,0-41 1,0 42-16,-21 21 0,-1-21 16,44 21 15,-1 0-31</inkml:trace>
  <inkml:trace contextRef="#ctx0" brushRef="#br0" timeOffset="43985.33">7556 6879 0,'-21'0'16,"0"0"0,0 21-16,21 1 0,0-1 15,0 42-15,0 22 16,0-43-16,-21 22 0,21-22 15,0 22-15,0-1 0,0-21 0,-21 22 16,21 126 0,-43-84-16,43-42 0,-21-22 15,0 22-15,0-22 0,21 21 16,-21-20-16,-1 20 0,22-42 16,0 1-16,0-1 0,0-42 15,0-1 1,0 1-16,0-21 0,22-22 15</inkml:trace>
  <inkml:trace contextRef="#ctx0" brushRef="#br0" timeOffset="44268.17">7493 7070 0,'0'-43'0,"0"86"0,0-107 0,0 22 0,0 21 15,0 0-15,0-1 0,0 1 0,0 0 16,21 0-16,0 21 15,0 0-15,1 0 16,20 0-16,0 0 0,-21 21 16,43 21-16,-43-20 0,21-1 15,-20 0-15,-22 21 0,0-21 16,0 22-16,0-1 0,0-21 16,0 22-16,-85 41 0,64-63 15,-22 1-15,1-1 0,0 0 16,-1-21-16,22 21 0,0-21 0,0 0 15,0 0-15,21-21 32,21 0-32</inkml:trace>
  <inkml:trace contextRef="#ctx0" brushRef="#br0" timeOffset="44768.89">8699 7239 0,'0'0'16,"-21"0"-16,21 21 15,21-21 1,22 0-16,-22 0 15,21 21-15,1-21 16,20 0-16,43 0 0,-43 0 16,64 0-16,-63 22 0,-1-22 15,22 0-15,-21 0 0,20 0 16,-20 0-16,147 0 16,-147 0-16,42 0 15,-64 0-15,43 0 16,-64 0-16,-21-22 0,0 1 15,0 0-15,-21 0 16,0 0-16,-43-22 16,43 22-16</inkml:trace>
  <inkml:trace contextRef="#ctx0" brushRef="#br0" timeOffset="45012.75">9715 6964 0,'-21'0'0,"21"21"31,21-21-16,1 0-15,-1 0 0,0 21 0,21-21 16,1 0-16,-1 0 16,64 43-16,-64-22 0,-21 0 15,43 21-15,-64 1 16,0-22-16,0 21 0,0-21 0,-21 22 16,-1-1-16,-20-21 0,0 21 15,-1 1-15,1-22 0,-127 64 16,126-43-16,-84 21 15,64-41 1,21-1-16,20-21 0</inkml:trace>
  <inkml:trace contextRef="#ctx0" brushRef="#br0" timeOffset="46748.75">11599 6900 0,'0'0'15,"0"22"-15,21-22 32,1 0-32,-22-22 15,0 1-15,21 21 0,0-21 16,-21 0-16,0 0 0,0 0 15,21-1-15,-21 1 0,0 0 16,0 0-16,0 0 0,-21 0 0,0-1 16,0 1-16,-22 0 0,22 21 15,-64-21-15,1 21 16,63 0-16,-22 21 0,1-21 0,0 21 16,-1 22-16,22-22 0,-21 0 15,21 21-15,-1 1 0,1-1 0,0 21 16,21-20-16,0-1 0,0 0 15,0 1-15,0-22 16,0 0-16,21 0 0,0 0 0,1 1 16,-1-22-16,0 0 0,0 0 0,21 0 15,-20 0-15,20 0 0,-21-22 0,21 1 16,1 0-16,-1 0 0,-21-21 16,64-1-16,-64 1 15,21 0-15,22-43 0,-43 21 16,0 22-16,0-21 0,43-64 15,-43 42-15,21-42 16,-20 63-16,20-105 16,-42 127-16,0-1 0,0 1 15,0 0-15,0-1 0,-21 1 16,-43 84 0,43-20-16,0 20 15,21 0-15,-21 1 0,0 20 16,21-21-16,-22 22 0,22-1 0,0 22 15,-21 127 1,21-85-16,0-85 0,0 22 16,0 20-16,0-41 0,0-1 15,0 21-15,21-41 0,1-1 16,-1 0-16,21-21 16,-21 0-16,22 0 15,-22 0-15,85-42 0,-85 42 16,21-22-16,0-41 15,1 42-15,-1-43 16,-21 43-16,0-21 0,22-85 16,-43 42-1,0 64-15,-21 0 16,-1 21-16,1 0 0,0 0 0,-21 0 16,21 0-16,-1 0 0,1 21 15,21 0-15,0 0 0,0 0 0,0 1 16,0-1-16,21 21 15,1-42-15,-1 0 16,0 0-16,0 0 0,0 0 0,0 0 16,1 0-16,-1 0 0,0 0 15,0 0-15,0 0 16,0 0-16,-21 21 16,0 0-16,0 1 0,0-1 15,0 21-15,0-21 16,-21 0-16,21 1 0,-21 20 15,21-21 1,0 0-16,21-21 16,0 0-16,1 0 15,-1-21-15,0 0 0,0 21 16,0-21-16,0 0 0,1-1 0,-1 1 16,0-21-16,0 21 0,0 0 15,0-1-15,-21-20 0,0 21 16,22-21-16,-22 63 31,0 21-15,0-21-16,0 22 0,0-22 0,0 21 15,0-21-15,-22 22 0,22-22 0,0 0 16,0 0-16,0 0 0,0 0 16,0 1-16,0-1 15,0-42 1,0-1-1,0 1-15,0 0 16</inkml:trace>
  <inkml:trace contextRef="#ctx0" brushRef="#br0" timeOffset="46915.66">12679 6498 0,'0'-21'0,"0"42"0,0-63 0,-21 42 0,21-21 16,-22 21-1,22 21 17,0 0-32,0 0 15,22-21-15,-22 21 0</inkml:trace>
  <inkml:trace contextRef="#ctx0" brushRef="#br0" timeOffset="47438.36">12890 6773 0,'-21'-42'31,"21"21"-31,0 0 16,21 0-16,1 21 0,-1-22 0,0 22 15,21 0-15,-21 0 0,1 0 16,-1 0-16,0 22 0,42 20 15,-41-21-15,-22 21 16,21 43 0,-21-43-16,0 1 0,0-22 15,0 21-15,0-21 0,0 1 16,-21-1-16,42-42 31,0-1-15,0 1-16,0 0 0,0 0 15,1 0-15,-1-43 16,0 43-16,21-42 16,-21 20-16,1 22 0,-1-42 15,-21 41-15,0 1 0,21 0 0,-21 42 32,0 0-32,0 1 15,-21 83-15,0-41 16,-1-22-16,1 22 15,21-22-15,0-21 0,0 64 16,0-64 0,21-21-16,1 0 0,-1 0 0,21 0 15,0 0 1,1-21-16,-22 0 16</inkml:trace>
  <inkml:trace contextRef="#ctx0" brushRef="#br0" timeOffset="47808.15">13737 6816 0,'0'0'0,"-21"0"15,21 21-15,0 0 16,21-21 0,0 0-16,22 0 15,-22 0-15,0 0 16,0 0-16,0-21 0,0 0 15,22 0-15,-22-1 0,0 1 16,0 0-16,-21 0 0,0 0 16,0 0-16,0-1 0,0 1 15,-63 21 1,-22 43-16,64-22 16,-21 42-16,20-20 15,1-22-15,21 21 0,0-21 0,-21 22 16,21-22-16,0 63 15,0-41 1,0-22-16,21-21 0,0 21 16,22-21-16,-22 0 0,42 0 15,-20 0-15,-22 0 0,21 0 0,43-21 16</inkml:trace>
  <inkml:trace contextRef="#ctx0" brushRef="#br0" timeOffset="48158.95">14245 6773 0,'0'-21'0,"0"42"0,0-63 0,0 21 0,0 0 16,21 0-16,0 21 0,-21-22 15,22 22-15,-1 0 0,0-21 0,0 21 16,21 0-16,1 0 0,-22 0 16,21 43-16,-21-22 15,1 0-15,-1 21 0,-21-21 16,21 22-16,-21-1 0,0-21 0,0 22 15,0-22-15,0 21 0,-42 43 16,-1-22 0,22-42-16,0-21 15,0 0 1,21-21-16,0 0 0,0 0 16,0 0-16,21-22 15,0 22-15,-21-21 0,21 0 16,0 20-16,1-20 0,-1 0 0,0-1 15,0 22-15,0-21 0,0 21 0,-21 0 16,22-1-16,-1 1 0,0 0 16,64 0-1</inkml:trace>
  <inkml:trace contextRef="#ctx0" brushRef="#br0" timeOffset="48363.83">15261 6943 0,'0'0'16,"0"21"-16,21-21 16,0 0-1,1 0-15,-22-21 16,0 0-16,21 21 0,-21-22 16,-21 22-1,-1 0 1,1 0-16,0 0 0,0 0 15,0 0-15</inkml:trace>
  <inkml:trace contextRef="#ctx0" brushRef="#br0" timeOffset="49948.63">15790 7154 0,'0'0'0,"0"22"0,0-1 0,-21-21 16,21-21 0,21 21-16,0-22 15,1 1-15,-1 0 0,0 0 16,0 0-16,0 0 0,0-1 0,22 1 15,-22-21-15,21 21 0,22-64 16,-43 22-16,0 20 16,-84 191 77,84-148-77,0 22-16,0-1 0,21-21 0,-20 21 16,20 0-16,0 0 0,1 0 15,-22 1-15,0-1 0,21 0 16,-42 0-16,0 0 16,-21-21-1,-21 0-15,-22 0 0,22 0 16,0 0-16,-43-21 0,43 42 0,-1-21 15,22-21-15,0 21 0,-43-42 16,43 42 0,21 21-1,21 0-15,1 0 16,-1 0-16,0-21 0,0 22 0,64 20 16,-22-42-1,-20 0-15,84 0 16,-85-21-16,0 21 0,1-21 15,-1-1-15,0 1 0,1 0 16,62-42 0,-62 20-16,-22 1 15,-21 21-15,21-43 0,0 22 0,-21 21 16,21 0-16,-21-43 16,-21 64-1,21 21 1,-21 0-16,0 22 0,0 41 15,0-20 1,21-43-16,-22 43 16,22-43-16,0 0 0,0 21 15,0-21-15,22-21 0,-1 0 0,21 0 16,22 0 0,-43 0-16,0-21 0,42 0 15,-41 0-15,20 0 0,0-22 16,-21 22-16,22 0 0,-22 0 15,0-21-15,0 20 0,22-83 16,-22 62 0,-21 64 15,0 1-31,-21-1 0,-1 0 16,1 0-16,21 0 0,-21 43 15,21-43-15,-21 21 16,21-21-16,0 22 0,0-22 15,0 0-15,21-21 0,-21 21 16,21-21-16,0 0 0,22 0 16,20 0-1,-20-21-15,-22 21 0,21-21 0,22-21 16,-43 20-16,0 1 0,0 0 0,21 0 16,-20 0-16,-1 0 0,-21-22 15,0 22-15,21-21 16,-21-1-16,21 22 0,-21 0 15,0 42 17,0 0-32,-21 1 0,21-1 15,0 0-15,-21 64 0,21-43 16,0 0-16,0-21 0,0 1 16,0-1-16,0 0 0,21 0 15,42 0 1,1-21-1,-43 0-15,0-21 0,22 21 16,-22-21-16,0 0 0,21 0 16,-21-22-16,1 22 0,-1 0 0,21-64 15,22 43 1,-64 21-16,0 0 0,0-1 16,0 1-16,0 0 0,-22 21 15,22 21-15,-21 0 0,21 1 16,-21 41-1,-21 1-15,42-43 0,-21 21 16,21-21-16,0 0 0,-22 1 16,22 20-16,-21-42 0,21 21 15,0-42 17,21 0-32</inkml:trace>
  <inkml:trace contextRef="#ctx0" brushRef="#br0" timeOffset="50286.43">18076 6456 0,'0'-21'0,"0"42"0,-21-42 16,0 42 0,21 0-16,-21 0 0,21 0 15,0 1-15,0-1 16,21-21-1,0 0-15,0 0 0,0 0 16,1 0-16,-1 0 0,0-21 0,0-1 16,0 1-16,0 0 15,-21 0-15,0 0 0,0 0 16,0-1-16,-21 1 0,0 21 0,0-21 16,0 21-16,0 0 0,-1 0 15,1 0-15,-21 21 16,21-21-16,0 21 0,-1 22 0,22-22 15,0 0-15,0 0 16,0 0-16,22-21 16,-1 0-16,0 0 0,0 0 15,0 0-15</inkml:trace>
  <inkml:trace contextRef="#ctx0" brushRef="#br0" timeOffset="50556.28">18690 6181 0,'0'0'16,"21"-21"-16,0-1 0,1 22 16,-22 22-1,0-1-15,-22 21 16,1-21-16,21 22 0,-21-1 16,0 21-16,-21 43 0,42-63 15,-22 20-15,1 1 0,0-22 16,0 21-16,0-20 0,-22 41 15,22-41-15,0-1 0,0 0 16,21-20-16,0-1 0,0 21 0,0 0 16,0-63 15</inkml:trace>
  <inkml:trace contextRef="#ctx0" brushRef="#br0" timeOffset="50754.01">18224 6816 0,'0'0'0,"0"-21"16,22 21-1,-1 0-15,0 0 0,21 0 16,22-22-16,-22 22 0,0 0 16,1 0-16,-1 0 0,0 0 15,1 0-15,-1 0 0,0-21 0,1 21 16,-22 0-16,64-21 15,-64 21-15,0 0 16,0-21-16</inkml:trace>
  <inkml:trace contextRef="#ctx0" brushRef="#br0" timeOffset="51003.87">19092 6625 0,'0'0'0,"0"-21"0,0 0 15,-21 21 16,0 0-31,0 21 0,21 0 0,-21 0 16,-22 43-16,22-22 16,-21 22-16,42-22 0,0-21 15,-21 22-15,21-22 0,0 0 16,0 21-16,0-21 0,0 1 16,0-1-16,42 0 15,21-21 1,-41 0-16,62 0 0,-63 0 15,22-21-15,-22 0 0,0-1 0,0 1 16,0 0-16</inkml:trace>
  <inkml:trace contextRef="#ctx0" brushRef="#br0" timeOffset="51460.61">19558 6392 0,'0'0'0,"0"-42"0,0 21 0,0 0 15,0 0-15,-21 42 31,21 21-31,-21-21 0,-1 22 16,22-1-16,-21 0 0,21 1 16,0-1-16,-21 0 0,0 1 0,21-1 15,-21 43-15,21-43 0,-21-21 16,-1 64-16,1-64 16,21 0-16,0 0 0,-21 0 0,21 1 15,-21-1-15,21 0 0,-21-21 0,21-21 31,0 0-15,0-1-16,0 1 16,21 0-16,-21-21 0,21 21 0,43-43 15,-22 1 1,0 20-16,-21 22 0,85-42 16,-85 63-16,1 0 0,-1 0 15,0 0-15,0 0 0,-21 42 16,0 0-16,0-21 0,0 106 31,0-84-31,-21-22 0,0 0 0,0 0 16,-1 0-16,22 1 0,-21-1 15,0-21 1,42-21 15,0 21-31,-21-22 0</inkml:trace>
  <inkml:trace contextRef="#ctx0" brushRef="#br0" timeOffset="51708.46">19960 6456 0,'0'0'16,"-21"0"-16,21-21 15,21 21 1,0 0-16,0-21 15,22 21-15,-1 0 0,0 0 0,1 0 16,-1 0-16,22 0 0,-1 0 0,-21 0 16,107 0-1,-65 0-15,-63 0 0,1 0 16,-44-22 15,1 22-31</inkml:trace>
  <inkml:trace contextRef="#ctx0" brushRef="#br0" timeOffset="51939.33">20405 6371 0,'0'0'0,"-43"0"15,22 0 1,0 43-16,-21 41 16,20-63-16,1 22 0,21-1 15,-21 0-15,0 1 0,0-1 16,0 0-16,21 1 0,-22-1 0,-20 64 15,42-85-15,-21 43 16,21-43-16,-21 0 16,21 0-16,0 0 0,21-21 31,0-21-15</inkml:trace>
  <inkml:trace contextRef="#ctx0" brushRef="#br0" timeOffset="52272.14">20553 6795 0,'-21'0'15,"-1"21"-15,1-21 16,0 21-16,0 0 0,-21 64 16,42-43-1,0-21-15,0 0 16,21 1-16,0-22 15,0 0-15,0 0 0,22 0 16,-22 0-16,42 0 16,-42-22-16,1 1 0,-1 0 15,0-21-15,-21 21 0,0-1 16,0 1-16,0 0 0,0 0 0,0 0 16,-42 0-1,-22 21 1,43 0-16,-21 0 0,-1 21 15,22-21-15,21 21 0,0 0 16</inkml:trace>
  <inkml:trace contextRef="#ctx0" brushRef="#br0" timeOffset="52543.99">21294 6519 0,'21'-21'0,"-42"42"0,42-63 16,-21 21-16,0 0 15,-21 42 1,21 0-16,-22 0 16,1 0-16,-21 22 0,21-22 0,0 21 15,-1 1-15,1-22 0,0 21 16,0 0-16,-43 85 15,64-42 1,0-64-16,0 22 16,22-43-16,-1 21 0,21-21 15,-21 0-15,0 0 0,22 0 0</inkml:trace>
  <inkml:trace contextRef="#ctx0" brushRef="#br0" timeOffset="52820.7">21653 6498 0,'0'0'0,"0"-21"0,64-42 31,-43 63-31,0 0 0,0 0 0,1 0 16,-1 0-16,0 0 0,0 21 0,0 21 16,0-21-16,-21 0 0,22 64 15,-1-43-15,-21 1 0,0-1 16,0 0-16,0 43 15,0-64-15,-21 22 0,-1-22 0,1 21 16,0-21-16,0 0 0,-43 22 16,22-43-1,21 0-15,0 0 16,21-21 0,0-1-16,21 1 0</inkml:trace>
  <inkml:trace contextRef="#ctx0" brushRef="#br0" timeOffset="53004.59">22267 6858 0,'0'0'0,"21"0"0,-21-21 16,0 0-16,0 0 16,22 21 15,-22-22-16</inkml:trace>
  <inkml:trace contextRef="#ctx0" brushRef="#br0" timeOffset="53756.16">23601 6773 0,'0'-21'31,"0"0"-31,0 0 15,0 0-15,0 0 16,0-1-16,0 1 0,0-21 16,0 21-16,0 0 0,-21-1 15,-1 22-15,1 0 0,0 0 16,-21 0-16,-22 0 16,-63 64-16,85-43 15,21 21-15,-22-20 0,1 20 16,0-21-16,-64 106 15,106-85 1,0-20-16,0-1 0,21 0 0,0-21 16,0 0-16,1 0 0,20 0 15,-21 0-15,21 0 0,1 0 0,41-21 16,-41 0-16,-1-1 0,22 1 16,-22 0-16,-21 0 0,21-21 0,1 20 15,-22-20-15,0 0 0,0-1 0,22-84 16,-43 64-1,0 42-15,0 0 16,0 42 0,-22 0-16,22 0 0,-21 21 0,0 1 15,0-1-15,0 0 0,0 1 16,-1-22-16,22 21 0,0 1 0,-21-22 16,21 21-16,0-21 0,0 0 0,0 1 15,0-1-15,0 0 16,43-21-1,-22 0-15,0 0 0,21-21 16,1 21-16,-22-21 0</inkml:trace>
  <inkml:trace contextRef="#ctx0" brushRef="#br0" timeOffset="54004.02">24151 6075 0,'0'0'0,"21"-42"0,-21 20 0,0 1 0,0 0 15,-21 85 1,0-43-16,0 21 16,0 22-16,-1-22 0,1 21 15,-21 64-15,21-42 0,0-21 16,21-22-16,-22 21 0,1 1 16,21-22-16,-21 1 0,21-1 0,0-21 15,0 0-15,0 22 0,0-22 16,0 0-16,21-42 31</inkml:trace>
  <inkml:trace contextRef="#ctx0" brushRef="#br0" timeOffset="54339.83">24109 6773 0,'21'0'16,"0"0"-16,0 0 15,0 0-15,1 0 16,20-21-16,-21 0 0,21 0 16,-20 21-16,-1-21 15,21 0-15,-42-1 0,0 1 16,0 0-16,-21 21 16,0 0-1,0 0-15,-43 21 0,43 0 16,-21 1-16,20-1 0,1 21 0,0-21 15,0 0-15,0 22 16,0-22-16,-1 0 0,22 21 16,0-20-16,0-1 0,22 21 15,20-21 1,-21-21-16,64 0 16,-64 0-16,0 0 0,21-21 15,-20 0-15,-1 0 0,21 21 0</inkml:trace>
  <inkml:trace contextRef="#ctx0" brushRef="#br0" timeOffset="54680.63">24574 6646 0,'0'0'0,"0"-21"0,0 0 15,22 21-15,-22-21 0,21 0 16,21 21 0,22 0-16,-43 0 15,0 0-15,85 21 16,-64 21-1,0-21-15,-20 1 0,20 41 16,-42-42-16,0 22 0,0-22 0,0 0 16,0 0-16,0 0 0,-42 43 15,-1-43 1,22-21-16,0 21 0,0-21 16,21-21-1,0 0-15,0 0 16,0-1-16,21 1 0,-21 0 15,21 0-15,0 0 0,0-22 16,1 22-16,-1-21 0,0 21 0,0-22 16,0 22-16,22-42 0,-1 20 15,-21 22-15,0 0 16,0 21-16,1-21 0</inkml:trace>
  <inkml:trace contextRef="#ctx0" brushRef="#br0" timeOffset="54973.47">25717 6160 0,'0'0'0,"0"-22"15,0 1 1,0 0-16,0 42 16,-21 0-16,21 22 15,-21-22-15,0 21 0,0 1 16,0-1-16,-1 0 0,1 1 0,0 62 15,0-62-15,0-1 16,-22 43-16,22-43 0,21 0 16,-21 22-16,21-43 15,0 0-15,0 22 0,0-22 16,21-21 0,0 0-16,1 0 15,-1 0-15,-21-21 0,21-1 16</inkml:trace>
  <inkml:trace contextRef="#ctx0" brushRef="#br0" timeOffset="55149.37">25315 6583 0,'0'0'0,"-21"0"0,0 0 16,0 0-16,42 0 31,0 0-15,21 0-16,-20 0 0,20 0 15,-21 0-15,21 0 0,1 21 16,-1-21-16,0 0 0,1 0 0,-1 0 16,43 0-16</inkml:trace>
  <inkml:trace contextRef="#ctx0" brushRef="#br0" timeOffset="55418.21">26331 6435 0,'0'0'0,"-21"0"16,0 0 0,0 0-16,0 21 0,-1 0 15,1 0-15,0 0 0,0 1 16,0-1-16,0 21 0,-1-21 0,-62 106 16,63-84-1,21-22-15,-22 21 16,22-21-16,0 0 0,0 1 15,0-1-15,22-21 0,-1 21 16,0-21-16,0 0 0,21 0 0,-20 0 16,41 0-1,-42 0-15,0-21 0</inkml:trace>
  <inkml:trace contextRef="#ctx0" brushRef="#br0" timeOffset="55704.05">26606 6435 0,'0'-21'16,"0"42"-16,22-64 0,-1 22 0,0 21 16,0 0-16,0 0 15,0 0-15,1 0 0,20 0 16,-21 0-16,0 21 0,0 64 16,-21 0-1,0-43-15,0 0 0,0 22 16,-21-22-16,0 1 0,0-1 0,-21-21 15,20 21-15,1-20 16,-21-1-16,-22 21 16,1-42-16,21 0 15,42-21 17,0 0-17</inkml:trace>
  <inkml:trace contextRef="#ctx0" brushRef="#br0" timeOffset="55923.92">27305 6668 0,'0'0'0,"0"-22"0,0 1 31,0 42 0,-21-21-31,21 22 16,0-1-1,0 0 1</inkml:trace>
  <inkml:trace contextRef="#ctx0" brushRef="#br0" timeOffset="56166.83">27199 7049 0,'0'0'0,"0"21"0,0 0 0,-21 0 16,21 21-1,0-20-15,0-1 16,-21 0-16,21 0 0,-21 0 15,21 0-15,-22 1 0,1-1 0,21 0 16,-21-21-16,-64 42 16,64-42-16,0 0 0,0 21 15,-43-21-15</inkml:trace>
  <inkml:trace contextRef="#ctx0" brushRef="#br0" timeOffset="57752.92">12594 7705 0,'0'21'16,"0"0"0,0 0-16,-21 22 0,0-22 15,21 85-15,-21-64 0,21 21 16,-22-20-16,1 20 0,21 1 15,0-22-15,-21 64 16,21-64-16,0 1 0,0-22 0,0 21 0,0-21 16,0 0-16,21 1 15,0-22-15,43 0 16,-43 0-16,0 0 0,43-43 16,-22 43-16,-21-21 0,43-42 15,-43 41-15,0 1 16,43-85-16,-64 22 15,0 41-15,0 1 0,0 0 16,0 21-16,-22-22 0,1 1 16,0 0-16,0 20 0,-21 1 0,20 0 15,1 0-15,-21 21 16,-22 0-16,43 0 0,0 21 16,0 0-16,21 0 0,-21 1 15,21 20-15,0 0 0,0-21 16,0 1-16,0 41 15,21-21 1,0-42-16</inkml:trace>
  <inkml:trace contextRef="#ctx0" brushRef="#br0" timeOffset="58012.77">13356 7895 0,'0'0'0,"0"21"32,-21 1-32,21 20 0,0-21 15,0 21-15,-21 64 16,21-21-16,0-22 16,-21 22-16,21-43 0,-22-20 15,22 20-15,-21-21 0,21 0 0,0 0 16,0 1-16,0-1 0,0-42 31,21 21-31</inkml:trace>
  <inkml:trace contextRef="#ctx0" brushRef="#br0" timeOffset="58343.58">13695 8043 0,'21'0'0,"0"0"15,-42 22 1,-21-1 0,20 0-16,-41 0 0,-43 21 15,85-20-15,-21-22 16,20 0-16,-20 21 0,21-21 0,0 21 16,21 0-1,0 0-15,21 0 16,0 1-16,0 20 15,0-21-15,1 21 0,-1-20 0,21-1 16,-42 0-16,85 85 16,-43-85-1,-42 0-15,21 0 0,0 0 16,1 1-16,-1-22 0,0 0 16,0 0-16,0 0 15,0-22-15,1 1 0,-1 21 16</inkml:trace>
  <inkml:trace contextRef="#ctx0" brushRef="#br0" timeOffset="58764.34">14182 8467 0,'21'0'15,"0"0"-15,0 0 0,0 0 0,0 0 16,22 0-16,-22 0 0,21 0 0,1 0 15,-1 0-15,0 0 0,22 0 16,-22 0-16,0 0 0,22 0 16,-22 0-16,1 0 0,20 0 0,-21 0 15,1 0-15,-22 0 0,0 0 0,0 0 16,0 0-16,-21-21 16,0-1-16,-21 1 15,0 21-15,0-21 0,21 0 0,-42 0 16,-1-22-1,43 22 1,21 21 0,1 21-1,-1-21-15,-21 43 16,21 20-16,-21-20 16,0-1-16,0-21 0,-21 0 15,0 0-15,-22 1 0,22-1 16,0 0-16,-21 0 0,-1 0 15,-20 0-15,42-21 16,-1 0-16</inkml:trace>
  <inkml:trace contextRef="#ctx0" brushRef="#br0" timeOffset="59016.2">16319 10880 0,'0'0'0,"-21"-402"0</inkml:trace>
  <inkml:trace contextRef="#ctx0" brushRef="#br0" timeOffset="59448.95">16446 8361 0,'22'0'0,"-22"-21"16,21 21-16,-21-21 0,21-22 16,-21 22-16,0 0 0,0-85 15,-21 85-15,-22 0 16,22-22-16,-21 22 0,21 0 15,-22 21-15,-20-21 0,21 21 0,-1 0 16,-63 21-16,-21 85 16,85-64-16,21 1 15,-43 41-15,43-41 0,21-1 16,0-21-16,0 21 0,0 1 0,0-22 16,0 21-16,0-21 15,0 1-15,21-22 0,22 21 0,-22 0 16,21-21-16,1 0 0,-22 0 0,42 0 0,-20 0 15,84-21 1,-22 0-16,-62-1 16,-1 1-16,-21 0 0,43-42 15,-43 41-15,0-20 0,0-64 16,-21 64 0,0 21-16,0 0 0,0-1 15,-21 22-15,0 22 0,0-1 16,0 0-16,-1 0 0,1 21 15,0 22-15,0-1 16,21-20-16,0-22 0,0 0 0,0 21 16,0-20-16,0-1 15,21-21-15,43 21 16,-1-21-16,-42 0 0,22 0 16,-1 0-16,-21 0 0,21-21 0</inkml:trace>
  <inkml:trace contextRef="#ctx0" brushRef="#br0" timeOffset="59707.8">17314 8149 0,'0'-21'15,"0"42"-15,0-63 0,0 21 0,0 0 16,0-1-16,-21 22 0,0 0 16,0 0-16,-22 0 15,22 0-15,-21 22 0,0-1 0,20 0 16,-20 21-16,0-21 0,21 22 0,-22-1 15,22-21-15,0 22 0,0-1 16,0-21-16,21 21 0,-22-20 0,22-1 16,0 42-1,22-42-15,41 1 0,-42-22 16,43 0-16,-22 0 0,-21 0 16,64 0-16,-43-22 0,-21 22 15,22-21-15</inkml:trace>
  <inkml:trace contextRef="#ctx0" brushRef="#br0" timeOffset="59984.65">17822 8213 0,'0'0'0,"0"-64"32,-21 43-17,0 21-15,0 0 0,0 0 0,-1 21 16,1-21-16,-63 85 15,62-64-15,1 21 0,-42 43 16,42-64-16,21 22 16,0-22-16,0 0 0,0 0 15,0 0-15,0 0 0,21 1 16,0-1-16,0-21 0,0 0 16,0 21-16,1-21 0,41 0 15,22 0-15,-64 0 16,21 0-16,22 0 0,-22-21 15</inkml:trace>
  <inkml:trace contextRef="#ctx0" brushRef="#br0" timeOffset="60632.28">18288 8276 0,'21'0'62,"0"0"-62,0 0 0,1 0 16,20 0-16,-21 0 0,0 0 15,64-21 1,-43-21-16,-42 21 16,0-1-16,0 1 15,0 0-15,-21 21 0,-21 0 16,21 0-16,-1 0 0,-20 0 15,21 21-15,-21-21 0,-1 43 0,-20-1 16,-1 64 0,22 0-1,42-85-15,0 0 0,0 42 16,21-41-16,0-22 0,22 21 16,-22 0-16,21-21 0,170 0 15,-128 0 1,-41 0-16,-1-21 0,0 0 15,1-1-15,-22 1 0,21 0 16,-21 0-16,1-21 0,-1 20 16,21-62-16,-42 63 0,0-22 15,21 22-15,-21-64 16,0 107 0,-21-1-1,21 0-15,-21 21 0,0-21 16,21 22-16,-21-1 0,-1 0 15,1 1-15,21-1 0,-42 43 0,21-43 16,0 22-16,-22-22 0,22 0 16,0 1-16,0 20 0,-22 85 15,43-63 1,0-22 0,22-63-1,-1 0 1,-21-21-16,0 0 0,21 0 15,0-21-15,-21-1 0,0-20 16</inkml:trace>
  <inkml:trace contextRef="#ctx0" brushRef="#br0" timeOffset="60904.12">18817 8424 0,'42'-148'31,"-84"296"-31,84-317 0,-20 148 16,-1 21-16,0 0 0,0 0 15,0 0-15,22 0 0,-22 0 16,21 0-16,-21 0 0,0 21 16,1 0-16,-1 22 0,-21-1 15,0 0-15,0-21 0,0 43 16,-21-43-16,-22 0 0,-63 43 16,43-64-1,42 0-15,-43 21 16,43-21-16,0 0 15,21-21 1,21 21-16,0-21 0,0-1 16,1 1-16,-1 21 0,0-21 15</inkml:trace>
  <inkml:trace contextRef="#ctx0" brushRef="#br0" timeOffset="61197.95">19643 7938 0,'0'-22'0,"-22"44"31,1 20-15,0-21-16,21 21 0,-21-20 16,0 20-16,0 0 0,21 1 15,-43 84-15,22-22 16,21-62-16,-21-22 15,21 21-15,0-21 0,0 22 16,21-22-16,0 0 16,0-21-16,1 0 0,-1 0 15,0 0-15,21-21 16,1-21-16,-22 20 16</inkml:trace>
  <inkml:trace contextRef="#ctx0" brushRef="#br0" timeOffset="61407.83">19431 8192 0,'-21'0'16,"42"0"-16,0 0 16,0 0-16,22 0 0,-22 0 0,85-22 15,-22 22 1,-41 0-16,-22 0 15,0 0-15,0 0 0,0 0 0,22 0 16,-22 0-16,-21-21 16,-21 21-1</inkml:trace>
  <inkml:trace contextRef="#ctx0" brushRef="#br0" timeOffset="62630.13">11853 9462 0,'0'0'0,"21"-22"31,-21 1-15,0 0-16,0 0 16,-21 0-1,0 21-15,21-21 0,-21 21 16,-85 0-1,85 0-15,-21 0 0,20 0 16,-20 21-16,21 0 0,-64 85 16,43 21-1,42-85-15,-21 64 16,21-64-16,0 1 0,0-1 16,0 0-16,0-21 0,0 22 0,63 41 15,-20-62 1,-22-1-16,21-21 0,22 0 15,-43 0-15,21 0 0,64-21 16</inkml:trace>
  <inkml:trace contextRef="#ctx0" brushRef="#br0" timeOffset="63488.65">12382 9652 0,'0'0'15,"-21"-106"1,0 85-16,0 21 0,0 0 0,0 0 15,-43 0 1,22 0-16,-1 21 0,-20 22 16,21-22-16,20 0 0,1 21 15,-21 1-15,21-1 0,0 0 0,21-21 0,0 22 16,-22 63 0,22-85-16,0 0 0,0 0 0,0 0 15,22 0-15,-1-21 0,0 0 0,0 0 16,0 0-16,85 0 15,-85-21-15,22 0 0,-1 0 16,-21 0-16,21 0 0,-20-1 0,20-20 16,-21 21-16,0 0 0,0-22 15,22-41 1,-43-1-16,0 64 16,0 0-16,0 0 0,-21 21 0,-1 0 15,1 0-15,0 0 0,21 21 16,-21 0-16,0 21 0,21-21 0,0 1 15,0 20-15,-21-21 0,21 43 16,0 20 0,0-63-16,21 1 0,0-1 15,0-21-15,0 21 0,0-21 0,22 0 16,-22 0-16,21 0 0,-21 0 0,22 0 16,-1 0-16,0-21 0,107-43 15,-86 22 1,-42 21-16,0 0 0,1-22 15,-1 22-15,-21 0 0,0 0 16,0 0-16,0-1 0,0 1 0,0 0 16,-21 21-1,-1 0-15,1 42 16,0 1-16,21-22 0,-21 0 16,21 43-16,0-43 0,-21 0 15,21 21-15,-21-21 0,21 1 16,0-1-16,-22 0 0,22 0 15,-21-21-15,21-21 47,0 0-47,0 0 0,0-1 16,0 1-16,21-21 0,1 21 0,-1 0 16,0-22-16,0 22 0,43-42 15,-22 41-15,0 1 0,-21 21 16,22-21-16,-1 21 0,0 0 0,-20 0 15,20 21-15,-21-21 0,21 21 16,-20 1-16,-1-1 0,-21 21 0,0-21 16,0 64-16,0-43 15,-21-21 1,-22 22-16,22-22 0,0 0 16,0 0-16,0-21 0,42 0 31,0 0-31,0 0 0,0-21 15,0 0-15</inkml:trace>
  <inkml:trace contextRef="#ctx0" brushRef="#br0" timeOffset="63749.49">13991 9610 0,'0'0'0,"-63"-21"31,41 21-31,1 0 15,-21 0-15,21 0 0,-22 21 0,22 0 16,-42 21-16,20 1 0,-20 20 16,21-42-16,-22 85 15,43-85-15,0 22 16,21-22-16,0 0 0,0 0 0,0 0 16,21-21-16,0 21 15,0-21-15,43 0 0,-43 0 16,21 0-16,22 0 0,-22 0 0,0-21 15,43 0-15,-21 0 0</inkml:trace>
  <inkml:trace contextRef="#ctx0" brushRef="#br0" timeOffset="64370.14">14245 9779 0,'-21'0'0,"21"21"0,-21-21 16,0 21-16,21 1 15,0-1 1,21-21-16,0 0 16,0 0-16,0 0 0,0 0 0,1 0 15,-1 0-15,0 0 0,21-21 0,-21 21 16,1-22-16,-1 22 16,0-21-16,-21 0 0,0 0 15,0 0-15,0 0 16,0-1-16,-21 22 0,0 0 15,-1 0-15,-20 0 0,21 0 0,0 0 16,-22 0-16,22 22 0,-63 41 16,41-21-1,22-20-15,0 20 0,0-21 16,21 0-16,0 0 0,0 22 0,0 20 16,21-63-16,21 43 15,-21-43-15,43 21 16,-22-21-16,1 0 0,20 0 15,-21 0-15,1-21 0,-1 21 16,43-64-16,-22 22 16,-42 21-16,1-22 15,41-20-15,-42 20 0,0 1 16,43-64-16,-43 64 0,0 0 16,0-1-16,22-41 15,-43 20-15,0 43 0,0 0 16,-21 21-1,-1 0-15,1 21 16,0 0-16,21 21 0,-21 43 16,0-43-16,21 43 15,0-21-15,-21-22 0,21 0 16,-22 1-16,22-1 0,0 21 16,0-41-16,0-1 0,0 63 15,22-84 16,-1 0-31</inkml:trace>
  <inkml:trace contextRef="#ctx0" brushRef="#br0" timeOffset="64878.85">15367 9906 0,'0'0'0,"0"21"0,63-21 31,-20 0-31,-22 21 0,21-21 16,-21 0-16,64 0 16,-64 0-16,22 0 0,-22 0 0,0 0 15,21 0-15,-21 0 0,1 0 0,20 0 16,-21 0-16,21 0 15,-20 0-15,-22-21 0,21 21 16,-21-21-16,0 0 0,0 0 16,-21 21-16,-1-21 15,1-1-15,0 22 0,0-21 0,0 21 16,-43 0-16,43-21 0,0 21 16,42 0 15,0 0-31,0 0 15,1 0-15,-1 0 16,0 0-16,0 21 0,0-21 0,-21 21 16,0 1-16,0-1 0,21 0 0,-21 0 15,0 0-15,0 0 0,0 1 16,-21-1-16,0 21 0,-21 0 16,21-20-16,-22-22 0,1 42 15,0-21-15,20-21 0,-20 21 16,0 0-16,21-21 15,-1 0-15</inkml:trace>
  <inkml:trace contextRef="#ctx0" brushRef="#br0" timeOffset="65892.27">16658 10075 0,'21'0'0,"0"0"15,1 0 1,-1 0-16,0-21 15,0 21-15,-21-21 0,21 0 16,0-21 0,-21 20-16,0 1 15,0 0-15,-21 21 0,-21-42 16,21 21-16,-22 21 0,22 0 0,-42 0 16,-64 0-1,106 21-15,-106 42 16,105-20-16,1-22 0,0 21 15,0-21-15,0 22 0,21-1 16,0-21-16,0 0 0,0 22 0,0-1 16,0 0-16,21-42 0,0 21 15,43 1 1,-43-22-16,42 0 0,-20 0 16,-1 0-16,43-43 0,-43 43 15,43-42-15,-64 0 16,21 20-16,22-41 0,-43 42 15,0-22-15,21-41 0,-21 41 16,1-20-16,-1 21 0,0-22 16,-21 22-16,0-22 0,21-84 15,-21 0 1,0 127 0,-21 21-16,0 0 15,0 21-15,-1 0 0,22 21 0,-42 64 16,21 64-1,0-107-15,0 43 16,21-43-16,0-20 0,0-1 16,0 0-16,0-20 0,0 20 15,0 0-15,0-21 0,21 1 16,21-22-16,-21 0 0,22 0 16,-1 0-16,0 0 0,1-22 15,-22 22-15,21-21 0,0 0 16,-20 0-16,20-21 0,-21 20 15,21 1-15,-20 0 0,-1-21 0,0 21 0,-21-1 16,0 1-16,0 0 0,0 42 31,-21 0-31,0 1 16,21-1-16,-22 0 0,22 21 16,0-21-16,-21 1 0,21-1 0,-21 0 15,21 0-15,-21 0 0,21 0 16,0 1-16,21-44 31,-21 1-15</inkml:trace>
  <inkml:trace contextRef="#ctx0" brushRef="#br0" timeOffset="66065.17">17462 9716 0,'0'0'16,"0"-22"-16,0 1 0,-21 21 15,0 0 1,0 0-16,0 0 16,21 21-16,0 1 15,21-1-15,0-21 16,0 21-16,0 0 0,1-21 0,-1 21 16</inkml:trace>
  <inkml:trace contextRef="#ctx0" brushRef="#br0" timeOffset="66173.11">17695 10224 0,'0'0'0</inkml:trace>
  <inkml:trace contextRef="#ctx0" brushRef="#br0" timeOffset="67920.11">17822 10139 0,'43'-21'31,"147"-170"-16,-169 149 1,0 21-16,1-22 0,-22 22 16,-85 0-1,64 42 1,-22 22-16,22-22 16,0 0-16,0 21 0,21 1 15,0-1-15,0-21 0,0 0 0,0 0 16,0 1-16,0-1 0,21 0 0,0 0 15,-21 0-15,21 0 16,1-21-16,-22 22 0,-22-22 31,1 0-31,0 0 0,0-22 16,0 1-16,0 21 16,-1-21-16,1 21 0,0-21 0,0 21 15,42 21 16,0 0-15,0 0-16,1-21 0,20 22 16,0-1-1,-21-21-15,85 0 16,-63 0-16,-1 0 0,43 0 16,-43 0-16,0-21 0,-21-1 15,22 22-15,-22-21 0,64-63 16,-64-22-1,-21 85-15,21-43 16,-21 43-16,0 0 16,0 42-1,-21 0 1,21 21-16,0-20 0,0-1 16,-43 42-16,43-42 0,-21 22 15,21-1-15,-21-21 0,21 0 16,-21 1-16,21-1 0,-21-21 0,21 21 15,0-42 17,0 0-17,0-1-15,0 1 16,21-21-16,0 21 0,0 0 0,43-85 16,-43 85-16,21-43 15,-21 43-15,22-21 16,-22 20-16,0 22 0,0 0 15,0 22-15,-21-1 0,22 0 16,-22 0-16,0 0 0,0 0 16,0 64-1,21 0-15,-21-64 16,0 0-16,0 0 0,0 0 0,0 1 16,0-44 30,0 1-46,21 21 0,-21-21 0,21 0 16,-21 0-16,21 0 0,0-22 16,1 22-16,20-42 15,-21 20-15,0 22 0,0-21 0,22 21 16,-22-22-16,0 22 0,0 21 16,22 0-16,-22 0 0,0 0 0,-21 21 15,0 0-15,0 64 16,-21-21-1,21-22-15,0-21 0,0 0 16,0 22-16,0-22 0,0 0 0,0 0 16,0 0-16,0 0 0,21-21 15,21 0-15,-21 22 0,1-22 16,147 0 0,-106 0-16,-20 0 0,-22-22 15,21 1-15,-21 0 16,1 21-16,20-42 0,-21-1 15,0 22-15,-21 0 0,21-106 16,-21 85 0,-21 42-1,0 0 1,0 21-16,21 0 0,0 0 0,-21 0 16,21 1-16,-43 62 15,43-63-15,0 1 0,0-1 16,0 0-16,0 0 0,0 0 0,0 0 15,0 1-15,22-22 16,-1 0-16,21 0 0,22 21 16,-22-21-16,-21 0 0,64-21 15,-64 21-15,21-22 16,1 1-16,-22 0 0,21 0 16,-21 0-16,64-64 15,-64-21-15,-21 85 16,0-21-16,0 21 0,0-1 15,0 1-15,-21 21 16,0 0-16,0 21 0,-22 43 16,43-22-1,0-21-15,0 43 16,0-43-16,0 0 0,0 0 0,21 22 16,1-22-16,-22 0 0,21 0 15,-21 0-15,0 1 0,21-1 16,-42-21 15,0 0-31,-1-21 0,1 21 16,21-22-16,-21 1 0,0 21 15,-21-42-15,42 21 16,0 42 15,0 0-15,21 0-16,0 0 0,0-21 15,0 22-15,0-1 0,1-21 16,-1 0-16,0 0 0,21 0 16,43 0-1,-43 0-15,1 0 0,41-21 16,-63-1-16,22 22 0,-1-21 16,0 0-16,-20 0 0,20-21 0,43-43 15,-22-42 1,-63 85-16,21-1 0,-21 22 15,0-21-15,0 21 0,-21-43 16,0 64-16,0 0 0,0 0 16,-1 0-16,1 0 0,0 21 15,0 0-15,21 1 0,-42-1 16</inkml:trace>
  <inkml:trace contextRef="#ctx0" brushRef="#br0" timeOffset="68096">20680 10012 0,'42'21'15,"-84"-42"-15,84 63 0,-21-21 0,0 1 0,-21-1 16,22 0-16,-22 0 0,0 0 15,0 0-15,0 1 0,-22-22 16,1 0-16,0 0 0,0 0 16,-21 0-16,-22 0 0,43 0 15,0 0-15,-22 0 0,-20 0 16,63-22-16,0 1 31,0 0-31,0 0 0,0 0 16</inkml:trace>
  <inkml:trace contextRef="#ctx0" brushRef="#br0" timeOffset="68387.84">19537 9589 0,'0'0'0,"-21"0"0,-1 0 15,1 0 1,21-22-16,0 44 47,21-1-47,1-21 15</inkml:trace>
  <inkml:trace contextRef="#ctx0" brushRef="#br0" timeOffset="69208.37">20532 9821 0,'0'22'62,"21"-22"-62,0 21 16,0 0-16,-21 0 15,21 0 1,-21 0-16,21 1 0,-21-1 16,0 0-16,0 0 15</inkml:trace>
  <inkml:trace contextRef="#ctx0" brushRef="#br0" timeOffset="78720.38">1439 11748 0,'0'-22'0,"0"1"0,0 0 16,0 0-16,0 0 16,21 0-16,-21-1 15,22 1-15,-22 0 0,0-21 16,0-1-16,0 22 0,0 0 15,0 0-15,0 0 16,0 0-16,0 42 31,0 0-15,0 21-16,0 1 0,0-1 16,0 21-16,0 1 0,-22-22 0,22 43 15,-42 42 1,42-64-16,-21 22 0,-21 42 15,42-63-15,-22-22 0,1 21 16,21-20-16,-21-22 0,21 21 0,0-21 16,0 1-16,0-1 0,0 0 15,-21 0-15,42-42 32,0 0-17,-21 0-15,21-22 0,1 22 0,-1-21 16</inkml:trace>
  <inkml:trace contextRef="#ctx0" brushRef="#br0" timeOffset="79419.98">1947 11536 0,'21'-21'0,"-42"42"0,21-42 31,0 42-31,-21 0 15,21 21-15,0 1 0,0-22 16,0 42-16,-21-20 0,21-1 0,0 22 16,-21 41-1,21 44-15,-21-107 0,-1 43 16,22-43-16,0-21 16,0 21-16,0-20 0,0 20 15,0 21 1,0-41-1,-21-22 1,0 0-16,0-22 16,0 22-16,0-21 0,-22 0 15,22 0 1,-21 0-16,-1 0 0,-20-1 16,21 1-16,-1 21 0,1 0 15,21-21-15,0 21 0,-43 0 16,43 0-1,21 21 1,21-21-16,0 21 0,22-21 16,-1 0-16,0 0 0,1 0 15,20 0-15,-21 0 0,1 0 16,20-21-16,1 21 0,-22-21 0,22 0 16,-22 0-16,21 0 0,-20-1 15,-1 1-15,43 0 16,-22-21-16,-42 21 15,1 21-15,-22-22 0,0 44 32,0-1-17,0 0-15,0 0 0,0 0 0,0 0 16,0 22-16,0-22 0,-22 42 16,1-20-1,21-22-15,0 0 16,0-42 31,-21 0-32,21 0-15,0-1 0,0 1 0,0 0 16</inkml:trace>
  <inkml:trace contextRef="#ctx0" brushRef="#br0" timeOffset="79603.88">2222 11896 0,'0'0'0,"0"-21"0,0-1 0,0 1 32,22 21-1,-1 21-15,0-21-1,0 0-15,-21 22 0,21-22 16,0 21-16,1-21 0,-1 21 0</inkml:trace>
  <inkml:trace contextRef="#ctx0" brushRef="#br0" timeOffset="80238.52">3133 12298 0,'0'0'0,"0"-21"15,21 0-15,-21-1 0,0 1 16,0 0-16,0-21 16,0 21-16,0-1 0,0 1 0,0-42 15,-43 20 1,43 22-16,-63-21 16,42 42-16,0 0 0,-22 0 15,22 21-15,0-21 0,0 21 16,0 0-16,-1 22 0,-20 20 15,42-42-15,-21 22 0,0-1 16,21-21-16,-21 22 0,21-1 0,0-21 16,0 0-16,0 0 0,0 22 15,21-22-15,0 0 16,21-21-16,-21 0 0,1 0 16,41 0-16,-42 0 15,22 0-15,-1-21 0,-21 0 16,21-22-16,1 1 15,-22 21-15,0-21 0,0-1 0,22 1 16,-22 0-16,0-1 0,0 1 0,0-22 16,-21 22-16,21 0 0,-21-22 15,22 22-15,-22 0 0,0-1 16,0 1-16,0 0 0,0-43 16,0 64-16,0 0 15,0 42 1,0 0-16,0 21 15,0 1-15,0-1 0,0 0 0,0 64 16,0-42-16,0-22 16,0 21-16,0-20 0,0 20 0,0-20 15,0 62-15,0-41 16,0-43-16,0 0 16,0 0-16,0 1 15,21-22-15,0 0 16,0 0-16,0 0 0,0-22 15</inkml:trace>
  <inkml:trace contextRef="#ctx0" brushRef="#br0" timeOffset="80853.5">4000 12129 0,'0'0'15,"0"-22"-15,0 1 0,0 0 16,0 0-16,0 0 0,0 0 0,-42-1 16,21 1-16,0 21 15,0 0 1,-1 0-16,1 21 0,0 1 0,0-1 16,-43 63-1,22-41-15,42-1 0,-21-21 16,0 43-16,21-43 0,0 0 15,0 0-15,0 0 0,0 1 16,0-1-16,21-21 16,0 0-16,0 0 0,22 0 15,20 0 1,-42-21-16,0-1 0,1 1 0,41-21 16,-42 21-16,0-22 15,1 22-15,-1-21 0,0-64 16,0 64-16,0-1 0,0-20 0,-21-43 15,0 64-15,22-64 16,-22 64-16,0-1 0,0-41 16,0 62-16,0 1 0,0 0 15,0 0-15,0 42 32,0 21-32,-22-20 0,22 20 15,0 0-15,0 22 0,0-22 0,0 0 16,0 22-16,0 84 15,0-84-15,0-22 0,0 0 16,0 22-16,0-22 16,0-21-16,0 0 0,0 1 0,0-1 15,0 0-15,0 0 16,0-42 15,22 0-31,-1 21 0,-21-21 16</inkml:trace>
  <inkml:trace contextRef="#ctx0" brushRef="#br0" timeOffset="81653.27">4318 12192 0,'21'0'15,"0"0"-15,0 0 16,22 0-16,-22 0 15,21-21-15,-21 21 0,1-21 16,-1 21-16,0-21 0,0-1 16,0 1-16,-21 0 15,0 0-15,0 0 0,0 0 16,-21 21 15,0 0-31,21 21 0,-21-21 16,21 21-16,0 0 15,0 0-15,0 0 0,0 1 0,0 20 16,0 21-16,0-41 16,0-1-16,0 21 15,21-42-15,0 0 0,-21 21 16,21-21-16,22 0 0,-22 0 0,0 0 16,42 0-16,22-42 15,-64 21-15,0 0 16,22-22-16,-22 22 15,0 0-15,0-21 0,0 20 0,-21 1 16,0 0-16,0-21 16,0-1-16,0 65 31,0-1-31,0 0 16,-21 21-16,0 22 15,21-43-15,-42 21 16,42-21-16,0 1 0,0-1 0,-21 0 15,21 0-15,-22 0 0,22 0 16,-21-21 15,21-21-15,0 0-16,0 0 16,0 0-16,0 0 0,0-1 0,21 1 15,-21-21-15,22 21 0,62-85 16,-63 64-16,1 20 15,20 1-15,-21 0 0,21 0 0,-20 0 16,-1 21-16,42 0 16,-20 0-16,-22 21 0,-21 0 15,21 21-15,-21-20 0,0 20 0,0-21 16,0 21-16,-21 22 16,0-43-16,-22 64 15,43-64-15,0 0 16,-21 0-16,21 0 15,21-42 17,0 21-32</inkml:trace>
  <inkml:trace contextRef="#ctx0" brushRef="#br0" timeOffset="82723.98">6562 12298 0,'21'0'16,"-21"-21"-16,21 0 15,-21-1-15,21 22 0,-21-21 16,0 0-16,21 0 16,-21 0-16,21-22 15,-21 22-15,0 0 0,0 0 0,0 0 0,-21 0 16,0-22-16,-64-20 16,1 42-1,41 21-15,1 0 0,21 0 16,-21 0-16,-1 21 0,22 0 15,-21 0-15,21 21 0,-1-20 0,-62 105 16,20-22 0,64-62-16,0 20 15,0-42-15,0 1 0,0-1 16,0 0-16,21 0 0,1-21 0,-1 0 16,42 0-16,22 0 15,-43 0-15,1-21 16,41-21-16,-41 20 0,-1-20 15,0 21-15,1-21 0,-1-1 16,106-147 0,-63 20-1,-64 128-15,0-21 0,0 20 16,0-20-16,-21 20 0,0-20 0,0-1 16,0 22-16,0 0 0,0-1 15,0 1-15,0 0 0,0-1 16,0 22-16,0 0 0,-21 21 0,-21 0 15,42 21-15,-42 64 16,20-43-16,1 85 16,0-63-16,0-1 0,0 1 0,21-1 15,-21 22-15,-1-22 0,-20 191 32,21-148-32,21-63 0,0-1 15,0 0-15,0-21 0,21 1 16,21 20-16,-20-21 0,-1-21 15,0 0-15,85 0 16,-64 0-16,-21 0 0,22-21 16,-1 0-16,21-22 0,-20 22 15,-22 0-15,42-42 16,-41 20-16,-22 22 0,21-21 0,0 21 16,-21-1-16,0-20 0,0 21 15,-21 21 1,0 21-1,21 0-15,-22 0 0,22 1 0,-21 20 16,21 0-16,-21 22 16,21-43-16,0 0 15,0 0-15,0 0 0,0 1 16,21-22 15,-21-22-31,0 1 0,21 0 16,-21 0-16</inkml:trace>
  <inkml:trace contextRef="#ctx0" brushRef="#br0" timeOffset="82895.96">7260 11853 0,'0'0'0,"0"-21"16,21 21 46,0 0-62,1 21 0,-1-21 16</inkml:trace>
  <inkml:trace contextRef="#ctx0" brushRef="#br0" timeOffset="84928.8">7578 12044 0,'0'0'15,"0"21"-15,0 21 16,0 1-16,0-22 16,0 0-16,0 21 0,0-20 15,0-1-15,21 0 16,-21 0-16,21 0 0,0 0 16,21-21-1,-20 0-15,-1 0 16,0 0-16,0 0 15,0 0-15,0-21 0,-21 0 0,43-21 16,20-43 0,-42 64-16,-21 0 0,22-43 15,-1 43-15,-21 0 0,0-21 16,21 42 0,-21 21-1,0 0-15,0 21 16,0-21-1,0 1-15,-21 20 0,21 0 16,0-21-16,0 22 0,-21-22 16,21 21-16,0-21 15,0 1-15,21-22 16,0 0-16,0 0 0,0 0 16,0 0-16,1 0 15,-1 0-15,0-22 0,21 22 0,-21-21 16,1 0-16,-1 0 0,0 0 0,42-43 15,-63 43-15,22 0 0,-1-21 16,0 20-16,-21 1 0,0 0 0,0 0 16,0 0-16,0 0 0,0-1 15,0 44 17,0-1-32,-21 0 15,21 0-15,-21 0 0,21 0 16,0 1-16,-22 41 0,22-42 15,0 0-15,0 1 0,0-1 16,0 0-16,0 0 16,22-21-16,-1 0 0,0 0 15,42 0-15,-41 0 16,-1 0-16,21 0 16,-21-21-16,0 0 0,22 0 0,41-43 15,1-21 1,-64 64-16,0 0 15,1 0-15,-22 0 0,0 0 0,0-1 16,-22 22 0,1 0-16,0 22 0,0-22 0,21 21 15,-42 21-15,20 0 16,22-20-16,0-1 0,0 0 16,0 0-16,0 21 0,0-20 0,0-1 15,0 0-15,0 0 16,0 0-16,0 0 15,22-21-15,-22-21 47,-22 0-47,22 0 16,-21 0-16,0 21 16,21-21-16,-21 21 15,21 21 16,0 0-31,0 0 0,0 0 16,21-21-16,0 0 0,0 21 16,1-21-16,-1 0 15,0 0-15,0 0 0,0 0 0,22 0 16,-1 0 0,-21 0-16,43-42 0,-43 42 15,0-21-15,21 0 0,-21 0 0,1 21 16,-22-22-16,21 1 0,0 0 0,-21 0 15,21-21-15,-21 20 16,0 1-16,0 42 31,0 1-15,-21-1 0,21 0-16,-21 0 0,21 0 0,0 0 15,-21 1-15,21-1 0,0 0 0,0 0 16,0 0-16,0 0 15,0 1-15,21-22 16,0 0-16,0 0 0,0 0 0,0 0 16,1 0-16,-1-22 15,0 22-15,0-21 0,0 0 16,22-21-16,-22-1 16,0 22-16,-21 0 15,21 0-15,-21 0 0,21 0 0,-21 42 47,0 0-47,0 0 0,0 0 0,0 0 16,0 1-16,0-1 0,0 0 15,-21 21-15,21-21 16,0 1 0,21-22-1,0 0-15,1 0 16,-1-22-16,-21 1 15,0 0-15,21 0 0,-21 0 16,0 0-16,0-1 0,0 1 0,0 0 16,0 0-16,-21 0 0,21 0 15,-21 21-15,-1-22 0,1 22 32,21-21-17,21 21 1,1 0-16,20-21 15,-21 21-15,0 0 0,0 0 16,43-21-16,-43 21 0,0 0 16,0 0-16,1 0 0,-1 0 0,0 0 15,-21 21-15,0 0 0,21 0 16,-21 1-16,0-1 0,0 21 16,0 43-1,0-64-15,-21 0 0,21 0 16,-21-21-16,21 21 0,0 1 15,0-1-15,-21-21 16,21-21 31,0-1-47,0 1 0,0 0 0,21-21 16,0 21-16,0-22 15,0 22-15,0-21 0,1-1 16,-1 22-16,0-21 0,21 21 0,-21 0 0,1-1 15,41-20-15,-42 21 16,22 21 0,-22 21-1,0 0-15,-21 22 0,0-1 16,0-21-16,0 21 16,0-20-16,0-1 0,0 21 0,-21 0 15,21-20-15,-21-1 0,21 21 16,0-21-16,-22 0 15,1-21 1,0 0 0,0 0-16,0-21 15,0 21 1,-1-21-16,1 0 0</inkml:trace>
  <inkml:trace contextRef="#ctx0" brushRef="#br0" timeOffset="85140.68">9271 11790 0,'0'0'15,"-21"0"1,0 0-16</inkml:trace>
  <inkml:trace contextRef="#ctx0" brushRef="#br0" timeOffset="86034.38">11091 12319 0,'0'0'0,"-21"0"0,0 0 16,42 0 15,0 0-31,0 0 0,1 21 15,41-21-15,22 21 16,-43-21-16,0 0 0,64 0 16,-42 22-16,20-22 0,-20 0 15,-1 0-15,22 0 0,63 0 16,-84 0-16,-1 0 0,-20 0 16,-1 0-16,0 0 0,-21 0 0,1 0 15,-1 0-15,-21-22 16,-21 22-16,-1-21 15,1 21-15,-63-42 16,41 21-16,22 21 16,-21-21-16,-1-1 0,22 1 15,0 21-15,0 0 0,0-21 0,42 21 47,21 0-47,-21 0 16,1 0-16,20 0 0,-21 0 15,0 0-15,22 0 0,-22 21 0,0-21 16,0 21-16,0 1 0,-21-1 0,0 0 16,0 0-16,0 0 0,0 0 0,0 22 15,-21-22-15,-21 0 0,21 21 16,-22-20-16,22-1 0,-21 0 16,-1 0-16,22 0 0,-21 0 0,21 1 15,0-1-15,-22-21 0,43 21 16,-21-21-16,0 0 0,42 0 47,0-21-47,0 0 15</inkml:trace>
  <inkml:trace contextRef="#ctx0" brushRef="#br0" timeOffset="88056.25">13801 12425 0,'0'0'0,"-22"0"16,22 21-16,0 0 31,22-21-15,-1 0-16,0 0 16,0 0-16,0 0 0,43-42 15,-43 42-15,64-21 16,-64 0-16,21-1 0,0 1 15,-20 0-15,20 21 0,-21-21 0,64-64 16,-43 43 0,-21 21-16,0-22 0,-21 1 15,22 0-15,-22 21 0,21-43 16,-21 43-16,0 0 16,0 0-1,0-1 95,0 1-79,0 0-16,0 0 1,0 0 0,-21 21 31,-1 21-47,22 0 15,-21 0-15,0 0 0,0 22 16,0-1-16,21 0 0,-64 128 15,43-107-15,0 1 16,-21 63-16,20-64 0,1 1 16,0-1-16,0 22 15,-21-22-15,20 22 0,1-21 0,0 20 0,-21-20 16,21 20-16,-1-20 0,-20-1 16,21 22-16,0-21 0,0-1 0,-1-21 15,22 22-15,0-22 0,0 64 16,0-85-1,22-21-15,-1 0 0,0 0 16,0 0-16,0 0 0,22-21 0,84-42 16,-106 20-16,63-20 15,-41 20-15,41-41 16,-62 20-16,-1 22 0,21-64 16,-21 43-16,-21-1 0,0 1 15,0-1-15,0 22 0,-63-106 16,42 105-16,-22 1 15,22 21-15,-21 0 0,21-1 16,-22 22-16,22 0 0,-21 0 16,21-21-16,-1 21 0,44 0 31,-1 0-31,0 0 0,21 0 16,1-21-16,-1 21 0,0-21 0,1 0 15,-1 21-15,21-21 0,-20-1 0,63-20 16,-64 21-1,0 0-15,1 0 0,-1-1 0,21-41 16,-41 21-16,-1 20 0,0-20 16,-21 21-16,0 0 0,-21 21 15,0 0 1,-1 21-16,1 0 16,0 0-16,0 0 0,0 22 15,21-22-15,0 21 0,-21-21 0,21 22 16,-22-22-16,22 0 0,0 0 0,0 0 15,0 1-15,0-1 16,22-21 0,-1 0-16,-21-21 15,21-1 1,-21 1-16,21 0 0</inkml:trace>
  <inkml:trace contextRef="#ctx0" brushRef="#br0" timeOffset="88240.14">14944 11959 0,'0'0'0,"0"-21"15,-22 0 1,22 42 15,22 0-15,-1 0-16,0 1 15,0-22-15</inkml:trace>
  <inkml:trace contextRef="#ctx0" brushRef="#br0" timeOffset="88663.9">15473 12256 0,'0'0'0,"-21"21"0,-1 0 16,1 0-16,21 0 0,-21 0 15,0 1-15,21-1 0,-21 21 16,21-21-16,-21 0 0,-1 1 16,22-1-16,0-42 47,0-1-32,0 1-15,0 0 0,22-21 16,-22 21-16,21-1 0,0 1 0,0-21 15,64-43 1,-64 64-16,42-21 0,-41 42 16,-1 0-16,0 0 0,0 0 0,0 0 15,0 0-15,1 21 0,-22 0 16,21 0-16,-21 0 0,0 22 0,0-22 16,0 0-16,0 0 0,0 0 15,0 22-15,0-22 0,0 0 16,0 0-16,-21 0 0,21 1 15,0-1-15,21-21 32,0 0-17,0 0-15,0-21 0</inkml:trace>
  <inkml:trace contextRef="#ctx0" brushRef="#br0" timeOffset="89213.15">16446 12256 0,'0'0'0,"-42"-64"31,21 43-31,0 21 0,-22-21 16,22 21-16,0 0 0,-85 0 16,43 0-1,42 21-15,-22 0 0,22 0 0,-21 0 16,21 1-16,-1 20 0,-20 43 15,42-22 1,0-42-16,0 0 0,0 1 16,21-1-16,0 0 0,1-21 15,20 0-15,-21 0 0,0 0 16,22 0-16,-22 0 0,85-42 16,-85 42-16,21-22 15,-21-20-15,22 21 0,-1 0 0,-21-22 16,0 1-16,22 0 0,-22-1 15,0-20-15,42-85 16,1 0 0,-43 84-16,-21 22 0,21-1 0,-21 22 15,21-21-15,-21 0 16,0 20-16,-21 65 16,0-22-1,0 21-15,0 1 0,-43 147 16,22-63-1,42-63-15,-21 41 16,21-41-16,0-22 0,0-21 0,0 64 16,21-64-16,0 0 0,-21 1 15,21-22-15,-21 21 0,21-21 16,1 0-16,-1 0 16,0-21-16,0-1 15,0-20-15</inkml:trace>
  <inkml:trace contextRef="#ctx0" brushRef="#br0" timeOffset="90061.66">17357 11959 0,'21'-21'31,"0"21"-31,0 0 16,0-21-16,0 21 0,1 0 0,20-21 16,-21 0-16,43-1 15,-43 22-15,0-21 0,0 0 16,0 0-16,0 21 0,-21-21 0,0 0 16,0-1-16,0 1 15,-21 21-15,0 0 0,0 0 16,0 0-16,-22 0 0,22 0 0,-21 21 15,0 1-15,20-1 16,-62 42-16,63-42 0,-1 1 16,1 20-16,21-21 15,0 0-15,0 0 0,0 1 0,21-1 16,1 0-16,83 0 16,-62-21-1,-22 0-15,0 0 0,21 0 0,-20 0 16,-1 0-16,0 0 15,-42 0 1,0 0 0,-1 0-16,-20 0 0,21 0 0,-21 21 15,20 0-15,-20 1 0,21-1 16,-21 0-16,-22 42 0,1 1 16,41-43-16,1 0 15,21 0-15,0 22 0,0-22 16,0 0-16,21 0 0,1 0 0,-1-21 15,127 22 1,-85-22-16,-20 0 16,-1 0-16,0 0 0,22-22 0,-22 1 15,1 0-15,20-21 16,-21-1-16,1 1 0,-22 0 0,21-1 16,-21 1-16,85-191 15,-63 85 1,-43 106-16,21-43 15,0 64-15,-21-21 0,0 20 16,0 44 0,-21 20-1,0-21-15,-1 21 0,22 1 16,-21-1-16,-21 64 0,42-43 16,-21 1-16,0-1 0,-1-20 15,22 20-15,0-20 0,-21-1 0,21 0 16,-21 22-16,21-22 0,0-21 15,0 0-15,0 1 16,21-44 15,0 22-31,-21-21 16,22 0-16,-1-21 0,0 21 0</inkml:trace>
  <inkml:trace contextRef="#ctx0" brushRef="#br0" timeOffset="91083.08">18267 12234 0,'0'22'16,"21"-22"15,0 0-31,0 0 0,0 0 16,1 0-16,-1 0 15,63-43-15,-62 22 0,-1 0 16,0 0-16,0 0 0,-21-1 15,21-20-15,-21 21 0,0 0 16,0-22-16,-21 43 16,0 0-1,0 0-15,-22 0 0,22 22 0,0 20 16,-21-21-16,-1 43 16,22-22-16,0 0 0,0-21 0,21 85 15,0-42 1,21-43-16,21 0 15,-20-21-15,20 21 0,-21-21 16,21 0-16,-20 0 0,20 0 0,0 0 16,-21-21-16,22 21 0,-22-21 0,64-43 15,-43 1 1,-21 42-16,0 0 16,-21-22-16,0 22 0,21-21 0,-21 21 15,22-22-15,-22 22 16,0 42 15,0 0-31,0 22 16,-22-22-16,22 0 0,-21 0 0,21 22 15,0-22-15,0 21 0,-21-21 16,21 0-16,-21 1 0,21-1 16,0 0-16,-21-21 15,21 21-15,0-42 47,0 0-47,21 0 0,0-1 16,0 1-16,0-21 0,1 21 0,-1-22 15,0 22-15,0-21 0,0 0 16,43-43 0,-22 64-16,-21 0 0,0 21 15,1 0-15,-1 0 0,-21 21 16,21 0-16,-21 0 0,21 0 15,-21 0-15,21 22 0,-21-22 16,0 21-16,0 43 16,0-22-16,0-41 15,0-1-15,0 0 16,0 0-16,-21-21 0,0 0 16,21-21 15,0 0-31,0 0 15,21-1-15,0 1 0,0-21 0,43-22 16,21-20 0,-64 41-16,42 1 15,-42 21-15,1 21 0,-1 0 0,0 21 16,-21 0 0,0 0-16,0 1 15,0 41-15,0-21 0,-21-20 16,21 20-16,-21-21 0,-1 0 0,22 22 15,-21-22-15,21 0 16,-21 21-16,0-42 16,42 0 15,0-21-15,0 0-16,1 0 0,-1 0 15,0-1-15</inkml:trace>
  <inkml:trace contextRef="#ctx0" brushRef="#br0" timeOffset="91467.86">19833 12192 0,'0'0'0,"-21"0"0,42 0 47,0 0-47,0 0 0,1-21 16,-1 21-16,21-21 15,22 0-15,-43-1 16,0 22-16,21-42 0,-21 21 16,1 0-16,-1-22 0,-21 22 15,0 0-15,0 0 16,-21 21-16,-1 0 0,1 0 16,0 0-16,-42 21 15,20 0-15,22 0 0,-21 22 0,21-22 16,-1 0-16,1 21 0,0 22 15,21-43-15,0 0 0,0 43 16,0-43-16,0 0 16,21 21-16,43-20 15,-22-22-15,-21 0 16,22 0-16,-22 0 0,21 0 16,0 0-16,-20 0 0,20-22 0,0 1 15,22 0-15</inkml:trace>
  <inkml:trace contextRef="#ctx0" brushRef="#br0" timeOffset="91932.59">20510 12002 0,'0'0'0,"0"-22"0,-21 44 31,21-1-15,0 0-16,0 0 0,-21 0 15,0 0-15,21 1 0,-21-1 16,21 21-16,-21-21 0,21 0 0,0 1 15,0-1-15,-22 0 0,22 0 0,0 0 16,-21 0-16,21 1 16,0-44 31,0 1-47,0 0 15,0-21-15,21 21 0,1-1 0,-1 1 16,0-21-16,0 21 15,0-22-15,43-20 0,-22 42 0,85-43 16,-85 43 0,1 21-16,-22 0 0,21 0 15,-21 0-15,1 64 16,-1-43-16,-21 42 0,0-20 16,0-22-16,0 21 0,0 0 15,0-20-15,0-1 0,-21 21 16,21-21-16,0 0 0,-22 1 0,1-22 0,0 21 15,21 0 1,0-42 15,0 0-31,0-1 0,21 1 0,-21 0 16,21 0-16</inkml:trace>
  <inkml:trace contextRef="#ctx0" brushRef="#br0" timeOffset="92280.39">21484 11324 0,'0'0'0,"0"21"47,0 1-47,0 20 0,0-21 0,-21 21 15,0 1-15,0-1 0,-1 22 16,1-22-16,0 0 0,0 22 0,0-1 16,0 1-16,-1-22 0,1 22 0,-21 84 15,21-64 1,21-41-16,0-22 0,0 42 16,0-41-16,0-1 15,21-21-15,0 0 16,0 0-16,0 0 0,1 0 0,-1 0 15,0-21-15,21-1 16,-21 1-16,22-21 0,-22 21 16,21-43-16,-42 43 15</inkml:trace>
  <inkml:trace contextRef="#ctx0" brushRef="#br0" timeOffset="92580.22">21040 11790 0,'0'0'0,"21"0"16,0 0-1,0 0-15,21 0 0,1 0 16,-22 0-16,21 0 0,1-21 16,41 21-16,-41 0 0,-1 0 15,0 0-15,1 0 0,-22 0 16,21 0-16,22 0 15,-43 0-15,0 0 16,0 0-16,0 0 16,0 0-16,1 0 15,-1 0-15</inkml:trace>
  <inkml:trace contextRef="#ctx0" brushRef="#br0" timeOffset="93527.68">2328 13653 0,'0'0'15,"0"-22"-15,0 1 0,0 0 16,-21 21-1,21 21-15,-21 22 16,21-22-16,-21 21 0,21 22 0,0-22 16,0 21-16,-21 1 0,21-1 15,-22 1-15,22-1 0,-21 1 16,21-1-16,-21 1 0,21-1 16,-21 43-16,0-63 0,21-1 15,0-21-15,0 0 0,0 0 16,0 1-16,0-1 0,0-42 31,0-1-31,0 1 0,0 0 0,21 0 16,-21-21-16,21-1 0</inkml:trace>
  <inkml:trace contextRef="#ctx0" brushRef="#br0" timeOffset="93761.55">2244 13758 0,'0'0'0,"0"-21"0,0 0 16,21 0 0,0 21-16,0 0 0,21-21 15,-20 0-15,41 21 0,-21-22 0,1 1 16,20 0-16,-20 21 0,62-42 16,-41 42-16,-22 0 0,22 0 15,-43 0-15,0 0 16,-21 21-16,0 0 15,-21 21-15,0 1 0,0-22 16,-43 21-16</inkml:trace>
  <inkml:trace contextRef="#ctx0" brushRef="#br0" timeOffset="93966.43">2286 14288 0,'0'0'0,"0"42"31,21-42-15,0 0-16,0 0 0,1 0 0,-1 0 15,21-21-15,0 0 0,-20 21 16,62-22-16,-20 22 16,-43-21-16,0 21 15,0 0-15,0 0 0,1 0 0</inkml:trace>
  <inkml:trace contextRef="#ctx0" brushRef="#br0" timeOffset="94198.3">3027 14182 0,'0'21'0,"0"0"16,0 0-16,0 0 0,0 1 15,-21-1-15,-1 21 0,1-21 16,21 22-16,-21-22 0,21 21 0,-21-21 15,0 22-15,21-22 0,0 63 16,-21-41 0,42-43-1,0 0 1,-21-21-16,42-22 0,-21 22 16,-21 0-16</inkml:trace>
  <inkml:trace contextRef="#ctx0" brushRef="#br0" timeOffset="94512.12">3111 14055 0,'-63'0'31,"42"0"-31,21 21 0,0 0 0,0 0 16,21-21-1,0 0 1,0 0-16,0 0 15,1 0-15,-1-21 0,0 21 0,0-21 16,0 0-16,-21 0 16,0-1-16,0 1 0,-21 0 15,-21 21-15,-1-21 16,22 21-16,0 0 0,0 0 16,0 0-16,0 21 15,21 0-15,0 0 16,21-21-1,0 0-15,0 0 16,0 0-16,0 0 0,22 0 0</inkml:trace>
  <inkml:trace contextRef="#ctx0" brushRef="#br0" timeOffset="94799.95">3831 13526 0,'-21'-43'31,"0"64"-31,-22 43 16,43-22-16,0 1 0,-42 41 15,42-20-15,-42 42 16,21-43-16,-1 1 0,1-1 16,0 43-1,-42 42-15,41-84 0,1-22 16,21-21-16,-21 21 0,21-20 15,0-1-15,0 0 0,0 0 16,0 0-16,21-42 31,0 0-31,1 0 16,-1 0-16</inkml:trace>
  <inkml:trace contextRef="#ctx0" brushRef="#br0" timeOffset="95200.2">3725 14309 0,'0'21'15,"21"0"-15,1-21 16,20 0 0,-21 0-16,64-42 0,-43 42 15,-21-21-15,0-1 0,22 22 16,-1-42-16,-21 42 0,0-21 15,-21 0-15,0 0 0,0-1 16,0 1-16,-21 21 16,0 0-16,-21 0 0,21 0 0,-22 0 15,22 0-15,-85 21 16,43 22 0,42-1-16,-1-21 0,-20 64 15,21-64-15,21 64 16,0-64-16,0 21 0,0 1 15,0-22-15,21 0 0,0 0 16,43-21-16,-1 0 16,-42 0-16,85-42 15,-63 21-15,20-22 16,-42 22-16,0-21 0,22 21 16</inkml:trace>
  <inkml:trace contextRef="#ctx0" brushRef="#br0" timeOffset="96400.52">5228 13801 0,'0'0'0,"0"-21"0,21-1 0,-21 1 0,0 0 15,0-21-15,0 21 0,0-1 0,0 1 16,0-21-1,-21 63 1,0 0 0,0 22-16,21-1 0,0 0 0,-21 22 15,21-22-15,-22 22 0,22-1 0,0 1 16,0-1-16,-21 1 0,21-1 16,-21 1-16,21-1 0,0-21 0,0 1 15,0-1-15,0 22 16,21-43-16,0 0 0,1 0 0,20-21 15,106-42 1,-84 21-16,-22-22 0,106-63 16,0-21-1,-105 64-15,-1 21 16,0-22-16,1 22 0,-22-22 0,21 1 16,-21 20-16,-21-20 0,0 21 15,21-43-15,-21 43 0,0 20 16,-21 1-16,0 21 15,0 0-15,0 21 0,0 1 0,-1 20 16,-20-21-16,-21 127 16,20-42-16,22-64 15,0 128-15,21-107 16,0-20-16,0-1 0,0 21 0,0-20 16,21-1-16,43 43 15,63-43 1,0-42-1,-85 0-15,21-21 0,-20 21 16,-1-21-16,22 0 0,-22-22 0,0 22 16,1 0-16,-1-21 0,0-1 0,-21 22 15,22-21-15,-22-1 0,-21 22 16,0-21-16,21 21 0,-21 0 0,0-22 16,-21 43-16,0 0 15,0 0-15,-1 0 16,-20 43-16,42-22 0,-21 21 15,0 22-15,0-22 16,-1 0-16,1 22 0,21-22 16,-21 22-16,0 41 0,0-41 15,0-22-15,21 22 0,-22-1 0,22 1 16,-21-1-16,0 1 0,0 42 16,0-1-1,0-62-15,21-1 0,0 22 16,0-43-16,0-42 15,21-1 1,-21 1-16,21-21 0,0 0 0,0-1 16,0 1-16,-21 0 0</inkml:trace>
  <inkml:trace contextRef="#ctx0" brushRef="#br0" timeOffset="96688.35">6498 14415 0,'0'-43'0,"0"86"0,0-128 16,0 43-16,0 20 0,21-20 0,-21 21 15,43-21-15,-22 20 0,21 1 16,-21 21-16,0 0 16,22 0-16,-22 0 0,64 0 15,20 43-15,-62-22 16,-22 0-16,0 42 16,-21-20-16,0-22 0,0 21 15,-21-21-15,-21 22 0,-43-1 0,43 0 16,-1-20-16,-105 20 15,42-21 1,64-21-16,21 0 0,-22 0 16,43-21-1,0 0-15,22 0 16,-1-22-16,0 22 0,21 0 0,1-21 16</inkml:trace>
  <inkml:trace contextRef="#ctx0" brushRef="#br0" timeOffset="98214.48">7535 13653 0,'0'-22'0,"0"44"0,0-65 0,-21 43 16,0 0 0,0 21-16,0 1 0,-1-1 15,1 21-15,21 0 0,-21 1 16,0-1-16,-21 106 15,20-105-15,1-1 0,0 64 16,21-64-16,-21 0 0,21 1 16,0-1-16,0 0 0,0 1 15,0-22-15,0 0 0,0 0 0,85 0 16,-64-21 0,0 0-16,21 0 0,22 0 15,-22-21-15,-21 0 0,22-21 16,20-1-16,-21 1 0,-20 21 15,-1-21-15,0 20 0,0-20 16,0 0-16,-21 21 0,0-1 16,-21 22-1,0 0 1,0 22-16,21 20 16,-21-21-16,-1 0 0,1 43 15,21-43-15,0 21 0,0 22 16,0-1-1,21-63-15,1 21 0,-1-21 16,0 0-16,0 0 0,43 0 16,-43 0-16,21 0 0,64-63 15,-43 21 1,-63-1-16,22 22 0,-22-42 16,0 41-16,0-41 15,0 42-15,0-22 0,-22 22 16,1 0-16,0 0 0,-21 0 0,21 21 15,-1 0-15,-20 0 0,0 0 16,21 0-16,-22 0 0,22 21 16,-21-21-16,-1 63 0,22-41 15,21-1-15,0 42 0,0-20 16,0-1-16,21 0 16,1-21-16,-1 1 0,21-1 15,0 0-15,1 0 0,-1 0 0,22-21 16,-22 0-16,21 0 0,1 0 0,-22 0 15,22 0-15,20-21 0,-20 21 0,126-63 16,-63-1 0,-84 43-16,-1-21 0,-21 20 15,0 1-15,1-21 0,-22 21 16,0-22-16,0 22 0,0 0 16,-22 0-16,1 21 0,0 0 15,-21 0-15,21 0 0,-22 0 0,1 0 16,21 0-16,-22 0 0,22 21 0,-21 0 15,0 43-15,20-43 16,1 21-16,0-21 0,0 43 16,0-43-16,21 21 15,0-20-15,0-1 16,21-21-16,0 21 0,0-21 0,0 0 0,1 0 16,-1 0-16,42-21 0,-42 0 15,22-1-15,41-41 16,1-22-1,-64 64-15,0-42 16,1 63-16,-22-22 16,0 44-1,0-1-15,0 0 16,0 0-16,0 0 0,-22 22 0,22-22 16,0 0-16,0 21 0,0-21 15,0 22-15,22-22 0,-1 0 0,0 0 16,64 22-1,42-22-15,-85-21 16,0 0-16,22 0 0,-22 0 16,22-21-16,41-1 0,-41 1 15,-1 0-15,-20 0 0,84-64 16,-85 22 0,-21 42-16,-21-22 0,0 22 0,0 0 15,-42 0-15,0-22 16,-1 22-16,1 21 0,0 0 0,-107 0 15,65 21 1,41 1-16,-62 41 16,83-42-16,22 22 0,0-22 15,0 0-15,0 21 0,0-21 16,22 43-16,20-22 16,0-42-16,-21 0 0,1 21 15,20-21-15,0 0 0,-21 0 16,22-21-16,-1 21 0,0-21 0,1 0 15,-1 0-15,64-85 16,-43 21-16,-20 43 16,-22-22-16,21 1 0,-21 21 15,1-22-15,20-63 0,-42 64 0,21-1 16,0 1-16,-21-22 16,0 43-1,0 63-15,-21 0 0,-21 21 16,21 22-16,-1-22 0,-20 22 0,21-1 15,0 1-15,0-1 0,-22 106 16,43 1 0,0-128-16,0 0 0,0-20 15,0 20-15,0-21 0,43 21 16,-22-20-16,0-1 0,106 0 31,0-21-31</inkml:trace>
  <inkml:trace contextRef="#ctx0" brushRef="#br0" timeOffset="98820.13">11324 14288 0,'-106'0'15,"212"0"-15,-233 0 0,148 0 16,0 0-16,1 0 15,83 0-15,-62 0 16,105 0-16,-63 0 0,-1 0 16,22 0-16,-21 0 0,105 0 15,1 0-15,-128-22 16,85 22-16,-105 0 0,-1-21 16,0 21-16,-20 0 0,-1 0 15,-21-21-15,0 0 16,-21 21-16,-1 0 0,1-21 15,0 0-15,0 21 0,-43-22 16,43 22-16,0-21 0,21 0 16,0 0-1,21 21 1,0 0-16,1 0 16,-1 0-16,0 0 0,0 0 15,0 21-15,-21 0 0,0 0 16,0 1-16,0 20 0,0-21 0,0 0 15,-21 0-15,21 22 16,-21-22-16,-21 42 0,20-41 0,1-1 16,-42 42-1,63-42 1</inkml:trace>
  <inkml:trace contextRef="#ctx0" brushRef="#br0" timeOffset="100104.4">13906 14478 0,'0'0'0,"-21"0"0,0 21 0,0-21 0,0 0 15,0 0-15,-1 0 16,1 0-16,21-21 31,0 0-31,21 0 0,1 0 16,-1-1-16,0 1 0,21-21 0,1 0 15,-1 20-15,21-20 0,-20 0 16,20-1-16,-20-20 0,20 21 0,43-85 16,-64 42-1,-42 43-15,0 20 0,0-20 16,-21 21-16,-21 21 0,21 0 16,-22 0-16,22 0 0,-21 21 0,-1 0 15,22 0-15,-21 22 0,42 20 16,0-20-16,0-1 0,0-21 15,42 85 1,-21-64-16,22-21 0,-22 22 16,21-22-16,43 64 15,-22-43-15,-63-21 16,0 0-16,0 0 16,-21-21-16,0 0 0,-42 0 15,20 0-15,-20-21 16,-22-21-1,64 21-15,-21 0 0,20 21 0,1-22 16,0 1-16,0 21 0,21 21 31,21 1-31,0-22 16,0 21-16,1 0 0,-1 0 0,0 0 16,0-21-16,21 21 0,-20 1 15,20-22-15,0 0 0,1 0 0,-1 0 16,43 0-16,-43 0 15,0-22-15,106-20 16,-63 0-16,-43 21 0,1-1 16,-1 1-16,-21-21 0,22 21 15,-22 0-15,-21-1 0,0 1 16,0-21-16,0-43 16,-21 85-1,-1 0-15,1 0 16,0 0-16,0 21 0,0 1 0,0-1 15,-1 21-15,1-21 0,21 0 16,-21 1-16,21 20 0,0-21 0,0 21 16,21-20-16,0-1 0,1 0 15,-1 0-15,21-21 0,64 0 16,-21 0 0,-43 0-16,0 0 0,1-21 0,-1 21 15,0-21-15,1 0 0,20-22 16,-42 22-16,0 0 0,-21 0 15,22-43 1,-22 22-16,0 21 16,-22 42-1,22 0 1,-21 0-16,21 0 0,-21 1 16,21 20-16,0-21 0,-21 0 0,21 0 15,-21 22-15,21-22 0,0 21 16,-21-42-1,21 21-15,0-42 16,21 0 0,-21 0-16,21 0 15,0 0-15,-21-1 0,21 1 0,0 0 16,1-21-16,-1 21 0,0-1 16,42-41-1,22 21-15,-43 42 0,-20 0 16,20 0-16,-21 0 0,0 0 0,0 21 15,-21 0-15,0 0 0,0 0 16,0 85-16,0-85 16,-42 64-16,42-64 15,0 0-15,-21-21 0,21 21 16,-21 1-16,42-22 31,0 0-15,0-22-16,0 1 0,1 21 0</inkml:trace>
  <inkml:trace contextRef="#ctx0" brushRef="#br0" timeOffset="100612.11">16658 14034 0,'0'-22'15,"0"44"-15,-21-44 0,0 1 0,0 21 16,-22 0-16,22 0 0,-21 0 0,21 0 15,-22 0-15,1 0 0,0 0 16,-107 85 0,44 0-1,83-64-15,1 21 0,0-21 16,21 0-16,0 22 0,0-22 0,0 0 16,0 0-16,0 0 0,21 1 15,-21-1-15,43-21 0,-1 21 16,0-21-16,1 0 0,20 0 15,-21-21-15,-20 21 0,20-21 0,0-1 16,-21 1-16,22 0 0,-22-21 16,21 21-16,-21-22 0,1 1 0,-1 21 15,0-22-15,0-20 0,21-22 16,-42 22-16,22-1 16,-22-147-1,21 126-15,-21 43 0,21-1 16,-21 64-1,0 1-15,0 20 16,-21 0-16,0 1 0,21 20 0,-22-21 16,1 22-16,0 42 15,0 42 1,21-106-16,0 43 0,0-64 0,0 21 16,0-20-16,0-1 15,0 0-15,21 0 0,0 0 16,0-21-16,1 0 0,20 0 15,-21-21-15</inkml:trace>
  <inkml:trace contextRef="#ctx0" brushRef="#br0" timeOffset="100867.96">17357 13568 0,'0'0'0,"21"-21"0,-21 0 0,-21 21 16,-1 21-16,1 21 15,21-21-15,-21 22 16,0 20-16,0-21 0,0 1 0,-1 20 16,1-20-16,21 20 0,-21-21 0,21 1 15,-21 20-15,21-20 0,-21-1 16,21-21-16,0 21 0,-21 43 16,21-43-1,0-20-15,21-22 16,-21-22-1,21 1-15,0 0 0</inkml:trace>
  <inkml:trace contextRef="#ctx0" brushRef="#br0" timeOffset="102143.63">17632 13716 0,'0'0'0,"21"-21"0,-21 0 0,0 42 15,0 0 1,-42 43-16,20-22 0,1-21 15,0 21-15,-21 1 0,21-22 16,-64 42-16,43-20 0,20-22 16,-83 42-1,83-63-15,22-21 32,0 42 14,0 1-46,0-1 0,0 21 16,22 0-16,-1 1 16,0-22-16,0 0 0,43 0 15,-43 0-15,21 1 0,43-22 16,-43 0-16,0 0 0,85 0 16,-42-22-1,-43 1-15,-20 0 0,41-42 16,-42 41-16,0 1 15,1-21-15,-1 0 0,-21 20 16,0-105 0,0 106-1,-21 21-15,-1 0 0,1 0 16,21 21-16,-21-21 0,0 43 0,0-22 16,21 0-16,0 0 0,-21 0 0,-1 22 15,22-22-15,0 0 0,0 43 16,0-43-16,0 21 15,22-42-15,-1 21 0,21-21 16,0 0-16,22 0 16,-43 0-16,21 0 0,107-63 15,-107 20 1,-21 22-16,0-21 0,0 21 16,-21 0-16,0-1 0,0 1 15,0 42 1,-21 1-1,21-1-15,-21 0 0,21 0 16,-21 0-16,21 22 16,0-22-16,0 21 0,0-21 15,21-21-15,0 0 0,0 21 16,22-21-16,-22 0 0,21 0 0,-21 0 16,22 0-16,41-42 15,-41 21-15,-22 0 16,0 0-16,0-1 0,22-41 15,-43 42-15,21 0 0,0-22 0,-21 22 16,21 0-16,-21 0 0,21 21 16,-21 21-1,0 0-15,0 0 16,-21 0-16,0 1 0,21 20 0,-21-21 16,0 21-16,-1 107 15,22-107-15,0 0 0,0 22 16,0-1-16,0-20 0,0 20 0,0 1 15,0-22-15,0 21 0,0 1 16,0 169 0,-21-127-16,0-64 15,-85 64-15,85-85 16,-21 0-16,-22 0 0,22-21 16,0 0-16,-1 0 0,1-21 0,0 21 15,20-42-15,-20 21 0,21-22 16,0 22-16,21-21 0,0-22 0,0 22 15,0-22-15,21 22 0,21-21 16,1-1-16,-1-21 0,21 22 0,86-106 16,-86 84-16,22 0 0,-22 1 15,22 20-15,0-21 0,-22 22 0,128-85 16,-149 105 0,43-20-16,-85 42 15,0 0-15,-22 21 16,-20 0-16,21 0 0,-21 0 15,20 21-15,-20 0 0,21-21 0,0 21 16,0 0-16,21 0 0,0 1 16,0-1-16,21 42 15,42 1-15,-20-43 16,-22 0-16,0 0 16,-21 22-16,21-22 0,-21 21 0,0-21 15,0 0-15,-21-21 16,0 22-16,0-22 0,-22 0 15,-20 0-15,-43 0 16,64 0-16,-22-22 16</inkml:trace>
  <inkml:trace contextRef="#ctx0" brushRef="#br0" timeOffset="102650.08">20510 13272 0,'0'0'0,"22"-22"0,-22 1 0,0 0 15,0-21-15,-22 21 16,1 21-16,-21 0 15,-22 42-15,22 0 0,0 1 16,-1-1-16,-41 64 16,20 21-16,22-43 15,0-20-15,-22 84 0,22-84 0,21-22 16,-1 21-16,1-20 0,0 20 16,21-20-16,0 62 15,64-41 1,-43-43-16,21 0 0,-21-21 15,0 0-15,22 0 0,20-21 16,-20 0-16,-22 0 0,21 0 0</inkml:trace>
  <inkml:trace contextRef="#ctx0" brushRef="#br0" timeOffset="102841.97">20574 13631 0,'0'0'0,"0"-42"0,0 21 16,0 0-16,0 0 0,-21 21 15,0 0-15,-1 21 16,1 0 0,0 0-16,21 0 0,0 0 15,0 1-15,-21 41 16,21-42 0,21-21-16,0 0 15,0 0-15,1 0 0</inkml:trace>
  <inkml:trace contextRef="#ctx0" brushRef="#br0" timeOffset="103004.39">20807 13441 0,'0'0'0,"0"-21"0,0 42 47,-21 0-47,-1-21 0,22 21 0,-21 0 15,0 1-15,21-1 0,0 0 16,-21 0-16,21 0 15,0 22-15,0-22 16</inkml:trace>
  <inkml:trace contextRef="#ctx0" brushRef="#br0" timeOffset="103316.21">21188 13758 0,'-21'0'32,"-1"22"-32,1-1 15,0 0-15,0 0 0,21 21 0,-21 1 16,0-1-16,21 22 0,-22-22 0,1 21 16,0 64-16,-21 22 15,42-65-15,-21-20 0,-22 84 16,22-85-16,-21 1 15,-1 63-15,22-85 0,-21 22 16,21-22-16,0 0 0,-1 1 16,22 20-1,0-84 1,0 0-16,43-43 0,-22 43 16,0-21-16</inkml:trace>
  <inkml:trace contextRef="#ctx0" brushRef="#br0" timeOffset="103567.59">20913 14457 0,'21'-85'0,"-85"403"0,107-551 0,-1 0 0,-21 170 16,0-1-16,-21 22 0,43-64 16,-22 64-16,0-1 0,0 22 15,0 0-15,0 0 0,1 0 0,20 21 16,-21 0-16,0 0 0,22 0 0,-22 21 16,0 0-16,0 0 15,-21 21-15,0 1 0,-21-1 16,0 0-16,0-20 0,-22-1 15,-63 21 1,22 0-16,63-42 16,-1 0-16,44 0 15,-1 0 1,0-21-16,0 21 0,21-21 0</inkml:trace>
  <inkml:trace contextRef="#ctx0" brushRef="#br0" timeOffset="103944.7">21802 13801 0,'-85'0'31,"64"21"-31,-22 0 0,22 0 0,-21 0 16,21 1-16,0-1 0,-64 42 15,85-42-15,0 22 16,0-22-16,21-21 31,0 0-31,22 0 0,-22 0 16,21-42-16,-21 42 0,22-22 15,-22 1-15,0 0 0,0 0 16,0 0-16,0-22 0,-21 1 16,0 21-16,22-21 15,-44 63 1,1 0-16,21 21 0,-42 22 15,21-1 1,21-42-16,-21 1 0,21 41 16,0-42-16,0 0 0,0 1 15,21-22-15,0 0 16,21 0-16,22-22 16,-43 1-16</inkml:trace>
  <inkml:trace contextRef="#ctx0" brushRef="#br0" timeOffset="104172.57">22225 13526 0,'0'0'0,"21"-43"0,0 22 16,0-42-1,-21 84 1,0 0-16,-21 0 0,0 21 16,0 1-16,0-1 0,21 0 15,-21 22-15,-1-22 0,-41 128 16,63-149-1,-21 21-15,21-21 0,-21 22 16,21-22-16,0 0 0,-22-21 16,1 0-1,0 0-15,0-21 16</inkml:trace>
  <inkml:trace contextRef="#ctx0" brushRef="#br0" timeOffset="104688.79">21823 13864 0,'0'-42'16,"21"148"-16,-42-170 0,21 1 0,21 63 0,0 0 15,0-21-15,22 21 0,-22 0 16,21 0-16,0 0 0,1-22 16,-1 22-16,0-21 0,22 21 0,-1-21 15,1 21-15,21-21 0,-1 0 16,1 21-16,0-21 0,105-64 16,-105 43-1,-85-1-15,0 22 0,0 0 16,0 0-16,-43 21 15,1 0-15,21 0 0,-64 21 16,64 0-16,-21 0 0,-1 22 0,-41 84 16,63-43-1,-1-41-15,22-1 0,-21 0 16,21 1-16,0-22 0,0 21 16,-21 0-16,21-20 0,0-1 0,0 0 15,0 21 1,0-21-16,-21-21 15,21-21-15,0 0 16,0 0-16,0 0 0,21 0 16,0-22-16,22 22 0,-22-21 15,21-1-15,-21 22 0,22 0 16,-1-21-16,0 21 0,43-1 16,-43 44-1,-21-22-15,-21 21 0,0 0 0,22 21 16,-22-21-16,0 22 0,0-1 15,0 0-15,-22-20 0,1-1 16,0 0-16,0 0 0,-21 0 16,42 0-1,0-42 1,21 21 0</inkml:trace>
  <inkml:trace contextRef="#ctx0" brushRef="#br0" timeOffset="105941.58">23431 13907 0,'0'21'0,"0"0"16,22-21 0,-1 0-16,42 0 15,64-21 1,-84 0-16,41-1 15,-20 1-15,-22 0 0,-21 0 16,22 0-16,-22-22 0,0 1 0,21-21 16,-42 20-16,0 1 0,0-85 15,0 106 1,0-43-16,-21 43 0,0 21 16,0 0-16,0 0 15,-1 21-15,1 0 0,-21 22 0,21-1 16,-22 0-16,22 22 0,0-1 0,-21-20 15,21 20-15,-1 1 0,-20-1 16,21 1-16,0 20 0,0-20 0,-22-1 16,1 64-16,21-63 0,0-1 15,-1 1-15,1-1 0,0 1 16,-42 105-16,41-126 16,1-1-16,0 43 15,21-64-15,-21 21 0,21 22 16,42-43-1,-21-21-15,1 0 0,62-21 16,-63 21-16,64-43 16,-64 1-16,22 21 0,-22-22 15,21 22-15,-21-21 0,0-22 0,-21 22 16,22-127-16,-22-1 16,-43 86-1,22 63-15,0-22 0,21 22 16,-21 21-16,0-21 0,21 0 15,21 21 17,21 0-32,-21 0 0,22 0 0,-1 0 15,-21 0-15,43 0 0,-22-21 0,0 21 16,1-22-16,-1 1 0,0 21 16,1-21-16,20 0 0,-42 0 15,0 0-15,1-22 16,-22 22-16,0 0 15,0 0 1,0 42 0,-22 0-16,22 0 15,-21 0-15,21 1 16,0-1-16,0 0 0,0 0 0,0 0 16,0 0-16,0 1 0,21-22 15,1 42-15,-1-42 0,0 0 16,0 0-16,64 0 15,-43 0-15,-21-21 0,22 0 16,20-1-16,-21-20 16,-20 21-16,62-43 0,-63 22 15,22-21-15,-1 20 0,0-20 16,1-1-16,-1 1 0,22-43 0,-43 64 16,21-22-16,-21 43 0,-21-21 15,0 20-15,21-20 16,-42 42-16,0 0 15,-21 21-15,21 0 0,-1 1 16,-20 20-16,21 0 0,-21 1 16,20-1-16,1 0 0,-21 22 0,42-22 15,-21 22-15,21-22 0,0 21 0,0 22 16,0-43-16,21 43 16,0-64-16,0 22 0,43-1 15,-43-21-15,0-21 0,21 0 16,-20 0-16,20 0 0,-21 0 15,0 0-15,22 0 0,-22-21 0,0 0 16,0 0-16,0-22 0,0 22 16,1-42-16,-22 41 0,0-20 15,0 21-15,0 0 0,0 0 16,0-1-16,-22 22 0,1 0 16,0 0-16,-21 22 0,21 20 15,-1-21-15,1 43 16,21-22-16,0 0 15,0-21-15,0 22 16,0-22-16,21-21 0,1 21 0,-1-21 16,0 0-16,0 0 0,43 0 15,-43 0-15,21-21 16,-42 0-16,21 21 0,0-21 16</inkml:trace>
  <inkml:trace contextRef="#ctx0" brushRef="#br0" timeOffset="106142.98">24405 13674 0,'0'0'0,"-21"0"0,0 0 0,0 0 0,-1 0 16,44 0 30,-1 0-46,0 0 0,21 0 16,22 0-16,-1 0 0</inkml:trace>
  <inkml:trace contextRef="#ctx0" brushRef="#br0" timeOffset="106392.84">25993 13441 0,'-22'0'16,"1"0"0,21 21-1,0 0-15,-21 0 0,0 1 0,0-22 16,21 21-16,0 0 0,-21 0 15,-1 0-15,22 0 0,0 1 16,0-1-16</inkml:trace>
  <inkml:trace contextRef="#ctx0" brushRef="#br0" timeOffset="106567.74">26247 13504 0,'0'0'0,"-22"22"31,22-1-31,-21-21 0,21 21 16,0 0-16,-21-21 15,21 21-15,0 0 16</inkml:trace>
  <inkml:trace contextRef="#ctx0" brushRef="#br0" timeOffset="106932.53">26458 13018 0,'0'0'0,"0"-22"0,0 1 0,21 21 31,22 0-31,-22 0 0,0 21 15,0 1-15,0-1 0,22 0 0,-1 21 16,-21-21-16,22 22 0,-1-1 16,-21 0-16,21 1 0,1-1 15,-22 22-15,21-22 0,-21 85 16,-21-64-16,-21 43 0,-21-42 16,21-1-16,-43-20 0,22 20 15,0-21-15,-85 43 0,63-43 16,22 1-16,-22-1 0,-84 43 15,106-64-15,-1 0 16,22 0-16,-42 0 16,84-42 15,0 0-31,0 0 0</inkml:trace>
  <inkml:trace contextRef="#ctx0" brushRef="#br0" timeOffset="107124.42">26987 14034 0,'0'0'0,"-21"0"47,0 0-47,0 21 15,0-21-15</inkml:trace>
  <inkml:trace contextRef="#ctx0" brushRef="#br0" timeOffset="107332.32">26903 14372 0,'0'0'16,"-21"21"-16,-1 1 0,22-1 15,0 0-15,0 0 0,0 0 16,-21 0-16,21 1 16,-21-1-16,0 0 0,0 0 0,0 0 15,-128 43 1,65-43 0,41-21-16,1 0 0,-21 0 0,-1 0 15,1 0-15</inkml:trace>
  <inkml:trace contextRef="#ctx0" brushRef="#br0" timeOffset="109348.59">1799 16023 0,'0'0'0,"21"0"0,0-21 0,1 0 16,-22 0-16,0 0 15,0-22-15,0 22 16,0 0-16,-22 0 16,1 0-16,-21 21 0,21-22 0,-22 22 15,1 0-15,-85 0 16,21 43-1,43-1-15,20-21 0,1 22 16,0 20-16,-1-21 0,-20 85 16,21-63-16,20-1 0,-20 128 15,42-22 1,0-126-16,42 41 16,-20-41-16,20-22 0,-21 0 15,43 0-15,-22 0 0,0 0 16,22-21-16,-1 0 0,1 0 0,105-42 15,-63 0 1,-43 21-16,-20-22 16,-1 22-16,22-21 0,-22 21 15,0-22-15,-21 1 0,22 21 0,-22-22 16,0 22-16,21-42 16,-42-1-16,0 43 15,-21 21 1,0 21-16,0 0 0,0 1 15,-22 41 1,22-42-16,0 22 0,21-22 0,0 42 16,0-20-16,0 20 15,0-42-15,0 0 0,21 1 16,-21-1-16,43 0 0,-22-21 16,42 0-16,-20 0 0,41 0 15,-41 0-15,-1-21 16,0 0-16,1-1 0,-1 1 0,0 0 15,1 0-15,-22-21 0,21 20 16,-21-20-16,0-43 16,-21 1-16,0 63 15,-21-22-15,-21 1 0,21 21 0,-22 0 16,22-1-16,-21 1 0,0 21 0,-1 0 16,1 0-16,0 21 15,-1 1-15,22-1 0,-21 0 0,-1 42 16,22-20-16,0-1 15,21 0-15,0 1 0,0-22 0,0 21 16,0 1-16,21-22 0,22 0 16,-22 0-16,21-21 0,0 21 0,43-21 15,84-21 1,-105 21-16,-22-21 0,22 0 16,-22 0-16,0-1 0,1-20 15,-1 21-15,-21 0 0,0-22 0,1 22 16,-1 0-16,-21 0 0,0-21 15,0 20-15,0 1 0,0 0 16,0 42 0,0 0-1,0 1-15,0-1 0,0 0 0,0 0 16,0 0-16,-21 22 0,21-22 16,-22 0-16,22 21 0,0-21 0,0 1 15,-21-1-15,21-42 47,0-1-47,21 1 0,1 0 0,-22 0 16,21 0-16,0-22 0,0 22 15,0 0-15,0-21 0,-21-1 0,43-20 16,-22 21 0,0 42-16,-21 21 15,0 0-15,0 0 16,21 0-16,-21 0 0,0 22 15,0-22-15,0 42 16,0-41-16,0 41 0,0-21 16,21 1-16,1-22 0,-22 0 15,42-21-15,-21 0 0,21 0 16,-20 0-16,20 0 0,-21 0 16,21 0-16,64-63 15,-63 41-15,-1-20 16,-21 21-16,85-106 15,-64 85-15,-21-22 0,1 22 16,-1-22-16,0 22 0,-21-22 0,21-84 16,-21 85-1,0 42-15,0-1 0,-21 22 16,0 43 0,0-1-16,-1 0 0,1 1 15,0 20-15,0-20 0,0 20 0,-22 149 16,43-128-1,0-41-15,0-22 16,0 21-16,0-21 0,0 1 16,0-1-16,22 0 0,-1-21 15,0 0-15,21 0 16,22-21-16,-43 0 16,-21-1-16,0 1 0,21 0 15,-21 0-15,0 0 0</inkml:trace>
  <inkml:trace contextRef="#ctx0" brushRef="#br0" timeOffset="109528.62">3662 16383 0,'42'0'47,"0"0"-47,22 21 0,-212-42 0,254 21 0,-43 0 15,-21 0-15,1 0 0,41-21 16,-62 21-16,20-21 15,21 0-15,-20 21 0,-22 0 16,0-22-16,0 1 0,0 21 0,1-21 16,-1 21-16</inkml:trace>
  <inkml:trace contextRef="#ctx0" brushRef="#br0" timeOffset="110628.05">4424 16574 0,'-21'21'0,"42"-42"0,-64 42 0,22-21 15,42 0 17,1-21-32,-1 21 15,21-22-15,-21 1 0,0 0 16,22 0-16,-22 0 0,42-43 16,-41 22-16,-22 21 15,0-22-15,0 22 0,0 0 16,-22 0-16,1 21 0,0 0 15,0 0-15,0 0 0,-43 21 16,-20 64 0,84-64-16,-22 21 0,22 1 15,0-1-15,0 0 0,0 22 16,0-22-16,0-21 0,64 64 16,21-64-1,-64-21-15,42 0 0,-20 0 16,-1 0-16,0 0 0,22 0 0,-22-21 15,0 0-15,22 0 0,-22-1 16,-21-20-16,22 21 0,-22 0 16,21 0-16,-21-43 0,-21 43 15,0-64-15,0 64 16,0 0-16,-21 21 0,0 0 16,0 0-1,0 0-15,21 21 0,-21 43 16,-1-1-1,22 22 1,-21-43-16,21-21 0,-21 22 16,0-22-16,21 0 0,0 0 15,0-42 1,21 0 0,0 0-16,0-1 0,1 1 15,-1 0-15,0-21 0,0 21 0,0-22 16,0 1-16,1 21 0,-1-22 15,0 22-15,0 0 0,-21 0 16,21 21-16,0 0 16,-21 21-16,0 0 15,0 22-15,22 62 16,-22-83-16,0 20 16,0-21-16,21 21 15,0-20-15,0-1 0,21 0 0,-20-21 16,20 0-16,0 0 0,22 0 15,-22-21-15,43-22 16,-43 22-16,106-63 16,-105 62-16,20-62 15,-21 41-15,-20 1 0,20-85 16,-21 85-16,0-22 0,-21 22 16,0-64-16,0 21 15,0 64-15,-21 21 16,0 0-16,0 21 0,0 1 15,-1-1-15,22 21 0,-21 0 16,0 1-16,21-1 0,0 22 0,-21-22 16,0 106-1,0 0 1,21-127-16,0 22 0,0-22 0,0 21 0,0-21 16,0 1-16,21-1 15,0-21-15,0 0 0,43 0 16,-43-43-1,21-20 1,-42 42-16</inkml:trace>
  <inkml:trace contextRef="#ctx0" brushRef="#br0" timeOffset="110815.46">5715 16320 0,'0'0'0,"-42"0"0,20 0 0,44 0 31,-1 0-31,0 0 15,21 0-15,-21 0 0,22 0 0,-1 0 16,0 0-16,1 0 16,20 0-16,-20 0 0,-1-22 0,21 22 15,-20-21-15,105-21 16,-106 42-16,1-21 0,-1 21 16</inkml:trace>
  <inkml:trace contextRef="#ctx0" brushRef="#br0" timeOffset="112584.07">6816 16404 0,'0'0'0,"0"-21"0,0 0 0,0 0 15,0-22-15,0 22 0,0 0 16,0 0-16,0 0 0,0 0 16,0 42-1,0 0 1,0 0-16,0 43 0,0-43 15,0 21-15,0 22 16,0-43-16,0 21 0,0-21 16,-22 0-16,22 1 0,-21-1 0,21 21 15,0-63 17,21 21-32,-21-21 15,22 0-15,-1-22 16,21-20-16,-21 42 0,0-22 0,1-20 15,-1 42 1,21-43-16,-21 43 16,0 21-16,1 0 15,-1 63 1,0 22-16,-21-43 16,21-20-16,-21 41 0,21-21 15,-21-20-15,0-1 0,0 0 16,0 0-16,21 21 0,1-20 15,-1-22-15,0 0 16,0 0-16,-21-22 16,21 1-16,0 0 0,1 0 0,-1 0 15,-21 0-15,21-1 16,0-20-16,0 21 0,0-21 0,22-22 16,-43 22-16,21 21 0,-21-22 15,21 22-15,0 0 16,0 21-16,-21 21 15,0 0-15,0 0 16,0 22-16,22-1 0,-22-21 16,0 22-16,0-22 0,21 21 0,-21-21 15,0 43 1,21-43-16,21 42 0,-21-41 16,22-22-16,-22 0 0,21 0 15,-21 0-15,22 0 16,-1 0-16,0-22 0,85-20 15,-84 21-15,20-43 16,-20 43-16,-22 0 0,0-21 16,0 21-16,-21-22 0,0 22 15,0-21-15,0 21 0,0-22 0,0 1 16,-21 42-16,0-21 0,0 21 16,-1 0-16,1 0 0,0 0 0,0 21 15,-21 0-15,20 0 0,1 0 0,0 22 16,21-22-16,0 21 0,0-21 15,0 22-15,0-22 0,0 21 0,0-21 16,21 1-16,0 20 0,1-42 16,-1 21-16,21 0 0,-21 0 15,22-21-15,-22 0 0,63 0 16,1-21-16,-43 0 16,1 0-16,41 0 0,-41 0 15,-1-1-15,0-41 0,-20 42 16,-1-22-16,-21 22 0,0-21 15,0 0-15,0 20 0,0 1 16,0 0-16,-21 21 0,-1 0 16,1 21-16,0 0 0,21 1 15,-21-1-15,0 0 0,21 21 0,-21-21 16,-1 22-16,22-22 0,-21 42 16,21-41-16,-21-1 15,21 0-15,0 0 0,0 0 16,21-21-1,0-21 1,1 0-16,-1 21 0,0-21 0,0 0 16,43-85-1,-22 63 1,-42 22-16,21 0 0,0 21 16,-21 21-1,0 0-15,0 1 16,0-1-16,0 21 15,0-21-15,0 0 0,0 22 16,0-22-16,0 0 0,21 0 16,1-21-16,-1 21 0,0-21 0,64 0 15,20 0 1,-62 0-16,-22-21 16,21 21-16,-21-21 0,22 0 0,-22 0 15,0-22-15,0 22 0,0 0 0,1-21 16,-1 21-16,-21-1 0,21 1 15,-21-42 1,0 84 0,0 0-16,0 0 15,-21 0-15,21 1 0,-21-1 16,-1 0-16,22 21 0,0-21 0,0 1 16,0-1-16,0 21 0,0 0 15,0 1-15,22-43 16,-22 21-16,42-21 15,-21 0-15,0 0 0,0 0 0,1 0 16,-1 0-16,0-21 0,0 0 0,21-1 16,-20 1-16,-1 0 0,0 0 0,0 0 15,-21-22-15,21 22 0,0-21 16,-21 0-16,0 20 0,22-41 16,-1 42-16,-21 0 15,0 42 1,0 0-16,0 0 15,0 21-15,0-20 0,0-1 0,0 0 16,0 42-16,0-41 0,0-1 16,0 0-16,0 0 0,0 0 15,0 0-15,21 1 0,0-22 16,0 0-16,0 0 0,1 0 16,-1 0-16,0-22 15</inkml:trace>
  <inkml:trace contextRef="#ctx0" brushRef="#br0" timeOffset="113388.62">10583 16383 0,'-42'0'16,"84"0"-16,-126-21 0,62 0 0,1 21 0,0 0 15,0 0-15,42 0 16,0 0 0,22 0-16,-22 0 0,42 21 15,-20-21-15,168 21 16,-126-21-16,0 0 0,20 0 16,-20 0-16,0 21 0,21-21 15,190 0-15,-42 0 16,-191 0-16,86 0 15,-107 0 1,-42-21-16,0 0 16,0 0-16,-21 0 15,0-1-15,-22 22 0,22-21 16,-21 0-16,-1 0 0,1 0 16,0 21-16,-1-21 0,22-1 0,-21 22 0,0 0 15,-1-21-15,-20 21 16,-1 0-1,43 0-15,42 21 32,22-21-32,-22 0 0,21 0 15,-21 0-15,22 0 0,-1 0 0,21 0 16,-20 0-16,20 0 0,-20 0 16,-1 0-16,21 0 0,-20 0 0,-1 0 15,22 0-15,-43 0 0,0 0 16,-21 22-1,0-1-15,0 0 0,-21 21 0,0-21 16,-64 85 0,43-63-16,-1-1 0,1 0 15,-22 22-15,22-22 0,21-21 16,-21 22-16,20-22 0,1 21 0,0-21 16,0 22-1,0-22 1,42-42 15,0-1-31</inkml:trace>
  <inkml:trace contextRef="#ctx0" brushRef="#br0" timeOffset="123590.5">13822 15515 0,'0'-21'47,"0"0"0,0 0-32,0 0-15,0-1 16,-21 22 0,21 22-1,-22-1-15,22 0 0,0 21 16,-21 1-16,0 20 16,21 1-16,-21-1 0,21 22 0,-21-1 15,0-20-15,-1 21 0,1-1 0,0 1 16,-21 42-16,-22 63 15,43-147-15,0 41 16,0-41-16,21-22 16,0 0-16,0 0 0,21-21 31,-21-21-31,21 0 0,-21 0 16,21-85-1,-21 64-15,0 20 0</inkml:trace>
  <inkml:trace contextRef="#ctx0" brushRef="#br0" timeOffset="124405.45">13547 15917 0,'0'-42'0,"0"84"0,0-105 0,0 21 15,0-1-15,0 22 0,21-21 0,0-1 16,0 1-16,21 21 16,-20 0-16,20 0 0,0-22 0,22 43 15,-22-21-15,22 0 0,-22 21 16,21 0-16,1 0 0,-22 21 0,1 0 15,41 43-15,-41 20 16,-43-62-16,0 20 16,-22 21-16,1-20 0,-21-1 0,-22 0 15,22 1-15,-85 41 16,64-41-16,-1-22 0,1 21 0,-1-21 16,22 1-16,-1-22 0,1 21 0,0-21 15,21 0-15,-1 0 0,1 0 16,0 0-16,21-21 0,0-1 15,0 1 1,21 21-16,0 0 0,1 21 16,-1 1-16,0-1 0,0 21 15,-21-21-15,21 22 0,0-1 16,-21-21-16,22 21 0,-22 1 16,0-1-16,21-21 0,0 22 0,-21-22 15,21 0-15,0 0 0,-21 0 16,85 22-16,0-43 15,-43 0-15,0 0 16,1-22-16,-1 1 0,0 0 16,85-42-1,-21-22-15,-85 43 16,22-22-16,-22 22 0,-21 21 16,0-1-16,0 1 0,0 0 15,0 0-15,0 0 0,-21 21 16,-22 42-1,22-21-15,-21 22 0,42-1 16,-21-21-16,-1 21 0,1-20 16,21 20-16,0-21 0,-21 85 15,21-85 1,21 0-16,43 22 16,-43-43-16,21 0 0,-21 0 0,22 0 15,-22 0-15,21 0 0,1-22 16,20-20-16,1-43 15,-43 64-15,0-21 0,-21 0 16,0 20-16,0-20 16,0-21-16,-21 20 0,-22 22 15,-20 0-15,21 21 0,-1 0 16,-84 21 0,85 0-16,-22 22 0,22-22 15,0 21-15,42-21 0,0 0 16,0 22-16,21-22 15,21-21-15,-21 0 0,22 0 16,-1 0-16,22 0 0,-22 0 16,21-21-16,-20 0 0</inkml:trace>
  <inkml:trace contextRef="#ctx0" brushRef="#br0" timeOffset="124897.68">15346 15706 0,'0'-43'0,"0"86"0,0-107 15,-21 43-15,-43 21 16,22 21-16,-43 64 16,64-43-16,-21 22 15,20-22-15,1 22 0,0-1 16,-21 170 0,21-127-16,21-64 15,0 0-15,0 1 0,0-22 0,0 21 16,0-21-16,0 1 0,0-1 15,0 0 1,-22-21-16,22-21 16,0 0-16,0-1 0,0 1 15,0 0-15,0-42 16,0 41-16,22 1 0,20-42 16,-21 42-16,0-1 0,106 1 15,-21 21 1,-85 0-16,22 21 0,20 22 15,-42-22-15,0 0 16,-21 0-16,0 0 0,0 1 16,0 41-16,-21-42 0,0 0 15,-106 43 1,21-43-16,64 0 0,0-21 16,-64 0-16,85 0 0,-22 0 15,22 0-15,0 0 0,0 0 16,21-21-16,21 0 15,21 0 1,1 21-16,-1-21 0,0-1 16,1 22-16,-1-21 0</inkml:trace>
  <inkml:trace contextRef="#ctx0" brushRef="#br0" timeOffset="125295.45">15706 16193 0,'0'0'0,"0"-22"0,-22 22 31,1 22-31,0-1 0,21 0 0,-42 42 16,21-41-16,-1-1 15,1 21-15,0-21 0,21 22 0,-21-22 16,0 127 0,21-127-1,21 0-15,0 0 0,21-21 16,-20 0-16,41 0 0,-21 0 15,1 0-15,84-63 16,-43-22 0,-62 64-16,-1-21 0,0-1 0,-21 22 15,0-21-15,0 0 0,0-1 16,-21 22-16,0 0 0,-1 0 0,-20 0 16,21 21-16,-21 0 0,-1 0 15,22 0-15,-21 0 0,-1 21 0,22 0 16,0-21-16,0 21 0,0 0 0,21 0 15,0 1-15,0-1 0,0 0 16,21 0-16,0-21 16,21 0-16,43 0 15,-43 0-15,1 0 0</inkml:trace>
  <inkml:trace contextRef="#ctx0" brushRef="#br0" timeOffset="125572.29">16468 15854 0,'21'-42'15,"-42"84"-15,63-127 0,-42 64 0,0-42 16,-21 63 15,0 21-31,-1 0 0,1 21 0,0-21 16,0 43-16,-21-22 0,20 1 0,1 20 16,0 1-16,0-1 0,0-21 15,0 22-15,21-1 0,-22-20 0,22 84 16,0-43-1,0-62-15,22 41 16,-1-42-16,0-21 0,0 0 16,0 0-16,0 0 0,1 0 15,20 0-15,0-42 16,-21 42-16,1-64 0,-22 43 0,0-21 16,0 21-16</inkml:trace>
  <inkml:trace contextRef="#ctx0" brushRef="#br0" timeOffset="125728.2">16150 16193 0,'0'0'16,"-63"0"0,84 0-1,0 0-15,21 0 16,-21 0-16,22 0 0,-1 0 0,0 0 16,22 0-16,-22 0 0,22 0 0,-22 0 15,0 0-15,22 0 0,-22 0 16,1-22-16,-1 22 0</inkml:trace>
  <inkml:trace contextRef="#ctx0" brushRef="#br0" timeOffset="127412.24">17399 16108 0,'0'0'0,"0"-106"16,0 85-1,-21 21-15,0 0 0,-1 0 16,-41 21-16,21 0 16,-1 22-16,22-22 15,-42 63-15,41-41 0,1-1 16,-42 85 0,63-21-1,42-21-15,-21-43 16,22-21-16,-1-21 0,21 21 15,-20 0-15,211-21 16,-191 0-16,43-42 16,-42 21-16,41-43 15,-62 22-15,-1 0 0,0-1 16,-20 1-16,20-21 0,0-1 0,1-84 16,-22 84-16,21-63 15,-21 64-15,-21 21 0,0-43 16,0 64-16,0 0 0,0-1 15,0 1-15,-21 21 16,0 0-16,-43 85 16,1-22-16,42 1 15,-22 42-15,22-43 0,0-20 16,0 20-16,0 1 0,21-22 0,0 21 16,0 64-1,21-21-15,0-85 16,0 22-16,43-1 0,-22-42 15,0 21-15,1 0 0,20-21 16,-20 0-16,126 0 16,-127-21-16,64-21 15,-64 21-15,22-22 16,-43 22-16,21-21 0,-42 21 0,0-22 16,0 1-16,0 21 0,0-21 0,0-1 15,-63-20 1,21 42-16,20 21 0,-62 0 15,63 0-15,-22 21 16,1 0-16,21 0 0,0 0 0,-22 0 16,22 22-16,0-1 15,21 22-15,0-43 0,0 0 16,0 0-16,0 0 0,21 0 0,0 1 16,85-1-1,-85-21-15,0 0 16,64 0-16,-64-21 15,0-1-15,1 1 0,-1 0 0,-21 0 16,0-21-16,21 20 0,0-41 16,-21 42-16,0 0 15,0-1-15,0 44 16,0-1 0,0 0-16,-21 0 0,21 0 0,-21 0 15,21 22-15,-21-22 0,21 0 0,0 0 16,0 0-16,0 1 0,0-1 15,0 21-15,63-21 16,-42-21-16,0 0 16,1 0-16,-1 0 0,0 0 15,21-21-15,1 0 0,-22 21 16,63-85 0,-41 64-16,20-42 0,-20 20 15,-1 22-15,0 0 0,1 0 0,-22 0 16,0-1-16,21 22 0,-21 0 15,1 0-15,-22 22 0,0-1 16,0 0-16,0 21 0,0-21 16,0 1-16,0-1 15,0 21-15,-22-21 0,22 0 0,-21 1 16,0-1-16,0-21 0,21 21 0,-42 0 16,20-21-1,1 0-15,0 0 16,21-21-16,-21 0 15,21 0-15,0-1 0,-21 1 16,21 0-16,0 0 0,0 0 0,0 0 16,0 42 15,0 0-15,0 0-16,0 0 0,0 0 15,0 1-15,0-1 0,21 0 16,0-21-16,43 42 15,41-42 1,-83 0-16,20 0 0,0 0 16,1 0-16,20-21 0,-21 21 15,1-21-15,20 0 0,-20 0 0,84-85 16,-22 0 0,-105 64-16,22-43 15,-22 64-15,0-22 0,0 22 16,-22 21-16,1 0 0,-21 0 15,0 21-15,20 1 0,22 20 16,0 0 0,0 22-16,0-43 0,0 21 15,43 1-15,-22-1 0,0-21 16,0 0-16,0 22 16,-21-1-16,0-21 0,-21 0 15,0-21-15,0 0 0,0 21 16,-22-21-16,-20 0 15,-43 0 1,85 0-16,0 0 0,-22 0 0,43-21 16,-21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4T04:34:30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1334 0,'0'0'0,"-22"0"0,22-22 0,-21 22 16,21-21-16,0 0 0,0 0 15,-21 0-15,21 0 16,0 42 15,0 0-31,0 0 0,0 21 0,0 1 16,0-1-16,0 22 0,0-1 15,0 1-15,0 20 16,0-20-16,0 105 0,-21-84 16,0-22-16,21 22 0,-21-22 0,-1 1 15,22-1-15,-21 43 16,21 0-1,0-85-15,0 0 0,0 1 0,0-44 16,0 1 0,0 0-16,0-21 0,21 21 15,1-22-15</inkml:trace>
  <inkml:trace contextRef="#ctx0" brushRef="#br0" timeOffset="271.83">1143 1355 0,'0'0'0,"0"-21"15,-21 21-15,21-22 32,21 1-32,0 21 0,21 0 15,-20-21-15,20 21 0,0-21 16,1 21-16,41-21 15,-41 21-15,-1 0 0,0 0 16,-21 0-16,22-21 0,-22 21 0,0 0 16,0 0-16,-21 21 15,0 0-15,-21 0 0,0 0 16,0 0-16,-22 1 0</inkml:trace>
  <inkml:trace contextRef="#ctx0" brushRef="#br0" timeOffset="501.71">1164 2053 0,'0'43'31,"21"-43"-31,0 0 0,1 0 16,-1 0-16,0 0 0,0 0 0,0 0 15,0-22-15,22 22 0,-22-21 16,0 21-16,21 0 0,1 0 16,20-21-1,-42 21-15,1 0 0</inkml:trace>
  <inkml:trace contextRef="#ctx0" brushRef="#br0" timeOffset="784.55">2032 2032 0,'-21'0'16,"21"21"0,0 0-16,0 1 0,-21-1 15,21 0-15,-22 21 0,22 1 16,-21-22-16,21 21 0,0 0 0,0 1 15,-21-1-15,21 64 16,0-64 0,0-21-16,21-21 15,0-21-15,1 0 16,-1 0-16,-21 0 16,21-22-16,-21 22 0</inkml:trace>
  <inkml:trace contextRef="#ctx0" brushRef="#br0" timeOffset="1144.33">2138 1609 0,'0'0'15,"-21"-21"-15,-1-1 0,1 22 0,0 0 16,0 0-16,0 22 0,0-1 16,-1 21-16,22-21 15,0 0-15,0 1 0,0 20 0,0-21 16,0 0-16,22 0 15,-1-21-15,0 0 0,21 0 16,1-21 0,-1 0-16,-21 0 0,43-21 15,-43 20-15,0-20 16,-21 21-16,0 0 0,0 0 0,0-22 16,-21 43-16,0-21 0,-64-21 15,64 42-15,0 0 16,-22 0-16,22 0 0,-21 21 15,21 0-15,-1 21 16,22 1-16,0-22 0,0 0 16,0 43-16,22-43 15,20-21-15,-21 0 0,21 0 16,-20 0-16</inkml:trace>
  <inkml:trace contextRef="#ctx0" brushRef="#br0" timeOffset="1452.16">2921 1058 0,'0'0'0,"-21"0"0,0 0 16,-1 0-16,1 0 0,21 22 0,-42-1 16,21 42-1,0-20-15,21-1 0,0 0 0,-22 22 16,1-22-16,21 22 0,-21 147 15,0-84 1,0-63-16,21 20 0,-21-20 16,-1-1-16,22-20 0,-21 20 15,21 43-15,-21-64 0,21 1 16,0 41 0,0-41-16,21-64 31,-21-1-31,21 1 15,1 0-15</inkml:trace>
  <inkml:trace contextRef="#ctx0" brushRef="#br0" timeOffset="1808.96">2709 2223 0,'21'42'16,"1"-42"-1,-1 0-15,0 0 0,0 0 16,0 0-16,0-21 0,1 0 0,-1 21 16,0-22-16,0 1 0,0 21 0,43-63 31,-43 20-31,-21 22 16,-21 21-1,0 0-15,-1 0 0,-20 0 16,21 21-16,-21 22 15,-22 20-15,43-42 16,21 1-16,-21 41 16,0-21-16,21-20 0,0-1 0,0 0 15,0 0-15,0 0 0,42 0 16,-21-21-16,0 0 16,0 0-16,1 0 0,41-21 15,-21 21-15,-20-21 0,41-21 16</inkml:trace>
  <inkml:trace contextRef="#ctx0" brushRef="#br0" timeOffset="2532.55">4085 2117 0,'-21'0'16,"21"-21"0,0-1-1,0 1-15,0 0 16,0 0-16,0 0 0,0 0 15,0-1-15,0 1 0,0 0 0,-21 0 16,0 0-16,-22 21 16,22 0-16,-21 0 0,21 0 15,-22 0-15,1 21 0,0 0 0,-1 0 16,1 0-16,0 22 0,-1-1 16,-63 64-1,64-64-15,21 1 0,0-1 16,0-21-16,21 43 0,0-43 15,0 0-15,42 21 0,-21-42 16,106 0 0,-63 0-16,-22 0 0,0-21 15,1 0-15,20-21 0,-21 20 16,22 1-16,-22-21 0,128-85 16,-22-42-1,-127 105-15,21-21 0,-21 22 16,22-1-16,-43 1 0,21-1 0,-21-20 15,0 20-15,0-63 16,0 64-16,-21-1 0,0 22 16,-1-22-16,-20 22 0,21 0 15,0 21-15,-22-22 0,-41 64 16,63 22 0,-1-1-16,1 22 0,0-1 0,21 1 15,0 20-15,-21 1 0,21 0 0,0-1 16,-21 1-16,21 0 0,0-22 15,0 22-15,0-22 0,0 1 0,0-22 16,0 0-16,0 1 0,21-1 16,0 0-16,-21-20 0,42 20 15,-20-42-15,20 0 16,-21 0-16,21 0 16,1-21-16,-22 0 0</inkml:trace>
  <inkml:trace contextRef="#ctx0" brushRef="#br0" timeOffset="2967.3">4678 1799 0,'-43'21'31,"43"1"-31,-21-1 0,0 0 16,0 0-16,0 21 0,0-20 0,21 20 15,-43 21-15,43-41 16,0 20-16,0 21 0,0-41 15,0-1-15,0 0 0,0 0 16,21-21-16,22 21 16,-22 0-16,0-21 0,21 0 0,1 0 15,-22 0-15,21-21 0,1 0 0,41-21 16,1-43 0,-64 64-16,0 0 0,0-22 15,-21 1-15,0 0 0,0 21 0,0-64 16,0 64-16,-21-22 0,0 22 15,0 21-15,-21-21 0,20 21 16,-20 0-16,21 0 0,-21 21 16,-43 0-16,43 1 15,-22 41-15,22-42 0,21 22 16,-22-22-16,22 21 0,0-21 0,0 0 16,21 22-1,0-22-15,0 21 0,42-42 0,-21 0 16,0 0-16,22 0 0,-1 0 15,0 0-15,1 0 0,41-42 16</inkml:trace>
  <inkml:trace contextRef="#ctx0" brushRef="#br0" timeOffset="3927.75">5397 1715 0,'0'-22'0,"0"44"0,0-65 0,-21 43 16,0 21-1,21 1-15,-21-1 0,21 21 16,-42 64 0,-1-43-16,22-20 0,21-1 15,0 0-15,0-20 0,0 20 0,0-21 16,0 0-16,0 0 0,0 1 0,21-22 16,0 21-16,1-21 15,20 0-15,-21 0 0,0 0 0,22-21 16,-22-1-16,42 1 15,1-21 1,-43 0-16,0 20 0,21-41 0,-20 42 16,-22 0-16,21-1 0,-21-20 15,0 21-15,0 0 16,0 42 0,0 0-16,0 0 0,0 0 15,0 1-15,-21-1 0,21 0 0,-22 0 16,22 0-16,0 0 0,0 1 0,0-1 15,0 0-15,0 0 16,22-21-16,-1 0 0,42 0 16,-42 0-16,1 0 15,-1 0-15,21-21 0,-21 0 16,22 0-16,-22-1 0,0 1 16,0 0-16,0-64 15,-21 22-15,0 42 16,-42-64-16,21 64 15,0 0-15,-1 0 0,1 21 16,0 0-16,0-22 0,42 22 31,0-21-15,0 21-16,1 0 0,-1 0 0,21 0 16,-21 0-16,0 0 0,22 0 0,-1 0 15,43 21 1,-85 1-16,21-1 0,0 21 15,-21-21-15,0 0 16,0 22-16,0-22 0,0 0 0,0 85 31,0-64-31,-21-21 0,21 1 16,0-1-16,0 0 0,0 0 16,-21-21-16,21-21 46,0 0-46,0 0 0,0-1 16,0 1-16,0 0 0,0-21 16,21-1-16,0 1 0,-21 0 0,42-43 15,64-21 1,-85 85-16,22 0 0,-1 0 16,0 0-16,-20 21 0,20 0 0,0 21 15,1-21-15,-22 21 0,63 85 16,-84 0-1,0-64-15,0 0 16,-21-21-16,0 22 0,0-1 0,0-21 16,-22 22-16,22-22 0,0 0 15,0 0-15,0-21 0,21 21 0,-21-21 16,21-21 15,0 0-31,21 21 0</inkml:trace>
  <inkml:trace contextRef="#ctx0" brushRef="#br0" timeOffset="4484.32">6646 2201 0,'21'0'31,"1"0"-31,-1-21 0,0 21 15,0-21-15,0 21 0,0-21 0,1 0 16,20-22-16,0 22 16,-21 0-16,22-21 0,-22 21 0,21-22 15,-21 1-15,22 0 0,20-64 16,-42 42-16,22-42 16,-43 64-16,0-21 0,0 20 0,0 1 15,0 0-15,-21-43 16,-1 64-16,1 0 0,0-1 0,21 1 15,-21 21-15,-21 21 16,42 1-16,-22 20 16,22 43-16,-21-43 0,21 21 15,0 1-15,0-1 0,0 22 16,0 148 0,0-127-16,0-64 15,0 22-15,0-43 0,0 0 16,0 0-16,21 0 0,22-21 0,-22 0 15,0 0-15,0 0 0,0 0 16,1 0-16,20-42 16,-21 21-16,0 0 0</inkml:trace>
  <inkml:trace contextRef="#ctx0" brushRef="#br0" timeOffset="4910.07">7662 1651 0,'0'0'0,"-21"0"15,0 21-15,0 0 16,-22 1-16,22-1 0,0 0 0,-21 21 16,21-21-16,-1 22 0,1-1 15,0-21-15,0 22 0,0-1 0,21-21 16,0 21-16,0-20 0,0 20 16,0-21-16,21 21 15,0-42-15,64 22 16,-22-22-16,-20 0 15,-1 0-15,85-43 16,-106 22-16,64-21 16,-43 21-16,-21-22 0,22 22 0,-22-21 15,0-1-15,0 1 0,-21-85 16,-42 0 0,21 106-16,-22 0 0,1 21 15,0 0-15,-1 0 0,1 0 0,-85 42 16,63 0-1,43 1-15,-21 63 16,42-64-16,0-21 0,0 21 16,21-20-16,0-1 0,0 0 15,106 42 1,22-63-16,-107 0 16,85 0-16</inkml:trace>
  <inkml:trace contextRef="#ctx0" brushRef="#br0" timeOffset="5380.81">8615 1693 0,'0'0'0,"0"-21"0,-21-21 0,-22 0 16,22 20-16,0 1 0,0 21 0,0 0 16,-1 0-16,1 0 0,0 0 15,-21 43-15,-1 41 16,22-41-16,0-1 15,0 0-15,0 1 0,21-1 0,-21 0 16,21-21-16,-22 22 0,22-22 0,0 21 16,0 1-1,22-1-15,-1-42 0,0 0 0,42 0 16,-41 0-16,-1 0 0,21 0 16,-21 0-16,22-21 0,-22 0 15,85-43 1,-85 43-16,21-43 0,-42 22 15,0 0-15,0-1 0,0 22 16,0-21-16,0 0 0,0 20 0,0 1 16,0 0-16,0 0 0,-21 21 15,21 42 1,-21 1-16,0-22 0,21 42 16,0-20-16,-22-1 0,22 0 15,0 1-15,0-22 0,0 85 16,22-64-1,-1-21-15,21 0 0,-21-21 16,22 0-16,-22 0 0,21 0 16,0 0-16,22 0 0,-22 0 0,1 0 15,-1-21-15,0 0 0,1 21 0</inkml:trace>
  <inkml:trace contextRef="#ctx0" brushRef="#br0" timeOffset="5895.51">9419 1715 0,'0'-22'0,"0"44"0,0-65 0,-21 22 16,0 21-16,-22 0 0,22 0 16,0 0-16,-21 21 0,21 0 15,-22 1-15,-20 20 16,42-21-16,-22 21 0,22-20 0,-64 83 16,85-62-1,-21-1-15,21-21 0,0 0 16,0 1-16,0-1 0,21 0 0,22 0 15,-22-21-15,0 0 0,21 0 16,-20 0-16,-1 0 0,42 0 16,-42 0-16,1-21 0,-1 21 15,0-21-15,0 0 0,0-1 16,0-20-16,1 21 0,-1-21 0,-21-1 16,42-168-1,-21 105-15,-21 42 16,21-105-1,1 21 1,-1 105-16,-21 1 0,0 21 0,0 0 16,0 42-1,-21 0-15,-1 21 0,22 64 16,-21 0 0,21-42-16,-21-1 0,21 64 15,0-85-15,0 22 0,0-1 16,0-20-16,0-1 0,0 0 0,0 1 15,0-1-15,0-21 0,21 0 16,22 43 0,-1-64-16,-42 21 0,21-21 15,21 0-15,-20 0 0,-1 0 16,21-21-16</inkml:trace>
  <inkml:trace contextRef="#ctx0" brushRef="#br0" timeOffset="6102.39">10456 1905 0,'-21'0'0,"42"0"0,-84 0 0</inkml:trace>
  <inkml:trace contextRef="#ctx0" brushRef="#br0" timeOffset="6557.13">10266 1863 0,'21'0'16,"0"0"0,0 0-16,0 0 0,22 0 0,-22 21 15,21-21-15,128 21 16,-43-21-1,-64 0-15,22 0 0,63 0 16,-63 0-16,-22 0 0,22 0 16,-22 0-16,1 0 0,-22 0 0,64 0 15,-85 0-15,43-21 16,-64 0-16,0 0 16,0-1-16,-22 22 0,-20-21 15,21 21-15,0-21 0,-127-42 16,84 41-1,43 1-15,0 21 0,0 0 16,-1-21-16,1 21 16,42 0 15,1 0-31,-1 0 0,21 0 0,-21 0 16,0 0-16,22 21 0,-22-21 0,0 21 15,0 1-15,0-1 0,1 0 16,-22 0-16,0 21 15,0 1-15,-64 41 0,43-62 16,-43 41-16,22-42 16,21 0-16,-43 43 15,43-43-15,0-21 0,-21 42 16,21-42-16,21 22 0,-22-22 16</inkml:trace>
  <inkml:trace contextRef="#ctx0" brushRef="#br0" timeOffset="7431.63">13377 1164 0,'0'0'0,"0"-21"0,0 0 0,0 0 16,0 42 0,0 0-1,-21 21-15,0 43 16,0-21-16,0-1 0,-1 64 15,1-63-15,0-1 0,0-21 16,0 22-16,0-1 0,-1-20 0,1 41 16,21-62-16,0 20 15,0 0-15,0-21 16,21-21 0,1-21-16,-22 0 15,21 21-15,-21-21 0</inkml:trace>
  <inkml:trace contextRef="#ctx0" brushRef="#br0" timeOffset="8232.18">13123 1566 0,'0'-42'0,"0"84"0,0-126 0,0-22 15,0 21 1,0 22-16,21 20 0,1 1 0,20 0 16,-21-1-16,21 22 0,1-21 15,-1 21-15,0 0 0,1-1 0,-1 22 16,0 0-16,22 0 0,-43 22 15,21 20-15,-20-21 0,-1 21 0,-21 64 16,0-63-16,0-1 0,-21 0 16,-22 22-16,22-22 0,-42 0 15,-86 85 1,-20-42-16,127-85 16,21 21-16,-22-21 0,22 0 0,0 0 15,21-21 1,0 0-16,0 0 0,21 0 15,0-1-15,0 22 16,1 0-16,-1 0 0,21 0 16,-21 22-1,0 20-15,-21-21 0,22 21 0,-1-20 16,-21 20-16,21 0 0,-21-21 0,21 22 16,0-22-16,-21 21 0,0-21 0,21 1 15,1-1-15,-1 0 0,21 0 16,-21-21-16,0 0 0,1 0 0,-1 0 15,21 0-15,-21 0 0,22-21 16,-1 0-16,0 21 0,-21-21 16,149-106-1,-64 21-15,-85 85 16,0-22-16,0 1 0,0 21 16,-21 0-16,0-1 0,0 1 0,-21 21 15,0 0 1,-21 21-1,20 1-15,-62 83 0,63-62 16,-1-22-16,1 21 0,0 1 16,0-22-16,0 106 15,21-106 1,21 0-16,0 0 0,21-21 16,-20 0-16,20 0 0,0 0 0,-21 0 15,22 0-15,-1-21 0,22 0 0,-22 0 16,0 0-16,-21-1 0,22 1 0,41-63 15,-62-1 1,-22 43-16,0-1 0,0-20 16,-22 20-16,1 22 0,-21 0 15,0 0-15,-1 0 0,1 21 16,0 0-16,-1 0 0,-20 0 0,20 0 16,1 21-16,21 0 0,-21 0 15,20 0-15,-20 22 16,42-22-16,0 21 0,0-21 15,64 1-15,-22-22 16,-21 0-16,21 0 0,22 0 16,-22 0-16</inkml:trace>
  <inkml:trace contextRef="#ctx0" brushRef="#br0" timeOffset="8730.89">14795 1164 0,'0'0'0,"0"-42"0,0 21 0,0-22 15,0 22-15,0 0 0,-21 21 0,0 0 16,0 0-16,0 42 16,21-20-16,0 20 0,-21 0 15,-1 22-15,1 42 0,21-43 16,-21 64-16,0-85 16,0 22-16,21-1 0,0-20 0,0-1 15,0 0-15,0 43 16,0-64-16,0 22 0,0-22 15,0-42 17,0-1-32,0 1 0,0 0 15,0 0-15,0 0 0,0-22 0,0 1 16,0 21-16,0-21 0,21-22 16,0 22-16,21 21 15,-20-1-15,-1 1 0,21 21 0,0 0 16,1 0-16,-1 0 0,-21 0 0,22 0 15,-1 21-15,-21 1 0,21 20 0,1 0 16,-43 64 0,0-85-16,-21 0 0,-43 43 15,22-43-15,-1 0 0,1 0 16,0 1-16,-1-1 0,-20-21 16,42 21-16,-22-21 0,1 0 15,0 0-15,-1 0 0,22 0 16,0 0-16,21-21 15,21 0-15,0-1 16,1 1-16,20 0 0</inkml:trace>
  <inkml:trace contextRef="#ctx0" brushRef="#br0" timeOffset="9126.66">15452 1524 0,'0'0'0,"-64"0"31,43 0-31,0 0 0,0 21 0,-43 64 16,1-22-1,41-20-15,1-1 16,-21 22-16,42-22 0,0-21 16,0 43-16,0-43 0,0 0 15,21 0-15,43 0 16,-1 0-16,-42-21 0,22 0 15,-1 0-15,0 0 0,-21-21 0,22 21 16,20-42-16,-20 21 16,-22 0-16,0-43 0,-21 43 15,0-21-15,0-43 16,0 43-16,0 20 0,-21-20 16,-43-21-16,-20 41 15,41 22-15,1 0 0,21 0 16,-22 0-16,22 0 0,0 22 15,0-1-15,0-21 0,0 21 0,21 42 16,21-63 0,0 0-16,21 0 0,-21 0 15</inkml:trace>
  <inkml:trace contextRef="#ctx0" brushRef="#br0" timeOffset="9396.51">16023 1101 0,'0'0'0,"0"-21"0,0-1 0,0 44 31,0-1-31,0 21 0,-21 0 16,0 1-16,0-1 0,-22 64 16,43-43-16,-21-20 15,0 20-15,0-20 0,0 20 0,21-21 16,-22 1-16,22-1 0,0 0 0,0 1 15,0-22-15,0 21 0,0-21 16,0 1-16,22-22 0,20 21 16,-42 0-16,21-21 0,0 0 15,0 0-15,1 0 0,-22-21 0,0 0 16,21-22-16,-21 22 0</inkml:trace>
  <inkml:trace contextRef="#ctx0" brushRef="#br0" timeOffset="9559.42">15642 1566 0,'0'0'0,"21"0"31,0 0-31,1 0 0,-1 0 16,21 0-16,-21 0 0,22 0 16,-22 0-16,21 0 0,0 0 0,1 0 15,41 0-15,1-21 16</inkml:trace>
  <inkml:trace contextRef="#ctx0" brushRef="#br0" timeOffset="10117.1">17187 1397 0,'0'-21'0,"0"0"16,0 0 0,-21 21-16,0 0 0,0 0 15,0 0-15,-1 21 0,1 0 0,-21 42 16,-43 43 0,64-63-16,0-1 0,0 0 15,0 1-15,21-1 0,0 43 16,0-64-16,0 21 0,42 0 15,-21-20-15,64 20 16,-43-42-16,0 0 0,128 0 16,-107 0-16,-20 0 15,20-21-15,-21 0 0,1-1 16,-1-20-16,0 21 0,1-21 0,-1-1 16,-21 1-16,43-85 15,-22 0-15,-21 63 0,0 1 16,-21-1-16,0 1 0,22-1 0,-22 1 15,0 21-15,0-1 0,0 1 16,0 21-16,-22 21 16,22 42-16,-21-21 15,0 22-15,-21 62 16,21-62-16,-1 20 0,-20 43 16,21-64-16,0 22 0,21-22 15,0 22-15,0-22 0,0 0 0,0 1 16,0-1-16,0-21 0,21 22 0,21-1 15,1-21-15,-22 0 16,21 0-16,-21-21 0,22 0 0,-1 0 16,0 0-16</inkml:trace>
  <inkml:trace contextRef="#ctx0" brushRef="#br0" timeOffset="11109.53">18373 1482 0,'0'-43'0,"0"86"0,0-107 15,0 43-15,-22-21 0,1 42 16,0 0-16,0 0 0,0 0 16,0 21-16,-22 0 0,22 0 0,-21 22 15,21-22-15,-22 21 0,1 22 16,21-22-16,-22 43 16,43-64-16,0 21 0,0 0 15,0-20-15,22-1 0,-1-21 16,0 21-16,0-21 0,0 0 0,22 0 15,-22 0-15,21 0 0,-21-21 0,22 21 16,-22-21-16,0-1 0,64-62 31,-64 41-31,21-41 0,-42 41 0,21 1 16,-21 21-16,0-21 0,21 20 16,-42 22-1,0 0-15,0 22 16,0-1-16,0 21 0,-1-21 0,1 22 15,0-1-15,0-21 0,21 21 0,0 1 16,0-1-16,0-21 16,0 0-16,0 22 0,21-1 15,0-42-15,0 21 0,22-21 0,-22 0 16,21 0-16,1 0 0,-1 0 16,0 0-16,1 0 0,-1-21 0,85-21 15,-42-22 1,-64 22-16,0 0 0,21-22 15,-42 22-15,0-1 0,0 1 16,0 21-16,0 0 0,-21 21 16,0 0-16,0 0 0,-43 42 31,64 0-31,0-20 0,0 20 16,21-21-16,1 0 0,-22 22 15,21-22-15,0 21 0,0-21 0,0 0 16,0 1-16,-21 41 15,0-42 1,-84-21 0,63 0-16,-22 0 0,22-21 15,0 21-15,0-21 0,-22 0 0,22 21 16,42 0 15,1 0-31,20 21 16,-21 0-16,0-21 0,22 0 0,-22 0 15,21 0-15,22 0 16,-22 0-16,-21 0 0,64 0 16,-64 0-16,21-21 0,1 21 15,-22-21-15,0 0 0,0-1 16,0 1-16,22-42 0,-22-43 16,-21 64-1,0-1-15,0 22 0,-21 0 16,-1 21-16,1 0 0,0 0 0,0 0 15,0 0-15,0 42 16,21 22-16,0-43 16,0 21-16,0-21 0,42 43 0,-21-22 15,-21-21-15,21 22 16,0-22-16,-21 0 0,0 0 0,0 43 16,-21-43-1,0-21-15,0 0 16,0 0-16,-22 0 0,22 0 0,-42 0 15,20 0-15,22 0 0,-42 0 16,20 0-16,1 0 16,21-21-16</inkml:trace>
  <inkml:trace contextRef="#ctx0" brushRef="#br0" timeOffset="12131.95">1397 4318 0,'0'0'0,"21"0"0,0 0 0,0 0 16,43-42 0,-64-1-16,0 22 0,0 0 15,0-21-15,0 21 16,-42-22-16,20 22 0,1 21 15,-21 0-15,0 0 0,-1 0 16,1 0-16,0 21 0,-1 0 16,-105 85-1,106-63-15,-22 62 16,22-41-16,21-1 0,-22 43 16,22-42-16,0-1 0,21-20 15,0-1-15,0 85 16,21-85-16,22-21 0,-22-21 15,21 0-15,0 0 0,22 0 0,84 0 16,0-63 0,-63 42-16,-22-22 0,22 1 0,-21 0 15,20-1-15,-41 1 0</inkml:trace>
  <inkml:trace contextRef="#ctx0" brushRef="#br0" timeOffset="12612.04">2095 3831 0,'0'-21'0,"0"42"0,-21-63 16,0 21-16,0 21 0,0 0 16,0 21-16,-1 0 15,1 21-15,0 1 0,21 20 0,-42 64 16,21 21 0,-1-84-16,1 21 0,21-22 15,0 1-15,-21-1 0,0 43 16,21-43-16,-21-20 0,21-1 15,0 0-15,0 1 0,0-22 16,0 21-16,0-63 31,0 0-31,0 0 16,0 0-16,21-22 0,-21 22 0,63-85 16,-41 64-1,-22 0-15,21-1 0,21 1 0,-21 21 16,0 0-16,43-43 15,-43 64-15,43 0 16,-43 0-16,0 0 0,21 21 16,-21 0-16,1 22 0,-22-1 15,0-21-15,0 22 0,0 62 16,0-41 0,-22-43-16,1 0 0,0 0 15,21 1-15,0-1 0,0-42 31,0-1-15,21-20-16,0 21 0,1 0 16,-1-22-16,0 22 0</inkml:trace>
  <inkml:trace contextRef="#ctx0" brushRef="#br0" timeOffset="12828.92">2688 4382 0,'0'0'0,"0"21"0,0 0 15,0 0-15,0 0 16,-21 22-16,0-22 0,0 42 16,-1-42-16,1 22 0,21-22 15,0 0-15,-21 0 0,21 22 0,-21-22 16,21 0-16,0 0 0,21-21 31,0-21-31,-21 0 16,21 0-16,1-1 0,-1 1 15</inkml:trace>
  <inkml:trace contextRef="#ctx0" brushRef="#br0" timeOffset="13159.73">2688 3979 0,'0'0'0,"-21"0"0,0 0 15,0 0-15,-1 0 0,1 22 16,0-1-16,21 42 15,0 1-15,0-43 16,0 0-16,21 21 0,0-42 16,1 0-16,-1 0 15,21 0-15,-21 0 0,64-63 16,-64 42 0,0 0-16,-21-1 0,0-41 15,0 42-15,0 0 0,0-1 0,-21-20 16,0 21-16,0 21 0,-22-21 15,22 21-15,0 0 0,0 0 16,-21 0-16,20 21 0,-20 64 31,42-64-31,0 0 0,0 0 0,21 21 16,0-20-16,22-22 0,-22 0 16,0 0-16</inkml:trace>
  <inkml:trace contextRef="#ctx0" brushRef="#br0" timeOffset="13451.58">3365 3704 0,'0'0'0,"-21"-21"0,0 21 16,0 0-16,0 21 15,0 0-15,21 1 0,-22 41 16,22-21-16,-21 1 15,0 20-15,21 1 0,-21-1 16,21 1-16,-21-1 0,0 1 0,-1-1 16,22 1-16,-21-1 0,0-20 15,-21 105 1,21-106-16,21 0 0,-22-20 0,22-1 16,0 21-16,0-21 0,22-21 31,-1-21-31,0 0 0,0 0 0,0 0 15,0-1-15</inkml:trace>
  <inkml:trace contextRef="#ctx0" brushRef="#br0" timeOffset="14045.26">3873 4530 0,'22'0'15,"-22"-21"1,0-1-16,0 1 0,0 0 16,0 0-1,0 0-15,0 0 0,-22-1 16,1 1-16,0 21 0,0-21 0,0 21 16,-22 0-16,22 0 0,-21 0 15,21 21-15,-22-21 0,1 21 16,21 1-16,-21 20 0,20-21 15,-20 21-15,21-20 0,0 20 0,0 0 16,-22-21-16,43 22 16,-21-1-16,21 0 0,0 22 0,0-43 15,0 0-15,21 0 0,22 1 16,62-22 0,-62-22-16,-1 1 0,0 0 15,1 0-15,-1 0 0,0-22 0,1 22 16,-1-21-16,0 21 0,-20-22 0,20 1 15,-21 0-15,0-1 0,0 1 0,-21 0 16,0-22-16,22 1 16,-22-1-16,0 22 0,0-22 0,0 1 15,0-22-15,0 43 16,0 0-16,0 20 0,0 1 16,-22 42-16,22 1 15,0-1-15,0 21 0,-21 0 16,21 22-16,0-22 0,-21 22 0,21-1 15,0 1-15,0-22 0,0 22 16,0-22-16,-21 85 16,21-85-16,0-21 15,0 1-15,0-1 0,0 0 16,0 0-16,21-21 16,-21-21-1,21 21-15</inkml:trace>
  <inkml:trace contextRef="#ctx0" brushRef="#br0" timeOffset="14642.04">4339 3874 0,'0'-22'0,"0"44"0,0-65 16,0 22 0,0 42-1,0 22 1,0-22-16,-21 21 0,21 22 16,0-22-16,-21 21 0,21 1 0,-21-1 15,21 1-15,0-22 0,-22 85 16,1-84-16,21-1 0,-21 0 15,21 1-15,0-1 0,0 21 16,0-41-16,0-1 16,0-42 15,0-1-31,0 1 0,0 0 16,21-21-16,-21-1 0,21 22 15,1-42-15,-22 20 0,21 1 16,0 21-16,42-43 15,1 1-15,-22 42 0,-21 21 16,22 0-16,-1 0 0,0 0 16,1 0-16,41 84 15,-41-20-15,-43-22 16,0-21-16,0 22 0,0-1 16,-21-21-16,-1 22 0,1-22 0,-21 21 15,21-21-15,-22 0 0,-84 43 16,22-43-1,83-21-15,1 0 0,0 0 16,0 0-16,21-21 16,0 0-16,21 0 0,43-43 15,-43 43 1</inkml:trace>
  <inkml:trace contextRef="#ctx0" brushRef="#br0" timeOffset="14993.85">4868 4297 0,'0'0'16,"21"0"-16,-21-21 0,22 21 0,-22-21 15,42-1 1,-21 22-16,0 0 0,22 0 16,-22 0-16,0 22 0,0-1 15,0 0-15,22 0 0,-1 43 16,-21-43-16,-21 21 0,21 22 15,-21-43-15,0 42 16,0-42-16,0 1 0,-21 20 16,0-42-16,0 21 0,0-21 15,-1 0-15,1 0 16,21-21 0,0 0-16,0 0 0,0-1 15,0 1-15,0 0 0,0 0 0,21-21 16,1 20-16,-22-20 0,21 0 0,0-1 15,0 22-15,0-21 0,0 21 16,1 0-16,62-43 16,-20 43-1</inkml:trace>
  <inkml:trace contextRef="#ctx0" brushRef="#br0" timeOffset="15365.56">5757 4085 0,'-21'21'0,"0"1"0,0-1 16,0 0-16,-22 42 16,22-20-16,0-22 0,0 21 15,0 22-15,-1-22 0,1-21 16,21 22-16,0-22 0,0 0 0,0 21 16,0 1-1,43-22-15,-1-21 16,-21 0-16,43 0 0,-43 0 15,21 0-15,-21 0 0,22 0 0,-1-21 16,-21-1-16,43-20 16,-1-21-16,-42 20 15,-21 22-15,0-21 0,0-1 16,0 1-16,-21-21 16,0 20-16,0 22 0,0 0 0,-43 0 15,22 21 1,21 0-16,-22 0 0,22 42 15,0-42-15,21 21 0,-21 0 16,21 1-16,0-1 0,0 0 16</inkml:trace>
  <inkml:trace contextRef="#ctx0" brushRef="#br0" timeOffset="15920.24">6202 4106 0,'0'22'16,"0"-1"-1,0 0-15,0 42 16,-21 43 0,-1-63-16,22-22 0,0 21 0,0-21 15,-21 22-15,21-22 0,0 0 0,0 0 16,0 0-16,0 0 15,21-21 1,-21-21-16,22 21 0,-1-21 16,0 0-16,0 0 0,0 0 15,0-1-15,1 1 0,-1-21 16,21-22-16,0 43 0,-20 0 16,41-42-1,-42 63-15,-21 21 16,0 0-16,0 0 15,0 21-15,0-20 0,0-1 0,0 21 16,0-21-16,0 0 0,0 1 0,0-1 16,0 0-16,0 0 15,21-21-15,1 0 16,-1 0-16,0 0 0,21-21 0,-21 0 16,1 21-16,-1-21 0,21-1 15,-21 1-15,0 0 0,1 0 16,-1-21-16,0 20 0,0-20 0,-21 0 15,0 21-15,0-22 0,0-20 16,0 20-16,0 22 0,-21 0 16,0 21-16,0 0 0,-1 0 15,1 0-15,0 0 16,21 21-16,0 0 16,0 1-1</inkml:trace>
  <inkml:trace contextRef="#ctx0" brushRef="#br0" timeOffset="16267.55">7260 4022 0,'0'0'0,"-63"0"31,41 0-31,1 21 0,0 0 0,0 0 16,-43 22-16,64-1 15,0-21-15,0 0 16,0 0-16,22-21 0,20 43 16,-21-43-16,-21 21 0,21 0 15,0-21-15,1 21 0,-22 0 0,21 22 32,-21-22-32,0 0 0,-21 0 15,-64 0-15,64-21 16,-64 22-16,64-22 15,-21 0-15,-1 0 0,-20 0 16,42 0-16,42 0 31,0-22-31,0 1 16,0 0-16,22 21 0</inkml:trace>
  <inkml:trace contextRef="#ctx0" brushRef="#br0" timeOffset="16589.4">7472 4297 0,'21'0'0,"42"-42"32,-41 42-32,-1-22 0,0 1 15,21 0-15,-21 0 0,1 0 16,-1 0-16,-21-22 15,0 22-15,0 0 0,-21 21 16,-1 0-16,1 21 16,0 0-16,-21-21 0,21 43 15,-22-1-15,22 0 16,0 1-16,0-22 0,0 42 16,-1-42-16,22 22 0,0-22 15,0 0-15,22 21 16,-1-42-16,0 0 0,0 0 0,21 0 15,-20 0-15,20 0 0,0 0 16</inkml:trace>
  <inkml:trace contextRef="#ctx0" brushRef="#br0" timeOffset="16917.24">8022 4085 0,'0'0'0,"0"-21"0,0 0 0,0 0 0,21 0 16,0-1-16,1 22 15,-1 0-15,0 0 0,0 0 16,0 0-16,0 22 0,1-1 16,-1 0-16,21 42 15,-42-20-15,0-22 0,0 21 0,0 1 0,0-22 16,0 21-16,0-21 0,0 43 16,-21-1-1,21-42-15,-21 1 0,0-22 16,21-22 15,0 1-31,0 0 16,0 0-16,21 0 0,0 0 15,0-64-15,0 64 0,0-22 16,1-20-16,-1 21 0,-21 20 16,0-62-1</inkml:trace>
  <inkml:trace contextRef="#ctx0" brushRef="#br0" timeOffset="17438.93">9144 4043 0,'0'-21'0,"0"42"0,0-63 16,0-1-16,0 22 15,0 0-15,-21 42 16,21 21-16,0-20 16,0 20-16,0 21 0,0 1 0,0 63 15,-21 0 1,21-64-16,0 1 0,-22 21 0,22-22 15,0 1-15,-21 20 0,21-20 0,-21-1 16,0 1-16,0-1 0,0 1 0,-22 84 16,43-63-1,0-64-15,-21 21 16,21-21-16,0-42 16,-21 0-1,21 0-15,0-22 0,-21-20 16</inkml:trace>
  <inkml:trace contextRef="#ctx0" brushRef="#br0" timeOffset="17700.79">8805 4530 0,'0'0'0,"-21"-64"15,21-20-15,0 20 0,0-84 16,0 106-16,21-22 0,64-42 16,0 43-1,-43 42-15,0-1 0,64 1 16,-64 21-16,22 0 0,-43 21 15,21 1-15,-20 20 0,-1 0 0,-21 43 16,0-43-16,-21 1 0,-1-1 16,1-21-16,-21 21 0,0 1 15,-64 20-15,42-20 16,43-43-16,42 0 31,0-22-15,1 1-16,20 21 0,0-42 15</inkml:trace>
  <inkml:trace contextRef="#ctx0" brushRef="#br0" timeOffset="18299.84">9631 3895 0,'0'0'0,"-21"0"16,21 21-1,-22-21-15,1 21 0,0 21 16,0-20-16,0-1 0,21 21 0,-21 22 15,-1-1 1,22-42-16,0 0 0,0 22 16,22-22-16,-1 0 0,21-21 15,0 0-15,1 0 16,105-42 0,-63 21-16,-43-1 0,-21 1 15,0-21-15,0 21 0,-21 0 16,0-43-16,-21 22 0,0 21 15,0-22-15,-21 22 0,-1 0 0,1 0 16,-64 0 0,64 21-16,-1 0 15,22 21-15,21 0 16,0 0-16,43 0 0,-22-21 16,21 0-16,0 0 0,107 0 15,-22 0 1,-85-21-16,0 0 0,64 0 15,-64 0-15,1 21 0,20-22 16,-63 44 15,0-1-31,0 0 0,-21 21 0,0 1 16,0 62 0,-22 65-16,22-107 15,0 1-15,0 63 0,0-64 16,-22 85-16,22-84 15,0 21-15,0-22 0,0 22 0,0-22 16,-22 1-16,22 63 0,0-85 16,21 0-16,-21 64 15,42-106 1,0 0-16,21 0 0,-20-42 16,-1 21-16,21-22 0,-21 1 15,0 0-15,1-1 0</inkml:trace>
  <inkml:trace contextRef="#ctx0" brushRef="#br0" timeOffset="18591.08">10181 4318 0,'0'0'0,"0"-63"0,0-22 0,0 21 15,0 1-15,21 21 0,0-1 0,1 1 16,-1 0-16,0 20 0,0-20 16,127 0-1,-63 42-15,-43 21 0,22 21 16,-43-21-16,0 22 15,-21-1-15,0 0 0,0 1 0,0-1 16,-21 0-16,-43 22 16,22-22-16,-43 1 15,43-1-15,-43-21 0,64 0 16,-21-21-16,21 0 0,0 0 16,-1 0-16,44-21 31,-1 21-31,21-21 0,-21 21 15,0-21-15,22 21 0,-1-21 0,0-1 16</inkml:trace>
  <inkml:trace contextRef="#ctx0" brushRef="#br0" timeOffset="18900.89">10964 3895 0,'0'0'0,"0"-21"0,-21 42 31,21 0-31,-21 21 15,21-21-15,-21 1 0,21 20 16,-21 64-16,21-85 16,0 21-16,0-21 0,0 1 0,21-22 15,0 21-15,0-21 0,0 0 16,22 0-16,-1 0 16,0 0-16,-21-21 0,43-22 15,-43 22-15,21 0 0,-20 0 0,-1-22 16,0 22-16,0-21 0,-21-22 15,21 22-15,-21 0 0,0-1 16,0 22-16,0 0 16,21 21 31</inkml:trace>
  <inkml:trace contextRef="#ctx0" brushRef="#br0" timeOffset="19180.74">11747 3810 0,'-21'21'15,"21"0"-15,-21-21 0,0 22 0,0 20 16,21-21-16,0 21 0,-21 1 16,21-1-16,-22 22 0,22 41 15,0-41-15,0-1 0,-42 149 16,0 0-1,42-128-15,-21-20 0,-22 84 16,22-84-16,0-1 0,0 1 16,0-22-16,-1 21 0,1-20 0,0 41 31,21-62-31,21-44 16,0 1-16,1 0 15,-1 0-15,0-21 0,0 20 16</inkml:trace>
  <inkml:trace contextRef="#ctx0" brushRef="#br0" timeOffset="19467.57">11663 4085 0,'0'-63'0,"0"126"0,0-190 0,21 85 0,-21 0 16,21 20-16,0-20 0,0 21 15,22 0-15,-22 0 0,21 21 0,1 0 16,-1-22-16,0 22 0,22 22 15,-22-1-15,0 0 0,1 0 16,-22 0-16,0 22 0,-21-1 16,-21 85-16,-85 0 15,43-85-15,20-21 16,-20 22-16,-1-22 0,22 0 16,-22 0-16,22-21 0,0 21 0,-1-21 15,22 0-15,0 0 0,0 0 0,42 0 31,21-21-31,-20 0 0,20 21 16,0-21-16</inkml:trace>
  <inkml:trace contextRef="#ctx0" brushRef="#br0" timeOffset="19599.5">12509 4128 0,'0'21'0,"0"0"16</inkml:trace>
  <inkml:trace contextRef="#ctx0" brushRef="#br0" timeOffset="19927.31">13102 4233 0,'21'0'16,"191"-21"0,-170 0-16,22 0 0,-22 21 15,0-21-15,-20 0 0,20-1 16,-21 1-16,-21 0 0,0-21 15,-21 21 1,0-1-16,-43-20 0,22 42 0,0 0 16,-85-21-16,84 21 15,1 0-15,42-21 16,21 21 0,0 0-16,0 0 0,22 0 15,-22 0-15,21 0 0,22 0 16,-43 21-16,0 0 0,0 0 15,-21 22-15,0-22 0,0 21 0,-21 64 16,-64 21 0,43-106-16,0 21 15,-22 1-15,22-22 0,21 0 16,-22 0-16,22 0 0,0-21 16,-42 0-1</inkml:trace>
  <inkml:trace contextRef="#ctx0" brushRef="#br0" timeOffset="20696.18">13293 4106 0,'0'0'0,"-22"0"0,-20 0 16,21 0-16,-21 0 0,-1 0 0,1 0 15,0 0-15,-1 0 0,1 0 16,-22 0-16,22 0 0,0 22 0,-22-22 15,-20 21-15,41 0 0,-20-21 16,42 21-16,-1-21 16,1 0-16,42 0 15,1 0 1,-1 0-16,21 0 16,64 0-16,-64 0 0,1 0 15,41 0-15,-41-21 16,-1 21-16,0 0 0,-21 0 15</inkml:trace>
  <inkml:trace contextRef="#ctx0" brushRef="#br0" timeOffset="21796.01">15113 3958 0,'0'0'0,"0"-21"32,0 0-17,42 0 1,-21 21-16,1-21 0,20-1 15,21-20 1,-41 42-16,-22-21 0,0 0 16,0 0-16,0-1 0,0 1 15,-22 0-15,1 21 16,0 0-16,-21 0 0,-22 0 0,22 0 16,-22 0-16,1 21 0,-1 0 0,22 1 15,-21 20-15,-1 0 0,22 1 16,-85 147-1,106-105-15,21-43 16,0-21-16,0 0 0,21 1 0,21-1 16,-21-21-16,22 0 0,-1 0 15,21 0-15,-20 0 0,20-21 0,1-22 16,-1 22-16,1-21 16,-1 21-16,1-22 0,-1 1 0,43-22 15,-64 22-15,-20 21 0,-1-21 16,0 20-16,-21-20 0,0 21 0,0 0 15,0 0-15,-21 21 16,0 0-16,-1 21 16,1 42-1,0 1-15,21-1 0,0-20 0,0 20 16,-21 22-16,21-22 0,0 107 16,0-86-16,0 1 0,0 0 15,0 105-15,0-105 16,0 105-16,0-105 15,0 0-15,0-22 0,0 22 0,0-1 16,21-20-16,-21 126 16,-42-63-1,21-84-15,-43 20 0,22-63 16,-1 0-16,1 0 0,0 0 16,-22 0-16,-63-63 0,85 42 15,-22-22-15</inkml:trace>
  <inkml:trace contextRef="#ctx0" brushRef="#br0" timeOffset="21910.95">14541 5482 0,'0'-21'0,"-21"-191"15,21-20 1,43 83 0,-1 86-16,-21-1 0,43 1 15,-22-1-15,43 22 0,-22-21 0,191-86 16,0 44 0</inkml:trace>
  <inkml:trace contextRef="#ctx0" brushRef="#br0" timeOffset="22516.6">15833 4001 0,'0'0'0,"0"-22"16,-22 22-1,22-21-15,-21 21 0,21-21 16,0 0-16,0 0 16,0 0-16,21 21 15,1-22-15,-1 1 0,0 0 16,0 21-16,0-21 15,-42 21 1,0 0-16,0 0 0,0 21 16,-1 0-16,-20 0 0,21 1 15,-43 62-15,1 43 16,42-84-16,21-1 16,0 0-16,0-21 0,0 1 15,0 20-15,0-21 0,21 0 16,0-21-16,0 0 0,0 0 15,43-21-15,-22 21 0,1-21 16,20 0-16,-21 0 0,1-22 0,20 22 16,-20-21-16,105-64 15,-42-42 1,-64 105-16,0-20 0,1 21 16,-22-22-16,42-42 15,-42 64-15,-21 0 0,22-1 0,-1-41 16,-21 62-16,0 1 15,0 42 1,0 1-16,-21-1 0,-1 21 16,1 0-16,-21 43 0,-22 42 15,43-63-15,-21-22 0,21 21 16,0-20-16,-22 20 0,22-20 16,0 20-16,21-21 0,0 1 0,-21-22 15,21 21-15,0-21 0,0 22 16,21-43-16,0 0 15,0 0-15,0 0 0,1 0 16,20 0-16,-21-21 16,0-1-16,43-41 15,-64 42-15,21 0 0,-21-1 16,0 1-16,0 0 0</inkml:trace>
  <inkml:trace contextRef="#ctx0" brushRef="#br0" timeOffset="22700.5">16129 3895 0,'-21'0'0,"42"0"0,-63 0 16,42-21-16,42 21 16,-21 0-16,21 0 15,-20 0-15,20-22 0,0 22 0,22-21 16,20 21 0,1 0-16,-43 0 0,1-21 0,-22 21 15,0 0-15,0 0 0,0 0 16,-21-21-1</inkml:trace>
  <inkml:trace contextRef="#ctx0" brushRef="#br0" timeOffset="23345.13">17166 3704 0,'0'0'0,"0"-21"16,0 42-1,0 0 1,-21 1-16,0-1 0,21 21 16,-21-21-16,-1 22 0,1-1 0,0 0 15,-21 43-15,21-43 16,-22 85-1,22-106-15,21 1 16,21-44 15,0 22-31,1-21 0,-1-21 0,0 21 16,0 0-16,21-22 0,-20 22 16,-1-21-16,0 21 0,21-1 0,-21-20 15,1 21-15,-1 0 16,0 21-16,-21 21 15,0 0-15,0 0 16,0 22-16,0-1 16,0 0-16,0-21 0,0 1 0,0 20 15,21-21-15,0 0 0,-21 0 16,21-21-16,1 0 0,20 22 0,43-22 16,-22-22-1,-42 1-15,22 0 16,-1 0-16,-21 0 0,21-22 0,1 22 15,-22 0-15,0-21 0,0-1 16,0 1-16,-21-85 16,0 106-16,0-64 15,-21 22-15,0 42 16,0 21-16,0 0 0,0 0 0,-1 0 16,1 0-16,0 21 0,21 0 15,0 21 1,0-21-16,0 1 0,0-1 0,0 0 15,21-21-15,0 21 0,43-21 16,-43 21-16</inkml:trace>
  <inkml:trace contextRef="#ctx0" brushRef="#br0" timeOffset="23561">18161 3789 0,'0'0'15,"0"21"1,-21 0-16,0 0 15,-1 1-15,-41 41 16,42 1-16,21-43 16,-21 0-16,21 21 0,0-21 15,0 1 1,0-1-16,0-42 16,0-1-1,21 22-15,0-21 0,-21 0 16,21 0-16</inkml:trace>
  <inkml:trace contextRef="#ctx0" brushRef="#br0" timeOffset="23863.83">18182 3535 0,'0'-21'0,"0"42"0,-21-63 16,0 42-16,0 0 0,-1 0 16,1 0-16,0 21 0,0 0 0,0-21 15,21 42 1,0-21-16,21-21 15,0 0-15,0 0 16,0 0-16,22 0 0,-22 0 16,0-21-16,0 21 0,0-21 0,-21 0 15,0 0-15,0-22 16,0 1 0,-21 42-16,0 0 0,0 0 0,-21 0 15,20 0-15,-41 0 16,42 21-16,21 0 0,-21 1 15,21-1-15,0 0 0,21 21 16,0-21-16,0 1 0,0-1 16,0 0-16,1 0 0</inkml:trace>
  <inkml:trace contextRef="#ctx0" brushRef="#br0" timeOffset="24291.59">18542 3768 0,'-64'84'16,"43"-62"0,0-1-16,0 0 15,0 0-15,0 0 0,-22 22 16,22-22-16,0 0 0,21 21 16,0-21-16,-21 1 15,21-44 16,0 1-31,21 0 0,0-21 16,0-1-16,0 22 0,1 0 16,-1-21-16,0 21 0,42-43 15,-20 43-15,-22 0 0,85-22 32,-64 43-32,-21 0 0,0 0 15,1 43-15,-22-22 0,0 0 16,0 0-16,0 22 0,0-22 15,0 63-15,0-62 0,-22 20 16,22-21-16,-42 43 0,42-43 16,-21 0-16,21 0 15,0-42 17,21 0-32,0 0 0,0-1 15</inkml:trace>
  <inkml:trace contextRef="#ctx0" brushRef="#br0" timeOffset="24829.28">19452 3725 0,'0'0'15,"0"-21"-15,0 0 0,-21 21 16,0-21-16,-22 21 15,-41 0-15,41 0 16,-84 63 0,85-41-16,0-1 0,-1 21 0,1-21 15,21 22-15,-21-1 0,-43 43 16,85-22 0,0-42-16,0 0 0,0 1 15,21-1-15,0-21 0,43 0 16,-22 0-16,0 0 0,1 0 0,-1-21 15,22-1-15,-22 1 0,127-63 16,-126 41-16,62-41 16,-83 41-16,41-41 15,-21 20-15,-20 22 0,-1-85 16,-21 63-16,0 22 0,0-85 31,0 21-31,-21 127 16,-1 0-1,22 22-15,-63 105 16,21-42-16,20-43 16,22 1-16,0 42 0,0-64 15,0 0-15,0 43 0,0-43 16,0 1-16,43-1 16,-43-21-16,42 0 15,-21-21-15,0 0 0,1 0 0,-1 0 16,0 0-16,0 0 0,64-42 15</inkml:trace>
  <inkml:trace contextRef="#ctx0" brushRef="#br0" timeOffset="25199.07">19981 3768 0,'0'0'16,"0"-21"-16,21 21 0,-42 0 31,0 0-31,0 21 0,0 0 16,-22 21-16,43-21 0,-21 1 15,0 20-15,21 0 0,0-21 16,0 1-16,0-1 16,0 0-16,0 0 0,42 21 15,-20-42-15,-1 0 0,21 0 16,-21 0-16,0 0 0,43-21 16,-43 0-16,43-21 15,-43 21-15,0-1 0,-21-20 16,21 0-16,-21 21 0,0-22 0,0-20 15,0 20-15,0 22 16,0 0-16,-21 0 0,-21 21 0,20 0 16,1 0-16,0 0 0,0 0 0,-43 21 15,1 21 1,63-20-16,0-1 0,0 21 16,0-21-16,0 0 15,0 1-15,21-22 0,-21 21 0,42-21 16,43 0-1</inkml:trace>
  <inkml:trace contextRef="#ctx0" brushRef="#br0" timeOffset="25667.8">20553 3704 0,'0'0'0,"0"21"31,0 1-31,-21-1 0,21 0 16,-22 21-16,1-21 0,0 22 0,21 20 15,-21 1 1,0-43-16,21 21 16,0-21-16,21-21 15,0 0-15,0 0 16,0-21-16,1 0 0,-1 0 0,0 0 16,0 0-16,43-22 15,-1-20-15,-21 42 0,22-43 16,-64 43-16,0 42 31,0 0-31,0 0 0,0 1 16,0-1-16,0 0 15,0 0-15,0 0 0,0 43 16,0-43-16,0 0 0,21-21 16,0 0-1,0 0-15,1 0 0,20-21 16,-21 0-16,21 0 0,-20-1 15,-22 1-15,21 0 0,0 0 0,-21-21 16,0 20-16,21-20 0,-21 21 0,0-21 16,0 20-16,0 1 0,0 0 15,0 0-15,-21 21 16,0 0-16,0 0 16,-1 0-16,1 0 15,0 0-15</inkml:trace>
  <inkml:trace contextRef="#ctx0" brushRef="#br0" timeOffset="26200.5">21759 3387 0,'-21'-21'0,"42"42"0,-42-64 0,0 43 16,0 0-16,21 22 15,-21-1-15,21 0 0,0 21 0,-22 1 16,1 20-16,21-21 0,-21 22 0,0 21 15,21-22-15,-21 1 0,-85 190 16,85-191 0,0-21-16,-1 1 0,1-1 15,0-21-15,0 0 0,21 1 16,0-1-16,21-42 16,0-1-1,0 1-15,1 0 0,-1-21 16,0 21-16,0-22 0,0 1 15,22 0-15</inkml:trace>
  <inkml:trace contextRef="#ctx0" brushRef="#br0" timeOffset="26408.38">21950 3408 0,'0'0'0,"0"42"16,0-21-1,0 22-15,0 41 16,0-41-16,0 20 0,-21 22 15,21-22-15,-22-20 0,22 20 16,-21-20-16,21-1 0,0 0 16,-21 64-16,21-64 15,-21-20-15,21-1 0,-21 0 16,0-21-16,-1 0 16,-20 0-16</inkml:trace>
  <inkml:trace contextRef="#ctx0" brushRef="#br0" timeOffset="26566.29">21357 4106 0,'0'0'0,"-21"-21"0,21 0 0,0 0 0,-21 21 16,42 0-1,42 0 1,64 0 0,-63-21-16,-1 21 0,-20 0 15,20-21-15,1 21 0,169-22 16</inkml:trace>
  <inkml:trace contextRef="#ctx0" brushRef="#br0" timeOffset="27399.81">22500 3768 0,'0'0'0,"0"-21"0,0-1 0,-21 22 16,0 0-16,0 0 15,-64 0 1,0 64-16,43-43 15,0 21-15,20 1 0,-20-1 0,21 0 16,-21 1-16,20-1 0,1 0 16,0-20-16,21 41 0,0-42 15,0 0-15,0 1 0,42-22 16,-20 0-16,-1 0 16,21 0-16,-21 0 0,22-22 0,-1 22 0,0 0 15,1-21-15,20-21 0,22-22 16,-43 43-16,43-42 15,-64 20-15,21 1 0,-21 21 16,1-21-16,-22 20 0,0-41 16,0 42-16,-22 21 31,1 21-31,0 21 0,0-21 16,21 22-16,0-22 0,-21 21 0,21-21 15,0 1-15,0 20 0,0-21 16,0 0-16,21 0 0,0-21 0,0 22 15,0-22-15,22 0 0,-22 0 16,21 0-16,1 0 0,-1 0 0,0 0 16,1 0-16,-1-22 0,-21 1 15,0 21-15,22-21 0,-22-21 0,0 21 16,0-1-16,-21-20 0,21-21 16,-21 20-1,0 22-15,0 0 0,0-21 16,0 63-1,-21 0-15,0 0 16,21 0-16,-21 0 0,21 22 0,0-22 16,0 21-16,0-21 0,0 22 15,-21-22-15,21 0 0,-22 0 0,22 0 16,0 1-16,0-1 16,-21-21-16,21-21 31,0-1-31,0 1 15,0 0-15,0-21 0,43-43 16,-1 22 0,64-43-16,-64 63 15,0 22-15,43 0 0,-43 21 16,1 0-16,-1 0 0,0 0 16,1 21-16,-1 43 15,-21-43-15,-21 21 0,0-21 0,0 64 16,0-64-16,-42 43 15,21-43-15,-22 42 16,22-63-16,21 22 16,21-22-1,1 0 1,-1-22-16,21 1 0,-21 0 16</inkml:trace>
  <inkml:trace contextRef="#ctx0" brushRef="#br0" timeOffset="27880.54">24151 3704 0,'0'0'0,"0"-21"0,0 0 15,0 0-15,0 0 0,0-1 0,-21 1 16,0 21-16,0 0 0,-1 0 16,1 0-16,0 0 0,-21 21 0,21 1 15,-22-1-15,22 21 0,-21-21 16,21 22-16,-22-22 0,22 21 0,-21-21 15,42 22-15,-21-22 0,21 21 16,0-21-16,0 0 0,0 1 0,42 20 16,0-42-16,-21 21 15,22-21-15,41 0 16,-62-21-16,20 0 16,0 0-16,-21-22 0,22 22 15,-43 0-15,42-64 16,-21 43-16,22-64 0,-43 64 15,21-22-15,0 1 0,0-1 16,-21 1-16,42-64 0,-42 84 16,0 1-16,0 21 0,0-21 15,0 84 1,-21 0-16,0 1 16,0 20-16,0 1 0,0-1 15,-1 1-15,1-1 0,0 1 0,21-1 16,0 1-16,0-22 0,0 0 0,0 1 15,0-1-15,0 0 0,0 1 16,21-22-16,0 0 0,1 0 0,20 0 16,-21-21-16,0 0 0,0 0 15,1 0-15,-1-21 0,21 0 0</inkml:trace>
  <inkml:trace contextRef="#ctx0" brushRef="#br0" timeOffset="28141.39">24892 3175 0,'0'-21'0,"0"42"0,0-63 0,0 63 16,-21 0-1,21 0-15,-21 22 0,-1 20 16,-20-21-16,-21 128 16,-22-1-1,43-105-15,20-22 0,1 21 16,0-20-16,0-1 0,21 22 15,-21-22-15,21-21 0,0 0 0,0 0 16,0 1-16,0-1 0,21-21 16,42 0-16,-20-21 15,-1 21-15,0-22 0</inkml:trace>
  <inkml:trace contextRef="#ctx0" brushRef="#br0" timeOffset="28474.2">24955 3852 0,'0'22'32,"22"-22"-32,-1 0 15,0 0-15,0 0 16,0 0-16,43 0 16,-43 0-16,0 0 0,0-22 15,0 22-15,1-21 0,-1 21 0,21-63 16,-42 42-1,0-1-15,0 1 0,-21 0 16,0 21-16,-22 0 0,22 0 16,-21 21-16,21 0 0,-22 1 15,-62 41-15,20 22 16,64-22 0,21-42-16,0 22 0,0-22 15,0 0-15,0 0 0,21 0 0,0-21 16,64 22-1,-1-22-15,-41 0 0,-22 0 16,21-22-16,1 22 0</inkml:trace>
  <inkml:trace contextRef="#ctx0" brushRef="#br0" timeOffset="29013.89">26268 3493 0,'0'0'15,"-21"0"1,-1 0-16,-20 0 16,21 0-16,-21 21 0,-22 21 15,22-21-15,-1 22 0,22-22 16,0 0-16,-21 0 0,42 21 0,0 1 31,21 20-31,0-63 16,0 0-16,22 21 0,-22-21 0,21 0 15,-21 0-15,22 0 0,-22 0 16,0 0-16,42 0 16,-63-21-1,-21 21 1,0 0-16,0 0 0,0 0 16,-22 0-16,22 21 0,0-21 0,0 22 15,-21-22-15,20 21 16,22 0-1,22-21 1,-1 0-16,0 0 0,0 0 0,0 0 16,0 0-16,1 0 0,-1 0 15,0 0-15,-21 21 16,0 0-16,0 0 16,0 1-16,-21 20 0,0-21 0,-43 21 15,43 1-15,-43 20 16,43-42-16,0 1 15,-21 20 1,42-21-16,-21 0 0,-1-21 31,1 0-31,0 0 16</inkml:trace>
  <inkml:trace contextRef="#ctx0" brushRef="#br0" timeOffset="29972.34">15769 5757 0,'42'0'0,"-63"0"15,42 0-15,1 0 16,-1 0-16,0-21 0,0 0 16,21 21-16,-20-21 0,20 0 0,-21 0 15,85-43 1,-85 43-16,0 0 16,-21 0-16,0-1 0,0-20 15,0 21-15,0 0 0,-21 0 16,0-1-16,0 22 0,0 0 0,-85 0 15,21 85 1,43-64-16,21 0 16,-1 22-16,1-22 0,0 0 0,21 21 15,0-20-15,0-1 0,0 0 0,0 0 16,64 0 0,-43-21-16,63-21 15,-62 21-15,20-21 16,0 0-16,1 0 0,-22 21 15,0-22-15,42-20 16,-41 21-16,-22 0 16,-22 42-1,22 0-15,0 0 16,0 22-16,-21-22 0,0 85 16,0-1-1,21-62-15,0 20 0,0 64 16,-21-42-16,21 0 0,0-1 0,0 1 15,-21 0-15,21-1 0,-22 213 16,-20-149 0,21-85-16,0-20 0,0 20 15,-22-21-15,22 1 0,-42 41 16,20-62-16,1-1 0,0-21 16,-1 0-16,1 0 0,-22-21 0,22-1 15,-85-20-15,-42-21 16,84 41-16,43-41 0,-22-22 15,-42-84-15,85 105 0,21-20 16,-21-22-16</inkml:trace>
  <inkml:trace contextRef="#ctx0" brushRef="#br0" timeOffset="30048.3">15134 6160 0,'0'0'0,"21"-22"15,0 22-15,64-42 16,-43 21-16,149-64 16,-106 64-16,-22 0 0,22 0 15,-1 0-15,1-1 0</inkml:trace>
  <inkml:trace contextRef="#ctx0" brushRef="#br0" timeOffset="30644.98">16573 5736 0,'0'21'31,"0"-42"0,22 21-15,-1-21-16,0 0 15,0 0-15,0 0 0,-21-1 16,21 22-16,-21-21 0,0 0 0,0 0 16,0 0-16,-21 21 15,0 0-15,-21 0 0,-1 0 16,22 21-16,0 0 0,-21 0 16,21 22-16,-22 41 0,22-41 15,0-22-15,21 21 0,0 0 0,0 22 16,0-22-1,0-21-15,21 1 0,0-1 16,0-21-16,22 0 0,-22 0 0,42 0 16,43-21-1,-85-1-15,22 1 0,20-21 16,-20 21-16,-22-22 0,21 1 16,0 0-16,-20-1 0,20 1 15,43-106-15,-43 21 16,-21 85-16,0-22 15,-21-21-15,21 43 0,-21 0 16,0 21-16,0-1 16,0 44-1,0-1-15,-21 0 0,-21 64 16,42-43-16,-21 0 0,0 22 16,-1-22-16,1 22 0,-42 84 15,20 0 1,43-106-16,-21-21 0,21 22 15,-21-22-15,21 0 0,0 0 0,0 0 16,0 1-16,21-22 16,0 0-1,1 0-15,-22-22 0,0 1 0,21-42 16</inkml:trace>
  <inkml:trace contextRef="#ctx0" brushRef="#br0" timeOffset="30829.87">16827 5609 0,'0'0'0,"22"0"47,-1 0-47,21 0 0,-21 0 0,22-21 16,-1 21-16,0 0 0,64 0 15,21-21 1,-85 21-16,-20 0 0,41-21 15,-42 21-15</inkml:trace>
  <inkml:trace contextRef="#ctx0" brushRef="#br0" timeOffset="31424.53">17759 5419 0,'0'0'0,"0"21"31,-21 0-31,-1 0 16,22 22-16,-21-22 0,0 21 0,21 0 16,-21 1-16,0-1 15,0 0-15,-1 22 0,1-22 16,0-21-16,0 22 0,21-1 16,-21 0-16,0-42 15,21 22-15,0-44 31,21 1-31,0 21 0,0-21 16,0-21-16,0 21 0,43-43 16,-43 22-16,0 21 0,0-22 15,1 22-15,-1 0 0,0 0 16,0 0-16,-21 63 16,0-21-1,0 0-15,0 22 0,0-22 0,0 21 16,0 22-16,0-43 0,0 0 15,0 0-15,0 21 16,0-20-16,42-22 0,-20 0 16,-1 0-16,21 0 0,0 0 15,22-22-15,-22 1 16,-21 0-16,43-21 16,-22-1-16,-21 22 0,1-21 0,-1 0 15,-21-22-15,0 22 0,0-1 16,0 1-16,0-21 0,0 20 0,-21 22 15,21-21-15,-22 21 0,1-1 16,0 1-16,0 0 0,0 21 0,0 0 16,-43 21-16,43 22 15,0-22-15,21 42 16,0-42-16,0 1 0,0 20 16,0-21-16,0 0 0,21 22 15,0-22-15</inkml:trace>
  <inkml:trace contextRef="#ctx0" brushRef="#br0" timeOffset="31645.4">18436 5736 0,'0'0'15,"0"-21"-15,-21 42 32,21 0-32,-21 1 0,0-1 15,-1 0-15,22 0 0,-21 21 16,0-20-16,21-1 0,-21 21 15,21-21-15,-21 0 0,21 1 16,0-1-16,21-21 31,0-21-31,-21-1 0,21 1 0,0 0 16</inkml:trace>
  <inkml:trace contextRef="#ctx0" brushRef="#br0" timeOffset="31921.25">18521 5376 0,'0'0'0,"0"-21"0,-21 21 16,-1 0-1,22 21 1,22-21 0,-1 0-16,0 0 15,0 0-15,0-21 16,-21 0-16,0 0 0,0 0 15,0 0-15,-21 21 16,0 0-16,0 0 16,0 0-16,-22 0 0,22 63 15,21-42-15,0 0 16,0 1-16,0-1 0,0 0 16,0 0-16,0 21 0,21-20 0,-21-1 15,21 0-15</inkml:trace>
  <inkml:trace contextRef="#ctx0" brushRef="#br0" timeOffset="32348">18817 5673 0,'-21'63'31,"0"-42"-31,21 1 0,0-1 0,-21-21 16,21 21-16,-22 0 0,22 0 15,0 0-15,0 1 0,-21 41 16,21-84 31,0 0-47,0 0 0,0-1 16,0 1-16,21-21 0,1 21 15,-1-22-15,0 1 0,0 0 16,0 21-16,0-22 0,1 22 0,20 0 15,-21 0-15,0 0 0,22 21 16,-22 0-16,0 0 0,21 21 16,1 42-16,-43-42 15,0 1-15,0 20 0,0 0 0,0-21 16,0 22-16,0-22 0,-43 42 16,1 1-16,42-43 15,-21 0-15,0-21 16,42 0 15,0-21-31</inkml:trace>
  <inkml:trace contextRef="#ctx0" brushRef="#br0" timeOffset="32905.69">19727 5694 0,'0'-21'0,"43"-43"16,-43 43-16,0 0 16,0-43-1,0 43-15,-22 21 16,1 0-16,0 0 16,0 0-16,0 0 0,-22 21 0,1 1 15,21-1-15,-21 0 0,-1 0 0,1 21 16,0 1-16,-1-1 0,1-21 15,0 22-15,20-1 0,-20 0 16,42 1-16,0-22 0,0 0 16,21-21-16,0 21 0,1-21 0,20 0 15,0 0-15,1 0 0,-1 0 0,0 0 16,1 0-16,-1 0 0,43-42 16,-43 21-16,0-1 15,1-20-15,-1 0 0,-21 21 0,0-22 16,22-20-16,-1-22 15,0-21-15,-21 43 0,-21 20 16,22-62-16,-1 62 16,-21-20-16,0 42 0,0-1 0,0-20 15,0 63 1,-21 0-16,-1 1 0,1 20 16,0 0-16,0 1 0,0 20 0,0-21 15,-1 1-15,1 20 0,0 43 16,-21 21-1,42-85-15,0 1 0,0-22 16,0 0-16,0 21 0,0-20 16,21-1-16,0-21 0,0 0 15,22 0-15,-1 0 16,0 0-16</inkml:trace>
  <inkml:trace contextRef="#ctx0" brushRef="#br0" timeOffset="33264.48">20341 5588 0,'0'0'16,"-21"0"-1,0 21 1,0 0-16,-1 22 0,1-22 0,0 0 16,0 21-16,0-20 0,21-1 15,0 21-15,0-21 0,0 0 0,0 1 16,0-1-16,0 0 0,21-21 15,0 21-15,0-21 0,64 0 16,0-42 0,-43 21-16,-21-1 15,0 1-15,0-21 0,1 21 0,-1-22 16,-21 22-16,21-21 0,-21 0 0,0-43 16,-42 21-1,20 64-15,-20 0 16,-21 0-16,41 0 0,-20 0 15,21 0-15,-21 22 0,20-1 16,1 0-16,0 0 0,0 0 0,0 0 16,21 1-16,0-1 0,0 0 15,0 0-15,21-21 16</inkml:trace>
  <inkml:trace contextRef="#ctx0" brushRef="#br0" timeOffset="33796.17">20807 5525 0,'0'0'0,"0"21"16,0 0 0,-21 0-16,-1 21 0,1-20 0,0 20 15,0-21-15,21 0 0,-21 43 16,0-43-16,21 0 0,0 0 15,0 0-15,0 1 0,21-22 32,0 0-32,0 0 15,-21-22-15,64 1 0,-43 0 0,0 0 16,0 21 0,0-21-16,22 0 0,-22-1 0,0 1 15,0 21-15,0 0 0,-21 21 16,0 1-1,0-1-15,0 0 16,0 0-16,0 0 0,0 0 16,0 1-16,21-22 15,1 0-15,-1 0 0,0 0 0,0 0 16,0 0-16,0 0 0,1 0 16,20-22-16,0 1 0,1-21 15,-43 21-15,0-22 0,21 22 16,0-21-16,-21 21 15,0-43-15,0 22 0,-21 21 16,0 0-16,-1-1 0,1 1 0,0 21 16,0 0-1,0 0 17,21 21-32,-21-21 15</inkml:trace>
  <inkml:trace contextRef="#ctx0" brushRef="#br0" timeOffset="34108">21886 5165 0,'21'-21'0,"-42"42"0,42-21 31,-21 21-31,0 0 16,0 21-16,-21-20 0,0 20 0,21 0 15,-21 1-15,0-1 0,0 0 16,-1 1-16,-20 20 0,0 22 16,42-43-16,-43 64 15,43-85 1,0 0-16,0 0 0,22-21 15,-1 0-15,0-21 16,0 0-16,0 0 0,0 0 16,1 0-16</inkml:trace>
  <inkml:trace contextRef="#ctx0" brushRef="#br0" timeOffset="34331.87">22225 5186 0,'0'-21'16,"0"42"-16,0-21 15,-21 21-15,0 21 16,21-20-16,-22-1 0,1 63 16,0 1-1,21-43-15,-21-20 0,21 62 0,-21-41 16,21-1-16,0 21 16,0-41-16,0-1 0,0 0 15,0 0-15,0-42 31</inkml:trace>
  <inkml:trace contextRef="#ctx0" brushRef="#br0" timeOffset="34483.78">21717 5630 0,'0'0'0,"-21"0"0,0 0 0,21-21 0,21 0 31,0 21-31,0 0 0,21 0 16,43-21-16,-43 21 0,1 0 15,-1 0-15,0 0 0,22 0 16,-22 0-16,1-21 0,20 21 0,-21 0 16,22 0-16</inkml:trace>
  <inkml:trace contextRef="#ctx0" brushRef="#br0" timeOffset="35376.26">22818 5546 0,'21'0'0,"-42"0"0,63-21 0,-42-1 15,21 22-15,0-21 0,-21 0 0,0 0 16,21 0 0,-21 0-16,0-1 15,-21 22 1,0 0-16,0 0 0,-21 0 0,-22 22 16,43-1-16,-21-21 15,-43 63-15,43-42 16,-1 1-16,22-1 0,-21 21 0,21-21 15,-1 0-15,1 22 16,21-22-16,0 21 0,21-21 16,1-21-16,20 0 0,-21 0 15,21 0-15,22 0 16,63-21-16,-106 0 16,21 0-16,1 0 0,-22 0 0,0-1 15,21-20-15,-20 21 0,-22-21 16,21 20-16,0-41 15,-21 42-15,-21 21 32,0 21-32,-1 0 0,22 0 15,-21 0-15,21 1 0,0-1 0,0 42 16,0-42-16,0 1 16,0-1-16,0 0 0,43-21 0,-22 21 15,0-21-15,21 21 0,1-21 16,-22 0-16,21 0 0,-21 0 15,0 0-15,22-21 0,-22 0 0,21 0 16,22-43 0,-22 1-16,-42 42 0,0-1 15,21-20-15,-21 21 16,0 0-16,-21 42 31,21 0-31,-21 0 0,21 0 0,0 1 16,-21-1-16,0 0 0,-22 64 15,22-43 1,0-21-16,21 0 16,0 0-16,0-42 31,0 0-15,0 0-16,0 0 0,0 0 15,0-1-15,21 1 0,0-21 16,0 21-16,22-43 0,20 22 15,-42 21-15,22 0 16,-1-1-16,0 1 0,-20 0 0,20 21 16,-21 0-16,21 0 0,-20 0 0,-1 21 15,0 0-15,21 43 16,-21 21 0,-21-64-16,0 21 15,0-21-15,0 0 0,-21 1 0,0-1 16,21 0-16,-21 0 0,0 0 0,0-21 15,-1 0 1,22-21 15,0 0-31</inkml:trace>
  <inkml:trace contextRef="#ctx0" brushRef="#br0" timeOffset="35892.97">24278 5440 0,'0'0'0,"0"-21"0,21-43 31,-42 64-15,0 0-16,0 0 16,0 0-16,-22 0 0,22 21 15,0 1-15,-64 41 16,64-21-16,-21-20 0,-1 41 15,43-21-15,0 1 16,0-1-16,0-21 0,0 0 0,0 1 16,22-22-16,-1 21 0,0-21 0,42 0 15,1-21 1,-22-1-16,22-62 16,-43 63-16,0-22 15,21 1-15,-20 0 0,-1-1 0,0-20 16,64-85-1,-43 63-15,-21 21 16,0-20-16,0 41 16,-21 22-16,-21 21 15,21 21-15,-21 1 16,0 20-16,0-21 0,-43 127 16,22-63-1,21-43-15,0 43 16,21-43-16,0 1 0,0-1 0,0 21 15,0-20-15,0-1 16,0-21-16,0 0 0,21-21 16,0 0-16,0 0 0,0 0 15,0 0-15,1 0 0,-1-21 16,0 0-16,0 0 0</inkml:trace>
  <inkml:trace contextRef="#ctx0" brushRef="#br0" timeOffset="36151.83">24892 5080 0,'21'-21'0,"-42"42"0,42-63 0,-21 63 31,0 21-31,-21-21 16,0 22-16,21-22 0,-43 106 15,22-21 1,21-64-16,0 0 0,-21 1 15,0-1-15,0 0 0,0 22 16,21-22-16,0-21 0,-22 1 16,22-1-16,0 0 0,0 0 0,22-21 47</inkml:trace>
  <inkml:trace contextRef="#ctx0" brushRef="#br0" timeOffset="36789.46">25040 5567 0,'21'0'47,"0"0"-47,1 0 0,-1 0 15,0 0-15,0 0 0,0 0 16,0-21-16,1 0 0,20-1 15,-42 1-15,21 0 0,0-21 16,-21-1-16,0 22 16,0 0-16,0 0 0,-21 21 31,0 21-31,0 0 0,0 22 16,-22-22-16,22 0 0,0 21 15,-43 22-15,43-43 0,0 21 16,0 1-16,21-22 0,0 0 15,-21 64 1,21-64-16,21 21 0,0-42 16,21 21-16,22-21 0,-22 0 15,-21 0-15,22 0 0,-1 0 16,22 0-16,-22 0 0,21-21 0,43-21 16,0-1-16,-64 1 15,1 21-15,-1-21 0,-21-1 16,0 1-16,1 21 0,-22-22 0,0 22 15,0 0-15,0 0 0,-43-21 16,1 42 0,21 0-16,0 21 0,-1 0 15,22 0-15,0 0 0,0 0 16,0 1-16,0-1 0,0 0 0,64 85 16,-22-22-1,-42-62 1,0-1-16,0 0 15,0 0-15,0 0 0,-42-21 16,21 0-16,0 21 0,-22-21 16,-20 0-16,42 22 0,-1-22 15,1 0-15,0 0 0,0 0 0,21 21 16,21-21-16,0 0 16,-42-21-16,0 21 0</inkml:trace>
  <inkml:trace contextRef="#ctx0" brushRef="#br0" timeOffset="63257.61">1820 8721 0,'0'0'0,"0"-21"16,0-1 0,0 44 31,21-22-16,1-22-31,-1 1 15,0 21-15,0-21 0,0 0 16,0 0-16,1 0 0,-1-1 16,0-20-16,21 0 15,-21 21-15,1-22 0,-22 22 0,0 0 16,0 0-16,0 0 0,0-1 16,-22 22-16,1 0 15,0 0-15,0 22 0,-21-22 0,20 21 16,-20 21-16,0-21 0,-1 22 15,22-22-15,-21 21 0,0 0 0,-1 22 16,22-22-16,21 22 16,0-22-16,0-21 0,0 0 15,0 22-15,21-22 16,0 0-16,43 64 16,-1-43-16,-41-21 15,20 0-15,21 22 0,-41-1 16,-1-21-16,0 0 0,-21 1 15,0-1-15,0 0 0,-21 21 16,0-21-16,-1 1 0,-20-1 16,0-21-16,-22 21 0,22 0 15,-22-21-15,1 0 0,-1 0 0,1 0 16,-1 0-16,1 0 0,-1 0 16,22-21-16,-21 21 0,20-21 15,22 0-15,-21-1 0,21 1 0,21 0 16,0 0-16,0 0 0,0 0 15,0-1-15,42 1 16,-21 21-16,0-21 0,22 21 16,-22 0-16,21-21 0,0 21 15,-20 0-15,20 0 0</inkml:trace>
  <inkml:trace contextRef="#ctx0" brushRef="#br0" timeOffset="64228.24">2455 8890 0,'0'0'0,"0"21"31,0 0-15,0 1-16,0 20 0,-21-21 16,21 21-16,0-20 0,0 20 0,0-21 15,-21 21-15,0 1 0,0 20 16,21-42-16,0 1 16,0 20-16,0-21 15,0 0-15,21-21 31,0-21-31,0 0 0,0 0 16,22 0-16,-22-1 0,0-20 16,21 21-16,-21-21 0,1 20 15,-1-20-15,0 21 0,0 0 0,0-43 16,0 64 0,1 0-16,-22 21 15,0 1-15,0-1 0,0 0 16,0 0-16,21 0 0,-21 22 15,0-22-15,0 0 0,0 42 16,21-41-16,0 20 16,0-42-16,-21 21 15,21-21-15,1 0 0,-1 0 16,42-21 0,-42-21-16,1 42 15,20-85-15,-21 64 16,0-22-16,-21 22 15,21-21-15,-21 0 0,0 20 0,0-20 16,0 21-16,0-21 0,0-1 16,22 22-1,-22 42 1,0 0-16,0 1 16,0 20-16,0-21 0,0 21 0,0-20 15,0 20-15,0 0 0,0-21 16,0 64-16,0-21 15,0-43 1,0 0-16,21-21 0,0 0 16,0 0-16,0 0 0,0 0 15,43-21-15,-1-22 16,-41 1-16,20 21 16,-21-21-16,0 20 0,0-20 15,1 0-15,-1-1 0,-21 1 0,21 21 16,-21-21-16,0-1 15,0 22-15,0 42 16,0 0 0,0 22-16,0-22 0,0 21 15,0-21-15,0 22 0,0-22 0,-21 42 16,21 1 0,0-43-16,0 0 0,0 0 15,0 1-15,0-44 47,21 1-47,-21 0 0,0 0 16</inkml:trace>
  <inkml:trace contextRef="#ctx0" brushRef="#br0" timeOffset="64576.04">3619 8573 0,'0'0'0,"0"21"0,-21 0 0,21 0 0,0 0 16,0 0-16,0 1 0,0-1 15,0 0-15,0 0 16,21-21 0,1 0-16,-1 0 0,0 0 0,0-21 15,0 0-15,0 21 0,1-21 0,-22-1 16,0 1-16,0-21 15,0 21-15,0 0 0,-22-1 16,1 1-16,0 0 0,-42 21 16,41 0-16,1 0 0,-21 0 15,0 21 1,20 43-16,1-43 16,21 0-16,0 0 0,0 0 0,0 1 15,0-1-15,21 0 0,1-21 16,-1 0-16,0 0 0,0 0 0</inkml:trace>
  <inkml:trace contextRef="#ctx0" brushRef="#br0" timeOffset="64880.31">4318 8255 0,'-42'42'31,"42"-20"-31,-22 20 16,22-21-16,-21 21 0,21 1 15,0-22-15,0 42 0,0-20 0,-21-1 16,0 64 0,0-43-16,0 43 0,21-42 15,0-22-15,-22 43 0,22-43 0,-21-21 16,21 0-16,0 22 15,0-22-15,0 0 16,21-21 0,1 0-16,-22-21 0,0 0 15,21-22-15,-21 22 0</inkml:trace>
  <inkml:trace contextRef="#ctx0" brushRef="#br0" timeOffset="65077.2">3979 8932 0,'0'0'0,"0"22"0,-21-22 0,0 0 16,21 21-16,42-21 15,-21 0-15,1 0 16,-1 0 0,0 0-16,0 0 0,0 0 15,0-21-15,22 21 0,-22-22 0,21 1 16,1 0-16,-1 21 0,43-42 15</inkml:trace>
  <inkml:trace contextRef="#ctx0" brushRef="#br0" timeOffset="65340.05">4868 8594 0,'0'0'0,"-21"0"0,0 0 15,0 0-15,0 0 16,-1 21-16,-20 0 15,21 0-15,21 0 0,-42 64 32,20-43-32,1 43 0,0-43 0,21 1 15,0 20-15,0-20 16,0-1-16,0-21 0,21 0 16,0 0-16,64 1 15,-64-22-15,22 0 0,-1 0 16,-21 0-16,21-22 0,1 1 15,-22 0-15,21 0 0,1-64 16</inkml:trace>
  <inkml:trace contextRef="#ctx0" brushRef="#br0" timeOffset="65812.78">5249 8255 0,'0'0'0,"0"-21"0,0 0 15,-21 21 1,0 21-16,21 21 15,-21-21-15,21 22 0,0-22 0,0 21 16,-21 22-16,21-22 0,-22 0 16,22 64-16,0-42 15,0 42-15,0-64 0,0 21 16,0-20-16,0-1 0,0-21 0,0 22 16,0-22-16,0 21 15,0-21-15,0 0 0,0-42 31,0 0-15,0 0-16,0 0 0,0-22 16,0 22-16,0-21 0,0 0 15,0-1-15,0 22 0,22-21 0,-1-1 16,0 22-16,0 0 0,0-21 16,0 21-16,1 21 0,20-22 0,106 1 15,-106 21 1,1 21-16,-22 1 0,42 20 15,-41 0-15,-22-21 0,0 64 16,0-64-16,0 22 0,-22-22 16,-20 42-1,21-42-15,-21 43 0,20-43 16,1-21-16,0 21 0,21 0 16,0-42-1,21 21 1,0-21-16</inkml:trace>
  <inkml:trace contextRef="#ctx0" brushRef="#br0" timeOffset="65960.28">5757 8446 0,'-21'0'15,"42"0"-15,-63-22 0</inkml:trace>
  <inkml:trace contextRef="#ctx0" brushRef="#br0" timeOffset="66044.23">5969 8361 0,'42'0'0,"-84"0"0,127 0 15,-64-21-15,63 21 0,-62 0 0,20 0 16,0-21-16,-21 21 16,22 0-16,-1 0 0</inkml:trace>
  <inkml:trace contextRef="#ctx0" brushRef="#br0" timeOffset="66325.07">6181 8382 0,'0'0'0,"0"21"0,-22-21 0,22 21 16,-21 1-16,0-1 15,21 0-15,0 21 0,0-21 16,-21 22-16,-21 84 16,20-85-16,22 22 15,-21-22-15,-21 64 0,21-64 0,0 0 16,-1 43-16,22-43 0,-21-20 16,21-1-16,0 0 0,0 0 15,0 0-15,21-21 16,22 0-16,-22-21 15,0 0-15</inkml:trace>
  <inkml:trace contextRef="#ctx0" brushRef="#br0" timeOffset="66869.21">6731 8911 0,'0'0'0,"0"-21"0,0 0 16,0 0-16,0 0 0,0-1 16,0-20-16,-21 21 15,21 0-15,-21 0 0,-1 21 16,-83 0 0,41 0-16,43 21 15,-43 21-15,43 0 16,0-20-16,-42 62 0,41-41 15,22-1-15,0-21 0,-21 21 0,21-20 16,0 20-16,0-21 0,0 0 16,0 0-16,0 1 0,21-22 0,22 21 15,63-21 1,-85 0-16,21-21 0,0 21 16,-20-22-16,20 1 0,21-21 15,-41 21-15,-1 0 0,0-1 16,0-41-16,0-43 15,-21 85-15,0-21 16,-21 42 15,21 21-31,-21 0 0,21 21 0,-21 43 16,21-43-16,0-21 16,0 22-16,0-22 0,0 0 15,0 0-15,0 22 0,0-22 16,0 0-16,21 0 15,0-21-15,0 0 0,0 0 16,1 0-16,-1-21 0,42-21 16,22-22-1</inkml:trace>
  <inkml:trace contextRef="#ctx0" brushRef="#br0" timeOffset="67377.2">7197 8276 0,'0'0'15,"-22"0"-15,1 0 16,21 21-16,0 1 16,0-1-16,0 0 0,0 21 0,0 1 15,0-22-15,0 21 16,0 0-16,0 22 0,0-22 0,-21 1 16,21 20-16,0-21 0,0 1 0,0-1 15,0 0-15,-21 43 16,21 0-16,0-64 15,-21 0-15,21 0 0,0 0 0,0-42 47,0 0-47,0 0 0,0 0 16,0 0-16,0-22 0,21 22 16,-21-21-16,21 21 0,0-22 0,0 22 15,-21-21-15,22 21 0,-1-1 16,0 1-16,42 0 15,-41 21-15,-1 0 0,0 0 16,0 0-16,0 21 0,0 0 0,-21 1 16,43 20-16,-43 43 15,0-64-15,0 21 16,0 0-16,-21-20 0,-1-1 16,1 0-16,0 0 0,0 0 15,0 0-15,0 1 0,-1-22 16,22 21-16,-21-21 0,0 0 0,0 0 15,0 0-15,0 0 16,21-21 0,0-1-1,42-20-15</inkml:trace>
  <inkml:trace contextRef="#ctx0" brushRef="#br0" timeOffset="67819.95">7895 8742 0,'0'-21'0,"0"42"0,21-63 0,-21 20 15,0 1-15,-21 21 32,0 0-32,0 0 15,0 0-15,-1 21 0,22 1 16,-21-22-16,0 21 0,0 0 15,21 0-15,0 0 0,-21 22 16,21-1 0,0-21-16,0 0 0,0 0 15,21-21-15,-21 22 0,21-22 16,0 0-16,0 21 0,1-21 16,-1 0-16,-21 21 0,21-21 0,0 0 15,0 21-15,-21 0 0,0 0 16,-21 1-16,21-1 15,-21 0 1,0 0-16,0-21 0,-22 21 16,22-21-16,0 0 0,0 21 0,0-21 15,-43 22 1,22-22-16,21 0 16,-1 0-16,1 0 15,0 0-15,0-22 0,21 1 16,-21 0-16,0 0 15</inkml:trace>
  <inkml:trace contextRef="#ctx0" brushRef="#br0" timeOffset="68323.5">5503 8424 0,'21'0'0,"-42"0"0,64 0 0,-22 0 31,0 0-31,0 0 0,0 0 0,0 0 15,1 0-15,20-21 0,0 21 0,43-21 16,-43 21-16,22-21 16,42 21-16,-64-21 0,21 21 15,22-21-15,-43 21 16,1-22-16,-1 22 0,0 0 0,-20 0 16,-1 0-16,0 0 15,-42-21 1</inkml:trace>
  <inkml:trace contextRef="#ctx0" brushRef="#br0" timeOffset="68407.46">6498 8297 0,'42'0'16</inkml:trace>
  <inkml:trace contextRef="#ctx0" brushRef="#br0" timeOffset="70135.47">9292 8721 0,'0'0'0,"-21"0"0,0 0 0,0 0 0,-1 0 16,44 0 31,-1 0-47,0 0 0,0 0 0,21 0 15,85 0-15,-21 0 16,-42 21-16,84-21 16,-63 0-16,-1 0 0,-20 0 15,84 0-15,-63 0 0,-22 0 16,43 0-16,-43 0 16,-20 0-16,-1-21 0,0 21 0,1 0 15,-22 0-15,0 0 0,0 0 0,0 0 16,1-21-16,-1-1 15,-21 1 1,-21 0-16,-1 21 16,1-21-16,0 21 0,-64-21 15,64 0-15,-21 21 0,0 0 0,-1-22 16,1 22-16,21-21 0,-22 21 16,22 0-16,0 0 0,0 0 15,42 0 1,0 0-1,0 0-15,1 0 0,-1 0 0,42 0 16,-42 0-16,1 0 0,20 0 16,21 0-1,-41 0-15,-1 0 0,0 21 16,0 1-16,-21-1 0,0 0 16,0 0-16,-42 43 0,21-43 15,-22 21-15,1-21 0,0 22 16,-1-1-16,-168 106 15,105-106 1,63 1-16,22-22 0,-42 0 0,42 0 16,-22-21-16,22 0 15,0 0-15,0 0 0</inkml:trace>
  <inkml:trace contextRef="#ctx0" brushRef="#br0" timeOffset="71843.75">11620 8869 0,'0'0'0,"22"0"47,-1 0-47,0-21 0,0 0 16,0-1-16,0 1 0,-21 0 16,0 0-16,22 0 0,-22 0 15,0-22-15,0 22 0,0 0 16,-22-21-16,1 20 0,0 22 15,0-21-15,-21 0 0,20 21 16,-20 0-16,-21 0 16,41 0-16,-20 21 0,-21 22 15,20-22-15,22 21 0,-127 149 32,127-149-32,21 0 0,0 64 15,0-85-15,0 22 16,0-22-16,21-21 0,0 21 15,0-21-15,0 0 0,22 0 16,41-21 0,-62 0-16,20-1 0,64-62 15,-64 63-15,0-22 16,43-63-16,-64 64 0,22 0 16,-1-22-16,21-42 15,-20 43-15,-1-64 0,-21 63 16,22-126-16,-43 105 15,21 43-15,-21-22 16,0 1-16,0 21 0,0-128 16,-21 107-1,-1 42-15,1 21 16,0 21-16,21 0 0,-21 0 16,0 21-16,0 1 0,-1 20 0,1 1 0,-21 84 15,0 85 1,20-170-16,1 64 15,21-63-15,0-1 0,0 43 16,0-64-16,0 1 16,0-1-16,21 0 0,1 1 0,-1-22 15,21 64 1,0-43-16,-20-42 16,-1 0-16,0 0 0,0 0 0,0 0 15,22-21-15,-1 0 0,-21-1 16,0 1-16,64-63 15,-43 20 1,-21 22-16,1 21 0,-1-43 16,-21 22-16,0 21 0,0-22 15,0 22-15,0 0 0,-21 21 16,-1 0-16,-20 0 0,-21 42 16,-22 22-1,64-43-15,0 21 16,21-21-16,0 1 0,0-1 0,0 0 15,0 0-15,21 0 0,21-21 16,-21 0-16,0 0 16,64-21-1,-21 0-15,-43 21 0,0 0 0,0-21 16,0 0 0,-21 42-1,0 0-15,0 0 0,0 21 16,-21 22-1,21-43-15,0 0 0,0 0 16,0 1-16,0-1 0,0 0 16,21-21-16,0 0 15,1-21-15,-1 21 16,0-21-16,42-43 16,-20 43-16,-22-21 0,0 20 15,-21 1-15,21-21 0,0 21 0,-21 0 16,22-22-16,-22 22 15,0 42 1,0 0-16,0 1 16,0-1-16,-22 0 0,22 21 15,0-21-15,-21 64 16,0-43-16,21-20 0,0-1 16,0 0-1,0-42 1,21 0-16,0 21 0,-21-22 15,43-62 1,-22 63-16</inkml:trace>
  <inkml:trace contextRef="#ctx0" brushRef="#br0" timeOffset="72000.19">12763 8403 0,'0'-21'16,"0"42"-16,0-63 0,-21 42 15,0 0-15,0 0 16,0 21-1,21 0-15,21 0 16,0-21 0,0 0-16,0 22 15</inkml:trace>
  <inkml:trace contextRef="#ctx0" brushRef="#br0" timeOffset="72872.81">13060 8551 0,'0'22'31,"0"-1"-15,0 0-16,0 0 0,0 21 16,0-20-16,0-1 15,21 0-15,-21 85 16,0-85-16,0 0 0,0 43 15,21-43-15,0 0 16,0-21-16,1 0 16,-1 0-16,0 0 15,0-21-15,0 0 0,0 21 16,1-22-16,-1-20 0,0 21 16,64-85-16,-64 85 0,0-21 15,0-22-15,0 43 0,-21 0 16,0 0-16,0-1 0,0 1 15,0 42 1,0 1-16,-42 62 16,0-20-1,20-22-15,22 0 0,-21 1 16,0-1-16,21 0 0,0 22 16,0-43-16,0 0 0,0 0 0,64 22 15,-1-43 1,-21 0-16,1 0 0,-1 0 15,22-21-15,-22 21 0,0-22 0,22 1 16,-22-21-16,22 21 0,-22 0 0,0-22 16,1 1-16,-22 21 0,21-64 15,-21 43-15,-21 21 16,0-85 0,-21 85-16,0 21 15,0 0-15,-22 0 0,22 0 16,0 21-16,0 21 0,0-21 15,0 0-15,21 85 16,0-42-16,0-43 16,0 21-16,0-21 0,0 1 15,0-1-15,21 0 0,0 0 0,0-21 16,0 0-16,22 21 0,-22-21 16,21 0-16,-21 0 0,22 0 0,84-63 15,-64 20 1,-21 1-16,1 0 15,-43-1-15,0 1 0,21 21 16,-21 0-16,0-22 0,0 22 0,0 0 16,-21 42 15,21 0-31,0 22 0,-21-22 16,21 21-16,-22 43 15,22-22-15,0-20 16,0-22-16,0 0 0,0 0 0,0 0 15,22-21 1,-1 0 0,0 0-16,0-21 15</inkml:trace>
  <inkml:trace contextRef="#ctx0" brushRef="#br0" timeOffset="73109.35">14795 8784 0,'0'21'0,"0"1"16,0-1-16,0 0 31,22-21-31,-1 0 16,0 0-16,0-21 0,-21 0 16,21 21-16,-21-22 0,0 1 15,0 0-15,0 0 16,-21 21-16,0 0 15,0 0-15,0 0 0,-1 0 16,1 0-16,0 0 16</inkml:trace>
  <inkml:trace contextRef="#ctx0" brushRef="#br0" timeOffset="74627.78">15854 8996 0,'0'-21'31,"21"0"-31,0-1 16,0 1-16,0 0 0,1-21 15,-1 21-15,0-22 0,85-84 16,-64 64-16,0 20 0,1 1 15,-22-21-15,21 20 0,-21 1 0,-21-43 16,0 43-16,-21 0 16,0 42-16,-21 0 15,-22 0-15,22 0 0,0 21 16,-1 0-16,1 0 0,21 0 16,0 0-16,21 85 15,0-85-15,21 22 0,0-22 16,64 42-16,-64-20 0,21-22 15,0 21-15,-20-21 0,20 22 0,-21-22 16,0 21-16,0 43 16,-21-22-1,-21-41-15,-42-22 16,42 21-16,-22-21 0,1 0 0,21 0 16,-22 0-16,22-21 0,-63-43 15,62 43-15,1-21 16,21 20-16,0-20 0,0 0 15,0 21-15,0-1 0,0 1 16,0 42 0,0 1-16,0-1 15,43 42-15,-43-42 0,21 22 16,0 20-16,0-20 0,0-22 16,0 0-16,1 21 0,-1-42 15,63 43 1,-62-43-16,62 0 0,-63 0 15,64-22-15,-43 1 16,1 0-16,-1 0 0,-21 0 0,22-22 16,-22 22-16,21-21 0,22-64 15,-22 0 1,-42 0 0,0 85-16,-21 21 31,0 21-31,21 1 0,-22-1 0,22 0 15,0 21-15,-21-21 0,21 22 0,-21-1 16,21-21-16,0 22 0,0 20 16,0-42-16,0 0 15,21 22-15,0-43 0,1 0 16,-1 0-16,0 0 0,0 0 0,0 0 16,0 0-16,22-21 0,-22-1 15,0 1-15,64-42 16,-64 42-16,0-22 15,0 22-15,0 0 0,-21-43 0,0 22 16,0 21-16,0-21 0,0 20 16,0 44 15,0-1-31,0 21 0,0-21 16,0 0-16,0 22 15,0-1-15,0-21 0,0 22 0,0-22 16,0 0-16,0 0 0,0 0 0,22 0 0,-1-21 15,21 22 1,0-22-16,-20 0 0,20-22 16,0 1-16,-21 21 0,1-21 15,-1 0-15,0 0 0,0 0 0,0-22 16,0 22-16,-21 0 0,0-21 16,22-22-16,-1 43 0,-21-21 15,0-1-15,21 22 0,-21 42 31,0 0-15,0 1-16,-21 20 0,0 21 16,-1-20-16,22-1 0,0 0 15,0 1-15,0-22 0,0 42 16,0-41-16,22-1 0,-1 0 0,0-21 16,0 0-16,0 0 0,0 0 15,1 0-15,-1 0 0,0-21 0,0 0 16,0-1-16,22 1 0,-22 0 0,21-64 15,0 1 1,-20 63-16,-1-22 0,-21-20 16,21 20-16,-21 22 0,21 0 15,-21 42 17,0 0-32,0 1 0,0 20 0,0-21 15,-21 0-15,0 22 0,21-22 0,-21 21 16,21-21-16,0 0 0,0 1 15,0-1-15,0 0 0,-22 0 16,22-42 0,0 0-1</inkml:trace>
  <inkml:trace contextRef="#ctx0" brushRef="#br0" timeOffset="74787.99">17970 8192 0,'0'-22'16,"0"44"-16,-21-65 0,0 43 0,0 0 0,-21 0 16,20 0-1,1 21-15,21 1 16,0-1 0,21-21-16,1 0 0</inkml:trace>
  <inkml:trace contextRef="#ctx0" brushRef="#br0" timeOffset="75064.36">18584 7726 0,'0'0'16,"-21"0"-16,0 0 0,0 0 0,-22 85 15,1-1 1,21-20-16,0-1 0,0 1 15,-1 20-15,22-20 0,-21-1 0,-21 128 16,42-64 0,-21-85-16,21 1 15,-21 41-15,21-41 0,0-22 16,0 21-16,0-21 0,0-42 47,0-21-47,0 21 0</inkml:trace>
  <inkml:trace contextRef="#ctx0" brushRef="#br0" timeOffset="75234.25">17992 8573 0,'0'0'0,"-22"0"0,44 0 31,-1 0-31,0 0 0,0 0 16,21 0-16,1 0 0,-1 0 0,0 0 15,64 0-15,-21-22 16,-43 1-16,22 21 0,20-21 16</inkml:trace>
  <inkml:trace contextRef="#ctx0" brushRef="#br0" timeOffset="75891.89">18838 8382 0,'-63'21'16,"42"0"-16,-22 22 15,-20 20 1,42-20-16,21-22 0,0 0 0,-22 21 16,22-21-16,-21 22 0,21 20 15,0-42-15,0 22 16,21-22-16,22 0 16,-22-21-16,21 0 0,-21 0 15,1 0-15,20-21 0,-21 0 0,85-43 16,0-42-1,-85 85-15,0-42 0,21 20 16,-20 1-16,-1-21 0,0 20 16,0-20-16,-21-1 0,21 1 15,0-43-15,-21 64 0,0-1 0,0 22 16,0 0-16,0 0 16,0 42-1,-21 0-15,0 0 0,0 64 16,0-43-16,0 64 15,-22 63-15,43-126 16,0 20-16,0-20 0,0-1 0,0 0 16,0 1-16,0-1 0,0 21 15,-21 1 1,21-43-16,0 0 0,-21-21 16,21-21-1,0 0 1,0 0-16,0-22 0,42 1 15,-21 0-15,22-22 16,-22 22-16,0 21 0,21 0 16,43-43-1,-43 64-15,-20 0 0,20 0 16,0 21-16,-42 0 0,21 1 16,1 41-16,-22-42 0,0 0 15,0 43-15,0-22 16,0-21-16,-22 1 0,1 20 15,21 0-15,0-63 47,0 0-47,0 0 0,0 0 16,21-1-16,-21-20 0</inkml:trace>
  <inkml:trace contextRef="#ctx0" brushRef="#br0" timeOffset="76096.28">19621 8065 0,'22'-22'0,"-44"44"0,44-65 0,-1 22 16,0 21-16,0 0 15,21-21-15,-20 21 0,-1 0 16,21 0-16,-21 0 0,22 0 0,-1 0 16,-21 0-16,21 0 0,1 0 15,-1 0-15,64 0 16,-64 0-16,1 0 15,-22 21-15</inkml:trace>
  <inkml:trace contextRef="#ctx0" brushRef="#br0" timeOffset="76352.14">20066 8043 0,'0'0'0,"-21"85"16,21-64-1,-43 106-15,22-42 16,0-43-16,21 1 16,0-1-16,-21 0 0,0 1 0,21-1 15,-21 43-15,21-43 0,-22 0 16,22-21-16,-21 1 0,21 20 16,-21 21-1,42-63 1,0 0-16,1-21 15,-1 0-15,0 0 16,0-21-16,21 20 0,-20 1 16</inkml:trace>
  <inkml:trace contextRef="#ctx0" brushRef="#br0" timeOffset="76647.97">20193 8551 0,'0'0'0,"-42"43"31,20-22-31,22 0 16,0 0-16,-21 0 0,21 1 15,0-1-15,0 0 0,0 0 0,21 0 32,1-21-32,20 0 15,0 0-15,-21 0 0,1 0 16,41-42-16,-42 42 0,0-21 16,22-22-16,-22 1 15,-21 21-15,0 0 0,0-22 16,-21-20-16,0 63 15,-1 0-15,-20 0 0,21 0 0,0 0 16,-22 0-16,22 0 0,0 0 16,0 0-16,0 21 0,0-21 0,21 21 15,21-21 1</inkml:trace>
  <inkml:trace contextRef="#ctx0" brushRef="#br0" timeOffset="76909.34">20913 8192 0,'0'0'0,"-22"21"32,22 0-32,-63 64 15,-1 20 1,64-62-16,-21 41 0,21-41 15,0-1-15,0 0 0,0 1 0,0-22 16,0 21-16,43 22 16,-1-22-1,-21-42-15,0 0 0,0 0 16,1 0-16,-1 0 0,63-85 16</inkml:trace>
  <inkml:trace contextRef="#ctx0" brushRef="#br0" timeOffset="77169.78">21357 8107 0,'0'0'0,"0"-21"0,21 21 15,0 0-15,1 21 16,-22 0-16,0 0 0,21 0 16,0 43-16,0-22 0,0 1 15,0-1-15,1 0 0,-22 1 16,0-1-16,0 64 15,0-22-15,0-41 0,0-22 16,-22 21-16,1-21 0,0 1 16,0-1-16,0 0 0,-22 0 15,22-21-15,-21 0 16,42-21 0,0 0-16,0 0 15,0-1-15</inkml:trace>
  <inkml:trace contextRef="#ctx0" brushRef="#br0" timeOffset="77339.69">21780 8594 0,'0'-21'15,"22"21"1,-1 0-16,-21-22 16,21 22-1,0 0 1,-21-21-16,0 0 15</inkml:trace>
  <inkml:trace contextRef="#ctx0" brushRef="#br0" timeOffset="78192.2">22987 8340 0,'0'-21'15,"0"42"17,0 0-32,0 21 15,0-21-15,0 1 0,0 20 0,0-21 16,-21 21-16,21-20 0,-21 20 16,-1 0-16,22-21 0,0 1 15,-21-1-15,21-42 47,21-1-47,-21 1 0,22 0 16,-1 0-16,0 0 0,-21 0 15,21-1-15,21-41 16,-20 42-16,-22 0 0,21 21 16,-21 21-1,0 0-15,0 0 0,0 0 0,0 22 16,0-22-16,0 0 0,0 21 0,0 22 15,21-1 1,0-42-16,0-21 0,43 0 16,-22 0-16,0 0 0,1 0 15,-1-21-15,0 21 0,1-21 16,-1 0-16,0 0 16,-20 0-16,41-43 0,-42 43 0,0-21 15,1 20-15,-22-62 0,0 41 16,0 1-16,0 0 0,-22-1 15,1 22-15,0 0 0,21 0 16,-21 21-16,0 0 0,-64 21 16,64 21-1,0 1-15,0-22 0,-1 21 0,22-21 16,-21 1-16,21-1 0,0 21 0,0-21 16,21 0-16,1 1 0,41-22 15,43 0 1,-64 0-16,1 0 0</inkml:trace>
  <inkml:trace contextRef="#ctx0" brushRef="#br0" timeOffset="78392.09">24024 8382 0,'0'0'15,"21"-21"-15,-21 0 0,21 21 16,-21 21 0,0 0-16,0 0 0,0 0 15,-42 43-15,42-22 0,-21-21 16,-21 43-16,42-43 0,0 0 15,0 0-15,0 1 0,0-1 16,0 0-16,0-42 31,0 0-31,21-1 16,-21 1-16,21 0 0</inkml:trace>
  <inkml:trace contextRef="#ctx0" brushRef="#br0" timeOffset="78556">24066 8128 0,'0'0'0,"0"-21"0,0 0 16,0 0-16,-21 21 16,21 21-1,0 0-15,0 0 0,0 0 16,0 0-16,0 1 0,0-1 16,0 0-16,21 21 15,22-21-15,-22 1 16</inkml:trace>
  <inkml:trace contextRef="#ctx0" brushRef="#br0" timeOffset="78959.81">24320 8446 0,'0'0'0,"0"21"0,-21 63 16,21-62-16,-21 20 16,21-21-16,0 0 15,0 0-15,-21 1 0,21-1 0,-21 0 16,21-42 15,0 0-15,0-1-16,0 1 0,21 0 15,21-21-15,-21-1 16,1 22-16,20-21 0,-21 21 0,0 0 16,22-1-16,-22 22 0,0 0 0,0 0 15,21 0 1,1 43-16,-43-22 0,21 0 15,-21 21-15,0-20 0,0 20 16,21-21-16,-21 0 0,0 22 0,0-22 16,0 0-16,0 0 0,21 0 15,0-21-15,1 21 0,-1-21 16,21 0-16,22 0 16,-43 0-16,21-21 15,0 21-15,-20-21 0,-1 0 0,0 0 16,0 0-16,0-1 0,22-41 15</inkml:trace>
  <inkml:trace contextRef="#ctx0" brushRef="#br0" timeOffset="79384.28">25252 8319 0,'0'0'15,"0"-22"-15,0-20 0,-21 42 16,-22 0 0,22 21-16,0 0 0,-43 22 15,1 20-15,42-42 16,-22 22-16,22-22 0,0 0 0,0 21 15,0-20-15,21 20 0,0-21 16,0 0-16,0 0 0,21 1 16,0-22-16,0 0 0,0 0 15,1 0-15,-1 0 0,0 0 16,21 0-16,-21-22 0,43 1 16,-22 0-16,-21-21 0,1 21 15,-1-1-15,0-20 0,0 0 0,43-191 16,-64 85-1,42-22 1,-42 128-16,0 21 0,0 0 16,0 0-16,-21 42 15,0 0-15,-1 21 16,1 1-16,0-1 0,21 21 0,-21 1 16,21-22-16,-21 22 0,21-22 15,-21 64-15,21-43 16,0-20-16,0 41 0,0-62 0,0 20 15,0-21-15,0 21 0,0-20 0,0-1 16,0 0 0,21-21-16,0 0 0,0 0 15,0 0-15,0 0 0,1-21 16</inkml:trace>
  <inkml:trace contextRef="#ctx0" brushRef="#br0" timeOffset="79753.21">25612 8424 0,'0'0'0,"-22"22"32,22-1-32,-21 0 0,0 0 15,0 0-15,21 0 0,-21 1 0,0-1 16,21 0-16,0 21 0,-22-21 16,22 22-16,0-22 0,0 0 15,0 0-15,0 0 0,22-21 16,-22 22-16,21-22 0,0 0 0,0 0 15,0 0-15,0 0 0,1 0 0,20-22 16,-21 1-16,0 0 0,0 0 16,1 0-16,20-43 15,-21 43-15,-21-21 0,0-22 16,0 43-16,0-21 0,0 21 16,-21-1-16,0 22 0,0 0 0,-43 0 15,-21 43 1,64-22-16,0 0 0,0-21 15,21 21-15,0 0 0,0 22 16,0-22-16,21-21 16,43 0-16,-43 0 15,21 0-15</inkml:trace>
  <inkml:trace contextRef="#ctx0" brushRef="#br0" timeOffset="80208.5">26056 8446 0,'0'0'0,"21"0"15,-21 21 1,-21 0 0,0 0-16,21 0 0,-21 0 0,21 1 15,0-1-15,-21-21 0,21 42 16,0-21-16,0 0 0,0 1 16,21-22-1,0 0 1,0 0-16,0-22 0,0 1 15,1 0-15,-1 0 16,0 21-16,-21-21 0,42 0 16,-42-1-16,0 44 31,0-1-15,0 0-16,0 0 0,-21 0 0,21 0 15,-21 1-15,21-1 0,0 0 16,0 0-16,21-21 15,0 0-15,0 0 0,1 0 16,83-21-16,-83 21 16,-1-21-16,0 0 0,0-1 15,0 1-15,0 0 0,1 0 0,-22-21 16,0 20-16,42-83 16,-42 83-16,0 1 15,0 0-15</inkml:trace>
  <inkml:trace contextRef="#ctx0" brushRef="#br0" timeOffset="80484.34">26966 8234 0,'0'0'0,"-21"0"0,-64 21 32,43 21-32,0-20 0,21 20 0,-1-21 15,-20 21-15,21 1 0,-43 20 16,43-20-16,0-1 0,21 21 16,0 43-1,21-85-15,0 1 0,22 20 16,-1-21-16,0-21 0,1 0 0,-1 0 15,0 0-15,1 0 0,-22 0 16,64-21-16,-43 21 0</inkml:trace>
  <inkml:trace contextRef="#ctx0" brushRef="#br0" timeOffset="80724.2">27326 8213 0,'21'0'0,"-42"0"0,63 0 15,-20 0-15,-22 21 16,21 0-16,0 0 0,-21 0 16,0 1-16,0 41 0,0-42 15,0 22-15,0-22 0,0 21 16,0-21-16,-64 85 16,1-21-1,42-64-15,0 0 0,-1 0 16,1-21-16,21 21 0,-21-21 15,42 0 1</inkml:trace>
  <inkml:trace contextRef="#ctx0" brushRef="#br0" timeOffset="81008.03">27771 8467 0,'-22'-21'0,"1"21"15,0 0 1,21 21 31,-21 0-32,21 0-15</inkml:trace>
  <inkml:trace contextRef="#ctx0" brushRef="#br0" timeOffset="81206.92">27665 8763 0,'0'21'0,"0"-42"0,0 85 16,0-43-16,0 0 0,0 0 16,0 0-16,0 0 0,0 1 0,0-1 15,0 0-15,-21 0 0,-43 43 16,43-22 0,0-21-16,-43 21 15,22-42-15,21 22 0,0-22 16,-22 0-16,22 0 0,-21 0 0,-85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5A12-3103-4B19-930D-7BE8CA21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29FB7-1CCE-40AC-85A1-5B3A9939B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73A6-2776-4743-9ACC-40E33977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073E-5833-4585-AAE8-637FB03DFFA8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55D55-3B95-4A93-A5EB-41A987E1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8015-C4D6-48B7-891A-9D1471B2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B053-47AF-4F6A-98A9-03A7851DB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19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4F1C-AEC3-44F5-A5F3-1E17A70D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6E16F-992F-477A-9D3C-21B56836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7FFDF-B9EA-4E12-98DC-7AF5ADC8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073E-5833-4585-AAE8-637FB03DFFA8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E8E01-C5C7-4A8A-84A9-B900DCE8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90ADF-C7EE-46AD-84E3-A93887F7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B053-47AF-4F6A-98A9-03A7851DB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4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2859C-6EA6-4C17-B142-4943A0C88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1F680-B206-4A32-9B2A-D2F9D6E5A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E58B-0685-4B37-812A-02BEA4E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073E-5833-4585-AAE8-637FB03DFFA8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38D1E-8DD6-4AC8-8A3C-3D96DFAF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67F1-E54E-4B71-85DA-B6605A59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B053-47AF-4F6A-98A9-03A7851DB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5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243E-4B74-49D0-ABE9-7137511F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5868-D54A-4B51-B6F7-E0BA7E06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A8029-4D3A-4D5E-955D-0C501073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073E-5833-4585-AAE8-637FB03DFFA8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2C7E-EF79-4E74-AC97-3C1CA624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344C1-9A35-4E04-9BB6-33ABC6D7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B053-47AF-4F6A-98A9-03A7851DB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6D38-1D67-4D10-9AFD-5270A1B3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8F7A-DBA0-4104-95D1-2BF8C991D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5963-B7BB-49B6-A463-B633C05A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073E-5833-4585-AAE8-637FB03DFFA8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F5F9C-5B44-49EA-9D63-7337A832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C44C-B61B-4BBF-8561-751E88EE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B053-47AF-4F6A-98A9-03A7851DB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9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D619-987B-4417-B2C6-FC52E2B3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E9B2C-F40D-4142-9A54-36C6BA3CA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7A376-9DFC-4B8A-AD2C-405A2A454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59B13-F398-493A-B2E0-560A7E51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073E-5833-4585-AAE8-637FB03DFFA8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535A1-AD41-4756-841D-1585AD5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7A210-F721-48E2-A7D1-E20966B5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B053-47AF-4F6A-98A9-03A7851DB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4AEE-9BCC-4C7D-AD0E-305B925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FABD1-984D-4392-B6EC-EC4A7FAF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467-17F1-4C33-9DA0-B449C4EF7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02883-F00C-4796-BC23-CC7B198F6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483D2-E62E-4C9B-876C-C959C062D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50FC7-CE07-40CC-B055-C2900345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073E-5833-4585-AAE8-637FB03DFFA8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E2588-C21E-4EAE-8B03-D74A0E86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1A7A4-263C-4AE4-90E9-A58EA228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B053-47AF-4F6A-98A9-03A7851DB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282D-591A-4982-8DCD-A3B1F86E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79936-C37C-4786-9358-CBB86867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073E-5833-4585-AAE8-637FB03DFFA8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B1732-DF4A-4EB1-88DB-4158E386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D67E-10C2-4606-BA48-BC0F34AD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B053-47AF-4F6A-98A9-03A7851DB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87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E1D97-612F-4DF2-9CB1-7AE53113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073E-5833-4585-AAE8-637FB03DFFA8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941BC-D982-4444-A83C-69CBF969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4CA36-4D7F-423C-8FC6-7018A581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B053-47AF-4F6A-98A9-03A7851DB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5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B318-9A5E-4AD4-9624-C3327C85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9BB6-F49D-4138-87F0-6022DBBB2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0079-450B-475A-A03B-00FDE3F90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6F531-6B98-4401-84CA-B513D63E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073E-5833-4585-AAE8-637FB03DFFA8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46055-2FFC-4DE5-865A-0843BAFC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40F00-742E-4934-BBCD-B06FF94C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B053-47AF-4F6A-98A9-03A7851DB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6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4A44-C9EE-4650-B04D-3EF98719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8C53A-E6A7-452F-8043-3D6405C84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27E65-C5A0-49EB-94A0-76B09AE10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88598-8C3B-4AD6-80B3-DD2FF9DA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073E-5833-4585-AAE8-637FB03DFFA8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13FD7-FBB5-466A-8C28-7B3CBDB2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8FA3B-B2BB-4611-83F3-A9144C68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B053-47AF-4F6A-98A9-03A7851DB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19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B9910-9187-4118-A4A8-2EC9F8E0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DDA24-E378-4BB4-8D1D-6C7FF629C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95E88-5D91-4D25-A888-813BA246F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073E-5833-4585-AAE8-637FB03DFFA8}" type="datetimeFigureOut">
              <a:rPr lang="en-IN" smtClean="0"/>
              <a:t>24-06-2021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D6E37-9387-427A-9FF5-6C65DF64C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059D-36D4-40AE-A8F5-28D7051CF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B053-47AF-4F6A-98A9-03A7851DB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9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8DCF-936E-442D-B2C4-5D4002563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BB735-F760-44CD-B218-EDCC6A4BE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BC39D1-3C02-4AB9-B510-1CD2D61C1DBB}"/>
                  </a:ext>
                </a:extLst>
              </p14:cNvPr>
              <p14:cNvContentPartPr/>
              <p14:nvPr/>
            </p14:nvContentPartPr>
            <p14:xfrm>
              <a:off x="426600" y="83880"/>
              <a:ext cx="5121000" cy="133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BC39D1-3C02-4AB9-B510-1CD2D61C1D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74520"/>
                <a:ext cx="5139720" cy="13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CD97DF-4E5D-4F31-A1B4-845F6986CC46}"/>
                  </a:ext>
                </a:extLst>
              </p14:cNvPr>
              <p14:cNvContentPartPr/>
              <p14:nvPr/>
            </p14:nvContentPartPr>
            <p14:xfrm>
              <a:off x="914400" y="1051560"/>
              <a:ext cx="7132680" cy="481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CD97DF-4E5D-4F31-A1B4-845F6986CC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040" y="1042200"/>
                <a:ext cx="7151400" cy="48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55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8DCF-936E-442D-B2C4-5D4002563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BB735-F760-44CD-B218-EDCC6A4BE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E5D1FB-080C-4DE2-80E1-613E00C4BD03}"/>
                  </a:ext>
                </a:extLst>
              </p14:cNvPr>
              <p14:cNvContentPartPr/>
              <p14:nvPr/>
            </p14:nvContentPartPr>
            <p14:xfrm>
              <a:off x="3032640" y="23040"/>
              <a:ext cx="6957360" cy="339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E5D1FB-080C-4DE2-80E1-613E00C4BD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3280" y="13680"/>
                <a:ext cx="697608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64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8DCF-936E-442D-B2C4-5D4002563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BB735-F760-44CD-B218-EDCC6A4BE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7D26E9-B5DA-4DEB-8243-58FBCC7E080F}"/>
                  </a:ext>
                </a:extLst>
              </p14:cNvPr>
              <p14:cNvContentPartPr/>
              <p14:nvPr/>
            </p14:nvContentPartPr>
            <p14:xfrm>
              <a:off x="2255400" y="769680"/>
              <a:ext cx="4762800" cy="272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7D26E9-B5DA-4DEB-8243-58FBCC7E0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6040" y="760320"/>
                <a:ext cx="4781520" cy="27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3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8DCF-936E-442D-B2C4-5D4002563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BB735-F760-44CD-B218-EDCC6A4BE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C86A78-CEE2-48AB-8C2A-FFEFA21F62B5}"/>
                  </a:ext>
                </a:extLst>
              </p14:cNvPr>
              <p14:cNvContentPartPr/>
              <p14:nvPr/>
            </p14:nvContentPartPr>
            <p14:xfrm>
              <a:off x="2247840" y="586800"/>
              <a:ext cx="7544160" cy="328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C86A78-CEE2-48AB-8C2A-FFEFA21F62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8480" y="577440"/>
                <a:ext cx="7562880" cy="33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116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8DCF-936E-442D-B2C4-5D4002563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BB735-F760-44CD-B218-EDCC6A4BE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AEA422-7134-4D40-B529-CB45F3F8D009}"/>
                  </a:ext>
                </a:extLst>
              </p14:cNvPr>
              <p14:cNvContentPartPr/>
              <p14:nvPr/>
            </p14:nvContentPartPr>
            <p14:xfrm>
              <a:off x="297000" y="38160"/>
              <a:ext cx="11521800" cy="64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AEA422-7134-4D40-B529-CB45F3F8D0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28800"/>
                <a:ext cx="1154052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96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8DCF-936E-442D-B2C4-5D4002563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BB735-F760-44CD-B218-EDCC6A4BE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4B204C-B653-431D-924B-7EE88164B464}"/>
                  </a:ext>
                </a:extLst>
              </p14:cNvPr>
              <p14:cNvContentPartPr/>
              <p14:nvPr/>
            </p14:nvContentPartPr>
            <p14:xfrm>
              <a:off x="122040" y="60840"/>
              <a:ext cx="9891000" cy="619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4B204C-B653-431D-924B-7EE88164B4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51480"/>
                <a:ext cx="9909720" cy="62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422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8DCF-936E-442D-B2C4-5D4002563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BB735-F760-44CD-B218-EDCC6A4BE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F92624-1160-4D4F-A43E-E8CD94EEB5EB}"/>
                  </a:ext>
                </a:extLst>
              </p14:cNvPr>
              <p14:cNvContentPartPr/>
              <p14:nvPr/>
            </p14:nvContentPartPr>
            <p14:xfrm>
              <a:off x="304920" y="213480"/>
              <a:ext cx="9525240" cy="588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F92624-1160-4D4F-A43E-E8CD94EEB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204120"/>
                <a:ext cx="9543960" cy="59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09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8DCF-936E-442D-B2C4-5D4002563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BB735-F760-44CD-B218-EDCC6A4BE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3FC6DA-9A7A-4CD3-8930-056F1612D3DD}"/>
                  </a:ext>
                </a:extLst>
              </p14:cNvPr>
              <p14:cNvContentPartPr/>
              <p14:nvPr/>
            </p14:nvContentPartPr>
            <p14:xfrm>
              <a:off x="281880" y="327600"/>
              <a:ext cx="9716040" cy="306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3FC6DA-9A7A-4CD3-8930-056F1612D3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318240"/>
                <a:ext cx="9734760" cy="30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17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2021-06-24T03:20:08Z</dcterms:created>
  <dcterms:modified xsi:type="dcterms:W3CDTF">2021-06-24T04:49:09Z</dcterms:modified>
</cp:coreProperties>
</file>