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3:03:00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677 0,'0'0'0,"0"-21"16,0 0-16,0 0 16,0 0-16,0 0 0,21-1 15,-21 1-15,21 21 16,-21-21-16,0 0 15,-21 42 17,0-21-32,21 21 15,-21 0-15,0 1 0,0 20 0,-1-21 16,1 21-16,0 1 0,0 20 16,-21-20-16,20 20 0,1-21 15,0 22-15,0-22 0,-21 1 16,20 20-16,1-21 0,0 1 0,0-1 15,0 0-15,21-20 0,-21 20 16,-1 0-16,22-21 0,-21 1 16,21-1-16,0 0 0,0 0 0,0 0 15,0 0-15,0-42 32,0 0-17,0 0-15,0 0 0,0 0 0,21-1 16,1-20-16,-22 21 15,21-21-15,0-1 0,0 1 0,0-22 16,-21 22-16,21 0 0,1-22 16</inkml:trace>
  <inkml:trace contextRef="#ctx0" brushRef="#br0" timeOffset="311.82">3408 572 0,'0'0'0,"0"-22"0,21 22 15,0-21-15,0 0 0,0 21 31,1 0-31,-22 21 16,0 0 0,0 1-16,0-1 0,0 21 0,0 0 15,0 1-15,0-1 0,0 22 16,0-22-16,0 21 0,0 1 16,0-22-16,0 22 0,-22-22 0,22 0 15,0 1-15,0 20 0,0-42 16,0 22-16,-21-1 0,21-21 0,0 22 15,-21-22-15,21 0 0,0 0 16,0 0-16,0 0 0,0-42 47,0 0-31,0 0-16,0 0 0,0 0 15</inkml:trace>
  <inkml:trace contextRef="#ctx0" brushRef="#br0" timeOffset="556.55">3006 1312 0,'21'0'15,"0"0"-15,0 0 16,0 0-16,0 0 0,1 0 15,20 0-15,-21 0 0,0 0 16,0-21-16,22 21 0,-22 0 0,0 0 16,0 0-16,0 0 0,1 0 15,-1-21-15,0 21 16,0-21 0,0 21-16,0 0 0</inkml:trace>
  <inkml:trace contextRef="#ctx0" brushRef="#br0" timeOffset="1474.42">4170 1228 0,'63'0'31,"-42"-21"-15,-21-1-16,22 22 0,-22-21 16,0 0-16,0 0 0,0 0 15,0 0 1,0-1-16,-22 1 16,1 21-16,0 0 15,0 0-15,0 0 0,0 0 0,-1 0 16,1 21-16,0-21 0,0 22 15,-21-1-15,20 0 0,1 0 0,0 0 16,0 0-16,0 1 0,0-1 16,-1 0-16,22 0 0,0 0 0,0 0 15,0 1-15,0-1 0,0 0 16,0 0-16,22-21 16,-1 21-16,0-21 0,0 0 15,0 0-15,0 0 0,1 0 16,-1 0-16,0-21 0,0 21 15,0-21-15,0 21 0,1-21 0,-1 0 16,-21-1-16,21 1 0,0 0 16,-21 0-16,0 0 0,0 0 15,21-1-15,-21 1 16,21 21-16,-21-21 0,0 42 62,0 0-62,0 1 0,0-1 16,0 21-16,0-21 16,0 0-16,0 22 0,0-22 0,0 21 15,0 1-15,0-1 0,-21 0 16,21 22-16,0-22 0,0 22 0,0-1 16,0 1-16,0-1 0,0 1 15,0-1-15,0 1 0,0-1 0,0 1 16,0-1-16,0 1 0,0-1 0,0 1 15,0-1-15,0 1 0,0-1 16,0-21-16,-21 1 0,21-1 0,0 0 16,0-20-16,-21-1 0,21 21 15,-21-42-15,21 21 0,0 0 16,-21-21-16,-1 0 0,1-21 16,0 0-16,0 0 15,21-21-15,-21 20 0,0-41 0,-1 21 16,1-1-16,0-20 0,0-22 0,21 22 15,0-22-15,0 21 0,0-20 16,0 20-16,0-20 0,0 20 0,0 1 16,0-1-16,21 1 0,-21-1 15,21 1-15,0 20 0,1 1 0,-1 0 16,0-1-16,0 1 0,0 21 16,0-22-16,1 22 0,-1 0 0,0 0 15,0 0-15,0 0 0,0-1 16,-21 1-16,22 0 15,-1 21-15,0-21 0</inkml:trace>
  <inkml:trace contextRef="#ctx0" brushRef="#br0" timeOffset="1892.18">4466 1185 0,'0'22'16,"21"-22"15,0 0-15,1-22-16,-1 22 0,0 0 16,0-21-16,-21 0 0,21 21 15,0-21-15,-21 0 16,-21 21-1,0 0 1,0 0-16,0 0 0,0 0 16,21 21-16,-22-21 0,1 21 0,0 0 15,21 0-15,-21 1 16,21-1-16,-21 0 0,21 0 16,0 0-16,0 0 15,0 1-15,0-1 0,21-21 16,0 0-16,0 0 15,0 0-15,1 0 0,-1 0 16,0 0-16,0 0 0,21 0 16,-20-21-16,-1 21 0,0-22 0,0 1 15</inkml:trace>
  <inkml:trace contextRef="#ctx0" brushRef="#br0" timeOffset="2424.23">4995 995 0,'0'21'31,"0"0"-31,0 0 16,-21 1-16,21-1 0,0 0 16,0 0-16,0 0 0,0 0 0,0 1 15,0-1-15,-21 0 0,21 0 16,-21-21-1,21 21-15,-21-21 47,21-21-31,0 0-16,0 0 16,0 0-16,0-1 15,0 1-15,0 0 0,0 0 0,0-21 16,21 20-16,-21 1 0,21 0 15,0 0-15,0 21 0,0-21 0,1 0 16,-1 21-16,0 0 0,0 0 16,0 0-16,22 0 0,-22 0 0,0 0 15,0 0-15,0 21 0,0 0 16,1 0-16,-1 21 0,-21-20 16,0-1-16,0 0 0,0 21 0,0-21 15,0 1-15,0-1 0,0 0 16,0 0-16,0 0 0,-21 0 0,-1 1 15,22-1 1,0-42 15,0-1-15,22 22-16,-1-21 16</inkml:trace>
  <inkml:trace contextRef="#ctx0" brushRef="#br0" timeOffset="3056.44">5884 1080 0,'0'0'0,"0"-43"31,0 22-31,-21 21 0,0 0 0,0 0 15,0 0-15,-1 0 0,1 0 16,-21 0-16,21 0 0,0 0 0,-1 0 16,1 21-16,0 0 0,0 1 15,0-1-15,0 0 0,-1 0 16,1 0-16,21 0 0,0 1 0,0-1 16,-21 21-16,21-21 15,0 0-15,0 1 0,0-1 16,21-21-16,-21 21 15,21-21-15,1 0 0,-1 0 16,0 0-16,0 0 0,0 0 0,0 0 0,1-21 16,-1 21-16,0-21 0,0-1 15,0 1-15,0 0 0,1 0 0,20 0 16,-21-22-16,0 1 0,0 0 16,1-1-16,-1 1 0,0 0 15,0-22-15,0 22 0,-21 0 16,21-22-16,-21 22 0,22-1 0,-22 1 15,0 0-15,0 21 0,0-1 16,0-20-16,0 21 0,0 0 16,0 42-1,0 0 1,0 0-16,0 22 0,0-22 16,-22 21-16,22 0 0,0 1 0,-21-1 15,21 22-15,0-22 0,0 0 16,-21 1-16,21 20 0,-21-21 15,21 1-15,0-22 0,0 64 16,0-64-16,0 0 0,0 0 16,0 0-16,0 0 0,0 1 0,0-1 15,21-21-15,0 0 16,0 0-16,1 0 0,-1 0 16,0 0-16,21 0 0</inkml:trace>
  <inkml:trace contextRef="#ctx0" brushRef="#br0" timeOffset="3600.77">6689 1101 0,'0'0'16,"0"-21"-16,0-1 0,0 1 0,0 0 15,0 0-15,-22 0 16,1 21-16,0-21 0,0 21 15,0 0-15,0 0 0,-1 0 16,1 0-16,0 0 0,0 21 0,0-21 16,0 21-16,-1 0 0,1 0 15,0 0-15,0 22 0,0-22 16,0 0-16,21 0 0,0 22 16,0-22-16,-22 0 0,22 0 0,0 0 15,0 0-15,0 1 0,0-1 16,22-21-1,-22 21-15,21-21 0,0 0 16,0 0-16,0 0 0,0-21 16,1 0-16,-1 21 0,0-22 0,21-20 15,-42 21-15,21 0 16,1-22-16,-1 22 0,0-21 0,0 21 16,-21-22-16,0 22 0,21 0 15,-21 0-15,0 0 16,0 42-1,0 0 1,0 21-16,0-20 0,0-1 16,0 21-16,0-21 0,0 0 15,0 22-15,0-22 0,0 0 0,0 0 16,0 0-16,21 1 0,1-1 16,-1 0-16,-21 0 0,21-21 0,0 21 15,0-21-15,0 0 0,22 0 0,-22 0 16,0 0-16,0 0 0,0 0 15</inkml:trace>
  <inkml:trace contextRef="#ctx0" brushRef="#br0" timeOffset="4216.02">2752 1715 0,'0'0'0,"-22"0"0,-20 0 31,21 0-31,21 21 16,21-21-1,0 0-15,0 0 0,22 0 16,-1 0-16,0 0 15,22 0-15,-1 0 0,1 0 16,105 0-16,-63 0 0,0 0 16,21 0-16,0 0 0,21 0 0,-21 0 15,21 0-15,0 0 0,1 0 0,-1 0 16,0 0-16,21 0 0,-21 0 16,1 0-16,-1 0 0,-21 0 0,21 0 15,0-21-15,-21 21 0,21 0 16,-21 0-16,0 0 0,0 0 0,-21 0 15,21 0-15,-21 0 16,21-22-16,-21 22 0,0 0 0,-22 0 0,1 0 16,0 0-16,-1 0 0,-20 0 15,-1 0-15,1 0 0,-22 0 16,-21 0-16,22 0 0,-22 0 0,-42 0 47,-1 0-47,-20 22 0</inkml:trace>
  <inkml:trace contextRef="#ctx0" brushRef="#br0" timeOffset="4855.64">2984 3196 0,'0'-21'0,"-21"21"16,21 21 15,0 0-31,0 1 0,0 20 15,0 0-15,0 1 0,0-1 16,0 0-16,0 1 0,0-1 0,0 0 16,0 1-16,0-1 0,0-21 15,0 21-15,0 1 0,0-22 16,-21 0-16,21 21 0,0-20 16,-21-22-16,21 21 0,0 0 0,21-42 46,-21 0-46,21-1 0</inkml:trace>
  <inkml:trace contextRef="#ctx0" brushRef="#br0" timeOffset="5136.49">3260 3535 0,'0'0'0,"0"21"0,0 0 15,21-21-15,-21 21 0,0 1 16,21-22 0,0 0-16,0 0 15,0-22 1,-21 1 0,0 0-1,-21 21-15,21-21 0,-21 21 16,0 0-16,42 0 47</inkml:trace>
  <inkml:trace contextRef="#ctx0" brushRef="#br0" timeOffset="6120">4953 3239 0,'0'0'0,"21"-22"15,0 22-15,-21-21 0,21 21 16,1-21-16,-1 21 0,21-42 16,-21 42-16,0-21 0,1-1 15,20 1-15,-21 0 0,0 0 0,22 0 16,-22 0-16,0-1 0,21 1 0,-21-21 16,1 21-16,-1-22 0,0 1 15,0-21-15,0 20 0,-21 1 16,0 21-16,0-22 0,-21 22 15,-21-21-15,21 21 0,-1 0 16,-20 21-16,0 0 0,-1 0 16,-20 0-16,21 0 0,-22 0 0,22 0 15,-22 21-15,22 0 0,-22 21 16,1-21-16,21 1 0,-1 20 0,1-21 16,0 21-16,-1 1 0,22-22 15,0 21-15,0 1 0,21-22 0,0 21 16,0-21-16,0 22 0,0-1 0,21-21 15,0 21-15,21-20 0,-20 20 16,20 0-16,-21 1 0,21-1 0,1-21 16,-22 21-16,21 1 15,1-1-15,-22-21 0,21 22 0,-21-22 16,0 21-16,1-21 0,-1 43 16,-21-22-16,0-21 0,0 0 15,-21 22-15,-1-22 0,-20 0 0,0 0 16,-1 0-16,1 1 0,-21-1 15,-1 0-15,-21 0 0,22-21 0,-1 0 16,1 0-16,-1 0 0,1 0 0,-1 0 16,22-21-16,0 0 0,-1 0 15,1-1-15,0-20 0,-1 21 16,22-21-16,0-1 0,-21 1 0,42 0 16,-21-22-16,21 1 0,0-1 15,0 1-15,0 20 0,0-20 0,21 20 16,0 1-16,0 21 0,21-21 15,-20 20-15,20 22 0,0 0 0,1 0 16,-1 22-16,0-1 0,1 21 16,-22-21-16,21 22 0,0 20 0,-20-21 15,-1 1-15,0 20 0,0-20 16,-21-1-16,0 0 0,0 1 0,21-22 16,-21 21-16,0-21 0,0 0 15,21 1-15,-21-1 0,0 0 0,22-21 16,-1 0-16,0 0 0,0 0 15,0 0-15,0 0 16,1 0-16,-1-21 0,0 0 0</inkml:trace>
  <inkml:trace contextRef="#ctx0" brushRef="#br0" timeOffset="6531.8">5270 3493 0,'0'0'0,"22"21"32,-1-21-32,0 0 15,-21-21 1,21-1-16,0 22 16,0-21-16,-21 0 0,22 21 0,-1-21 15,-21 0-15,21 0 0,0-22 16,-21 22-16,0 0 15,0 0-15,-21 21 16,0 0-16,0 0 16,-1 0-16,1 21 0,0 0 0,0 0 15,0 0-15,0 1 0,21 20 16,-22-21-16,1 21 0,21-20 0,-21 20 16,21-21-16,0 21 0,0-20 15,0-1-15,0 21 0,0-21 16,0 0-16,0 1 0,0-1 15,21-21-15,0 0 0,1 0 16,-1 0-16,21 0 16,-21 0-16,0-21 0,22 21 0,-22-22 15,21-20-15,-21 21 0,22-21 16</inkml:trace>
  <inkml:trace contextRef="#ctx0" brushRef="#br0" timeOffset="6880.44">6223 2138 0,'0'0'0,"-21"0"0,0 0 16,-1 21-16,1 0 0,0 0 15,0 22-15,0-1 0,21 22 16,-21-1-16,-1 1 0,1 20 0,0-20 15,0 20-15,0-20 0,0 21 16,21-22-16,-22 22 0,1-22 0,0 22 16,0-22-16,21 1 0,-21-1 0,0 1 15,-1-1-15,22-20 0,-21-1 16,21 0-16,-21 1 0,21-1 16,0-21-16,0 0 0,0 1 0,-21-1 15,21 0-15,0-42 47,21 0-47,-21-1 0,0 1 0,0-21 16,21 21-16</inkml:trace>
  <inkml:trace contextRef="#ctx0" brushRef="#br0" timeOffset="7300.2">5948 3514 0,'0'0'0,"0"21"16,0 0-16,21 0 31,0-21-31,0 0 0,0 0 16,1 0-16,-1-21 16,0 0-16,0 21 0,0-21 0,0 0 15,1-1-15,-1 22 0,0-21 16,0 0-16,-21 0 0,0 0 0,0-22 15,0 22-15,0 0 16,0 0-16,-21 21 16,0 0-16,0 0 15,-1 0-15,1 21 0,0 0 16,0-21-16,0 21 0,0 1 0,21-1 16,0 0-16,-22 21 0,22-21 15,0 1-15,-21-1 0,21 21 0,0-21 16,0 0-16,0 1 0,0-1 0,0 0 15,21-21-15,-21 21 0,22-21 16,-1 0-16,0 21 0,0-21 16,0 0-16,0 0 0,1 0 0,20 0 15,-21 0-15,0-21 0,0 21 16,22-21-16,-22 0 0,0 0 0,0-1 16</inkml:trace>
  <inkml:trace contextRef="#ctx0" brushRef="#br0" timeOffset="7803.91">6540 3281 0,'0'21'47,"0"0"-47,0 0 0,0 1 16,0-1-16,0 0 0,0 21 15,-21-21-15,21 1 0,0-1 0,-21 0 16,21 0-16,0 0 0,0 0 15,-21 1-15,21-1 16,-21 0-16,21 0 16,-21-21-1,-1-21 1,22 0-16,0 0 16,0-1-16,0 1 15,0 0-15,0-21 0,0 21 0,0-22 16,22 22-16,41-42 15,-42 41-15,22 1 0,-1 0 16,0 0-16,1 0 0,-1 0 0,0 21 16,1 0-16,-1 0 0,0 0 15,-21 0-15,22 0 0,-22 21 0,0 0 16,0 0-16,0 21 0,1-20 16,-22-1-16,0 21 0,0-21 0,0 22 15,0-22-15,0 21 0,0-21 0,-22 0 16,1 1-16,21-1 0,0 0 15,-21 0-15,0 0 0,21 0 16,0-42 31,0 0-47,21 0 16,0 0-16</inkml:trace>
  <inkml:trace contextRef="#ctx0" brushRef="#br0" timeOffset="8053.77">7302 3281 0,'0'21'31,"0"0"-31,0 0 0,0 1 16,0-1-16,0 21 0,0-21 15,0 0-15,0 1 0,-21 20 16,21-21-16,-21 0 0,21 0 0,0 1 15,0-1-15,0 0 16,0 0-16,0-42 47,21 0-47,0 0 0,-21-1 0,0 1 16,22 0-16</inkml:trace>
  <inkml:trace contextRef="#ctx0" brushRef="#br0" timeOffset="8415.56">7493 2942 0,'0'0'0,"0"-21"0,-21 21 15,0 0-15,-1 21 0,1 0 16,0 1-16,21-1 0,0 0 16,-21 0-16,21 0 0,0 0 15,0 1-15,0-1 0,0 0 16,0 0-16,21-21 15,0 0-15,0 0 0,1 0 16,-1 0-16,0-21 16,0 21-16,0-21 0,0 0 0,-21-1 15,22 1-15,-22 0 16,0 0-16,0 0 0,0 0 16,-22-1-16,22 1 0,-21 21 15,0 0-15,0-21 0,0 21 16,0 0-16,-1 0 0,1 21 15,21 0-15,-21-21 16,21 22-16,0-1 0,0 0 0,0 0 16,0 0-16,0 0 0,0 1 0,0-1 15,0 0-15,0 0 0,0 0 16,0 0-16,21 1 0</inkml:trace>
  <inkml:trace contextRef="#ctx0" brushRef="#br0" timeOffset="9576.56">7683 3302 0,'0'0'0,"-21"0"16,0 0 0,0 21-16,21 0 15,-21 1-15,0-1 0,21 0 0,0 0 16,0 0-16,0 0 15,0 22-15,0-22 0,0 0 0,0 0 0,0 0 16,0 1-16,0-1 0,21 0 16,0 0-16,0 0 15,0-21-15,0 0 0,1 0 0,-1 0 16,0 0-16,0 0 0,0 0 0,0 0 16,1 0-16,20-21 0,-21 0 15,0 0-15,0 0 0,1-1 0,-1 1 16,0 0-16,0 0 0,0-21 15,-21 20-15,0-20 0,0 0 0,0 21 16,0-22-16,0 22 0,0 0 0,0 0 16,0 42 15,-21 0-31,21 0 16,-21 0-16,21 22 0,0-1 15,0 0-15,0-20 0,0-1 16,0 0-16,0 0 0,0 0 15,0 0-15,0 1 0,21-1 0,0-21 16,0 0-16,-21 21 0,43-21 0,-1 0 16,-21 0-16,0 0 15,22 0-15,-22-21 0,0 0 0,0-1 16,0 1-16,-21 0 0,22 0 16,-22 0-16,0 0 0,0-22 15,0 22-15,0-21 0,0 21 16,0-22-16,0 22 0,0 0 0,0 0 15,0 0 1,0 42 0,0 0-16,0 0 0,0 0 15,0 0-15,0 1 0,0-1 0,0 21 16,0-21-16,0 22 0,0-1 16,0-21-16,-22 0 0,22 0 15,0 1-15,0-1 0,0 0 16,-21-42 31,21 0-47,0-1 15,0 1-15,0 0 16,0-21-16,0 21 0,0-22 0,0 22 16,21-21-16,-21 21 0,22-22 15,-1 22-15,0 0 0,0 0 0,0 0 16,0-1-16,1 1 0,20 21 0,-21 0 15,0 0-15,0 0 16,1 21-16,-1 1 0,0-1 0,0 21 16,0-21-16,-21 0 0,0 1 15,21 20-15,-21-21 0,22 0 16,-22 22-16,0-22 0,0 0 0,0 21 16,0-21-16,0 1 15,0-1-15,-22-21 0,1 21 16,0-21-16,0 0 15,21-21 1,0 0 0,0-1-16,0 1 0,0 0 15,0-21-15,21 21 0,0-22 0,0 1 16,1 0-16,20-1 0,0 1 16,1 0-16,-1-1 0,21 22 0,-20 0 15,-1 21-15,0 0 0,1 0 16,-1 0-16,0 42 0,-20-21 15,-1 1-15,0 20 0,-21 0 0,0 1 16,21-1-16,-21 0 0,0 1 16,0-22-16,0 21 0,0 22 15,0-43-15,-21 0 0,0 0 0,21 0 16,0 0-16,-21-21 0,-1 22 16,22-44-1,0 1-15</inkml:trace>
  <inkml:trace contextRef="#ctx0" brushRef="#br0" timeOffset="10155.41">10689 2244 0,'0'0'0,"-21"0"31,0 0-31,21 21 0,-21 21 0,-1 1 16,1 20-16,0 1 0,21-1 16,-21 22-16,0-22 0,-43 85 15,43-63-15,0-21 0,0 20 0,-22-20 16,22-1-16,0 1 0,-21-1 16,21-20-16,-1 20 0,-20-21 0,21 1 15,0-22-15,0 0 0,21 21 16,-22-20-16,22-44 31,22 1-31,-1 0 0,0-21 16,0-1-16,0 1 0,22-21 15,-22 20-15,21-20 0,-21-1 0,22-20 16</inkml:trace>
  <inkml:trace contextRef="#ctx0" brushRef="#br0" timeOffset="10412.16">10647 2350 0,'0'0'0,"42"-106"15,-21 85-15,-21-1 0,21 22 16,-21 22-16,22-1 16,-22 0-16,0 21 0,0 1 15,0 20-15,0 1 0,0 20 0,0-20 16,0 20-16,0-20 0,0 21 16,0-22-16,0 22 0,-22-1 0,1-20 15,21 21-15,0-22 0,-21 1 0,21-1 16,-21-21-16,21 1 0,0-1 15,0 0-15,0 1 0,0-22 0,0 0 16,0 0-16,0 0 0,0-42 31,0 0-15,0 0-16</inkml:trace>
  <inkml:trace contextRef="#ctx0" brushRef="#br0" timeOffset="10608.05">10223 3260 0,'0'0'0,"-21"0"15,42-21 1,1 21-16,-1 0 0,0 0 0,0 0 16,0 0-16,22 0 0,-22-22 15,21 22-15,0 0 0,1 0 0,-1-21 16,0 21-16,1 0 0,-1-21 15,0 21-15,1 0 0,-1-21 16</inkml:trace>
  <inkml:trace contextRef="#ctx0" brushRef="#br0" timeOffset="11008.3">11028 3154 0,'-21'0'16,"21"-21"-16,-22 21 15,22-21-15,0-1 0,0 1 16,22 21 0,-1 0-16,0 0 0,0 0 15,0 0-15,0 0 0,1 21 0,-1 1 16,0-22-16,0 42 0,0-21 16,0 0-16,1 22 0,-1-1 15,-21-21-15,21 21 0,-21 1 0,0-22 16,0 21-16,0 1 0,0-22 15,0 0-15,-21 0 0,0 0 0,-1 0 16,22 1-16,0-1 0,-21-21 0,0 0 16,21-21 15,0-1-31,0 1 0,0 0 16,0-21-16,0 21 15,0-22-15,0 22 0,21-21 0,0 21 16,1-22-16,-22 1 0,21 21 0,0-22 15,0 22-15,0 0 0,0 0 16,1 0-16,-1 0 0,0-1 0,0 22 16,0 0-16,0-21 0</inkml:trace>
  <inkml:trace contextRef="#ctx0" brushRef="#br0" timeOffset="11332.75">11874 3090 0,'0'-21'0,"-21"21"15,0-21-15,0 21 16,0 0-16,0 0 0,-1 0 16,1 0-16,0 21 0,21 0 15,-21 1-15,21-1 0,-21 21 16,0 0-16,21-20 0,0 20 0,0 0 15,0 1-15,-22-1 0,22-21 16,0 21-16,0 1 0,0-22 16,0 0-16,0 0 0,0 0 0,22 1 15,-1-1-15,0 0 0,0-21 0,0 0 16,0 0-16,1 0 0,20 0 16,-21 0-16,21 0 0,-20 0 0,62-42 15,-63 20-15,22 1 16,-1 0-16</inkml:trace>
  <inkml:trace contextRef="#ctx0" brushRef="#br0" timeOffset="11895.48">12573 2307 0,'0'0'0,"0"-63"31,-21 63-31,21 21 15,-21 0-15,-1 21 0,22 1 16,-21-1-16,0 0 0,0 22 0,0-1 16,21-20-16,-21 20 0,-1 22 0,1-22 15,0-20-15,0 20 0,0 1 16,0-1-16,-1 1 0,1-1 0,0 1 16,21-22-16,0 0 0,-21 1 0,21-1 15,-21 0-15,21 1 0,0-22 16,-21 0-16,21 0 0,0 0 15,0 1-15,0-44 32,0 1-32,0 0 15,0 0-15,0 0 0,0 0 16,0-1-16,0-20 0,21 0 0,0-1 16,0 1-16,0 21 0,0-21 0,22-1 15,-22 1-15,21 21 0,-21 0 16,22-1-16,-22 1 0,0 0 0,21 21 15,1 0-15,-22 0 0,0 0 16,0 21-16,-21 0 0,0 1 16,21 20-16,-21-21 0,22 21 15,-22 1-15,0-22 0,0 21 0,0 1 16,0-1-16,0-21 0,0 21 16,0-20-16,0-1 0,0 0 0,-22 0 15,1 0-15,21 0 0,0 1 16,-21-22-16,21-22 47,0 1-47,0 0 0,21 0 0,-21 0 15,21-22-15</inkml:trace>
  <inkml:trace contextRef="#ctx0" brushRef="#br0" timeOffset="12112.35">12912 3133 0,'0'0'16,"21"-21"-16,-21 42 31,0 0-31,0 0 0,0 0 16,0 0-16,0 1 0,0-1 15,0 0-15,-21 21 0,21-21 0,-22 1 16,1-1-16,21 0 0,0 0 0,-21 0 16,21 0-16,0 1 15,0-44 16,0 1-31,0 0 0,21 0 16</inkml:trace>
  <inkml:trace contextRef="#ctx0" brushRef="#br0" timeOffset="12292.25">12996 2815 0,'0'0'0,"-21"-21"16,0 21-16,0 0 15,42 0 48,0 0-63</inkml:trace>
  <inkml:trace contextRef="#ctx0" brushRef="#br0" timeOffset="12644.76">13737 2223 0,'0'-22'0,"0"44"0,0-65 16,0 22-16,-21 21 31,21 21-31,0 0 15,-21 1-15,21 20 0,-21-21 0,-1 43 16,22-22-16,-21 21 0,0 1 16,0-1-16,0 22 0,0-21 0,-1-1 15,1 22-15,0-22 0,0 1 16,-21-1-16,20 1 0,1-1 0,0 1 16,0-22-16,21 0 0,0 1 0,-21-1 15,21 0-15,0-20 0,0-1 16,0 0-16,0 0 0,0 0 15,21-21-15,0 0 16,0 0 0,0-21-16,1 0 0,-22 0 0,21-22 15,0 22-15</inkml:trace>
  <inkml:trace contextRef="#ctx0" brushRef="#br0" timeOffset="12839.65">13441 3027 0,'0'0'15,"-21"0"-15,-22 0 0,22 0 0,0 0 16,0 0-16,0 0 16,21 21-16,21 0 31,0-21-31,0 0 16,0 0-16,22 0 0,-22 0 0,0 0 15,21 0-15,-21 0 0,22 0 16,-22-21-16,0 21 0,21 0 0</inkml:trace>
  <inkml:trace contextRef="#ctx0" brushRef="#br0" timeOffset="13215.94">13716 3175 0,'0'0'0,"0"21"15,0 22 1,21-43-16,0 0 15,0 0-15,1 0 16,-1 0-16,0-22 0,0 1 0,0 21 16,22-21-16,-22 21 0,0-21 15,0 0-15,0 0 0,-21-1 16,0 1-16,0 0 0,0 0 16,0 0-1,-21 21-15,0 0 0,0 0 16,0 21-16,-1 0 0,1-21 0,0 21 15,0 22-15,0-22 16,0 0-16,-1 21 0,22-21 0,-21 43 16,0-22-16,21-21 0,0 22 0,0-22 15,0 0-15,0 0 16,0 0-16,21-21 0,0 22 0,1-22 16,-1 0-16,21 0 0,-21 0 0,22 0 15,-1 0-15,0 0 0,1 0 16,-1 0-16,0-22 0,1 1 0</inkml:trace>
  <inkml:trace contextRef="#ctx0" brushRef="#br0" timeOffset="14504.23">14626 3027 0,'0'0'0,"0"-21"16,0 0-16,-21 21 15,0 0-15,0 0 0,-1 0 0,1 21 16,0 0-16,0 0 0,0 21 15,0-20-15,-1 20 0,1 0 0,0 1 16,0-22-16,0 21 0,21 0 16,0-20-16,0 20 0,0-21 0,0 0 15,0 0-15,0 1 0,0-1 0,21 0 16,0 0-16,0-21 0,0 0 16,1 0-16,-1 0 0,21 0 0,-21 0 15,22 0-15,-22 0 0,21-21 16,-21 21-16,22-21 0,-22 0 15,21-22-15,0 22 0,-20-21 0,20-1 16,-21 1-16,21 0 0,1-22 0,-1 1 16,-21-1-16,64-63 15,-43 64-15,1-1 0,-22-20 0,0 20 16,0-21-16,0 22 0,-21-1 0,0 1 16,0 21-16,0-1 0,0 1 15,0 0-15,0 20 0,0 1 0,-21 0 16,0 21-16,0 0 15,0 0-15,21 21 16,-22 0-16,22 22 0,-21-22 16,21 21-16,0 22 0,-21-22 15,0 22-15,21-1 0,-21 22 0,0-22 16,21 1-16,-22-1 0,22 22 0,0-22 16,-21 1-16,21-1 0,0 1 15,0-22-15,0 22 0,0-22 0,0 0 16,0-20-16,0 20 0,0-21 15,21 0-15,1 0 0,-22 1 0,21-22 16,0 0-16,0 0 0,0 0 0,0 0 16,1 0-16,-1-22 0,21 1 15,-21 0-15,22 0 0,-22 0 16,0-22-16,21 22 0,-21-21 0,1 0 16,-1-1-16,0 22 0,0 0 15,0-21-15,-21 20 0,0 1 0,21 21 16,-21-21-16,0 0 0,-21 42 31,21 0-31,0 0 0,0 22 16,-21-22-16,21 0 0,-21 21 0,21-20 15,0 20-15,0-21 0,0 21 16,0-20-16,0-1 0,0 0 0,0 0 16,0 0-16,0 0 0,21 1 15,0-22-15,0 0 16,1 0-16,-1 0 0,0 0 15,0 0-15,0 0 0,0-22 16,1 1-16,-1 0 0,0 0 0,0-21 16,-21 20-16,21-20 0,22 0 15,-43-1-15,0 22 0,0 0 16,21 21-16,-21-21 0,0 42 16,0 0-1,0 0-15,0 1 16,0-1-16,0 21 0,0-21 0,0 0 15,0 1-15,0-1 16,0 0-16,0 0 0,21 0 16,0 0-16,0 1 0,0-22 15,1 0 1,-1 0-16,0 0 0,0-22 16,0 1-16,0 21 0,1-21 15,-1 0-15,0 0 0,0-22 16,0 22-16,43-42 0,-43 20 15,21 22-15,-21 0 0,22 0 0,-22 0 16,21 21-16,-21-21 0,1 21 16,20 0-16,-21 0 0,0 0 15,0 21-15,-21 0 0,22 0 16,-22 0-16,0 0 0,0 22 16,0-22-16,0 21 0,0-21 0,0 1 15,0 20-15,0-21 0,-22 0 16,1 0-16,21 1 0,-21-1 0,21 0 15,-21-21-15,21 21 0,-21-21 16,21-21 15,0 0-31,0 0 0,21-1 16,0 1-16,-21-21 0,21 21 16,0 0-16,1-22 0,-1 22 0,42-42 15,-42 41-15,1 1 16,-1 0-16,21 0 0,-21 0 15,0 0-15,22 21 0,-22 0 0,0-22 16,0 22-16,0 0 0,1 0 0,-1 0 16</inkml:trace>
  <inkml:trace contextRef="#ctx0" brushRef="#br0" timeOffset="14866.02">17124 3281 0,'0'0'0,"21"0"16,0 0 0,0-21-16,0 0 15,1 21-15,-22-22 0,21 22 16,0-21-16,0 0 0,-21 0 0,21 21 16,-21-21-16,21 0 0,-21-1 0,0 1 15,-21 21 16,0 0-31,0 0 0,0 21 0,0 1 16,-1-1-16,22 21 0,-21-21 16,21 22-16,-21-1 0,21 0 0,-21-21 15,21 22-15,0-22 0,0 21 16,0-21-16,0 1 0,0-1 16,0 0-16,21 0 0,0-21 15,0 21-15,1-21 0,-1 0 0,0 0 16,0 0-16,21 0 0,-20 0 0,20 0 15,-21-21-15,0 21 0,22-21 0,20-21 16</inkml:trace>
  <inkml:trace contextRef="#ctx0" brushRef="#br0" timeOffset="15196.64">15092 2413 0,'-64'0'16,"128"0"-16,-212 0 0,105 0 0,22 0 15,0 0-15,63 0 16,-21 0-16,43 0 0,-22 0 15,22 0-15,20-21 0,-20 21 0,21 0 16,-1 0-16,-20 0 16,20 0-16,-20 0 0,21 0 0,-22 0 15,-21 0-15,22 0 0,-22 0 0,1-21 16,-1 21-16,0 0 0,-21 0 16,1 0-16,-1 0 0</inkml:trace>
  <inkml:trace contextRef="#ctx0" brushRef="#br0" timeOffset="16251.51">2794 5059 0,'0'0'0,"-21"0"0,0-21 16,21 0-16,-22 21 0,22-22 16,0 1-16,0 0 0,0 0 0,0 0 15,0-22-15,0 22 0,22 0 16,20-21-16,-21 42 0,0-21 16,0 21-16,1 0 0,-1 0 15,0 0-15,0 0 0,0 0 0,0 21 16,1 21-16,-1-21 15,-21 22-15,21-1 0,-21 0 0,0 22 16,0-22-16,0 0 0,0 22 0,0-22 16,-21 22-16,0-22 0,-1 0 15,-20 1-15,0-1 0,-1 0 0,1 1 16,0-22-16,-1 21 0,-20-21 16,21-21-16,-1 22 0,1-22 0,0 0 15,-1 0-15,1 0 0,0 0 16,-1-22-16,22 1 0,-21 21 0,21-21 15,21-21-15,0 21 16,0-1-16,0-20 0,0 21 0,0-21 16,0 20-16,21-20 0,-21 21 0,42 0 15,-21 0-15,0-1 0,1 22 16,20 0-16,-21 0 0,21 0 16,-20 0-16,20 22 0,-21-1 0,21 0 15,-20 0-15,-1 0 0,0 22 16,21-22-16,-21 0 0,-21 21 0,22-21 15,-1 1-15,0-1 0,-21 21 0,21-21 16,-21 0-16,21 1 16</inkml:trace>
  <inkml:trace contextRef="#ctx0" brushRef="#br0" timeOffset="16424.75">3302 5525 0,'0'-64'31,"0"43"-31,0 0 31,21 21-15,0 0-16,0 0 0,22-21 16</inkml:trace>
  <inkml:trace contextRef="#ctx0" brushRef="#br0" timeOffset="16715.58">5334 5186 0,'0'0'0,"-21"-21"0,0 21 0,-1-21 15,22-1-15,0 1 0,0-21 16,0 21-16,0-22 0,22 22 0</inkml:trace>
  <inkml:trace contextRef="#ctx0" brushRef="#br0" timeOffset="18852.33">5609 4572 0,'21'-21'15,"-42"42"-15,42-63 0,-21 21 0,0-1 16,0 44 0,-21-1-1,0 21-15,0 0 0,0 22 16,-1 21-16,1-22 0,0 22 0,-21-1 15,-1 1-15,1 0 0,21-1 16,-21 1-16,-1-21 0,1 20 0,0-20 16,-1-22-16,1 22 0,0-22 0,-1 0 15,22 1-15,-21-22 0,21 0 16,-22 21-16,22-42 16,0 0-16,21-21 15,-21 0-15,21 0 0,0 0 0,-21-22 16,21 22-16,-22-21 0,22-22 15,0 22-15,-21-22 0,21 22 16,0-21-16,0-1 0,0 1 0,0 20 16,0-20-16,0-1 0,0 22 15,21 0-15,-21-1 0,22 22 0,-1 21 16,0 0-16,0 0 0,0 21 16,0 22-16,1-22 0,-1 21 15,-21 22-15,21-22 0,0 0 0,0 22 16,0-22-16,1 0 0,-1 22 15,0-22-15,-21 1 0,21-1 0,0 0 16,0-21-16,1 22 0,-1-22 16,21 0-16,-21 0 0,22-21 15,-1 0-15,0 0 0,1 0 0,-1 0 16,0 0-16,22-21 0,-22 0 0,22 0 16,-22 0-16,21-22 0,-20 22 15,20-21-15,-20-1 0,-1 1 0,0-21 16,-21-1-16,22 22 0,-22-22 15,-21-20-15,0 20 0,0-21 0,0 1 16,0 20-16,0 1 0,0-22 0,-21 22 16,-22 20-16,22-20 0,-21 20 15,21 1-15,-22 0 0,1 21 0,0-1 16,-22 22-16,-20 0 16,41 22-16,-41 41 15,62-21-15,-20 22 0,0-22 0,21 22 16,-1-1-16,-20 22 0,42-22 15,0 22-15,-21-21 0,21-1 0,0 1 16,21-22-16,0 21 0,0-20 16,1-1-16,20-21 0,0 22 0,1-22 15,-1 0-15,0 0 0,22 0 16,-22-21-16,0 0 0,22 0 0,-22 0 16,1 0-16,-1 0 0,21 0 0,-20-21 15,-1 0-15,-21 0 0,22 0 16,-1-1-16,0 1 0,1-21 0,-1 21 15,-21-22-15,21 22 0,-20-21 16,-1 21-16,0-22 0,0 22 16,-21-21-16,0 21 0,0 0 15,0-1-15,-21 44 16,0-1-16,21 0 16,-21 0-16,-1 43 0,22-43 15,0 21-15,0 0 0,0 1 16,-21-1-16,21-21 0,0 22 0,0-1 15,0-21-15,0 21 0,0-20 16,0-1-16,21 0 0,-21 0 0,22 0 16,-1 0-16,0-21 0,0 0 15,0 0-15,22 0 0,-22 0 16,0 0-16,21 0 0,-21-21 16,22 0-16,-22 0 0,21 0 0,-21-22 15,1 22-15,-1 0 0,0-21 16,-21 21-16,0-22 0,0 1 0,0 0 15,0-1-15,-21-20 0,0 20 16,-1 1-16,1 21 0,0 0 16,0 0-16,0 21 0,0 0 0,-1 0 15,-20 0-15,21 21 0,0 0 16,0 0-16,-1 21 0,1-20 16,0 20-16,0 0 0,21-21 0,0 22 15,0-1-15,0-21 0,0 22 16,0-22-16,0 0 0,21 0 0,0 0 15,0 0-15,22 1 0,-22-22 0,42 0 16,-20 0-16,-1 0 16,0 0-16,1-22 0,-1 22 0,22-21 15,-22 0-15,0 0 0,1 0 0,-1 0 16,0-1-16,1 1 0,-22-21 16,42-22-16,-42 43 15,-21-21-15,0 21 0,22 0 0,-22-1 16,0 1-16,0 0 0,0 42 31,0 0-31,0 1 0,0 20 16,-22-21-16,22 0 0,0 22 15,0-22-15,0 21 0,0-21 0,0 22 16,0-22-16,0 0 0,0 21 16,0-21-16,0 1 0,0-1 15,22-21-15,-1 0 0,0 0 16,0 0-16,21 0 0,-20 0 0,-1 0 15,0-21-15,21 21 0,-21-22 16,1 1-16,-1 0 0,21 0 16,-21 0-16,0 0 0,1-1 0,-1 1 15,-21 0-15,21 0 0,-21-21 16,0 20-16,0 1 0,0 42 31,0 1-15,0-1-16,0 0 0,-21 0 0,21 0 15,0 0-15,0 1 0,0 20 0,0-21 16,0 0-16,0 0 0,0 1 16,0-1-16,21-21 0,0 0 15,-21 21-15,21-21 0,0 0 16,1 0-16,-1 0 0,0 0 16,0 0-16,0 0 0,0-21 0,1 21 15,-22-21-15,21-1 0,0 1 0,-21 0 16,21 0-16,-21 0 0,0 0 15,0-22-15,0 22 0,0-21 0,0 21 16,0-22-16,-21 22 0,0 0 16,0 0-16,-1 0 0,22-1 0,0 1 15,-21 0-15,42 21 32,1 0-32,-1-21 0,0 21 15,42 0-15,-41-21 16,20 21-16,0 0 0,-21 0 15,22 0-15,-1 0 0,-21 21 0,22 0 16,-22-21-16,0 42 0,0-20 16,0-1-16,0 0 0,-21 21 15,22-21-15,-22 1 0,0 20 0,0-21 0,0 0 16,0 22-16,0-22 0,0 0 16,0 0-16,0 0 0,-22 0 0,22 1 15,-21-1-15,21 0 0,-21-21 0,21 21 16,-21-21-1,21-21 17,0 0-32,0 0 0,0-22 15,0 22-15,21 0 0,-21-21 16,21 20-16,0-20 0,22 0 0,-22-1 16,42-41-16,-20 63 15,-1-22-15,0 22 0,1 0 0,-1 0 16,0 0-16,1 21 0,-1 0 0,0 0 15,-20 21-15,-1 0 0,0 0 16,0 21-16,-21 22 0,0-43 16,0 21-16,0-20 0,0 20 0,0-21 15,0 21-15,-21-20 0,0-1 16,21 0-16,-21 0 0,21 0 16,0 0-16,-22 1 0,22-1 15,22-21 1,-1-21-1,0-1-15,0 22 0</inkml:trace>
  <inkml:trace contextRef="#ctx0" brushRef="#br0" timeOffset="20833.18">9821 4657 0,'0'0'0,"0"-43"0,21 1 0,-21 21 16,0-21-16,0 20 0,0 1 15,-21 21 1,0 0 0,21 21-16,-21 1 0,0-1 0,21 21 15,-21 0-15,-1 1 0,1 20 0,21 1 16,-21-1-16,0 1 0,0-1 16,0 1-16,-1-1 0,1-20 0,0 20 15,0-21-15,0 1 0,0-1 0,21 0 16,-22 1-16,1-22 0,21 21 15,-21-21-15,21 1 0,-21 20 16,0-42-16,0 0 31,21-21-31,0 0 0,0-1 16,0 1-16,0 0 0,0 0 0,0-21 16,0 20-16,0 1 0,0-21 15,0 21-15,0-22 0,0 22 0,21 0 16,-21 0-16,0 0 0,0 0 15,21 21-15,0 0 16,-21 21-16,21 0 16,0 0-16,-21 0 0,22 0 15,-1 22-15,-21-22 16,21 0-16,0 0 0,0 0 0,0 1 0,1-1 16,-1 0-16,21 0 0,-21 0 15,0-21-15,22 21 0,-22-21 16,21 22-16,-21-22 0,22 0 0,20 0 15,-20 0-15,-22 0 0,21-22 16,-21 1-16,0 0 0,22 0 16,-22 0-16,0 0 0,0-1 0,0-20 15,1 21-15,-1 0 0,-21-22 0,21 1 16,-21 21-16,0 0 16,21 0-16,-21-1 0,-21 22 31,0 22-31,0-1 15,21 0-15,0 21 0,-22-21 16,22 1-16,0-1 0,-21 0 0,21 0 16,0 0-16,0 22 0,0-22 0,0 0 15,21 0-15,1 0 16,-1-21-16,0 21 0,0-21 0,0 22 16,0-22-16,22 0 0,-22 0 0,0 0 15,0 0-15,0 0 0,22-22 16,-22 1-16,0 0 0,0 21 0,0-21 15,1 0-15,-1-22 0,0 22 16,-21 0-16,21-21 0,-21 21 16,21-22-16,-21 1 0,0 21 0,0-22 15,0 1-15,0 0 0,0 21 0,-21-22 16,0 22-16,21 0 0,-21 0 16,0 21-16,-1 0 0,1 0 0,0 0 15,0 0-15,0 0 0,0 0 0,-1 21 16,1 0-16,-21 21 0,21-20 15,21 20-15,-21-21 0,21 21 0,-22 1 16,22-22-16,0 21 0,0 1 0,0-22 16,0 21-16,0-21 0,22 22 15,-1-22-15,0 0 0,0 0 16,21 0-16,-20 0 0,-1 1 0,21-1 16,0 0-16,1-21 0,-1 21 15,0-21-15,22 0 0,-22 0 0,22 0 16,-1 0-16,1 0 0,-22 0 15,22 0-15,-22-21 0,21 0 0,-20 0 16,-1-1-16,0 1 0,1-21 0,-22 21 16,21 0-16,1-22 0,-22 22 0,0-21 15,0 21-15,0-22 0,-21 22 16,0-21-16,0 21 0,0-1 0,0 1 16,-21-21-16,0 21 0,0 21 0,0-21 15,-22 21-15,22 0 16,-21 0-16,-1 0 0,22 0 0,0 21 15,-21 0-15,21 0 0,-1 0 0,1 22 16,0-22-16,0 21 0,0 0 16,21-20-16,0 20 0,-21-21 0,21 0 15,0 22-15,0-22 0,0 0 16,0 0-16,0 0 0,21 0 0,-21 1 16,21-1-16,0-21 0,0 0 0,0 0 15,1 0-15,-1 0 0,21 0 0,-21 0 16,0 0-16,1-21 0,-1 21 15,0-22-15,21 1 0,1-21 16,-22 21-16,0-22 0,0 22 16,0 0-16,0 0 0,-21 0 15,22-22-15,-1 22 0,-21 0 16,0 0-16,0 42 31,0 0-31,0 0 0,21 1 16,-21-1-16,0 0 0,0 0 0,21 21 15,-21-20-15,0-1 0,0 0 16,21 21-16,0-21 0,-21 1 0,22-1 16,-1 0-16,0 0 0,0-21 0,0 21 15,0 0-15,22-21 16,-22 0-16,21 0 0,-21 0 0,22 0 16,-22 0-16,21 0 0,1-21 0,-22 21 15,21-21-15,0 0 0,1 0 16,-1 0-16,0-22 0,64-41 15,-85 62-15,1-20 0,-1 21 16,0 0-16,-21-22 0,0 22 16,0 0-16,0 0 0,0 0 0,-21 0 15,0 21-15,-1 0 0,1 0 0,-42 0 16,42 0 0,-1 0-16,-20 21 0,21 0 0,-21 21 0,20-21 15,1 1-15,0 20 0,0-21 16,0 21-16,0-20 0,-1 20 15,22-21-15,0 43 0,0-43 16,0 21-16,0-21 0,0 0 0,0 1 16,22-1-16,-1-21 15,0 0-15,0 0 0,21 0 0,-20 0 16,-1 0-16,42-21 16,-42-1-16,22 1 0,-22-21 0,21 21 15,-21-22-15,22 1 0,-22 0 0,0-1 16,21 1-16,-20 0 0,-1-22 15,0 1-15,0-1 0,21-63 16,-42 64-16,22-1 0,-1 1 16,0 20-16,-21-20 0,0 21 15,21-1-15,-21 1 0,0 0 0,0 20 16,0 1-16,0 0 0,0 0 0,-21 42 31,0 0-31,0 22 0,21-22 16,-22 21-16,1 22 0,0-1 0,21 1 15,0-1-15,-21 1 0,0-1 16,21 22-16,0 21 0,0-43 16,0 1-16,0-22 0,0 0 0,21 1 15,0-1-15,0 0 0,0-21 16,1 1-16,-1-1 0,0-21 0,0 0 16,0 0-16,0 0 0,1 0 15,20 0-15,-21-21 0,43-22 16</inkml:trace>
  <inkml:trace contextRef="#ctx0" brushRef="#br0" timeOffset="21984.53">2265 6985 0,'0'-21'0,"0"42"0,-21-42 0,-1 0 15,1 0 1,21-1-16,0 1 16,0 0-16,0 0 15,0 0-15,0 0 0,21 21 16,1-22-16,-1 22 16,0 0-16,0 0 0,21 0 0,-20 0 15,-1 22-15,21-1 0,-21 0 16,-21 0-16,21 0 0,-21 0 0,0 22 15,0-22-15,0 0 0,0 0 16,-21 22-16,0-22 0,0 0 16,-21 21-16,20-21 0,1 1 0,0-1 15,0 0-15,0 0 0,0-21 16,-1 21-16,1-21 0,0 0 16,21-21-1,0 0-15,0 0 16,0 0-16,21-1 15,0 22-15,22-21 0,-22 21 0,0-21 16,0 21-16,22 0 0,-22 0 16,21 0-16,-21 0 0,22 0 0,-1 0 15,-21 0-15,21 21 0,-20 0 16,-1 22-16,21-22 0,-42 0 16,0 21-16,0 1 0,0-22 0,0 21 15,-21 1-15,0-22 0,-22 21 16,1 0-16,0-20 0,-1-1 0,-20 21 15,21-21-15,-22 0 0,22-21 16,-1 22-16,1-22 0,0 0 0,21 0 16,-22 0-16,22 0 0,0 0 15,0-22-15,0 22 0,-1-21 0,1 0 16,21 0-16,-21 21 0,21-21 16,0 0-16,0-1 0,0 1 0,0 0 15,0 0-15,0 0 16,0 0-16,21-1 0,0 1 15,1 0-15,20 0 0,-21 0 0,21-22 16</inkml:trace>
  <inkml:trace contextRef="#ctx0" brushRef="#br0" timeOffset="22180.42">3302 7197 0,'0'0'0,"21"0"32,0 0-1,0-21-15,1 21-16</inkml:trace>
  <inkml:trace contextRef="#ctx0" brushRef="#br0" timeOffset="25300.98">5080 6985 0,'0'21'16,"0"0"0,0 1-16,21-22 47,0 0-47,0-22 0,1 22 15,-1-21-15,0 0 0,21 0 16,-21 0-16,22 0 0,-1-1 0,0 1 15,1-21-15,-22 21 0,21-22 16,1 22-16,-22-21 0,0 21 16,0-22-16,0 1 0,-21 21 0,0-21 15,0 20-15,0-20 0,0 21 16,0 0-16,-21 0 0,0 21 16,0 0-16,0 0 15,21 21-15,0 0 0,-22 0 0,22 21 16,-21 1-16,21-1 0,0 0 0,0 22 15,0-22-15,0 22 0,0-1 16,0-20-16,0 84 0,0-64 16,0 1-16,0-22 0,0 21 0,0-20 15,0-1-15,0 0 0,0 1 16,0-22-16,0 21 0,0-21 16,-21 1-16,0-1 0,0-21 15,0 21-15,-1-21 16,1 0-16,21-21 0,-21 21 0,0-21 15,-21-1-15,20-20 0,1 21 0,0 0 16,-21-22-16,21 1 0,-22 0 16,22-1-16,-21 1 0,21 0 0,-1 21 15,-20-22-15,21 22 0,21 0 0,-21 21 16,21 21 0,0 0-1,0 22-15,0-22 0,21 21 16,0 0-16,0-20 0,0 20 15,-21 0-15,22 1 0,-1-22 0,0 21 16,21-21-16,-21 0 0,1 1 16,-1-1-16,21 0 0,0 0 0,1-21 15,-1 0-15,43 0 16,-43 0-16,0 0 0,1-21 0,20 21 16,-20-21-16,20-22 15,-21 1-15,1 21 0,-22-21 0,0-1 0,0 1 16,0 0-16,1-1 0,-1 1 15,-21 0-15,0-1 0,0 1 16,0 21-16,21 0 0,-21-1 0,0 1 16,0 42-1,21 1-15,-21-1 16,0 0-16,0 21 0,0 1 0,0-22 16,0 21-16,0 0 0,0 1 15,0-1-15,0-21 0,0 22 0,0-22 16,0 21-16,0-21 0,0 0 0,0 1 15,-21-1-15,21-42 47,0-1-47,0-20 16,21 21-16,-21 0 0,21-22 16,0 1-16,-21 0 0,22-1 0,-1 1 15,0 0-15,21-1 0,-21 1 16,1 21-16,20-21 0,64-1 15,-85 43-15,21 0 0,-21 0 16,22 0-16,-22 0 16,0 21-16,0 1 0,0-1 0,-21 21 0,0-21 15,0 22-15,0-1 0,0 0 0,0 1 16,0-1-16,0 0 16,0 22-16,0-22 0,0-21 0,0 0 15,0 1-15,22-1 0,-1-21 16,0 21-16,0-21 0,0 0 15,0 0-15,22 0 0,-1 0 16,-21-21-16,22 0 0,-1 21 0,-21-22 16,21-20-16,-20 21 0,20 0 0,0-22 15,-21 22-15,1-21 0,20 0 16,-21-1-16,-21 1 0,21-22 16,-21 43-16,0 0 0,0 0 0,0 0 15,-21 21 1,0 0-16,0 21 15,0 0-15,21 0 0,0 0 0,-22 1 16,22-1-16,0 21 16,0-21-16,0 0 0,0 22 0,0-22 15,0 21-15,0-21 0,0 1 0,0-1 16,22 21-16,-22-21 0,21 0 16,-21 1-16,0-1 0,0 0 15,0-42 32,0 0-47,-21 21 0,21-22 0,-22 1 16,22 0-16,-21 0 15,0 0-15,21 0 0,-21 21 16,21 21 0,0 0-1,0 0-15,21 0 16,-21 0-16,21 1 0,0-22 0,22 21 15,-22-21-15,0 0 0,0 0 16,0 0-16,22 0 0,-22 0 16,21 0-16,1 0 0,-22 0 0,21-21 15,0-1-15,1 22 0,-1-21 0,-21 0 16,22 0-16,-22 0 16,42-43-16,-42 22 0,1 0 0,-1 20 15,0-20-15,0-21 0,0 20 16,0 1-16,1 0 0,-1-1 15,0 1-15,-21 0 0,21-1 0,-21 1 16,21 0-16,-21-1 0,0 22 0,21-21 16,-21 21-16,0-1 0,0 1 15,-21 42 1,0 1 0,0-1-16,21 21 0,-21 0 0,21-20 15,-21 20-15,21 0 0,-22 1 0,22-1 16,0 21-16,0-20 0,0-1 15,0 0-15,0 22 0,0-22 0,0 1 16,0-1-16,0 0 0,0-21 16,22 22-16,-1-22 0,0 21 0,0-21 15,0 1-15,22-22 0,-22 21 16,21 0-16,0-21 0,1 0 0,-1 0 16,0 0-16,1 0 0,-1 0 0,0 0 15,1-21-15,-1 21 0,0-21 16,22-1-16,-22 1 0,1-21 15,-22 21-15,21 0 0,-21-22 16,0 22-16,1-21 0,-22-1 0,0 1 16,21 0-16,-21 21 0,0-22 0,0 22 15,0-21-15,0 21 0,-21-1 0,-1 22 16,1 0-16,0-21 0,0 21 16,0 0-16,-22 0 0,22 0 15,-21 21-15,21 1 0,0-1 0,-22 0 16,22 0-16,0 21 0,0-20 0,21 20 15,0 0-15,-21-21 0,21 22 16,0-1-16,0-21 0,0 0 0,0 22 16,0-22-16,0 0 0,0 0 0,21 0 15,0 1-15,0-22 16,0 0-16,0 0 0,1 0 16,-1 0-16,0 0 0,0-22 0,0 22 15,0-21-15,1 0 0,-1 0 16,21-21-16,-42-1 15,21 22-15,0-21 0,-21-1 0,0 1 16,0 0-16,22-1 0,-22 1 16,21 21-16,-21-21 0,0-1 0,0 22 15,0 0-15,0 0 0,0 0 16,21 21-16,-21-22 0,0 44 16,0-1-1,0 0-15,0 21 0,0-21 0,0 22 16,0-1-16,0 22 0,0-22 15,0 0-15,0 1 0,21-1 16,-21 0-16,21 1 0,0-22 0,1 21 16,-1-21-16,0 0 0,0 1 0,0-1 15,0-21-15,1 0 0,-1 0 16,0 0-16,0 0 0,21 0 0,-20 0 16,-1 0-16,21-21 0,-21-1 0,0 1 15,1 0-15,-1-21 0,21 21 16,-21-22-16,0 1 0,22-64 15,-22 64-15,0-22 0,0 22 16,0-22-16,-21 1 0,22 21 0,-22-22 16,21-84-16,-21 106 15,0-1-15,0 22 0,0-21 0,0 21 16,-21 21 0,-1 0-16,1 21 15,21 0-15,-21 21 0,21 1 0,-21-1 16,21 0-16,-21 1 0,21 20 15,0-21-15,0 22 0,0 42 16,0-64-16,0 22 0,0-22 0,0 0 16,21 1-16,0-1 0,0 0 0,-21-21 15,21 1-15,1-1 0,-1 0 16,0 0-16,0 0 0,0-21 0,0 0 16,22 0-16,-22 0 0,0 0 0,0 0 15,0 0-15,22-21 0,-22 21 16,0-21-16,0 0 0,22-22 15,-22 22-15,42-63 0,-42 41 16,1-20-16,20 20 0,-21-20 0,21 21 16,-20-22-16,-1 1 0,21-1 15,-21 1-15,0 20 0,1-20 0,-22-1 16,0 22-16,21-22 0,-21 22 16,0 21-16,0-21 0,0 20 0,0 1 15,0 0-15,-21 42 16,-1 0-1,1 1-15,0 20 0,21 0 0,0 22 16,-21-22-16,21 22 0,-21-22 16,21 21-16,0 1 0,0-1 15,0-20-15,0 20 0,0-20 0,0 20 16,0-21-16,0 1 0,0-1 0,0 0 16,21 22-16,0-43 0,0 0 15,0 0-15,1 1 0,20-1 16,-21-21-16,0 0 0,0 0 0,1 0 15,41 0-15,-42 0 0,0-21 16,1-1-16,-1 22 0,21-21 16,-21 0-16,0 0 0,1-21 0,-1 20 15,21 1-15,-21 0 0,0-21 16,-21 21-16,0-1 0,22 1 0,-22-21 0,0 21 16</inkml:trace>
  <inkml:trace contextRef="#ctx0" brushRef="#br0" timeOffset="25607.8">7493 6964 0,'0'0'16,"-21"0"-16,0 0 0,-1 0 0,44 0 16,-1 0-16,0 0 15,21 0-15,1 0 0,-1-21 16,21 21-16,-20-21 0,-1 21 0,22 0 16,-22-22-16,21 1 0,-20 21 0,20 0 15,-20 0-15,-1-21 0,-21 21 16,21 0-16,-20 0 0,-44 0 31</inkml:trace>
  <inkml:trace contextRef="#ctx0" brushRef="#br0" timeOffset="26596.24">2244 8700 0,'0'0'0,"0"-22"0,0 1 15,0 0-15,0 0 0,0 42 32,0 0-17,0 22-15,0-1 0,0 21 0,0-20 16,0 20-16,0 1 0,0-22 16,-22 22-16,22-22 0,-21 0 0,0 1 15,0-1-15,0 0 0,21 1 0,0-22 16,-21 0-16,21 0 0,-22 0 15,22 0-15,0-42 32,22 0-17,-1 0-15,0 21 0,0-21 16,21 0-16,-20 21 0,-1-22 16,21 1-16,-21 21 0,22-21 0,-1 21 15,-21-21-15,21 21 0,1-21 16,-22 21-16,21-21 0,-21 21 15,1-22-15,-1 22 0,0-21 0,0 21 16,0-21-16,0 0 0,-21-21 16,0 20-16,0 1 0,0 0 15,0 0-15,0 0 16,-21 0-16,21-1 0,-21 22 0,0 0 16,21 22-1,0-1-15,0 0 0,0 0 0,0 21 16,0 1-16,0-1 15,0-21-15,0 22 0,0-1 0,0 0 16,0-21-16,0 22 0,0-22 0,0 0 16,0 0-16,0 0 0,0 1 15,0-1-15,0-42 47,21-1-31,-21 1-16,21 0 0,0 0 15</inkml:trace>
  <inkml:trace contextRef="#ctx0" brushRef="#br0" timeOffset="26780.13">3196 9102 0,'42'0'16,"-20"0"46,-1 0-62,0 0 16</inkml:trace>
  <inkml:trace contextRef="#ctx0" brushRef="#br0" timeOffset="27345.81">5186 8615 0,'0'0'0,"0"-21"0,21 0 16,-21 42 0,0 0-1,0 21-15,0 1 0,0-1 16,0 21-16,0 1 0,0-1 0,0 1 15,0-1-15,0 1 0,0-1 0,0-20 16,0 20-16,-21-20 0,21-1 16,0 0-16,0 1 0,-21-1 0,21 0 15,0-21-15,-22 1 0,22-1 16,0 0-16,0 0 0,0-42 31,22 0-15,-22 0-16,21-1 0,-21 1 15</inkml:trace>
  <inkml:trace contextRef="#ctx0" brushRef="#br0" timeOffset="27683.61">4953 8784 0,'0'0'0,"-21"-21"0,21 0 15,0 0-15,-21-22 0,21 22 16,0 0-16,0 0 0,0 0 0,0 0 15,21-22-15,0 22 0,0 0 16,21 0-16,-20 0 0,20-1 0,0 22 16,1-21-16,-1 21 0,0 0 0,1 0 15,20 0-15,-21 0 0,1 21 16,20 1-16,-20-1 0,-1 21 16,0-21-16,-21 22 0,1-22 0,-1 21 15,-21 0-15,0 1 0,0-1 0,-21 0 16,-1 1-16,-20-1 0,21 0 0,-21 1 15,-1-1-15,22-21 0,-21 22 16,-1-22-16,22 0 0,-21 0 16,21 0-16,0 0 0,42-21 47,0 0-47,0 0 0</inkml:trace>
  <inkml:trace contextRef="#ctx0" brushRef="#br0" timeOffset="28920.42">5609 9546 0,'42'0'15,"-20"0"1,-1-21-16,0 0 0,0 0 15,0 0-15,0-1 0,1 1 0,20 0 16,-21 0-16,21-21 0,1 20 0,20-62 16,-42 41-16,1 1 15,-1 0-15,0-1 0,-21 1 16,0 21-16,0-21 0,0 20 0,0 1 0,-21 0 16,0 21-16,-1 0 15,1 0-15,0 0 0,0 21 0,0-21 16,21 21-16,0 1 0,0-1 0,0 0 15,0 21-15,0-21 16,0 1-16,0-1 0,21 21 0,0-21 16,0 0-16,0 1 0,1 20 0,-22-21 15,21 0-15,0-21 0,-21 21 16,0 1-16,21-1 0,0 0 16,0-21-1,1 0-15,-1 0 0,0 0 16,0 0-1,0 0-15,0-21 0,-21 0 16,22 21-16,-1-22 0,0 1 0,21 0 0,-21 0 16,1 0-16,-1 0 15,21-1-15,-21 1 0,0 0 0,1-21 16,-1 21-16,0-1 0,0 1 0,0 0 16,0 0-16,1 0 0,-22 42 31,0 0-31,0 21 15,0-20-15,0-1 0,0 0 16,0 0-16,-22 21 0,22-20 0,-21-1 16,21 21-16,0-21 0,0 0 0,0 1 15,0-1-15,0 0 0,0 0 16,0 0-16,21-21 16,1 0-16,-1 0 15,0 0-15,0 0 0,0 0 0,0 0 16,1-21-16,20 21 0,-21-21 15,0 0-15,0 21 0,22-21 0,-22-1 16,0 1-16,-21 0 0,21-42 16,-21 41-16,0 1 0,0-21 15,0 21-15,0-22 0,-21 22 0,0-21 16,0 21-16,0 0 0,-22-1 16,22 1-16,-21 21 0,21 0 0,-1 0 15,-20 0-15,21 0 0,0 0 16,0 0-16,-1 0 0,1 21 0,0 1 15,21-1-15,0 0 16,21-21 15,0 0-31,1 0 16,20 0-16,-21 0 0,21 0 0,-20 0 16,20 0-16,0 0 0,1 0 0,-1 0 15,0-21-15,1 0 0,-1 21 0,0-22 16,1 1-16,-1 21 0,0-21 15,1 0-15,-22 0 0,21 0 0,-21 21 16,0-22-16,1 1 0,-1 21 16,-21-21-16,0 0 15,-21 21 1,-1 0-16,22 21 16,-21 0-16,21 0 0,-21 1 15,21-1-15,-21 21 0,21-21 0,0 22 16,0-1-16,0 0 0,-21 1 15,21-1-15,0 21 0,-21-20 0,21-1 16,0 0-16,0 22 0,0-22 0,0 22 16,0-1-16,0 43 0,0-42 15,0-22-15,0 21 0,0-20 16,0 20-16,0-20 0,0-1 16,0 0-16,0 1 0,-22-1 0,22 0 15,-21 1-15,21-22 0,-21 21 0,21-21 16,0 0-16,-21-21 0,21 22 15,-21-22-15,21-22 16,-21 22-16,21-21 16,0 0-16,0 0 0,0 0 0,0-22 15,0 22-15,0-21 0,0 21 16,0-22-16,0 1 0,0 0 0</inkml:trace>
  <inkml:trace contextRef="#ctx0" brushRef="#br0" timeOffset="29155.29">7429 8657 0,'0'0'0,"-21"0"0,21-21 0,-21 21 15,21 21 48,21 0-48,-21 1-15</inkml:trace>
  <inkml:trace contextRef="#ctx0" brushRef="#br0" timeOffset="29535.07">7683 9017 0,'22'0'0,"-1"0"0,0 0 16,0-21-16,0 21 16,0-21-16,1 0 15,-1-1-15,0 1 0,0 0 16,-21 0-16,21 0 0,-21 0 15,0-1-15,0 1 16,-21 21 0,0 0-16,-21 21 0,42 1 15,-43-1-15,22 0 0,0 0 16,21 0-16,-21 22 0,0-22 0,21 21 16,0-21-16,0 22 0,0-22 0,0 0 15,0 0-15,0 0 0,0 0 16,0 1-16,21-1 0,0 0 0,0-21 15,0 21-15,0-21 16,1 0-16,20 0 0,-21 0 16,21 0-16,-20 0 0,20 0 0,0-21 15,-21 21-15,22-21 0,-1 0 0,0-1 16</inkml:trace>
  <inkml:trace contextRef="#ctx0" brushRef="#br0" timeOffset="30064.27">8615 8763 0,'0'0'0,"21"-42"0,-21 21 0,0-1 16,0 1-16,0 0 0,-21 21 16,0 0-16,-1 0 0,1 0 15,0 0-15,21 21 16,-21 0-16,0 1 0,0 20 0,21-21 16,-22 21-16,1 1 0,21-1 0,0-21 15,-21 22-15,21-1 0,-21 0 16,21 1-16,0-22 0,0 0 0,0 21 15,0 1-15,21-22 16,0-21-16,0 21 0,1-21 0,-1 0 0,0 0 16,0 0-16,21 0 0,-20 0 15,-1 0-15,21 0 0,0-21 0,1 0 16,-22-1-16,64-20 16,-43 0-16,-21-1 0,21 1 15,-20 0-15,-1-1 0,0-20 16,21 21-16,-42-22 0,21 22 0,1-22 0,-1 22 15,0-22-15,0 22 0,0 0 16,-21-1-16,0 22 0,0-21 0,0 21 16,0 0-16,0 42 31,-21 0-31,21 0 0,0 21 0,-21-20 16,0 20-16,21 0 0,-21 1 0,21-1 15,-22 21-15,1-20 16,21-1-16,0 22 0,-21-22 0,0 21 15,21-20-15,0-1 0,0 0 0,0-20 16,0 20-16,0-21 0,0 21 0,0-20 16,0-1-16,21 0 15,0-21-15,0 0 0,1 0 16,-1 0-16,0 0 0,0-21 16,0 0-16,0-1 0,1 1 0,-1 0 15</inkml:trace>
  <inkml:trace contextRef="#ctx0" brushRef="#br0" timeOffset="30264.16">9038 8763 0,'0'0'0,"-21"0"0,0 0 16,21-21-16,21 21 31,0-21-31,21 21 16,-20 0-16,-1 0 0,21 0 0,-21-21 15,22 21-15,-1 0 0,0 0 0,-21 0 16,22 0-16,-22-22 0,0 22 16,0 0-16,0 0 0</inkml:trace>
  <inkml:trace contextRef="#ctx0" brushRef="#br0" timeOffset="32343.92">9991 9292 0,'0'-21'31,"0"0"-31,21 0 16,0 0-16,0-22 0,21 22 15,-20 0-15,-1-21 0,21-1 16,0 1-16,-20 0 0,20-22 16,0 22-16,-21-22 0,22 22 0,-1-64 15,-21 64-15,0 21 0,-21-43 16,0 43-16,-21 21 16,-21 0-16,21 0 15,0 0-15,-1 21 0,-20 0 0,21 0 16,0 1-16,0-1 0,21 0 0,0 0 15,0 21-15,0-20 0,0 20 16,21-21-16,0 0 0,21 22 0,-21-22 16,1 0-16,20 21 0,-21-21 0,21 1 15,-20-1-15,-1 0 16,0 0-16,0 0 0,0 22 16,-21-22-16,0 0 0,-21-21 31,0 0-31,0 0 0,0 0 0,-1 0 15,1 0-15,0 0 0,-21 0 0,21-21 16,-1 21-16,1-21 0,0-1 16,0 1-16,0 0 0,21 0 15,-21 21-15,21-21 0,0 42 32,0 0-32,0 0 15,0 0-15,0 1 0,21-1 16,0 0-16,0 0 0,0 0 15,0-21-15,1 21 0,-1-21 0,21 22 16,-21-22-16,0 0 0,22 0 16,-22 0-16,21 0 0,-21 0 0,22 0 15,-22-22-15,21 1 0,1 21 0,-22-21 16,21 0-16,0 0 0,-20 0 16,-1-1-16,0 1 0,0-21 0,0 21 15,0-22-15,-21 1 0,0 0 0,0 21 16,0-22-16,0 1 0,0 21 15,0 0-15,0-1 0,0 1 0,0 0 16,-21 21-16,0 0 0,0 0 16,0 21-16,0 0 0,21 1 15,-22-1-15,22 0 0,-21 21 16,21-21-16,0 22 0,0-1 0,0-21 16,0 43-16,0-22 0,0-21 15,21 0-15,1 1 0,-1-1 16,0 0-16,0-21 0,0 21 0,0-21 15,1 0-15,-1 0 0,21 0 0,-21 0 16,22 0-16,-1 0 16,-21-21-16,21 0 0,-20 21 0,-1-43 15,21 22-15,-21 0 0,0-21 0,1 21 16,-1-22-16,21-63 16,-21 64-16,0 0 0,1-22 15,-22 22-15,21 0 0,0-22 0,0 22 16,0-22-16,-21 22 0,0-22 0,21 22 15,-21-21-15,22 20 0,-22 1 16,0 21-16,0-22 0,0 22 0,0 0 16,0 42 15,0 22-31,-22-22 16,22 21-16,-21 0 0,0 1 0,21-1 15,0 22-15,0-22 0,-21 0 16,21 22-16,-21-22 0,21 0 15,0 22-15,0-22 0,0 22 0,0-22 16,0 0-16,0 22 0,0-22 16,0 1-16,0-22 0,0 21 0,0 0 15,0-20-15,0-1 0,21 0 0,0 0 16,0 0-16,0-21 0,1 0 16,-1 0-16,0 0 15,0 0-15,0 0 0,0-21 0,1 0 16,-1 0-16,0 0 0,-21-1 0,21 1 15,0 0-15,0-21 0,-21-1 0,22 22 16,-22-21-16,21 0 0,-21-1 16,21 22-16,-21 0 0,0-21 15,0 20-15,21 22 0,-21-21 0,0 42 32,0 1-17,0-1-15,0 21 0,0-21 0,0 22 16,-21-22-16,21 21 0,0-21 0,0 22 15,0-22-15,0 0 0,0 21 16,0-21-16,0 1 0,0-1 16,0 0-16,21-21 0,0 0 0,0 0 15,1 0-15,-1 0 16,0 0-16,0 0 0,0 0 0,0-21 16,1 0-16,-1-1 0,0 1 15,0 0-15,0-21 0,0-1 0,1 22 16,-1-21-16,-21 0 0,21 20 15,-21 1-15,21 0 0,-21 0 0,21 0 16,-21 42 0,0 0-1,0 0-15,0 22 0,0-22 16,0 0-16,0 0 0,0 0 0,0 22 16,0-22-16,0 0 0,0 0 0,0 0 15,21 0-15,1-21 0,-1 22 16,0-22-16,0 0 0,21 21 0,-20-21 15,-1 0-15,21 0 0,-21 0 16,0 0-16,1 0 0,20-21 16,-21-1-16,0 1 0,0 0 0,1 0 15,-1 0-15,0 0 0,0-22 0,0 1 16,-21 21-16,0-22 0,21 1 0,-21 21 16,22 0-16,-22-43 15,0 43-15,0 0 0,21 21 16,-42 0 15,21 21-15,0 0-16,-22 22 0,1-22 0,21 21 15,-21 0-15,21 22 0,0-22 16,0 1-16,0 20 0,0 1 0,0-22 16,0 0-16,0 22 0,0-22 0,0 22 15,0-22-15,0 0 0,0 22 0,0-22 16,0 0-16,0 22 0,0-22 15,0 1-15,0-1 0,0 0 0,0-21 16,-21 22-16,0-1 0,0 22 16,-1-43-16,22 0 0,0 0 0,-21-21 15,0 21-15,0-21 0,0 0 16,21-21 15,0 0-31,0 0 0,21 0 16,-21-22-16,21 22 0,0-21 0,-21-1 15</inkml:trace>
  <inkml:trace contextRef="#ctx0" brushRef="#br0" timeOffset="32651.74">12954 8784 0,'0'-127'31,"0"254"-31,0-275 15,21 148-15,0-21 0,0 21 16,1 0-16,-1 0 0,21 0 0,-21 0 16,22 0-16,-22 0 0,21 0 15,0 0-15,-20 0 0,-1 0 0,21 21 16,-42 0-16,21 0 0,-21 1 0,0-1 16,0 0-16,0 21 0,-21-21 15,0 22-15,0-22 0,0 21 0,-22-21 16,1 1-16,-43 20 15,43-21-15,0 0 0,-1-21 0,22 21 0,-21-21 16,21 0-16,-1 0 16,1 0-16,0 0 0,0 0 0,0 0 15,0 0-15,21-21 0</inkml:trace>
  <inkml:trace contextRef="#ctx0" brushRef="#br0" timeOffset="32971.56">11261 8319 0,'0'-22'16,"21"22"-16,0 0 0,0-21 0,21 21 15,1-21-15,-1 21 0,0-21 0,22 21 16,-22 0-16,1-21 0,62 21 16,-41 0-16,-22 0 0,1 0 15,-1 0-15,0 0 0,1 0 0,-22 0 16,0 0-16,21 0 0,-21 0 16,1 0-16,-22 21 46</inkml:trace>
  <inkml:trace contextRef="#ctx0" brushRef="#br0" timeOffset="33804.08">2328 10668 0,'0'0'0,"21"0"32,1 0-32,-1 0 0,0 0 15,0 0-15,21 0 0,-20 0 16,20 0-16,0 0 0,-21-21 0,22 21 15,-1 0-15,-21 0 0,0 0 0,1-21 16,-1 21-16,0 0 0,0 0 16,-42 0-1,0 0 1,0 0-16,-1 0 0,-20 0 0,21 0 16,0 0-16</inkml:trace>
  <inkml:trace contextRef="#ctx0" brushRef="#br0" timeOffset="34304.8">2265 10710 0,'0'0'0,"-21"0"0,-1 22 0,1-1 15,0 0-15,0 0 0,0 0 16,0 0-16,21 1 0,0-1 16,-22-21-16,22 21 0,-21-21 31,42 0 0,1 0-15,-1 0-16,-21-21 15,21 21-15,0 0 0,0 0 16,0-21-16,1 21 0,20 0 0,-21 0 16,21 0-16,-20 0 0,20 0 15,0 0-15,-21 0 0,22 0 0,-22 21 16,0-21-16,21 21 0,-20 0 0,-22 0 15,21 0-15,-21 1 0,0-1 16,0 21-16,0-21 0,0 22 16,-21-22-16,-1 21 0,-20-21 0,21 22 0,-21-22 15,-1 21-15,1-21 16,0 0-16,-1 1 0,1-1 0,0 0 16,20-21-16,-20 0 0,21 0 0,0 0 15,0 0-15,-1 0 0,1 0 16,0 0-16,21-21 0,0 0 0,-21 21 15,21-22-15,-21 22 0,21-21 16,0 0-16,0 0 0,0 0 16,21 0 15,0 21-31,0-22 0,0 22 16,1 0-16</inkml:trace>
  <inkml:trace contextRef="#ctx0" brushRef="#br0" timeOffset="34516.12">2963 11113 0,'0'0'16,"21"0"-16,-21-22 0,0 1 46,22 21-14,-22-21-32,21 21 0,-21-21 0</inkml:trace>
  <inkml:trace contextRef="#ctx0" brushRef="#br0" timeOffset="35376.11">4762 10901 0,'0'21'16,"0"-42"15,0 0-15,22 0-16,-1-1 0,0 1 0,0 0 15,-21 0-15,21 0 0,0 0 0,1-22 16,-22 22-16,21-21 0,0-1 16,0 1-16,0 0 0,-21 21 0,0-22 15,21 1-15,-21 21 0,22 0 0,-22-1 16,0 1-16,0 42 31,0 1-31,0 20 0,0 0 16,0 1-16,0-1 0,0 21 15,0-20-15,0 20 0,0-20 0,0 20 16,0-21-16,0 22 0,0-22 0,0 1 16,0 20-16,0-21 0,0 1 15,0-1-15,0 0 0,0 1 0,0-22 16,0 21-16,0-21 0,0 1 0,0-1 15,0 0-15,-22 0 16,22 0-16,-21-21 0,0 0 16,0 0-16,0 0 15,0 0-15,-1-21 0,-20 21 16,21-21-16,0 21 0,-22 0 0,22 0 16,-21-21-16,21 21 0,0 0 0,-1 0 15,1 0-15,0 0 0,0 0 16,42 0-1,0 0-15,22 0 16,-22 0-16,21 0 0,-21 0 16,22 0-16,-1-21 0,0 21 0,1 0 15,-1 0-15,21 0 0,-20 0 16,-22 0-16,21 0 16,-21 0-16,1 0 0,-1 0 0,0 0 15,-21-22 16,0 1-31,21 21 16,-21-21-16,21 0 0,0 21 0,-21-21 16</inkml:trace>
  <inkml:trace contextRef="#ctx0" brushRef="#br0" timeOffset="37039.96">6244 11345 0,'0'0'0,"0"-21"32,0 0-32,21 0 15,0 0-15,1-22 0,-22 22 16,21 0-16,0 0 0,21-21 0,-21 20 15,1-20-15,-1 0 0,21 21 16,-21-22-16,22 1 0,-1 0 16,-21-1-16,21 1 0,-20 0 0,20-1 15,-21 1-15,0 21 0,0 0 16,-21-1-16,-21 22 16,0 0-16,0 0 0,0 22 15,0-1-15,-22 0 0,22 0 16,0 21-16,0-20 0,0-1 0,21 21 15,0-21-15,0 22 0,0-22 0,0 21 16,0-21-16,0 22 0,21-22 16,0 0-16,-21 21 0,21-21 0,0 22 15,0-22-15,1 21 0,-1-21 16,-21 1-16,21-1 0,-21 0 16,-21-21 15,0 0-31,-1-21 15,1 21-15,0-21 0,0-1 16,0 1-16,0 0 0,-1 0 0,1 0 16,0 21-16,21-21 0,0-1 0,-21 22 15,0 0 1,21 22 0,0-1-16,0 0 0,0 0 0,21 0 15,0 0-15,0 1 0,0-1 16,1 0-16,-1 0 0,0-21 0,0 21 15,21-21-15,-20 0 0,-1 0 16,21 0-16,-21 0 0,22 0 0,-22 0 16,21 0-16,-21 0 0,0-21 15,22 0-15,-22 21 0,0-21 0,0 0 16,0-22-16,1 22 0,-1 0 0,0-21 16,0 20-16,0-20 15,-21 0-15,21 21 0,-21-22 0,22 1 16,-22 21-16,0 0 0,0-22 0,0 22 0,21 21 15,-21-21-15,21 21 32,-21 21-32,21 0 0,-21 0 15,0 1-15,0-1 16,21-21-16,-21 21 16,0-42 15,0 0-16,0-1-15,0 1 16,0 0-16,0 0 16,-21 21-16,21-21 0,0 0 0,-21-1 15,0 22 1,0 0 0,-1 22-1,22-1-15,-21 0 0,21 0 16,0 0-16,0 22 0,0-22 0,-21 0 15,21 21-15,-21-21 0,21 22 0,0-22 16,0 21-16,0-21 0,0 22 0,0-22 16,0 0-16,0 21 0,0-20 15,21-1-15,0 0 0,0-21 0,-21 21 16,22 0-16,-1-21 0,0 0 16,0 0-16,0 0 0,0 0 15,1 0-15,-1 0 0,0-21 0,0 0 16,0 0-16,22 0 0,-22-1 15,0 1-15,0-21 0,0 21 16,22-22-16,-22 1 0,0 21 0,0-21 16,0-1-16,0 1 0,1 21 15,-22-22-15,0 22 0,0 0 0,0 0 0,0 0 16,-22 21-16,1 0 16,0 0-16,0 0 0,0 0 0,0 21 15,-1 0-15,1 0 0,21 0 16,0 1-16,0-1 0,0 0 15,0 0-15,0 0 0,0 0 16,21-21-16,-21 22 0,22-22 0,-1 0 16,0 21-16,-21 0 0,21-21 15,0 0-15,0 21 0,1-21 16,-22 21-16,21 0 0,-21 1 16,0-1-16,0 0 0,0 0 15,0 0-15,0 0 0,0 1 16,0-1-16,0 0 15,0 0-15,21-21 0,0 0 16,0 0-16,0 0 0,1 0 16,-1 0-16,0 0 0,0 0 15,0 0-15,22-21 0,-22 21 16,0-21-16,42-22 0,-41 22 0,20 0 16,-21 0-16,0 0 15,0-22-15,1 22 0,-1 0 0,0-21 16,0 21-16,-21-22 0,21 1 15,-21 21-15,0 0 0,0-1 16,0 44 0,0-1-1,0 0-15,0 0 0,-21 0 0,21 0 16,0 22-16,0-22 0,0 0 16,0 21-16,0-20 0,0-1 0,0 21 15,0-21-15,0 0 0,0 1 16,0-1-16,0 0 0,21-21 0,0 0 15,-21 21 1,22-21-16,-1 0 0,0-21 16,0 0-16,0 0 15,-21-1-15,21 1 0,-21-21 16,22 21-16,-1 0 0</inkml:trace>
  <inkml:trace contextRef="#ctx0" brushRef="#br0" timeOffset="37391.76">8424 10541 0,'0'0'0,"-21"0"0,0 0 0,-21 21 15,20 0-15,1 1 0,0-1 16,21 0-16,0 0 16,0 0-16,0 0 0,0 1 0,0-1 15,0 0-15,21-21 0,0 0 16,1 0-16,-1 0 0,0 0 15,0 0-15,0 0 0,0 0 16,1 0-16,-1 0 0,-21-21 16,21 0-16,-21-1 0,0 1 15,0 0-15,0 0 16,0 0-16,0 0 0,-21-1 0,0 1 16,-1 21-16,1 0 15,0 0-15,21 21 16,-21 1-16,21-1 15,0 0-15,0 0 0,0 0 16,0 0-16,0 1 0,0-1 16,0 0-16,0 0 0,0 0 15</inkml:trace>
  <inkml:trace contextRef="#ctx0" brushRef="#br0" timeOffset="37820.03">8805 10964 0,'0'0'0,"-21"-21"16,0 21-16,0 0 16,0 21-1,21 1-15,0-1 16,-22 0-16,22 0 0,0 21 0,0-20 15,0 20-15,0 0 0,0 1 16,0-1-16,0 0 0,0 1 16,-21-1-16,21 21 0,0-20 0,0-1 15,0 22-15,-21-22 0,21 21 0,0 1 16,-21-1-16,21 1 0,0 105 16,0-105-16,-21-1 15,21 1-15,0-22 0,0 0 0,0 1 16,-21-22-16,21 21 0,-22-21 0,22 1 15,0-1-15,0 0 0,-21-21 16,0 0-16,21-21 16,0 0-1,0-1-15,0 1 0,0 0 0,21-21 16,0 21-16,-21-22 0,22 1 16,-1 0-16,0-1 0,-21 1 15,21 0-15,0-1 0</inkml:trace>
  <inkml:trace contextRef="#ctx0" brushRef="#br0" timeOffset="38135.92">8699 11599 0,'0'0'16,"0"-42"-16,0-21 0,0 20 0,-21 1 16,21-22-16,0 22 0,-21 0 0,0-1 15,21 1-15,0 21 0,0 0 0,0-22 16,0 22-16,0 0 0,0 0 16,21 0-16,0 21 0,0-21 15,1 21-15,-1 0 0,0 0 0,21 0 16,-21 0-16,22 0 0,-22 0 0,21 0 15,-21 0-15,1 21 16,20 0-16,-21 0 0,0 21 0,-21-20 16,0 20-16,0-21 0,0 21 0,0-20 15,0-1-15,0 21 0,-21-21 0,0 0 16,0 1-16,0-1 0,-22 0 16,22-21-16,0 21 0,0-21 0,0 0 15,-22 0-15,22 0 0,0 0 16,0 0-16,21-21 31,0 0-31,0 0 0,21-1 16,0 1-16,0 0 0,0-21 0</inkml:trace>
  <inkml:trace contextRef="#ctx0" brushRef="#br0" timeOffset="38495.71">9419 10414 0,'0'0'0,"0"-42"16,0 21-16,0-1 0,0 1 0,0-21 16,0 63 15,0 0-15,0 0-16,0 1 0,0 20 15,-21 0-15,21 1 0,-21-1 0,21 21 16,0-20-16,-21 20 0,-1 1 0,22-22 15,0 22-15,0-22 0,0 21 0,0-20 16,0-1-16,0 0 0,0 1 16,0-22-16,0 21 0,0-21 0,0 22 15,22-22-15,-1-21 0,0 0 16,-21 21-16,21-21 0,0 0 16,0 0-16,1-21 0,-1 0 15,0 0-15,0-1 16,0 1-16,0 0 0,-21 0 0,22 0 15,-1-22-15,0 22 0,-21 0 16,0-21-16,0 21 0</inkml:trace>
  <inkml:trace contextRef="#ctx0" brushRef="#br0" timeOffset="38731.57">9229 10774 0,'-22'0'15,"44"0"1,-1 0 0,0 0-16,0 0 0,21 0 0,-20 0 15,-1-21-15,21 21 0,-21 0 16,22 0-16,-22 0 0,21 0 0,-21 0 16,0 0-16,1 0 0,-22-21 0,21 21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3:03:44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 550 0,'-21'0'16,"21"22"15,0-1 0,21-21 0,0 0-31,0 0 0,0 0 16,1 0-16,20 0 0,-21-21 16,21 21-16,-20-22 0,20 1 15,-21 0-15,0 0 0,0 21 0,22-21 16,-43 0-16,21-1 0,-21 1 15,21 0-15,-21 0 0,0 0 0,0 0 16,0-1-16,-21 1 16,0 0-16,0 0 0,-1 0 0,1 21 15,-21 0-15,21 0 0,-22 0 16,22 0-16,-21 0 0,0 21 0,-1-21 16,1 21-16,0 0 0,-1 22 15,22-22-15,-21 0 0,21 0 16,-1 21-16,1-20 0,0 20 0,21-21 15,0 21-15,0-20 0,0-1 16,0 21-16,0-21 0,21 0 0,0 22 16,1-22-16,-1 0 0,0 0 15,0 0-15,0 1 0,0-1 16,1 0-16,20 0 0,-21 0 16,0 22-16,22-22 0,-22 0 15,21 0-15,-21 0 0,0 22 0,1-22 16,-1 21-16,0-21 0,0 0 15,0 22-15,-21-22 0,0 21 0,0-21 16,0 22-16,0-1 0,-21-21 16,0 22-16,0-1 0,-22-21 0,1 21 15,0-20-15,-1 20 0,1-21 16,-21 0-16,20 0 0,1-21 0,-22 0 16,22 0-16,0 0 0,-1 0 15,1-21-15,0 0 0,-1 0 0,22 0 16,0 0-16,-21-22 15,21 1-15,-1 21 0,1-22 0,0 1 16,21-21-16,0 20 0,0 1 16,0 0-16,0-1 0,0 1 15,0 0-15,21 20 0,0-20 0,1 21 16,-1 21-16,21 0 0,-21 0 16,0 0-16,1 0 0,-1 0 15,0 21-15,0 0 0,0 0 0,0 1 16,-21-1-16,22 0 15,-1 21-15,-21-21 0,42 43 16,-21-64-16,-21 21 0,21 0 16,1-21-16,-1 0 0,0 0 15</inkml:trace>
  <inkml:trace contextRef="#ctx0" brushRef="#br0" timeOffset="436.43">2603 1291 0,'22'0'32,"-1"-21"-17,0 0 1,0 21-16,-21-21 0,21 0 15,0 21-15,1-22 0,-1 1 0,0 0 16,0 0-16,-21 0 0,0 0 16,0-1-16,0 1 0,0 0 15,0 0-15,0 0 0,-21 21 16,0 0-16,0 0 0,-1 0 16,-20 0-16,21 0 0,-21 21 15,20 0-15,-20 0 0,21 22 0,-21-22 16,20 21-16,1-21 15,0 22-15,0-1 0,0 0 0,0-21 16,21 22-16,-22-1 0,22-21 16,0 22-16,0-1 0,0-21 15,22 0-15,-1 0 0,0-21 16,0 0-16,0 0 0,22 0 0,-22 0 16,21 0-16,-21 0 0,22 0 15,-22-21-15,21 0 0,0 0 0</inkml:trace>
  <inkml:trace contextRef="#ctx0" brushRef="#br0" timeOffset="773.45">3387 339 0,'0'0'15,"0"-43"-15,0 22 0,0 0 0,0 0 16,0 0-16,-22 0 0,1 21 0,0 0 15,0 21-15,21 0 16,0 0-16,-21 0 0,21 22 16,-21-1-16,21 21 0,0-20 0,0 20 15,0-20-15,0 20 0,-22 22 16,22-22-16,-21 22 0,0-22 16,21 1-16,-21 21 0,0-22 15,21 1-15,-21-22 0,-1 21 0,22-20 16,0-1-16,-21 0 0,21 1 15,-21-1-15,21-21 0,0 0 0,0 1 16,21-22 0,-21-22-1,21 22-15,-21-21 0,22 0 16,-1-21-16,-21 21 0</inkml:trace>
  <inkml:trace contextRef="#ctx0" brushRef="#br0" timeOffset="1169.22">3323 1312 0,'0'0'0,"0"22"16,21-22 0,0 0-1,1-22-15,-1 1 0,0 21 0,0-21 16,0 0-16,0 21 0,1-21 15,-1 0-15,0-1 0,-21 1 0,0 0 16,21 0 0,-21 0-16,0 0 0,0-1 15,-21 22-15,0 0 16,0 0-16,-1 0 0,1 0 0,0 0 16,0 0-16,0 22 0,0-1 15,-1 0-15,22 0 0,-21 21 0,21-20 16,-21-1-16,21 21 0,-21-21 15,21 0-15,0 1 0,0 20 0,0-21 16,0 0-16,0 0 16,0 1-16,21-1 15,0-21-15,0 0 16,1 0-16,-1 0 0,0-21 16,21-1-16,-21 22 0,1-21 15</inkml:trace>
  <inkml:trace contextRef="#ctx0" brushRef="#br0" timeOffset="1677.67">3852 1058 0,'0'-21'15,"0"42"-15,0-21 32,0 22-17,0 20-15,0-21 0,0 0 16,0 22-16,0-22 0,0 0 15,0 21-15,0-21 0,0 1 16,-21 20-16,21-21 0,-21 0 0,21 0 16,-21 1-16,21-1 15,0 0-15,-21-21 32,21-21-32,0 0 15,0-1-15,0 1 0,0 0 16,0 0-16,0-21 15,0 20-15,0 1 0,21-21 0,0 21 0,0-22 16,0 22-16,0-21 0,1 21 16,20 0-16,-21-22 0,21 43 15,-20-21-15,-1 0 0,21 21 16,-21 0-16,0 0 0,1 21 0,-1 0 16,0 0-16,0 1 0,0-1 15,0 0-15,-21 0 0,0 21 0,0-20 16,0-1-16,0 21 0,0-21 15,0 0-15,0 22 0,0-22 0,-21 0 16,21 0-16,-21 0 0,0 1 16,21-1-16,0 0 0,-21-21 15,42-21 17,0 21-32,-21-21 15,21-1-15</inkml:trace>
  <inkml:trace contextRef="#ctx0" brushRef="#br0" timeOffset="1937.52">4657 1058 0,'0'0'0,"0"22"31,0-1-31,0 0 0,0 0 16,0 21-16,-22-20 0,1-1 0,21 21 15,-21-21-15,21 0 16,0 1-16,-21 20 0,0-21 0,21 0 16,-21 0-16,21 1 15,0-1-15,21-42 47,0 21-47,-21-22 0,21 1 0,0 0 16</inkml:trace>
  <inkml:trace contextRef="#ctx0" brushRef="#br0" timeOffset="2281.32">4699 741 0,'0'0'0,"-21"0"0,-64 42 31,64-21-31,21 1 0,-21-1 15,21 0-15,0 0 0,21-21 32,0 0-32,0 0 15,0 0-15,1 0 0,-1-21 16,0 0-16,-21 0 16,21 21-16,-21-22 0,0 1 15,0 0-15,0 0 0,-21 21 16,0-21-16,0 21 0,-1 0 15,1 0-15,0 0 16,0 0-16,0 21 0,0 0 16,21 0-16,0 0 15,0 1-15,0-1 0,0 0 16</inkml:trace>
  <inkml:trace contextRef="#ctx0" brushRef="#br0" timeOffset="3633.65">5038 1122 0,'0'0'0,"0"-21"0,0-22 16,0 22-1,-22 0 1,22 42 15,0 0-31,-21 1 0,21-1 16,0 0-16,0 0 0,0 21 15,0-20-15,-21-1 0,21 21 16,0-21-16,-21 22 0,21-22 0,0 0 16,0 0-16,0 0 0,0 0 15,0 1-15,21-22 0,-21 21 16,21-21-16,0 0 0,1 0 15,-1 0-15,0 0 0,0 0 0,0-21 16,0-1-16,22 22 0,-22-21 16,0 0-16,0 0 0,22-21 15,-22 20-15,-21-20 0,21 21 16,-21-21-16,21 20 0,-21 1 16,21-21-16,-21 21 0,0 0 0,0-1 15,0 1-15,0 0 0,0 42 47,0 0-47,0 1 0,-21-1 16,21 0-16,0 21 0,-21-21 15,21 1-15,0 20 0,0-21 0,0 0 16,0 0-16,0 1 0,0-1 16,0 0-16,0 0 0,21-21 0,0 21 15,0-21-15,1 0 0,-1 0 16,0 0-16,0 0 0,0 0 0,22 0 15,-22 0-15,0-21 0,21 0 16,-21 0-16,1 21 0,20-21 0,-21-22 16,0 22-16,0 0 0,-21 0 0,22-22 15,-22 22-15,21-21 16,-21 21-16,21-22 0,-21 22 0,0 0 16,0 0-16,0 0 0,0 0 15,0 42 16,0 0-31,0 0 0,0 0 0,0 0 16,0 22-16,0-22 0,0 0 0,0 21 16,-21-20-16,21-1 0,0 0 15,-21 0-15,21 0 0,0 0 16,0 1-16,0-1 0,0 0 16,-22-21-1,22-21 16,0 0-31,0-1 0,0 1 16,0-21-16,0 21 16,0 0-16,0-22 0,22 22 0,-22-21 15,21 21-15,0-22 0,0 22 16,21-21-16,-20 21 0,-1-1 0,42 1 16,-42 21-16,1 0 15,-1 0-15,0 0 0,0 21 16,0 1-16,0-1 0,-21 0 15,22 21-15,-1-21 0,-21 22 0,0-22 16,21 42-16,-21-20 0,0-22 16,0 0-16,0 0 0,0 0 15,0 1-15,0-1 0,0 0 0,0 0 16,-21-21-16,0 0 16,-1 0-1,22-21-15,0 0 16,0 0-16,0-1 15,0 1-15,22 0 0,20-64 16,-21 64-16,21-21 16,-20-22-16,20 22 0,0 0 0,-21-1 15,22 22-15,-1 0 0,0 0 16,1 0-16,-1 21 0,-21 0 0,22 0 16,-22 21-16,0 0 0,21 21 15,-42-20-15,21 20 0,-21-21 0,22 21 16,-22 1-16,0-1 0,0-21 0,0 22 15,0-22-15,0 21 0,0-21 16,-22 0-16,1 1 0,0-1 0,21 0 16,-21-21-16</inkml:trace>
  <inkml:trace contextRef="#ctx0" brushRef="#br0" timeOffset="4270.05">8424 402 0,'0'0'16,"0"-21"-16,0 0 0,-21 0 0,0 0 15,0 21-15,0 0 16,-1 0-16,1 0 0,0 21 16,0 0-16,0 0 0,0 21 0,-1 1 15,1-1-15,0 22 16,-21-22-16,21 21 0,-22 22 0,22-21 16,-21-1-16,21 22 0,-22-22 15,22 1-15,0-22 0,-21 22 0,20-22 16,1 0-16,-21 43 15,21-64-15,21 0 0,-21 0 0,21 1 16,21-22 0,0 0-1,0-22-15,0 1 0,-21-21 0,21 21 16,1-22-16</inkml:trace>
  <inkml:trace contextRef="#ctx0" brushRef="#br0" timeOffset="4554.89">8318 296 0,'0'0'0,"22"-42"0,-1 21 16,-21 0-16,0 0 0,21-1 15,-21 44-15,0-1 16,0 0-16,0 21 0,0 1 16,0 20-16,0 1 0,0-22 0,0 43 15,0-22-15,0 1 0,0 20 16,0-20-16,0 20 0,-21-20 15,0-1-15,21 1 0,-22 42 0,1-64 16,21 0-16,-21 1 16,21-1-16,0-21 0,0 0 0,0 1 15,0-1-15,-21-42 32,0-1-17</inkml:trace>
  <inkml:trace contextRef="#ctx0" brushRef="#br0" timeOffset="4748.78">7535 1228 0,'0'0'0,"21"-21"31,1 21-31,-1-22 0,63 1 16,-20 0-16,-22 21 0,22-21 15,-1 21-15,-20-21 0,20 21 0,-21 0 16,22 0-16,-22-21 0,1 21 16,-22 0-16,21 0 0,-21 0 0</inkml:trace>
  <inkml:trace contextRef="#ctx0" brushRef="#br0" timeOffset="5149.55">8445 1080 0,'0'0'0,"-21"-22"16,21 1-16,0 0 15,0 0-15,21 21 16,1-21-16,-1 21 0,0 0 16,0 0-16,0 0 0,0 0 0,22 0 15,-22 0-15,21 21 0,-21 21 16,22-21-16,-22 1 0,0 20 0,21-21 15,-20 0-15,-22 22 0,0-22 0,21 21 16,-21-21-16,0 22 0,0-22 16,0 0-16,0 0 0,-21 0 0,-1 0 15,1 1-15,0-1 16,0-21-16,0 0 16,0 0-16,21-21 15,0-1 1,0 1-16,0 0 0,0 0 0,0 0 15,21 0-15,-21-22 0,21 22 16,0-21-16,0 21 0,-21-22 0,21 22 16,1 0-16,20 0 0,-21 0 15,0-1-15,22 22 0,-22-21 0,21 0 16,-21 21-16,22 0 0</inkml:trace>
  <inkml:trace contextRef="#ctx0" brushRef="#br0" timeOffset="5493.35">9525 1037 0,'0'-21'0,"-64"-42"31,43 63-31,0-22 16,0 22-16,0 0 0,0 0 15,-1 0-15,1 22 0,0-1 16,0 0-16,0 0 0,0 21 0,-1 1 16,1-22-16,21 21 0,0 1 15,-21-1-15,21 0 0,0-21 0,0 22 16,0-22-16,0 0 0,0 21 16,0-20-16,21-1 0,0 0 15,1 0-15,20-21 0,-21 0 0,0 0 16,22 0-16,-1 0 0,0 0 15,-21 0-15,22-21 0,-1 0 16,22 21-16,-22-21 0,0-1 0,1-20 16,-1 21-16,0-21 0</inkml:trace>
  <inkml:trace contextRef="#ctx0" brushRef="#br0" timeOffset="6025.05">10181 191 0,'0'0'0,"0"-43"0,-21 22 16,0 0-16,0 21 0,-1 0 16,1 0-16,0 21 0,21 21 0,-21 1 15,0-1-15,0 0 0,21 22 16,-22-1-16,1 1 0,0-1 16,0 1-16,21 21 0,-21-22 15,0 1-15,-1 20 0,1-20 0,0-1 16,0 1-16,21-1 0,-21-20 15,21-1-15,-21 0 0,21 1 0,-22-1 16,22-21-16,0 0 0,0 0 0,0 1 16,0-1-16,0-42 47,0-1-47,0 1 0,0 0 15,22-21-15,-22 21 0,21-22 16,0 22-16,0-21 0,0 21 15,0-22-15,22 1 0,-22 0 0,21 20 16,1-20-16,-1 21 0,0 0 16,-21 0-16,22 21 0,-1 0 0,-21 0 15,22 0-15,-22 21 0,0 0 0,0 0 16,-21 43-16,21-43 16,-21 21-16,0-21 0,0 22 0,0-22 15,0 21-15,0-21 0,0 22 16,-21-22-16,0 0 0,21 0 0,0 0 15,-21 0-15,0 22 16,21-22 0,0-42 15,0 0-31,21 21 0,0-22 0</inkml:trace>
  <inkml:trace contextRef="#ctx0" brushRef="#br0" timeOffset="6261.91">10647 1037 0,'0'21'31,"0"1"-15,0-1-16,0 0 16,0 0-16,-21 21 0,21-20 15,-22 20-15,1-21 0,21 21 0,-21-20 16,0-1-16,0 0 0,21 0 0,0 0 15,0 0-15,-21 1 0,21-1 0,21-21 47,0-21-47,0-1 0,0 1 0</inkml:trace>
  <inkml:trace contextRef="#ctx0" brushRef="#br0" timeOffset="6597.72">10731 677 0,'0'0'0,"-21"0"0,0 0 16,0 0-16,0 0 15,0 0-15,-1 0 0,22 22 0,0-1 16,0 0-16,0 0 16,0 0-16,0 0 15,22-21 1,-1 0-16,0 0 15,0 0-15,0-21 0,0 21 0,-21-21 16,0 0-16,22 21 0,-22-21 0,0 0 16,0-1-16,0 1 0,0 0 15,0 0-15,0 0 16,-22 0-16,1 21 16,0 0-16,0 0 15,21 21 1,0 0-16,0 0 15,21-21 1,0 0-16</inkml:trace>
  <inkml:trace contextRef="#ctx0" brushRef="#br0" timeOffset="6937.91">11493 212 0,'0'0'16,"0"-21"-16,-21 21 0,21-22 16,-21 22-16,0 22 15,21-1-15,-21 0 0,21 0 16,-21 21-16,-1-20 0,22 20 0,-21 21 16,0-20-16,0-1 0,0 22 15,0-1-15,-1 1 0,1-1 16,-21 22-16,21-22 0,0 1 0,-22-1 15,22 1-15,-21-1 0,21-20 16,-1-1-16,22 0 0,0 1 0,-21-1 16,21-21-16,0 21 0,0-20 15,0-1-15,21-21 0,1 0 16,-1 0-16,0 0 0,0 0 0,0 0 16,0 0-16,22-21 0,-22-1 15,0 1-15,0 0 0,0 0 0,1 0 16</inkml:trace>
  <inkml:trace contextRef="#ctx0" brushRef="#br0" timeOffset="7109.81">11070 995 0,'0'0'0,"-21"0"16,0 0-16,21 21 15,21-21 1,0 0-1,0 0-15,0 0 0,1 0 0,20 0 16,-21 0-16,0-21 0,0 21 16</inkml:trace>
  <inkml:trace contextRef="#ctx0" brushRef="#br0" timeOffset="7765.43">11536 1164 0,'0'43'31,"21"-43"-15,0 0-16,0 0 16,0-22-16,1 1 0,-1 21 15,0-21-15,21 0 0,-21 21 16,1-21-16,-22 0 0,21-1 0,0 1 15,-21 0-15,0 0 0,0 0 16,-21 0-16,0-1 16,-1 22-16,1 0 0,-21 0 0,21 0 15,-22 0-15,22 22 0,0-1 16,-21 0-16,21 0 0,-1 0 16,1 22-16,0-22 0,21 21 15,-21-21-15,21 22 0,-21-22 0,21 0 16,0 21-16,0-21 0,0 1 0,0-1 15,0 0-15,21-21 0,0 21 16,0-21-16,0 0 0,22 0 0,-22 0 16,21 0-16,1 0 0,-22 0 15,21 0-15,0 0 0,1-21 0,20 0 16</inkml:trace>
  <inkml:trace contextRef="#ctx0" brushRef="#br0" timeOffset="8035.28">12319 974 0,'0'-21'0,"0"42"0,0-64 0,-21 43 16,0 0-16,-1 0 15,1 0-15,0 0 0,0 0 0,0 22 16,0-1-16,-1 0 0,1 0 16,0 21-16,0-20 0,0 20 0,0-21 15,-1 21-15,1-20 0,21 20 16,-21-21-16,21 21 0,0-20 0,0-1 15,0 0-15,0 0 0,21-21 0,0 21 16,1 0-16,20-21 16,-21 0-16,21 0 0,-20 0 0,20 0 15,0 0-15,-21 0 0,22 0 0,-1 0 16,0-21-16,1 0 0,-1 0 16,0 0-16</inkml:trace>
  <inkml:trace contextRef="#ctx0" brushRef="#br0" timeOffset="9109.7">12975 191 0,'-21'-22'0,"42"44"0,-42-65 0,0 43 16,0 0-16,-1 0 0,1 21 15,0 1-15,0 20 0,0 0 16,0 1-16,-1 20 0,1-21 0,0 22 15,21-1-15,-21 22 0,0-21 16,21 20-16,-21-20 0,21 20 0,-22-20 16,22-1-16,-21 1 0,21-22 15,0 1-15,0 20 0,0-21 0,0-20 16,0 20-16,0-21 0,0 21 16,0-20-16,0-1 0,21-21 0,1 21 15,-1-21-15,0 0 0,0 0 16,0 0-16,0 0 0,1 0 15,-1-21-15,21 0 0,-21 21 16,0-22-16,22 1 0,-22-21 0,21 21 16,-21 0-16,1-1 0,-1-20 15,0 0-15,0 21 0,0-22 0,-21 22 16,0-21-16,0 21 0,0-1 0,0 1 16,0 0-16,0 42 31,-21 0-16,21 22-15,0-22 0,0 0 0,-21 21 16,21-20-16,-21 20 0,21-21 16,0 0-16,0 43 15,0-43-15,0 0 0,0 0 0,0 0 16,21 1-16,0-22 16,0 0-16,0 0 0,1 0 0,-1 0 15,0 0-15,0 0 0,21 0 0,22-22 16,-43 1-16,0 0 15,22 0-15,-22 0 0,0 0 0,0-1 16,0 1-16,0-21 0,-21 21 0,0-22 16,0 22-16,0 0 15,0 0-15,0 0 0,0 0 0,0 42 32,0 0-17,0 0-15,0 0 0,0 22 0,0-22 16,0 0-16,0 21 0,0-21 15,0 1-15,0-1 0,0 0 0,0 0 16,0 0-16,0 0 16,0 1-16,22-22 15,-1 0-15,0 0 16,0-22 0,-21 1-16,21 0 15,-21 0-15,21 0 0,1 0 16,-1-1-16,-21-20 0,21 21 15,0-21-15,0 20 0,22 1 0,-22-21 16,21 21-16,-21 0 0,22-1 16,-1 22-16,-21 0 0,21 0 0,-20 0 15,20 0-15,-21 0 0,0 0 16,0 22-16,1 20 0,-22-21 0,0 0 16,21 22-16,-21-22 0,0 0 0,0 21 15,0-21-15,0 1 0,0-1 16,0 0-16,0 0 0,-21-21 0,21 21 15,0 0-15,-43-21 16,22 0-16,21-21 31,0 0-31,0 0 16,0 0-16,21-22 16,0 22-16,1 0 0,-22 0 0,21-21 15,0 20-15,0 1 0,0-21 16,0 21-16,1 0 0,-1-1 0,21 22 15,0-21-15,-20 21 16,-1 0-16,0 0 0,0 0 16</inkml:trace>
  <inkml:trace contextRef="#ctx0" brushRef="#br0" timeOffset="9505.48">14563 1334 0,'0'21'0,"0"-42"0,0 63 15,21-42 1,0 0-16,0 0 16,0 0-16,0 0 0,1 0 0,-1-21 15,0 0-15,0 21 0,-21-22 16,21 1-16,0 0 0,1 0 16,-22 0-16,0 0 0,21-1 0,-21 1 15,0 0-15,0-21 0,0 21 16,0-1-16,0 1 0,0 0 0,0 0 15,-21 21-15,-1 0 16,1 0-16,21 21 0,-21 0 0,0 0 16,0 1-16,-22-1 0,22 21 15,0-21-15,0 22 0,0-22 0,21 21 16,0-21-16,-21 22 0,21-22 0,0 0 16,0 21-16,0-21 0,0 1 15,21-1-15,-21 0 0,21-21 16,21 0-16,-21 21 0,1-21 0,20 0 15,-21 0-15,21 0 16,1 0-16,-22 0 0,21 0 0,-21-21 0,22 21 16,-22-21-16,21 0 0,-21-1 15,1 1-15</inkml:trace>
  <inkml:trace contextRef="#ctx0" brushRef="#br0" timeOffset="9841.94">12742 572 0,'0'0'15,"-21"0"1,42 0-16,0 0 0,22 0 16,-22 0-16,21 0 0,22 0 15,-22 0-15,22 0 0,-22 0 0,64 0 16,-43 0-16,-20 0 16,-1 0-16,0 0 0,-21 0 15,22 0-15,-22 0 0,0 0 0,-42 0 47</inkml:trace>
  <inkml:trace contextRef="#ctx0" brushRef="#br0" timeOffset="10801.25">1651 1842 0,'-42'21'0,"84"-42"0,-127 42 16,43 0-16,0-21 0,-1 0 0,1 0 16,21 0-16,-22 0 0,22 0 15,0 0-15,0 0 0,42 0 32,0 0-32,22 0 15,-1 0-15,0 0 0,1 0 0,20 0 16,1 0-16,-22 0 0,21 0 15,1 0-15,-1 0 0,1 0 0,21 0 16,-22 0-16,22 0 0,21 0 16,-22 0-16,43 0 0,-21 0 0,0 0 15,21 0-15,0 0 16,0 0-16,21 0 0,0 0 0,0 0 16,1 0-16,20-21 0,-21 21 15,21 0-15,1 0 0,-1 0 0,0 0 16,-20 0-16,20 0 0,-21-21 15,0 21-15,0 0 0,-21 0 0,0 0 16,-21 0-16,0 0 0,0 0 0,-21 0 16,-22 0-16,1 0 0,-1 0 15,-21 0-15,1 0 0,-1 0 0,-21 0 16,0 0-16,1 0 16,-1 0-16,0 0 15</inkml:trace>
  <inkml:trace contextRef="#ctx0" brushRef="#br0" timeOffset="11809.35">7345 1799 0,'0'0'0,"-21"0"0,-1 21 16,1-21 0,42 0 15,1 22-31,-1-22 16,0 0-16,21 0 0,1 0 15,-1 0-15,0 0 0,22 0 0,-1 0 16,1 0-16,20 0 0,-20 0 15,21 0-15,-1 0 0,22 0 0,-21 0 16,-1 0-16,22 0 0,0 0 16,0 0-16,21 0 0,106 0 15,-106 0-15,0 0 0,0 0 16,21 0-16,0 0 0,0 0 16,-21 0-16,21 0 0,1 0 0,-1 0 15,0 0-15,-21 0 0,21 0 16,0 0-16,0 0 0,-21 0 0,0 0 15,0 0-15,0 0 0,0 0 16,0 0-16,0 0 0,0 0 0,0 0 16,-21 0-16,21 0 0,-21 21 0,0-21 15,0 0-15,0 0 16,-1 21-16,-20-21 0,0 0 0,-1 0 16,1 0-16,0 21 0,-22-21 15,1 0-15,-22 0 0,22 0 0,-22 0 16,0 0-16,1 0 0,-1 0 0,-21 0 15,0 0-15,0 0 0,1 0 16,-1 0-16,-21-21 0,21 21 16,-21-21-1,21 21-15,-21-21 16,21 21-16,-21-22 16,0 1-1</inkml:trace>
  <inkml:trace contextRef="#ctx0" brushRef="#br0" timeOffset="27157.45">1524 3387 0,'0'0'0,"21"0"15,-21-21-15,0-1 16,0 1-16,0 0 16,0 0-1,0 42 48,0 0-48,0 0-15,0 1 0,0-1 16,0 0-16,0 0 0,0 21 16,0-20-16,0-1 0,0 0 0,0 21 15,0-21-15,0 1 0,0 20 16,0 0-16,0 1 16,0-22-16,0 0 0,0 0 15,0 21-15,0-20 0,0 20 16,0-21-16,0 0 0,0 22 0,-21-1 15,21-21-15,0 21 0,0-20 16,0 20-16,0-21 0,-21 21 0,21-20 16,0-1-16,0 21 0,0-21 15,0 0-15,0 1 0,0 20 0,0-21 16,0 0-16,0 0 16,0 1-16,0-1 0,0 0 0,0 0 0,0 0 15,0 0-15,0 1 0,0-1 16,0 0-16,0 0 0,0 0 15,0 0-15,0 1 0,0-1 16,0 21-16,0-21 0,0 0 0,0 1 16,0 20-16,0-21 0,0 21 15,0-20-15,0-1 0,0 21 16,0-21-16,0 0 0,0 22 0,0-22 16,0 0-16,0 21 0,0-20 15,0-1-15,0 0 0,0 21 0,0-21 16,0 1-16,0 20 0,0-21 15,0 21-15,0-20 0,0 20 16,0-21-16,0 21 0,0 1 16,0-22-16,0 21 0,0 1 0,0-1 15,0 0-15,0 1 0,0-22 16,0 21-16,0 0 0,0 1 0,0-1 16,0 0-16,0 1 0,0-22 15,0 21-15,0 22 0,0-22 0,0 0 16,0 1-16,0-1 0,0 22 15,0-22-15,0 0 0,0 22 0,0-22 16,0 0-16,0 22 0,0-22 16,0 1-16,0-1 0,0 21 0,0-20 15,0 20-15,0-20 16,0 20-16,0 1 0,0-1 0,0 1 16,0-22-16,0 21 0,0 1 15,0-22-15,0 22 0,0-1 0,0-20 16,0 20-16,0 1 0,0-1 15,0 1-15,0-1 0,0 1 0,0-1 16,0-21-16,0 22 0,0-1 16,0 1-16,0-22 0,0 22 0,0-22 15,0 22-15,0-1 0,0 1 16,0-22-16,0 21 0,0 1 0,0-1 16,0-20-16,0 20 0,0 1 15,0-22-15,0 22 0,0-22 16,0 21-16,0 1 0,0-22 0,21 22 15,-21-1-15,0 1 0,0-22 16,0 85-16,21-63 0,-21-22 16,0 21-16,0 1 0,0-22 15,0 22-15,0-1 0,0 22 0,0-22 16,0 1-16,0-1 0,0 1 16,0-1-16,0 1 0,0-1 0,0 1 15,0-1-15,0-20 0,0 20 16,0 1-16,0-1 0,0 1 0,0-1 15,0 1-15,0-1 0,0 1 16,0-22-16,0 22 0,0-1 16,21-21-16,-21 22 0,0-22 0,0 22 15,0-22-15,0 22 0,0-22 16,0 0-16,0 22 0,0-22 0,0 0 16,0 1-16,0-1 0,0 0 15,0 1-15,0-22 0,0 21 0,0-21 16,0 22-16,0-22 0,0 0 15,0 0-15,0 0 0,0 1 0,0-44 47,0 1-47,0-21 0,0 21 16,0-22-16,-21 1 0,21-21 16</inkml:trace>
  <inkml:trace contextRef="#ctx0" brushRef="#br0" timeOffset="30977.38">1714 3302 0,'-21'0'0,"0"0"15,0 0 1,0 0-16,0 0 31,42 0 79,0 0-110,0 0 15,0 0-15,0 0 0,1 0 16,-1 0-16,0 0 0,0 0 16,0 0-16,0 0 0,22 0 15,-22 0-15,0 0 0,0 0 0,0 0 16,22 0-16,-22 0 0,0 0 15,21 0-15,-20 0 0,20 0 0,0 0 16,1 0-16,-1 0 16,0 0-16,1 0 0,20 0 0,-21 0 15,22 0-15,-1 0 0,1 0 16,-22 0-16,22 0 0,-22 0 16,22 0-16,-22 0 0,21 0 0,-20 0 15,-1 0-15,0 0 0,64 0 16,-63 0-16,20 0 0,-21 0 15,1 0-15,20 0 0,-20 0 16,20 0-16,-21 0 0,1 0 0,20 0 16,-20-21-16,-1 21 0,0 0 15,1 0-15,-1 0 0,0 0 0,1 0 16,-22 0-16,21 0 16,0 0-16,-20 0 0,20 0 0,0 0 15,1 0-15,-1 0 0,-21 0 16,21 0-16,1 0 0,-1 0 0,22 0 15,-22 0-15,21 0 0,-20 0 16,20 0-16,1 0 0,-1 0 0,1 0 16,-1 0-16,1 0 0,-22 0 15,22 0-15,-22 0 0,21 0 0,-20 0 16,-1 0-16,0 0 0,22 0 16,-22 0-16,1 0 0,20 21 15,-21-21-15,1 0 0,20 0 0,-20 0 16,-1 0-16,21 0 0,-20 0 15,-1 0-15,0 0 0,-20 0 0,20 0 16,0 0-16,-21 0 0,1 0 16,-1 0-16,0 0 0,0 0 0,0 0 15,0 0-15,1 0 16,-1 0-16,0 0 16,0 0-1,0 0-15,0-21 16,1 21-1,-1 0-15,-21 21 79,0 0-64,0 0-15,-21-21 0,21 22 0,-22-1 16,22 0-16,0 0 15,0 0-15,0 0 0,0 1 16,0-1-16,-21 0 0,21 0 16,-21 0-16,21 0 0,0 1 0,0-1 15,0 0-15,-21 0 0,21 0 16,0 22-16,-21-22 0,21 0 0,0 0 16,-21 0-16,21 0 0,0 22 0,0 20 15,0-42 1,0 22-16,0-22 0,0 21 0,0 1 15,0-22-15,0 21 0,0 0 16,-22 1-16,22-22 0,0 21 0,0 1 16,0-22-16,0 21 0,0 0 15,0-20-15,0 20 0,0 0 0,0-21 16,0 22-16,0-1 0,0 0 0,0-20 16,0 20-16,0 0 0,0 22 15,0-22-15,0 0 0,0 1 16,0-1-16,0 0 0,0 1 0,0-1 15,0 0-15,0 1 0,0-1 16,0 0-16,0 1 0,0-1 0,0 22 16,0-22-16,0 0 0,0 1 15,0 20-15,0-21 0,0 1 0,0-1 16,0 0-16,0 1 0,0-1 0,0 0 16,0 1-16,0-1 0,0 0 15,0 1-15,0-1 0,0 22 0,0-22 16,0 0-16,0 1 0,0 20 15,0-21-15,0 64 0,0-63 16,0-1-16,0 0 0,-21 1 16,21-1-16,0 0 0,0 1 15,0-1-15,0 0 0,0 1 0,0-1 16,0 0-16,0 1 0,0-1 0,0 0 16,0 1-16,0-1 0,0 0 15,0 1-15,0-1 0,0 0 0,0 1 16,0-1-16,0-21 0,0 21 0,0 1 15,0-22-15,0 21 0,0 1 16,0-1-16,0-21 0,0 21 0,0 1 16,0-1-16,0 0 0,-21 1 15,21-1-15,0 0 0,0 1 0,0-1 16,0 0-16,0 1 0,-21-1 16,21 0-16,0 1 0,0-1 15,0 0-15,0-20 0,0 20 0,-21 0 16,21 1-16,0-1 0,0 0 0,0 22 15,0-22-15,0 0 0,0 1 16,0-1-16,0 0 0,0 1 0,0-1 16,0 0-16,0 1 0,0-1 0,0 0 15,0 1-15,0-1 0,0 0 16,0 1-16,0-1 0,0 0 0,0 22 16,0-22-16,0 1 0,0-1 0,0 0 15,0 22-15,0-22 0,0 0 16,0 1-16,0-1 0,0 0 15,0 1-15,0-1 0,0 0 0,-21 22 16,21-22-16,0 1 0,0 20 16,0-21-16,0 1 0,0 20 0,0-20 15,0-1-15,0 21 0,0-20 0,0-1 16,0 0-16,0 1 0,0-1 16,0 22-16,0-22 0,-22 0 0,22 1 15,0 20-15,0-21 0,0 1 0,0 20 16,0-20-16,0-1 0,0 0 15,0 1-15,0-1 0,0 0 0,0 1 16,-21-1-16,21-21 0,0 21 16,0 1-16,0-22 0,0 21 15,0-21-15,0 1 0,0 20 0,0-21 16,0 21-16,0-20 0,0-1 0,0 0 16,0 21-16,0-21 0,0 1 15,-21-1-15,21 0 0,0 0 0,0 0 16,0 0-16,0 1 15,0-1-15,0 0 16,-21-21 0,21 21-1,-21-21-15,21 21 32,0 0-32,-21-21 15,21 22 1,-22-1-16,22 0 31,-21-21-31,0 0 16,21 21-16,-21-21 0,0 21 15,0-21 1,-1 0-16,1 21 16,0-21-16,0 22 0,0-22 15,0 0-15,-1 0 0,1 0 16,0 0-16,0 0 0,0 0 15,0 0-15,-22 0 0,22 0 0,-21 0 16,21 0-16,-22 21 0,22-21 0,-21 0 16,-1 0-16,1 0 0,21 0 15,-21 0-15,-1 0 0,1 0 0,21 0 16,-22 0-16,1 0 0,0 0 16,-1 21-16,1-21 0,-21 0 0,20 0 15,1 0-15,0 0 0,-22 0 0,22 0 16,-22 0-16,22 0 0,0 0 15,-1 0-15,-63 0 16,64 0-16,21 0 0,-21 0 0,-1 0 0,1 0 16,0 0-16,20 0 15,-20 0-15,0 0 0,-1 0 0,-20 0 16,21 21-16,-22-21 0,1 0 16,20 0-16,-20 0 0,20 0 0,-20 0 15,21 0-15,-1 0 0,-20 0 16,20 0-16,1 0 0,0 0 0,-1 0 15,22 0-15,-21 0 0,0 0 0,-1 0 16,22 0-16,-21 0 0,-1 0 16,22 0-16,-21 0 0,0 0 0,20 0 15,-20-21-15,21 21 0,-21 0 16,20 0-16,1 0 0,-21 0 16,0-21-16,-1 21 0,22 0 15,-21 0-15,21 0 0,-1 0 16,1 0-16,0 0 0,-21 0 0,21-21 15,-1 21-15,1 0 0,0 0 16,0 0-16,0 0 0,0 0 0,-1 0 16,1 0-16,0 0 0,0 0 15,0 0-15,0 0 0,-22 0 16,22 0-16,0 0 16,0 0-16,0 0 0,-1 0 15,1 0-15,0 0 16,0 0-16,0 0 0,0 0 15,-1 0-15,1 0 16,0 0-16,0 0 0,0 0 0,0 0 16,-1 0-16,1 0 0,0 0 15,0 0-15,0 0 0,0 0 16,-1 0 0,44 0 30,-1-22-46,0 22 0,0-21 16,0 0-16,0 0 0</inkml:trace>
  <inkml:trace contextRef="#ctx0" brushRef="#br0" timeOffset="32898.05">9461 3217 0,'0'0'0,"0"-21"16,0 0-16,0 0 16,0 0-16,0 0 15,-21 21 1,21-22-1,0 44 32,0-1-31,0 0 0,0 0-16,0 0 0,0 0 0,0 1 15,0 20-15,0-21 0,-21 21 16,21 1-16,0-22 0,0 21 0,0 1 15,-21-22-15,21 21 16,0 0-16,0-20 0,0 20 0,0 0 0,0-21 16,0 22-16,0-1 0,-21-21 15,21 22-15,0 20 0,-21-21 16,21 1-16,0 20 0,0-20 0,-22-1 16,22 21-16,-21-20 0,21 20 0,0-20 15,0-1-15,0 21 0,0-20 16,0-1-16,0 22 0,0-22 0,0 21 15,0-20-15,0 20 0,0 1 16,0-22-16,0 22 0,0-1 0,0-21 16,0 22-16,0-22 0,0 22 15,0-22-15,0 22 0,0-22 16,0 21-16,0 1 0,0-1 0,0-20 16,0 84-16,0-85 15,0 22-15,0-1 0,0-21 0,0 22 16,0-22-16,0 22 0,0-22 0,0 22 15,0-1-15,-21 1 0,21-22 16,0 21-16,-21 1 0,21-1 16,0 1-16,0-1 0,0-20 0,0 20 0,0-20 15,-21 20-15,21 1 0,0-1 16,0 1-16,0-1 0,0 1 0,0-1 16,0-21-16,0 149 15,0-149-15,0 22 16,0-22-16,0 22 0,0-1 0,0-21 15,0 22-15,0-1 0,0 1 0,0-22 16,0 22-16,0-1 0,0-20 16,0 20-16,0-21 0,0 1 0,0 63 15,0-43-15,0-21 0,0 22 16,0-22-16,0 22 0,-21-1 16,21-20-16,0 20 0,0-21 0,0 22 15,0 42-15,0-64 16,0 0-16,0 22 0,0-22 0,-22 1 15,22 20-15,0-21 0,0 22 0,-21-22 16,21 128 0,0-128-16,0 0 0,-21 22 15,21-22-15,0 0 0,-21 1 0,21 20 16,0-20-16,0-1 0,0 21 0,-21-20 16,21 20-16,-21 43 15,21-64-15,0 22 0,0-22 0,0 1 16,-22 20-16,22-21 0,0 1 0,0-1 15,0 0-15,0 1 0,-21 20 16,21-20-16,0-1 0,0 21 0,0-20 16,0 20-16,0-20 0,0-1 0,0 0 15,0 22-15,0-22 0,0 0 16,0 1-16,0-1 0,0 0 16,0 43-16,0-64 0,0 22 15,0-1-15,0 0 0,0 1 16,0-1-16,-21 43 0,21-64 15,0 21-15,0 0 0,0-20 0,0 20 16,0 0-16,0-21 0,0 1 16,0 20-16,0-21 0,0 0 0,0 0 15,0 1-15,0-1 0,0 0 16,0 0-16,0 0 0,0 0 0,0 1 16,0-1-16,0 0 0,0 0 15,0 0-15,0 0 16,0-42 46,0 0-62,0 0 0,0 0 16,0-22-16,0 1 0</inkml:trace>
  <inkml:trace contextRef="#ctx0" brushRef="#br0" timeOffset="36104.93">9483 3090 0,'-22'0'16,"44"0"30,-1 0-30,0 0-16,0 0 0,21 0 16,-20 0-16,20 0 0,-21 0 15,21 0-15,1 0 0,-22 0 0,21 0 16,1 0-16,-1 0 0,0 0 0,1 0 16,-1 0-16,0 0 0,22 0 15,-22-21-15,22 21 0,-22 0 0,21 0 16,-20-21-16,20 21 0,1 0 15,-22 0-15,22 0 0,-1 0 0,1-21 16,20 21-16,-20 0 0,-1 0 16,1 0-16,-1-21 0,1 21 15,-22 0-15,22 0 0,-1 0 0,-21-21 16,22 21-16,-1-22 0,1 22 16,-1 0-16,1 0 0,84-21 15,-63 21-15,-22 0 0,22 0 16,-22-21-16,1 21 0,-1 0 0,1 0 15,-1 0-15,-20 0 0,-1 0 0,0 0 16,22 0-16,-22 0 0,1 0 16,-1-21-16,21 21 0,-20 0 0,20 0 15,1 0-15,-1 0 0,-20 0 16,20-21-16,1 21 0,-1 0 16,-21 0-16,1 0 0,-1 0 0,0 0 15,1 0-15,-1 0 0,0 0 16,1 0-16,-22 0 0,21 0 0,-21-21 15,22 21-15,-1 0 0,-21 0 16,22 0-16,-1 0 0,0-22 0,1 22 16,-1 0-16,0 0 0,1 0 15,-1 0-15,0 0 0,1 0 0,-1 0 16,-21 0-16,21 0 0,-20 0 0,20-21 16,-21 21-16,0 0 0,0 0 15,1 0-15,-1 0 0,0 0 16,0 0-1,0 0-15,-21 21 63,0 1-47,0-1-16,0 0 0,0 0 15,-21 0-15,0 0 16,21 1-16,0-1 0,-21 0 15,0 0-15,21 0 0,-22 0 16,22 22-16,-21-22 0,21 21 0,-21-21 16,0 22-16,21-22 0,0 21 15,0 1-15,0-1 0,-21-21 16,21 21-16,0 1 0,0-1 0,-21 0 16,21 1-16,0-1 0,0 0 0,0-20 15,0 20-15,0 0 0,-22 1 16,22 20-16,0-21 0,-21 43 15,21-43-15,0 22 0,0-22 16,0 1-16,0-1 0,0-21 0,-21 21 16,21 1-16,0-22 0,-21 21 0,0-21 15,21 22-15,0-22 0,-21 0 16,-1 0-16,22 22 0,-21-22 0,0 0 16,21 21-16,0-21 15,-21 1-15,0 20 0,0 0 0,21 1 16,0-1-16,-22 43 0,22-43 15,0 0-15,0 1 0,0 20 16,0-21-16,0 1 0,0 20 0,0-20 16,0 20-16,0-21 0,0 22 0,0-1 15,22 1-15,-22-22 16,0 22-16,0-1 0,0 64 0,0-84 16,0 20-16,0 1 0,0-22 0,0 21 15,0 22-15,0-21 0,0-1 16,0 1-16,0 20 0,0-20 0,0-1 15,0 1-15,0-1 0,0 22 16,0-22-16,0 1 0,0 21 16,0-22-16,0 1 0,0 20 0,0-20 15,0-1-15,0 22 0,0-22 0,0 1 16,0-1-16,0 1 0,0 21 16,0-22-16,0 1 0,0 20 0,0-20 15,0-1-15,0 1 0,0-1 0,21 1 16,-21-1-16,0 22 0,0-22 15,21 1-15,-21 21 0,0-22 0,0 1 16,0 20-16,0-20 0,21-1 16,-21 1-16,0-1 0,0 1 0,21-1 15,-21 22-15,0-22 0,0 1 16,0 21-16,0-22 0,0 1 0,0-1 16,0 1-16,0-1 0,0 1 0,0-1 15,0 1-15,0-1 0,21 22 16,-21-22-16,0 1 0,0-1 15,0 1-15,0-1 0,0 1 0,0-1 0,0-20 16,0 20-16,0 1 0,0-1 16,0 1-16,0-1 0,0 1 0,0-1 15,0-21-15,0 22 0,0-1 0,0 1 16,0-22-16,0 22 16,0-22-16,0 22 0,0-22 0,0 21 0,-21 1 15,21-22-15,0 22 0,0-22 16,-21 22-16,21-22 0,0 21 15,0-20-15,0-1 0,0 0 0,-21 22 16,21-43-16,0 21 0,-21 1 0,21-1 16,0 0-16,0-20 15,0 20-15,0 0 0,0 22 0,0-43 16,-21 0-16,21 21 0,0-20 16,0-1-16,0 0 0,0 0 0,0 0 15,-22-21 1,22 21-16,-21-21 15,0 22 1,0-22 0,0 0 15,0 0-31,-1 0 16,22 21-16,-21-21 0,0 0 15,0 0-15,0 0 0,0 0 16,-1 0-16,1 0 0,0 0 0,0 0 15,0 0-15,0 0 0,-22 0 16,22 0-16,-64 0 16,43 0-16,0 0 0,-1 0 0,1 0 15,0 0-15,-1 0 0,-20 0 16,21 0-16,-1 0 0,-20 0 0,20 0 16,1 0-16,-21 0 0,20 0 15,-20 0-15,20 0 0,-20 0 0,-1-21 16,22 21-16,-21 0 0,-1 0 0,1 0 15,-1 0-15,1 0 0,-1 0 0,-21 0 16,22 0-16,-1 0 0,1 0 16,-1 0-16,-20-22 0,20 22 0,1 0 15,-1 0-15,22 0 0,-22 0 0,1 0 16,-1 0-16,22-21 16,0 21-16,-22 0 0,22 0 0,0 0 15,-22-21-15,22 21 0,-1 0 0,-20 0 16,21 0-16,-1 0 0,1 0 15,-22 0-15,22-21 0,0 21 0,-1 0 16,1 0-16,0 0 16,-1 0-16,1 0 0,0 0 0,-1 0 0,1 0 15,0 0-15,21 0 0,-22 0 0,1 0 16,0 0-16,20 0 0,-20 0 16,0 0-16,-1 0 0,-20 0 15,21 0-15,20 0 0,-20 0 16,21 0-16,-21 0 0,20 0 15,1 0-15,-21 0 0,21 0 0,-43 0 16,43 0-16,0 0 16,0 0-16,-22 0 0,22 0 0,0 0 15,0 0-15,0 0 0,0 0 0,-1 0 16,1 0-16,0 0 16,0 0-16,0 0 0,0 0 15,-1 0-15,1 0 16,0 0-1,21-21-15,-21 21 0,0 0 16,0 0-16,-1 0 16,1 0-16,0 0 15,0 0-15,0 0 0,0 0 0,-1 0 16,1 0-16,0 0 0,0 0 16,0 0-16,0 0 15,42-21 16,0 21-31,21 0 16,-21-22-16,-21 1 0</inkml:trace>
  <inkml:trace contextRef="#ctx0" brushRef="#br0" timeOffset="37889.65">16870 2752 0,'0'-21'15,"0"-1"16,0 1-15,0 0 0,0 42 31,0 0-47,0 1 0,0-1 15,0 0-15,0 0 0,0 0 0,0 0 16,0 22-16,21-22 0,-21 21 15,0-21-15,21 22 0,-21-22 0,0 21 16,0 1-16,0-1 0,0 0 16,0 1-16,0-1 0,0 0 0,0 1 15,0-1-15,0 21 0,0-20 16,0-1-16,0 0 0,0 22 0,0-22 16,-21 1-16,21-1 0,0 21 15,-21-20-15,21 20 0,0 1 16,0-1-16,0 1 0,0-22 0,0 22 15,0-1-15,0-21 0,0 22 16,0-1-16,0-20 0,0 20 0,0 1 16,0-22-16,0 85 15,0-63-15,0-1 0,0 1 0,0-1 16,0 1-16,0-1 0,0-21 0,0 22 16,0-1-16,0-20 15,0 20-15,0 1 0,0-1 0,0-20 16,0 20-16,0 1 0,0-22 0,0 21 15,0 1-15,0-22 0,0 22 16,0-22-16,0 22 0,0-1 0,0 1 16,0-1-16,-21 1 0,21-1 0,0 22 15,-22-22-15,22 1 0,0-1 16,0 1-16,0-1 0,0-20 0,0 20 16,0 1-16,0 20 0,-21-20 0,21-1 15,0 1-15,0 20 0,-21-20 16,21-1-16,0 1 0,0-1 0,0 1 15,0-1-15,0 22 0,0-21 0,0-1 16,-21 22-16,21-22 0,0 1 16,0 20-16,0-20 0,0-1 15,0 1-15,0 21 0,0-22 0,0 1 16,0 20-16,0-20 0,0 20 16,0-20-16,0 21 0,0-22 0,0 1 15,0-1-15,0 22 0,0-22 0,0 22 16,0-22-16,0 22 0,0-21 15,0 20-15,0-20 0,0-1 0,0 22 16,0-22-16,0 1 0,0 21 0,0-22 16,0 1-16,0 20 0,0-20 15,0 20-15,0-20 0,0-1 0,0 1 16,0 21-16,0-22 0,0 1 16,0-1-16,0 22 0,0-22 15,0 1-15,0 20 0,0-20 0,0-1 16,0 1-16,0-1 0,0 1 0,0-1 15,0 1-15,0-1 0,0 1 16,0-1-16,0 1 0,0-1 0,0 1 16,0-1-16,0 1 0,0-1 0,0 1 15,0-22-15,0 22 0,0-22 16,0 22-16,0-1 0,0-21 0,0 22 16,0-22-16,0 22 0,0-22 0,0 0 15,0 1-15,0-1 0,0-21 16,0 22-16,0-22 0,0 21 0,0-21 15,0 0-15,0-42 32,0-21-17,0 21-15,0-22 0,0 1 0,0 0 16</inkml:trace>
  <inkml:trace contextRef="#ctx0" brushRef="#br0" timeOffset="41445.1">16870 2921 0,'-21'0'16,"21"-21"0,-22 21-1,22-21 1,0 0 15,0-1-15,22 22-16,-1 0 15,0 0-15,-21-21 0,21 21 16,0 0-16,0 0 0,1-21 16,-1 21-16,21 0 0,-21 0 0,22 0 15,-1-21-15,-21 21 0,21 0 16,1 0-16,20 0 0,-20-21 0,-1 21 15,21 0-15,-20 0 0,-1 0 16,22 0-16,-22-21 0,0 21 0,22 0 16,-22 0-16,0 0 0,1 0 15,-1 0-15,22 0 0,-22 0 16,21 0-16,-20 0 0,20 0 16,-20 0-16,20 0 0,1 0 0,-1 0 15,1 0-15,-1 0 0,1 0 16,-1 0-16,1 0 0,-1 0 0,1 0 15,-1 0-15,1 0 0,20 0 16,-20 0-16,-1 0 0,22-22 0,-22 22 16,1 0-16,21 0 0,-22 0 15,1 0-15,-1 0 0,64 0 16,-63 0-16,-22 0 16,21 0-16,-20 0 0,20 0 0,1 0 0,-22 0 15,22-21-15,-1 21 0,1 0 16,-1 0-16,1 0 0,-1 0 0,-21 0 15,22 0-15,-1 0 16,-20 0-16,20 0 0,-20 0 0,20 0 16,-21 0-16,1 0 0,20 0 15,43 0-15,-42 0 0,-22 0 16,21 0-16,22 0 0,-21 0 16,-1 0-16,1 0 0,-1 0 0,1 0 15,-1 0-15,1 0 0,-22 0 16,0 0-16,1 0 0,-22 0 0,21 0 15,-21 0-15,22 0 0,-22 0 16,0 0-16,0 0 0,0 0 16,0 0-16,1 0 0,-1 0 15,0 0 1,-21 21 15,0 1-15,0-1-16,0 0 0,0 0 15,0 0 1,0 0-16,0 1 0,0-1 16,0 0-16,0 0 15,0 0-15,0 0 0,0 1 0,-21-1 16,21 0-16,-21 0 16,21 21-16,-22-20 0,22 20 0,0 0 15,0 1-15,-21-22 0,21 21 16,-21 0-16,21 1 0,-21-1 0,21 0 15,0 1-15,-21-1 0,21 0 16,-21-20-16,21 20 0,-22 0 0,22 1 16,0-22-16,0 21 0,0 0 15,0 1-15,-21-1 0,21 64 16,-21-64-16,21 1 0,0 20 16,0-21-16,0 1 0,0 20 0,0-20 15,0-1-15,0 0 0,0 1 16,0-1-16,0 0 0,0 22 15,0-22-15,0 0 0,0 1 0,0 20 16,-21-20-16,21-1 0,0 21 16,0-20-16,0 20 0,0-20 0,0-1 15,0 21-15,0-20 0,0-1 0,0 64 16,0-64-16,0 22 16,0-22-16,0 22 0,0-22 0,0 21 15,0 1-15,0-22 0,0 22 16,0-22-16,0 22 0,0-22 0,0 21 15,0 43-15,0-42 16,0-1-16,0 1 0,0-1 16,0 1-16,0-1 0,0 1 0,0-1 0,0-20 15,0 20-15,0 1 16,0-1-16,0 1 0,0-1 0,0 1 16,0 20-16,0-20 0,0-1 0,0 1 15,0-1-15,0 1 0,0-1 16,0 1-16,0 20 0,0-20 0,0 63 15,0-42-15,0-22 16,0 1-16,0-1 0,0 1 0,0-1 16,0 1-16,0-1 0,0 22 0,0-22 15,0 1-15,0 20 0,0-20 16,0-1-16,0 22 0,0-21 0,0-1 16,0 1-16,0-1 0,0 1 15,0 20-15,0-20 0,0-1 16,0 1-16,0 20 0,0-20 0,0-1 15,0 1-15,0-1 0,0 1 16,0-1-16,-21 1 0,21-1 0,0 1 16,-21-1-16,21 1 0,0-1 15,-22 1-15,22-1 0,0 1 0,0-1 16,0 1-16,0-22 0,-21 22 0,21-22 16,0 22-16,-21-22 0,21 21 0,0 1 15,0-22-15,0 85 16,0-84-16,0-1 0,0 21 15,0-20-15,-21-1 0,21 0 0,0 1 16,0-1-16,0 0 0,0 1 16,0-1-16,0-21 0,-21 22 0,21-1 15,0 0-15,0 1 0,0-22 16,0 21-16,0 0 0,0-20 0,0 20 16,0-21-16,0 0 0,0 0 0,0 22 15,0-22-15,0 0 16,0 0-16,-21-21 0,21 21 15,-22-21 17,22 22-32,-21-22 31,0 0-15,21 21-16,-21-21 0,21 21 15,0 0 1,-21 0-1,21 0-15,0 1 16,-21-22-16,21 21 16,0 0-16,-22 0 15,22 0-15,-21-21 16,21 21 0,-21-21-1,0 0-15,21 22 16,-21-22-16,0 0 0,-1 0 15,1 0-15,0 0 0,0 0 16,0 0-16,0 0 0,-1 0 16,1 0-16,0 0 0,0 0 15,0 0-15,0 21 0,-22-21 0,22 0 16,0 0-16,-21 0 0,-22 21 16,22-21-16,-1 0 0,22 0 15,-21 0-15,-22 21 0,22-21 0,0 0 16,-1 0-16,1 0 0,-21 0 15,20 21-15,1-21 0,-22 0 16,22 0-16,0 0 0,-22 0 0,22 0 16,0 0-16,-22 0 0,22 0 15,-1 0-15,1 0 0,-21 0 0,20 0 16,1 0-16,0 0 0,-1 0 0,1 0 16,-22 0-16,22 0 0,0 0 15,-22 0-15,22 0 0,-22 0 0,1 0 16,21 0-16,-22 0 0,1 0 15,-1 0-15,22 0 0,-22 0 0,22 0 16,0 0-16,20 0 0,-20-21 0,0 0 16,-1 21-16,1 0 0,0 0 15,-1 0-15,1 0 0,21 0 16,-21 0-16,-1 0 0,1 0 0,0 0 16,-1 0-16,1 21 0,0-21 0,-1 0 15,1 0-15,0 0 0,-1 0 16,1 0-16,0 0 0,-1 0 0,-20 0 15,20 0-15,1 0 16,21 0-16,-21 0 0,20 0 0,-20 0 16,0 0-16,21 0 0,-22 0 0,1 0 15,21 0-15,-22 0 0,1 0 16,21 0-16,-21 0 0,-1 0 16,22 0-16,-21 0 0,21 0 15,-22 0-15,22 0 0,-21 0 0,21 0 16,-22 0-16,-20 0 0,20 0 15,22 21-15,-21-21 0,21 0 16,-22 0-16,22 0 0,-21 0 0,21 0 16,-22 0-16,22 0 0,0 21 15,0-21-15,0 0 0,0 0 16,-1 0-16,1 0 0,-21 0 16,21 0-16,0 0 0,-1 0 15,1 0-15,0 0 0,0 0 16,0 0-16,0 22 15,-1-22-15,1 0 16,0 0-16,0 0 0,0 0 0,0 0 16,21 21-16,-22-21 0,1 0 15,42-21 48</inkml:trace>
  <inkml:trace contextRef="#ctx0" brushRef="#br0" timeOffset="43362.07">25082 2815 0,'22'-21'16,"-22"0"0,0 0-1,0 42 32,-22 0-31,22 0-16,-21 0 0,21 1 15,0-1-15,0 0 0,0 21 16,0-21-16,0 22 0,0-22 0,0 21 16,0 1-16,-21 20 0,21-21 15,0 22-15,0-22 0,0 22 0,0-22 16,0 22-16,0-1 0,0-21 15,0 22-15,0-22 0,0 22 16,0-22-16,0 22 0,0-1 0,0 1 0,-21-1 16,21 1-16,0-22 0,0 21 15,0 1-15,-21-1 0,21 1 0,0-22 16,-21 22-16,21-1 0,0 1 16,0-1-16,0 1 0,0-1 0,0 1 15,0-1-15,0 1 0,0-1 16,0 1-16,-22-22 0,22 22 15,0-1-15,-21-21 0,21 22 0,0-1 16,0 1-16,0-1 0,-21 1 16,21-22-16,0 22 0,-21-1 0,21 1 15,0-22-15,-21 22 0,21-1 16,0-21-16,0 22 0,0-22 0,0 22 16,0-1-16,0 1 0,0-22 0,-21 22 15,21-1-15,0-21 0,-22 22 16,22-22-16,0 1 0,0 20 0,-21-21 15,21 1-15,-21 20 0,21-20 16,0 20-16,0 1 0,-21-1 0,21-21 16,-21 22-16,21-1 0,0 1 15,0-22-15,-21 22 0,21-1 0,-22-20 16,1 62-16,21-41 16,-21-1-16,21-20 0,0 20 0,-21 1 15,0-22-15,21 22 0,-21-1 0,21-21 16,0 22-16,-22-22 0,1 22 15,21-22-15,-21 22 0,21-22 0,0 21 16,-21 1-16,21-22 0,-21 22 16,21-1-16,-21 1 0,21-1 0,-22-20 15,22 20-15,0 1 0,0-22 16,0 21-16,-21-20 0,21 20 0,0 1 16,-21-1-16,21 1 0,0-22 15,0 22-15,0-1 0,0 1 0,-21-1 16,21-21-16,0 22 0,-21 105 15,0-126-15,21 20 0,0 1 16,0-1-16,0-21 0,0 22 16,0-1-16,0-20 0,0 20 0,0-20 15,0-1-15,0 21 0,0-20 0,0-1 16,0 22-16,0-22 0,0 0 16,0 22-16,0-22 0,0 0 15,0 22-15,0-22 0,0 1 0,0 20 16,0-21-16,0 1 0,0-1 0,0 0 15,0 1-15,0-1 0,0 0 16,0 1-16,0-1 0,0 0 0,0 1 16,0-1-16,0 0 0,0 1 0,0-1 15,0 0-15,0 1 0,0-22 16,0 21-16,0 1 0,0-22 0,0 0 16,21 21-16,-21-21 0,21 1 15,-21-1-15,0 0 0,0 0 16,0-42 15,0 0-31,0 0 16,0-1-16</inkml:trace>
  <inkml:trace contextRef="#ctx0" brushRef="#br0" timeOffset="45222.27">25082 2688 0,'-21'0'16,"21"-21"-1,0 0 17,21 21-32,1 0 15,-1 0-15,21 0 0,-21 0 16,22 0-16,-1 0 0,0 0 15,1 0-15,20 0 0,1 0 0,-1 0 16,22 0-16,-22 0 0,22 0 16,0 0-16,-1 0 0,1 0 0,0 0 15,-1 0-15,-20 0 0,20 0 16,1 0-16,21 0 0,-21 0 16,-1 0-16,1-21 0,21 21 15,-22 0-15,-20 0 0,21 0 0,-1 0 0,-20 0 16,-1 0-16,1 0 0,-1 0 15,1 0-15,-1 0 0,1-21 16,-1 21-16,1 0 0,-22 0 0,22 0 16,-1 0-16,1 0 0,-22-22 15,21 22-15,-20 0 0,20 0 16,-20 0-16,20 0 0,-21 0 0,1-21 16,-1 21-16,0 0 0,22 0 15,21 0-15,-43 0 0,0 0 16,1 0-16,-1 0 0,21 0 15,-20 0-15,20 0 0,-20 0 0,-1 0 16,21 0-16,-20 0 0,-1 0 16,0 0-16,1 0 0,-22 0 15,21 0-15,-21 0 0,1 0 16,-1 0-16,0 0 0,0 0 0,0 0 16,0 0-16,1 0 15,-1 21-15,0-21 16,-21 22-1,0-1-15,0 0 16,0 0-16,21 0 16,-21 0-16,0 1 0,0-1 0,0 0 15,0 0-15,0 0 0,0 0 16,0 1-16,0 20 0,0-21 0,0 0 16,0 0-16,0 22 0,0-22 15,0 21-15,0-21 0,0 22 16,0-1-16,0 43 0,0-43 15,0 0-15,-21 1 0,21-1 16,0 0-16,0 22 0,-21-22 0,21 1 16,0-1-16,0 21 0,0-20 15,0-1-15,0 22 0,0-22 16,0 21-16,0 43 0,0-63 16,0 20-16,0-21 0,0 1 0,0 20 15,0-20-15,0 41 16,0-41-16,0-1 0,0 21 15,0-20-15,0-1 0,0 22 16,0-22-16,0 21 0,0 1 0,0-22 16,0 22-16,0-22 0,0 22 15,0 20-15,0-20 0,0-22 16,0 0-16,0 22 0,0-22 0,-21 22 16,21-1-16,-22-20 0,22 20 15,0 1-15,0-22 0,-21 21 0,21 1 16,-21-22-16,21 1 0,0 20 15,0-21-15,0 22 0,0-22 0,0 22 16,0-22-16,-21 0 0,21 22 16,0-22-16,0 22 0,-21-22 15,21 0-15,0 22 0,0 21 16,0-43-16,-21 0 0,21 1 16,0-1-16,-22 0 0,22 1 0,0-1 15,-21 0-15,21 22 0,0-22 0,0 0 16,0 1-16,0-1 0,0 0 15,0 1-15,0-1 0,-21 43 16,21-64-16,0 21 0,0-21 16,0 22-16,0-22 0,0 21 0,0-21 15,-21 1-15,21-1 0,0 0 16,0 0-16,0 0 0,0 0 16,0 1-16,0-1 0,0 0 15,-21-21 1,0 0-16,-1-21 15,1 0-15,0 21 16</inkml:trace>
  <inkml:trace contextRef="#ctx0" brushRef="#br0" timeOffset="50921.52">29358 7747 0,'0'-21'16,"0"42"46,0 0-62,-21-21 16,21 21-16,-21-21 0,21 22 15,-21-1-15,-1 0 0,22 0 0,-21 0 16,0 0-16,21 1 0,-21-1 16,0 21-16,21-21 0,-21 22 0,21-22 15,0 21-15,-22 0 0,1-20 0,21 20 16,-21 0-16,21-21 0,0 22 16,0-1-16,-21 0 0,0 22 15,21-43-15,0 21 16,0 1-16,0-22 0,0 21 0,0 1 15,0-1-15,0 0 0,0-21 0,0 22 16,0-1-16,0 0 0,0 1 16,0-1-16,0-21 0,0 22 0,0-1 15,0 0-15,0-21 0,0 22 0,-21-1 16,21-21-16,0 22 0,0-1 16,-22-21-16,22 21 0,0 1 0,0-1 15,0 0-15,0-20 0,0 20 16,0 0-16,-21 1 0,21-1 0,0 0 15,-21 1-15,21-22 0,0 21 16,0 0-16,0-20 0,0 20 16,0 0-16,0-21 0,-21 22 0,21-22 15,0 21-15,0-21 0,0 22 16,-21-22-16,21 21 0,0 1 0,0-22 16,0 21-16,0 0 0,-21-20 0,21 20 15,0 0-15,0 1 0,-22-1 0,22-21 16,0 21-16,0 1 0,-21-1 15,21-21-15,0 22 0,-21 20 16,21-21-16,0 1 0,0-22 16,0 21-16,0 1 0,-21-1 0,21 0 15,0-21-15,0 22 0,0-1 0,0 0 16,0 1-16,-21-22 0,21 21 16,0 1-16,0-22 0,0 21 15,0-21-15,0 22 0,0-22 0,-21 21 16,21-21-16,0 22 0,-22-22 0,22 21 15,0-21-15,0 22 0,0-22 16,0 21-16,0-21 0,0 22 0,-21-22 16,21 0-16,0 21 0,0-21 15,-21 1-15,21-1 0,0 0 0,0 0 16,0 0-16,0 0 0,-21-21 16,21 22-16,-21-22 15,0 0 1,21 21-16,-22-21 0,1 0 15,0 0 1,0 0-16,0 0 0,21 21 16,-21-21-16,-1 0 15,1 0-15,0 0 16,21 21-16,-21-21 0,0 0 16,0 0-16,-1 0 0,1 0 15,0 21-15,0-21 0,0 0 16,0 0-16,-1 0 0,1 0 0,-21 0 15,21 21-15,-22-21 0,22 0 0,-21 0 16,0 0-16,20 0 0,-20 0 16,0 0-16,21 0 0,-22 22 15,1-22-15,21 0 0,-22 0 0,1 0 16,0 0-16,21 0 0,-22 0 16,1 0-16,0 0 0,-1 0 0,-20 0 15,20 0-15,1 0 0,-21 0 0,20 0 16,-20 0-16,20 0 0,-20 0 15,21 0-15,-22 0 0,1 0 0,20 0 16,-20 0-16,20 0 0,1 0 0,0 0 16,-22 0-16,22 0 0,0 0 15,-1 0-15,1 0 0,0 0 16,-22 0-16,22 0 0,-22 0 0,22 0 0,-64 0 16,43 0-1,20 0-15,1 0 0,-22 0 0,22-22 16,0 22-16,-22 0 0,22 0 0,0 0 15,-1 0-15,1 0 0,0 0 16,-1 0-16,1 0 0,0 0 0,-1-21 16,-41 21-16,41 0 0,1 0 15,0 0-15,-1 0 0,1 0 16,0 0-16,-1-21 0,1 21 16,0 0-16,-1 0 0,22 0 0,-21 0 15,-1 0-15,1 0 0,21 0 16,-21 0-16,-1 0 0,22 0 0,-21 0 15,21 21-15,-1-21 0,1 0 0,-21 0 16,42-21 31,0 0-47,0 0 0,21 0 16,0-1-16,0-20 0,22 0 0,-22-1 15</inkml:trace>
  <inkml:trace contextRef="#ctx0" brushRef="#br0" timeOffset="53850.27">31200 2667 0,'21'0'62,"0"0"-62,0 0 16,21 0-16,1 0 0,-1 0 0,22 0 16,-22 0-16,21-21 0,1 21 15,-1 0-15,1-21 0,-1 21 0,22 0 16,-21 0-16,-1 0 15,1 0-15,-1 0 0,-21 0 0,1 0 16,-22 0-16,0 0 0,0 0 16,-42 0 15,0 0-15,0 0-16,0 0 15,-1 0 32,1 0-31,0 0-16,0 0 0,0 0 0,0 0 15,-22 21-15,22-21 0,-21 0 16,-1 0-16,1 0 0,-64 21 16,64-21-16,0 0 0,-22 0 15,22 0-15,-1 0 0,1 0 0,0 0 16,-1 0-16,1 0 0,0 0 15,-1 0-15,22 0 0,-21 0 0,21 0 16,0 0-16,-1 0 0,1 0 16,0 0-16,0 0 0,0 0 0,0 0 15,21 21 32,0 0-31,0 1-1,0-1-15,0 0 16,0 0-16,0 0 0,0 0 16,0 1-16,0-1 0,0 0 15,0 0-15,0 21 0,0-20 16,0-1-16,0 0 0,0 21 16,-22-21-16,22 22 0,0-22 0,0 21 15,-21 1-15,21-1 0,0 21 16,0-20-16,0-1 0,0 22 15,-21-22-15,21 0 0,0 22 0,0-22 16,-21 0-16,21 22 0,0-22 16,0 22-16,0-1 0,0-20 0,0 20 15,0 1-15,0-22 0,0 21 16,0 1-16,-21-22 0,21 22 0,-21-22 16,21 22-16,-22-22 0,22 21 15,0 43-15,-21-42 0,21-1 16,-21 1-16,0-1 0,21-20 15,0 20-15,0 1 0,-21-22 0,21 21 16,-21-20-16,21 20 0,-22-20 16,22 20-16,0-21 0,0 22 15,-21-1-15,21-20 0,-21 20 0,21 1 16,0-22-16,0 22 0,0-22 16,0 21-16,-21-20 0,21-1 0,0 0 15,-21 1-15,21-22 0,0 21 16,0-21-16,-21 22 0,21-22 0,-22 0 15,22 21-15,0-20 0,0-1 16,-21 0-16,21 0 0,-21 0 0,0 22 16,21-22-16,0 0 0,-21 0 15,21 0-15,0 0 16,-21 1-16,21-1 0,0 0 16,0 0-16,0 0 15,0 0-15,0 1 16,0-1-16,-22 0 15,22 0-15,0 0 0,0 0 16,0 1-16,-21-1 0,21 0 16,0 0-16,0 0 0,0 0 15,0 1-15,0 20 0,-21-21 16,21 21-16,0-20 0,0 20 0,0 0 0,0 1 16,-21-1-16,21-21 0,0 21 15,0 1-15,0-1 0,0-21 16,0 22-16,0-22 0,-21 21 0,21 0 15,0-20-15,-21 20 0,21-21 16,0 0-16,-22 22 0,22-1 0,0-21 16,0 21-16,0-20 0,0 20 15,-21 0-15,21-21 0,0 22 0,0-1 16,-21 0-16,21-20 0,0 20 16,0 0-16,0-21 0,0 22 0,-21-22 15,21 21-15,0 1 0,0-22 0,-21 21 16,21-21-16,0 0 0,0 22 15,0-22-15,0 21 0,0-21 16,-21 22-16,21-1 0,0-21 0,0 22 0,-22-1 16,22 0-16,0-21 15,0 22-15,0-1 0,0 0 0,-21-20 16,21 20-16,-21 0 0,21-21 16,0 22-16,0-1 0,0 0 0,-21-20 15,21 20-15,-21 0 0,21 1 0,0-1 16,-21-21-16,21 21 0,0 1 15,0 20-15,0-20 0,-22 84 16,22-85-16,0 0 0,0 1 16,-21-1-16,21 0 0,0 1 15,0-1-15,0 0 0,0 1 0,0-1 16,0 0-16,0 1 0,0-1 16,-21 0-16,21 22 0,0-22 15,0 0-15,0 1 0,0-1 0,0 0 16,0 1-16,0-1 0,0 0 0,0-20 15,0 62-15,0-63 16,-21 22-16,21-1 0,0-21 0,0 22 16,0-1-16,0-21 0,0 21 15,0 1-15,0-22 0,0 21 0,0-21 16,0 22-16,0 20 16,0-42-16,0 22 0,0-22 15,0 21-15,0-21 0,0 22 0,0-22 16,0 0-16,0 21 0,0-20 0,0-1 15,0 21-15,0-21 0,0 0 16,0 22-16,0-22 0,0 21 0,0-21 16,21 1-16,-21-1 0,0 21 0,0-21 15,21 0-15,0 1 0,-21-1 16,22-21-16,-1 21 0,-21 0 0,21 0 16,0-21-16,0 21 15,0-21-15,1 0 0,-1 0 16,0 22-16,0-22 15,0 0-15,0 0 0,1 0 16,-1 0-16,0 0 16,0 0-16,0 0 0,0 0 15,1 0-15,-1 0 16,0 0-16,0 0 16,0 0-16,0 0 15,1 0-15,-1 0 0,0 0 0,0 0 16,0 0-16,0 0 0,22 0 15,-22 0-15,0 0 0,43 0 16,-22 0-16,0 0 0,1 0 16,-22 0-16,21 0 0,0 0 0,1 0 15,-1 0-15,0 0 0,1 0 16,-1 0-16,0 0 0,1 0 16,-1 0-16,0 0 0,1 0 0,20 0 15,-20 0-15,-1 0 0,-21 0 16,21 0-16,-20 0 0,20 0 15,43 0-15,-64 0 16,21 0-16,-21 0 0,-21 21 16,21-21-16,1 0 0,-1 0 15,-42 0 17,-22-21-32,43-1 46,0 1-46,0 0 0,0 0 0,0 0 16,0 0-16</inkml:trace>
  <inkml:trace contextRef="#ctx0" brushRef="#br0" timeOffset="56121.88">31898 2625 0,'21'0'47,"0"0"-31,22 0-16,-22 0 0,0 0 15,21 0-15,-20 0 0,20 0 16,-21 0-16,21 0 0,1 0 0,-1 0 16,0 0-16,-20 0 0,20 0 0,0 0 15,1 0-15,-22 0 0,21 0 16,0 0-16,-20 0 15,20 0-15,-21 0 0,21 0 0,-20 0 16,-1 0-16,21 21 0,-21-21 16,0 0-16,1 0 0,-1 0 15,-21 21-15,21-21 16,-21 21 0,0 0-16,0 1 0,0-1 15,0 0-15,0 0 16,0 0-16,0 0 0,21 1 0,-21-1 15,0 0-15,21 0 0,-21 0 16,0 0-16,0 1 0,0 20 0,21-21 16,-21 0-16,0 0 0,0 22 15,22-22-15,-22 21 16,0 1-16,0 41 0,0-41 16,0-1-16,0-21 0,0 43 15,0-22-15,0 0 0,0 1 0,0-1 16,0 0-16,0 1 0,0-1 15,-22 0-15,22 1 0,0-1 0,-21 0 16,21 1-16,-21-1 0,0 0 16,21 1-16,0 20 0,-21-21 0,21 1 15,-21 20-15,-1-20 0,22-1 16,-21 0-16,21 1 0,0 20 16,0-21-16,-21 1 0,21 20 0,-21 1 15,21-22-15,0 22 16,0-1-16,-21-21 0,21 22 0,-21-22 15,21 22-15,-22-22 0,22 0 16,0 22-16,0-22 0,-21 1 0,21-1 16,-21 21-16,21 1 0,-21-22 15,21 22-15,-21-1 0,21-20 16,0 20-16,0-21 0,-21 22 0,21-22 16,-22 22-16,1 42 15,21-64-15,0 0 0,0 22 16,-21-22-16,21 22 0,-21-1 0,21-21 15,-21 22-15,21-22 0,0 1 0,0 20 16,0-21-16,-21 22 0,21-22 16,0 1-16,0 20 0,0-21 15,-22 22-15,22-22 0,0 22 0,0-1 16,0 1-16,0-22 0,0 22 16,-21-1-16,21 1 0,0-1 0,-21-21 15,21 22-15,0-1 0,0 1 16,-21-1-16,21 1 0,-21-1 0,21 1 15,-21-1-15,21 1 0,0-1 16,0 1-16,0-1 0,0 1 16,0-1-16,-22 1 0,22-1 15,0 1-15,0-1 0,0 22 0,0-21 16,-21-1-16,21 1 0,-21-1 16,21 1-16,-21-1 0,21 1 0,0-1 15,-21 1-15,21-1 0,-21 1 16,21-1-16,-22 22 0,22-22 0,-21 1 15,21-1-15,0 1 0,-21 63 16,21-64-16,-21 1 16,21-1-16,-21 1 0,21-1 0,0 1 0,0-22 15,0 22-15,0-1 0,-21 1 16,21-22-16,0 21 0,-22-20 0,22-1 16,0 22-16,0-22 15,0 0-15,0 22 0,-21-22 0,21 0 16,-21 107-16,21-107 15,0 0-15,0 1 0,0-22 16,0 21-16,-21 0 0,21-20 0,0 20 16,0-21-16,-21 0 0,21 22 15,0-22-15,0 0 0,0 0 0,0 0 16,0 22-16,0-22 0,0 0 16,0 0-16,0 21 0,0-20 15,0-1-15,0 0 0,0 21 0,0-21 16,0 1-16,0-1 0,0 0 0,0 0 15,0 0-15,0 0 0,0 1 16,0-1-16,0 0 0,0 0 16,0 0-16,0 0 0,0 1 15,0-1-15,0 0 16,0 0 0,21-21-1,0 0 79,0 0-63,-21-21 0,0 0-15,0 0 0,0-1-16,0 1 0</inkml:trace>
  <inkml:trace contextRef="#ctx0" brushRef="#br1" timeOffset="73713.23">2286 3620 0,'0'0'0,"-21"0"15,21-22-15,-21 22 0,-1 0 16,1 0-16,0 0 31,42 0 16,0 0-47,1 0 16,-1 0-16,21 0 0,0 0 0,1 0 15,-1 0-15,0 0 0,22 0 16,-22 0-16,22 0 0,-22 0 15,22 0-15,-22 0 0,0 0 0,22 0 16,-22 0-16,0 0 0,-20 0 0,20 0 16,-21 0-16,0-21 0,0 21 15,1 0-15,-1 0 0,-42 0 78,-1 0-78,1 0 0</inkml:trace>
  <inkml:trace contextRef="#ctx0" brushRef="#br1" timeOffset="74193.73">2900 3598 0,'0'0'0,"-21"0"15,-1 0 1,1 0 0,21 22-1,-21-1 1,21 0-16,0 0 0,0 0 16,0 0-16,0 22 15,0-22-15,0 0 0,0 0 0,0 0 16,0 22-16,0-22 0,0 21 15,0-21-15,0 22 0,0-1 0,0 0 16,-21-20-16,21 20 0,0-21 16,0 21-16,-21-20 0,21 20 15,-21-21-15,21 0 0,-22 0 0,22 1 16,-21-1-16,0 0 0,0 0 16,0-21-16,0 21 0,-1-21 0,1 0 15,0 0-15,0 0 16,-21 0-16,20 0 0,1 0 0,-21 0 0,21 0 15,0-21-15,-22 0 0,22 21 16,0-21-16,0 0 0,0-1 0,-1 1 16,1 0-16,21 0 0,-21 0 15,21 0-15,0-1 16,0 1-16,0 0 31,21 21-15,0 0-16,1 0 0</inkml:trace>
  <inkml:trace contextRef="#ctx0" brushRef="#br1" timeOffset="74809.37">3260 3958 0,'0'0'0,"0"-21"15,0 0-15,0 0 0,0 0 16,-22 21 0,1 0-16,0 0 0,0 0 15,0 0-15,0 21 0,-1-21 16,1 21-16,0 0 0,0 0 0,0 22 15,0-22-15,-1 21 0,1 0 16,0-20-16,21 20 0,0 0 0,-21-21 16,0 22-16,21-1 0,-21-21 15,21 0-15,0 1 0,0 20 16,0-21-16,0 0 0,0 0 16,21-21-1,0 0-15,0 0 0,0 0 16,0 0-16,1-21 0,-1 21 15,-21-21-15,21 0 0,0 0 0,0-22 16,0 22-16,1 0 0,-1-21 16,0-1-16,0 1 0,0 21 0,0-21 15,-21-1-15,0 1 0,22 21 16,-22-22-16,21 22 0,-21 0 16,0 0-16,0 42 31,0 0-16,0 22-15,0-22 0,0 0 16,0 0-16,0 21 0,0-20 16,0-1-16,0 21 0,0-21 0,0 0 15,0 1-15,0-1 0,0 0 16,21-21-16,0 0 0,0 0 16,0 0-16,1 0 15,-1 0-15,0 0 16</inkml:trace>
  <inkml:trace contextRef="#ctx0" brushRef="#br1" timeOffset="75081.22">3577 3916 0,'21'0'31,"0"21"-31,1 0 15,-22 22-15,0-22 16,21 0-16,-21 0 0,21 0 16,-21 22-16,0-22 0,0 0 0,0 0 15,21 21-15,-21-20 0,21-1 16,-21 0-16,0 0 0,0 0 16,0 0-16,0 1 15,21-22 1,1-22-1</inkml:trace>
  <inkml:trace contextRef="#ctx0" brushRef="#br1" timeOffset="75349.07">3979 3852 0,'0'0'0,"0"22"16,-21-1 0,0 0-16,0 0 0,21 0 0,-21 22 15,-1-22-15,1 21 0,0-21 0,0 22 16,0-22-16,21 0 0,-21 21 16,-1-21-16,22 1 0,-21-22 0,21 21 15,0 0-15,0 0 16,21-21 15,1-21-31</inkml:trace>
  <inkml:trace contextRef="#ctx0" brushRef="#br1" timeOffset="75890.5">4487 3895 0,'-21'-21'0,"0"21"0,0 0 16,0-22-16,-1 22 16,1 0-16,0 0 0,0 0 0,0 22 15,0-22-15,-1 21 0,1 0 16,0 0-16,0 21 0,0-20 0,21 20 15,-21-21-15,-1 21 0,22-20 16,-21 20-16,21-21 0,0 21 0,0-20 16,0-1-16,0 0 0,0 0 15,0 0-15,21-21 16,1 0-16,-1 0 0,0 0 16,0 0-16,0 0 15,0 0-15,1 0 0,-1-21 0,0 0 16,0 0-16,0 0 0,0-1 15,1 1-15,-1 0 0,0-21 0,0 21 16,0-1-16,0-20 0,-21 21 16,0-21-16,0 20 0,22 1 0,-22 0 15,0 0-15,0 42 32,-22 0-32,22 0 0,0 1 0,0-1 15,0 0-15,0 21 0,0-21 16,0 22-16,0-22 0,0 0 15,0 0-15,0 0 0,0 1 16,22-1-16,-1 0 0,0 0 16,0-21-16,0 0 0,-21 21 0,0 0 15</inkml:trace>
  <inkml:trace contextRef="#ctx0" brushRef="#br1" timeOffset="76477.39">2815 5165 0,'0'0'16,"-21"0"-16,0 0 15,0 21 1,21 21-16,0-21 0,0 22 15,-22-1-15,22 0 0,0 1 16,0 20-16,0 1 0,0-1 0,-21-20 16,21 20-16,0 1 0,0-22 15,0 21-15,-21-20 0,21-1 0,-21-21 16,21 22-16,-21-22 0,21 0 16,0 0-16,0 0 0,0 0 0,-21-21 31,21-21-16,0 0-15,-22 0 16,22 0-16,0-22 0</inkml:trace>
  <inkml:trace contextRef="#ctx0" brushRef="#br1" timeOffset="76801.21">2392 5440 0,'0'0'0,"-21"-42"0,-1 20 0,1 1 16,21 0-16,0 0 0,0 0 0,0 0 15,0-1-15,21 1 16,1 0-16,20 0 0,0 0 0,22 21 16,-22-21-16,22-1 0,-1 1 15,1 21-15,-1 0 0,-21 0 16,22 0-16,-22 21 0,1 1 16,-22-1-16,21 0 0,-21 0 0,-21 21 15,0-20-15,0 20 0,0-21 16,-21 21-16,-21 1 0,21-22 0,-22 21 15,1-21-15,21 1 0,-22-1 16,1 21-16,0-21 0,21-21 0,-22 21 16,22 1-16,0-22 0,0 0 15,42 0 1,0-22 0,0 22-16,0-21 0,22 0 0,-22 0 15</inkml:trace>
  <inkml:trace contextRef="#ctx0" brushRef="#br1" timeOffset="77417.66">3344 5249 0,'0'0'0,"0"22"16,-21-1-1,0 0-15,0 0 0,21 0 16,-21 0-16,21 1 0,-22-1 0,22 21 15,0-21-15,0 0 0,0 1 16,0-1-16,0 0 16,22 0-16,-1-21 15,0 0-15,21 0 0,-21 0 16,1 0-16,20-21 0,-21 21 0,21-21 16,-20 0-16,20-1 0,-21 1 15,0 21-15,22-21 0,-22 0 0,0 0 16,-21 0-16,21-1 0,-21 1 15,21 0-15,-21 0 0,21 0 16,-21 0-16,0 42 47,0 0-47,0 0 0,0 0 16,0 22-16,0-22 0,0 21 0,0 0 15,0 1-15,-21 20 0,21-20 16,-21 41-16,21-20 0,0-22 15,0 0-15,0 22 0,0-22 16,-21 1-16,21-1 0,0 0 0,0 1 16,0-1-16,-21-21 0,0 21 15,-1 1-15,22-1 0,-21-21 0,0 22 16,0-22-16,-21 42 0,20-42 16,-20-21-16,21 22 0,0-22 15,0 0-15,-1 0 0,1 0 0,0 0 16,-21-22-16,21 1 15,-1 0-15,1 0 0,0 0 0,0 0 16,0-22-16,0 22 0,21 0 16,0 0-16,-22-22 0,22 22 0,0 0 15,0 0-15,0 0 0,0 0 0,0-1 16,0 1-16,22 0 0,-1 0 16,0 0-16,0-22 0,0 22 0</inkml:trace>
  <inkml:trace contextRef="#ctx0" brushRef="#br1" timeOffset="77721.48">3958 5017 0,'0'0'16,"0"-22"-16,-21 22 15,21 22 1,0-1-16,-21 0 0,21 21 0,0 1 16,-21-22-16,21 42 0,0-20 0,0-1 15,0 0-15,0 1 0,0-1 16,-22 0-16,22 1 0,0-1 16,-21-21-16,21 21 0,0-20 0,0-1 15,0 0-15,0 0 0,21-21 31,1 0-31,-1-21 0,-21 0 16,21 0-16</inkml:trace>
  <inkml:trace contextRef="#ctx0" brushRef="#br1" timeOffset="78217.2">4212 5017 0,'0'42'16,"0"-21"-16,-21 0 16,21 22-16,0-22 0,0 21 0,-21 0 15,21-20-15,0 20 16,0-21-16,0 21 0,0 1 0,-21-22 16,21 0-16,0 21 0,-22-20 0,22-1 15,0 0-15,0 0 0,-21 0 16,21 0-1,-21-21 1,21-21 0,0 0-1,0 0-15,0 0 0,0 0 16,0-1-16,0 1 0,0-21 16,21 21-16,0 0 0,1-1 0,-1 1 15,0 0-15,0 0 0,0 21 16,0 0-16,1 0 0,-1 0 0,0 0 15,0 0-15,0 0 0,0 21 0,1 0 16,-22 0-16,0 1 0,0-1 16,0 0-16,0 0 0,0 0 15,0 22-15,0-22 0,0 0 16,0 0-16,0 0 0,-22 0 0,1 1 16,21-1-16,-21-21 0,21 21 15,21-21 1,0 0-1,1-21-15,-1 21 0,0-21 16</inkml:trace>
  <inkml:trace contextRef="#ctx0" brushRef="#br1" timeOffset="78893.81">4868 5355 0,'-21'0'16,"0"21"-1,0-21-15,0 22 0,-1-1 0,1-21 16,0 21-16,0 0 0,21 0 0,-21 0 16,21 1-16,-21-1 0,21 0 15,0 0-15,0 0 0,0 0 16,21 1 0,0-22-16,0 0 15,0 0-15,0 0 16,-21-22-16,22 1 15,-22 0-15,0 0 16,0 0-16,0 0 0,0-1 16,0 1-16,21 0 0,-21 0 0,0 0 15,21 0-15,-21-1 0,21 1 16,0 0-16,0 0 0,1 21 0,-1-21 16,0 21-16,0-21 0,0 21 15,0 0-15,1 0 0,-1 0 16,0 21-16,0 0 0,-21 0 0,0 0 0,21 0 15,-21 1-15,0-1 0,0 0 16,0 0-16,0 0 0,0 0 16,0 1-16,0-1 0,0 0 15,-21 0-15,21 0 16,0-42 15,0 0-15,0 0-16,0 0 15,0-1-15,0 1 0,21 0 0,0 0 16,-21-21-16,22 20 0,-1 1 0,0 0 16,0 0-16,0 0 0,0 0 15,1-1-15,-1 22 0,0 0 0,0 0 16,0 0-16,0 0 0,-21 22 16,0-1-16,22 0 0,-22 0 15,0 0-15,21 0 0,-21 1 0,0 20 16,0-21-16,0 0 0,0 0 15,0 1-15,0-1 0,0 0 16,0 0-16,-21-21 16,-1 0-1,1 0 1</inkml:trace>
  <inkml:trace contextRef="#ctx0" brushRef="#br1" timeOffset="79162.36">3725 5144 0,'0'0'15,"21"0"1,1 0-16,-1 0 0,21 0 0,0 0 15,1-22-15,20 22 0,-20-21 16,20 21-16,-21-21 0,22 21 0,-1 0 16,-20-21-16,20 21 0,-20-21 15,-1 21-15,0 0 0,-21 0 16,1 0-16,-1-21 0,0 21 0</inkml:trace>
  <inkml:trace contextRef="#ctx0" brushRef="#br1" timeOffset="79876.94">3387 6604 0,'0'-21'16,"0"42"-16,0-63 0,0 21 0,0-1 15,0 1-15,-22 0 0,1 0 16,21 0-16,-21 21 0,0 0 15,0-21-15,0 21 0,-1 0 0,1 0 16,-21 0-16,21 21 0,-22 0 16,22 21-16,-21 1 0,0-22 0,20 21 15,-20 0-15,21 22 0,0-22 16,0 1-16,-1-1 0,22 0 0,-21 1 16,21-1-16,0 0 0,0 1 0,0-1 15,0 0-15,21-21 0,1 22 16,-1-22-16,0 0 0,0 0 15,0 0-15,0 1 0,22-22 16,-22 0-16,0 0 0,21 0 0,-20 0 16,20 0-16,0 0 0,-21-22 15,22 1-15</inkml:trace>
  <inkml:trace contextRef="#ctx0" brushRef="#br1" timeOffset="80181.34">4106 6414 0,'0'-22'16,"0"44"-16,0-65 0,0 22 0,0 0 15,0 42 17,0 21-32,-21-20 15,21 20-15,0 0 0,0 1 0,-21-1 16,0 0-16,21 1 0,-21-1 0,21 0 15,-22 1-15,1-1 0,21 0 16,-21 1-16,0-1 0,0-21 0,21 21 16,-21-20-16,21-1 0,-22 0 15,22 0-15,0 0 0,0 0 16,0-42 0,22 21-1,-22-21-15,21 0 0</inkml:trace>
  <inkml:trace contextRef="#ctx0" brushRef="#br1" timeOffset="80474.17">4318 6371 0,'0'21'31,"0"1"-31,-21-1 15,0 21-15,21 0 0,-22 1 0,22-1 16,0 0-16,0 1 0,0-1 16,-21 0-16,21 1 0,-21-1 0,21 43 15,0-43-15,-21-21 0,21 22 16,-21-22-16,21 21 0,-21-21 16,21 0-16,0 1 0,0-1 0,0 0 15,0-42 16,-22 0-15</inkml:trace>
  <inkml:trace contextRef="#ctx0" brushRef="#br1" timeOffset="80759.12">3577 6816 0,'0'0'0,"42"0"32,-20-21-32,20 21 0,0 0 15,1 0-15,-1-22 0,21 22 0,-20 0 16,-1-21-16,22 21 0,-22 0 16,21 0-16,-20-21 0,-1 21 15,0 0-15,22 0 0,-22 0 0,-21 0 16,22 0-16,-22 0 0,21 0 15,-21 0-15,1 0 16,-44 0 0,1 0-16,0 0 15,-21 0-15,21 21 0</inkml:trace>
  <inkml:trace contextRef="#ctx0" brushRef="#br1" timeOffset="81024.78">3789 6922 0,'0'0'0,"0"21"0,21-21 15,0 0 1,0 0-16,22 0 0,-22 0 0,0 0 16,21 0-16,-21 0 0,22 0 15,-1 0-15,-21 0 0,22 0 0,-1 0 16,0 0-16,1 0 0,-1-21 0,0 21 15,1 0-15,-1 0 0,-21 0 16,21 0-16,-20 0 0,-1-22 0,0 22 16,0 0-16,0 0 15</inkml:trace>
  <inkml:trace contextRef="#ctx0" brushRef="#br1" timeOffset="81497.5">3683 8170 0,'0'0'0,"0"-21"16,-21 0-16,0 21 16,21 21 62,0 0-63</inkml:trace>
  <inkml:trace contextRef="#ctx0" brushRef="#br1" timeOffset="81673.41">3619 8509 0,'0'0'0,"0"21"0,-21-21 16,21 21-16,0 1 15,0-1 17</inkml:trace>
  <inkml:trace contextRef="#ctx0" brushRef="#br1" timeOffset="81865.3">3598 8996 0,'0'0'16,"0"21"-16,0 0 0,0 43 31,0-43-16,0 0 17</inkml:trace>
  <inkml:trace contextRef="#ctx0" brushRef="#br1" timeOffset="82237.09">3619 9885 0,'0'0'0,"0"21"0,-21-21 0,0 21 15</inkml:trace>
  <inkml:trace contextRef="#ctx0" brushRef="#br1" timeOffset="83097.2">2836 11240 0,'21'0'15,"1"0"-15,-1 0 16,0 0-16,21 0 16,-21 0-16,22 0 0,-1 0 0,0 0 15,-20 0-15,20 0 0,0 0 16,1 0-16,-1 0 0,0 0 0,-21 0 16,1 0-16,-1 0 0,0 0 0,0 0 15,-21 21-15,-21-21 31,0 21-31,0-21 0</inkml:trace>
  <inkml:trace contextRef="#ctx0" brushRef="#br1" timeOffset="83553.64">3196 11282 0,'-21'0'16,"0"0"-1,21 21 1,0 0-16,-21 0 16,21 1-16,0-1 0,0 0 15,0 0-15,0 0 0,0 0 16,0 1-16,0-1 0,0 0 0,0 0 16,21 0-16,-21 22 0,0-22 0,0 0 15,0 21-15,21-21 16,-21 1-16,21 20 0,-21-21 0,0 0 0,0 0 15,0 1-15,0-1 16,21 0-16,-21 0 0,0 0 0,0 0 16,0 1-16,0-1 15,-21 0-15,0-21 16,0 0-16,0 0 0,-1 0 16,1 0-16,0 0 0,0 0 15,0 0-15,0-21 0,-1 21 16,1 0-16,0-21 0,0-1 0,0 22 0,0 0 15,21-21-15,-22 21 16,1-21-16,21 0 31,21 21-15,1 0 0,-1-21-16,0 21 15,0 0-15,0 0 0</inkml:trace>
  <inkml:trace contextRef="#ctx0" brushRef="#br1" timeOffset="84273.22">4064 11472 0,'0'-21'16,"0"42"-16,0-63 0,0 21 16,0 0-16,0 0 31,-21 21-31,0 0 16,-1 0-16,1 0 0,0 0 15,0 21-15,0 0 16,0 0-16,-1 0 0,1 0 0,0 1 15,0-1-15,21 0 16,-21 0-16,0 0 0,21 0 0,0 1 16,-22-22-16,22 21 0,-21 0 0,21 0 15,0 0 1,21-21 0,1 0-16,-1 0 0,0 0 15,0 0-15,0 0 0,0 0 16,1 0-16,-1 0 0,0 0 0,0 0 15,0 0-15,0 0 0,1 0 0,-1 0 16,0 0-16,0 0 0,0 0 16,0 0-16,-21 21 15,22-21-15,-22 22 0,21-22 16,-21 21-16,0 0 0,0 0 16,0 0-16,0 0 15,0 1-15,0-1 16,0 0-16,-21 0 15,-1 0-15,1 0 0,0-21 16,0 0-16,0 22 16,0-22-16,-22 21 0,1-21 15,0 0-15,20 0 0,1 0 16,0 0-16,0 0 0,0 0 16,0 0-16,-1 0 0,1 0 0,0 0 15,0-21 1,21-1 46,0 1-46</inkml:trace>
  <inkml:trace contextRef="#ctx0" brushRef="#br1" timeOffset="88645.23">508 2053 0,'-21'0'0,"21"21"0,-21-21 15,-1 0 1</inkml:trace>
  <inkml:trace contextRef="#ctx0" brushRef="#br1" timeOffset="89261.44">571 2011 0,'0'0'0,"0"-21"16,0 0-16,-21 21 47,21 21-31,-21 0-16,21 0 0,0 0 15,0 0-15,0 22 0,-21-1 0,21-21 16,-21 43-16,0-22 0,21 0 15,-22 1-15,1 20 0,0-20 0,0-1 16,0 0-16,0-21 0,-1 22 16,1-22-16,0 21 0,0-42 15,0 21-15,0 1 0,-1-22 16,1 0 0,21-22-1,0 1-15,0 0 16,0-21-16,0 21 0,0-1 15,0 1-15,0-21 0,0 21 0,0 0 16,0-22-16,0 22 0,0 0 16,0 0-16,0 0 0,0-1 0,21 22 15,1 0 1,-1 0-16,0 0 0,21 22 16,-21-1-16,1 0 0,20 0 15,-21 21-15,0-20 0,0-1 16,22 0-16,-22 0 0,0 0 0,0 0 15,0 1-15,1-1 16,-1 0-16,0-21 0,0 0 16,0 0-16,0 0 0,1 0 15,-1-21-15,0 0 0</inkml:trace>
  <inkml:trace contextRef="#ctx0" brushRef="#br1" timeOffset="89781.15">1058 2159 0,'0'0'16,"-21"0"-16,0 0 0,0 0 16,0 21-16,-1-21 0,1 21 0,0 1 15,0-1-15,21 0 0,-21 21 16,0-21-16,21 22 0,-22-22 15,22 21-15,0-21 0,-21 22 0,21-22 16,0 0-16,0 21 16,0-20-16,0-1 0,0 0 15,21-21-15,1 0 16,-1 0-16,0 0 0,0 0 0,0 0 16,0-21-16,22 0 15,-22-1-15,0 1 0,0 0 0,0-21 16,1 21-16,-1-22 0,0 22 15,-21 0-15,0-21 0,21 20 16,-21 1-16,0 0 0,0 0 0,0 0 16,0 0-1,0 42 1,0 0 0,0 0-16,0 0 0,0 0 0,0 1 15,0-1-15,0 21 0,0-21 16,0 0-16,0 1 0,0-1 15,21 0-15,-21 0 0,0 0 0,21 0 16,1-21 0,-1 0-16,0 0 0,0 0 15,0 0-15,0 0 0,1-21 16,-1 0-16,-21 0 0,21 0 16</inkml:trace>
  <inkml:trace contextRef="#ctx0" brushRef="#br1" timeOffset="90218.47">1545 2244 0,'0'0'0,"0"21"15,0 0-15,0 0 0,0 0 16,0 1-16,-21-1 0,21 0 16,0 0-16,0 0 0,-21 0 15,21 1-15,0-1 0,0 0 0,0 0 16,-21 0-16,21 0 15,0-42 32,0 0-47,0 0 16,0 0-16,0 0 0,0-1 0,0 1 16,0 0-16,21 0 0,0 0 15,0 0-15,0-1 0,0 1 0,1 0 16,-1 0-16,21 21 0,-21 0 15,22 0-15,-22 0 0,0 0 0,21 0 16,-21 0-16,1 0 0,-1 21 16,0 0-16,0-21 0,-21 21 0,0 1 15,0-1-15,0 42 16,0-42-16,0 1 0,0-1 16,-21 0-16,0 0 0,21 0 15,-21-21-15,21 21 16,0-42-1,0 0 1</inkml:trace>
  <inkml:trace contextRef="#ctx0" brushRef="#br1" timeOffset="90865.7">2498 2159 0,'0'0'0,"-22"0"0,1 0 0,-21 0 16,21 0-16,0 0 0,-1 0 15,-20 0-15,21 21 0,-21 0 0,20 1 16,1-1-16,-21 0 0,21 0 16,0 0-16,-1 0 0,22 1 0,0 20 15,-21-21-15,21 0 0,0 0 16,0 1-16,0-1 0,0 0 15,21-21-15,1 0 0,-1 0 16,0 0-16,0 0 0,21 0 16,-20 0-16,20-21 0,-21 21 15,21-21-15,-20-1 0,20 1 0,-21 0 16,0 0-16,0 0 0,1 0 16,-1-1-16,-21 1 0,0 0 15,0 0-15,0 0 0,0 0 16,-21 21-1,-1 0-15,22 21 16,0 0-16,0 0 0,0 0 16,0 0-16,0 1 0,0-1 15,0 21-15,0-21 0,0 22 0,0-22 16,0 21-16,0 0 0,0 1 16,0-22-16,0 21 0,0 1 15,0-1-15,0 0 0,0 1 0,0-22 16,0 21-16,0-21 0,0 22 15,0-22-15,0 0 0,0 0 0,0 0 16,-21 0-16,0 1 0,0-22 16,0 21-16,0-21 0,-1 0 15,1 0-15,-21 0 0,0 0 16,20 0-16,-20 0 0,0-21 0,-1-1 16,22 22-16,-21-21 0,21 0 15,0 0-15,-1 0 0,1 0 0,21-1 16,0 1-16,0 0 15,0 0-15,0 0 0,0 0 16,21-1-16,1 1 0,20 0 0,-21 0 16,0 0-16</inkml:trace>
  <inkml:trace contextRef="#ctx0" brushRef="#br1" timeOffset="91365.41">2752 2201 0,'0'-21'16,"0"42"15,0 1-31,0-1 16,0 0-16,0 0 0,0 0 0,0 0 15,0 22-15,0-22 0,0 0 16,0 0-16,0 0 0,0 1 0,0-1 15,21-21 1,0 0-16,0 0 16,0 0-16,0 0 0,1-21 15,-1-1-15,-21 1 0,21 0 16,0 21-16,-21-21 0,0 0 16,21 0-16,0-1 0,-21 1 15,0 0-15,0 0 0,22 0 0,-22 0 16,21 21-16,-21-22 15,0 44 1,0-1 0,0 0-16,0 0 15,0 0-15,0 0 0,0 1 0,0-1 16,0 0-16,0 0 0,21 0 16,-21 0-16,21-21 0,-21 22 0,21-1 15,0-21-15,-21 21 16,22-21-16,-1 0 0,0 0 15,0 0-15,0 0 0,0 0 0,1-21 16,-1 0-16,21 21 0,-21-22 16,0 1-16,22 0 0</inkml:trace>
  <inkml:trace contextRef="#ctx0" brushRef="#br1" timeOffset="92253.64">3535 2138 0,'0'0'0,"-21"0"16,-1 0-16,1 0 15,0 0-15,0 0 0,0 0 16,0 0-16,-1 21 0,1 0 0,0 0 16,21 1-16,-21-1 0,0 0 15,0 0-15,21 0 0,0 22 16,0-22-16,0 0 0,0 0 16,0 0-16,0 0 0,0 1 15,21-22 1,0 0-16,0 0 0,0 0 15,0 0-15,1 0 0,-1-22 0,21 1 16,-21 21-16,0-21 0,1 0 16,-1 0-16,0 0 0,0-1 0,-21 1 15,21 0-15,-21 0 16,0 0-16,0 0 0,0-1 16,0 44 30,-21-1-46,21 0 16,0 0-16,0 0 0,0 0 16,0 1-16,0-1 0,0 0 15,0 0-15,21 0 0,0 0 16,1-21-16,-1 0 0,0 0 16,0 0-16,0 0 0,0 0 0,22 0 15,-22 0-15,0 0 0,21 0 0,-20-21 16,-1 21-16,21-21 15,-21 0-15,0 0 0,1 0 0,-1-1 16,0 1-16,0 0 0,-21 0 16,21 0-16,-21 0 0,0-1 15,0 1-15,0 0 0,-21 0 0,0 21 16,0 0-16,0 0 0,-22 0 16,22 0-16,0 21 0,0-21 15,0 21-15,-1 0 0,1 1 16,21-1-16,0 0 0,-21 0 0,21 0 15,0 0-15,0 1 0,0-1 16,0 0-16,21-21 16,0 0-16,1 0 15,-1 0 1,0 0-16,0 0 0,0-21 16,0 21-16,-21-21 15,22 21-15,-22 21 31,0 0-31,0 0 16,0 0-16,0 22 0,0-22 0,0 21 16,0 0-16,0 1 0,0-22 15,0 21-15,0 1 0,-43 41 16,43-63-16,-21 22 0,0-1 16,21-21-16,0 0 0,-21 22 15,0-22-15,21 0 0,0 0 0,0 0 16,-22 1-16,22-44 31,0 1-15,22 0-16,-1 0 0,-21 0 15,21 0-15</inkml:trace>
  <inkml:trace contextRef="#ctx0" brushRef="#br1" timeOffset="92645.42">4318 2286 0,'0'0'0,"21"0"0,0 0 16,0 0-16,1 0 0,-1 0 15,0-21-15,0 21 0,0-21 0,0 0 16,1 21-16,-1-22 15,-21 1-15,0 0 0,0 0 16,-21 0 0,-1 21-1,1 0-15,0 0 0,0 21 16,0-21-16,0 21 0,-1 0 16,1 0-16,0 1 0,0-1 0,21 0 15,0 0-15,0 0 0,0 0 16,0 1-16,0-1 0,0 0 0,0 0 15,0 0-15,21 0 0,0-21 16,0 22-16,1-22 16,-1 0-16,0 0 0,0 0 0,21 0 15,-20-22-15,-1 22 0,21-21 16,-21 0-16</inkml:trace>
  <inkml:trace contextRef="#ctx0" brushRef="#br1" timeOffset="92965.57">5546 1757 0,'-22'0'0,"44"0"0,-44 21 0,1-21 16,0 21-16,0 22 0,-21-22 0,20 21 15,1-21-15,0 22 0,0-1 16,-21 0-16,20 22 0,-20-22 16,0 0-16,21 22 0,-22-22 0,1 22 15,0-22-15,-1 22 0,1-22 16,0 0-16,-1 1 0,1-1 0,21 0 16,0-21-16,-22 22 0,22-22 0,21 0 15,-21-21-15,21 21 0,0-42 47</inkml:trace>
  <inkml:trace contextRef="#ctx0" brushRef="#br1" timeOffset="94062.93">5736 2117 0,'0'-21'0,"0"42"0,0-64 15,0 22-15,-21 21 16,0-21-1,0 21-15,-1 0 0,1 0 0,0 0 16,-21 21-16,21 0 16,-1-21-16,-20 22 0,21-1 0,0 21 15,-22-21-15,22 0 0,0 22 16,0-22-16,0 21 0,0-21 0,21 22 16,0-22-16,0 0 0,0 21 15,0-20-15,0-1 0,21 0 0,0 0 16,0-21-16,0 21 0,0-21 0,1 0 15,-1 0-15,0 0 0,0 0 16,21 0-16,-20 0 0,-1 0 0,0-21 16,21 0-16,-21 0 0,1 0 15,20-1-15,-21-20 0,21 21 0,-20-21 16,-1 20-16,0-20 0,21 0 16,-21-1-16,1 1 0,-22 0 15,21-1-15,0 1 0,-21 0 0,0-1 16,0 1-16,0 21 0,0-21 0,21 20 15,-21 1-15,0 42 16,0 1 0,0-1-16,0 0 0,-21 21 15,21-21-15,0 22 0,0-1 0,-21-21 16,21 22-16,-21-1 0,21 0 16,-22-21-16,22 22 0,0-22 0,0 0 15,0 21-15,0-20 0,0-1 0,0 0 16,0 0-16,22 0 15,-1-21-15,0 0 16,0 0-16,0 0 0,0 0 16,1-21-16,-1 0 0,0 0 15,0 0-15,-21-1 0,21 1 16,-21 0-16,21 0 16,-21 0-16,0 0 0,0 42 31,0 0-16,0 0-15,0 0 0,0 0 0,0 1 16,0-1-16,0 0 0,0 0 16,0 0-16,0 0 15,0 1-15,0-44 47,0 1-47,0 0 0,22 21 16</inkml:trace>
  <inkml:trace contextRef="#ctx0" brushRef="#br1" timeOffset="94241.83">6265 2074 0,'-42'0'31,"42"22"-15,0-1-1,21-21 17</inkml:trace>
  <inkml:trace contextRef="#ctx0" brushRef="#br1" timeOffset="94597.28">6308 2307 0,'0'0'0,"0"21"15,21-21 17,0 0-32,0 0 0,0 0 15,0 0-15,1-21 16,-1 0-16,0 21 0,0 0 0,0-21 16,0 21-16,-21-21 0,22 0 0,-22-1 15,0 1 1,-22 21-1,1 0 1,0 0-16,0 0 0,0 21 16,0 1-16,-1-1 0,22 0 0,-21 0 15,21 0-15,0 0 16,0 1-16,0-1 0,0 0 0,0 0 16,0 0-16,0 0 0,21-21 0,1 22 15,-1-22-15,0 0 0,0 0 16,0 0-16,22 0 0,-22 0 0,0 0 15,0 0-15,0-22 0,0 1 16,22 21-16</inkml:trace>
  <inkml:trace contextRef="#ctx0" brushRef="#br1" timeOffset="95030.03">6879 2117 0,'0'0'0,"-21"0"16,21 21-1,0 0-15,0 0 0,-21 0 16,21 1-16,-21-1 0,21 0 0,0 0 16,0 43-16,-22-43 0,22 0 15,0 0-15,0 0 0,0 0 16,-21 1-16,21-1 16,0-42 15,0-1-16,0 1-15,0 0 16,21 0-16,1 0 0,-22 0 0,21-1 16,0 1-16,0-21 0,21 21 0,-20 0 15,-1-22-15,0 22 0,21 0 16,-21 0-16,1 21 0,-1 0 0,0 0 16,0 0-16,0 21 15,-21 0-15,0 0 16,0 22-16,0-22 0,0 0 0,0 0 15,0 0-15,0 0 0,0 1 16,-21-1-16,21 0 0,0 0 16,-21-21-16,21 21 0,0 0 15,0-42 17</inkml:trace>
  <inkml:trace contextRef="#ctx0" brushRef="#br1" timeOffset="95310.87">7451 1778 0,'0'0'0,"0"21"15,-22 0-15,22 1 0,-21-1 0,21 0 16,-21 21-16,21-21 0,0 22 0,0-22 15,-21 21-15,21 1 0,-21-22 16,21 21-16,0 0 0,0-20 0,0-1 16,-21 21-16,21-21 0,0 0 15,0 1-15,0-1 0,0 0 0,0 0 16,21-21 15,0-21-31,0 21 0,-21-21 0</inkml:trace>
  <inkml:trace contextRef="#ctx0" brushRef="#br1" timeOffset="95537.75">7218 2032 0,'21'0'31,"0"-21"-31,21 21 0,-20 0 15,20-21-15,0 21 0,-21 0 0,22-21 16,-1 21-16,0 0 0,-20-22 16,20 22-16,0 0 0,-21 0 15,1 0-15,-1-21 0,0 21 0,0 0 16</inkml:trace>
  <inkml:trace contextRef="#ctx0" brushRef="#br1" timeOffset="96153.24">4551 2773 0,'-21'21'16,"-1"0"0,1 0-16,21 1 0,-21-1 15,0 0-15,21 0 0,-21 0 16,21 22-16,-21-22 0,-1 0 0,22 0 15,0 0-15,0 0 0,0 1 16,0-1-16,22-42 31,-22-1-15,0 1-16,0 0 16</inkml:trace>
  <inkml:trace contextRef="#ctx0" brushRef="#br1" timeOffset="96697.59">4360 2752 0,'0'0'16,"0"-21"-1,21 21 1,1-22 0,-1 22-16,21 0 0,-21 0 0,0-21 15,22 21-15,-22 0 0,21 0 16,-21 0-16,22 0 0,-22 0 15,0 0-15,0 21 0,0-21 16,1 22-16,-22-1 0,0 0 0,0 0 16,0 0-16,-22 0 0,1 1 0,-21-1 15,21 0-15,-43 0 16,22 0-16,21-21 0,0 0 16,-1 21-16,1-21 0,0 0 0,42-21 31,0 21-31,1 0 15,-22-21-15,21 21 0,0 0 16,0 0-16,0 0 0,43 0 16,-43 0-16,0 0 0,0 0 15,0 21-15,22-21 0,-22 21 16,-21 1-16,21-22 0,-21 21 0,0 0 16,0 21-16,0-21 0,-21-21 15,0 22-15,0-1 0,-22 0 16,1 0-16,0-21 0,20 21 0,-20 0 15,0-21-15,-1 0 0,22 22 16,-21-22-16,21 0 0,0 0 0,-1 0 16,1 0-16,0 0 15,21-22-15,-21 1 16,21 0-16,0 0 0,0 0 16,21 0-1,0 21-15,0 0 0,1-22 16,-1 1-16,0 21 0,0 0 0</inkml:trace>
  <inkml:trace contextRef="#ctx0" brushRef="#br1" timeOffset="96945.44">4974 2900 0,'21'0'0,"-21"21"16,0 0-16,0 0 15,0 1-15,0-1 16,0 0-16,0 0 16,0 0-16,0 0 0,0 1 15,0-44 32,0 1-31,0 0-16</inkml:trace>
  <inkml:trace contextRef="#ctx0" brushRef="#br1" timeOffset="97121.34">5016 2773 0,'0'21'47,"0"0"-47,0 0 15,0 1 1,22-1 0,-1-21-16</inkml:trace>
  <inkml:trace contextRef="#ctx0" brushRef="#br1" timeOffset="97594.07">5249 2942 0,'0'21'0,"-21"1"16,21-1-16,-21-21 15,21 21-15,0 0 16,0 0-16,0 0 16,0 1-16,0-1 15,0 0 1,0-42 46,0 0-62,0-1 0,0 1 16,0 0-16,21 0 0,0 0 16,0 21-16,-21-21 0,22-1 15,-1 1-15,0 21 0,0 0 0,21 0 16,-20 0-16,-1 0 0,0 0 15,0 0-15,-21 21 16,21 1-16,-21-1 16,0 0-16,0 0 0,0 0 15,0 0-15,0 1 16,0-1-16,-21-21 16,21 21-1,-21-21-15,21-21 47</inkml:trace>
  <inkml:trace contextRef="#ctx0" brushRef="#br1" timeOffset="98145.59">5948 2985 0,'0'0'15,"0"-22"-15,-21 22 32,-1 0-32,1 0 0,0 0 15,0 0-15,0 0 0,0 0 0,-1 0 16,1 0-16,0 22 0,0-22 16,-21 42-16,42-21 15,-22 0-15,22 0 0,-21 1 0,21-1 16,0 0-16,0 0 0,0 0 15,0 0 1,21-21 0,1 0-16,-1 0 0,0 0 0,0 0 15,0-21-15,0 21 0,1-21 0,20 21 16,-21-21-16,0 0 16,0 0-16,1-1 0,-1 1 0,0 0 15,0 0-15,-21 0 0,21 0 0,0-22 0,-21 22 16,0-21-16,0 21 0,22-43 15,-22 22-15,21 21 0,-21-1 16,0 1-16,0 0 0,0 42 31,0 22-15,0-22-16,0 0 0,0 21 16,-21-21-16,21 1 0,0 20 0,0-21 15,-22 0-15,22 22 0,0-22 0,-21 0 16,21 0-16,0 0 0,0 0 15,0 1-15,0-1 0,0 0 16,21-21 15,1-21-15,-1 0-16</inkml:trace>
  <inkml:trace contextRef="#ctx0" brushRef="#br1" timeOffset="98381.45">6308 2921 0,'0'21'31,"-22"-21"-31,22 21 0,-21 1 16,0-1-16,21 0 0,0 0 16,-21 0-16,21 0 15,0 1-15,-21-1 16,42-21 31,-21-21-47,21 21 15,-21-22-15</inkml:trace>
  <inkml:trace contextRef="#ctx0" brushRef="#br1" timeOffset="98553.35">6329 2794 0,'0'0'0,"-21"0"16,21 21 62,21-21-78</inkml:trace>
  <inkml:trace contextRef="#ctx0" brushRef="#br1" timeOffset="99058.06">6562 2900 0,'0'0'0,"-22"21"16,1-21-16,21 21 0,0 0 15,-21-21-15,21 22 0,0-1 16,0 0-16,0 0 0,0 0 16,0 0-1,0 1-15,-21-22 0,21 21 16,-21-21-16,21 21 16,0-42 30,0 0-46,0-1 16,0 1-16,21 0 0,-21 0 16,21 0-16,0 0 0,0-1 0,1 1 15,-1 0-15,0 0 0,0 0 16,21 21-16,-20-21 0,20 21 16,0 0-16,-21 0 0,1 0 15,-1 0-15,0 0 0,-21 21 16,0 0-16,21 0 0,-21 0 0,0 0 15,0 1-15,0-1 0,-21 21 16,0-21-16,21 0 16,-21 1-16,21-1 0,-22-21 15,1 21-15,0-21 16,21 21-16,0-42 31,21 21-31</inkml:trace>
  <inkml:trace contextRef="#ctx0" brushRef="#br1" timeOffset="99800.96">7281 2879 0,'0'0'0,"0"-21"15,-21 21 1,0 0-16,0 0 0,0 0 16,-1 0-16,1 21 0,0 0 15,0 0-15,0 0 16,0 0-16,21 1 0,0-1 0,-22-21 16,22 21-16,0 0 0,0 0 15,0 0 1,22-21-1,-1 0-15,0 0 0,0 0 0,0 0 16,0-21-16,1 21 16,-1-21-16,0 0 0,0 0 15,-21 0-15,21 21 16,-21-22-16,0 1 0,0 0 16,0 0-16,0 42 46,0 0-46,0 0 0,-21 1 16,21-1-16,0 0 16,-21 0-16,21 21 0,0-20 0,0-1 15,0 0-15,-21 21 0,21 1 16,0-22-16,0 21 0,-21 0 16,21 1-16,0-1 0,0 0 0,0 1 15,0-1-15,-22 0 0,22 1 0,0-1 16,-21-21-16,21 22 0,0-1 15,0-21-15,0 0 0,-21 22 0,21-22 16,0 0-16,0 0 0,-21 0 16,0-21-16,21 21 0,-21-21 0,-1 0 15,1 0 1,0 0-16,21-21 0,0 0 16,0 0-16,0 0 15,0 0-15,0-1 0,0 1 0,0-21 16,0 21-16,0-22 0,0 1 0,21 0 15,0-1-15,1 1 0,-1 0 16,0-1-16,0 22 0,0-21 0,0 0 16,1 20-16,-1-20 0,0 0 0,0 21 15,0-1-15,0 1 0,1-21 16,-1 21-16,-21 0 0,21-1 16,-21 1-16,21 21 15</inkml:trace>
  <inkml:trace contextRef="#ctx0" brushRef="#br1" timeOffset="143024.94">9927 3725 0,'21'0'0,"-21"22"16,0-1 31,21-21-47,1 0 15,-22 21-15,21-21 16,0 0-1,0 0-15,0 0 16,0 0-16,1 0 0,-1 0 16,0 0-16,0 0 0,0 0 15,22-21-15,-22 21 0,0 0 0,0-21 0,0-1 16,0 22-16,1-21 0,-22 0 16,21 0-16,-21 0 15,21 0-15,-21-1 0,0 1 16,0 0-16,0 0 15,-21 0-15,0 21 0,-1 0 16,1 0-16,0 0 0,0 0 0,0 0 16,-22 0-16,22 21 0,-21 0 15,0 0-15,20-21 0,-20 21 0,0 1 16,21-1-16,-22 21 16,22-21-16,0 0 0,-21 1 0,20-1 15,1-21-15,21 21 0,0 0 0,-21 0 16,21 0-16,0 1 15,21-22-15,-21 21 16,21 0-16,1-21 0,-1 0 0,0 21 16,21-21-16,-21 21 0,1 0 15,20-21-15,-21 22 0,21-1 0,-20 0 16,20 0-16,-21 0 0,0 0 16,22 1-16,-22-1 0,0 0 0,21 21 15,-21-21-15,-21 1 0,0 20 16,0-21-16,0 0 15,0 0-15,0 1 0,0-1 0,0 0 16,-21-21-16,-21 21 0,21 0 0,-22 0 16,1-21-16,0 22 0,-22-22 15,22 0-15,-22 21 0,22-21 0,0 0 16,-22 0-16,22 0 0,0 0 0,-1 0 16,22-21-16,-21 21 0,21-22 15,-22 22-15,22-21 0,0 21 16,0-21-16,21 0 0,-21 21 0,21-21 15,0 0 1,21 21 15,0 0-31,0 0 16,21-22-16,-20 22 0,-1 0 0</inkml:trace>
  <inkml:trace contextRef="#ctx0" brushRef="#br1" timeOffset="143470.07">10626 4318 0,'42'-42'15,"-21"42"1,-21-21-16,21-1 0,0 22 0,-21-21 16,22 0-16,-1 21 0,-21-21 15,0 0-15,0 0 0,21-1 0,-21 1 16,0 0-16,-21 0 16,0 21-1,-1 0-15,1 0 0,-21 0 0,21 21 16,0 0-16,-22 0 15,22 1-15,0-1 0,0 0 0,-22 21 16,22-21-16,0 1 0,21 20 0,-21-21 16,21 21-16,0-20 0,0-1 15,0 0-15,0 0 0,0 0 0,0 0 16,21 1-16,0-22 0,0 21 16,1-21-16,-1 0 0,0 0 15,0 0-15,0 0 0,22 0 16,-22 0-16,0 0 0,21-21 0,-21-1 0,1 22 15,20-21-15,-21 0 0,21 0 16</inkml:trace>
  <inkml:trace contextRef="#ctx0" brushRef="#br1" timeOffset="143833.37">11218 3514 0,'0'0'0,"0"-21"0,0-1 0,-21 1 16,0 0-16,21 0 0,-21 21 31,21 21-31,0 0 16,0 22-16,0-22 0,0 21 16,0 0-16,0 1 0,0-1 0,0 0 15,-21 1-15,21 20 0,0-20 16,0 20-16,0-21 0,0 1 15,0-1-15,0 22 0,-22-22 0,22-21 16,0 21-16,-21 1 0,21-22 0,0 0 16,0 0-16,0 0 0,0 1 15,0-1-15,0 0 16,0-42 15,0 0-31,0-1 0,21 22 16,1-21-16,-22-21 0,21 21 0,0 0 15</inkml:trace>
  <inkml:trace contextRef="#ctx0" brushRef="#br1" timeOffset="144250.14">11303 4128 0,'0'21'16,"21"-21"-1,0 0-15,0 0 16,1 0 0,-1 0-16,-21-21 0,21 21 15,0-22-15,-21 1 0,21 21 0,-21-21 16,21 0-16,-21 0 0,0 0 16,0-1-16,0 1 15,0 0-15,-21 21 16,0 0-1,0 0-15,0 0 0,0 0 16,21 21-16,-22 0 0,1 1 0,0-1 16,21 0-16,0 0 0,-21 21 15,21-20-15,0-1 0,-21 21 0,21-21 16,0 0-16,0 1 0,0-1 16,0 21-16,0-21 15,0 0-15,0 1 0,21-22 0,-21 21 16,21-21-16,0 0 0,0 0 15,1 0-15,-1 0 0,0 0 16,0 0-16,0 0 0,0-21 0,1-1 16,-1 1-16,0 0 0,0 0 15</inkml:trace>
  <inkml:trace contextRef="#ctx0" brushRef="#br1" timeOffset="144801.4">11726 3937 0,'0'0'15,"0"21"17,0 0-17,0 1-15,0-1 0,0 0 16,0 21-16,0-21 0,0 1 0,0-1 16,0 21-16,0-21 0,0 0 0,0 1 15,0-1-15,0 0 0,0 0 16,0 0-16,0 0 0,0 1 15,-21-1-15,21 0 16,-21-21 15,21-21-15,-21 0-16,21-1 16,0 1-16,0 0 0,0 0 0,0 0 15,0 0-15,0-22 0,0 22 16,0 0-16,0 0 0,21-22 0,0 22 15,0 0-15,0 0 0,1 0 0,-1 0 16,0-1-16,0 1 0,21 21 16,-20 0-16,-1-21 0,0 21 0,0 0 15,0 0-15,0 21 0,1-21 0,-1 21 16,0 1-16,0-1 0,-21 21 16,0 0-16,21-20 15,-21 20-15,21 0 0,-21-21 16,0 1-16,0 20 0,0-21 15,0 0-15,0 0 0,0 1 16,-21-1-16,0-21 16,21 21-16,0-42 47,0 0-47,21-1 15</inkml:trace>
  <inkml:trace contextRef="#ctx0" brushRef="#br1" timeOffset="145073.24">12404 3958 0,'0'21'31,"0"1"-31,0-1 0,0 0 0,0 0 15,0 21-15,-22-20 0,22-1 16,0 21-16,0-21 0,0 0 0,0 1 16,0-1-16,-21 0 0,21 0 15,0 0-15,0 0 0,-21 1 0,21-1 16,21-42 31,0-1-47</inkml:trace>
  <inkml:trace contextRef="#ctx0" brushRef="#br1" timeOffset="145445.03">12382 3683 0,'0'0'0,"-21"0"0,0 0 16,0 0-16,0 0 0,0 0 15,21 21-15,-22 0 0,22 1 16,0-1-16,0 0 16,0 0-16,22-21 0,-1 21 0,0-21 15,0 0-15,0 21 16,0-21-16,1 0 0,-1 0 0,0 0 16,0 0-16,0-21 15,0 0-15,-21 0 0,22 0 16,-22 0-16,0-1 15,0 1-15,0 0 0,0 0 16,0 0-16,-22 0 0,1-1 0,0 22 16,21-21-16,-21 21 0,0 0 0,0 0 15,-1 0-15,22 21 16,0 1-16,-21-1 0,21 21 16,0-21-16,0 0 0,0 1 0,0-1 15,0 0-15,0 0 0,0 0 16,21 0-16,1 1 0</inkml:trace>
  <inkml:trace contextRef="#ctx0" brushRef="#br1" timeOffset="145962.13">12785 3916 0,'0'-21'0,"0"42"0,-22-42 16,22 42 15,0 0-15,0 0-16,-21 0 0,21 22 0,0-22 15,0 21-15,0-21 0,0 22 0,0-22 16,0 0-16,0 21 16,0-20-16,0-1 0,0 0 0,0 0 0,0 0 15,0 0-15,21-21 16,1 0-16,-1 0 0,0 0 16,0 0-16,0 0 0,0 0 15,1-21-15,-1 0 0,0 0 16,0 0-16,-21-22 0,21 22 15,0 0-15,-21-21 0,22-1 0,-22 1 16,0 21-16,0-21 0,0 20 0,0 1 16,0 0-16,0 0 0,0 0 15,0 42 17,0 0-17,0 0-15,0 0 0,21 1 16,0-1-1,0-21-15</inkml:trace>
  <inkml:trace contextRef="#ctx0" brushRef="#br1" timeOffset="146701.31">13335 3958 0,'0'-42'31,"0"63"1,0 0-32,0 0 0,-21 1 15,21-1-15,0 0 0,0 21 0,0-21 16,0 1-16,0-1 16,0 0-16,0 0 0,0 0 0,0 0 15,0 1-15,0-1 0,0 0 0,0 0 16,0-42 31,0 0-32,0 0-15,0-1 0,0-20 16,0 21-16,0 0 0,21 0 16,0-22-16,0 22 0,-21-21 0,21 21 15,1-1-15,-1 1 0,0 0 0,0 0 16,0 0-16,0 21 0,1 0 15,-1 0-15,0 0 0,0 0 16,-21 21-16,21-21 0,-21 42 16,21-21-16,-21 1 0,0-1 15,0 21-15,0-21 0,0 22 0,0-22 16,0 0-16,0 21 0,0-21 0,0 1 16,0-1-16,0 0 0,0 0 15,0 0 1,0-42 15,0 0-31,0 0 16,-21 0-16,21-1 0,0 1 15,0 0-15,0 0 0,0-21 16,0 20-16,21-20 0,-21 0 0,22 21 16,-1-22-16,0 22 0,0 0 0,0 0 15,22 0-15,-22-1 0,21 22 16,-21 0-16,22 0 0,-22 0 0,21 0 15,0 22-15,-20 20 0,-1-21 16,-21 0-16,21 22 0,-21-22 16,0 21-16,0 0 0,0-20 0,0 20 15,-21-21-15,0 21 0,21-20 0,-22-1 16,1 0-16,0 0 0,21 0 16,0 0-16,-21-21 0,21 22 15,-21-22-15</inkml:trace>
  <inkml:trace contextRef="#ctx0" brushRef="#br1" timeOffset="147921.44">10562 5355 0,'0'0'0,"0"21"0,21-21 47,0 0-47,1 0 0,-1 0 0,0 0 16,0 0-16,0 0 0,0-21 0,1 0 15,-1 21-15,0-21 0,0 21 16,0-21-16,0 0 0,1-1 0,-1 1 15,-21 0-15,0 0 0,0 0 16,0 0-16,0-1 0,0 1 0,-21 0 16,-1 0-16,1 0 0,-42 0 15,20 21-15,22 0 16,-21 0-16,0 0 0,-1 0 0,1 21 16,0 0-16,-1 0 0,1 0 0,0 0 15,20 1-15,-20-1 0,21 0 16,0 21-16,0-21 0,21 1 0,0-1 15,0 0-15,0 0 0,21 0 16,0 0-16,0-21 0,0 22 0,0-1 16,22 0-16,-22-21 0,21 21 0,1 0 15,-22 0-15,21 1 16,0-22-16,1 21 0,-1 0 0,-21 0 0,22 21 16,-1-20-16,-21-1 0,0 0 15,22 0-15,-43 0 0,21 22 16,-21-22-16,0 0 0,0 42 15,0-41-15,-21-1 0,-1 0 0,1 0 16,-21 0-16,21 0 0,-22 1 16,1-1-16,0-21 0,-22 21 0,22-21 15,0 0-15,20 0 0,-62 0 16,63 0-16,-43-21 16,43 0-16,0 21 0,-22-22 15,22 1-15,21-21 0,-21 21 0,0 0 0,0-1 16,21 1-16,0 0 0,-21 0 15,21 0-15,0 0 0,0-1 16,0 1-16,21 21 16,21 0-1,-21-21-15,0 21 0,1 0 0,20 0 16,0 0-16,-21 0 0,22 0 16,-1 0-16,-21 0 0,22 0 0,-1 0 15</inkml:trace>
  <inkml:trace contextRef="#ctx0" brushRef="#br1" timeOffset="148297.23">10985 5821 0,'0'0'0,"22"0"0,62-21 15,-63 21 1,1-21-16,-1 21 0,0-22 15,0 22-15,0-21 0,0 0 0,1 21 16,-1-21-16,0 0 0,0 21 0,-21-21 16,0-1-16,0 1 15,0 0-15,-21 0 16,0 21-16,0 0 0,-1 0 16,1 0-16,-21 0 0,21 21 15,0-21-15,-1 21 0,1 0 0,0 1 16,21 20-16,-21-21 0,21 0 15,-21 0-15,21 22 0,0-22 0,0 0 16,0 0-16,0 0 0,0 1 16,0-1-16,21 0 0,0-21 15,0 21-15,0-21 0,1 0 16,-1 0-16,0 0 0,0 0 0,0 0 16,0 0-16,22 0 0,-22 0 15</inkml:trace>
  <inkml:trace contextRef="#ctx0" brushRef="#br1" timeOffset="148769.96">11599 5673 0,'0'0'0,"0"-21"0,0-1 0,0 1 15,0 0 1,0 0-16,21 21 31,1 0-31,-1 0 16,0 21-16,0-21 0,0 21 0,0 0 15,1 1-15,-1 20 0,0-21 16,0 0-16,0 0 0,-21 22 0,43-1 16,-43 0-16,0-20 0,0-1 15,0 0-15,0 0 0,0 0 16,0 0-16,0 1 0,0-1 15,0-42 32,0-1-47,0 1 0,0 0 16,0 0-16,0 0 0,0 0 16,0-22-16,0 22 0,0-21 0,0 21 15,0-22-15,0 22 0,21-21 16,-21 21-16,21-1 0,0 1 0,-21 0 15,21 21-15,0 0 16,1 0-16,-1 0 16,0 0-16,0 0 15,0 21-15</inkml:trace>
  <inkml:trace contextRef="#ctx0" brushRef="#br1" timeOffset="149253.68">12340 5694 0,'0'-21'0,"0"42"0,0-63 16,-21 42-16,21-22 0,0 1 16,0 42 30,0 1-46,21-22 0,-21 21 16,21 21-16,-21-21 0,21 0 0,-21 1 16,22-1-16,-22 0 0,0 21 15,0-21-15,0 1 0,0-1 0,21 0 16,-21 0-16,0 0 0,0 0 0,0 1 16,0-1-1,21-21-15,0 0 16,-21-21-1,21-1 1,-21 1-16,21 0 0,-21 0 0,22 0 16,-22 0-16,0-22 0,21 22 0,0-21 15,-21 21-15,21-22 0,-21 22 16,21-21-16,-21 21 0,21-1 0,-21 1 16,0 0-16,22 21 0,-22-21 15,0 0-15,21 21 16,-21 21 15,0 0-31,0 0 16,0 0-16,0 1 0,0-1 15</inkml:trace>
  <inkml:trace contextRef="#ctx0" brushRef="#br1" timeOffset="149653.51">12763 5842 0,'0'0'0,"22"0"16,-1 0-1,0-21-15,0 21 16,-21-21-16,21 21 0,0-21 0,-21-1 16,22 1-16,-1 0 15,-21 0-15,0 0 16,0 0-16,-21 21 31,-1 0-31,1 0 16,0 21-16,0 0 15,21 0-15,-21 0 16,21 0-16,-21 22 0,21-22 0,0 0 16,0 0-16,0 0 0,0 22 15,0-22-15,0 0 0,0 0 16,0 0-16,0 1 0,0-1 15,21-21-15,0 0 16,0 0-16,0 0 16,0 0-16,1 0 0,-1 0 15,0 0-15,0-21 0,0-1 16,0 1 0</inkml:trace>
  <inkml:trace contextRef="#ctx0" brushRef="#br1" timeOffset="150117.26">13271 5715 0,'0'0'0,"0"-21"0,0 0 0,0 0 16,0-1-16,0 1 16,22 0-16,-1 21 15,0 0 1,0 0-16,0 0 15,0 0-15,1 21 0,-1 0 16,-21 1-16,21-1 16,-21 0-16,0 0 0,21 0 0,-21 0 15,0 1-15,0-1 0,0 0 0,0 0 16,0 0-16,0 0 0,0 1 16,0-1-16,0 0 0,0 0 0,-21-21 15,0 21-15,21 0 16,-21-21-16,-1 0 31,22-21-15,0 0-1,0 0-15,0 0 0,0 0 0,0-1 16,0 1-16,0 0 0,0 0 0,22-21 16,-1 20-16,-21 1 0,21-42 15,0 42-15,-21-1 0,21 1 16,-21 0-16,0 0 0,21 21 0,-21-21 15,22 21-15</inkml:trace>
  <inkml:trace contextRef="#ctx0" brushRef="#br1" timeOffset="151381.82">10012 7874 0,'0'0'0,"0"-42"31,0 21-31,0-1 0,0 1 15,0 0-15,0 0 16,0 0 0,-21 21-16,-1 0 31,1 0 0,21 21-31,0 0 0,0 0 16,0 0-16,0 1 0,0 20 0,0 0 15,0-21-15,0 22 0,0 20 16,0-20-16,0 20 0,0-21 0,0 22 16,0-1-16,0-20 0,0 20 0,0 64 15,0-84-15,0 20 16,0 1-16,0-1 0,0 1 16,0-1-16,0 1 0,0-1 0,0 1 15,0-1-15,-21-21 0,21 22 16,0-1-16,0 1 0,-21-22 15,0 22-15,21-1 0,-21 1 0,21-1 0,0-20 16,-22 20-16,22 1 0,-21-22 0,21 21 16,0-20-16,-21-1 0,21 22 15,0-22-15,0 0 0,0 1 0,0-1 16,0-21-16,0 21 0,0 1 0,0-22 16,0 0-16,0 0 0,0 0 15,0 1-15,0-1 0,0-42 31,0-1-15,0 1-16,21 0 0,-21 0 16,21-21-16,1-1 0,-22 22 0,0-21 15,21-1-15,-21-20 0</inkml:trace>
  <inkml:trace contextRef="#ctx0" brushRef="#br1" timeOffset="153185.32">10118 7662 0,'-22'0'32,"22"22"30,22-22-62,-22 21 0,21-21 16,0 0-16,0 0 0,21 21 0,22-21 15,-22 0 1,1 21-16,-1-21 0,0 0 0,22 0 16,-1 0-16,1 0 0,20 0 0,1 0 15,0 0-15,-1 0 0,22 0 16,-21 0-16,0 0 0,20 0 0,-20 0 16,21 0-16,0 0 0,0 0 0,-1 0 15,86 0 1,-85-21-16,-22 21 0,1 0 0,0 0 0,-22-21 15,22 21-15,-22 0 0,22 0 16,-21 0-16,-1 0 0,1-21 0,20 21 16,-41 0-16,20 0 0,-21 0 15,22 0-15,-22-22 0,1 22 16,-1 0-16,0 0 0,-21 0 0,22 0 16,-22 0-16,21 0 0,-21-21 0,1 21 15,-1 0-15,0 0 16,0 0 15,0 0-15,0 0-1,-21 21 1,22-21-16,-22 22 16,0-1-16,21 0 15,-21 0-15,0 0 16,0 0-16,21 22 0,-21-22 15,0 21-15,0-21 0,0 22 0,0 20 16,0-20-16,0-1 0,0 0 16,0 22-16,0-22 0,0 0 0,0 22 15,0-22-15,0 1 0,21-1 0,-21 0 16,0 22-16,0-22 0,21 22 16,-21-22-16,0 0 0,0 22 0,0-22 15,0 22-15,21-22 0,-21 21 16,22-20-16,-22-1 0,0 22 0,0 20 15,21-41-15,-21-1 16,0 0-16,0 1 0,21-1 0,-21 0 16,0 1-16,0-1 0,0 0 15,0-21-15,0 22 0,21-1 0,-21-21 16,0 43-16,21-43 0,-21 0 16,0 21-16,0-20 0,0-1 15,0 0-15,0 0 0,0 0 0,0 0 16,21 1-16,-21-1 0,0 0 15,0 0-15,0 0 0,0 0 16,0 1-16,0-1 0,0 0 0,0 0 16,0 0-16,0 0 0,0 1 15,22-1-15,-22 0 0,0 0 0,0 0 16,0 0-16,21 1 0,-21-1 0,0 21 16,0-21-16,0 0 0,0 1 15,0-1-15,0 0 16,0 0-16,0 0 0,0 0 15,0 1 1,-21-1-16,-1-21 0,22 21 16,-21-21-1,0 0-15,0 0 0,0 0 16,0 0-16,-1 0 0,1 0 16,-21 0-16,21 0 0,0 0 0,-1 0 15,-20 0-15,21 0 0,-21 0 16,20 0-16,-20 0 0,0 0 15,21 0-15,-22 0 0,1 0 0,0 0 16,-1 0-16,1 0 0,0 0 0,-22 0 16,22 0-16,-1 21 0,-20-21 0,21 0 15,-1 0-15,1 0 0,0 0 16,-22 0-16,22 0 0,-1 0 0,1 0 16,-21 0-16,20 0 0,-20 0 15,20 0-15,-20 0 0,-1 0 0,22 0 16,-21 0-16,20 0 0,-20 0 0,20 0 15,-20 0-15,21 0 0,-1 0 16,1 0-16,0 0 0,-22 0 0,22 0 16,-1 0-16,1 0 0,0 0 0,-22-21 15,22 21-15,-22 0 0,22 0 16,-21 0-16,-1 0 0,1-21 0,20 21 16,-20 0-16,-1 0 0,22 0 0,0-21 15,-1 21-15,-20 0 0,20 0 0,1 0 16,-43-22-1,43 22-15,0 0 0,-22 0 0,22 0 16,0 0-16,-1 0 0,-20-21 0,20 21 16,1 0-16,0 0 0,21 0 0,-22 0 15,22 0-15,-21 0 0,-22 0 16,43 0-16,0 0 0,0 0 16,0 0-16,-1 0 0,1 0 0,0 0 15,0 0-15,0 0 0,0 0 16,-1 0-16,1 0 0,0 0 15,0 0-15,0 0 0,0 0 32,21-21 15,21 0-32,0 0-15,0 21 16</inkml:trace>
  <inkml:trace contextRef="#ctx0" brushRef="#br1" timeOffset="153693.04">10541 9059 0,'0'0'0,"0"-21"0,0 0 63,21 21-47,0 0-16,0 0 0,1 0 0,20 0 15,0 0-15,1-21 0,20 21 16,-21 0-16,22 0 0,-22 0 0,22 0 15,-22 0-15,22 0 0,-22 0 0,0 0 16,1 0-16,-1 0 0,0 0 16,-21 0-16,1 0 0,-1 0 0,-21 21 47,-21-21-32,-1 0-15,1 0 16</inkml:trace>
  <inkml:trace contextRef="#ctx0" brushRef="#br1" timeOffset="154167.76">11197 9017 0,'0'0'0,"-21"0"0,0 0 16,0 21-1,21 0-15,0 1 16,0-1-1,0 0-15,0 0 0,0 0 0,0 0 16,0 1-16,0-1 0,0 0 16,0 0-16,0 0 0,0 0 0,0 1 15,0-1-15,0 0 0,0 0 0,0 21 16,0-20-16,0-1 0,0 0 16,0 0-16,0 21 0,0-20 0,0-1 15,0 0-15,0 0 0,0 0 0,0 0 16,0 1-16,0-1 0,0 0 15,0 0-15,0 0 0,-22 0 16,1-21-16,0 22 16,0-22-16,0 0 0,-22 0 15,22 0-15,0 0 0,0 0 16,-21 0-16,20 0 0,-20 0 0,21 0 16,-21 0-16,20 0 0,1-22 0,-21 22 15,21 0-15,0-21 0,-1 21 16,1-21-16,0 21 0,0 0 0,21-21 15,-21 21 1,21-21 15,21 0-15,0 21-16,0 0 0,0-22 16,1 22-16,-1 0 0</inkml:trace>
  <inkml:trace contextRef="#ctx0" brushRef="#br1" timeOffset="154678.63">12044 9165 0,'0'0'16,"0"-21"-16,0 0 0,0 0 16,0 0-16,-21-1 15,-1 22-15,1 0 16,0-21-16,0 21 0,0 0 16,0 0-16,-1 0 15,1 21-15,0 1 0,0-1 0,0-21 16,0 21-16,-1 0 0,1 0 15,0 0-15,0 1 0,0 20 0,0-21 16,-1 0-16,1 22 0,0-22 0,21 0 16,0 21-16,-21-21 0,21 22 15,-21-1-15,21-21 0,0 22 0,0-22 16,0 21-16,0 0 0,0-20 16,0-1-16,0 21 0,21-21 0,0 0 15,-21 1-15,21-1 0,0 0 0,1 0 16,-1-21-16,0 0 0,0 21 15,21-21-15,-20 0 0,-1 0 16,0 0-16,21 0 0,-21 0 0,1 0 16,41-21-16,-42 0 0,0 21 15,1-21-15,20 21 0,-21-21 16,0 21-16,-21-22 0,21 1 0,1 21 16,-1-21-16,-21 0 0,0 0 15,21 21-15,0-21 0</inkml:trace>
  <inkml:trace contextRef="#ctx0" brushRef="#br1" timeOffset="155037.94">12615 9123 0,'0'0'0,"-21"-21"15,21 42 17,0 0-32,-21 0 0,21 0 15,0 22-15,0-22 16,0 0-16,0 0 0,-21 22 0,21-22 16,0 21-16,0-21 0,0 22 0,0-22 15,0 21-15,0-21 0,0 22 16,-21-22-16,21 0 0,0 21 0,0-21 15,0 1-15,-22-1 0,22 0 16,0 0-16,0 0 16,0-42 15,0 0-15,0 0-16</inkml:trace>
  <inkml:trace contextRef="#ctx0" brushRef="#br1" timeOffset="155821.62">12531 9208 0,'0'0'0,"0"-22"0,0 1 15,-22 21-15,22-21 0,0 0 16,0 0-1,22 0-15,-1 21 16,0 0-16,0-22 0,0 22 0,0-21 16,22 21-16,-22 0 0,21 0 15,-21 0-15,22 0 0,-1 0 0,0 0 16,-20 0-16,20 21 0,-21 1 0,0-22 16,0 21-16,1 0 0,-22 0 15,21 0-15,-21 0 0,0 1 16,0-1-16,-21 0 0,-1 0 15,1 0-15,-21 0 0,21 1 0,-43 20 16,22-21-16,21 0 16,-22-21-16,22 21 0,0 1 0,0-22 15,0 21-15,0-21 0,-1 0 16,44 0 15,-1-21-15,0 21-16,0 0 0,0-22 15,0 22-15,1-21 0,-1 21 16,0 0-16,0 0 0,21 0 0,-20-21 16,-1 21-16,0 0 0,0 0 15,21 0-15,-20 0 0,-1 0 16,0 0-16,0 0 0,21 21 16,-20-21-16,-1 21 0,0 1 0,0-22 15,0 21-15,-21 0 0,21-21 0,1 42 16,-22-21-16,0 1 15,0-1-15,0 0 0,0 0 0,0 0 16,0 0-16,0 1 0,-22-1 16,1 0-16,0 0 0,0 0 0,-21 0 15,-1 1-15,22-22 16,-21 21-16,-1 0 0,22-21 16,-21 21-16,0-21 0,-1 0 0,1 21 15,0-21-15,20 0 0,-20 0 0,0 0 16,21 0-16,-22 0 0,22 0 15,0 0-15,0 0 0,0 0 0,-1 0 16,1 0-16,0 0 0,0 0 16,0 0-16,21-21 15,0 0 17,0 0-1,-21 21-31,-1-21 0</inkml:trace>
  <inkml:trace contextRef="#ctx0" brushRef="#br1" timeOffset="177393.39">9885 10372 0,'0'21'32,"-21"-21"15,-1 0-16,22 21-16,0 0 1,0 0-16,0 1 16,0-1-1,0 0-15,-21 0 16,21 0-16,0 0 16,0 1-16,0-1 15,0 0 16,0-42 32</inkml:trace>
  <inkml:trace contextRef="#ctx0" brushRef="#br1" timeOffset="200933.1">16912 1164 0,'0'0'0,"0"-21"0,21 21 0,0-21 31,1 21-15,-22-21-16,0 0 15,0-1-15,0 1 16,0 0-16,0 0 15,-22 21-15,1-21 16,0 0-16,0 21 16,0-22-16,0 22 0,-1 0 15,1 0-15,0 0 0,0 0 16,0 0-16,0 0 0,-1 22 0,1-22 16,0 21-16,21 0 0,-21 0 15,0 0-15,0 0 0,-1 1 0,22-1 16,0 21-16,-21-21 0,21 0 15,-21 22-15,21-22 0,0 0 0,0 21 16,0-20-16,0-1 0,0 0 16,0 0-16,0 0 15,21 0-15,0-21 16,1 22-16,-1-22 16,0 0-16,0 0 0,0 0 0,0 0 15,1 0-15,-1 0 0,0 0 16,0 0-16,0-22 0,0 22 0,1-21 15,-1 21-15,-21-21 0,21 0 0,0 0 16,0 0-16,0-22 0,1 22 16,-22-21-16,21-1 0,0 1 0,-21 0 15,21-1-15,-21-20 0,21 21 16,-21-22-16,0 22 0,21-22 16,-21 22-16,22-22 0,-22 22 15,21 0-15,-21-1 0,0 1 0,0 21 16,0-21-16,0 20 0,0 1 15,0 0-15,0 0 0,0 0 0,0 42 32,0 21-17,-21-21-15,21 22 0,-22-22 16,22 21-16,-21 22 0,21-22 0,0 0 16,-21 22-16,21-1 0,-21-20 15,21 20-15,-21-20 0,21-1 16,0 0-16,0 1 0,0-1 0,0 0 15,0-21-15,0 1 0,0-1 16,0 0-16,0 0 0,0 0 0,21-21 16,0 0-16,-21 21 0,21-21 15,0 0-15,1 0 0,-1 0 16,0 0-16,0 0 16,0 0-16,0-21 15,-21 0-15,22 0 0</inkml:trace>
  <inkml:trace contextRef="#ctx0" brushRef="#br1" timeOffset="201425.38">17399 1080 0,'0'-22'16,"0"1"-1,0 0-15,0 0 16,0 0-16,0 0 16,21 21-16,0 0 15,0 0-15,1 0 16,-1 0-16,0 0 16,0 0-16,0 0 0,0 21 0,1 0 15,-1 0-15,0 0 0,-21 0 16,0 22-16,0-22 0,0 0 0,0 0 15,0 0-15,0 1 0,0-1 16,0 0-16,0 0 0,-21 0 0,21 0 16,-21 1-16,-1-22 15,1 0 1,21-22 0,0 1-1,0 0-15,0 0 0,0 0 0,0 0 16,21-1-16,-21 1 15,0 0-15,22 0 0,-1-21 0,-21 20 16,21 1-16,-21 0 0,21 0 16,0 0-16,-21 0 0,21-1 15,1 1-15,-1 21 16,0 0 0,0 0-1</inkml:trace>
  <inkml:trace contextRef="#ctx0" brushRef="#br1" timeOffset="201709.22">17949 910 0,'0'21'31,"-21"1"-31,21-1 16,0 0-16,0 0 0,0 21 15,0-20-15,0-1 0,0 0 0,0 0 16,0 0-16,0 0 0,0 1 16,0-1-16,0 0 0,0 0 0,0 0 15,0 0 1,0-42 31,0 0-47,-21 0 15,21 0-15,0 0 0</inkml:trace>
  <inkml:trace contextRef="#ctx0" brushRef="#br1" timeOffset="201893.11">17907 762 0,'0'0'16,"0"-21"-16,0 0 0,-21 0 15,21-1 1,-21 22-1,21 22 17,0-1-32,21-21 0,-21 21 15,21-21-15,-21 21 0,21 0 16</inkml:trace>
  <inkml:trace contextRef="#ctx0" brushRef="#br1" timeOffset="202369.05">18161 995 0,'0'-21'16,"0"0"0,21 21 30,-21 21-46,21 0 16,0 0-16,-21 21 0,22-20 16,-1-1-16,-21 0 0,21 0 15,-21 0-15,0 0 0,0 1 16,21-1-16,-21 0 0,0 0 16,21 0-16,-21-42 46,21 21-46,-21-21 0,0 0 16,22 0-16,-22-1 16,0 1-16,0 0 0,21 0 0,0-21 15,-21 20-15,21 1 0,0-21 16,-21 21-16,21 0 0,-21-1 0,22 1 16,-1 0-16,-21 0 15,21 21-15,0 0 0,0 0 31,0 0-15,-21 21-16,0 0 16,0 0-16</inkml:trace>
  <inkml:trace contextRef="#ctx0" brushRef="#br1" timeOffset="202731.53">18690 1101 0,'0'0'15,"42"0"1,-20-21-16,-22-1 16,21 1-16,0 21 15,-21-21-15,0 0 0,0 0 16,21 0-16,-21-1 16,0 1-1,-21 21-15,0 0 16,0 0-16,-1 21 15,22 1-15,-21-1 0,0-21 0,21 21 16,-21 21-16,21-21 0,0 1 16,0-1-16,0 0 0,0 0 0,0 0 15,0 0-15,0 1 0,0-1 16,0 0-16,21-21 0,-21 21 0,21-21 16,0 0-16,1 21 0,-1-21 15,0 0-15,0 0 16,0 0-16,0 0 0,1 0 0,-1-21 15,0 21-15,0-21 0,0 0 16,0 21-16,1-21 0,-22-1 0</inkml:trace>
  <inkml:trace contextRef="#ctx0" brushRef="#br1" timeOffset="203133.3">19071 889 0,'0'0'0,"21"-21"16,0 21-16,1 0 15,-1 0 1,0 0-16,0 0 16,0 0-16,0 21 0,1 0 15,-22 0-15,21 1 0,-21-1 0,0 0 16,0 0-16,0 0 0,0 0 16,0 1-16,0-1 0,0 0 0,0 0 15,0 0-15,0 0 0,0 1 16,0-1-16,-21-21 0,-1 21 15,1-21 1,21-21 15,0 0-31,0-1 16,0 1-16,0 0 0,0 0 16,0 0-16,0 0 0,0-1 15,21-20-15,-21 21 0,22 0 0,-22 0 16,0-1-16,21 22 0,0-21 15,-21 0-15,0 0 16,21 21-16,0 0 16,0 0-1,1 0-15,-1 0 0</inkml:trace>
  <inkml:trace contextRef="#ctx0" brushRef="#br1" timeOffset="203780.75">19875 910 0,'22'0'0,"-1"0"16,-21-21-16,21 21 15,0-21-15,0 21 16,0-21-16,1 0 0,-1 21 15,0-22-15,0 1 0,0 0 0,22 0 16,-22 0-16,0 0 16,-21-1-16,21 1 0,-21 0 0,0 0 15,0 0-15,0 0 16,-21-1-16,0 22 0,0 0 0,-1 0 16,1 0-16,0 0 0,0 0 0,0 0 15,0 0-15,-1 0 0,1 22 16,0-1-16,-21 0 0,21 0 0,-1 0 15,22 0-15,-21 22 0,0-22 16,21 21-16,0-21 0,0 22 0,0-22 16,0 21-16,0-21 15,0 1-15,0-1 0,0 0 0,0 0 16,21 0-16,0 0 0,1-21 16,-1 22-16,0-22 0,0 0 15,0 0-15,0 0 16,1 0-16,-22-22 15,0 1-15,0 0 16,-22 21 0,1 0-16,0 0 0,0 0 15,0 0-15,21 21 0,-21 0 16,-1 1-16,1-22 0,0 21 0,0 21 16,0-21-16,21 0 15,0 1-15,-21-1 0,21 0 0,0 0 16,0 0-16,0 0 0,0 1 15,0-1-15,0 0 16,21-21-16,0 0 0,0 0 0,0 0 16,0 0-16,1 0 15,-1 0-15,21 0 0,-21 0 0,0 0 16,1 0-16,-1-21 0,0 0 16</inkml:trace>
  <inkml:trace contextRef="#ctx0" brushRef="#br1" timeOffset="204061.59">20341 1058 0,'0'0'15,"0"-21"-15,0 42 47,21-21-47,0 22 16,-21-1-16,22 0 0,-1 0 0,-21 0 15,21 22-15,-21-22 16,21 0-16,-21 0 0,0 0 0,21 0 16,-21 1-16,21-1 15,1-21 17,-1 0-17,0-21-15,0-1 16</inkml:trace>
  <inkml:trace contextRef="#ctx0" brushRef="#br1" timeOffset="204297.45">20701 995 0,'0'0'0,"-42"0"32,20 21-32,1-21 0,-21 42 15,21-20-15,-22-1 16,22 0-16,0 21 0,0-21 15,0 1-15,0-1 0,-1 0 0,1 21 16,0-21-16,0 1 0,0-22 16,21 21-16,0 0 0,0 0 0,21-21 47,0 0-47,0 0 0,0-21 15</inkml:trace>
  <inkml:trace contextRef="#ctx0" brushRef="#br1" timeOffset="204705.22">20807 1249 0,'0'0'0,"21"0"16,0 0-16,0 0 0,0 0 15,1 0-15,-1 0 16,0 0-16,0 0 0,0-21 16,0 0-16,1-1 15,-22 1-15,21 21 0,-21-21 16,0 0-16,0 0 16,0 0-16,-21 21 15,-1 0-15,1 0 16,0 0-16,0 0 0,0 21 0,0-21 15,-1 21-15,1 0 0,0 0 0,21 0 16,-21 1-16,21-1 0,-21 21 16,21-21-16,0 0 0,0 1 0,0-1 15,0 0-15,0 0 16,0 0-16,21-21 16,0 0-16,0 21 0,0-21 15,1 0-15,20 0 0,-21 0 16,0 0-16,0 0 0,1-21 0,-1 21 15,21-21-15</inkml:trace>
  <inkml:trace contextRef="#ctx0" brushRef="#br1" timeOffset="205430.8">21251 1101 0,'0'0'0,"0"21"46,0 0-46,0 0 0,0 0 16,0 1-16,0-1 0,-21 0 0,21 0 16,0 0-16,0 0 0,-21-21 15,21 22-15,0-1 0,0 0 0,0 0 16,21-21 0,0 0-16,0 0 15,1 0-15,-1 0 16,0 0-16,0 0 0,0-21 15,0 0-15,1 0 0,-1-1 16,0 1-16,-21 0 16,0 0-16,21 0 0,-21 0 0,21-1 15,-21 1-15,0 0 0,0 42 47,0 0-47,0 1 0,-21-1 16,21 0-16,0 0 0,0 0 15,0 0-15,0 1 0,0-1 16,0 0-16,21-21 16,0 21-16,1-21 0,-1 0 0,0 0 15,0 0-15,0 0 16,0 0-16,1 0 0,-1-21 16,0 21-16,0-21 0,0 0 15,0-1-15,1-20 0,-1 21 16,-21 0-16,0-22 0,21 1 0,0 0 15,-21-1-15,0-20 0,21 21 16,-21-1-16,21-20 0,1 20 0,-22 1 16,0 21-16,0 0 0,0 0 15,0-1-15,0 1 0,0 42 32,0 1-32,-22-1 15,1 0-15,21 21 0,-21-21 16,21 22-16,0-1 0,-21 0 15,21 1-15,0-1 0,-21 0 0,21 1 16,0-1-16,0-21 0,0 22 16,0-22-16,0 0 0,0 0 0,0 0 15,0 0-15,0 1 0,21-22 16,-21 21-16,21-21 0,0 0 16,0 0-16,-21-21 15</inkml:trace>
  <inkml:trace contextRef="#ctx0" brushRef="#br1" timeOffset="205669.28">21738 1058 0,'0'0'0,"0"-21"16,21 21-1,0 0-15,1 0 0,-1-21 16,0 21-16,0 0 16,0 0-16,0 0 0,1 0 0,-1 0 15,0 0-15,0 0 0,0 0 16,0 0-16,1-21 0,-1 21 16</inkml:trace>
  <inkml:trace contextRef="#ctx0" brushRef="#br1" timeOffset="206260.94">22352 1164 0,'0'0'0,"21"0"16,0 0-16,-21-21 15,21 21-15,-21-21 0,0 0 16,0 0 0,0-1-16,0 1 0,0 0 15,-21 21 1,0 0-16,0 0 0,0 0 0,0 0 16,-1 21-16,1 0 15,0 1-15,0-1 0,0 0 0,0 0 16,-1 0-16,1 22 0,0-22 0,21 0 15,0 0-15,-21 0 0,21 0 16,0 1-16,0-1 0,0 0 16,0 0-16,21-21 15,0 0-15,0 0 16,1 0-16,-1 0 0,0 0 16,0-21-16,0 21 0,0-21 15,-21 0-15,22 21 0,-1-22 0,0 1 16,0 0-16,-21 0 0,21 0 15,-21 0-15,21-22 0,-21 1 16,0 21-16,0 0 0,0-1 16,0 44-1,0-1 1,0 0 0,0 0-16,0 0 0,0 0 0,0 1 15,0-1-15,0 0 0,0 0 16,0 0-16,0 0 0,0 1 15,0-1-15,22-21 16,-1 0 0,0 0-16,0 0 0,0 0 15,0-21-15,1-1 0</inkml:trace>
  <inkml:trace contextRef="#ctx0" brushRef="#br1" timeOffset="206861.11">22796 804 0,'0'0'0,"0"-105"32,0 83-32,0 1 15,-21 21-15,0 0 16,21 21-16,0 1 0,0-1 16,0 0-16,-21 0 15,21 21-15,0-20 0,0 20 0,0-21 16,0 21-16,0-20 0,0 20 15,0-21-15,0 21 0,0-20 0,0-1 16,0 21-16,0-21 0,0 0 16,0 1-16,0-1 0,0 0 15,0 0-15,0 0 0,0 0 16,0 1 0,0-44 15,0 1-31,0 0 15,0 0-15,0 0 0,0 0 16,0-1-16,0 1 0,21 0 16,0 21-16,-21-21 0,21 0 0,1 0 15,-1 21-15,21-22 0,-21 22 16,0 0-16,1 0 0,20 0 0,-21 0 16,0 0-16,0 0 15,1 22-15,-1-22 0,0 21 0,-21 0 16,0 0-16,0 0 0,0 0 15,0 1-15,0-1 0,0 0 16,0 0-16,-21 0 0,0-21 0,-1 21 16,1-21-16,0 22 0,0-22 15,0 0-15,0 21 0,-1-21 0,1 0 16,0 21-16,0-21 0,0 0 16,0 0-16,-1 21 0,1-21 15,0 0 1,21-21 15,21 0-15,0 21-16</inkml:trace>
  <inkml:trace contextRef="#ctx0" brushRef="#br1" timeOffset="207190.4">23326 635 0,'0'-21'15,"0"42"-15,0-21 32,0 21-32,0 22 15,0-22-15,0 21 0,0-21 16,0 22-16,-22-1 0,22 0 15,-21 1-15,21-1 0,0 0 0,0 1 16,0-22-16,-21 21 0,21-21 0,0 22 16,0-22-16,-21 0 0,21 0 15,0 0-15,0 0 0,0 1 32,0-44-1</inkml:trace>
  <inkml:trace contextRef="#ctx0" brushRef="#br1" timeOffset="207980.46">23368 1207 0,'0'-22'0,"21"22"16,0 0-1,-21-21-15,21 21 0,-21-21 0,22 0 16,-1 0 0,0 0-16,-21-1 15,0 1 1,-21 21 15,0 0-31,21 21 16,0 1-16,-22-1 0,1 0 0,21 0 15,-21 0-15,21 0 0,0 1 16,0-1-16,-21 0 16,21 0-16,0 0 0,0 0 15,0 1-15,0-1 0,0 0 16,21-21 0,0 0-16,0 0 15,1 0-15,-1 0 0,0 0 16,0 0-16,0 0 0,0 0 15,22 0-15,-22-21 0,0 0 0,0 21 16,0-22-16,1 1 0,20 0 0,-21 0 16,0 0-16,0 0 0,1-1 15,-22 1-15,21-21 0,-21 21 16,21 0-16,-21-1 0,0 1 0,0 0 16,0 0-16,0 0 15,-21 21 1,0 0-16,-1 21 0,1 0 15,0 0-15,0 0 0,0 1 16,0-1-16,21 0 0,0 0 16,0 0-16,0 0 0,0 1 0,0-1 15,0 0-15,0 0 0,0 0 16,0 0-16,21 1 16,0-22-16,-21 21 0,21-21 0,0 21 15,0-21-15,-21 21 0,22-21 16,-1 0-16,-21 21 0,21-21 15,-21 21 1,0 1 0,-21-22-16,0 0 15,-1 0-15,1 0 16,0 0-16,0 21 0,0-21 16,0 0-1,-1 0-15</inkml:trace>
  <inkml:trace contextRef="#ctx0" brushRef="#br1" timeOffset="-46499.78">16468 13208 0,'-22'0'0,"1"0"16,0 0-16,0 0 0,0 0 16,0 0-16,-1 0 0,1 0 15,0 0-15,0 0 0,-21 0 0,20-21 16,1 21-16,0 0 0,0 0 16,21-21-1,21 21 1,0 0-16,22 0 15,-1-21-15,21 21 0,-20 0 16,20 0-16,1 0 0,-1-22 16,1 22-16,-22 0 0,22-21 0,-1 21 15,-21 0-15,1 0 0,-1 0 16,0 0-16,1 0 0,-22 0 0,0 0 16,0 0-16,0 0 0,-42 21 31,0-21-16,0 0-15,0 0 0,0 22 0,-1-22 16,1 0-16,0 0 0,0 0 16,0 0-16</inkml:trace>
  <inkml:trace contextRef="#ctx0" brushRef="#br1" timeOffset="-46154.98">16743 13123 0,'0'0'0,"-21"0"0,21-21 16,-22 21-16,1 0 15,21 21 17,0 1-17,0-1-15,0 21 0,0-21 0,0 0 0,0 22 16,0-1-16,0 0 15,-21 1-15,21-1 0,0 0 0,0 22 16,-21-22-16,21 1 0,0-1 16,-21 0-16,21 1 0,0-22 0,0 21 15,-21-21-15,21 0 0,0 1 0,-22-1 16,22 0-16,0-42 47,0 0-47,0-1 15,0 1-15,0 0 0,0 0 16</inkml:trace>
  <inkml:trace contextRef="#ctx0" brushRef="#br1" timeOffset="-45683.26">16849 13589 0,'0'-21'15,"-22"21"-15,1 0 16,21-21-16,0 0 31,0-1-15,21 22 0,1 0-16,-1 0 0,0 0 0,0 0 15,21 0-15,-20 0 0,20 22 0,-21-22 16,21 21-16,-20 0 0,-1 0 15,0 0-15,0 22 0,0-22 0,-21 0 16,0 21-16,0-21 0,0 1 16,0 20-16,-21-21 0,0 0 0,0 0 15,0 1-15,21-1 0,-22-21 16,22 21-16,-21-21 0,0 0 16,21-21-1,0 0 1,0-1-16,0 1 0,0 0 0,0 0 15,21 0-15,-21-22 0,21 22 16,-21-21-16,0 21 0,22 0 0,-1-22 16,-21 22-16,21 0 0,-21 0 15,0 0-15,21 21 0,0 0 0,0 0 16,1 0-16,-1 0 16,0 0-16,-21 21 15,21-21-15,-21 21 0,21-21 0,0 21 16</inkml:trace>
  <inkml:trace contextRef="#ctx0" brushRef="#br1" timeOffset="-45080.91">17928 13822 0,'0'0'0,"21"-21"16,-21 0-1,21-1-15,-21 1 0,0 0 16,0 0-16,0 0 0,0 0 16,0-1-16,0 1 0,-21 0 0,0 0 15,0 0-15,0 0 0,0-1 16,-1 22-16,1 0 0,0 0 16,0 0-16,-21 0 0,20 0 0,1 22 15,-21-22-15,21 21 0,0 21 16,-22-21-16,22 0 0,0 22 0,0-1 15,0-21-15,-1 22 0,22-1 16,0-21-16,0 21 0,0-20 0,0 20 16,0-21-16,0 0 0,0 0 0,0 1 15,22-22-15,-1 21 0,21-21 16,-21 0-16,0 0 0,1 0 16,-1 0-16,0 0 0,0 0 0,21-21 15,-20-1-15,-1 1 0,0 0 16,0 0-16,0 0 0,0 0 0,1-22 15,-22 22-15,0-21 0,21 21 16,-21-22-16,0 1 0,21 0 16,-21-1-16,0 22 0,0 0 15,-21 21 1,21 21-16,-21 0 16,21 0-16,0 1 0,0-1 15,0 21-15,0-21 0,0 0 0,0 22 16,0-22-16,0 0 0,0 0 15,0 22-15,0-22 0,21-21 16,0 21-16,-21 0 0,21 0 0,0-21 16,0 0-16,1 0 15,-1 0-15,0 0 0,0 0 0,0 0 16,0-21-16,1 0 0,-1 0 16,0 0-16,-21-1 0</inkml:trace>
  <inkml:trace contextRef="#ctx0" brushRef="#br1" timeOffset="-44575.2">18246 13610 0,'0'-21'0,"0"42"0,0-63 16,0 21 0,-22 21-16,1 21 15,21 0 1,0 0-16,0 0 0,0 1 16,0-1-16,0 0 0,0 0 0,0 0 15,0 0-15,0 22 0,0-22 16,0 0-16,0 0 0,0 0 0,0 1 15,0-1-15,0 0 0,0 0 16,0 0 0,-21-21 15,21-21-31,0 0 16,0 0-16,-21 0 15,21-1-15,0 1 0,0 0 16,0 0-16,0-21 0,0 20 0,0-20 15,21 21-15,0-21 0,0 20 16,1-20-16,-1 21 0,42-21 16,-20 42-16,-22 0 0,0 0 0,21 0 15,-21 0-15,1 0 0,-1 21 16,0 0-16,0 0 0,0 0 0,-21 22 16,0-22-16,0 21 0,0-21 15,0 22-15,0-22 0,0 0 0,0 21 16,0-21-16,-21 1 0,21-1 0,0 0 15,-21-21-15,0 21 16,21 0-16,-21-21 0,21 21 16,0-42 15,0 0-31,21 0 16,-21 0-16,21-22 0,0 22 15</inkml:trace>
  <inkml:trace contextRef="#ctx0" brushRef="#br1" timeOffset="-44091.84">19156 13504 0,'0'0'0,"0"-21"0,0 0 15,-21 21-15,-1 0 16,1 0-16,0 0 0,0 0 0,0 0 15,-22 0-15,22 0 0,0 0 16,0 21-16,0 0 0,0-21 0,-1 22 16,1 20-16,21-21 15,0 0-15,0 0 16,0 1-16,21-1 16,1-21-16,-1 0 0,0 21 0,0-21 0,0 21 15,0-21-15,1 21 0,-1-21 16,0 21-16,0-21 0,21 22 15,-20-1-15,-1-21 16,-21 21-16,0 0 0,21-21 0,-21 21 16,0 0-16,0 1 0,-21-1 15,0-21-15,-1 0 16,1 21-16,0-21 0,-21 0 0,21 0 16,-43 0-16,43 0 0,0 0 15,0 0-15,-1 0 0,1 0 16,0 0-16,0 0 0,0 0 0,21-21 15,-21 21-15,-1 0 16,22-21 0,0-1-16,22 1 15,-1 21 1,0-21-16,0 0 0,21 21 16</inkml:trace>
  <inkml:trace contextRef="#ctx0" brushRef="#br1" timeOffset="-43748.03">19558 13272 0,'0'0'0,"0"-22"0,0 1 0,0-42 31,0 84 0,0 21-31,0-21 16,0 1-16,0 20 0,0 0 0,0 1 15,0-1-15,0 0 0,0 1 16,0-1-16,0 0 0,-21 1 0,21-1 16,0 0-16,0 1 0,-21-22 15,21 21-15,-22-21 0,22 0 16,0 1-16,-21-1 0,21 0 15,0 0-15,21-21 32,1 0-32,-1-21 0,0 0 15</inkml:trace>
  <inkml:trace contextRef="#ctx0" brushRef="#br1" timeOffset="-43203.4">20066 13674 0,'21'-21'0,"-21"-43"31,0 43-31,0 0 0,0 0 16,0-1-16,0 1 0,0 0 15,-21 21-15,0 0 0,0 0 16,-1 0-16,1 0 0,0 0 15,21 21-15,-21 0 0,0 1 16,-22-1-16,43 0 0,-42 0 0,42 21 16,-21-20-16,0 20 0,21-21 15,-21 21-15,21-20 0,0-1 16,0 21-16,0-21 0,0 0 0,0 1 16,0-1-16,0 0 0,21-21 15,0 0-15,0 0 16,0 0-16,0 0 0,1-21 15,-1 21-15,0-21 0,-21-1 16,21 1-16,21-21 0,-42 0 16,22 20-16,-22-20 0,21 21 0,-21-21 15,0 20-15,0 1 0,21 0 16,-21 0-16,0 42 31,0 0-31,0 0 16,0 1-16,0-1 0,0 0 0,21 21 15,-21-21-15,21 1 0,-21-1 16,0 0-16,21 0 0,1 0 0,-22 0 16,21 1-16,0-22 0,0 21 15,0-21 1,0 0-16,1-21 16,-1 21-16,-21-22 0,21 1 0</inkml:trace>
  <inkml:trace contextRef="#ctx0" brushRef="#br1" timeOffset="-42883.9">20553 13187 0,'0'0'0,"0"-21"0,0 0 0,0-1 16,0 1-16,0 42 31,0 1-16,-21-1-15,21 21 0,0-21 16,-22 0-16,22 22 0,-21-1 0,21-21 16,0 22-16,0-1 15,0 0-15,0 1 0,-21-1 0,21 0 0,-21 1 16,21-22-16,0 21 0,0-21 16,-21 22-16,21-22 0,-21 0 15,21 0-15,0 0 0,0 0 0,0 1 16,21-22 15,0 0-31,0-22 0,0 22 16,0-21-16</inkml:trace>
  <inkml:trace contextRef="#ctx0" brushRef="#br1" timeOffset="-42452.15">20828 13526 0,'0'-22'0,"0"44"0,21-65 0,-21 22 15,0 42 17,0 0-17,0 1-15,0-1 0,0 0 16,-21 21-16,21-21 0,-21 1 0,21 20 16,0-21-16,0 0 0,0 0 0,0 1 15,0-1-15,0 0 0,0 0 16,0 0-16,0 0 0,21-21 15,0 0-15,0 22 16,0-22-16,22 0 0,-22 0 16,0 0-16,0 0 0,0-22 15,1 1-15,-1 21 0,-21-21 16,0 0-16,0-21 0,21 20 0,-21-20 16,0 21-16,0-21 0,0-1 0,0 22 15,0-21-15,-21-1 16,21 22-16,0 0 0,0 0 0,-21 21 15,-1 0-15,1 0 16,0 0-16,0 0 0,21 21 0,-21 0 16,0 0-16,-1-21 0,22 22 15,0-1-15,0 0 0,-21 0 16,21 0-16,0 0 0,21-21 16,1 0-16,-1 0 0,0 22 15</inkml:trace>
  <inkml:trace contextRef="#ctx0" brushRef="#br1" timeOffset="-41967.71">21357 13547 0,'0'0'0,"-21"-43"31,21 22-31,0 0 15,21 21 1,0-21-16,0 21 0,1 0 16,-1 0-16,0 0 0,0 0 0,0 0 15,0 21-15,1 0 0,-1 0 16,-21 1-16,0-1 0,0 0 0,21 0 16,-21 0-16,0 22 0,0-22 15,0 0-15,0 21 0,0-21 0,-21 1 16,0-1-16,21 0 0,-22-21 0,1 21 15,21 0-15,-21 0 16,21-42 31,0 0-47,0 0 0,21 0 16,-21 0-16,21-1 0,1 1 0,-22-21 15,21 21-15,0 0 0,0-1 16,-21 1-16,21 0 0,0 0 0,1 0 15,-1 0-15,-21-1 0,21 22 16,0-21-16,0 21 0,0 0 16,1-21-16,-1 21 0,0 0 15,0 0 1,0 0 0</inkml:trace>
  <inkml:trace contextRef="#ctx0" brushRef="#br1" timeOffset="-41399.85">22267 13462 0,'0'0'0,"21"-21"0,-21 0 16,22 21-16,-22-21 15,0-1 1,-22 22-1,1 0 1,0 0-16,21 22 0,-21-22 0,0 21 16,0-21-16,-1 21 0,1 0 0,21 0 15,-21-21-15,21 21 0,-21 1 16,21-1-16,0 0 0,0 0 16,0 0-1,21-21-15,0 0 0,0 0 16,-21 21-16,22-21 0,-1 0 15,21 22-15,-21-22 16,0 0-16,1 21 0,-1-21 16,0 0-16,0 21 0,0-21 15,0 21-15,-21 0 16,22-21 0,-22 21-16,0 1 0,0-1 15,-22-21 1,22 21-16,-21-21 0,0 0 0,0 21 15,0-21-15,0 0 16,-1 0-16,1 0 0,0 21 0,0-21 16,0 0-16,0 0 0,-1 0 0,1 0 15,0 0-15,0 0 16,0 0-16,0 0 0,-1 0 16,1 0-1,0 0 1,21-21-1,0 0-15</inkml:trace>
  <inkml:trace contextRef="#ctx0" brushRef="#br1" timeOffset="-40651.75">20087 13250 0,'21'0'62,"0"0"-46,1 0-16,-1 0 0,21 0 0,-21 0 15,22 0-15,20 0 0,-21 0 16,22 0-16,-1 0 0,1 0 0,-1 0 16,1 0-16,-1 0 0,1 0 15,-22 0-15,22 0 0,-22 0 0,22 0 16,-22 0-16,0 0 0,1 0 0,-1 0 16,-21 0-16,21 0 15,-20 0-15,-1 0 0,0 0 0,0 0 16,0 0-1,0 0 110,-21-21-125</inkml:trace>
  <inkml:trace contextRef="#ctx0" brushRef="#br1" timeOffset="-34567.51">25866 1291 0,'0'-21'0,"0"0"16,0 0-16,0 0 0,0-1 15,0 1-15,-22 21 47,22 21-47,-21 1 0,21-1 16,0 21-16,0 0 0,0-20 0,0 20 16,0 0-16,-21 22 0,21-22 15,0 22-15,-21-22 0,21 21 0,-21 1 16,21-22-16,0 1 0,0-1 0,-21 0 15,21 1-15,-22-1 0,22-21 16,-21 0-16,21 0 0,0 1 16,0-1-16,-21 0 15,21-42 17,0 0-32,21-1 0,-21 1 0,0-21 15,0 21-15,21-22 0</inkml:trace>
  <inkml:trace contextRef="#ctx0" brushRef="#br1" timeOffset="-33891.8">25654 1355 0,'-21'-21'0,"42"42"0,-63-42 16,20-1-16,1 22 16,0-21-16,0 0 0,21 0 15,0 0 1,21 0-16,0-1 0,0 22 15,22-21-15,-22 0 0,21 21 16,1-21-16,-1 21 0,21 0 0,-20 0 16,20-21-16,-20 21 0,-1 0 15,21 0-15,-20 0 0,-1 0 0,0 21 16,-20 0-16,-1 0 0,0 0 16,0 1-16,-21 20 0,0-21 15,0 0-15,0 22 0,-21-22 0,0 21 16,-22-21-16,1 22 0,0-22 15,-22 21-15,22-21 0,0 22 16,-22-22-16,43 0 0,-21 0 0,-1 0 16,22-21-16,21 21 15,21-21 1,0-21 0,1 0-16,20 21 0,-21-21 0,21 0 15,1 21-15,-22-21 0,21 21 16,-21 0-16,22 0 0,-1 0 0,-21 0 15,22 0-15,-22 0 0,0 0 16,21 21-16,-21-21 0,1 21 0,-1 0 16,-21 21-16,0-20 0,21-1 15,-21 21-15,0-21 0,0 22 16,0-1-16,0-21 0,-21 21 0,0-20 16,-1 20-16,-20-21 0,21 0 15,-21 22-15,20-22 0,1 0 16,-21-21-16,21 21 0,-22 0 0,22-21 15,0 0-15,0 0 0,0 0 0,0 0 16,-1 0-16,1 0 0,0 0 16,0 0-16,0-21 0,0 21 15,21-21-15,-22 0 0,1 21 0,21-21 16,-21-1-16,21 1 0,-21 0 16,21 0-1,-21 21-15,42 0 31,0-21-31,0 21 16,0 0-16,1 0 0,-1-21 0</inkml:trace>
  <inkml:trace contextRef="#ctx0" brushRef="#br1" timeOffset="-33420.56">26458 1715 0,'0'0'0,"0"-22"0,0 1 0,0 0 15,21 21-15,1-21 16,-22 0-16,21 21 0,0 0 0,0-21 16,0 21-16,0 0 0,1 0 15,-1 0-15,0 0 0,0 21 0,21 21 16,1-21-16,-43 22 15,21-22-15,-21 21 0,21 0 16,-21-20-16,0 20 0,0-21 0,0 21 16,0-20-16,-21 20 0,0-21 15,21 0-15,-21 0 0,-1-21 0,22 22 16,0-1-16,-21-21 0,0 0 16,21-21 15,0-1-31,0 1 0,0-21 15,0 21-15,0 0 0,21-1 16,-21-20-16,21 0 0,-21 21 0,0-22 16,0 22-16,22 0 0,-1-21 15,-21 20-15,21 1 0,-21 0 0,21 21 16,0-21-16,0 21 16,-21-21-16,22 21 0,-1 0 15,0 0-15,0 0 16,0 0-16,0 0 0</inkml:trace>
  <inkml:trace contextRef="#ctx0" brushRef="#br1" timeOffset="-32927.91">27326 1566 0,'0'0'15,"-21"0"1,0 0-16,0 0 16,-1 0-16,1 22 0,0-1 15,0 0-15,21 0 0,-21 0 16,0 22-16,-1-22 0,1 21 0,0-21 16,21 22-16,-21-22 0,21 21 15,0-21-15,0 0 0,0 1 0,0 20 16,0-21-16,21 0 0,0-21 15,0 21-15,1 1 0,-1-22 16,0 0-16,0 0 0,21 0 0,-20 0 16,20 0-16,-21 0 0,0 0 15,0 0-15,22-22 0,-22 22 0,0-21 16,-21 0-16,21 0 0,-21-21 16,21 20-16,-21-20 0,0 0 0,0-1 15,0 1-15,0 21 0,0-21 16,-21-1-16,21 22 0,-21-21 0,0 21 15,0-1-15,0 1 16,-1 21-16,1 0 0,0 0 16,0 0-16,0 0 15,0 0-15,-1 21 0,1 1 16,0-1-16,21 0 0,0 0 16,0 0-16,0 0 15,21 1 1,0-1-16</inkml:trace>
  <inkml:trace contextRef="#ctx0" brushRef="#br1" timeOffset="-32280.09">27813 1566 0,'0'0'0,"0"-21"0,-21 21 31,21 21-31,0 1 0,0-1 0,-21 0 16,21 21-16,-22-21 0,22 22 0,-21-22 15,21 21-15,0 1 0,0-1 16,-21-21-16,21 21 0,0-20 0,0-1 16,0 0-16,0 0 0,0 0 15,0 0-15,0 1 0,0-1 16,21-21-1,0 0 1,1-21-16,-22-1 0,21 22 16,0-21-16,0 0 0,-21 0 0,21 0 15,0 0-15,1-22 0,-1 22 0,0-21 16,-21-1-16,21 22 0,0 0 16,0-21-16,1 21 0,-22-1 15,21 22-15,-21 22 16,0-1-1,0 0-15,0 0 0,0 0 16,0 22-16,0-22 0,0 0 0,0 21 16,0-21-16,0 1 15,0-1-15,0 0 0,0 0 0,0 0 16,21-21-16,0 21 16,0-21-16,0 0 0,1 0 15,-1 0-15,0 0 0,0-21 16,0 21-16,0-21 0,-21 0 0,22 0 15,-22 0-15,21-1 0,0-20 16,-21 21-16,0-21 0,0-1 0,0 1 16,21 0-16,-21-1 0,0 1 15,0 21-15,0-22 0,0 22 0,0 0 16,0 0-16,0 42 47,0 0-32,21 0-15,0 1 16</inkml:trace>
  <inkml:trace contextRef="#ctx0" brushRef="#br1" timeOffset="-31819.36">28681 1630 0,'21'0'0,"-42"0"16,42-21-16,0 0 0,-21-1 15,0 1 1,-21 21 0,0 0-16,0 0 15,-1 21-15,1 1 0,0-22 0,0 21 16,21 0-16,-21 0 0,0 0 16,21 22-16,-22-22 0,22 0 0,0 0 15,0 0-15,0 0 16,0 1-16,0-1 0,22-21 0,-1 21 15,0 0-15,0-21 0,0 21 16,0-21-16,1 21 0,-1-21 0,0 0 16,0 0-16,0 22 0,-21-1 15,21-21-15,1 21 16,-22 0 0,0 0-1,-22-21-15,1 0 0,-21 21 16,21-21-16,0 0 0,-1 0 15,1 0-15,0 0 0,0 0 0,0 0 16,0 0-16,-1 0 16,1 0-16,0 0 15,21-21 32,21 21-47</inkml:trace>
  <inkml:trace contextRef="#ctx0" brushRef="#br1" timeOffset="-31431.58">28977 1905 0,'42'-42'16,"-20"42"-16,-22-21 0,42-1 15,-21 1-15,0 0 16,0 0-16,-21 0 0,22 0 16,-1-1-16,-21 1 0,21 0 0,-21 0 15,0 0 1,-21 21 0,0 0-16,-1 21 0,1 0 15,0 0-15,-21 0 0,21 1 0,-1-1 16,1 21-16,0-21 0,21 0 15,-21 22-15,21-22 0,0 0 16,-21 0-16,21 0 0,0 1 0,0-1 16,0 0-16,0 0 0,21 0 15,0-21-15,0 0 0,0 21 0,1-21 16,-1 0-16,0 0 0,0 0 16,0 0-16,0 0 0,1 0 0,-1 0 15,0 0-15,0-21 0,0 21 16,-21-21-16</inkml:trace>
  <inkml:trace contextRef="#ctx0" brushRef="#br1" timeOffset="-30947.86">29400 1672 0,'0'0'0,"0"-21"0,0 0 15,0 0-15,0 0 31,22 21-31,-1 0 16,0 0-16,0 0 16,-21 21-16,21 0 0,0 0 0,-21 0 15,0 0-15,0 1 0,22-1 16,-22 21-16,0-21 0,0 0 0,0 22 16,0-22-16,0 0 0,0 21 15,0-20-15,0-1 0,0 0 0,0 0 16,0 0-16,-22-21 0,22 21 15,0 1-15,0-44 47,0 1-47,0 0 16,0-21-16,0 21 0,0-1 16,0-20-16,0 0 0,22-1 15,-1 1-15,-21 0 0,21-1 0,0 22 16,-21-21-16,21 21 0,-21 0 0,21-1 15,-21 1-15,22 0 16,-1 21-16,-42 21 63,-1-21-48,1 21-15</inkml:trace>
  <inkml:trace contextRef="#ctx0" brushRef="#br1" timeOffset="-30079.55">25993 3429 0,'0'0'15,"21"0"-15,0-21 0,0 21 0,-21-21 16,0 0-16,21-1 0,-21 1 16,0 0-16,0 0 15,0 0-15,-21 21 16,0 0-16,0-21 0,0 21 0,-1 0 15,1 0-15,-21 0 0,21 0 16,-22 0-16,22 21 0,-21 0 0,21 0 16,-22 21-16,22-20 0,-21 20 15,21 0-15,0 1 0,-1-1 0,1 0 16,0 1-16,0-1 0,0 0 16,0 1-16,21-22 0,0 21 0,0 0 15,0-20-15,0 20 0,0 0 0,0-21 16,21 1-16,0 20 0,0-21 15,0 0-15,22 0 0,-22-21 0,21 22 16,-21-22-16,22 0 16,-1 0-16,0 0 0,1 0 0,-22 0 15,21 0-15,0-22 0,-20 1 0,-1 0 16,21 0-16,-21 0 0,0 0 16,1-1-16,-1 1 0,0 0 0</inkml:trace>
  <inkml:trace contextRef="#ctx0" brushRef="#br1" timeOffset="-29479.9">26395 3281 0,'0'0'0,"0"-21"16,0 0-16,0-1 0,0 1 16,0 42 15,0 1-31,21-1 15,-21 21-15,0-21 0,0 22 0,0-1 16,0 0-16,0 1 0,0-1 16,0 0-16,0 1 0,0-1 0,0 0 15,0 1-15,-21-1 0,0-21 16,21 21-16,0-20 0,-22-1 0,22 21 16,-21-21-16,21 0 0,0 1 0,0-1 15,0-42 32,0-1-47,0 1 16,0 0-16,0-21 0,0 21 15,21-1-15,1 1 0,-22 0 16,21 0-16,0 0 0,0 0 0,-21-1 16,21 1-16,0 21 0,1-21 15,-1 0-15,0 21 0,0 0 16,0 0-16,0 0 0,1 0 15,-1 21-15,-21 0 16,21 0-16,-21 1 0,0-1 16,0 21-16,0-21 0,0 0 15,0 1-15,0-1 0,0 0 16,0 0-16,-21 0 0,0 0 0,21 1 16,-22-1-16,22 0 0,0 0 15,-21-21-15,21 21 0,-21-21 16,0 0 15,21-21 0,0 0-31,0 0 16</inkml:trace>
  <inkml:trace contextRef="#ctx0" brushRef="#br1" timeOffset="-29000.17">26755 3747 0,'0'0'15,"0"-22"-15,21 22 0,-21-21 16,21 0-16,0 21 16,0 0-1,0 0-15,1 0 0,-1 0 16,0 0-16,0 0 15,-21 21-15,21 0 0,-21 1 0,21-1 16,-21 0-16,0 0 0,22 0 0,-22 0 16,21 1-16,-21-1 0,0 21 15,0-21-15,0 0 0,0 1 0,0-1 16,0 0-16,0 0 0,0 0 16,0 0-16,0 1 0,-21-22 31,21-22-16,0 1 1,0 0-16,0 0 0,0 0 16,0-22-16,0 22 0,0 0 0,0-21 15,21 21-15,0-1 0,0 1 0,-21 0 16,21 0-16,-21 0 0,21 0 16,1-1-16,-22 1 0,21 21 15,-21-21-15,21 21 0,0 0 31,0 0-31,-21 21 32,0 0-32</inkml:trace>
  <inkml:trace contextRef="#ctx0" brushRef="#br1" timeOffset="-28505.73">27580 3725 0,'0'0'16,"0"-21"-16,0 0 15,-21 21-15,21-21 16,-21 21-16,0 0 16,-1 0-16,1 0 0,0 21 15,21 0-15,-21 0 0,0-21 16,21 43-16,-21-22 0,21 0 15,-22 0-15,1 0 0,21 1 0,0 20 16,0-21-16,-21 0 0,21 0 16,0 22-16,0-22 0,0 0 0,0 0 15,0 0-15,0 1 0,21-1 16,0-21-16,1 0 0,-1 0 16,0 0-16,21 0 0,-21 0 15,1 0-15,-1-21 0,0 21 16,0-22-16,0 1 0,0 0 0,1 0 15,-1 0-15,0 0 0,-21-1 0,0-20 16,0 21-16,0-21 16,0 20-16,0 1 0,0-21 0,0 21 15,0 0-15,-21-1 0,0 22 16,-1-21-16,1 21 0,0-21 0,0 21 16,0 0-16,0 0 0,-1 0 15,1 21-15,21 0 0,-21-21 16,21 22-16,-21-1 0,21 0 15,0 0-15,0 0 16,21-21 0</inkml:trace>
  <inkml:trace contextRef="#ctx0" brushRef="#br1" timeOffset="-27632.23">27876 3768 0,'0'0'0,"0"-21"16,0 42 31,-21 0-47,21 0 16,0 0-16,0 0 0,0 1 15,0-1-15,0 0 0,-21 0 16,21 0-16,0 0 0,0 1 15,0-1-15,0 0 0,0 0 16,0 0-16,0 0 0,0 1 16,0-1-16,0-42 47,0-1-47,0 1 15,0 0-15,0 0 0,0 0 16,0-22-16,0 22 0,0 0 15,0 0-15,0 0 0,21 0 16,0-1-16,-21 1 0,22 0 0,-1 0 16,0 0-16,0 0 0,0-1 15,0 1-15,1 21 0,20 0 0,-21-21 16,0 21-16,0 0 0,1 0 16,-1 0-16,-21 21 0,0 0 15,0 1-15,0-1 0,21 0 0,-21 0 16,0 0-16,0 0 0,0 1 15,0 20-15,0-21 0,0 0 0,-21 0 16,21 1-16,0-1 0,0 0 16,0 0-16,0 0 0,-21-21 15,21 21-15,-22-21 32,22-21-17,0 0-15,0 0 16,0 0-16,0 0 0,0-1 0,22 1 15,-1 0-15,0 0 0,0-21 0,-21 20 16,21 1-16,0 0 0,1 21 16,-1-21-16,0 0 0,21 0 0,-21 21 15,1-22-15,-1 22 0,0 0 16,0 0-16,0 0 0,0 0 16,1 0-1,-1 22-15,-21-1 16,0 0-16,0 0 0,0 0 0,0 0 15,0 1-15,0-1 0,0 0 16,0 21-16,0-21 0,0 1 0,0-1 16,0 0-16,0 0 15,-21-21-15,21 21 0,0 0 16,-22-21-16,22-21 78,22 0-78,-1 21 0,-21-21 16,21 0-16</inkml:trace>
  <inkml:trace contextRef="#ctx0" brushRef="#br1" timeOffset="-27147.91">28765 3979 0,'22'0'47,"-1"0"-32,0 0-15,0-21 16,0 21-16,0-21 0,1 21 16,-1-21-16,0 21 0,0-21 0,0 21 15,0-21-15,1 21 0,-22-22 16,21 1-16,0 0 0,-21 0 15,0 0-15,0 0 16,-21 21-16,0 0 16,-1 0-16,1 0 0,0 0 0,0 0 15,0 0-15,-22 0 0,22 21 16,0-21-16,0 21 0,0 0 16,0 0-16,-1 0 0,1 1 0,0-1 15,21 21-15,-21-21 0,21 22 16,0-22-16,0 0 0,0 0 0,0 21 15,0-20-15,0-1 0,0 0 16,21-21-16,0 21 0,0 0 16,1-21-16,-1 0 0,21 21 0,-21-21 15,0 0-15,22 0 0,-22 0 0,21 0 16,-21 0-16,22 0 0,-22-21 0,0 21 16,21 0-16,-42-21 0,22 0 15,-1 21-15,0 0 0,-21-21 0,21 21 16,-21-21-16,0-1 15,0 1 1</inkml:trace>
  <inkml:trace contextRef="#ctx0" brushRef="#br1" timeOffset="-25631.13">17441 3704 0,'0'0'0,"21"0"0,1-21 31,-1 21-31,-21-21 16,0 0 0,0 0-16,-21 21 15,-1 0-15,1 0 0,0-22 0,0 22 16,0 0-16,0 0 0,-22 0 16,22 0-16,-21 0 0,21 0 15,-1 0-15,-20 0 0,21 22 16,0-1-16,-22-21 0,22 21 0,0 0 15,-21 21-15,21-20 0,-1-1 0,22 21 16,-21 0-16,21 1 0,-21-1 16,21 0-16,0-20 0,0 20 0,0 0 15,0 1-15,21-1 0,0-21 16,-21 0-16,22 0 0,20 1 0,-21-1 16,0 0-16,0 0 0,22-21 15,-22 0-15,21 21 0,-21-21 0,1 0 16,20 0-16,-21 0 0,0 0 0,22 0 15,-22-21-15,0 0 16,0 0-16,21 0 0,-20-1 0,-1 1 16,0 0-16,0-21 0</inkml:trace>
  <inkml:trace contextRef="#ctx0" brushRef="#br1" timeOffset="-25042.88">17780 3408 0,'0'-21'0,"0"42"0,0-85 16,0 43-16,0 0 0,0-21 0,0 21 16,0-1-16,-21 22 15,21 22 1,-21-1-16,21 0 16,0 21-16,0 1 0,0-1 0,-22 21 15,22-20-15,0 20 0,0-20 0,0 20 16,0-21-16,0 22 0,0-22 15,-21 22-15,21-22 0,0 0 0,0 22 16,0-22-16,0-21 0,0 22 16,0-1-16,0-21 0,0 0 0,0 1 15,0-1-15,0-42 32,0-1-32,0 1 15,0 0 1,0-21-16,0 21 0,0-1 0,0-20 15,0 21-15,0-21 0,0 20 16,0-20-16,0 21 0,21 0 0,1-22 16,-1 22-16,0 0 0,0 0 0,21 0 15,-20 0-15,-1 21 0,0-22 16,21 22-16,-21 0 0,1 0 0,-1 0 16,21 22-16,-21-1 0,0-21 15,1 42-15,-22-21 0,0 0 0,0 64 16,0-43-16,0 1 15,0-1-15,-22 0 0,22 1 16,-21-22-16,0 21 0,0 1 0,21-22 16,0 0-16,-21 0 0,21 0 15,-21 0-15,21 1 16,0-44 0,0 1-1,0 0-15,0 0 0,21 0 16,-21-22-16,21 22 0,0 0 15</inkml:trace>
  <inkml:trace contextRef="#ctx0" brushRef="#br1" timeOffset="-24624.12">18246 3874 0,'0'-22'0,"0"-20"31,21 42-31,0 0 16,0 0-16,0 0 0,0 0 16,1 0-16,-1 21 15,0 0-15,0 1 0,0-1 0,-21 0 16,21 21-16,-21-21 0,22 1 0,-22 20 16,0 0-16,0-21 15,0 1-15,0 20 0,0-21 0,0 0 16,0 0-16,0 1 0,0-1 15,-22-21-15,1 0 16,21-21 0,0-1-1,0-20-15,0 21 0,0 0 16,0-22-16,0 22 0,0-21 16,21 21-16,-21-22 0,22 22 0,-22 0 15,0 0-15,21 0 0,-21 0 0,21-1 16,-21 1-16,21 21 15,-21-21-15,21 21 0,0 0 16,1 0 0,-1 0-1</inkml:trace>
  <inkml:trace contextRef="#ctx0" brushRef="#br1" timeOffset="-24167.68">18902 3831 0,'0'-21'16,"-21"21"-1,-1 0-15,1 0 16,0 0 0,0 21-16,21 0 0,-21-21 15,0 22-15,21-1 0,-22 0 0,1 0 16,0 21-16,21-20 0,0 20 15,-21 0-15,21-21 0,0 22 0,0-22 16,0 0-16,0 21 0,0-20 16,0-1-16,21 0 0,0 0 0,0 0 15,1-21-15,-1 0 0,0 0 16,0 0-16,0 0 0,0 0 16,1-21-16,-1 0 0,0 0 0,-21 0 15,21-1-15,0 1 0,0 0 16,-21-21-16,0 21 0,0-22 15,0 1-15,0 21 0,0-22 0,0 1 16,0 21-16,-21 0 0,21 0 16,-21-1-16,0 1 0,0 0 0,0 21 15,-1 0-15,1 0 16,0 21-16,0 0 0,21 1 16,0-1-16,-21 0 0,21 0 15,0 0-15,0 0 0,0 1 16,0-1-16,0 0 0,21-21 0,0 21 15</inkml:trace>
  <inkml:trace contextRef="#ctx0" brushRef="#br1" timeOffset="-23423.1">19325 3958 0,'-21'0'15,"0"21"1,21 1-16,-21-22 0,21 42 0,-22-21 16,22 0-16,0 0 0,-21 1 15,21 20-15,-21-21 0,0 0 16,21 0-16,0 1 0,0-1 0,0 0 16,0 0-16,-21 0 0,21 0 15,0-42 32,0 0-47,0 0 0,0 0 16,0 0-16,0-22 0,0 22 15,0-21-15,0 21 0,0-22 0,0 1 16,0 21-16,21-22 0,0 22 16,-21 0-16,21 0 0,0 0 15,1 0-15,-1 21 0,0 0 0,0 0 16,0 0-16,0 0 0,1 0 15,-1 21-15,0 0 0,0 0 0,0 0 16,0 22-16,1-22 0,-22 21 16,0-21-16,0 22 0,0-1 0,0-21 15,0 0-15,0 22 0,0-22 16,0 0-16,0 0 0,0 0 16,-22-21 15,1-21-31,21 0 15,0 0-15,0 0 0,0-1 16,0 1-16,0-21 0,0 21 16,21-22-16,1 1 0,-1 21 0,0-21 15,0 20-15,0-20 0,22 21 16,-22 21-16,21-21 0,-21 0 0,0 21 16,22 0-16,-22 0 0,0 0 0,0 21 15,-21 0-15,21 0 16,-21 0-16,0 22 0,0-22 15,0 21-15,0-21 0,0 22 0,0-22 16,-21 0-16,0 42 0,21-41 16,-21-1-16,21 0 15,-21-21-15,21 21 16,0-42 15,0 0-31,42-22 16,-42 22-16</inkml:trace>
  <inkml:trace contextRef="#ctx0" brushRef="#br1" timeOffset="-22991.35">20108 4128 0,'0'0'0,"0"21"0,0 0 16,21-21-1,1 0-15,-1 0 16,0 0-16,0 0 16,0-21-16,0 21 0,1-21 0,-1 21 15,0-22-15,21 1 0,-21 21 0,1-21 16,-1 0-16,0 0 0,0 0 16,-21-1-16,0 1 0,0 0 0,0 0 15,0 0-15,-21 0 16,0 21-16,0 0 0,-1 0 15,1 0-15,-21 21 0,21 0 16,0 0-16,-22 0 0,22 0 16,0 1-16,0 20 0,0-21 0,21 21 15,0-20-15,0-1 0,0 0 16,0 0-16,0 0 0,0 0 0,21 1 16,0-22-16,0 21 0,0-21 0,0 0 15,22 0-15,-22 0 0,0 0 16,21 0-16,-20 0 0,20 0 15,0 0-15,-21 0 0,22-21 0,-22 21 0,0-22 16,0 22-16,0-21 0,1 21 16,-22-21-16,0 0 15</inkml:trace>
  <inkml:trace contextRef="#ctx0" brushRef="#br1" timeOffset="-21563.39">18881 5038 0,'0'0'0,"0"-21"0,0-1 16,0 1 0,0 0-16,0 0 15,0 0-15,0 0 16,0-1-16,0 1 0,0 0 16,-22 21-16,22-21 0,-21 0 15,0 21-15,0 0 0,0 0 16,0 0-16,-1 0 0,1 21 15,0-21-15,0 42 0,0-21 0,0 1 16,-1 20-16,1 0 0,21 1 0,-21-1 16,0-21-16,21 21 0,-21 1 15,21-22-15,0 21 0,0-21 16,0 1-16,0-1 0,21 0 0,0-21 16,0 0-16,0 21 0,22-21 15,-22 0-15,0 0 0,21 0 0,-20 0 16,-1-21-16,21 0 0,-21 21 0,0-21 15,1-1-15,-1 1 0,0-21 16,0 21-16,0 0 0,0-22 0,1 1 16,-1 0-16,-21-1 0,0 1 15,0 0-15,21-22 0,-21 22 16,0-1-16,0 1 0,0 21 0,0-21 0,0 20 16,0 1-16,0 0 15,0 0-15,0 0 0,0 42 31,0 0-15,0 0-16,0 22 0,0-22 0,0 21 16,0 0-16,0 1 0,0-1 15,-21 0-15,21 1 0,0 41 16,0-41-16,0-22 0,0 21 16,0 1-16,0-22 0,0 0 0,21 0 15,0 0-15,0 0 0,-21 1 0,21-22 16,1 0-16,-1 21 0,0-21 15,0 0-15,0 0 0,0 0 16,1 0-16,20 0 0,-21-21 0,0 21 16,22-22-16,-22 1 0,0 0 15,21 0-15,-21 0 0,1-22 0,-1 22 16,0 0-16,-21-21 0,0 21 16,0-1-16,0-20 0,0 21 0,0 0 15,0 0-15,-21 21 16,0 0-16,-1 0 15,1 0-15,42 21 47,1-21-47,-1 0 0,0 0 16,0 0-16,0 0 0,0 0 16,1 0-16,-1 0 0,-21 21 0,21-21 15,0 21-15,-21 0 0,0 0 16,0 1-16,0-1 0,0 0 15,0 0-15,0 0 0,0 0 0,0 1 16,0-1-16,0 0 0,0 0 16,0 0-16,0 0 0,0 1 15,21-22 1,0 0-16,1 0 0,-1 0 16,0 0-16,0 0 0,0 0 15,22 0-15,-22-22 0,0 1 16,0 21-16,0-21 0,0 0 15,1 0-15,-22 0 0,21-1 0,-21-20 16,21 21-16,-21 0 0,0 0 0,0-1 16,0 1-16,0 0 0,0 0 15,0 42 17,0 0-32,0 0 15,0 1-15,0-1 0,0 0 0,-21 0 16,21 0-16,0 0 0,0 1 15,0-1-15,0 0 0,0 0 16,0-42 47,0 0-63,0 0 0,0-1 15,0 1-15,0 0 0,0 0 0</inkml:trace>
  <inkml:trace contextRef="#ctx0" brushRef="#br1" timeOffset="-21379.69">20002 4784 0,'0'0'16,"-21"0"-16,21-21 15,21 21 32,1 0-31,-1 0-16</inkml:trace>
  <inkml:trace contextRef="#ctx0" brushRef="#br1" timeOffset="-20899.96">20278 4826 0,'0'0'0,"0"-21"15,21 21 17,0 21-32,0-21 15,-21 21-15,21 0 0,0 1 16,-21 20-16,0-21 0,22 0 0,-22 22 15,21-22-15,-21 0 0,21 21 0,-21-21 16,0 1-16,0-1 0,0 0 16,0 0-16,0 0 0,0 0 15,0 1-15,0-1 16,21-21 0,-21-21-16,21 21 15,-21-22-15,0 1 0,21 0 0,1 0 16,-22 0-16,21 0 0,-21-1 15,21-20-15,0 21 0,-21-21 0,21-1 16,0 22-16,-21-21 0,22 21 16,-1-22-16,0 22 0,-21 0 15,0 0-15,21 21 0,-21-21 0,21 21 0,0 0 16,-21 21 15,0 0-15,0 0-16,0 0 15,0 0-15,0 1 16</inkml:trace>
  <inkml:trace contextRef="#ctx0" brushRef="#br1" timeOffset="-20504.19">20913 5080 0,'21'0'0,"0"0"15,0 0 1,0 0-16,0 0 0,-21-21 16,22 0-16,-1 21 0,-21-21 15,21-1-15,-21 1 16,21 0-16,-21 0 0,0 0 16,0 0-16,-21 21 31,0 0-31,0 0 15,-1 0-15,1 21 16,0 0-16,21 0 0,-21 0 0,21 0 16,-21 1-16,21 20 0,-21-21 0,21 0 15,0 0-15,0 1 0,0-1 16,0 0-16,0 0 0,0 0 0,0 0 16,0 1-16,21-22 0,0 0 15,0 21-15,0-21 16,0 0-16,1 0 0,-1 0 15,0 0-15,0 0 0,0-21 16,0 21-16,1-22 0,-1 1 16,0 0-16,0 0 0</inkml:trace>
  <inkml:trace contextRef="#ctx0" brushRef="#br1" timeOffset="-19980.16">21378 4890 0,'0'-22'15,"0"1"-15,0 0 16,0 0-16,0 0 0,21 21 16,1 0-16,-22-21 15,21 21-15,0 0 0,0 0 0,0 0 16,0 21 0,-21 0-16,22 0 0,-22 0 15,0 0-15,0 22 0,0-22 0,0 0 0,0 21 16,0-20-16,0 20 15,0-21-15,0 0 0,0 0 0,0 22 16,0-22-16,0 0 0,-22 0 16,22 0-16,0 1 15,0-44 17,0 1-17,0 0-15,0 0 0,22 0 16,-22 0-16,21-1 0,0-20 0,-21 21 15,21-21-15,0 20 0,0-20 16,1 0-16,-22 21 0,21-1 16,0-20-16,0 21 0,-21 0 15,21 21 1,0 0-16,1 0 31,-22 21-15,0 0-1,0 0 1,-22-21 0,1 0-1</inkml:trace>
  <inkml:trace contextRef="#ctx0" brushRef="#br1" timeOffset="-18511.8">25548 6837 0,'0'-21'0,"0"0"0,0-1 16,0 1 0,0 0-16,0 0 0,0 0 15,0 0-15,0-1 16,0 44 15,0-1-31,-21 0 0,21 21 16,0-21-16,-21 22 0,21-22 0,0 21 15,0 1-15,0-1 0,0 0 16,0 1-16,-21 20 0,21-21 0,-22 1 16,22 20-16,-21-20 0,21-1 15,0 0-15,-21 1 0,21-22 16,-21 21-16,21-21 0,0 0 0,0 1 16,0-1-16,0-42 31,0-1-16,21 1-15,0 0 16,-21-21-16,0 21 0,21-22 0,1 22 16</inkml:trace>
  <inkml:trace contextRef="#ctx0" brushRef="#br1" timeOffset="-18257.95">25612 6731 0,'0'0'0,"-22"0"0,22-21 16,0 0 0,0 0-16,22-1 15,-1 22-15,0-21 0,21 21 16,-21-21-16,22 21 0,-22-21 0,21 21 16,1 0-16,-1 0 0,0 0 0,1 0 15,-22 0-15,21 0 0,-21 0 16,0 0-16,1 0 0,-1 0 15,0 0-15,-21 21 16,-21 0 0</inkml:trace>
  <inkml:trace contextRef="#ctx0" brushRef="#br1" timeOffset="-18027.08">25442 7070 0,'-21'21'16,"42"-42"-16,-42 63 0,21-21 0,0 0 0,0 1 16,21-22-1,0 0-15,1 0 16,-1 0-16,21 0 0,-21 0 0,22 0 16,-22 0-16,21-22 0,-21 22 15,22 0-15,-22-21 0,21 21 0,-21 0 16,0 0-16,22-21 15,-22 21-15,0 0 0,0 0 0,-21-21 16</inkml:trace>
  <inkml:trace contextRef="#ctx0" brushRef="#br1" timeOffset="-17735.53">26035 7091 0,'0'21'31,"-21"-21"-31,21 21 0,-21 0 16,21 1-16,0-1 0,-22 0 15,22 0-15,0 21 0,0-20 0,-21-1 16,21 21-16,0-21 0,-21 0 0,21 1 16,0 20-16,0-21 0,0 0 15,0 0-15,-21 1 16,21-1-16,-21-21 31,21-21-15,0-1-16,0 1 15,0 0-15,0 0 0</inkml:trace>
  <inkml:trace contextRef="#ctx0" brushRef="#br1" timeOffset="-17531.65">26014 7049 0,'0'0'0,"0"-22"0,0 1 16,-21 21-1,21-21 1,21 42 31,0-21-47,0 21 0,0-21 15,-21 22-15,21-22 0</inkml:trace>
  <inkml:trace contextRef="#ctx0" brushRef="#br1" timeOffset="-17095.9">26268 7260 0,'0'-21'15,"0"0"-15,0 0 16,0 0-16,0-1 16,21 22-1,0-21-15,0 21 16,0 0-16,1 21 0,-1-21 16,-21 22-16,21-1 0,0 0 0,-21 0 15,0 21-15,0-20 16,0-1-16,0 21 0,0-21 0,0 0 15,0 22-15,0-22 0,0 0 0,-21 0 16,0 0-16,0 1 16,-1-22-16,22 21 0,-21-21 15,0 0-15,21-21 32,0-1-32,0 1 0,0 0 15,21 0-15,-21 0 0,21 0 0,1-22 16,-1 22-16,-21 0 0,21-21 15,0 20-15,0 1 0,-21 0 16,21 0-16,1 0 0,-1 0 0,0 21 16,0 0-16,0-22 0,0 22 15,1 0-15,-1 0 16,0 0-16</inkml:trace>
  <inkml:trace contextRef="#ctx0" brushRef="#br1" timeOffset="-16717.05">26797 7408 0,'0'0'0,"21"0"32,0 0-32,0-21 15,1 0-15,-1 21 0,21-21 0,-21 21 16,0-21-16,1 0 0,-1-1 15,0 1-15,0 0 0,0 0 0,0 21 16,-21-21-16,22 0 0,-22-1 16,0 1-16,-22 21 15,1 0-15,0 0 0,-21 0 16,21 21-16,-1 1 0,-20-1 16,21 0-16,0 0 0,0 21 15,-1-20-15,1 20 0,21 21 16,0-41-16,0-1 0,0 0 15,0 0-15,0 0 0,0 0 0,0 1 16,21-22-16,1 21 0,-1-21 0,0 0 16,0 0-16,21 0 0,-20 0 15,20 0-15,0 0 0,-21 0 0,22-21 16,-1-1-16,-21 22 0,22-21 0</inkml:trace>
  <inkml:trace contextRef="#ctx0" brushRef="#br1" timeOffset="-15336.05">27707 6795 0,'0'0'0,"0"-22"0,0 1 0,0 0 16,0 0-16,-21 21 31,0 21-15,0 0-16,21 0 0,0 1 15,-22 20-15,22 0 0,-21-21 0,21 22 0,-21-1 16,21 22-16,0-22 0,-21 21 16,21 1-16,-21-22 0,0 22 0,21-1 15,0 1-15,-22-1 0,22-20 16,-21 20-16,0-21 0,21 22 16,-21-22-16,21 22 0,-21-22 0,0 22 15,21-22-15,-22 21 0,1 1 0,0-22 16,21 22-16,-21-22 0,21 0 15,-21 1-15,21-1 0,0 0 0,0 1 16,0-22-16,0 0 0,0 21 0,0-20 16,21-1-16,0-21 15,0 0-15,0 0 0,1 0 16,-1-21-16,21 21 0,-21-22 0,0 1 16,1 0-16,-1 0 0,21 0 15,-21-22-15,-21 22 0,21-21 0,1 0 16,-22-1-16,21 1 0,-21 0 15,0-22-15,0 22 0,0-22 0,0 22 16,-21 0-16,-1-1 0,1 1 0,0 21 16,-21-22-16,21 22 0,-22 0 15,1 0-15,0 0 0,20 21 0,-20-21 16,21-1-16,0 22 0,0 0 0,21-21 16,0 0-1,21 0-15,0 21 16,21-21-16,-21 0 0,1 21 15,20-22-15,-21 1 0,21 21 0,1-21 16,-1 0-16,0-21 0,22 20 16,-22 1-16,1-21 0,20 21 15,-21-22-15,1 22 0,-22-21 0,21 21 16,-21 0-16,22-22 0,-22 22 16,-21 0-16,21 0 0,-21 0 15,-21 21 16,0 21-31,0 0 16,21 0-16,-22 0 0,22 22 16,-21-22-16,0 21 0,21-21 0,0 22 15,-21-1-15,21-21 0,0 21 0,0-20 16,0 20-16,0-21 0,0 0 16,0 0-16,0 1 0,21-1 15,0-21-15,0 0 0,1 0 16,-1 0-16,0 0 0,0 0 0,0 0 15,0-21-15,1-1 16,-1 22-16,-21-21 0,21 0 0,-21-21 16,0 21-16,0-1 0,0-20 15,0 21-15,0-21 0,0 20 0,-21-20 16,0 21-16,-1 0 0,1 0 16,0-1-16,21 1 0,-21 21 15,0-21-15,42 21 31,0-21-31,0 21 0,0 0 16,1 0-16,20 0 0,-21 0 0,21 0 16,-20 0-16,20 0 0,-21 0 0,0 0 15,0 0-15,1 0 0,-1 0 16,0 0-16,0 21 0,0 0 16,-21 0-16,0 1 0,0-1 15,0 0-15,0 0 0,0 0 0,0 0 16,-21 22-16,0-22 0,21 0 0,-21 0 15,0 0-15,21 1 0,-22-1 16,22 0-16,0 0 0,-21-21 0,0 21 16,42-21 31,0-21-47,1 0 15,-1 21-15,0-21 0,0 0 0,0-22 16,0 22-16,1-21 0,-1 21 0,0-22 15,21 22-15,-21-21 16,-21 21-16,22-22 0,-1 22 0,-21 0 16,0 0-16,0 0 15,-21 42 1,21 0-16,-22 0 0,1 0 16,0 0-16,21 1 0,0 20 15,-21-21-15,21 21 0,0 1 0,0-22 16,0 42-16,21-41 0,-21-1 15,21 0-15,22 0 0,-22 0 16,0-21-16,21 0 0,-21 21 0,1-21 16,20 0-16,-21 0 0,0 0 0,0 0 15,1-21 1,-22 0-16,0 0 16</inkml:trace>
  <inkml:trace contextRef="#ctx0" brushRef="#br1" timeOffset="-13703.56">17653 7747 0,'21'21'0,"0"-21"32,0 0-17,-21-21-15,22 0 16,-22 0-16,21 21 15,-21-21-15,0-1 0,0 1 0,0 0 16,0 0-16,0 0 0,0 0 0,0-1 16,-21 1-16,-1 0 0,1 0 15,0 0-15,-21 21 0,21 0 0,-22 0 16,22 0-16,-21 0 0,-1 0 0,1 0 16,21 21-16,-21 0 15,20 0-15,-20 0 0,21 1 0,0-1 16,-22 0-16,22 21 0,21-21 0,-21 1 15,21-1-15,0 42 16,0-42-16,0 1 0,0-1 16,21 0-16,0-21 0,1 0 0,-1 0 15,21 0-15,-21 0 0,22 0 16,-22 0-16,21 0 0,-21 0 0,22 0 16,-22-21-16,21 0 0,-21 21 0,22-22 15,-22 1-15,0 21 0,0-21 16,0 0-16,-21 0 0,0 0 15,21 21-15,-21-22 0,0 1 16,0 0 0,0 42 15,0 0-15,0 1-16,-21 20 0,21-21 0,0 0 15,-21 22-15,21-22 0,0 21 16,0 0-16,0 1 0,0-1 0,0 0 15,-21 22-15,21-22 0,0 22 0,0-1 16,0-20-16,0 20 0,-21 1 16,21-22-16,0 21 0,0 1 0,0-22 15,0 22-15,0-1 0,0 1 16,0-22-16,0 22 0,0-1 0,-21-21 16,21 1-16,0-1 0,-22 0 0,22 22 15,0-43-15,-21 0 0,21 0 16,-21 1-16,0-22 0,0 0 15,0 0-15,-1 0 0,1-22 16,0 1-16,0 0 0,0 0 16,0 0-16,21-22 0,-22 1 0,1 0 15,0-22-15,0 22 0,0-22 16,21 1-16,0-1 0,-21 1 16,21-1-16,0 1 0,0-1 0,0 22 0,0-21 15,0 20-15,21 1 16,0 0-16,0-1 0,0 1 0,22 0 15,-22 20-15,21-20 0,22-21 16,-43 41-16,0 1 0,21-21 16,-21 21-16,1 0 0,-1-1 0,0 1 15,0 0-15,0 0 0,0 21 0,1-21 16,-1 0-16,0 21 16,0-22-16</inkml:trace>
  <inkml:trace contextRef="#ctx0" brushRef="#br1" timeOffset="-13315.78">17970 7811 0,'0'0'0,"22"0"16,-1 0-16,0 0 0,0 0 16,0 0-16,0 0 0,1-22 15,-1 22-15,0-21 16,0 21-16,0-21 0,0 0 15,-21 0-15,22 21 0,-22-21 0,0-1 16,0 1-16,0 0 16,0 0-16,-22 0 15,1 21-15,0 0 0,0 0 0,0 0 16,0 0-16,-1 0 16,1 21-16,0-21 0,0 21 15,0 0-15,0 22 0,21-22 0,0 0 16,-22 21-16,22-21 0,-21 22 15,21-22-15,0 21 0,0-21 0,0 1 16,0 20-16,0-21 0,21 0 0,1 0 16,-22 1-16,21-22 0,0 21 15,21 0-15,-21-21 0,1 0 0,20 0 16,-21 0-16,21 0 0,-20 0 0,20 0 16,-21-21-16,21 0 0,-20-1 15,20 1-15,-21 21 0</inkml:trace>
  <inkml:trace contextRef="#ctx0" brushRef="#br1" timeOffset="-13014.95">18775 7705 0,'0'0'0,"0"-21"0,0-1 0,0 1 16,0 0-16,0 0 16,0 0-1,-21 21-15,-1 0 0,1 0 0,0 0 16,21 21-16,-21-21 0,0 21 15,21 0-15,-21 0 0,-1 1 16,22 20-16,-21-21 0,21 0 0,0 22 0,0-22 16,0 0-16,0 21 15,0-21-15,0 22 0,0-22 0,0 0 16,0 0-16,0 0 0,21 1 0,1-1 16,-1-21-16,0 21 0,0-21 15,0 0-15,0 0 0,1 0 0,-1 0 16,21 0-16,0-42 0,1 20 15,-22 1-15,0 0 0,0 0 16,0-21-16,22 20 0,-22-20 0</inkml:trace>
  <inkml:trace contextRef="#ctx0" brushRef="#br1" timeOffset="-12338.19">19219 7239 0,'0'0'0,"0"-42"0,0-22 15,0 43-15,0 0 16,0 0-16,-21 21 15,0 21-15,21 0 16,-21 21-16,21-20 16,-21 20-16,21 0 0,0 1 0,0 20 15,0-21-15,-22 1 0,22-1 0,0 22 16,-21-22-16,21 0 16,0 1-16,0-1 0,-21 0 0,21 1 15,0-22-15,0 21 0,0-21 0,0 22 16,0-22-16,0 0 0,0 0 15,0 0-15,0-42 32,0 0-17,0 0-15,0 0 0,0-22 16,0 22-16,21 0 0,-21 0 0,21-22 16,1 22-16,-22 0 0,21 0 15,0 0-15,0 0 0,0-1 0,0 1 16,1 0-16,-1 0 0,21 21 0,-21 0 15,0-21-15,1 21 16,-1 0-16,0 0 0,0 0 0,0 21 16,-21 0-16,0 0 0,0 0 0,0 1 15,0-1-15,0 0 16,-21 0-16,0 0 0,-21 0 0,20-21 16,1 22-16,-21-1 0,21-21 0,0 0 15,-1 21-15,1-21 0,0 0 16,0 0-16,0 0 0,0 0 0,-1 0 15,22-21 1,-21 0-16,21 42 47,0 0-47,21 0 16,1-21-16,-22 21 0,0 0 15,21 1-15,0-22 0,-21 21 0,21 0 16,0 0-16,0-21 0,1 0 15,-22 21-15,21-21 0,0 0 16,0 0-16,0 0 0,0 0 0,1 0 16,-1 0-16,0 0 0,0-21 0,0 21 15,0-21-15,22 0 0,-22 0 16,0-1-16,0 1 0,22 0 16,-22 0-16</inkml:trace>
  <inkml:trace contextRef="#ctx0" brushRef="#br1" timeOffset="-11947.81">19897 7641 0,'-64'85'0,"128"-170"0,-64 64 0,0 0 16,0 42 15,-22-21-31,1 21 0,0 0 16,21 1-16,-21 20 16,21-21-16,-21 0 0,21 0 0,0 1 15,0-1-15,0 0 0,0 0 0,0 0 16,0 0-16,0 1 0,0-1 15,0 0-15,0 0 0,21-21 16,0 21-16,0-21 0,0 0 0,22 0 16,-22 0-16,0 0 0,21 0 0,-20 0 15,20 0-15,-21 0 0,21-21 16,-20 0-16,-1 0 0,0 21 0,0-21 16,0-1-16,-21 1 0,0 0 0,0-21 15,0 21-15,0-1 0,0-20 16,-21 21-16,0 0 0,0-22 0,0 22 15,-1 21-15,1-21 0,-21 21 16,21-21-16,0 21 0,-1 0 0,1 0 16,0 21-16,0 0 0,0 0 15,0 1-15,21-1 0,-22-21 0,22 21 16,0 0-16,0 0 16,0 0-16</inkml:trace>
  <inkml:trace contextRef="#ctx0" brushRef="#br1" timeOffset="-10491.95">18944 8975 0,'0'0'0,"0"-21"16,0-1-16,0 1 0,0 0 15,21 0-15,-21 0 16,0 0-16,0-1 0,0 1 0,0 0 16,0 0-16,0 0 0,0 0 0,0-1 15,-21 1-15,0 0 16,0 21-16,0-21 0,-1 21 15,-20 0-15,21 0 0,0 0 16,-22 21-16,22 0 0,0 0 0,-21 1 16,21-1-16,-1 21 0,-20-21 0,21 22 15,0-1-15,0 0 0,21 43 16,-22-43-16,22 1 16,0-22-16,0 21 0,0-21 0,0 0 15,22 1-15,-22-1 0,21-21 0,0 21 16,0-21-16,21 0 0,-20 0 15,-1 0-15,21 0 0,-21 0 0,0-21 16,22 21-16,-22-21 0,21-1 0,-21 1 16,1 0-16,-1-21 0,21 21 15,0-64-15,-42 43 0,22-1 16,-1 1-16,-21 0 0,21-22 0,-21 22 16,0-1-16,0 1 0,0 0 15,0-1-15,21 1 0,-21 21 16,0 0-16,0-22 0,0 22 15,0 42 1,0 1 0,0-1-16,0 21 0,0-21 15,0 22-15,0-1 0,0 0 16,0 1-16,0-1 0,0 0 0,-21 1 16,21-1-16,0 0 0,0 43 15,0-64-15,0 21 0,0-20 16,21-1-16,-21 0 0,21 0 0,0 0 15,1 0-15,-1-21 0,0 0 0,21 0 16,-21 0-16,1 0 16,20 0-16,-21 0 0,0-21 15,22 21-15,-22-21 0,0 0 0,21 0 16,-21 0-16,1-1 0,-1-20 0,-21 21 16,21-21-16,-21 20 0,0-20 15,0 21-15,0-21 0,0 20 0,0 1 16,0 0-16,-21 0 0,0 21 15,-1 0-15,1 0 16,0 0-16,0 21 16,21 0-16,0 0 31,21-21-15,0 0-16,0 0 0,1 0 15,-1 0-15,0 0 0,0-21 16,21 21-16,-20-21 0,-1 21 0,0 0 15,0-21-15,0 21 0,0-21 16,1 21-16,-22 21 31,0 0-31,0 0 16,0 0-16,0 1 0,0-1 16,0 0-16,0 0 0,0 0 15,0 0-15,0 22 0,0-22 0,0 0 0,0 0 16,0 0-16,0 1 15,0-1-15,21 0 16,0-21-16,0 0 0,0 0 16,0 0-16,1 0 0,-1 0 15,0 0-15,-21-21 0,21 21 16,0-21-16,0-1 0,1 1 16,-22 0-16,21 0 0,-21-21 0,0 20 15,21 1-15,-21-21 0,0 21 16,0 0-16,0-1 0,0 1 0,0 0 15,0 0-15,0 42 32,0 0-32,0 0 15,0 1-15,0-1 0,0 0 0,0 0 16,0 0-16,0 0 0,0 1 0,0-1 16,0 0-16,0 0 0,0 0 15,0 0 1,0-42 15,21 0-15,-21 0-16,0 0 15,0 0-15</inkml:trace>
  <inkml:trace contextRef="#ctx0" brushRef="#br1" timeOffset="-10279.07">20066 8594 0,'0'0'0,"0"-21"0,-21-1 16,21 44 77,21-22-77</inkml:trace>
  <inkml:trace contextRef="#ctx0" brushRef="#br1" timeOffset="-9779.36">20278 8742 0,'0'0'0,"-22"-21"16,22 0-16,0-1 15,0 44 17,0-1-17,0 0-15,22 0 0,-1 0 0,-21 0 16,0 22-16,21-22 0,-21 0 0,21 21 15,-21-20-15,0-1 0,0 21 16,0-21-16,0 0 0,0 1 16,0-1-16,0 0 0,21-21 15,0 0 17,-21-21-32,0 0 0,22-1 15,-22 1-15,21 0 0,-21 0 0,0 0 16,21 0-16,0-22 0,-21 22 15,21-21-15,-21 21 0,21-22 0,-21 22 16,22 0-16,-22 0 0,0 0 0,21-1 16,0 22-16,0-21 15,0 21 1,0 0-16,-21 21 16,22-21-1,-22 22-15,0-1 16,21-21-16,-21 21 15,0 0 1</inkml:trace>
  <inkml:trace contextRef="#ctx0" brushRef="#br1" timeOffset="-9375.59">20722 8890 0,'42'21'31,"-20"-21"-31,-1 0 15,-21-21-15,21 21 16,0-21-16,-21 0 0,21 21 16,-21-21-16,21-1 0,-21 1 15,22 21-15,-22-21 0,0 0 16,0 0-16,0 0 16,-22 21-1,1 0-15,0 0 16,0 0-16,0 21 0,21 0 0,-21 0 15,-1 0-15,22 0 0,-21 1 16,21-1-16,-21 0 0,21 0 0,0 21 16,0-20-16,0-1 0,0 0 0,0 0 15,0 0-15,0 0 0,0 1 16,21-1-16,0-21 16,1 0-16,-1 0 15,0 0-15,0 0 0,0 0 0,0 0 16,1 0-16,-1 0 0,0 0 15,0 0-15,0 0 0,0-21 16,1 21-16,-22-22 0,21 1 0,0 21 16,-21-21-16,0 0 0,0 0 0</inkml:trace>
  <inkml:trace contextRef="#ctx0" brushRef="#br1" timeOffset="-8852.13">21124 8784 0,'0'-21'0,"0"0"15,0 0 1,0 0 0,21 21-16,1-22 15,-1 22-15,0 0 16,0 0-16,0 0 16,0 0-16,-21 22 0,22-1 15,-1-21-15,-21 21 0,0 0 16,0 0-16,0 0 0,0 1 0,21-1 15,-21 0-15,0 21 0,0-21 0,21 1 16,-21-1-16,0 0 0,0 0 16,0 0-16,0 0 15,0 1-15,0-1 16,0-42 15,0-1-15,0 1-16,21 0 0,-21 0 15,21 0-15,1 0 0,-22-22 0,21 22 16,0 0-16,-21-21 0,21 20 16,0 1-16,0 0 0,-21 0 15,22 0-15,-1 0 0,0 21 32,-21 21-17,0 0-15,0 0 16,0 0-1,0 0 17,-21-21-17,0 0 1</inkml:trace>
  <inkml:trace contextRef="#ctx0" brushRef="#br1" timeOffset="-7628.01">25717 10541 0,'0'0'0,"0"-21"15,0 0 1,0 0-16,22 21 16,-22-22-16,0 1 15,0 0-15,0 0 0,0 0 16,21 0-16,-21-1 0,0 1 0,0 0 15,0 0-15,0 0 0,0 0 16,0-1-16,0 1 31,0 42-15,0 1 0,0-1-1,0 0-15,-21 0 0,21 21 0,0-20 16,0 20-16,0-21 0,0 21 0,0 1 15,-22-1-15,22 0 0,0 1 16,0-22-16,0 21 0,-21 1 0,21-1 16,0 0-16,-21 1 0,21-22 0,0 21 15,0-21-15,0 0 0,0 1 16,0-1-16,-21 0 0,21 0 16,0 0-1,0-42 32,0 0-47,0 0 16</inkml:trace>
  <inkml:trace contextRef="#ctx0" brushRef="#br1" timeOffset="-7272.21">25358 11091 0,'0'0'0,"0"22"0,0-1 0,-22 0 15,22 0 1,0 0-16,0 0 16,0 1-16,0-1 0,0 0 15,22-21-15,-1 21 0,0 0 0,0-21 16,21 21-16,-20 1 0,20-22 15,21 0-15,-20 0 0,20 0 0,1 0 16,-1 0-16,1 0 0,20 0 0,-20-22 16,-1 22-16,-20-21 0,-1 0 15,22 0-15,-43 21 0,21-21 0,-21 0 16,22-1-16,-22 1 0,-21 0 0,21 0 16,-21 0-16,21 21 15,-21-21-15,0-1 0,21 22 0,-21-21 16,0 0-16,0 0 15,-21 0-15,0 0 16,0 21-16</inkml:trace>
  <inkml:trace contextRef="#ctx0" brushRef="#br1" timeOffset="-6911.4">25506 10351 0,'0'-22'0,"0"1"16,21 0 0,21 21-16,-21 0 0,1-21 15,20 21-15,0 0 0,1-21 0,-1 21 16,0 0-16,1-21 0,20-1 15,-21 22-15,22 0 0,-22-21 0,1 21 16,-1 0-16,0 0 0,1-21 16,-22 21-16,0 0 0,0 0 0,0 0 15,0 0 32,-21 21-31,22-21-1,-1 0-15,0 21 0</inkml:trace>
  <inkml:trace contextRef="#ctx0" brushRef="#br1" timeOffset="-6428.13">27114 10393 0,'0'-64'32,"-21"64"-32,0 0 15,21-21-15,-21 21 0,0 0 16,0 0-16,-1 21 16,1 1-16,21-1 0,-21 0 0,0 0 15,0 21-15,0 1 0,-1-22 16,1 21-16,0 1 0,0 20 0,0-21 15,0 1-15,-1-1 0,1 0 16,0 22-16,21-22 16,0 1-16,0-22 0,0 21 0,0-21 15,0 0-15,21 1 0,0-1 0,22 0 16,-22 0-16,21 0 0,1-21 16,-22 21-16,21-21 0,0 0 0,1 0 15,-1 0-15,0 0 0,1 0 0,-1 0 16,0 0-16,1 0 0,-22 0 15,21 0-15,22-42 16,-22 42-16,-21-21 0,0 0 0,1 21 0,-1-21 16,0-1-16,0 22 0,-21-21 15,21 0-15,-21 0 16,0 0-16,0 0 16,0-1-1,0 1 1,0 0-16</inkml:trace>
  <inkml:trace contextRef="#ctx0" brushRef="#br1" timeOffset="-6135.65">27030 10795 0,'0'0'0,"-21"0"0,-1 0 0,1 0 16,42 0 15,1 0-31,-1 0 0,0-21 0,0 21 16,21 0-16,-20 0 0,-1 0 15,21-21-15,-21 21 0,22 0 0,-22-21 16,0 21-16,0 0 0,0 0 16,0 0-16,1-22 0,-1 22 0,-21-21 31,0 0 0,0 0-31,-21 21 16,-1 0-16</inkml:trace>
  <inkml:trace contextRef="#ctx0" brushRef="#br1" timeOffset="-5795.85">26966 10393 0,'0'-21'15,"21"21"1,1 0-16,-1-21 0,0 21 16,21 0-16,-21-22 0,22 22 0,-1 0 15,-21-21-15,22 21 0,-1-21 16,0 21-16,-21 0 0,22 0 0,-1-21 15,-21 21-15,22 0 0,-22 0 0,0-21 16,0 21-16,0 0 0,0 0 16,1 0-16,-1 0 0,-21-21 31,-21 42 16,-1-21-47,1 0 0,0 21 15</inkml:trace>
  <inkml:trace contextRef="#ctx0" brushRef="#br1" timeOffset="-4783">17420 10605 0,'0'0'0,"21"-22"16,0 22-16,-21-21 0,0 0 16,0 0-1,0 42 32,-21 21-47,21-20 0,-21 20 16,0 0-16,21-21 0,0 22 15,-21-1-15,0 0 0,21 1 0,-22-1 16,22 0-16,0 1 0,0-1 0,0 0 16,0 1-16,0-22 0,0 21 15,0-21-15,0 1 0,0-1 0,0 0 16,0 0-16,0-42 47,-21 0-47,0 0 15,21-1-15</inkml:trace>
  <inkml:trace contextRef="#ctx0" brushRef="#br1" timeOffset="-4464.19">16976 11197 0,'0'0'15,"0"21"-15,0 1 0,-22-1 0,22 0 16,-21 0-16,21 0 0,0 0 0,0 1 16,0-1-16,0 0 0,0 0 15,0 0-15,21 0 0,1 1 16,-1-22-16,0 0 0,0 0 0,21 0 16,-20 0-16,20 0 0,0 0 15,1 0-15,-1 0 0,0-22 0,1 22 16,-1-21-16,0 21 0,1-21 0,-22 0 15,21 21-15,-21-21 16,0 21-16,1-21 0,-1 21 0,-21-22 0,0 1 16,0 0-16,0 0 0,0 0 15,0 0 1,0-1-16,0 1 0,0 0 0,0 0 16,0 0-16</inkml:trace>
  <inkml:trace contextRef="#ctx0" brushRef="#br1" timeOffset="-4176.35">17145 10605 0,'0'0'0,"-21"0"0,21-22 16,21 1-1,0 21 1,0-21-16,0 21 0,22 0 15,-22-21-15,21 21 0,1 0 0,-1 0 16,0-21-16,1 21 0,-1 0 0,-21 0 16,21 0-16,-20 0 0,20 0 15,-21 0-15,0 0 0,-21 21 32</inkml:trace>
  <inkml:trace contextRef="#ctx0" brushRef="#br1" timeOffset="-3787.64">18224 10605 0,'-21'0'0,"0"0"16,0 0-16,0 21 0,0-21 16,-1 21-16,22 0 0,-21 0 15,0 0-15,0 22 0,21-22 0,0 21 16,-21 1-16,21-22 0,-21 21 16,21 0-16,-22 1 0,22-1 15,0 0-15,0 1 0,0-1 0,0 0 16,0-20-16,0 20 0,0-21 0,22 0 15,-1 0-15,0-21 0,0 22 16,0-22-16,22 21 0,-22-21 0,0 0 16,21 0-16,-21 0 0,22 0 0,-22 0 15,0-21-15,21 21 0,-20-22 16,-1 22-16,0-21 0,0 0 16,-21 0-16,21 21 0,-21-21 0,0 0 15,0-1-15,0 1 16,0 0-16,0 0 15,0 0-15,0 0 0</inkml:trace>
  <inkml:trace contextRef="#ctx0" brushRef="#br1" timeOffset="-3551.92">18119 10986 0,'0'0'16,"0"21"-16,21-21 31,0 0-31,0 0 0,0 0 16,0 0-16,1 0 15,-1 0-15,0 0 0,21-21 16,-21 21-16,1 0 0,-1-22 0,21 22 16,-21-21-16,0 21 0,1-21 0,-1 21 15,-21-21-15,21 0 16,-21 0-16</inkml:trace>
  <inkml:trace contextRef="#ctx0" brushRef="#br1" timeOffset="-3288.07">18309 10605 0,'0'-22'15,"21"1"1,0 21-16,1 0 15,-1-21-15,0 21 0,21 0 16,-21 0-16,1-21 0,-1 21 0,21 0 16,-21 0-16,0-21 0,22 21 15,-22 0-15,0 0 0,0 0 0,0 0 16,1 0-16,-22 21 62</inkml:trace>
  <inkml:trace contextRef="#ctx0" brushRef="#br1" timeOffset="-924.15">19346 11218 0,'0'0'16,"0"-21"-16,21 21 0,-21-21 16,0 0-16,0 0 0,0 0 15,0-1-15,0 1 0,0 0 16,0 0-16,0 0 0,0 0 15,-21-1-15,21 1 0,-21 21 16,0-21-16,0 0 0,0 21 0,-1 0 16,1 0-16,0 0 0,0 0 0,0 0 15,0 0-15,-1 21 0,1 0 16,0 0-16,0 1 0,0-1 0,0 0 16,-1 0-16,1 21 0,0 1 15,21-22-15,0 21 0,0 1 0,0-1 16,0-21-16,0 0 0,0 22 0,0-22 15,0 0-15,0 0 0,21-21 16,0 21-16,1-21 0,-1 0 0,0 0 16,21 0-16,-21 0 0,1 0 15,-1 0-15,0 0 0,0-21 16,0 0-16,22 0 0,-22 0 16,0-1-16,0 1 0,0 0 0,0-21 15,1-1-15,-1 22 0,0-21 16,0 0-16,0-1 0,0 1 0,1 0 15,-22-1-15,0 1 0,21 0 16,0-1-16,-21 1 0,0 0 0,0 20 16,0-20-16,0 21 0,0 0 0,0 0 15,0-1-15,0 44 32,0-1-32,-21 0 15,21 0-15,-21 0 0,21 22 16,-22-22-16,22 21 0,0-21 0,-21 64 15,21-43-15,-21-21 0,21 22 16,0-1-16,0 0 16,0 1-16,0-22 0,0 21 0,0 1 15,0-22-15,0 0 0,0 21 0,21-21 16,-21 1-16,21-22 0,1 21 16,-1 0-16,0-21 0,0 0 0,0 0 15,0 0-15,1 0 0,-1 0 0,21 0 16,-21 0-16,0-21 0,1 0 15,-1-1-15,0 22 0,0-21 0,0 0 16,0-21-16,-21 21 0,22-1 0,-22 1 16,21-21-16,-21 21 15,0 0-15,0-1 0,0 1 0,0 0 16,0 0-16,0 0 0,-21 21 16,-1 0-16,1 0 15,0 0 1,0 0-16,21 21 15,21-21 17,0 0-32,0 0 0,1 0 0,-1 0 15,0 0-15,0 0 0,0-21 16,0 21-16,1 0 0,-1 0 16,-21-21-16,21 21 15,0 0 1,-21 21-1,0 0 1,0 0-16,0 0 0,0 0 16,0 22-16,0-22 0,-21 0 15,21 0-15,0 22 0,0-22 0,0 0 16,0 0-16,0 0 0,0 0 0,0 1 16,0-1-16,0 0 15,21-21-15,0 0 0,0 0 16,1 0-16,-1 0 0,0 0 0,0 0 15,0 0-15,0-21 16,1 0-16,-1 21 0,0-22 0,-21 1 16,21 0-16,0 0 0,0 0 0,-21-22 15,0 22-15,22 0 0,-22 0 16,21-21-16,-21 20 0,0 1 0,21 0 16,-21 0-16,0 0 0,0 0 15,0 42 16,-21 0-15,21 0-16,-21 0 0,21 0 16,-22 1-16,22 20 0,0-21 0,0 0 15,0 0-15,0 1 0,0-1 16,0 0-16,0 0 0,0 0 0,0 0 16,22-21-16,-1 0 15,0 0-15,0 0 0,0 0 0,0 0 16,1 0-16,-1 0 0,0 0 0,0 0 15,0-21-15,-21 0 0,21 21 16,-21-21-16,22 0 0,-22 0 0,0-1 16,21-20-16,0 0 0,-21 21 15,21-1-15,-21 1 0,0 0 16,0 0-16,21 21 0,-21-21 0,21 21 16,-21 21 15,0 0-31,0 0 0,0 22 15,0-22-15,0 0 0,0 0 0,0 0 16,0 0-16,0 1 0,0-1 16,0 0-16,0 0 0,0 0 0,0 0 15,22-21 1,-1 0-16,0 0 0,0 0 16,0 0-16,0 0 0,1-21 15,-1 21-15,0-21 0,0 0 0,0 0 16,0 0-16,-21-1 15,22 1-15,-1 0 0,-21 0 0,21-21 0,-21 20 16,21 1-16,-21 0 0,0 0 0,21 21 16,-21-21-16,0 42 47,0 0-47,0 0 15,-21 0-15,21 1 0,0-1 16,0 0-16,0 21 0,0-21 0,0 1 15,0-1-15,0 0 0,0 0 16,0 0-16,0 0 0,0 1 16,21-22-16,22 21 15,-22-21-15,0 0 0,0 0 16,0 0-16,0 0 0,1 0 0,-1-21 16,0-1-16,0 22 0,0-21 15,0 0-15,-21 0 0,22 0 16,-22 0-16,21-1 0,-21 1 0,0 0 15,0 0-15,0 0 0,0 0 0,0-1 16,0 1-16,0 0 0,-21 21 16,-1 0-16,1 0 15,0 0-15,21 21 16,-21 0-16,21 1 16,0-1-16,-21 0 0,21 0 15,0 0-15,0 0 0,0 1 0,0-1 16,0 0-16,0 0 0,0 0 0,0 0 15,21 1-15,0-22 16,0 21-16,0-21 16,1 0-16,-1 0 0,0 0 15,0 0-15,0-21 0,-21-1 16,21 22-16,1-21 0,-1 0 16,0 0-16,-21 0 0,21 0 0,-21-1 15,21 1-15,0-21 0,-21 21 16,0 0-16,0-1 0,0 1 0,22 0 15,-22 0-15,0 42 63,0 0-63,0 0 16,0 1-16,0-1 0,0 0 15,0 0-15,0 0 0,0 0 16,0 1-16,0-1 15,0 0-15,0 0 16,21-21 0,0 0-1,0 0-15,0-21 16,0 21-16,-21-21 0,22 0 16,-1-1-1,-21 1-15,0 0 0,0 0 16,0 0-16,0 0 0</inkml:trace>
  <inkml:trace contextRef="#ctx0" brushRef="#br1" timeOffset="-672.07">20976 10710 0,'-21'0'0,"21"22"47,0-1-16</inkml:trace>
  <inkml:trace contextRef="#ctx0" brushRef="#br1" timeOffset="37580.39">31729 3768 0,'0'-21'15,"0"-1"17,0 1-17,0 0 17,0 0-32,0 0 31,0 0 0,0-1-15,-21 44 93,21-1-109,0 0 16,-22 0-16,22 0 15,-21 0-15,21 1 0,-21-1 16,21 0-16,0 0 0,0 0 16,0 0-16,-21 1 0,21-1 15,-21 0-15,21 0 0,-21 0 16,21 0-16,0 1 0,0-1 0,-22 0 15,22 21-15,-21-21 0,0 1 16,21-1-16,0 0 0,-21 0 16,21 0-16,-21 0 0,0 1 15,21-1-15,-22 0 0,22 0 0,0 0 16,-21 0-16,21 1 0,-21-1 16,21 0-16,0 0 0,0 0 15,0 0-15,0 1 16,0-1-1,0 0 17,0-42 30,0 0-62,0-1 16,0 1-16,21 21 0,0-21 0,-21 0 15</inkml:trace>
  <inkml:trace contextRef="#ctx0" brushRef="#br1" timeOffset="38148.07">31686 3831 0,'424'-190'156,"-953"825"-156,1058-1249 0,-953 783 0,869-317 16,-424 169-16,-21 22 0,0-22 0,21 42 16,0-42-16,-21 22 15,0-22-15,0 21 0,0-21 0,0 22 16,0-1-16,0-21 0,0 22 15,0-1-15,-21-21 0,0 21 0,0-20 16,21-1-16,-21 21 0,21-21 16,0 0-16,-21 22 0,-1-22 0,22 0 15,-21 0-15,21 0 0,0 1 16,0-1-16,-21 0 16,21 0-16,0 0 15,0 0 16,0-42 1,0 0-17,0 0-15,0 0 16,0 0-16</inkml:trace>
  <inkml:trace contextRef="#ctx0" brushRef="#br1" timeOffset="38591.81">31602 4233 0,'-21'0'0,"42"0"0,-64 0 16,22 0-1,42 0 32,1 0-47,-1 0 0,21 0 16,-21 0-16,0 0 0,22-21 0,20 21 16,-20 0-16,-22 0 15,21 0-15,-21 0 0,22-21 0,-1 21 16,-21 0-16,0 0 0,22 0 15,-22 0-15,0 0 0,0 0 16,0 0 0</inkml:trace>
  <inkml:trace contextRef="#ctx0" brushRef="#br1" timeOffset="39739.75">30967 6223 0,'0'-42'15,"0"21"-15,21-1 16,0 1-16,-21 0 0,0 0 16,21 21-1,-21-21-15,21 21 0,-21-21 0,0 42 63,0 0-48,0 0-15,0 0 0,0 0 16,0 1-16,-21-1 0,21 21 0,-21-21 16,0 22-16,21-22 0,-21 21 0,21 0 15,-21 1-15,21-1 0,-22 0 16,22-20-16,-21 20 0,21 0 15,0 1-15,0-22 0,0 21 16,0-21-16,0 22 0,0-22 0,0 0 0,0 0 16,21 0-16,-21 0 15,22 1-15,-1-1 0,0-21 0,0 21 16,0 0-16,0-21 0,1 0 0,-1 21 16,21-21-16,-21 0 0,0 0 15,1 0-15,20 0 0,-21 0 0,43 0 16,-43 0-16,21-21 15,-21 0-15,0 21 0,22-21 0,-22 0 16,21-1-16,-21 1 0,1-21 16,-1 21-16,0 0 0,0-22 15,0 1-15,0 0 0,1-1 0,-22-20 16,42 42-16,-21-22 0,-21 1 16,0 21-16,21-85 15,-21 85-15,0-22 0,0 22 16,21 0-16,-21 0 0,0 0 0,22 0 15,-22-1-15,0 1 16,0 0-16,0 0 16,0 42 77,0 0-93,0 0 16,21 1-16,0-22 16,-21 21-16</inkml:trace>
  <inkml:trace contextRef="#ctx0" brushRef="#br1" timeOffset="40611.82">30670 9292 0,'-21'0'47,"0"0"-47,21-21 15,-21 21 1,0 0-16,0 0 16,-1 0-1,44 0 16,-1 0-15,21-21-16,-21 21 0</inkml:trace>
  <inkml:trace contextRef="#ctx0" brushRef="#br1" timeOffset="40811.71">31750 9292 0,'21'0'31,"-21"-21"1,-21 21-17,0 0-15,0 0 0,-1 0 16,1 0-16,0 0 16,0 0-16,0 0 0,0 0 0,-1 0 15,1 0-15,0 21 0</inkml:trace>
  <inkml:trace contextRef="#ctx0" brushRef="#br1" timeOffset="41024.58">31242 9313 0,'0'0'0,"-21"0"0,0 0 16,-1 0-1,1 0 1,0 0-1,21-21-15,-21 21 16,0 0 0,0 0-16,-1-21 15</inkml:trace>
  <inkml:trace contextRef="#ctx0" brushRef="#br1" timeOffset="41435.35">30903 9292 0,'-63'0'31,"126"0"-31,-147 0 0,62 0 15,1 0-15,0 0 0,0 0 0,0 0 16,0 21-16,-1-21 0,1 0 31,0 0-31,0 0 16,42 0 46,0 0-62,0 0 0,22 0 16,-1 0-16,0 0 0,22 0 16,-1 0-16,1 0 0,21 0 0,-22 0 15,1 0-15,-1 0 0,1 0 16,-1 0-16,1 0 0,-22 0 0,0 0 16,1 0-16,-1 0 0,-21 0 15,0 0-15,0 0 0,1 0 0,-44 0 47,1 0-47,0 0 16,0 0-16,0 0 0,-22 0 15,22 0-15,-42 0 0,-22 43 0,22-43 16,-1 0-16,1-21 0,-1 21 16,1 0-16,-1 0 0,22 0 0,-22 0 15,43 0-15,-42-22 0</inkml:trace>
  <inkml:trace contextRef="#ctx0" brushRef="#br1" timeOffset="41612.25">30670 9335 0,'0'0'16,"22"0"15,-1 0-31,0 0 16,0 0-16,0 0 16,0 0-16,1 0 0,20 0 15,0 0-15,-21 0 0,22 0 0,-22 0 16,0 0-16,0 0 0,0 0 0,1 0 15,-22-22-15</inkml:trace>
  <inkml:trace contextRef="#ctx0" brushRef="#br1" timeOffset="42376.17">31242 9419 0,'0'-42'16,"0"21"0,-21 42 30,21 0-30,-21-21-16,21 21 0,0 0 16,0 1-16,0 20 0,-22-21 0,22 21 15,-21 1-15,21-1 0,0 0 16,0 1-16,0-1 0,0 0 0,-21 22 16,21-22-16,0 1 0,0-1 0,0 0 15,-21 1-15,21-1 0,0-21 16,-21 21-16,21 1 0,0-22 0,0 21 15,0-21-15,-21 22 0,21-22 16,0 0-16,0 0 0,0-42 47,0 0-47,0 0 0,0 0 16,21-1-16,-21-20 0,0 0 15,21-1-15,0 1 0,0 0 0,-21-1 16,0-20-16,21 21 0,-21-22 0,22 1 15,-22 20-15,0-20 0,0 20 16,0 1-16,0 0 0,0-1 0,0 1 16,0 21-16,0-21 0,0 20 15,0 1-15,0 0 0,0 0 16,0 42 15,0 0-31,-22 0 16,22 22-16,0-1 0,-21 0 15,21 1-15,-21 20 0,21-20 0,0 20 16,0-21-16,-21 1 0,21-1 16,0 0-16,-21 1 0,21-22 0,0 21 15,0-21-15,0 22 0,0-22 16,0 0-16,0 0 0,-21 0 16,21 1-16,0-1 15,0-42 48,0-1-63,21 1 15</inkml:trace>
  <inkml:trace contextRef="#ctx0" brushRef="#br1" timeOffset="72184.19">6540 7197 0,'-21'0'0,"0"0"15,0 0-15,0 0 16,0 0-16,-1 0 16,1 0-16,0 0 0,0 0 15,0 21 1,0-21-16,-1 0 0,1 0 16,0 0-1,21 21-15,-21-21 16,0 0-1,42 0 126,0 0-125,0 0-1,0 0 1,1 0 0,-1 0-16,0 0 15,0 0-15,0 0 31,0 0-31,1 0 0,-1 0 16,0 0-16,0 0 16,0 0-16,0 0 15,1 0-15,-1 0 0,0 0 16,0 0-16,0 0 0,0 0 16,1 0-16,-1 0 0,0-21 15,0 21-15,0 0 0,0 0 0,1 0 16,-1 0-16,0 0 15,0 0-15,0 0 0,0 0 16,1 0-16,-1 0 16,0 0-16,0 0 0,-21-21 0,21 21 15,0 0-15,1 0 0,-1 0 16,0 0 0,0 0-16,0 0 0,0-21 15,1 21-15,-1 0 16,0 0-16,0 0 0,0 0 15,0 0-15,1 0 0,-1 0 16,0 0-16,0 0 16,0-22-16,0 22 15,1 0-15,-1 0 0,0 0 16,0 0-16,0 0 0,0 0 0,1 0 16,-1 0-16,0 0 0,0 0 0,0 0 15,0 0-15,1-21 16,-1 21-16,0 0 0,0 0 0,0 0 15,0 0-15,1 0 0,-1 0 16,0 0-16,0 0 16,0 0-16,0 0 0,1 0 15,-1 0-15,0 0 0,0-21 16,0 21-16,0 0 0,1 0 16,-1 0-16,0 0 0,0 0 15,0 0-15,0 0 0,1 0 16,-1 0-16,0 0 0,0 0 15,-21-21-15,21 21 0,0 0 0,1 0 16,-1 0-16,0 0 16,0 0-1,0 0-15,0 0 0,1 0 16,-1 0-16,0 0 16,0 0-1,0 0-15,0 0 16,1 0-1,-1 0-15,0 0 16,0 0 0,0 0-16,0 0 15,1 0-15,-1 0 16,0 0 0,0 0-16,0 0 15,0 0-15,1 0 16,-22-21-1,21 21-15,0 0 16,0 0 15,0 0 1,0 0-17,1 0-15,-22-21 16,21 21-1,0 0-15,0 0 16,0 0 0,0 0-16,1 0 15,-1 0 1,0 0 0,0 0-1,0 0 1,0 0 15,-21-22-15,-21 1 31,0 21-32</inkml:trace>
  <inkml:trace contextRef="#ctx0" brushRef="#br1" timeOffset="73900.89">8361 6604 0,'0'0'0,"21"0"94,-21 21-79,21-21 1,0 0-16,-21 21 0,21-21 0,-21 22 16,22-22-16,-1 0 15,0 21-15,0-21 0,0 21 16,0-21-16,-21 21 0,22-21 0,-1 0 15,0 21-15,0-21 0,0 21 16,0-21-16,1 22 0,-1-22 16,0 0-16,-21 21 0,21-21 15,0 0-15,0 0 0,1 21 0,-1-21 16,0 0-16,0 21 0,0-21 16,0 0-16,1 0 15,-22 21-15,21-21 0,0 0 0,0 0 16,0 21-16,0-21 15,1 0 1,-1 0-16,-21 22 0,21-22 16,0 0-1,-21 21-15,21-21 0,0 0 16,1 0 0,-22 21-16,21-21 31,0 0-16,-21 21 79,-21-21-94,0 0 16,21 21-1,-22-21-15,1 0 16,21 21-16,-21-21 16,21 22-16,-21-22 0,0 0 15,21 21-15,-21-21 0,-1 21 16,1-21-16,0 0 0,21 21 16,-21-21-16,0 21 0,0-21 15,21 21-15,-22 1 0,1-22 0,0 21 16,0-21-16,0 21 0,0-21 15,-1 21-15,1 0 0,0 0 16,0-21-16,0 22 0,0-1 16,-1-21-16,1 21 0,0 0 15,0-21-15,0 21 0,0 0 16,-1-21 0,1 22-16,0-1 15,21 0-15,-21-21 0,0 0 16,21 21-16,-21-21 0,21 21 15,-22-21-15,1 21 16,21 1 0,-21-22-16,0 0 15,21 21 1,0 0 15,-21-21-31,0 0 31,21 21-31,0 0 47,0-42 16,21 0-48,0 21-15,-21-21 0,21 0 0,0-1 16,0 1-16,1 0 0,-1 0 0,0 0 16,0 0-16,21-1 0,-20 1 15,-1 0-15,21 0 0,-21 0 0,0 0 16,22-1-16,-22 1 0,0 0 16,0 21-16,0-21 0,22 0 0,-22 0 15,0 21-15,0-22 0,0 1 16,22 0-16,-22 21 0,0-21 0,0 21 15,0-21-15,1 21 0,20-21 16,-21-1-16,0 1 16,0 0-1,1 21 1,-22-21 0</inkml:trace>
  <inkml:trace contextRef="#ctx0" brushRef="#br1" timeOffset="82415.67">14182 6879 0,'-22'0'16,"1"0"-16,0 0 0,0 0 16,0 0-16,0 0 15,-1 0-15,1 0 0,0 0 0,0 0 16,0 0-16,0 0 0,-1 0 16,1 0-16,0 0 0,21 21 15,-21-21-15,42 0 78,0 0-78,0 0 16,1 0-16,-1 0 16,0 0-16,0 0 0,0 0 0,0 0 15,1 0-15,-1 0 0,0 0 16,0 0-16,0 0 15,0 0-15,1 0 16,-1 0-16,0 0 0,0 0 16,0 0-16,0 0 15,1 0-15,-1 0 0,0 0 0,0 0 16,0 0-16,0 0 0,1 0 0,-1 0 16,0 0-16,0 0 15,0 0-15,0 0 0,1 0 0,-1 0 16,0 0-16,0 0 0,21 0 15,-20 0-15,-1 0 0,0 0 0,0 0 16,0 0-16,0 0 0,22 0 0,-22 0 16,0 0-16,0 0 0,0 0 15,1 0-15,20 0 0,-21 0 16,0 0-16,0 0 0,1 0 0,20 0 16,-21 0-16,21 0 0,-20 0 0,20 0 15,-21 0-15,21 0 0,-20 0 16,20 0-16,-21 0 0,21 0 0,1 0 15,-1 0-15,-21 0 16,0 0-16,1 0 0,-1 0 16,0 0-16,0 0 0,0 0 0,0 0 0,1 0 15,-1 0-15,0 0 0,0 0 16,0 0-16,0 0 0,1 0 16,-1 0-16,0 0 0,0 0 15,0 0-15,0 0 16,1 0-16,-1 0 0,0 0 0,0 0 15,0 0-15,0 0 0,1 0 16,-1 0-16,0 0 16,0 0-16,0 0 0,0 0 0,1 0 15,-1 0-15,0 0 0,0 0 16,0 0-16,0 0 0,1 0 16,-1 0-16,0 0 0,0 0 15,0 0-15,0 0 16,1 0-1,-1 0 1,0 0 0,0 0-1,0 0 1,0 0-16,1 0 31,-22-21 63,0 0-78</inkml:trace>
  <inkml:trace contextRef="#ctx0" brushRef="#br1" timeOffset="83435.41">16023 6519 0,'-21'-21'16,"21"42"46,0 1-46,0-1-16,21 0 16,0 0-16,0 0 15,1 0-15,-1 1 0,0-22 16,0 21-16,0 0 0,0-21 16,1 21-16,-1-21 0,0 21 0,21 0 15,-21-21-15,1 22 16,20-22-16,-21 0 0,0 21 0,0-21 15,1 0-15,-1 21 0,0-21 16,0 0-16,0 21 16,0-21-16,1 0 0,-1 0 15,-21 21-15,21-21 0,0 0 0,0 0 16,-21 21 0,21-21-16,1 0 15,-1 0-15,-21 22 31,21-22-31,0 0 32,-42 21 30,0-21-62,0 0 16,-1 0-16,22 21 0,-21-21 0,0 0 15,0 0-15,0 21 0,0-21 16,-1 0-16,1 21 0,0-21 0,0 21 16,0-21-16,0 0 0,-1 22 15,1-1-15,0-21 0,0 0 16,0 21-16,0-21 0,-1 21 0,-20-21 16,21 21-16,0 0 0,0-21 0,-1 22 15,1-22-15,-21 21 0,21-21 16,0 21-16,-1 0 0,1-21 15,0 21-15,0-21 0,0 0 0,0 21 16,-1-21-16,1 0 0,21 22 16,-21-22-16,0 0 15,0 21-15,0-21 16,-1 21 0,22-42 124</inkml:trace>
  <inkml:trace contextRef="#ctx0" brushRef="#br1" timeOffset="99416.01">22225 4085 0,'0'0'0,"-21"0"16,0 0 46,-1 0 579,1 0-594</inkml:trace>
  <inkml:trace contextRef="#ctx0" brushRef="#br1" timeOffset="99840.36">22119 4106 0,'-21'0'31,"0"0"16,0 0-32</inkml:trace>
  <inkml:trace contextRef="#ctx0" brushRef="#br1" timeOffset="101155.61">22056 4064 0,'21'0'203,"0"0"-187,0 0-16,0 0 16,0 0-16,1 0 15,-1 0-15,0 0 0,0 0 16,0 0-16,0 0 0,1 0 16,20 0-16,-21 0 0,0 0 0,22 0 15,-22 0-15,0 0 0,21 0 16,-21 0-16,22 0 0,-1 0 0,-21 0 15,22 0-15,-1 0 16,0 0-16,1 0 0,-22-21 0,21 21 0,0 0 16,1 0-16,-22 0 0,21 0 15,-21 0-15,1 0 0,20 0 16,-21 0-16,0 0 0,22 0 16,-22 0-16,0 0 0,0 0 0,21 0 15,-20 0-15,20 0 0,-21 0 16,21 0-16,-20 0 0,20 0 0,-21 0 15,21 0-15,-20 0 0,20 0 16,-21 0-16,0 0 0,0 0 0,1 0 16,-1 0-16,0 0 0,0 0 15,0 0-15,0 0 0,1 0 0,-1 0 16,0 0-16,0 0 0,0 0 16,0 0-16,1 0 0,-1 0 15,21 0-15,-21 0 0,0 0 16,1 0-16,-1 0 0,0 0 0,0 0 15,0 0-15,0 0 16,1 0-16,-1 0 0,0 0 16,0 0-1,0 0-15,0 0 0,1 0 16,-1 0 0,0 0-16,0 0 0,0 0 15,0 0-15,1 0 16,-1 0-16,0 0 31,0 0-31,0 0 16,0 0-1,1 0-15,-1 0 16,0 0-16,0 0 16,0 0-16,0 0 0,1-21 15,-1 21-15,0 0 0,0 0 16,0 0-16,0 0 15,1 0-15,-1 0 47,-21-21 16,0-1-32,-21 22 0,-1 0-31,22-21 0,-21 21 16,0 0-16</inkml:trace>
  <inkml:trace contextRef="#ctx0" brushRef="#br1" timeOffset="102088.07">24405 3598 0,'0'0'0,"-21"0"0,0 0 31,21 22-31,0-1 16,0 0-1,0 0 1,0 0-16,0 0 15,21-21-15,0 22 16,0-1-16,0-21 0,1 0 16,-22 21-16,21-21 0,0 21 15,0-21-15,0 21 0,0-21 0,1 21 16,-1-21-16,0 0 0,0 22 16,0-22-16,0 0 0,-21 21 15,22-21-15,-1 0 0,0 21 0,0-21 16,0 0-16,-21 21 0,21-21 15,1 0-15,-1 0 0,0 21 0,0-21 16,0 0-16,0 21 16,1-21-16,-1 0 15,0 0-15,0 0 16,0 0-16,0 0 16,-21 22-1,-21-1 48,0-21-63,0 0 15,0 21-15,0-21 16,-1 0-16,1 21 0,0-21 16,0 0-16,21 21 0,-21-21 15,0 0-15,-1 21 0,1-21 0,0 22 16,-21-22-16,21 21 0,-1-21 15,1 21-15,0-21 0,0 21 16,0 0-16,0-21 0,-1 21 0,1-21 0,0 22 16,0-1-16,0-21 15,0 21-15,-1-21 0,1 21 0,0 0 16,0-21-16,0 0 0,0 21 16,-1-21-16,1 22 0,0-22 15,0 0-15,21 21 16,-21-21-16,0 21 15,-1-21 1,22-21 78,0 0-94,0-1 15</inkml:trace>
  <inkml:trace contextRef="#ctx0" brushRef="#br1" timeOffset="103487.62">22161 4022 0,'0'-21'47,"0"-1"-31,22 1-16,-1 0 15,0 0-15,0 21 16,0-21-16,0 0 0,1 21 0,-1-22 16,0 1-16,21 21 0,-21-21 15,22 21-15,-22-21 0,21 0 0,-21 21 16,22-21-16,-22 21 0,21 0 16,-21-22-16,22 22 0,-22 0 0,0 0 15,0-21-15,0 21 0,1 0 16,-1 0-16,0 0 31,-42 0 32,0 0-48,-1 0-15,1 0 0,0 21 0,0-21 16,-21 22-16,20-1 0,-20-21 15,21 21-15,-21-21 0,20 21 0,-20-21 16,21 21-16,-21-21 16,20 21-16,-20 1 0,21-22 0,-21 21 15,20-21-15,1 21 0,0-21 16,0 0-16,21 21 0,-21-21 0,0 0 16,21 21-16,-22-21 15,22 21 48,-21-21-32,21 22-15,0-1-1,0 0 16,0 0-15,0 0-16,0 0 16,0 1-16,21-1 0,-21 0 15,22 0-15,-1 0 0,0-21 16,-21 21-16,21 1 0,0-1 0,0 0 16,1 0-16,-1 0 15,0 0-15,-21 1 0,21-1 16,-21 0-16,21-21 0,-21 21 15,21 0-15,-21 0 16,0 1 15</inkml:trace>
  <inkml:trace contextRef="#ctx0" brushRef="#br1" timeOffset="105267.77">22246 7430 0,'-21'0'0,"0"0"16,0 0 0,-1 0-16,1 0 15,0 0-15,0 0 16,0 0 0,0 0 15,42 0 47,0 0-78,0 0 16,0 0-16,0 0 0,1 0 0,-1 0 15,0 0-15,0 0 0,21 0 16,-20 0-16,20 0 0,0 0 0,1 0 15,-1 0-15,0 0 0,1 0 16,20 0-16,-21 0 0,22 0 16,-1 21-16,-20-21 0,20 0 0,-20 0 15,20 0-15,-21 0 0,22 0 16,-22 0-16,1 0 0,20 0 0,-21 0 16,22 0-16,-22 0 0,22 0 15,-22 0-15,22 0 0,-22 0 16,64 0-16,-43 0 0,-20 0 15,20 0-15,22 0 0,-43 0 16,0 0-16,-20 0 0,20 0 0,-21 0 16,0 0-16,22 0 0,-22 0 15,0 0-15,0 0 16,0 0-16,0 0 0,1 0 16,-1 0-16,0 0 15,0 0 1,0 0-16,0 0 0,1 0 0,-1 0 15,0 0-15,0 0 0,0 0 16,0 0-16,1 0 16,-1 0-16,0 0 0,0 0 0,0 0 15,0 0 1,1 0 0,-22-21 46,0-1-46,-22 22-1,22-21-15,-21 0 0,0 21 0,0 0 16</inkml:trace>
  <inkml:trace contextRef="#ctx0" brushRef="#br1" timeOffset="105975.95">24278 7006 0,'0'0'0,"0"-21"0,-21 0 31,21 42 1,0 0-17,21 0 1,0-21-16,-21 22 0,21-1 16,1-21-16,-1 21 0,0 0 15,0-21-15,0 21 0,0 0 0,22 1 16,-22-1-16,0 0 0,0 0 15,0 0-15,1-21 0,-1 21 0,0 1 16,0-1-16,0 0 0,0 0 0,1-21 16,-1 21-16,0-21 0,0 21 15,0 1-15,0-22 0,1 21 16,-1-21-16,-21 21 16,21-21-16,0 0 15,-42 0 32,0 0-31,21 21-16,-21-21 0,-1 0 0,1 0 15,0 21-15,0-21 0,-21 0 16,20 21-16,-20-21 0,21 22 0,-21-1 16,-1-21-16,1 21 0,0-21 15,-1 21-15,1 0 0,0 0 0,-1-21 16,1 22-16,0-1 0,-1-21 0,1 21 15,21 0-15,-22-21 0,1 21 16,21 0-16,-21-21 0,20 0 0,-20 22 16,21-22-16,0 0 15,0 21-15,-1-21 0,1 0 16,21 21-16,0-42 62,0 0-62,0-1 16</inkml:trace>
  <inkml:trace contextRef="#ctx0" brushRef="#br1" timeOffset="107087.78">22183 7430 0,'-22'0'32,"1"0"-17,0 0-15,0 0 16,0 0 0,21-22 15,0 1-16,0 0-15,0 0 16,21 0-16,0 0 16,0-1-16,0 1 0,1 0 15,20 0-15,0 0 0,1 0 16,-1-1-16,0 1 0,1 0 16,-1 0-16,21 0 0,-20 0 0,-1-1 15,0 22-15,1-21 0,-1 21 16,-21 0-16,22-21 0,-22 21 0,0-21 15,0 21-15,-42 0 47,0 21-47,0-21 16,-1 21-16,-20-21 0,21 21 0,-21 1 16,-1-1-16,1 0 0,0 0 15,-1 0-15,1 0 0,0 1 16,-1-1-16,1 0 0,0 0 15,-1 0-15,22 0 0,-21 1 0,21-1 16,-1 0-16,1-21 0,-21 21 16,21-21-16,21 21 0,0 0 15,-21-21-15,-1 0 16,22 22 0,0-1 30,0 0-30,0 0 0,22-21-16,-1 21 15,-21 0 1,21-21-16,0 22 0,-21-1 0,21 0 16,0 0-16,1 0 15,-22 0-15,21 1 0,21 20 16,-42-21-16,21 0 0,0 0 15,1 1-15,-1-1 0,0-21 0,0 21 16,0 0-16,0-21 0,-21 21 0,22-21 16,-1 0-16,-21 21 0,21-21 15,-21 22 48,-21-1-48,0 0-15</inkml:trace>
  <inkml:trace contextRef="#ctx0" brushRef="#br1" timeOffset="108168.01">22310 10837 0,'0'0'0,"-22"0"0,1 0 0,0 0 16,0 0-1,42 0 63,0 0-78,0 0 0,1 0 0,20 0 16,0 0-16,1 0 0,-1 0 16,21 0-16,-20 0 0,20 0 15,1 0-15,-22 0 0,22 0 0,-1 0 16,22 0-16,-22 0 0,1 0 16,-1 0-16,1 0 0,-1 0 15,1 0-15,-1 0 0,1-21 0,-22 21 0,22 0 16,-22 0-16,21 0 0,-20 0 15,-1 0-15,0 0 0,-20 0 0,20 0 16,-21 0-16,0 0 0,22 0 0,-22 0 16,0 0-16,0 0 15,0 0-15,0 0 0,1 0 32,-22-21 77,-22 0-93</inkml:trace>
  <inkml:trace contextRef="#ctx0" brushRef="#br1" timeOffset="108809.64">23834 10499 0,'0'0'0,"0"-21"0,-22 21 15,44 21 48,-1-21-63,0 21 16,0-21-16,0 21 0,0-21 15,1 21-15,-1 0 0,0-21 0,0 22 16,0-1-16,0-21 0,-21 21 0,22-21 15,-1 21-15,0 0 0,0-21 0,0 0 16,-21 21-16,21-21 0,1 0 16,-22 22-16,21-22 0,0 0 15,0 0-15,-21 21 16,0 0 31,-21-21-32,0 0-15,0 21 0,-1-21 16,22 21-16,-21-21 0,0 21 0,0-21 16,0 22-16,0-1 0,-1 0 0,1-21 15,-21 21-15,-22 21 0,43-20 16,-21-1-16,0-21 0,20 21 16,-20 0-16,0 0 0,21 0 0,-22 1 15,22-1-15,-21 0 0,21-21 16,-1 21-16,1 0 0,0-21 15,0 21-15,0-21 0,21 22 16,-21-22-16,-1 0 16,22 21-16,0-42 47,0-1-47,0 1 15,0 0-15</inkml:trace>
  <inkml:trace contextRef="#ctx0" brushRef="#br1" timeOffset="109779.33">22056 10837 0,'0'-21'32,"0"0"-17,0 0 16,0 0-31,21 0 16,0 21-16,0-22 0,0 22 0,22-21 16,-1 0-16,-21 0 0,64 0 15,-43 0-15,0-1 0,1 22 16,-1-21-16,0 0 0,1 21 0,-22 0 16,0-21-16,0 21 0,0 0 15,1 0-15,-22-21 0,-22 42 63,1-21-63,0 0 15,0 21-15,0-21 0,0 21 16,-1-21-16,1 21 0,-21-21 0,21 22 16,-22-22-16,22 21 0,-42 0 15,20-21-15,22 21 0,-21-21 16,21 0-16,0 21 0,-1 0 0,1-21 15,0 0-15,0 0 0,0 22 16,0-22-16,-1 0 16,22 21 31,22-21-47,-1 21 15,-21 0-15,21 0 16,0 0-16,0 1 15,-21-1-15,21 0 16,1 0-16,-22 0 0,21-21 0,0 21 16,-21 1-16,21-1 0,0 0 0,0 0 15,1 0-15,-22 0 0,21 1 16,0-1-16,0-21 0,0 21 0,-21 0 16,21-21-16,1 21 0,-1 0 15,0-21 1,-21 22-1,21-22-15,-21-22 63,-21 1-63</inkml:trace>
  <inkml:trace contextRef="#ctx0" brushRef="#br1" timeOffset="115604.05">29591 6075 0,'-21'0'16,"0"0"-16,21 21 15,-22-21 1,1 0 0,0 0-1,0 0 1,21 21 31,21-21-16,0 0-31,0 0 16,1 0-16,-1 0 0,0 0 0,21 0 15,-21 0-15,22 0 0,-1 0 16,0 0-16,-20 0 0,20 0 0,0 0 15,1 0-15,-1 0 0,0 0 16,1 0-16,-1 0 0,-21 0 0,21 0 16,1 0-16,-22 0 15,21 0-15,-21 0 0,22 0 0,-22 0 16,0 0-16,0 0 0,0 0 16,1 0-16,-1 0 0,0 0 0,0 0 15,0 0-15,0 0 0,1 0 16,-1 0 15,-21-21 78,-21 0-93</inkml:trace>
  <inkml:trace contextRef="#ctx0" brushRef="#br1" timeOffset="116551.43">30268 5715 0,'0'0'0,"-21"0"0,21-21 15,-21 21-15,21-21 16,0 42 31,0 0-32,21-21-15,-21 21 0,21 0 16,0-21-16,-21 22 0,22-1 16,-1 0-16,0 0 0,0 0 15,-21 0-15,21 1 0,0-22 16,-21 21-16,22 0 0,-1-21 0,0 21 15,0 0-15,0-21 0,0 21 16,1-21-16,-22 22 0,21-22 16,0 0-16,0 0 0,-21 21 15,21-21-15,0 0 0,1 0 0,-1 21 16,0-21-16,0 0 0,0 0 16,0 0-16,1 0 15,-22 21-15,21-21 0,0 0 16,-21 21 15,-21 0 0,0-21-31,-1 0 0,1 22 16,0-22-16,0 0 0,0 0 16,21 21-16,-21-21 0,-1 21 15,1-21-15,0 21 0,0-21 16,-21 21-16,20-21 0,1 21 0,-21-21 15,21 22-15,-22-22 0,22 21 16,-21 0-16,21-21 0,-22 21 0,22 0 16,-21 0-16,21-21 0,-22 22 15,22-1-15,0-21 0,-42 42 16,41-42-16,22 21 0,-21 0 16,0-21-16,0 22 0,21-1 31,-21-21-31,42 0 156,0-21-125,-21-1-15,21 22 0,-21-21-16</inkml:trace>
  <inkml:trace contextRef="#ctx0" brushRef="#br1" timeOffset="126916.36">11980 13187 0,'0'0'0,"0"-21"15,-21 0 1,0 21-16,21-22 15,0 44 48,0-1-47,0 0-16,0 0 0,0 0 15,0 0-15,0 1 16,0-1-16,21 0 0,0 0 15,0 0-15,-21 0 0,22 1 0,-22-1 16,21 0-16,0 0 0,-21 0 0,21 0 16,0 22-16,0-22 0,1 42 15,-1-41-15,-21 20 0,21-21 16,0 0-16,0 22 0,0-22 16,1 0-16,-1 21 0,-21-21 0,21 1 15,0-1-15,0 0 0,0 21 16,1-21-16,-1 1 0,0-1 0,0 0 15,0 0-15,0 0 0,1 0 0,-1 1 16,0-1-16,0 0 0,0 0 16,22 21-16,-22-20 0,0-1 15,21 0-15,-21 21 0,1-21 0,20 1 16,-21-1-16,0 0 0,22 0 16,-22 0-16,0 0 0,21 1 0,1-1 15,-22 0-15,21 0 0,-21 0 16,22 0-16,-1 1 0,0-1 15,-21 0-15,22 0 0,-1 0 0,0 0 16,-20-21-16,20 22 0,0-1 0,-21 0 16,22 0-16,-1 0 0,-21 0 15,22 1-15,-22-22 0,21 21 0,0 0 16,-20 0-16,20 0 0,21 0 16,-20 1-16,-1-1 0,0 0 15,-20 0-15,20-21 0,0 21 0,1 0 16,-1 1-16,0-1 0,-21-21 0,22 21 15,-1 0-15,0 0 16,-20-21-16,20 21 0,-21 1 0,21-22 16,1 21-16,-22 0 0,21-21 0,1 21 15,-22 0-15,21-21 0,0 21 16,1 1-16,-1-22 0,0 21 0,-20 0 16,20-21-16,64 21 0,-64 0 15,0 0-15,1-21 0,-1 22 16,0-22-16,1 21 0,20-21 0,-20 21 15,-1 0-15,43 0 16,-43-21-16,0 21 0,1-21 0,-1 22 16,21-22-16,-20 21 0,-1 0 0,0-21 15,1 21-15,20-21 0,-20 21 16,-1 0-16,21-21 0,1 22 0,-22-22 16,22 21-16,-22-21 0,22 21 15,-1-21-15,1 21 0,-22-21 0,21 0 16,1 0-16,-1 21 0,1 0 0,-1-21 15,22 0-15,-21 22 0,-1-22 16,85 21-16,-63 0 0,0-21 16,-22 0-16,1 21 0,20-21 0,-20 21 15,-1-21-15,1 0 0,-1 21 16,22-21-16,-22 0 0,1 0 16,-1 22-16,1-22 0,-1 0 0,22 0 0,-21 21 15,-1-21-15,1 0 0,-1 0 16,1 0-16,-1 21 0,1-21 15,-1 0-15,1 0 0,-1 0 0,1 0 16,-1 21-16,1-21 0,-1 0 0,1 0 16,-22 0-16,21 0 0,1 0 15,-1 0-15,-20 0 0,20 0 0,-20 0 16,20 0-16,-21 0 0,64 0 16,-63 0-16,62-21 15,-62 21-15,-1-21 0,22 21 16,-22 0-16,21-21 0,-20-1 0,20 22 0,-20-21 15,20 21-15,-21-21 0,64 0 16,-63 0-16,-1 21 0,0-21 16,1 21-16,-1-22 0,0 22 15,1-21-15,-22 21 0,21-21 16,0 21-16,-20-21 0,20 21 0,0-21 16,-21 0-16,22 21 0,-22-22 0,21 22 15,1-21-15,-22 0 0,21 21 0,-21-21 16,22 21-16,-22-21 0,21 21 15,-21-21-15,22 21 0,-22-22 16,21 1-16,-21 21 0,64-21 0,-64 0 16,21 21-16,-20-21 0,-1 0 15,21 21-15,0-22 0,22 1 16,-43 0-16,21 0 0,-20 0 0,20 21 16,-21-21-16,21-1 15,1 1-15,-22 21 0,21-21 0,1 0 16,-1 0-16,0 0 0,1-1 0,-22 1 15,21 0-15,0 0 0,1 0 0,-1 0 16,0-1-16,1 1 0,-1 0 16,22 0-16,-22 0 0,0 0 15,-21-1-15,22 1 0,-1 0 0,-21 0 16,22 0-16,-22 0 0,21-1 16,-21 1-16,22 0 0,-22 0 0,21 0 15,22-22-15,-43 22 0,0 0 16,21 0-16,-21 0 0,1 0 15,20-1-15,-21 1 0,0 0 16,22 0-16,-22 0 0,0 0 0,21-1 16,-21-20-16,22 21 0,-22 0 15,0 0-15,21-1 0,-20 1 16,-1 0-16,21 0 0,-21 0 0,22 0 0,-22-1 16,0 1-16,21 0 0,1-21 15,-22 21-15,0-1 0,0 1 16,0 0-16,0 0 0,1 0 15,20 0-15,-21-1 0,0 1 16,22-42-16,-1 42 0,-21-1 16,21 1-16,-20-21 0,20 21 0,0 0 15,-21-1-15,22 1 0,-1 0 16,-21-21-16,64-1 0,-64 22 16,21 0-16,1 0 0,-22 0 0,21 0 15,-21-1-15,22-20 0,-22 21 16,0 0-16,43-22 0,-22 22 15,-21 0-15,21 0 0,-20 0 0,20-22 16,-21 22-16,21 0 16,-20 0-16,20 0 0,-21 0 0,43-22 15,-43 1-15,21 21 0,-21 0 16,0-1-16,1 1 0,20 0 16,-21 0-16,0-21 0,0 20 0,1-20 15,-1 21-15,0 0 16,0 0-16,0-1 0,-21 1 0,21 0 15,1 0-15,-22 0 0,21 21 16,0 0-16,-21-21 0,21 21 16,-21-22-16,21 22 15,-21-21-15,21 21 16,1-21 0,-22 0-16,21 0 15,0 0 1,-21-1-1,21 22 1,-21-21 15,-21 21 32,0 0-48,0 0-15,-1 21 0,-20-21 0,21 22 16,0-22-16,0 21 0,-22-21 16,22 21-16,-21-21 0,21 21 15,-22-21-15,22 21 0,-21-21 0,21 21 16,-1-21-16,-20 22 0,21-22 0,0 0 16,21 21-16,-21-21 0,-1 0 15,22 21 1,22-42 46,-1 21-62,0 0 16,-21-21-16,21 21 0,0 0 16,0-22-16,1 1 0,20 21 0,-21 0 15,0-21-15,0 21 0,22 0 0,-22-21 16,0 21-16,0 0 0,0 0 15,1-21-15,-1 21 0,0-21 0,0 21 16,0 0-16,0 0 16,-21-22-16,22 1 15,-1 21-15,-21-21 32,21 21-32,0 0 31,-21 21-16,0 0-15,0 1 0,0-1 16,21 0-16,-21 21 0,0-21 16,0 1-16,0 20 0,0-21 15,0 21-15,0 1 0,0-1 0,0-21 16,0 22-16,0-1 0,0 0 0,0-21 16,0 22-16,0-22 0,0 21 15,0-21-15,21 1 0,-21-1 16,0 0-16,22-21 0,-22 21 0,0 0 31,21-21 0,-21-21-15,0 0-16,0 0 16,-21 21-16</inkml:trace>
  <inkml:trace contextRef="#ctx0" brushRef="#br1" timeOffset="128052.41">16023 14965 0,'0'0'0,"-21"0"0,0 0 0,0 0 15,-1 0-15,1 0 0,0 0 16,42 0 31,0 0-47,1 0 0,20 0 16,-21 0-16,21 0 0,1-21 0,-1 21 15,0 0-15,1 0 0,20 0 16,22-21-16,-43 21 0,1 0 15,-1 0-15,-21 0 0,21 0 0,-20 0 16,-1 0-16,-42 0 47,-1 0-47,1 0 0,0 21 16,0-21-16,0 0 0,0 0 15,-1 0-15</inkml:trace>
  <inkml:trace contextRef="#ctx0" brushRef="#br1" timeOffset="128472.01">16362 14965 0,'-21'0'31,"21"21"16,0 0-32,0 0-15,0 1 16,0 20-16,0-21 0,0 0 16,0 22-16,0-1 0,0-21 15,0 21-15,0-20 0,0 20 0,0-21 16,21 21-16,-21-20 0,0-1 0,0 0 16,0 0-16,0 0 0,0 0 15,0 1-15,0-1 0,-21 0 16,-1-21-16,1 0 0,0 0 0,0 21 15,0-21-15,0 0 0,-1 0 16,-20 0-16,21 0 0,0 0 0,0 0 16,-22-21-16,22 21 0,0 0 15,0-21-15,0 0 0,-1-1 16,1 22 0,21-21-16,0 0 31,21 21-31,1-21 15,-1 21-15,0-21 0,0 21 16</inkml:trace>
  <inkml:trace contextRef="#ctx0" brushRef="#br1" timeOffset="128987.71">16870 15134 0,'0'-42'16,"0"84"-16,0-105 15,-21 63 1,-1 0-16,1 0 16,0 0-16,0 0 15,0 0-15,0 21 0,-1 0 0,1-21 0,0 21 16,0 0-16,0 1 15,0-1-15,21 0 0,0 0 0,-22 0 16,22 0-16,0 1 0,0-1 0,0 0 16,0 0-16,0 0 15,22 0-15,-1 1 0,0-22 16,0 21-16,0-21 0,-21 21 0,21-21 16,1 0-16,-1 21 0,0-21 15,-21 21-15,21-21 0,-21 21 16,0 1-16,0-1 15,-21 0 1,0-21-16,0 0 16,-22 21-16,22-21 0,0 0 15,-21 0-15,20 21 0,1-21 0,-21 0 16,21 0-16,-22 0 0,22 0 16,0 0-1,42 0 16,0 0-31,1-21 0,-1 21 16,0-21-16,0 21 0,0-21 0,0 21 16</inkml:trace>
  <inkml:trace contextRef="#ctx0" brushRef="#br1" timeOffset="129485.21">17187 15177 0,'0'0'16,"0"-22"-1,-21 22 1,0 0-16,0 0 0,0 22 16,-1-22-16,22 21 0,-21 0 15,21 0-15,0 0 0,-21 0 16,21 22-16,-21-1 15,21 0-15,0-20 0,0-1 16,0 0-16,0 21 0,0-21 0,0 1 16,0-1-16,0 0 0,0 0 15,21-21 1,0 0-16,0 0 0,1 0 16,-1 0-16,0 0 0,0 0 0,0-21 15,0 21-15,1-21 0,-1 0 16,0 21-16,0-22 0,0 1 0,-21 0 15,0 0-15,21-21 0,-21 20 16,0-20-16,0 21 0,0-21 16,-21 20-16,21 1 0,-21-21 0,0 21 15,0 0-15,0 21 0,-1-22 16,1 1-16,0 21 0,0 0 0,0 0 16,0 0-16,21 21 15,0 1-15,-22-22 0,22 21 16,-21 0-16,21 0 0,0 0 15,0 0-15,0 1 0,21-1 16,1-21-16</inkml:trace>
  <inkml:trace contextRef="#ctx0" brushRef="#br1" timeOffset="129784.31">17674 15177 0,'-21'0'31,"0"0"-31,0 21 0,-1 0 16,22 0-16,-21 0 0,0 0 0,21 22 15,0-22-15,-21 0 0,0 0 16,21 22-16,0-22 0,0 0 15,-21 0-15,21 0 0,0 0 16,-22 1-16,22-1 0,0 0 0,0 0 16,0 0-1,22-21 1</inkml:trace>
  <inkml:trace contextRef="#ctx0" brushRef="#br1" timeOffset="130056.15">17611 15240 0,'0'-21'0,"0"42"0,21-42 16,-21 0-16,21 21 16,-21 21-1,21-21-15,-21 21 0,21 0 0,-21 0 16,0 1-16,21-1 0,1 0 15,-22 0-15,21 21 0,-21-20 0,0-1 16,21 0-16,0 0 0,-21 0 16,21 0-16,0 1 0,-21 20 15,22-42-15,-1 21 0,0-21 16,0 0 0</inkml:trace>
  <inkml:trace contextRef="#ctx0" brushRef="#br1" timeOffset="130319.99">18076 15113 0,'0'0'0,"0"-21"0,0 0 16,0 42-1,0 0 1,-21-21-16,21 42 0,-21-20 15,0-1-15,21 42 16,-21-20-16,-1-1 0,1 21 16,21-20-16,-21-22 0,0 0 15,21 21-15,-21-20 0,21-1 0,0 0 16,0 0-16,0 0 0,21-21 47</inkml:trace>
  <inkml:trace contextRef="#ctx0" brushRef="#br1" timeOffset="131044.03">18711 15261 0,'0'0'0,"0"-21"0,0 0 16,-21 21-1,0 0 1,21 21 0,0 0-16,0 0 0,0 1 0,0-1 15,0 0-15,0 21 0,0-21 16,0 1-16,0 20 0,-21-21 0,21 0 15,0 0-15,0 22 0,0-22 16,0 0-16,0 0 0,0 0 16,21-21 15,-21-21-15,21 21-16,-21-21 0,21 0 0,0 0 15,-21 0-15,22-1 16,-22 1-16,21 0 0,0 0 0,-21 0 15,0 0-15,21-1 0,-21 1 0,21 0 16,0 21 15,-21 21-31,0 0 0,0 1 16,0-1-16,0 0 0,0 0 0,0 0 16,0 0-16,0 1 0,0-1 0,0 0 15,0 0-15,0 0 0,22 0 16,-1 1-16,0-22 15,0 21-15,0-21 0,0 0 16,1 0-16,-1 0 16,0 0-16,0 0 0,0-21 0,0 21 15,1-22-15,-1 1 0,0 0 0,-21 0 16,21 0-16,-21-22 0,0 1 16,0 0-16,0 21 0,0-22 0,0 1 15,0 0-15,0-1 0,-21 1 16,0 21-16,0 0 0,21-1 0,0 1 15,-22 0-15,1 21 16,21 21 0,0 0-1,0 1-15,0-1 0,0 0 16,0 0-16,0 0 0,0 0 0,0 1 16,0-1-16,0 0 0</inkml:trace>
  <inkml:trace contextRef="#ctx0" brushRef="#br1" timeOffset="131331.76">19410 15409 0,'0'22'31,"0"-1"-31,0 0 15,0 0-15,0 0 0,0 0 16,0 1-16,0-1 0,0 0 0,0 0 16,0 0-16,0 0 0,0 1 15,0-1 1,0-42 31,0-1-47,0 1 15</inkml:trace>
  <inkml:trace contextRef="#ctx0" brushRef="#br1" timeOffset="131537.64">19367 15219 0,'0'-21'0,"0"42"0,-21-63 0,0 42 16,21-22-16,-21 22 15,21 22 17,0-1-17,0 0 1,21-21-16,-21 21 0,21-21 16,0 21-16</inkml:trace>
  <inkml:trace contextRef="#ctx0" brushRef="#br1" timeOffset="131980.39">19621 15388 0,'0'-21'32,"0"0"-32,0 0 15,22 21 1,-1 0-1,0 0 1,0 21-16,-21 0 0,21-21 0,0 21 16,-21 0-16,22 22 0,-22-22 15,0 0-15,21 0 0,-21 0 0,0 1 16,21-1-16,-21 0 0,0 0 0,0 0 16,0 0-16,0 1 0,0-1 15,0 0-15,-21-21 31,21-21-15,0 0 0,0-1-16,0 1 15,0 0-15,0 0 0,0 0 16,21 0-16,-21-22 0,0 22 0,0 0 16,42-21-16,-42 20 15,21 1-15,1 0 0,-1 0 16,0 21-16,0 0 0,0 0 15,0 0 1,1 0-16</inkml:trace>
  <inkml:trace contextRef="#ctx0" brushRef="#br1" timeOffset="132332.19">20129 15494 0,'0'0'0,"22"0"0,-1-21 16,0 0-16,0 21 0,-21-21 15,21 21-15,0-22 0,-21 1 16,22 21-16,-22-21 0,0 0 16,-22 21 15,1 0-31,0 0 15,0 0-15,0 21 0,21 0 0,-21 0 16,-1 1-16,22-1 0,-21 0 16,21 0-16,0 0 0,0 0 0,0 1 15,0-1-15,0 0 0,0 0 16,0 0-16,0 0 0,21 1 16,1-22-16,20 0 0,-21 0 15,0 0-15,0 0 0,1 0 16,20 0-16,-21 0 0,0-22 0,22 22 15</inkml:trace>
  <inkml:trace contextRef="#ctx0" brushRef="#br1" timeOffset="132979.81">21230 15240 0,'0'21'47,"0"0"-47,0 1 0,-21 20 0,21-21 16,0 21-16,0 1 0,0-1 0,0 0 15,0 1-15,0 20 0,0 1 16,0-22-16,0 22 0,0-1 0,0 22 15,-21-22-15,21 22 0,0-22 16,0 22-16,-21-21 0,21-1 0,-22 64 16,22-63-16,-21-22 15,0 21-15,21-20 0,-21-1 16,21-21-16,0 22 0,0-22 0,0 0 16,-21-21-16,21-21 31,0 0-31,0-1 0,0-20 0,21 0 15,-21 21-15,0-22 0,0-20 16,21 20-16,0-20 0</inkml:trace>
  <inkml:trace contextRef="#ctx0" brushRef="#br1" timeOffset="133307.62">21145 15558 0,'0'0'0,"0"-22"0,-21 1 16,0-21-16,21 21 0,0 0 0,-21-1 15,21 1-15,0 0 0,0 0 0,0 0 16,0-22-16,0 22 0,21 0 16,0 0-16,0 21 0,1-21 0,20 0 15,0 21-15,1 0 0,-22 0 16,21 0-16,0 0 0,1 0 0,-1 0 16,-21 21-16,0 0 0,1 0 0,-1 21 15,-21-20-15,0-1 16,0 21-16,0-21 0,-21 22 0,-1-22 15,1 0-15,0 0 0,-21 0 16,21 0-16,-1 1 0,1-22 0,0 21 16,0 0-16,0-21 0,0 0 0,21-21 47,0 0-47,21-1 15,0 1-15</inkml:trace>
  <inkml:trace contextRef="#ctx0" brushRef="#br1" timeOffset="133696.4">21548 15240 0,'0'-42'31,"21"42"-15,0 0-16,0-21 0,0 21 15,0 0-15,1 0 0,-1 21 16,0-21-16,0 21 0,-21 0 16,21 0-16,0 0 0,-21 22 0,0-22 15,0 0-15,0 0 0,0 22 16,0-22-16,0 0 16,0 0-16,0 0 0,-21-21 15,0 0-15,21-21 31,0 0-15,0 0-16,0 0 0,0-1 16,0 1-16,0 0 0,0 0 0,0 0 15,21 0-15,-21-1 0,21 22 0,1-21 16,-22 0-16,21 21 0,0 0 16,0-21-16,0 21 15,0 0-15,1 0 0,-1 0 16,0 0-16</inkml:trace>
  <inkml:trace contextRef="#ctx0" brushRef="#br1" timeOffset="134117.16">22183 15198 0,'0'0'0,"-22"0"31,1 0-16,0 0-15,21 21 16,-21 0-16,0 0 0,21 0 16,0 1-16,-21-1 0,-1 0 15,22 0-15,-21 0 0,21 22 0,0-22 16,0 0-16,0 0 0,0 0 16,0 0-16,0 1 0,21-22 15,1 21-15,-1-21 0,0 0 16,0 0-16,0 0 15,0 0-15,1-21 0,-1-1 16,-21 1-16,21 0 16,-21 0-16,0-21 0,0 20 15,0 1-15,0 0 0,0 0 0,0 0 16,0 0-16,-21-1 16,0 1-16,-1 0 0,1 21 15,0-21-15,0 21 16,0 0-16</inkml:trace>
  <inkml:trace contextRef="#ctx0" brushRef="#br1" timeOffset="134453.96">22564 14753 0,'0'-21'0,"0"42"0,0-63 15,0 63 17,0 0-32,-22 0 0,22 1 15,-21-1-15,21 21 0,0 0 0,0-20 16,0 20-16,-21 21 0,21-20 15,0 20-15,-21-20 0,21 20 16,0-21-16,0 1 0,0 20 0,-21-20 0,21-1 16,-21-21-16,21 21 15,0-20-15,0-1 0,0 0 0,0 0 16,0 0-16,0 0 0,21-42 31,0 21-15,-21-21-16,42 0 0</inkml:trace>
  <inkml:trace contextRef="#ctx0" brushRef="#br1" timeOffset="134835.67">22775 15261 0,'0'-21'16,"-21"42"-1,21 0 1,-21-21-16,21 22 0,-21-1 0,21 0 15,0 21-15,0-21 0,0 1 16,-21-1-16,21 0 0,0 0 0,0 21 16,0-20-16,0-1 15,0 0-15,0 0 0,21-21 16,0 0-16,0 0 0,0 0 16,0 0-16,1 0 15,-1-21-15,0 0 0,0 21 16,-21-21-16,21-1 0,0 1 0,-21 0 15,0 0-15,0 0 0,0-22 16,0 22-16,0 0 0,0 0 0,0 0 16,0 0-16,-21 21 15,0 0-15,0 0 16,0 0-16,0 0 16,-1 0-1,1 0 1,0 0-16,0 0 15</inkml:trace>
  <inkml:trace contextRef="#ctx0" brushRef="#br1" timeOffset="135096.03">22352 15071 0,'-21'-21'31,"42"21"-31,0 0 0,0 0 16,0 0-16,1 0 0,20-22 16,0 22-16,1 0 0,-1 0 15,0 0-15,-21 0 0,64 0 0,-43 0 16,-20 0-16,20 0 16,-21 0-16,0 0 0,0 0 0,1 0 15</inkml:trace>
  <inkml:trace contextRef="#ctx0" brushRef="#br1" timeOffset="135455.83">23495 15219 0,'0'0'0,"0"-21"0,-21 21 16,0 0-16,21-21 15,-22 21-15,1 0 0,0 0 16,0 0-16,0 0 0,0 21 15,-1-21-15,1 21 0,0 0 16,0 0-16,21 0 0,-21 22 0,21-22 16,-21 0-16,21 21 0,-22-20 15,22-1-15,0 0 0,0 0 16,0 0-16,0 0 0,0 1 16,0-1-16,0 0 0,22-21 0,-1 21 15,0-21-15,0 0 0,0 0 0,0 0 16,22 0-16,-22 0 15</inkml:trace>
  <inkml:trace contextRef="#ctx0" brushRef="#br1" timeOffset="136307.92">23897 15304 0,'0'-22'0,"0"44"0,0-65 16,0 22-16,-21 0 0,0 21 15,0 0-15,-1 0 16,1 0-16,0 0 0,0 0 0,0 21 16,0 0-16,-1-21 0,1 21 0,21 22 15,-21-22-15,0 0 0,0 0 16,21 0-16,-21 1 0,21 20 0,0-21 16,0 0-16,0 0 0,0 1 15,0-1-15,0 0 16,21-21-1,0 0-15,0 0 0,0 0 16,0 0-16,1 0 0,-1 0 16,-21-21-16,21 0 0,0 21 0,0-22 15,-21 1-15,21 0 0,1 0 16,-1-21-16,-21 20 0,21 1 0,0-21 16,-21 21-16,0-22 0,0 22 0,21 0 15,-21 0-15,0 0 0,0 0 16,-21 42 15,21 0-31,0 0 0,0 0 16,-21 22-16,21-22 0,0 0 0,0 21 15,0-21-15,0 1 0,0 20 16,0-21-16,0 0 0,0 0 0,0 1 16,21 20-16,-21-21 0,21 0 15,0-21-15,1 0 0,-1 21 16,0-21-16,0 0 0,0 0 0,0 0 15,22 0-15,-22 0 16,0-21-16,-21 0 0,21 0 0,0 0 0,1 0 16,-1-1-16,-21 1 0,21-21 15,0 0-15,0-1 0,-21-63 16,21 43-16,1-1 0,-22 1 16,21-1-16,-21 22 0,0-21 0,21 20 15,-21 1-15,0 21 0,0-43 16,0 43-16,-21 21 31,0 21-31,-1 0 0,1 1 0,21-1 16,-21 0-16,0 21 0,21 1 0,-21-1 15,21 0-15,0 1 0,0-1 16,0 21-16,0-20 0,0 20 0,0-20 16,0-1-16,0 0 0,21 1 15,0-22-15,0 21 0,0-21 0,-21 0 16,22 1-16,-1-1 0,0 0 15,0-21-15,21 0 0,-20 0 16,-1 0-16,21 0 0,-21 0 16,0 0-16,1 0 0,-1-21 0,0 21 15,0-21-15,-21-1 0,21 22 16,0-21-16,1 0 0,-22 0 0,0 0 16,21 0-16,-21-1 15,0 1-15</inkml:trace>
  <inkml:trace contextRef="#ctx0" brushRef="#br1" timeOffset="136503.81">24659 15515 0,'0'0'0,"0"21"0,-21-21 15,0 0 32</inkml:trace>
  <inkml:trace contextRef="#ctx0" brushRef="#br1" timeOffset="137735.58">13504 16214 0,'106'21'31,"-64"-21"-31,1 0 0,84 0 16,-85 0-16,22 0 15,-1 0-15,1 0 0,-1 21 0,1-21 16,-1 0-16,-21 0 0,22 0 0,-22 0 16,22 21-16,-22-21 0,0 0 15,1 0-15,-1 21 0,-21-21 16,0 0-16,22 22 0,-43-1 15,21-21-15,-42 21 16,0-21 0</inkml:trace>
  <inkml:trace contextRef="#ctx0" brushRef="#br1" timeOffset="138184.55">14245 16362 0,'0'0'0,"-21"0"0,0 0 16,0 0-16,-1 0 0,1 0 0,0 0 15,0 0-15,0 0 32,21 21-17,0 0-15,0 0 16,0 22-16,0-22 0,0 0 0,0 21 16,0-20-16,0 20 0,0 0 15,21 1-15,-21-1 0,0 0 0,21 22 16,0-22-16,-21 0 0,0 1 15,0-1-15,0 22 0,0-43 16,0 21-16,0 0 0,0 1 0,0-22 0,0 0 16,-21 21-16,0-20 0,0-1 15,0 0-15,-1-21 0,-20 21 0,21 0 16,-21-21-16,-1 0 0,22 0 16,-21 0-16,-1 0 0,1 0 15,0 0-15,-1-21 0,1 0 16,0 21-16,-1-21 0,1 0 0,21-1 15,-21 1-15,-1 0 0,22-21 16,-21 21-16,21-1 0,-1 1 0,1-21 16,21 21-16,0 0 0,0-22 15,0 22-15,21 0 0,1 0 0,20 21 16,-21-21-16,21 21 0,1 0 16,20 0-16,-20 0 0,-1 0 15,0 21-15,1 0 0</inkml:trace>
  <inkml:trace contextRef="#ctx0" brushRef="#br1" timeOffset="138708.09">14647 17082 0,'0'0'0,"0"-22"0,0 1 0,0 0 16,-21 0-16,0 21 15,0-21-15,0 21 0,-1 0 16,1 0-16,0 0 0,0 0 0,0 0 16,0 0-16,-1 0 0,1 21 15,0 0-15,21 0 0,-21 0 0,21 1 16,-21 20-16,21-21 0,-21 0 16,21 22-16,0-1 0,0 0 15,0-21-15,0 1 0,0-1 16,21-21-16,0 21 0,0 0 0,0-21 15,0 0-15,1 0 16,-1 0-16,0 0 0,0 0 0,0-21 16,0 0-16,1 21 0,-1-21 15,0-1-15,-21 1 0,21 0 16,0 0-16,0-21 0,-21 20 16,22 1-16,-22 0 0,0-21 0,0 21 15,0-1-15,0 1 0,0 0 0,0 0 16,0 42-1,0 0 1,0 0-16,0 1 16,0-1-16,0 0 0,0 21 0,0-21 15,0 1-15,0-1 0,0 0 16,0 0-16,21 0 0,0-21 0,-21 21 16,21-21-16,0 22 15,0-22-15,1 0 16,-1 0-1,-21-22-15</inkml:trace>
  <inkml:trace contextRef="#ctx0" brushRef="#br1" timeOffset="138955.95">14901 16997 0,'0'-21'0,"0"42"0,21-21 31,1 21-31,-22 0 15,0 0-15,0 1 0,0-1 16,21 21-16,-21-21 0,21 0 0,-21 1 16,0-1-16,0 0 0,0 0 15,0 0-15,21 0 0,-21 1 16,0-1-16,21-21 0,-21 21 16,21-21 15,-21-21-31,22 0 15</inkml:trace>
  <inkml:trace contextRef="#ctx0" brushRef="#br1" timeOffset="139179.84">15240 16997 0,'0'0'16,"21"0"-16,-42 0 31,21 21-31,-21 0 0,0 0 0,-1 1 15,1-1-15,0 0 0,0 0 16,0 21-16,0-20 0,-1-1 0,1 0 16,21 0-16,-21 21 0,0-20 15,21-1-15,0 0 0,0 0 0,0 0 16,21-21 0,0 0-1,0 0-15</inkml:trace>
  <inkml:trace contextRef="#ctx0" brushRef="#br1" timeOffset="139682.57">15811 17103 0,'0'-21'0,"0"42"0,0-64 16,-21 43-16,0 0 15,0 0-15,0 0 0,0 0 16,-1 0-16,1 0 0,0 0 16,0 22-16,0-1 0,0 0 0,-1 0 15,1 0-15,0 0 0,0 22 16,0-22-16,21 0 0,0 0 0,-21 0 16,21 1-16,0-1 0,0 0 15,0 0-15,0 0 0,0 0 16,21-21-16,0 0 0,0 0 15,0 0-15,0 0 16,1-21-16,-1 21 0,0-21 0,0 0 16,0 0-16,0 21 0,-21-21 15,22-22-15,-1 22 0,-21 0 16,0 0-16,21-22 0,-21 22 16,21 0-16,-21-21 0,0 21 0,21-1 15,-21 1-15,0 42 31,0 1-31,0-1 0,0 0 16,0 0-16,0 21 0,0-20 0,0-1 16,0 0-16,0 0 0,0 0 0,0 0 15,0 1-15,0-1 16,21 0-16,1-21 0,-1 21 0,0-21 16,0 0-16,21 0 15,-20 0-15</inkml:trace>
  <inkml:trace contextRef="#ctx0" brushRef="#br1" timeOffset="140207.26">16976 16658 0,'0'0'15,"0"-21"-15,0 0 0,0 0 16,-22 0-1,1 21-15,0 0 0,0 0 0,0 0 16,-22 0-16,22 0 16,-21 21-16,21-21 0,-22 21 0,22 21 15,-21-21-15,21 1 0,0 20 16,-1-21-16,-20 21 0,42 1 0,-21-22 16,21 0-16,-21 21 0,21-20 15,0-1-15,0 0 0,21 0 16,0-21-16,0 21 0,22-21 0,-22 21 15,21-21-15,-21 22 0,22-22 16,-1 21-16,-21-21 0,21 21 0,-20 0 16,-1-21-16,21 21 0,-21 0 15,0 1-15,1-22 0,-22 21 0,0 0 16,0 0-16,0 0 16,0 0-16,-22 1 0,1-22 15,0 21-15,-21 0 0,-1-21 16,1 21-16,0-21 0,-1 0 0,-20 0 15,21 0-15,-1 0 0,1 0 0,0 0 16,-1 0-16,1 0 0,21-21 16,-22 0-16,22 0 0,0 21 0,0-22 15,0 1-15,21 0 0,0 0 16,0 0-16,0 0 0,0-1 0,0 1 16,21 0-16,0 21 15,0 0-15,22-21 0,-22 21 0,21 0 16,-21 0-16,22-21 0,-22 21 15</inkml:trace>
  <inkml:trace contextRef="#ctx0" brushRef="#br1" timeOffset="140979.82">17335 17039 0,'0'0'0,"0"-21"0,0 0 0,0 0 16,0 0-16,0-1 0,-21 22 16,0 0-1,0 0-15,0 22 16,0-1-16,21 0 0,-22 0 16,1 0-16,21 0 0,0 1 15,-21 20-15,21-21 0,-21 21 0,21-20 16,0-1-16,0 21 0,0-21 15,0 0-15,0 1 0,0-1 0,0 0 16,42 0-16,-21 0 0,1-21 16,20 0-16,-21 0 0,21 0 15,-20 0-15,20 0 0,0 0 16,-21-21-16,22 0 0,-1 21 0,0-21 16,-20 0-16,-1-1 0,21 1 15,-21 0-15,-21 0 0,0-21 16,21 20-16,-21 1 0,0 0 0,0 0 15,0 0-15,0 0 0,-21-1 0,0 1 16,0 21-16,0 0 16,0 0-16,-1 0 0,22 21 15,0 1 1,0-1-16,0 0 0,22 0 16,-1 0-16,-21 0 0,21 1 15,0-1-15,-21 0 0,0 0 16,21 0-16,0 0 0,-21 1 15,0-1-15,22 0 16,-1-21-16,0 0 16,0 0-1,0 0-15,0 0 0,1 0 16,-1-21-16,0 0 0,0 21 16,0-22-16,-21 1 0,21 0 0,1 0 15,-1 0-15,-21-22 0,0 22 16,0 0-16,21 0 0,-21 0 0,21 0 15,-21 42 17,0 0-32,0 0 0,0 0 0,0 0 15,0 1-15,0-1 16,0 0-16,0 0 0,0 0 0,0 0 16,0 1-16,0-1 0,0 0 15,0 0 1,21-21-16,0 0 0,1 0 15,-1-21-15,0 0 16,0 21-16</inkml:trace>
  <inkml:trace contextRef="#ctx0" brushRef="#br1" timeOffset="141299.64">18288 16828 0,'0'21'0,"0"-42"0,-21-1 16,21 1-16,-21 21 0,-1 0 0,1 0 15,21 21-15,0 1 16,0-1-16,-21 0 0,21 0 0,0 0 16,0 0-16,0 1 15,21-1-15,0-21 16,1 0-16,-1 0 16,0-21-16,-21-1 15,0 1 1,0 0-16,0 0 0,0 0 15,0 0-15,-21-1 0,0 22 0,-1-21 16,22 0-16,-21 21 0,0 0 16,0 0-16,0 0 15,0 21-15,21 0 0,0 1 16,0-1-16,0 0 0,0 0 16,0 0-16,0 0 0,0 1 0,0-1 15</inkml:trace>
  <inkml:trace contextRef="#ctx0" brushRef="#br1" timeOffset="141789.36">18605 17230 0,'0'-21'0,"0"42"0,0-64 16,-21 43-16,21-21 0,-21 21 15,21-21-15,0 42 31,0 0-31,0 1 16,0-1-16,0 21 0,0-21 16,0 22-16,0-1 0,0 0 0,0 1 15,-21 20-15,21-21 0,0 22 16,0 42-16,-21-64 0,21 22 16,0-22-16,0 0 0,0 1 15,-21-1-15,21 0 0,-22 1 0,22-1 16,0-21-16,-21 21 15,0-20-15,21-1 0,-21 0 0,21 0 16,0 0-16,0-42 31,0 0-15,0 0-16,0 0 0,21-22 0,0 22 16,-21-21-16</inkml:trace>
  <inkml:trace contextRef="#ctx0" brushRef="#br1" timeOffset="142088.18">18563 17399 0,'0'-85'16,"0"170"-16,0-191 0,21 85 15,0-21-15,1 21 0,-1-1 0,0 1 16,0 21-16,0-21 0,0 0 0,22 21 16,-22 0-16,0-21 0,21 21 15,-20 0-15,-1 0 0,0 21 0,0-21 16,-21 21-16,21 0 0,-21 0 15,0 43-15,0-43 0,-21 0 16,-21 0-16,21 22 0,-1-22 16,-20-21-16,21 21 0,-21 0 0,20 0 15,-20-21-15,21 22 0,0-22 16,0 0-16,-1 0 0,22-22 31,0 1-15,22 21-16,-1-21 0,0 0 0,0 0 15,0-22-15</inkml:trace>
  <inkml:trace contextRef="#ctx0" brushRef="#br1" timeOffset="142375.9">19219 16679 0,'0'0'16,"0"-21"-16,0 42 31,0 1-31,0-1 0,-21 0 0,0 21 16,21-21-16,0 22 0,-21-1 0,0 0 15,-1 22-15,22-22 0,-21 1 16,21-1-16,0 0 0,-21 1 0,21-1 16,0 0-16,0 1 0,0-22 15,0 0-15,0 21 0,0-21 0,0 1 16,21-1-16,0 0 15,1-21-15,-1 0 0,0 0 16,0 0-16,0 0 0,-21-21 16,21 0-16,-21-1 0,22 1 15</inkml:trace>
  <inkml:trace contextRef="#ctx0" brushRef="#br1" timeOffset="142575.62">18923 17124 0,'0'0'0,"0"-21"32,21 0-17,0 21-15,0 0 0,1 0 16,20-22-16,-21 22 0,0 0 16,22-21-16,-22 21 0,42-21 15,-20 21-15,-22-21 0,0 21 16,21 0-16,-21 0 0,1-21 0</inkml:trace>
  <inkml:trace contextRef="#ctx0" brushRef="#br1" timeOffset="143248.24">19960 16785 0,'0'0'15,"21"-21"-15,-21 0 0,0 0 16,0 0-16,-21 21 31,0 0-31,0 0 0,0 21 0,-1 0 16,1 0-16,0 0 0,0 22 16,0-1-16,0 0 0,-1 22 0,1-22 15,-21 64-15,21-64 16,0 64-16,21-64 0,0-20 15,0 20-15,0 0 0,0-21 0,21 22 16,0-22-16,0 0 0,21-21 16,-20 21-16,20-21 0,0 0 15,1 0-15,-1 0 0,0 0 0,1-21 16,-1 0-16,0 0 16,1 0-16,-1-1 0,0-20 0,-21 21 15,22-21-15,-22-1 0,0 1 0,0-43 16,-21 22-16,0-1 15,-21 22-15,0-22 0,-21 1 0,20-1 16,-20 22-16,0 0 0,-1 21 16,1-22-16,0 22 0,-1 21 0,1 0 15,-21 0-15,20 0 0,22 21 0,-21 0 16,-1 22-16,22-1 0,0 0 16,0 1-16,0-1 0,21 0 0,0 22 15,0-22-15,0 1 0,0-1 16,0-21-16,21 21 0,0-20 15,0 20-15,22-21 0,-22 0 16,21-21-16,0 21 0,1-21 0,-1 0 16,0 0-16,1 0 0,-1-21 0</inkml:trace>
  <inkml:trace contextRef="#ctx0" brushRef="#br1" timeOffset="144171.7">20701 16701 0,'0'0'0,"0"-43"0,0 1 0,0 0 15,0 20-15,0-20 16,0 63 0,-21 0-1,0 1-15,21 20 0,0 0 0,0 1 16,0-1-16,-22 0 0,22 22 0,0-22 16,-21 22-16,21-22 0,0 0 15,-21 1-15,21-1 0,0 0 0,0 1 16,0-1-16,0-21 0,-21 0 15,21 22-15,0-22 0,0 0 0,-21-21 16,21 21-16,0-42 47,0 0-47,0 0 0,0-1 16,0 1-16,21 0 0,0 0 15,0 0-15,0 21 0,1-21 16,-1-1-16,0 22 0,21 0 0,-21 0 15,1 0-15,20 0 0,-21 0 16,0 0-16,0 0 0,22 22 0,-22-1 16,0 0-16,0 0 15,-21 0-15,0 0 0,0 1 16,0-1-16,0 0 0,-21-21 16,0 21-16,0 0 0,0-21 0,-1 21 15,-41-21-15,21 0 16,20 22-16,-20-22 0,0 0 15,21 0-15,-1 0 0,1 21 0,0-21 16,0 0-16,0 0 16,42 0-1,0 0-15,0 0 16,22 0-16,-1 0 0,-21 0 0,21 0 16,1 0-16,-1-21 0,22 21 15,-22 0-15,0-22 0,1 1 0,-1 21 16,0-21-16,1 0 0,-22 21 15,21-21-15,-21 0 0,22-1 0,-22-20 16,-21 21-16,21 0 16,-21 0-16,0-1 15,0 1-15,-21 21 32,0 21-32,-1 1 15,1-1-15,21 0 16,0 21-16,0-21 0,0 1 0,-21 20 15,21 0-15,0-21 0,0 43 16,0-22-16,0 1 0,0-1 0,0 21 16,0-20-16,0 20 0,0-20 15,21 20-15,-21-21 0,0 1 16,21-1-16,-21 0 0,22 1 0,-22-1 16,0 0-16,0 1 0,0-1 15,0-21-15,0 22 0,0-22 0,-22 0 16,1-21-16,21 21 0,-21-21 15,0 0-15,21-21 16,-21 21-16,21-21 0,0 0 16,0-1-16,0 1 0,0-21 15,0 21-15,0 0 0,0-22 0,-21 22 16,21-21-16,0 21 0,0-22 16,0 1-16,0 0 0,0-22 0</inkml:trace>
  <inkml:trace contextRef="#ctx0" brushRef="#br1" timeOffset="144375.58">21336 17018 0,'0'-21'0,"0"42"0,0-63 16,0 21-16,0-1 16,0 44 30,21-22-30,-21 21-16,21-21 0,-21 21 16,21-21-16,1 21 0,-1 0 15</inkml:trace>
  <inkml:trace contextRef="#ctx0" brushRef="#br1" timeOffset="144716.4">21632 17336 0,'21'0'0,"-42"0"0,64 0 16,-22 0-16,0 0 0,0 0 16,0 0-16,0 0 15,1 0-15,-1-22 0,0 22 0,-21-21 16,21 0 0,-21 0-16,0 0 0,0 0 15,0-1-15,0 1 0,-21 21 16,0 0-16,0 0 15,-1 0-15,1 0 0,0 0 0,0 0 16,0 21-16,0 1 0,-1-1 16,1 0-16,21 0 0,0 0 0,-21 0 15,21 22-15,0-22 0,0 0 16,0 0-16,0 0 0,0 1 16,21-1-16,0-21 0,1 0 15,-1 21-15,0-21 0,0 0 16,21 0-16,-20 0 0,20 0 15,-21 0-15,0 0 0,22 0 0</inkml:trace>
  <inkml:trace contextRef="#ctx0" brushRef="#br1" timeOffset="145240.4">22204 17230 0,'0'0'0,"0"-21"0,0-1 0,0 1 15,0 0-15,-21 21 16,-1 0-16,1 21 15,0-21-15,21 21 16,0 1-16,-21-1 0,21 0 16,-21 0-16,21 21 0,0-20 15,0-1-15,0 0 0,0 21 0,0-21 16,0 1-16,0-1 0,0 0 16,21 0-16,0-21 0,-21 21 0,21-21 15,0 0-15,1 0 0,-1 0 16,0 0-16,21 0 0,-21 0 15,1 0-15,-1-21 0,0 0 0,0 0 16,0 0-16,0-22 0,1 22 16,-1-21-16,-21 21 0,0-43 0,21 22 0,0-1 15,-21-20-15,0 21 0,0-22 16,0 1-16,21-43 16,-21 63-16,0 1 0,0 21 15,0-21-15,0 20 0,0 44 31,-21-1-31,0 0 0,21 21 16,0-21-16,-21 22 0,21-1 0,-21 0 16,21 1-16,0 20 0,0-20 15,0-1-15,0 0 0,0 1 0,0-22 16,0 21-16,0 0 0,0 1 16,0-22-16,0 21 0,21-21 0,-21 1 15,21-1-15,-21 0 0,0 0 16,21-21-16,0 0 0,0 21 15,1-21-15,-1 0 16,0 0-16,0-21 0,-21 0 16,21 21-16,0-21 0</inkml:trace>
  <inkml:trace contextRef="#ctx0" brushRef="#br1" timeOffset="145445.21">22437 17103 0,'0'0'0,"-22"0"16,22-21 0,22 21-1,-1 0-15,0 0 16,0 0-16,0-22 0,0 22 0,22 0 16,-22 0-16,21-21 0,1 21 15,-22 0-15,21-21 0,0 0 0,-20 21 16,20 0-16</inkml:trace>
  <inkml:trace contextRef="#ctx0" brushRef="#br1" timeOffset="145916.8">23431 16849 0,'-21'-21'0,"42"42"0,-42-64 0,21 22 16,0 0-16,0 0 0,0 42 31,0 0-31,0 22 16,0-22-16,0 21 0,0 0 0,0 1 15,0-1-15,0 0 0,0 1 16,0 20-16,0-42 0,0 22 15,-21-1-15,21 0 0,-21-20 16,21 20-16,-21-21 0,21 0 0,0 0 0,-21 1 16,21-1-1,0-42 1,0-1 0,0 1-16</inkml:trace>
  <inkml:trace contextRef="#ctx0" brushRef="#br1" timeOffset="146223.63">23283 17018 0,'0'-63'0,"0"253"0,0-423 16,0 191-16,0 190 0,0-360 0,21 170 0,1 0 0,-1 21 15,21-43 1,0 64-16,-20 0 0,41 0 16,-21 21-16,-20 0 0,20 22 15,0-1-15,1 22 0,-1-22 0,0 21 16,1-20-16,-1 20 0,-21 1 15,21-22-15,-20 0 0,-1 1 0,0-1 16,0 0-16,-21-20 0,0 20 16,0-21-16,0 0 0,0 0 0,21 1 15,-21-1-15,0-42 32,0-1-32,21 22 15,-21-21-15,22-21 0,-22 21 16,21 0-16,0-22 0,0 1 0,-21 0 15,21-1-15,0-20 0,1-1 16,-22 22-16</inkml:trace>
  <inkml:trace contextRef="#ctx0" brushRef="#br1" timeOffset="146449.5">24257 16743 0,'21'-233'31,"-21"170"-15,-21 359-16,42-571 0,-21 296 0,-21 0 15,21 21-15,0 1 0,-21-1 16,0 22-16,-1-1 0,1 64 15,0-63-15,0-22 0,21 21 16,-21-20-16,0 20 0,-1-20 16,1-22-16,21 21 0,0 0 15,-21-20-15,0-1 0,21 21 0,0-21 16,0 0-16,0 1 16,21-44-1,0 1 1,0 21-16,22-21 0</inkml:trace>
  <inkml:trace contextRef="#ctx0" brushRef="#br1" timeOffset="146831.56">24532 16997 0,'21'-21'0,"-84"105"0,147-168 16,-126 105-16,84-63 0,-63 63 31,0-21-31,0 21 0,0 0 16,0 0-16,21 0 0,-22 1 15,1 20-15,0-21 0,0 0 0,21 0 16,0 22-16,-21-22 0,21 0 16,-21 0-16,21 0 0,0 1 0,0-1 15,0 0-15,21 0 0,0 0 16,0-21-16,0 0 0,0 0 0,43 0 16,-22 0-16,-21 0 15,22 0-15,-22-21 0,0 21 16,0-21-16,0 0 0,1 0 0,-1-1 15,-21 1-15,21 0 0,-21 0 16,0-21-16,0 20 0,0-20 0,0 21 16,-21 0-16,0 0 0,-1-1 15,1 1-15,-42 21 16,42 0-16,-1 0 0,1 0 16,0 0-16,0 0 0,0 0 0,42 0 31,0 0-31,0 0 15</inkml:trace>
  <inkml:trace contextRef="#ctx0" brushRef="#br1" timeOffset="147156.02">25040 16701 0,'0'-22'0,"0"44"0,0-65 0,0 1 15,0 21-15,0 0 0,0-1 16,0 1-16,0 42 31,0 1-31,-21 20 0,21-21 0,0 21 16,-21 1-16,0-1 0,-1 22 15,22-22-15,-21 0 0,21 22 16,-21-22-16,21 0 0,0 22 0,-21-22 16,21 1-16,0-22 0,0 21 15,0 0-15,0-20 0,0-1 0,0 21 16,0-21-16,21 0 0,0 1 15,0-1-15,1-21 0,-1 0 16,0 0-16,0 0 0,0 0 16,0 0-16,1 0 0,-1-21 0,-21-1 15,0 1-15,21 0 0,-21 0 16,0 0-16,0 0 0,0-1 0</inkml:trace>
  <inkml:trace contextRef="#ctx0" brushRef="#br1" timeOffset="147364.69">24680 17060 0,'0'0'0,"-21"0"0,0 0 16,42 0-1,0 0-15,0-21 16,1 21-16,20 0 0,-21 0 0,0 0 16,22 0-16,-22 0 0,21 0 15,-21 0-15,22 0 0,-22-21 16,21 21-16,-21 0 0,0 0 15,1 0-15,-1 0 0,0-21 0,21 21 16,-21-21-16,1 21 16</inkml:trace>
  <inkml:trace contextRef="#ctx0" brushRef="#br1" timeOffset="147952.36">25590 17272 0,'0'0'0,"64"0"31,-43 0-31,0 0 16,0 0-16,-21-21 0,22 0 16,-1 0-16,-21-1 15,0 1-15,0 0 16,0 0-16,0 0 0,-21 0 0,-1-1 15,22 1-15,-21 0 0,0 21 0,0 0 16,0 0-16,0 0 0,-1 0 16,1 0-16,0 21 0,0 0 0,0 22 15,0-22-15,-1 0 0,1 21 16,0-20-16,0 20 0,21-21 0,0 0 16,0 0-16,-21 22 0,21-22 15,0 0-15,0 0 16,0 0-16,21-21 0,0 0 15,0 0-15,0 0 0,1 0 0,-1 0 16,0 0-16,0 0 16,0-21-16,0 0 0,22-21 15,-43 21-15,21-1 0,0 1 16,-21 0-16,0-21 0,0 21 0,21-22 16,-21 22-16,0-21 0,21 21 15,-21-1-15,0 1 0,0 42 31,0 1-31,0-1 0,0 0 16,-21 0-16,21 0 0,0 0 16,0 22-16,0-22 0,0 0 15,0 0-15,0 0 0,0 1 16,0-1-16,21-21 16,1 0-16,-1 0 0,0 0 15,0 0-15,0 0 16,-21-21-16,21 21 0,1-22 0</inkml:trace>
  <inkml:trace contextRef="#ctx0" brushRef="#br1" timeOffset="149351.83">26120 16637 0,'21'-42'0,"-42"84"0,63-127 16,-42 43-16,0 21 0,21-21 15,-21 20-15,21 22 0,-21 22 31,0-1-31,-21 0 0,0 21 16,21-21-16,-21 43 0,21-22 16,0 1-16,0 20 0,-21-21 0,-1 22 15,22-1-15,-21-20 0,21 20 0,0-20 16,0-1-16,-21 0 0,21 1 16,0 41-16,0-63 15,0 22-15,0-22 0,21 0 0,0 0 16,-21 0-16,22 1 0,-1-22 0,0 0 15,0 21-15,21-21 16,-20 0-16,-1 0 0,0 0 16,0-21-16,0-1 0,0 22 0,1-21 15,-1 0-15,0 0 0,0-21 0,0 20 16,0 1-16,-21 0 0,0 0 16,0 0-16,22 0 0,-22-1 0,0 1 15,0 42 1,-22 1-1,22-1-15,-21 0 16,0 0-16,0 0 0,21 0 0,0 1 16,0-1-16,0 0 0,-21 0 15,21 0-15,0 0 16,0 1-16,21-22 16,0 0-16,0 0 15,0 0-15,1 0 16,-1 0-16,0 0 0,0-22 0,0 22 15,-21-21-15,21 0 0,1 0 16,-1 0-16,0-22 0,0 22 0,0 0 16,22-42-16,-22 41 15,0 1-15,0 0 0,0 21 16,-21 21 0,-21 0-1,0 1-15,0-1 0,21 0 0,-21 0 16,21 0-16,-22 0 0,22 1 15,0-1-15,0 0 0,0 0 0,0 0 16,0 0-16,0 1 16,0-1-16,22-21 15,-1 0-15,0 0 0,0 0 16,0 0-16,0 0 0,1 0 16,-22-21-16,0-1 0,21 22 15,-21-21-15,21-21 0,-21 21 16,0 0-16,0-22 0,0 22 0,0-21 15,0-1-15,-21 22 0,21-21 16,-21 21-16,-1 0 0,22-1 0,0 1 16,-21 21-16,0 0 15,42 21 17,0-21-32,1 22 0,-1-22 15,0 0-15,0 0 0,0 0 16,0 0-16,1 0 0,-1 0 0,0 0 15,0 0-15,0 0 0,0 0 16,1 0-16,-1-22 0,0 22 16,0 0-16,0 0 15,0 0-15,1 0 16,-22 22 0,0-1-16,0 0 0,0 0 0,0 0 15,0 0-15,0 1 0,0-1 16,0 0-16,0 0 0,0 0 0,0 0 15,0 1-15,0-1 0,0 0 16,0 0-16,0 0 0,0 0 16,0 1-1,0-44 17,0 1-17,0 0-15,0 0 0,21 0 0,0 0 16,0-1-16,-21 1 0,21-21 15,0 21-15,22-22 0,-22 22 0,0-21 16,0 0-16,0 20 0,22 1 16,-22 0-16,0 0 0,0 0 15,0 21-15,1 0 0,-1 0 0,-21 21 16,21 0-16,-21 0 0,0 0 16,0 22-16,0-22 0,0 21 15,0 1-15,0-22 0,0 21 0,0-21 16,0 22-16,0-22 0,0 0 15,0 21-15,21-21 0,0 1 16,-21-1-16,21 0 0,1-21 0,-1 21 16,0-21-16,0 0 15,0 0-15,0 0 0,1 0 16,-1-21-16,0 0 0,0 21 16,0-21-16,0-1 0,1-20 0,-1 21 15,0 0-15,21-22 16,-21 22-16,1-21 0,-22 0 0,21 20 15,-21-20-15,21 0 0,-21-1 0,0 1 16</inkml:trace>
  <inkml:trace contextRef="#ctx0" brushRef="#br1" timeOffset="149639.2">27072 16341 0,'0'0'0,"-21"0"0,0 0 16,42-21 30,0 21-30,0 0-16,0 0 16,1 0-16</inkml:trace>
  <inkml:trace contextRef="#ctx0" brushRef="#br1" timeOffset="149957.03">25993 16679 0,'0'0'0,"21"0"15,0 0-15,0 0 0,0 0 0,0 0 16,1 0-16,20 0 0,-21-21 16,43 21-16,-22 0 0,-21 0 15,21 0-15,-20 0 0,20-21 16,-21 21-16,0 0 0,0 0 0,1 0 16,-1 0-16,-21-21 15</inkml:trace>
  <inkml:trace contextRef="#ctx0" brushRef="#br1" timeOffset="170106.61">12044 1016 0</inkml:trace>
  <inkml:trace contextRef="#ctx0" brushRef="#br2" timeOffset="68861.6">3344 13102 0,'0'0'0,"-21"0"0,0-21 0,0 0 0,0 21 16,-1-21-16,1 21 0,-21-21 15,21-1 1,21 44 31,21-1-32,0 0-15,0 0 0,22 21 16,-1-20-16,64 62 0,-64-41 16,22-1-16,-22 0 0,21 1 15,-20-1-15,20 0 0,-20 1 0,-1-1 16,0 0-16,1-21 0,-1 22 15,0-1-15,-21-21 0,22 22 16,-22-22-16,0 21 0,0-21 0,0 0 16,1 1-16,-1-1 0,0 0 15,0 0-15,-21 0 0,21-21 16,0 0 0,-21-21 15,-21 0-31,21 0 0,-21 0 15,21-1-15,-21 1 0,21-21 16,0 21-16,0-22 0</inkml:trace>
  <inkml:trace contextRef="#ctx0" brushRef="#br2" timeOffset="69309.38">4339 12954 0,'0'0'0,"42"-63"31,-42 41-31,-21 22 32,0 0-32,0 0 15,0 22-15,0-1 0,-1 0 16,1 0-16,0 21 0,0 1 0,0-1 15,-22 0-15,22 1 16,-21 20-16,0-20 0,-1 20 0,-20 1 16,-1-1-16,1 1 0,-1-1 15,-20 1-15,-1-1 0,21 1 0,-168 126 32,189-148-32,-20 22 0,42-43 15,-1 0-15,22 0 0,0 1 16,-21-22-16,21 21 0,-21-21 15,21-21 48,0-1-63,0 1 16,21 21-16,0-21 0,-21 0 15,43 0-15</inkml:trace>
  <inkml:trace contextRef="#ctx0" brushRef="#br2" timeOffset="77161.25">9546 13547 0,'0'-21'16,"21"21"0,-21-22-16,0 1 15,0 0 17,21 21 14,1 0 111,-22-21-142,0 0 1,0 0 0,0-1 15,21 22 47,-21 22-78,0-1 31,0 0-15,0 0-1,0-42 532,0 0-234,21 21-266,0 0 0,-21-21-47,-21 21 218,0 0-218,0 21 16,-1-21-16</inkml:trace>
  <inkml:trace contextRef="#ctx0" brushRef="#br2" timeOffset="82753.24">9737 13356 0,'0'0'0,"-22"0"31,1 0-16,0 0 17,21-21-32,-21 21 15,0 0 1,0 0 0,-1 0-1,22 21 48,0 0-48,0 1-15,22-1 0,-1 21 16,0 0-16,0-20 0,0 20 16,0 0-16,1 1 0,-1-1 0,0 0 15,0 1-15,0-22 0,-21 21 16,0-21-16,21 22 0,1-22 0,-22 0 15,0 0-15,0 0 0,21 0 0,-21 1 16,0-1-16,0 0 16,21-21-1,-21-21 17,0 0-32,0-1 0,0 1 15,-21 0-15,21-21 0,-21 21 16,-1-22-16,22 1 0,-21-22 0,0 22 15,0 0-15,21-22 0,-21 22 16,0 0-16,-1-1 0,1 1 0,21 21 16,-21 0-16,0-22 0,21 22 15,-21 0-15,21 0 0,0 0 16,-21 21-16,21-22 16,0 44 15,0-1-31,21 0 15,-21 0-15,21 0 0,0 22 16,-21-1-16,21 0 0,0 1 0,-21-1 16,22 0-16,-1 1 0,-21-1 15,0 0-15,21 1 0,0-22 0,-21 21 16,0-21-16,0 0 0,21 1 16,-21 20-16,21-42 0,-21 21 15,0-42 16,0 0-31,0 0 16,0-1-16,0 1 0,0-21 0,-21 21 16,21-22-16,-21 1 0,0 0 15,0-1-15,0 1 0,21 0 16,-22 21-16,1-22 0,21 22 0,0 0 16,0 0-16,-21 0 0,21-1 15,0 44 16,0-1-31,0 0 0,0 0 0,21 0 16,0 22-16,1-22 0,-22 21 16,21 0-16,0-20 0,0 20 0,-21 0 15,21-21-15,0 22 16,1-1-16,-22-21 0,21 0 0,-21 22 0,21-22 16,-21 0-16,0 0 15,21 0-15,-21 1 0,21-1 0,0 0 16,-21 0-16,22-21 15,-22 21-15,0 0 0,21 1 16,0-22 0,0 0 15,0 0-31,0 0 16,1-22-16,-1 1 15,0 21-15,0-21 0,21 0 16,-20 21-16,-1-21 0,21 0 15,0-1-15,1 1 0,-1-21 0,0 21 16,22-22-16,21 1 0,-22 0 16,22-1-16,-1-20 0,1 21 0,21-22 15,-21 22-15,20-22 0,-20 1 16,21 20-16,21-20 0,-21 21 0,21-22 16,254-63-16,-275 64 15,-1 20-15,1 1 0,0 0 16,0-1-16,-21 1 0,20 0 0,-20 20 15,-21-20-15,20 21 16,-20 0-16,-22 0 0,22-1 0,-43 1 16,21 21-16,-21-21 0,0 0 15,1 21-15,-1 0 0,0 0 16,-63 0 15,20 0-31,1 21 0,-21-21 16,0 21-16,-1 0 0,-20 1 15,-1-1-15,1 21 0,-1-21 0,1 22 16,-22-1-16,22 0 0,-22 1 0,0-1 16,1 21-16,-1-20 0,0-1 15,-105 43-15,105-43 16,0 0-16,-20 1 0,20-1 0,0 0 16,1 1-16,20-1 0,-21 0 0,22 22 15,-22-43-15,43 21 16,-22 1-16,22-22 0,-64 42 15,85-41-15,-21 20 0,-1-21 0,22 0 16,-21 0-16,0-21 0,20 22 16,-20-1-16,21 0 0,-21 0 0,20-21 15,1 21-15,-21 0 16,21-21-16,0 0 0,-1 22 0,1-22 16,21 21-1,-21-21-15,0 0 94,0 0-78,21 21-1,-21-21-15,-1 0 16,1 21-16,0-21 15,0 21-15,0-21 16,21 21 0,-21-21-16,-1 0 15,1 0-15,0 0 47,21 22-47,-21-22 31,0 0 48,0 21-64,-1-21 48,1 0-48,21 21 1,-21-21 0,0 0-1,0 0-15,0 0 16,-1 0-1,1 0 17,0 0-17,21-21 48,21 21-32,0-21-31,1 21 0,-1-22 16,0 22-16,0-21 0,0 21 15,22-21-15,-22 0 0,21 21 16,0-21-16,1 0 0,-1-1 0,0 1 16,22-21-16,-1 21 0,1 0 15,21-1-15,-22-20 0,22 21 0,-22 0 16,1-22-16,-1 22 0,64-21 15,-84 0-15,-1 20 16,0 1-16,1 0 0,-1 0 16,-21 0-16,43 0 0,-43-1 0,-21 1 15,21 21-15,0-21 0,-21 0 0,21 21 16,-21-21 0,-21 21 30,0 21-46,21 0 0,-21-21 16,0 21-16,-1 0 0,-20 1 16,21-1-16,-21 0 0,-22 42 15,1-41-15,20 20 0,-20-21 16,20 0-16,-20 22 0,-22-22 0,22 21 16,-1-21-16,1 0 0,20 22 15,-20-22-15,21 0 0,-64 21 16,85-20-16,-22-22 15,22 21-15,0-21 0,0 21 16,0-21-16,-1 21 0,1-21 16,21 21-1,-21-21-15,0 0 0,21 21 16,0-42 31,21 21-47,0-21 0,0 0 15,1 0-15,20 0 0,-21-1 16,21 1-16,1-21 0,20 21 0,1-22 16,-1 1-16,1 21 0,-1-21 15,22-22-15,-22 22 0,86-43 16,-86 43-16,1 21 16,41-43-16,-62 43 0,-1 0 0,0 0 15,1-1-15,-22 1 0,42 0 16,-41 21-16,-1 0 0,0-21 15,-21 0-15,21 21 0,-42 21 63,0 0-47,0-21-16,-1 21 0,1 0 15,0-21-15,-21 22 0,21-1 0,-22 0 16,22 0-16,-21 0 0,-1 0 0,1 1 15,-21-1-15,-1 0 0,1 21 16,-1-21-16,1 1 0,-1-1 16,1 0-16,-1 21 0,1-21 0,20 1 15,1-1-15,0 0 0,-1 0 0,22-21 16,-21 21-16,21 0 0,-1 1 16,1-1-16,0-21 15,21 21-15,-21-21 0,21 21 16,21-21 15,0 0-31,0 0 16,1-21-16,-1 21 0,21-21 15,0 0-15,1 21 0,-1-22 0,0-20 16,22 21-16,-1 0 0,1 0 16,21-22-16,-22 22 0,1-21 0,20 21 15,22-43-15,-42 22 16,-1 21-16,-21-1 0,22-20 15,-22 21-15,22 0 0,-22 0 16,0-1-16,22 1 0,21-21 16,-43 21-16,0 21 0,1-21 15,-1 21-15,-21-22 0,43 1 16,-43 21-16,0-21 0,0 21 0,0 0 16,0 0-16,1-21 15,-44 42 16,1-21-31,-21 21 0,21 0 0,-22-21 16,1 22-16,-21-1 0,20 0 0,-20 0 16,20 0-16,-20 0 0,21 22 15,-22-22-15,22 21 0,-1-21 16,-20 22-16,21-22 0,-22 21 16,22-21-16,-22 1 0,22 20 0,-22-21 15,22 0-15,-21 22 0,20-22 0,1 0 16,-64 0-1,85 0-15,-21 0 0,-1 1 0,22-22 0,0 21 16,0-21-16,0 0 0,21-21 47,21-1-47,0 1 16,0 21-16,0-21 0,22 0 15,-22 0-15,21-22 0,0 22 16,1 0-16,20 0 0,-20-21 0,20 20 15,-21-20-15,22 21 0,-1-21 16,-20 20-16,20-20 0,64 0 16,-63-1-16,-1 22 0,1 0 15,-1 0-15,43-43 0,-42 43 16,-22 0-16,21 0 0,-20 21 16,20-42-16,-20 20 0,-22 22 15,42-21-15,-42 0 16,1 21-1,-44 0 32,1 21-47,-21 0 0,21-21 0,-43 22 16,22-1-16,0 0 0,-22 0 16,1 0-16,-64 43 0,63-43 15,1 0-15,-1 21 0,1-20 16,-64 41-16,63-21 0,1-20 15,-1 20-15,22-21 0,-22 21 16,22-20-16,0-1 0,-1 0 16,1 0-16,-22 21 0,43-42 15,0 22-15,0-22 0,0 0 16,21 21-16,0-42 47,21-1-32,0 1-15,0 0 0,22 0 0,-22 0 16,21 0-16,0-22 0,22 22 0,-22-21 16,22 21-16,-22-22 0,22 22 15,-1-21-15,1 21 0,84-43 16,-85 43-16,1-21 16,20 20-16,-20 1 0,-1 0 0,1 0 15,21 0-15,-43 0 0,0 21 16,-21 0-16,22-22 0,-1 22 15,-21-21 1,0 21 0,-42 0 15,0 21-31,-21-21 16,21 22-16,-22-1 0,1 0 0,-22 0 15,22 0-15,-21 0 0,-1 1 16,1-1-16,-1 0 0,1 0 15,-1 0-15,22 0 0,-1 22 16,1-22-16,0 0 0,-22 0 16,22 0-16,21 1 15,42-44 32,0 1-47,0 21 0,0-21 0,22 0 16,-1 0-16,0 0 0,22-1 15,-1-20-15,1 21 0,63-21 16,-42 20-16,-43 1 0,21-21 16,1 21-16,-22 21 0,1-21 15,-1-1-15,0 1 0,-21 21 0,1-21 16,41 21-16,-63-21 16,21 0-16,0 21 0,-21-21 15,22 21 1,-22 21-1,-22 0-15,1-21 16,-21 21-16,0 0 0,-1 22 16,1-22-16,-22 0 0,-63 42 15,85-41-15,-21-1 16,-43 42-16,42-42 0,22 1 0,0-1 16,-1-21-16,22 21 0,-21 0 15,-1-21-15,22 21 0,0-21 16,21-21 15,21 0-15,0 0-16,1 21 0,20-21 15,0-1-15,1 1 0,20 0 16,1-21-16,20 21 0,-20-1 0,-1-20 16,22 21-16,148-85 15,-191 85-15,0 0 16,22-22-16,-22 22 15,-21 0-15,43 0 0,-22 0 16,-21 0-16,1 21 0,-1-22 16,0 22-16,0 0 0,-21-21 15,21 21 1,-42 21 15,0-21-31,0 22 16,0-1-16,-1-21 0,1 21 0,-21 0 15,21 0-15,-22 0 0,-41 22 16,-1-1 0,43-21-16,-22 0 0,22 1 15,-22-1-15,1 0 0,-43 21 16,43-21-16,-22 22 0,0-22 16,43 0-16,-22 0 15,43-21-15,0 21 0,0-21 16,0 0-16,21-21 47,21 21-47,21-21 0,-21 0 15,22 0-15,-1 21 0,22-21 16,-22-1-16,43-20 0,-22 21 0,1 0 16,20-22-16,64-20 15,-84 42-15,-1-22 0,1 1 0,-1 21 16,1-21-16,-1 20 0,1-20 15,-1 21-15,1 0 0,-22-22 16,43 1-16,-43 42 0,22-42 16,-43 42-16,0 0 15,0-21-15,-42 21 110,0 0-110,0 0 0</inkml:trace>
  <inkml:trace contextRef="#ctx0" brushRef="#br2" timeOffset="95624.82">17801 14393 0,'0'-21'15,"0"0"16,0 0-31,0 0 16,-21 21-16,21-21 0,-21-1 16,0 1-16,21 0 15,-22 0 1,22 0 0,0 42 77,0 0-93,0 0 16,0 22-16,0-22 0,0 0 16,0 21-16,0 1 0,0-1 15,0-21-15,0 21 0,22 1 0,-1-22 16,-21 21-16,0-21 0,21 22 15,0-22-15,-21 0 0,21 0 0,-21 0 16,0 1-16,21-1 0,1 0 16,-22 0-16,21-21 15,0 21-15,0-21 16,0 0 0,0 0-16,1 0 15,-1-21-15,0 21 0,0-21 16,0 0-16,22 0 0,-1-1 0,0 1 15,22-21-15,-1 0 0,22-1 16,-22-20-16,22 20 0,0-20 16,-1-1-16,1 1 0,0-1 0,21 1 15,-22-1-15,22 1 0,0 21 16,21-22-16,-21 1 0,-22-1 0,22 22 16,-21-22-16,0 22 0,84-64 15,-84 64-15,-22-1 0,1 22 16,-1-21-16,1 21 0,-22 0 15,0-1-15,1 1 0,-1 0 0,-21 21 16,21-21-16,-20 0 16,-1 21-16,-42 0 47,-1 21-47,1-21 15,0 21-15,-21 0 0,-1-21 16,1 21-16,0 22 0,-22-22 0,22 21 15,-22-21-15,1 22 0,-1 20 0,1-20 16,-1-1-16,-20 0 0,20 22 16,-20-22-16,-1 22 0,-21-22 15,21 0-15,1 1 0,-22-1 0,21 0 16,-21 22-16,22-22 0,-1 0 16,-21 22-16,22-22 0,-1 1 0,0-1 15,22 0-15,-22 1 0,22-22 16,20 21-16,-20-21 0,20 0 0,1 22 15,21-22-15,-21 0 0,20 0 16,1 0-16,-21 1 0,21-1 16,0 0-16,-1-21 15,22 21-15,0-42 125,0 0-125,0 0 0,0-1 16,0 1-16,0 0 16,0 0-16,0 0 0,0 0 0,0-1 15,0-20-15,0 21 0,0-21 16,-21-1-16,0 1 0,21 0 0,-21 20 15,21-20-15,-21 0 0,0 21 16,21-1-16,0 1 0,-22 0 16,22 0-16,-21 0 0,0 0 15,21-1 1,0 44 31,0-1-47,0 0 0,0 0 0,21 21 15,0 1-15,-21-22 0,22 21 16,-1 1-16,-21-1 0,0 0 0,21 1 16,0-1-16,-21 0 0,21-21 15,-21 22-15,0-22 0,0 0 0,21 0 16,-21 0-16,0 1 0,22-1 16,-22 0-16,0 0 31,0-42 0,0 0-31,0 0 16,0-1-16,-22 1 0,22 0 15,-21 0-15,21-21 0,-21 20 0,21-20 16,0 21-16,-21-21 0,0-1 16,0 22-16,21-21 0,-22-1 0,1 22 15,21 0-15,-21 0 0,21 0 16,-21 0-16,21-1 15,-21 22 1,21 22-16,0-1 16,0 0-16,0 21 15,0-21-15,0 22 0,0-22 0,0 21 16,21-21-16,-21 22 0,0-22 0,21 0 16,0 21-16,-21-20 0,21-22 15,-21 21-15,0 0 0,0 0 0,22-21 16,-22 21-16,0-42 47,0 0-47,0 0 15,0 0-15,0-1 0,0 1 0,0-21 16,0 0-16,-22 20 0,22-20 16,-21 0-16,0-1 0,21 1 0,0 21 15,-21 0-15,21 0 0,0-1 16,0 44-1,0-1-15,0 0 16,0 21-16,21-21 0,0 22 16,-21-1-16,21 0 0,-21-20 0,22 20 15,-22-21-15,0 21 0,21-20 16,-21-1-16,21 0 0,-21 0 16,0 0-16,0 0 0,21 1 0,0-1 15,-21 0 1,0-42 31,0 0-32,0-1-15,0 1 16,0 0-16,0 0 0,0-21 0,0 20 16,0 1-16,0 0 0,-21-21 15,0 21-15,21-1 0,-21 1 0,21 0 16,0 0-1,0 42 1,0 0-16,0 0 16,0 1-16,0-1 0,0 0 15,0 21-15,0-21 0,0 1 0,0-1 16,0 0-16,21 0 0,-21 0 16,21 0-16,-21 1 15,0-1 1,21-21-1,0 0 1,1 0 0,-22-21-16,21-1 15,0 22-15,0-21 16,0 21-16,-21-21 0,43 0 16,-1 21-16,-21-21 0,21 0 0,-20-1 15,20 22-15,0-21 0,1 0 16,-1-21-16,21 21 0,-20-1 0,20-20 15,-20 21-15,20-21 16,-21-1-16,22 1 0,-1 0 0,-20 20 16,20-20-16,1 0 0,-1 21 15,85-43-15,-84 22 0,-1 21 0,1-1 16,-1-20-16,1 21 0,-22 0 16,22-22-16,-22 22 0,0 0 15,1-21-15,-1 21 0,-21-1 0,22 1 16,20-42-16,-21 42 15,-20-22-15,20 22 0,-21 0 0,0 0 16,0 0-16,1 21 0,-1-22 16,0 22-1,-21-21-15,21 21 32,-42 0 30,0 0-62,0 0 16</inkml:trace>
  <inkml:trace contextRef="#ctx0" brushRef="#br2" timeOffset="102006.4">27157 13102 0,'0'0'0,"0"-21"0,0 0 15,-21 0-15,-1 0 16,1 21-16,21 21 47,21-21-47,1 21 16,20 0-16,0 21 0,1-20 15,-1 20-15,21 0 0,-20 1 0,20-1 16,1 0-16,-1 22 0,1-22 0,-1 0 15,1 22-15,-1-22 0,43 64 16,-42-64-16,-22 1 0,0-1 16,1-21-16,-1 22 0,-21-22 15,21 0-15,-20 0 0,-1 0 0,0 22 16,0-43-16,-21 21 16,-21-42 15,0-1-31,0 22 0,-1-21 15,1 0-15,0 0 0,-21 0 16,21 0-16,-1-1 0,-20-20 0,21 21 16,0-21-16,-22 20 0</inkml:trace>
  <inkml:trace contextRef="#ctx0" brushRef="#br2" timeOffset="102704.99">28109 13145 0,'0'0'16,"0"-22"-16,0 1 0,0 0 16,-21 21-1,0 0 1,0 21-16,-22 0 0,22 1 15,-21-1-15,21 0 0,-22 21 0,-20 1 16,21-1-16,-22 21 0,22-20 0,-22 20 16,-20 22-16,20-22 0,1 1 15,-22-1-15,21 1 0,-20-1 0,20-20 16,1 20-16,-1-20 0,22-1 16,0-21-16,-1 21 0,22-20 0,-21-1 15,42 0-15,-21 0 0,21 0 16,21-21-1,21-21 1,-21 0-16,22 0 0,-1-22 16,21 1-16,-20 0 0,20-1 15,1-20-15,-1-1 0,22-20 0,-22-1 16,22 0-16,0 22 0,-1-22 16,1 1-16,0 20 0,-1 1 0,1 20 15,-21 1-15,-1 0 0,-21-1 0,1 22 16,-1 0-16,0-21 15,-20 42-15,-44 0 47,1 0-31,0 21 0,21 0-16,-21-21 0,0 0 15,21 21-15,-21-21 0,-1 0 16,22 21-16,-21-21 0</inkml:trace>
  <inkml:trace contextRef="#ctx0" brushRef="#br2" timeOffset="113072.67">30670 13166 0,'0'-21'391</inkml:trace>
  <inkml:trace contextRef="#ctx0" brushRef="#br2" timeOffset="118161.19">30755 13018 0,'0'0'0,"0"-22"16,0 1 0,21 21 46,0 21-62,1 1 0,20-1 0,0 0 16,1 0-16,-1 21 0,21-20 15,-20 20-15,20-21 0,22 21 0,-22 1 16,1-22-16,-1 21 0,1 1 16,-1-1-16,1-21 0,-22 21 0,22 1 15,-22-22-15,0 21 0,1-21 16,-1 1-16,0-1 0,-20 0 0,-1 0 16,0 0-16,0 0 0,0-21 15,-21 22-15,21-22 0,-42 0 47,21-22-31,-21 1-16,21 0 0,-21 0 15,21 0-15,-21 0 0,21-1 0,0-20 16,0 21-16,0-21 0</inkml:trace>
  <inkml:trace contextRef="#ctx0" brushRef="#br2" timeOffset="118494">32025 12891 0,'-21'-22'15,"42"44"-15,-42-65 0,0 22 0,0 0 16,21 0-16,-22 21 16,1 0-16,0 0 0,0 0 15,-21 21-15,20 0 16,-20 21-16,21 1 0,-21-1 0,-22 0 15,22 1-15,-22 20 0,1-20 16,-1 20-16,-20-21 0,20 22 16,-21-22-16,22 22 0,-22-22 0,-42 85 15,64-85-15,20 1 0,-20 20 16,21-20-16,-1-1 0,1-21 16,0 21-16,20-20 0,-20 20 15,21-21-15,0 0 0,21 0 16,-21 1-16,-1-22 15,22-22 1,0 1-16,0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3:07:16.9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3154 0,'0'-21'31,"-21"21"-15,21-21-16,-21-1 15,21 1 1,-21 0 0,-1 21-1,22-21 95,-21 21-1</inkml:trace>
  <inkml:trace contextRef="#ctx0" brushRef="#br0" timeOffset="1340.96">14012 1482 0,'0'-21'15,"-21"21"1,21 21 31,-21 0-32,21 0-15,0 0 0,0 0 0,0 22 16,0-22-16,0 21 16,0 1-16,0-1 0,0 0 0,0 22 15,0-22-15,0 22 0,0-22 16,0 0-16,0 22 0,0-1 0,0-20 15,0 20-15,0 1 0,0-1 0,0 1 16,0-1-16,0 1 0,0-1 16,0-21-16,0 22 0,0-1 0,0-20 15,0 20-15,0 1 0,0-22 16,0 22-16,0-1 0,0 1 0,0-22 16,0 21-16,0-20 0,-21 20 0,21-20 15,0-1-15,0 0 0,-21 1 16,21-1-16,0 0 0,0 1 15,0-1-15,0 0 0,0-21 0,0 22 16,0-1-16,0-21 0,-22 22 16,22-22-16,0 21 0,0-21 0,0 0 15,0 22-15,0-22 0,-21 0 16,21 0-16,0 0 0,0-42 31,0 0-31,0 0 16,0 0-16,0-22 0,0 1 15,21 21-15,-21-21 0</inkml:trace>
  <inkml:trace contextRef="#ctx0" brushRef="#br0" timeOffset="2972.35">14203 1672 0,'-64'0'32,"43"0"-17,0 0-15,0-21 16,0 21-1,42 0 64,0 0-79,0 0 0,0 0 0,22 0 15,-1 0-15,0 0 0,22 0 16,-22-21-16,22 21 0,-22 0 0,21 0 15,1-21-15,-1 21 0,22 0 16,0 0-16,-1 0 0,22-21 0,0 21 16,0 0-16,0 0 15,0 0-15,-1 0 0,1 0 0,0-22 0,0 22 16,0 0-16,0 0 16,-1 0-16,-20 0 0,21 0 0,-21 0 15,20 0-15,-20 0 0,-21 0 16,20 0-16,1 0 0,-22 0 0,22 0 15,-21 0-15,20 0 0,-20 0 16,-1 0-16,1 0 0,-1 0 0,1 0 16,-22 0-16,22 0 0,-22 0 15,0 0-15,1 0 0,-22 0 0,21 0 16,-21 0-16,0 0 0,22 0 16,-22 0-16,0 0 0,0 0 15,0 0 1,1 0-16,-22 22 47,0-1-47,0 0 0,0 0 15,0 0-15,0 0 0,0 1 16,0 20-16,0-21 0,0 0 16,0 0-16,0 43 0,0-43 15,0 21-15,0-20 0,0 20 16,0-21-16,0 21 0,0 1 15,0-1-15,0 0 0,0 1 16,0-1-16,0 22 0,0-22 0,0 21 16,0-20-16,0 20 0,0-20 15,0 20-15,0-21 0,0 22 0,0-22 16,0 1-16,0-1 0,0 21 0,-22-20 16,22-1-16,0 22 0,-21-22 15,21 0-15,-21 22 0,21-22 0,-21 22 16,0-22-16,21 0 0,-21 22 15,-1-22-15,22 0 0,0 1 0,-21-1 16,21 0-16,-21-20 0,21 20 0,-21 0 16,21-21-16,0 1 15,0 41-15,0-42 0,0 0 16,0 1-16,0-1 0,0 0 0,0 0 16,0 0-16,0 0 15,0 1-15,-21-22 16,21 21-1,-21-21 17,-1 0-17,1 0-15,0 0 0,0 0 16,0 0-16,0 21 0,-1-21 16,-20 0-16,21 0 0,-21 0 15,-1 0-15,1 0 0,0 0 0,-1 0 16,1 0-16,-22 0 0,22 0 15,0 0-15,-22 0 0,22 0 0,-22 0 16,22 0-16,-21 0 0,-1 0 16,22 0-16,-43 0 0,22 0 0,-1 0 15,-21 0-15,22 21 0,-22-21 0,1 0 16,20 0-16,-21 0 0,22 21 16,-22-21-16,-42 0 15,64 0-15,-22 0 0,22 0 0,-22 0 0,21 0 16,-20 0-16,20 0 0,-20 0 15,20 0-15,1 0 0,-1 0 16,1 0-16,20 0 0,1 0 16,0 0-16,-1 0 0,1 0 0,21 0 15,-22 0-15,1 0 0,21 0 0,-21 0 16,-1 0-16,1 0 0,21 0 16,-22 0-16,1 0 0,0 0 0,21 0 15,-22 0-15,1 0 0,0 0 16,20 0-16,-20 0 0,0 0 0,21 0 15,-22 0-15,22 0 0,0 0 0,-21 0 16,20 0-16,1 0 16,0 0-16,0 0 0,0 0 15,21-21 48,63 0-48,-63 0-15,0 0 0,0-1 16</inkml:trace>
  <inkml:trace contextRef="#ctx0" brushRef="#br0" timeOffset="3749.87">14499 550 0,'0'0'16,"0"-21"-16,0 0 0,-21 21 15,21-21 1,-21 21-16,0 0 0,-1 0 16,1 0-16,0 0 0,0 0 0,-21 0 15,-1 0-15,22 21 0,-21 0 16,-1-21-16,1 21 0,0 1 0,-1 20 15,1-21-15,21 0 0,0 22 16,-22-1-16,22 0 0,0 1 0,21-1 16,0 0-16,-21 1 0,21-1 15,0 0-15,0-21 0,0 22 0,0-22 16,21 21-16,0-21 0,0 1 16,1-1-16,-1 0 0,0 0 0,21-21 15,-21 21-15,22-21 0,-22 0 16,21 21-16,-21-21 0,1 0 15,20 0-15,-21 0 0,21 0 16,-20 0-16,-1-21 0,21 0 0,-21 0 16,0 0-16,22 0 0,-22-1 0</inkml:trace>
  <inkml:trace contextRef="#ctx0" brushRef="#br0" timeOffset="4352.53">14986 339 0,'-42'42'16,"20"-21"0,22 0-16,-42 22 0,42-22 15,-21 21-15,21-21 0,-21 22 16,21-1-16,0 0 0,-21 1 0,21-1 15,0 22-15,-22-22 16,22 0-16,0 1 0,0 41 0,0-63 16,0 22-16,0-22 0,0 0 15,0 0-15,0 0 0,0 1 0,0-1 16,0 0 0,0-42 15,0 0-31,0-1 15,0 1-15,0 0 0,0 0 16,0-21-16,0 20 0,0-20 16,0 21-16,22-21 0,-1-1 15,0 22-15,0-21 0,0 21 0,0-1 16,1 1-16,20 0 0,-21 21 16,21-21-16,-20 21 0,20 0 0,0 0 15,-21 0-15,43 21 16,-43 0-16,0 0 0,0 1 0,1-1 15,-1 21-15,-21-21 0,0 22 0,0-22 16,0 21-16,0-21 16,0 22-16,0-22 0,-21 0 0,-1 0 15,22 0-15,0 0 0,-21 1 16,0-22-16,21 21 0,-21-21 16,21 21-16,0-42 46,0 0-46,0-1 16,21 1-16</inkml:trace>
  <inkml:trace contextRef="#ctx0" brushRef="#br0" timeOffset="4828.26">15642 804 0,'42'-42'31,"-20"42"-31,-1 0 16,0 0-1,0 0-15,0 0 16,0 0-16,-21 21 0,22 0 0,-1 1 15,-21-1-15,21 0 0,-21 21 16,21-21-16,-21 22 0,0-22 0,0 21 16,0-21-16,0 1 0,0 20 15,0-21-15,0 0 0,0 0 0,0 1 16,0-1-16,-21 0 0,0-21 16,21 21-16,-21-21 15,-1 0 1,22-21-1,0 0 1,0 0-16,0-1 0,0 1 16,0 0-16,0 0 0,22 0 0,-22 0 15,0-22-15,21 22 0,-21 0 16,21 0-16,0-22 0,-21 22 0,21 0 16,0 21-16,-21-21 0,22 0 15,-1 0-15,0-1 0,0 22 16,0-21-16</inkml:trace>
  <inkml:trace contextRef="#ctx0" brushRef="#br0" timeOffset="5335.98">16468 762 0,'0'0'0,"-22"0"0,1 0 16,0 0-16,0 21 15,0 0-15,21 1 0,-21-22 0,-1 21 16,1 21-16,21-21 0,-42 22 16,42-1-16,-21-21 15,21 0-15,0 22 0,0-22 16,0 0-16,0 0 0,0 0 0,0 0 15,0 1-15,21-22 16,0 0-16,0 21 0,0-21 16,1 0-16,-1 0 15,0 0-15,21 0 0,-21 0 0,1-21 16,-1-1-16,0 22 0,0-21 16,0 21-16,0-21 0,1 0 0,-1 0 15,-21 0-15,0-1 16,0-20-16,0 21 0,0 0 15,0-22-15,0 22 0,0 0 0,0 0 16,-21-21-16,-1 42 0,1-22 16,0 1-16,0 21 0,0 0 0,0 0 15,-1 0 1,22 21-16,-21 1 0,21-1 16,0 0-1,0 0-15,21-21 16,1 0-1,-1 0-15</inkml:trace>
  <inkml:trace contextRef="#ctx0" brushRef="#br0" timeOffset="6164.55">16997 804 0,'0'0'0,"-43"0"16,22 22-16,21-1 0,0 0 0,0 0 16,0 0-16,0 0 0,0 1 15,0-1-15,0 0 0,0 0 16,0 0-16,0 0 0,0 1 16,0-1-16,0 0 0,0 0 0,0 0 15,0 0-15,0 1 16,0-1-1,0-42 32,0-1-47,0 1 0,0 0 16,0 0-16,0 0 16,0 0-16,0-1 0,0 1 0,0 0 15,21-21-15,1 21 0,-22-1 16,21 1-16,0 0 0,0 0 15,0 0-15,22 0 0,-22 21 16,0-22-16,21 22 0,-21 0 0,1 0 16,-1 0-16,21 0 0,-21 0 15,0 22-15,1-22 0,-1 21 0,-21 21 16,0-21-16,21 0 0,-21 1 16,0-1-16,0 0 0,0 21 15,0-21-15,0 1 0,0-1 0,0 0 16,0 0-16,-21 0 0,21 0 15,-21-21 1,-1 0-16,1 0 47,21-21-47,0 0 0,0 0 16,0 0-16,0 0 0,0-1 15,0 1-15,21 0 0,1 0 16,-22-21-16,21 20 0,0 1 0,21-21 15,-21 21-15,1 0 0,-1-1 0,21 22 16,-21-21-16,22 21 0,-22 0 16,0 0-16,0 0 0,0 0 0,0 0 15,1 21-15,-1 1 0,-21-1 16,0 0-16,0 0 0,0 21 16,0-20-16,0-1 0,0 0 0,0 0 15,0 21-15,0-20 0,0-1 16,-21 0-16,21 0 15,-22 0-15,22 0 0,-21-21 16,21 22 0,0-44 15,0 1-31,21 0 16,-21 0-16</inkml:trace>
  <inkml:trace contextRef="#ctx0" brushRef="#br0" timeOffset="6644.28">18013 974 0,'0'0'0,"-21"0"0,21 21 0,21-21 31,0 0-31,0 0 15,0 0-15,0 0 0,1 0 16,20 0-16,-21 0 0,0 0 0,22-21 16,-22 21-16,21-21 0,-21 21 15,0-22-15,1 1 0,-1 21 0,-21-21 16,0 0-16,0 0 16,0 0-16,0-1 0,-21 1 15,21 0-15,-22 21 16,1 0-16,0 0 0,-21 0 0,21 0 15,-1 0-15,1 0 0,-21 21 16,21-21-16,0 21 0,-22 22 0,22-22 16,0 21-16,0-21 0,0 22 0,21-22 15,0 21-15,0-21 0,-22 22 16,22-22-16,0 0 0,0 0 0,0 0 16,22 1-16,-1-1 15,0 0-15,0-21 0,0 0 16,22 0-16,-22 0 0,0 0 15,0 0-15,21 0 0,-20 0 0,-1 0 16,0 0-16,0-21 0,0 21 16,0 0-16,1-21 0,-1-1 0,0 22 15,0-21-15,0 21 16</inkml:trace>
  <inkml:trace contextRef="#ctx0" brushRef="#br0" timeOffset="7748.23">14436 2201 0,'-22'0'0,"1"0"31,42 0 0,1 0-31,-1 0 0,0 0 16,21 0-16,1 0 0,-1 0 16,21 0-16,1 0 0,-1 0 0,22-21 15,0 21-15,21 0 0,-1 0 16,22 0-16,-21 0 0,0-21 15,21 21-15,-21 0 0,21 0 0,0 0 16,0 0-16,0 0 0,-21 0 16,21 0-16,-21 0 0,-22 0 0,22-21 15,-21 21-15,-22 0 0,22 0 0,-22 0 16,1 0-16,-22 0 0,22 0 16,-22 0-16,-21 0 0,22 0 0,-22 0 15,-42 0 16,-22 0-15,22 0-16,0 0 0,-21 0 16,-1 0-16,1 0 0,0 0 0</inkml:trace>
  <inkml:trace contextRef="#ctx0" brushRef="#br0" timeOffset="8233.78">14457 2752 0,'21'0'32,"0"0"-32,21 0 0,1 0 0,-1 0 15,22 0-15,-1-21 0,1 21 16,20-22-16,1 22 0,21 0 0,0 0 16,-1 0-16,1 0 0,0 0 15,21 0-15,-21 0 0,21-21 16,-21 21-16,21 0 0,-21 0 0,21 0 15,-22 0-15,1 0 0,-21 0 16,0 0-16,-1 0 0,-20 0 0,-1 0 16,1 0-16,-1 0 0,1 0 15,-22 0-15,22 0 0,-22 0 0,0 0 16,-21 0-16,22 0 0,-22 0 0,0 0 16,0 0-16,-42 0 31,0 0-31,0 0 15,-22 0-15,22 0 0,-21 0 0,0 0 16,-1 0-16,1 0 0,0 0 0</inkml:trace>
  <inkml:trace contextRef="#ctx0" brushRef="#br0" timeOffset="8706.29">14139 3366 0,'0'0'0,"-21"21"31,42-21-31,0 0 15,1 0-15,-1 0 0,21 0 16,0 0-16,22 0 0,-22-21 0,22 21 16,-1 0-16,22 0 0,0-22 15,20 22-15,1 0 0,21 0 0,0-21 16,0 21-16,21 0 0,-21 0 0,22-21 16,-22 21-16,21 0 15,-21 0-15,0 0 0,0 0 0,-21-21 16,-1 21-16,1 0 0,-21 0 15,0 0-15,-1 0 0,1 0 0,-22 0 16,1 0-16,-22-21 0,22 21 16,-22 0-16,0 0 0,1 0 0,-22 0 15,0 0-15,0 0 0,0 0 0,-42 0 32,-21 0-17,21 0-15,0 0 0,-22 0 16,1 0-16,21 0 0,-22 0 15</inkml:trace>
  <inkml:trace contextRef="#ctx0" brushRef="#br0" timeOffset="10100.18">15071 3874 0,'0'0'0,"-22"0"0,1 0 0,-21 0 16,21 0-16,0 0 0,-1 0 16,1 0-16,0-22 0,0 22 15,42 0 1,0 0-16,22 0 16,-1 0-16,0 0 0,22 0 15,20 0-15,1 0 0,0 0 0,21 0 16,-1 0-16,1 0 0,0 0 0,21 0 15,-21 0-15,21 0 0,0-21 16,-21 21-16,21 0 0,-21 0 0,-22 0 16,22 0-16,-21 0 0,-22 0 15,22 0-15,-22 0 0,-20 0 0,20 0 16,-20 0-16,-22 0 0,21 0 16,-21 0-16,0 0 0,1-21 15,-1 21 16,-21-21-31,21 21 16,0-21-16</inkml:trace>
  <inkml:trace contextRef="#ctx0" brushRef="#br0" timeOffset="10560.28">18373 3471 0,'0'0'16,"-22"0"-16,1 0 16,42 0-1,1 0-15,-1 0 16,0 0-16,21 0 0,1 0 16,-1 22-16,0-22 0,1 0 0,20 0 15,-21 0-15,22 0 0,-22 0 16,64 0-16,-42 0 0,-22 0 15,0 0-15,22 0 0,-22 0 16,0 0-16,-20 0 0,41 0 16,-21 0-16,-20 0 0,-1 0 0,0 0 15,-21-22 17,-21 1-17</inkml:trace>
  <inkml:trace contextRef="#ctx0" brushRef="#br0" timeOffset="10988.62">19092 3260 0,'0'21'31,"0"0"-15,21-21-16,1 0 0,-1 21 0,0-21 16,0 21-16,0-21 0,0 0 0,22 22 15,-22-22-15,21 0 0,1 0 16,-22 21-16,21-21 0,-21 0 0,22 0 16,-22 0-16,21 0 0,-21 21 15,0-21-15,1 0 0,-1 0 0,0 0 16,-21 21-1,-21 0 1,0-21-16,-1 21 0,-20 1 16,21-22-16,-21 21 0,20 0 15,-20 0-15,21 0 0,-21 0 16,20 1-16,1-22 0,0 21 0,0 0 16,0 0-16,0 0 0,-1-21 15,22 21-15,0 1 0,-21-22 0,21 21 16,-21-21-16,42 0 31,0 0-15</inkml:trace>
  <inkml:trace contextRef="#ctx0" brushRef="#br0" timeOffset="11256.47">20595 3175 0,'0'0'0,"-21"-21"0,0 21 0,21-21 0,-21 21 16,21-21-16,-22 21 0,1 0 16,21-22-1</inkml:trace>
  <inkml:trace contextRef="#ctx0" brushRef="#br0" timeOffset="11448.36">20489 3429 0,'0'21'0,"0"0"0,0 22 16,0-1-16,0-21 0,0 0 15,0 22-15,0-22 0,0 0 16,0 21-16,0-20 0,0-1 0,0 0 16,0 0-16,0 0 0,0 0 15,0 1 1,0-44 15,21 1-31,-21 0 16,22 0-16</inkml:trace>
  <inkml:trace contextRef="#ctx0" brushRef="#br0" timeOffset="11820.15">20426 3302 0,'-21'-21'16,"42"42"-16,-42-63 0,-1 21 0,22-1 15,-21 1-15,21 0 0,0 0 16,0 0-16,0 0 15,21-1-15,1 22 0,-1-21 0,21 21 16,-21 0-16,22 0 0,-1 0 16,0 0-16,1 0 0,-1 0 0,0 0 15,1 21-15,-1-21 0,-21 22 16,21-1-16,-20 0 0,-1 0 0,-21 0 16,0 22-16,0-22 0,0 0 0,0 0 15,0 0-15,0 0 0,0 1 16,-64-1-16,43 0 15,0-21-15,0 21 0,-22-21 0,22 21 16,-21-21-16,21 0 0,0 0 16,-1 21-16,1-21 0,0 0 0,0 0 15,21-21 32,21 21-47,0-21 0,0 21 0,1-21 16,-1 0-16</inkml:trace>
  <inkml:trace contextRef="#ctx0" brushRef="#br0" timeOffset="12638.43">21209 3154 0,'0'0'15,"21"0"-15,-21-21 16,-21 21 31,21 21-47,-21 0 16,21 0-16,0 0 0,0 1 15,-21-1-15,21 0 0,0 0 16,0 0-16,0 0 0,0 1 15,0-1-15,0 0 0,0 0 16,21-21-16,0 0 16,0 0-16,0 0 0,0 0 0,1 0 15,-1 0-15,0 0 0,0 0 0,0 0 16,22-21-16,-22 21 0,0-21 16,0 0-16,0 21 0,0-22 0,1 1 15,-1 0-15,0 0 0,-21 0 16,0 0-16,21-1 0,-21 1 0,21 0 15,-21 0-15,0 0 16,0 0-16,0 42 47,0 0-31,-21 0-16,21 0 0,-21 22 0,21-22 15,0 21-15,0-21 0,-21 22 16,21-1-16,-21-21 0,21 21 0,0 1 15,0-1-15,0 0 0,0 1 0,0-1 16,0 0-16,0 1 0,0-1 16,0 0-16,0 1 0,0-1 0,0 0 15,0 1-15,0-1 0,0 0 16,0 1-16,0-22 0,0 21 16,0 1-16,0-22 0,0 0 0,0 21 15,0-21-15,-22 1 0,22-1 16,-21-21-16,0 0 15,0 0-15,0 0 0,0 0 16,21-21-16,-22-1 0,1 1 16,-21-21-16,21 21 0,0-22 15,-1 1-15,1 21 0,21-21 0,0-1 16,0 1-16,0 0 0,0-1 0,0 22 16,0-21-16,0 21 0,0-22 15,21 22-15,1-21 0,-1 21 16,0-1-16,0 1 0,0 0 0,0 0 15,1 0-15,-1 0 0,0-1 16,0-20-16,0 21 0,0 0 0,1 0 16,-1-1-16,0 1 0,21 0 15</inkml:trace>
  <inkml:trace contextRef="#ctx0" brushRef="#br0" timeOffset="12980.23">22013 2879 0,'0'0'0,"0"-21"0,0-1 0,0 1 16,0 0-16,0 42 31,0 0-15,0 22-16,0-22 15,0 0-15,0 21 0,0-20 0,0 20 16,0 0-16,0-21 16,0 22-16,0-1 0,0-21 0,0 22 15,0-22-15,0 21 0,0-21 0,0 0 16,0 1-16,0-1 0,0 0 16,0 0-16,0-42 46,0 0-46,21 0 0,-21-1 0,0 1 16,22 0-16</inkml:trace>
  <inkml:trace contextRef="#ctx0" brushRef="#br0" timeOffset="13532.51">22310 2773 0,'0'0'0,"0"-21"0,0 42 47,0 0-47,0 0 15,0 0-15,0 1 0,0 20 16,0-21-16,0 0 0,0 22 0,0-22 16,0 21-16,0 0 0,0-20 0,0 20 15,-22 0-15,22 1 0,0-22 16,0 21-16,-21-21 0,21 0 15,0 1-15,0-1 0,0 0 16,0 0-16,-21-21 16,21-21 15,0 0-31,0 0 16,0-1-16,0 1 15,0 0-15,0-21 0,0 21 16,21-1-16,-21-20 0,21 21 0,1 0 0,-1 0 15,0-1-15,0 1 0,21 0 16,-20 0-16,-1 0 0,21 21 16,-21 0-16,22-21 0,-22 21 0,0 0 15,0 0-15,0 0 0,0 21 16,1 0-16,-22 0 0,0 0 16,0 0-16,0 22 0,0-22 15,0 0-15,0 0 0,0 22 0,0-22 16,-22 0-16,22 0 0,0 0 15,-21 0-15,21 1 0,-21-22 0,21 21 16,-21-21 0,0 0-1,21-21 1,-21 21-16,21-22 0,-22 1 16</inkml:trace>
  <inkml:trace contextRef="#ctx0" brushRef="#br0" timeOffset="13804.36">21929 3069 0,'0'0'0,"-22"0"0,44 0 31,-1 0-15,0 0-16,0 0 0,0 0 0,0 0 15,22 0-15,-22 0 16,0 0-16,0 0 0,0 0 16,1 0-16,-1 0 15,0 0-15,0 0 0,0 0 0,0 0 16,1 0-16,-1 0 16,0 0-16,0 0 15,0-21-15</inkml:trace>
  <inkml:trace contextRef="#ctx0" brushRef="#br0" timeOffset="14320.06">23114 3048 0,'0'0'0,"0"-21"15,-21 21 17,0 0-32,-1 0 0,1 0 15,0 0-15,21 21 0,-21-21 0,0 21 16,0 0-16,-1 1 16,1-1-16,0 0 0,21 0 0,0 0 15,-21 22-15,21-22 0,0 0 16,0 0-16,0 0 0,0 0 0,0 1 15,21-1-15,0 0 16,0-21-16,1 0 0,-1 0 16,21 0-16,-21 0 0,0 0 0,1 0 15,-1 0-15,0 0 0,0 0 16,0-21-16,0 0 0,-21-1 0,22 1 16,-22 0-16,21 0 0,-21 0 15,21 0-15,-21-22 0,0 22 0,0 0 16,0-21-16,0 20 0,0 1 15,-21 0-15,0 0 0,-1 21 16,1-21-16,0 21 0,0 0 16,0 0-16,0 0 0,-1 0 0,1 0 15,0 0-15,0 0 0,21 21 16,0 0 0,21-21-1,-21 21-15,42-21 16,-20 0-16</inkml:trace>
  <inkml:trace contextRef="#ctx0" brushRef="#br0" timeOffset="14868.55">23516 3069 0,'-21'0'31,"0"0"-31,0 0 15,21 21-15,0 1 0,0-1 16,-22 0-16,22 0 16,0 0-16,0 0 0,0 22 15,0-22-15,-21 0 0,21 21 0,0-20 16,0-1-16,0 0 16,0 0-16,-21-21 46,0-21-30,21 0-16,0 0 16,0-1-16,0 1 0,0 0 15,0 0-15,0 0 0,0 0 0,0-22 16,0 22-16,0 0 0,21 0 16,0 0-16,0-1 0,1-20 0,20 21 15,-21 21-15,21-21 0,-20 0 16,20 21-16,0 0 0,-21 0 15,22 0-15,-1 0 0,-21 0 0,22 0 0,-22 21 16,0 0-16,0 0 16,0 0-16,0 0 0,-21 1 0,0 20 15,0-21-15,0 21 0,0 1 16,0-22-16,0 21 0,0-21 0,0 1 16,-21 20-16,0-21 0,21 0 0,-21 0 15,21 1-15,-21-1 16,0 0-16</inkml:trace>
  <inkml:trace contextRef="#ctx0" brushRef="#br0" timeOffset="16840.38">13906 7239 0,'0'0'0,"0"-21"0,-21 21 15,21-21-15,0 0 0,-21-1 16,0 1-16,0 0 16,21 0-16,-21 21 15,21-21-15,-22 21 16,22 21-1,0 0 1,0 21-16,0-20 0,0 20 0,0 21 16,0-20-16,0-1 0,0 22 15,0-1-15,0-21 0,0 22 0,0-1 16,0 1-16,0-1 0,0 22 16,0-21-16,0 20 0,0 1 0,0-22 15,0 22-15,0 0 0,0-22 0,0 22 16,0 0-16,0-1 0,0 1 0,0-22 15,0 22-15,0 0 16,0-22-16,0 22 0,0-22 0,0 22 16,0-21-16,0-1 0,0 1 0,0 20 15,0-41-15,0 20 0,0 1 0,0-22 16,0 21-16,0-41 0,0 20 16,0 0-16,0-21 0,0 1 15,0-65 1,0 22-1,0-21-15</inkml:trace>
  <inkml:trace contextRef="#ctx0" brushRef="#br0" timeOffset="18272.58">13779 7112 0,'22'0'31,"-1"0"-31,0 0 0,0 0 16,21 0-16,1 0 0,-1 0 15,22 0-15,-22 0 0,21 0 16,1 0-16,21-21 0,-22 21 0,1 0 16,20 0-16,-20 0 0,20 0 0,22-21 15,-21 21-15,21 0 0,0 0 16,-1 0-16,22 0 0,-21-21 0,0 21 16,21 0-16,-21 0 0,21 0 0,0 0 15,0-22-15,-21 22 0,21 0 16,-21 0-16,-1-21 0,1 21 0,0 0 15,-21 0-15,-1 0 0,1-21 0,-21 21 16,20 0-16,-20 0 0,-1 0 16,-20 0-16,-1 0 0,21 0 15,-41-21-15,20 21 0,0 0 0,-21 0 16,1 0-16,-1 0 0,0 0 16,0 0-16,0 0 15,0 0-15,-21 21 0,0 0 16,0 0-16,0 1 15,0-1-15,0 0 0,0 0 0,0 0 16,0 22-16,0-1 0,0-21 16,0 21-16,0 22 0,0-22 0,0 1 15,0 20-15,0-21 0,22 22 16,-1-22-16,0 22 0,0 63 0,0-64 16,-21 1-16,21 20 15,1-20-15,-22-1 0,0 1 0,21-1 16,-21 1-16,21 21 0,0-22 0,-21 1 15,0-1-15,21 1 0,-21 20 16,21-20-16,-21-1 0,0 22 0,22-22 16,-22 1-16,0-1 0,0 1 0,0-1 15,0 1-15,0-1 0,0 1 0,0-1 16,0 1-16,0-1 0,0 1 16,0-22-16,0 22 0,0-22 0,0 22 15,0-22-15,0 0 0,0 1 0,0-1 16,0-21-16,0 21 0,0 1 0,0-22 15,0 42 1,0-41-16,0-1 0,-22 0 0,22 0 16,-21 0-16,0 22 0,0-43 15,21 21-15,-21-21 0,0 21 0,-1-21 16,1 0-16,0 21 0,0-21 16,0 0-16,0 0 0,-22 0 0,22 21 15,-21-21-15,21 0 0,-64 0 16,21 0-16,22 0 0,-21 0 0,-64 0 15,63 0-15,1 0 0,-1 0 16,1 0-16,-22 0 0,21 0 16,1 0-16,-1 0 0,-20 21 0,20-21 15,-20 0-15,20 0 0,-21 0 16,-63 0-16,64 0 0,-1 0 16,0 0-16,1 0 0,-1 0 15,-21-21-15,21 21 0,1 0 0,-1 0 16,-21 0-16,-63 0 0,105-21 15,-20 21-15,20 0 0,-20 0 0,20 0 16,1 0-16,-1 0 0,1 0 16,-1 0-16,1 0 0,-1 0 0,1 0 15,-1 0-15,1 0 0,-43-21 16,63 21-16,1 0 0,0 0 0,21 0 16,-22 0-16,22 0 15,0 0-15,0 0 0,0 0 0,-1 0 16,1 0-16,0 0 15,21-21-15,-21 21 0,0 0 16,0 0 0,-1 0-1,22-21 1,-21 21 0,21-22-16,-21 1 15,21 0-15,-21 0 16,0 0-16,0 0 0,21-1 15,0 1-15,-22 0 0,22 0 0,-21-21 16,21 20-16,0 1 0,0-21 16,0 21-16,0-22 0,0 1 15,0 21-15,21-21 0,1-1 0,-1 1 16,0 0-16</inkml:trace>
  <inkml:trace contextRef="#ctx0" brushRef="#br0" timeOffset="18908.23">14626 7853 0,'21'0'0,"-42"0"0,0 0 0,0 0 0,0-21 15,-22 0-15,22 21 0,-21 0 16,21 0-16,-1-22 0,1 22 16,42 0 15,1 0-16,-1 0-15,21 0 0,0 0 16,1 0-16,20 0 0,1 0 0,-1 0 16,22-21-16,21 21 0,-22 0 0,22 0 15,21 0-15,-21 0 0,0 0 16,0-21-16,21 21 0,0 0 0,0 0 16,-21 0-16,21 0 0,-22 0 0,1 0 15,0 0-15,-21 0 0,-1 0 16,1 0-16,-21 0 0,-1 0 0,1 0 15,-22 0-15,0 0 0,1 0 0,-22 0 16,0 0-16,-42 0 31,0 0-31,-22 0 0,1 0 0,21 0 16,-22 0-16,-20 0 0,21 0 16</inkml:trace>
  <inkml:trace contextRef="#ctx0" brushRef="#br0" timeOffset="19065.48">14160 8530 0,'0'0'0,"-42"0"0</inkml:trace>
  <inkml:trace contextRef="#ctx0" brushRef="#br0" timeOffset="19317.45">14203 8551 0,'21'0'0,"21"0"0,1 0 0,-1 0 16,0 0-16,22-21 0,105 0 15,-84 21-15,21-21 0,-1 21 16,22-21-16,0 21 0,0 0 0,0-21 16,0 21-16,0 0 0,0-22 15,0 22-15,0 0 0,0 0 16,-21-21-16,21 21 0,-21 0 0,-21 0 15,-1 0-15,1 0 0,0 0 0,-22-21 16,1 21-16,-1 0 0,-20 0 16,-1 0-16,-21 0 0,21 0 15,-63 0 1,0 0-16,-21 0 16,21 0-16,-22 21 0,1-21 0,-22 0 15,22 0-15,-21 21 0,-22-21 16,21 22-16</inkml:trace>
  <inkml:trace contextRef="#ctx0" brushRef="#br0" timeOffset="19469.13">14330 9144 0,'0'0'0</inkml:trace>
  <inkml:trace contextRef="#ctx0" brushRef="#br0" timeOffset="19692">14690 9144 0,'21'0'16,"529"-21"15,-444 0-31,21 21 0,106 0 16,-106-21-16,-21 21 0,21 0 15,0 0-15,-22 0 0,1-22 0,0 22 16,-21 0-16,-1 0 0,1 0 0,0 0 15,-1 0-15,-20 0 0,63 0 16,-85 0-16,1 0 0,20 0 16,-42 0-16,-21 22 31,-21-22-31,0 0 0,-21 0 16,20 21-16,-20-21 0,0 0 0,-1 0 15,-20 21-15,-1-21 0,1 0 0,-1 21 16</inkml:trace>
  <inkml:trace contextRef="#ctx0" brushRef="#br0" timeOffset="19846.82">14478 9927 0</inkml:trace>
  <inkml:trace contextRef="#ctx0" brushRef="#br0" timeOffset="20021.72">14711 9948 0,'42'0'16,"276"-42"-1,-234 21 1,22 21-16,-21-21 0,21 21 0,-22-21 16,107-1-16,-85 22 15,-22-21-15,22 21 0,-21 0 0,21 0 16,-22-21-16,1 21 0,0 0 0,-22 0 15,22 0-15,-43 0 0,22 0 16,-22 0-16,0 0 0,1 0 0,-22 0 16,21 0-16,-21 0 0,-21-21 31</inkml:trace>
  <inkml:trace contextRef="#ctx0" brushRef="#br0" timeOffset="21068.82">14414 6181 0,'-21'-21'0,"0"-1"0,21 1 16,0 0-1,0 0-15,0 42 47,0 0-47,0 0 0,0 1 16,0 20-16,0-21 0,0 21 15,0 1-15,-21-1 0,21 0 0,0 1 16,-21-1-16,21 0 0,0 1 0,0-22 16,0 21-16,-21-21 0,21 22 15,-22-22-15,22 0 0,0 0 16,0 0-16,0-42 31,0 0-31,0 0 16,0 0-16</inkml:trace>
  <inkml:trace contextRef="#ctx0" brushRef="#br0" timeOffset="21370.65">14287 6096 0,'0'0'0,"0"-21"16,0 0-1,22 21 1,20-21-16,-21 21 16,0 0-16,22-22 0,-22 22 0,21-21 15,0 21-15,-20 0 0,20 0 16,-21-21-16,21 21 0,-20 0 0,-1 0 16,0 0-16,-21 21 31,-21-21-16,0 0-15,-1 0 0,1 21 16,0-21-16,0 0 0,21 22 16,-21-1-16</inkml:trace>
  <inkml:trace contextRef="#ctx0" brushRef="#br0" timeOffset="21600.52">14287 6414 0,'0'21'16,"22"-21"-1,-1 0-15,0 0 16,0 0-16,0-21 0,0 21 16,1 0-16,-1-22 0,0 22 15,0 0-15,0 0 0,0-21 16,1 21-16,-1 0 15,0 0 1</inkml:trace>
  <inkml:trace contextRef="#ctx0" brushRef="#br0" timeOffset="21896.35">14795 6371 0,'0'21'16,"0"1"0,0-1-1,0 0-15,0 0 0,0 0 0,0 0 16,0 1-16,0-1 0,0 0 0,0 0 16,0 0-16,0 22 0,0-22 15,0 0-15,0 0 0,0 0 16,0 0-16,0 1 15,0-1-15,0-42 47,22-1-47,-22 1 16</inkml:trace>
  <inkml:trace contextRef="#ctx0" brushRef="#br0" timeOffset="22112.22">14859 6223 0,'0'-21'0,"0"42"0,-21-42 16,21 0 0,-21 21-1,42 0 32</inkml:trace>
  <inkml:trace contextRef="#ctx0" brushRef="#br0" timeOffset="22612.43">15028 6456 0,'-21'-21'32,"21"0"-17,21 21 1,0 0-1,1 0-15,-1 0 0,0 0 16,0 0-16,0 21 0,0 0 16,1 0-16,-1 0 0,0 0 15,-21 1-15,21 20 0,-21-21 16,21 0-16,-21 0 0,0 1 0,0-1 16,0 0-16,0 0 0,0 0 0,0 0 15,0 1-15,0-1 0,-21-21 16,0 21-16,0-21 15,21-21 17,0 0-32,0-1 15,0 1-15,0 0 0,21 0 16,0 0-16,-21 0 0,42-43 16,-42 43-16,22 0 0,-1 0 15,0-22-15,0 22 16,0 0-16,-21 0 0,21 21 0,1-21 15,-1 21-15,-21-22 16,21 22-16,0 0 0</inkml:trace>
  <inkml:trace contextRef="#ctx0" brushRef="#br0" timeOffset="23044.18">15600 6583 0,'0'21'0,"0"-42"0,21 42 47,0-21-47,0-21 16,0 21-16,-21-21 0,22 0 0,-1 21 15,0-22-15,0 22 0,-21-21 0,21 0 16,0 0-16,-21 0 0,22 21 15,-22-21-15,21-1 0,-21 1 0,0 0 16,0 0-16,-21 0 31,-1 21-31,1 0 0,0 0 16,0 21-16,0-21 0,0 21 16,-1 0-16,22 0 0,0 1 0,-21 20 15,21-21-15,-21 0 0,21 22 0,0-22 16,0 0-16,0 0 0,0 0 15,0 0-15,0 1 0,0-1 0,0 0 16,0 0-16,21-21 0,0 21 16,1-21-1,-1 0-15,0 0 0,0 0 0,0 0 16,0-21 0,1 0-16,20 21 0,-21-21 0</inkml:trace>
  <inkml:trace contextRef="#ctx0" brushRef="#br0" timeOffset="23300.04">16425 6033 0,'0'0'0,"-21"0"31,0 0-31,21 21 15,0 0-15,-21 0 0,21 0 0,-21 0 16,-1 22-16,22-22 0,0 21 16,-21-21-16,21 22 0,-21 20 0,0-20 15,21-1-15,-21 21 0,0-20 16,-1-1-16,1 22 0,21-22 0,-21 21 16,0-20-16,0 20 0,21-42 0</inkml:trace>
  <inkml:trace contextRef="#ctx0" brushRef="#br0" timeOffset="23396.65">16023 7451 0,'0'0'0,"0"21"16,21-21-16,0 21 16,1-21-16</inkml:trace>
  <inkml:trace contextRef="#ctx0" brushRef="#br0" timeOffset="24421.06">16362 7324 0,'0'-21'15,"0"42"-15,0-64 0,0 22 0,0 0 0,21 0 16,-21-21-16,0 20 0,0 1 0,0-21 15,0 21-15,-21-43 0,0 43 16,-1 0-16,1-21 0,-21 20 16,0 1-16,20 21 0,-20-21 0,21 0 15,-21 0-15,-1 21 16,22-21-16,0 21 0,0 0 16,21-22 15,21 22-31,0 0 0,0 0 0,0 0 15,1-21-15,20 21 0,0 0 0,-21-21 16,22 21-16,-1 0 0,-21-21 16,22 21-16,-1-21 0,-21 0 0,21 21 15,22-43-15,-43 22 0,0 21 16,0-21-16,1 0 0,-1 0 16,-21-1-16,0 1 0,21 0 0,-21 0 15,0 0-15,0 0 16,0-1-1,-21 44 17,21-1-32,-21 0 15,21 0-15,-22 0 0,22 0 16,0 1-16,0-1 0,0 0 16,0 0-16,0 0 0,0 0 0,0 1 15,0-1-15,0 0 16,22-21-16,-1 0 15,0 0-15,0 0 0,0 0 16,0 0 0,1-21-16,-22 0 15,0-1-15,0 1 0,0 0 16,0 0 0,0 0-16,-22 0 0,22-1 0,-21 22 15,0-21-15,21 0 0,0 0 0,0 0 16,-21 21-16,21-21 0,0-1 15,0 1-15,21 21 16,0-21-16,0 0 16,1 21-16,-1 0 0,21 0 0,-21-21 15,0 21-15,1 0 0,-1 0 16,21 0-16,-21 0 0,0 0 16,1 21-16,-1 0 0,0-21 0,0 21 15,-21 0-15,0 1 0,0-1 0,0 0 16,0 21-16,0-21 0,0 1 15,0-1-15,0 0 0,0 0 0,0 0 16,-21-21-16,0 21 0,21 1 16,-21-22-16,-1 21 0,22-42 47,0-1-47,22 22 15,-22-21-15,21 0 0,0 0 0,0 0 16,0 0-16,-21-1 15,21-20-15,1 21 0,-1-21 0,0 20 16,0 1-16,0 0 0,0 0 0,1 0 16,-22 0-16,0-1 0,21 1 15,0 21-15,-42 0 32,0 21-32,-1 1 15,22-1-15,-21 0 0,21 21 0,-21-21 16,21 1-16,-21 20 0,21-21 15,0 21-15,0-20 0,0-1 0,0 0 16,0 0-16,0 0 0,0 0 0,21 1 16,0-1-1,0-21-15,1 0 0,-1 0 16,0 0-16,0 0 0,0 0 0,0-21 16,-21-1-16,22 22 0</inkml:trace>
  <inkml:trace contextRef="#ctx0" brushRef="#br0" timeOffset="24972.57">16023 6922 0,'0'0'0,"0"-22"15,21 22 1,-21 22 31,0-1-47,0 0 15,0 0 1,0 0-16,0 0 0,0 1 0,0-1 16,0 0-16,-21 0 0,21 0 0,0 0 15,0 1-15,0-1 0,0 0 16,0 0-16,0 0 0,0 0 0,21 1 15,0-22-15</inkml:trace>
  <inkml:trace contextRef="#ctx0" brushRef="#br0" timeOffset="25837.08">19092 8700 0,'0'0'15,"-21"0"-15,0 0 0,0-22 0,0 22 0,-1 0 16,1 0-16,0 0 0,0 0 15,0 0-15,0 0 16,-22-21-16,64 21 16,22 0-16,-22 0 15,0 0-15,21 0 0,22 0 16,42 0-16,-43 0 0,1 0 16,-1 0-16,1 0 0,20 0 15,-20 0-15,21 0 0,-22 0 0,22 0 16,-22 0-16,22 0 0,-22 0 15,1 0-15,-1 0 0,1 0 0,-1 0 16,1 0-16,-22 0 0,1 0 16,-1 0-16,0 0 0,-21 0 0,1 0 15,-1 0-15,-42 0 32,-1 0-32,22-21 15,-21 21-15,0 0 0,0 0 0,0-21 16,0 21-16,21-21 0,-22 21 15</inkml:trace>
  <inkml:trace contextRef="#ctx0" brushRef="#br0" timeOffset="26311.86">20024 8403 0,'-22'-21'16,"1"21"0,21 21-1,0 0 1,0 1-16,21-1 16,1 0-16,20-21 0,0 42 15,1-42-15,-1 21 0,-21 1 16,21-22-16,1 21 0,-1 0 15,0-21-15,-20 21 0,20-21 0,0 0 16,-21 0-16,22 21 0,-22-21 0,0 0 16,0 0-16,0 0 0,-42 0 47,0 0-47,0 0 0,0 21 15,-22-21-15,22 22 0,-21-22 0,21 21 16,-22 0-16,22 0 0,-21-21 0,0 21 15,20 0-15,1 1 16,-21-1-16,21 0 0,0 0 0,-22 0 16,22 0-16,0 1 0,21-1 15,-21 0-15,21 0 32,21-21-32,0 0 15,0 0-15,0-21 0,1 0 0</inkml:trace>
  <inkml:trace contextRef="#ctx0" brushRef="#br0" timeOffset="26521.75">21315 8255 0,'0'0'15,"-43"0"-15,1 0 0,0 0 16</inkml:trace>
  <inkml:trace contextRef="#ctx0" brushRef="#br0" timeOffset="26663.66">21294 8234 0,'148'0'31,"-106"0"-31,0 0 0,1 0 0,-1 0 16,0 0-16,1 0 0,-1 0 0,-21 0 16,22 0-16,-1 21 0,-21-21 15,0 0-15,0 0 0,1 0 0,-1 0 16</inkml:trace>
  <inkml:trace contextRef="#ctx0" brushRef="#br0" timeOffset="27140.34">21717 8276 0,'0'0'0,"-21"64"31,0-43-31,21 0 16,0 0-16,0 0 0,0 1 0,0-1 15,0 0-15,0 21 0,0-21 0,0 43 16,0-43-16,0 21 16,0-20-16,0 20 0,0-21 0,0 21 15,0-20-15,0 20 0,0 0 16,0-21-16,0 1 0,0 20 0,0-21 16,0 0-16,0 0 0,0 1 15,0 20-15,0-21 0,0 0 16,0 0-16,-22-21 0,22 22 15,-21-22-15,0 21 16,0-21-16,0 0 0,0 0 16,-1 0-16,1 0 0,0 0 0,-21 0 15,21 0-15,-1-21 0,-20-1 16,21 22-16,0-21 0,0 21 0,-1-21 16,1 21-16,0-21 0,0 21 15,0-21-15,0 0 0,21-1 31,21 22 1,0 0-17,0-21-15</inkml:trace>
  <inkml:trace contextRef="#ctx0" brushRef="#br0" timeOffset="27568.63">22352 8763 0,'0'0'0,"0"-21"0,0 0 16,0 0-16,-21-1 15,0 22-15,-1 0 16,1 0-16,0 0 15,0 0-15,0 22 0,0-1 0,-1-21 16,1 42-16,21-21 0,-21 0 16,0 22-16,0-22 0,0 21 15,-1-21-15,22 22 0,-21-1 0,21-21 16,-21 22-16,21-22 0,0 21 0,0-21 16,0 0-16,0 1 0,0-1 0,0 0 15,21-21-15</inkml:trace>
  <inkml:trace contextRef="#ctx0" brushRef="#br0" timeOffset="27780.51">22161 9271 0,'22'0'0,"-44"0"0,44-21 16,-1 21-16,0-21 0,0 0 0,0-1 16,0 22-16,1-21 0,-22-21 15,42 0-15,-42-1 0,0 22 16,21 0-16,-21-21 0,0 20 0,0 1 16,0-21-16,0 21 0,0 0 15,0 42 16,0 0-31,0 0 16,0 0-16,0 0 0,0 1 16,0-1-16,21 21 0,-21 0 15,21-20-15,1-1 0,-1 0 16,-21 0-16</inkml:trace>
  <inkml:trace contextRef="#ctx0" brushRef="#br0" timeOffset="27832.48">22564 9250 0,'0'0'15,"21"0"-15,0 0 0,0 0 16,-21-21-1</inkml:trace>
  <inkml:trace contextRef="#ctx0" brushRef="#br0" timeOffset="28112.7">22691 8805 0,'0'0'0,"0"-21"0,0-21 31,21 42-16,-21 21-15,21 0 16,-21 0-16,21 1 0,-21-1 16,21 0-16,-21 21 0,0-21 0,21 1 15,1-1-15,-22 21 0,21-21 16,-21 0-16,0 1 0,21-1 0,-21 0 16,21 0-16,-21 0 0,0 0 15,21-21-15,-21 22 16,21-22-1,-21-22 1,0 1-16,0 0 16</inkml:trace>
  <inkml:trace contextRef="#ctx0" brushRef="#br0" timeOffset="28380.51">23072 8721 0,'0'0'0,"21"-21"16,-21-1-16,0 1 15,-21 42 17,-1 1-32,1 20 0,0-21 15,21 0-15,-21 22 0,0-22 16,21 21-16,-21-21 0,-1 22 0,22-22 16,-21 21-16,21-21 0,-21 0 0,0 22 15,21-22-15,-21 0 0,21 0 16,0 0-16,0 1 0,-21-22 15,21 21-15,21-21 16,0 0 0,0 0-16,0-21 0,0-1 15</inkml:trace>
  <inkml:trace contextRef="#ctx0" brushRef="#br0" timeOffset="28896.22">23601 8869 0,'0'0'0,"0"-21"0,0 0 0,0-1 16,0 1-16,0 0 16,0 0-16,-21 0 15,-1 21-15,1 0 0,0 0 16,0 0-16,0 0 15,0 21-15,-1 0 0,1-21 0,0 21 16,0 22-16,-21-22 0,42 0 0,-22 21 16,1-21-16,0 1 0,0 20 15,0-21-15,21 0 0,0 22 0,0-22 16,0 0-16,0 0 0,0 0 0,0 0 16,0 1-16,0-1 15,21-21-15,0 0 16,0 0-16,0 0 15,1 0-15,-1-21 16,0 21-16,-21-22 0,21 1 16,0 0-16,-21 0 0,0 0 0,21 0 0,-21-1 15,22-20-15,-1 21 0,-21-21 16,21 20-16,-21 1 0,0-21 0,21 21 16,-21 0-16,0-1 0,21 22 31,-21 22-31,0-1 15,0 0-15,21 0 0,-21 0 0,0 22 16,0-22-16,0 0 16,0 0-16,22 0 0,-22 0 15,21 1-15,-21-1 0,21-21 16</inkml:trace>
  <inkml:trace contextRef="#ctx0" brushRef="#br0" timeOffset="28949.17">23728 9186 0,'21'0'15,"-42"0"-15,63 0 0,-21-21 16,0 0-16</inkml:trace>
  <inkml:trace contextRef="#ctx0" brushRef="#br0" timeOffset="29504.09">22034 9271 0,'64'21'15,"-43"-21"-15,0 0 0,0 0 16,1 0-16,-1 0 15,0 0-15,0 0 0,0 0 0,0-21 16,1 21-16,-1 0 0,0-21 16,0 0-16,0 0 15</inkml:trace>
  <inkml:trace contextRef="#ctx0" brushRef="#br0" timeOffset="31036.9">13462 13102 0,'0'0'0,"0"-21"0,21 21 16,-21-21-16,0 0 16,0 0-16,0-1 15,0 1 1,-21 21 0,0 0-16,0 0 0,21 21 15,-22 1-15,1-1 0,21 0 16,-21 21-16,21 1 0,-21-1 0,0 0 15,21 1-15,0 20 0,0 64 16,0-63-16,0 20 0,0 1 16,0 0-16,0-1 0,0 1 15,0 0-15,-21-1 0,21 1 0,0 0 16,-22-1-16,22 1 0,0 0 0,0-1 16,-21 1-16,21 0 0,-21-1 15,21-20-15,0 20 0,0-20 0,0 21 16,0-22-16,0 22 0,0-43 0,0 22 15,0-1-15,0-21 0,0 1 16,21-22-16,0 21 0,1-21 0,-1-21 16,-21 22-16,21-22 0,0 0 0,0 0 15,0 0-15,1-22 0,-1 1 0,0 0 16,0 0-16,-21 0 0,21-22 16</inkml:trace>
  <inkml:trace contextRef="#ctx0" brushRef="#br0" timeOffset="32103.99">13568 13166 0,'0'0'0,"0"-21"0,-21-1 0,21 1 15,0 0-15,0 0 16,0 0-16,21 21 16,0 0-16,0 0 15,21 0-15,-20-21 0,-1 21 0,21 0 16,0 0-16,1 0 0,20 0 0,1-22 15,-1 22-15,1 0 0,-1 0 16,22-21-16,0 21 0,-1-21 0,22 21 16,0-21-16,0 21 0,0-21 15,21 21-15,0-21 0,0-1 16,-22 22-16,22-21 0,-21 0 0,0 21 16,0-21-16,0 21 0,0 0 15,-1-21-15,-20 21 0,0 0 0,-1 0 16,1-21-16,-21 21 0,-1 0 0,-21 0 15,1 0-15,-1 0 0,0 0 16,1 0-16,-22 0 0,0 0 0,0 0 16,0 0-16,1 0 0,-1 21 0,-21 0 15,21 0-15,-21 0 16,21 0-16,-21 1 0,0-1 0,0 21 16,21-21-16,-21 22 0,0-1 15,21 0-15,-21-21 0,0 22 16,0-1-16,0 22 0,0 20 15,0-20-15,0-1 0,0-20 0,0 20 16,0 1-16,0-1 0,0 1 16,0-1-16,0 1 0,0-1 0,0 1 15,0 20-15,0-20 0,0-1 0,0 1 16,0 20-16,-21-20 0,21-1 16,0 22-16,-21-21 0,21-1 0,0 1 15,0 84-15,0-85 0,0 1 16,0-1-16,0 1 0,0 42 15,0-43-15,0 1 16,0-22-16,0 106 16,0-106-16,0 1 0,0-22 0,0 21 15,0 1-15,0-22 0,0 21 16,0-21-16,0 22 0,-21-22 0,0 0 16,0 21-16,-1-21 0,-20 22 15,21-22-15,0 0 0,0-21 16,-22 21-16,22 0 0,-21 1 15,-1-22-15,1 21 0,0-21 0,-22 21 0,22-21 16,-22 0-16,1 0 0,-1 21 0,1-21 16,-1 0-16,1 0 0,-22 21 15,22-21-15,-22 0 0,0 0 16,1 0-16,-22 21 0,21-21 0,-21 0 16,-84 0-16,105 0 15,-21 0-15,22 0 0,-1 0 0,0 0 16,-20 0-16,20 0 0,-21 0 0,21 0 15,-20 0-15,20-21 0,0 21 0,-21 0 16,22 0-16,20-21 0,-20 21 16,-1-21-16,21 21 0,1 0 0,-1-21 15,22 21-15,0 0 0,-1-21 0,1 21 16,0-22-16,21 22 0,-22-21 16,22 21-16,-21-21 0,-1 0 15,22 21-15,0-21 0,0 0 16,0-1-16,21 1 0,0 0 15,0 0-15,0-21 0,0 20 16,21 1-16,21-21 0</inkml:trace>
  <inkml:trace contextRef="#ctx0" brushRef="#br0" timeOffset="32625.23">14097 13674 0,'0'0'0,"-21"0"0,0 0 0,-22 0 16,22 0-16,0 0 0,0 0 0,0 0 0,-1 0 15,44 0 17,-1 0-32,21 0 15,0 0-15,1 0 0,20 0 16,1 0-16,-1 0 0,1-21 0,105-1 15,-84 22-15,-1 0 16,1-21-16,21 21 0,-21-21 0,20 21 16,1 0-16,0-21 0,0 21 0,-21 0 15,20 0-15,-20-21 0,-21 21 16,20-21-16,-20 21 0,20 0 16,-20 0-16,-22 0 0,22 0 0,-43 0 0,21 0 15,-21 0-15,1 0 16,-1 0-16,-21 21 15,-21 0-15,-1-21 0,-20 0 16,21 0-16,-21 21 0,-1-21 16,1 0-16,0 21 0,-22-21 0</inkml:trace>
  <inkml:trace contextRef="#ctx0" brushRef="#br0" timeOffset="32968.72">14182 14288 0,'0'0'0,"-22"42"16,1-42-16,21 21 0,-21 0 0,21 0 15,21-21 1,22 0-16,-22 0 0,21 0 0,0 0 16,1 0-16,-1 0 0,22 0 0,-1-21 15,-21 21-15,43 0 0,-21-21 16,20 21-16,1-21 0,0 21 15,-1-21-15,1 21 0,21 0 0,0-21 16,-22 21-16,1-22 0,0 22 0,-1 0 16,-20 0-16,20 0 0,-20 0 0,-1 0 15,-20 0-15,20 0 0,-20 0 16,-22 0-16,0 0 0,0 0 16,0 0-16,-42 0 15,0 22-15,0-22 0,-22 0 16,22 21-16,-21-21 0,-22 21 15,22-21-15,-21 21 0,-22 0 0</inkml:trace>
  <inkml:trace contextRef="#ctx0" brushRef="#br0" timeOffset="33288.54">14203 15028 0,'0'0'0,"0"22"0,21-22 16,21 0-16,-21 0 16,22 0-16,-1 0 0,0 0 0,22 0 15,-22 0-15,22 0 0,20 0 0,-20-22 16,21 22-16,-1 0 0,1 0 0,0 0 16,20-21-16,-20 21 0,0 0 15,-1 0-15,1 0 0,-21 0 0,-1 0 16,22 0-16,-43 0 0,22 0 0,-1 0 15,-21 0-15,1 0 0,-1 0 16,-21 0-16,22 0 0,-22 0 16,-21 21-16,-21 1 15,-1-22-15,1 21 16,-21-21-16,0 21 0,-1-21 16,-20 21-16</inkml:trace>
  <inkml:trace contextRef="#ctx0" brushRef="#br0" timeOffset="33552.39">14309 15663 0,'0'0'0,"-22"22"0,1 20 16,42-42-1,22 0-15,-22 0 0,42 0 16,-20 0-16,-1 0 0,22 0 0,-1-21 15,1 21-15,20-21 0,-20 21 16,20-22-16,-20 22 0,21-21 0,-22 21 16,1 0-16,20-21 0,-20 21 0,-1 0 15,1-21-15,-22 21 0,0-21 16,1 21-16,-1 0 0,-21 0 16,22-21-16,-22 21 0,0 0 0,-21-22 15,0 1-15</inkml:trace>
  <inkml:trace contextRef="#ctx0" brushRef="#br0" timeOffset="34544.51">14605 12213 0,'0'0'0,"0"-21"0,0-21 15,0 21-15,0-1 16,0 1-16,0 0 16,0 42 15,0 0-31,0 22 16,0-22-16,0 0 0,0 21 0,0-20 15,0 20-15,0-21 0,0 21 0,0-20 16,0-1-16,0 0 0,0 21 15,0-21-15,0 1 0,0-1 0,0 0 16,0 0-16,0 0 16</inkml:trace>
  <inkml:trace contextRef="#ctx0" brushRef="#br0" timeOffset="34900.31">14287 12637 0,'0'42'32,"0"-21"-32,22-21 0,-1 0 15,0 0-15,0 0 0,0 0 16,0 0-16,22 0 0,-22 0 0,21 0 16,1 0-16,-1-21 0,-21 21 15,21-21-15,1 21 0,-1-21 0,0 21 16,-20-22-16,20 22 0,-21 0 15,0-21-15,0 21 0,1 0 0,-22-21 16,0 0 15,-22 21-31,22-21 0,-21 21 16</inkml:trace>
  <inkml:trace contextRef="#ctx0" brushRef="#br0" timeOffset="35249.11">14372 12044 0,'0'0'0,"0"-21"0,-21 21 16,21-21-1,21 21 1,0 0-16,0 0 0,1-22 16,20 22-16,-21-21 0,21 21 15,-20 0-15,20-21 0,0 21 0,-21 0 16,22-21-16,-1 21 0,-21 0 0,22 0 16,-22 0-16,0 0 0,0 0 15,-21-21-15</inkml:trace>
  <inkml:trace contextRef="#ctx0" brushRef="#br0" timeOffset="35648.64">15663 11938 0,'0'0'0,"0"-21"0,-21 21 32,0 0-32,0 0 0,0 0 15,-1 0-15,1 21 0,0 0 16,0-21-16,0 21 0,0 1 15,-1 20-15,1-21 0,0 21 0,0-20 16,21 20-16,-21 0 0,21-21 16,-21 22-16,21-1 0,0-21 15,0 22-15,0-22 0,0 0 0,0 0 0,0 0 16,21 0-16,-21 1 0,21-1 16,0-21-16,0 21 0,0-21 15,1 0-15,-1 21 0,0-21 16,21 0-16,-21 0 0,22 0 0,-22 0 15,0 0-15,21 0 0,-20 0 16,-1 0-16,0-21 0,0 0 0,21 21 0,-20-21 16,-1 21-16,0-22 0,0 1 15,0 21-15,-21-21 0,21 0 0,1 21 16</inkml:trace>
  <inkml:trace contextRef="#ctx0" brushRef="#br0" timeOffset="35917.48">15557 12256 0,'0'0'0,"22"0"46,-1 0-46,0 0 0,0 0 16,0-22-16,0 22 0,22-21 16,-1 21-16,-21-21 0,0 21 15,1-21-15,-1 21 16,0-21-16,-21 0 0,21 21 16,-21-22-16,0 1 0</inkml:trace>
  <inkml:trace contextRef="#ctx0" brushRef="#br0" timeOffset="36168.33">15515 11917 0,'0'0'0,"0"-21"0,0 0 32,21 21-32,0 0 0,1 0 15,-1 0-15,21 0 0,0 0 16,1 0-16,-22 0 15,0-22-15,21 22 0,-20 0 16,20 0-16,-21 0 0,21 0 0,-20 0 0,-1 0 16,0 0-16,0 0 0,0 0 15,0 0-15,1 0 16,-22-21 0</inkml:trace>
  <inkml:trace contextRef="#ctx0" brushRef="#br0" timeOffset="37108.6">18754 14393 0,'0'0'16,"-22"0"-16,-20 0 0,-64 0 15,85 0-15,-21-21 0,-1 21 16,1 0-16,0 0 0,-1 0 15,22 0-15,-21 0 0,0 0 0,20-21 16,1 21-16,0 0 0,0 0 0,42 0 31,0 0-15,22-21-16,-22 21 0,42 0 0,-20-21 16,-1 21-16,0 0 0,1-21 0,20 21 15,1 0-15,20 0 0,1 0 0,0 0 16,-1 0-16,1 0 0,0 0 15,-1 0-15,1 0 0,-22 0 0,22 0 16,-21 0-16,-1 0 0,1 0 16,41 0-16,-62 0 0,-22 0 15,21 0-15,-21 0 0,1 0 16,-1 0-16,-42 0 31,-1 0-31,1 0 16,0-22-16,0 22 0,0 0 15,0 0-15,-1 0 0,22-21 16,-21 21-16</inkml:trace>
  <inkml:trace contextRef="#ctx0" brushRef="#br0" timeOffset="37660.28">19537 13885 0,'-21'0'0,"42"0"0,-64-21 0,22 21 0,0 0 15,0 0 1,21 21 15,0 1-31,21-1 16,0 0-16,0 0 0,22 0 0,-22-21 15,21 21-15,-21 1 0,22-1 16,-1 0-16,0-21 0,1 21 16,-22 0-16,21 0 0,1-21 0,-1 22 15,-21-22-15,21 0 0,-20 0 0,20 21 16,-21-21-16,0 0 0,0 0 16,1 0-16,-1 0 0,0 0 15,0 0 1,-42 0-1,0 0 1,0 0-16,-1 0 0,-20 0 0,0 0 16,-1 0-16,1 21 0,0 0 0,-1-21 15,1 21-15,-21 0 0,20 1 16,-20-1-16,20 21 0,1-21 0,-21 0 16,20 22-16,1-22 0,21 21 15,-22-21-15,1 22 0,21-22 0,0 21 16,0-21-16,-1 22 0,1-22 15,21 0-15,0 0 0,0 0 16,0 1-16,0-1 0,0 0 0,0 0 16,0-42 15</inkml:trace>
  <inkml:trace contextRef="#ctx0" brushRef="#br0" timeOffset="40920.56">21399 13674 0,'22'0'32,"-1"0"-32,21 0 15,-21 0-15,22 0 0,-1 0 16,21 0-16,-20 0 0,20 0 0,1 0 15,-22-21-15,22 21 0,-22 0 0,21 0 16,-20-22-16,-1 22 16,0-21-16,1 21 0,-22 0 0,0 0 15,0 0-15,0 0 0,-42-21 32,0 21-32</inkml:trace>
  <inkml:trace contextRef="#ctx0" brushRef="#br0" timeOffset="41324.08">21907 13589 0,'0'0'15,"-21"0"-15,21 21 16,0 0-16,0 1 16,0-1-16,0 0 0,0 0 15,0 0-15,0 22 0,0-22 16,0 21-16,0-21 0,0 22 15,21-22-15,-21 21 0,22-21 0,-22 22 16,0-22-16,0 21 0,21-21 16,-21 0-16,0 22 0,21-22 0,-21 0 0,0 0 15,0 22-15,0-22 0,0 0 16,0 0-16,-21 0 0,0 0 0,21 1 16,-22-1-16,1 0 0,0-21 15,0 21-15,-21-21 0,20 0 0,1 21 16,-21-21-16,21 0 0,0 0 0,-22 0 15,22 0-15,0 0 0,-21 0 16,20-21-16,1 0 0,21 0 16,-21 21-16,21-21 0,-21-1 15,21 1-15,0 0 16,0 0-16,0 0 16,21 21-1,-21-21-15,21-1 0,0 22 0,-21-21 16,22 21-16,-1-21 0</inkml:trace>
  <inkml:trace contextRef="#ctx0" brushRef="#br0" timeOffset="42016.68">23199 13758 0,'0'0'0,"21"-21"0,0 0 0,0 0 16,-21 0-16,0 0 0,0-1 0,0 1 16,0 0-16,0 0 15,0 0-15,-21 21 16,0 0-16,-22 0 15,22 0-15,0 0 0,-21 21 16,21-21-16,-22 21 0,22 0 0,0-21 16,-21 21-16,20 1 0,1-1 15,-21 0-15,21 0 0,0 0 0,21 0 16,-22 1-16,1 20 0,21-21 0,-21 0 16,21 0-16,0 1 0,0-1 15,0 0-15,0 0 16,21 0-16,0-21 0,1 0 15,-1 21-15,0-21 0,0 0 16,0 0-16,0 0 0,22 0 0,-22 22 16,21-22-16,-21 0 0,1 0 15,20 21-15,-21-21 0,0 21 0,0-21 16,22 0-16,-22 21 0,0-21 0,0 0 16,0 21-16,1 0 15,-22 1-15,21-22 0,-21 21 16,0 0-16,-21 0 15,-1 0-15,1-21 0,0 21 16,0-21-16,0 22 0,-22-22 16,22 0-16,-21 21 0,21-21 0,-22 0 15,1 21-15,0-21 0,21 0 16,-43 0-16,43 0 0,0 0 16,0 0-16,-1 0 0,1 0 15,0 0-15,21-21 16,-21 21-16,0 0 15,0 0-15,-1 0 0,1 0 16,0 0-16,0 0 16,0 0-16,0 0 0,-1 0 0,1 0 15,21 21-15,-42-21 0</inkml:trace>
  <inkml:trace contextRef="#ctx0" brushRef="#br0" timeOffset="45264.09">2011 5398 0,'0'0'0,"0"-22"16,0 1-16,0 0 15,0 0-15,0 0 16,-21 42 31,21 0-47,0 0 16,0 0-16,-22 22 0,22-22 0,0 21 15,0 22-15,0-22 0,0 22 16,0-22-16,0 21 0,0 1 0,0-22 15,0 22-15,0-1 0,0 1 16,-21-1-16,21 1 0,-21-1 0,21 1 16,0-1-16,0 1 0,0 20 15,0-20-15,-21-1 0,21 1 0,0-1 16,0 1-16,-21-1 0,21 1 16,0-1-16,0 1 0,0-1 15,0 1-15,0-1 0,0 1 0,0-22 16,0 22-16,0-1 0,0-20 15,0 20-15,0-21 0,0 1 0,0 20 16,0-20-16,0-1 0,0 21 0,0-20 16,0 20-16,0-20 0,0 20 15,0-21-15,0 22 0,0-22 0,0 1 16,0-1-16,0 21 0,0-41 16,0 20-16,0 0 0,0 1 0,0 20 15,0-42-15,0 22 0,0-22 16,0 0-16,0 0 15,0 0-15,0-42 32,0 0-32,0-21 0,0 20 15,0-20-15,0-21 0,0 20 0</inkml:trace>
  <inkml:trace contextRef="#ctx0" brushRef="#br0" timeOffset="46924.96">2244 5461 0,'0'0'0,"-22"0"0,1 0 15,0 0-15,0 0 0,21-21 16,-21 21-16,0 0 0,-1 0 15,1 0 1,21-21 0,-21 21-16,42 0 47,0 0-47,1 0 15,-1 0-15,21 0 0,-21 0 16,22 0-16,-1 0 0,0 0 0,22 0 15,-1 0-15,-20 0 0,20 0 16,1 0-16,-1-21 0,1 21 16,20 0-16,-20-22 0,-1 22 15,1 0-15,20 0 0,-20-21 0,21 21 0,-1 0 16,1-21-16,0 21 0,-1 0 16,1-21-16,21 21 0,-22-21 15,1 21-15,0-21 0,-1 21 0,1 0 16,0-22-16,21 22 0,-22 0 15,1 0-15,0-21 0,-22 21 0,22 0 16,-22 0-16,22 0 0,-22 0 0,-20 0 16,20 0-16,1 0 0,-22 0 15,0 0-15,1 0 0,-1 0 0,-21 0 16,0 0-16,22 0 16,-22 0-16,0 0 0,-21 21 0,21 1 15,-21-1-15,0 0 16,0 0-16,0 0 15,0 0-15,0 1 16,0-1-16,0 0 0,0 0 0,0 0 16,0 0-16,0 22 0,0-22 15,0 0-15,0 21 0,0-20 0,0 62 16,0-41-16,0-22 0,0 21 16,0 0-16,0 1 0,0-1 15,-21 0-15,21-20 0,0 20 0,0 0 16,0 43-16,0-43 15,0 1-15,0-1 0,0 21 16,0-20-16,0-1 0,0 22 0,0-22 16,0 21-16,0-20 0,0 20 0,0-20 15,0-1-15,0 21 0,0-20 0,0 20 16,0-20-16,0 20 0,21 1 16,-21-22-16,0 21 0,0 1 0,0-22 15,0 22-15,0-22 0,0 22 0,0-22 16,0 0-16,0 22 0,0-22 0,0 0 15,0 1-15,21-1 16,-21 0-16,0 1 0,22 20 0,-22-42 16,0 22-16,0-1 0,0 0 0,0 1 15,21-22-15,-21 21 0,0-21 0,0 22 16,0-22-16,0 0 0,0 0 16,0 22-16,0-22 0,0 0 15,0 0-15,0 0 0,0 0 16,0 1-16,0-1 15,0 0-15,0 0 32,-21 0-17,-1-21 1,1 21 0,0-21-1,0 0-15,0 0 16,0 0-16,-1 22 0,-20-22 15,21 0-15,0 0 0,-22 0 0,-20 0 16,21 0-16,20 0 0,-20 0 16,0 0-16,-1 0 0,1 0 15,0 0-15,-1-22 0,1 22 0,0 0 16,-1 0-16,-20-21 0,21 21 0,-1 0 16,-20 0-16,20-21 0,-20 21 0,21-21 15,-22 21-15,22 0 0,-22 0 0,22 0 16,0 0-16,-22 0 15,22 0-15,-1 0 0,1 0 0,-21 0 16,20 0-16,-63 0 0,64 0 16,-21 0-16,20 0 0,-20 0 15,-1 0-15,1 0 0,-1 0 0,22 0 16,-22 0-16,1 0 0,-1 0 0,1 0 16,-1 0-16,1 0 0,21 0 15,-1 0-15,1 0 0,0 0 0,20 0 16,-20 0-16,21-21 0,0 21 0,21-21 15,-21 21-15,21-22 16,0 1 0,0 0-1,0 0 17,0 0-32,21 21 0,-21-21 0,21-1 15</inkml:trace>
  <inkml:trace contextRef="#ctx0" brushRef="#br0" timeOffset="47692.26">2794 6033 0,'0'0'0,"-21"0"0,-22 0 0,22 0 0,0 0 16,0 0-16,0 0 0,0 0 15,-1 0-15,22 21 0,-21-21 16,42 0 15,22 0-31,-22 0 0,21 0 16,1 0-16,20 0 0,1 0 15,-1 0-15,1 0 0,-1 0 0,22-21 16,-1 21-16,22-22 0,-21 22 16,21 0-16,0-21 0,-22 21 0,22 0 15,-21-21-15,-1 21 0,1 0 16,-21 0-16,20 0 0,-20-21 15,-1 21-15,1 0 0,-22 0 0,43 0 16,-43 0-16,-21 0 0,0 0 16,-42 0 15,0 0-31,0 0 16,-21 0-16,20 0 0,-20 0 15,21 21-15,-21-21 0,20 0 0,-20 0 16</inkml:trace>
  <inkml:trace contextRef="#ctx0" brushRef="#br0" timeOffset="48136.01">2709 6710 0,'-21'0'0,"42"0"0,-63 0 16,63 0 15,0 0-31,0 0 0,22 0 15,-22 0-15,21-21 0,22 21 0,-22-21 16,22 21-16,20-22 0,-20 22 16,20 0-16,1-21 0,0 21 0,-1 0 15,107-21-15,-106 21 0,-1 0 16,1 0-16,0 0 0,-22 0 16,22 0-16,-22 0 0,1 0 15,20 0-15,-20 0 0,-22 0 0,22 0 16,-22 0-16,22 0 0,-22 0 15,0 0-15,1 0 0,-22 0 0,0 0 16,21 0-16,-21-21 0,-42 21 31</inkml:trace>
  <inkml:trace contextRef="#ctx0" brushRef="#br0" timeOffset="48604.51">2857 7303 0,'0'0'0,"0"21"31,22-21-31,-1 0 0,0 0 16,21 0-16,-21 0 0,1-21 16,20 21-16,0 0 0,1 0 0,-1 0 15,21-22-15,1 22 0,21 0 0,-22 0 16,22 0-16,-1-21 0,-20 21 15,21 0-15,-1 0 0,-20 0 0,20 0 16,-20-21-16,-1 21 0,1 0 0,21 0 16,42 0-16,-85 0 0,21 0 15,1 0-15,-22 0 0,1 0 16,-1 0-16,0 0 0,-21 0 0,22 0 16,-22 0-16,0 0 0,0 0 15,-42 0 16,0 0-31,0 0 0,-22 0 0,-20 0 16,-1 0-16</inkml:trace>
  <inkml:trace contextRef="#ctx0" brushRef="#br0" timeOffset="49132.21">2730 7895 0,'0'0'0,"22"0"47,-1 0-47,0 0 15,0 0 1,0 0-16,0 0 16,1 0-16,-1 0 0,0 0 15,21 0-15,-21 0 0,1 0 16,20 0-16,0-21 0,1 21 0,-1 0 15,0 0-15,22 0 0,-22-21 0,22 21 16,-1 0-16,1 0 0,-1 0 0,1-21 16,-1 21-16,1 0 0,-1 0 15,1 0-15,-1 0 0,1-21 0,-1 21 16,1 0-16,-22 0 0,21 0 16,-20 0-16,20 0 0,-20 0 0,-1 0 15,0 0-15,-21 0 0,22 0 16,-22 0-16,0 0 0,0 0 0,0 0 15,1 0-15,-22-22 0,-22 22 32,1 0-32,0 0 0,0 0 15,0 0-15</inkml:trace>
  <inkml:trace contextRef="#ctx0" brushRef="#br0" timeOffset="49813.43">2561 8509 0,'-42'21'15,"21"0"-15,-1-21 16,1 0-16,-21 22 0,21-1 0,-22-21 16,1 0-16,0 21 0,-1-21 15,1 0-15,0 21 0,-1-21 0,1 21 16,-21-21-16,41 0 0,1 0 15,0 0-15,21 21 16,-21-21-16,42 0 47,0 0-47,0 0 16,1 0-16,-1-21 0,-21 0 15</inkml:trace>
  <inkml:trace contextRef="#ctx0" brushRef="#br0" timeOffset="50681.94">2244 4106 0,'0'0'0,"-22"0"16,1 0-16,42 0 47,22 0-47,63 22 16,-64-22-16,21 0 15,-20-22-15,20 22 0,1 0 0,-1-21 16,1 21-16,42-21 15,-43 21-15,-21 0 0,1 0 0,-1 0 16,0 0-16,-20 0 0,-1 0 16,0 0-16,0 0 0,0 0 0,-21 21 15,0 0 1,-21-21 0,0 0-16,0 0 0,0 22 15,-1-22-15</inkml:trace>
  <inkml:trace contextRef="#ctx0" brushRef="#br0" timeOffset="51136.47">2794 4149 0,'-21'21'47,"21"0"-47,0 0 16,0 0-16,0 1 15,0-1-15,0 0 0,0 0 16,0 21-16,0-20 0,0-1 0,0 0 16,0 0-16,0 21 0,0-20 15,21-1-15,-21 21 0,0-21 16,0 0-16,0 1 0,0-1 0,0 0 16,21 0-16,-21 0 0,0 0 15,0 1-15,0-1 0,0 0 0,0 0 16,-21 0-16,0 0 0,21 1 15,-21-1-15,-22-21 0,22 21 0,0 0 16,-21-21-16,-1 0 0,22 21 16,-21-21-16,-1 0 0,22 0 0,-21 0 15,21 0-15,-22 0 16,22-21-16,0 0 0,0 21 0,0-21 0,0 21 16,-1-21-16,22-1 15,-21 1-15,0 0 16,21 0-1,21 0 1,0 21-16,22 0 16,-22 0-16,0-21 0,21 21 0,-20 0 15,20 0-15</inkml:trace>
  <inkml:trace contextRef="#ctx0" brushRef="#br0" timeOffset="51728.13">3429 4487 0,'0'-42'31,"-21"21"-31,0 21 0,-1 0 0,1 0 16,0 0-16,0 0 15,0 0-15,0 0 0,-1 0 16,1 21-16,0 0 0,21 0 16,-21 1-16,21-1 0,-21 0 15,0 0-15,21 0 0,0 22 0,0-22 16,0 0-16,-22 21 0,22-21 16,0 22-16,0-22 0,0 0 15,0 0-15,22 0 16,-1-21-16,0 0 15,0 0-15,0-21 16,0 0-16,1 0 0,-1 0 16,0 0-16,0-1 0,0 1 15,0 0-15,1-42 0,-1 41 16,-21 1-16,21 0 0,-21 0 16,0 0-16,21 0 0,-21-1 15,0 1-15,21 21 0,-21 21 31,0 1-15,0-1-16,0 0 0,0 0 16,0 21-16,0-20 0,0-1 15,0 0-15,0 0 0,21 0 0,-21 0 16,0 1-16,22-22 0,-22 21 16,0 0-16,0 0 0,21-21 15,0 0-15,0 0 31,0 0-31,-21-21 0,21 0 16,1 0-16,-22-1 0</inkml:trace>
  <inkml:trace contextRef="#ctx0" brushRef="#br0" timeOffset="52033.23">3768 4339 0,'21'0'32,"0"0"-32,-21 21 15,21 1-15,-21-1 0,21 0 16,-21 0-16,0 0 16,0 22-16,0-22 0,0 0 0,21 0 15,-21 0-15,0 22 0,0-22 0,22 0 16,-22 0-16,0 0 15,0 0-15,0 1 0,0-1 16,21-21 15,-21-21-31,0-1 16,0 1-16,21 0 0,0 0 16</inkml:trace>
  <inkml:trace contextRef="#ctx0" brushRef="#br0" timeOffset="52324.88">4212 4276 0,'0'-21'32,"-21"21"-32,0 0 15,0 0-15,21 21 0,0 0 0,-22-21 16,1 21-16,21 0 0,-21 0 15,0 1-15,21-1 0,-21 0 16,21 21-16,-21-21 0,-1 1 0,1-1 16,21 0-16,0 0 0,-21 0 15,0 0-15,21 1 0,0-1 16,0 0 0,0-42 15</inkml:trace>
  <inkml:trace contextRef="#ctx0" brushRef="#br0" timeOffset="52956.52">4593 4276 0,'0'0'0,"-21"-21"0,0 21 15,0-22-15,-1 22 0,1 0 16,0 0-16,0 0 16,0 0-16,0 0 0,-1 0 15,1 22-15,0-1 16,0 0-16,0 0 0,21 0 15,-21 0-15,21 22 0,-22-22 0,22 0 16,-21 21-16,21-20 0,0-1 16,0 0-16,0 0 0,0 0 0,0 0 15,0 1-15,0-1 0,0 0 16,21-21-16,1 21 16,-1-21-16,0 0 0,0 0 15,0 0-15,0 0 16,1-21-16,-1 21 0,-21-21 0,21 0 15,21-1-15,-42 1 16,21 0-16,-21 0 0,22 0 16,-22 0-16,0-1 0,21 1 0,-21 0 15,0-21-15,0 21 0,21-1 16,-21 1-16,0 0 0,0 0 0,0 0 16,0 0-16,0-1 0,0 44 46,0-1-30,0 0-16,0 21 0,0-21 16,0 1-16,0-1 0,0 21 15,0-21-15,0 0 0,0 22 16,0-22-16,21 0 0,-21 0 0,21 0 16,0 1-16,-21-1 0,22 0 15,-1 0 1</inkml:trace>
  <inkml:trace contextRef="#ctx0" brushRef="#br0" timeOffset="53058.46">5270 4530 0,'22'0'0,"-1"0"15,42 0-15</inkml:trace>
  <inkml:trace contextRef="#ctx0" brushRef="#br0" timeOffset="54772.58">5778 5821 0,'-21'21'16,"0"-21"-16,0 0 16,0 21-16,0-21 0,21 21 15,-22-21-15,1 0 0,0 22 16,0-22-16,0 0 0,0 21 0,-1-21 16,1 0-16,21 21 15,-21-21-15,42 0 94,0-21-78,1 21-16,-1 0 0,-21-21 15,21 21-15,0 0 0,0 0 0,0-22 16,1 22-16,-1 0 0,0 0 0,0-21 15,0 21-15,0 0 0,1-21 16,-1 21-16,0 0 0,21-21 0,-21 0 16,1 21-16,20-21 0,-21 21 0,0-22 15,0 22-15,22-21 0,-22 0 16,0 21-16,21-21 0,-20 21 0,-1-21 16,21 0-16,-21 21 0,22-22 15,-22 1-15,21 21 0,0-21 16,-20 21-16,20-21 0,0 0 15,1 21-15,-1-21 0,-21 21 16,21-22-16,1 22 0,-1-21 0,0 21 16,-20 0-16,20-21 0,0 21 0,1-21 15,-22 21-15,21-21 0,0 21 0,-20-21 16,20 21-16,-21 0 0,21-22 0,1 22 16,-22-21-16,21 21 0,-21-21 15,22 21-15,-1-21 0,-21 0 0,22 21 16,-1-21-16,0 21 0,1-22 0,-1 22 15,0-21-15,1 21 0,-1-21 16,0 0-16,1 21 0,-1-21 16,0 0-16,1 21 0,-1-22 0,0 1 15,1 21-15,-22-21 0,21 0 16,0 0-16,1 21 0,-1-21 0,0-1 16,1 1-16,-1 0 0,-21 0 0,22 21 15,20-21-15,-21 0 0,1-1 16,-1 1-16,0 0 0,1 21 0,-1-21 15,0 0-15,1 0 0,-1-1 16,0 22-16,1-21 0,-1 0 0,0 0 16,1 21-16,-22-21 0,21 0 0,1 21 15,-22-22-15,21 1 16,-21 21-16,22-21 0,-22 21 0,21-21 16,22 0-16,-22 0 0,-21 21 15,21-22-15,1 22 0,-1-21 16,0 21-16,1-21 0,-1 21 0,22-21 15,-22 21-15,0-21 0,1 21 0,-1-21 16,0-1-16,1 22 0,-1-21 16,0 21-16,1-21 0,-1 0 0,0 21 15,1-21-15,-22 0 0,21 21 16,0-22-16,-20 1 0,20 21 16,0-21-16,-21 0 0,22 21 0,-22-21 15,21 0-15,1 21 0,-22-22 16,21 1-16,0 21 0,1-21 15,-22 0-15,21 0 0,1 0 0,-1 21 0,0-22 16,1 1-16,-1 21 0,21-42 16,-20 42-16,-1-21 0,-21 0 15,22 21-15,-22-22 0,21 1 0,-21 21 16,22-21-16,-22 21 0,21-21 16,-21 0-16,22 21 0,-1-21 0,43-1 15,-43 1-15,0 21 16,1-21-16,-1 0 0,0 21 0,1-21 15,-1 0-15,0 21 0,1-22 16,-1 22-16,0-21 0,1 0 16,-1 21-16,0-21 0,-21 21 0,22-21 15,-1 0-15,-21 21 0,22-22 0</inkml:trace>
  <inkml:trace contextRef="#ctx0" brushRef="#br0" timeOffset="54864.52">12806 3387 0,'0'-21'0,"0"42"0,63-64 15,-42 43-15,1 0 0,-1 0 16,0-21-16,21 21 0,-21-21 15,1 21-15,20 0 0,-21-21 16,0 0-16,0 21 0,-21-21 0</inkml:trace>
  <inkml:trace contextRef="#ctx0" brushRef="#br0" timeOffset="55176.35">14182 3006 0</inkml:trace>
  <inkml:trace contextRef="#ctx0" brushRef="#br0" timeOffset="55470.18">13166 3620 0,'42'21'0</inkml:trace>
  <inkml:trace contextRef="#ctx0" brushRef="#br0" timeOffset="56708.16">12636 3577 0,'-21'0'0,"21"21"0,-21-21 16,0 0 0,0 0-1,0 0 1,-1 0-16,1 0 0,0 0 16,0 0-1,0 0-15,0 0 16,-1 0-16,1 0 15,42 0 48,1 0-63,-1 0 0,0 0 16,0-21-16,0 21 0,22-21 0,-22 21 15,21-21-15,22 0 0,-22 21 16,21-21-16,1-1 0,21 1 0,-22 0 15,1 0-15,20 0 0,-20 0 0,20-1 16,-20 1-16,-1 0 0,1 0 16,-1 0-16,-20 0 0,20-1 0,-20 1 15,62-21-15,-62 42 16,-1-21-16,-21 21 0,22 0 16,-22-21-16,0 21 0,0 0 15,-21-22 16,0 1 79,-21 0-95</inkml:trace>
  <inkml:trace contextRef="#ctx0" brushRef="#br0" timeOffset="57444.59">13398 2921 0,'0'0'0,"-21"-21"15,0 21-15,0 0 0,0 0 16,21 21 31,21-21-32,0 0-15,0 21 0,0-21 0,1 21 16,-1-21-16,0 22 0,21-22 0,-21 0 16,22 0-16,-22 0 0,21 21 15,1-21-15,-1 0 0,-21 0 0,21 0 16,1 0-16,-1 0 0,-21 21 16,22-21-16,-22 0 0,21 0 15,-21 0-15,0 0 0,1 0 0,-1 0 16,0 0-16,0 0 0,0 0 15,0 0-15,-21 21 47,-21 0-47,0-21 0,0 21 16,0 1-16,-22-22 0,22 21 0,-21 0 16,21 0-16,-22 21 0,1-20 15,21-1-15,-21 21 0,-1-21 0,22 22 16,-21-22-16,21 21 0,-22 0 15,22-20-15,-21 20 0,21-21 16,-1 21-16,-41 1 0,42-22 16,0 21-16,-1-21 0,1 1 15,0-22-15,21 21 0,-21 0 0,0-21 16,42 0 46,0 0-46,0 0 15,-21-21-31,21 21 16,-21-21 0,43-1-1,-43 1 1</inkml:trace>
  <inkml:trace contextRef="#ctx0" brushRef="#br0" timeOffset="87740.18">5800 7874 0,'-22'0'0,"1"21"16,0-21-1,0 0-15,42 0 125,0 0-125,0 0 16,1 0-16,-1 0 0,0 0 15,0 0-15,0 0 0,0 0 0,1 0 16,20 0-16,-21 0 0,0 0 16,22 0-16,-22 0 0,0 0 0,21 0 15,-21 0-15,22 0 0,-22 0 0,0 0 16,21 0-16,1 0 0,-1 0 16,0 0-16,-20 0 0,20 0 15,0 0-15,1 0 0,-1 0 0,0 0 16,22 0-16,-22 0 0,0 0 15,1 0-15,-1 0 0,0 0 0,1 0 16,-1 0-16,0 0 0,43 0 16,-64 0-16,22 0 0,-1 0 15,-21 0-15,21 0 0,1 0 0,-22 0 16,21 0-16,1 0 0,-1 0 0,21 0 16,-20 0-16,20 0 0,-20 0 15,20 0-15,1 0 0,-22 0 0,21 0 16,-20 0-16,20 0 0,-20 0 0,20 0 15,-21 0-15,22 0 16,-22 0-16,1 0 0,20 0 0,-21 0 16,1 0-16,20 0 0,-20 0 0,20 0 15,-21 0-15,22 21 0,-1-21 16,1 0-16,-22 0 0,22 0 0,-1 0 16,-20 0-16,20 0 0,-21 0 0,22 0 15,-22 0-15,1 0 0,-1 22 16,0-22-16,-21 0 0,22 0 0,-1 0 15,0 0-15,1 0 16,-1 0-16,-21 0 0,22 0 0,-1 0 0,0 0 16,1 0-16,-1 21 0,0-21 0,1 0 15,-1 0-15,0 0 16,1 0-16,-1 0 0,0 0 0,1 0 16,-22 0-16,21 0 0,0 0 0,1 0 15,-1 21-15,0-21 0,-20 0 16,20 0-16,0 0 0,1 0 0,-1 0 15,-21 0-15,21 0 0,1 0 0,-1 0 16,0 0-16,1 0 0,-1 0 16,0 21-16,1-21 0,20 0 0,-20 0 15,20 0-15,-21 0 0,1 0 0,-1 0 16,22 0-16,-22 0 0,0 0 16,1 0-16,-1 21 0,0-21 0,-21 0 15,22 0-15,-1 0 0,-21 0 16,22 0-16,-22 0 0,0 0 15,21 0-15,-21 0 0,1 0 0,20 0 16,-21 0-16,0 21 0,22-21 0,-22 0 16,0 0-16,21 0 0,-21 0 15,22 0-15,-22 0 0,0 0 0,0 22 16,22-22-16,-22 0 0,0 0 0,0 0 16,0 0-16,0 0 0,1 0 15,-1 0-15,0 21 0,0-21 16,0 0-16,0 0 0,1 0 0,-1 0 15,0 0-15,0 0 0,0 0 16,0 0-16,1 0 0,-1 0 16,0 0-16,0 0 0,0 0 0,0 0 15,1 0-15,-1 0 0,0 0 16,0 0-16,0 0 0,0 0 0,1 0 16,-1 0-16,0 0 0,0 0 15,0 0-15,0 0 0,1 0 16,-1 0-16,0 0 0,0 0 15,0 0-15,0 0 16,1 0 0,-1 0-16,0 0 15,0 0 1,0 0 0,0 0-16,1 0 15,-1 0-15,0 0 0,0 0 16,0 0-16,0 0 15,1 0-15,-1 0 16,0 0-16,0 0 16,0 0-16,0 0 15,1 0 1,-1 0-16,0 0 16,0 0-1,0 0-15,0 0 16,1-21-16,-1 21 15,0 0 1,0 0 0,-42 0 31,0 0-32,0 0-15,-1 0 16,1 0-16,0 0 15,0 0-15,0 0 0,-22 0 0,22 0 16,0 0-16,0-22 0,0 1 16</inkml:trace>
  <inkml:trace contextRef="#ctx0" brushRef="#br0" timeOffset="88580.32">13123 7726 0,'0'0'0,"-21"0"0,0 0 16,0 0-16,0-21 15,21 42 48,0 0-48,0 0 1,0 0-16,21-21 0,-21 22 16,21-1-16,0-21 0,0 21 15,0 0-15,1-21 0,-1 21 16,0 0-16,0-21 0,0 22 0,0-1 15,1-21-15,-1 21 0,0-21 0,0 21 16,0 0-16,0-21 0,1 0 16,-1 21-16,0-21 0,0 22 15,0-22-15,0 0 0,-21 21 16,22-21-16,-1 0 0,0 0 16,0 21-1,0-21-15,-42 0 125,0 0-125,0 21 0,0-21 16,-1 0-16,1 21 0,-21-21 0,21 21 15,-22 1-15,22-1 0,-21-21 16,0 21-16,-22 21 16,22-21-16,-1-21 0,1 22 0,0-1 15,21 0-15,-22-21 0,22 21 0,-21 0 16,21-21-16,-1 21 0,1 1 16,0-22-16,0 0 0,21 21 0,-21-21 15,21 21-15,-21-21 0,42 0 63,0 0-48,0 0 1,0-21-16,0 21 16,1-21-16,-1 21 15,0-22-15,-21 1 16</inkml:trace>
  <inkml:trace contextRef="#ctx0" brushRef="#br0" timeOffset="107288.21">5673 8488 0,'0'0'0,"-22"0"31,1 21 78,0-21-93,21 21 0,0 0-1,0 1 1,0-1-1,0 0 1,21-21-16,0 21 16,-21 0-1,22-21-15,-22 21 0,21-21 16,-21 22-16,21-22 16,0 21-16,0-21 0,-21 21 0,21-21 15,1 21-15,-1 0 16,0 0-16,0-21 0,0 22 0,0-22 15,-21 21-15,22-21 0,-1 21 0,0-21 16,0 21-16,0 0 0,0-21 16,-21 21-16,22-21 0,-1 22 15,0-1-15,0-21 0,0 21 0,0-21 16,22 21-16,-22 0 0,0-21 0,0 21 16,0 1-16,1-1 0,-1-21 15,21 21-15,-21 0 0,0-21 0,1 21 16,-1 0-16,21 1 0,-21-22 15,0 21-15,1 0 0,-1-21 0,0 21 16,0 0-16,0 0 0,0-21 0,1 22 16,-1-1-16,0-21 0,21 21 15,-21 0-15,1 0 0,-1-21 0,0 21 16,0 1-16,0-1 0,0-21 16,1 21-16,-1 0 0,0 0 0,0 0 15,0 1-15,0-22 0,1 21 16,-1 0-16,-21 0 0,21-21 0,0 21 15,0 0-15,0 1 0,1-1 16,-1 0-16,0-21 0,0 21 16,0 0-16,-21 0 0,21-21 0,1 22 15,-1-1-15,0 0 0,0-21 0,0 21 16,-21 0-16,21 0 0,1 1 16,-1-22-16,0 21 0,0 0 0,0 0 15,0 0-15,22-21 0,-22 21 16,0 1-16,0-1 0,22 0 15,-22-21-15,0 21 0,21 0 0,-21-21 16,1 21-16,20 1 0,-21-1 0,21 0 16,-20-21-16,-1 21 0,21 0 15,-21 0-15,22 1 0,-22-1 0,0 0 16,21 0-16,-21 0 0,22 0 16,-22 1-16,0-1 0,21 0 15,1 0-15,-22 0 0,21-21 0,-21 21 0,22 1 16,-1-1-16,-21 0 0,22 0 15,-1 0-15,0 0 0,1 1 0,-22-1 16,21 0-16,0 0 0,1 0 16,-1 0-16,-21 1 0,22-1 0,-1 0 15,0 0-15,1 0 0,-22 0 0,21-21 16,0 22-16,1-1 0,-1 0 16,22 21-16,-22-21 0,0 1 15,-21 20-15,22-21 0,-1 0 0,0 0 16,1 1-16,-1-1 0,-21 0 0,22 21 15,-1-21-15,0 1 0,-21-1 16,22 0-16,-1 0 0,-21 0 0,22 0 16,-1 22-16,-21-22 0,21 0 15,1 0-15,-22 0 0,21 1 16,-21-1-16,22 0 0,-22 0 0,21 0 16,1 0-16,-22 1 0,21-1 0,-21 0 15,22-21-15,-22 21 0,63 21 16,-41-20-16,-22-1 15,21 0-15,1 0 0,-1-21 0,-21 21 0,21 0 16,1 1-16,-1-1 0,-21 0 0,22-21 16,-1 21-16,-21 0 0,21 0 15,-20-21-15,20 22 0,-21-1 0,21 0 16,-20-21-16,20 21 0,-21 0 16,0-21-16,22 21 0,-22 1 0,0-22 15,21 21-15,-21 0 0,1-21 16,-1 21-16,21-21 0,-21 21 0,0 0 15,1-21-15,41 22 0,-42-1 16,0-21-16,1 21 0,20-21 0,-21 21 16,0-21-16,0 21 0,1-21 15,20 21-15,0 1 16,-21-22-16,1 21 0,-1-21 0,21 0 0,-21 21 16,0 0-16,1-21 0,-1 0 0,0 0 15,0 21-15,0 0 0,0 1 16,1-22-16,-1 0 0,0 21 15,0-21-15,0 21 16,0 0-16,1 0 16,-1-21-16,-21 21 15,21 1-15,0-22 0,-21 21 0,21-21 16,-21 21-16,21-21 0,-21 21 0,22-21 16,-1 21-16,-21 0 15,21-21-15,0 22 0,0-1 16,0-21-16,-21 21 0,22 0 15,-1-21-15,-21 21 0,21-21 0,0 21 16,0 1-16,0-22 16,-21 21-16,22-21 0,-1 21 0,-21 0 15,21-21-15,0 0 16,-21 21-16,21 0 0,0 1 16,1-22-1,-22 21-15,21-21 0,-21 21 16,21-21-16,0 0 15,-21 21-15,0 0 47,21-21-47,0 0 16,-21 21 0,22-21-1,-1 0 1,-21 22-16,21-22 15,0 0 1,-21 21 0,21-21-16,-21 21 15,21-21-15,1 0 16,-1 0-16,-21 21 16,21-21-16,0 0 15,-21 21-15,21-21 0,0 0 16,1 0-1</inkml:trace>
  <inkml:trace contextRef="#ctx0" brushRef="#br0" timeOffset="107332.19">13250 13314 0,'0'-21'16,"0"42"-16,0-63 0,0 20 0</inkml:trace>
  <inkml:trace contextRef="#ctx0" brushRef="#br0" timeOffset="108444.84">13060 12700 0,'0'0'0,"-21"-21"31,21 0-15,0 42 62,0 0-78,0 0 16,0 0-16,0 1 0,0-1 15,0 0 1,21 0-16,0 0 0,0 0 0,0 1 16,-21-1-16,21 0 0,1 0 0,20 0 15,-21 0-15,0 1 0,0-1 0,1 0 16,-1 0-16,0 0 0,0 0 16,0 1-16,0-1 0,-21 0 0,0 0 15,22 0-15,-1-21 0,-21 21 0,21 1 16,-21-1-16,0 0 15,21-21 1,-21 21-16,0 0 16,0 0 31,0 1-32,0-1 16,21-21-31,-21 21 63,-21-21-47,0 0-16,0 0 15,0 0-15,-1 0 0,1 0 16,0 0-16,0 0 0,-21 0 15,20 0-15,1 21 0,-21-21 0,21 0 16,-22 0-16,22 0 0,0 0 0,-21 0 16,21 21-16,-22-21 0,22 0 0,-21 0 15,21 21-15,-22-21 0,22 0 16,-21 0-16,21 22 0,-1-22 0,-20 0 16,21 21-16,0-21 0,-22 0 0,22 0 15,0 21-15,-21-21 16,21 0-16,-1 21 0,1-21 15,0 0 17,21 21 93,0 0-94,21-21 0,-21-21-31,0 0 16</inkml:trace>
  <inkml:trace contextRef="#ctx0" brushRef="#br1" timeOffset="121203.91">20701 4043 0,'-21'0'16,"0"0"-16,-1 0 15,1 0 1,0 0-16,0 0 15,0 0-15,0 0 16,-1 0-16,1 0 0,0 0 16,0 0-16,0 0 15,0 0-15,-1 0 0,1 0 0,0 0 16,0 0 0,42 0 140,0 0-156,0 0 0,1 0 15,-1 0-15,0 0 0,0 0 16,0 0-16,0 0 0,1 0 0,20 0 16,-21 0-16,0 0 0,0 0 15,22 0-15,-22 0 0,21 0 0,-21 0 16,22 0-16,-1 0 0,-21 0 0,22 0 16,-1 0-16,-21 0 0,21-21 15,1 21-15,-1 0 0,-21 0 0,22 0 16,-1 0-16,0 0 0,1 0 15,-1-21-15,0 21 0,43 0 16,-43 0-16,1 0 0,-1 0 16,0-22-16,1 22 0,-1 0 15,0 0-15,1 0 0,-22 0 0,21 0 16,0 0-16,1-21 0,-1 21 16,-21 0-16,22 0 0,-22 0 0,21 0 15,0-21-15,-20 21 0,20 0 16,0 0-16,-21 0 0,22 0 0,-1 0 15,-21 0-15,22 0 0,-1-21 0,0 21 16,1 0-16,-22 0 0,42 0 16,-20 0-16,-1 0 0,0 0 15,1 0-15,20-21 0,-21 21 16,1 0-16,-1 0 0,0 0 0,1 0 16,-1 0-16,0 0 0,1-21 0,-1 21 15,0 0-15,1 0 0,-1 0 16,0 0-16,1 0 0,-1 0 0,0-22 15,-20 22-15,20 0 0,0 0 16,1 0-16,-22 0 0,21 0 0,0 0 16,-20 0-16,-1 0 0,21-21 0,-21 21 15,0 0-15,1 0 0,-1 0 16,0 0-16,0 0 0,0 0 0,0 0 16,1 0-1,-1 0-15,0 0 16,-21-21 109</inkml:trace>
  <inkml:trace contextRef="#ctx0" brushRef="#br1" timeOffset="121237.89">23939 3704 0,'-42'-21'16</inkml:trace>
  <inkml:trace contextRef="#ctx0" brushRef="#br1" timeOffset="123000.5">21230 15071 0,'-21'0'16,"21"21"78,0 0-79,21-21-15,0 0 16,0 21 0,1-21-1,-1 0-15,0 0 0,0 0 16,21 0-16,-20 0 0,20 0 15,0 0-15,22 0 0,-22 0 0,22 0 16,-1 0-16,22 0 0,-22 0 0,1 0 16,20 0-16,-20 0 0,-1 0 15,1 0-15,-1 0 0,1 0 0,-1 0 16,-20 0-16,-1 0 0,0 0 16,1 0-16,-1 0 0,0 0 0,1 0 15,-1 0-15,0 0 0,22 0 16,-22 0-16,22 0 0,-22 0 15,22 0-15,-22-21 0,64 21 16,-64 0-16,0 0 0,1 0 16,-22-21-16,21 21 0,-21 0 0,1 0 15,-1 0-15,0 0 0,0 0 0,-21-21 16,21 21 0,-21-21 171,-21 21-171</inkml:trace>
  <inkml:trace contextRef="#ctx0" brushRef="#br1" timeOffset="136140">8149 3704 0,'0'-21'15,"-21"21"1,21-21-16,-21 21 16,0 0-1,-1 0-15,1 0 16,0 0 0,0 0-16,0 0 15,0 21 1,-1 0-16,1-21 0,21 21 15,0 1-15,-21-22 16,21 21-16,-21 0 0,21 0 0,-21-21 16,21 21-16,0 22 0,0-22 15,-21 0-15,21 21 0,0 1 0,-22-1 16,22 0-16,-21 1 0,21-1 16,0 21-16,-21-20 0,21-1 0,-21 0 15,21 1-15,0-1 16,0 0-16,0 1 0,0-1 0,-21 0 0,21 1 15,0-1-15,0 0 0,0 1 16,0-1-16,0 64 16,0-64-16,-21 1 0,21 20 15,0-21-15,0 1 0,0-1 0,0 0 16,0 1-16,-22-1 0,22-21 0,-21 22 16,21-1-16,-21 0 0,21 1 15,0-1-15,0 0 0,0 1 0,-21-22 16,21 21-16,0 0 0,0 1 15,0-22-15,-21 21 0,21 1 0,0-22 16,0 21-16,0-21 0,0 0 0,0 22 16,0-22-16,0 21 0,0-21 15,0 22-15,0-22 0,0 21 0,0-21 16,0 22-16,0-1 0,0 0 16,0-20-16,0 20 0,0 0 15,0 1-15,0-1 0,21 0 0,-21-21 16,0 22-16,0-1 0,21 0 15,-21-20-15,0 20 0,0 0 16,21-21-16,-21 22 0,21-22 0,-21 21 16,0 1-16,0-22 0,22 21 0,-22 0 15,0 1-15,21-1 0,-21 43 16,0-43-16,0 0 0,0 1 16,0-1-16,0 0 0,0 1 0,0-1 15,0 0-15,0 1 0,0-1 0,0 0 16,0 1-16,0-1 0,0 22 15,0-22-15,0 0 0,0 22 0,0-22 16,0 0-16,0 22 0,0-22 16,0 1-16,0-1 0,0 0 0,0 1 15,0 20-15,0-21 0,0 1 0,0-1 16,0 0-16,0 22 0,0-22 16,0 1-16,0 20 0,0-21 0,0 22 15,0-22-15,0 1 0,0 20 0,0-21 16,0 1-16,0 63 15,0-64-15,0 0 0,0 22 16,0-22-16,0 0 0,0 1 0,0 20 16,0-20-16,0-1 0,0 0 0,0 22 15,0-22-15,0 0 0,0 1 0,0-1 16,0 0-16,0 1 0,0-1 16,0-21-16,0 22 0,0-1 0,0 0 15,0 1-15,0-1 0,0 0 0,0 1 16,0-1-16,0 0 0,0 1 0,0 41 15,0-63-15,0 22 16,0-1-16,21-21 0,-21 22 0,0-1 16,0-21-16,21 21 0,-21 1 15,0-22-15,0 21 0,0-21 0,0 22 0,0-22 16,0 42-16,0-20 16,0-1-16,0-21 0,0 0 15,0 22-15,0-22 0,0 0 0,0 0 16,0 0-16,0 22 0,0-22 0,0 0 15,0 0-15,0 0 0,0 22 16,0-22-16,0 0 16,0 0-16,0 0 0,0 1 0,0-1 15,0 0-15,0 0 0,0 21 16,0-20-16,0-1 0,0 0 0,0 0 16,0 0-16,0 0 0,0 1 15,0-1-15,0 0 0,21 0 16,-21 0-16,0 0 0,0 1 15,0-44 17,0 1-32,0 0 0,0-21 0,0-22 15,0 1-15,0-1 0,0-20 0</inkml:trace>
  <inkml:trace contextRef="#ctx0" brushRef="#br1" timeOffset="138716.42">8022 3747 0,'-21'0'32,"42"0"46,0 0-78,0-22 0,1 22 15,-1 0-15,0 0 0,21 0 16,-21-21-16,1 21 0,20 0 0,-21 0 16,21-21-16,-20 21 0,20 0 15,0 0-15,1-21 0,-1 21 0,21 0 16,1 0-16,-22-21 0,22 21 16,-1-21-16,1 21 0,-1 0 0,1 0 15,-1-22-15,1 22 0,-1 0 16,-20 0-16,20 0 0,-21 0 0,22 0 15,-1-21-15,1 21 0,21 0 16,-22 0-16,22 0 0,-1 0 16,1 0-16,0 0 0,-22 0 0,22 0 15,-22 0-15,22 0 0,-21 0 16,-22 0-16,21 0 0,1 0 0,-22 0 16,1-21-16,20 21 0,-21 0 15,1 0-15,-1 0 0,0 0 0,1 0 16,-1 0-16,-21 0 0,22 0 15,-1 0-15,-21 0 0,0 0 0,0 0 16,1 0-16,-1 0 0,0 0 16,0 0-16,-21 21 47,0 0-32,0 1-15,0-1 16,0 0-16,0 0 15,0 0-15,0 0 0,0 1 16,-21-1-16,21 21 0,-21-21 0,21 0 16,0 22-16,0-22 0,-21 21 15,-1 1-15,22-1 0,-21 0 0,21 1 16,0-1-16,0 21 0,-21-20 16,21-1-16,-21 0 0,21 22 15,-21-22-15,21 22 0,0-22 0,0 22 16,-21-1-16,21 1 0,-22-1 15,22 1-15,0-1 0,0 1 0,-21-1 16,21-21-16,0 22 0,-21-1 16,21-20-16,0 20 0,0-20 0,0 20 15,0 1-15,0-1 0,-21 1 16,21-1-16,-21 1 0,21-1 0,0 1 16,0-22-16,0 21 0,0 1 0,0-1 15,-21-20-15,21 20 0,0 1 16,0-1-16,0 1 0,0-1 15,0 1-15,0-1 0,0 64 16,0-63-16,0-1 0,0-20 16,0 20-16,0 1 0,0-1 0,0 1 15,0 20-15,0-20 0,0-1 0,0 1 16,0-1-16,0 22 0,-22-22 16,22 1-16,0-1 0,0 1 0,0 21 15,0-22-15,0 1 0,0 20 0,0-20 16,0-1-16,0 22 0,0-22 15,0 1-15,0-1 0,0 1 0,0-1 16,0 86-16,0-86 0,0 1 16,0-1-16,22 22 15,-22-43-15,0 22 0,21-1 0,-21 1 16,0-1-16,0 1 0,0-1 0,0 1 16,21-1-16,-21-21 0,21 22 15,-21-1-15,0 1 0,0-22 0,0 22 16,21-22-16,-21 22 0,0-1 0,21-21 15,-21 22-15,0-1 0,0 1 16,0-1-16,0 1 0,0-22 0,0 22 16,0-1-16,0 1 0,0-22 0,0 22 15,0-22-15,0 21 0,0-20 16,0 20-16,0-20 0,0 20 0,0-21 16,0 22-16,0-22 0,0 1 15,0 20-15,0-21 0,22 1 0,-22-1 16,0 0-16,0 1 0,0-22 15,0 64-15,0-64 0,0 21 16,0-21-16,0 22 0,0-22 0,0 21 16,0-21-16,0 0 0,0 1 15,-22-1-15,22 0 0,0 0 0,0 0 16,0 0-16,0 1 16,-21-22-16,0 21 15,0-21 1,0 0-1,0 0-15,21 21 16,-22-21-16,1 0 0,0 21 16,0-21-16,0 21 0,0-21 15,-1 21-15,1 1 16,0-22-16,0 21 0,0-21 16,0 21-16,-1-21 0,1 0 15,0 21-15,0-21 0,0 0 0,21 21 16,-43-21-16,22 0 0,0 0 15,0 21-15,0-21 0,0 0 0,-22 0 16,22 0-16,-21 0 0,21 0 0,-22 0 16,22 0-16,-21 0 0,-1 0 15,1 0-15,0 0 0,-1 0 16,1 0-16,0 0 0,-1 0 0,1 0 16,0 0-16,-1 0 0,-20 0 15,21-21-15,-1 21 0,-20 0 16,20 0-16,-20 0 0,21 0 0,-22-21 0,22 21 15,-22 0-15,22 0 0,-22 0 16,22 0-16,-21 0 0,20-21 0,1 21 16,-22 0-16,22 0 0,-64-21 15,64 21-15,-22 0 16,22 0-16,0 0 0,-22 0 0,22-21 16,0 21-16,-1 0 0,-20 0 0,20 0 15,1 0-15,0-22 0,-1 22 16,-41 0-16,63 0 0,-22 0 15,1 0-15,0 0 0,20 0 0,-20 0 16,0 0-16,21 0 0,-22 0 16,22 0-16,0 0 0,0 0 0,0 0 15,-22 0-15,22 0 16,0 0-16,0 0 16,0 0-16,21-21 31,0 0-16</inkml:trace>
  <inkml:trace contextRef="#ctx0" brushRef="#br1" timeOffset="139636.76">7874 6964 0,'21'-21'47,"0"21"-47,0 0 16,22-21-16,-22 21 0,21 0 0,1-22 15,-22 1-15,21 21 0,0 0 16,1-21-16,-1 21 0,-21 0 0,22-21 16,-1 21-16,-21 0 0,0 0 0,22 0 15,-22 0-15,0 0 16,-42 0 31,0 21-47,-1-21 0,1 0 15,0 0-15,-21 21 0</inkml:trace>
  <inkml:trace contextRef="#ctx0" brushRef="#br1" timeOffset="139996.21">8149 6922 0,'-21'0'31,"21"21"-15,0 0-1,0 0 1,0 0-16,0 0 0,0 1 0,0-1 15,0 21-15,0-21 0,0 22 0,0-1 16,0 21-16,0-20 0,0-1 16,0 0-16,0 22 0,0-22 15,-21 22-15,21-22 0,-21-21 16,21 0-16,0 22 0,0-22 16,0 0-16,-22-21 15,22 21-15,0-42 31,0 0-31,0 0 16,0 0-16,0-1 16,0 1-16,0 0 0</inkml:trace>
  <inkml:trace contextRef="#ctx0" brushRef="#br1" timeOffset="140464.37">8213 7387 0,'21'-42'31,"0"21"-31,-21 0 16,21-1-16,0 22 0,-21-21 0,21 21 16,1-21-16,-1 21 15,0-21-15,0 21 0,0 0 16,0 0-16,1 21 0,-1-21 15,0 21-15,-21 0 0,21 1 0,-21 20 16,21-21-16,-21 0 0,0 22 16,0-22-16,0 21 0,0-21 15,0 0-15,-21 22 0,0-22 0,0 0 16,21 0-16,-21 0 0,21 1 16,-22-22-16,1 0 15,21-22 16,0 1-31,0 0 0,0 0 0,0 0 16,0-22-16,0 22 0,21-21 16,-21 0-16,22 20 0,-22-20 0,0 0 15,21 21-15,0-1 0,0-20 16,-21 21-16,21 0 16,0 21-16,1 0 15,-1 0 1,0 21-1</inkml:trace>
  <inkml:trace contextRef="#ctx0" brushRef="#br1" timeOffset="141048.03">9059 7387 0,'21'0'0,"-42"0"0,42-21 0,-21 0 16,0 0-16,0 0 15,0-1-15,0 1 0,0 0 16,-21 0-16,0 0 16,-64 21-1,64 0-15,0 0 16,0 0-16,0 0 0,0 21 15,-1 0-15,1 0 0,0 0 0,0 1 16,21 20-16,-21-21 0,21 21 16,-21 1-16,21-22 0,-22 21 0,22-21 15,0 1-15,0 20 0,0-21 16,0 0-16,0 0 0,0 1 16,22-22-16,-1 0 0,0 0 0,0 0 15,0 0-15,0 0 16,1 0-16,-1 0 0,0-22 0,0 1 15,0 0-15,0 21 0,1-42 0,-1 21 16,0-1-16,0 1 0,0-21 16,-21 21-16,0-22 0,21 22 0,-21-21 15,0 21-15,22 0 16,-22-1-16,0 1 0,0 0 0,0 42 47,0 0-47,0 1 0,0-1 15,0 0-15,0 0 0,-22 0 16,22 0-16,0 1 0,0 20 16,0-21-16,0 0 0,0 0 15,0 1 1,22-22-16,-1 0 0,0 0 16,0 0-16,0-22 15</inkml:trace>
  <inkml:trace contextRef="#ctx0" brushRef="#br1" timeOffset="141584.91">9356 7176 0,'0'21'31,"0"0"-31,0 0 16,0 0-16,0 0 0,0 1 15,0-1-15,0 0 0,0 0 0,0 0 0,0 0 16,0 1-16,0-1 16,0 0-16,-22 0 0,22 0 0,0 0 15,-21 1-15,21-1 16,-21-21 31,21-21-47,0-1 15,0 1-15,0 0 0,0 0 16,0 0-16,0 0 0,0-22 0,0 22 16,0 0-16,0 0 15,0-22-15,21 22 0,0 0 0,-21 0 16,22 0-16,-1 0 0,0-1 16,0 22-16,-21-21 0,21 21 0,0 0 15,1 0-15,-1 0 0,0 0 0,0 0 16,0 0-16,0 21 0,1 1 15,-22-1-15,0 0 0,21 0 0,-21 21 16,0-20-16,0-1 0,0 0 0,0 21 16,0-21-16,0 1 0,0-1 15,-21 0-15,-1-21 0,22 21 0,0 0 16,0 0 0,-21-21-16,21-21 31,0 0-31,21 0 15</inkml:trace>
  <inkml:trace contextRef="#ctx0" brushRef="#br1" timeOffset="142048.1">9948 7133 0,'-21'0'31,"0"0"-31,0 0 0,0 0 16,-1 0-16,1 21 0,0-21 15,0 22-15,0-22 0,0 21 0,21 0 16,-22-21-16,22 21 0,-21-21 0,21 21 16,0 0-16,0 1 15,0-1-15,21 0 16,1-21-16,-1 0 0,0 21 15,0-21-15,0 21 0,0-21 0,1 21 16,-1-21-16,0 0 0,-21 22 16,21-1-16,-21 0 15,0 0-15,0 0 16,0 0-16,-21-21 16,0 22-16,0-22 0,-1 0 15,1 21-15,0-21 0,0 0 0,-21 0 16,20 0-16,1 0 0,0 0 0,0 0 15,0 0-15,0 0 0,-1 0 16,22-21 0,0-1-1,0 1-15,0 0 16,22 21-16,-22-21 0,21 0 16,0 0-16</inkml:trace>
  <inkml:trace contextRef="#ctx0" brushRef="#br1" timeOffset="142376.91">10223 6773 0,'0'0'0,"-21"22"47,21-1-47,0 0 0,0 0 16,-21 0-16,21 0 0,0 22 0,-21-22 15,21 21-15,-21 1 0,21-1 16,0 0-16,-21 1 0,-1-1 0,22 0 16,-21 1-16,21-1 0,0 0 0,0-21 15,-21 22-15,21-22 0,0 0 16,-21 0-16,21 0 0,0 1 15,21-44 32</inkml:trace>
  <inkml:trace contextRef="#ctx0" brushRef="#br1" timeOffset="142920.4">10435 7197 0,'0'-21'0,"0"-1"32,-21 22-32,0 0 15,0 0-15,-1 0 0,1 22 16,0-1-16,0 0 0,0 0 15,0 0-15,21 0 0,-22 1 16,1-1-16,21 0 0,-21 0 0,21 0 16,0 0-16,0 1 0,0-1 0,0 0 15,0 0 1,21-21 0,0 0-16,1 0 15,-1-21-15,0 21 0,0-21 16,-21 0-16,21 21 0,0-22 0,1 1 15,-1-21-15,-21 21 0,21 0 16,-21-1-16,21-20 0,-21 21 16,0 0-16,0 0 0,0-1 0,0 1 15,0 0-15,0 42 32,0 0-32,0 1 15,0-1-15,0 0 0,0 0 16,0 21-16,0-20 0,0-1 0,0 0 15,0 0-15,0 21 0,0-20 0,0-1 16,0 0-16,0 0 16,0 0-16,21-21 31,0-21-15,-21 0-16,22 0 0</inkml:trace>
  <inkml:trace contextRef="#ctx0" brushRef="#br1" timeOffset="143244.21">10858 6604 0,'-42'0'15,"21"21"1,21 0-16,-21 1 0,0-1 0,-1 85 15,22-85 1,-21 21-16,0 0 0,21 1 0,-21 63 16,21-64-16,-21 0 0,0 22 15,21-22-15,0 0 0,0 1 16,-22-22-16,22 21 0,0-21 0,-21 22 16,21-22-16,0 0 0,0 0 0,0 0 15,0 1 1,21-44 15,1 1-31,-22 0 0,21 21 16,0-42-16</inkml:trace>
  <inkml:trace contextRef="#ctx0" brushRef="#br1" timeOffset="143652.98">10858 7176 0,'0'21'16,"0"0"-16,0 0 0,0 0 16,-21 0-16,21 1 15,0-1-15,-21 0 0,21 0 0,0 0 16,0 0-16,0 1 0,0-1 16,0 0-16,0 0 15,21-21-15,0 0 16,1 0-16,-1 0 0,0 0 15,0 0-15,0 0 16,0 0-16,1 0 0,-1-21 16,-21 0-16,0 0 0,21 21 0,-21-22 0,0 1 15,0-21-15,0 21 0,0 0 16,0-1-16,-21-20 0,0 21 0,-1 0 16,1 0-16,0-1 0,0 1 15,0 21-15,0 0 0,-1 0 16,1 0-16,0 0 0,0 0 0,21 21 15,0 1-15,-21-1 16,21 0-16,0 0 16,0 0-16,21 0 0,0-21 15,0 0-15,0 0 0,1 0 16,-1 0-16</inkml:trace>
  <inkml:trace contextRef="#ctx0" brushRef="#br1" timeOffset="144079.73">11112 7239 0,'0'0'0,"0"-21"15,0 0-15,0 0 16,22 21 0,-1 0-1,0 0-15,0 0 0,0 21 16,-21 0-16,21-21 0,1 21 15,-22 0-15,0 0 0,0 1 0,21-1 16,-21 0-16,0 21 0,0-21 0,0 1 16,0-1-16,0 0 0,0 0 15,0 0-15,0 0 0,0 1 16,0-1 0,-21-21-1,21-21 1,0-1-1,0 1-15,0 0 16,0 0-16,0 0 0,0 0 16,0-1-16,21 1 0,-21-21 0,21 21 15,0 0-15,-21-1 0,21 1 16,0 21-16,-21-21 0,22 0 0,-1 21 16,0 0-16,0 0 15,0-21 1,0 21-16</inkml:trace>
  <inkml:trace contextRef="#ctx0" brushRef="#br1" timeOffset="144540.47">11726 7239 0,'0'0'0,"21"0"0,-21-42 16,-21 42 31,0 0-47,0 21 15,0-21-15,0 21 0,21 0 0,-22-21 16,22 21-16,-21 1 0,21-1 0,0 0 16,0 0-16,0 0 15,0 0-15,0 1 16,21-1-16,1-21 0,-1 21 15,0-21-15,0 21 16,0 0-16,0-21 0,1 0 16,-22 21-16,21-21 0,0 22 15,0-22 1,-21 21-16,0 0 0,0 0 16,-21-21-16,0 0 15,0 21-15,-1-21 0,1 0 16,0 0-16,0 0 0,0 0 0,0 0 15,-1 0-15,1 0 0,0 0 16,0 0-16,0 0 0,0 0 16,21-21-1,-22 0 1,22 0-16,0 0 16</inkml:trace>
  <inkml:trace contextRef="#ctx0" brushRef="#br1" timeOffset="144916.03">10372 6900 0,'0'0'0,"-22"0"0,44 0 31,-1 0-15,21 0-16,-21 0 0,22 0 0,-1 0 15,21 0-15,-20 0 0,20 0 0,1 0 16,-1 0-16,1-21 0,-22 21 16,22 0-16,-22 0 0,21-21 0,-20 21 15,-1-21-15,-21 21 0,0 0 16,1 0-16,-1 0 0,0-21 0,0 21 15,0 0 17,-42 0 15,0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3:26:01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4784 1334 0,'21'0'31,"-21"-22"0</inkml:trace>
  <inkml:trace contextRef="#ctx0" brushRef="#br0" timeOffset="1847.02">3238 677 0,'0'0'0</inkml:trace>
  <inkml:trace contextRef="#ctx0" brushRef="#br0" timeOffset="116035.34">3789 741 0,'21'-21'32,"0"0"-17,-21-1-15,21 22 0,0-21 16,-21 0-1,22 0-15,-22 0 16,21 21-16,-21-21 0,0-1 16,-21 1-1,-1 21-15,1 0 16,0 0-16,0 0 16,-21 0-16,20 0 0,1 0 0,-21 0 15,21 0-15,-22 21 0,22-21 16,-21 22-16,21-22 0,-22 21 0,22-21 15,0 21-15,-21 0 0,21-21 16,-1 21-16,1 0 0,21 1 0,-21-22 16,21 21-16,-21 0 15,21 0-15,0 0 0,0 0 0,0 1 16,0-1-16,0 0 0,0 0 16,0 0-16,0 0 0,0 1 15,21-1-15,0 0 0,-21 0 16,21-21-16,1 21 0,-1 0 0,0 1 15,0-22-15,0 21 0,0 0 16,1 0-16,-1-21 0,0 21 0,0 0 16,21 1-16,-20-22 15,-1 21-15,0 0 0,0 0 0,0-21 16,0 21-16,1 0 0,-1 1 0,0-22 16,0 21-16,0 0 0,0-21 15,1 21-15,-1 0 0,-21 0 16,21 1-16,-21-1 15,0 0-15,0 0 0,-21 0 16,0 0-16,-1-21 16,1 22-16,0-1 0,0-21 0,0 21 15,-22-21-15,1 21 0,21-21 16,-21 21-16,-1-21 0,-20 21 0,-22-21 16,43 0-16,-22 0 0,22 0 15,0 0-15,-1 0 0,1 0 16,-22 0-16,22-21 15,21 21-15,0-21 0,-22 21 16,22 0-16,21-21 0,-21 21 0,21-21 16,-21 21-16,21-21 15,0-1 1,21 1 0</inkml:trace>
  <inkml:trace contextRef="#ctx0" brushRef="#br0" timeOffset="116799.58">4318 974 0,'0'0'0,"0"-21"16,-21 21 0,0 21-1,-1 0-15,22 0 16,-21 0-16,0 0 0,21 1 15,-21-1-15,0 21 0,0-21 16,21 22-16,-22-22 0,22 21 0,-21 0 16,21-20-16,0 20 0,0 0 15,0-21-15,0 22 0,0-22 0,0 0 16,0 0-16,0 0 0,0 1 16,21-1-16,-21 0 0,22 0 0,-1-21 15,0 0-15,0 21 0,0-21 16,0 0-16,1 0 0,-1 0 15,21 0-15,-21-21 0,0 21 0,1-21 0,-1 0 16,21 0-16,-21-1 0,0 1 16,1 0-16,-1 0 0,0 0 15,0-22-15,-21 22 0,0 0 16,0-21-16,0-1 0,0 22 0,0-21 16,-21 0-16,21 20 0,-21-20 15,0 21-15,-22-21 0,22 20 0,0 1 16,0 21-16,0-21 0,-1 21 15,1 0-15,0 0 0,0 0 0,0 0 16,0 0-16,-1 21 0,1-21 0,0 21 16,0 1-16,21-1 15,-21-21-15,21 21 0,0 0 0,0 0 16,0 0 0,21 1-1</inkml:trace>
  <inkml:trace contextRef="#ctx0" brushRef="#br0" timeOffset="117906.81">4678 1270 0,'0'0'0,"21"0"0,0 0 0,0 0 0,0 0 16,1-21-16,-1 0 0,0 21 15,0-21-15,21-1 0,-20 22 16,-1-21-16,21 0 0,-21 0 0,22 0 16,-22-22-16,0 22 0,21 0 15,-21-21-15,1 21 0,-1-1 0,0-20 16,-21 21-16,0-21 0,0 20 16,0 1-16,0-21 0,0 21 0,0 0 15,-21-1-15,21 1 16,-21 21-16,-1 0 0,-20-21 0,21 21 15,0 0-15,0 0 0,-1 0 16,1 0-16,0 0 0,0 21 16,0 0-16,0 1 15,21-1-15,0 0 0,-22 21 16,22-21-16,-21 22 0,21-1 0,-21 0 16,21 22-16,0-22 0,0 22 15,-21-1-15,21-20 0,0 20 0,-21 1 16,21-1-16,-21 1 0,21-1 15,0 22-15,0-22 0,-22 22 0,22-22 16,-21 1-16,21-1 0,-21 22 0,21-21 16,-21-1-16,21 1 0,0 20 15,0-20-15,-21-1 0,21 1 0,-21-1 16,21 1-16,0-1 0,0-20 16,0-1-16,0 0 0,0 1 15,0-1-15,0-21 0,0 43 16,21-43-16,-21 0 0,21-21 0,0 21 15,0-21-15,0 0 16,1 0-16,-1 0 0,0 0 0,21 0 16,-21 0-16,1-21 0,20 0 0,-21 0 15,21-1-15,-20-20 0,20 21 16,0-21-16,-21-1 0,22 1 0,-22 0 16,21-64-16,-42 63 0,0-20 15,0-1-15,0 22 0,0-21 16,-21-1-16,0 1 0,0 20 0,-22-20 15,1-1-15,0 22 0,21 0 16,-22-22-16,-20 22 0,20-1 16,1 22-16,21-21 0,-21 21 0,-1-22 15,22 43-15,-21-21 0,21 0 16,-1 21-16,22-21 0,0 0 16,22 21 15,-1-21-31,0 21 0,0 0 0,21 0 15,-20-22-15,20 22 0,-21-21 16,21 21-16,1-21 0,-1 21 0,0-21 16,1 0-16,-1 0 0,0-1 15,1-20-15,-1 21 0,-21 0 16,22-22-16,-1 1 0,0 0 0,-21-1 16,1 1-16,-1 21 0,0-21 15,0-1-15,0 1 0,-21 21 0,0-22 16,21 22-16,-21 0 0,0 0 15,0 0-15,0 0 0,0-1 16,0 44 15,0-1-31,-21 0 16,21 0-16,-21 21 0,21 1 0,0-22 16,0 21-16,-21 1 0,0 62 15,21-62-15,-21-1 16,21-21-16,0 22 0,0-1 0,0-21 15,0 0-15,0 22 0,0-22 0,0 0 16,0 0-16,0 0 16,0 0-16,0-42 31,21 21-31,-21-21 16</inkml:trace>
  <inkml:trace contextRef="#ctx0" brushRef="#br0" timeOffset="118143.67">5334 1249 0,'21'0'31,"0"0"-15,0 0-16,1 0 15,-1 0-15,0 0 0,21-21 0,-21 21 16,1 0-16,-1 0 0,0-21 16,0 21-16,0 0 0,0 0 15,1-22-15,-1 22 0,0 0 0,0 0 16,-21-21-16</inkml:trace>
  <inkml:trace contextRef="#ctx0" brushRef="#br0" timeOffset="118819.39">6011 1164 0,'0'21'31,"0"1"-15,-21-1-16,21 0 0,0 0 15,0 0-15,-21 0 0,21 22 16,-21-22-16,21 0 0,0 0 0,0 0 16,-21 1-16,21-1 0,0 0 15,0 0-15,0 0 0,0 0 16,21-21 15,-21-21-31,21 0 16,0 0-16,0 0 15,-21 0-15,21-1 0,-21 1 16,22 0-16,-22 0 0,0 0 0,21 0 16,0-1-16,-21 1 0,0 0 15,21 21-15,0 0 0,0 0 16,1 0 0,-22 21-16,21 0 0,-21 1 15,0-1-15,0 0 0,21 0 16,-21 0-16,0 0 0,21 1 15,-21-1-15,0 0 0,21-21 0,-21 42 16,21-42-16,1 0 16,-1 0-16,0 0 15,0 0-15,0 0 0,0 0 16,1 0-16,-1-21 0,0 0 0,0 0 16,0 0-16,0-1 0,1 1 15,-22 0-15,0 0 0,0 0 0,0-22 16,0 22-16,0 0 0,0-21 15,-22 21-15,1-1 0,0 1 0,21 0 16,-21 0-16,0 0 0,0 21 16,-1 0-1,1 0-15,21 21 16,0 0 0,0 0-16,0 0 15,21-21-15,1 22 16,-1-22-16</inkml:trace>
  <inkml:trace contextRef="#ctx0" brushRef="#br0" timeOffset="119370.07">7112 1164 0,'-64'-21'16,"43"0"-16,0 21 16,0 0-16,0 0 0,0 0 0,-1 0 15,-20 0-15,21 0 0,-21 21 16,20 0-16,1 0 0,0 1 16,0-1-16,0 21 0,21-21 15,-21 22-15,21-22 0,0 0 16,0 21-16,0-21 0,0 1 0,0-1 15,0 0-15,0 0 0,21 0 16,0 0-16,0 1 0,0-22 16,0 0-16,1 0 0,-1 0 15,0 0-15,0 0 0,0-22 16,0 1-16,1 21 0,-1-21 16,0 0-16,0 0 0,-21 0 0,21-1 15,-21 1-15,21 0 0,-21 0 16,0 0-16,0 0 0,0-22 0,0 22 15,0 0-15,0-21 0,0 20 0,0 1 16,0 0-16,0 42 31,0 0-31,0 1 16,0-1-16,0 21 0,0-21 16,0 0-16,0 22 0,0-22 0,0 0 15,0 0-15,0 0 0,0 1 16,0-1-16,22 0 0,-1 0 15,0-21-15,0 0 0,0 0 16,0 0-16,1 0 16,-1 0-16</inkml:trace>
  <inkml:trace contextRef="#ctx0" brushRef="#br0" timeOffset="119802.82">7345 1291 0,'0'0'0,"-21"0"0,21-21 0,-22 0 16,22 0-16,0 0 16,0-1-16,0 1 15,22 0-15,-1 21 16,0 0-16,0 0 0,0 0 16,0 0-16,1 0 0,-1 0 0,0 0 15,0 0-15,0 0 0,0 21 16,22 0-16,-22 1 0,0-1 0,0 0 15,-21 0-15,21 0 0,-21 22 16,22-22-16,-22 0 0,0 0 0,0 0 16,0 0-16,0 1 15,-22-1-15,1 0 0,21 0 0,-21-21 16,0 0-16,0-21 31,21 0-15,0 0-16,0-1 15,0 1-15,0-21 0,0 21 0,0 0 16,21-22-16,0 22 0,-21-21 0,21 21 16,0-1-16,1 1 0,-1 0 15,0 0-15,0 0 0,0 0 0,0 21 16,1 0-16,-1-22 16,0 22-16,0 0 0,0 0 15,0 0-15</inkml:trace>
  <inkml:trace contextRef="#ctx0" brushRef="#br0" timeOffset="120228.09">8234 1376 0,'21'0'0,"-42"0"0,63-21 16,-21 0-16,0 21 0,1-22 15,-1 1-15,0 0 0,0 0 16,-21 0-16,0 0 0,21-1 0,-21 1 16,0 0-16,0 0 15,-21 21 1,0 0-16,0 0 15,0 0-15,-1 0 0,1 0 0,0 21 16,0 0-16,0 0 0,21 1 16,-21-1-16,-1 21 0,1-21 0,21 0 15,-21 22-15,21-22 0,0 0 16,0 0-16,0 0 0,0 1 0,0-1 16,0 0-16,21-21 15,0 0-15,1 0 0,-1 21 0,0-21 16,0 0-16,21 0 0,-20 0 15,-1 0-15,0-21 0,0 0 0,21 21 16,-20-21-16,-1-1 0</inkml:trace>
  <inkml:trace contextRef="#ctx0" brushRef="#br0" timeOffset="120898.59">10456 487 0,'0'-21'16,"0"42"0,0 0-16,0 0 15,-21 22-15,21-1 0,0 0 16,0 1-16,-21 20 0,21 22 0,-21-22 16,0 22-16,21-22 15,0 1-15,0-1 0,-22 1 0,22-1 16,0 1-16,-21-22 0,21 1 0,0-1 15,0 0-15,0-21 0,0 22 16,0-22-16,0 0 0,0 0 16,21-21-16,1 0 15,-22-21-15,0 0 16,0 0-16,0-22 0</inkml:trace>
  <inkml:trace contextRef="#ctx0" brushRef="#br0" timeOffset="121482.94">10181 889 0,'0'0'0,"-21"-42"16,-85-85-1,85 84 1,21 22-16,0-21 0,0 21 16,21 0-16,0-1 0,22-20 15,-22 21-15,21 0 0,-21 0 0,22-1 16,-1 1-16,0 0 0,1 0 0,20 21 15,-21 0-15,1-21 0,20 21 16,-20 0-16,20 0 0,-21 0 0,22 21 16,-22 0-16,1 0 0,-1 0 15,-21 1-15,21-1 0,-20 21 16,-1-21-16,-21 22 0,0-1 16,0 0-16,0 1 0,-43-1 0,22 0 15,-21 1-15,-22 20 0,22-21 0,-21 1 16,20-1-16,-20 0 0,-1 1 15,-20 20-15,20-42 0,22 1 16,21-1-16,-22-21 0,22 21 16,0-21-16,0 0 0,0 0 15,21-21 1,0 0-16,0-1 16,0 1-16,21 0 0,0 0 0,0 21 15,-21-21-15,21 0 16,0 21-16,1 0 0,-1 0 0,0 0 15,0 0-15,0 21 0,0 0 16,1 0-16,-1 0 0,0 22 0,0-22 16,0 21-16,0-21 0,1 22 0,20-1 15,-21 0-15,0-21 16,0 1-16,1-1 0,-1 0 16,0 0-16,0 0 0,0-21 0,22 21 0,-22-21 15,0 0-15,21 0 0,-21 0 16,1 0-16,-1 0 0,21 0 15,-21-21-15,0 21 0,1-21 0,-1 0 16,-21 0-16,21 0 0,0-1 16</inkml:trace>
  <inkml:trace contextRef="#ctx0" brushRef="#br0" timeOffset="121873.71">11282 1270 0,'0'21'0,"0"0"15,0 1-15,21-22 16,0 0 0,0 0-16,0 0 0,1 0 0,-1 0 15,21 0-15,-21 0 0,0 0 16,1-22-16,-1 22 0,0-21 16,0 0-16,0 21 0,-21-21 0,21 0 15,-21 0-15,0-1 0,0 1 16,0 0-16,0 0 0,0 0 15,-21 0-15,0 21 0,-21 0 16,21 0-16,-1 0 0,-20 0 0,21 21 16,-21 0-16,20-21 0,-20 21 0,21 0 15,0 22-15,0-22 0,-1 0 16,22 21-16,0-21 0,0 1 16,0 20-16,0-21 0,0 21 15,22-20-15,-1-1 0,0 0 16,0 0-16,0-21 0,0 21 0,22-21 15,-22 0-15,0 21 0,0-21 16,22 0-16,-22 0 0,21 0 0,22 0 16,-22-21-16,0 21 0</inkml:trace>
  <inkml:trace contextRef="#ctx0" brushRef="#br0" timeOffset="123286.66">12382 1185 0,'0'0'0,"0"-21"0,0 0 16,0 0-16,0 0 0,-21 21 16,0-21-16,0-1 0,0 22 0,0 0 15,-1 0-15,1 0 0,-21 0 16,21 0-16,0 0 0,-22 22 0,22-1 16,-21 0-16,21 0 0,-22 21 15,22-20-15,0 20 0,0 0 0,0-21 16,-1 22-16,1-22 0,21 21 15,0-21-15,-21 22 0,21-22 0,0 0 16,0 0-16,0 0 0,0 1 16,21-1-16,0 0 0,1-21 0,-1 0 15,0 0-15,21 0 0,-21 0 16,22 0-16,-22 0 0,21-21 0,-21 21 16,22-21-16,-22-1 0,0 1 0,21 0 15,-20 0-15,-1 0 0,-21 0 16,21-1-16,0 1 0,-21 0 0,21 0 15,-21-21-15,0 20 16,0 1-16,0 0 0,0 0 0,0 0 16,0 0-16,0 42 47,0 0-47,0 0 0,0 0 15,0 0-15,0 22 0,-21-22 16,21 21-16,0 1 0,-21 41 15,21-41-15,-21 20 0,21 1 16,0-22-16,0 21 0,0 1 0,0-1 16,-21-20-16,21 20 0,0 1 0,-22 63 15,22-64-15,0 1 16,0-1-16,0 1 0,-21-1 0,0 1 16,0-22-16,21 22 0,-21-22 0,0 21 15,-1-20-15,1-22 0,21 21 0,-21 1 16,21-22-16,-21 0 15,21 0-15,0 0 0,21-42 32,0 0-32,0-21 15,1 20-15,-1 1 0,0-21 16,0 0-16,0-1 0,22 1 0,-22-22 16,0 1-16,0-1 0,21 1 0,-20-1 15,-1-20-15,21-1 0,-21 22 16,0-22-16,1 0 0,-1 1 0,0-1 15,0 0-15,0 1 0,-21 20 0,21-21 16,-21 22-16,0-1 0,0 22 16,22-21-16,-22 20 0,0 1 15,21-22-15,-21 22 16,0 21-16,0 0 0,0 0 16,0 42 15,0 0-31,0 0 0,0 21 15,0 1-15,0-22 0,0 21 16,0 1-16,0-1 0,0 0 0,0-21 16,0 22-16,0-1 0,0 0 15,0-20-15,0 20 0,0-21 0,0 0 16,0 0-16,21 1 0,0-22 16,0 0-16,0 0 15,1 0-15,-1 0 0,0 0 16,0-22-16,0 1 0,0 0 0,22 0 15,-22 0-15,0-22 0,0 22 0,22-21 16,-22 0-16,0 20 0,21-62 16,-42 41-16,21 22 0,1-21 15,-22 21-15,0 0 0,0-1 16,0 1-16,0 0 0,21 21 0,-42 21 47,21 0-47,-22 1 15,22 20-15,0-21 0,0 0 0,0 22 16,0-22-16,0 21 0,0-21 16,0 0-16,0 22 0,0-22 0,0 0 15,0 0-15,0 0 0,22 1 16,-22-1-16,21 0 0,0-21 0,0 0 16,21 0-16,-20 0 0,-1 0 0,0 0 15,0 0-15,0 0 16,22-21-16,-22 21 0,-21-21 0,21-1 15,0 1-15,0 0 0,0 0 0,-21-21 0,0 20 16,0 1-16,22-21 0,-22 0 16,0 20-16,0 1 15,0 0-15,0 0 0,0 42 32,0 0-32,0 0 0,0 1 15,0-1-15,0 0 0,0 0 16,0 0-16,0 0 0,0 1 0,0-1 15,0 0-15,0 21 0,0-21 16,0 1 0,0-44 15,0 1-31,0 0 16,0 0-16</inkml:trace>
  <inkml:trace contextRef="#ctx0" brushRef="#br0" timeOffset="123487.1">13525 1016 0,'0'0'15,"0"-21"-15,-21 21 0,21-21 0,-21 21 16,21-21-16,0-1 31,21 22-31,0 0 16,1 0-1,-1 0-15,0 0 0,0 0 16,0 0-16,-21 22 0,21-1 16</inkml:trace>
  <inkml:trace contextRef="#ctx0" brushRef="#br0" timeOffset="123927.85">13758 1270 0,'0'-21'47,"21"21"-47,1-21 0,-1 0 15,-21-1-15,21 22 0,0 0 16,0-21-16,0 21 16,1 0-16,-1 0 0,0 0 15,0 21-15,0 1 0,0-1 16,-21 0-16,22 0 0,-1 0 0,-21 0 15,0 22-15,21-22 0,-21 21 16,0-21-16,0 1 0,0 20 0,0-21 16,0 0-16,0 0 0,0 1 15,0-1-15,-21-21 0,21 21 0,-21-21 16,-1-21 0,22 0-1,0-1-15,0 1 16,0 0-16,0 0 0,0 0 0,0 0 15,22-22-15,-1 22 0,0-21 0,0 21 16,0-22-16,0 22 0,1 0 16,-1 0-16,0 0 0,0-1 0,0 1 15,0 21-15,1 0 0,-1 0 16,0-21-16,0 21 0,0 0 16,0 0-16,1 0 15,-1 21-15</inkml:trace>
  <inkml:trace contextRef="#ctx0" brushRef="#br0" timeOffset="124302.63">14605 1461 0,'42'0'31,"-21"0"-31,1 0 0,-22-22 16,21 22-16,0-21 0,0 0 0,0 21 15,0-21-15,1 0 0,-1 0 16,0-1-16,0 1 0,0 0 0,0 0 16,1 0-16,-22 0 0,0-1 15,0 1-15,0 0 16,-22 21 0,1 0-16,0 21 0,0 0 15,0 1-15,0-1 0,-1 0 0,1 0 16,0 21-16,0-20 0,21-1 0,-21 0 15,21 21-15,0-21 0,0 1 16,0-1-16,0 0 0,0 0 0,0 0 16,0 0-16,21 1 0,-21-1 0,21-21 15,0 21-15,0-21 16,1 0-16,-1 0 0,0 0 0,0 0 0,21 0 16,-20 0-16,20 0 0,-21 0 15,21-21-15</inkml:trace>
  <inkml:trace contextRef="#ctx0" brushRef="#br0" timeOffset="124966.98">15790 1207 0,'21'-22'16,"-42"44"-16,64-44 0,-43 1 0,0 0 0,0 0 16,-22 21-1,1 0-15,0 0 0,0 0 16,0 0-16,0 0 0,-22 0 0,22 0 15,-21 21-15,21 0 0,-1 0 16,-20 1-16,21-1 0,-21 0 16,20 0-16,1 21 0,-42 1 15,42-1-15,21-21 0,0 0 0,-22 22 16,22-22-16,0 0 0,0 0 16,0 0-16,0 1 0,0-1 0,22-21 15,-1 21-15,0-21 0,0 0 16,0 0-16,0 0 0,1 0 15,20 0-15,-21 0 0,0-21 0,22 0 16,-22 21-16,0-22 0,21 1 16,-21-21-16,1 21 0,-1 0 0,0-22 15,0 1-15,0 0 0,0-1 16,1-20-16,-1 20 0,-21-20 16,21-1-16,-21 1 0,0-1 0,21 1 15,-21-1-15,21-41 0,0 41 16,-21 22-16,0-1 0,0 1 15,0 21-15,0-21 0,0 20 0,22 1 16,-22 0-16,0 42 31,0 0-31,-22 22 0,22-22 16,-21 21-16,21 1 0,0-1 16,-21 0-16,21 22 0,-21-1 0,21 1 15,0-1-15,0 1 16,0-1-16,-21 1 0,21-1 0,0-20 15,0 20-15,0-21 0,0 1 0,0-1 16,0-21-16,21 22 0,0-22 16,0 21-16,-21-21 0,43 0 0,-22-21 15,0 22-15,0-22 0,21 0 0,-20 0 16,20 0-16,-21 0 0,21 0 16,1 0-16,-22-22 0,21 1 0,-21 21 15,22-21-15,-1 0 0,-21 0 0,0 0 16,22-1-16,-22 1 0,0 0 15,0 0-15,-21 0 0,0 0 16</inkml:trace>
  <inkml:trace contextRef="#ctx0" brushRef="#br0" timeOffset="126034.37">4022 2159 0,'-22'0'16,"1"0"-1,42 0 32,1 0-47,-1 0 16,0 0-16,0 0 0,21 0 15,-20 0-15,20 21 0,0-21 0,1 0 16,20 0-16,1 0 0,-1 21 16,22-21-16,-1 0 0,1 0 15,21 0-15,0 22 0,0-22 0,-1 0 16,1 0-16,21 0 0,0 0 16,0 0-16,0 0 0,0 0 0,0 0 15,0 0-15,0 0 0,21 0 0,-21 21 16,22-21-16,-1 0 0,0 0 15,0 0-15,0 0 0,0 21 0,1-21 16,20 0-16,-21 0 0,21 21 0,1-21 16,-1 0-16,0 0 0,1 0 15,20 21-15,-20-21 0,-1 0 0,21 0 16,1 0-16,190 21 16,-212-21-16,22 0 0,-1 0 15,1 0-15,-1 0 0,1 0 0,-22 0 16,22 0-16,-1 0 0,1 0 0,-22 0 15,21 0-15,-20 0 0,20 0 16,1 0-16,-22 0 0,22 0 0,-22 0 16,0 0-16,1 0 0,-1 0 0,0 0 15,1 0-15,-22 22 0,21-22 16,-42 0-16,21 0 0,0 0 0,1 0 16,-22 0-16,0 21 0,-22-21 0,22 0 15,-42 0-15,21 0 0,-43 0 16,22 0-16,-21 0 0,-1 0 0,-21 0 15,1 0-15,-1 0 16,-21 0-16,22 0 0,-22 0 16,-21 21-16,0 0 15,-21-21-15,-1 0 16,-20 0-16,0 21 0,21-21 0,-43 21 16,22-21-16</inkml:trace>
  <inkml:trace contextRef="#ctx0" brushRef="#br0" timeOffset="127134.73">3387 4128 0,'0'0'0,"0"-22"15,0 1-15,0 0 16,0 0-16,0 42 62,0 0-62,0 22 0,0-22 0,0 21 0,0 0 16,-22 1-16,22-1 16,0 0-16,0 1 0,0-1 0,0 0 15,-21 1-15,21 20 0,0-20 16,0-1-16,-21 21 0,21 22 16,0-43-16,0 1 0,0-1 15,0 0-15,0-20 0,0-1 0,0 0 16,0 0-16,0 0 0,0 0 0,0 1 15,0-44 17,0 1-17,0 0-15,0 0 0</inkml:trace>
  <inkml:trace contextRef="#ctx0" brushRef="#br0" timeOffset="127527.16">3725 4720 0,'0'0'0,"0"21"0,0 1 15,0-1 1,0 0-16,0 0 15,21-21 1,1 0 0,-1 0-16,0-21 15,-21 0 1,21 21-16,-21-21 0,0-1 16,-21 22-1,0-21-15,21 0 0,-21 21 0,-1 0 16,1 0-1,0 0 1,21 21-16,0 0 16,0 1-16,21-22 31,0 0-31,1 0 0</inkml:trace>
  <inkml:trace contextRef="#ctx0" brushRef="#br0" timeOffset="128214.77">5376 4001 0,'0'0'0,"-21"0"31,42 0 1,0 0-17,22 0-15,-1 0 0,0 0 16,1 0-16,-1 0 0,85 0 16,-85 0-16,22 0 0,-1 0 15,1 0-15,-1 0 0,-20 0 0,20 0 16,-20 0-16,-1 0 0,21 0 15,-41 0-15,20 0 0,0 0 0,-21 0 16,22 0-16,-22 0 0,0 0 16,0 0-16,0 0 15,1 0 1,-44 0 15,1 0-31,0 0 16,0 0-16,0 0 0,0 0 0,-1 0 15</inkml:trace>
  <inkml:trace contextRef="#ctx0" brushRef="#br0" timeOffset="128711.48">6181 4064 0,'-22'21'16,"1"-21"0,21 21-16,0 1 15,0-1-15,-21-21 0,21 21 16,0 0-16,0 0 0,-21 0 0,21 1 16,0-1-16,0 21 0,0-21 15,0 22-15,0-22 0,0 21 0,21 0 16,-21-20-16,0 20 0,0-21 15,0 21-15,21 1 0,-21-22 16,0 21-16,0-21 0,0 22 0,0-22 16,21 21-16,-21-21 0,0 1 15,0-1-15,0 21 0,0 0 16,0-20-16,0-1 0,-21 0 16,0-21-16,0 21 0,0-21 15,0 21-15,-1-21 0,-20 0 16,21 0-16,-21 0 0,20 0 0,-20 0 15,0 0-15,21 0 0,-22-21 16,1 21-16,21-21 0,0 0 0,-22 21 16,22-21-16,0-1 15,0 1-15,0 0 0,21 0 0,0 0 16,-22 0-16,22-1 0,0 1 0,0 0 16,0 0-16,22 0 15,-1 21-15,0 0 16,0 0-16,0-21 15,22 21-15,-22 0 0</inkml:trace>
  <inkml:trace contextRef="#ctx0" brushRef="#br0" timeOffset="129299.79">6731 4593 0,'21'-21'0,"-42"42"0,63-42 0,-42 0 0,0 0 16,0 0-16,0-1 0,0 1 15,0 0-15,0 0 0,-21 0 16,0 21-16,0 0 16,0 0-16,-22 0 0,22 21 15,0 0-15,-21 0 0,20 0 0,-20 22 16,21-22-16,0 0 15,0 21-15,-1 1 0,1-22 0,0 21 16,0 1-16,21-22 0,0 21 0,0 0 16,0-20-16,0 20 0,0-21 15,0 0-15,0 0 0,0 1 16,0-1-16,21-21 0,0 0 0,0 0 0,1 0 16,-1 0-16,0 0 0,0 0 15,21 0-15,-20-21 0,-1 21 0,0-22 16,21 1-16,-21 0 0,1 0 15,20-21-15,-21 20 0,0 1 0,0-21 16,-21 21-16,22-22 0,-22 22 16,21-21-16,-21 21 0,0 0 15,0-22-15,0 22 0,0 0 0,0 0 16,0 0-16,-21 21 16,21 21-1,-22 0-15,22 0 0,0 0 16,0 0-16,0 1 0,0-1 15,0 21-15,0-21 0,0 0 0,0 1 16,0 41-16,22-42 0,-1 0 16,-21 1-16,0-1 15,21-21-15,0 0 16,0 0-16,0 0 16,1 0-16,-1-21 15,0-1-15</inkml:trace>
  <inkml:trace contextRef="#ctx0" brushRef="#br0" timeOffset="129578.63">7091 4445 0,'0'-21'16,"0"42"-1,0 0-15,0 0 0,0 22 16,21-22-16,0 0 15,-21 0-15,21 0 0,-21 22 16,0-22-16,21 0 0,-21 21 0,22-20 16,-22-1-16,0 0 0,0 21 0,21-21 15,-21 1-15,21-1 0,-21 0 16,21-21-16,-21 21 0,0 0 0,21-21 31,-21-21-15,21 21-16,-21-21 0,22 0 15</inkml:trace>
  <inkml:trace contextRef="#ctx0" brushRef="#br0" timeOffset="129834.48">7599 4424 0,'0'-21'15,"-21"42"16,-1-21-31,1 21 0,21 0 16,-21 0-16,0 22 0,0-22 16,0 0-16,-1 43 0,1-22 15,0-21-15,0 21 0,0 1 16,21-22-16,-21 0 0,-1 21 0,22-20 16,-21-1-16,21 0 0,0 0 15,21-21 1,1-21-1,-1 21-15</inkml:trace>
  <inkml:trace contextRef="#ctx0" brushRef="#br0" timeOffset="130412.13">8213 4614 0,'0'0'15,"0"-21"-15,21 21 0,-21-21 0,0 0 16,0 0 0,0 0-16,0-1 15,0 1-15,-21 21 16,-1 0-16,1 0 0,0 0 16,0 0-16,0 0 0,0 0 15,-1 21-15,-20 1 0,21-1 16,0 0-16,0 0 0,-1 0 0,1 0 15,0 1-15,0 20 0,21-21 16,-21 21-16,21-20 0,-21-1 0,21 21 16,0-21-16,0 22 0,0-1 15,0-21-15,0 0 16,0 0-16,21-21 0,0 0 16,0 0-16,0 0 0,0 0 0,1 0 15,-1 0-15,0-21 0,0 0 16,0 21-16,0-21 0,1 0 0,-1 0 15,0-1-15,0-20 0,0 21 0,-21 0 16,21-22-16,1 22 0,-22-21 16,0 21-16,0-43 0,0 43 15,0 0-15,0 0 0,0 42 32,0 0-17,0 21-15,0-20 0,0-1 16,0 21-16,0-21 0,0 22 15,0-22-15,0 0 0,0 21 0,21 1 16,-21-22-16,21 0 16,0 0-16,-21 0 0,42 0 15,-20-21-15,-1 0 16,0 0-16,0-21 16,0 21-16</inkml:trace>
  <inkml:trace contextRef="#ctx0" brushRef="#br0" timeOffset="130954.82">9610 4106 0,'21'0'16,"0"0"-1,0 0-15,21 0 0,1 0 0,-1 0 16,22 0-16,-1 0 0,1 0 16,-1 0-16,22 0 0,-22 0 0,22 0 15,-22 0-15,-20 0 0,20 0 16,-20 0-16,-1 0 0,0 0 0,-21 0 16,1 0-16,-1 0 0,-42 0 31,-1 0-16,1 0-15</inkml:trace>
  <inkml:trace contextRef="#ctx0" brushRef="#br0" timeOffset="131386.57">10329 4106 0,'0'22'16,"0"-1"-1,0 0-15,0 0 16,0 0-16,0 0 0,0 22 16,0-22-16,0 0 0,0 21 15,0-20-15,0 20 0,0-21 16,0 21-16,0-20 0,0 20 0,0-21 16,0 21-16,0-20 0,0 20 0,0-21 15,0 21-15,0-20 0,0-1 16,0 0-16,0 0 0,0 0 0,0 0 15,0 1-15,0-1 0,-21 0 16,0-21-16,0 21 16,0-21-16,-1 0 0,1 0 15,0 0-15,0 0 0,-21 0 16,20 0-16,-20-21 0,21 21 0,-21-21 16,-1 21-16,1-21 0,21 21 15,-22-22-15,22 1 0,0 21 16,0 0-16,21-21 0,-21 0 15,42 0 17,0 21-32,0 0 0,0 0 0,1 0 15,20-21-15,0 21 0</inkml:trace>
  <inkml:trace contextRef="#ctx0" brushRef="#br0" timeOffset="132027.82">11176 4572 0,'0'0'0,"0"-21"0,0 0 16,-21 0-16,0-1 15,-1 1-15,1 21 0,0-21 16,0 21-16,0 0 0,0 0 15,-1 0-15,1 0 0,0 0 0,0 0 16,0 21-16,0 0 0,-1 1 0,1-22 16,0 42-16,0-21 0,0 0 15,21 0-15,-21 1 0,21 20 16,-22-21-16,22 21 0,-21-20 0,21-1 16,0 21-16,0-21 0,0 0 15,0 1-15,0-1 0,0 0 0,0 0 16,21 0-1,1-21-15,-1 0 0,0 0 0,0 0 16,0 0-16,0 0 0,1-21 0,-1 0 16,0 0-16,0 0 0,0-1 15,22 1-15,-22 0 0,0-21 0,-21 21 16,21-1-16,0-20 0,0 0 16,1 21-16,-1-22 0,-21 1 15,21 0-15,-21-1 0,21 1 0,-21 0 0,0 20 16,0-20-16,0 0 0,21 21 15,-21-1-15,0 1 0,0 0 16,0 0-16,0 42 31,0 0-31,0 0 0,0 1 0,0 20 16,0-21-16,0 21 0,0 1 0,0-1 16,0-21-16,-21 22 0,21-1 15,0 0-15,0-21 0,0 22 0,0-22 16,0 21-16,0-21 0,0 22 15,0-22-15,0 0 0,0 0 16,0 0-16,21-21 0,0 22 0,1-22 16,-1 0-16,0 0 15,0 0-15,0 0 0,0 0 16,1-22-16,-1 1 0,0 0 0,0 0 0</inkml:trace>
  <inkml:trace contextRef="#ctx0" brushRef="#br0" timeOffset="132755.4">11790 4085 0,'0'0'0,"-21"0"0,-1 21 16,22 1-16,-21-22 15,21 21-15,0 21 0,0-21 0,0 0 16,-21 22-16,21-1 0,0 0 0,-21-20 15,21 20-15,0 0 0,0 1 16,0-22-16,-21 21 0,21-21 0,0 22 16,-21-22-16,21 0 0,0 21 0,0-21 15,0 1-15,0-1 0,0 0 16,-22 0-16,22 0 0,0-42 47,0 0-47,0 0 15,0 0-15,0-1 16,0-20-16,22 21 0,-22 0 0,21 0 16,0-1-16,0-20 0,-21 21 0,42 0 15,-20 0-15,-1-22 0,0 22 16,0 0-16,21 0 0,-20 21 0,-1-21 16,0-1-16,0 22 0,0 0 0,0 0 15,1 0 1,-22 22-16,0-1 0,0 0 15,-22 0 1,1-21-16,0 21 0,0 0 16,0-21-16,0 22 0,-22-22 15,22 0-15,0 0 0,0 21 0,0-21 16,-1 0-16,1 0 0,0 0 0,0 0 16,0 0-16,0 0 31,21 21-16,0 0 1,21 0-16,-21 0 16,0 1-16,21-22 0,0 21 15,0 21-15,0-21 0,-21 0 16,22 1-16,-1-1 0,-21 0 16,21 0-16,0-21 0,0 21 0,0 0 15,1-21-15,-1 0 0,0 0 0,0 0 16,0 0-16,0 0 0,1 0 15,-1 0-15,0 0 0,0 0 16,0-21-16,-21 0 16,21 0-16,1 0 0,-1 0 15,-21-1-15</inkml:trace>
  <inkml:trace contextRef="#ctx0" brushRef="#br0" timeOffset="133191.4">13568 4170 0,'0'0'15,"0"-21"-15,0 0 0,0-1 16,0 1-16,0 0 16,0 42 15,0 0-31,0 1 16,0-1-16,0 0 0,0 21 15,0-21-15,0 22 0,0-1 0,-21 0 16,21-20-16,0 20 0,0 0 15,0-21-15,-22 22 0,22-22 16,0 21-16,-21-21 0,21 1 0,0-1 0,0 0 16,0 0-16,0 0 0,-21 0 0,21 1 31,0-44 0,21 1-31,0 0 16,1 0-16</inkml:trace>
  <inkml:trace contextRef="#ctx0" brushRef="#br0" timeOffset="133539.07">13949 4466 0,'0'0'0,"0"21"0,0 1 16,0-1-1,21-21 17,0 0-32,0-21 31,-21-1-31,0 1 16,0 0-16,0 0 15,-21 21 1,0 0-1,0 0-15,0 21 0,-1 0 32,1-21-32,21 21 15,21-21 17,1 0-32,-1 0 0</inkml:trace>
  <inkml:trace contextRef="#ctx0" brushRef="#br0" timeOffset="134146.72">14393 4360 0,'0'0'0,"-21"-21"16,0 0-16,0 21 15,0-21-15,21 0 0,0 0 16,-22 21-16,22-22 0,0 1 15,0 0-15,0 0 0,0 0 0,0 0 16,22-22-16,-22 22 0,21 0 0,0 0 16,21 0-16,-21-1 0,22 1 15,-22 0-15,64 0 0,-43 0 16,-21 21-16,21 0 0,-20 0 16,-1 0-16,21 0 0,-21 0 15,0 0-15,1 0 0,-22 21 16,0 0-16,0 0 0,0 0 15,0 1-15,0 20 0,0-21 0,0 0 16,-22 22-16,1-22 0,0 0 0,-21 21 16,21-21-16,-1 22 0,-20-22 15,0 21-15,21-21 0,-22 22 0,1-22 16,21 0-16,-22 21 0,22-20 16,-21-1-16,21 0 0,21 0 0,0 0 15,-21 0-15,21 1 0,0-1 0,0 0 16,21 0-16,0-21 15,21 0-15,-21 0 0,22 0 16,-22 0-16,21 0 0,-21 0 0,22 0 16,-22 0-16,21 0 0,-21 0 15,1 0-15,-1-21 0,21 21 0,-42-21 16,21 0-16,0-1 0,-21 1 16,0 0-16,0 0 0,0 0 15,0 0-15,-21-1 0,0 1 0,0 0 16,0 0-16,0 21 0,-1 0 15,-20 0-15,21 0 0,0 0 16,0 0-16,-1 0 0,1 0 0,0 0 16,0 0-1</inkml:trace>
  <inkml:trace contextRef="#ctx0" brushRef="#br0" timeOffset="135339.12">16531 4170 0,'0'-21'15,"21"0"1,0 21-16,-21-22 0,22 22 16,-1-21-16,0 0 15,0 0-15,-21 0 0,21 0 16,-21-1-16,0 1 16,0 0-16,0 0 0,0 0 15,0 0-15,-21 21 0,0 0 0,0-22 16,-22 22-16,22 0 0,-21 0 15,21 0-15,-22 0 0,1 0 0,0 0 16,-1 22-16,1-1 0,21 0 16,-21 0-16,-1 0 0,22 22 0,0-22 15,-21 21-15,42 0 0,-22-20 16,22 20-16,0 0 0,0-21 0,0 22 16,0-22-16,0 21 0,22-21 15,-1 1-15,21-1 0,-21 0 16,22 0-16,-1-21 0,0 21 15,1-21-15,-1 0 0,21 0 0,-20 0 16,-1 0-16,0 0 0,1 0 0,-1 0 16,-21 0-16,0 0 0,-21-21 15,-21 21 1,0 0-16,0 0 0,-21 0 16,-1 0-16,-20 0 0,20 0 15,1 0-15,-21 0 0,20 21 0,1 0 16,0-21-16,-1 22 0,22-1 15,-21-21-15,21 21 0,-1 0 16,1 0-16,0 0 0,21 1 0,0-1 16,0 0-16,0 0 0,0 0 15,21 0-15,0-21 0,1 22 16,-1-22-16,0 0 0,21 21 0,-21-21 16,22 0-16,-22 0 0,21 0 15,1 0-15,-1 0 0,0 0 0,1-21 16,-1 21-16,-21-22 0,21 22 0,-20-21 15,20 21-15,-21-21 0,0 0 16,-21 0-16,21 21 0,-21-21 16,0-1-1,-21 22 17,0 0-17,21 22-15,0-1 0,0 0 0,-21 0 16,21 0-16,-21 22 0,21-22 15,0 21-15,0 0 0,-21 1 0,-1-22 16,22 21-16,-21 1 0,0-1 0,21-21 16,0 21-16,-21-20 0,21-1 15,-21 0-15,21 0 0,0 0 0,0 0 16,21-42 31,0 21-47,0-21 0,0 0 0,1 0 15,-1-22-15,21 22 0</inkml:trace>
  <inkml:trace contextRef="#ctx0" brushRef="#br0" timeOffset="135979.78">18055 4318 0,'0'0'0,"0"-63"31,0 41-31,0 1 0,0 0 16,0-21-16,0 21 0,0-1 0,0 1 16,0 0-16,0 0 0,0 0 15,-21 0-15,0 21 0,0-22 16,-1 22-16,1 0 15,0 0-15,0 0 0,0 22 0,0-1 16,-22 0-16,22 21 0,0 1 16,-21-1-16,20-21 0,1 21 0,-21 22 15,21-22-15,-22 1 0,22-22 16,0 21-16,0 0 0,0 1 16,21-22-16,0 0 0,0 21 0,0-20 15,0-1-15,0 0 0,0 0 0,21 0 16,0-21-16,0 0 0,0 21 15,22-21-15,-22 0 0,0 0 0,21 0 16,-20 0-16,20-21 0,-21 0 16,21 0-16,-20 21 0,-1-21 0,21-22 15,-21 22-15,0 0 0,1-21 16,-1 21-16,0-22 0,0 1 16,-21 0-16,21-1 0,-21 1 0,21 0 15,-21-1-15,22 1 0,-22 21 0,0-22 16,0 22-16,0 0 15,0 42 1,0 0-16,0 1 0,0 20 16,0-21-16,0 21 0,0 1 0,0-1 15,0 0-15,0 1 0,0-22 16,0 21-16,0-21 0,0 22 0,0-22 16,21 0-16,-21 0 0,0 0 15,21 1-15,-21-1 0,21-21 16,0 0-16,0 0 15,1 0-15,-1 0 0,0 0 16,0 0-16,0-21 0,22-1 0</inkml:trace>
  <inkml:trace contextRef="#ctx0" brushRef="#br0" timeOffset="136615.41">18859 3598 0,'0'22'0,"0"-44"0,-21 65 16,0-22-16,21 0 0,-21 0 16,0 22-16,21-22 0,0 21 0,-21 0 15,21 22-15,-22-22 0,1 22 0,21-1 16,-21-20-16,0 20 0,21 1 15,-21-22-15,0 21 0,21-20 0,-22-1 16,1 0-16,21-20 0,-21 20 16,21-21-16,0 0 0,-21 0 0,21 1 15,0-1-15,-21-21 0,21-21 47,0-1-47,0 1 16,0 0-16,0 0 0,21 0 15,0-22-15,0 22 0,-21 0 0,21-21 16,1 21-16,-1-22 0,21 22 16,-21-21-16,22 21 0,-22-22 15,21 22-15,0 0 0,1 21 0,-22-21 16,21 0-16,1 21 0,-22 0 0,21 0 16,-21 0-16,22 21 0,-22 0 15,0 0-15,0 21 0,0-20 0,0-1 16,-21 21-16,22 0 0,-22-20 0,0 20 15,0-21-15,-22 21 16,1-20-16,-21-1 0,21 0 0,-22 0 16,1 0-16,0 0 0,-1 1 0,1-1 15,21-21-15,-21 21 0,-1-21 16,1 0-16,-22 0 16,43 0-16,0 0 0,0 0 0,0 0 15,21-21 1,0 0-1,21-1-15,0 22 16,0-21-16,0 0 0,22 21 0,-22-21 16,21 0-16</inkml:trace>
  <inkml:trace contextRef="#ctx0" brushRef="#br0" timeOffset="137091.29">19727 4255 0,'0'0'0,"0"-22"0,0 1 0,0 0 16,0 0-16,0 0 0,0 0 16,0-1-1,-21 22 1,0 0-16,0 22 16,0-1-16,-1 0 15,1 0-15,0 0 0,0 22 0,0-22 16,21 21-16,-21 0 0,-1-20 0,1 20 15,21-21-15,0 21 0,0-20 16,0-1-16,0 0 0,0 0 0,0 0 16,0 0-16,21 1 0,1-1 15,20-21-15,-21 0 16,0 0-16,0 0 0,1 0 0,20 0 16,-21-21-16,0 21 0,22-22 15,-22 22-15,0-21 0,0 0 0,0 0 16,0-21-16,-21 20 0,0-20 0,0 21 15,0-21-15,0-1 16,0 1-16,0 0 0,0-1 0,0 22 16,-21-21-16,0 21 0,0-1 15,0 22-15,0 0 0,-1 0 16,1 0-16,0 0 0,0 0 16,0 0-16,0 22 0,-1-1 15,22 0-15,0 0 0,0 0 16,0 0-16,22-21 15,20 22-15,-21-22 0</inkml:trace>
  <inkml:trace contextRef="#ctx0" brushRef="#br0" timeOffset="137544.04">20172 4128 0,'0'0'0,"0"-43"31,21 43-15,0 0-16,0 0 15,0 21-15,1 1 16,-1-1-16,-21 0 0,0 0 0,21 21 16,0-20-16,-21 20 0,0 0 15,0-21-15,0 22 0,0-22 16,0 0-16,0 21 0,0-20 0,0-1 15,0 0-15,0 0 16,0 0-16,21-42 47,-21 0-47,21 21 0,1-21 16,-22 0-16,21-1 0,0-20 0,0 21 15,0-21-15,22 20 0,-22-20 16,0 0-16,0-1 0,21 1 15,-20 21-15,-1-21 0,0 20 0,0 1 16,-21 0-16,21 21 16,-21-21-16,21 21 15,-21 21 1,0 0-16,0 0 16,0 1-16,0-1 0</inkml:trace>
  <inkml:trace contextRef="#ctx0" brushRef="#br0" timeOffset="138014.7">20870 4424 0,'21'0'16,"1"0"-1,-1 0-15,0 0 0,0 0 0,0 0 16,0 0-16,22-21 0,-22 0 15,0 21-15,0 0 0,0-22 16,1 1-16,-1 21 0,0-21 0,0 0 16,0 0-16,0 0 0,-21-1 15,22 1-15,-1-21 0,-21 0 16,0 20-16,0 1 16,0 0-16,-21 21 15,-22 0-15,22 0 0,0 0 16,0 21-16,0 0 0,-22 1 15,22 20-15,0-21 0,0 21 0,0 1 16,-1-22-16,22 21 0,0 1 16,0-22-16,-21 21 0,21-21 0,0 22 15,0-22-15,0 0 0,21 0 0,1 0 16,-1 0-16,0-21 0,0 22 16,0-22-16,0 21 0,22-21 0,-22 0 15,0 0-15,0 0 0,22 0 16,-22 0-16,0 0 0,0 0 15,0 0-15,0 0 0,1 0 0,-22-21 16,21 21-16,-21-22 16,0 1-1</inkml:trace>
  <inkml:trace contextRef="#ctx0" brushRef="#br0" timeOffset="145914.7">3217 6879 0,'0'-21'62,"-21"21"-46,21-21-1,0 0-15,-21 21 0,21-21 16,0-1 0,0 1-16,0 0 0,0 0 15,0 0-15,0 0 16,21-1-16,0 22 15,0-21-15,1 21 0,-1 0 16,0 0-16,0 0 16,0 0-16,0 0 0,22 0 15,-22 0-15,0 21 0,0 1 0,0-1 16,1 0-16,-22 21 0,0-21 0,21 1 16,-21 20-16,0 0 0,0-21 15,0 22-15,0-1 0,0-21 0,-21 22 16,-1-1-16,22 0 0,-42 1 15,21-1-15,0 0 0,-43 22 16,43-22-16,-21-21 16,21 22-16,-22-22 0,22 0 0,-21 0 0,21 0 15,-1 0-15,-20-21 0,21 0 16,0 22-16,-22-22 0,22 0 16,0 0-16,0 0 0,0-22 0,0 1 15,-1 21-15,1-21 0,0 0 16,21 0-16,0 0 0,-21-22 0,21 22 15,0-21-15,0-1 0,0 22 16,0-21-16,21 21 0,0-22 0,-21 22 16,21 0-16,1 0 0,-1 21 15,0 0-15,0-21 0,0 21 0,0 0 16,1 0-16,-1 21 0,0 0 16,0 0-16,0 0 0,0 22 15,1-1-15,-1-21 0,-21 22 0,21-1 16,0-21-16,-21 21 0,21-20 15,-21 20-15,0-21 0,21 0 0,-21 0 16,22 1-16,-22-1 0,0 0 16,21 0-16,0-21 15,0 0 1,0 0-16,-21-21 16,21 21-16,1-21 0</inkml:trace>
  <inkml:trace contextRef="#ctx0" brushRef="#br0" timeOffset="146106.59">4022 7239 0,'0'0'0,"21"0"46</inkml:trace>
  <inkml:trace contextRef="#ctx0" brushRef="#br0" timeOffset="146902.73">6054 6943 0,'0'21'0,"0"0"32,21-21 46,0 0-78,-21-21 0,21 21 15,0 0 1,-21-21 0</inkml:trace>
  <inkml:trace contextRef="#ctx0" brushRef="#br0" timeOffset="148263.24">6138 6689 0,'0'21'32,"-21"-21"-32,21 21 15,0 0-15,0 0 16,0 1 0,0-1-16,0 0 15,21-21 1,0 0-16,1 0 15,-1 0-15,0 0 0,0 0 16,0 0-16,0 0 0,1 0 16,-1 0-16,0-21 0,0 21 0,0-21 15,22-1-15,-22 22 0,0-21 16,0 0-16,0 0 0,0 0 0,1 0 16,-22-1-16,0 1 0,21 0 15,-21 0-15,0 0 0,0 0 16,0-1-16,0 1 0,0 0 0,-21 0 15,-1 0-15,1 21 0,0 0 16,0-21-16,0 21 0,0 0 0,-22 0 16,22 0-16,0 21 0,-21 0 15,20 0-15,1 0 0,-42 22 16,42-1-16,-22-21 0,22 21 0,0 1 16,0-22-16,0 21 0,-1 1 15,1-1-15,21 0 0,0-21 0,0 22 16,0-22-16,0 21 0,0-21 15,0 1-15,0-1 0,21 0 16,1 0-16,-1 0 0,0 0 0,0 1 16,21-22-16,-20 0 15,20 0-15,-21 0 0,0 0 0,0 0 16,1 0-16,-1 0 0,0 0 16,-21-22-16,21 22 0,-21-21 15,21 0-15,-21 0 0,-21 0 16,0 21-1,0 0-15,0 0 0,-1 0 16,1 0-16,0 0 0,0 0 16,0 21-16,0-21 0,-1 21 15,1 0-15,0 0 0,0 22 0,0-22 16,0 0-16,21 21 0,-22-20 16,22 20-16,0-21 0,0 21 0,0-20 15,0-1-15,0 0 0,0 0 0,22 0 16,-22 0-16,21-21 0,0 22 15,0-22-15,0 0 0,0 0 0,1 21 16,-1-21-16,0 0 0,0 0 16,0 0-16,22 0 0,-22-21 0,0 21 15,21-22-15,-21 1 0,1 0 0</inkml:trace>
  <inkml:trace contextRef="#ctx0" brushRef="#br0" timeOffset="149099.4">6943 7049 0,'0'-22'16,"0"44"-16,0-65 0,-22 43 15,22-21 1,-21 21-16,0 0 0,0 0 0,0 0 16,0 21-16,-1 0 15,1 1-15,0-1 0,0 0 0,0 0 16,21 21-16,0-20 0,-21 20 15,21 0-15,-22-21 0,22 22 16,0-1-16,0-21 0,0 22 0,0-22 16,0 0-16,0 0 0,22 0 15,-1 0-15,-21 1 0,21-22 0,0 0 16,0 21-16,0-21 0,1 0 0,-1 0 16,0 0-16,21 0 0,-21 0 15,1-21-15,41-22 16,-42 43-16,0-21 0,22-21 0,-22 21 0,0-1 15,0-20-15,22 0 0,-22-1 16,0 1-16,0 0 0,0-1 0,0 1 16,-21 0-16,22-22 15,-1 22-15,-21 0 0,0-1 0,21 1 16,-21 0-16,0-1 0,21 1 0,-21 0 16,0-1-16,0 1 0,0 21 15,0 0-15,0-1 0,0 1 0,0 0 16,0 42-1,0 0-15,0 22 16,0-22-16,0 21 0,0 1 16,0-1-16,-21 0 0,21 1 15,-21-1-15,21 0 0,0 1 0,-21-1 0,-1 0 16,1 1-16,21 20 0,0-21 16,0 1-16,-21 63 15,21-64-15,0 0 0,0-21 0,0 22 16,0-22-16,0 21 0,0-21 15,21 1-15,0-1 0,1-21 16,-1 0-16,0 0 16,0 0-16,0 0 0,0 0 0,1-21 15,20 21-15,-21-22 0,0 1 0,0 0 16,1 0-16,-1-21 0,21-1 16,-21 1-16,0 21 0,-21-22 15,0 1-15,22 21 0,-22 0 0,21 0 16,-21 42 15,0 0-31,0 0 16,0 0-16,0 0 0,0 1 0,0-1 15,-21 0-15,21 0 0,0 0 0,0 0 16,0 1-16,0-1 0,0 0 16,0 0-16,0-42 46,0 0-46,0 0 0,21-1 16,-21 1-16</inkml:trace>
  <inkml:trace contextRef="#ctx0" brushRef="#br0" timeOffset="149279.09">7810 6900 0,'0'0'16,"-21"0"-16,0 0 0,0 0 0,0 0 15,0 0-15,42 0 47,0 0-47,0 0 16,0 0-16,0 22 0,1-22 0</inkml:trace>
  <inkml:trace contextRef="#ctx0" brushRef="#br0" timeOffset="149711.84">8234 6943 0,'0'0'0,"-21"0"0,-22 21 31,43 0-31,-21 0 15,21 0-15,0 1 0,-21 20 16,21 0-16,-21 1 0,21-1 16,0 0-16,0 64 0,0-42 15,-21-22-15,21 21 0,0-20 16,0 20-16,0-20 0,0 20 0,-22-21 16,22 22-16,-21-22 0,21 22 0,-21-22 15,21 22-15,0-1 0,-21-21 16,0 1-16,0 20 0,21-20 15,-22-1-15,1 0 0,0 1 0,21-1 0,-21 0 16,0-21-16,0 22 0,21-22 16,0 0-16,0 0 0,-22 0 15,22 1-15,0-44 32,22 1-32,-1 0 15,0-21-15,0 21 0,0-22 0,0 1 16,1 0-16,-1-1 0,0 1 0,21-22 15,-21 1-15</inkml:trace>
  <inkml:trace contextRef="#ctx0" brushRef="#br0" timeOffset="150082.62">8170 7366 0,'0'-42'16,"0"84"-16,0-127 0,0 64 0,0-21 0,0 21 15,0-22-15,0 22 0,0 0 16,0 0-16,0 0 0,0 0 0,0-1 15,21 1-15,1 0 0,-1 0 16,0 21-16,0-21 0,0 0 16,0 21-16,1 0 0,-1-22 0,0 22 15,0 0-15,0 0 0,0 0 16,1 0-16,20 0 0,-21 22 0,0-22 16,-21 21-16,21 0 0,-21 0 0,22 0 15,-22 0-15,0 1 0,0 20 16,0-21-16,-22 0 0,1 22 15,0-22-15,0 21 0,-21-21 0,20 0 16,-20 1-16,0-1 0,21 0 16,-85 21-16,85-21 15,-1-21-15,1 0 0,0 0 16,42 0 15,-21-21-15,43 0-16,-22 0 0,0 0 0,0 0 15,21-1-15</inkml:trace>
  <inkml:trace contextRef="#ctx0" brushRef="#br0" timeOffset="150795.01">9080 7091 0,'-21'0'16,"21"-21"15,0 0 1,21 21-32,1 0 15,-1 0 1,0-22-1,0 22 1,-21-21 0,0 0-1,0 0 1,0 0 0,-21 0-16,0 21 15,0 0-15,-1-22 0,1 22 16,0 0-16,0 0 0,-21 0 15,20 0-15,1 0 0,0 22 0,-21-22 16,21 21-16,-1-21 0,1 21 16,0 0-16,21 0 15,-21 0-15,21 1 0,0-1 16,0 0-16,0 0 16,21-21-16,0 21 0,0-21 15,1 21-15,-1 1 0,21-22 16,-21 21-16,0-21 0,22 21 0,-22 0 15,0-21-15,43 42 0,-64-20 16,21-1-16,0 0 0,-21 0 16,0 0-16,0 0 0,0 1 15,0-1-15,-21 0 0,0 0 16,-1-21-16,1 21 0,-21-21 0,0 0 16,20 21-16,-20-21 0,0 0 15,21 0-15,-22 0 0,22 0 0,-21 0 16,21 0-16,-1 0 0,1 0 15,0-21-15,0 21 0,21-21 16,-21 21-16,21-21 0,0 0 16,0 0-1,21-1-15,0 1 16,0 21-16,0-21 0,1 21 16,20-21-16,-21 0 0,21 21 15</inkml:trace>
  <inkml:trace contextRef="#ctx0" brushRef="#br0" timeOffset="151170.79">9377 7239 0,'0'-21'0,"0"42"0,21-42 16,-21 0-16,21 21 0,0-21 15,0 21-15,-21-22 0,22 22 16,-1-21-16,0 0 0,0 0 15,0 0-15,0 21 0,-21-21 16,0-1-16,22 1 0,-22 0 16,0 0-16,0 0 15,-22 21 1,1 0-16,0 0 16,-21 0-16,21 21 0,-1-21 0,1 21 15,0 21-15,-21-20 0,21-1 16,-1 21-16,22-21 0,-21 22 0,21-1 15,-21-21-15,21 21 0,0-20 16,0-1-16,0 21 0,0-21 16,21 0-16,0 1 0,1-1 15,-1-21-15,0 0 0,21 0 16,-21 0-16,1 0 0,-1 0 16,0-21-16,21 21 0,-21-22 0,1 1 15</inkml:trace>
  <inkml:trace contextRef="#ctx0" brushRef="#br0" timeOffset="151827.24">11557 6604 0,'0'0'16,"21"0"-16,-21-63 16,21 41-16,-21 1 0,0 0 15,21 0-15,-21 0 0,0 0 16,0-1-16,0 44 31,0-1-31,0 21 16,0 0-16,0 1 0,0-1 0,0 0 15,0 22-15,-21-22 0,21 22 16,-21-22-16,21 22 0,0-22 0,0 0 16,0 1-16,0-22 0,0 21 15,0 0-15,0-20 0,0-1 0,0 0 16,0 0-16,0 0 0,0 0 0,0-42 47,0 0-47,0 0 15</inkml:trace>
  <inkml:trace contextRef="#ctx0" brushRef="#br0" timeOffset="152176.04">11261 7176 0,'0'0'16,"0"21"-16,-22 0 0,1 0 0,21 0 0,-21 0 15,21 1-15,0 20 0,0-21 16,0 0-16,0 0 0,0 1 0,21-1 16,0 0-16,22-21 0,-22 21 0,0-21 15,21 0-15,-20 0 0,20 0 16,0 0-16,-21 0 0,22 0 0,-1 0 15,0 0-15,1 0 0,-1-21 16,0 0-16,-20 21 0,20-21 0,0-1 16,-21 1-16,22 0 0,-22 21 0,0-21 15,0 0-15,0 0 0,-21-1 16,0 1-16,0 0 0,0 0 16,0 0-16,0 0 0,0-1 0,0-20 15</inkml:trace>
  <inkml:trace contextRef="#ctx0" brushRef="#br0" timeOffset="152502.85">11366 6541 0,'0'0'0,"-21"0"0,21-22 0,-21 1 32,21 0-32,21 0 15,0 21-15,1-21 0,-1 21 0,42-21 16,-42-1-16,22 22 0,-1 0 16,-21-21-16,22 21 0,-1 0 0,0 0 15,-21-21-15,22 21 0,-1 0 16,-21 0-16,22 0 0,-22 0 0,0 0 15,0 0 1,0 0 0</inkml:trace>
  <inkml:trace contextRef="#ctx0" brushRef="#br0" timeOffset="152894.63">12615 6456 0,'0'0'0,"0"-21"15,0 0-15,-21-1 16,0 22-16,21 22 31,0-1-31,0 0 16,0 21-16,0 1 0,0-1 0,0 0 15,0 22-15,0-1 0,0-20 16,0 20-16,0 1 0,-21-1 0,21 1 16,0-22-16,-21 21 0,21-20 15,-22 20-15,1-20 0,21-1 16,0-21-16,0 0 0,0 0 0,0 1 15,0-1-15,-21-21 16,21-21 0,0-1-1,21 1-15,-21-21 0,0 21 16,0-22-16</inkml:trace>
  <inkml:trace contextRef="#ctx0" brushRef="#br0" timeOffset="153367.16">12425 6414 0,'0'0'0,"-21"-22"0,21 1 16,0 0-1,0 0-15,21 21 16,0-21-16,0 21 0,0 0 0,22 0 15,-22 0-15,21 0 0,0 0 16,1 0-16,-1 0 0,0 0 16,1 0-16,20 0 0,-20 21 15,20-21-15,1 42 0,-22-21 0,21 22 16,-20-22-16,-1 21 0,0 1 0,1 20 16,-22-21-16,0 1 0,0-1 15,-21 22-15,0-22 0,0 0 0,0 1 16,-21-1-16,0 0 0,-21 1 15,-1-1-15,1-21 0,-22 21 0,1 1 16,-43 20-16,43-42 0,20 1 16,-20-1-16,20 0 0,1 0 15,0-21-15,-1 21 0,1-21 0,0 0 16,-22 21-16,22-21 0,21 0 16,0 0-16,-1 0 15,1 0-15,0 0 0,0 0 16,21-21-16,21 0 15,0 21 1,0-21-16,1 0 0,-1 0 0,21 21 16,-21-22-16,22 1 0</inkml:trace>
  <inkml:trace contextRef="#ctx0" brushRef="#br0" timeOffset="153846.88">13949 6414 0,'0'-22'0,"0"44"0,-21-65 16,21 22-16,-22 21 15,1 0-15,0 0 16,0 21-16,21 0 15,-21 1-15,0 20 0,21-21 16,-22 21-16,1 1 0,0 20 0,21-20 16,-21-1-16,0 0 0,21 22 15,0-22-15,-21 0 0,21 1 0,0-1 16,0 0-16,0 1 0,0-1 16,0 0-16,0-20 0,0-1 15,0 21-15,21-21 0,0 0 0,21 1 16,-21-1-16,1-21 15,20 0-15,-21 0 0,0 0 0,22 0 16,-22 0-16,0 0 0,21-21 0,-21-1 16,22 22-16,-22-21 0,21 0 15,-21 0-15,22 0 0,-22 0 0,21 21 16,-21-22-16,1 1 0,-1 0 16,0 0-16,0 21 0,-21-21 15,0 0-15,0-1 0,0 1 16,0 0-1,-21 0-15,0 0 16</inkml:trace>
  <inkml:trace contextRef="#ctx0" brushRef="#br0" timeOffset="154098.74">13822 6922 0,'-21'0'0,"42"0"0,-64 0 0,22 21 0,42-21 32,1 0-17,-1 0-15,0 0 0,0 0 0,0 0 16,0-21-16,1 21 0,-1 0 16,21 0-16,-21-22 0,22 1 0,-22 21 15,0 0-15,0-21 0,21 21 0,-20-21 16,-1 21-16,-21-21 0,21 21 15,-21-21-15,21 21 0,-21-22 0,21 1 16</inkml:trace>
  <inkml:trace contextRef="#ctx0" brushRef="#br0" timeOffset="154403.32">13906 6435 0,'0'0'0,"0"-21"0,22 21 31,-1 0-15,0-22-16,0 22 0,0 0 0,0 0 16,1 0-16,-1 0 15,21 0-15,-21-21 0,0 21 0,1 0 16,20 0-16,-21 0 0,0 0 15,0 0-15,1 0 0,-1 0 16,0 0 0</inkml:trace>
  <inkml:trace contextRef="#ctx0" brushRef="#br0" timeOffset="155550.66">15684 6900 0,'0'0'0,"-21"0"0,0 0 16,0 0-16,0 0 0,0 0 0,-1 0 15,1 0-15,0 0 16,0 0-16,0 0 16,42 0 30,0 0-46,0 0 0,22 0 16,-1 0-16,0 22 0,1-22 16,20 0-16,-21 0 0,43 0 0,-21 0 15,-1 0-15,22 0 0,-1 0 16,-20 0-16,21 0 0,-1 0 16,-20 0-16,-1 0 0,1 0 0,-1 0 0,1 0 15,-22 0-15,0 0 0,1 0 16,-1 0-16,-21 0 0,22 0 15,-22 0-15,0-22 0,0 22 0,0 0 16,-21-21 0,0 0-1,-21 21 1,0 0-16,0-21 16,0 21-16,-1 0 15,1-21-15</inkml:trace>
  <inkml:trace contextRef="#ctx0" brushRef="#br0" timeOffset="156070.35">16700 6519 0,'0'0'0,"0"-21"0,0 42 47,0 1-31,0-1-16,22 0 0,-1 0 0,0 0 15,0 0-15,0 1 0,0-1 16,1 0-16,-1 0 0,0 0 0,21 0 16,-21 1-16,1-1 0,-1-21 15,21 21-15,-21-21 0,0 0 16,22 21-16,-22-21 0,0 0 0,0 0 15,0 0-15,1 0 0,-1 21 0,0-21 16,-21 21 15,-21-21-31,0 22 16,-22-22-16,22 21 0,0-21 16,-21 21-16,-1 0 0,1 0 0,21 0 15,-22 1-15,1-1 0,0 0 0,-1 0 16,1 21-16,21-20 0,-21-1 15,20 0-15,-41 42 16,21-41-16,20-1 0,22 0 16,-21-21-16,21 21 15,21-21 17,1-21-17,-1 21-15,0-21 0,0 0 16,0-1-16,0 22 0</inkml:trace>
  <inkml:trace contextRef="#ctx0" brushRef="#br0" timeOffset="158306.91">19452 6371 0,'21'0'16,"-21"-21"-1,21 21 1,-21-21-16,22 0 16,-1 21-16,-21-21 0,21-1 15,0 22-15,0-21 0,-21 0 16,21 21-16,1-21 0,-1 0 0,-21 0 16,21-1-16,0 22 0,0-21 15,-21 0-15,0 0 0,0 0 0,0 0 16,0-1-16,0 1 0,0 0 0,0 0 15,0 42 17,0 0-32,-21 0 15,0 1-15,0-1 0,0 21 0,-1-21 16,-20 22-16,21 20 0,0-21 16,0 22-16,-22-1 0,22 1 0,0 21 15,0-22-15,-22-21 0,22 22 0,0-1 16,0-20-16,0-1 0,0 0 15,-1-20-15,1 20 0,0-21 0,0 0 16,0 22-16,0-43 0,-1 0 16,1 0-16,0 0 15,0 0-15,21-22 16,-21 1-16,21 0 0,-21 0 16,21 0-16,-22 0 0,22-22 15,0 22-15,0-21 0,0-1 0,0 1 16,0 0-16,0-1 0,0 1 15,0 0-15,0-1 0,0 22 0,0-21 16,0 21-16,0 0 0,0-1 16,22 1-16,-1 21 0,0 0 15,0 21-15,0 1 0,-21-1 16,21 0-16,1 21 0,-1-21 0,0 22 16,0-1-16,0 0 0,22 1 0,-1 20 15,-21-20-15,0-22 16,22 21-16,-22-21 0,21 0 15,-21 1-15,0-1 0,1-21 0,20 21 0,-21 0 16,0-21-16,22 0 16,-22 0-16,0 0 0,0 0 0,21 0 15,22 0-15,-43 0 0,21 0 16,-20-21-16,20 0 0,-21 21 16,21-21-16,-20-1 0,-1 1 0,21 0 15,-21 0-15,0 0 16,1 0-16,-1-1 0,0 1 0,0 0 15,0-21-15,-21 21 0,0-22 0,0 22 0,0 0 16,0-21-16,0 20 0,0 1 16,0 0-16,-21 21 15,0 0-15,0 0 0,0 0 16,-1 0-16,1 21 0,0 0 0,0 1 16,-21-1-16,20 21 0,1-21 0,0 0 15,0 22-15,0-22 0,21 21 16,-21-21-16,21 1 0,0-1 0,-22 21 15,22-21-15,0 0 16,0 1-16,0-1 16,22-21-16,-1 0 0,0 0 15,0 0-15,0-21 0,0 21 16,1-22-16,-1 1 0,0 21 0,0-21 16,0 0-16,0 0 0,1 0 15,-1-22-15,0 22 0,0 0 16,0-21-16,-21 20 0,0-20 0,21 21 15,-21 0-15,0 0 0,22-1 16,-22 1-16,0 42 16,0 1-1,0-1-15,0 0 0,0 0 16,0 21-16,0-20 0,0-1 0,0 0 16,0 21-16,0-21 0,0 1 15,0-1-15,21-21 0,0 21 0,-21 0 16,21-21-16,0 0 0,0 21 0,1-21 15,-1 0-15,0 0 0,0 0 16,0 0-16,0 0 0,22 0 16,-22 0-16,0-21 0,0 0 0,22 21 15,-22-21-15,0 0 0,0-1 16,0 1-16,0 0 0,1 0 0,-1-21 16,-21 20-16,21-20 0,0 0 15,0-1-15,-21 1 0,0 0 0,21-1 16,1 1-16,-22 0 0,21-1 0,-21 1 15,0 21-15,0-21 0,0 20 16,21 1-16,-21-21 16,0 63 15,-21 0-31,21 22 0,-21-22 16,21 21-16,-22 0 0,22 1 15,-21 20-15,0-20 0,21-1 0,-21 21 16,21-20-16,-21-1 0,0 0 15,21 1-15,0-1 0,0-21 0,0 0 16,-22 43-16,22-43 16,0 0-16,22-21 15,-1 0-15,0 0 0,0 0 16,0 0-16,0 0 16,1-21-16,-1 21 0,0-21 0,0 0 15,0 0-15</inkml:trace>
  <inkml:trace contextRef="#ctx0" brushRef="#br0" timeOffset="158550.76">20786 6477 0,'21'21'31,"0"-21"-31,0 0 0,21 0 16,-20 0-16,-1 0 0,0 0 0,0 0 16,0 0-16,0 0 0,1 0 15,-1 0-15,0 0 0,0 0 16,-21-21-16,21 21 0,0 0 16,1-21-16</inkml:trace>
  <inkml:trace contextRef="#ctx0" brushRef="#br0" timeOffset="158983.04">21315 6689 0,'0'21'31,"21"-42"0,0 21-31,0 0 0,0-21 16,1 21-16,-1-22 0,0 22 0,0-21 15,0 21-15,0-21 16,1 0-16,-1 21 0,-21-21 0,0 0 0,0-1 16,0 1-16,0 0 15,-21 21 1,-1 0-16,1 0 15,0 21-15,0-21 0,0 21 16,0 1-16,-1-1 0,22 0 0,-21 21 16,0-21-16,21 1 0,0-1 15,0 21-15,0-21 0,-21 0 0,21 1 16,0-1-16,0 0 0,0 0 0,0 0 16,21-21-16,0 0 15,0 0-15,1 0 16,-1 0-16,0 0 0,21 0 0,-21 0 15,1 0-15,20 0 0,-21-21 16,21 21-16,1-21 0,-22 0 16</inkml:trace>
  <inkml:trace contextRef="#ctx0" brushRef="#br0" timeOffset="159481.75">22119 6477 0,'0'0'0,"0"-21"15,-21 21 1,0 0-16,0 0 0,-1 0 16,1 0-16,-21 21 0,21-21 0,0 21 15,-1 0-15,1-21 0,0 22 16,21-1-16,-21 0 0,21 0 0,-21 0 16,21 0-16,0 1 15,0-1-15,0 0 0,0 0 16,0 0-16,21-21 0,0 0 15,0 21-15,0-21 16,1 0-16,-1 0 0,0 0 0,0 0 16,0 0-16,0 0 0,1 0 15,-1 22-15,0-22 0,0 21 16,0-21-16,-21 21 0,21-21 16,-21 21-1,0 0-15,0 0 16,0 1-16,-21-22 15,0 0-15,0 21 0,-21-21 16,20 0-16,1 0 0,0 21 0,-21-21 16,21 0-16,-1 0 0,-20 0 0,21 0 15,0 0-15,0 0 0,-1 0 16,1 0-16,0 0 16,0 0-16,21-21 15,0 0 1,0-1-1,21 22-15,0-21 16,0 21-16,1-21 0,-1 21 0</inkml:trace>
  <inkml:trace contextRef="#ctx0" brushRef="#br0" timeOffset="159958.99">22669 5842 0,'0'0'0,"22"0"0,-44 21 47,1 0-47,0-21 0,21 22 0,-21-1 16,0 21-16,0-21 0,-1 0 0,1 22 15,21-1-15,-21-21 16,0 22-16,21-1 0,-21 0 0,21 1 0,-21-1 16,-1 0-16,22 22 0,-21-22 15,21 0-15,-21 22 0,21-22 16,0 1-16,-21-1 0,21-21 0,0 21 15,0 1-15,0-22 0,0 0 16,0 0-16,0 0 0,0 1 0,0-1 16,21-21-16,-21 21 0,21-21 15,0 0-15,1 0 16,-1 0-16,0 0 0,0 0 16,0 0-16,0 0 0,1-21 0,-1 0 15,0 21-15,0-22 0,0 1 16,0 0-16,1 21 0,-1-21 15,0 0-15,-21 0 0</inkml:trace>
  <inkml:trace contextRef="#ctx0" brushRef="#br0" timeOffset="160318.79">22204 6287 0,'0'0'0,"21"0"31,0 0-31,0 0 16,22 0-16,-1 0 0,-21 0 0,21 0 16,1 0-16,20 0 0,-20 0 15,-1-22-15,21 22 0,-20 0 0,20 0 16,-20 0-16,-1 0 0,0-21 0,-21 21 15,22 0-15,-22 0 0,0 0 16,0 0-16,0 0 0,1 0 31,-22-21-31</inkml:trace>
  <inkml:trace contextRef="#ctx0" brushRef="#br0" timeOffset="162638.85">16616 8467 0,'0'0'0,"-21"0"0,-1 0 0,1 0 16,0 0-16,0 0 15,0 0-15,0 0 16,-1 0-16,1 0 0,0 0 0,0 0 16,42 0 15,0 0-31,22 0 15,-22 0-15,21 0 0,22 0 16,-22 0-16,21 0 0,-20 0 16,20 0-16,1 0 0,-1 0 0,1 0 15,-1 0-15,1 0 0,-1 0 16,1 0-16,-22 0 0,22 0 0,-22 0 16,21 0-16,-20 0 0,-1 0 15,-21 0-15,22 0 0,-22 0 0,21 0 16,-21 0-16,0 0 0,1 0 15,-22-21 1,0-1 0,-22 22-1,1-21-15</inkml:trace>
  <inkml:trace contextRef="#ctx0" brushRef="#br0" timeOffset="163024.63">17357 8234 0,'0'0'0,"-22"0"16,22 21-1,0 0 1,22-21-16,-1 0 16,0 21-16,21-21 0,-21 0 0,22 22 15,-1-22-15,-21 0 0,22 21 0,-1-21 16,-21 0-16,21 0 15,-20 21-15,-1-21 0,21 21 0,-21-21 16,-21 21-16,0 0 16,0 1-16,0-1 0,-21-21 15,0 21-15,0 0 0,-22 0 16,22 0-16,-21 1 0,21-1 0,-22 0 16,22 0-16,-21-21 0,21 21 0,-22 0 15,22 1-15,0-1 0,-21 0 16,21 0-16,-1-21 15,22 21 1,0-42 15,0 0-31,22 0 16,-1 0-16</inkml:trace>
  <inkml:trace contextRef="#ctx0" brushRef="#br0" timeOffset="163739.04">18521 8192 0,'0'-22'0,"0"44"0,0-65 0,0 22 15,0 0-15,0 0 16,0 0-16,0-1 0,0 1 31,0 42-15,0 1-16,0-1 0,0 0 15,0 21-15,0 1 0,0-1 16,0-21-16,0 21 0,0 1 0,-21-1 16,21 0-16,0 1 0,0-22 15,-22 21-15,1 1 0,21-22 16,-21 0-16,21 21 0,0-21 0,0 22 16,0-22-16,0 0 15,0 0 1,0-42 15,0 0-31,0 0 16,0 0-16</inkml:trace>
  <inkml:trace contextRef="#ctx0" brushRef="#br0" timeOffset="164058.85">18203 8700 0,'-21'21'16,"42"-42"-16,-63 63 0,42-21 0,0 0 16,0 0-16,0 1 15,0-1-15,0 0 0,0 0 16,0 0-16,21-21 16,0 0-16,0 0 0,1 21 15,-1-21-15,0 0 0,0 0 0,21 0 16,-20 0-16,20 0 0,-21 0 0,21 0 15,-20 0-15,20-21 0,-21 21 16,0 0-16,0-21 0,1 21 16,-1-21-16,0 21 0,0 0 0,0-21 15,0 21-15,-21-21 16,0-1-16,0 1 0,0 0 16,0 0-1,0 0-15,0 0 0</inkml:trace>
  <inkml:trace contextRef="#ctx0" brushRef="#br0" timeOffset="164314.71">18288 8170 0,'0'0'15,"-21"0"-15,21-21 0,0 0 31,21 21-31,0-21 0,0 21 0,0 0 16,1 0-16,20-21 0,-21 21 16,21 0-16,-20 0 0,20 0 0,-21 0 15,21 0-15,-20-21 0,-1 21 0,0 0 16,0 0-16,0 0 16,0 0-16,1 0 15,-1 0 1</inkml:trace>
  <inkml:trace contextRef="#ctx0" brushRef="#br0" timeOffset="164647.51">19156 8107 0,'0'0'0,"-21"0"16,21-21-1,-22 42 1,22 0-16,0 0 0,0 0 16,0 1-16,0 20 0,0 0 15,0-21-15,0 22 0,0-1 0,0 0 16,0-20-16,0 20 0,0-21 16,0 21-16,0-20 0,0 20 0,0-21 15,0 0-15,0 0 0,0 22 0,0-22 16,0 0-16,-21-21 0,21 21 15,0 0-15,0 1 16,0-44 15,0 1-15,0 0-16,0 0 0</inkml:trace>
  <inkml:trace contextRef="#ctx0" brushRef="#br0" timeOffset="165023.37">18986 8255 0,'0'-21'16,"0"42"-16,-21-63 0,21 21 15,0-1-15,21 22 16,1-21-16,-1 21 0,0 0 16,0 0-16,0 0 0,22 0 15,-22 0-15,21 0 0,0 0 16,-20 0-16,20 21 0,0 1 0,1-1 15,-1 21-15,0-21 0,1 43 16,-1-43-16,-21 21 0,-21-21 16,21 22-16,-21-22 0,21 0 0,-21 0 15,0 22-15,0-22 0,0 0 0,-21 0 16,0 0-16,0-21 0,-21 21 16,20 1-16,-20-1 0,0 0 15,21 0-15,-22 0 0,1-21 0,0 21 0,-1 1 16,22-22-16,-21 21 0,21-21 15,-1 0-15,1 21 0,0-21 16,0 0-16,21-21 31,21 0-15,0-1-16,0 1 0</inkml:trace>
  <inkml:trace contextRef="#ctx0" brushRef="#br0" timeOffset="165402.85">20002 8128 0,'0'0'0,"0"-21"0,0 42 47,0 0-47,0 22 0,-21-22 0,21 21 15,0-21-15,0 22 0,-21-1 16,21-21-16,-21 21 0,0 1 0,21-1 16,-21-21-16,21 22 0,0-1 0,-22-21 15,22 21-15,-21-20 0,21 20 16,0-21-16,0 0 0,0 0 0,0 1 16,21 20-16,1-42 15,-1 21-15,0-21 0,0 0 0,0 0 16,0 0-16,1 0 15,-1 0-15,42 0 16,-63-21-16,21 21 0,1-21 16,-1 21-16,0-21 0,-21-1 0,0 1 15,21 0-15,-21 0 0,21 21 0,-21-21 16,0 0-16,0-1 0</inkml:trace>
  <inkml:trace contextRef="#ctx0" brushRef="#br0" timeOffset="165618.72">19897 8551 0,'0'0'0,"-22"0"0,1 0 0,21-21 31,21 21-15,1 0-16,-1 0 0,0 0 0,0 0 15,0-21-15,22 21 0,-22 0 16,0 0-16,21-21 0,-21 21 0,1 0 15,-1 0-15,0-21 0,0 21 0,0 0 16,-21-21-16,0-1 0,21 1 16</inkml:trace>
  <inkml:trace contextRef="#ctx0" brushRef="#br0" timeOffset="165846.59">20024 8213 0,'0'-21'31,"21"21"-31,0 0 16,0 0-16,0 0 0,0-22 16,1 22-16,-1 0 15,0 0-15,0 0 0,0-21 0,0 21 16,22 0-16,-22 0 0,0-21 0,21 21 15,-20-21-15,20 0 0,0 21 16,1-21-16</inkml:trace>
  <inkml:trace contextRef="#ctx0" brushRef="#br0" timeOffset="166218.25">21378 7874 0,'0'0'0,"0"-21"16,0 0-16,0 0 0,-21-64 31,0 85-31,-21 0 32,20 21-32,1-21 0,-21 42 15,21-20-15,0 20 0,-22 0 16,1 1-16,0-1 0,-1 21 15,1 1-15,0-22 0,-1 22 0,22-1 0,-21-20 16,-1 20-16,22-21 16,0 22-16,0-22 0,21 1 0,0-1 0,0 21 15,0-20-15,21-1 0,21 43 16,1-64-16,-22 21 16,21-21-16,-21 1 0,22-1 0,-1 0 15,-21 0-15,22-21 0,-22 0 0,21 0 16,-21 21-16,22-21 0,-22 0 15,0 0-15,0 0 0,-21-21 0</inkml:trace>
  <inkml:trace contextRef="#ctx0" brushRef="#br0" timeOffset="166255.23">21421 8827 0,'42'-43'15</inkml:trace>
  <inkml:trace contextRef="#ctx0" brushRef="#br0" timeOffset="167014.54">21526 8276 0,'-21'-21'31,"21"0"-15,0 0-16,0 0 15,21 21 1,-21-22-1,22 22-15,-1 0 0,0 0 0,0 0 16,21 0-16,-20 0 0,-1 0 16,0 0-16,0 0 0,0 0 0,0 0 15,1 0-15,-1 22 0,0-1 0,0 0 16,-21 0-16,0 0 16,0 0-16,-21 22 0,0-22 15,0 0-15,-22 0 0,1 0 0,0 1 16,-1-22-16,-20 21 0,20 0 15,-20 0-15,21 0 0,-1-21 16,-20 43-16,42-43 0,-1 0 16,1 21-16,42-21 31,1 0-31,-1 0 16,21 0-16,-21 0 0,22 0 0,-22 0 15,21 0-15,-21 0 0,22 0 0,-1 0 16,0-21-16,1 21 15,-1 0-15,-21-22 0,21 22 0,-20 0 16,-1 0-16,0 0 0,0 0 0,0-21 16,0 0-1,1 21-15,-22-21 16</inkml:trace>
  <inkml:trace contextRef="#ctx0" brushRef="#br0" timeOffset="167462.56">22183 8234 0,'0'0'16,"0"-21"-16,0 0 0,0-1 15,-22 22 1,1 0 0,0 0-16,21 22 0,-21-1 0,0 0 15,0 0-15,-1 0 0,1 0 16,21 1-16,-21 20 0,0-21 0,21 0 15,0 0-15,0 22 0,0-22 0,0 0 16,0 0-16,0 0 16,21 1-16,0-1 0,0-21 0,1 0 15,-1 0-15,0 0 0,0 0 16,21 0-16,-20 0 0,-1 0 16,0 0-16,0-21 0,21 21 15,-20-22-15,20 1 0,-21 0 0,0 21 16,0-21-16,1 0 0,-22-22 15,0 22-15,0 0 0,0-42 16,-43 41-16,22 1 0,0-21 16,0 21-16,0 0 0,-1-1 0,1 22 15,0 0-15,0 0 0,0 0 0,0 0 16,-1 0-16,22 22 16,0-1-16,0 0 15,0 0-15,0 0 16,22-21-16,-1 0 15,0 0-15,0 0 0</inkml:trace>
  <inkml:trace contextRef="#ctx0" brushRef="#br0" timeOffset="167730.4">22902 8022 0,'0'0'0,"21"0"31,-21 21-31,0 1 16,0-1-16,0 21 0,0-21 15,0 22-15,0-1 0,-21 0 16,21-21-16,-21 22 0,21-22 0,-21 42 16,0-41-16,21-1 0,-21 0 15,21 0-15,0 0 0,0 0 16,21-21 15,0 0-31,0-21 0</inkml:trace>
  <inkml:trace contextRef="#ctx0" brushRef="#br0" timeOffset="168202.9">23516 8065 0,'0'-22'0,"-63"-41"32,41 63-32,1 0 0,-21 0 15,0 0-15,20 0 0,1 21 16,-21 0-16,21 0 0,0 1 0,-1-1 16,1 0-16,0 0 0,0 0 15,0 0-15,21 1 0,-21-1 0,21 0 16,0 0-16,0 0 0,0 0 15,21-21-15,0 0 0,0 0 16,0 0-16,0 0 16,1 0-16,-1 0 0,0 0 0,0 0 15,0 0-15,22-21 0,-22 21 0,0-21 16,0 0-16,0 21 0,0-21 16,1 0-16,-1-1 0,0 22 0,-21-21 15,21 21-15,0 0 16,-21 21-16,0 1 15,0-1-15,0 0 0,0 0 0,0 0 16,-21 22-16,0-22 0,0 0 16,21 21-16,-21-21 0,21 1 15,0-1-15,-22 0 0,22 21 16,0-21-16,0 1 0,0-1 16,22-21 15,-1 0-31,0-21 0,0-1 15</inkml:trace>
  <inkml:trace contextRef="#ctx0" brushRef="#br0" timeOffset="168454.75">23939 8319 0,'0'0'0,"-21"0"31,42 0-15,1 0-16,-1 0 15,0 0-15,0 0 16,0 0-16,0 0 0,1 0 16,-1 0-16,0 0 15,0-22 1,0 1-16,0 21 15</inkml:trace>
  <inkml:trace contextRef="#ctx0" brushRef="#br0" timeOffset="168902.5">24553 8192 0,'0'0'16,"-21"0"-16,0-22 0,21 1 0,0 0 15,0 0 1,0 0-16,0 0 0,21-1 16,0 22-16,0-21 15,1 21-15,-1 0 0,0 0 16,0 0-16,0 0 0,0 0 0,1 21 16,-1 1-16,0-1 15,-21 0-15,21 0 0,-21 43 16,0-43-16,0 21 0,0-21 0,-21 0 15,0 22-15,0-22 0,-1 0 16,-20 0-16,21 0 0,-21 1 0,-1-1 16,22 0-16,-21 0 0,-1-21 0,1 21 15,21-21-15,0 0 0,0 21 16,-1-21-16,1 22 0,0-22 16,42 0 15,0 0-31,1 0 0,-1 0 15,0 0-15,0 0 0,21 0 16,-20-22-16,-1 22 0,0 0 16,0 0-16,21-42 0,1 42 15,-22-21-15,0 21 0,0-21 0,22 21 16,-22-21-16,0-1 0</inkml:trace>
  <inkml:trace contextRef="#ctx0" brushRef="#br0" timeOffset="169339.7">25188 8149 0,'0'-21'15,"-21"21"17,0 21-32,0 0 15,0 1-15,-1 20 0,1-21 16,21 0-16,-21 0 0,0 22 15,0-22-15,21 0 0,0 0 0,-21 0 16,21 1-16,0-1 0,0 0 0,0 0 16,0 0-1,21 0-15,0-21 0,0 0 0,0 0 16,0 0-16,1 0 0,-1 0 16,0 0-16,0 0 0,0 0 15,0 0-15,1-21 0,-1 21 0,0-21 16,0 0-16,0 0 0,0 0 0,-21-1 15,0-20-15,0 21 0,0-21 16,0 20-16,0-20 0,0 21 0,0-21 16,0 20-16,0 1 0,-21 0 15,0 0-15,0 21 0,0 0 16,0 0-16,-1 0 0,1 0 16,21 21-1,0 0 1,21-21-1,1 0-15,-1 0 0</inkml:trace>
  <inkml:trace contextRef="#ctx0" brushRef="#br0" timeOffset="169743.47">25590 8128 0,'0'-85'31,"0"64"-15,22 21-16,-1-21 0,0 21 16,0 0-16,0 0 0,0 0 15,1 0-15,-1 0 0,0 0 16,0 0-16,0 21 0,0-21 0,-21 21 16,0 1-16,22-1 0,-22 0 15,0 0-15,0 21 0,0-20 16,-22-1-16,1 0 0,0 0 0,0 21 15,0-20-15,0-1 0,-22-21 16,22 21-16,0 0 0,-21 0 0,20-21 16,1 21-16,0-21 15,21 22-15,-21-22 16,21 21-16,21-21 31,0 0-31,0 0 0,1 0 16,-1 0-16,0 0 0,0 0 0,0-21 15,0 21-15,1 0 0,-1-22 16,0 22-16,21-21 0,-21 21 0,1-21 16,41 0-16</inkml:trace>
  <inkml:trace contextRef="#ctx0" brushRef="#br0" timeOffset="170146.84">26374 8086 0,'0'0'0,"-22"0"32,1 0-32,0 0 15,0 21-15,0-21 16,0 21-16,-1 0 0,1 0 0,0 1 16,0-1-16,0 21 0,21-21 15,-21 0-15,-1 1 0,22-1 16,0 0-16,0 0 0,0 0 0,0 0 15,0 1-15,0-1 0,22 0 16,-1-21-16,0 0 0,0 0 16,0 0-16,0 0 0,1 0 0,-1 0 15,0 0-15,0 0 0,0 0 16,0-21-16,1 0 0,-1-1 0,0 1 16,0 0-16,-21 0 0,0 0 0,0-22 15,0 22-15,0 0 0,0-21 16,0 21-16,0-1 0,0 1 0,0 0 15,-21 0 1,0 21-16,0 0 16</inkml:trace>
  <inkml:trace contextRef="#ctx0" brushRef="#br0" timeOffset="170514.63">26649 7641 0,'0'0'0,"-21"0"0,21-21 0,21 21 31,0 21-31,0-21 0,0 21 15,22 1-15,-1-1 0,-21 0 16,21 0-16,-20 21 0,-1-20 0,0 20 16,0 0-16,0 1 0,-21-1 15,0 0-15,0 22 0,0-22 0,0 22 16,0-22-16,-21 21 0,0-20 0,0-1 16,-22 22-16,22-22 0,-21 0 15,0 1-15,20-22 0,-20 21 0,0 0 16,21-20-16,-22 20 0,22-21 15,-21 21-15,21-20 0,-22-1 16,22 0-16,0-21 0,-21 21 0,20 0 16,1-21-16,0 0 0,0 0 15,0 0-15,0 0 0</inkml:trace>
  <inkml:trace contextRef="#ctx0" brushRef="#br0" timeOffset="171242.91">21526 9229 0,'0'0'0,"-21"-43"31,0 43-31,0 0 0,0 0 0,0 0 0,-1 0 15,-20 0-15,0 22 16,21-1-16,-22 0 0,22 0 16,0 21-16,0-20 0,0 20 0,-22 0 15,22 22-15,0-22 0,0 22 0,0-22 0,-1 21 16,22-20-16,0 63 16,0-64-16,0 0 0,0-21 15,0 22-15,22-22 0,20 21 16,-21-21-16,0 1 0,22-22 15,-22 0-15,21 0 0,-21 0 0,22 0 16,-22 0-16,21 0 0,0-22 0,-20 22 16,20-21-16</inkml:trace>
  <inkml:trace contextRef="#ctx0" brushRef="#br0" timeOffset="171624.7">21696 9567 0,'-21'-21'0,"42"42"0,-42-63 15,21 21-15,0 0 0,0 0 16,0-1 0,21 22-16,0 0 0,0 0 15,0 0-15,0 0 0,22 0 16,-22 0-16,0 0 0,0 22 0,0-1 16,-21 0-16,22 0 0,-22 0 0,21 22 15,-21-22-15,0 21 16,0-21-16,0 22 0,-21-22 0,-1 21 15,-20-21-15,21 0 0,-21 1 0,-1-1 16,1 0-16,0-21 0,-1 21 0,1 0 16,0-21-16,20 0 0,-20 21 15,21-21-15,0 0 0,0 0 16,63 0 0,-21 0-16,0-21 15,22 21-15,-22 0 0,21 0 0,-21-21 16,22 21-16,-1-21 0,-21 21 15,21 0-15,1-21 16,-22 21-16,21-21 0,-21 21 0,1-22 0,-1 22 16,0-21-16,0 21 15</inkml:trace>
  <inkml:trace contextRef="#ctx0" brushRef="#br0" timeOffset="172028.26">22288 9589 0,'-42'0'16,"21"0"-16,21 21 0,-21-21 15,0 21-15,21 0 0,-22 0 16,1 0-16,21 1 0,-21-1 0,21 0 16,0 0-16,-21 0 0,21 0 15,0 1-15,0-1 0,0 0 16,0 0-16,0 0 0,21-21 15,0 0 1,0 0-16,1 0 0,-1 0 16,0 0-16,21 0 0,-21-21 0,1 0 15,-1 0-15,0 0 0,0-1 16,0 1-16,0 0 0,-21 0 0,0-21 16,0 20-16,0 1 0,0-21 0,0 21 15,0 0-15,-21-1 0,0 22 16,0 0-16,0 0 0,0 0 0,-1 0 15,1 0-15,0 0 16,21 22-16,0-1 16,0 0-1,21-21-15,0 21 16,1-21-16,-1 0 0,0 0 0</inkml:trace>
  <inkml:trace contextRef="#ctx0" brushRef="#br0" timeOffset="172387.05">22627 9589 0,'0'-22'0,"0"44"0,21-65 16,-21 22-16,21 0 0,1 21 15,-22-21-15,21 21 0,0 0 16,0 0-16,0 0 0,0 0 16,1 0-16,-1 0 0,0 0 0,0 0 15,0 21-15,-21 0 0,21 0 16,-21 0-16,0 1 0,0 20 15,0-21-15,-21 0 0,0 0 0,0 1 16,0-1-16,-22 0 0,22 0 0,-21 0 16,0 0-16,20 1 0,-20-22 15,21 21-15,0-21 0,0 0 0,-1 21 16,22 0 0,22-21 15,-1 0-31,0 0 0,0 0 15,0-21-15,22 21 0,-22-21 16,0 21-16,0-21 0,21 21 0,-20-22 16,20 22-16,-21-21 0,21 0 15,1 21-15,-22-21 0,21 0 0</inkml:trace>
  <inkml:trace contextRef="#ctx0" brushRef="#br0" timeOffset="172782.83">23410 9483 0,'0'0'0,"-21"0"16,0 0-1,0 0-15,0 21 0,21 0 16,-22 0-16,1 0 0,0 1 16,21-1-16,-21 21 0,0-21 0,21 22 15,-21-22-15,21 21 0,0-21 16,0 0-16,0 1 0,0-1 0,0 0 15,0 0-15,0 0 0,21-21 0,0 21 16,0-21-16,0 0 0,22 0 16,-22 0-16,0 0 0,21 0 0,-21 0 15,1 0-15,20 0 0,0-42 16,-21 42-16,1-42 16,-22 21-16,0-1 0,21-20 0,-21 21 15,0-21-15,0-1 0,0 1 0,0 21 16,-21-22-16,-1 22 0,1 0 15,0 0-15,0 0 0,0 21 16,0 0-16,-1 0 0,1 0 0,0 0 16,0 0-16,21 21 15,0 0-15,0 0 0,0 0 16,42-21-16,-21 0 0,1 22 16</inkml:trace>
  <inkml:trace contextRef="#ctx0" brushRef="#br0" timeOffset="173006.7">24151 9694 0,'0'22'0,"0"-44"0,-21 44 16,42-22 15,0 0-16,0 0-15,1 0 0,-1 0 16,0 0-16,0 0 0,0 0 16,0 0-16,1 0 0,-1 0 15,0-22-15</inkml:trace>
  <inkml:trace contextRef="#ctx0" brushRef="#br0" timeOffset="173459.38">24871 9504 0,'0'-21'0,"0"42"0,42-85 32,-21 43-32,0 21 0,1 0 0,-1 0 15,0 0-15,0 0 16,-21 21-16,0 1 15,0-1-15,0 0 0,0 0 0,0 21 16,0 1-16,0-22 0,0 21 0,-21-21 16,21 22-16,-21-22 0,0 21 15,-1-21-15,1 1 0,0-1 0,0 0 16,0 0-16,0-21 0,-1 21 0,1-21 16,0 0-16,-21 0 15,21 0-15,-1 0 0,1 0 16,0 0-16,42 0 31,0 0-31,1 0 16,-1 0-16,0 0 0,0-21 0,0 21 15,0 0-15,1 0 0,-1 0 16,0 0-16,0 0 0,0-21 16,0 21-16,1 0 0,-1 0 0,0 0 15,0-21-15,0 21 0,0-21 16,1 21-16,-1-22 0,0 22 0,0-21 0</inkml:trace>
  <inkml:trace contextRef="#ctx0" brushRef="#br0" timeOffset="173851.32">25590 9440 0,'0'0'0,"0"-21"0,-21 21 16,0 0-16,0 0 15,0 0-15,0 21 16,21 1-16,-22-1 0,1 21 16,0-21-16,0 0 0,0 22 0,21-22 15,0 21-15,-21-21 0,21 22 16,0-22-16,0 0 0,0 0 0,0 0 16,0 1-16,0-1 0,21 0 15,0-21-15,0 0 0,0 21 0,0-21 16,1 0-16,20 0 0,-21 0 0,0 0 15,0 0-15,1-21 0,-1 0 16,0 0-16,0-1 0,0 1 0,0 0 16,-21 0-16,0-21 0,0 20 0,0-20 15,0 0-15,0-1 0,0 22 16,0 0-16,0-21 0,0 21 0,0-1 16,-21 22-16,0-21 15,0 21 1,0 0-1,21 21-15,21 1 16</inkml:trace>
  <inkml:trace contextRef="#ctx0" brushRef="#br0" timeOffset="174243.1">26077 9483 0,'-21'0'0,"42"0"0,-42-21 0,0 21 15,21-22 1,21 22 0,0 0-1,0 0-15,1 0 0,-1 0 16,21 0-16,-21 0 0,0 22 16,-21-1-16,0 0 0,0 0 0,0 0 15,0 0-15,0 1 0,0-1 16,-21 0-16,0 0 0,0 0 0,0 0 15,-22 1-15,1-1 0,21 0 16,-21 0-16,20 0 0,1-21 0,0 21 16,0-21-16,0 22 0,0-22 15,21 21 1,21-21 0,0 0-16,0 0 15,21 0-15,-20 0 0,-1 0 16,0 0-16,0 0 0,21 0 0,1 0 15,-22 0-15,0-21 16,0 21-16,0-22 0,1 22 16,-1 0-16,-21-21 0</inkml:trace>
  <inkml:trace contextRef="#ctx0" brushRef="#br0" timeOffset="174531.36">26670 9440 0,'0'0'0,"0"22"32,-21-1-32,21 0 15,0 0-15,0 21 0,-21-20 16,21-1-16,0 21 0,0-21 0,0 0 15,0 22-15,0-22 0,0 0 16,0 0-16,0 0 0,0 1 16,0-1-16,0 0 0</inkml:trace>
  <inkml:trace contextRef="#ctx0" brushRef="#br0" timeOffset="174931.01">26924 9102 0,'-21'0'15,"42"0"-15,-42-21 0,21 42 31,21 0-31,0 0 0,21 0 16,-20 0-16,20 1 0,-21-1 0,21 0 16,-20 21-16,-1-21 0,21 22 15,-21-22-15,0 21 0,1-21 16,-22 22-16,0-1 0,0 0 0,0 1 16,0-1-16,0 0 0,0 1 0,-22-22 15,1 21-15,-21 1 0,21-1 16,-22-21-16,1 21 0,0-20 15,-1-1-15,1 0 0,0 0 0,-1 0 16,22 0-16,-21 1 0,0-1 16,20-21-16,-41 42 15,42-42-15,0 0 0,21 21 0,-22-21 16,1 0-16</inkml:trace>
  <inkml:trace contextRef="#ctx0" brushRef="#br0" timeOffset="191446.74">3090 10329 0,'0'0'0,"0"-21"16,-21 21 0,0 0 15,0 0-15,0 0-1,-1 0 1,22-21-16,-21 21 15,21-21-15,0 0 16,0 0 0,0-1-1,21 22-15,1-21 16,-1 21-16,0 0 0,0-21 0,0 21 16,0 0-16,1 0 0,20 0 0,-21-21 15,0 21-15,0 0 0,1 0 16,20 0-16,-21 0 0,0 21 15,0 0-15,-21 0 0,0 1 0,22-1 0,-22 0 16,0 21-16,0-21 16,0 22-16,-22-1 0,1-21 0,-21 22 15,21-1-15,0 0 0,-22-21 0,22 22 16,-21-22-16,21 0 0,-22 21 16,22-20-16,0-22 0,0 21 0,0 0 15,-1-21-15,1 0 0,0 0 16,0 0-16,21-21 47,0 0-47,21 21 0,0-22 15,0 1-15,1 21 0,-1-21 16,0 21-16,0-21 0,0 21 16,0 0-16,1 0 0,20-21 15,-21 21-15,0 0 0,22 0 0,-22 0 16,0 0-16,0 0 0,21 21 0,-20 0 15,-1-21-15,-21 21 0,21 0 16,0 1-16,-21-1 0,0 0 0,0 0 16,0 0-16,0 0 0,0 1 15,0-1-15,0 0 0,-21 0 0,0 0 16,0 0-16,-22 1 0,22-1 16,0 0-16,-21-21 0,20 21 15,1 0-15,-21-21 0,21 21 0,-22-21 0,1 22 16,21-22-16,-21 0 15,20 0-15,-20 0 0,0 0 0,21 0 16,-22 0-16,22 0 0,0-22 0,-21 1 16,20 21-16,1-21 0,0 21 15,0 0-15,21-21 0,-21 21 16,21-21-16,0 0 16,21 21-1,-21-22-15,21 1 16,0 21-16,0-21 0</inkml:trace>
  <inkml:trace contextRef="#ctx0" brushRef="#br0" timeOffset="191610.65">4064 10774 0</inkml:trace>
  <inkml:trace contextRef="#ctx0" brushRef="#br0" timeOffset="191699.6">4085 10774 0,'0'0'0</inkml:trace>
  <inkml:trace contextRef="#ctx0" brushRef="#br0" timeOffset="192680.62">5503 10541 0,'0'21'0,"-21"-21"16,0 21-16,21 1 16,-21-22-1,0 0 1,42 0 15,0 0-31,21-22 0,-21 22 0,1-21 16,20 0-16,0 0 0,-21 21 15,22-42-15,-1 20 0,0 1 0,1 0 16,-1-21-16,0 21 0,43-43 16,-64 43-16,0-21 0,1 20 15,-1 1-15,-21 0 0,0 0 0,0 0 16,0 0-16,0-1 0,-21 22 0,-1-21 16,1 21-16,-21 0 15,0 0-15,-22 0 0,22 0 0,-1 0 16,-20 21-16,21 1 0,-1-1 15,1 0-15,0 0 0,-1 0 0,22 0 16,0 1-16,0 20 0,21-21 0,0 0 16,0 22-16,0-22 0,0 0 15,0 21-15,21 1 16,0-22-16,0 21 0,22-21 0,-22 0 16,21 1-16,-21-1 0,22 0 0,-1 0 15,0 0-15,-21 0 0,22 1 16,-1-1-16,0 21 0,-20-21 15,20 0-15,-21 1 0,0-1 0,0 21 16,1-21-16,-22 0 0,0 22 0,0-22 16,0 21-16,-22-21 0,1 1 15,-21 20-15,0-21 0,-22 0 0,22 22 16,-22-22-16,1-21 0,-1 21 0,1 0 16,20-21-16,-20 0 0,21 0 15,-22 0-15,22-21 0,21 0 0,-22 0 16,22-1-16,0 1 0,0 0 0,0-21 15,-1 21-15,1-1 16,0-20-16,21 21 0,-21-21 0,21 20 0,0 1 16,0 0-16,0-21 0,0 21 15,21-1-15,0 1 16,0 21-16,1 0 0,-1-21 0,0 21 16,0 0-16,21 0 0,-20 0 15,20 0-15,0 0 0</inkml:trace>
  <inkml:trace contextRef="#ctx0" brushRef="#br0" timeOffset="193110.37">6223 11049 0,'21'0'31,"0"0"-31,0 0 0,1-21 16,-1 0-16,0 21 0,0-21 16,0-1-16,0 1 0,1 0 15,-1 0-15,0 0 16,-21 0-16,21-1 0,-21-20 0,0 21 16,0 0-16,0 0 0,0-1 0,-21 1 15,0 0-15,0 21 0,-1 0 16,1 0-16,0 0 0,0 0 0,-21 0 15,20 21-15,1-21 0,0 43 16,0-22-16,0 0 0,0 21 16,21-21-16,-22 22 0,22-22 0,0 21 15,0 1-15,0-22 0,0 21 0,0-21 16,0 22-16,0-22 0,43 42 16,-22-42-16,0 1 0,-21-1 15,21-21-15,0 21 0,1-21 16,20 0-16,-21 0 0,0 0 0,22 0 15,-1-21-15,-21 0 0,21-1 0,1 1 16,-1-21-16,0 21 0,22-22 16</inkml:trace>
  <inkml:trace contextRef="#ctx0" brushRef="#br0" timeOffset="193472.42">7197 9906 0,'0'0'0,"-22"0"0,1 0 15,0 0-15,0 0 16,21 21-16,-21 0 0,21 22 0,-21-22 16,21 21-16,-22 1 0,22 20 15,0-21-15,-21 22 0,21 21 16,-21-22-16,21 22 0,-21-22 0,21 1 15,-21 20-15,21-20 0,0-1 0,0 1 16,0-1-16,0-20 0,-21 20 16,21-20-16,0-1 0,0 0 15,0 1-15,-22-1 0,22-21 0,0 21 0,0-20 16,0-1-16,0-42 31,22-1-15,-1 1-16,0 0 0,-21-21 15,21-1-15,0 1 0,0 21 16,1-21-16</inkml:trace>
  <inkml:trace contextRef="#ctx0" brushRef="#br0" timeOffset="193869.2">7281 10943 0,'0'21'0,"0"1"15,21-22 1,1 0-16,-1 0 16,0 0-16,0 0 0,0 0 15,0 0-15,1-22 16,-22 1-16,21 21 0,0-21 0,-21 0 16,0 0-16,0 0 0,0-1 15,0 1-15,0 0 0,0 0 16,-21 21-1,0 0-15,-1 0 16,-20 0-16,21 21 0,0 0 0,0-21 16,-1 21-16,1 1 0,0-1 15,0 21-15,21-21 0,0 0 0,0 22 16,0-22-16,0 0 0,0 21 0,0-20 16,0-1-16,0 0 0,42 21 15,-21-21-15,22-21 16,-22 0-16,0 0 0,0 0 15,22 0-15,-22 0 0,21 0 16,0-21-16,1 21 0,-1-21 0,0 0 16,1 0-16,-1 0 0</inkml:trace>
  <inkml:trace contextRef="#ctx0" brushRef="#br0" timeOffset="194382.9">7959 10753 0,'-22'0'15,"1"0"1,21 21-16,0 0 16,0 0-16,0 0 0,0 1 0,-21 20 15,21-21-15,0 0 0,-21 22 16,21-22-16,0 0 0,0 0 16,0 21-16,0-20 0,0-1 15,-21 0-15,21 0 0,0 0 16,-21-21-1,21 21-15,0-42 16,0 0 0,0 0-16,0 0 0,0 0 15,0-1-15,0-20 0,0 21 16,0 0-16,0-22 0,0 22 0,21 0 16,0-21-16,21-1 15,1 1-15,-22 21 0,0 0 0,21 0 16,-21 21-16,22-22 0,-22 1 15,21 21-15,-21 0 0,1 0 0,-1 0 16,0 0-16,0 21 0,0 1 0,0-1 16,-21 0-16,0 21 0,0-21 0,0 1 15,22 20-15,-22-21 0,0 21 16,0-20-16,0 20 0,0-21 0,0 0 16,0 22-16,0-22 0,-22 0 15,22 0-15,-21-21 0,21 21 0,0 0 16,0-42 31,0 0-47,0 0 0,21 0 0,-21 0 15,22-1-15,-1 1 0</inkml:trace>
  <inkml:trace contextRef="#ctx0" brushRef="#br0" timeOffset="194623.86">8657 10710 0,'0'0'0,"0"22"16,0-1-16,0 0 15,0 0-15,0 0 0,0 0 0,0 22 16,0-22-16,-21 0 0,21 0 0,-21 22 16,21-1-16,0-21 15,0 0-15,0 0 0,0 1 16,-21-1-16,21-42 31,0-1-15,0 1-16,21-21 15</inkml:trace>
  <inkml:trace contextRef="#ctx0" brushRef="#br0" timeOffset="194954.67">8636 10393 0,'0'0'0,"-42"85"31,42-64-31,0 0 0,21 0 16,0-21-16,0 0 16,0 0-16,0 0 15,1 0-15,-22-21 16,0 0-16,21 21 0,-21-21 15,0-1-15,0 1 0,0 0 16,0 0-16,0 0 0,0 0 0,0-1 16,-21 22-16,21-21 0,-22 21 15,1 0-15,0 0 16,21 21-16,0 1 0,-21-22 0,0 21 16,21 0-16,0 0 0,0 21 15,0-20-15,0-1 0,0 0 0,0 0 16,0 0-16,0 0 0,21 1 15,0-22-15</inkml:trace>
  <inkml:trace contextRef="#ctx0" brushRef="#br0" timeOffset="195378.59">9080 10689 0,'0'0'0,"0"-21"15,-21 21-15,0 0 16,0 0-16,21 21 16,0 0-16,-21 1 15,21 20-15,-21-21 0,21 0 0,0 0 16,0 1-16,0 20 0,0-21 16,0 0-16,0 0 0,0 43 15,0-43-15,0 0 0,0 0 0,21 1 16,0-1-16,0-21 15,0 0-15,0 0 0,1 0 16,-1 0-16,0 0 0,0-21 16,0 21-16,0-22 0,1 1 0,-1 0 15,-21 0-15,21 0 0,-21 0 0,21-1 16,-21-20-16,0 21 0,0 0 16,0-22-16,0 22 0,0 0 15,0 0-15,0 0 0,21 21 63,0 0-63,1 0 15</inkml:trace>
  <inkml:trace contextRef="#ctx0" brushRef="#br0" timeOffset="196086.8">9588 10732 0,'0'-22'31,"-21"22"-15,0 22-1,21-1 1,0 0-16,0 0 16,-21 21-16,21-20 0,0-1 0,0 0 15,0 0-15,0 21 0,0-20 0,0-1 16,0 0-16,0 0 0,-21 0 15,21 0-15,0 1 0,0-1 0,0 0 16,0 0-16,-21-42 47,21 0-47,0 0 0,0-1 16,0 1-16,0 0 0,0 0 15,0 0-15,0-22 0,0 22 0,0-21 16,0 21-16,0-22 0,21 22 0,0-21 15,0 21-15,-21 0 0,21-1 16,0 22-16,1-21 0,-1 21 16,0-21-16,0 21 0,0 0 0,0 0 15,1 0-15,-1 21 0,0 0 0,0 1 16,0-1-16,-21 0 0,21 0 0,1 43 16,-22-43-16,0 21 15,0-21-15,0 0 0,21 1 0,-21 20 16,0-21-16,0 0 0,0 0 15,0 1-15,0-1 0,0 0 0,0 0 16,0-42 15,0 0-31,0 0 16,0-1-16,0 1 0,0 0 16,0 0-16,0-21 0,21 20 0,0-20 15,0 0-15,0-1 0,1 1 0,20 21 16,-21-21-16,21 20 0,1-20 15,-22 21-15,21 21 0,1 0 0,-1 0 16,-21 0-16,21 0 0,-20 0 16,-1 21-16,21 0 0,-42 22 15,21-22-15,0 0 0,-21 21 0,0 43 16,0-43-16,0-21 16,0 1-16,0 20 0,0-21 15,0 0-15,0 0 0,0 1 0,-21-1 16,0 0-16,0 0 0,0-21 15</inkml:trace>
  <inkml:trace contextRef="#ctx0" brushRef="#br0" timeOffset="196151.76">10329 10986 0,'0'-22'0,"0"1"0</inkml:trace>
  <inkml:trace contextRef="#ctx0" brushRef="#br0" timeOffset="197023.8">11938 10329 0,'21'0'16,"0"0"-1,0 0-15,1-21 16,-1 21-16,0-21 0,0 21 16,0-21-16,0 0 0,22 0 0,-22 21 15,21-22-15,1 1 0,-22 0 0,21 0 16,0 0-16,-20 0 0,20-1 15,-21-20-15,21 21 0,-20 0 0,-22 0 16,0-22-16,0 22 0,0 0 0,0 0 16,-22 0-16,1-1 15,0 1-15,-21 0 0,-22 21 0,22 0 16,-22 0-16,1 0 0,-1 0 0,1 0 16,21 0-16,-22 21 0,22 0 15,-22 1-15,22-1 0,0 0 0,20 21 16,-20-21-16,21 22 0,0-22 15,0 21-15,21-21 0,0 22 0,0-1 16,0-21-16,0 22 0,21 20 16,0-42-16,0 22 0,0-22 15,22 0-15,-22 21 0,21-21 0,0 22 16,1-22-16,-1 21 0,0-21 16,22 22-16,-22-22 0,1 21 15,-1-21-15,0 22 0,-21-22 0,22 21 16,-22-21-16,0 1 0,-21 20 0,0-21 15,0 0-15,0 0 0,0 1 16,-21-1-16,-43 0 0,22 0 16,-21-21-16,20 0 0,-20 21 0,-1-21 15,1 0-15,20 0 0,-20 0 16,21 0-16,-1-21 0,1 0 0,0 21 16,20-21-16,-20 0 0,-21-22 15,41 22-15,1 0 0,0 0 16,0 0-16,0 21 0,21-22 15,0 1-15,0 0 0,0 0 0,21 21 16,0 0-16,0-21 16,0 21-16,1 0 0,20-21 15,-21 21-15,21 0 0,-20 0 0,20-22 16,0 22-16</inkml:trace>
  <inkml:trace contextRef="#ctx0" brushRef="#br0" timeOffset="197414.58">12361 10816 0,'0'0'0,"21"0"32,1 0-32,-1 0 15,0 0-15,0 0 0,0-21 0,0 21 16,1-21-16,-1 21 0,0-21 0,0 0 15,0 21-15,0-22 0,1 1 16,-1 0-16,-21 0 0,0 0 0,0 0 16,0-1-16,0 1 0,-21 21 31,-1 0-31,1 0 0,0 0 0,0 21 16,0 1-16,0-1 0,21 0 15,-22 21-15,22-21 0,-21 1 16,21 20-16,0-21 0,0 0 0,0 0 15,0 1-15,0-1 0,0 0 0,21 0 16,-21 0-16,22-21 0,-1 21 16,0-21-16,0 0 0,0 0 15,0 0-15,1 0 0,20 0 0,-21 0 16,0 0-16,0 0 0,1 0 16,20-21-16,-21 0 0</inkml:trace>
  <inkml:trace contextRef="#ctx0" brushRef="#br0" timeOffset="197774.37">12912 10668 0,'0'0'0,"0"-21"0,0 0 0,0 0 16,0-1-16,21 1 0,0 21 15,0-21-15,0 21 16,0 0-16,1 0 0,-1 0 0,0 0 16,0 21-16,0-21 0,0 21 15,1 1-15,-1-1 0,0 0 0,0 21 16,-21-21-16,21 1 0,-21 20 0,21-21 15,-21 0-15,0 22 0,0-22 16,0 0-16,0 0 0,0 0 0,0 0 16,0 1-16,0-1 0,-21-21 15,0 0 1,0 0 0,21-21-16,0-1 15,0 1-15,0 0 0,0 0 0,0 0 16,0 0-16,0-1 0,0-20 15,21 21-15,0-21 0,0 20 0,1 1 16,-22 0-16,21 0 0,0 0 16,0 0-16,0 21 0,0 0 0,1 0 15,-1 0-15,0 0 0,0 0 16,0 0-16</inkml:trace>
  <inkml:trace contextRef="#ctx0" brushRef="#br0" timeOffset="198091.7">13737 10478 0,'0'0'0,"0"-22"0,0 44 31,0-1-15,0 0-16,0 21 0,0-21 0,0 1 15,21 20-15,-21-21 0,0 21 16,0-20-16,0 20 0,0-21 16,21 0-16,-21 0 0,0 1 0,0-1 15,0 0-15,0 0 0,0 0 0,22 0 16,-1-21 15,0-21-15,0 0-1,-21 0-15,21 0 0,0 0 0</inkml:trace>
  <inkml:trace contextRef="#ctx0" brushRef="#br0" timeOffset="198331.57">14160 10372 0,'0'0'0,"0"-21"0,0-1 16,-21 44 15,21-1-31,-21 0 0,0 0 0,0 21 15,21-20-15,-21 20 0,-1 0 16,1-21-16,0 22 0,0-22 0,21 21 16,-21-21-16,0 22 0,-1-22 0,22 0 15,0 0-15,-21 0 0,0 1 16,21-1-16,0 0 0,0 0 16,21-21 15,0 0-31,1-21 15,-1 0-15</inkml:trace>
  <inkml:trace contextRef="#ctx0" brushRef="#br0" timeOffset="198710.61">14351 10710 0,'0'0'0,"21"0"0,0 0 16,0-21-16,1 21 15,-1 0-15,0 0 0,0-21 0,0 21 16,0-21-16,1 21 0,-1-21 16,21 0-16,-21 21 0,0-22 0,1 1 15,-1 21-15,-21-21 0,21 0 16,-21-21-16,0 20 0,0 1 0,0 0 16,0 0-16,0 0 0,0 0 15,0-1-15,-21 22 0,0 0 16,-1 0-16,1 0 0,0 0 15,0 22-15,0-1 0,0 0 0,-1 0 16,22 21-16,-21-20 0,0 20 0,21-21 16,-21 21-16,21 1 15,0-22-15,0 0 0,0 21 0,0-20 16,0-1-16,0 0 0,0 0 0,21 0 16,0 0-16,0-21 0,1 22 15,-1-22-15,21 0 0,-21 0 16,0 0-16,1 0 0,-1 0 0,0 0 15,0 0-15</inkml:trace>
  <inkml:trace contextRef="#ctx0" brushRef="#br0" timeOffset="199191">15113 10435 0,'0'-21'0,"0"42"0,0-63 0,0 21 16,-21 21-16,21-21 0,0-1 15,0 1-15,0 0 16,21 21-16,0 0 0,0-21 16,0 21-16,1 0 0,-1 0 15,0 0-15,21 0 0,-21 0 0,1 21 16,-1 0-16,0 0 0,0 1 16,-21 20-16,21 0 0,0 22 15,-21-22-15,0 0 0,0 1 16,0-22-16,0 21 0,0-21 0,0 22 15,0-22-15,0 0 0,0 0 16,0 0-16,0 1 0,0-1 16,-21-21-16,0 0 15,0 0-15,0 0 16,0-21 0,21-1-16,0 1 0,0 0 15,21 0-15,0-21 0,0 20 0,0-20 16,0 0-16,1-1 0,-1 1 15,21 0-15,-21-1 0,0 1 16,22 21-16,-22-21 0,0 20 0,0 1 16,22 0-16,-22 0 0,0 0 0,0 21 15,-21-21 1,21 21-16,-21 21 31,-21-21-31,0 21 0,0-21 16,0 21-16</inkml:trace>
  <inkml:trace contextRef="#ctx0" brushRef="#br0" timeOffset="200454.96">3260 12954 0,'0'0'15,"0"-21"1,-22 21-16,22-21 0,0 0 0,-21 21 16,21-22-16,0 1 0,0 0 15,0 0-15,0 0 0,0 0 16,0-1-16,0 1 16,0 0-16,0 42 31,0 0-31,0 22 0,-21-1 15,21 0-15,0 22 16,-21-22-16,0 22 0,0-22 0,-1 22 16,22-22-16,-21 0 0,0 1 15,0-1-15,0 0 0,21 1 0,-21-1 16,21-21-16,-22 21 0,22-20 0,-21-1 16,21 0-16,0 0 15,0-42 1,0 0-1,0 0-15,0-1 0,0 1 16,21 21-16,1-21 0,-22 0 16,21 21-16,21-21 0,-21 21 15,22 0-15,-22-21 16,0 21-16,21 0 0,-21 0 0,22 0 16,-22 0-16,21 0 0,-21-22 0,22 22 15,-22 0-15,0 0 0,0-21 16,0 21-16,1-21 0,-22 0 15,21 0-15,-21 0 16,0-1-16,0 1 0,0 0 16,0 0-16,0 0 0,-21 0 15,21-1-15,0 1 0,-22 21 16,1-21-16,0 42 16,0 0-1,21 1-15,0 20 16,0-21-16,0 0 0,0 22 15,-21-22-15,21 21 0,0-21 0,0 22 16,-21-22-16,21 0 0,0 21 16,0-21-16,0 22 0,0-22 0,0 0 15,-22 0-15,22 0 0,0 1 16,0-1-16,0 0 0,-21-21 0,21 21 16,0-42 15,21 0-16</inkml:trace>
  <inkml:trace contextRef="#ctx0" brushRef="#br0" timeOffset="200842.73">3895 13420 0,'0'0'0,"0"21"0,0 0 16,21-21-16,-21 21 16,0 0-16,21-21 15,0 0 1,0 0-16,0 0 16,1 0-16,-1-21 15,0 0-15,-21 0 16,0 0-16,0 0 15,0-1-15,0 1 16,0 0-16,-21 21 16,0 0-16,-1 0 15,1 21 1,21 0-16,-21-21 16,21 22-16,0-1 0,0 0 15,0 0 1,21-21 15</inkml:trace>
  <inkml:trace contextRef="#ctx0" brushRef="#br0" timeOffset="202582.46">6032 13250 0,'0'-21'63,"22"21"-48,-1-21-15,-21 0 0,21 0 16,-21 0-16,0-1 0,0 1 16,0 0-16,-21 0 15,-22 21-15,22-21 0,-42-22 16,20 22-16,1 21 0,0-21 15,-1 21-15,1 0 0,0 0 16,-1 0-16,22 0 0,-21 21 0,0 0 16,-1 1-16,22-1 0,-21 21 15,21-21-15,-1 22 0,1-1 0,0 0 16,21 1-16,0 20 0,0-21 16,0 1-16,0 20 0,0-20 0,0-1 15,0 0-15,0 1 0,21-1 16,22 0-16,-22-21 0,21 1 15,-21-1-15,0-21 0,22 0 0,-22 0 16,21 0-16,1 0 0,-22 0 16,21-21-16,0-1 0,1 1 0,-1-21 15,-21 21-15,22-22 0,-1 1 16,0 0-16,1-1 0,-22 1 16,21 0-16,-21-1 0,22-62 15,-22 41-15,0 1 0,0-1 16,-21 1-16,21-1 0,-21 1 0,0-1 15,0 22-15,0-22 0,0 22 16,0 0-16,0-1 0,0 22 0,0-21 16,0 21-16,0-1 0,-21 22 15,0 0-15,0 22 16,0-1-16,21 0 0,0 21 16,-22 1-16,1 20 0,21-21 15,-21 22-15,21-1 0,-21 1 0,21-22 16,0 22-16,0-1 0,0-20 15,0 20-15,0-21 0,0 1 16,21-1-16,21 64 0,-20-85 16,-22 21-16,21 1 0,0-22 0,0 21 15,0-21-15,0 1 0,1-1 16,-1-21-16,0 0 0,0 0 0,0 0 16,0 0-16,22 0 0,-22 0 15,0-21-15,0-1 0,0 1 0,22 0 16,-22 0-16,0-21 0,21-22 15,-20 43-15,-1-21 16,-21 20-16,0-20 0,0 21 0,0-21 16,0 20-16,0 1 0,0 0 0,0 0 15,-21 0-15,-1 21 16,1 0-16,0 0 0,0 0 0,21 21 16,-21 0-16,0-21 0,21 21 15,0 0-15,0 1 0,0-1 16,21 0-1,0-21-15,0 0 16,0 0-16,0 0 0,1 0 0,-1 0 16,0 0-16,0 0 0,21-21 15,-20 21-15,-1-21 0,0-1 16,0 22-16,21-21 0,-20 0 0,-1 0 16,0 0-16,0 0 15,0 21-15,-21-22 0,0 44 47,0-1-47,0 0 0,0 0 0,0 0 16,0 0-16,-21 22 0,21-22 15,-21 0-15,21 21 0,0-20 0,0-1 16,0 21-16,0-21 0,0 0 16,0 22-16,0-22 0,0 0 0,21 0 15,-21 0-15,21-21 16,0 0-16,1 0 0,-1 0 15,0 0-15,0 0 0,0 0 16,0-21-16,22-21 0,-22 21 16,0-22-16,0 22 0,0 0 0,1-21 15,-1 21-15,-21-22 0,0 22 16,21 0-16,-21-21 0,0 20 0,0 1 16,0 0-16,0 42 31,0 0-16,0 22-15,0-22 0,0 0 16,0 0-16,0 0 0,0 22 0,0-22 16,0 0-16,0 0 0,0 0 0,0 1 15,0-1-15,0 0 0,0 0 16,21-21 15,-21-21-31,0 0 16,0 0-16,21-1 0,-21 1 0,0 0 15</inkml:trace>
  <inkml:trace contextRef="#ctx0" brushRef="#br0" timeOffset="202750.36">7408 12996 0,'0'-21'15,"-21"21"1,42 0 31,0 0-47,1 0 0,-1 0 15</inkml:trace>
  <inkml:trace contextRef="#ctx0" brushRef="#br0" timeOffset="203198.32">7705 13208 0,'0'-42'15,"0"21"-15,0-1 16,21 1 0,0 21-16,0 0 15,0 0 1,-21 21-16,21-21 0,1 43 15,-22-1-15,0-21 0,21 0 16,-21 22-16,0-22 0,0 0 16,0 21-16,0-20 0,0 20 0,21 0 15,-21 1-15,0-22 0,0 0 16,0 0-16,21-21 31,0 0-31,-21-21 16,0 0-16,21 0 0,1-1 15,-1-20-15,-21 21 0,21-21 0,0 20 16,0-20-16,0 0 0,-21-1 16,22 1-16,-1 0 0,0 21 15,-21-22-15,21 1 0,-21 21 0,21 0 16,-21-1-16,21 1 0,1 21 16,-1 0-16,0 0 15,-21 21-15,21 1 16,-21-1-16</inkml:trace>
  <inkml:trace contextRef="#ctx0" brushRef="#br0" timeOffset="203559.21">8382 13420 0,'0'0'15,"21"0"-15,0 0 16,0 0-16,1-21 15,-1-1-15,0 1 0,-21 0 16,21 0-16,0 0 0,0 0 0,-21-22 16,0 22-16,0 0 0,0-21 15,0 20-15,0 1 0,0-21 0,0 21 16,0 0-16,-21 21 16,0 0-16,0 21 15,0 0-15,0 0 0,21 0 0,0 0 16,-22 22-16,22-22 0,-21 0 15,21 21-15,0-20 0,0 41 16,0-42-16,0 22 0,0-22 16,0 0-16,21 0 0,1 0 15,-1 0-15,0 1 0,0-22 16,0 0-16,22 0 0,-22 0 0,0 0 16,21 0-16,-21 0 0,1-22 15,20 22-15,-21-21 0,0 0 0</inkml:trace>
  <inkml:trace contextRef="#ctx0" brushRef="#br0" timeOffset="203911.02">8996 13123 0,'0'0'0,"-21"0"0,21-21 0,0 0 16,0 0 0,21 21-1,0 0-15,0 0 16,0 0-16,0 0 0,22 21 0,-22-21 15,0 21-15,21 22 16,-20-1-16,-1-21 0,-21 0 16,0 22-16,21-22 0,-21 21 0,0-21 15,0 0-15,0 22 0,0-22 0,0 0 16,0 0-16,0 0 0,0 1 0,0-1 16,-21-21-16,0 0 15,-1 0-15,1 0 16,21-21-1,0-1-15,0 1 0,0 0 16,0 0-16,0 0 0,0 0 0,21-22 16,1 22-16,-1-64 0,21 43 15,-21 0-15,0 21 0,1-22 16,-1 22-16,-21-21 0,21 21 0,0-1 16,0 1-16</inkml:trace>
  <inkml:trace contextRef="#ctx0" brushRef="#br0" timeOffset="206551.66">10647 12764 0,'0'21'0,"0"0"15,21-21-15,-21 21 0,21-21 16,21 0 0,-20 0-16,-1 0 0,0 0 0,0 0 15,0 0-15,22-21 0,-22 21 0,21-21 16,0 0-16,1-1 15,-22 1-15,21 0 0,1 0 0,-1 0 16,0 0-16,-21-1 0,1 1 0,-1 0 16,-21-42-16,0 41 15,0 1-15,-21 0 0,-1-21 0,-20 42 16,-43-43-16,22 43 16,21 0-16,-22 0 0,1 0 0,20 0 15,1 0-15,-85 64 16,106-43-16,-22 21 15,22-20-15,21 20 0,0 0 0,0 1 16,0-1-16,0 0 0,0 1 0,0-1 16,21-21-16,1 21 0,-1-20 15,0 20-15,21-21 0,1 0 0,-22-21 16,21 21-16,0 1 0,1-22 16,-1 0-16,0 0 0,-20 0 0,20 0 15,-21 0-15,0 0 0,-21-22 16,0 1-16,-42 0 15,21 21-15,0 0 16,-22 0-16,22 0 0,-21 0 16,-1 0-16,22 21 0,-21 0 15,0 1-15,20-1 0,-20 0 0,21 0 16,0 0-16,0 0 0,21 1 16,0 20-16,0-21 0,0 0 0,0 0 15,0 1-15,0-1 0,0 0 0,21 0 16,0 0-16,21 0 15,-21-21-15,1 0 0,-1 0 0,21 0 16,-21 0-16,22 0 0,-1 0 0,-21 0 16,21 0-16,-20-21 0,20 21 15,-21-21-15,21 0 0,-20 0 0,-1 21 16,0-21-16,0-22 0,0 22 16,0 0-16,1-21 0,-1 20 0,21-41 15,-21 42-15,0 0 16,1-1-16,20 22 0,-21-21 15,0 21-15,0 0 0,22 0 0,-22 0 16,0 21-16,0 1 0,-21-1 16,0 0-16,0 0 0,0 0 15,0 0-15,0 1 0,0-1 0,0 0 16,0 0-16,-21 0 0,21 0 0,-21 1 16,0-1-16,0 0 0,-1 0 15,1-21-15,21 21 16,0-42 15,0 0-31,21 0 16,1 0-16,-1-1 0,0 1 15,0-21-15,0 21 0,0-22 16,1 22-16,-1 0 0,0-21 0,0 21 16,0-1-16,0 1 0,1 0 15,-1 0-15,0 21 0,-21-21 16,0 42-1,-21-21 1,0 21-16,21 0 0,-22 0 16,1 1-16,0-1 0,21 0 0,0 21 15,-21-21-15,21 1 0,0-1 0,0 0 16,0 0-16,0 43 16,21-43-16,0 0 0,0 0 15,1-21-15,20 21 0,-21-21 16,21 0-16,1 0 0,-1 0 0,-21 0 15,22 0-15,-1 0 0,0-21 16,1 21-16,-1-21 0,0 0 16,1 0-16,-1-1 0,-21 1 0,21-21 15,-20 0-15,-22-1 0,21 22 16,-21-21-16,0 21 0,0-22 0,0 22 16,-21 0-16,-1 0 0,22 0 15,-21 21-15,0 0 0,0 0 0,0 0 16,0 0-16,-1 21 0,1 0 15,0 0-15,0 21 0,0-20 0,21 20 16,0 21-16,0-41 16,0-1-16,0 21 0,0-21 0,0 0 15,21 1-15,0-1 0,-21 0 16,21-21-16,0 21 0,1-21 0,-1 0 16,21 0-16,0 0 15,1 0-15,-22 0 0,21 0 0,-21 0 16,22-21-16,-22 0 0,0 0 15,0-1-15,0 1 0,22 0 0,-22 0 16,0-21-16,-21 20 0,21 1 16,0-21-16,1 21 0,-1 0 0,0-1 15,0 1-15,-21 0 0,21 21 0,0 0 16,1 0 0,-1 0-16,-21 21 15,0 0-15,0 1 0,21-1 16,-21 0-1,21-21-15,-21-21 47,0 0-31,0-1-16,0 1 0,0 0 16,0 0-16,0 0 0,0 0 15,-21 21-15,21-22 0,-21 22 0,0 0 31,-1 0-31,1 0 0,0 22 16,0-1-16,21 0 0,-21 0 0,0 21 16,21-20-16,-22 20 0,22-21 15,-21 0-15,21 22 0,-21-22 0,21 21 16,0-21-16,0 0 0,0 22 16,0-22-16,0 0 0,0 0 15,21 0-15,0 1 0,1-1 16,20-21-16,-21 0 0,21 0 0,-20 0 15,20 0-15,0 0 0,1 0 16,-22 0-16,21-21 0,0-1 0,1 1 16,-1 0-16,-21 0 0,22 0 15,-22-22-15,0 22 0,0 0 16,0-21-16,0 21 0,-21-22 0,0 22 16,0 0-16,22 0 0,-22 0 0,0-1 15,-22 44 1,22-1-1,-21 0-15,21 0 0,0 0 0,0 22 16,0-22-16,-21 0 0,21 0 16,0 0-16,0 0 0,0 1 15,0-1-15,0 0 0,0 0 0,21 0 16,0-21-16,1 0 16,-1 0-16,0 0 0,0 0 15,21 0-15,-20 0 0,20-21 16,-21 0-16,0 0 0,0 0 15,1-1-15,-1 1 0,0-21 16,0 21-16,-21-22 0,21 22 0,0-21 16,-21 21-16,0 0 0,22-22 15,-1 22-15,-21 0 0,0 42 32,0 0-17,0 0-15,-21 1 0,21 20 0,0-21 16,0 21-16,0-20 0,0 20 15,0 0-15,0-21 0,0 1 0,21 20 16,0-21-16,0 0 0,-21 0 0,21 1 16,0-22-16,22 21 0,-22-21 15,0 0-15,0 0 0,0 0 0,43-21 16,-22-1-16,-21 1 0,22 0 16,-1 0-16,-21-21 15,22 20-15,-22-20 0,21 0 0,-21-1 16,22-62-16,-22 41 0,0 1 15,-21 20-15,0-20 0,0 20 16,21-20-16,-21 21 0,21-1 0,-21 22 16,0 0-16,0 0 0,0 0 15,0 42 1,0 21-16,0-21 0,0 22 16,0-1-16,-21 0 0,21 22 15,-21-22-15,21 22 0,-21-22 16,21 21-16,0-20 0,0 63 15,0-64-15,0-21 0,0 21 16,0-20-16,0 20 0,21-21 0,-21 0 0,21 0 16,-21 1-1,21-22-15,0 0 0,1 0 0,-1 0 16,0 0-16,0-22 0,-21 1 16,21 0-16,0 0 0,1 0 15,-1 0-15</inkml:trace>
  <inkml:trace contextRef="#ctx0" brushRef="#br0" timeOffset="206747.54">14287 12891 0,'0'0'0,"-21"0"16,0 0-16,42 0 16,0 0-1,1 0-15,20 0 0,-21 0 0,21 0 16,1 0-16,-1 0 0,0 0 15,1 0-15,-1 0 0,0 0 0,1 0 16,-1 0-16,-21 0 0,22-22 16,-22 1-16,0 21 0</inkml:trace>
  <inkml:trace contextRef="#ctx0" brushRef="#br0" timeOffset="207631.04">15600 13102 0,'0'0'0,"21"0"16,0 0-1,-21-21 1,21 21-16,-21-21 0,21 21 15,1-21-15,-22 0 0,0-1 16,0 1-16,0 0 0,0 0 16,0 0-16,-22 0 0,-20-22 15,0 22-15,-1 0 0,22 0 16,-21 21-16,0 0 0,-1 0 16,1 0-16,21 0 0,-22 0 0,22 21 15,-21 0-15,0 0 0,20 0 16,1 22-16,0-22 0,0 21 15,0 1-15,0-1 0,21 0 0,-22-21 16,22 22-16,0-22 0,0 21 16,0-21-16,22 1 0,-22-1 0,21 0 15,0-21-15,0 21 0,21-21 0,-20 0 16,20 0-16,-21 0 0,21 0 16,-20 0-16,20 0 0,-21 0 0,21-21 15,-20 0-15,-1 0 0,0-1 0,0 1 16,0 0-16,0 0 0,1-21 15,-22 20-15,0-20 0,21 21 0,-21-21 16,0-1-16,21 22 16,-21-21-16,0 21 0,0-1 0,0 44 31,0-1-31,0 0 16,0 0-16,0 21 0,21-20 0,-21 20 15,21-21-15,-21 0 0,21 0 16,-21 22-16,22-22 0,-1 0 15,0 0-15,-21 0 0,21-21 0,0 0 16,0 0-16,1 0 16,-1 0-16,0 0 0,0 0 0,0-21 15,0 0-15</inkml:trace>
  <inkml:trace contextRef="#ctx0" brushRef="#br0" timeOffset="208203.71">16192 12446 0,'0'0'16,"-21"21"-1,21 0-15,-21 1 16,21-1-16,0 0 0,0 21 0,0-21 16,-21 22-16,21-1 0,0 0 0,0 1 15,0-1-15,0 0 0,0 1 16,0-1-16,0 0 0,0 1 15,0-22-15,0 21 0,0-21 0,0 1 16,0-1-16,0 0 0,0 0 16,0 0-16,-21-21 0,21 21 15,-21-21 1,21-21 0,0 0-16,0 0 0,0 0 15,0 0-15,0-1 16,21 1-16,-21-21 0,42 0 15,0 20-15,-20 1 0,20 0 16,0 0-16,1 21 0,-1 0 16,0 0-16,1 0 0,-22 0 0,21 0 15,0 21-15,-20-21 0,20 21 16,-21 0-16,0 1 0,0-1 0,-21 0 16,0 0-16,0 0 0,0 0 0,0 1 15,-21-1-15,0 0 0,-21 0 16,-22 21-16,22-42 0,0 22 15,-1-1-15,-20-21 0,20 21 16,1-21-16,0 0 0,21 0 0,-22 21 16,22-21-16,0 0 0,0 0 0,0 0 15,21-21 32,21 0-47,0 21 16,21-21-16,-21 21 0,22-22 0,-22 1 15</inkml:trace>
  <inkml:trace contextRef="#ctx0" brushRef="#br0" timeOffset="208502.54">17081 12510 0,'22'-22'0,"-44"44"0,44-65 0,-1 22 0,-21 0 16,0 42-1,0 0 1,0 0-16,0 1 0,-21 20 16,-1-21-16,1 21 0,21 22 0,-21-22 15,0 22-15,0-22 0,0 22 0,-1-22 16,1 21-16,0-20 0,0-1 16,0-21-16,21 22 0,0-1 15,0-21-15,0 0 0,0 0 0,0 1 16,0-1-16,0 0 15,21-21 17,0-21-32,0 21 0,0-21 0,1-1 15,20 1-15</inkml:trace>
  <inkml:trace contextRef="#ctx0" brushRef="#br0" timeOffset="209263.1">17293 13081 0,'0'0'0,"-21"21"0,0-21 0,21 21 16,-21 1-16,42-22 47,0 0-47,-21-22 16,21 22-16,0-21 0,0 21 0,1-21 15,-1 0-15,0 0 0,-21 0 16,21-1-16,-21 1 0,21 0 0,-21 0 15,0 0-15,0 0 0,0-1 16,0 1-16,-21 21 16,0 0-16,0 0 0,0 0 15,-1 0-15,1 21 0,0 1 16,0-1-16,0 0 0,0 0 16,21 21-16,0-20 0,-22-1 0,22 0 15,-21 21-15,21-21 0,0 1 16,0-1-16,0 0 0,0 0 0,0 0 15,0 0-15,21-21 16,1 0-16,-22 22 0,21-22 0,0 0 16,21 0-16,22 0 0,-22 0 15,0 0-15,1 0 0,-1 0 16,0-22-16,1 22 0,-1-21 0,0 0 16,1 0-16,-1 0 15,0-22-15,1 22 0,-1 0 0,0-21 0,1 21 16,-22-22-16,21 22 0,-21-21 15,-21 21-15,22-1 0,-22 1 16,0 0-16,-22 21 16,1 0-16,21 21 15,-21-21-15,0 21 0,-21 1 16,20-1-16,22 0 0,-21 0 0,21 0 16,0 0-16,0 1 0,0-1 15,0 0-15,0 0 0,0 0 0,21 0 16,-21 1-16,22-22 0,-1 21 0,0 0 15,0 0-15,21-21 0,-20 21 16,20 22-16,-21-43 16,0 21-16,-21 0 0,0 0 15,-21 0 1,0-21-16,0 0 16,0 0-16,-22 0 15,1 0-15,21 0 16,0 0-16,-1 0 0,1 0 31,0 0-15</inkml:trace>
  <inkml:trace contextRef="#ctx0" brushRef="#br1" timeOffset="-211685.78">2244 4636 0,'0'0'0,"0"-22"16,0 1 0,0 0-1,0 0-15,-22 0 16,22 0 0,-21-1-16,21 1 15,0 0 1,0 42 31,0 0-47,0 1 15,0-1-15,0 0 16,0 0-16,0 0 0,0 0 16,0 1-16,0-1 0,21 0 15,-21 0-15,22 0 0,-22 0 0,21 22 16,-21-22-16,21 0 0,-21 0 15,0 22-15,0-22 0,0 0 0,21 0 16,-21 0-16,0 0 0,0 1 16,0-1-16,0 0 0,21 0 0,-21 0 15,21 0-15,-21 1 16,22-22-16,-22 21 16,21 0-1,0-21 32,0 0-31,0 0-1,0 0-15,1 0 0,-1 0 16,0 0-16,0 0 16,0 0-16,0 0 0,1-21 15,-1 21-15,0-21 0,0 21 0,0-22 16,0 1-16,-21-21 0,43 21 15,-22 0-15,21-1 0,22 1 0,20 0 16,-20 0-16,-1-21 0,-20 20 16,41 1-16,-20-21 0,21-22 0,-1 64 15,1-21-15,21-21 0,0 0 0,63-22 16,-84 43-16,-1 0 16,1 0-16,-22-1 0,22 1 0,-21 0 15,-22 0-15,21 21 0,-20-21 16,20 0-16,-20 21 0,-22-22 0,42 1 15,-42 21-15,1 0 0,-1 0 16,0-21-16,0 21 0,0 0 16,-42 0 171,0 0-187,0 0 0,0 0 0</inkml:trace>
  <inkml:trace contextRef="#ctx0" brushRef="#br1" timeOffset="-195606.4">1524 7345 0,'0'0'0,"0"-21"16,0 0-16,0-1 0,0 1 16,0 0-1,0 0-15,0 0 0,0 0 16,0-1-1,0 44 48,0-1-63,0 0 0,0 0 16,0 0-16,21 0 0,-21 22 0,0-22 15,0 21-15,0 1 0,0-22 16,0 21-16,0-21 0,0 22 15,21-1-15,-21-21 0,0 21 16,0-20-16,21 20 0,-21-21 16,0 21-16,0-20 0,0-1 0,0 21 15,0-21-15,22 0 0,-22 22 16,0-22-16,21 0 0,-21 0 0,0 0 16,0 1-16,0-1 0,0 0 15,21-21-15,-21 21 0,21-21 16,0 0-1,0 0-15,1 0 16,-1-21-16,0 21 16,0-21-16,0 0 0,0 21 15,22-22-15,-22 1 0,21 0 16,22 0-16,-1-21 0,1 20 0,20 1 16,1-21-16,21 21 0,21-22 15,-21 22-15,21-21 0,0 0 0,0 20 16,0-20-16,21 0 0,-21 21 15,21-22-15,-21 1 0,-21 21 0,0 0 16,0-1-16,-22 1 0,1 0 16,0 0-16,-22 0 0,43 0 15,-64-1-15,-21 22 0,22 0 16,-22-21-16,0 21 0,0-21 0,0 21 16,1 0 46,-1 0-46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4:31:51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 2180 0,'21'0'31,"0"0"-31,0 0 16,0 0-16,0 0 15,1 0-15,-1 0 16</inkml:trace>
  <inkml:trace contextRef="#ctx0" brushRef="#br0" timeOffset="1637.16">847 2032 0,'0'21'0,"0"0"16,0 1-1,0-44 79,0 1-78,0 0-16,0 0 15,-22 21-15,1-21 16,0 21-16,0 0 15,0 0-15,0 0 0,-1 0 16,1 0-16,0 0 0,-21 0 16,21 0-16,-1 0 0,-20 0 0,21 21 15,0 0-15,-22-21 16,22 21-16,-21 0 0,21 1 16,-22-22-16,22 42 0,-21-21 0,21 0 15,-22 0-15,22 22 0,-21-22 16,21 21-16,-22 1 0,22-1 15,0 0-15,0 1 0,21-1 0,0 0 16,0 1-16,0 20 0,0-21 16,0 1-16,0-22 0,0 21 0,0 1 15,0-1-15,0-21 0,0 21 16,0-20-16,0 20 0,0-21 0,0 0 16,0 0-16,0 1 0,21-1 15,21 0-15,-20 0 16,20 0-16,-21-21 0,21 0 0,1 21 15,-1-21-15,0 0 0,1 0 16,-1 0-16,22-21 0,-22 21 0,0-21 16,1 0-16,-1 21 0,0-21 15,-21 0-15,22-1 0,-22 1 16,21 0-16,-21 0 0,1 0 0,-1 0 16,0-22-16</inkml:trace>
  <inkml:trace contextRef="#ctx0" brushRef="#br0" timeOffset="2483.86">1270 1651 0,'0'0'0,"0"-21"0,-42-43 31,42 43-31,-22 21 0,22-21 16,-21 21-16,0 0 31,0 21-31,21 0 16,0 1-16,0 20 0,0 0 0,0 1 15,0 20-15,0-21 0,-21 22 16,21-1-16,0-20 0,0 20 15,0 1-15,0-22 0,0 22 16,0-1-16,0-21 0,-21 22 0,21-1 16,0 1-16,0-22 0,0 22 15,-22-22-15,22 22 0,-21-22 16,21 0-16,0 1 0,-21-1 0,0 0 16,21 1-16,-21-1 0,21-21 15,0 21-15,0-20 0,0-1 16,0 0-16,-21 0 0,21 0 15,0 0-15,0 1 0,0-44 47,0 1-31,0 0-16,0 0 0,0 0 16,0 0-16,0-1 0,0 1 0,0-21 15,0 21-15,0-22 0,0 22 16,21-21-16,-21 21 0,0-22 15,0 22-15,21-21 0,0 21 0,0-22 16,0 22-16,1 0 16,-1 0-16,0 0 0,0 0 0,0-1 15,22 1-15,-22 21 0,0-21 16,21 21-16,-21 0 0,1 0 16,-1 0-16,21 0 0,-21 21 0,0 0 15,1 22-15,-1-22 16,-21 0-16,0 21 0,0-20 0,0 20 15,0-21-15,0 21 0,0-20 16,0 20-16,0-21 0,0 21 16,0-20-16,0-1 0,-21 0 15,21 0-15,-22 0 0,22 0 0,0 1 16,0-1-16,-21 0 16,21 0-1,0-42 32,0 0-47,0 0 16,0-1-1,0 1-15,0 0 0</inkml:trace>
  <inkml:trace contextRef="#ctx0" brushRef="#br0" timeOffset="3040.56">1714 2731 0,'0'-22'0,"0"1"0,0 0 16,0 0 0,0 0-16,22 21 15,-22-21-15,0-1 0,21 22 16,0 0-16,0-21 0,0 21 15,0 0 1,1 0-16,-1 21 0,0 1 16,-21-1-16,21 0 15,-21 0-15,21 0 0,0 0 0,-21 1 16,0 20-16,0-21 0,0 0 16,0 0-16,0 22 0,0-22 0,0 0 15,0 0-15,0 0 0,0 1 16,0-1-16,0 0 0,-21 0 15,21 0 1,0-42 15,-21 0-31,21 0 0,0 0 16,0-1-16,0 1 16,0 0-16,0-21 0,0 21 0,0-1 15,0 1-15,21 0 0,-21-21 16,21 21-16,-21-1 0,0 1 0,22 0 15,-1 0-15,-21 0 0,21 0 16,-21-1-16,21 1 16,-21 0-1,0 42 17,0 0-17,0 1 1</inkml:trace>
  <inkml:trace contextRef="#ctx0" brushRef="#br0" timeOffset="3624.22">2561 2604 0,'0'0'15,"0"-22"-15,0 1 16,0 0 0,-21 21-16,0 0 15,0 0-15,-1 0 16,1 0-16,0 21 16,21 0-16,-21 1 0,0-1 15,0 0-15,21 21 0,0-21 16,-22 1-16,1 20 0,21-21 0,-21 21 15,21-20-15,-21-1 0,21 0 16,0 0-16,0 0 0,0 0 0,0 1 16,0-1-16,0 0 0,21 0 15,0-21-15,0 0 0,1 0 16,-1 0 0,0 0-16,0 0 0,0 0 0,0 0 15,1 0-15,-1 0 0,0-21 16,0 21-16,0-21 0,-21 0 0,21-1 15,1 1-15,-1 0 0,-21-21 16,21 21-16,-21-1 0,0-20 0,0 0 16,0 21-16,0-22 0,0 22 15,0 0-15,-21 0 0,0 0 0,-1-1 16,1 1-16,0 21 0,-21 0 16,21 0-16,-1-21 0,1 21 15,0 0-15,0 0 0,0 0 16,0 21-16,21 0 15,-22-21-15,22 22 0,-21-22 0,21 21 16,0 0-16,0 0 16,0 0-16,0 0 0,21-21 15,1 0-15,-1 0 16,0 0-16</inkml:trace>
  <inkml:trace contextRef="#ctx0" brushRef="#br0" timeOffset="4603.72">2942 2646 0,'0'0'0,"0"-21"32,0 0-32,0 42 31,0 0-16,0 0-15,0 0 0,0 0 16,0 1-16,0-1 0,0 0 16,0 0-16,-21 0 0,21 0 0,0 1 15,0-1-15,-21 0 16,21 0-16,0 21 0,0-20 16,0-1-16,0 0 15,-21-21-15,21 21 16,0-42 31,0 0-32,0 0-15,0-1 16,0 1-16,0 0 0,0 0 0,0 0 16,0 0-16,0-1 0,0 1 15,0 0-15,0 0 0,0-21 16,21 20-16,-21 1 0,0 0 0,21 0 15,0 0-15,-21 0 0,21 21 16,0-22-16,1 1 0,-1 0 16,0 21-16,0 0 0,0 0 15,0 0-15,1 0 0,-1 0 16,0 0-16,0 21 0,0 0 16,0 1-16,-21-1 0,0 21 15,22-21-15,-22 0 0,0 22 0,0-22 16,0 0-16,0 21 0,0-20 15,0-1-15,0 0 0,0 0 0,0 0 16,0 0-16,0 1 0,0-1 16,0 0-16,-22 0 15,1-21 32,21-21-47,0 0 16,0 0-16,0-1 15,0 1-15,0 0 0,0 0 0,0 0 16,0 0-16,0-1 0,0 1 16,21 0-16,-21-21 0,22 21 0,-1-1 15,0 1-15,0 0 0,0 0 16,22 0-16,-22 0 0,0-1 16,21 22-16,-21-21 0,22 21 0,-22 0 15,21 0-15,-21 0 0,1 0 16,-1 0-16,0 21 0,0 1 15,0-1-15,0 0 0,1 0 0,-22 0 16,0 22-16,0-22 0,0 0 0,0 0 16,0 21-16,0-20 0,0-1 15,0 0-15,0 0 0,0 0 0,-22-21 16,22 21-16,0 1 0,-21-1 16,0-21-1,21 21-15,0-42 63,0 0-63,0-1 0,0 1 15</inkml:trace>
  <inkml:trace contextRef="#ctx0" brushRef="#br0" timeOffset="5040.49">3916 2858 0,'63'0'31,"-42"0"-31,1 0 0,-1 0 0,0-22 16,0 22-16,-21-21 15,21 21-15,0-21 0,1 0 0,-1 0 16,0 0-16,-21-1 15,0 1-15,21 0 0,-21 0 0,21 0 16,-21 0-16,0-1 16,0 1-16,0 0 15,-21 21-15,0 0 0,0 0 16,0 0-16,-1 0 0,1 0 0,-21 21 16,21 0-16,0 1 0,-1-1 15,1 0-15,0 21 0,0-21 16,0 22-16,0-22 0,21 21 0,0-21 15,0 22-15,0-22 0,0 0 16,0 0-16,0 0 0,0 1 0,0-1 16,21 0-16,0 0 15,0-21-15,0 0 0,0 0 0,1 0 16,-1 0-16,0 0 0,0 0 0,0 0 16,0 0-16,1-21 0,-1 21 15,21-21-15,-21 0 0,0-1 0,1 1 16</inkml:trace>
  <inkml:trace contextRef="#ctx0" brushRef="#br0" timeOffset="5704.1">4868 1947 0,'21'-42'16,"-42"84"-16,42-105 0,-21 42 0,0 0 15,0-22-15,22 22 0,-22 0 0,0 0 16,0 0-16,0-1 0,0 1 16,0 0-16,0 0 0,0 0 0,0 42 47,-22 0-47,22 0 0,-21 22 15,21-1-15,0 0 0,-21 1 16,0 20-16,21 1 0,-21-1 15,0 1-15,21-1 0,0 1 0,-22-1 16,1 22-16,21-1 0,-21-20 16,0 21-16,0-1 0,0-20 0,-1-1 15,1 1-15,21-22 0,-21 22 0,21-22 16,-21 0-16,21 1 0,0-22 16,0 21-16,0-21 0,0 0 0,0 1 15,21-22 1,0-22-16,-21-20 15,0 21-15,0 0 16,0-22-16,0 1 0</inkml:trace>
  <inkml:trace contextRef="#ctx0" brushRef="#br0" timeOffset="6309.29">4297 1863 0,'0'0'0,"-21"-21"0,-1-22 0,1 22 15,21 0-15,0 0 0,0 0 0,0-1 16,-21 1-16,21 0 16,0 0-16,0 0 0,0 0 15,0-1-15,21 1 0,0 21 16,1-21-16,-1 0 0,21 21 0,0-21 15,1 21-15,20 0 0,-20 0 16,20-21-16,1 21 0,-1 0 0,1 0 16,-1 0-16,1 0 0,-1 0 15,1 21-15,-1 0 0,-21 0 0,22 0 16,-22 0-16,22 22 0,-22-1 16,0 0-16,1 1 0,-1 20 0,-21-20 15,22 20-15,-22 1 16,0-1-16,0 1 0,-21-1 0,0 1 15,0-1-15,0 22 0,0-22 16,0 1-16,-21-1 0,-21 1 0,20-1 16,-20 1-16,21-1 0,-21-20 0,-22-1 15,22 0-15,-1 1 0,1-1 16,-21-21-16,20 21 0,-20-20 0,-1 20 16,22-21-16,-22 0 0,22-21 15,-21 21-15,20-21 0,1 0 0,0 0 16,-1 0-16,22 0 0,-21 0 15,21 0-15,-1 0 0,1 0 16,0-21-16,0 21 0,0 0 0,21-21 16,0 0-1,0 0 1,21 21 0,0 0-1,0-21-15,0 21 16,1 0-16,-1 0 0,0 0 0,0-22 15,21 22-15</inkml:trace>
  <inkml:trace contextRef="#ctx0" brushRef="#br0" timeOffset="7372.39">5461 3027 0,'0'0'0,"0"21"16,0 0 15,21-21 0,0 0-31,0 0 16,1 0-16,-1-21 15,0 0-15,0 0 0,0 0 16,-21-1-16,21 1 0,1 0 16,-1 0-16,0-21 0,0 20 0,0-20 15,-21 21-15,21-21 0,-21 20 16,22-20-16,-22 21 0,0 0 0,0 0 16,0-1-16,0 1 0,0 0 15,-22 21 1,1 0-1,0 0-15,0 21 16,21 0-16,-21-21 0,21 22 16,-21-1-16,21 0 0,0 0 15,0 0-15,0 0 0,0 1 16,0-1-16,21-21 16,0 0-16,0 0 0,0 0 15,0 0-15,1 0 16,-1 0-16,0 0 0,-21-21 0,21 21 15,0-22-15,0 1 0,1 21 16,-1-21-16,-21 0 0,21 0 0,-21 0 16,21 21-16,-21-22 0,21 1 0,-21 0 15,0 0 1,21 21-16,-21 21 31,0 0-15,0 0-16,0 1 0,0-1 15,-21 0-15,21 0 0,0 0 0,0 22 16,-21-22-16,21 0 0,-21 21 0,21-21 16,0 1-16,0-1 0,0 21 15,0-21-15,0 0 0,0 1 16,0-1-16,0 0 0,21-21 16,0 21-16,0-21 15,1 0-15,-1 0 16,0 0-16,0 0 15,0 0-15,0-21 0,-21 0 0,22 21 16,-1-21-16,0-1 0,0 1 16,-21 0-16,21 0 0,0 0 0,1-22 15,-1 22-15,-21 0 0,21-21 16,0 21-16,-21-1 0,21 1 0,-21 0 16,0 0-16,21 0 0,-21 0 15,0-1-15,0 44 31,0-1-31,0 0 16,-21 0-16,21 0 0,0 0 16,-21 1-16,21-1 0,0 21 15,0-21-15,0 0 0,0 1 0,0-1 16,0 0-16,0 0 0,0 0 16,0 0-16,0 1 0,0-1 15,0 0 1,21-21-16,0 0 0,1 0 15,-1 0-15,0 0 0,0 0 16,0-21 0,-21 0-16,21-1 15,-21 1-15,22 0 0,-22 0 0,21 0 16,-21 0-16</inkml:trace>
  <inkml:trace contextRef="#ctx0" brushRef="#br0" timeOffset="7732.18">6477 2286 0,'0'0'0,"-64"21"32,64 0-32,-21-21 15,21 22-15,0-1 16,21-21-1,1 0-15,-1 0 16,0 0-16,-21-21 0,21 21 16,0-22-16,-21 1 0,0 0 15,0 0-15,0 0 16,0 0-16,-21 21 31,0 0-31,0 0 0,0 21 16,21 0-1,-22 0-15,22 0 16,0 0-16,0 1 0,0-1 16,0 0-16,0 0 15,0 0-15</inkml:trace>
  <inkml:trace contextRef="#ctx0" brushRef="#br0" timeOffset="8119.96">6689 2688 0,'0'0'0,"0"-21"31,0 0-31,21 21 31,0 0-31,-21 21 0,21-21 16,-21 21-16,0 0 0,0 1 0,21-1 15,-21 0-15,21 0 0,-21 0 16,0 0-16,0 1 0,0-1 0,0 0 16,22 0-16,-22 0 0,0 0 15,0 1-15,0-1 16,0 0-16,21-21 31,-21-21-15,21 21-1,-21-21-15,0-1 0,0 1 0,21 21 16,-21-21-16</inkml:trace>
  <inkml:trace contextRef="#ctx0" brushRef="#br0" timeOffset="8376.29">7070 2540 0,'0'0'0,"-22"21"31,22 0-15,-21-21-16,0 43 0,21-22 15,-21 0-15,0 0 0,0 22 0,21-22 16,-22 0-16,1 21 0,0-21 15,21 1-15,-21-1 0,21 0 0,-21 0 16,21 0-16,0 0 0,0 1 16,21-22-1,0 0 1,0 0-16</inkml:trace>
  <inkml:trace contextRef="#ctx0" brushRef="#br0" timeOffset="8808.04">7112 2836 0,'21'0'16,"0"0"-1,0 0 1,1 0-1,-1 0-15,0-21 16,0 0-16,0 0 16,0 0-16,-21 0 15,0-1-15,0 1 16,-21 21 15,0 0-31,0 0 16,21 21-16,-21-21 0,21 22 15,-21-1-15,-1 0 0,22 0 0,0 0 16,0 0-16,0 1 0,0-1 16,0 0-16,0 0 0,0 0 15,0 0-15,0 1 0,0-1 16,22-21 0,-22 21-16,21-21 0,0 0 15,0 0-15,0 0 0,0 0 16,1 0-16,-22-21 15,21 21-15</inkml:trace>
  <inkml:trace contextRef="#ctx0" brushRef="#br0" timeOffset="9293.07">7556 2731 0,'0'-22'0,"0"1"15,0 0 1,22 21-16,-22-21 16,21 21-16,0 0 15,0 0-15,0 21 16,0-21-16,-21 21 16,0 0-16,22 1 0,-22-1 0,21 0 15,-21 0-15,0 0 16,0 0-16,0 1 0,0-1 0,0 0 15,0 0-15,0 0 0,0 0 0,0 1 16,0-1-16,0 0 0,0 0 16,0 0-1,-21-21 1,-1 0 0,22-21-16,0 0 0,0 0 15,0 0-15,0-1 16,22 1-16,-1 0 0,0 0 0,0 0 15,0-22-15,-21 22 0,21 0 16,1 0-16,-1 0 0,0 0 16,0-1-16,0 1 0,0 0 0,1 0 15,-1 21-15,-21-21 16,21 21-16</inkml:trace>
  <inkml:trace contextRef="#ctx0" brushRef="#br0" timeOffset="34140.6">9842 2773 0,'22'0'63</inkml:trace>
  <inkml:trace contextRef="#ctx0" brushRef="#br0" timeOffset="34948.24">9991 2794 0,'21'0'141,"-21"-21"-95,0 0-30,0 0 0,0-1-16,-21 22 15,21-21-15,-22 0 0,22 0 16,-21 21-16,0-21 0,21 0 16,-21 21-16,0-22 0,0 22 15,-1 0-15,22-21 0,-21 21 16,0 0-16,0 0 15,0 0-15,0 0 0,-1 0 16,22 21-16,-21-21 0,0 22 0,0-1 16,0-21-16,0 21 0,-1 0 15,1 0-15,0 22 0,0-22 0,0 0 16,21 0-16,-21 21 0,21-20 16,0-1-16,0 0 0,0 21 0,0-21 15,0 1-15,0-1 0,0 0 16,0 0-16,21 0 0,0-21 0,0 21 15,0 1-15,-21-1 0,21-21 0,1 21 16,-1-21-16,0 0 16,0 0-16,0 21 0,22-21 0,-22 0 0,0 0 15,0 0-15,0-21 0,22 21 16,-22-21-16,0 0 0,0 21 16,21-22-16,-20 1 0,-1-21 0,0 21 15,0-22-15,0 1 0,0 0 0,1-1 16,-1-20-16,0 21 0,0-22 15,-21 1-15,0-1 0,21 1 0,-21-1 16,21 1-16,-21 20 0,0-20 16,0-1-16,0 1 0,0-1 0,0 22 15,0-22-15,0 1 16,-21-43-16,21 64 0,0-1 16,0 1-16,0 21 0,0-21 0,0 20 0,0 1 15,0 0-15,0 0 16,-21 63-1,0-42 1</inkml:trace>
  <inkml:trace contextRef="#ctx0" brushRef="#br0" timeOffset="35940.54">10012 2117 0,'0'106'16,"-21"-64"-16,21 21 0,0-20 15,0 20-15,0-20 0,0 20 16,0 43-16,0-64 0,0 1 15,21-1-15,-21-21 0,21 21 16,0-20-16,-21 20 0,21-21 0,0 0 16,-21 0-16,22 1 0,-1-1 15,0 0-15,0 0 0,0-21 0,0 21 16,1-21-16,-1 0 0,0 0 0,0 0 16,0 0-16,0 0 0,1 0 15,-1 0-15,0-21 0,0 21 0,21-21 16,-20 0-16,-1 0 0,0-1 0,0 1 15,0-21-15,22 21 0,-43-22 16,21 1-16,0 0 0,-21-1 16,21 1-16,-21 0 0,0-1 15,0 1-15,0 0 0,0 21 0,0-22 16,0 22-16,0 0 0,-21 0 0,0 21 16,0 0-16,-1 0 15,1 0-15,0 0 0,21 21 16,-21 0-16,21 0 0,-21 22 15,21-22-15,-21 0 0,21 21 0,0-21 16,0 1-16,0 20 0,0-21 16,0 0-16,0 0 0,0 1 0,0-1 15,21 0-15,0-21 0,0 0 16,0 0-16,0 0 16,1 0-16,-1 0 0,0 0 0,0 0 15,21-21-15,1 0 0,-22-1 16,0 1-16,0 21 0,0-42 15,1 21-15,-1 0 0,0-1 0,0 1 16,0 0-16,-21 0 0,21 0 16,-21 0-16,22-1 0,-1 1 0,-21 0 15,21 21 1,-21-21-16,0 42 31,0 0-15,0 0-16,0 22 0,-21-22 0,21 0 15,0 21-15,0-20 0,-21 20 16,21 0-16,0-21 0,0 22 0,-22-22 16,22 21-16,0-21 0,0 1 0,0-1 15,0 21-15,22-21 0,-1-21 16,-21 21-16,21 1 0,0-22 0,0 0 16,0 21-16,1-21 0,-1 0 0,0 0 15,0 0-15,0 0 0,0 0 16,22 0-16,-22-21 0,0 21 15,0-22-15,0 1 0,1 0 0,-1 0 16,0 0-16,-21 0 0,21-1 16,0-20-16,-21 21 0,0-21 0,21 20 15,1 1-15,-22-21 0,21 21 16,-21 0-16,0-1 0,0 1 16,0 42 15,0 1-31,0-1 0,0 21 15,0-21-15,0 0 0,0 1 0,0 20 16,0-21-16,0 0 0,0 0 16,0 1-16,0-1 0,0 0 15,21-21-15,0 0 0,-21 21 16,21-21-16,0 0 16,1 0-16,-1 0 0,0 0 15,0-21-15,0 0 0,0 0 16,1-1-16,-22 1 0,21 0 15,0 0-15,-21-21 0,0 20 0</inkml:trace>
  <inkml:trace contextRef="#ctx0" brushRef="#br0" timeOffset="36093.44">11642 2117 0,'0'0'0,"-22"0"15,-41 0 1,84 0-16,-21 21 16,-42-21-16</inkml:trace>
  <inkml:trace contextRef="#ctx0" brushRef="#br0" timeOffset="36268.35">11705 2159 0,'0'-21'31,"-42"-21"-15,21 42-1,-1 0-15,-20 0 16</inkml:trace>
  <inkml:trace contextRef="#ctx0" brushRef="#br0" timeOffset="36385.11">11853 2519 0</inkml:trace>
  <inkml:trace contextRef="#ctx0" brushRef="#br0" timeOffset="36711.92">11938 2540 0,'0'0'0,"0"-21"15,21 21 17,0 0-32,0 0 15,1 21-15,-22 0 16,21 0-16,0 1 0,-21-1 15,21 21-15,0-21 0,-21 0 0,0 1 16,21 20-16,1-21 0,-22 0 0,0 0 16,0 1-16,21-1 0,-21 0 15,0 0-15,21-21 0,-21 21 0,0 0 16,0-42 31,21 0-47,-21 0 15,0 0-15,0 0 0,21-1 16,-21 1-16,21 0 0,1 0 16,-22 0-16</inkml:trace>
  <inkml:trace contextRef="#ctx0" brushRef="#br0" timeOffset="37009.26">12425 2371 0,'0'0'0,"0"-21"0,-21 21 47,-1 21-32,1 0-15,0 21 0,21-21 16,-21 1-16,0 20 0,21 0 16,-21-21-16,-1 22 0,22-1 15,-21 0-15,21-20 0,0 20 0,-21-21 16,21 21-16,-21-20 0,21-1 0,0 0 15,0 0-15,0 0 16,0 0-16,21-21 31,0 0-31,-21-21 16,21 0-16,-21 0 0,22 0 0,-1 0 16</inkml:trace>
  <inkml:trace contextRef="#ctx0" brushRef="#br0" timeOffset="37452.16">12594 2709 0,'0'0'0,"0"22"31,21-22-15,0 0-16,1 0 0,-1 0 15,-21-22-15,21 22 0,0-21 16,0 0-16,0 21 0,1-21 16,-1 0-16,0 0 0,-21-1 15,21 1-15,-21 0 0,0 0 16,0 0-16,-21 21 16,0 0-1,0 0-15,-1 0 16,1 21-16,0 0 0,0 0 15,0 0-15,21 1 0,0-1 16,-21 0-16,21 0 0,-22 21 0,22-20 16,0-1-16,-21 0 0,21 0 0,0 0 15,0 0-15,0 1 16,0-1-16,0 0 0,0 0 16,21-21-16,1 0 0,-22 21 15,21-21-15,0 0 0,0 0 16,0 0-16,0 0 0,1 0 15,-1-21-15,0 0 0,21 21 0,-21-21 16,1 0-16</inkml:trace>
  <inkml:trace contextRef="#ctx0" brushRef="#br0" timeOffset="37596.08">13208 2477 0,'-42'-43'32,"42"22"-32,0 0 0</inkml:trace>
  <inkml:trace contextRef="#ctx0" brushRef="#br0" timeOffset="37935.86">13420 2604 0,'0'21'16,"0"0"-16,0 0 0,0 21 15,0-20-15,0-1 0,0 0 16,0 0-16,0 21 0,0-20 16,0-1-16,0 0 0,0 0 0,0 0 15,0 0-15,0 1 16,-22-22 0,22-22-1,0 1 1,0 0-16,0 0 0,0 0 15,0 0-15,0-1 0,0-20 0,22 21 16,-22-21-16,0 20 0,21 1 0,0-21 16,-21 21-16,21 0 0,-21-1 15,21 1-15,-21 0 0,21 21 16,-21-21 0,22 0-16,-1 21 0,0-21 15,0 21 1,-21-22-16,21 22 15,0 0-15</inkml:trace>
  <inkml:trace contextRef="#ctx0" brushRef="#br0" timeOffset="38512.5">13335 2413 0,'0'0'0,"21"0"0,0 0 16,0 0-16,1 0 15,-22 21 1,21 0-16,-21 1 0,0-1 0,21 0 16,-21 0-16,0 0 0,0 0 0,0 22 15,0-22-15,0 0 0,0 0 16,0 0-16,0 1 0,0-1 0</inkml:trace>
  <inkml:trace contextRef="#ctx0" brushRef="#br0" timeOffset="39564.76">14584 2667 0,'-21'0'0,"-1"0"15,44-21 48,-1 21-63,0 0 15,0 0-15,0-21 0,0 21 0,22 0 16,-22 0-16,0 0 0,0 0 16,22 0-16,-22 0 0,0 0 0,0 0 15,0 0-15,0 0 0,1 0 16,-1 0-16,0 0 0,-42 21 47,0-21-47,-1 0 15,1 0-15,0 21 0</inkml:trace>
  <inkml:trace contextRef="#ctx0" brushRef="#br0" timeOffset="39788.8">14520 2836 0,'0'22'31,"21"-22"-16,1 0 1,-1 0-16,0 0 0,0 0 16,21 0-16,-20 0 0,-1 0 0,0-22 15,0 22-15,0 0 0,0 0 16,1 0-16,-1-21 0,0 21 0,0 0 16,0-21-1,0 21-15,1 0 16</inkml:trace>
  <inkml:trace contextRef="#ctx0" brushRef="#br0" timeOffset="40524.74">15684 2582 0,'0'0'16,"-21"0"-16,0-21 0,21 0 0,-21 21 15,21-21-15,0 0 0,0 0 0,0-1 16,0-20-16,0 21 0,0 0 16,0 0-16,0-1 0,21 22 0,0-21 15,0 0-15,1 21 0,-1-21 16,21 21-16,-21 0 15,0 0-15,1 0 0,-1 0 0,21 0 16,-21 21-16,0 0 0,1 0 16,20 1-16,-42-1 0,21 21 0,0 0 15,-21 1-15,21-1 0,-21 0 16,0 1-16,0-22 0,0 21 0,0 1 16,0-1-16,0 0 0,0-21 0,0 22 15,0-22-15,-21 0 0,21 0 16,0 0-16,0 1 0,-21-1 0,0 0 15,0-21 17,21-21-32,0 0 15,0-1-15,0 1 16,0 0-16,0-21 0,0 21 16,0-22-16,21 1 0,0 0 0,0-1 15,-21-20-15,21 20 0,1 1 0,-1 0 16,21-1-16,-21 1 0,22 0 15,-22 21-15,21-1 0,-21 1 0,22 0 16,-1 21-16,0 0 0,-21 0 0,22 0 16,-22 0-16,0 0 0,21 21 15,-20 0-15,-1 1 0,-21 20 0,21-21 16,-21 21-16,0 1 16,21-1-16,-21 22 0,0-22 0,0-21 15,0 21-15,0 1 0,0-1 0,0-21 16,0 22-16,-21-22 0,21 0 15,-21 0-15,21 0 0,0 0 0,0 1 16,0-1 0,-21-21-16,21-21 47,0-1-47,0 1 0,0 0 0,0 0 0,21 0 15</inkml:trace>
  <inkml:trace contextRef="#ctx0" brushRef="#br0" timeOffset="40640.67">16912 2604 0,'0'21'0</inkml:trace>
  <inkml:trace contextRef="#ctx0" brushRef="#br0" timeOffset="40860.06">17018 2604 0,'0'0'16,"21"0"-16,0-22 0,0 1 0,1 0 15,-1 21-15,21-21 0,-21 0 16,22 0-16,-22-1 0,21 1 16,-21 0-16,0 0 0,1 0 0,-1 0 15,-21-1-15,0 1 0,0 0 16,0 0-16,-21 21 0,-1 0 0,1 0 16,0 0-16,0 0 0,-21 0 15,20 0-15,-20 21 0,21-21 0,-21 21 16,20 0-16,1 22 0,0-22 0,0 21 15,0 1-15,0-1 0,-1 0 16,22 1-16,0-1 0,0 0 0,0 1 16,0-22-16,0 21 0,0-21 15,0 0-15</inkml:trace>
  <inkml:trace contextRef="#ctx0" brushRef="#br0" timeOffset="40937.03">17060 2963 0,'21'0'0,"1"0"15,-1 0-15,21-21 16,22-21-16,-43 42 0,0-21 15,-21 0-15,21-1 0</inkml:trace>
  <inkml:trace contextRef="#ctx0" brushRef="#br0" timeOffset="41132.91">17716 2286 0,'22'0'15,"-22"21"1,0 0-16,0 1 0,0-1 0,0 21 16,0 0-16,0 1 0,-22-1 15,22 0-15,-21 1 0,21-1 0,-21 0 16,21 1-16,0-22 0,0 21 0</inkml:trace>
  <inkml:trace contextRef="#ctx0" brushRef="#br0" timeOffset="41343.78">17716 2921 0,'22'-21'16,"-1"21"-16,-21-21 16,21 0-16,0-1 0,0-20 15,-21 21-15,21-21 0,1 20 0,-1-20 16,-21 21-16,21 0 0,0 0 16,-21-1-16,0 1 0,21 21 15,0 0 1,-21 21-16,0 1 0,0-1 15,0 21-15,0-21 0,0 0 16,22 1-16,-22 20 0,0-21 0,21 0 16,-21 0-16</inkml:trace>
  <inkml:trace contextRef="#ctx0" brushRef="#br0" timeOffset="41488.69">18246 2942 0,'42'-63'16,"-42"42"-16,0-1 15,21 1-15,0-21 0,0 0 0,1-1 16,-1 1-16,0-22 0,-21 22 16,0 0-16,21-1 0,-21 1 0,0 0 15,0 21-15</inkml:trace>
  <inkml:trace contextRef="#ctx0" brushRef="#br0" timeOffset="41659.58">19516 2053 0,'127'0'15</inkml:trace>
  <inkml:trace contextRef="#ctx0" brushRef="#br0" timeOffset="42684.54">20405 1799 0,'0'0'0,"84"-63"31,-84 42-31,21-1 0,-21 1 16,0 0-16,0 0 16,0 0-16,0 0 0,0-1 15,-21 1-15,0 21 16,-21 0-16,21 0 0,-22 0 15,22 0-15,-21 0 0,-1 0 16,1 0-16,0 0 0,-1 21 0,1 1 16,0-1-16,-1 0 0,1 0 15,0 21-15,-1-20 0,1 20 0,0 0 16,-1 1-16,1-1 0,0 21 16,-1-20-16,1-1 0,21 0 0,-21 22 15,20-22-15,1 22 0,0-22 16,21 22-16,-21-1 0,21-21 15,0 22-15,0-22 0,42 22 16,-21-22-16,1 0 0,20 1 0,0-1 16,-21-21-16,22 0 0,-1 1 15,0-1-15,1 0 0,20 0 0,-20-21 16,-1 0-16,0 0 0,1 0 16,-1 0-16,0 0 0,1 0 0,-1-21 15,0 0-15,22 0 0,-22-1 16,22-20-16,-22 0 0,0-1 15,1 1-15,20-21 0</inkml:trace>
  <inkml:trace contextRef="#ctx0" brushRef="#br0" timeOffset="43321.22">21082 1312 0,'0'0'0,"-21"-42"32,0 42-32,21 21 15,-22 0-15,1 1 16,21-1-16,-21 21 0,21-21 0,0 43 16,-21-22-16,21 22 0,-21-1 15,0 1-15,21-1 0,0 1 16,0-1-16,-22 1 0,22-1 0,0-21 15,-21 22-15,21-1 0,0-20 16,0 20-16,0 1 0,0-22 0,-21 22 16,21-22-16,0 0 0,-21 1 15,21-1-15,0-21 0,0 21 0,0-20 16,0-1-16,0 0 0,0 0 16,0-42 15,0 0-31,0 0 0,0-1 15,0-20-15,0 21 0,0-21 16,21-1-16,0 1 0,0 0 16,1-1-16,-1 1 0,0 0 0,0-1 15,0 22-15,22 0 0,-22 0 16,21 0-16,-21-1 0,22 1 0,-22 21 16,21 0-16,-21 0 0,22 0 15,-22 0-15,0 0 0,0 21 0,0 1 16,0-1-16,1 0 0,-22 21 15,0 1-15,0-1 0,0 0 16,0 1-16,0-1 0,0 0 0,-22 1 16,22-1-16,-21-21 0,0 21 15,21-20-15,0-1 0,-21 0 16,0 0-16,21 0 0,-21-21 0,21 21 16,0-42 15,21 0-16,0 0-15,0 0 0,0-22 0,-21 22 16</inkml:trace>
  <inkml:trace contextRef="#ctx0" brushRef="#br0" timeOffset="43752.31">21632 2350 0,'0'0'0,"0"-22"15,0 1-15,0 0 16,0 0-16,0 0 15,21 21-15,1-21 0,-1 21 16,0 0-16,0 0 16,0 0-16,0 0 0,1 0 0,-1 0 15,0 0-15,0 0 0,0 21 16,0 0-16,1 0 0,-1 0 0,-21 0 16,0 22-16,21-1 0,-21-21 15,0 22-15,0-1 0,0-21 16,0 21-16,0-20 0,0 20 15,0-21-15,0 0 0,0 0 0,0 1 16,-21-1-16,21 0 0,-21 0 16,-1-21-1,22-21 1,0 0-16,0 0 0,0-1 16,0-20-16,0 21 0,0-21 15,0-1-15,0 22 0,22-21 16,-1-1-16,-21 22 0,21 0 0,-21-21 15,21 21-15,0-1 0,0 1 16,-21 0-16,22 21 16,-1-21-16,0 21 0,0 0 15,-21-21-15,21 21 16,0 0-16</inkml:trace>
  <inkml:trace contextRef="#ctx0" brushRef="#br0" timeOffset="44220.04">22542 2244 0,'-63'-43'32,"42"43"-17,0 0-15,-1 0 0,1 0 0,0 0 16,0 0-16,0 22 0,0-1 15,-1 0-15,1 0 0,21 0 0,-21 0 16,21 22-16,-21-1 0,21 0 16,0-20-16,0 20 0,0 0 0,0-21 15,0 22-15,0-22 0,0 21 16,21-21-16,0 1 0,0-22 0,1 21 16,-1 0-16,21-21 0,-21 0 15,22 0-15,-1 0 0,-21 0 16,21 0-16,1 0 0,-22-21 0,21 0 15,-21-1-15,22 1 0,-22 0 16,0-21-16,0-1 0,-21 1 16,0 0-16,0-1 0,0 1 0,0 0 15,0-1-15,0 1 0,-21 21 16,0 0-16,0-22 0,0 43 0,-22-21 16,22 0-16,-21 21 0,21 0 0,-22 0 15,22 0-15,0 0 0,-21 0 16,20 21-16,1 0 0,21 1 15,0-1-15,0 0 0,0 0 16,0 0-16,0 0 16,21-21-16,1 22 0</inkml:trace>
  <inkml:trace contextRef="#ctx0" brushRef="#br0" timeOffset="45080.04">23156 2265 0,'0'0'0,"-42"0"31,21 0-31,0 0 16,21 21-16,0 0 15,0 0-15,0 22 0,0-22 16,0 0-16,0 21 0,0 1 0,0-22 15,0 21-15,0-21 0,0 22 16,0-22-16,0 0 0,0 21 0,0-20 16,0-1-16,0 0 15,0 0-15,0-42 32,0 0-17,0 0-15,0-22 0,0 22 16,0-21-16,0 21 0,0-22 0,0 1 15,0 0-15,0-1 0,21 22 16,0-21-16,-21 21 0,21-22 16,0 22-16,-21 0 0,21 0 0,1 0 15,-1 21-15,0-22 0,0 22 16,0 0-16,0 0 0,1 0 0,-1 0 16,0 0-16,0 0 0,0 22 15,0-1-15,1 0 0,-1 0 0,0 0 16,0 22-16,0-22 0,-21 21 15,0 0-15,21-20 0,-21 20 0,0-21 16,0 0-16,0 22 16,0-22-16,-21 0 0,21 0 0,-21 0 15,0-21-15,21 21 0,-21 1 16,0-22-16,-1 0 16,22-22-1,0 1 1,0 0-16,0 0 0,0 0 15,0-22-15,0 22 0,0-21 0,22 0 16,-1-1-16,0 22 0,0-21 16,0-1-16,22 1 0,-22 21 0,21 0 15,0-22-15,1 22 16,-1 0-16,0 21 0,1-21 0,-1 0 16,22 21-16,-22 0 15,0 0-15,-21 0 0,22 42 16,-22-21-16,0 0 0,0 1 15,-21 20-15,0-21 0,0 21 0,0 1 16,0-1-16,0 0 0,-21 1 16,0-22-16,21 21 0,-21-21 0,0 22 15,-1-22-15,22 0 0,-21 0 0,0 0 16,0-21-16,21 22 0,0-1 16,-21-21-16,21-21 46,21 21-46,0-22 0,-21 1 16,21 0-16,0 0 0,1-21 0</inkml:trace>
  <inkml:trace contextRef="#ctx0" brushRef="#br0" timeOffset="45508.68">24363 2455 0,'21'0'31,"0"0"-15,0 0-1,0 0-15,1 0 0,-1-21 0,0 21 16,21-21-16,-21 21 0,22-21 16,-22 21-16,21-21 0,1 0 0,-22 21 15,21-22-15,-21 1 0,22 0 16,-22 0-16,0 21 0,-21-21 0,0 0 15,0-1-15,-21 1 16,0 21-16,-22 0 0,22 0 16,-21 0-16,21 0 0,-22 0 15,1 21-15,21 1 0,-22-1 0,22 0 16,-21 0-16,21 21 16,0-20-16,-1 20 0,22 0 0,0-21 15,0 22-15,0-1 0,0-21 16,0 0-16,0 22 0,22-22 0,-1 0 15,0 0-15,0-21 0,0 21 16,0-21-16,22 0 0,-22 22 0,0-22 16,21 0-16,-20 0 0,20 0 15,0 0-15,-21-22 0,22 1 0,-22 0 16,21 0-16,1 0 0,-22 0 16</inkml:trace>
  <inkml:trace contextRef="#ctx0" brushRef="#br0" timeOffset="45889.71">25717 1397 0,'0'0'0,"0"-21"0,-21 21 16,21-21-16,-21 21 0,0 0 15,0 0-15,0 0 16,-1 21-16,1 0 0,0 21 16,21-20-16,-21 41 0,0-21 15,0 22-15,21 21 0,0-22 0,-22 22 16,1-22-16,21 22 0,-21-22 16,21 22-16,0-21 0,0 20 0,0-20 15,-21-1-15,21 1 0,0-22 16,0 22-16,0-22 0,0-21 0,0 21 15,0 1-15,0-22 0,0 0 16,21 0-16,0 0 0,0-21 16,-21-21-1,22 21-15,-22-21 16,21-21-16,-21 21 0,0-22 16,0 1-16</inkml:trace>
  <inkml:trace contextRef="#ctx0" brushRef="#br0" timeOffset="46296.53">25400 1715 0,'0'0'0,"-42"-22"0,20-20 0,1 0 15,-21 21-15,21-1 0,0 1 0,21 0 16,0 0-16,0 0 0,0 0 16,0-1-16,21 1 0,21 21 15,-21 0-15,22 0 16,-1 0-16,0 0 0,22 0 15,-1 0-15,22 0 0,-22 0 16,22 21-16,0 1 0,-1-1 0,1 0 16,0 21-16,-22 1 0,1-1 15,-1 0-15,-20 1 0,-1 20 16,-21 1-16,0-22 0,-21 21 0,0 1 16,0-1-16,0-20 0,-21 20 15,0 1-15,-21-1 0,20 1 0,-20-22 16,0 22-16,-1-22 0,1 0 15,-21 1-15,20-1 0,-20 0 0,-1-21 16,22 22-16,-22-22 0,1 0 16,21 0-16,-1 0 0,1 1 15,0-22-15,-1 21 0,1-21 0,21 0 16,0 21-16,-1-21 0,1 0 16,0 0-16,0 0 0,0 0 0,0 0 15,-1 0-15,1-21 0,21 0 16,-21 21-16,21-22 0</inkml:trace>
  <inkml:trace contextRef="#ctx0" brushRef="#br0" timeOffset="47460.51">26416 2921 0,'0'0'0,"-21"0"16,21 21-16,21-21 47,0-21-32,0 21-15,0-21 0,1 0 16,-1 0-16,0-1 0,0 1 15,0 0-15,0-21 0,1-1 0,-22 1 16,21 0-16,0-1 0,0 1 16,-21 21-16,21-21 0,-21 20 0,0 1 15,0 0-15,0 0 0,-42 21 32,21 21-32,0 0 0,-1 0 15,-20 1-15,21-1 0,0 0 0,0 0 16,21 0-16,0 0 0,-22-21 15,22 22-15,0-1 0,0 0 16,22-21 0,-1 0-16,0 0 0,0 0 15,0 0-15,22 0 0,-22 0 0,21 0 16,0-21-16,1 0 0,-1-1 16,0 22-16,1-21 0,-1 0 0,-21 0 15,22-21-15,-1 42 0,-21-22 16,0 1-16,0 0 0,1 0 15,-22 42 17,0 0-17,0 0-15,0 1 0,-22 20 0,1-21 16,0 21-16,21 1 0,-21-22 16,21 21-16,-21-21 0,0 22 0,21-22 15,0 21-15,0-21 0,0 1 16,0-1-16,0 0 0,0 0 0,21 0 15,0-21-15,0 0 16,0 0-16,0 0 0,22 0 16,-22 0-16,21 0 0,-21 0 15,22 0-15,-22-21 0,0 0 0,21 0 16,-20 0-16,-1-1 0,0-20 16,0 21-16,0-21 0,0 20 0,1-20 15,-22 21-15,0 0 0,21 0 16,-21-1-16,0 1 0,0 42 31,0 1-31,0-1 0,0 0 0,-21 0 16,21 0-16,-22 0 0,22 22 15,0-22-15,0 0 0,0 0 0,0 0 16,0 1-16,0-1 16,0 0-16,0 0 15,22-21 16,-1-21-15,-21 0-16,0 0 0,0-1 0,21 1 16</inkml:trace>
  <inkml:trace contextRef="#ctx0" brushRef="#br0" timeOffset="47753.34">27601 2201 0,'0'0'0,"-21"0"0,0 22 0,0-1 0,0-21 16,21 21-16,0 0 0,0 0 16,21-21 15,0-21-15,-21 0-16,0 0 15,0 0-15,0-1 16,21 44 31,0-22-47,-21 21 0,21 0 15,1 0 1,-1 0-16,0 0 0</inkml:trace>
  <inkml:trace contextRef="#ctx0" brushRef="#br0" timeOffset="48240.21">27919 2498 0,'-43'21'32,"43"0"-1,22-21-31,-22 21 0,21-21 15,0 21-15,0 1 0,0-1 0,0 0 16,1 0-16,-1 0 0,0 0 16,0 22-16,-21-22 0,0 0 0,0 21 15,0-20-15,0-1 0,0 0 16,0 0-16,0 0 0,0 0 0,0 1 16,0-1-16,0 0 15,0-42 16,0 0-15,0-1-16,0 1 0,0 0 16,21 0-16,0-21 0,-21 20 0,22-20 15,-1 0-15,0-1 0,0 1 16,0-21-16,22 20 0,-22 1 0,0 21 16,0-22-16,0 22 0,-21 0 15,21 0-15,1 0 0,-1 21 47,-21 21-47,21-21 16,-21 21-16,21 0 15,-21 0-15,21-21 16</inkml:trace>
  <inkml:trace contextRef="#ctx0" brushRef="#br0" timeOffset="48639.99">28511 2773 0,'0'0'16,"-21"21"-1,42-21 1,1 0 0,-1 0-16,0-21 0,0 0 15,0 21-15,0-21 0,22 21 0,-22-22 16,0 1-16,21 0 0,-20 0 15,-1 0-15,0 0 0,-21-1 0,0 1 16,0 0-16,0 0 0,0 0 16,0 0-16,-21 21 15,0 0-15,-1 0 0,-20 21 0,21 0 16,-21 0-16,20 0 0,1 0 16,0 22-16,0-22 0,0 21 0,21-21 15,-21 22-15,21-22 0,0 21 16,0-21-16,0 1 0,0-1 15,21 0-15,0 0 0,0 0 0,0 0 16,0-21-16,1 22 0,20-22 16,-21 0-16,0 0 0,22 0 0,-22 0 15,21 0-15,0 0 0,-20 0 16,-1-22-16,21 1 0,-21 21 0,0-21 16,1 0-16</inkml:trace>
  <inkml:trace contextRef="#ctx0" brushRef="#br0" timeOffset="49069.75">29210 2540 0,'0'0'0,"0"-21"0,0 0 15,0 0-15,0-1 16,0 1-16,21 21 0,-21-21 16,21 21-16,22 0 0,-22-21 15,0 21-15,21 0 0,-21 0 0,22 0 16,-22 0-16,0 21 0,0-21 15,0 21-15,1 22 0,-1-22 0,-21 0 16,0 21-16,0 1 0,21-22 16,-21 21-16,0 0 0,0-20 0,0 20 15,0-21-15,0 21 0,0-20 16,0-1-16,0 0 0,-21 0 16,21 0-16,-21-21 15,-1 0-15,1 0 0,0 0 31,21-21-31,0 0 0,0 0 16,0 0-16,0-1 0,0-20 16,0 21-16,21-21 0,0-1 0,1 1 15,-1 0-15,0-1 0,0 22 16,0-21-16,-21 21 0,21-1 0,1 1 16,-1 0-16,0 0 0,-21 0 15,21 21-15,0 0 0,-21-21 0,21 21 16,1 0-16,-1 0 15,-21-22-15,21 22 0,0 0 0,0 0 16</inkml:trace>
  <inkml:trace contextRef="#ctx0" brushRef="#br0" timeOffset="49426.68">30522 1990 0,'0'0'0,"0"-21"16,-21 21-1,0 0 1,0 0-16,0 21 0,-1 0 16,1 0-16,0 0 0,0 0 0,-21 22 15,20-1-15,1-21 0,0 22 16,0-1-16,0 21 0,21-20 0,-21-1 15,21 22-15,-22-22 0,22 0 16,0 22-16,0-22 0,0 0 0,0-20 16,0 20-16,22-21 0,-1 21 15,-21-20-15,42-1 0,-21 0 0,0-21 16,1 21-16,20-21 16,-21 0-16,21 0 0,-20 0 0,20 0 15,-21 0-15,21 0 0,-20-21 16,20 0-16,-21 0 0,21-1 0</inkml:trace>
  <inkml:trace contextRef="#ctx0" brushRef="#br0" timeOffset="49832.45">31051 1969 0,'0'0'0,"0"-22"0,0 1 16,22 21-16,-1 0 15,0 0-15,0 0 0,0 0 16,22 0-16,-1 0 0,-21 0 0,21 21 16,1 1-16,-1-1 0,0 0 15,1 0-15,-22 21 0,21 1 0,-21-22 16,1 21-16,-1 1 0,-21 20 15,0-21-15,0 1 0,0 20 16,0-20-16,0 20 0,-21-21 16,-1 1-16,-20-1 0,21 0 15,-21-20-15,20 20 0,-20-21 0,0 0 16,21 0-16,-22 1 0,22-22 16,0 21-16,0-21 0,0 0 0,-1 0 15,22-21 16,0-1-31,22 1 16,-1 0-16,0 0 0</inkml:trace>
  <inkml:trace contextRef="#ctx0" brushRef="#br0" timeOffset="50227.75">32152 2328 0,'0'0'0,"-21"0"0,42 0 78,-21-21-78,0 0 16,-21 21-1,0-21-15,0 21 16,-1 0 0,1 0-1,21 21-15,0 0 31,21-21-31,1 0 0,-1 0 16,-21 21-16,21-21 0,0 0 16,0 0-16,0 0 15,1 22-15</inkml:trace>
  <inkml:trace contextRef="#ctx0" brushRef="#br0" timeOffset="51020.65">32216 2879 0,'0'0'0,"0"63"31,0-84 16,0 0-32,21 21 32,-21 21-31,0 0-16,0 0 16,-21 1-1,-1-22 1,22 21-16,-21-21 15,0 0-15,0 0 16,0 0-16,0-21 16,21-1-1,0 1 1,0 0-16,0 0 16,21 21-16,0 0 0,0-21 15,0 21-15,0 0 16,1-21-16,-1 21 0,0 0 15,-21 21 17,-21 0-32,0 0 15,-1 0-15,1-21 0,21 21 16,-21-21-16,0 22 0,0-1 16,0-21-1,-1 0 1,22-21-1,0-1 1,0 1-16,0 0 16,22 0-16,-1 21 15,0 0-15,0-21 0,0 21 16,0 0-16,1 0 16,-1 0-16,0 0 0,0 0 15,-21 21-15,0 0 0,0 0 16,0 0-16,0 1 15,0 20-15,0-21 0,-21 21 0,0 1 16,0-1-16,-22 0 0,1 22 16,0-22-16,-1 1 0,1-1 0,0 0 15,-1 1-15,-20-1 0,-1 0 16,1 1-16,-1-22 0,1 0 0,-1 21 16,-20-21-16,20 1 15</inkml:trace>
  <inkml:trace contextRef="#ctx0" brushRef="#br1" timeOffset="62706.2">19981 3471 0,'-21'0'16,"0"0"15,42 0 47,0 0-62,0 0-16,1 0 0,-1 0 15,0 0-15,0 0 0,21 0 0,-20 0 16,-1 0-16,0 0 0,21 0 16,-21 0-16,22 0 0,-22 0 0,0 0 15,21 0-15,-20 0 0,-1 0 16,21 0-16,-21 0 0,0 0 0,22 0 16,-22 0-16,21 0 0,-21 0 15,1 0-15,20 0 0,-21 0 0,21 0 16,-20 0-16,-1 0 0,0 0 15,21 0-15,-21 0 0,1 0 16,-1 0-16,0 0 0,0 0 0,0 0 16,0 0-16,1 0 0,20 0 15,-21 0-15,0 0 0,22 0 0,-22 0 16,21 0-16,-21 0 0,22 0 16,-1 0-16,-21 0 0,21 0 0,-20 0 15,20 0-15,-21 0 0,0 0 16,22 0-16,-22 0 0,0 0 0,21 0 15,-21 0-15,1 0 0,-1 0 16,0 0-16</inkml:trace>
  <inkml:trace contextRef="#ctx0" brushRef="#br1" timeOffset="63060">21929 3429 0,'21'0'15,"0"0"-15,64 0 16,1121-85 109,-1185 85-125,0 0 16,1 0-16,-1 0 0,21 0 15,0 0-15,1 0 0,-1 0 0,0 0 16,1 0-16,20 0 0,64 0 0,-63 0 15,-1 0-15,-42 0 0,22 0 16,-1 0-16,0 0 0,-20 0 0,20 0 16,0 0-16,-21 0 0,22 0 15,-1-21-15,0 21 0,1 0 16,-22 0-16,42 0 0,-20 0 16,-1 0-16,22 0 0,-22 0 0,21 0 15,-20 0-15,-1 0 0,22 21 16,-1-21-16,-21 0 15,22 0-15</inkml:trace>
  <inkml:trace contextRef="#ctx0" brushRef="#br1" timeOffset="63191.93">25506 6075 0,'106'0'31,"-85"0"-31,21 0 0,0 0 0,-20 0 16,62 0-16,-63-21 0,22 21 15,-1 0-15,0 0 0,22 0 0,-22 0 16,1 0-16,-1 0 0,0 0 0,43 0 15,-64-170-15</inkml:trace>
  <inkml:trace contextRef="#ctx0" brushRef="#br1" timeOffset="63359.83">27538 3366 0,'84'0'16,"-62"0"0,20 0-16,-21 0 0,21 0 15,-20 0-15</inkml:trace>
  <inkml:trace contextRef="#ctx0" brushRef="#br1" timeOffset="63487.76">28088 3366 0,'42'0'0,"-84"0"0,106 0 0,-43 0 15,21 0-15,-21 0 0,0 0 16,22 0-16,-22 0 0,0 0 0,0 0 15,0 0-15,1 0 16,-1 0 0,-42-43-1</inkml:trace>
  <inkml:trace contextRef="#ctx0" brushRef="#br1" timeOffset="63557.72">27644 3366 0,'-106'21'15</inkml:trace>
  <inkml:trace contextRef="#ctx0" brushRef="#br1" timeOffset="65780.07">20722 3641 0,'0'0'0,"-21"0"16,0-21-16,0 21 15,-1-22-15,1 22 0,0 0 16,0-21-16,0 21 0,0 0 16,-1 0-16,1-21 0,0 21 0,0 0 15,-21 0-15,20 0 0,1 0 16,0 0-16,0 0 0,0 0 16,0-21-16,-1 21 0,1 0 0,0 0 15,42 0 32,0 0-31,1 0-16,-1 0 0,0 0 15,21 0-15,-21 0 0,1 0 16,20 0-16,-21 0 0,21 0 0,-20 0 16,20 0-16,0 0 0,1 0 15,20 0-15,-21 0 0,1 0 0,-1 0 16,0 0-16,1 0 0,20 0 15,-20 0-15,-1 0 0,21 0 0,-20 0 16,20 0-16,-20 0 0,20 0 0,-21 0 16,22 0-16,-1 0 15,-20 0-15,20 21 0,1-21 0,-22 0 16,22 0-16,-22 0 0,21 0 16,-20 0-16,-1 0 0,0 0 0,1 0 15,20 0-15,-20 0 0,-1 0 16,21 0-16,-20 0 0,-1 0 0,22 0 15,-22 0-15,21 0 0,-20 0 0,-1 0 16,22 0-16,-22 0 0,0 0 16,1 0-16,20 0 0,-21 0 0,1 0 15,-1 0-15,0 0 0,1 0 16,-1 0-16,0 0 0,1 0 0,-1 0 16,0 0-16,1 0 0,-1 0 15,0 0-15,1 0 0,-1 0 16,22 0-16,-22 0 0,0 0 0,22 0 15,-22 0-15,0 0 0,1 0 16,20 0-16,-20 0 0,-1 0 0,0 0 16,1 0-16,-1 0 0,0 0 15,1 0-15,-1 0 0,0 0 0,1 0 16,-1 0-16,0 0 0,1 0 0,-1 0 16,0 0-16,1 0 15,-1 0-15,21 0 0,-20 0 0,-1 0 0,0 0 16,22 0-16,-22 0 0,1 0 15,-1 0-15,0 0 0,1 0 16,-1 0-16,0 0 0,1 0 0,-22 0 16,21 0-16,0 0 0,1 0 15,-1 0-15,0 0 0,1 0 0,-1 0 16,0 0-16,22 0 0,-22 0 16,22 0-16,-22 0 0,22 0 0,-22 0 15,21 0-15,-20 0 0,20 0 0,1 0 16,-22 0-16,0 0 0,22 0 15,-22 0-15,1 0 0,20-21 0,-21 21 16,1 0-16,20 0 0,-20 0 16,20-21-16,-21 21 0,1 0 15,20 0-15,-20-21 0,-1 21 0,21 0 16,-20 0-16,-1 0 0,22 0 16,-22-22-16,0 22 0,1 0 0,20 0 15,-21 0-15,1 0 0,-1 0 16,22 0-16,-22 0 0,21 0 0,-20 0 15,20 0-15,-20 0 0,20 0 16,-21 0-16,22 0 0,-22 0 0,22 0 16,-22 0-16,22 0 0,-22 0 15,21 0-15,-20 0 0,-1 0 0,22 0 16,-22 0-16,0 0 0,1 0 0,-1 0 16,21 0-16,-20 0 15,-1 0-15,22 0 0,-22 0 0,21 0 16,-20 0-16,20 0 0,1 0 15,-22 0-15,22 0 0,-1 22 0,-21-22 16,22 0-16,-1 0 0,-20 21 16,20-21-16,-20 0 0,20 0 0,1 21 15,-22-21-15,21 0 0,-20 0 16,20 21-16,1-21 0,42 0 16,-43 0-16,1 0 0,-1 0 15,1 0-15,-1 0 0,-21 0 16,22 0-16,-22 0 0,22 0 0,-22 0 15,0 0-15,1 0 0,20 0 16,-20 0-16,-1 0 0,21 0 0,-20 0 16,20 0-16,1 21 0,-22-21 15,22 0-15,-1 0 0,-21 0 0,22 0 16,-22 0-16,1 0 0,20 0 16,-21 0-16,1 21 0,-1-21 0,0 0 15,-20 0-15,20 0 0,-21 0 16,21 0-16,-20 0 0,20 0 15,-21 0-15,0 0 0,22 22 0,-22-22 16,21 0-16,-21 0 0,0 0 16,22 0-16,-22 0 0,0 0 15,21 0-15,-20 0 0,-1 0 16,0 0-16,0 0 0,0 0 16,-21-22-1,-21 1-15</inkml:trace>
  <inkml:trace contextRef="#ctx0" brushRef="#br1" timeOffset="67044.73">20468 4233 0,'21'0'31,"-21"-21"-31,21 21 16,-21-21 15,22 21-31,-22-21 16,21 21-16,0-21 16,-21 0-16,0-1 15,0 1 1,-21 21-16,0 0 15,-1 0-15,1 0 0,0 0 16,0 0-16,-21 0 0,20 21 16,1 1-16,0-1 0,-21-21 15,21 42-15,-1-21 0,-20 0 0,21 1 16,0 20-16,0 0 0,-1-21 16,1 22-16,0-1 0,0-21 15,0 22-15,0-1 0,21-21 0,0 21 16,0 64-16,0-63 15,0-22-15,0 0 0,0 21 16,0-21-16,0 1 0,0-1 0,21 0 16,0 0-16,21-21 0,-21 0 15,1 21-15,20-21 0,-21 0 0,21 0 16,-20 0-16,20 0 0,0-21 0,-21 21 16,22-21-16,-1 0 0,-21 0 0,22 21 15,-1-22-15,-21 1 0,0 0 16,22 0-16</inkml:trace>
  <inkml:trace contextRef="#ctx0" brushRef="#br1" timeOffset="67486.48">20913 4530 0,'0'-21'31,"-22"21"-31,1 0 0,0 0 16,0 21-1,0 0-15,0 0 0,21 0 16,-22 0-16,1 22 0,21-22 0,0 0 16,0 0-16,-21 0 15,21 22-15,0-22 0,0 0 0,0 0 16,0 0-16,0 1 0,0-1 0,0 0 16,21-21-16,0 21 0,1-21 15,-1 0-15,0 0 0,0 0 0,0 0 16,22 0-16,-22 0 0,0-21 0,0 21 15,21-21-15,-20 0 0,-1 21 16,0-22-16,-21 1 0,0-21 0,21 21 16,-21 0-16,0-1 0,0 1 15,0 0-15,0 0 0,0 0 0,-21 0 16,0-1-16,0 22 0,-1 0 0,1 0 16,0-21-16,-21 21 0,21 0 15,-1 0-15,1 0 0,0 0 16,0 0-16,21 21 15,0 1 1,21-22 0,0 0-16,0 0 0,1 0 15,-1 0-15,0 0 0,0 0 0</inkml:trace>
  <inkml:trace contextRef="#ctx0" brushRef="#br1" timeOffset="68028.21">21399 4551 0,'0'0'0,"0"21"47,0 0-47,0 0 16,0 1-16,0-1 15,0 0-15,0 0 0,-21 0 16,21 0-16,-21 1 0,21-1 0,0 0 15,0 0-15,0 0 0,0 0 16,-21-21-16,21 22 0,-21-22 63,21-22-63,0 1 0,0 0 0,0 0 15,0 0-15,0 0 0,0-1 16,0 1-16,0 0 0,21 0 0,0-21 15,0 20-15,0 1 0,1 0 0,-1 0 16,0 0-16,21 0 0,-21-1 16,1 22-16,20-21 0,-21 21 0,0 0 15,22 0-15,-22 0 0,0 0 16,0 0-16,0 0 0,0 0 0,-21 21 16,22 22-16,-22-22 15,0 0-15,21 0 0,-21 0 0,0 1 16,0-1-16,0 0 0,0 0 15,0 0-15,0 22 0,-21-22 0,21 0 16,-22 0-16,22 0 16,-21 0-16,0-21 0,21 22 15,0-44 17,0 1-17,0 0-15</inkml:trace>
  <inkml:trace contextRef="#ctx0" brushRef="#br1" timeOffset="68512.25">22183 4593 0,'0'0'0,"0"-21"0,21 21 15,-21-21-15,-21 21 47,-1 0-47,1 0 0,0 21 16,0-21-16,0 21 0,0-21 15,-1 21-15,1-21 0,0 22 0,21-1 16,0 0 0,21-21-1,0 0-15,-21 21 16,22-21-16,-1 0 0,0 0 15,0 21-15,0-21 0,0 21 0,1-21 16,-1 22-16,0-22 0,0 21 0,0 0 16,0-21-16,1 21 0,-22 0 15,0 0-15,0 1 0,0-1 16,-22 0-16,1 0 16,0-21-16,0 21 15,-21-21-15,20 0 0,-20 21 0,21-21 16,0 0-16,-22 0 0,22 0 0,0 0 15,-21 0-15,21 0 0,-1 0 16,1 0-16,0 0 16,21-21-1,0 0-15,21 21 16,0-21-16,1 0 0,-1 21 0,-21-21 16,42-1-16</inkml:trace>
  <inkml:trace contextRef="#ctx0" brushRef="#br1" timeOffset="68872.05">22775 4149 0,'0'0'0,"0"-21"0,0-22 31,-21 43 0,21 21-31,-21 1 0,21-1 16,-21 21-16,21-21 0,-21 22 0,21-1 15,-22 0-15,1 1 0,21-1 0,-21 0 16,0 1-16,0-1 0,0 0 16,21 1-16,-22-1 0,1-21 0,21 21 15,0 1-15,0-22 0,0 21 16,-21-21-16,21 1 0,0-1 0,0 0 15,0 0-15,21 0 16,0-21-16,1 0 16,-1 0-16,0 0 0,0-21 15,0 0-15,0 0 0,1 0 16,-1-1-16,-21 1 0</inkml:trace>
  <inkml:trace contextRef="#ctx0" brushRef="#br1" timeOffset="69053.94">22373 4636 0,'-21'-22'0,"42"44"0,-63-44 16,63 22 15,0 0-31,0 0 0,0 0 16,1 0-16,20 0 0,-21 0 0,21-21 15,1 21-15,-22 0 16,21 0-16,1 0 0,-1 0 0,-21 0 15</inkml:trace>
  <inkml:trace contextRef="#ctx0" brushRef="#br1" timeOffset="69508.67">23029 4636 0,'0'0'0,"-21"0"0,0 0 15,21-22-15,0 1 16,21 21 0,0 0-1,0-21-15,1 21 16,-1 0-16,0 0 0,0 0 16,0 0-16,0 21 0,1-21 15,-22 21-15,21 1 0,0-22 0,-21 21 16,0 0-16,0 0 0,0 0 0,0 0 15,0 22-15,0-22 0,0 0 16,0 0-16,0 22 0,0-22 0,0 0 16,0 0-16,0 0 15,-21 0-15,0-21 32,21-21-32,0 0 15,0 0-15,0 0 16,0 0-16,0-1 0,0-20 0,0 21 15,21 0-15,-21 0 0,21-22 16,-21 22-16,0 0 0,21 0 0,0 21 16,-21-21-16,21-1 0,1 22 0,-1-21 15,0 21-15,0 0 16,0 0-16,0-21 0,1 21 16</inkml:trace>
  <inkml:trace contextRef="#ctx0" brushRef="#br1" timeOffset="70017.39">23707 4551 0,'0'0'16,"0"-21"0,0 42-1,0 0 1,0 0-16,0 0 15,0 1-15,-22-1 0,22 0 0,0 0 16,0 0-16,0 0 0,0 1 0,0-1 16,0 0-16,0 0 0,0 0 15,0 0-15,0 1 0,0-1 0,0 0 16,22 0-16,-1-21 16,0 0-16,0 0 0,0 0 0,0 0 15,1 0-15,-1 0 0,0 0 16,0-21-16,0 0 0,0 0 0,1-1 15,-1 1-15,0 0 0,0-21 0,21-22 16,-42 43-16,0 0 16,22-21-16,-22 20 0,0 1 0,0 0 15,0 0-15,0 42 47,0 0-47,-22-21 0,22 43 0,-21-22 16,21 0-16,0 0 0,0 0 15,-21 0-15,21 22 0,0-22 0,0 0 16,0 0-16,0 0 0,0 1 0,0-1 16,0 0-16,21-21 15,0 0-15,-21 21 0,22-21 16,-1 0-16,0 0 0,0 0 0,0-21 16,22 0-16</inkml:trace>
  <inkml:trace contextRef="#ctx0" brushRef="#br1" timeOffset="70321.22">24596 4593 0,'0'0'0,"0"-63"31,0 42-31,-22 21 16,1 0-1,0 0-15,0 0 0,0 0 16,0 21-16,21 0 0,-22 0 15,1 0-15,0 22 0,0-22 0,0 0 16,21 21-16,0-21 0,0 22 16,0-22-16,0 0 0,0 0 0,0 0 15,0 1-15,0-1 0,21 0 16,0 0-16,0-21 16,0 0-16,22 0 0,-22 0 0,0 0 15,21 0-15,-20 0 0,20 0 0,0-21 16,-21 0-16,22 21 0,-22-21 15,21-1-15,1 1 0,-22-21 0,21 21 16</inkml:trace>
  <inkml:trace contextRef="#ctx0" brushRef="#br1" timeOffset="70628.03">25209 4191 0,'0'0'0,"0"-21"0,0 0 0,0-22 0,22 22 16,-22 0-16,0 0 0,0 0 15,0 42 17,0 0-32,-22 0 15,22 0-15,-21 22 0,21-22 16,0 21-16,-21 1 0,0 41 0,0-20 16,21-22-16,0 0 0,0 1 15,-21-1-15,21-21 0,0 22 16,0-1-16,0-21 0,0 21 0,0-20 15,0-1-15,0 0 0,0 0 16,0 0-16,21-21 16,0 0-16,0 0 15,0 0-15,0-21 0,1 0 16,-1 0-16,0 0 0,0-1 0</inkml:trace>
  <inkml:trace contextRef="#ctx0" brushRef="#br1" timeOffset="71032.81">25506 4509 0,'0'0'16,"-21"21"15,-1 0-31,1 0 16,21 0-16,-21 0 0,21 1 16,-21-1-16,21 0 0,-21 0 0,21 0 15,0 0-15,0 1 0,0-1 16,0 0-16,0 0 0,21-21 15,0 0-15,0 21 0,22-21 16,-22 0-16,0 0 0,0 0 0,21-21 16,-20 0-16,20 21 0,-21-21 15,0 0-15,22-22 0,-22 22 0,0 0 16,-21-21-16,0 20 0,0 1 16,0-21-16,0 21 0,0 0 15,0-1-15,0 1 0,-21 21 0,0 0 16,-1-21-16,-20 21 0,21 0 15,0 0-15,0 0 0,-1 0 0,1 21 16,0 0-16,0-21 0,0 22 0,21-1 16,0 0-16,-21-21 15,21 21-15,0 0 16,21-21-16,0 21 0,0-21 16,0 0-16,22 0 0,-22 0 15,0 0-15,21 0 0</inkml:trace>
  <inkml:trace contextRef="#ctx0" brushRef="#br1" timeOffset="71488.55">26162 4551 0,'0'0'15,"0"-21"-15,0 0 16,0-1-16,0 1 16,0 0-16,21 21 15,0 0 1,0 0-16,1 0 0,-1 0 15,0 0-15,0 0 0,0 0 16,0 21-16,1-21 0,-22 21 16,21 1-16,0-1 0,-21 0 15,21 0-15,-21 0 0,0 22 0,0-22 16,0 0-16,0 21 0,0-21 16,0 1-16,0 20 0,0-21 0,0 0 15,0 22-15,0-22 0,0 0 16,0 0-16,0 0 0,0 0 15,-21-21 17,21-21-32,0 0 0,0 0 0,0 0 15,0 0-15,0-1 0,0-20 0,0 21 16,21-21-16,-21 20 0,21-20 16,0 0-16,1 21 0,-1-22 15,0 22-15,0-21 0,0 21 0,0-1 16,1 1-16,-1 0 0,0 21 15,0-21-15,0 21 0,0 0 0,1-21 16,-1 21-16,0 0 0,0 0 0,0 0 16,0 0-16,1 0 15</inkml:trace>
  <inkml:trace contextRef="#ctx0" brushRef="#br1" timeOffset="71860.33">24998 4170 0,'0'0'0,"21"0"0,106 0 31,-85 0-31,1 0 0,-1 0 0,0 0 16,1 0-16,-1 0 0,21 0 15,-20 0-15,20 0 0,-20-21 0,20 21 16,-21 0-16,1 0 0,41-21 15,-62 21-15,20 0 0,-21-22 16,0 22-16,0 0 0,1 0 0,-1-21 16</inkml:trace>
  <inkml:trace contextRef="#ctx0" brushRef="#br1" timeOffset="73159.66">15896 3514 0,'0'0'0,"-21"0"16,0 0 31,42 0 93,0 0-140,0 0 0,0 0 16,1 0-16,20 0 0,-21 0 16,21-21-16,1 21 0,-1 0 0,22 0 15,-22 0-15,21 0 0,1 0 0,-1-22 16,1 22-16,-1 0 16,22 0-16,-21 0 0,-1 0 0,22 0 15,-1 0-15,1 0 0,0-21 0,-1 21 16,1 0-16,21 0 0,-21 0 15,-1 0-15,1 0 0,-22 0 0,22 0 16,-21 0-16,-1-21 0,1 21 16,-1 0-16,1 0 0,-22 0 15,0 0-15,1 0 0,-1 0 0,-21 0 0,0 0 16,0 0-16,1 0 0,-44-21 156</inkml:trace>
  <inkml:trace contextRef="#ctx0" brushRef="#br1" timeOffset="79060.57">15706 4509 0,'0'-22'63</inkml:trace>
  <inkml:trace contextRef="#ctx0" brushRef="#br1" timeOffset="79684.21">15748 4487 0,'21'-21'16,"-21"0"0,0 0 15,0 0-15,0 0-1,0-1 16,-21 22-31,0 0 16,0 0-16,-1 22 16,1-1-16,0-21 0,0 21 0,0 0 15,0 0-15,-1 0 0,1 1 16,0 20-16,0-21 0,0 0 0,0 22 16,-1-1-16,22 0 0,-21-21 15,21 22-15,-21-1 0,21 0 0,0-20 16,0 20-16,0-21 0,0 21 15,21-20-15,0-1 0,1 0 0,-1 0 16,0-21-16,21 21 0,1-21 16,-22 0-16,21 0 0,-21 0 15,22 0-15,-22-21 0,21 0 0,0 0 16,1 0-16,-22-1 0,21 1 16,1-21-16,-1 21 0,-21-22 0,0 22 15,22-21-15,-43 0 0,0-1 16,0 22-16,0-21 0,0-1 15,0 22-15,-22-21 0,1 21 0,-42-43 16,42 43-16,-22 21 0,1-21 16,21 21-16,-22 0 0,1 0 15,21 0-15,-21 0 0,20 0 0,1 0 16,0 21-16,0-21 0,21 21 16,0 0-16,0 1 0,0-1 15,0 0-15,0 0 0,21 0 0,0-21 16,0 21-16,1 1 0,-1-22 15,21 0-15</inkml:trace>
  <inkml:trace contextRef="#ctx0" brushRef="#br1" timeOffset="80063.99">16468 4487 0,'0'0'0,"0"-21"0,0 0 16,-22 0-16,1 0 0,0 21 15,0 0 1,0 0-16,21 42 16,0-21-16,-21 0 0,-1 64 15,1-43 1,0 22-16,21-1 0,0 1 0,-21-1 16,21 1-16,-21 21 0,21-22 0,0 22 15,0-22-15,0 22 0,0 0 16,0-22-16,-21 22 0,-1-22 0,1 22 15,21-22-15,-42 22 0,21-21 0,0-1 16,-1 22-16,-20-22 0,21 1 0,-21-1 16,20 1-16,1-1 0,0-20 15,0 20-15,0-21 0,21-20 0,-21 20 16,21-21-16,0 0 0,0 0 0,21-42 31,0 0-31,0-21 16,0 21-16,0-22 0,1 1 0,-1 0 15,0-1-15,21 1 0,-21-22 0</inkml:trace>
  <inkml:trace contextRef="#ctx0" brushRef="#br1" timeOffset="80428.78">16319 4784 0,'0'0'0,"0"-43"0,-21 22 0,21 0 15,-21-21-15,21 21 0,0-1 0,0 1 16,0 0-16,21 21 16,0-21-16,22 0 0,-22 21 0,21-21 15,-21 21-15,22 0 0,-1 0 0,-21 0 16,22 0-16,-22 0 0,21 0 16,-21 0-16,0 21 0,1 0 0,-22 0 15,0 0-15,0 0 0,0 1 0,0-1 16,0 21-16,-22-21 0,1 0 15,0 22-15,0-22 0,-21 0 0,20 0 16,1 0-16,0 1 0,-21-1 0,21-21 16,21 21-16,-22-21 0,1 0 15,21 21-15,21-21 32,1 0-17,-1 0-15,0 0 0,0 0 0,0-21 16,0 0-16,1 21 0,-1-21 15</inkml:trace>
  <inkml:trace contextRef="#ctx0" brushRef="#br1" timeOffset="80747.6">16785 4784 0,'42'-43'31,"-20"43"-31,-22-21 0,21 21 16,0-21-16,0 0 0,0 0 15,0 0-15,1 21 0,-22-22 16,0 1-16,21 21 0,-21-21 16,-21 21-1,-1 0-15,1 0 16,0 0-16,0 0 0,0 21 0,21 0 16,-21-21-16,-1 22 0,22-1 15,-21 0-15,21 0 0,0 0 0,0 0 16,0 1-16,0-1 0,0 0 0,0 0 15,0 0-15,21 0 16,-21 1-16,22-1 0,-1-21 0,0 21 16,0-21-16,0 0 15,0 0-15,1 0 0,-1 0 16,0 0-16</inkml:trace>
  <inkml:trace contextRef="#ctx0" brushRef="#br1" timeOffset="81148.37">17166 4657 0,'0'-21'16,"0"-1"-16,0 1 0,0 0 15,21 21-15,-21-21 0,21 21 0,1-21 16,-1 21-16,0 0 0,0 0 16,0 0-16,0 0 0,1 0 15,-1 0-15,0 0 0,0 0 0,0 21 16,0-21-16,1 21 0,-22 0 15,0 0-15,0 22 0,0-22 0,0 0 16,0 21-16,0-20 0,0-1 16,0 0-16,-22 21 0,22-21 0,-21 1 15,0-1-15,0 0 0,0-21 16,0 0 0,21-21-16,0 0 15,0-1-15,0 1 0,0 0 0,0 0 16,0 0-16,21-22 15,-21 22-15,21 0 0,0-21 0,-21 21 16,21-22-16,-21 22 0,21 0 0,1 0 16,-1 0-16,0-1 15,0 22-15,0 0 0,0 0 16,1 0-16,-1 0 16,0 0-16,0 22 15</inkml:trace>
  <inkml:trace contextRef="#ctx0" brushRef="#br1" timeOffset="81669.07">17970 4530 0,'0'0'15,"0"-21"-15,0-1 0,0 1 0,0 0 16,-21 21-1,0 0-15,0 0 0,0 0 16,0 0-16,-1 21 16,1 0-16,0 1 0,0-1 0,-21 21 15,42-21-15,-22 0 16,22 22-16,-21-22 0,21 0 16,0 0-16,-21 22 0,21-22 0,0 0 0,0 0 15,0 0-15,0 0 16,21-21-16,0 0 0,1 0 15,-1 0-15,0 0 0,0 0 16,0 0-16,0-21 0,-21 0 0,22 0 16,-1 0-16,0 0 0,0-1 15,0 1-15,0 0 0,-21-21 0,22 21 16,-22-22-16,0 22 0,0 0 16,0 0-16,0 0 0,0-1 15,0 1-15,0 42 31,0 1-31,0 20 16,-22-21-16,22 0 0,-21 22 16,21-22-16,0 0 0,0 21 15,0-21-15,0 1 0,0-1 0,0 0 16,0 0-16,0 0 0,0 0 16,21-21-1,1 0-15,-22-21 16,21 0-16</inkml:trace>
  <inkml:trace contextRef="#ctx0" brushRef="#br1" timeOffset="81995.88">18394 3979 0,'0'-21'0,"0"42"0,-21-21 31,21 22-31,0-1 0,-22 0 16,1 0-16,0 21 0,21-20 0,0 20 15,-21 0-15,0 1 0,21-1 0,-21 0 16,21 22-16,0-22 16,-22 0-16,22 1 0,-21-1 0,21-21 15,0 22-15,-21-1 0,21-21 0,0 21 16,0-20-16,0-1 0,0 0 15,0 0-15,0 0 0,0 0 16,21-21 15,0-21-31,1 21 0,-1-21 0,-21 0 16,21 0-16</inkml:trace>
  <inkml:trace contextRef="#ctx0" brushRef="#br1" timeOffset="82412.48">18563 4593 0,'-21'0'31,"0"21"-31,21 1 16,-21-1-16,21 0 0,-22-21 15,22 21-15,-21 0 0,21 0 0,0 1 16,0-1-16,0 0 0,0 0 0,0 0 15,0 0-15,0 1 16,21-22 0,1 0-16,-1 0 15,0 0-15,0 0 0,0 0 16,0-22-16,1 1 0,-1 0 16,-21 0-16,0 0 0,21-22 15,-21 1-15,0 21 0,0 0 16,0 0-16,0-1 0,0 1 0,0 0 15,-21 21-15,0 0 0,-1 0 16,1 0-16,0 0 16,0 21-1,21 0-15,0 1 16,0-1-16,21-21 31,0 0-31,0 0 16</inkml:trace>
  <inkml:trace contextRef="#ctx0" brushRef="#br1" timeOffset="82823.53">18859 4551 0,'22'-21'16,"-1"21"-1,-21 21 1,0 0 0,0 0-16,0 0 15,0 1-15,0-1 0,0 21 16,0-21-16,0 0 0,0 1 16,0-1-16,0 0 0,0 0 0,0 0 15,0 0-15,-21 1 0,21-1 16,0 0-16,-22-21 0,22 21 15,0-42 17,0 0-32,0 0 15,0-1-15,0 1 0,22 0 16,-22 0-16,21 0 0,-21-22 16,21 22-16,0 0 0,-21 0 0,21 0 15,0 0-15,-21-1 0,0 1 0,22 21 16,-1-21-16,0 21 15,-21-21-15,0 0 16</inkml:trace>
  <inkml:trace contextRef="#ctx0" brushRef="#br1" timeOffset="83200.32">18013 4318 0,'0'0'0,"-21"0"15,-43 0 1,43 0-16,42 0 31,0 0-31,22 0 0,-22 0 16,0 0-16,21 0 0,1-21 0,-1 21 15,0 0-15,1 0 0,-1 0 16,0 0-16,1 0 0,-1 0 0,-21-21 16,21 21-16,1 0 0,-22 0 15,0 0-15,0 0 0,0 0 0,1 0 16,-1 0-16</inkml:trace>
  <inkml:trace contextRef="#ctx0" brushRef="#br1" timeOffset="84319.93">14245 3387 0,'0'0'0,"-21"0"16,0 0-16,0 0 0,-1 0 16,1 0-16,0 0 15,0 0 1,0 0-16,0 0 31,42 0 0,0 0-31,0 0 16,0 0-16,0 0 0,1 0 0,20 0 16,0 0-16,1 0 0,-1 0 15,0 0-15,1 0 0,20 0 0,-21 0 16,22-21-16,-1 21 0,1 0 0,-1 0 15,1 0-15,-1 0 0,1-22 16,-1 22-16,1 0 0,-22 0 16,22 0-16,-22 0 0,0 0 15,1-21-15,-1 21 0,-21 0 0,0 0 16,1 0-16,-1 0 0,-42 0 62,-1 0-62,1 0 0</inkml:trace>
  <inkml:trace contextRef="#ctx0" brushRef="#br1" timeOffset="90615.96">13377 4191 0,'0'0'0,"0"-21"16,0 0-16,0 0 0,0-1 16,0 44 15,0-1-15,-21 0-16,21 0 0,-21 21 15,21-20-15,0 20 0,0 0 0,-21 1 16,21-1-16,-21 0 0,-1 1 0,22-1 15,0-21-15,0 21 0,-21 1 16,21-1-16,-21 0 0,21-20 0,0 20 16,-21-21-16,21 21 0,0-20 15,0-1-15,0 0 0,0 0 16,0 0-16,-21-21 16,21-21 15,0 0-31,0 0 0,0 0 15,0-1-15,0 1 0,0-21 16,0 21-16,21-22 0,-21 1 0,21 21 16,-21-21-16,0-1 0,0 22 0,21-21 15,0-1-15,-21 1 0,22-21 16,-1 20-16,0 22 0,-21-21 16,21 21-16,-21-1 0,21 1 15,-21 0-15,21 0 0,1 21 16,-1 0-16,-21 21 15,0 0-15,0 22 0,21-22 16,-21 21-16,0 0 0,21 1 0,-21-1 16,0 0-16,0 22 0,0-22 15,0 1-15,0-1 0,0 0 16,0 1-16,0-22 0,0 21 0,0 0 16,0-20-16,0-1 0,0 0 15,0 0-15,0 0 0,0 0 16,0 1-16,0-1 0,0 0 31,0-42-15,0 0-1,0-1-15,0 1 16</inkml:trace>
  <inkml:trace contextRef="#ctx0" brushRef="#br1" timeOffset="90855.83">13208 4763 0,'21'0'31,"0"0"-31,0 0 16,1 0-16,-1 0 0,0 0 0,0 0 16,0 0-16,22-22 0,-22 22 0,21 0 15,-21 0-15,0 0 0,22-21 16,-22 21-16,0 0 0,0 0 0,0 0 15,1-21 1,-22 0 0</inkml:trace>
  <inkml:trace contextRef="#ctx0" brushRef="#br1" timeOffset="91260.39">14118 4636 0,'0'21'32,"-21"-21"-17,0 21-15,21 0 0,0 0 31,21-21-15,0 0 0,0 0-16,0-21 0,-21 0 15,22 0-15,-22 0 16,0-1-16,0 1 16,-22 21-1,1 0 1,0 0-16,0 0 15,0 21-15,21 1 16,-21-1 0,21 0-1,21-21 1,0 0 0,0 0-16</inkml:trace>
  <inkml:trace contextRef="#ctx0" brushRef="#br1" timeOffset="91763.73">14605 4360 0,'0'0'0,"0"-21"15,0 0-15,-21 21 31,21 21-31,0 0 0,-21 1 16,-1-22-16,1 21 0,21 0 0,0 21 16,-21-21-16,21 1 0,-21-1 0,21 21 15,-21-21-15,21 22 0,0-1 16,0 0-16,0-21 0,0 22 0,0-1 16,0-21-16,0 22 0,0-22 0,0 21 15,0-21-15,0 0 0,21-21 16,0 22-16,-21-1 0,21-21 0,0 0 15,1 0-15,-1 0 0,0 0 16,0 0-16,0 0 0,0-21 16,1-1-16,20 1 0,-21 0 0,0 0 15,0 0-15,1 0 0,-1-22 16,0 22-16,0-21 0,-21-1 0,0 22 16,0-21-16,0 0 0,0-1 0,0 1 15,0 0-15,-21-1 0,0 1 16,0 0-16,-1 20 0,1-20 0,0 21 15,0 0-15,0 0 0,0 21 16,-1 0-16,1 0 16,0 0-16,0 21 0,0 0 0,21 0 15,0 0-15,-21 0 0,-1 1 16,22-1-16,0 0 0,0 0 16</inkml:trace>
  <inkml:trace contextRef="#ctx0" brushRef="#br1" timeOffset="93520.2">9419 3535 0,'0'0'0,"-21"0"16,0 0 0,0 0-16,-1 0 31,1 0-16,21-21 1,21 21 31,1 0-47,-1 0 16,0 0-16,0 0 0,21 0 15,-20 0-15,20 0 0,0 0 16,1 0-16,20 0 0,1 0 0,-1 0 15,1 0-15,-1 0 0,1 0 16,20 0-16,-20 0 0,20 0 0,-20 0 16,21 0-16,-22 0 0,22 0 0,-1 0 15,22 0-15,0 0 16,0 0-16,-21 0 0,20 0 0,1-21 16,0 21-16,-21 0 0,21 0 0,-1 0 15,1 0-15,0-22 0,0 22 16,0 0-16,-22 0 0,22 0 0,-21 0 15,0 0-15,-1 0 0,1 0 16,-22-21-16,22 21 0,0 0 0,-22 0 16,22 0-16,-22 0 0,1-21 15,-1 21-15,1 0 0,-1 0 0,-20 0 16,-1-21-16,22 21 0,-43 0 0,21 0 16,0 0-16,-20-21 15,-1 21-15,0 0 0,0 0 0,0 0 16,0 0 15,-21-21 32,-21 21-63</inkml:trace>
  <inkml:trace contextRef="#ctx0" brushRef="#br1" timeOffset="95944.26">8615 4445 0,'0'-21'0,"0"0"16,0 0-16,0-1 15,0 1-15,0 0 0,0 0 16,0 0-16,0 0 0,0-1 16,0 1-16,0 0 15,0 0-15,0 0 16,-21 42 15,-1 0-31,22 0 0,-21 0 0,0 22 16,21-1-16,-21 0 0,21 22 15,-21-22-15,0 22 0,21-22 0,0 43 16,0-22-16,-22 1 0,22-1 16,-21 1-16,21-22 0,-21 22 0,21-1 15,-21-21-15,21 1 0,0-1 0,0-21 16,-21 0-16,21 22 16,0-22-16,-21-21 0,21 21 0,0-42 46,0 0-46,0 0 0,0-1 0,0 1 16</inkml:trace>
  <inkml:trace contextRef="#ctx0" brushRef="#br1" timeOffset="96492.55">8297 4530 0,'0'0'0,"-21"-21"0,21-1 15,0 1-15,-21 0 0,0 0 0,21 0 16,0 0-16,0-22 0,0 22 0,0 0 16,0-21-16,0 20 0,0-20 15,21 21-15,0-21 0,0 20 0,0 1 16,1-21-16,-1 21 0,21 0 16,-21-1-16,22 1 0,-1 21 0,0 0 15,22 0-15,-22 0 0,0 0 16,1 0-16,-1 21 0,0 22 0,1-22 15,-22 21-15,0 22 0,0-22 16,-21 22-16,0-22 0,0 21 0,-21 1 16,-21-22-16,21 22 0,-22-22 15,22 22-15,-21-22 0,-1 0 16,-20 1-16,42-1 0,-22 0 0,1-21 16,21 22-16,-21-43 0,20 21 15,1 0-15,0-21 0,0 0 16,0-21-16,21 0 15,0 0-15,0-1 16,0 1-16,0 0 0,0 0 0,21 21 31,0 0-31,0 21 0,0 0 16,1 22-16,-22-22 0,21 21 16,0-21-16,0 22 0,0-22 15,0 21-15,1-21 0,-22 0 0,21 1 16,0-1-16,0 0 0,0-21 15,0 21-15,1-21 0,-1 0 16,0 0-16,0 0 0,0 0 0,0 0 16,1-21-16,-1 0 15,0 0-15,0-1 0,-21-20 16</inkml:trace>
  <inkml:trace contextRef="#ctx0" brushRef="#br1" timeOffset="96832.36">8975 4868 0,'0'22'16,"0"-1"-16,21-21 31,0 0-31,0 0 16,0 0-16,0-21 16,1-1-16,-1 22 0,0-21 0,0 0 15,0 0-15,0 21 0,-21-21 16,0 0-16,0-1 15,-21 22 1,0 0-16,0 0 0,0 22 16,0-1-16,-1 0 0,1 0 15,0 0-15,0 22 0,21-22 0,-21 0 16,21 0-16,0 21 0,0-20 16,0-1-16,0 0 0,0 0 15,21-21-15,0 0 0,-21 21 16,21-21-16,0 0 0,1 0 0,-1 0 15,0 0-15,0-21 0,0 21 16,0-21-16,1 0 0</inkml:trace>
  <inkml:trace contextRef="#ctx0" brushRef="#br1" timeOffset="99483.2">9525 4720 0,'0'0'0,"21"-21"0,0 0 15,22 0-15,-22 0 0,0-1 0,21 1 16,-21 0-16,1-21 0,-1 21 0,0-22 16,0 22-16,0-21 0,-21-1 15,0 22-15,0-21 0,0 0 0,0 20 16,0-20-16,0 21 0,-21 0 16,0 0-16,0-1 0,0 22 15,-1 0-15,1 0 0,0 0 0,0 22 16,0-1-16,0 0 0,-1 21 15,1 1-15,0-1 0,21 0 0,0 22 16,0-22-16,-21 22 0,21-1 16,-21 22-16,21-22 0,0 22 0,0 0 15,-21-22-15,21 22 0,-22-1 0,1 1 16,21-21-16,-21 20 0,21-20 16,0 20-16,-21-20 0,0 21 0,0 42 15,21-64-15,0-21 16,0 22-16,0-22 0,0 1 0,0-1 15,0-21-15,0 0 0,0 0 16,0 22-16,21-43 16,0-21-1,0-1-15,0 1 0,0 0 0,1 0 16,-1-21-16,21-1 0,-21 1 0,0-22 16,1 22-16,-1-21 0,0 20 15,-21-20-15,0-1 0,0 22 0,0-22 16,-21 1-16,0 21 0,-1-1 15,-20 1-15,21 0 0,-21-1 0,-1 22 16,1-21-16,21 42 0,-22-21 0,22-1 16,0 22-16,0 0 0,0 0 0,21-21 15,0 0-15,0 0 16,21 0-16,0 0 0,0 21 16,0-22-16,22-20 15,-22 21-15,21 0 0,22-22 0,-22 1 16,0 0-16,22-1 0,-1 1 0,1 0 15,-1-1-15,1-20 0,-1 21 16,-20-22-16,20 22 0,-20-22 0,-22 22 16,21 0-16,-21-22 0,0 22 15,-21-1-15,0 22 0,0-21 0,0 21 16,0 0-16,0-1 0,-21 22 16,0 22-1,0-1-15,21 0 0,-21 21 16,0 1-16,-1-1 0,1 21 15,21-20-15,-21 20 0,21 1 0,-21-1 16,0 1-16,21-1 0,-21 22 0,21-22 16,-22 22-16,1 0 0,21-1 15,-21-20-15,21 21 0,-21-1 0,0 1 16,0-22-16,21 22 0,-22 0 0,1-22 16,0 22-16,0-22 0,0 22 15,0-21-15,-1-1 0,1 1 16,0-22-16,0 21 0,0-20 0,21-1 0,0 43 15,0-43 1,0-21-16,0 0 0,0 1 0,0-1 16,21-21-16,0 0 0,0 0 15,22-21-15,-22-1 0,21 1 16,-21-21-16,22 21 0,-1 0 16,0-22-16,1 1 0,-22 21 15,21-22-15,22-41 0,-43 20 0,0 22 16,0-22-16,0 22 0,-21-21 15,0-1-15,0 1 0,0-1 0,0 1 16,0-1-16,-21 22 0,-21-22 0,21 22 16,-1 0-16,1-1 15,-21 1-15,21 21 0,0 0 0,-22-1 16,22 1-16,0 21 0,21-21 16,-21 21-16,42-21 46,0 21-46,0 0 0,0-21 16,1 0-16,20 21 0,-21-22 0,0 1 16,0 21-16,22-21 0,-22 0 15,0 0-15,21 21 0,-20-21 0,-1-1 16,21-20-16,-21 21 16,0 0-16,1 0 0,-22-1 0,0 1 15,0-21 1,-22 42-1,22-21-15,-21 21 0,0 0 16,0 0-16,0 0 0,0 21 16,21 0-1,0 0 1,0 0 0,21 1-1,0-1-15,0 0 0,0 0 16,-21 0-16,21-21 0,-21 21 15,22 1-15,-22-1 0,21-21 16,-21 21-16,21-21 0,-21 21 0,21-21 16,0 21-1,0-21 1,1 0-16,-1 0 0,0 0 16,0-21-16,0 0 15,0 21-15,-21-21 0,22 0 16,-1-1-16,0 1 0,-21 0 15,21 0-15,-21 0 0,21 0 0,-21-1 16,0 1-16,21 0 0,-21 0 0,0 0 16,-21 21 15,0 0-31,0 21 16,0 0-1,21 0-15,-21 22 0,-1-22 16,22 0-16,0 0 0,-21 21 0,21-20 15,0-1-15,0 0 0,0 0 16,0 0-16,0 0 0,21 1 0,1-1 16,-1-21-16,0 0 0,0 0 15,21 0-15,-20 0 0,-1 0 16,0 0-16,21 0 0,1-21 0,-22-1 16,21 1-16,0 21 0,-20-21 15,20-21-15,-21 21 0,0-1 0,22 1 16,-43-21-16,21 21 0,0 0 0,-21-1 15,21 1-15,-21 0 16,0 0-16,0 0 16,-21 21-1,21 21-15,-21-21 16,21 21-16,0 0 0,-21 0 0,21 1 16,-22-1-16,22 0 0,-21 0 15,21 21-15,0-20 0,0-1 0,0 0 16,0 0-16,0 0 0,-21-21 15,21 21-15,0-42 32,0 0-17,21 0-15,-21 0 16,0 0-16,21-1 0,1-20 0,-1 21 16,-21 0-16,0 0 0,21-1 0,0 1 15,0 0-15,0 21 31,-21 21-31,0 0 16,0 1-16,0-1 0,0 0 16,22 0-16,-22 0 0,21 0 0,-21 1 15,0-1-15,21-21 16,0 21-16,0-21 16,0 0-16,1 0 0,-1-21 15,0 21-15,-21-21 16,21-1-16,0 1 0,-21 0 0,21 0 15,-21 0-15,22 0 0,-1-1 0,-21 1 16,21 0-16,-21 0 16,21 21-16,-21-21 0,21 21 31,-21 21-15,21-21-1,1 0 32,-22-21-31,0 0-16,0-1 15,0 1 1,-22 21 0,1 0-1,21 21-15,-21 1 16,21-1-16,0 0 0,0 0 15,-21 0-15,21 22 0,-21-22 0,21 0 16,0 21-16,0-21 0,0 1 16,0-1-16,0 0 0,0 0 0,0 0 15,0 0-15,21-21 0,0 0 16,-21 22-16,21-22 0,0 0 16,22 0-16,-22 0 0,0 0 15,21-22-15,-20 1 0,20 0 0,-21 21 0,21-21 16,1-21-16,-22 20 0,0 1 15,21-21-15,-20 21 0,-1 0 16,0-22-16,-21 22 0,0 0 0,0 0 0,0 0 16,0-1-16,-21 22 15,0 0-15,-1 0 16,1 22-16,0-1 0,0 0 0,0 0 16,21 21-16,0-20 0,0-1 0,0 42 15,0-42-15,0 1 16,0-1-16,0 0 0,21 0 15,0-21-15,21 21 0,-20-21 0,20 0 16,21 0-16,-41 0 0,20 0 16,-21 0-16,21-21 0,-20 21 15,-1-21-15</inkml:trace>
  <inkml:trace contextRef="#ctx0" brushRef="#br1" timeOffset="100200.62">8551 6223 0,'0'0'16,"-21"0"-16,21-21 0,-21 21 0,21-21 15,-21 0-15,21-1 0,0 1 16,0 0-16,0 0 31,21 21-31,0 0 0,0 0 0,0 21 16,1 0-16,-1 0 0,21 1 0,-21 20 15,0 0-15,22 1 0,-22 20 16,0 1-16,0-1 0,0 1 0,1-22 16,-1 21-16,0 1 0,-21-22 0,0 22 15,21-22-15,-21 0 0,0-20 16,0 20-16,21-21 0,-21 0 0,0 0 16,0 1-16,0-44 31,21 1-31,-21 0 0,22 0 15,-22-21-15,21-1 0,-21 22 0,0-42 16,0 20-16,21-20 0,0-1 16,0 1-16,-21-1 0,21 1 0,1-1 15,-1 1-15,-21 20 0,21-20 0,0 21 16,0 20-16,0-20 0,1 21 16,-22 0-16,21 0 0,0 21 15,0 0-15,-21 21 16,21-21-1,-21 21-15,0 0 0,0 0 0,0 0 16,0 1-16</inkml:trace>
  <inkml:trace contextRef="#ctx0" brushRef="#br1" timeOffset="101675.6">9631 6837 0,'21'0'0,"-42"0"0,63 0 16,-21-21-16,0 0 15,-21-1-15,0-20 16,22 21-16,-22 0 0,0 0 0,0-22 16,0 22-16,0-21 0,0-1 15,-22 1-15,1 21 0,0-21 16,0 20-16,0 1 0,0 0 0,-1 21 15,1 0-15,0 0 0,0 0 0,0 21 16,0 0-16,-1 1 0,1 20 16,0-21-16,21 21 0,0 1 0,-21-1 15,21 0-15,0 1 0,0-1 0,0-21 16,0 22-16,0-22 0,0 21 16,0-21-16,0 0 0,21 1 0,0-22 15,-21 21-15,21-21 0,1 0 0,-1 0 16,0 0-16,0 0 0,0 0 15,0-21-15,1-1 0,-1 1 16,0 21-16,0-21 0,0 0 0,0-21 16,-21 20-16,0 1 0,22-21 0,-22 21 15,0-22-15,0 22 0,0 0 16,0-21-16,0 21 0,0-1 16,0 1-16,0 42 15,0 1 1,0-1-16,0 0 0,0 0 0,0 0 15,0 22-15,0-22 0,0 21 16,0-21-16,0 0 0,0 22 16,0-22-16,0 0 0,21 0 0,-21 0 15,21 1-15,0-22 0,0 0 16,0 0-16,1 0 0,-1 0 16,0 0-16,0 0 0,21 0 0,-20-22 15,20 1-15,0 0 0,-21 0 0,22 0 16,-22 0-16,21-22 0,-21 22 15,22-21-15,-22 21 0,0-22 0,-21 1 16,0 21-16,21-22 0,-21 22 0,0 0 16,0 0-16,-21 21 15,0 0 1,0 0-16,0 21 0,-1 0 0,22 0 0,0 1 16,-21-1-16,21 21 15,0-21-15,0 0 0,0 1 0,0-1 16,0 0-16,0 0 0,21 0 0,-21 0 15,22 1-15,-22-1 0,0 0 16,21-21-16,0 21 0,0 0 0,0 0 16,0-21-16,1 22 15,-1-1-15,0-21 16,0 0-16,0 0 0,0 0 0,1 0 16,-1 0-16,0 0 0,21 0 0,-21-21 15,1 21-15,20-22 0,-21 1 16,21 21-16,-20-21 0,20 0 15,-21 0-15,0 0 0,0 21 0,1-43 16,-1 22-16,0 0 0,-21 0 0,0 0 16,0-22-16,0 22 0,0-21 15,0 21-15,0-1 0,-42-20 16,20 21-16,1 21 0,0 0 0,0 0 16,0 0-16,0 21 0,-22 0 15,22 0-15,0 1 0,0-1 0,0 0 16,-1 21-16,1-21 0,0 22 15,0-22-15,21 21 0,0-21 0,0 1 16,0-1-16,0 0 0,0 0 16,0 0-16,0 0 0,21 1 15,0-22-15,0 0 16,1 0-16,-1 0 0,0 0 0,0 0 16,0-22-16,0 1 0,1 0 0,-1 0 15,0 0-15,0 0 0,0-1 16,-21 1-16,43-42 0,-43 42 15,0-22-15,21 22 0,-21 0 0,21 0 16,-21 0-16,0-1 16,0 44-1,0-1-15,0 0 16,0 0-16,0 0 0,0 22 16,0-22-16,0 0 0,0 0 0,0 0 15,0 0-15,0 1 0,0-1 0,0 0 16,0 0-16,21-21 0,0 0 0,-21 21 15,21-21-15,1 0 0,-1 0 16,0 0-16,0 0 0,0 0 0,0-21 16,1 0-16,-1 21 0,0-21 0,0 0 15,0-1-15,0 1 0,1 0 16,-1-21-16,0 21 0,0-22 0,0 22 16,-21 0-16,21 0 0,-21 0 0,0-1 15,0 44 1,0-1-1,0 21-15,0-21 0,0 0 16,0 1-16,0-1 0,0 0 16,0 0-16,0 0 0,0 0 0,0 1 15,0-1-15,0 0 0,22-42 47,-1 0-31,-21-1-16,0 1 0,21-21 0</inkml:trace>
  <inkml:trace contextRef="#ctx0" brushRef="#br1" timeOffset="102008.41">11409 6181 0,'-21'0'16,"42"0"-16,-64 0 0,22 0 0,0 0 15,21 21-15,0 0 16,0 0-1,21-21 1,0 0-16,1 0 0,-1 0 0,0 0 16,0 0-16,0-21 0,0 21 15,-21-21-15,22 21 0,-22-21 0,21 0 16,-21-1-16,0 1 16,-21 0-1,-1 21-15,1 0 0,0 0 0,0 0 16,0 0-16,0 0 0,-1 0 0,22 21 15,-21-21-15,21 21 0,-21 1 16,21-1-16,0 0 0,0 0 16,0 0-16,0 0 0,21-21 0,0 22 15,1-22-15,-1 0 16,0 0-16,21 0 0,-21 0 0,1 0 16</inkml:trace>
  <inkml:trace contextRef="#ctx0" brushRef="#br1" timeOffset="102574.19">11917 5906 0,'0'0'0,"0"-22"0,0 1 0,0 0 15,-21 21 1,-1 0-16,1 0 0,21 21 16,0 0-16,0 1 0,-21-1 0,21 0 15,0 21-15,0 1 0,0-22 16,0 21-16,0 0 0,-21 1 0,21-1 15,0 0-15,0 1 0,0-1 0,0 0 16,0 1-16,0-1 0,0 0 16,-21 1-16,21-1 0,0-21 15,0 0-15,-21 1 0,21-1 0,0 0 16,0 0 0,0-42-1,0 0 1,0 0-16,0-1 0,0 1 15,0 0-15,0-21 0,21 21 0,0-1 16,-21-20-16,21 21 0,0 0 0,0 0 16,1-1-16,-1 1 0,0 0 15,0 0-15,0 21 0,0 0 0,22 0 16,-22 0-16,0 0 0,0 0 16,0 21-16,1 0 0,-1 0 15,0 1-15,0-1 0,-21 0 0,0 21 16,0-21-16,0 1 0,0 20 0,0-21 15,0 0-15,-21 22 0,0-22 16,-22 0-16,22 0 0,-21 0 0,21 0 16,-22 1-16,1-1 0,21 0 0,0-21 15,-22 0-15,22 21 0,0-21 16,0 0-16,0 0 16,21-21-1,0 0-15,21 0 16,0 21-16,0-22 0,0 1 15,22 0-15,-22 0 0,21 0 0,-21-22 16,22 22-16</inkml:trace>
  <inkml:trace contextRef="#ctx0" brushRef="#br1" timeOffset="102871.97">12467 6011 0,'0'0'15,"21"-21"-15,-21 0 0,0 0 16,0 0-16,0 42 31,0 0-15,0 0-16,0 22 0,0-22 15,0 21-15,0-21 0,0 22 0,0-1 16,0 0-16,0 1 0,0 20 16,0-21-16,0 1 0,0-1 0,0 0 15,0 1-15,-21-1 0,21-21 0,0 22 16,0-22-16,0 0 0,0 0 0,0 0 15,0 0-15,0 1 0,0-1 16,0 0-16,21-21 16,0 0-1,-21-21-15,22 0 16,-1-1-16</inkml:trace>
  <inkml:trace contextRef="#ctx0" brushRef="#br1" timeOffset="103276.71">12742 6541 0,'-21'21'0,"0"0"0,0 0 16,21 0-1,21-21 1,0 0-16,0 0 16,0 0-16,1-21 0,-1 21 15,0-21-15,21 0 0,-21 21 16,1-21-16,-1-1 0,0 1 15,-21 0-15,21 0 0,0 0 0,-21 0 16,0-1-16,0 1 0,0 0 16,0 0-16,-21 21 15,0 0-15,0 0 0,0 0 16,-1 21-16,-20 0 0,21 0 0,0 22 16,0-22-16,-1 21 0,1-21 15,0 22-15,21-22 0,-21 21 0,21-21 16,0 1-16,-21-1 0,21 21 0,0-21 15,0 0-15,0 1 16,21-22-16,0 0 0,0 21 0,0-21 16,1 0-16,-1 0 0,0 0 15,0 0-15,21 0 0,-20-21 16,-1-1-16,21 22 0,-21-21 0,22 0 16,-22 0-16,0 0 0,21-22 0,-21 22 15,1-21-15</inkml:trace>
  <inkml:trace contextRef="#ctx0" brushRef="#br1" timeOffset="104991.98">889 3662 0,'0'0'0,"-21"0"16,0 0-16,-1 0 15,1 0-15,0 0 0,0 0 0,0 0 16,-22 0-16,22 0 0,-21 0 16,0 0-16,-1 0 0,1 21 0,0-21 15,20 0-15,-20 0 0,0 0 16,21 0-16,-1 21 0,1-21 0,0 0 15,0 0 1,42 0 31,0 0-47,22 0 16,-22 0-16,0 0 0,21 0 15,-21-21-15,22 21 0,-22 0 16,21 0-16,-21 0 0,22 0 15,-1-21-15,-21 21 0,22 0 0,-1 0 16,-21 0-16,21 0 0,1-21 16,-22 21-16,21 0 0,1 0 0,-1 0 15,0 0-15,1 0 0,20 0 16,-21-21-16,22 21 0,-22 0 0,22 0 16,-1 0-16,-20 0 0,20 0 15,-21 0-15,22 0 0,-1 0 0,-20 0 16,20 0-16,-20 0 15,20 0-15,1 0 0,-1 0 0,1 0 16,-1 0-16,1 0 0,20-22 16,-20 22-16,20 0 0,1 0 0,0 0 15,-22 0-15,22 0 0,0 0 0,-1 0 16,1 0-16,0 0 0,-1 0 16,1 0-16,0 0 0,-1 0 0,1 0 15,21-21-15,-22 21 0,1 0 16,0 0-16,-1 0 0,22 0 0,-21 0 15,0 0-15,20-21 0,1 21 0,-21 0 16,0 0-16,20 0 16,-20-21-16,0 0 0,-1 21 0,-20 0 15,21-21-15,-22 21 0,1-22 0,20 22 16,-20 0-16,-1-21 0,22 21 16,-22-21-16,1 21 0,-1 0 0,22-21 15,-21 21-15,-1 0 0,1-21 16,-1 0-16,1 21 0,-1 0 15,-21-22-15,22 22 0,-1 0 0,1 0 0,-1-21 16,1 21-16,-22 0 0,22 0 16,-22-21-16,22 21 0,-22 0 0,-21 0 15,21 0-15,1 0 16,-22-21-16,0 21 0,0 0 0,0 0 16,-42 0 62,0 0-63,0 0 1</inkml:trace>
  <inkml:trace contextRef="#ctx0" brushRef="#br1" timeOffset="106352.12">1609 4868 0,'0'-21'31,"0"0"-15,21 0-16,0 0 16,-21 0-16,0-1 15,0 1-15,0 0 0,0 0 16,0 0-16,0 0 16,-21 21-16,0 0 15,-1 0-15,-20 0 0,21 0 16,-21 0-16,-1 21 0,1 0 0,0 0 15,20 21-15,-20 1 0,0 20 16,21 1-16,-22-1 0,22 1 0,0-1 16,21 1-16,0-1 0,0-20 15,0 20-15,0-21 0,21 1 16,0-1-16,0 0 0,22-20 16,-22-1-16,0 0 0,21 0 15,1 0-15,-22-21 0,21 0 0,1 0 16,-1 0-16,0 0 0,1-21 15,-1 21-15,0-21 0,43-21 16,-43-1-16,1 22 0,-1-21 16,-21-1-16,21 1 0,-20 0 0,-1-1 15</inkml:trace>
  <inkml:trace contextRef="#ctx0" brushRef="#br1" timeOffset="106607.97">2159 4487 0,'0'0'15,"0"-21"-15,0 0 0,0 42 16,-21 0-16,21 1 16,0 20-16,0 0 0,0 1 0,-21 20 15,21-21-15,-22 22 0,22-1 16,-21 1-16,21 63 0,-21-64 16,21-20-16,-21 20 0,21-20 15,-21-22-15,21 21 0,0 0 16,0-20-16,0-1 0,0 0 15,0 0-15,21-21 32,0-21-32,0 0 15,0 21-15</inkml:trace>
  <inkml:trace contextRef="#ctx0" brushRef="#br1" timeOffset="107816.48">2815 5038 0,'0'-21'0,"0"42"0,0-64 0,0 22 15,0 0-15,0 0 0,0 0 0,-21 0 16,0-1-16,0 22 0,-1 0 16,1 0-16,-21 0 0,21 0 0,-22 0 15,1 22-15,0-1 0,-1 21 16,1 0-16,21-20 0,-21 41 0,-1-21 15,22 1-15,0-1 0,0 22 16,0-22-16,-1-21 0,22 21 16,-21 1-16,21-22 0,0 0 0,0 0 15,0 0-15,21-21 0,1 0 0,-1 0 16,0 0-16,0 0 16,0 0-16,0 0 0,22-21 0,-22 0 15,21 0-15,-21 0 0,22 0 16,-22-1-16,21-20 0,-21 21 0,1-21 15,20-22-15,-21 22 16,0-1-16,-21 1 0,21 21 0,-21 0 16,0 0-16,0-1 0,0 1 0,22 0 15,-22 42 1,0 0-16,0 1 0,0-1 16,0 21-16,0-21 0,0 22 15,0-1-15,0 0 0,-22-21 0,22 22 16,0-1-16,0-21 15,0 22-15,0-22 0,0 0 0,0 0 16,0 0-16,22 0 16,-1-21-16,0 0 0,0 0 0,0 0 15,0 0-15,1 0 0,-1-21 16,21 0-16,-21 0 0,22 0 0,-22 0 16,0-1-16,21-20 0,-21 0 0,22 21 15,-22-22-15,21 1 0,-21 0 16,1-1-16,-1 1 0,0 21 0,-21 0 15,0-1-15,0 1 0,-21 42 16,0 1 0,-1-1-16,1 0 15,0 0-15,0 0 0,21 22 0,-21-22 16,21 0-16,0 0 0,0 21 0,0-20 16,0-1-16,0 0 0,0 0 15,21-21-15,0 21 0,0 0 0,-21 1 16,21-22-16,-21 21 0,22-21 15,-22 21-15,21-21 0,-21 21 16,-21-42 15,21 0-31,-22 21 16,1-21-16,21-1 0,-21 22 0,0-21 16,0 21-16,21-21 15,-21 21-15,-1 0 16,22 21-1,-21 0-15,21 1 16,0-1-16,0 0 0,0 0 0,0 0 16,0 0-16,0 1 0,21-22 15,1 21-15,-1-21 0,0 0 0,0 0 16,0 0-16,0 0 0,22 0 16,-22 0-16,21 0 0,1-21 15,-1 21-15,0-22 0,1 1 0,-1 0 0,0 0 16,1 0-16,-1-22 15,0 22-15,1 0 0,-1-21 0,-21-1 16,0 22-16,0-21 0,1 21 0,-1-22 16,-21 22-16,0 0 0,0 0 15,-21 21-15,-1 0 16,1 0-16,0 0 0,0 21 16,21 0-16,-21 0 0,0 1 0,21 20 15,0-21-15,0 0 0,0 0 16,0 22-16,0-22 0,0 0 0,0 0 15,21 0-15,0 1 0,-21-1 0,0 0 16,21-21-16,-21 21 0,21 0 16,-21 0-1,-21-21 1,0 0-16,0 0 0,0 0 16,-1 0-16,1 0 0,0 0 15,0-21-15,21 0 16,0 0-16,0 0 15,21 0-15,0-1 0</inkml:trace>
  <inkml:trace contextRef="#ctx0" brushRef="#br1" timeOffset="108089.93">4424 4763 0,'0'0'0,"0"21"16,-21 0-16,-1 21 16,1-21-16,21 22 0,-21-22 15,0 21-15,0 1 0,0-1 0,-1 0 16,22 1-16,-21-1 0,21 0 0,-21-21 16,21 22-16,0-22 15,-21 0-15,21 21 0,-21-20 0,21-1 16,0 0-16,0-42 47</inkml:trace>
  <inkml:trace contextRef="#ctx0" brushRef="#br1" timeOffset="108513.68">4022 5038 0,'0'0'0,"-43"-21"0,43-22 0,-21-20 16,0 42-16,21-22 15,0 22-15,0 0 0,0-21 0,21 20 16,0 1-16,0 21 0,1-21 16,20 0-16,0 21 0,-21 0 15,22 0-15,20 0 0,-20 0 0,-1 0 16,21 21-16,-20 21 0,20 1 16,-20-1-16,-1 0 0,0 1 0,-21-1 15,22 22-15,-22-22 0,0 0 0,-21 1 16,0-1-16,0 0 0,0 1 15,0-22-15,0 0 0,0 0 0,0 0 16,-21 0-16,21 1 0,-21-22 0,0 0 16,-1 0-16,1 0 15,21-22-15,-21 1 0,21 0 16,0 0-16,0-21 0,0 20 16,0-20-16,0 0 0,0-1 15,21-20-15,-21-1 0,21 22 0,1-21 16,-1-1-16,0 1 0,0 20 15,0-20-15,22 20 0,-22 1 0,0 0 16,21 21-16,-21-22 0,1 43 16,-1-21-16,0 21 0,0 0 0,0 0 15,0 0-15,1 21 0,-22 0 0,0 1 16,0-1-16,0 0 0,21 0 16,-21 0-16</inkml:trace>
  <inkml:trace contextRef="#ctx0" brushRef="#br1" timeOffset="109808.29">5249 5228 0,'0'0'16,"21"0"0,-21-21-16,22 21 0,-22-21 15,0 0-15,21 0 0,-21-1 16,21 1-16,-21 0 0,0 0 0,0 0 15,0-22-15,0 22 0,0 0 0,0 0 16,-21 0-16,0 21 0,-1 0 16,-20 0-16,21 21 15,0-21-15,0 42 0,-1-21 0,1 1 16,0 20-16,0-21 0,0 21 16,0-20-16,-1 20 0,1-21 0,21 21 15,0-20-15,0-1 0,0 0 16,0 0-16,0 0 0,21 0 15,1-21-15,-1 0 0,0 0 16,0 0-16,0 0 0,0-21 16,1 0-16,20 21 0,-21-21 0,0 0 15,0-22-15,22 22 0,-22 0 16,0-21-16,0 21 0,-21-1 16,0-20-16,21 21 0,-21 0 0,0 0 15,0 42 1,-21-21-1,21 21-15,0 21 0,-21-21 0,21 1 16,0-1-16,0 0 0,0 0 16,0 0-16,0 0 0,0 1 0,0-1 15,21 0-15,0-21 16,1 0-16,20 0 0,-21 0 0,21 0 16,-20 0-16,20 0 0,-21 0 0,21-21 15,-20 0-15,20-1 0,-21 22 16,0-21-16,0-21 0,1 21 0,-1 0 15,-21-1-15,0-20 0,0 21 16,0 0-16,0 0 0,0-1 16,0 1-16,0 42 31,0 1-31,-21-1 0,21 0 0,-22 0 16,22 21-16,-21-20 0,21-1 0,0 0 15,0 0-15,0 0 0,0 0 16,0 1-16,0-1 0,0 0 0,0 0 15,0-42 17,0 0-17,0 0-15,21 21 0,1-43 0,-22 22 16,21 0-16,0 0 0,-21-22 16,21 22-16,0 0 0,-21 0 0,21-21 15,-21 20-15,22 22 0,-22 22 31,0-1-31,0 0 0,0 0 16,21 0-16,-21 0 0,0 1 16,0-1-16,0 0 0,21 0 15,-21 0-15,0 0 0,0 1 0,0-1 0,21-21 16,0 21-16,0-21 16,1 0-1,-1 0-15,0-21 0,0 0 16,0-1-16,0 22 0,1-42 0,-1 21 15,0 0-15,0 0 0,-21-22 16,21 22-16,0 0 0,1-21 0,-22-1 16,21 43-16,-21-21 15,21 21-15,-21 21 16,0 0 0,0 1-16,0-1 0,0 0 15,0 0-15,0 0 0,0 0 0,0 1 16,0-1-16,0 0 15,21 0-15,-21 0 0,21-21 16,0 21-16,1-21 0,-1 22 16,0-22-16,0 0 15,21 0-15,-20 0 0,-1 0 0,0 0 16,21-22-16,-21 1 0,22 21 16,-22-21-16,0 0 0,21-21 0,-20 20 15,-1 1-15,-21-21 0,0 21 0,21-22 16,-21 22-16,0 0 0,0 0 0,0-21 15,-21 42 1,0 21-16,-1-21 16,1 42-16,21-21 0,-21 0 0,0 1 15,21 20-15,0-21 16,0 0-16,-21 0 0,21 1 0,0-1 16,0 0-16,0 0 0,0 0 0,0 0 15,21-21 16</inkml:trace>
  <inkml:trace contextRef="#ctx0" brushRef="#br2" timeOffset="121668.48">20447 5503 0,'0'-21'0,"21"21"16,0-21-16,-21 0 16,21 0-16,1 0 15,-22-1-15,0 1 16,0 0 0,0 0-1,-22 21-15,1 0 16,0 0-16,0 0 0,0 0 0,0 0 15,-1 0-15,-20 0 0,21 21 16,-21 0-16,-1-21 0,1 21 0,21 1 16,-43 20-16,22-21 15,21 0-15,-22 22 0,22-22 0,-21 42 16,21-42-16,21 22 0,0-22 16,0 0-16,0 0 0,0 0 15,0 1-15,0-1 0,0 0 0,0 0 16,21 0-16,0 0 15,0 1-15,0-22 16,1 21-16,-1-21 0,0 0 0,0 21 16,21-21-16,-20 0 0,-1 21 15,0-21-15,21 21 0,-21-21 0,1 21 16,20-21-16,-21 22 0,0-22 16,0 21-16,1-21 0,-1 21 0,0 0 15,0-21-15,-21 21 0,21 0 0,-21 1 16,0-1-16,0 0 15,0 0-15,0 0 0,0 0 0,-21 1 16,0-1-16,21 0 0,-21 0 0,0 0 16,-1 0-16,22 1 0,-21-1 15,0 21-15,-21-21 0,21 0 16,-1 1-16,1-1 0,-21 0 0,21 0 16,0 0-16,-22-21 0,22 21 15,0 1-15,-21-22 0,20 21 0,1-21 16,0 0-16,0 0 0,0 21 15,0-21-15,-1 0 0,1 0 0,0 0 16,0 0-16,0 0 31,42 0 16,0 0-47,0 0 16,0 21-16,1-21 15,-22 21-15,21 0 16,-21 1-16,0-1 16,0 0-16,0 0 0,0 0 15,0 0-15,0 1 0,0-1 16,0 0-16,0 0 0,0 21 0,0-20 16,0 20-16,-21 0 0,-1-21 0,22 22 15,-21-1-15,0 0 0,21 1 16,0-1-16,-21 0 0,21 1 15,-21-1-15,21 0 0,0 1 0,0-1 16,0 0-16,0 1 0,0-22 16,0 21-16,0 1 0,0-22 0,0 21 15,0 0-15,0-20 0,0 20 0,0-21 16,0 0-16,0 0 0,0 1 0,0-1 16,0 0-16,21-21 0,0 0 15,0 0-15,0 0 0,1-21 16,20 0-16</inkml:trace>
  <inkml:trace contextRef="#ctx0" brushRef="#br2" timeOffset="123280.86">30882 5313 0,'0'-21'16,"0"0"0,-21-1-1,0 1-15,21 0 16,0 0 0,0 0-16,21 0 0,0 21 15,-21-22-15,42 22 0,-20 0 16,-1 0-16,21-21 0,-21 21 0,43 0 15,-22 0-15,0 0 0,22 0 16,-1 0-16,-20 0 0,20 21 0,1-21 16,-1 22-16,-20-1 15,-1 0-15,0-21 0,1 21 0,-1 0 16,-21 0-16,-21 22 0,0-22 16,0 0-16,0 0 0,-21 22 0,0-22 15,0 21-15,-22 0 0,1 1 16,0 20-16,-1-20 0,1 20 0,-22-21 15,22 22-15,0-1 0,-1-20 16,-20 20-16,21 1 0,20-22 0,-20 22 16,21-22-16,0 21 0,0-20 15,21-1-15,0 0 0,0 1 16,0-1-16,0 0 0,21-20 0,0-1 16,0 21-16,0-21 0,22 0 15,-1-21-15,0 22 0,1-22 0,-1 0 16,0 0-16,1 0 0,20 0 15,-21 0-15,1 0 0,-1 0 0,-21 0 16,22 0-16,-22 0 0,0 0 16,-21-22-16,-21 22 31,0 0-31,-22 0 0,22 0 0,-21 0 16,21 0-16,-22 0 0,22 22 15,-21-1-15,21 0 0,-22 0 16,22 21-16,0-20 0,-21 20 0,20-21 15,1 21-15,0 1 0,-21-1 16,21 22-16,-1-22 0,1 21 0,0 1 16,0-1-16,21 1 0,0-1 15,0 1-15,0-1 0,0 1 0,0-1 16,0-20-16,0 20 0,0 1 16,0-1-16,0 1 0,0-1 0,21 1 15,-21-22-15,0 22 0,0-22 16,0 0-16,-21 1 0,0-1 0,-22 0 15,22-21-15,-21 22 0,21-22 0,-22 0 16,1 0-16,0 0 0,21 1 16,-22-22-16,22 21 0,0-21 15,0 0-15,0 0 0,-1 21 0,1-21 16,0 0 0,0-21-16,0 0 15,0 21-15</inkml:trace>
  <inkml:trace contextRef="#ctx0" brushRef="#br2" timeOffset="131420">21950 5906 0,'0'0'0,"0"-22"0,0 1 16,0 0-16,0 0 0,0 0 15,0 0-15,0-1 0,0 1 0,0 0 16,0 0-16,-21 21 15,-1 0-15,1 0 16,0 0-16,0 0 0,0 21 16,0 0-16,-1 0 0,-20 1 15,21 20-15,0-21 0,-22 21 0,22 1 16,-21-1-16,21 0 0,0 1 16,-1-1-16,1 0 0,0 1 0,21-1 15,0-21-15,0 22 0,0-22 0,0 21 16,0-21-16,21 22 0,0-22 15,22 0-15,-22-21 0,0 21 0,21 0 16,1-21-16,-22 0 0,21 0 16,-21 0-16,22 0 0,-1-21 0,-21 0 15,22 21-15,-22-21 0,21 0 16,-21-1-16,0-20 0,22 21 0,-22 0 16,0-22-16,-21 22 0,21-21 15,-21 0-15,21 20 0,-21-20 0,0 0 16,0-43-16,0 43 0,-21-1 15,0 1-15,0 21 0,0 0 16,0 0-16,-1-1 0,1 22 0,0 0 16,-21 0-16,21 0 0,-1 0 15,-20 22-15,21-22 0,0 21 16,0 0-16,21 0 0,0 0 0,0 0 0,0 1 16,0-1-16,0 0 15,0 0-15,0 0 0,21-21 0,0 21 16,0-21-16,21 0 0</inkml:trace>
  <inkml:trace contextRef="#ctx0" brushRef="#br2" timeOffset="131823.76">22627 5821 0,'21'0'0,"-42"0"0,42-21 15,-21 0-15,0-1 16,-21 22 15,21 22-31,-21-1 0,21 0 16,0 0-16,-21 21 0,21 1 0,-21-1 15,21 0-15,-22 22 0,22-22 0,-21 22 16,21-1-16,-21 1 0,0-1 16,0 22-16,21-22 0,-21 22 0,-1-21 15,1 20-15,0 1 0,0 0 0,-21-22 16,20 22-16,1-1 0,-21 1 15,21 21-15,0-21 0,-22-22 16,22 22-16,-21-1 0,-1 1 0,-20 63 16,42-84-16,0 20 0,-22-20 15,22-1-15,0 1 0,0-22 16,21 1-16,-21-1 0,21 0 0,-22-21 16,22 22-16,0-22 0,0 0 15,0-42 1,22 0-16,-1 0 0,21-22 15,-21 1-15,22-22 0,-22 1 0,21-1 16,0-20-16</inkml:trace>
  <inkml:trace contextRef="#ctx0" brushRef="#br2" timeOffset="132208.54">22669 6244 0,'0'0'0,"-21"-42"0,-42-85 16,63 85-16,-21 20 16,21 1-16,0-21 0,0 21 15,0 0-15,0-1 0,21 1 0,21 0 16,-21 0-16,0 0 0,22 0 0,-22 21 16,21 0-16,-21 0 0,22 0 15,-22 0-15,21 0 0,-21 21 0,1 0 16,-1 0-16,0 0 0,-21 0 15,0 22-15,0-22 0,0 0 16,0 21-16,-42-20 0,20-1 0,1 0 16,0 0-16,-21 21 0,-43-20 15,64-1-15,-21 0 0,-1 0 16,22-21-16,-21 21 0,21-21 0,-1 0 16,1 21-16,42-21 31,1 0-16,-1 0-15,0-21 0,21 21 0,-21-21 16,1 21-16,20-21 0</inkml:trace>
  <inkml:trace contextRef="#ctx0" brushRef="#br2" timeOffset="133059.91">23072 6181 0,'21'0'15,"0"0"-15,0 0 16,0 0-16,0 0 16,1 0-16,-1-21 0,0-1 0,21 22 15,-21-21-15,22 0 0,-22 0 16,0 0-16,21 0 0,-20-1 0,-1 1 16,0 0-16,0 0 0,-21 0 15,21 0-15,-21-1 0,0 1 16,-21 0-16,0 21 15,0 0-15,0 0 0,-22 0 0,22 21 16,0 0-16,-21-21 0,20 22 16,1-1-16,0 21 0,0-21 0,0 0 15,21 1-15,0 20 0,0-21 16,0 0-16,0 0 0,0 22 0,0-22 16,0 0-16,0 0 0,21-21 0,0 21 15,0 1-15,0-22 0,1 0 16,-1 0-16,0 21 0,21-21 0,-21 0 15,22 0-15,-22 0 0,21-21 16,-21-1-16,22 22 0,-1-21 16,-21 0-16,22 0 0,-1 0 0,-21 0 15,21-1-15,-20 1 0,-1-21 0,0 21 16,0 0-16,0-22 0,-21 22 0,21 0 16,-21 0-16,0 0 15,0 42 16,0 0-31,-21-21 0,21 42 0,-21-21 16,21 1-16,-21-1 0,0 0 0,21 21 16,0-21-16,-21 1 0,21-1 15,-22 0-15,22 0 0,-21 0 16,21 0-16,0 1 0,-21-22 16,21 21-16,0-42 31,0-1-16,0 1-15,0 0 0,0-21 16,21 21-16,-21-1 0,21-20 16,1 21-16,-1-21 0,0 20 15,0-20-15,0 0 0,22 21 0,-22-22 16,21 22-16,-21 0 0,22 0 16,-1 0-16,0-1 0,1 22 0,20 0 15,-42 0-15,22 22 16,-22-1-16,0 0 0,-21 0 0,0 21 15,0-20-15,0 20 0,0 0 0,0-21 16,0 22-16,0-1 0,-21-21 16,0 22-16,-1-22 0,1 0 0,0 21 15,0-21-15,0 1 0,21-1 16,-21-21-16,21 21 16,0-42-1,21 0 1,0-1-16,0 1 15,0 0-15,0 0 0</inkml:trace>
  <inkml:trace contextRef="#ctx0" brushRef="#br2" timeOffset="133364.57">25315 5376 0,'0'-21'0,"-21"21"15,0 0 1,0 0-16,21 21 0,-21 1 0,-1-1 16,1 0-16,-21 21 0,21 1 15,-22 20-15,22 1 0,-21-1 16,0 1-16,-1 20 0,1-20 0,-22-1 16,22 22-16,-21 0 0,20-22 0,-20 1 15,20 20-15,-20-20 0,21-1 16,-1-20-16,1 20 0,21-21 0,-22-20 15,22 20-15,0-21 0,0 21 0,21-20 16,0-1-16,21-42 31,0-1-31,0 1 0</inkml:trace>
  <inkml:trace contextRef="#ctx0" brushRef="#br2" timeOffset="134116.14">25739 5482 0,'21'0'0,"-42"0"0,42-21 16,-21 42 15,-21 0-31,-1 1 0,1 20 0,0-21 0,0 21 16,0 1-16,0 20 0,-1-20 15,-20 20-15,21-21 0,-21 22 16,20-1-16,1-20 0,-21 20 0,21 1 16,-22-22-16,22 0 0,-21 22 15,21-22-15,0-21 0,-1 22 0,-20-1 16,21-21-16,0 0 0,21 1 0,-21-22 15,21 21-15,-22 0 16,22-42 0,0 0-16,0-1 0,0 1 15,0 0-15,0-21 0,0 21 16,0-22-16,0 1 0,22 0 16,-1-1-16,0 1 0,-21 21 0,21-22 15,0 1-15,0 21 0,1 0 16,-1 0-16,0-1 0,0 1 0,0 21 15,0 21 1,1 1-16,-22-1 0,21 0 16,-21 0-16,21 21 0,-21-20 0,21-1 15,-21 0-15,0 0 0,21 0 16,0 0-16,-21 22 0,22-43 0,-22 21 16,21 0-16,0 0 0,0 0 0,0 1 15,0-22-15,1 0 0,-1 21 16,21-21-16,-21 0 0,22 0 0,-1 0 15,21 0-15,-20 0 0,-1-21 16,22 21-16,-22-22 0,21 1 16,-20 0-16,-1 0 0,0 0 0,1 0 15,-1-22-15,0 1 0</inkml:trace>
  <inkml:trace contextRef="#ctx0" brushRef="#br2" timeOffset="135443.93">26437 5969 0,'0'0'0,"0"-21"0,-21 0 0,-21 0 16,20 21-16,1 0 0,-21 0 15,21 0-15,0 0 0,-1 0 0,-20 0 16,21 0-16,-21 0 0,20 21 0,1 0 16,-21 0-16,21 21 15,0-20-15,-1-1 0,-20 21 0,42-21 16,-21 0-16,0 22 0,21-22 0,-21 21 16,21-21-16,0 1 0,0-1 15,0 0-15,0 0 0,0 0 0,0 0 16,21-21-16,0 22 0,0-22 15,0 0-15,0 0 0,22 0 16,-22 0-16,0-22 0,21 22 0,-20-21 16,-1 0-16,0 0 0,0 0 15,0 0-15,0-22 0,1 22 0,-1-21 16,0 21-16,0-22 0,-21 1 16,0 21-16,21-22 0,-21 22 15,21 0-15,-21 0 0,0 42 31,-21-21-31,0 21 16,21 0-16,-21 1 0,21-1 0,-21 21 16,0-21-16,21 0 0,0 22 0,0-22 15,0 0-15,0 21 0,0-20 16,0-1-16,0 0 0,0 0 0,0 0 16,0 0-16,21 1 0,0-22 0,-21 21 15,21-21-15,0 0 16,0 0-16,1 0 0,-1 0 0,21 0 15,-21-21-15,0 21 0,1-22 0,20 1 16,-21 0-16,0 0 0,0-21 16,22 20-16,-22 1 0,0-21 0,0 21 15,0-22-15,1 22 0,-22 0 16,0 0-16,21 0 0,-21 0 16,-21 21-1,21 21 1,-22 0-16,1 0 0,21 0 15,-21 0-15,21 1 0,-21-1 0,21 0 16,0 0-16,0 0 0,0 0 16,0 1-16,0-1 0,0 0 15,0 0-15,0 0 0,21-21 16,0 21-16,22-21 16,-22 0-16,0 0 0,21 0 0,1 0 15,-22 0-15,21 0 0,0-21 0,-20 0 16,-1 0-16,21 0 0,-21 0 15,0-1-15,1 1 0,-1 0 0,0-21 16,0 21-16,-21-1 0,21 1 0,-21 0 16,0 0-16,-21 42 31,0-21-31,21 21 16,-21 0-16,21 1 0,0-1 15,-21 0-15,21 0 0,-22 0 0,22 22 16,0-22-16,0 0 0,0 0 15,0 0-15,0 0 0,22 1 16,-1-22-16,0 0 0,0 21 16,21-21-16,-20 0 0,20 0 0,-21 0 15,21 0-15,1-21 0,-22 21 16,21-22-16,-21 1 0,22 0 0,-22-21 16,0 21-16,0-1 0,0-20 15,1 0-15,-1 21 0,0-1 0,-21-20 16,0 21-16,0 0 0,0 0 15,-21 21 1,0 0-16,21 21 16,-22 0-16,1-21 0,0 21 0,21 21 15,-21-20-15,0-1 0,21 0 16,-21 0-16,21 0 0,0 22 0,-22-22 16,22 0-16,-21 0 0,21 21 15,-21-42-15,21 22 0,0-1 16,0-42 15,0-1-15,0 1-16,0 0 0,0 0 0,21 0 15,0-22-15,-21 22 0,22 0 16,-1-21-16,0 21 0,0-22 16,0 22-16,22 0 0,-22 0 0,0 0 15,0 21-15,21 0 0,-20-22 16,-1 22-16,0 0 0,0 0 0,0 0 15,0 22-15,1-1 0,-22 0 0,0 0 16,0 0-16,0 0 0,0 1 16,0 20-16,0-21 0,0 0 0,0 22 15,0-22-15,0 0 0,0 0 0,0 0 16,0 0-16,0 1 16,-22-22-16,22 21 0,-21-21 0,0 0 15,21-21 16,21-1-31,22 22 0,-22-21 16</inkml:trace>
  <inkml:trace contextRef="#ctx0" brushRef="#br2" timeOffset="135719.76">28490 5969 0,'0'0'0,"0"-21"0,0 0 0,-21 21 16,0-21-1,0 21-15,0 0 0,-1 0 16,1 0-16,0 0 16,0 0-16,0 21 0,0 0 0,-1 0 15,1 0-15,0 22 0,0-22 0,0 21 16,21 0-16,-21-20 0,21 20 16,0-21-16,0 21 0,0-20 0,0 20 15,0-21-15,21 21 0,-21-20 16,21-1-16,0-21 0,21 21 0,-20-21 15,20 0-15,-21 0 0,21 0 0,-20 0 16,20 0-16,0 0 0,1-21 16,-1 0-16,-21-1 0</inkml:trace>
  <inkml:trace contextRef="#ctx0" brushRef="#br2" timeOffset="136256.51">29146 5249 0,'0'0'0,"-84"0"31,63 22-31,-1-1 16,22 0-16,-21 0 16,21 0-16,0 22 0,0-1 0,-21 0 15,21 1-15,-21-1 0,21 21 16,-21 1-16,21-22 0,-21 22 0,21-22 15,0 22-15,0-22 0,-22 0 0,22 1 16,-21-1-16,21 0 0,-21 1 16,21-22-16,0 0 0,0 0 0,-21 0 15,21 0-15,0 1 0,-21-22 0,21-22 47,0 1-47,0 0 0,0 0 0,21 0 16,0-22-16,0 22 15,0-21-15,1 21 0,-1-22 0,0 1 16,0 0-16,43-1 0,-43 22 16,0 0-16,0 21 0,0 0 15,-21 21-15,0 0 0,0 1 16,0 20-16,0-21 0,0 21 16,0-20-16,0 20 0,0-21 0,0 21 15,0 1-15,0-22 0,0 0 0,0 21 16,0-20-16,0-1 0,21 0 15,-21 0-15,22-21 0,-1 21 0,0-21 16,0 0-16,0 0 0,0 0 16,1 0-16,-1-21 15,0 0-15,-21 0 0,21 0 0,0-1 16,0 1-16,1 0 0,20-21 16</inkml:trace>
  <inkml:trace contextRef="#ctx0" brushRef="#br2" timeOffset="137186.35">30078 5736 0,'-21'0'47,"21"21"-47,-22-21 15,22 22-15,0-1 16,-21-21-16,21 21 0,-21 0 0,0 0 16,21 0-16,0 1 0,-21-1 0,21 0 15,-21 0-15,21 21 0,0-20 16,0-1-16,0 0 0,0 0 0,0 0 16,0 0-16,0 1 0,21-22 15,0 21-15,0-21 16,0 0-16,0 0 0,1 0 0,-1 0 15,0 0-15,0-21 0,0 21 16,0-22-16,1 1 0,-22 0 0,0-21 16,21 21-16,-21-22 0,0 1 15,0 0-15,0 20 0,0-20 16,0 0-16,0-1 0,-21 22 0,-1-21 16,1 21-16,0 0 0,0 21 15,0-22-15,0 22 0,-1 0 0,1 0 16,21 22-1,21-1-15,1-21 16,-1 21-16,0-21 0,21 0 0,-21 21 16,22-21-16,-1 0 0,0 0 15,-20 0-15,20 0 0,-21 0 0,21 0 16,-20 0-16,20-21 0,-21 0 16,0 21-16,0-21 0,1-22 15,-1 22-15,0 0 0,0 0 16,-21 0-16,0-1 0,21 1 0,-21 0 15,21 0-15,-21 0 0,-21 42 32,0 0-17,0 0-15,0 22 0,21-22 16,-21 21-16,-1 0 0,22 22 0,-21-22 16,0 22-16,0-1 0,21 1 15,0-1-15,-21 1 0,21 20 0,-21-20 16,21-1-16,0 22 0,0-21 15,-22-1-15,22 22 0,-21-22 16,21 1-16,-21-22 0,21 22 0,0-22 16,0 21-16,-21-20 0,21-1 15,-21 0-15,0-20 0,-1 20 0,22 0 16,-21-21-16,0 22 0,0-22 0,0 0 16,0 0-16,-1 0 0,1-21 15,0 22-15,0-22 16,0 0-16</inkml:trace>
  <inkml:trace contextRef="#ctx0" brushRef="#br2" timeOffset="137217.97">30120 7218 0,'0'0'0,"0"-21"16</inkml:trace>
  <inkml:trace contextRef="#ctx0" brushRef="#br2" timeOffset="138532.19">29930 5630 0,'0'0'0,"21"0"0,0-21 16,0 0-16,0 0 15,0 21-15,-21 21 32,-21 0-32,0 22 15,0-1-15,0 0 0,0 1 16,-1-1-16,1 21 0,-21-20 15,42 20-15,-21-20 0,0 41 16,-1-41-16,22-1 0,0-21 16,0 21-16,0-20 0,0-1 0,0 21 15,0-21 1,22-21-16,-1 0 16,0 0-16,-21-21 0,21 21 15,-21-21-15,21 0 0</inkml:trace>
  <inkml:trace contextRef="#ctx0" brushRef="#br2" timeOffset="139296">29739 5990 0,'0'0'0,"-21"0"32,42 0-32,0 0 0,22 0 15,-22 0-15,21 0 0,0 0 16,1 0-16,-1 0 0,0 0 0,22 0 15,-22 0-15,22-21 0,-22 21 16,0-21-16,1 0 0,-22 0 0,21-1 16,-21 1-16,1 0 15,-1-21-15,-21-1 0,0 1 0,0 21 16,21-21-16,-21-1 0,0 22 16,0 0-16,21 0 0,-21 42 31,0 21-31,0-21 15,-21 22-15,21-1 0,-21 0 16,0 1-16,21 20 0,-22-20 0,22-1 16,-21 0-16,0 1 0,21-1 15,0 0-15,-21-21 0,21 22 0,0-22 16,-21 0-16,21 0 0,0 0 16,0 1-16,0-44 46,21 1-46,0 21 0,0-21 0,0 0 16,1-21-16,-1 20 0,0 1 16,0 0-16,21 0 0,-20 0 0,20 0 15,-21 21-15,0 0 0,0 0 16,1 0-16,-1 0 0,-21 21 16,0 0-16,0 0 0,0 0 15,0 0-15,0 1 0,0 20 0,0-21 16,0 0-16,0 0 0,0 1 15,0-1-15,21 0 16,0-21-16,0 21 0,0-21 16,1 0-16,-1 0 15,0 0-15,0 0 0,21-21 16,-20 21-16,20-21 0,-21 0 0,21-1 16,-20 1-16,20 0 0,0 0 15,-21-21-15,1 20 0,-1 1 0,-21 0 16,0 0-16,0 0 0,-43 21 15,22 0-15,-21 0 0,0 0 16,20 0-16,-20 0 0,0 21 16,21 0-16,-1 0 0,1 0 15,21 1-15,0-1 0,0 0 16,0 0-16,21 0 0,1-21 0,20 21 16,-21 1-16,21-22 0,1 0 15,-1 21-15,0-21 0,1 0 0,-1 0 16,22 0-16</inkml:trace>
  <inkml:trace contextRef="#ctx0" brushRef="#br2" timeOffset="140256.16">23050 7916 0,'0'-63'31,"0"42"-31,0 0 16,22 21-16,-1-22 0,0 1 0,0 0 16,0-21-16,0 21 0,1-1 15,-1-20-15,0 21 0,0-21 0,-21 20 16,0-20-16,21 0 0,-21-1 16,0 22-16,0 0 0,-21 0 15,0 0-15,-21 21 0,-1 0 0,1 0 16,0 0-16,-22 21 0,22 0 15,-22 0-15,1 22 0,-1-1 0,22-21 16,0 21-16,-1 1 0,1-22 16,21 21-16,0 1 0,21-22 0,0 0 15,0 21-15,0-21 0,0 1 0,21-1 16,0 0-16,21-21 0,1 21 16,-22-21-16,21 0 0,0 0 0,1 0 15,-1 0-15,0 0 0,1 0 0,-22 0 16,0 0-16,0-21 0,-21 0 31,-42 21-31,21 0 0,-22 0 16,1 0-16,0 21 0,-22-21 0,1 21 15,20 0-15,-20 22 0,-1-1 0,22 0 16,0 1-16,-1-1 0,1 21 16,0-20-16,21-1 0,21 0 0,0 1 15,0-1-15,0 0 0,0-20 16,21-1-16,0 0 0,0 0 0,21 0 15,1 0-15,20-21 0,-20 0 0,20 0 16,1 0-16,-1 0 0,1 0 16,-1-21-16,1 0 0,-1 0 0,1 0 15,-1 0-15,1-22 0,-1 22 16,1-21-16,-22-1 0,0 1 16</inkml:trace>
  <inkml:trace contextRef="#ctx0" brushRef="#br2" timeOffset="140835.82">23580 7916 0,'0'0'0,"-22"0"15,1 0-15,0 22 0,0-1 16,0 21-16,0-21 16,21 0-16,0 22 0,-22-22 0,1 21 15,21-21-15,0 22 0,0-22 0,-21 0 16,21 21-16,-21-20 0,21-1 16,-21 0-16,21 0 15,0-42 16,21 0-15,0 0-16,0-1 0,-21-20 16,21 21-16,1-21 0,-1-1 0,0 1 15,0 0-15,0-1 0,0 22 0,1-21 16,-22 21-16,21 21 0,-21-22 16,21 22-16,0 0 0,0 22 15,-21-1-15,0 0 16,21 21-16,-21-21 0,22 22 15,-22-22-15,0 42 0,0-20 16,0-22-16,0 21 0,0-21 16,0 1-16,0-1 0,0 0 15,0-42 17,0 0-32,21-22 15,0 22-15,0 0 0,0-21 0,0-1 16,1 1-16,-1 0 0,21 20 15,-21-20-15,0 21 0,1 0 0,-1 0 16,0-1-16,0 22 0,0 0 16,0 0-16,-21 22 15,0-1-15,0 0 0,0 0 0,0 21 16,0-20-16,0 20 0,0-21 16,0 21-16,0-20 0,0-1 0,0 21 15,0-21-15,0 0 0,0 1 0,-21-22 16,21 21-16,0 0 0,21-21 15,1 0 1,-1 0-16,0-21 0,0 0 16</inkml:trace>
  <inkml:trace contextRef="#ctx0" brushRef="#br2" timeOffset="141155.64">24469 7916 0,'0'0'0,"21"-21"0,-21 0 0,0 0 16,0 42 15,0 0-31,0 0 0,0 1 0,-21 20 16,21 0-16,-22 1 0,22-1 0,-21 0 15,21 22-15,-21-22 0,21 22 16,-21-22-16,0 21 0,21 1 0,-21-1 16,21 1-16,-22-1 0,1 22 15,21-21-15,-21-1 0,21 22 0,-21-22 16,0 64-16,21-63 15,-21-22-15,21 0 0,-22 22 0,22-22 16,0-21-16,0 22 0,0-22 16,0 21-16,0-21 0,0 1 15,22-22 1,-22-22-16,21 1 16,-21 0-16,21 0 0,-21-21 0,21 20 15,-21-20-15,0 0 0</inkml:trace>
  <inkml:trace contextRef="#ctx0" brushRef="#br2" timeOffset="141472.46">24320 8488 0,'-21'-64'0,"42"128"0,-42-212 15,0 84-15,21 22 0,0-22 16,0 22-16,0-21 0,0 41 0,0-20 16,0 0-16,21 21 0,0-1 0,1 1 15,20 0-15,0 21 0,1 0 16,-1 0-16,21 0 0,-20 0 0,20 0 15,-20 21-15,-1 0 0,-21 1 16,21 20-16,-20-21 0,-1 21 0,-21 1 16,0-1-16,0-21 0,0 22 0,-43-1 15,22-21-15,-21 0 16,21 0-16,-22 1 0,1-1 0,0 0 0,21-21 16,-22 0-16,22 0 0,0 0 15,0 0-15,0 0 0,21-21 31,0 0-31,0-1 0,21 1 0,0 0 16,0-21-16,21 21 0,-20-22 16,20 1-16,0-22 0,1 22 0</inkml:trace>
  <inkml:trace contextRef="#ctx0" brushRef="#br2" timeOffset="142243.63">25231 7345 0,'0'0'0,"21"-21"0,-21 0 0,21-1 0,-21 1 0,21 21 15,-21 21 1,0 1-16,0 20 16,-21-21-16,0 43 0,0-22 0,-1 0 15,1 22-15,21-1 0,-21 1 16,0-22-16,0 22 0,21-1 0,0 1 16,0-22-16,0 21 0,0-20 15,0-1-15,0 0 0,0 1 0,0-22 16,0 0-16,21 0 0,0 0 0,-21 1 15,21-22-15,0 0 16,1 0-16,-1 0 0,0 0 0,0 0 16,0-22-16,0 1 0,1 0 0,-1-21 15,0 21-15,0-22 16,0 1-16,-21 21 0,0-22 0,21 22 16,-21-21-16,22 21 0,-22 0 0,-22 42 31,1 21-16,21-21-15,0 0 0,-21 22 16,21-1-16,-21-21 0,21 22 0,0-22 16,0 0-16,0 21 0,0-21 0,0 1 15,21-1-15,0 0 16,0-21-16,22 0 0,-22 0 0,21 0 16,1 0-16,-1 0 0,0 0 15,1 0-15,-1-21 0,0 0 16,1-1-16,-22 1 0,21 0 0,-21 0 15,0 0-15,1-22 0,-22 22 16,0 0-16,0 0 0,0 0 0,0 0 16,-22 21 15,22 21-31,-21 0 0,0 0 0,0 21 16,0-20-16,21 20 0,-21 0 15,-1 1-15,1-1 0,21 21 0,0-20 16,-21 63-16,21-43 0,0 1 15,0-1-15,0 1 0,0 20 16,0-20-16,0-1 0,0 1 16,0-1-16,0 1 0,0-22 0,0 22 15,0-1-15,0-21 0,0 1 16,-21 20-16,0-20 0,0-22 0,-1 21 16,1 0-16,0-20 0,0-1 0,0 0 15,0 0-15,-1-21 0,1 0 0,0 0 16,-21 0-16,21 0 0,-1 0 15,1 0-15,0 0 0,0-21 0,0 0 16,0 0-16,21-1 0,0-20 0,0 21 16,0-21-16,0 20 0,0-20 15,0 0-15,0-1 0,0 1 16,21 0-16</inkml:trace>
  <inkml:trace contextRef="#ctx0" brushRef="#br2" timeOffset="142504.04">25082 7705 0,'0'0'0,"-21"-21"0,21-1 16,0 1-1,21 21-15,1 0 0,-1 0 16,0-21-16,21 21 0,1 0 0,-1 0 15,0 0-15,1-21 0,-1 21 0,0 0 16,1 0-16,20 0 0,-42 0 16,22 0-16,-1 0 0,-21 0 0,0 0 15,0 0-15,1 0 0,-22-21 16,21 21-16,0 0 0,0 0 0</inkml:trace>
  <inkml:trace contextRef="#ctx0" brushRef="#br2" timeOffset="143052.73">26585 7176 0,'0'-22'16,"0"44"-16,0-65 0,0 22 0,0 42 31,0 22-31,0-22 16,0 21-16,0 22 0,0-22 15,0 21-15,0-20 0,-21 20 0,21 1 16,0-1-16,0-20 0,0 20 16,0-21-16,0 22 0,0-22 15,0 22-15,0-22 0,0 0 0,21 1 16,-21-1-16,21-21 0,-21 0 0,0 1 16,0-1-16,0 0 0,0 0 15,0-42 1,0 0-16,0 0 0,0-1 15,0 1-15,0-21 0,0 21 16,0-22-16,0 22 0,0-21 0,0 21 16,0 0-16,0-22 0,22 22 15,-1 0-15,0 0 0,21 21 0,-21-21 16,22-1-16,-1 22 0,-21 0 16,22 0-16,-1 0 0,0 0 15,-21 0-15,22 22 0,-22-22 0,0 21 16,0 0-16,0 21 0,-21-21 0,0 1 15,0 20-15,0-21 0,-21 21 16,0 1-16,0-22 0,0 0 0,-22 21 16,22-20-16,-21-1 0,0 0 0,20-21 15,1 21-15,-21-21 0,21 21 16,0-21-16,21-21 31,21 21-31,-21-21 0,21 0 16,21 0-16,-21-1 0,22 22 15</inkml:trace>
  <inkml:trace contextRef="#ctx0" brushRef="#br2" timeOffset="143452.51">27411 7895 0,'0'-84'15,"0"62"1,0 1-1,21 21-15,0 0 16,0 0-16,0 0 0,1 0 0,-1 0 16,21 21-16,-21-21 0,0 22 15,1-1-15,-1 21 0,0-21 16,0 22-16,0-22 0,-21 21 0,0 0 16,0-20-16,21 20 0,-21 0 15,0-21-15,0 1 0,0-1 0,0 0 16,0 0-16,0 0 0,-21-21 0,0 0 31,0-21-31,21 0 16,0 0-16,0 0 0,0-22 0,0 22 15,0-21-15,0 21 0,21-22 16,0 1-16,0 0 0,1 20 0,-22-20 16,21 21-16,0 0 0,-21 0 15,21-1-15,0 22 0,0 0 16,1 0-16,-1 0 15,0 0-15,0 0 16,0 0-16</inkml:trace>
  <inkml:trace contextRef="#ctx0" brushRef="#br2" timeOffset="143872.29">28363 7684 0,'-106'0'16,"85"0"-16,0 21 15,0 0-15,0 0 16,0 0-16,-1 0 0,22 1 0,0-1 16,-21 21-16,21-21 0,0 0 0,0 22 15,0-22-15,0 21 0,0-21 16,0 22-16,21-22 0,-21 0 0,22 0 15,-1 0-15,0 1 0,0-22 16,0 21-16,0-21 0,1 0 16,-1 0-16,0 0 0,0-21 0,0-1 15,0 1-15,1 0 16,-22-21-16,0 21 0,21-22 0,-21 1 16,21 0-16,-21 20 0,0-20 0,0 0 15,0-1-15,0 22 0,0 0 16,-21-21-16,0 42 0,-1 0 15,1 0-15,0 0 16,0 0-16,0 0 0,0 21 16,21 0-1,0 0-15,21-21 16</inkml:trace>
  <inkml:trace contextRef="#ctx0" brushRef="#br2" timeOffset="144447.96">28808 7641 0,'-21'0'16,"-1"0"-16,22 21 0,0 1 0,-21-22 15,21 21-15,-21 0 0,21 0 16,-21 0-16,21 0 0,0 1 0,0 20 15,0-21-15,-21 21 0,21-20 16,0-1-16,0 21 0,0-21 16,0 0-16,0 1 0,0-1 0,0 0 15,21-21 1,0 0 0,-21-21-16,21 21 0,0-21 0,1-1 15,-22 1-15,21 0 0,0 0 16,0 0-16,0 0 0,0-22 0,1 22 15,-1 0-15,-21 0 0,21 0 16,0 21 0,-21 21-16,0 0 15,0 0-15,0 0 16,0 0-16,0 1 0,0-1 0,0 0 16,0 0-16,21 0 0,-21 0 0,21 1 15,1-22-15,-22 21 0,21 0 16,0-21-16,0 0 0,0 0 0,0 0 15,1 0-15,-1 0 16,0 0-16,0 0 0,0-21 0,-21 0 16,21-1-16,1-20 0,-22 21 0,21-21 15,-21-1-15,0 22 0,0-21 16,0 21-16,21-22 0,-21 22 16,0 0-16,0 0 0,0 0 0,0-1 15,0 44 32</inkml:trace>
  <inkml:trace contextRef="#ctx0" brushRef="#br2" timeOffset="144839.74">29866 7705 0,'0'0'0,"0"-21"0,-21 21 16,0 0-16,0 0 0,-22 0 16,22 0-16,0 0 0,0 0 0,0 0 15,-1 0-15,1 0 0,0 21 16,21 0-16,0 0 0,0 0 0,0 0 16,0 1-16,0-1 15,0 0-15,21 0 0,0 0 0,1 0 16,-1-21-16,0 22 0,0-1 0,0 0 15,0 0-15,1-21 16,-22 21-16,21-21 16,-42 0 15,-1 21-31,1-21 0,0 0 0,0 0 16,0 0-16,-22 22 0,22-22 15,0 0-15,-21 0 0,21 21 0,-1-21 16,1 0-16,21 21 0,-21-21 15,21 21 1</inkml:trace>
  <inkml:trace contextRef="#ctx0" brushRef="#br2" timeOffset="145224.49">29951 7853 0,'0'-21'15,"21"21"1,0 0-16,0 0 0,22 0 0,-22-21 16,0 21-16,21 0 0,-21 0 0,1-22 15,-1 22-15,0 0 0,0-21 16,0 21-16,-21-21 0,21 21 15,-21-21-15,-21 0 16,0 21-16,0 0 16,0 0-16,0 0 0,-1 0 0,-20 21 15,21-21-15,0 21 0,0 0 16,-1 0-16,22 1 0,-21-1 0,21 0 16,-21 0-16,21 0 0,0 0 15,0 1-15,0-1 0,0 0 16,21 0-16,0 0 0,1 0 0,20 1 15,-21-22-15,21 0 0,1 21 16,-1-21-16,0 0 0,1 0 16,-1 0-16,0 0 0,-20 0 15</inkml:trace>
  <inkml:trace contextRef="#ctx0" brushRef="#br2" timeOffset="145619.87">30565 7789 0,'0'0'0,"-22"-21"32,22 0-32,22 21 0,-1 0 15,0 0-15,0 0 0,0 0 16,0 0-16,1 0 0,-1 0 16,0 0-16,0 21 0,0-21 0,0 21 15,-21 1-15,0-1 0,22 0 16,-22 0-16,0 0 0,0 0 15,0 1-15,0-1 0,0 21 0,0-21 16,0 0-16,0 1 0,0-1 0,-22 0 16,22 0-16,-21-21 31,21-21-15,0 0-16,0 0 15,21 21-15,1-22 0,-22 1 16,21 0-16,0-21 0,0 21 15,0-1-15,0 1 0,22 0 0,-22 0 16,0 0-16,0 0 0,0-1 16,1 1-16,-22 0 0,21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CE86-AEF8-4861-BA22-2ADFE583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CA19-A3BD-422F-B8C6-7C02B16D9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82B2-336D-42F5-ADA1-0122FE4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C5AE-8BFF-4C21-8A1C-5C86639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A08-3596-4883-A224-4EFC5DD9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3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D18-E8E3-409F-8024-FF13543E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9466-C79E-4E82-8887-D9B9DBA0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F13E-9BA2-49F8-BC87-BD24C803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7D8E-99F6-45C3-99C1-AEDBDBA5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1903-D1FF-4792-8234-303ACA96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4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493A4-DE21-4D4D-A05A-84845CBAE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8371-353B-4561-81B6-168D9B16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A8F3-A738-4310-9F9B-6F89C0DD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F877-F169-4F40-AF7F-25C3B9AB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1F0B-A3DB-409F-8FBF-FB783070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8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BEBA-AD58-41B2-B318-ED959727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150-6752-465D-BAB9-CFA7A7DA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FFDF-6343-41FE-BEAF-B2FD72D5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A4FD-C640-49A3-B6F7-EBD846C4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0F25-2B3F-4C31-A509-32934F2E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1BE4-81F4-4133-91DF-9983B732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7D98-FD2E-47CE-B4BC-26315E28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CF65-B095-421F-AF59-E34AC6D0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9BC3-6B88-41E4-A7DF-DA849517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9A90-AF12-4D93-859B-94DC4E1C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3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E6A5-6240-4E11-8B32-CE030B7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3A9D-D494-4DBF-875E-BEE41F6B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2980C-D866-43BD-BBF3-244A9F222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B9369-EAD5-4A6A-B8F0-9C61049E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211BA-7C06-4DA0-8C0D-B0D822B5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F1933-B1D2-4231-A8DE-9A8A541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97C1-2D47-473C-9916-2FFD204B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82D9-C894-4C13-8C36-C047C5F6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C8B2-17E8-4E51-BA10-407FF89D4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DA364-85F3-44BB-977A-732A39D7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1900-1E9C-41FE-9B41-BAD0CDAC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A1D8A-1F97-4261-832A-95C711C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A9235-5687-43F1-875D-43AEC6A7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CADF6-BE5F-46BE-990C-F29413B3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0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1F92-F935-4655-886F-0894133B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9A0B9-6D6B-4449-83ED-42343B7F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2D76C-E9E6-410A-8A58-C3E31295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D1C3B-372D-4705-B1BD-973134C1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5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77E24-7980-4C49-B003-39775383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25DCB-EA20-4CCB-8363-61348269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9E5C2-F07A-43D1-9A74-E271D215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54C1-0A6F-4CCD-ACA6-0912527D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0140-786F-4608-A175-17696EC6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DFC4-9C63-4FC0-B204-EDD75BFC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BA5FC-ACFC-4192-9655-B6BC0391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83E1-5EA6-4230-878B-1D1390F9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B6F3E-7AC6-4478-BA40-6CB398FE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DFE9-E047-4975-A233-C8F8E208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9AB4B-80D2-483A-8577-EBBB75A97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5CDBE-8A4C-45D9-8B11-DEA6060BD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5CA8-0BD1-4142-B493-37FEBBFC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E406-521F-499B-9D9D-CFEACEA2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24C3-D254-417F-9BA8-05B6E5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386A5-0936-4DD6-82B0-1311FAE2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E18F1-908F-44D0-9063-00FF8AD1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568C-67E7-4E51-BD1B-1FB56AA0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A959-70F7-4FCD-85B2-1CECFB1B4CC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C14B-AF9E-45B6-B8BD-5A8E2B4BD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0059-C196-4112-AED9-683DCFCB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16FC-5056-460A-B431-CD300BC2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0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5B8C-1696-4EB1-8EA9-2237B2BB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D7B30-988B-40A2-B511-23922E7E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A2BC7-97A4-4E58-86BB-6EA2FC2D0772}"/>
                  </a:ext>
                </a:extLst>
              </p14:cNvPr>
              <p14:cNvContentPartPr/>
              <p14:nvPr/>
            </p14:nvContentPartPr>
            <p14:xfrm>
              <a:off x="693360" y="167760"/>
              <a:ext cx="562392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A2BC7-97A4-4E58-86BB-6EA2FC2D0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58400"/>
                <a:ext cx="564264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70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5B8C-1696-4EB1-8EA9-2237B2BB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D7B30-988B-40A2-B511-23922E7E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B56F3C-652C-404B-B3ED-85931D58781D}"/>
                  </a:ext>
                </a:extLst>
              </p14:cNvPr>
              <p14:cNvContentPartPr/>
              <p14:nvPr/>
            </p14:nvContentPartPr>
            <p14:xfrm>
              <a:off x="60840" y="38160"/>
              <a:ext cx="1181160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B56F3C-652C-404B-B3ED-85931D587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8800"/>
                <a:ext cx="1183032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99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5B8C-1696-4EB1-8EA9-2237B2BB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D7B30-988B-40A2-B511-23922E7E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5C1583-B58F-4987-B9DE-8B20F39A043C}"/>
                  </a:ext>
                </a:extLst>
              </p14:cNvPr>
              <p14:cNvContentPartPr/>
              <p14:nvPr/>
            </p14:nvContentPartPr>
            <p14:xfrm>
              <a:off x="678240" y="122040"/>
              <a:ext cx="800892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5C1583-B58F-4987-B9DE-8B20F39A0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12680"/>
                <a:ext cx="802764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72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5B8C-1696-4EB1-8EA9-2237B2BB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D7B30-988B-40A2-B511-23922E7E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5F9CBC-CE19-43F4-97F5-251E64C1253B}"/>
                  </a:ext>
                </a:extLst>
              </p14:cNvPr>
              <p14:cNvContentPartPr/>
              <p14:nvPr/>
            </p14:nvContentPartPr>
            <p14:xfrm>
              <a:off x="548640" y="122040"/>
              <a:ext cx="926640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5F9CBC-CE19-43F4-97F5-251E64C125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12680"/>
                <a:ext cx="928512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5B8C-1696-4EB1-8EA9-2237B2BB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D7B30-988B-40A2-B511-23922E7E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088762-E665-492B-8DA0-7B28BF608F4D}"/>
                  </a:ext>
                </a:extLst>
              </p14:cNvPr>
              <p14:cNvContentPartPr/>
              <p14:nvPr/>
            </p14:nvContentPartPr>
            <p14:xfrm>
              <a:off x="0" y="457200"/>
              <a:ext cx="1162836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088762-E665-492B-8DA0-7B28BF608F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7840"/>
                <a:ext cx="1164708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5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2021-06-08T03:32:36Z</dcterms:created>
  <dcterms:modified xsi:type="dcterms:W3CDTF">2021-06-08T04:42:18Z</dcterms:modified>
</cp:coreProperties>
</file>