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08:20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11239 3027 0,'-21'0'16,"42"0"125,1 0-126</inkml:trace>
  <inkml:trace contextRef="#ctx0" brushRef="#br0" timeOffset="14804.36">7832 1164 0,'0'-21'0,"0"0"15,0 0-15,0 0 16,0-1-16,0 1 16,-22 0-16,22 0 0,0 0 15,0 0-15,0-1 16,0 44 15,0-1-31,0 0 16,0 0-16,22 21 0,-22-20 15,21 20-15,-21 0 0,21 1 0,0-1 16,-21 0-16,0 1 0,0 20 16,21-21-16,0 22 0,-21-22 0,22 22 15,-22-1-15,21-20 0,0 20 16,-21-21-16,21 1 0,0-1 0,-21 0 16,21 1-16,-21-22 0,22 0 15,-1 21-15,-21-20 0,0-1 16,0 0-16,0-42 31,0 0-31,0-1 16,21 1-16,-21 0 0,0-21 0,0-1 15,0 1-15,0 0 0</inkml:trace>
  <inkml:trace contextRef="#ctx0" brushRef="#br0" timeOffset="15104.55">8382 1164 0,'0'0'0,"0"-21"16,21 0-16,-21 0 0,0 0 0,0-1 16,21 22-16,-21 22 31,0-1-31,0 0 0,0 21 16,-21-21-16,0 22 0,0-1 15,0 22-15,-1-22 0,1 21 16,0 22-16,0-21 0,0-1 0,-22 22 15,22-22-15,-21 1 0,21-1 16,-22 1-16,22-22 0,0 22 0,0-22 16,0 0-16,21-21 0,0 1 0,0 20 15,0-21-15,0 0 16,21-21-16,0-21 16,0 0-16,0 0 15,1 0-15,-1-1 0,21-20 0</inkml:trace>
  <inkml:trace contextRef="#ctx0" brushRef="#br0" timeOffset="15424.29">8975 1249 0,'0'0'0,"0"-21"31,0 42-15,0 0-16,0 0 0,0 0 0,0 22 16,0-22-16,-22 21 0,22 22 0,0-22 15,-21 22-15,21-1 0,0-21 16,0 22-16,-21-1 0,21-20 16,-21 20-16,21-20 0,0-1 0,0 0 15,0 1-15,-21-22 0,21 21 16,0-21-16,0 0 0,0 1 0,0-1 15,0-42 17,21-1-32,-21-20 0,0 21 15,21-21-15</inkml:trace>
  <inkml:trace contextRef="#ctx0" brushRef="#br0" timeOffset="16023.95">8953 1376 0,'0'0'0,"-21"0"0,0-21 16,21 0-16,-21-1 16,21 1-16,0 0 0,0 0 15,21 0-15,0 0 0,0 21 16,22-22-16,-1 1 0,0 0 0,1 21 16,-1 0-16,22-21 0,-22 21 15,21 0-15,-20 0 0,-1 21 0,0 0 16,22 0-16,-43 1 15,21 20-15,-20-21 0,-22 21 0,0 1 16,0-1-16,0 0 0,-22-20 0,1 20 16,-21 0-16,0 1 0,-1-1 15,1-21-15,0 21 0,-1-20 0,1-1 16,0 0-16,20 0 0,-20 0 16,21-21-16,0 0 0,0 0 0,21-21 31,0 0-31,0 0 0,21 0 0,0 21 15,21-22-15,-21 1 0,22 0 16,-1 0-16,0 0 0,1 0 16,-1 21-16,22-22 0,-22 22 0,0 0 15,1 0-15,20 0 0,-21 0 16,-20 0-16,20 22 0,0-1 0,-21 0 16,1 21-16,-1-21 0,0 22 15,-21-1-15,0 0 0,0 1 0,0-1 16,-42 0-16,20-20 0,-20 20 15,0 0-15,-22 1 0,22-22 0,-22 0 16,22 21-16,-21-21 0,20 1 0,1-1 16,0-21-16,-22 21 0,22-21 15,-1 0-15,22 0 0,-21 0 0,0 0 16,-1 0-16,1 0 16,21 0-16,-22 0 0,22 0 0,0 0 15,0 0-15,21-21 16,-21 21-16,21-21 15,0-1-15,21 1 16,0 0-16,0 0 0</inkml:trace>
  <inkml:trace contextRef="#ctx0" brushRef="#br0" timeOffset="16799.72">11261 1249 0,'0'21'0,"21"-21"31,0 0-15,0 0-16,0-21 0,0 21 15,1-21-15,-1 0 0,0-1 0,0 1 16,0 0-16,0 0 0,1 0 15,-1 0-15,0-1 0,0 1 0,-21 0 16,0 0-16,0 0 0,0 0 16,-21 21-16,0 0 0,-22 0 15,1 0-15,0 21 0,-22 0 16,1-21-16,-1 21 0,1 21 16,-1-20-16,-20-1 0,41 21 15,-20-21-15,-1 22 0,43-22 0,-21 0 16,21 0-16,-1 0 0,22 0 0,0 1 15,0-1-15,0 0 0,0 0 16,43 0-16,-22 0 0,21 1 0,1-1 16,-1 21-16,0-21 0,22 0 15,-22 1-15,22-1 0,-22 21 0,21-21 16,-20 0-16,20 1 0,-20 20 16,-1-21-16,-21 0 0,21 22 0,-20-22 15,-1 0-15,-21 21 0,0-21 16,0 1-16,-21-1 0,-1 21 0,-20-21 15,0 0-15,-1 1 0,-20-1 16,-1 0-16,1-21 0,-1 0 16,1 21-16,-1-21 0,1 0 0,-1 0 15,22-21-15,0 21 0,-1-21 0,1 0 16,21-1-16,-21 1 0,20-21 16,1 21-16,0 0 0,21-1 0,0-20 15,0 21-15,0 0 16,0 0-16,0-1 15,21 22 1,0 0-16,1 0 0,-1 0 0,127-21 16,-127 21-1,21 0-15</inkml:trace>
  <inkml:trace contextRef="#ctx0" brushRef="#br0" timeOffset="17620.75">11684 1609 0,'0'0'16,"106"-106"0,-106 85-16,0 0 15,0-1-15,-21 22 32,-1 0-17,1 22-15,0-1 0,0 0 16,21 21-16,-21-21 0,0 22 0,21-1 15,0 0-15,-22 1 0,22-1 16,-21-21-16,21 22 0,-21-1 0,21 0 16,0-21-16,0 1 0,0 20 15,0-21-15,0 0 0,0 0 0,21 1 16,0-22-16,1 0 16,-1 0-16,0 0 0,0 0 0,21 0 15,1 0-15,-1-22 0,0 1 0,1 0 16,-1-21-16,0 21 15,212-255 1,-254 234 0,0 21-16,0-21 0,0 20 0,0 1 15,-21 21-15,0-21 0,0 21 0,-21 0 16,20 0-16,-20 0 0,21 0 16,-21 0-16,20 0 0,22 21 0,0 0 15,0 1-15,0-1 16,22-21-16,-1 21 0,0 0 15,21-21-15,-21 21 0,22 0 16,-22-21-16,0 22 0,21-1 0,-20 0 16,-1 0-16,0 0 0,-21 0 15,21 1-15,-21-1 16,0 0-16,0 0 0,0 0 0,0 0 16,0 1-16,0-1 0,0 0 15,0 0 1,21-21-16,0 0 15,1-21-15,-1 21 16,0-21-16,0 0 0,21-1 0,-20 1 16,-1 0-16,21 0 0,-21-21 15,0 20-15,22-20 0,-22 0 0,0 21 16,0-1-16,0-20 0,1 21 16,-1 0-16,-21 0 15,0 42 1,0 0-16,-21 0 15,-1 0-15,22 0 0,0 22 0,0-22 16,0 0-16,-21 21 0,21-20 16,0-1-16,0 0 0,0 0 0,0 0 15,0 0-15,0 1 0,21-22 16,1 0-16,-1 0 16,0 0-16,0 0 0,0 0 15,0-22-15,1 1 0,-22 0 16,21 0-16,0-21 0,-21 20 15</inkml:trace>
  <inkml:trace contextRef="#ctx0" brushRef="#br0" timeOffset="17988.54">12954 1207 0,'-21'0'0,"42"0"0,-63 0 15,20 0-15,1 0 0,0 0 0,0 0 16,21 21-16,-21 0 0,21 0 15,-21 0-15,21 0 0,0 1 16,0-1-16,0 0 0,21-21 16,0 21-16,0-21 15,0 0-15,0 0 0,1 0 0,20 0 16,-21 0-16,0 0 0,22 0 16,-1-21-16,-21 0 0,0 0 0,0-1 15,1 1-15,-22 0 0,0 0 0,0-21 16,0 20-16,0 1 0,-22 0 15,1 0-15,-21 0 0,21 21 0,0 0 16,-22 0-16,22 0 0,0 0 16,0 21-16,0 0 0,-1 0 0,1 0 15,21 1-15,-21-1 0,21 21 16,0-21-16,0 0 0,0 1 0,0-1 16,0 0-16,21 0 15,0 0-15,1-21 0,20 21 0,-21-21 16,21 0-16,1 22 0</inkml:trace>
  <inkml:trace contextRef="#ctx0" brushRef="#br0" timeOffset="18376.62">13589 1461 0,'0'-22'15,"-21"1"-15,0 21 16,-1 0-16,22 21 15,-21-21-15,21 22 0,-21-1 16,21 0-16,0 0 0,0 21 16,-21 1-16,21-1 0,0 0 0,0 22 15,0-22-15,-21 22 0,21-1 16,0 22-16,-21-22 0,21 22 0,0 0 16,0-1-16,0 1 0,0 21 0,-22-21 15,22 20-15,-21-20 0,0 21 16,21 0-16,0-22 0,-21 22 0,0-21 15,21 0-15,0-1 0,0 1 0,0-22 16,-21 1-16,21-1 0,0-20 0,0 20 16,0-20-16,0-22 15,0 21-15,0-21 0,0 0 16,0-42 0,0 0-16,0 0 15,0 0-15,0-22 0,21 1 0,-21-21 16,21-1-16,0 1 0,0-22 0,0 0 15,-21-21-15</inkml:trace>
  <inkml:trace contextRef="#ctx0" brushRef="#br0" timeOffset="18708.43">13483 1334 0,'21'0'15,"0"-22"-15,1 22 0,20 0 0,0 0 16,-21 0-16,22 0 0,-1 0 16,0 0-16,-20 22 0,20-1 0,-21 0 15,0 0-15,-21 21 0,0-20 16,0 20-16,0 0 0,0 1 0,0-1 16,-42 0-16,21 1 0,-22-1 15,22-21-15,-21 21 0,0-20 0,-1-1 16,22 0-16,-21 0 0,21 0 0,-1 0 15,1-21-15,0 0 16,21 22-16,0-44 31,21 1-31,0 0 16,1 0-16,-1 0 0,21 0 0,-21-22 16,0 22-16</inkml:trace>
  <inkml:trace contextRef="#ctx0" brushRef="#br0" timeOffset="19013.28">14309 1037 0,'0'0'0,"21"-21"16,0-21-16,-21-1 0,0 22 15,0 0-15,0 0 0,0 0 0,21 0 16,-21 42 0,0 0-1,0 21-15,0 1 0,0-1 16,0 21-16,-21-20 0,21 20 0,-21 1 15,0-1-15,-1 1 0,22-1 16,-21 1-16,0-1 0,21-20 0,-21 20 16,21 1-16,0-22 0,0 0 0,0 1 15,0-1-15,0-21 16,0 21-16,0-20 0,0-1 0,21-21 16,0 21-16,0-21 0,1 0 15,-1 0-15,21-21 0,-21 0 16,0-1-16,22 1 0,-22 0 0,0 0 15,21-21-15,-20-1 0,-1 1 16</inkml:trace>
  <inkml:trace contextRef="#ctx0" brushRef="#br0" timeOffset="19284.11">14055 1312 0,'-43'-21'0,"1"21"31,42-21-31,21 21 0,21 0 0,1 0 16,-1-21-16,22 21 0,-1 0 0,22 0 16,-1-21-16,-20 21 0,21 0 15,-1 0-15,1-21 0,0 21 0,-22-22 16,1 22-16,-1 0 0,1 0 16,-22-21-16,0 21 0,-21 0 0,1 0 15,-1 0-15,0 0 0,-21 21 47,0 1-31,0-1-16</inkml:trace>
  <inkml:trace contextRef="#ctx0" brushRef="#br0" timeOffset="125331.69">4318 2265 0,'-21'0'0,"42"0"31,0 0 32,0 0-48,0 0-15,1 0 16,-1 0-16,0-21 16,0 21-16</inkml:trace>
  <inkml:trace contextRef="#ctx0" brushRef="#br0" timeOffset="131512.76">2752 3683 0,'0'-21'47,"0"0"-16,0 0-15,21 21-1,-21-22-15,0 1 0,0 0 16,0 0 0,0 0-16,0 0 15,0-1 1,0 1-16,0 0 16,0 0-16,0 0 31,-21 21 0,21 21-31,0 0 0,0 0 16,0 22-16,0-22 0,0 21 15,0-21-15,0 22 0,0-1 0,-22 0 16,22 1-16,0-1 16,-21 0-16,21 1 0,0-1 0,0 0 0,0 1 15,0-1-15,-21 0 16,21 1-16,0-1 0,0-21 0,0 21 15,0-20-15,0-1 0,0 0 16,0 0-16,21-21 31,-21-21-31,21 0 0,1 0 0,-22-1 16,21-20-16,0 0 0,-21-1 16,21 1-16,0 0 0,0-1 0,1 1 15,-1 0-15,0-1 0,0 22 16,0-21-16,0 21 0,-21-22 15,22 22-15,-1 0 0,-21 0 0,21 21 16,-21-21-16,21 0 16,0 21-16,-21 21 15,21 0-15,-21 0 16,22 0-16,-22 22 0,0-22 16,0 21-16,0-21 0,0 22 15,0-22-15,0 21 0,0 0 0,21 1 16,-21-22-16,0 21 0,21-21 15,-21 1-15,0-1 0,21 0 0,-21 0 16,21 0-16,0-21 0,1 0 16,-1 0-16,0 0 15,0 0-15,0 0 0,0 0 16,22-21-16,-22 0 0,0 0 0,0-22 16,-21 22-16,21-21 0,1 0 15,-22-1-15,21 1 0,-21 0 0,0-1 16,0 1-16,0 0 0,0-1 15,-21 1-15,-1 21 0,22-22 0,-21 22 16,21 0-16,0 0 0,-21 0 16,21 0-16,-21-1 0,21 44 62,0-1-62,0 0 0,21-21 16,-21 21-16,21-21 0,-21 21 15,0 0-15,21 1 16</inkml:trace>
  <inkml:trace contextRef="#ctx0" brushRef="#br0" timeOffset="131920.51">3683 4043 0,'0'0'0,"21"0"0,0 0 0,0 0 16,1 0-16,-1 0 0,0-21 15,0 0-15,0-1 0,0 22 16,1-21-16,-1 0 0,0 0 0,0 0 16,-21 0-16,0-1 0,0 1 15,0 0-15,0 0 0,0 0 0,0 0 16,0-1-1,-21 22-15,0 0 0,0 0 16,-1 0-16,1 0 0,0 22 16,0-22-16,0 21 0,0 0 0,21 0 15,-22 21-15,1-20 16,21-1-16,-21 21 0,21-21 0,0 0 16,0 22-16,0-22 0,0 0 15,0 0-15,0 0 0,0 1 0,21-1 16,0 0-16,1-21 0,-1 21 15,0-21-15,0 0 0,0 0 0,0 0 16,1 0-16,-1 0 0,21 0 16,-21 0-16,0 0 0,1 0 0,20 0 15</inkml:trace>
  <inkml:trace contextRef="#ctx0" brushRef="#br0" timeOffset="132524.91">4572 3789 0,'0'0'0,"0"-21"0,21 21 0,-21-21 0,0-1 16,0 1-1,-21 21-15,0 0 0,0 0 16,-1 0-16,1 0 0,0 0 16,-21 21-16,21 1 0,-1-1 0,-20 0 15,21 0-15,0 0 0,0 22 16,-1-22-16,1 21 0,0 0 0,21-20 15,0 20-15,0 0 0,-21-21 16,21 1-16,0 20 0,0-21 16,0 0-16,0 0 0,21-21 0,-21 22 15,21-22-15,0 0 0,1 0 16,20 0-16,-21 0 0,0 0 0,22 0 16,-22-22-16,0 1 0,21 0 15,-21 0-15,22 0 0,-22-22 0,0 22 16,0-21-16,0 0 0,1-1 15,-22 1-15,0 0 0,21-1 0,-21-20 16,0 20-16,0 1 0,0 0 16,0-22-16,21 22 0,-21 0 0,0-1 15,21 1-15,-21 21 0,0-22 16,0 22-16,0 0 0,21 0 16,-21 0-16,0 42 31,0 21-31,0-21 0,0 22 15,0-1-15,0 0 0,-21 1 0,21 20 16,-21-20-16,21-1 0,-21 0 16,21 1-16,-21-1 0,-1 0 0,22 1 15,0-1-15,-21 64 16,21-64 0,0-21-16,0 0 0,0 1 15,21-22-15,1 0 0,-1 0 16,0 0-16,0 0 0,21 0 15,-20 0-15,-1 0 0,0-22 16,0 22-16,21-21 0,-20 0 0</inkml:trace>
  <inkml:trace contextRef="#ctx0" brushRef="#br0" timeOffset="133048.6">5059 3747 0,'0'0'0,"-21"21"47,21 0-31,0 0-16,0 0 0,0 0 0,0 1 15,0-1-15,0 21 0,0-21 16,0 22-16,-22-22 0,22 21 0,0-21 16,0 0-16,0 1 0,0-1 15,0 0-15,0 0 0,0 0 0,-21 0 16,21 1-16,0-44 31,0 1-15,0 0-16,0 0 15,0 0-15,0 0 0,0-1 0,0-20 16,0 21-16,0 0 0,0-22 16,21 22-16,1 0 0,-1-21 0,-21 21 15,21-1-15,0 1 0,0 0 0,0 0 16,22 0-16,-22 21 0,0-21 15,0 21-15,0 0 0,1 0 0,-1 0 16,0 0-16,0 21 0,-21 0 16,21 0-16,-21 0 0,21 0 0,-21 1 15,0 20-15,0-21 0,0 0 16,0 22-16,0-22 0,0 21 0,0-21 16,0 0-16,0 1 0,-21-1 15,21 0-15,-21-21 0,21 21 16,0 0-16,0-42 31,0 0-15,0 0-16,0 0 15,21 21-15</inkml:trace>
  <inkml:trace contextRef="#ctx0" brushRef="#br0" timeOffset="133420.03">5588 4043 0,'0'0'0,"21"0"16,-21-21-16,21 21 15,0-21-15,1-1 16,-1 22-16,0-21 0,0 0 0,0 21 16,0-21-16,1 0 0,-22 0 0,21 21 15,-21-22-15,21 1 0,-21 0 16,0 0-16,-21 21 15,0 0 1,-1 0-16,1 0 16,0 0-16,0 21 0,0 0 0,0 0 15,-1-21-15,1 43 0,21-22 0,0 0 16,-21 0-16,21 22 0,-21-22 16,21 0-16,0 21 0,0-21 15,0 1-15,0-1 0,0 0 0,0 0 16,0 0-16,21-21 15,0 0-15,-21 21 0,21-21 0,1 0 16,-1 0-16,0 0 16,0 0-16,0-21 0,0 21 0,1 0 15</inkml:trace>
  <inkml:trace contextRef="#ctx0" brushRef="#br0" timeOffset="133871.76">6350 3895 0,'0'0'0,"21"-21"0,-21-1 16,-21 1-1,0 21-15,0 0 0,-1 0 0,1 0 16,0 0-16,0 21 0,0 1 16,0-22-16,-22 21 0,22 0 0,0 0 15,21 0-15,-21 0 0,0 1 16,21-1-16,0 0 15,0 0-15,21-21 16,0 0-16,0 21 0,0-21 16,0 0-16,1 0 0,-1 0 0,0 0 15,0 0-15,0 21 0,0-21 16,1 22-16,-1-22 0,0 0 0,-21 21 16,21 0-16,-21 0 15,0 0-15,0 0 16,-21-21-16,0 22 15,0-1-15,-22-21 0,22 21 0,-21-21 16,21 21-16,-22-21 0,22 0 0,-21 0 16,21 21-16,-1-21 15,1 0-15,-21 0 0,21 0 16,0 0-16,-1 0 16,22-21-1,0 0-15,22 21 16,-1-21-16,0 0 0,0 21 15</inkml:trace>
  <inkml:trace contextRef="#ctx0" brushRef="#br0" timeOffset="134512.4">7154 3916 0,'0'-21'0,"-63"-43"16,42 64 0,-1 0-16,1 0 0,-21 0 0,21 0 15,-22 0-15,22 21 0,-21-21 0,21 22 16,-22-1-16,22 0 0,-21 0 15,21 21-15,0-20 0,-1 20 16,1-21-16,0 21 0,21-20 16,0 20-16,0-21 0,0 0 0,0 22 15,0-22-15,0 0 0,21-21 0,0 21 16,1 0-16,-1-21 0,0 0 16,0 21-16,0-21 0,0 0 0,22 0 15,-22 0-15,0 0 0,0-21 16,22 0-16,-22 21 0,0-21 0,0 0 15,0-22-15,0 22 0,1-21 16,-1 0-16,0 20 0,0-41 16,0 21-16,-21-1 0,21 1 0,-21 0 0,0-22 15,0 22-15,0-1 16,0 1-16,22 0 0,-22 21 0,0-22 16,0 22-16,0 0 0,0 0 15,0 0-15,-22 63 31,22-21-31,-21 0 0,21 22 16,0-1-16,0 0 0,0 1 0,0-1 16,0 0-16,0 1 0,0-1 15,0 0-15,0 1 0,0-22 0,0 21 16,0 0-16,0-20 0,0-1 16,0 0-16,0 0 0,21 0 0,1 0 15,-1-21-15,-21 22 16,21-22-16,0 0 0,0 0 15,0 0-15,1-22 0,-1 22 16</inkml:trace>
  <inkml:trace contextRef="#ctx0" brushRef="#br0" timeOffset="135056.16">7853 3937 0,'0'0'15,"0"-21"-15,0 0 0,0 0 16,0-1-16,0 1 0,0 0 16,-21 21-16,21-21 0,-22 21 15,1 0-15,0 0 0,0 0 16,0 0-16,0 0 0,-1 0 0,1 0 16,0 21-16,0 0 0,0 0 15,0 1-15,-1 20 0,1-21 0,21 21 16,-21-20-16,21 20 0,-21 0 15,21-21-15,0 22 0,0-22 0,0 0 16,0 0-16,0 0 0,21 1 16,0-1-16,0-21 0,1 0 15,-1 0-15,0 0 0,0 0 16,0 0-16,0 0 0,1 0 16,-1-21-16,0-1 0,0 1 0,0 0 15,0 0-15,1 0 0,-1-22 16,-21 22-16,0-21 0,21 21 0,-21-22 15,0 22-15,21 0 0,-21 0 0,0 0 16,0 0-16,0-1 16,0 44-1,0-1 1,0 0-16,0 0 0,0 21 16,0-20-16,0-1 0,0 21 0,0-21 0,0 22 15,0-22-15,0 0 16,0 21-16,0-21 0,0 1 0,0-1 15,0 0-15,21-21 16,0 0-16,1 0 0,-1 0 16,0 0-16,0 0 0,0-21 15,-21 0-15,21-1 0</inkml:trace>
  <inkml:trace contextRef="#ctx0" brushRef="#br0" timeOffset="135808.92">8340 3916 0,'0'0'0,"21"0"0,-21-21 16,0 0-16,0 42 47,0 0-47,-21 0 0,21 0 0,0 0 16,0 1-16,0 20 0,0-21 15,0 0-15,0 0 0,0 22 0,0-22 16,0 0-16,0 0 0,0 0 15,21-21-15,0 22 0,0-1 0,0-21 16,0 0-16,1 0 0,-1 0 16,0 0-16,21 0 0,-21 0 0,22-21 15,-22-1-15,0 1 0,21 0 0,-20 0 16,-1 0-16,0 0 16,-21-22-16,0 22 0,21-21 0,-21 21 15,0-22-15,0 22 0,0 0 0,0 0 16,0 0-16,0-1 15,0 44 17,-21-1-32,21 0 0,0 0 15,0 21-15,0-20 0,0-1 0,0 21 16,0 0-16,0-20 16,0 20-16,0 0 0,0-21 0,0 22 0,0-1 15,0 0-15,0 1 0,0-1 16,0 0-16,21 1 0,-21-1 15,0 0-15,0 22 0,21-22 0,-21 22 16,21-1-16,-21-20 0,22 20 0,-22 1 16,0-22-16,0 21 0,0-20 15,0 20-15,21-20 0,-21-1 0,0 0 16,0 1-16,0-22 0,0 21 0,0-21 16,0 22-16,0-22 0,0 0 15,0 0-15,0 0 0,0 0 16,0-42 15,0 0-31,0 0 0,-21 0 16,-1 0-16,1-22 0,21 22 0,-21-21 15,0 21-15,0-22 0,21 1 16,-21 0-16,-1-1 0,22 1 0,0-22 16,0 22-16,0 0 0,0-1 0,0-20 15,0 21-15,0-1 0,0 1 16,0 21-16,22-22 0,-1 1 0,0 21 15,0 0-15,0 0 0,0-1 16,22 1-16,-22 0 0,0 0 16,0 0-16,22 0 0,-22-1 0,0 22 15,0-21-15,-21 0 0</inkml:trace>
  <inkml:trace contextRef="#ctx0" brushRef="#br0" timeOffset="136511.9">9673 3958 0,'0'0'0,"-21"0"0,-21 0 16,63 0 31,21 0-47,-21 0 0,22 0 0,-1 0 15,0 0-15,22 0 0,-1 21 16,1-21-16,-1 0 0,1 0 0,20 0 15,-20 0-15,-1 0 0,22 0 0,-21 0 16,-1 0-16,1 0 0,-1 0 16,1 0-16,-22 0 0,21 0 0,-20 0 15,-1 0-15,0 0 0,-20 0 16,-1 0-16,0 0 0,-21-21 31,-21 0-15,0 21-1,21-21-15,-22 21 16</inkml:trace>
  <inkml:trace contextRef="#ctx0" brushRef="#br0" timeOffset="136927.67">10880 3789 0,'0'21'31,"0"0"-31,0 0 16,21 1-1,0-22-15,0 0 0,0 0 16,0 0-16,22 0 0,-22 0 0,0 0 16,21 0-16,-20 0 0,-1 0 15,21 0-15,-21 0 0,0 0 0,1 0 16,-44 0 15,1 0-15,0 0-16,0 0 0,0 0 15,0 21-15,-1-21 16,1 21-16,0 0 0,0 0 0,0 22 16,0-22-16,-1 0 0,1 0 15,0 21-15,21-20 0,-21-1 0,0 0 16,0 0-16,21 0 0,0 0 15,-22 1-15,22-1 16,22-42 15,-22-1-31</inkml:trace>
  <inkml:trace contextRef="#ctx0" brushRef="#br0" timeOffset="138224.17">11980 3768 0,'0'0'0,"21"-21"15,1-1-15,-1 22 16,0-21-16,0 0 0,0 0 0,0 0 16,1 0-16,-1-1 0,0 1 15,0 0-15,-21-21 0,0 21 0,21-1 16,-21-20-16,0 21 0,0-21 15,0 20-15,0 1 0,0 0 0,0 0 16,0 0-16,0 0 16,0 42-1,-21 0 1,21 0-16,0 21 0,0 1 0,0-1 16,0 22-16,0-22 0,0 21 15,0 1-15,0-22 0,0 22 16,0-22-16,0 22 0,-21-22 0,21 21 15,0-20-15,0-1 0,0 0 16,0 1-16,0-1 0,0-21 0,0 0 16,0 1-16,-21-1 0,21 0 0,0 0 15,-21-21-15,-1 0 16,1 0-16,0 0 0,0 0 0,0 0 16,0 0-16,-1 0 0,-20-21 15,21 0-15,0 0 0,0-1 0,-22 1 16,22 0-16,0 0 0,0 21 15,21-21-15,-21 21 0,-1 0 16,22 21 15,0 0-31,0 0 16,22 0-16,-1-21 0,0 22 16,0-22-16,0 0 0,22 21 0,-22-21 15,21 0-15,-21 0 0,22 0 0,-1 0 16,0 0-16,1-21 0,-1 21 15,0-22-15,1 1 0,-22 0 0,21 21 16,-21-21-16,22 0 0,-22 0 16,0-22-16,0 22 0,-21 0 0,0 0 15,21 0-15,-21-1 0,21 22 16,-21-21-16,0 0 0,0 42 47,0 0-47,0 1 0,0-1 15,0 0-15,0 0 0,0 21 0,-21-20 16,21 20-16,0-21 0,0 0 16,-21 0-16,21 1 0,0-1 0,0 0 15,0 0-15,0 0 16,0 0-16,0-42 31,0 0-15,0 0-16,0-21 0,0 20 15,0 1-15,21-21 0,0 21 16,1-22-16,-22 1 0,21 0 0,0 21 16,21-22-16,-21 22 0,1 0 0,20-21 15,0 42-15,-21-22 0,22 22 16,-1 0-16,-21 0 0,22 0 0,-22 0 16,0 22-16,0-1 0,0 0 15,-21 21-15,0-21 0,0 22 0,0-22 16,0 21-16,0-21 0,0 22 15,0-22-15,0 0 0,0 0 0,0 0 16,-21 1-16,21-1 0,-21 0 16,21 0-1,0-42 1,0 0 0,21 0-16,0-1 0,0 1 15,1 0-15,-1-21 0</inkml:trace>
  <inkml:trace contextRef="#ctx0" brushRef="#br0" timeOffset="138501.01">13504 3429 0,'0'-21'0,"0"42"0,0-21 31,0 21-31,0 0 0,0 1 0,-21 20 16,21 0-16,0 1 0,-21-1 15,21 0-15,-21 1 0,21-1 0,-21 0 16,21 22-16,0-22 0,0 0 16,-22 1-16,22-1 0,-21 0 0,21 1 15,0-1-15,0-21 0,0 0 0,0 1 16,0-1-16,0 0 16,21-21-16,1 0 15,-1 0-15,0 0 0,0-21 16,-21 0-16,21-1 15,-21 1-15</inkml:trace>
  <inkml:trace contextRef="#ctx0" brushRef="#br0" timeOffset="138707.96">13293 3979 0,'0'0'0,"-22"0"0,44 0 46,-1 0-46,0 0 0,0-21 16,0 21-16,0 0 0,22 0 16,-22 0-16,0-21 0,21 21 0,-20 0 15,-1 0-15,21-21 0,-21 21 16,22 0-16,-22 0 0,0 0 0,0 0 16,0 0-16,0 0 0</inkml:trace>
  <inkml:trace contextRef="#ctx0" brushRef="#br0" timeOffset="139133.71">13822 4001 0,'-21'-22'31,"21"1"-31,0 0 16,0 0-16,21 0 31,0 21-31,0 0 15,0 0-15,0 21 0,1-21 16,-22 21-16,21 0 0,0 0 16,0 1-16,-21-1 0,21 21 0,-21-21 15,21 0-15,-21 1 0,0-1 16,0 21-16,0-21 0,0 0 0,0 1 16,0-1-16,0 0 15,-21-21 1,0 0-16,0 0 15,21-21-15,0 0 16,0-1-16,0 1 0,0 0 16,0 0-16,0 0 0,0-22 0,0 22 15,0 0-15,21-21 0,0 21 16,0-1-16,-21 1 0,22 0 0,-1 0 16,-21 0-16,21 0 0,0 21 15,0-22-15,0 22 0,1 0 16,-1 0-16,0 0 15</inkml:trace>
  <inkml:trace contextRef="#ctx0" brushRef="#br0" timeOffset="139587.76">14584 3916 0,'0'0'0,"0"-21"0,0 0 16,-21 21-1,-1 0 1,1 0 0,0 0-16,0 21 15,0-21-15,21 21 0,-21 0 0,-1 21 16,22-20-16,0-1 0,-21 0 16,21 21-16,-21-21 0,21 1 0,0 20 15,0-21-15,0 0 0,0 0 16,21 1-16,0-1 0,1-21 0,-1 21 15,0-21-15,0 0 0,0 0 0,22 0 16,-22 0-16,0 0 0,21 0 16,-21 0-16,1-21 0,-1 0 0,21-1 15,-21 1-15,0 0 0,1 0 16,-1-21-16,-21 20 0,0-20 16,0 0-16,0-1 0,0 22 0,0-21 15,0 21-15,0 0 0,-21-1 16,-1 1-16,1 21 0,0 0 0,0-21 15,0 21-15,0 0 0,-1 0 16,1 0-16,-21 0 0,21 21 0,0-21 16,-1 21-16,22 1 0,-21-22 0,0 21 15,21 0-15,0 0 16,0 0-16,0 0 0,0 1 16,42-1-16</inkml:trace>
  <inkml:trace contextRef="#ctx0" brushRef="#br0" timeOffset="140620.26">15430 3916 0,'0'0'0,"0"-21"0,-21 21 16,0-21-16,0 21 15,0 0-15,0 0 0,-1 0 0,1 0 16,0 0-16,0 0 15,0 0-15,0 21 0,-1 0 16,22 0-16,0 0 0,-21 0 0,21 22 16,-21-22-16,21 21 15,0-21-15,0 1 0,0-1 0,0 21 16,0-21-16,0 0 0,0 1 16,0-1-16,21-21 0,0 0 15,-21 21-15,22-21 0,-1 0 0,0 0 16,0 0-16,0 0 15,0 0-15,1-21 0,-1 0 0,0-1 16,0 1-16,0 0 0,-21 0 16,21-21-16,1-1 0,-1 1 0,-21 0 15,21-1-15,0 1 0,-21 0 0,21-22 16,-21 22-16,21-1 0,-21 1 16,0 0-16,22-1 0,-22 1 15,0 0-15,21 21 0,-21-1 16,0 1-16,0 0 0,0 0 0,0 42 31,0 0-31,-21 0 0,21 22 16,-22-1-16,22 0 0,0 1 0,0-1 15,-21 0-15,21 1 0,-21-1 16,21 0-16,-21 1 0,21 20 0,0-20 16,0-1-16,0 0 0,0-21 15,0 22-15,0-22 0,0 21 0,0-21 16,21 1-16,0-1 0,0-21 15,-21 21-15,22-21 0,-1 0 16,0 0-16,0 0 0,0 0 0,0 0 16,1-21-16,-1 21 0,0-21 15,0-1-15,0 1 0,-21 0 0,0 0 16,21-21-16,-21 20 0,22-20 16,-22 21-16,0-21 0,0 20 0,0 1 15,0 0-15,0 0 0,0 42 47,0 0-47,0 0 16,0 22-16,0-22 0,0 0 0,0 21 15,0-20-15,0-1 16,0 0-16,0 0 0,0 0 0,21 0 16,-21 1-16,0-1 0,21-21 0,0 21 15,0-21-15,0 0 16,1 0-16,-1 0 0,0 0 15,0 0-15,0 0 0,0-21 16,1 0-16,-1-1 0,-21 1 0,21 0 16,0 0-16,-21-21 0,21 20 0,-21 1 15,0-21-15,0 21 0,0 0 16,0-1-16,0 1 0,0 0 16,0 0-16,0 42 31,0 0-31,0 0 15,0 1-15,0-1 0,0 0 16,0 0-16,-21 21 0,21-20 0,0-1 16,0 0-16,0 0 0,0 0 15,0 0-15,0 1 0,0-1 0,0 0 16,0 0-16,0 0 0,21-21 16,0 0-16,1 0 15,-1 0-15,0 0 0,0 0 0,0 0 16,0-21-16,1 21 0</inkml:trace>
  <inkml:trace contextRef="#ctx0" brushRef="#br0" timeOffset="142532.29">16616 3979 0,'0'0'0,"0"-21"16,0 0-16,0 0 15,-21 21 1,-1 0-16,1 21 15,21 0-15,-21 0 0,0 1 0,21-1 16,-21 0-16,0 21 16,21-21-16,-22 22 0,22-22 0,0 21 0,0-21 15,0 1-15,0-1 0,0 0 16,0 0-16,0 0 0,22 0 16,-1-21-16,0 0 0,0 0 15,21 0-15,-20 0 0,20 0 16,-21 0-16,21 0 0,1 0 0,-22 0 15,21-21-15,-21 0 0,22 0 16,-22 0-16,0 0 0,0-22 0,0 1 16,1 0-16,-1-1 0,-21 1 0,0-22 15,21 22-15,-21-21 0,21 20 16,-21-20-16,21 20 0,-21 1 0,0-21 16,0 20-16,0 1 15,0 21-15,21 0 0,-21-22 0,0 22 16,0 0-16,-21 42 31,0 0-31,21 0 0,0 22 16,-21-22-16,21 21 0,-21 1 15,21-1-15,-21-21 0,21 21 0,0 1 16,0-1-16,0 0 0,0 1 16,0-1-16,0 0 0,0 1 0,0-1 15,0 0-15,0 1 0,21-22 16,0 21-16,-21-21 0,21 1 15,-21-1-15,21 0 0,0-21 0,1 21 16,-1-21-16,0 0 16,0 0-16,0 0 0,22 0 0,-22-21 15,0 21-15,21-21 0,-21 0 16,1-1-16,-1 1 0,0 0 0,0-21 16,0 21-16,0-1 0,-21-20 0,0 21 15,0 0-15,22 0 0,-22-1 16,21 22-16,-21 22 31,0-1-15,-21 0-16,21 0 15,-22 21-15,22-20 0,0-1 0,0 0 16,0 0-16,0 0 0,0 0 0,0 1 16,0-1-16,0 0 15,0 0-15,22-21 16,-1 0-16,0 0 0,0 0 15,0 0-15,0 0 0,22-21 0,-22 21 16,0-21-16,0 0 0,0-1 0,1 1 16,-1 0-16,0 0 15,0-21-15,-21 20 0,0 1 0,21 0 0,-21 0 16,0 0-16,21 21 0,-21-21 16,0 42 15,-21 0-31,21 0 0,-21 0 15,21 0-15,0 1 0,0-1 16,0 21-16,0-21 0,0 0 0,0 1 16,0-1-16,21 0 0,-21 0 15,21-21-15,-21 21 16,22-21-16,-1 0 0,0 0 16,-21-21-1,0 0-15,0 0 0,0 0 0,0-1 16,0 1-16,0 0 0,0 0 15,0-21-15,0 20 0,0-20 16,-21 21-16,21 0 0,-21 0 0,-1 21 16,1-22-16,21 1 15,-21 21-15,0 0 16,42 0 0,0-21-1,0 21-15,1 0 0,-1 0 16,21 0-16,-21-21 0,0 21 15,1 0-15,-1 0 0,21 0 0,-21 0 16,0 0-16,1 0 16,-1 0-16,-21 21 15,0 0-15,0 0 0,0 1 0,0-1 16,0 0-16,0 0 0,0 21 16,0-20-16,0-1 0,0 0 0,0 0 15,0 0-15,0 0 0,0 1 16,0-1-16,0 0 0,0 0 0,0 0 15,0 0 1,21-42 31,-21 0-47,0 0 0,0 0 16,21 0-16,-21-1 0,21 1 15,0-21-15,-21 21 0,22-22 16,-1 22-16,0-21 0,0 21 0,0 0 15,0-1-15,1 1 0,-1 0 16,0 0-16,0 21 0,0 0 0,0 0 16,1 0-16,-1 0 15,0 0-15,0 0 0,-21 21 0,21 0 16,-21 0-16,0 1 0,0 20 0,0-21 16,0 0-16,0 22 0,0-22 15,0 0-15,-21 0 0,21 0 0,-21 0 16,21 1-16,0-1 15,0 0 1,21-21 0,0 0-16,0 0 15,1 0-15,-1-21 0,0 21 0,0-21 16,21-1-16,-20 1 0,-1 0 16,0 0-16,0 0 0,21-22 0,1-20 15,-43 42-15,21-22 16,-21 22-16,21 0 0,-21 0 0,0 0 15,-21 21 17,0 0-32,0 21 15,-1 0-15,1 21 0,21-20 16,0-1-16,0 21 0,0-21 0,0 0 16,0 1-16,0-1 0,0 0 15,0 0-15,21-21 0,1 21 0,-1 0 16,0-21-16,0 0 0,0 22 15,0-22-15,1 21 0,-1-21 16,-21 21 0,0 0-1,0 0-15,-21-21 16,-1 0-16,1 21 0,0-21 0,0 0 16,21 22-16,-21-22 0,0 0 0,21 21 15,-22-21-15,1 0 31,0 0-15,21-21-16,0-1 16</inkml:trace>
  <inkml:trace contextRef="#ctx0" brushRef="#br0" timeOffset="142840.12">18013 3514 0,'0'-21'16,"-21"21"-16,21-22 15,0 1 17,-22 21 15,1 0-47,0 0 15</inkml:trace>
  <inkml:trace contextRef="#ctx0" brushRef="#br0" timeOffset="143084.99">16954 3683 0,'0'0'0,"22"0"31,-1 0-31,0 0 15,0-21-15,0 21 0,0 0 16,1 0-16,20 0 0,-21 0 0,0 0 16,0 0-16,1 0 0,-22-21 15,21 21-15,0 0 0</inkml:trace>
  <inkml:trace contextRef="#ctx0" brushRef="#br0" timeOffset="149011.76">3154 5165 0,'0'0'0,"-21"0"0,-22 0 16,1 0-16,21-21 0,0 21 15,-22 0-15,22 0 0,21-22 0,0 1 32,0 0-32,21 21 0,22 0 0,-1-21 15,0 21-15,22-21 0,-1 0 16,22 21-16,-22-22 0,22 22 16,0-21-16,-1 21 0,1 0 15,-21 0-15,-1 0 0,1 0 0,-22 0 16,-21 0-16,0 0 0,-21 21 15,-21 1-15,-21-22 16</inkml:trace>
  <inkml:trace contextRef="#ctx0" brushRef="#br0" timeOffset="149324.12">3302 5059 0,'-21'0'16,"0"0"0,21 21-1,0 0-15,-22 22 0,22-22 16,0 21-16,0 0 0,0 22 0,-21-22 16,0 1-16,21 20 0,-21 1 15,0-22-15,21 21 0,-21-20 16,-1-1-16,1 0 0,21 1 0,0-1 15,-21-21-15,21 22 0,-21-43 0,21 21 16,0 0-16,0-42 31,0 0-15,21-1-16,0 1 0,0 0 0,-21-21 16</inkml:trace>
  <inkml:trace contextRef="#ctx0" brushRef="#br0" timeOffset="150796.28">3556 5165 0,'0'0'0,"0"42"31,0-21-31,0 0 0,0 22 0,0-22 16,0 21-16,0-21 0,0 22 0,0-1 15,0 0-15,0 1 0,0-1 16,0 0-16,0-20 0,0 20 0,-21 0 15,0-21-15,21 22 0,-22-22 16,1 0-16,21 0 0,0 0 0,-21-21 16,21-21 15,0 0-31,0 0 16,0-21-16,0 20 0,21-20 0,0 21 15,-21-21-15,22 20 0,-1-20 16,21 21-16,-21-21 0,0 20 15,22 1-15,-1 0 0,0 0 16,-20 21-16,20 0 0,-21 0 0,21 0 16,-20 0-16,-1 21 0,0 0 0,0 0 15,-21 1-15,0 20 0,0-21 16,0 21-16,0 1 0,0-1 0,0-21 16,0 22-16,0-22 0,-21 0 15,21 21-15,0-21 0,0 1 16,21-22-1,0 0-15,0 0 0,1 0 16,-1 0-16,0-22 0,21 1 16,-21 21-16,22-21 0,-22-21 15,21 21-15,-21-1 0,22-20 0,-22 0 16,21 21-16,-21-22 0,1 22 16,-22-21-16,0 21 0,0-1 0,0 1 15,0 0-15,0 0 0,-22 21 16,1 0-16,0 0 0,0 0 15,0 0-15,21 21 16,-21 0-16,21 0 0,0 1 0,0-1 16,0 21-16,0-21 0,0 22 15,0-22-15,0 21 0,21-21 0,-21 0 16,21 22-16,0-22 0,-21 0 16,21 0-16,0 0 0,1-21 15,-1 22-15,0-22 0,0 21 16,0-21-16,0 0 0,1 0 15,-1 0-15,0 0 0,0 0 0,21-21 16,-20-1-16,-1 22 0,0-21 16,21 0-16,-21 0 0,1-21 0,-1 20 15,0-20-15,0 21 0,-21-21 0,21 20 16,-21-20-16,21 21 0,-21-21 16,0 20-16,0 1 0,22 21 0,-22-21 15,0 42 16,0 0-15,0 1-16,0-1 0,0 0 16,0 21-16,0-21 0,21 22 0,-21-22 15,0 0-15,0 21 0,0-20 16,21-1-16,0 0 0,-21 0 0,21 0 16,0-21-16,1 0 15,-1 0-15,0 0 0,0 0 16,0 0-16,0 0 0,1-21 15,-1 21-15,0-21 16,0 0-16,-21 0 0,21-1 0,0 1 16,-21-21-16,0 21 0,22 0 0,-22-22 15,21 22-15,-21 0 0,0 0 16,21 0-16,-21-1 0,0 1 16,0 42 15,0 1-31,0-1 15,0 0-15,0 0 0,0 21 0,0-20 16,0 20-16,0-21 0,0 0 16,0 0-16,0 22 0,0-22 0,0 0 15,21 0-15,0 0 16,0-21-16,1 0 0,-1 0 16,0 0-16,0 0 0,21 0 0,-20 0 15,20 0-15,-21-21 16,21 0-16,-20 21 0,20-21 0,-21 0 15,21 0-15,-20-1 0,20-20 16,-21 21-16,0 0 0,0 0 0,1-22 16,-22 22-16,0 0 0,0 0 0,0 0 15,0-1-15,0 1 16,-22 21-16,1 0 16,0 0-16,0 21 0,21 1 15,0-1-15,0 0 0,0 0 16,0 0-16,0 0 0,21 1 0,-21-1 15,21 0-15,0 0 16,-21 0-16,22 0 0,-22 1 0,21-1 16,0 0-16,-21 0 15,0 0-15,0 0 16,-21-21-16,0 0 16,-1 0-16,1 22 0,0-22 15,-21 0-15,21 0 0,-1 0 0,1 0 16,0 0-16,0 0 0,0 0 15,42 0 1,0-22 0,21 22-16,-20-21 15</inkml:trace>
  <inkml:trace contextRef="#ctx0" brushRef="#br0" timeOffset="152445.92">6858 5630 0,'0'0'0,"0"-21"0,0 0 0,0 0 15,-21 0 1,0 0-16,-1 21 0,1-22 0,0 22 16,0-21-16,0 21 0,-22 0 15,22 0-15,0 0 0,0 0 16,-21 0-16,20 21 0,-20 1 0,21-1 15,-21 0-15,20 0 0,1 21 16,0-20-16,0 20 0,0-21 0,21 21 16,0-20-16,0 20 0,0-21 0,0 0 15,0 0-15,0 1 0,0-1 16,0 0-16,21-21 0,0 21 16,0-21-16,0 0 0,22 0 15,-22 0-15,0 0 0,0 0 0,22 0 16,-22-21-16,21 0 0,-21 0 0,0 21 15,1-22-15,20-20 16,-21 21-16,0 0 0,0-22 0,1 22 16,-22-21-16,21 0 0,-21-1 15,21 1-15,-21 0 0,21-1 16,-21 1-16,0 0 0,0-1 0,0 1 0,0 21 16,0-22-16,0 22 0,0-21 15,0 21-15,0 0 0,0 42 31,0 0-31,0 0 16,0 0-16,-21 22 0,21-1 0,0-21 16,0 21-16,0 1 0,0-1 15,0 0-15,0 1 0,0-1 16,0 0-16,0-20 0,21 20 16,0-21-16,0 21 0,1-20 0,-1-1 15,0 0-15,0-21 0,21 21 0,-20-21 16,20 0-16,-21 0 0,21 0 15,-20 0-15,20 0 0,-21 0 0,21 0 16,-20-21-16,20 0 0,-21 21 16,21-21-16,-20-1 0,20-20 0,-21 21 15,0 0-15,22-22 0,-22 22 0,0 0 16,-21-85 0,0 85-16,0 0 15,0 0-15,-21 21 0,0 0 0,-22 0 16,22 0-16,0 0 0,-21 0 15,20 0-15,1 0 0,0 0 0,0 21 16,0 0-16,0 0 0,-1 0 16,1 1-16,21-1 0,0 0 0,0 0 15,0 0-15,0 22 0,0-22 0,0 0 16,21 0-16,1 0 16,-1 0-16,0-21 0,0 22 15,0-22-15,0 0 16,1 0-16,-1 0 0,0 0 0,0-22 15,0 1-15,0 0 0,1 0 16,-1 0-16,0-22 16,-21 22-16,0 0 0,21 0 0,-21-21 15,21 20-15,-21 1 0,0 0 0,0 0 16,0 0-16,0 42 31,0 0-15,0 0-16,0 0 0,0 1 0,0 20 15,0-21-15,0 0 0,0 22 0,0-22 16,0 0-16,0 0 16,0 0-16,21 0 0,1 1 0,-1-22 0,0 0 15,0 21-15,21-21 0,-20 0 0,20 0 16,-21 0-16,21 0 16,1-21-16,-1-1 0,-21 22 0,22-21 15,-1 0-15,0 0 0,-21-21 16,22 20-16,-22 1 0,0-21 0,0 21 15,0 0-15,1-1 0,-22 1 0,0 0 16,0 42 15,0 22-31,-22-22 0,22 0 16,-21 0-16,21 0 0,0 22 16,0-22-16,0 0 0,0 21 15,0-21-15,21 1 0,1-22 16,-1 21-16,0 0 0,0-21 0,0 0 15,0 21-15,22-21 0,-22 0 0,21 0 16,-21 0-16,22 0 0,-22-21 16,21 0-16,1 0 0,-22-1 0,0 1 15,21 0-15,-21 0 0,1 0 0,-22-22 16,0 22-16,21 0 0,-21 0 16,0 0-16,0 0 0,0-1 0,0 1 31,-21 21-16,21 21-15,0 1 0,-22-1 0,1 0 16,21 21-16,-21-21 0,21 22 16,0-1-16,-21 0 0,21 1 0,-21-1 15,21 0-15,-21 1 0,21-1 0,0 0 16,0 1-16,0-1 0,0 0 0,0 22 16,0-22-16,0 1 0,0-1 15,0 0-15,0 1 0,0-1 0,0 0 16,0 1-16,0-1 0,0 0 0,-22-21 15,1 22-15,21-22 0,-21 0 16,21 0-16,0 0 0,-21 1 0,0-22 16,0 0-16,-1 0 0,1 0 15,0-22-15,0 1 16,0-21-16,21 21 0,0-22 16,-21 1-16,-1 0 0,22-1 0,0 1 15,0-21-15,0 20 0,0-20 0,0 20 16,0 1-16,22 0 0,-1-22 15,21 22-15,-21 21 0,0-22 0,22 1 16,-22 0-16,21 21 0,-21-22 16,22 22-16,-1-21 0,-21 21 15,22-1-15,-1-20 0,21 0 0,-20 21 16,-22-1-16,0 1 0</inkml:trace>
  <inkml:trace contextRef="#ctx0" brushRef="#br0" timeOffset="153008.28">10118 5736 0,'-22'-21'15,"44"42"-15,-65-42 0,22 0 0,0 0 16,0 21-16,0-21 0,-1 21 0,22-22 16,-21 1-16,21 0 15,0 0-15,21 21 16,1-21-16,-1 21 0,21 0 0,0-21 15,22 21-15,-1 0 0,1 0 16,-1 0-16,1 0 0,-1 0 0,22 0 16,-21 0-16,-1 0 0,1 0 0,20 0 15,-20 0-15,-1 0 0,-20 0 16,20 0-16,1 0 0,-22 0 0,-21 0 16,21 0-16,-20-22 0,-1 22 15,-21-21 1,-21 0-16,-1 21 0,1-21 15,-21 21-15,21-21 0</inkml:trace>
  <inkml:trace contextRef="#ctx0" brushRef="#br0" timeOffset="153276.54">10964 5355 0,'-21'-21'0,"42"21"32,0 0-17,22 0-15,-22 0 0,0 0 0,0 0 16,0 0-16,22 0 0,-22 0 15,0 0-15,0 0 0,0 0 16,1 0-16,-1 0 0,0 21 16,-21 0-1,0 1-15,-21-1 0,0 0 16,-1 21-16,1-21 0,0 1 16,-21 20-16,21-21 0,-22 21 0,22-20 15,0 20-15,0-21 0,0 0 0,-1 0 16,1 1-16,21-1 0,-21 0 15,21 0-15</inkml:trace>
  <inkml:trace contextRef="#ctx0" brushRef="#br0" timeOffset="157839.63">12361 5249 0,'0'0'0,"-21"0"0,0 0 16,21 22 31,0-1-32,21-21-15,-21 21 0,21-21 16,0 21-16,-21 0 0,22-21 16,-1 0-16,0 21 0,0-21 0,0 0 15,0 0-15,1 0 0,-1 0 16,0 0 0,0 0-16,0 0 0,-21-21 0,21 0 0,1 21 15,-22-21-15,21 0 0,0 0 16,0-1-16,-21 1 15,0 0-15,0-21 0,0 21 0,0-1 16,0 1-16,0 0 0,0 0 16,0 0-16,0 0 0,0-1 15,0 44 17,0-1-32,0 0 15,0 0-15,0 0 0,0 0 0,0 22 16,0-1-16,0-21 15,0 22-15,0-1 0,0 0 0,0 1 0,0-1 16,0 0-16,0 1 0,0-1 0,0 0 16,0 1-16,0-1 15,0-21-15,0 21 0,0-20 0,0 20 16,0-21-16,0 0 0,0 0 16,-21 1-16,21-1 0,-21-21 0,21 21 15,-21-21-15,-1 0 16,1 0-16,0 0 15,0-21-15,0 21 0,0-21 0,-1-1 16,1 1-16,-21 0 0,21 0 16,0 0-16,-22 0 0,22-1 15,0 1-15,0 21 0,0-21 0,21 42 47,21-21-47,-21 21 0,21 1 16,0-1-16,0-21 0,0 21 0,22 0 15,-22 0-15,0-21 0,0 21 0,22 1 16,-22-22-16,0 0 0,0 0 16,21 0-16,-20 0 0,-1 0 0,21 0 15,-21 0-15,0 0 0,22 0 16,-22-22-16,0 22 0,21-21 0,-20 0 16,-1 0-16,0 0 0,0 0 15,0-1-15,-21 1 0,21 0 16,-21-21-16,22 21 0,-22-1 0,0 1 15,0 0-15,0 0 0,0 0 16,0 0-16,0 42 31,0 0-15,0 0-16,0 0 0,0 0 0,0 1 16,0 20-16,-22-21 0,22 0 15,0 0-15,0 1 0,-21-1 0,21 0 16,0 0-16,0 0 0,0 0 0,0 1 15,-21-22 1,21-22 15,21 22-31,-21-21 16,21 0-16,-21 0 0,22-21 0,-1 20 16,-21 1-16,21-21 0,-21 21 15,21 0-15,0-22 0,0 22 0,-21 0 16,22 21-16,-1-21 0,0 21 15,0 0-15,0 0 0,0 0 16,1 0-16,-1 0 0,0 0 16,-21 21-16,21 0 0,-21 0 0,21 0 15,-21 1-15,0-1 0,21 21 0,-21-21 16,22 0-16,-22 1 16,0-1-16,0 0 0,21 0 0,-21 0 15,21 0-15,-21 1 0,0-1 0,21-21 16,0 0-16,-21 21 0,21-21 15,1 0-15,-1 0 0,0 0 16,0 0-16,0 0 0,0 0 16,-21-21-16,22 0 0,-1-1 0,0 1 15,0 0-15,0 0 0,0-21 16,1-1-16,-1 22 0,-21-42 16,21 20-16,0 1 0,0 0 0,-21-1 15,0-20-15,21 20 0,1 1 16,-22 0-16,0-1 0,0 22 0,0-21 15,0 21-15,0-22 0,0 22 16,0 0-16,0 42 16,-22 0-1,22 1-15,0 20 0,-21-21 16,21 21-16,-21 1 0,21-1 0,0 0 16,0 1-16,-21-1 0,21 0 15,-21 1-15,21-1 0,-21 0 0,21 1 16,0-1-16,0 0 0,0 1 15,0-22-15,0 0 0,0 0 0,0 0 16,0 1-16,0-1 0,21-21 16,0 21-16,0-21 15,0 0-15,0 0 0,1 0 0,20 0 16,-21-21-16,0 0 0,22 21 16,-1-22-16,-21 1 0,21 0 0,-20 0 15,20 0-15,-21-22 0,0 22 0,0 0 16,1-21-16,-22 21 0,21-1 15,-21 1-15,0 0 0,0 0 0,0 0 16,-21 21-16,-1 0 16,1 0-16,0 0 15,0 0-15,21 21 16,0 0-16,0 0 16,0 0-16,0 1 0,21-1 0,0 0 15,-21 0-15,0 0 0,21 0 16,1 1-16,-22-1 0,21-21 0,-21 21 15,0 0-15,0 0 0,21-21 16,-21 21-16,21-21 0,0 0 16,-21 22-16,21-22 15,1 0-15,-1 0 0,0 0 16,0-22-16,-21 1 16,21 0-16,0 21 0,1-21 0,-1 0 15,0 0-15,0-1 0,-21 1 16,21-21-16,0 21 0,-21 0 0,0-1 15,22 1-15,-22 0 16,0 42 15,0 0-31,0 1 0,0-1 16,0 0-16,0 0 0,0 0 16,0 0-16,-22 22 0,22-22 0,0 0 15,0 0-15,0 0 0,0 1 16,0-1-1,22-21-15,-1 0 16,0 0-16,0 0 16,0 0-16,0 0 0,1 0 15,-22-21-15,21-1 0,0 22 0,0-21 16,0 0-16,-21 0 0,0 0 16,21 0-16,-21-1 0,0-20 0,0 21 15,0 0-15,0 0 0,0-1 16,-21 1-16,0 21 0,21-21 0,-21 21 15,0 0-15,0 0 0,-1 0 0,1 0 16,42 0 15,1-21-31,-1 21 0,0 0 16,21 0-16,1 0 0,-1 0 16,0 0-16,1 0 0,-1-21 15,21 21-15,-20 0 0,20 0 0,-20 0 16,-1 0-16,0 0 0,1 0 0,-22 0 15,21 0-15,-21 0 0,-42 0 32,0 0-17,0 21-15,0-21 0,-1 21 0,-20-21 16,21 21-16,0-21 0,0 21 16,-22 1-16,22-1 0,0 0 15,0 0-15,0 0 0,-1 0 0,1 1 16,21-1-16,0 21 0,0-21 15,-21 0-15,21 1 0,0-1 16,0 0-16,0 0 16,21-21-16,-21 21 0,21-21 0,1 0 15,-1 0-15,0 0 0,0 0 0,0 0 16,0 0-16,1 0 0,-1 0 16,21-21-16,-21 21 0,0-21 0,1 0 15,-1 0-15,0-1 0,0 1 16,0 0-16,-21-21 0,21-1 15,-21 22-15,22-21 0,-22-22 0,0 22 16,21 0-16,-21-1 0,21 1 16,-21 0-16,0-1 0,0 22 0,0-21 15,21 21-15,-21-22 0,0 22 16,0 0-16,21 0 0,-21 42 31,0 0-31,0 0 0,0 1 16,0-1-16,0 21 0,0 0 0,0 1 15,0-1-15,-21 0 0,21 1 16,-21-1-16,21-21 0,0 22 0,0-1 16,0-21-16,-21 21 15,21-20-15,0-1 0,0 0 0,0 0 16,0 0-16,0 0 0,0 1 0,21-22 16,0 21-16,0-21 15,0 0-15,1 0 0,-1 0 16,0 0-16,0 0 0,21 0 15,-20 0-15,-1-21 0,0-1 0,21 22 16,-21-21-16,1 0 0,-1 0 0,0 0 16,0 0-16,-21-1 15,21 1-15,-21 0 0,0 0 0,0 0 16,0 0-16,0-1 0,0 1 16,0 0-16,0 0 15,-21 42 1,0 0-1,0 0-15,21 1 0,0-1 0,0 21 16,0-21-16,-21 0 0,21 1 16,0 20-16,0-21 0,0 0 0,0 0 15,0 1-15,21-1 16,0-21-16,0 21 0,0-21 16,0 0-16,1 0 0,-1 0 15,0 0-15,0 0 0,0-21 16,0 21-16,1-21 0,-1-1 15,0 1-15,-21 0 0,21 0 0,0 0 16,-21-22-16,21 22 0,-21-21 16,22 21-16,-1 0 0,-21-22 0,0 22 15,0 0-15,0 0 0,21 21 16,-21 21 15,-21 0-31,21 0 0,0 0 0,0 22 16,0-22-16,0 0 0,0 0 0,0 0 15,0 22-15,0-22 0,0 0 16,0 0-16,0 0 0,21 1 16,0-22-1,0 0-15,0 0 16,1 0-16,-1 0 0,0 0 16,0 0-16,0-22 0,0 22 15</inkml:trace>
  <inkml:trace contextRef="#ctx0" brushRef="#br0" timeOffset="159647.72">16976 5609 0,'0'0'16,"21"-106"-1,-21 85-15,0 0 0,0 0 16,-21 21 0,-1 0-16,1 0 0,0 0 15,0 0-15,0 21 0,0 0 0,-1 0 16,22 1-16,-21-1 0,0 21 15,0-21-15,21 22 0,0-22 0,0 21 16,0-21-16,0 22 0,0-22 16,0 0-16,0 21 0,0-21 0,21 1 15,0-1-15,0 0 16,1-21-16,-1 0 0,21 21 0,-21-21 16,22 0-16,-22 0 0,21 0 0,-21 0 15,22-21-15,-1 21 0,-21-21 16,21 0-16,-20-1 0,20 1 15,0-21-15,-21 21 0,1-22 0,-1 1 16,0 0-16,0-1 0,0 1 16,0 0-16,1-22 0,-22 22 0,21 0 15,-21-1-15,0 1 0,0 0 16,0 20-16,0-20 0,0 21 0,0 0 16,-21 21-1,-1 0-15,22 21 16,-21 0-16,0 21 0,0-20 15,0 20-15,21 0 0,0 1 0,-21-1 16,21 21-16,0-20 0,0-1 0,0 0 16,0 1-16,0-1 0,0 0 15,0-20-15,0 20 0,0-21 16,0 0-16,21 0 0,-21 1 16,21-1-16,0-21 0,0 0 0,0 0 15,1 0-15,-1 0 0,0 0 0,0 0 16,0 0-16,0-21 0,22 21 15,-22-22-15,0 1 0,21 0 0,-20 0 16,-1 0-16,21 0 0,-21-1 16,0-20-16,1 21 0,-1 0 0,0 0 15,-21-1-15,0 1 0,21 21 16,-21 21 0,0 1-1,-21-1-15,21 0 0,-21 0 16,21 21-16,0-20 0,0-1 0,0 0 15,0 0-15,0 0 0,0 0 16,0 1-16,0-1 0,0 0 16,21-21-1,0 0-15,0 0 0,0 0 16,1 0-16,-1 0 0,0-21 0,0 21 16,0-21-16,0-1 0,1 1 15,-1 0-15,0 0 0,0 0 0,-21 0 16,21-22-16,0 22 0,-21 0 15,0 0-15,0 0 0,0 42 32,0 0-17,-21 0-15,21 21 0,-21-20 16,21-1-16,0 0 0,0 0 16,0 0-16,0 0 0,0 1 0,0-1 15,21-21 1,0 21-16,1-21 0,-1 0 0,0 0 15,0 0-15,0 0 0,0 0 16,1 0-16,-1-21 0,0 21 16,-21-21-16,0-1 0,0 1 0,0 0 15,0 0-15,0-21 0,0 20 16,0 1-16,0-21 0,-21 21 16,0 0-16,-1-1 0,1 1 0,21 0 15,-21 0-15,0 21 0,0-21 16,42 21 15,0 0-15,0 0-16,0 0 0,1 0 0,-1 0 15,0 0-15,0 0 0,0 0 16,0 0-16,22 0 0,-22 0 16,0 21-16,0-21 0,-21 21 15,21 0-15,1-21 0,-22 21 0,0 1 0,0-1 16,0 0-16,0 0 15,0 0-15,0 0 0,0 1 16,0-1-16,0 0 0,0 0 16,0 0-1,21-42 48,-21 0-63,21 21 0,-21-21 0,21 0 15,0-1-15,0 1 0,1 0 16,-1 0-16,0 0 16,0 0-16,0-1 0,0 1 0,22 0 15,-22 0-15,0 0 0,0 21 16,0 0-16,1 0 0,-1 0 16,-21 21-1,0 0-15,0 0 16,0 22-16,0-22 0,0 0 0,0 0 15,0 0-15,0 0 0,0 1 16,0-1-16,0 0 0,0 0 0,0 0 16,0 0-1,21-21 1,0 0-16,0 0 0,0 0 0,1 0 16,-1 0-16,0 0 0,0 0 15,0 0-15,0 0 0,22-21 0,-22 21 16,0-21-16,0 21 0,0-21 15,1 0-15,-1 0 0,0-1 0,0 1 16,-21 0-16,0 0 0,0 0 16,0 0-16,0-1 0,0 1 0,0 0 15,0 0-15,0 0 0,-21 21 16,0 0 0,0 0-1,21 21 1,0 0-16,0 0 0,0 0 0,0 1 15,0-1-15,0 0 0,0 0 0,0 0 16,0 0-16,0 1 0,0-1 16,0 0-16,0 0 0,0 0 15,0 0-15,0 1 16,-22-22 0,1 21-16,0-21 15,0 0-15,21-21 16,-21 21-16,21-22 15,-21 1 1,21 0-16,0 0 0,0 0 0</inkml:trace>
  <inkml:trace contextRef="#ctx0" brushRef="#br0" timeOffset="159871.59">18754 5186 0,'0'0'0,"-22"0"15,1 0-15,0 0 16,21-21 46</inkml:trace>
  <inkml:trace contextRef="#ctx0" brushRef="#br0" timeOffset="160148.32">17399 5271 0,'21'0'16,"-42"0"-16,84 0 0,-20 0 0,-1 0 16,0 0-16,1 0 0,-22-22 0,21 22 15,1 0-15,-1 0 0,0-21 16,1 21-16,-22 0 0,21 0 0,-21 0 15,0-21-15,-21 0 16</inkml:trace>
  <inkml:trace contextRef="#ctx0" brushRef="#br0" timeOffset="160757.98">14309 5038 0,'-22'0'0,"44"0"0,-1 0 31,0 0-31,21 0 0,1 0 16,-1 0-16,0 0 0,22 0 0,-22 0 16,0 0-16,22 0 0,-22 0 15,1-21-15,20 21 0,-21 0 0,1 0 16,-1 0-16,0 0 0,-20 0 15,20 0-15,-21 0 0</inkml:trace>
  <inkml:trace contextRef="#ctx0" brushRef="#br0" timeOffset="161856.28">3598 7112 0,'0'-21'15,"-21"0"-15,21 0 0,-21 21 16,21-22-16,-21 44 31,21-1-31,0 0 16,0 21-16,0 1 0,0-1 16,0 21-16,0-20 0,0 20 0,0 1 15,0-1-15,0 1 0,0-1 16,0 1-16,0-1 0,-21 1 0,21-1 15,0-20-15,0 20 0,0-21 16,-22 22-16,22-22 0,0-21 0,-21 22 16,21-22-16,0 0 0,0 0 15,0 0-15,0-42 32,0 0-32,0 0 15,0 0-15,0-22 0,0 22 0,0-21 16</inkml:trace>
  <inkml:trace contextRef="#ctx0" brushRef="#br0" timeOffset="162135.51">3429 7345 0,'0'0'0,"0"-21"16,21 0-1,0-1-15,0 22 16,1 0-16,20-21 0,-21 21 16,21-21-16,-20 21 0,20-21 0,0 21 15,1 0-15,-22-21 0,21 21 16,0 0-16,-20 0 0,-1 0 0,0 0 16,0 0-16,0 0 0,-21 21 31,-21 0-16,0-21-15,0 21 0,21 0 16</inkml:trace>
  <inkml:trace contextRef="#ctx0" brushRef="#br0" timeOffset="162397.1">3535 7853 0,'0'0'16,"21"0"-1,0 0 1,0-21-16,0 0 16,1-1-16,20 22 0,-21-21 0,0 21 15,0 0-15,1-21 0,-1 21 16,0 0-16,0 0 15,-21-21-15,21 21 16,0 0-16</inkml:trace>
  <inkml:trace contextRef="#ctx0" brushRef="#br0" timeOffset="162844.85">4064 7811 0,'0'-22'16,"0"1"-1,21 0 1,0 21-16,-21-21 0,21 21 16,1 0-16,-1 0 15,0 0-15,0 0 0,0 0 16,0 0-16,1 0 0,-1 21 15,0 0-15,0 0 0,0 1 16,0 20-16,1-21 0,-22 21 0,0-20 0,0 20 16,0 0-16,0 1 15,0-22-15,-22 21 0,1-21 0,0 22 16,21-22-16,-21 0 0,21 0 0,-21-21 16,21 21-16,0-42 31,0 0-31,0 0 15,0 0-15,0-22 0,0 22 0,0 0 16,0-21-16,0 20 0,21-20 0,0 21 16,-21-21-16,21 20 15,0-20-15,1 21 0,-1 0 0,0 0 16,21-1-16,-21 1 0,1 0 0,-1 0 16,0 0-16,0 21 0,0-21 15,0 21-15</inkml:trace>
  <inkml:trace contextRef="#ctx0" brushRef="#br0" timeOffset="163071.72">4974 7641 0,'0'0'16,"0"21"-16,0 1 0,0-1 0,0 0 0,0 21 16,0-21-16,-21 1 15,21-1-15,0 21 0,0-21 0,0 0 16,0 22-16,0-22 0,0 0 0,0 21 15,0-20-15,-21-1 0,21 0 16,0 0 0,0-42-1,0 0 1,0 0-16,0-1 0,0 1 0</inkml:trace>
  <inkml:trace contextRef="#ctx0" brushRef="#br0" timeOffset="163256.6">4932 7514 0,'-21'-21'16,"42"42"-16,-42-63 0,21 63 62,0 0-46,21 0-16,0 1 15</inkml:trace>
  <inkml:trace contextRef="#ctx0" brushRef="#br0" timeOffset="163972.87">5736 7938 0,'0'0'0,"21"0"0,-21-22 15,21 22-15,-21-21 0,0 0 16,0 0-16,0 0 16,0 0-16,0-1 15,-21 1-15,0 21 0,21-21 16,-21 21-16,0-21 0,0 21 15,-1 0-15,1 0 0,0 0 16,0 0-16,0 0 0,0 21 16,-1 0-16,1 0 0,-21 1 0,21 20 15,0-21-15,-1 21 0,1-20 0,0 20 16,0-21-16,21 21 0,0-20 16,0 20-16,0-21 0,0 0 0,0 0 15,0 1-15,21-22 0,0 0 16,0 0-16,1 0 0,-1 0 15,21 0-15,-21 0 0,22 0 0,-22 0 16,21-22-16,0 1 0,1 0 16,-22 0-16,21 0 0,1 0 15,-1-1-15,0-20 0,1 21 0,-22-21 16,21-1-16,-21 1 0,0 21 16,1-22-16,-1 1 0,0-21 0,-21 20 15,0 1-15,0 0 0,0-22 16,0 22-16,0-1 0,0 1 0,0 0 15,0 21-15,0-1 0,0 1 0,0 0 16,0 42 0,-21 22-1,0-22-15,21 21 0,-22 0 16,22 1-16,0-1 0,-21 22 16,21-22-16,-21 0 0,21 1 0,0 20 15,0-21-15,0 1 0,0-1 0,0 0 16,0-20-16,21 20 0,-21-21 15,21 21-15,1-20 0,20-1 0,-21-21 16,0 21-16,22-21 0,-22 0 16,21 0-16,-21 0 0,22 0 0,-1 0 15,-21 0-15,21 0 0,-20-21 0,20 0 16,0 21-16,-21-22 16,22 1-16,-1 0 0,-21-21 0,22 21 15,-22-1-15,21 1 0</inkml:trace>
  <inkml:trace contextRef="#ctx0" brushRef="#br0" timeOffset="165100.22">6837 7726 0,'0'-21'0,"0"42"0,-21-63 0,-1 42 16,1 0-16,0 0 15,0 0-15,0 0 0,0 0 0,-1 21 16,1-21-16,0 21 0,0 0 0,0 0 16,0 0-16,-1 22 0,1-22 15,21 0-15,0 0 0,-21 22 0,21-22 16,0 0-16,0 0 0,0 0 15,0 0-15,0 1 0,0-1 16,21-21-16,0 0 16,1 0-16,-1 0 0,0 0 0,0 0 15,0 0-15,0-21 0,1-1 16,-1 22-16,0-21 0,0 0 0,0 0 16,0 0-16,-21-22 0,22 22 15,-22 0-15,21 0 0,-21-21 0,0 20 16,0 1-16,0 0 0,0 0 0,0 0 15,0 0 1,0 42 0,0 0-16,0 0 15,0 21-15,0-20 16,0-1-16,0 0 0,0 0 0,0 21 16,0-20-16,0-1 0,0 0 0,21 0 15,0 0-15,0 0 0,-21 1 16,21-22-16,1 21 0,-1-21 0,0 0 15,0 0-15,0 0 0,0 0 0,22 0 16,-22 0-16,0 0 0,0-21 16,0-1-16,22 1 0,-22 0 0,0 0 15,0 0-15,0 0 0,1-1 16,-1 1-16,0 0 0,0 0 16,-21-21-16,0 20 0,21 1 0,0 0 15,-21 0-15,0 42 31,0 0-15,0 0-16,-21 1 0,21-1 16,-21 0-16,21 0 0,0 21 0,0-20 15,0-1-15,0 0 0,0 0 0,21 0 16,0-21-16,1 0 16,-1 0-16,0 0 0,21 0 0,-21 0 15,1 0-15,20 0 0,-21 0 0,21-21 16,-20 0-16,-1 0 0,21 0 15,-21-1-15,0 1 0,1 0 16,-22 0-16,21 0 0,-21 0 0,21-1 16,-21 1-16,0 0 0,0 0 15,0 0-15,0 42 32,0 0-17,0 0-15,0 0 0,0 1 16,0 20-16,0-21 0,0 0 0,0 22 15,0-22-15,-21 21 0,0-21 16,21 22-16,-22-1 0,22 0 0,-21-21 16,21 22-16,-21-1 0,21 0 15,0 1-15,0-1 0,0 0 16,0 1-16,0-1 0,0 0 0,0 1 16,0 20-16,0-20 0,0-1 0,21 21 15,0-20-15,-21-1 0,0 22 0,0-22 16,22 0-16,-22 1 0,0-1 15,0 21-15,0-20 0,0-22 0,0 21 16,0 1-16,0-1 0,0-21 0,0 21 16,-22-20-16,1-1 0,0 0 15,0-21-15,0 0 0,0 0 16,-1 0-16,22-21 0,0 0 16,-21-22-16,21 1 0,0 21 0,0-22 15,0-20-15,0 21 0,0-22 16,0 22-16,0-22 0,0 1 15,0-1-15,0 1 0,0-1 0,0 1 16,0 20-16,0 1 0,0-21 0,0 20 16,21 1-16,-21 0 0,22 20 15,-1-20-15,0 0 0,0 21 0,0-1 16,0-20-16,1 21 0,20 0 0,-21-22 16,21 22-16,-20 0 0,20-21 15,0 21-15,1-1 0</inkml:trace>
  <inkml:trace contextRef="#ctx0" brushRef="#br0" timeOffset="165790.03">8848 7874 0,'0'0'16,"-22"0"-16,1 0 0,0 0 16,0 0-16,0 0 15,42 0 17,0 0-32,0 0 0,22 0 15,-1 0-15,0 0 0,22 0 0,-1 0 16,1 0-16,-1 0 0,1 0 15,-1 0-15,1 0 0,-1 0 0,1 0 16,-1 0-16,-20 0 0,20 0 0,-21 0 16,1 0-16,-22 0 0,21 0 15,-21 0-15,1 0 0,-1 0 0,0 0 16,-21-21 0,-21 0-1,0 21-15,-1-21 0,1 21 0,0 0 16,0-22-16,0 22 0,0 0 15,-1 0-15,1-21 0,0 21 0,0 0 16,0-21 0,0 21-1,42 0 17,0 0-32,0 0 0,0 0 15,0 0-15,1 0 0,20 0 16,-21 0-16,0 0 0,22 0 15,-22 0-15,0 0 0,21 0 0,-21 0 16,1 0-16,-1 0 0,0 0 0,-21 21 31,0 0-31,-21 1 16,21-1-16,-21 21 0,-22-21 16,22 22-16,0-22 0,0 21 15,-22 0-15,22-20 0,0 20 0,0-21 16,0 21-16,0-20 0,-1-1 15,22 0-15,0 0 0,0 0 0</inkml:trace>
  <inkml:trace contextRef="#ctx0" brushRef="#br0" timeOffset="166411.79">11536 7493 0,'0'0'0,"0"-21"0,0-21 0,0 20 0,0-20 16,0 0-16,0 21 0,0-22 16,0 22-16,0-21 0,0 21 0,-21-1 15,21 1-15,0 0 0,0 0 16,-22 0-16,1 21 15,21 21-15,0 21 16,0-21-16,-21 43 0,21-1 16,0-20-16,-21 20 0,21 22 15,0-22-15,0 1 0,0-1 0,0-20 16,-21 20-16,21 1 0,-21-22 16,21 22-16,0-22 0,-22 0 0,22-21 15,-21 22-15,21-22 0,0 0 0,0 0 16,0 0-1,0-42 1,0 0-16,0 0 16,21 0-16,-21-22 0</inkml:trace>
  <inkml:trace contextRef="#ctx0" brushRef="#br0" timeOffset="168472.32">11261 7535 0,'0'0'0,"0"-42"16,0 21-16,0 0 0,0-22 0,0 22 15,0 0-15,0-21 0,0 21 16,21-22-16,0 22 0,0-21 0,21 21 16,-20-1-16,20 1 0,0 0 15,-21 0-15,22 0 0,-1 21 0,0 0 16,1 0-16,20 0 0,-20 0 16,-22 21-16,21 0 0,0 0 0,-20 22 15,-1-1-15,0 0 0,-21 22 0,0-22 16,0 0-16,-21 1 0,-22 20 15,22-20-15,-21-1 0,0-21 16,-1 21-16,1 1 0,0-22 0,-1 0 16,1 0-16,21 0 0,-22 1 15,22-1-15,0-21 0,0 0 0,0 0 16,0 0 0,21-21-16,0-1 0,-22 1 15,22 0-15,0 0 16,22 42 15,-1 0-31,0 0 0,0 1 0,-21-1 16,21 0-16,0 21 0,-21-21 15,22 1-15,-1 20 0,0-21 16,-21 0-16,21 0 0,0 22 0,-21-22 16,21-21-16,1 21 0,-1 0 0,0 0 15,0-21-15,0 0 0,22 0 16,-22 0-16,21 0 0,-21 0 0,22 0 15,-1-21-15,0 0 0,1 0 16,-1 0-16,0 0 0,1-1 0,-1 1 16,-21-21-16,21 21 0,-20 0 0,-1-22 15,0 22-15,-21 0 0,0-21 16,0 20-16,0 1 0,0 0 0,0 0 16,-21 21-1,0 0-15,-1 0 16,1 21-16,0 0 0,0 0 0,21 1 15,-21-1-15,0 0 0,21 0 0,-22 21 16,1-20-16,21 20 0,0-21 16,0 21-16,0-20 0,0-1 0,0 21 15,0-21-15,0 0 0,21 1 0,1-1 16,-1 0-16,0-21 0,0 21 16,0-21-16,0 0 0,1 0 0,-1 0 15,21 0-15,-21 0 0,22 0 16,-22 0-16,21-21 0,0 0 0,-20 0 15,20-22-15,-21 22 0,0 0 16,0-21-16,1 20 0,-1-20 16,0 21-16,-21-21 0,0 20 0,21 1 15,-21 0-15,0 0 0,21 21 0,-21-21 16,0 42 15,0 0-31,0 0 0,0 0 0,0 1 16,0-1-16,0 21 0,0-21 15,0 0-15,0 1 0,0 20 0,0-21 16,0 0-16,0 0 0,0 1 0,21-22 16,-21 21-16,22-21 15,-1 0-15,0 0 0,0 0 16,0 0-16,0 0 0,1 0 0,-1 0 16,0-21-16,0 21 0,0-22 15,22 1-15,-22 0 0,0-21 0,0 21 16,0-1-16,-21-20 0,21 21 15,1-21-15,-22 20 0,21 1 0,-21 0 16,0 0-16,0 0 0,0 0 16,0 42 15,0 0-31,0 0 0,-21 0 16,21 0-16,0 1 0,0 20 15,0-21-15,0 0 0,0 22 16,0-22-16,0 0 0,0 0 0,0 0 15,21 0-15,0 1 0,0-22 16,21 21-16,-20-21 0,-1 0 16,0 0-16,21 0 0,-21 0 0,22-21 15,-22 21-15,21-22 0,-21 1 16,1 0-16,20 0 0,-21 0 16,0 0-16,0-1 0,1-20 0,-1 21 15,0-21-15,-21 20 0,0 1 16,21 0-16,-21 0 0,0 0 0,0 0 15,0-1-15,0 44 32,0-1-32,0 0 0,-21 0 15,21 0-15,0 0 0,0 22 16,0-22-16,0 21 0,0-21 0,0 1 16,0 20-16,0-21 0,0 0 0,21 0 15,0 1-15,-21-1 0,21 0 16,1-21-16,-1 21 0,0-21 0,21 0 15,-21 0-15,1 0 0,-1 0 0,0 0 16,21-21-16,-21 0 16,22 21-16,-22-21 0,0-1 0,21-20 15,-20 21-15,20-21 0,-21 20 0,21-20 16,-20 21-16,-1-21 0,21-1 16,-21 22-16,0 0 0,1 0 0,-1 0 15,-21-1-15,21 22 0,0 0 16,-21 22-1,0-1 1,0 0-16,0 0 16,0 0-16,0 0 0,0 1 15,21-22 17,0 0-17,-21-22-15,0 1 16,0 0-16,0 0 15,0 0-15,0 0 16,0-1-16,-21 22 0,0 0 16,21-21-16,-21 21 15,0 0 1,0 21-16,21 1 0,-22-22 0,22 21 16,-21 0-16,21 0 0,-21 0 15,21 0-15,0 22 0,0-22 0,0 0 16,0 0-16,0 22 0,0-22 15,0 0-15,0 0 0,0 0 16,0 0-16,21 1 0,0-22 0,1 21 16,-1-21-16,0 21 0,0-21 15,0 0-15,22 0 0,-22 0 0,0 0 16,21 0-16,-21 0 0,22 0 0,-22 0 16,0 0-16,21-21 0,-20 0 15,20-1-15,-21 1 0,21 0 0,-20 0 16,-1 0-16,0 0 0,21-43 15,-21 43-15,-21 0 0,0 0 16,0-1-16,0 1 0,0 0 16,0 0-16,-21 21 15,0 0 1,0 0-16,0 0 0,0 21 16,21 0-16,-22 0 0,22 1 15,0-1-15,0 21 0,0-21 16,0 0-16,0 1 0,0-1 0,0 0 15,22 0-15,-1 0 0,-21 0 0,21 1 16,0-1-16,0-21 0,-21 21 16,21-21-16,1 0 0,-1 0 0,0 0 15,0 0-15,0 0 0,22 0 16,-22-21-16,0 0 0,0 21 16,0-22-16,22 1 0,-1 0 0,-21 0 15,21 0-15</inkml:trace>
  <inkml:trace contextRef="#ctx0" brushRef="#br0" timeOffset="169012.05">15811 7789 0,'0'0'0,"0"-21"0,-21 21 16,0 0-16,0 0 15,0 0-15,0 0 0,-1 0 16,1 21-16,0 1 0,0-1 15,0 0-15,0 21 0,-1-21 0,1 1 16,0 20-16,21-21 0,0 0 16,0 22-16,0-22 0,0 0 15,0 0-15,0 0 0,21 0 16,0-21-16,1 0 0,-1 22 0,0-22 16,0 0-16,0 0 0,0 0 15,1 0-15,-1 0 0,0-22 0,0 1 16,0 0-16,0 0 0,22 0 15,-22 0-15,0-22 0,0 1 16,0 0-16,1-1 0,-1 1 0,0 0 16,-21-22-16,21 22 0,-21-22 0,21 1 15,-21-1-15,0 1 0,0-1 16,0 1-16,0-1 0,0 22 0,0 21 16,0-22-16,0 22 0,-21 21 15,0 0-15,0 0 0,21 21 16,-21 1-16,-1 20 0,22 0 0,-21 22 15,0-1-15,21-20 0,0 20 16,0 1-16,0-1 0,0-21 0,0 22 16,0-22-16,0 1 0,0-1 0,21 0 15,0 1-15,1-1 0,-1-21 16,0 0-16,0 0 0,21 1 0,-20-1 16,20-21-16,-21 0 0,21 0 15,1 0-15,-22 0 0,21 0 0,1-21 16,-1-1-16,0 1 0,-21 0 15,22 0-15,-22 0 0,0-22 16</inkml:trace>
  <inkml:trace contextRef="#ctx0" brushRef="#br0" timeOffset="169235.94">13991 7430 0,'0'0'0,"-21"21"0,-21-21 0,20 0 15,1 0-15,42 0 47,1 0-47,-1-21 16</inkml:trace>
  <inkml:trace contextRef="#ctx0" brushRef="#br0" timeOffset="169909.67">14393 7726 0,'21'0'15,"-21"21"-15,22 0 16,-22 0-16,0 1 0,0-1 0,0 0 16,21 0-16,-21 0 0,0 22 15,0-22-15,0 0 0,0 0 0,0 0 16,0 0-16,0 1 15,21-22 1,-21-22-16,0 1 16,21 0-16,-21 0 15,0 0-15,0 0 0,21 21 16,-21-22-16,21 1 0,-21 0 0,0 0 16,0 0-16,0 0 0,22 21 0,-22-22 15,0 1-15,0 0 31</inkml:trace>
  <inkml:trace contextRef="#ctx0" brushRef="#br0" timeOffset="170268.46">14563 7747 0,'21'0'31,"-21"-21"-31,0 0 0,21 0 16,0 21-16,0-22 16,-21 1-16,-21 21 47,0 21-47,0-21 0,0 22 0,-22-1 15,22 0-15,0 0 0,0 0 0,0 0 16,-1 1-16,22-1 0,0 0 15,0 0-15,22-21 16,-1 21-16,0-21 0,21 0 16,-21 0-16,22 21 0,-22-21 15,0 0-15,21 22 0,-20-22 0,-1 21 16,0-21-16,0 21 0,-21 0 0,0 0 16,0 0-16,0 1 15,-21-22-15,0 21 0,0 0 0,-1-21 16,-20 21-16,21-21 0,0 0 0,0 21 15,-1-21-15</inkml:trace>
  <inkml:trace contextRef="#ctx0" brushRef="#br0" timeOffset="170988.12">17314 7726 0,'0'-21'31,"0"0"-31,0-1 16,0 1-16,21 21 0,1-21 15,20 0-15,-21 21 0,43-21 0,-22 0 16,21-1-16,1 22 0,-1-21 15,1 0-15,-1 0 0,22 0 0,-21 0 16,-1 21-16,-21-22 0,22 22 16,-22 0-16,-21-21 0,1 21 0,-65 0 31,22 0-31,0 0 0,-21 0 16,-1 21-16,1-21 0,0 0 0,-1 0 15,1 22-15,21-22 0,-22 0 16,22 0-16</inkml:trace>
  <inkml:trace contextRef="#ctx0" brushRef="#br0" timeOffset="171295.94">17738 7451 0,'-22'21'0,"65"-42"16,-64 21-16,-22 42 0,43-21 0,0 0 16,0 1-16,0-1 0,0 0 15,0 0-15,0 0 0,0 0 0,0 22 16,0-22-16,0 0 0,21 21 16,-21-20-16,22-1 0,-22 21 0,21-21 15,0 22-15,-21-22 0,0 21 16,21-21-16,-21 0 0,0 22 15,0-22-15,0 0 0,-21 21 0,0-20 0,0-1 16,-1 0-16,-20-21 16,0 21-16,21-21 0,-22 0 0,1 0 15,0 0-15,-1 0 0,1 0 0,0-21 16,-1 0-16,22 0 0,-21-1 16,21 1-16,-1 0 0,1 0 0,0 0 15,0 0-15,21-1 0,0 1 0,0 0 16,0 0-16,21 21 15,0-21-15,0 21 0,1 0 16,20 0-16,0 0 0,1-21 16,-22 21-16,21 0 0,0 0 0,1 0 15</inkml:trace>
  <inkml:trace contextRef="#ctx0" brushRef="#br0" timeOffset="172532.38">18224 7811 0,'0'0'0,"0"-22"0,0 1 0,0 0 16,0 0-16,-21 0 16,0 21-16,0 0 15,0 0-15,0 0 0,-22 0 16,22 0-16,0 21 0,0 0 16,0 0-16,21 0 0,-22 22 0,1-22 0,0 21 15,21-21-15,-21 22 16,21-1-16,0-21 0,0 22 0,0-22 15,0 0-15,0 0 0,0 0 0,0 0 16,21-21-16,0 0 16,0 0-16,1 0 0,-1 0 15,0 0-15,0 0 0,0-21 0,0 0 16,1 0-16,-1 0 0,0 0 16,0-22-16,0 22 0,-21-21 0,0 21 15,0-22-15,0 22 0,0-21 16,0 21-16,0-1 0,0 1 15,0 0-15,0 42 16,0 0 0,0 1-16,0-1 15,0 0-15,0 0 0,0 21 0,21-20 16,-21-1-16,22 0 0,-22 0 16,0 0-16,21 0 0,0 1 0,0-1 15,0-21-15,0 0 0,1 0 16,-1 0-16,0 0 0,0 0 15,21 0-15,-20-21 0,-1 21 0,21-22 16,-21 1-16,0 0 0,1 0 16,-1 0-16,0-22 0,0 22 15,-21 0-15,21-21 0,-21 21 0,0-1 16,0 1-16,0 0 0,0 0 16,0 0-16,0 42 15,-21 0 1,21 0-16,-21 0 15,21 22-15,0-22 0,0 0 0,0 21 16,0-20-16,0-1 0,0 21 0,0-21 16,0 0-16,0 1 0,0-1 15,0 0-15,21 0 0,0-21 16,0 0-16,1 0 0,-1 0 16,0 0-16,0 0 15,21 0-15,-42-21 0,22 0 0,-1 0 16,0 21-16,0-22 0,0-20 15,0 21-15,-21 0 0,0 0 0,22-22 16,-22 22-16,21 0 0,-21 0 0,0-22 16,0 22-16,21 0 15,-21 0-15,21 21 0,0 0 0,-21-21 16,21 21-16,1 0 0,-1 0 0,0 0 16,21 0-16,-21 0 0,22 0 15,-1 0-15,0-21 0,1 21 0,-1 0 16,0 0-16,-20 0 0,20 0 15,0 0-15,-21-22 0,1 22 16,-1 0-16,0 0 0,-42 0 31,0 0-31,-22 0 0,22 22 16,-21-1-16,21-21 0,-22 21 0,22 0 16,-21 0-16,21 0 0,-1 22 15,1-22-15,0 0 0,0 21 16,0-20-16,21 20 0,0-21 0,0 0 15,0 22-15,0-22 0,0 0 0,0 0 16,0 0-16,21-21 0,0 0 16,0 0-16,22 0 15,-22 0-15,0 0 0,0-21 16,0 0-16,22 21 0,-22-21 0,0 0 16,0-1-16,0-20 0,0 21 15,1 0-15,-1-22 0,-21 22 0,21-21 16,-21 21-16,21-22 0,-21 22 0,0-21 15,0 21-15,0 0 0,0-1 16,0 44 15,0-1-31,0 0 0,0 0 0,-21 21 16,21-20-16,0-1 0,0 21 0,0-21 16,0 0-16,0 22 0,21-22 15,-21 0-15,21 0 0,0 0 16,1-21-16,-1 22 0,-21-1 0,21-21 15,0 0-15,0 0 0,0 0 16,1 0-16,-1 0 0,0-21 0,0-1 16,21 1-16</inkml:trace>
  <inkml:trace contextRef="#ctx0" brushRef="#br0" timeOffset="174553.46">20786 7366 0,'0'-21'15,"0"42"-15,0-84 0,0 41 0,0-20 0,0 21 16,-22 0-16,1 0 16,0 21-16,0-22 0,0 22 0,0 0 15,-1 0-15,-20 0 0,21 22 0,-21-1 16,20 0-16,-20 21 0,0 1 16,21-1-16,-22 0 0,22 1 0,-21 20 15,21-21-15,-1 1 0,1 20 16,0-20-16,21-1 0,-21 0 0,21 1 15,0-1-15,0 0 0,0 1 0,21-22 16,0 21-16,0-21 0,1 0 16,20 1-16,-21-1 0,21 0 0,-20-21 15,20 0-15,0 0 0,1 0 16,-1 0-16,-21 0 0,21-21 16,1 21-16,-1-21 0,-21-1 0,22 1 15,-22 0-15,0 0 0,0-21 16,0 20-16,-21 1 0,0 0 0,0 0 15,0 0-15,0 0 16,0 42 0,0 0-16,0 0 15,-21 0-15,0 0 0,21 1 0,0-1 16,0 21-16,0-21 0,0 0 16,0 1-16,0-1 0,0 0 0,0 0 15,21 0 1,0-21-16,-21 21 0,21-21 0,1 0 15,-1 0-15,0 0 0,0 0 0,21 0 16,-20-21-16,-1 0 0,0 0 16,0 0-16,0 0 0,0-22 0,-21 22 15,0-21-15,22-1 0,-22 22 0,0-21 16,0 21-16,0-22 0,0 22 16,-22 0-16,1 0 0,0 0 0,0 21 15,0 0-15,-22 0 0,22 0 16,-21 0-16,21 21 0,-22 0 0,22 0 15,0 0-15,0 1 0,0 20 0,21-21 16,-21 0-16,21 22 16,0-22-16,0 0 0,21 21 0,0-21 15,0 1-15,0-1 0,0 0 0,22-21 16,-22 21-16,21 0 0,1-21 16,-22 0-16,21 0 0,0 0 0,1 0 15,-22 0-15,21-21 0,1 0 16,-1 0-16,-21 0 0,21-1 0,-20 1 15,20 0-15,-21 0 0,0-21 0,0 20 16,1 1-16,-22 0 0,0 0 16,0 0-16,0 0 0,0 42 31,-22 0-31,1 0 16,0 0-16,21 0 0,-21 1 0,21 20 15,0-21-15,0 0 0,0 0 16,0 1-16,0-1 0,0 0 0,0 0 15,0 0-15,0 0 16,21-21 0,-21-21-1,21 0-15,-21 0 0,21 0 0,-21 0 16,0-1-16,22 1 16,-1-21-16,-21 21 0,21 0 0,-21-22 15,21 22-15,-21 0 0,21 0 0,-21 0 16,0-1-16,21 22 0,1 0 15,-22 22 1,21-1-16,-21 0 16,21 0-16,0 0 0,-21 0 0,21 1 15,0-1-15,-21 0 0,22 0 0,-1 0 16,0 0-16,0 1 0,0-22 16,0 21-16,1-21 0,-22 21 0,21-21 15,0 0-15,0 0 0,0 0 16,0 0-1,-21-21-15,0 0 0,22-1 0,-22 1 16,21-21-16,-21 21 0,21 0 16,-21-22-16,0 22 0,21 0 0,0-21 15,0 20-15,-21 1 0,0 0 16,22 0-16,-1 0 0,0 21 16,0 0-16,-21 21 46,0 0 64,-21-21-110,21 21 0,-21 0 15,0-21-15,21 22 0,-22-1 0,1 0 16,21 0-16,0 0 0,-21 0 16,0 22-16,21-22 0,0 0 0,-21 0 15,21 0-15,0 1 0,0-1 16,0 0-16,21 0 0,0 0 16,0-21-16,0 0 0,1 21 0,-1-21 15,0 0-15,21 0 16,-21 0-16,1 0 0,-1 0 0,21 0 15,-21 0-15,22-21 0,-22 0 0,21 0 16,-21 21-16,22-21 0,-22 0 16,21-22-16,-21 22 0,0 0 0,-21-21 15,0 20-15,0 1 0,0 0 16,0 0-16,0 0 0,0 0 0,-21 21 16,0 0-16,0 0 0,0 0 15,0 0-15,-1 21 16,1 0-16,0 0 0,0 0 0,0 0 15,21 1-15,-21 20 0,21-21 16,0 0-16,0 0 0,0 1 16,0-1-16,21 0 0,0 0 0,21 0 15,-21-21-15,1 21 0,20-21 16,-21 0-16,21 0 0,1 0 0,-1 0 16,-21 0-16,22 0 0,-1 0 0,-21-21 15,21 0-15,1 0 0,-22 21 16,0-42-16,21 20 0,-20 1 0,-1 0 15,0-21-15,-21 21 0,21-22 16,-21 22-16,21-21 0,-21 21 0,0-1 16,0 1-16,0 42 31,-21-21-31,21 22 16,-21-1-16,0 21 0,0-21 0,21 22 15,-22-22-15,1 21 0,21 0 16,0 1-16,-21-1 0,21 0 0,0 22 15,0-22-15,0 1 0,0-1 16,0 21-16,0-20 0,0-1 0,0 0 16,0 22-16,0-22 0,-21 1 0,21-1 15,0 0-15,0 1 0,0-1 16,0-21-16,0 21 0,0-20 0,0 20 16,0-21-16,0 0 0,0 0 0,0 1 15,21-22 16,0-22-31,-21 1 0,21 0 16,1 0-16,-22 0 0,21 0 16,-21-22-16,0 22 0,21-21 0,-21-22 15,21 22-15,-21 0 0</inkml:trace>
  <inkml:trace contextRef="#ctx0" brushRef="#br0" timeOffset="174848.42">23093 8192 0,'0'-43'0,"0"86"0,-21-128 0,21 43 0,0 20 16,0-20-16,0 21 0,0 0 15,0 0-15,0-1 0,0 1 16,0 0-16,21 0 0,0 0 16,21 21-16,-21 0 0,1 0 15,20-21-15,-21 21 0,0 0 0,0 0 16,1 0-16,-1 0 0,0 21 16,-21 0-16,0 0 0,0 0 0,0 0 15,0 22-15,0-22 0,-21 0 16,0-21-16,-1 21 0,1 0 15,-21 1-15,21-22 0,0 21 0,-1-21 16,1 0-16,0 0 0,0 21 16,0-21-16,0 0 0,21-21 47,21 21-47,0-21 0,0-1 15,21 1-15,-20 0 0</inkml:trace>
  <inkml:trace contextRef="#ctx0" brushRef="#br0" timeOffset="175480.25">23685 7472 0,'0'0'0,"0"-42"0,0 20 0,0 1 16,0 0-16,-21 21 16,21 21-1,-21 0-15,21 1 0,-21-1 16,21 0-16,0 21 0,0-21 0,0 22 15,-21-1-15,21 0 0,0 1 16,0-1-16,0-21 0,0 22 0,0-1 16,-21 0-16,21 1 0,0-22 15,0 21-15,-22-21 0,22 22 0,0-22 16,0 0-16,0 0 0,0 0 16,22-21-1,-1 0-15,0 0 0,0 0 0,0 0 16,0-21-16,1 0 0,-1 21 0,21-21 15,-21 0-15,22-1 0,-1 1 16,0-21-16,1 21 0,-22 0 16,21-22-16,-21 22 0,22 0 15,-22 0-15,0 0 0,0-1 0,-21 1 16,-21 21 0,0 0-1,-22 0-15,22 21 0,0 1 0,0-1 16,0 0-16,21 0 15,0 0-15,0 0 0,0 1 0,0-1 16,0 0-16,21 0 0,0 0 16,0-21-16,0 21 15,1-21-15,-1 0 0,0 22 0,0-22 0,0 0 16,0 21-16,1-21 0,-1 0 16,0 0-16,-21 21 15,-21-21 16,0 0-31,-1 0 0,1 0 0,-21 0 16,21 0-16,-22 0 0,22 0 0,-21 0 16,0 21-16,-1-21 0,22 0 15,-21 0-15,21 21 0,-22-21 0,22 0 16,0 0-16,42-21 31,0 21-15</inkml:trace>
  <inkml:trace contextRef="#ctx0" brushRef="#br0" timeOffset="175803.47">23685 7493 0,'0'0'0,"-21"0"16,-21-21-16,21 21 0,0-42 31,42 42-31,0-22 0,21 22 16,1 0-16,20-21 0,1 21 15,-1 0-15,1-21 0,-1 21 0,1 0 16,-22 0-16,21-21 0,-20 21 16,20 0-16,-42 0 0,22 0 0,-22 0 15,0 0-15,0 0 0,-21-21 16,-21 42 31,0-21-47,0 21 0,0 0 15,-1-21-15</inkml:trace>
  <inkml:trace contextRef="#ctx0" brushRef="#br0" timeOffset="178737.88">9038 9991 0,'-21'0'16,"0"0"-16,0 0 16,-1 0-1,44 0 79,-1 0-94,0 0 16,21 0-16,-21 0 0,22 0 15,-1 0-15,22 0 0,-22 0 0,0 0 16,22 0-16,-1 0 0,1-21 16,-1 21-16,1-22 0,-1 22 0,1 0 15,-1 0-15,1 0 0,-1-21 0,-20 21 16,20 0-16,-21 0 0,22 0 15,-22 0-15,1 0 0,-22 0 0,21 0 16,-21 0-16,0 0 0,1 0 16,-44 0 46,22-21-62,-21 21 0,0-21 16</inkml:trace>
  <inkml:trace contextRef="#ctx0" brushRef="#br0" timeOffset="179288.14">10118 9652 0,'0'0'16,"0"21"0,0 0-1,0 1-15,0-1 16,0 0-16,21-21 16,0 21-16,0 0 15,0-21-15,0 21 0,1-21 16,20 0-16,-21 0 0,0 22 0,22-22 15,-22 0-15,0 0 0,0 0 16,21 0-16,-20 0 0,-1 0 0,0 0 16,0 0-16,-42 0 47,0 0-47,0 0 15,-1 21-15,1-21 0,0 21 0,0 0 16,0 0-16,0-21 0,-1 21 0,1 1 15,0-1-15,0 0 0,0 0 16,0 0-16,-1 0 0,-20-21 16,21 22-16,0-1 0,0 0 0,-1 0 15,1 0-15,0-21 16,21 21-16,-21-21 16,21 22-16,21-44 62,0 22-62,0-21 16,1 21-16</inkml:trace>
  <inkml:trace contextRef="#ctx0" brushRef="#br0" timeOffset="180688.61">11938 9737 0,'21'0'16,"0"0"0,-21-21-16,21-1 0,1 22 0,-1-21 15,0 0-15,0 0 0,0 0 16,0 0-16,1-1 0,-1 1 16,0 0-16,0-21 0,-21 21 0,0-1 15,0 1-15,0-21 0,0 21 16,0 0-16,0-1 0,0 1 0,0-21 15,0 21-15,0 0 0,-21 21 16,0 0-16,0 21 31,21 0-31,0 0 0,-22 0 16,22 22-16,0-22 0,0 21 0,0 0 16,0 22-16,0-22 0,0 1 15,0 20-15,0-21 0,22 22 16,-22-22-16,21 1 0,-21-1 0,0 0 15,0 1-15,21-1 0,-21-21 0,0 21 16,21-20-16,-21-1 0,0 21 16,0-21-16,0 0 0,-21-21 15,0 0-15,0 0 16,-22 0-16,22 0 0,0 0 16,-21-21-16,20 21 0,-20-21 0,21 21 15,-21-21-15,-1 0 0,22 21 0,0 0 16,0-21-16,0 21 0,-1 0 15,1 0-15,42 0 32,1 21-32,-1-21 15,21 0-15,0 21 0,1-21 0,-1 0 16,0 0-16,22 0 0,-22 0 0,22 0 16,-22 0-16,127 0 15,-126-21-15,-1 21 0,0-21 16,1-1-16,-1 22 0,-21-21 15,22 0-15,-22 21 0,0-21 0,-21 0 16,0 0-16,0-1 0,0 1 0,0 0 16,0 0-16,0 0 0,0 0 15,-21 21 1,21-22-16,-21 22 0,21 22 16,0-1-16,0 0 15,-22 0-15,22 0 0,0 22 16,0-22-16,0 0 0,0 0 0,-21 0 15,21 0-15,0 1 0,-21-1 0,21 0 16,0 0-16,0 0 16,0-42 15,0 0-15,0 0-16,21 0 0,0-1 15,1 1-15,-22 0 0,21-21 0,0 21 16,21-22-16,-21 1 0,22 21 15,-22-22-15,21 1 0,1 21 0,-1 0 16,0 0-16,1-1 0,-1 22 0,-21 0 16,0 0-16,0 22 0,1-22 15,-22 21-15,21 21 0,-21-21 0,0 0 16,0 22-16,0-1 0,0-21 0,0 22 16,-21-22-16,-1 21 0,22-21 15,-21 0-15,21 1 0,0-1 0,0 0 16,0 0-16,0 0 0,0 0 15,0-42 17,21 21-17,1-21-15,-22 0 0,21-21 16,0 20-16</inkml:trace>
  <inkml:trace contextRef="#ctx0" brushRef="#br0" timeOffset="180947.59">13610 9356 0,'0'0'0,"21"-21"0,-21-1 0,0 1 16,0 42-1,0 1 1,0-1-16,0 0 0,0 21 0,0 1 16,-21-1-16,0 21 0,21-20 15,-21 20-15,21-20 0,0 20 0,-21-21 16,21 22-16,-22-22 0,22 1 0,0-1 15,0-21-15,0 21 0,0-20 16,0-1-16,0 0 0,22-21 0,-1 21 16,0-21-16,0 0 0,0 0 15,0 0-15,1-21 0,-22 0 16,0 0-16</inkml:trace>
  <inkml:trace contextRef="#ctx0" brushRef="#br0" timeOffset="181140.48">13398 9864 0,'0'0'0,"-21"0"0,0 0 16,42 0-1,0 0 1,1-21-16,-1 21 0,0 0 0,21 0 16,-21 0-16,22-22 0,-22 22 0,21 0 15,-21 0-15,22-21 0,-22 21 16,21 0-16,-21-21 0,22 21 0,-22 0 15,21-21-15,-21 21 0,1 0 16,20 0-16</inkml:trace>
  <inkml:trace contextRef="#ctx0" brushRef="#br0" timeOffset="181558.53">14055 9800 0,'0'0'0,"-22"0"0,1 0 16,21-21-1,0 0 1,0 0-16,21 21 16,1 0-1,-1 0-15,0 0 0,0 0 16,0 21-16,0 0 16,1 0-16,-1 22 0,0-22 0,0 0 15,-21 0-15,0 21 0,0-20 16,21-1-16,-21 0 0,0 0 0,0 0 15,0 0-15,-21 1 0,21-1 0,-21 0 16,0-21-16,0 0 16,21-21-1,0 0 1,0-1-16,0 1 16,21-21-16,0 21 0,-21 0 15,21-22-15,0 22 0,0-21 0,1 21 16,-1-22-16,-21 22 0,21-21 15,0 21-15,0-1 0,0 1 0,1 21 16,-1 0-16,0 0 0,0 0 16,0 0-1</inkml:trace>
  <inkml:trace contextRef="#ctx0" brushRef="#br0" timeOffset="182017.32">14774 9758 0,'21'-64'16,"-21"43"-1,0 0-15,-21 21 16,0 0-16,0 0 16,0 0-16,0 21 0,21 0 15,-22 1-15,1-1 0,0 21 16,21-21-16,-21 22 0,21-22 0,-21 21 15,21-21-15,0 22 0,0-22 0,0 0 16,0 21-16,0-21 0,0 1 16,0-1-16,21 0 0,0-21 15,0 0-15,0 0 0,1 0 16,-1 0-16,21 0 0,-21 0 16,0 0-16,22 0 0,-22-21 0,0 0 15,21 21-15,-20-22 0,-1 1 0,0 0 16,0 0-16,0-21 0,0 20 15,-21-20-15,0 21 0,0-21 0,0-1 16,0 1-16,0 21 0,-21-22 0,0 22 16,-21 0-16,21 0 0,-1 0 15,1 0-15,-21 21 0,21 0 0,0 0 16,-1 0-16,1 0 0,0 21 16,0 0-16,21 0 0,0 0 15,0 0-15,0 1 0,0-1 16,0 0-16,0 0 0,0 0 15,21 0-15,0 1 0,22-22 16,-22 0-16</inkml:trace>
  <inkml:trace contextRef="#ctx0" brushRef="#br0" timeOffset="182952.32">15684 9758 0,'0'0'0,"0"-21"16,-63-64-1,42 64-15,0 0 0,-1 21 16,1 0-16,0 0 0,0 0 16,0 0-16,-22 21 0,22 0 0,0 0 15,0 0-15,21 22 0,-21-1 16,0-21-16,-1 22 0,1-1 0,21 0 16,-21 1-16,21-22 0,0 21 15,0-21-15,0 22 0,0-22 0,0 0 16,21 0-16,-21 0 0,21 0 0,1 1 15,20-22-15,-21 0 0,21 0 16,-20 0-16,-1 0 0,21 0 0,-21 0 16,22 0-16,-22-22 0,0 1 15,0 21-15,0-42 0,0 21 0,1 0 16,-1-22-16,0 1 0,0 0 16,0-1-16,-21 1 0,21-22 0,1 22 15,-22-21-15,0-1 0,21 22 16,-21-22-16,0 22 0,21 0 0,-21-1 15,0 22-15,0-21 0,0 21 0,0-1 16,0 44 15,0-1-31,0 21 0,0 0 16,0 1-16,0-1 0,0 0 0,0 22 16,0-22-16,0 22 0,0-1 0,0-20 15,0-1-15,0 0 16,0 1-16,0-1 0,0-21 0,0 21 15,0-20-15,0-1 0,0 0 0,21 0 16,0-21 0,0 0-16,1 0 0,-1 0 0,0-21 15,0 0-15,0 21 0,0-21 0,22-1 16,-22 1-16,0 0 0,0-21 16,-21 21-16,21-22 0,1 22 0,-22 0 15,21-21-15,-21 20 0,0 1 0,0 0 16,0 0-16,0 0 0,0 42 31,0 0-31,-21 21 0,21-20 16,0-1-16,0 0 0,-22 21 15,22-21-15,0 1 0,0-1 0,0 0 16,0 0-16,0 0 0,0 0 16,22 1-16,-1-22 0,0 21 15,21-21-15,-21 0 0,1 0 16,-1 0-16,0 0 0,0-21 15,21-1-15,-20 22 0,-1-21 0,0 0 16,0 0-16,0-21 0,0 20 16,1 1-16,-1-21 0,-21 0 15,0 20-15,0-20 0,0 21 16,0 42 15,0 0-31,0 0 0,0 1 0,0-1 16,0 0-16,0 0 0,0 21 0,0-20 15,0-1-15,0 0 0,0 0 16,0 0-16,0 0 0,21 1 16,0-22-16,0 21 0,0-21 15,1 0-15,-1 0 0,0 0 16,0 0-16,0 0 0,22-21 0,-22 21 16</inkml:trace>
  <inkml:trace contextRef="#ctx0" brushRef="#br0" timeOffset="184444.25">17166 9800 0,'0'0'0,"0"-21"0,0 0 0,0 0 0,-21 0 16,0-1-16,0 22 0,-1 0 15,1 0-15,0 0 0,0 0 16,0 0-16,21 22 0,-21-1 16,-1 0-16,22 21 0,0-21 0,0 1 15,-21 20-15,21-21 0,0 0 0,0 22 16,0-22-16,0 0 0,0 21 15,0-21-15,0 1 0,21-1 0,1-21 16,-1 21-16,0 0 0,0-21 16,0 0-16,0 0 0,1 21 0,20-21 15,-21 0-15,21 0 0,-20 0 16,20-21-16,-21 21 0,21-21 0,-20 0 16,-1 0-16,0-1 0,0-20 0,0 21 15,0-21-15,-21-1 16,0 1-16,22 0 0,-22-22 0,21 22 0,-21-22 15,0 1-15,0 20 0,0-20 0,0 21 16,0-1-16,0 1 0,0 21 16,0-22-16,0 22 0,0 0 15,0 42 1,0 22 0,0-22-16,0 0 0,0 21 15,0 1-15,0 20 0,0-21 16,0 1-16,0 20 0,0-20 0,0-1 15,0 21-15,0-20 0,0-22 0,0 21 16,0 1-16,0-22 0,0 0 16,21 0-16,0 0 0,-21 0 0,21 1 15,0-22-15,1 0 0,-1 0 0,0 0 16,0 0-16,0 0 16,0 0-16,1 0 0,-1-22 0,0 22 0,0-21 15,0 0-15,0 0 0,1-21 16,-1 20-16,0 1 0,-21-21 15,21 21-15,-21 0 0,21-22 0,-21 22 16,0 0-16,0 0 0,0 42 31,0 0-31,0 0 0,0 0 16,0 1-16,0-1 0,0 21 0,0-21 16,0 0-16,0 1 0,0-1 15,0 0-15,0 0 0,0 0 0,0 0 16,21 1-16,1-22 0,-1 21 15,0-21-15,0 0 16,0 0-16,0 0 0,1 0 16,-1-21-16,0-1 0,0 22 0,0-21 15,0 0-15,1 0 0,-22-21 16,21 20-16,21-41 0,-42 21 16,0 20-16,21-20 0,-21 21 0,21 0 15,-21 42 1,-21 0-1,0 0-15,21 0 0,-21 1 0,21-1 16,0 21-16,-21-21 0,21 0 16,0 1-16,0-1 0,0 0 15,0 0-15,0 0 0,0 0 0,21-21 16,0 22-16,0-22 0,0 0 16,1 21-16,-1-21 0,0 0 0,21 0 15,-21 0-15,22 0 0,-22 0 0,0-21 16,0 21-16,0-22 0,1 1 15,-22 0-15,0 0 0,0 0 0,0 0 16,0-22-16,-22 22 0,1-21 0,-21 21 16,21-1-16,0 1 0,-22 0 15,22 21-15,-21 0 0,21-21 0,-1 21 16,1 0-16,0 0 0,42 0 31,0 0-15,1 0-16,-1 0 0,21 0 0,0 0 15,1 0-15,-1 0 0,22 0 16,-22-21-16,0 21 0,22-21 0,-22 21 16,0 0-16,1 0 0,-1 0 15,0 0-15,-20 0 0,-1 0 0,21 0 16,-21 0-16,-21 21 0,21 0 0,-21 0 16,0 0-16,0 0 0,0 1 15,0-1-15,0 21 0,0-21 0,0 0 16,0 1-16,0-1 0,0 21 0,0-21 15,-21 0-15,21 1 16,0-1-16,0 0 16,-21-21 15,21-21-15,0 0-16,0-1 0,0 1 15,0 0-15,0 0 0,0-21 16,0 20-16,21 1 0,0-21 15,1 0-15,20-1 0,0 1 0,1 0 16,-1-1-16,21 22 0,1-21 0,21 21 16,-22-1-16,1 22 15,-1 0-15,1 0 0,-22 0 0,0 22 16,1-1-16,-22 21 0,-21-21 0,0 22 16,0-1-16,0 0 0,0 1 15,-21-1-15,-1-21 0,1 21 0,0-20 16,0 20-16,-21-21 0,20 0 0,1 0 15,0-21-15,21 22 0,-21-1 16,0-21-16,21-21 31,0-1-31,0 1 16,0-21-16</inkml:trace>
  <inkml:trace contextRef="#ctx0" brushRef="#br0" timeOffset="184656.45">19113 9292 0,'0'0'15,"-42"-21"-15,21 21 0,-21 0 0,20-21 0,1 21 16,0 0-16,0 0 16,0 0 46,0 0-46</inkml:trace>
  <inkml:trace contextRef="#ctx0" brushRef="#br0" timeOffset="184827.99">17441 9546 0,'-21'0'0,"42"0"0,-21 0 31,21 0-31,1 0 16,-1 0-16,0 0 0,21-21 0,1 0 16,-1 21-16</inkml:trace>
  <inkml:trace contextRef="#ctx0" brushRef="#br0" timeOffset="185408.86">20849 9398 0,'21'-21'0,"-42"42"0,42-63 0,0 21 0,-21-22 16,0 22-16,0 0 0,0 0 15,0 42 1,0 0-1,0 21-15,0-20 0,0 20 16,-21 0-16,21 22 0,-21-22 0,21 22 16,0-1-16,0-21 0,-21 22 15,0-22-15,21 22 0,0-22 16,0 0-16,-21 1 0,21-22 0,0 21 16,0-21-16,0 1 0,0-1 0,0 0 15,21-21 1,0 0-1,0 0-15,0 0 0,0-21 16,1 0-16,-1-1 0,0 1 16,21 0-16</inkml:trace>
  <inkml:trace contextRef="#ctx0" brushRef="#br0" timeOffset="185740.84">21230 9758 0,'0'0'0,"0"-21"0,-21 42 31,21 0-31,-21 0 0,0 22 15,21-22-15,-22 0 0,22 21 0,0-21 16,0 22-16,0-22 0,0 0 16,0 21-16,0-20 0,0-1 0,0 0 15,0 0-15,22 0 0,-1-21 16,0 0-16,0 0 16,0 0-16,0 0 0,1 0 0,-1 0 15,21 0-15,-21-21 0,0 0 0,1 0 16,-1 0-16,0-1 0,0 1 15,-21-21-15,0 21 0,0-22 16,0 22-16,0 0 0,0-21 0,-21 21 16,0-1-16,0 1 0,-22 21 15,22 0-15,0-21 0,-21 21 0,20 0 16,1 0-16,-21 0 0,21 0 0,0 0 16,-1 0-16,1 0 15,0 0-15,0 0 0,0 0 16,0 0-16,-1 0 0</inkml:trace>
  <inkml:trace contextRef="#ctx0" brushRef="#br0" timeOffset="185924.79">20616 9673 0,'21'0'15,"1"-21"-15,20 21 0,-21 0 16,0-21-16,22 21 0,-22 0 15,21 0-15,0 0 0,1-21 0,-1 21 16,0 0-16,1-21 0,20 21 16,-20 0-16,-1-22 0,21 1 0,-20 21 15,20 0-15</inkml:trace>
  <inkml:trace contextRef="#ctx0" brushRef="#br0" timeOffset="186460.59">22437 9313 0,'0'0'0,"21"-21"0,-21 0 16,-21 21-1,-1 0-15,1 21 16,0 0-16,0 1 0,21 20 16,-21 0-16,0 1 0,-1-1 0,22 21 15,-21 1-15,0-22 0,21 22 0,-21-1 16,21-20-16,-21 20 15,0-21-15,21 1 0,-22-22 0,22 21 16,0-21-16,-21 1 0,21-1 0,0 0 16,0 0-16,0-42 31,0 0-31,21 0 16,-21-1-16,22 1 0,-1-21 15,0 0-15,0-1 0,0 1 0,-21 0 16,21-22-16,1 1 0,-1 20 15,0-20-15,-21-1 0,21 22 0,-21 0 16,21-1-16,-21 1 0,0 0 0,21 20 16,-21 1-16,0 42 31,0 1-31,0 20 0,0-21 16,0 21-16,0 22 0,0-22 15,0 22-15,0-22 0,0 22 0,22-22 16,-22 0-16,0 1 0,0-1 15,21 0-15,-21 1 0,0-22 0,0 21 16,21-21-16,-21 0 0,0 1 16,0-1-1,-21-21 1,0 0-16,21-21 0,-22 21 0,1-22 16,0 1-16,0 0 0</inkml:trace>
  <inkml:trace contextRef="#ctx0" brushRef="#br0" timeOffset="187595.96">22140 9948 0,'21'0'31,"1"0"-15,-1 0-16,0 0 0,21 0 0,-21 0 16,1 0-16,20 0 0,0-21 0,-21 21 15,22 0-15,-1-21 0,0 21 16,1 0-16,-1-21 0,-21 0 0,22 21 15,-1-21-15,-21-1 0,0 22 16,22-42-16,-22 42 16,-21-21-16,0 42 15,-21 0 1,-1 0-16,22 1 0,-21-1 16,21 0-16,0 0 0,0 0 0,-21 22 15,21-22-15,0 0 0,0 0 16,0 0-16,0 0 0,21 1 15,0-22-15,1 21 0,-1-21 0,0 0 16,0 0-16,21 0 0,-20 0 16,-1 0-16,0 0 0,0 0 15,21 0-15,-20-21 0,-1-1 0,0 1 16,0 0-16,0 0 0,-21 0 16,21 0-16,-21-22 0,22 22 0,-1-21 15,-21 21-15,0-22 0,0 22 0,0 0 16,21 21-16,-21 21 31,0 0-31,0 22 0,-21-22 16,21 0-16,0 21 0,0-21 0,0 22 15,0-22-15,0 0 0,0 0 0,0 0 16,0 1-16,0-1 0,21-21 16,0 21-16,0-21 0,0 0 15,1 0-15,-1 0 0,0 0 16,0-21-16,0 21 0,22-21 15,-22-1-15,0 1 0,-21-21 0,21 21 16,0-22-16,0 1 0,-21 0 0,0-22 16,22 1-16,-1-1 0,-21 1 15,0 20-15,0-20 0,21-1 0,-21 22 16,21-21-16,-21 20 0,0 1 16,0 21-16,0 0 0,0-1 0,0 1 15,0 42 1,0 1-16,-21 20 0,21-21 15,-21 21-15,21 1 0,0-1 0,0 22 16,0-1-16,-21-21 16,21 22-16,0-22 0,0 22 0,0-22 15,0 0-15,0 22 0,0-43 0,0 21 16,0 1-16,0-22 0,0 0 16,21 0-16,-21 0 0,21 1 0,0-22 15,0 0-15,0 21 0,1-21 0,-1 0 16,0 0-16,0 0 0,0 0 15,0-21-15,1 21 0,20-22 0,-21 1 16,0 0-16,0 0 0,1 0 16,-1 0-16,0-1 0,-21 1 0,0-21 15,21 21-15,-21 0 0,21 21 16,-21-22-16,0 44 16,-21-22-1,0 21-15,21 0 0,0 0 0,-21 0 16,21 22-16,0-22 0,-21 0 0,21 0 15,0 0-15,0 0 16,0 1-16,21-22 0,0 21 16,0-21-16,0 0 15,0 0-15,22 0 0,-22 0 0,0 0 16,0-21-16,22-1 0,-22 22 16,0-21-16,-21-21 0,21 21 0,-21-22 15,21 22-15,-21-21 0,0 0 16,0-1-16,0 22 0,0 0 0,0-21 15,-21 42-15,0-22 0,0 22 16,0 0-16,-1 0 0,1 0 0,21 22 16,-21-22-16,0 21 0,0-21 15,0 21-15,21 0 0,-22-21 16,1 0 0</inkml:trace>
  <inkml:trace contextRef="#ctx0" brushRef="#br0" timeOffset="187787.84">23410 9610 0,'0'0'0,"-21"0"0,0 0 16,42 0 0,0 0-1,22 0-15,-22 0 0,21 0 0,0 0 16,1 0-16,-1 0 0,22 0 15,-22 0-15,21 0 0,-20 0 0,-1 0 16,22 0-16,-22 0 0,0 0 16,-21 0-16,22 0 0</inkml:trace>
  <inkml:trace contextRef="#ctx0" brushRef="#br0" timeOffset="188504.09">24617 9758 0,'-21'21'31,"21"0"-15,-22 0-16,22 1 16,0 20-16,0-21 0,-21 0 15,21 0-15,-21 1 0,21-1 0,0 0 16,-21 0-16,21 0 0,0 0 0,0 1 15,0-1-15,-21-21 32,21-21-17,0-1 1,0 1-16,0 0 0,21 0 16,-21 0-16,21 0 0,-21-1 0,21-20 15,0 21-15,-21 0 0,22-22 16,-1 22-16,0 0 0,-21 0 0,21 21 15,0-21 1,0 21-16,1 21 16,-22 0-16,0 21 0,21-20 15,-21-1-15,21 0 0,-21 21 16,21-21-16,-21 1 0,0-1 0,0 0 16,0 0-16,0 0 0,21-21 0,-21 21 15,0 1 1,0-44 15,0 1-15,0 0-16,21 21 0,-21-21 0,0 0 15,22 0-15,-1-22 0,0 22 16,0 0-16,0 0 0,0-22 16,1 22-16,-1 0 0,0 0 15,0 21-15,-21 21 16,0 0-1,0 0-15,0 1 0,0-1 0,0 0 16,0 0-16,0 0 0,21 0 16,-21 1-16,0-1 0,0 0 15,0 0-15,0 0 16,0 0-16,21-21 16,1 0 15,-1 0-31,0 0 0,0 0 15,0 0-15</inkml:trace>
  <inkml:trace contextRef="#ctx0" brushRef="#br0" timeOffset="188959.47">25527 9864 0,'0'0'0,"0"-21"16,0-1-16,0 1 0,0 0 0,0 0 15,-21 21-15,0-21 0,-1 21 16,1 0-16,0 0 15,0 0-15,21 21 0,-21 0 0,0 0 16,-1 0-16,1 1 16,0-1-16,21 0 0,0 0 0,-21 21 15,21-20-15,0-1 0,-21 0 0,21 0 16,0 0-16,0 0 0,0 1 16,0-1-16,21-21 0,0 21 15,0-21-15,0 0 0,1 0 16,-1 0-16,0-21 15,0 0-15,0-1 0,-21 1 16,21-21-16,-21 21 0,22 0 16,-22-1-16,21 1 15,-21 0-15,0 0 0,0 0 0,0 42 32,0 0-17,0 0-15,0 0 0,0 1 16,0-1-16,0 0 15,0 0-15,0 0 0,0 0 16,21 1-16,0-22 31,0 0-31,0 0 0,1 0 16,-1-22-16,0 22 16,-21-21-16,21 21 0</inkml:trace>
  <inkml:trace contextRef="#ctx0" brushRef="#br0" timeOffset="190424.46">25823 9292 0,'0'-21'0,"0"42"0,0-63 16,0 63 15,0 21-31,-21-20 0,21-1 15,-21 21-15,21 0 0,-21 1 16,21-1-16,0 22 0,0-22 16,0 21-16,-21-20 0,21-1 0,0 22 15,-22-22-15,22 0 0,0 1 0,0-22 16,0 21-16,0-21 0,0 0 16,0 22-16,22-22 0,-1 0 15,0-21-15,0 0 16,0 0-16,0 0 0,1 0 15,-1 0-15,0 0 0,0-21 0,0 0 16,0 0-16,-21-1 0,22 1 16,-1 0-16,0 0 0,-21 0 0,0 0 15,21-1-15,-21 1 0,0 0 16,0 42 15,0 0-31,0 1 16,-21-1-16,0 0 0,21 0 15,0 0-15,0 0 0,0 1 16,0-1-16,0 0 16,21-21-1,0 0-15,0 0 16,0 0-16,1 0 16,-1-21-16,0 0 0,0-1 15,0 1-15,0 0 16,1 0-16,-1 0 0,0 0 0,-21-1 15,21 1-15,0 21 0,-21 21 32,-21 1-17,21-1-15,-21-21 0,21 21 16,-21 0-16,21 0 0,0 0 16,0 1-1,0-1 1,21-21-16,0 0 0,0 0 0,0 0 0,1 0 15,-1 0-15,0 0 0,0 0 0,0 0 16,-21-21 0,0-1-16,21 22 0,-21-21 0,0 0 15,0 0-15,-21 0 16,0 0-16,0 21 0,0 0 16,0-22-16,-1 22 0,1-21 0,0 21 15,21-21 16,21 21-31,0 0 0,1 0 16,-1 0-16,0-21 0,0 21 0,0 0 16,0-21-16,1 21 0,-1 0 15,0 0-15,0 0 16,-21 21 0,0 0-16,0 0 15,0 0-15,0 1 16,0-1-16,0 0 0,0 0 15,0 0-15,-21-21 16,21 21-16,0 1 0,-21-22 16,21-22 31,0 1-32,21 0 1,-21 0-16,21 0 0,0 21 15,-21-21-15,21-1 0,1 1 0,-22 0 16,21 21-16,0-21 16,0 21-1,-21 21 1,0 0 0,0 0-16,0 1 0,0-1 15,0 0-15,0 0 0,0 0 16,0 0-16,0 1 0,0-1 15,21-21-15,0 0 16,1 0-16,-1 0 16,0 0-16,0 0 0,0 0 15,0 0-15,1 0 0,-1-21 16,0-1-16,-21 1 0,21 0 16,0 0-16,-21 0 0,0 0 0,21-22 15,1 22-15,-22 0 0,0-21 16,0 20-16,0 1 0,0 0 0,-22 21 31,1 0-31,21 21 16,-21-21-16,21 21 0,0 22 0,0-22 0,0 0 15,0 0-15,0 0 16,-21 1-16,21-1 0,0 0 0,0 0 16,0 0-16,-21 0 0,21 1 15,-21-22 1,-1 0-1,1 0 1,0 0 0,21-22-16,0 1 0,0 0 15</inkml:trace>
  <inkml:trace contextRef="#ctx0" brushRef="#br0" timeOffset="190652.33">26543 9483 0,'-21'-21'31,"0"21"16</inkml:trace>
  <inkml:trace contextRef="#ctx0" brushRef="#br0" timeOffset="190901.08">25654 9462 0,'0'0'0,"-42"0"32,84 0-17,-21 21 1,0-21-16,22 0 0,-22 0 16,21 0-16,-21 0 0,22 0 0,-1 0 15,-21 0-15,21 0 0,-20 0 16,-1 0-16,0 0 0,0 0 0,0 0 15,0-21-15,-21-1 16</inkml:trace>
  <inkml:trace contextRef="#ctx0" brushRef="#br0" timeOffset="193656.13">13293 10732 0,'0'0'0,"-43"0"0,22 0 16,-21 0-16,21 0 0,-1 0 0,1 0 15,0 0-15,0 0 0,0 0 16,42 0 31,0 0-31,0 0-16,0 0 0,22 0 0,-22 0 15,21 0-15,1 0 0,-1 0 0,0 0 16,22 0-16,-22 0 0,22 0 15,-22 0-15,21 0 0,1 0 0,21 0 16,-22 0-16,22 0 0,-1 0 0,1 0 16,21 0-16,0 0 0,-22 0 15,22 0-15,0 0 0,0 0 0,0 0 16,21 0-16,-21 0 0,21 0 16,-22 0-16,22 0 0,0 0 0,-21 0 15,21 0-15,0 0 0,0 0 16,0 0-16,0 21 0,21-21 15,-21 0-15,0 0 0,0 0 0,0 0 16,-21 0-16,21 0 0,0 0 0,-21 0 16,0 0-16,-21 0 0,-1 0 15,1 0-15,-22 0 0,22 0 0,-43 0 16,22 0-16,-22 0 0,1 0 0,-1 0 16,0 0-16,-21-21 0,22 21 15,-22 0-15,0 0 0,0-22 0,0 22 16,1 0-16,-22-21 0,21 21 31,-21-21-31,0 0 0,21 21 0,-21-21 16,21 21-16</inkml:trace>
  <inkml:trace contextRef="#ctx0" brushRef="#br0" timeOffset="194368.2">20637 10710 0,'-42'0'0,"84"0"0,-105 0 16,21 0-16,20 0 0,1 0 0,-21 0 15,21-21-15,0 21 16,42 0 15,0 0-31,21 0 0,1 0 16,20 0-16,1 0 0,20 0 0,1 21 15,0-21-15,-1 0 0,22 0 0,21 0 16,-21 0-16,21 0 16,0 22-16,0-22 0,0 0 0,0 0 15,0 0-15,0 0 0,21 0 16,-21 0-16,21 0 0,0 0 0,-21 0 16,0 0-16,0 0 0,-21 0 0,21 0 15,-21 0-15,0-22 0,0 22 16,-22 0-16,1 0 0,-21 0 0,-1 0 15,1 0-15,-22 0 0,0-21 16,-21 21-16,1 0 0,-22-21 16,-22 21 62,1 0-78,0 0 0</inkml:trace>
  <inkml:trace contextRef="#ctx0" brushRef="#br0" timeOffset="207616.26">13441 10710 0,'0'22'78,"0"-1"-62,0 0-16,0 0 15,0 0 1,0 0-16,0 1 16,21-22-16,0 21 0,-21 0 0,21-21 15,0 21-15,1 0 0,-1-21 0,0 21 16,0-21-16,0 0 0,22 22 15,-22-22-15,21 0 0,-21 0 0,22 0 16,-1 0-16,0 0 0,1 0 0,-1 0 16,0 0-16,1 0 0,20 0 15,-21 0-15,22 0 0,-22 0 0,1 0 16,20 0-16,-21 0 0,1 0 0,-1 0 16,22 0-16,-22 0 0,0 0 15,22 0-15,-22 0 0,0 0 16,22 0-16,-22 0 0,22 0 0,-1 0 15,1 0-15,-1 0 0,22 0 16,-22 0-16,22-22 0,-21 22 0,-1 0 16,22-21-16,-22 21 0,1 0 0,-1-21 15,1 0-15,-1 21 0,1-21 16,-1 21-16,1-21 0,20 21 0,-20-22 16,21 22-16,-22-21 0,22 21 15,-1-21-15,1 21 0,-21 0 16,20-21-16,1 0 0,0 21 0,-22 0 15,22-21-15,-1 21 0,1 0 0,0-22 16,-1 22-16,-20 0 0,21-21 16,-22 0-16,1 21 0,-1 0 0,1-21 15,-1 21-15,-21 0 0,22 0 16,-22-21-16,22 21 0,-22 0 0,22 0 16,-1 0-16,-21 0 0,22 0 0,-1 0 15,1 0-15,-1 0 0,-20 0 16,20 0-16,1 0 0,-22 0 0,22 21 15,-22-21-15,0 0 0,1 21 16,-1-21-16,-21 0 0,21 21 0,1-21 16,-22 21-16,21-21 0,-21 22 15,1-22-15,20 21 0,-21-21 0,0 21 16,0 0-16,1-21 0,20 21 16,-21 0-16,0 1 0,0-1 0,1-21 15,-1 21-15,0 0 0,0 0 16,0 0-16,0 1 0,1-22 0,-1 21 15,0 0-15,0 0 0,-21 0 0,21 0 16,0 1-16,-21-1 0,22 0 16,-22 0-16,21 0 0,-21 0 0,21 1 15,0-22-15,-21 21 0,0 0 16,21 0-16,0 0 0,1-21 47,-1-21-32,-21 0 1,0 0 0,21 0-16,0-1 15,-21 1-15,21 0 0,0 0 0,1 0 16,-1 0-16,0-1 16,0 1-16,0 21 0,0-21 0,1 0 15,-1 21-15,0-21 0,21 0 0,-21 21 16,22-22-16,-1 22 0,0-21 15,1 0-15,-1 21 0,0-21 16,1 21-16,-1 0 0,0-21 0,22 21 16,-22 0-16,1-21 0,-1 21 15,0 0-15,1 0 0,-1-22 0,0 22 16,-21 0-16,22 0 0,-1 0 16,0 0-16,-20 0 0,20 0 0,0 0 15,-21-21-15,22 21 0,-22 0 0,21 0 16,1 0-16,-22 0 0,21 0 15,0 0-15,-20 0 0,20 0 0,0 21 16,1-21-16,-22 0 0,21 0 0,0 22 16,1-22-16,-22 0 15,21 0-15,1 21 0,-1-21 0,-21 0 0,21 0 16,1 0-16,-1 21 0,0-21 16,1 0-16,-1 0 0,0 0 15,1 0-15,-1 21 0,0-21 0,1 0 16,-1 0-16,0 0 0,22 0 15,-22 0-15,1 21 0,-1-21 0,0 0 16,1 0-16,20 0 0,-21 0 0,1 0 16,-1 0-16,0 0 0,1 0 15,-1 0-15,0 0 0,1 0 0,-1 0 16,-21 0-16,22 0 0,-22 0 16,0 0-16,0-21 0,21 0 0,-20 21 15,-1-21-15,0 21 0,0-21 16,0 21-16,0 0 0,1-22 15,-1 22-15,21 0 0,-21-21 0,0 21 16,22 0-16,-22-21 0,0 21 0,21-21 16,-20 21-16,-1 0 0,0 0 15,0-21-15,0 21 0,0 0 0,1 0 16,-1-21-16,0 21 16,-21-22-16,0 1 15,0 0 1</inkml:trace>
  <inkml:trace contextRef="#ctx0" brushRef="#br0" timeOffset="-199928.6">11261 10901 0,'0'0'0,"-22"0"15,1 0 1,42 0 62,-21-21-62,22 21-16,20-21 0,-21 21 0,21-22 15,1 1-15,20 21 0,-20-21 0,41 0 16,-20 0-16,20-22 0,1 22 16,21 0-16,-21-21 0,20 21 0,-20-22 15,0 22-15,-22-21 0,22 21 16,-22-1-16,-20-20 0,20 21 0,-20 0 16,-1 0-16,0 21 0,-21-22 0,1 1 15,-1 21-15,-42 0 47,-1 0-31,1 0-16,0 21 0,0-21 0,-21 22 15,20-22-15,-20 21 0,21-21 0,-21 21 16,20 0-16</inkml:trace>
  <inkml:trace contextRef="#ctx0" brushRef="#br0" timeOffset="-199193.92">11028 11134 0,'-21'0'0,"42"0"0,-21 0 32,21 0-32,21 0 15,-21-21-15,22 21 0,-1-22 16,22 1-16,-22 0 0,21 0 16,1 0-16,21 0 0,-1-1 0,1 1 15,0-21-15,20 21 0,1 0 0,-21-22 16,21 22-16,-22-21 0,1 21 15,0-22-15,-1 22 0,-20 0 0,-1 0 16,22 0-16,-21-1 0,-22 1 16,0 0-16,22 0 0,-43 21 0,21 0 15,-21-21-15,1 21 0,-1 0 0,-21-21 125,21 21-109,-42 0 218,0 0-234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47:40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12933 6223 0,'0'-21'0,"0"0"16,0 0 0,0-1-16,0 1 15,-21 21 1,21-21-16,-22 21 15,1 0-15,0 0 0,-21 0 0,21 0 16,-22 0-16,22 0 0,-21 0 0,-1 0 16,1 0-16,0 0 0,-22 0 15,22 0-15,-22 0 0,22 0 0,-21 21 16,-1-21-16,1 21 0,-22 1 0,21-22 16,1 21-16,-1 21 15,-20-21-15,20 22 0,-20-1 0,20 0 0,-21 1 16,22 20-16,-22-21 0,1 22 15,-1-1-15,21 1 0,-20-22 16,20 22-16,1-1 0,-1 1 0,22-1 16,0 1-16,-1-1 0,22 1 0,0 20 15,21-20-15,0-1 0,0 1 16,0-1-16,0 1 0,21-1 0,0 1 16,0-1-16,22 1 0,-1-22 0,0 22 15,22-1-15,-1-20 0,22 20 0,-21-21 16,20 22-16,22-22 0,-21 1 15,-1-1-15,22-21 0,0 21 0,21-20 16,0-1-16,0 21 0,0-42 16,0 21-16,21 0 0,0 1 15,1-22-15,-1 0 0,0 0 0,0 0 16,0 0-16,0 0 0,1 0 0,-1-22 16,0 22-16,-21-21 0,21 0 0,-21 0 15,-21 0-15,21-22 0,-21 22 16,0-21-16,-1 0 0,-20-1 0,21 1 15,-21 0-15,-1-22 0,-20 22 0,-1-22 16,1 1-16,-1 20 0,1-20 16,-22-1-16,0 1 0,-20-1 0,20 22 15,-21-21-15,-21-1 0,0-21 0,0 22 16,0-1-16,0 1 0,-21-1 16,0 1-16,0-1 0,-22 1 15,1-1-15,-22 1 0,1-1 0,-1 1 16,1-22-16,-22 22 0,1-1 15,-1 22-15,0-22 0,1 22 0,-22 0 16,21-1-16,-21 1 0,-21 21 16,21 0-16,-21 0 0,0-1 0,0 22 15,0 0-15,-21 0 0,0 0 0,0 0 16,-21 0-16,-1 0 0,1 0 16,21 22-16,-22-22 0,1 21 0,21 0 15,0-21-15,21 21 0,0 0 0,42 0 16,0 1-16,22 20 15,-1-21-15,22 21 0,0-20 0</inkml:trace>
  <inkml:trace contextRef="#ctx0" brushRef="#br0" timeOffset="555.67">11853 7006 0,'0'0'0,"0"-21"15,-21 21-15,0 0 16,0 0 0,0 21-16,-1 22 15,22-22-15,0 21 0,-21-21 0,0 22 16,0 20-16,21-21 0,-21 1 15,0-1-15,21 0 0,-22 1 0,1-1 16,21 0-16,0 1 0,-21-22 0,21 0 16,0 0-16,-21 0 0,21 1 0,0-44 31,21 22-15,-21-42-16,21 21 0,0 0 0,1-22 15,-1 1-15,0 0 16,0-1-16,0 1 0,0-21 0,1 20 15,-1-20-15,0 20 0,0-20 0,0 21 16,-21-1-16,21 22 0,1-21 16,-1 21-16,-21-1 0,21 22 15,0 0-15,-21 22 0,21-1 0,-21 0 16,0 21-16,0 1 0,21-1 16,-21 21-16,0 1 0,0-22 0,0 22 15,0-1-15,0 1 0,0-22 16,0 22-16,0-22 0,0 0 15,22 1-15,-22-22 0,0 0 0,0 21 16,21-42-16,-21 21 0,0 1 0,21-22 16,-21-22-1,0 1 1</inkml:trace>
  <inkml:trace contextRef="#ctx0" brushRef="#br0" timeOffset="947.45">11472 7514 0,'0'0'0,"21"0"16,1 0-16,20 0 0,-21 0 15,21 0-15,-20 0 0,20 0 0,21-21 16,-20 21-16,-1-21 0,22 21 16,-1-21-16,1 21 0,-22-21 0,21-1 15,1 22-15,-1-21 0,-20 0 0,-1 0 16,0 0-16,-20 0 0,-1-1 15,0 1-15,0 0 0,-21 0 16,0 0-16,0 0 0,-21 21 16,0 0-1,0 21-15,21 0 16,-22 21-16,22-21 0,0 22 16,0-1-16,0 22 0,0-22 15,0 0-15,0 22 0,0-22 0,0 0 16,0 1-16,0-1 0,0 0 0,0 1 15,0-1-15,0 0 0,0 1 16,0-22-16,0 0 0,0 21 0,0-20 16,0-1-16,0-42 15,0-1 1,0 1-16,0-21 0,0 21 16,0-22-16</inkml:trace>
  <inkml:trace contextRef="#ctx0" brushRef="#br0" timeOffset="1196.31">12382 7493 0,'0'0'0,"0"-21"0,22 0 16,-22 0-16,21-22 0,42-20 16,-42 63-1,1 0-15,-1-21 0,21 21 0,-21 0 16,22 0-16,-22 0 0,0 21 0,21 0 16,-21 0-16,1 0 0,-1 0 15,-21 1-15,0 20 0,0-21 0,0 0 16,0 0-16,-21 22 0,-22-22 0,22 0 15,-21 0-15,21 0 0,-22-21 0,1 22 16,0-1-16,20-21 0,-20 0 16,21 0-16,0 0 0,21-21 31,0-1-31,42 1 0,-21 0 16,0 0-16</inkml:trace>
  <inkml:trace contextRef="#ctx0" brushRef="#br0" timeOffset="1428.2">12954 7324 0,'0'0'0,"0"84"31,-21-41-31,21-22 16,-21 21-16,21-21 0,0 22 0,-22-1 16,1-21-16,21 22 0,0-1 15,-21 0-15,21-21 0,0 22 0,-21-22 16,21 21-16,0-21 0,0 1 15,0-1-15,0 0 0,0 0 0,0 0 16,0-42 0,21 21-1,-21-21-15,21-21 0,-21 20 16</inkml:trace>
  <inkml:trace contextRef="#ctx0" brushRef="#br0" timeOffset="1675.23">12869 7662 0,'-21'-42'0,"42"84"0,-42-126 0,21 63 16,0-22-16,0 1 0,0 21 0,0 0 15,0-22-15,21 22 0,0 0 16,22 21-16,-22-21 0,21 21 16,1-21-16,-22 21 0,21 0 0,0 0 15,1 21-15,-22 0 0,0 0 0,0 21 16,0-20-16,-21-1 0,0 21 16,0-21-16,0 0 0,-21 22 0,0-22 15,-21 0-15,-1 0 0,1 0 0,21 1 16,-21-22-16,-1 21 0,22-21 0,0 0 15,0 21-15,0-21 0,42 0 32,0-21-32,0 21 15,21-21-15,-20-1 0,20 1 16</inkml:trace>
  <inkml:trace contextRef="#ctx0" brushRef="#br0" timeOffset="1875.71">13525 7345 0,'0'0'15,"0"21"1,0 0-16,0 0 0,0 1 16,0 20-16,0-21 0,0 0 15,0 0-15,-21 1 0,21-1 0,0 0 16,-21 0-16,21 0 0,0 0 16,21-21 15,0-21-16,-21 0-15,22 0 0,-22-21 0</inkml:trace>
  <inkml:trace contextRef="#ctx0" brushRef="#br0" timeOffset="2019.63">13589 7133 0,'0'-21'0,"0"42"0,-21-42 0,0 21 31,-1 0-15,22 21-16,0 0 0,0 1 15,22-1 1,-1-21-16,0 0 0,0 0 16</inkml:trace>
  <inkml:trace contextRef="#ctx0" brushRef="#br0" timeOffset="2928.11">13864 7197 0,'0'21'0,"0"0"0,0 0 16,-21 0-16,21 1 0,0-1 15,-21 0-15,21 21 0,-21-21 0,21 22 16,0-22-16,0 0 0,0 0 16,0 0-16,0 1 0,0-1 15,0 0-15,21 0 0,0-21 0,0 0 16,0 0-16,22 0 0,-22 0 0,0 0 16,21-21-16,-21 21 0,22-21 15,-22 0-15,21-1 0,-21 1 0,1 0 16,-1 0-16,0 0 0,0-22 0,-21 22 15,21 0-15,-21-21 0,0 21 16,-21 21 0,21 21-16,-21 0 15,21 0-15,-21 21 0,21-20 16,-21-1-16,21 0 0,0 21 16,0-21-16,0 1 0,0-1 0,0 0 15,21 0-15,0-21 0,0 0 16,0 0-16,0 0 0,1 0 15,-1 0-15,0 0 0,0-21 0,21 21 16,-42-21-16,22 0 0,-1-1 0,0 1 16,-21 0-16,0-21 0,0 21 15,21-1-15,-21 1 0,0 0 0,0 0 16,0 42 15,0 0-31,-21 0 0,21 1 0,0-1 16,0 0-16,-21 0 0,0 0 15,21 0-15,-22 1 0,22-1 16,0 0-16,-21-21 16,21-21 15,0 0-31,21-1 16,-21 1-16,22 0 0,-1-21 0,0 21 15,0-1-15,0-20 0,22 21 16,-22-21-16,0 20 0,0 1 15,21 0-15,-20 21 0,-1 0 0,0 0 0,0 0 16,0 0-16,0 21 16,-21 0-16,0 1 0,22 20 15,-22-21-15,0 0 0,0 22 0,0-22 16,0 0-16,0 0 0,0 0 16,-22 0-16,1-21 15,21-21 1,0 0-16,0 0 15,0 0-15,0 0 0,0-1 0,21-20 16,1 21-16,-1-21 0,0 20 0,0-20 16,0 21-16,22 0 0,-22 0 15,0-1-15,21 22 0,-21 0 0,1 0 16,-1 0-16,0 22 0,0-1 0,-21 0 16,21 21-16,-21-21 0,0 22 15,0-1-15,0 0 0,0-20 16,0 20-16,-21 0 0,0-21 0,0 1 15,21-1-15,-21 0 0,-1 0 0,1 0 16,0-21-16,0 21 16,0-21-16,0 0 0,-1 0 0,1 0 15,0 0-15,0 0 0,0 0 16</inkml:trace>
  <inkml:trace contextRef="#ctx0" brushRef="#br0" timeOffset="3527.7">10096 8382 0,'0'0'0,"-21"0"16,0 0-1,21-21-15,0 42 31,21-21-31,0 0 16,1 21-16,-1-21 0,0 21 0,21-21 16,1 22-16,-1-22 0,21 21 0,1-21 15,21 21-15,-1-21 0,22 21 0,0-21 16,42 0-16,0 21 0,0-21 16,22 0-16,20 0 0,1 21 0,20-21 15,1 22-15,21-22 0,0 0 16,0 0-16,-1 0 0,22 21 15,-21-21-15,21 0 0,-21 0 0,-21 0 16,21 0-16,-1 0 0,-20 0 0,0 0 16,-1 0-16,1 0 0,-21 0 15,-1 0-15,-21 0 0,1 0 0,-22 0 16,-21 0-16,0 0 0,-21-21 0,0 21 16,-22 0-16,-20 0 0,-1 0 15,-20 0-15,-1 0 0,-21 0 0,0 0 16,-42 0-1,0 0 1,0 0-16,0 0 0,-22 0 16,1 0-16,0 0 0</inkml:trace>
  <inkml:trace contextRef="#ctx0" brushRef="#br0" timeOffset="4435.76">10287 8361 0,'0'0'0,"0"-21"16,0 42 31,-21 0-31,0 0-16,21 0 0,-22 1 0,22-1 15,-21 21-15,0-21 0,0 22 0,21-1 16,-21 21-16,0-20 15,-1 20-15,1 1 0,21-1 0,-21 1 16,0-1-16,21 1 0,-21-1 0,21 1 16,0-22-16,0 22 0,21-22 0,0 21 15,21-20-15,1-1 0,-1 22 16,0-22-16,22 0 0,21-21 0,-22 22 16,22-1-16,21-21 0,-1 22 0,1-22 15,21 0-15,0 0 0,0 0 16,21 0-16,-21 1 0,22-22 15,-1 0-15,0 21 0,0-21 0,21 0 0,1 0 16,-1 0-16,22 0 0,-22 0 16,21 0-16,1 0 0,-1-21 15,1 21-15,-1 0 0,1-22 0,-1 22 16,-20-21-16,-1 21 0,22-21 0,-22 21 16,21 0-16,-20-21 0,-22 21 0,21 0 15,-21-21-15,22 21 0,-22 0 16,0 0-16,-21-21 0,0 21 0,0 0 15,-21-22-15,0 22 0,0-21 0,-22 0 16,1 21-16,0-21 0,-22 21 16,1-21-16,-22 0 0,0-1 0,1 1 15,-22 0-15,0 0 0,0 0 0,-21-22 16,0 22-16,0-21 0,0 21 16,0-22-16,0 1 0,0 0 15,0-1-15,0 1 0,-21 0 0,0-22 16,21 1-16,-21-1 0,-1 1 0,1-1 15,21-20-15,-21 20 0,0 22 16,0-22-16,0 22 0,-1 0 0,1 20 16,0 1-16,-21 0 0,-1 0 0,1 21 15,0 0-15,-22 0 0,1 0 16,-1 0-16,-20 21 0</inkml:trace>
  <inkml:trace contextRef="#ctx0" brushRef="#br0" timeOffset="4983.56">12234 9123 0,'21'0'0,"-42"0"0,64-21 15,-43 0-15,21 21 0,0-22 0,-21 1 16,0 0-16,0 0 16,-21 0-1,0 21-15,-1 0 0,-20 0 16,0 0-16,-1 21 0,1 0 0,0-21 15,-1 21-15,1 0 0,21 1 16,-21-1-16,20 0 0,1 21 0,0-21 16,21 1-16,0-1 0,0 0 0,21 0 15,0 0-15,1 0 0,20 1 16,0-1-16,1 0 0,20-21 16,-21 21-16,22 0 0,-22 0 0,22 1 15,-22-1-15,-21 0 0,22-21 0,-22 21 16,-21 0-16,0 0 0,-21 1 15,-22-22-15,1 21 0,0-21 16,-1 0-16,-20 0 0,-1 0 0,22 0 16,-22 0-16,22 0 0,0 0 15,-1 0-15,1 0 0,0-21 0,21 21 16,-1-22-16,1 1 0,21 0 0,0 0 16,0 0-16,0 0 0,0-1 15,43 1-15,-22 21 0,21-21 16,-21 0-16,22 21 0</inkml:trace>
  <inkml:trace contextRef="#ctx0" brushRef="#br0" timeOffset="5316.78">12488 9440 0,'0'0'0,"21"22"0,-21-1 0,22 0 16,-1-21-1,0 0-15,0 0 16,0 0-16,-21-21 0,21 21 0,1-21 15,20-1-15,-21 1 0,0 21 0,0-21 16,1 0-16,-22 0 0,0-22 16,21 22-16,-21 0 0,0 0 15,0 0-15,0 0 0,-21-1 0,-1 22 16,1 0-16,-21 0 0,21 0 0,0 0 16,-22 22-16,22-1 0,-21 0 15,21 0-15,-1 21 0,1-20 0,0 20 16,0-21-16,21 21 0,0-20 0,0 20 15,0-21-15,0 21 0,0-20 16,21-1-16,0 0 0,0-21 0,22 21 16,-22-21-16,21 0 0,1 0 0,-1 0 15,0 0-15,22-21 0,-22 0 0,0 0 16,1-1-16,20 1 16</inkml:trace>
  <inkml:trace contextRef="#ctx0" brushRef="#br0" timeOffset="5524.78">13293 9059 0,'0'0'0,"0"-42"0,0 21 16,0-21-16,0 20 0,-22 22 0,22-21 16,-21 21-16,21 21 0,0 1 15,-21-1-15,21 0 0,-21 21 16,21 1-16,-21-1 0,0 0 16,21 1-16,0-22 0,-22 21 0,1 0 0,21 1 15,-21-1-15,21-21 0,0 22 16,0-22-16,0 0 0,0 0 0,0 0 15,0 0-15,21-21 0,22 0 16,-22 0-16,0 0 0,0-21 16,0 0-16</inkml:trace>
  <inkml:trace contextRef="#ctx0" brushRef="#br0" timeOffset="6221.2">13420 9419 0,'0'-21'31,"21"21"-31,0 0 16,0 0-16,0-21 0,0 0 16,1 21-16,-1-21 0,0-1 15,0 22-15,-21-21 0,0 0 16,0 0-16,-21 21 16,0 0-16,0 0 15,-1 0-15,1 0 0,-21 21 16,21 0-16,0 0 0,-1 1 0,1-1 15,0 0-15,0 0 0,21 0 0,0 0 16,0 1-16,0-1 0,0 0 16,21 0-16,0-21 0,0 0 0,1 0 15,-1 0-15,21 0 0,-21 0 0,22 0 16,-1 0-16,0 0 0,1-21 0,-22 0 16,21 0-16,0-1 0,1 1 15,-22 21-15,0-21 0,0-21 16,0 21-16,-21-1 0,0 1 15,0 0-15,-21 21 32,21 21-32,-21 0 15,21 1-15,0-1 0,0 0 0,-21 0 16,21 0-16,-21 0 0,21 1 16,0-1-16,0 0 0,0 0 0,0 0 15,-21 0-15,21 1 16,0-44 15,21 1-31,-21 0 16,21 0-16,0 0 0,-21 0 0,21-1 15,0 1-15,1-21 0,-1 21 16,21 0-16,-21-1 0,0 1 0,1 0 16,20 0-16,-21 21 0,0 0 0,0 0 15,1 0-15,-22 21 16,21 0-16,-21 0 0,0 1 0,0-1 15,0 0-15,0 0 0,0 0 0,0 0 16,0 22-16,0-22 0,0 0 0,-21-21 16,21 21-16,0 0 0,-22-21 15,22 22-15,0-44 32,22 1-32,-1 0 0,0 0 15,0 0-15,0 0 0</inkml:trace>
  <inkml:trace contextRef="#ctx0" brushRef="#br0" timeOffset="6408.09">14520 9229 0,'0'0'0,"0"21"15,0 0 1,-21 0-16,21 0 0,0 1 0,0-1 16,-21 0-16,21 0 15,-21 0-15,21 0 0,-21 1 0,21-1 16,0 0-16,0 0 15,21-21 1,0-21 0,0 0-16,-21 0 0,21-1 0</inkml:trace>
  <inkml:trace contextRef="#ctx0" brushRef="#br0" timeOffset="6676.41">14563 9017 0,'0'0'0,"-22"-21"0,-20 21 15,42 21 1,0 0-16,0 0 16,0 1-1,21-22-15,0 0 0,1 0 16,-22-22 0,21 1-16,-21 0 0,0 0 15,0 0-15,-21 21 16,-1 0-16,1 0 15,0 0-15,21 21 16,-21-21-16,21 21 0,0 0 0,0 0 16,0 1-16,0-1 15,0 0-15,0 0 0,21 0 0,0-21 16</inkml:trace>
  <inkml:trace contextRef="#ctx0" brushRef="#br0" timeOffset="7603.87">14859 9186 0,'0'0'0,"0"-21"0,-21 21 16,0 21-1,-1 1-15,22-1 16,0 0-16,-21 0 0,21 21 0,-21-20 16,21-1-16,0 0 0,0 0 15,0 0-15,0 0 0,0 1 16,0-1-16,21-21 0,0 0 15,1 0-15,-1 0 0,0 0 0,0 0 16,0 0-16,22 0 0,-22-21 16,0-1-16,21 1 0,-21 21 0,1-21 15,-1 0-15,-21 0 0,21-22 0,-21 22 16,21 0-16,-21 0 0,0 0 0,0 0 16,-21 21-1,21 21 1,-21 0-16,21 0 0,0 0 15,0 0-15,-21 1 0,21-1 16,0 0-16,0 0 0,21 43 16,0-64-1,0 0-15,0 0 0,0 0 0,22 0 16,-22 0-16,0 0 0,21 0 16,-20-22-16,-1 22 0,0-21 0,0 0 15,0 0-15,-21 0 0,0 0 0,21-1 16,-21 1-16,0 0 0,0 0 15,0 0-15,-21 21 16,21 21 0,-21-21-16,0 21 15,0 0-15,21 0 0,0 1 16,-21-1-16,21 0 0,-22 0 0,22 0 16,0 0-16,0 1 0,0-1 0,0 0 15,22-21 1,-1 0-1,-21-21-15,0 0 0,21 21 0,0-22 16,-21 1-16,21 0 0,0 0 16,-21 0-16,22 0 0,-1-22 0,-21 22 15,21 0-15,0 0 0,0 0 0,-21-1 16,21 22-16,1 0 0,-1 0 31,-21 22-31,0-1 0,0 0 0,0 0 16,0 0-16,0 0 0,0 1 0,0-1 15,0 0-15,0 0 16,-21-21-16,21-21 47,0 0-47,21 0 0,0-1 16,0 1-16,0 0 0,0 0 15,1 21-15,-1-21 0,0 0 16,0-1-16,21 1 0,-20 21 0,-1 0 15,0 21-15,-21 1 16,0 20-16,0-21 0,0 0 16,0 0-16,0 1 0,0 20 15,0-21-15,-21 0 0,21 0 0,-21 1 16,21-1-16,0 0 0,0 0 0,0 0 16,21-21-1,0-21 1,0 21-16</inkml:trace>
  <inkml:trace contextRef="#ctx0" brushRef="#br0" timeOffset="8091.81">16319 9377 0,'0'0'0,"-21"21"0,21 0 0,0 0 16,0 1-16,0-1 0,21 0 15,1 0-15,-1-21 0,21 21 0,0-21 16,1 0-16,20 0 0,1 0 16,-22 0-16,22 0 0,-1 0 0,1 0 15,-1 0-15,1-21 0,-22 0 16,43 0-16,-22 0 0,1-1 0,20-20 16,1 21-16,0-21 0,-1 20 15,-20-20-15,20 0 0,1-1 0,0-20 16,-22 21-16,1-22 0,-1 1 15,1-22-15,-22 21 0,0 1 0,1-22 16,-22 22-16,0-22 0,-21 0 0,0 1 16,0 20-16,-21-20 0,0-1 15,0 21-15,-22 1 0,1-1 0,0 1 16,-22-1-16,1 1 0,-1-1 0,1 1 16,-22 21-16,21-1 0,-20-20 15,20 42-15,1-22 0,-1 1 16,1 21-16,-1 0 0,22-1 0,-22 1 15,22 0-15,-21 21 0,20 0 16,1 0-16,0 0 0,-1 0 0,22 0 16,-21 0-16,21 0 0,-1 0 15,1 0-15,0 21 0,0-21 0,21 21 16,21-21 15,21 0-31,-20 0 0</inkml:trace>
  <inkml:trace contextRef="#ctx0" brushRef="#br0" timeOffset="8476.62">17251 7070 0,'0'0'0,"0"-21"0,0-1 0,0 1 0,21 0 16,-21 0 0,-21 21-1,0 0-15,-22 21 0,22-21 16,-21 21-16,-1 0 0,1 1 15,0-22-15,-22 21 0,1 0 0,-1 0 16,1-21-16,-22 21 0,22 0 0,-1 1 16,1-1-16,20-21 0,1 21 15,0-21-15,-1 0 0,22 21 0,21 0 16,21 0 0,22-21-16,-1 22 0,0-1 15,22 0-15,-1 0 0,1 0 16,-1 0-16,22 22 0,-22-22 15,-20 21-15,20-21 0,1 22 0,-22-22 16,22 0-16,-22 21 0,-21-20 0,21-1 16,-20 0-16,-22 0 0,21 0 15,-21 0-15,0 1 0,-21-22 32,-1 0-17,1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54:13.4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4043 3493 0,'0'0'0,"0"-22"0,0 1 0,0 0 15,0 0-15,0 0 0,0 0 16,0-1-16,0 1 0,0 0 16,0 0-16,0 0 15,0 0-15,0-1 31,0 44-15,0-1 0,0 0-16,0 0 0,0 0 15,0 0-15,-21 22 0,21-22 16,0 0-16,0 21 0,0-20 16,0-1-16,0 21 0,0-21 15,0 22-15,0-22 0,0 21 0,0 0 16,0-20-16,0 20 0,0 0 15,0 1-15,0-1 0,0 21 0,0-20 16,0 20-16,0 1 0,0-1 0,0-20 16,0 20-16,0 1 0,0-1 15,0-21-15,0 22 0,0-1 0,0 1 16,0-1-16,0 1 0,0-1 16,0 1-16,0-1 0,0 1 0,0-1 15,0-20-15,0 20 0,0 1 16,0-22-16,0 22 0,0-1 15,0-21-15,0 22 0,0-1 0,-22-20 16,22 20-16,-21-20 0,21 20 16,0-21-16,0 1 0,0-1 0,0 0 15,0-20-15,0-1 0,0 21 16,0-21-16,0 0 0,21-21 16,1 0-1,-22-21-15,0 0 0,0 0 16,21 0-16,-21-22 0,0 22 15,0-21-15</inkml:trace>
  <inkml:trace contextRef="#ctx0" brushRef="#br0" timeOffset="1460.49">4000 3535 0,'0'-21'31,"0"0"-31,0-1 15,0 1 1,22 21 0,-1 0-16,-21-21 0,21 21 15,0 0-15,0 0 0,0 0 16,1 0-16,-1 0 0,21 0 16,-21 0-16,22 0 0,20 0 0,-21 0 15,22 0-15,-1-21 0,22 21 16,-21 0-16,20 0 0,1 0 0,-22 0 15,22 0-15,0 0 0,-22 0 16,22 0-16,0 0 0,-1-21 0,1 21 16,0 0-16,-1 0 15,1 0-15,0 0 0,-1 0 0,1 0 16,0 0-16,-22 0 0,22 0 16,-22 0-16,22 0 0,0 0 0,-1-21 15,-20 21-15,20 0 0,1 0 16,-21 0-16,20 0 0,-20 0 0,-1 0 15,1 0-15,-1 0 0,-20 0 16,-1 0-16,0 0 0,1 0 0,-1 0 16,-21 0-16,0 0 0,0 0 15,1 0-15,-1 0 0,0 0 47,-21 21-31,0 0-1,0 0-15,0 0 0,0 0 16,0 1-16,0-1 16,-21 21-16,21-21 0,0 0 0,-21 1 15,21 20-15,0-21 0,0 21 16,0 1-16,0-22 0,0 21 0,0 1 16,0 20-16,0-21 15,0 22-15,0-22 0,0 22 0,21-1 16,0-20-16,-21 20 0,21 1 0,-21-22 15,0 21-15,0-20 0,0 20 16,0-20-16,0 20 0,0 1 0,0-22 16,0 21-16,0 1 0,0-1 15,0-20-15,0 20 0,0-20 0,0 20 16,0-21-16,0 1 0,0 20 16,0-20-16,0-1 0,0 0 0,0 22 15,-21-22-15,21 0 0,0 1 0,0-1 16,-21 0-16,21 1 0,0-22 15,-21 21-15,21 1 0,0-22 16,0 0-16,0 0 0,0 21 16,0-20-16,0-1 0,0 0 15,-22-21-15,22 21 16,-21-21 0,0 0-1,0 0 1,0 0-1,0 0-15,-1 0 0,1 0 0,0 0 16,0 0-16,0 0 0,-22 0 16,1 0-16,0 0 0,-1 0 0,1 0 15,-21 0-15,-1 0 0,1 0 16,-1 0-16,1 0 0,-1 0 16,1 0-16,-22 0 0,21 0 0,1 0 15,-1 0-15,1 0 0,-1 0 16,-20 0-16,20 0 0,-20 0 0,-1 0 15,0 0-15,1 0 0,-1 0 16,0 0-16,1 21 0,-1-21 0,21 0 16,-20 0-16,20 0 0,1 21 0,20-21 15,-20 0-15,-1 0 0,22 0 16,-21 0-16,20 0 0,-20 22 0,20-22 16,-20 0-16,21 0 0,-22 0 15,22 0-15,-22 0 0,22 0 16,0 21-16,-1-21 0,1 0 0,21 0 15,-22 0-15,22 0 0,0 0 16,0 0-16,0 0 0,0 0 0,-1 0 16,22-21 15,0-1-31,0-20 16,22 21-16,-1 0 0</inkml:trace>
  <inkml:trace contextRef="#ctx0" brushRef="#br0" timeOffset="2109.81">4657 3958 0,'0'0'15,"-22"0"1,44 0-1,20 0 1,0 0-16,1 0 0,-1 0 16,21 0-16,-20-21 0,20 21 0,1 0 15,-1 0-15,1 0 0,20 0 16,1 0-16,-21-21 0,20 21 0,1 0 16,0 0-16,-22 0 0,22 0 15,-22 0-15,22 0 0,-22 0 0,1 0 16,-22 0-16,22 0 0,-22-21 15,0 21-15,1 0 0,-1 0 16,-21 0-16,22 0 0,-22 0 16,0 0-16,-42 0 31,0 0-31,-1 0 0,1 0 16,-21 21-16,21-21 0,-22 0 0,1 0 15,21 21-15,-21-21 0,-1 21 16,1-21-16</inkml:trace>
  <inkml:trace contextRef="#ctx0" brushRef="#br0" timeOffset="2560.08">4720 4445 0,'0'0'0,"42"0"15,-20 0-15,20 0 0,0 0 0,1 0 16,-1 0-16,0 0 0,22 0 15,-22 0-15,22 0 0,-1-21 0,1 21 16,20 0-16,1 0 0,0-21 16,-1 21-16,1 0 0,0 0 0,-22-21 15,22 21-15,-22 0 0,1 0 0,-1 0 16,1 0-16,-1 0 0,-20-22 16,-1 22-16,0 0 0,1 0 0,-1 0 15,-21 0-15,21 0 0,-20 0 16,-1 0-16,-42 0 31,-1 0-15,-20 0-16,21 0 15,0 0-15,-22 0 0,1 0 16,21 22-16</inkml:trace>
  <inkml:trace contextRef="#ctx0" brushRef="#br0" timeOffset="2971.85">4995 4932 0,'43'0'0,"-86"0"0,128 0 16,-43 0-16,1 0 0,20 0 15,-21 0-15,22 0 0,21-21 0,-22 21 16,22-21-16,-22 21 0,22 0 16,0-22-16,-22 22 0,22 0 0,-22 0 15,1 0-15,-1 0 0,1 0 16,-1-21-16,-20 21 0,20 0 15,-21 0-15,1 0 0,-1 0 0,0 0 16,-20 0-16,-1 0 0,0 0 16,-42 21-1,0-21 1,-1 0-16,1 0 0,0 22 0,-21-22 16,21 0-16,-22 21 0,1-21 15,21 21-15,-22-21 0</inkml:trace>
  <inkml:trace contextRef="#ctx0" brushRef="#br0" timeOffset="3333.15">5355 5398 0,'0'0'0,"64"0"0,20-22 15,-20 22-15,20 0 0,1 0 0,-21-21 16,-1 21-16,1 0 0,-1 0 15,1 0-15,-1 0 0,-21-21 0,22 21 16,-22 0-16,1 0 0,-1 0 16,0 0-16,-21 0 0,1 0 0,20 0 15,-21 0-15,-21 21 32</inkml:trace>
  <inkml:trace contextRef="#ctx0" brushRef="#br0" timeOffset="4381.18">5503 6498 0,'0'21'47,"-21"-21"-47,0 22 0,0-1 16,0 0-16,-22 0 0,22 0 15,0 22-15,-21-22 0,20 21 0,-20-21 16,21 22-16,-21-22 0,20 21 0,-20-21 16,21 22-16,-21-22 0,20 21 15,-20-21-15,0 22 0,21-22 0,-1 21 16,-20-21-16,21 22 0,0-22 0,0 21 15,-1-21-15,1 0 16,0 22-16,21-22 0,-21 0 16,21 0-16,21-21 31,0-21-31,-21 0 0,21 0 16,1 21-16,-1-21 0,0-1 15,21 1-15,-21 21 0,1-21 0,-1 0 16,0 0-16,0 21 0,21-21 0,-20 21 15,-1-22-15,0 22 16,21 0-16,-21 0 0,22-21 0,-22 21 16,0 0-16,21 0 0,1 0 0,-22 0 15,21 0-15,1 0 0,-1 0 16,0 21-16,1-21 0,-1 22 0,0-22 16,-21 21-16,22-21 0,-1 21 0,0 0 15,-20-21-15,20 21 0,-21-21 16,0 21-16,0 1 0,1-22 0,-1 0 15,0 0-15,0 0 16,-21-22 15,-21 1-15,0 0 0,21 0-16,-21 0 0,-1 0 0,1-1 15,21 1-15,-21 0 0,0 0 0,0-21 16,0 20-16,-1-20 0,1 21 15,0-21-15,21-1 0,-21 22 0,0-21 16,0-1-16,-1 22 0,1-21 16,21 21-16,-21-22 0,21 22 0,-21 0 15,21 0-15,-21 0 0,21 0 0,0-1 16,-21 22 0,-1 0-16,1-21 15,0 21 1,21-21-1</inkml:trace>
  <inkml:trace contextRef="#ctx0" brushRef="#br0" timeOffset="7255.91">7535 4212 0,'0'0'0,"0"21"0,21-21 63,1 0-63,20 0 0,-21-21 15,21 21-15,-20-21 0,41 0 0,-21 0 16,22 0-16,-22-1 0,22 1 16,20-21-16,-20 21 0,21-22 0,-1 22 15,1-21-15,21 0 0,0 20 16,21-20-16,-22 0 0,1 21 0,21-22 15,-21 1-15,21 0 0,0-1 16,0 22-16,21-21 0,-21-1 0,21 1 16,-21 0-16,22-1 0,-22 1 15,21 0-15,0-1 0,0 1 16,0 0-16,-21-1 0,21 1 0,1 0 16,-1-1-16,-21 1 0,21 0 15,0-1-15,-21 1 0,0 0 0,0 21 16,0-22-16,-21 1 0,21 0 15,-21 20-15,0-20 0,-1 21 0,-20 0 16,0 0-16,-1-1 0,1-20 16,-21 42-16,-1-21 0,1 0 15,-1 0-15,-21-1 0,22 22 0,-22-21 0,1 21 16,-22-21-16,21 21 0,-21-21 16,0 21-16,1 0 0,-22-21 15,0 0 1,-22 21-1,1-22-15</inkml:trace>
  <inkml:trace contextRef="#ctx0" brushRef="#br0" timeOffset="7747.51">13822 2138 0,'0'0'0,"148"0"16,-106 0-16,1 0 0,-1 0 0,-21 0 15,0 0-15,0 0 0,1 0 16,-22-21-16,-22 21 31,1 0-31,-21 0 0,21 21 16,-22 0-16,22-21 0,-21 21 0,0 22 15,-1-22-15,1 21 0,21 22 16,-22-22-16,1 21 0,0 1 0,-1-1 16,1 1-16,0-22 0,-1 22 15,1-22-15,21 0 0,0 1 16,0-22-16,-1 21 0,1-21 0,21 1 16,0-1-16,0 0 0,21-21 31,1 0-31,-1-21 15,-21 0-15</inkml:trace>
  <inkml:trace contextRef="#ctx0" brushRef="#br0" timeOffset="8416.91">13293 2011 0,'0'21'31,"21"-21"-15,0 21-16,0-21 0,0 0 15,0 21-15,22-21 0,-1 0 16,0 0-16,1 0 0,-1 0 0,0 0 16,1 0-16,-1 0 0,0 0 15,22 0-15,-22 0 0,-21 0 0,22 0 16,-22 0-16,21 0 0,-63 0 47,0 0-47,0 0 0,0 0 0,-22 0 15,43 22-15,-21-22 0,0 21 16,21 0 0</inkml:trace>
  <inkml:trace contextRef="#ctx0" brushRef="#br0" timeOffset="8867.2">14901 1397 0,'0'0'15,"0"42"-15,0 212 16,0-190-16,0 21 16,0-22-16,0 22 0,0-22 0,0 22 15,0 0-15,0-1 0,0 1 0,0 0 16,0-1-16,0-20 0,0-1 15,0 1-15,0-1 0,0-20 0,0 20 16,0-21-16,0-20 0,0 20 16,0-21-16,0 21 0,0-20 0,0-1 15,0-42 17,0-1-32,0-20 15,0 21-15,-21 0 0,21-22 16,0 1-16,0 0 0,0-22 15</inkml:trace>
  <inkml:trace contextRef="#ctx0" brushRef="#br0" timeOffset="9784.12">14817 1355 0,'21'0'31,"21"0"-31,-21 0 16,22 0-16,20 0 0,1 0 16,-1 0-16,1 0 0,20 0 0,1 0 15,0 0-15,20 0 0,-20 0 16,21 0-16,21 0 0,-21 0 0,21 0 15,0 0-15,0-21 0,0 21 16,0-22-16,-21 22 0,21-21 0,0 21 16,-22 0-16,1 0 0,0-21 15,0 21-15,-21 0 0,-1 0 0,-20 0 16,-1 0-16,1-21 16,-1 21-16,-20 0 0,-1 0 0,0 0 15,1 0-15,-22 0 0,21 0 16,-21 0-16,22 0 0,-22 0 0,0 0 15,0 0-15,0 21 16,-21 0 0,0 0-16,0 1 15,-21-1-15,0 0 0,21 0 0,-21 0 16,21 22-16,0-22 0,-21 21 16,-1 0-16,22 1 0,-21-1 15,21 0-15,-21 22 0,21-22 0,0 22 16,-21-1-16,21-20 0,0 20 15,-21 1-15,21-22 0,0 21 16,0 1-16,0-1 0,0 1 0,0-22 16,0 22-16,0-1 0,0 1 15,0-22-15,0 0 0,0 22 0,0-22 16,0 1-16,0-22 0,0 21 16,0 0-16,0-20 0,0-1 0,0 21 15,0-21-15,0 0 0,0 1 16,0-1-16,0 0 0,-21 0 15,-1 0-15,1-21 16,0 0-16,0 21 16,0-21-16,0 0 0,-1 0 0,1 0 15,-21 0-15,21 0 0,-22 0 16,1 0-16,-21 0 0,-1 0 0,22 0 16,-43 0-16,22 0 0,-22 0 15,-21 0-15,21 0 0,-20 0 0,-1 0 16,-21 0-16,0 0 0,0 0 15,21 0-15,-21 0 0,21 0 0,0 0 16,0 0-16,1 0 0,20 0 0,-21 22 16,21-22-16,-20 0 15,20 21-15,0-21 0,1 0 0,-1 21 0,21-21 16,1 0-16,21 0 16,-1 21-16,22-21 0,0 0 0,0 0 15,42 0 16,21 0-31,-21 0 0,22 0 0,-1 0 16,22 0-16,-22 0 0,21 0 16,-20 0-16,20 0 0</inkml:trace>
  <inkml:trace contextRef="#ctx0" brushRef="#br0" timeOffset="10347.79">16319 3387 0,'0'63'15,"0"-42"-15,-21 1 16,0 20-16,-64 64 16,64-85-16,0 0 15,-21 21-15,21-20 0,-22-1 0,22 0 16,-21 0-16,21 0 0,-22 0 15,22 1-15,0-1 0,0 0 0,0 0 16,-1-21-16,22 21 0,-21 0 16,0-21-1,21 22-15,21-22 32,0 0-32,1 0 15,-1-22-15,0 22 0,0 0 0,21 0 16,-20-21-16,20 21 0,0 0 15,1 0-15,-1 0 0,0 0 0,1 0 16,-1 0-16,0 0 0,1 0 16,-1 0-16,0 0 0,1-21 15,-22 21-15,0 0 0,0 0 0,0 0 0,0 0 16,1 0-16,-1 0 16,-21-21-16,0 0 15,0 0-15,-43-1 16,22 1-16,0 0 0,0 0 15,-21 0-15,-1 0 0,22-1 0,-21 1 16,21 0-16,-22 0 0,22 0 16,0 0-16,0-1 0,0 1 0,-1 0 15,22 0-15,0 0 0,-21 0 16,21-1-16,0 1 0,0-21 16,0 21-16,0-22 0,0 22 0,0-21 15,21 0-15,-21-1 0</inkml:trace>
  <inkml:trace contextRef="#ctx0" brushRef="#br0" timeOffset="10724.3">15960 1863 0,'0'0'0,"-43"0"16,1-21-16,21 21 0,-22 0 0,22 0 15,0 0-15,42 0 32,0 0-32,22 0 0,-1 0 15,22 0-15,-1 0 0,22 0 0,-1 0 16,1-22-16,21 22 0,-21 0 15,-1 0-15,1 0 0,0 0 0,-1 0 16,1 0-16,-22 0 0,1 0 16,-1 0-16,1 0 0,-22 0 0,-21 0 15,1 0-15,-1 0 0,-21 22 16,-21-1-16,-1-21 16,1 0-16,-21 21 0,0-21 15,-22 0-15,22 21 0,-22-21 0</inkml:trace>
  <inkml:trace contextRef="#ctx0" brushRef="#br0" timeOffset="11024.13">15663 2223 0,'0'0'0,"-21"21"0,-85 42 32,127-42-17,22-21-15,-1 0 0,0 0 0,22 0 16,-1 0-16,22 0 15,21 0-15,-21 0 0,20-21 0,1 21 16,0 0-16,0 0 0,0-21 0,-22 21 16,1 0-16,0 0 0,-1-21 15,-20 21-15,-1 0 0,-20-21 0,-1 21 16,-21 0-16,22 0 0,-65 0 31,1 0-15,-21 0-16,21 0 0,0 0 0,-1 0 15,-20 0-15,21 0 0,-21 0 0,20 21 16,-20 0-16,0-21 0</inkml:trace>
  <inkml:trace contextRef="#ctx0" brushRef="#br0" timeOffset="11271.99">15896 2709 0,'0'0'16,"-21"22"-16,0-1 0,21 0 0,21 0 15,0-21-15,21 0 16,1 0-16,20 0 0,1 0 16,20 0-16,1 0 0,0 0 0,-1 0 15,1-21-15,21 0 0,-21 21 16,-1-21-16,1 21 0,0 0 16,-1-22-16,1 1 0,-22 21 0,1-21 15,-22 21-15,1 0 0,-1 0 16,0-21-16,-21 21 0,-63 0 31,0 0-31,-1 0 0,-20 0 0</inkml:trace>
  <inkml:trace contextRef="#ctx0" brushRef="#br0" timeOffset="12113.18">8234 4657 0,'0'0'0,"21"0"31,0 0-31,0 0 0,22 0 0,-22 0 16,21 21-16,22-21 0,-1 21 16,1-21-16,20 21 0,1 0 0,0 1 15,20-1-15,1 0 0,0 0 0,21 0 16,-21 0-16,42 22 15,-21-22-15,21 21 0,0 1 0,-21-22 16,22 21-16,-1 0 0,0 1 16,21-22-16,-21 21 0,22 1 0,-22-1 15,21 0-15,1 1 0,-1-22 0,0 21 16,22 0-16,-22 1 0,0-1 16,22 0-16,-1 1 0,-20-1 0,-1 0 15,0-20-15,1 20 0,-22-21 16,0 21-16,0-20 0,-21-1 0,0 0 15,-21 0-15,0 0 0,-43 0 0,22-21 16,-43 22-16,1-22 16,-1 21-16,-21-21 0,-42-21 47,0-1-32,0 22-15,0-21 0,-1 21 16,1-21-16,0 0 0</inkml:trace>
  <inkml:trace contextRef="#ctx0" brushRef="#br0" timeOffset="12475.99">14224 5673 0,'-21'0'0,"42"0"0,-63-21 0,42-1 0,21 22 46,0 0-46,0 0 16,21 0-16,-20 0 0,20 22 0,0-22 16,-21 21-16,22-21 0,-1 21 0,0-21 15,1 21-15,-1-21 0,0 21 16,1-21-16,-22 21 0,21-21 0,-21 22 16,22-22-16,-22 0 0,-21 21 15,0 0-15,0 0 0,0 0 16,-21 0-16,0 1 15,-22-1-15,1 0 0,0 0 16,-1 0-16,1 0 0,-22 1 0,22-1 16,-21 21-16,-1-21 0,22 0 15,-22 1-15,22-1 0,0 0 0,-1 0 16,1 0-16,21-21 0,0 21 0,-1 1 16,44-22-1,-1 0-15</inkml:trace>
  <inkml:trace contextRef="#ctx0" brushRef="#br0" timeOffset="13015.68">15430 5122 0,'0'0'0,"22"0"16,-22 22-16,0-1 16,0 0-16,21 0 0,-21 21 0,21 1 15,-21 20-15,21-20 16,-21 20-16,0 1 0,0 20 0,0-20 15,0 20-15,0-20 0,0 21 0,0-22 16,0 1-16,0-1 0,0 22 16,0-22-16,0 1 0,-21-1 0,21 1 15,0-1-15,0-20 0,-21-1 16,21 0-16,0 1 0,0-22 0,0 0 16,0 0-16,0 0 0,0-42 31,0 0-31,0-21 15,0 20-15,0-20 0,21 0 16,-21-22-16</inkml:trace>
  <inkml:trace contextRef="#ctx0" brushRef="#br0" timeOffset="13848.2">15600 5292 0,'0'-21'0,"0"42"0,-21-64 15,21 22-15,0 0 16,0 0-16,21 21 16,0 0-16,0-21 0,0 21 15,22 0-15,20 0 0,-21 0 16,43-21-16,0 21 0,-1 0 16,22 0-16,0-22 0,0 22 0,0 0 15,0-21-15,-1 0 0,22 21 16,0 0-16,0-21 0,0 21 0,0-21 15,-21 21-15,0 0 0,0-21 16,0 21-16,-22-22 0,1 22 0,0-21 16,-1 21-16,-20 0 0,-1-21 0,-20 21 15,20 0-15,-42 0 0,22-21 16,-22 21-16,0 0 0,0 0 16,-21 21 15,0 0-16,0 0-15,0 1 0,0 20 0,0-21 16,0 21-16,0-20 0,0 20 16,-21 0-16,21 1 0,0-1 0,-21 0 15,21 1-15,-21 20 0,21-21 16,0 22-16,0-1 0,0 1 0,0-1 16,0 1-16,-21-1 0,21 1 0,0-1 15,0 1-15,0-1 0,-22 1 16,22-1-16,0 1 0,0-1 0,0 1 15,0-1-15,0 1 0,0-1 16,0-20-16,0 20 0,0-20 16,0-1-16,0 0 0,0 1 0,0-1 15,0-21-15,0 21 0,0-20 16,0 20-16,0-21 0,0 0 0,0 22 16,0-22-16,0 0 0,0 0 15,0 0 1,0 0-16,-21-21 15,0 0-15,0 0 0,0 0 0,0 0 16,-22 0-16,22 0 0,-21 0 16,-1 0-16,1-21 0,-21 21 0,-1-21 15,1 21-15,-22-21 0,0 0 0,-21 21 16,1-21-16,-22-1 16,0 22-16,0-21 0,-22 21 0,22 0 15,-21-21-15,21 21 0,0 0 0,0 0 16,21 0-16,22 0 0,-22-21 15,21 21-15,1 0 0,20 0 0,-21 0 16,22 0-16,-1 0 0,22 0 0,0 0 16,-1 0-16,22-21 0,0 21 15,21-21-15,0-1 16,21 22-16,0-21 0,22 21 0,-22-21 16,21 21-16,-21-21 0,22 0 15,-22 0-15,21-1 0</inkml:trace>
  <inkml:trace contextRef="#ctx0" brushRef="#br0" timeOffset="14224.28">16192 5863 0,'0'0'0,"-42"-42"31,42 21-15,21 21-16,0 0 0,1-21 16,20 21-16,0 0 0,1-22 0,-1 22 15,21-21-15,1 21 0,-1 0 0,1-21 16,21 21-16,-1 0 0,-20-21 15,20 21-15,1 0 0,0 0 0,-1-21 16,1 21-16,-21 0 0,-1 0 16,1 0-16,-22 0 0,0 0 0,-21 0 15,1 0-15,-22 21 16,-22-21 0,-20 0-16,0 0 0,-1 21 15,1-21-15,0 21 0,-22-21 0</inkml:trace>
  <inkml:trace contextRef="#ctx0" brushRef="#br0" timeOffset="14460.35">16235 6096 0,'0'21'0,"0"-42"0,0 63 16,21-42-16,0 0 16,21 0-16,1 0 0,20 22 0,1-22 15,-1 0-15,1 0 0,-1 0 16,1 0-16,-1 0 0,22 0 15,-22 0-15,22 0 0,-21 0 0,20 0 16,-20 0-16,-1 0 0,1 0 16,-1 0-16,-20 0 0,20 0 0,-21 0 15,-20 0-15,20 0 0,-21 0 16,-63 0 0,21 0-16</inkml:trace>
  <inkml:trace contextRef="#ctx0" brushRef="#br0" timeOffset="14697.21">16404 6414 0,'0'0'16,"127"0"-1,-85 0-15,1 0 16,20 0-16,1 0 0,20 0 0,-20 0 15,21 0-15,-1 0 0,1 0 16,0 0-16,-1 0 0,1 0 0,0 0 16,-22 0-16,-21 0 0,1 0 0,-1 0 15,0 0-15,-20 0 0</inkml:trace>
  <inkml:trace contextRef="#ctx0" brushRef="#br0" timeOffset="15311.86">17039 7451 0,'0'0'0,"-21"21"0,0 0 15,0 0-15,-1 0 0,1 1 16,0-1-16,-21 0 0,21 0 0,-1 21 16,-20-20-16,21-1 0,-21 0 0,20 0 15,-20 21-15,0-20 0,21-1 16,-1 0-16,-20 0 0,21 0 0,0 0 15,0 1-15,-1-22 0,1 21 0,0 0 16,21 0 0,21-21 15,0 0-31,1 0 0,-1-21 16,21 21-16,0-21 0,1 21 0,-1 0 15,0 0-15,1 0 0,20 0 0,-20-21 16,20 21-16,-21 0 0,22 0 15,-22 0-15,1 0 0,20 0 0,-21 0 16,1 0-16,-1 0 0,0 0 0,-20 0 16,20 0-16,-21 0 15,-21-22-15,0 1 16,-21 21-16,0-21 0,-22 21 16,22-21-16,-21 0 0,21 0 15,-22-1-15,22-20 0,-21 21 16,21-21-16,-22 20 0,22-20 0,-21 21 15,21-21-15,0 20 0,-1-20 0,22 21 16,-21 0-16,21 0 0,-21 21 16,0-22-16,0 22 0,0 0 15,-1 0-15,1 0 0,0 0 0,-21 0 16</inkml:trace>
  <inkml:trace contextRef="#ctx0" brushRef="#br0" timeOffset="16088.13">7218 6329 0,'21'0'31,"0"0"-15,0 0-16,0 21 0,1 0 0,20-21 15,-21 21-15,21 1 0,1 20 16,20-21-16,-20 21 0,20-20 0,-21 20 16,22 0-16,-1 1 0,22-1 0,-21 21 15,-1-20-15,22-1 0,-1 22 16,1-22-16,0 21 0,-1 1 16,22-1-16,0 22 0,0-21 0,21-1 15,-21 22-15,21-22 0,0 1 0,0 20 16,0-20-16,21 21 0,-21-22 15,21 22-15,0-1 0,-21 1 16,21 0-16,1-22 0,-1 22 0,0 0 16,0-1-16,0 1 0,-21 0 0,21-1 15,-21 1-15,-21 0 0,21-1 16,0-20-16,0 20 0,-21-20 0,0 21 16,21-22-16,-21 22 0,0-22 0,-1 1 15,-20-1-15,21 1 0,-21-1 16,-1-20-16,1-1 0,0 21 15,-22-41-15,-21 20 0,22 0 0,-22-21 0,-21 1 16,22-1-16,-22 0 0,0 0 0,0-21 16,-21 21-1,-21-42 1,21 0-16,-21 21 16,0-21-16,0 0 0,-1-1 15</inkml:trace>
  <inkml:trace contextRef="#ctx0" brushRef="#br0" timeOffset="16444.91">13208 9673 0,'0'0'0,"0"-21"16,-21 21 0,21 21-1,21 0 1,0-21-16,0 22 15,0-1-15,22-21 0,-22 21 0,21 0 16,-21 0-16,22-21 0,-1 21 0,-21 1 16,22-1-16,-1 0 0,-21 0 15,21-21-15,-20 21 0,-1 0 0,0 1 16,0-1-16,-21 0 0,0 0 16,0 0-16,-21 0 0,0 1 15,-22-1-15,1 0 0,0 0 0,-1 0 16,-20 0-16,-22 22 0,22-22 15,-1 0-15,-20 21 0,20-20 0,1-1 16,-1 0-16,22 0 0,-1 0 16,1 0-16,21 1 0,0-1 0,42-21 15,0 0 1,0 0-16,22-21 0</inkml:trace>
  <inkml:trace contextRef="#ctx0" brushRef="#br0" timeOffset="16919.71">15367 9419 0,'0'0'15,"0"-21"-15,0 42 31,0 0-31,-21 1 0,21-1 0,0 42 16,0-20-16,0 20 0,0 1 16,0 20-16,0 1 0,0 0 0,0-1 15,0 1-15,-21 0 0,21 20 0,-22-20 16,1 0-16,21-1 0,-21 1 16,0 0-16,21-22 0,-21 1 15,0-1-15,-1 1 0,22-1 0,0-20 16,0 20-16,0-21 0,0-20 15,0-1-15,0 0 0,0 0 0,22-21 16,-1-21-16,0 0 16,-21 0-16,21-22 0,0 1 15,0 0-15</inkml:trace>
  <inkml:trace contextRef="#ctx0" brushRef="#br0" timeOffset="17604.23">15261 9694 0,'0'0'0,"-21"-42"0,0 21 0,0-21 16,21 20-16,0 1 0,0 0 15,0 0-15,42 0 0,-21 0 16,21 21-16,1 0 0,20 0 16,1 0-16,-1-22 0,22 22 0,0 0 15,-1 0-15,22 0 0,0 0 0,21 0 16,0-21-16,-21 21 0,21 0 15,0 0-15,-21-21 0,21 21 0,0 0 16,-22 0-16,22 0 0,-21-21 16,0 21-16,-21 0 0,-1 0 0,1 0 15,0 0-15,-22 0 0,1-21 16,-1 21-16,-20 0 0,-1 0 16,0 0-16,1 0 0,-22 0 0,0 0 15,-21 21-15,0 0 0,0 0 0,0 22 16,0-22-16,0 0 15,0 21-15,0 1 0,0-1 0,-21 0 16,21 22-16,-21-22 0,21 22 16,-22-1-16,22-21 0,0 22 0,0-1 15,0 22-15,0-21 0,0-1 0,0 22 16,0-22-16,0 1 0,0 20 16,22-20-16,-22-1 0,21 1 0,-21-22 15,0 22-15,21-22 0,-21 22 16,0-22-16,0 0 0,0 1 15,0-1-15,0 0 0,-21-21 0,0 22 16,-1-22-16,1 21 0,0-21 0,-21 1 16,21-1-16,-22 0 0,22 0 15,-21-21-15,-1 21 0,-20 0 0,-1-21 16,1 0-16,-1 22 0,-20-22 0,-1 0 16,-21 0-16,22 0 0,-43 0 15,21 0-15,-21 0 0,-21 0 0,-1 0 16,-20 0-16,21 0 0,-21 0 0,-1 0 15,22 0-15,-21 0 16,21 0-16,21 0 0,0-22 0,21 22 16,21 0-16,0 0 0,22 0 0,-1 0 15,22 0-15,0-21 0,21 21 16,-1-21-16,22 0 0,0 0 16,22 21-16,-1-21 0,0-1 0,21 1 15,1-21-15,-1 21 0,21-22 16</inkml:trace>
  <inkml:trace contextRef="#ctx0" brushRef="#br0" timeOffset="17907.83">15981 10287 0,'0'0'0,"-21"-21"0,-22 0 15,64 21 1,1 0-16,-1 0 0,21 0 16,22 0-16,-22-21 0,21 21 0,22 0 15,-21 0-15,20 0 0,-20 0 16,-1 0-16,22 0 0,-22 0 0,1 0 16,-1 0-16,-20 0 0,20 0 0,-20 0 15,20 0-15,-42 0 0,22 0 16,-22 0-16,0 0 0,-21 21 15,-21-21-15,-22 21 0,22-21 16,-21 21-16,-22-21 0,1 21 16,-1 0-16,-20-21 0</inkml:trace>
  <inkml:trace contextRef="#ctx0" brushRef="#br0" timeOffset="18139.7">15811 10647 0,'0'0'15,"-42"21"-15,21 0 0,21 0 16,42 1-16,-21-22 15,22 0-15,-1 0 0,22 0 0,-1 0 16,22 0-16,-22 0 16,22 0-16,0 0 0,20 0 0,-20 0 15,0 0-15,21-22 0,-22 22 0,1 0 16,0 0-16,-1 0 0,-20 0 16,-1 0-16,1-21 0,-22 21 0,-21 0 15,0 0-15,-42 0 16,-21 0-16,0 0 0,-1 0 15,1 0-15,-22 0 0,1 21 0,-1-21 16,1 22-16</inkml:trace>
  <inkml:trace contextRef="#ctx0" brushRef="#br0" timeOffset="18348.59">16214 10901 0,'-43'21'16,"86"-42"-16,-128 63 0,43-21 0,-1-21 0,22 22 15,0-22-15,42 0 16,21 0-16,1 0 15,20 0-15,1 0 0,20 0 0,1 0 16,0 0-16,-1-22 0,1 22 0,21 0 16,-21-21-16,-1 21 0,22-21 15,-21 21-15,-1 0 0,1 0 0,-21 0 16,-1 0-16,1 0 0,-22 0 0,0 0 16,-21 0-16,1 0 0,-22 21 15</inkml:trace>
  <inkml:trace contextRef="#ctx0" brushRef="#br0" timeOffset="18996.21">16954 11853 0,'0'0'0,"0"22"31,0-1-15,-21 0-1,0-21-15,0 21 0,21 0 0,-21 22 16,0-22-16,21 0 0,-22 21 0,-20 1 16,21-22-16,0 21 0,-22 0 15,22 1-15,-21-1 0,0 0 0,-1 1 16,1-1-16,0 0 0,-1 1 0,1-1 15,0-21-15,-1 22 0,1-1 16,21-21-16,-22 0 0,22 0 0,0 1 16,0-1-16,0 0 0,21 0 15,21-21 17,0 0-32,0-21 15,0 21-15,22 0 0,-1-21 0,0 21 16,22-21-16,-1 21 0,-20 0 15,20-22-15,1 1 0,-1 21 0,22 0 16,-22 0-16,1-21 0,-1 21 0,1 0 16,-1 0-16,1 0 0,-1 0 0,-20 0 15,20 0-15,-20 21 0,-22-21 16,21 21-16,-21-21 0,-21 22 16,0-44 30,-21 1-46,0 0 0,21 0 16,-21 0-16,0 0 0,-1-1 0,1 1 16,0-21-16,0 21 0,-21-22 15,-1 1-15,1 21 0,0-21 0,-1-1 16,1 1-16,0 21 0,-1 0 0,22-22 16,-21 22-16,-1 0 0,22 0 15,-21 0-15,21 21 0,0-22 0,-22 1 16,22 0-16,0 21 0,-21-21 0,20 0 15</inkml:trace>
  <inkml:trace contextRef="#ctx0" brushRef="#br0" timeOffset="19847.72">7662 9165 0,'0'-21'0,"21"21"62,1 21-62,-1 0 0,0 1 0,21 20 16,1-21-16,-1 21 0,0-20 0,1 41 15,-1-21-15,0 22 16,1-1-16,20 1 0,-21 21 0,1-22 16,20 22-16,1-1 0,-1 1 0,1 21 15,20 0-15,1-22 0,0 43 16,-1-21-16,1 0 0,21 0 0,-21 0 16,20 21-16,-20 0 0,21-21 0,21 21 15,-21-22-15,21 22 0,-21 0 16,21-21-16,0 21 0,21-21 0,-21 21 15,21 0-15,-21-21 0,21 21 0,0 0 16,0 0-16,22-21 0,-22 21 16,0 0-16,21 0 0,-20-21 0,-1 21 15,0 0-15,0-22 0,127 128 16,-148-106-16,0-21 16,0 0-16,0 0 0,-21 0 0,0-1 15,0-20-15,-22 21 0,22-21 0,-21-1 16,0-20-16,-22 20 0,22-20 15,-22-22-15,1 22 0,-22-22 0,22 0 16,-22 1-16,-21-22 0,21 0 0,-20 0 16,-1 0-16,-21 1 0,21-22 15,-42-22 17,21 1-32,-21 0 15,-1 0-15,1 0 0,0 0 0</inkml:trace>
  <inkml:trace contextRef="#ctx0" brushRef="#br0" timeOffset="20219.5">13928 15050 0,'0'0'0,"-22"0"0,22-22 0,0 1 16,-21 21 0,21-21-16,21 21 31,1 0-31,20 0 15,-21 21-15,0-21 0,22 21 16,-1 1-16,0-22 0,1 21 0,-1 0 16,0 0-16,1 0 0,-1 0 15,0 1-15,1-1 0,-1 0 0,-21 0 16,0 0-16,0 0 0,1 1 16,-22-1-16,0 0 0,0 0 0,0 0 15,0 0-15,-22 1 0,-20-1 0,21 0 16,-21 0-16,-22 0 0,22 0 15,-22 1-15,1-1 0,20 0 0,-20 0 16,-1-21-16,22 21 0,0 0 0,-22 1 16,43-22-16,-21 21 0,-1-21 15,22 0-15,-42 0 16,42 0-16,21-21 31,21-1-31</inkml:trace>
  <inkml:trace contextRef="#ctx0" brushRef="#br0" timeOffset="20644.25">15663 14436 0,'0'0'0,"0"42"16,0-21-16,0 22 0,0 20 0,-21-21 15,21 22-15,0-1 0,0 22 0,-21-21 16,21 20-16,-21 1 0,0 0 15,21-1-15,-22 1 0,22-22 0,-21 22 16,21-21-16,-21-1 0,21 1 16,0-22-16,0 0 0,0 1 15,0-1-15,0 0 0,0-21 0,0 22 16,0-22-16,21-21 31,0-21-31,-21 0 0,0-1 0,22 1 16,-1 0-16,-21-21 0,21 21 0,-21-22 15,0 1-15,0 0 0,0-1 16,0 1-16,0-22 0</inkml:trace>
  <inkml:trace contextRef="#ctx0" brushRef="#br0" timeOffset="21320.32">15494 14690 0,'0'0'0,"-21"-43"0,0 1 15,-1 0-15,1 21 0,0-22 16,21 22-16,0 0 0,0 0 0,0 0 15,0-1-15,21 1 0,0 0 16,22 0-16,-1 0 0,0 21 0,22-21 16,-1 21-16,22 0 0,0-22 15,-1 22-15,22 0 0,0 0 0,0-21 16,21 21-16,-21 0 0,0 0 0,-1 0 16,1 0-16,0 0 0,0 0 15,0 0-15,-22 0 0,1-21 0,0 21 16,-22 0-16,1 0 0,-1 0 15,1 0-15,-22 0 0,0 0 16,1 0-16,-22-21 0,21 21 0,-21 0 16,22 0-16,-22 0 0,0 0 15,0 0-15,0 0 0,1 0 0,-1 0 16,0 0-16,0 21 16,-21 0-16,0 0 0,0 1 15,0 20-15,0-21 0,0 21 0,0 1 16,0-1-16,0 22 0,0-22 0,0 0 15,0 22-15,0-22 0,0 22 16,-21-22-16,21 21 0,0 1 0,0-22 16,0 22-16,0-1 0,0 1 15,0-1-15,0-20 0,21 20 16,0-21-16,-21 22 0,0-22 0,21 1 16,1-1-16,-22 0 0,0 1 15,0-22-15,0 21 0,0-21 0,0 0 16,0 1-16,0-1 0,-22 0 0,1 0 15,-21 0-15,0-21 0,-1 21 16,-20-21-16,-1 22 0,1-22 16,-22 0-16,0 0 0,-20 0 0,-1 0 0,0 0 15,-21 0-15,0 0 0,0 0 16,-21 0-16,0 21 0,-1-21 0,22 0 16,-21 0-16,42 21 0,-21-21 15,22 21-15,20-21 0,-21 21 16,43-21-16,-22 21 0,21-21 0,22 0 15,-21 22-15,41-22 0,1 0 0,0 0 16,42 0 0,0 0-16,1 0 0,20 0 15,0 0-15,-21 0 0,22 0 0,20 0 16,-20 0-16,-1 0 0</inkml:trace>
  <inkml:trace contextRef="#ctx0" brushRef="#br0" timeOffset="21832.37">16510 16150 0,'0'21'0,"0"-42"0,0 64 15,0-1-15,0-21 0,0 0 16,0 0-16,0 22 0,0-22 0,-21 21 16,21-21-16,-43 22 0,22-22 15,0 21-15,-21-21 0,21 22 0,-22-22 16,1 0-16,0 21 0,-1-20 0,1-1 15,0 0-15,-1 0 0,1 0 16,0 0-16,20-21 0,1 0 16,0 0-16,0 0 0,0 0 0,0 0 15,21-21-15,0 0 16,0 0-16,0 0 0,21 21 16,0-21-16,21 21 0,-21 0 0,1 0 15,20 0-15,0 0 0,1 0 16,-1 0-16,21 0 0,-20 0 0,20 0 15,1 21-15,20-21 0,-20 21 16,-1 0-16,1 0 0,-1 0 0,1-21 16,-1 22-16,-20-1 0,20 0 0,1 0 15,-1 0-15,-20-21 16,-1 21-16,0-21 0,1 0 0,-1 0 16,-21 0-16,0 0 0,0 0 0,-21-21 15,0 0-15,0 0 0,0 0 16,-21 0-16,0-22 0,0 22 0,-21-21 15,-1 21-15,1-22 0,0 1 0,-1 21 16,1-22-16,0 22 0,-1 0 16,22-21-16,-21 21 0,21-1 0,-1 1 15,-20 0-15,21 0 0,0 0 0,0 0 16,21-1-16,-22 1 0,1-21 16,21 21-16,0-22 0</inkml:trace>
  <inkml:trace contextRef="#ctx0" brushRef="#br0" timeOffset="22123.27">16235 14753 0,'-21'0'15,"42"0"-15,-42-21 0,21 0 0,21 0 16,0 21-16,21-21 0,1 21 15,20 0-15,1-22 0,-1 22 0,1 0 16,-1 0-16,22 0 16,-22 0-16,1 0 0,20 0 0,-20 0 15,21 0-15,-22 0 0,1 0 16,-1 0-16,1 0 0,-22 0 0,0 0 16,1 0-16,-22 0 0,-21 22 15,0-1-15,-43-21 16,22 21-16,-21-21 0,-22 21 0,1 0 15,-1-21-15</inkml:trace>
  <inkml:trace contextRef="#ctx0" brushRef="#br0" timeOffset="22368.12">16404 15071 0,'0'0'0,"0"21"0,0 0 0,0 0 16,0 0-16,42 1 0,-20-22 15,20 0-15,21 0 0,-20 0 16,20 0-16,1 0 0,-1 0 0,1 0 15,20 0-15,-20 0 0,21 0 0,-1 0 16,1 0-16,0 0 0,-1 0 16,-20 0-16,20 0 0,-20 0 0,-22 0 15,22 0-15,-43 0 0,21 0 16,-21 0-16,1 0 0,-65 0 16,22 0-1,-21 0-15,-1 21 0,1 0 16,-21-21-16,-1 21 0,1-21 15</inkml:trace>
  <inkml:trace contextRef="#ctx0" brushRef="#br0" timeOffset="22550.3">16616 15621 0,'0'0'0,"-21"21"0,21 0 16,0 1-16,21-22 15,21 21-15,-21-21 0,22 0 16,-1 0-16,0 0 0,22 0 15,-1 0-15,-20 0 0,41 0 0,-20 0 16,211-43 0,-212 22-16,-20 0 15,-1 21-15,0-21 0</inkml:trace>
  <inkml:trace contextRef="#ctx0" brushRef="#br0" timeOffset="23983.88">18944 1947 0,'0'-21'0,"0"0"16,0 0-16,0 0 16,0 0-16,0-1 0,0 1 15,0 0-15,0 0 16,0 42-1,0 0 1,0 0-16,0 22 16,0-22-16,0 0 0,0 21 15,0 1-15,0-22 0,0 21 0,0-21 16,0 22-16,0-22 0,-21 21 0,21-21 16,-21 1-16,21-1 0,0 0 15,0 0-15,0-42 31,21 21-31,0-21 0,0 0 16,-21-1-16,21 1 0,1 0 16,-1 0-16,-21 0 0,21 0 0,0-1 15,-21 1-15,0 0 0,21 21 0,-21-21 16,21 21-16,1 21 31,-22 0-31,0 0 16,21 1-16,-21-1 0,0 0 15,0 0-15,0 0 0,0 0 16,21 1-16,0-1 16,0-21-16,0 0 0,1 0 15,-1 0-15,0 0 0,21 0 16,-21 0-16,1 0 0,-1-21 0,21-1 16,-21 1-16,0 0 0,22 0 0,-22-21 15,-21 20-15,21-20 0,-21 21 16,0-21-16,0-1 0,0 22 0,0 0 15,-21-21-15,0 20 16,0 1-16,-1 0 0,1 21 16,0 0-16,0 0 15,21 21 1,0 0-16,0 1 16,21-22-16,0 0 0,0 21 15,1-21-15,-1 0 0,0 0 0,0 0 16</inkml:trace>
  <inkml:trace contextRef="#ctx0" brushRef="#br0" timeOffset="24191.32">19833 1820 0,'0'22'16,"0"-1"0,0 0-16,0 0 0,0 0 15,0 0-15,0 1 0,0-1 16,0 0-16,0 0 0,0 0 0,0 0 15,0 1-15,0-1 16,0-42 15,0-1-15,0 1-16,0 0 0</inkml:trace>
  <inkml:trace contextRef="#ctx0" brushRef="#br0" timeOffset="24504.11">19854 1524 0,'0'0'0,"-21"0"0,21 21 15,-21-21-15,21 21 0,0 1 16,0-1-16,0 0 16,21-21-1,0 0-15,0 0 16,1 0-1,-22-21-15,0 0 16,0-1-16,0 1 16,-22 21-16,1 0 15,0 0-15,0 0 16,0 0-16,0 21 16,21 1-16,0-1 15,0 0-15,0 0 0,0 0 0,0 0 16,21 1-16,0-22 0,0 21 0,21-21 15,-20 0-15</inkml:trace>
  <inkml:trace contextRef="#ctx0" brushRef="#br0" timeOffset="24940.5">20235 1799 0,'0'0'0,"0"21"0,0 1 0,0-1 16,0 0-16,0 0 15,0 21-15,-21-20 0,21-1 0,0 0 16,-21 0-16,21 0 0,0 0 16,0 1-16,0-1 0,-21-21 15,21 21-15,-21-21 16,21-21 31,0 0-47,0-1 0,0 1 15,0 0-15,0 0 0,0 0 16,0 0-16,21-1 0,0-20 0,0 21 16,0 21-16,22-21 0,-22 0 0,21 21 15,-21 0-15,22 0 0,-1 0 16,0 0-16,1 0 0,-1 21 0,0 0 16,1 0-16,-22 0 0,0 0 15,0 1-15,-21-1 0,0 21 16,0-21-16,0 0 0,-21 1 15,0-22-15,21 21 0,-21 0 0,-1 0 16,1-21-16,0 21 0,0-21 0,42 0 31,0 0-15,0 0-16,1-21 0</inkml:trace>
  <inkml:trace contextRef="#ctx0" brushRef="#br0" timeOffset="25476.19">21357 1905 0,'0'0'0,"0"-21"0,0 0 16,0 0-16,-21 21 0,0-22 16,0 22-16,-1-21 15,1 21-15,0 0 0,0 0 0,0 0 16,0 0-16,-22 21 0,22 1 0,0-1 15,0 0-15,0 0 0,-22 21 16,22-20-16,0-1 0,0 21 0,21-21 16,0 0-16,0 22 0,0-22 15,0 0-15,0 0 0,0 0 16,21-21-16,0 0 0,21 0 16,-20 0-16,-1 0 0,21 0 15,-21 0-15,22 0 0,-22 0 0,21-21 16,-21 0-16,22 0 0,-22-21 15,21 20-15,-21-20 0,0 0 0,1-1 16,-1-20-16,0 21 0,0-22 16,-21 1-16,0-1 0,21 1 0,-21 20 15,0-20-15,0 20 0,0 1 16,0 21-16,0-21 0,0 20 0,-21 22 16,0 0-1,0 43-15,21-22 0,-21 21 16,21 1-16,0-1 0,-22 0 15,22 22-15,-21-1 0,21 1 16,0-22-16,0 22 0,0-22 0,0 0 16,0 1-16,0-1 0,0 0 15,21-21-15,-21 1 0,22-1 0,-1 0 16,21 0-16,-21-21 0,22 0 0,-22 0 16,21 0-16,0 0 0,1 0 15,-22-21-15,21 21 0,1-21 0</inkml:trace>
  <inkml:trace contextRef="#ctx0" brushRef="#br0" timeOffset="25720.05">22352 1630 0,'0'-21'31,"0"42"-15,0 0-16,0 0 0,0 22 15,0-22-15,-21 21 0,21-21 0,-21 22 16,21-1-16,0-21 0,0 21 16,-22-20-16,22-1 0,-21 0 0,21 0 15,0 0-15,0 0 0,0 1 16,21-22 15,1 0-31,-1 0 0</inkml:trace>
  <inkml:trace contextRef="#ctx0" brushRef="#br0" timeOffset="26103.83">22987 1693 0,'0'0'0,"0"-21"16,0 42-1,-21 1-15,0-1 16,21 0-16,-22 0 0,1 0 15,0 22-15,21-22 0,-21 21 0,21-21 16,-21 22-16,21-22 0,0 21 16,0-21-16,0 0 0,0 1 0,21-1 15,0 0-15,0-21 0,22 21 16,-22-21-16,21 0 0,-21 0 0,22 0 16,-1 0-16,-21 0 0,21-21 15,-20 0-15,20 0 0,-21-1 0,0 1 16,0 0-16,1-21 0,-22-1 0,0 1 15,0 0-15,0 21 0,0-22 16,0 1-16,0 21 0,-22-22 16,1 22-16,0 21 0,-21-21 15,21 21-15,-1 0 0,1 0 0,-21 0 16,21 21-16,0-21 0,-22 21 16,22 1-16,0-1 0,-21 0 0,20 0 15,1 0-15,0 0 0,0 1 0,0-1 16</inkml:trace>
  <inkml:trace contextRef="#ctx0" brushRef="#br0" timeOffset="26543.67">20108 3006 0,'0'0'0,"-21"-21"0,21-1 0,-21 1 16,21 0-16,-21 0 0,0 0 16,-1 21-16,1 0 0,0 0 15,0 0-15,-21 0 0,20 21 0,1 0 16,0 0-16,0 22 0,0-22 16,0 21-16,-1 0 0,22 22 0,0-22 15,0 1-15,-21-1 0,21 0 16,0 1-16,0-1 0,21-21 0,-21 21 15,22-20-15,20-1 0,-21 0 16,21-21-16,-20 0 0,20 0 16,0 0-16,1 0 0,-1 0 0,0-21 15,22 0-15</inkml:trace>
  <inkml:trace contextRef="#ctx0" brushRef="#br0" timeOffset="27015.4">20574 2836 0,'0'0'0,"0"-42"0,0 21 0,0 0 0,0 0 16,-21 21 0,21 21-16,0 0 15,-21 21-15,21-21 16,-22 22-16,22-1 0,0 0 0,-21 1 16,21-1-16,0 0 0,0 1 0,0-1 15,0 0-15,0 1 0,-21-22 16,21 21-16,0-21 0,0 22 0,0-22 15,0 0-15,0 0 16,0 0-16,-21-21 0,21-21 31,0 0-31,0 0 16,0 0-16,0-22 0,21 22 0,0 0 16,0-21-16,1 21 0,-1-1 15,0-20-15,0 21 0,21 0 16,-20 21-16,-1-21 0,21 21 0,-21-22 15,0 22-15,1 0 0,20 0 16,-21 22-16,0-1 0,0 0 0,1 0 16,-1 0-16,0 0 0,-21 22 15,0-22-15,0 21 0,0 1 0,0-22 16,0 21-16,0-21 0,-21 0 0,0 22 16,-1-22-16,1 0 0,0-21 15,21 21-15,0 0 0,-21-21 16,42-21-1,0 0 1,0 0-16</inkml:trace>
  <inkml:trace contextRef="#ctx0" brushRef="#br0" timeOffset="27356.2">21103 3154 0,'0'-64'31,"21"64"-31,0 0 16,1 0-16,-1 0 0,0 22 16,0 20-16,0-21 15,0 0-15,1 0 0,-22 22 16,0-22-16,21 21 0,-21-21 0,0 1 16,0-1-16,0 21 0,0-21 15,0 0-15,-21 1 16,-1-22-1,22-22-15,0 1 16,0 0-16,0 0 0,0 0 16,0-22-16,0 22 0,0-21 15,0 21-15,0-22 0,22 22 0,-22-21 16,21 21-16,-21 0 0,21-1 0,0 1 16,0 21-16,0-21 0,1 21 15,-1 0-15,0 0 0,0 0 0,0 0 16</inkml:trace>
  <inkml:trace contextRef="#ctx0" brushRef="#br0" timeOffset="27764.97">21844 3069 0,'0'0'0,"-21"0"15,0 0-15,-1 0 0,1 0 16,0 0-16,0 0 0,0 21 15,0 1-15,-1-1 0,1 0 0,0 0 16,21 21-16,0-20 0,-21 20 16,21-21-16,0 21 0,0-20 15,0-1-15,0 0 0,0 0 0,0 0 16,21 0-16,0-21 0,0 0 16,22 22-16,-22-22 0,0 0 0,0 0 15,22 0-15,-22-22 0,0 22 0,21-21 16,-21 0-16,1 0 0,-1 0 15,0 0-15,-21-22 0,0 22 0,0-21 16,0-1-16,0 22 0,0-21 0,0 21 16,0-22-16,-21 22 0,-22 0 15,22 0-15,0 0 0,-21 21 16,21 0-16,-22 0 0,22 0 0,-21 0 16,21 21-16,-1 0 0,-20 0 15,42 0-15,-21 1 0,21-1 0,0 0 16,0 0-16,0 0 0,21 0 15,0 1-15,0-1 0,22 0 0,-22-21 16,21 0-16</inkml:trace>
  <inkml:trace contextRef="#ctx0" brushRef="#br0" timeOffset="28440.16">22331 3027 0,'0'0'0,"-21"0"0,-1 0 0,1 0 16,21 21-16,0 0 16,0 0-16,-21 1 0,21-1 0,0 21 15,0-21-15,-21 22 0,21-22 0,0 0 16,0 21-16,0-21 0,0 1 16,0-1-16,0 0 0,0 0 0,0 0 15,0-42 16,0 0-31,0 0 16,0-22 0,0 22-16,0 0 0,0-21 0,0 21 15,0-22-15,0 1 0,0 21 16,21 0-16,0-1 0,0 1 0,1 0 16,-1 0-16,0 21 0,0 0 0,0 0 15,0 0-15,1 0 0,20 0 16,-21 0-16,0 21 0,-21 0 0,21 0 15,1 1-15,-22-1 0,21 0 16,-21 21-16,0-21 0,0 1 0,0-1 16,0 21-16,0-21 0,0 0 0,0 1 15,0-1-15,0 0 16,-21-21 0,-1 0-1,22-21-15,0 0 16,0-1-16,0 1 0,0 0 15,0-21-15,22 21 0,-1-22 16,0 22-16,0-21 0,0 21 0,22-1 16,-22-20-16,21 21 0,-21 0 0,22 0 15,-22 21-15,0 0 0,0 0 16,0 0-16,0 21 0,1 0 0,-1 0 16,-21 0-16,0 22 0,0-22 15,0 0-15,0 21 0,0-21 0,0 1 16,0 20-16,0-21 0,0 0 15,-21 0-15,21 1 16,-22-22-16,22 21 0,0-42 31,22-1-15,-1 1-16</inkml:trace>
  <inkml:trace contextRef="#ctx0" brushRef="#br0" timeOffset="28819.95">23114 3133 0,'0'0'0,"0"21"0,21-21 31,0 0-31,0 0 0,1 0 16,-1 0-16,0 0 0,-21-21 15,42 21-15,-42-21 0,43 21 0,-43-22 16,21 22-16,0-21 0,-21 0 16,21 0-16,-21 0 0,0 0 15,-21 21-15,0-22 0,0 22 16,-22 0-16,22 22 16,0-1-16,0 0 0,0 0 15,-1 0-15,22 22 0,0-22 16,-21 21-16,21-21 0,0 0 0,0 22 15,0-22-15,0 0 0,0 0 0,0 0 16,21 1-16,1-22 0,-1 21 16,0-21-16,0 0 0,0 0 0,22 0 15,-22 0-15,0 0 0,21 0 16,-21-21-16,1-1 0,20 22 0</inkml:trace>
  <inkml:trace contextRef="#ctx0" brushRef="#br0" timeOffset="30929.45">19643 5292 0,'0'-21'0,"0"42"0,0-64 16,0 65 15,0-1-31,0 21 16,-22-21-16,22 22 0,0-1 15,-21 0-15,21 1 0,0-22 0,0 21 16,-21 0-16,21-20 0,-21 20 16,21-21-16,-21 0 0,21 0 15,0 1-15,0-44 31,0 1-31,21 21 16,0-21-16,0 0 0,0-21 0,1 20 16,-1 1-16,0-21 0,0 21 15,0 0-15,0-1 0,-21 1 0,22 0 16,-1 21 0,-21 21-16,0 0 0,0 1 15,0-1-15,0 0 0,0 21 0,0-21 16,21 22-16,-21-22 0,21 0 15,-21 0-15,21 0 0,-21 1 16,21-1-16,1-21 0,-1 0 0,-21 21 0,21-21 16,0 0-16,0 0 15,0 0-15,1-21 0,-1 21 0,21-21 16,-21-1-16,0 1 0,1 0 16,-1-21-16,0 21 0,0-22 0,0 22 15,-21-21-15,21 21 0,-21-22 0,22 1 16,-22 21-16,0 0 0,0-1 15,0 1-15,0 0 0,0 42 32,0 0-32,0 1 0,0-1 15,0 21-15,0-21 0,-22 22 0,22-22 16,0 21-16,0-21 16,0 22-16,0-22 0,0 0 0,0 21 15,22-42-15,-1 21 0,0 1 0,0-1 16,0-21-16,0 0 0,22 0 15,-22 0-15,21 0 0,-21 0 0,22-21 16,-22-1-16,21 22 0,-21-21 0,22 0 16,-22-21-16,0 21 0,21-1 15,-42-20-15,22 21 0,-22-21 0,21 20 16,-21 1-16,0 0 0,0 0 16,0 0-16,0 0 0,0 42 31,-21 0-31,21 0 0,-22 0 0,22 0 15,0 1-15,0 20 0,0-21 16,0 0-16,0 0 0,0 22 0,0-22 16,22-21-16,-1 21 0,0 0 15,0-21-15,0 0 0,0 0 0,1 0 16,-1 0-16,0 0 0,21 0 16,-21 0-16,1-21 0,-1 0 0,0 0 15,0 0-15,0-1 0,-21-20 0,0 21 16,21 0-16,-21-22 0,0 22 15,22-21-15,-22 21 0,0 0 16,0-1-16,0 1 0,0 42 31,0 1-31,0-1 16,0 0-16,0 0 0,0 0 16,0 22-16,0-22 0,0 0 0,0 0 15,-22 0-15,22 0 0,0 1 0,0-1 16,0 0-16,0-42 47,0 0-47,0-1 0,0 1 15,0 0-15,0 0 0,0-21 16,22 20-16,-1 1 0,0-21 16,-21 21-16,21 0 0,0-1 0,0 1 15,1 0-15,-1 21 0,0 0 0,0 0 16,0 0-16,-21 21 0,21 0 15,-21 1-15,22-1 0,-22 0 0,0 21 16,21-21-16,0 22 0,-21-22 0,21 0 16,0 21-16,0-20 0,1-1 15,-1 0-15,0-21 0,0 21 0,0-21 16,0 0-16,1 0 0,-1 0 0,0 0 16,0 0-16,21-21 0,-20 21 15,-1-21-15,0 0 0,0-1 16,0 1-16,-21-21 0,0 21 0,0 0 15,0-22-15,0 22 0,0-21 16,0 21-16,0-22 0,0 22 0,0-21 16,-21 21-16,0-1 0,0 1 15,21 0-15,-21 0 0,-1 0 0</inkml:trace>
  <inkml:trace contextRef="#ctx0" brushRef="#br0" timeOffset="31155.32">20786 5017 0,'0'0'0,"-22"0"0,-20-22 31,63 22 0,0 0-31,22 0 16,-22 0-16</inkml:trace>
  <inkml:trace contextRef="#ctx0" brushRef="#br0" timeOffset="31684.01">22542 4995 0,'0'0'0,"-21"0"15,-21 0 1,42 22-1,21-22 1,0 21-16,0 0 0,22-21 16,-1 21-16,0-21 0,1 0 0,-1 0 15,0 0-15,22 0 0,-22 0 16,1 0-16,20 0 0,-21 0 0,1 0 16,-22-21-16,21 21 0,-21-21 0,1 21 15,-1-21-15,-21-1 0,0 1 16,0 0-16,0 0 0,0 0 15,0 0-15,-21-1 16,-1 22-16,1-21 0,0 21 16,0 0-16,0 21 0,0 1 15,21-1-15,-22 21 0,1 0 16,0 1-16,21-1 0,-21 0 0,0 1 16,21 20-16,0-20 0,-21-1 15,21 0-15,0 1 0,0-22 0,0 21 16,0 0-16,0-20 0,0-1 0,0 0 15,0 0-15,0 0 0,0 0 16,21-21-16,-21 22 0,21-22 16,0 0-16,-21-22 15,0 1-15,0 0 16</inkml:trace>
  <inkml:trace contextRef="#ctx0" brushRef="#br0" timeOffset="31879.78">22542 5398 0,'0'0'0,"43"0"16,-1 0-1,0 0-15,1 0 0,-1-22 16,0 22-16,22 0 0,-22 0 0,22-21 16,-22 21-16,0 0 0,1 0 0,-1 0 15,-21 0-15,22 0 0,-22 0 16,0 0-16</inkml:trace>
  <inkml:trace contextRef="#ctx0" brushRef="#br0" timeOffset="32387.73">19981 6477 0,'0'0'0,"0"-21"0,0-21 16,0 20-16,0 1 0,0 0 0,0 0 15,0 0-15,0 0 0,0 63 31,0-21-31,0 21 0,0 1 0,0-1 16,0 0-16,0 22 0,0-22 0,-21 22 16,21-22-16,0 0 0,0 1 15,-21-1-15,21 0 0,0 1 0,0-22 16,0 21-16,0-21 0,0 1 16,0-1-16,0 0 0,21-21 31,-21-21-16,21 0-15,-21-1 0,21 1 16,-21 0-16</inkml:trace>
  <inkml:trace contextRef="#ctx0" brushRef="#br0" timeOffset="32575.62">19981 6519 0,'0'0'0,"0"-42"0,0 21 0,0 0 15,64-43 1,-43 64-16,21 0 15,1-21-15,-22 21 16,21 0-16,0 0 0,1-21 0,-1 21 16,0 0-16,1 0 0,-22 0 0,0 0 15,0 0-15,-21 21 16,0 0-16,-21 0 0,0-21 16,0 22-16</inkml:trace>
  <inkml:trace contextRef="#ctx0" brushRef="#br0" timeOffset="32747.92">19960 6795 0,'0'0'16,"0"21"-16,21-21 15,0 0-15,1 0 16,-1 0 0,0 0-16,0 0 0,0-21 0,22 21 15,-22 0-15,21 0 0,-21-22 0,0 22 16,22 0-16,-22 0 0,0-21 15,0 21-15</inkml:trace>
  <inkml:trace contextRef="#ctx0" brushRef="#br0" timeOffset="32969.8">20595 6710 0,'21'0'15,"-21"21"-15,0 0 16,0 0-16,0 1 0,0-1 15,0 0-15,0 0 0,0 0 16,0 0-16,0 1 0,-21-1 16,21 0-16,0 0 15,21-21 17,0 0-32,-21-21 15,22 0-15</inkml:trace>
  <inkml:trace contextRef="#ctx0" brushRef="#br0" timeOffset="33143.79">20701 6583 0,'0'-21'0,"0"42"0,0-63 15,0 20-15,-21 1 16,42 21 31,0 21-47,0-21 15,0 0-15,-21 22 0,22-22 0,-1 0 16,0 21-16</inkml:trace>
  <inkml:trace contextRef="#ctx0" brushRef="#br0" timeOffset="33496">20934 6625 0,'21'0'16,"0"0"-1,0 0 1,0 0-16,1 21 16,-1-21-16,-21 22 15,21-1-15,0 0 0,-21 0 0,0 0 16,21 0-16,-21 1 0,21-1 0,-21 0 16,0 0-16,0 0 0,0 0 15,0 1-15,0-1 0,-21 0 16,0-21-16,21 21 0,0 0 0,-21-21 15,0 0-15,21-21 32,0 0-32,0 0 15,0 0-15,21-1 0,-21 1 16,21 0-16,0 0 0,-21 0 0,21 0 16,1-1-16,-1 1 0,0 0 0,0 0 15,0 0-15,-21 0 0,43 21 16,-43-22-16,21 22 0,0 0 0,0 0 15</inkml:trace>
  <inkml:trace contextRef="#ctx0" brushRef="#br0" timeOffset="33831.81">21399 6837 0,'0'0'0,"0"21"15,22-21 1,-1 0-16,0 0 15,0-21-15,21 21 0,-20-21 0,-1 21 16,0-21-16,21-1 0,-21 22 0,1-21 16,-1 0-16,0 0 0,-21 0 15,0 0-15,0-1 0,0 1 16,-21 21-16,0 0 0,-1 0 16,-20 0-16,21 21 15,0-21-15,0 22 0,-22-1 0,22 0 16,0 21-16,21-21 0,0 1 0,0-1 15,0 21-15,0-21 0,0 0 16,0 1-16,0-1 0,21 0 16,0-21-16,22 0 0,-22 0 0,0 0 15,21 0-15,-21 0 0,22 0 16,-1 0-16,0-21 0,1 0 0,-1 21 16,0-22-16,1 1 0</inkml:trace>
  <inkml:trace contextRef="#ctx0" brushRef="#br0" timeOffset="34967.69">22161 6392 0,'0'-21'0,"0"42"0,0-84 16,0 42-16,0 0 0,0-1 15,-21 22 1,21 22 0,-21 20-16,21-21 0,0 43 0,0-22 15,0 0-15,0 22 0,-21-1 0,21 1 16,-21-1-16,21 1 0,0-1 15,0 1-15,-21-1 0,21 1 0,0-1 16,-22 1-16,22-1 0,0 1 16,0-1-16,-21 1 0,21-22 0,-21 22 15,21-22-15,0 0 0,0 1 16,0-1-16,-21-21 0,21 21 0,0-20 16,0-1-16,0 0 0,0 0 15,21-21-15,0 0 16,0 0-16,1 0 0,-1-21 15,21 0-15,-21 0 0,0-1 0,22 1 16,-22 0-16,0 0 0,21-21 0,-20 20 16,-1-20-16,-21 0 0,0-1 15,0 1-15,0-21 0,0 20 16,0-20-16,-21-1 0,21 1 0,-43 20 16,22-20-16,0 21 0,-21-1 0,-1 1 15,22 21-15,-21 0 0,-1-1 16,22 1-16,0 0 0,0 21 0,0 0 15,21-21 1,21 21-16,0 0 16,0 0-16,22-21 0,-22 21 0,21-21 15,-21 21-15,22-22 0,-1 1 16,0 0-16,22 0 0,-22 0 0,0 0 16,22-1-16,-22 1 0,1 21 0,-22-21 15,21 0-15,-42 0 16,21 21-16,-21-21 0,-21 21 31,0 21-15,21 0-16,-21 0 0,21 0 0,0 0 15,-21 1-15,21-1 0,0 21 0,-22-21 16,22 0-16,0 22 0,0-22 16,0 0-16,0 0 0,0 0 0,22 1 15,-1-1-15,0-21 0,0 0 16,0 0-16,0 0 15,1 0-15,-1 0 0,0-21 16,-21-1-16,0 1 16,0 0-16,0 0 15,0 0-15,0-22 0,0 22 0,0 0 16,-21-21-16,21 21 0,0-1 0,0 1 16,0 0-16,0 0 0,0 0 15,21 0-15,0 21 0,0 0 0,0-22 16,22 22-16,-22 0 0,21 0 0,-21 0 15,1 22-15,-1-1 0,21 0 16,-21 0-16,-21 0 0,21 0 16,1 22-16,-22-22 0,0 0 0,0 0 15,0 0-15,0 1 0,0-1 0,0 0 16,-22 0-16,1 0 0,21 0 16,-21-21-16,0 0 15,42 0 16,0-21-31,0 0 0,1 0 16,-1 0-16,0 0 0,0-1 16,0-20-16,0 21 0,1-21 15,-1 20-15,0-20 0,0 21 0,0-21 16,0 20-16,-21 1 0,0 0 0,0 42 31,0 0-15,-21 1-16,0 20 0,21-21 0,-21 0 15,21 22-15,0-22 0,0 21 16,0-21-16,0 0 0,0 1 16,0-1-16,0 0 0,0 0 0,0 0 15,21-21-15,0 21 0,0-21 16,1 0-16,-1 0 0,0 0 16,0 0-16,0 0 0,0 0 0,1-21 15</inkml:trace>
  <inkml:trace contextRef="#ctx0" brushRef="#br0" timeOffset="35163.94">23474 6858 0,'-21'0'31,"-1"0"0,1 0-31,0 0 16,0 0-16</inkml:trace>
  <inkml:trace contextRef="#ctx0" brushRef="#br0" timeOffset="36491.5">19029 9694 0,'0'0'16,"-21"0"-16,21-21 0,0 0 0,-22 21 0,22 21 31,-21 22-31,21-1 16,0 0-16,0 1 0,0-1 0,0 21 15,0-20-15,0-1 0,0 0 0,0 22 16,0-22-16,0-21 0,0 22 15,0-1-15,0-21 0,0 0 16,0 1-16,0-1 0,0 0 0,0-42 31,0 0-15,0-1-16,0 1 0,0 0 0,0 0 16,21-21-16,-21 20 0,0-20 15,0 21-15,0-21 0,0-1 0,22 1 16,-22 0-16,21-1 0,0 1 15,-21 0-15,21-1 0,0 22 0,0 0 16,1 0-16,-1 0 0,21 21 0,-21 0 16,0 0-16,1 21 0,-1 0 15,0 21-15,0-21 0,-21 22 16,0-1-16,21 0 0,-21 1 0,0-22 16,0 21-16,0 1 0,0-22 15,0 21-15,0-21 0,0 0 0,0 1 16,0-1-16,0-42 31,0-1-15,0 1-16,0 0 0,0 0 15,21-21-15,1 20 0,-1-20 16,0 0-16,0 21 0,0-22 0,0 1 16,1 0-16,20-1 0,-21 22 0,21-21 15,-20 21-15,20-1 16,-21 22-16,0 0 0,22 0 0,-22 22 15,-21-1-15,21 0 0,-21 21 0,21 1 16,-21-1-16,0 0 0,0 1 16,0-1-16,0 0 0,-21 1 0,0-22 15,0 21-15,-1 0 0,1-20 0,21-1 16,-21 0-16,21 0 0,-21 0 16,42-21-1,0 0-15,0 0 0,1 0 0,-1-21 16,21 0-16,-21 21 0</inkml:trace>
  <inkml:trace contextRef="#ctx0" brushRef="#br0" timeOffset="36947.37">20320 9737 0,'0'-21'0,"0"42"0,21-64 16,-21 65-1,0-1 1,0 0-16,0 0 0,0 21 0,-21-20 15,21 20-15,-21-21 0,21 21 16,0 1-16,-21-22 0,21 21 0,-22-21 16,22 1-16,-21 20 0,21-21 0,0 0 15,-21 0 1,21 1-16,0-44 31,0 1-15,0 0-16,0 0 0,21 0 0,-21 0 15,0-22-15,21 22 0,1-21 0,-1-1 16,0 22-16,-21-21 0,21 0 16,0 20-16,0-20 0,1 21 0,-1 0 15,-21 0-15,21-1 0,0 22 0,0 0 16,0 0-16,1 0 0,-1 22 16,0-1-16,0 0 0,0 21 0,-21-21 15,21 22-15,1-1 0,-22 0 16,21 1-16,-21-1 0,0-21 15,0 22-15,0-22 0,21 21 0,-21-21 16,0 0-16,0 1 0,0-1 0,0 0 16,0 0-16,0 0 15,-21-21 1,-22-21 0</inkml:trace>
  <inkml:trace contextRef="#ctx0" brushRef="#br0" timeOffset="37128.26">20235 10139 0,'-21'0'0,"42"0"0,-63 0 0,21 0 16,21-21-16,21 0 31,0 21-31,0 0 0,22 0 0,-22 0 16,21 0-16,0 0 0,1 0 16,-1-22-16,0 22 0,1 0 0,20 0 15,-20-21-15,-1 21 0,0 0 16,22-21-16,-43 21 0,21-21 0,1 0 15,-22 21-15,0-21 0</inkml:trace>
  <inkml:trace contextRef="#ctx0" brushRef="#br0" timeOffset="37396.11">21082 9758 0,'0'-21'0,"21"21"15,-21-21-15,21 21 0,0 0 16,1 0-16,-1 0 15,0 0-15,0 0 0,0 21 16,-21 0-16,21 0 0,22 21 0,-22-20 16,0-1-16,21 21 0,-20-21 0,20 22 15,0-22-15,-21 0 0,22 0 16,-22 0-16,21 0 0,-21 1 0,1-1 16,-1 0-16,21-21 0,-42 21 0,21-21 15,0 0-15,-21-21 31,0 0-15,0 0-16,0-1 0</inkml:trace>
  <inkml:trace contextRef="#ctx0" brushRef="#br0" timeOffset="37616.99">21844 9652 0,'0'0'0,"0"-21"0,-64 0 31,43 21-31,0 0 0,0 0 15,0 42-15,-22-21 0,22 22 0,0-22 16,-21 21-16,21 0 0,-22 1 16,22-1-16,-21 0 0,21 1 15,-22-1-15,22 0 0,0 1 0,-21-22 16,20 21-16,1-21 0,21 1 0,-21-1 16,21 0-16,-21-21 0,21 21 15</inkml:trace>
  <inkml:trace contextRef="#ctx0" brushRef="#br0" timeOffset="39025.33">19706 10859 0,'0'0'0,"21"0"0,0 0 0,1 0 15,-1 0-15,0 0 16,0-22-16,0 22 0,0-21 0,1 21 16,-1-21-16,-21 0 0,0 0 15,0 0-15,-21 21 16,-22 0-16,1-22 0,0 22 0,-1 0 15,1 0-15,-22 0 0,22 0 16,-21 22-16,20-22 0,1 21 0,0-21 16,-1 21-16,22 0 0,0-21 0,21 21 15,0 0-15,0 1 16,21-22-16,0 21 0,0-21 0,1 21 16,20 0-16,0-21 0,1 21 0,-1 0 15,0 1-15,1-1 16,-1 0-16,0 0 0,-21 21 0,22-20 15,-22-1-15,0 0 0,0 21 0,-21-21 16,0 1-16,0-1 0,0 0 16,-21 0-16,-21-21 0,-1 21 0,1-21 15,0 0-15,-1 0 0,-20 0 0,-1 0 16,22 0-16,-21 0 0,20 0 16,1 0-16,21-21 0,-22 0 0,22 21 15,21-21-15,0 0 0,0-1 0,0 1 16,21 0-16,1 21 15,20 0-15,0-21 0,1 21 0,-1 0 16,0 0-16,22 0 0,-1 0 16</inkml:trace>
  <inkml:trace contextRef="#ctx0" brushRef="#br0" timeOffset="39464.08">20362 11007 0,'0'0'0,"-63"-43"15,42 43 1,-22 0-16,22 0 0,-21 0 0,21 0 16,-22 0-16,22 0 0,-21 0 15,21 22-15,-1-1 0,1 0 0,0 0 16,0 21-16,0-20 0,21 20 16,0-21-16,0 0 0,0 22 15,0-22-15,0 0 0,0 0 0,21-21 16,0 21-16,0-21 0,0 0 0,1 0 15,-1 0-15,0 0 0,21 0 16,-21-21-16,1 0 0,20 21 0,-21-21 16,0 0-16,0-1 0,1-20 0,-1 21 15,0 0-15,-21 0 0,0-22 16,0 22-16,0 0 0,0 0 0,0 0 16,0-1-16,0 44 31,0-1-31,0 21 15,0-21-15,0 0 0,0 1 0,0 20 16,0-21-16,0 0 0,0 0 0,0 22 16,0-22-16,21 0 15,0-21-15,0 0 0,1 0 0,-1 0 16,21 0-16,-21 0 0,22 0 0,-22-21 16,21 0-16,0 0 0,1-1 15</inkml:trace>
  <inkml:trace contextRef="#ctx0" brushRef="#br0" timeOffset="39899.89">20870 10880 0,'0'0'16,"0"-43"-16,0-126 16,0 148-1,0 42 1,0 0-16,0 22 0,0-1 16,0-21-16,0 21 0,0 22 0,0-22 15,0 22-15,0-22 0,-21 22 16,21-1-16,-21 1 0,0-1 0,21 1 15,0-1-15,-21 1 0,-1-1 0,22 1 16,-21-22-16,21 21 0,0-20 16,0 20-16,0-20 0,0-1 0,0 0 15,0 1-15,0-22 0,21 21 0,1-21 16,-1-21-16,0 21 0,21-21 16,-21 0-16,1 0 0,20 0 15,-21 0-15,21-21 0,-20 0 0,-1 0 16,0 0-16,0 0 0,0-22 0,-21 1 15,0 21-15,0-22 0,0 1 16,0 0-16,-21-1 0,0 1 0,0 0 16,0-1-16,-22 22 0,1-21 0,0 0 15,-1 20-15,1 1 0,0 0 16,20 0-16,-20 21 0,21 0 0,0-21 16,0 21-16,21-21 15,21 21-15,0-22 16,0 22-16,0-21 0,22 0 0,-22 21 15,21-21-15,0 0 0,1 0 16,-1-1-16,0 1 0,1 0 16</inkml:trace>
  <inkml:trace contextRef="#ctx0" brushRef="#br0" timeOffset="40295.66">21675 10837 0,'0'0'16,"-22"0"-16,-20-21 0,21 21 0,0 0 15,0 0-15,-22 0 0,22 0 16,0 21-16,-21 1 0,20-1 0,1 0 16,0 0-16,0 0 0,21 22 15,0-22-15,0 0 0,0 21 0,0-21 16,0 1-16,0-1 0,0 0 16,0 0-16,21-21 0,0 0 0,0 21 15,1-21-15,-1 0 0,0 0 0,0 0 16,0-21-16,0 21 0,1-21 15,-1 0-15,0 0 0,0 21 0,-21-22 16,0 1-16,21 0 0,-21-21 0,0 21 16,0-1-16,0 1 0,0 0 15,0 42 17,0 0-32,0 1 15,0-1-15,0 0 0,0 0 0,21 0 16,-21 0-16,22 1 0,-1-1 0,-21 0 15,21-21-15,0 0 0,0 21 16,0-21-16,1 0 0,-1 0 0,21 0 16,-21 0-16,0 0 0,1-21 0,-1 21 15</inkml:trace>
  <inkml:trace contextRef="#ctx0" brushRef="#br0" timeOffset="40635.47">22119 10943 0,'0'-21'0,"0"42"0,0-84 15,0 42-15,0-1 16,0 1-16,21 21 16,0-21-16,1 21 15,-1 0-15,0 0 0,0 0 0,0 0 16,0 21-16,1 0 0,-1 1 16,0-1-16,0 0 0,0 0 0,-21 0 15,0 0-15,21 1 0,-21-1 0,0 0 16,0 0-16,0 0 0,0 0 0,0 1 15,0-1-15,-21 0 16,0-21-16,0 0 16,0-21-16,21 0 15,0-1-15,0 1 16,0 0-16,0 0 0,0 0 0,0 0 16,0-1-16,0 1 0,21-21 0,0 21 15,0 0-15,0-1 0,1 22 16,-1-21-16,0 0 0,21 21 0,-21-21 15,1 21-15,20 0 0,-21-21 0,21 21 16</inkml:trace>
  <inkml:trace contextRef="#ctx0" brushRef="#br0" timeOffset="40828.36">22966 10710 0,'21'43'15,"-21"-22"-15,0 21 0,0-21 16,-21 1-16,21-1 0,0 0 15,0 0-15,0 0 0,0 0 0,0 1 16,0-1-16,0 0 0,0 0 16,0 0-1,0-42 17,21 21-32</inkml:trace>
  <inkml:trace contextRef="#ctx0" brushRef="#br0" timeOffset="41012.25">23050 10499 0,'0'0'15,"0"-43"-15,0 22 0,0 0 0,0 0 0,0 0 16,0 0-16,-21 21 0,21-22 16,0 44 15,0-1-31,0 0 15,0 0-15,0 0 0,0 0 16</inkml:trace>
  <inkml:trace contextRef="#ctx0" brushRef="#br0" timeOffset="41863.83">19812 14351 0,'0'0'0,"21"-21"0,-21 0 15,21 0-15,-21-1 16,0 44 0,0-1-16,0 0 15,0 21-15,0-21 0,0 22 16,-21 20-16,0-20 0,0-1 0,21 21 16,-21-20-16,-1 20 0,1-20 15,0-1-15,0 0 0,0 1 0,0-1 16,-1-21-16,-20 21 0,21-20 0,0 20 15,0-21-15,-1 0 0,1-21 16,0 21-16,0-21 16,21-21-16,0 0 0,0-21 15,0 21-15,0-1 16,0-20-16,0 21 0,0-21 0,0 20 16,21-20-16,-21 0 0,21 21 15,-21-1-15,21-20 0,1 21 16,-1 0-16,0 21 15,0 0-15,0 21 0,-21 0 0,21 0 16,1 0-16,-1 1 0,0-1 16,0 0-16,-21 21 0,21-21 0,0 1 15,22-1-15,-22-21 0,0 21 16,0 0-16,0-21 0,1 21 0,-1-21 16,0 0-16,0 0 0,0 0 0,0 0 15,1 0-15,-1 0 16,0 0-16,0-21 0</inkml:trace>
  <inkml:trace contextRef="#ctx0" brushRef="#br0" timeOffset="42099.7">20362 14563 0,'0'0'16,"0"-21"-16,0 42 31,0 0-31,-21 0 0,21 21 15,-21-20-15,21-1 16,0 21-16,0-21 0,-21 22 0,21-22 16,-21 0-16,21 0 0,0 0 0,0 0 15,0 1-15,0-1 0,0 0 16,0 0-16,21-42 31,0 21-31</inkml:trace>
  <inkml:trace contextRef="#ctx0" brushRef="#br0" timeOffset="42704.02">20828 14542 0,'0'0'16,"0"-22"-16,0 1 0,0 42 31,0 1-15,0-1-16,0 0 0,0 0 0,0 21 15,0-20-15,0-1 0,0 21 16,0-21-16,0 0 0,0 22 0,0-22 16,0 0-16,0 0 0,-21 0 15,21 1-15,-21-22 16,21 21-16,0-42 31,0-1-15,0 1-16,0 0 15,0 0-15,0 0 0,0 0 0,0-22 16,21 22-16,-21 0 0,21-21 16,-21 20-16,0 1 0,21 0 0,0 0 15,0 0-15,1 21 16,-1 0-16,0 0 0,0 21 16,0 0-16,-21 0 0,21 0 15,-21 22-15,22-22 0,-22 0 0,0 21 16,21-20-16,0-1 0,0 21 15,-21-21-15,21 0 0,0 1 16,1-1-16,-1 0 0,0 0 0,0-21 31,0 0-31,0 0 16,-21-21-16,0 0 0,0 0 16,0-1-16,0 1 0,0 0 15,0-21-15,0 21 0,0-1 16,22-20-16,-22 0 0,0 21 0,21-22 15,-21 1-15,0 21 0,0 0 0,0-1 16,21 1-16,-21 0 0,21 21 31,-21 21-15,21-21-16,-21 21 0,21-21 0,-21 22 16,22-22-16</inkml:trace>
  <inkml:trace contextRef="#ctx0" brushRef="#br0" timeOffset="43124.78">21759 14457 0,'0'0'0,"0"-21"0,-21 21 31,21 21-31,0 0 0,-21 0 15,0 22-15,21-22 0,0 21 16,-21-21-16,-1 22 0,22-1 0,-21-21 16,21 21-16,0-20 0,0 20 15,0-21-15,0 0 0,0 0 0,0 1 16,21-22-16,1 0 0,-1 21 0,0-21 16,21 0-16,-21 0 0,1 0 15,20 0-15,-21-21 0,21-1 0,-20 22 16,20-21-16,-21 0 0,0 0 0,0 0 15,1 0-15,-1-1 16,0-20-16,-21 21 0,0-21 0,0 20 16,0-20-16,0 21 0,0-21 0,0 20 15,0 1-15,0 0 0,0 0 16,0 42 31,0 0-47,0 0 15</inkml:trace>
  <inkml:trace contextRef="#ctx0" brushRef="#br0" timeOffset="43395.62">22500 14415 0,'0'0'0,"0"-22"15,21 22 1,0 0-16,-21 22 16,22-1-16,-22 0 0,21 0 0,-21 0 15,21 0-15,-21 1 0,21-1 0,0 0 16,0 0-16,-21 0 0,22 0 16,-1-21-16,0 22 0,0-1 0,0 0 15,0-21-15,1 0 16,-1 0-1</inkml:trace>
  <inkml:trace contextRef="#ctx0" brushRef="#br0" timeOffset="43643.48">22881 14351 0,'0'0'0,"0"-21"0,0 0 0,0 0 15,-21 21 17,0 0-32,0 0 0,-1 21 15,1 0-15,0 0 0,0 0 0,0 0 16,0 1-16,-1-1 0,1 21 0,-21-21 16,21 22-16,0-22 0,-1 21 15,1-21-15,-21 22 0,21-22 0,0 0 16,-1 0-16,1 0 0,0 0 0,0 1 15,21-1-15,-21-21 0,0 21 16,-1-21-16</inkml:trace>
  <inkml:trace contextRef="#ctx0" brushRef="#br0" timeOffset="46791.79">4741 3810 0,'-21'0'16,"0"0"-16,0 0 0,0 0 15,-1 21-15,1-21 0,-21 0 16,21 0-16,0 0 0,-1 0 15,-20 21-15,21-21 0,0 0 16,0 0-16,-22 22 0,22-22 0,0 0 0,0 21 31,42-21-15,0 0-16,0 0 16,22 0-16,20 0 0,1 0 0,-1 0 15,1 0-15,20 0 0,1 0 0,0 0 16,-1 0-16,22 0 0,-21 0 15,-1 0-15,22 0 0,0-21 0,0 21 16,0 0-16,0 0 0,-1-22 16,1 22-16,-21 0 0,21 0 0,-22-21 15,22 21-15,-21 0 0,-22 0 16,22-21-16,-21 21 0,-1 0 16,-21 0-16,1 0 0,-1 0 0,-21 0 15,0 0-15,1 0 0,-44 0 47,1 0-31,0 0-16,0 0 15</inkml:trace>
  <inkml:trace contextRef="#ctx0" brushRef="#br0" timeOffset="47223.2">4826 4487 0,'-21'22'31,"42"-22"-15,0 0-16,0 0 0,22 0 16,-1 0-16,0 0 0,1 0 0,20 0 15,1 0-15,-1 0 0,22-22 16,-1 22-16,22 0 0,-21 0 0,21-21 16,0 21-16,-1 0 0,1 0 15,-21-21-15,21 21 0,-22 0 0,22 0 16,-21-21-16,-22 21 0,22-21 0,-21 21 15,-1 0-15,-21 0 0,1 0 16,-1 0-16,-21 0 0,0 0 0,1 0 16,-44 0-1,1 0 1,0 0-16,0 0 16,0 0-16,0 0 0,-22 0 15,22 0-15,-21 21 0,21-21 0</inkml:trace>
  <inkml:trace contextRef="#ctx0" brushRef="#br0" timeOffset="47644.17">4868 5165 0,'0'0'0,"-42"0"16,42-21 15,42 21-31,-21 0 16,22-22-16,-1 22 0,0 0 0,1-21 15,20 21-15,1 0 0,-1 0 16,22-21-16,0 0 0,-1 21 0,1 0 15,21 0-15,-22-21 0,1 21 0,21 0 16,-43 0-16,22 0 16,-21-21-16,-1 21 0,1 0 0,-1 0 15,-21 0-15,22 0 0,-22 0 0,-21 0 16,22 0-16,-22 0 0,0 0 16,0 0-16,-42 0 31,0 0-31,0 0 0,0 21 15,-1-21-15,-20 0 0,21 21 0,-21 0 16,-1-21-16,22 21 0</inkml:trace>
  <inkml:trace contextRef="#ctx0" brushRef="#br0" timeOffset="47901.03">5186 5567 0,'0'0'0,"-21"21"0,21 0 0,21-21 32,21 0-32,-21 0 0,43 0 0,-22-21 15,22 0-15,20 21 0,-20-21 0,20 21 16,1-21-16,0-1 0,-1 22 16,1-21-16,-21 21 0,20-21 0,-20 21 15,-22 0-15,22 0 0,-22-21 0,0 21 16,-21 0-16,22 0 15,-43-21-15,21 21 0,-21-21 16,0-1-16,0 1 0</inkml:trace>
  <inkml:trace contextRef="#ctx0" brushRef="#br0" timeOffset="48555.92">4593 2307 0,'0'-21'15,"0"42"-15,0-84 0,0 42 0,0-22 0,0 22 16,0 0-16,0 0 0,0 0 15,0-1-15,0 1 16,0 42 0,0 1-16,0-1 0,0 0 15,0 21-15,0 1 0,0-1 16,0 21-16,0-20 0,0 20 0,0-20 16,0 20-16,0-21 0,-21 1 15,0-1-15,21 0 0,-21 1 0,21-22 16,0 0-16,0 0 0,0 0 15,0 1-15,21-22 32,0 0-32,0-22 15,0 1-15,0 0 0,-21 0 0,22 0 16</inkml:trace>
  <inkml:trace contextRef="#ctx0" brushRef="#br0" timeOffset="48814.95">5016 2074 0,'0'0'16,"22"0"-16,-22 22 16,0-1-16,0 0 15,0 0-15,0 0 0,0 22 0,0-1 16,0 0-16,0-21 0,0 22 16,0-1-16,0 0 0,0 1 15,0-1-15,0-21 0,0 22 16,0-22-16,0 0 0,0 0 0,0 0 15,0 0-15,0 1 0,-22-22 16,1 0 0,0 0-1,0 0-15,0-22 16,0 22-16</inkml:trace>
  <inkml:trace contextRef="#ctx0" brushRef="#br0" timeOffset="49371.63">4508 2646 0,'-42'0'0,"84"0"0,-105 0 0,84 0 47,21 0-47,-20 0 0,20 0 15,0 0-15,22 0 0,-22-21 0,22 21 16,-22-21-16,21-1 0,1 1 16,-22 0-16,22 0 0,-22 0 0,22 0 15,-22 21-15,0-22 0,-21 1 16,22 0-16,-22 21 0,0-21 0,-21 42 47,0 21-32,0-20-15,0-1 0,0 21 16,0-21-16,0 22 0,0-22 0,0 21 16,0-21-16,0 0 0,0 1 15,0-1-15,0 0 0,21 0 0,0-21 16,1 0-16,-1 0 15,0 0-15,0 0 0,0 0 0,0 0 16,1 0-16,-1-21 0,0 0 0,21 21 16,-21-21-16,1-1 0,-1 1 15,0-21-15,0 21 0,0 0 16,-21-22-16,0 22 0,21 0 0,-21-21 16,0 20-16,0 1 0,0 0 15,0 42 1,0 0-1,0 1-15,0 20 0,-21-21 16,21 21-16,0-20 0,0 20 0,0-21 16,0 0-16,0 22 0,0-22 0,0 0 15,0 0-15,21-21 0,1 21 16,-1-21-16,0 0 0,0 0 16,21 0-16,-20 0 0,-1 0 15,21-21-15,-21 0 0,22 0 16,-22 0-16,21-22 0,-21 22 0,0-21 15</inkml:trace>
  <inkml:trace contextRef="#ctx0" brushRef="#br0" timeOffset="49816.38">6286 2053 0,'0'0'16,"0"-42"-16,0 21 0,0 0 0,-21 21 16,21 21-1,0 0-15,0 0 0,0 0 0,0 22 16,0-22-16,0 21 0,0-21 15,0 22-15,0-1 0,0 0 0,0 1 16,0-1-16,0 0 16,0 1-16,0-22 0,0 21 0,0-21 15,0 22-15,0-22 0,0 0 0,0 0 16,0-42 31,0 0-47,0 0 0,0-1 0,0 1 15,0 0-15,0-21 0,21 21 16,1-1-16,-1-20 0,0 21 0,0 0 16,0 0-16,0-1 0,22 1 0,-22 0 15,21 21-15,1 0 16,-22 0-16,21 0 0,0 0 0,-20 0 16,20 21-16,-21 0 0,0-21 15,0 22-15,-21-1 0,0 21 0,0-21 16,0 0-16,-21 22 0,0-22 0,0 0 15,-21 21-15,-22-20 0,22-1 16,-1 0-16,-20 0 0,21 0 0,-1 0 16,1 1-16,21-22 0,0 0 15,-1 0-15,22-22 16</inkml:trace>
  <inkml:trace contextRef="#ctx0" brushRef="#br0" timeOffset="50656.01">15409 445 0,'0'-22'0,"0"1"0,-21 21 16,21-21-16,0 0 0,-21 21 15,21-21-15,0 42 32,0 0-32,0 0 0,0 22 15,0-1-15,0-21 0,0 21 0,-21 1 16,21-1-16,-21 0 0,21 1 16,-22-1-16,22 0 0,0-20 0,0 20 15,0-21-15,0 0 0,0 0 16,0 1-16,22-22 31,-22-22-31,0 1 0,0 0 16,21 0-16</inkml:trace>
  <inkml:trace contextRef="#ctx0" brushRef="#br0" timeOffset="50911.9">15325 445 0,'0'-22'0,"0"44"0,0-65 0,0 22 16,0 0-16,21 21 31,0 21-31,21 0 0,-21 0 0,1 1 16,20-1-16,-21 0 0,21 21 15,-20-21-15,-1 1 0,21 20 0,-21-21 16,0 0-16,22 0 0,-43 1 16,21-1-16,0 0 0,0 0 0,-21 0 15,0 0-15,21-21 16,-21 22-16,0-44 31,0 1-31,0 0 16,0 0-16,22 0 0,-22-22 0</inkml:trace>
  <inkml:trace contextRef="#ctx0" brushRef="#br0" timeOffset="51143.77">15875 275 0,'0'0'15,"0"-42"-15,0 0 0,0 20 0,0 1 16,0 0-16,0 42 15,0 0-15,0 1 0,0 20 16,0 0-16,0 1 0,0-1 16,0 0-16,0 1 0,-21-1 15,21 0-15,-21 1 0,-1-1 0,22 0 16,0-21-16,0 22 0,0-22 16,0 0-16,0 21 0,0-20 15,0-1-15,22-21 16,-1 0-1,0-21-15,0-1 16,0 1-16,0 0 0</inkml:trace>
  <inkml:trace contextRef="#ctx0" brushRef="#br0" timeOffset="51502.56">16065 508 0,'0'0'15,"0"21"1,-21-21-16,21 21 0,-21 1 15,21-1-15,0 0 0,0 0 16,0 0-16,0 0 0,0 1 0,0-1 16,0 21-16,0-21 0,0 0 15,0 1-15,21-22 0,0 21 16,1-21-16,-1 0 0,0 0 16,21 0-16,-21 0 0,1 0 15,-1-21-15,0 21 0,0-22 16,0 1-16,0 0 0,1 0 15,-22 0-15,0 0 0,0-1 0,0 1 16,0-21-16,0 21 0,-22 0 0,1-1 16,0 1-16,0 21 0,0 0 15,0 0-15,-1 0 0,1 0 0,-21 0 16,21 0-16,0 0 0,-1 21 16,1-21-16,21 22 0,0-1 0,0 0 15,0 0-15,43 0 16,-22-21-16,21 0 15,-21 0-15</inkml:trace>
  <inkml:trace contextRef="#ctx0" brushRef="#br0" timeOffset="51973.3">16827 550 0,'0'0'0,"0"-21"0,-21 21 15,0 0-15,-21 0 16,21 0-16,-1 0 0,1 0 0,-21 21 15,21-21-15,-22 22 0,22-1 16,0 0-16,-21 21 0,21-21 0,-1 1 16,22 20-16,0-21 0,0 21 15,0-20-15,0-1 0,0 0 16,0 0-16,0 0 0,22-21 0,-1 0 16,0 21-16,0-21 0,21 0 15,-20 0-15,20 0 0,-21-21 0,21 0 16,-20 0-16,-1 0 0,21-22 15,-21 22-15,0-21 0,1 21 0,-1-22 16,-21 1-16,21-21 0,-21 20 16,21 1-16,-21-22 0,21 1 0,-21 21 15,0-22-15,0 22 0,0-1 16,0 1-16,0 21 0,0 0 0,0 42 31,0 0-31,-21 21 0,0 1 16,21-1-16,-21 0 0,21 1 15,0-1-15,0 0 0,-21 1 0,21-1 16,0 0-16,0-20 0,0 20 0,0-21 16,0 0-16,0 0 0,21 1 15,-21-1-15,21 0 0,0 0 0,0-21 16,0 0-16,1 0 16,-1 0-16,0 0 0,0 0 0,0-21 15,0 21-15</inkml:trace>
  <inkml:trace contextRef="#ctx0" brushRef="#br0" timeOffset="52316.1">17208 593 0,'-21'0'0,"21"21"16,0 0 0,21-21 15,1 0-31,-1 0 0,0 0 0,0 0 15,21 0-15,-20 0 0,-1-21 16,21 0-16,-21 21 0,0-21 0,1-1 16,-1 1-16,-21 0 0,0 0 15,0 0-15,0 0 0,-21-1 16,-1 22-16,1 0 0,0 0 16,-21 0-16,21 0 0,-1 0 15,-20 22-15,21-1 0,-21 21 0,20-21 16,1 22-16,21-22 0,0 21 15,0-21-15,0 22 0,0-22 0,0 21 16,0-21-16,21 22 0,1-22 16,-1 0-16,21 0 0,-21-21 0,22 21 15,-1-21-15,21 0 0,-20 0 16,-1 0-16,22 0 0</inkml:trace>
  <inkml:trace contextRef="#ctx0" brushRef="#br0" timeOffset="53683.28">16595 4445 0,'0'0'0,"0"-21"15,0 0-15,-22 21 0,1 0 16,0 0-16,21 21 16,0 0-16,-21 0 0,0 0 15,0 22-15,21-22 0,-22 21 0,22-21 16,0 22-16,-21-22 0,21 21 15,-21-21-15,21 22 0,0-22 0,0 0 16,0 0-16,0 0 0,0 1 0,21-22 31,-21-22-15</inkml:trace>
  <inkml:trace contextRef="#ctx0" brushRef="#br0" timeOffset="53908.15">16446 4530 0,'0'-21'0,"0"42"0,0-85 0,0 43 16,22 0-16,-22 0 0,21 21 0,0 0 16,0 0-1,0 21-15,0 0 0,1 0 0,-1 0 16,0 22-16,0-22 0,0 21 16,0-21-16,1 22 0,-1-22 0,0 21 15,0-21-15,0 1 0,0-1 16,-21 0-16,22 0 0,-22 0 15,21-21-15,0 0 16,-21-21 0,21 0-16</inkml:trace>
  <inkml:trace contextRef="#ctx0" brushRef="#br0" timeOffset="54134.01">17039 4191 0,'0'0'0,"0"-21"0,0 0 0,0 0 15,0 42 1,0 0-16,-21 21 0,21-21 16,-21 22-16,0-1 0,21 0 15,0 1-15,-22-1 0,1 0 16,21 1-16,-21-1 0,21-21 0,0 22 16,0-22-16,0 0 0,0 0 15,0 0-15,0 0 0,0 1 0,21-22 16,0 0-16,1 0 15,-1 0-15,0 0 0</inkml:trace>
  <inkml:trace contextRef="#ctx0" brushRef="#br0" timeOffset="54467.82">17335 4530 0,'0'0'0,"-21"0"15,0 21-15,0 0 16,21 0-16,-21 0 0,21 1 0,-21-1 15,21 0-15,0 0 0,-22 21 16,22-20-16,0-1 0,0 0 0,0 0 16,0 0-16,0 0 0,22-21 0,-1 22 15,21-22-15,-21 0 16,0 0-16,1 0 0,-1 0 0,21-22 16,-21 1-16,0 0 0,1 0 15,-1 0-15,0 0 0,-21-1 16,21-20-16,-21 21 0,0 0 0,0 0 15,0-22-15,-21 22 0,0 0 16,0 0-16,-1 21 0,-20-21 0,21 21 16,0 0-16,0 0 0,-1 0 15,-20 0-15,21 0 0,21 21 0,-21 0 16,21 0-16,0 0 0,0 0 16,21-21-16,0 22 0,0-1 15,22-21-15</inkml:trace>
  <inkml:trace contextRef="#ctx0" brushRef="#br0" timeOffset="54947.54">18076 4530 0,'0'0'16,"-42"-21"-16,21-1 0,0 22 0,-1-21 0,-20 0 15,21 21-15,0 0 16,0 0-16,-1 21 0,1 0 0,0 1 15,0-1-15,0 0 0,21 0 0,-21 21 16,-1-20-16,1 20 0,21-21 16,0 21-16,0-20 0,0-1 0,0 0 15,0 0-15,21 0 0,1 0 16,-1-21-16,0 0 0,0 0 16,21 0-16,-20 0 0,20 0 0,-21 0 15,21-21-15,-20 0 0,-1 0 16,21 0-16,-21 0 0,0-1 0,1-20 15,-1 21-15,0-21 0,-21-1 0,0 1 16,21 0-16,-21-1 0,0 1 16,0-22-16,0 22 0,0 0 0,0-22 15,0 43-15,0-21 0,0 21 16,0-1-16,0 1 0,-21 21 0,21 21 16,-21 1-1,0-1-15,21 21 0,0 0 16,0 1-16,0-1 0,0 0 0,0 1 15,0-1-15,0-21 0,0 22 16,0-1-16,0-21 0,0 0 0,21 22 16,0-22-16,-21 0 0,21 0 0,0-21 15,0 21-15,1-21 0,-1 0 16,21 0-16,-21 0 0,0 0 0,22 0 16</inkml:trace>
  <inkml:trace contextRef="#ctx0" brushRef="#br0" timeOffset="55312.33">18605 4509 0,'0'21'31,"22"-21"-15,-1 0-1,0 0-15,0 0 0,0 0 16,0 0-16,1 0 0,-1 0 0,0-21 15,0-1-15,0 22 0,-21-21 16,21 0-16,1 0 0,-22 0 16,0 0-16,0-1 0,0 1 0,-22 0 15,-20 21 1,21 0-16,0 0 0,-22 21 16,22 0-16,0 1 0,0-1 15,-21 0-15,20 21 0,22-21 0,0 1 16,0 20-16,0-21 0,0 0 0,0 0 15,0 1-15,0-1 0,22 0 16,-1-21-16,0 21 0,0-21 0,0 0 16,22 0-16,-22 0 0,0 0 15,21 0-15,-21 0 0,1 0 0,-1 0 16,0 0-16</inkml:trace>
  <inkml:trace contextRef="#ctx0" brushRef="#br0" timeOffset="56180.23">16023 8573 0,'-21'0'0,"42"0"0,-63-22 0,21 22 15,-1 0-15,1 0 0,21 22 16,-21-1-16,21 0 0,-21 0 16,21 21-16,0 1 0,0 20 15,0-20-15,-21-1 0,21 21 0,0-20 16,-21-1-16,21 0 0,0 1 0,0-22 15,0 0-15,0 21 0,0-20 16,0-1-16,21-21 31,-21-21-31,21 21 0,-21-22 0</inkml:trace>
  <inkml:trace contextRef="#ctx0" brushRef="#br0" timeOffset="56416.09">15875 8657 0,'0'-21'0,"0"42"0,0-63 0,0 21 16,0 0-16,21 21 16,0 0-16,0 21 15,1 0-15,20 0 0,-21 21 0,0-20 16,22 20-16,-22 0 0,0 1 16,21 20-16,-21-21 0,1-20 0,-1 20 15,0 0-15,0 1 0,0-22 16,-21 0-16,0 0 0,21 0 15,-21 0-15,22-21 0,-1 0 16,0 0 0,-21-21-16,21 21 0,-21-21 15</inkml:trace>
  <inkml:trace contextRef="#ctx0" brushRef="#br0" timeOffset="56640.21">16552 8573 0,'0'0'0,"0"-22"0,0 1 15,0 0-15,-21 42 16,0 0-16,21 22 16,0-22-16,-21 21 15,0 1-15,21-1 0,0 0 0,-22 1 16,1-1-16,0 0 0,21 1 0,0-1 16,0 0-16,-21 1 0,21-22 15,0 0-15,0 0 0,0 0 0,0 0 16,21-21-16,0 0 15,0 0-15,1 0 0,20-21 16,-21 21-16</inkml:trace>
  <inkml:trace contextRef="#ctx0" brushRef="#br0" timeOffset="57000">16933 8827 0,'0'0'0,"-21"0"16,0 21-16,0 0 0,0 0 0,-1-21 15,22 21-15,-21 22 0,0-22 0,0 0 16,0 0-16,21 21 0,0-20 16,0-1-16,0 0 0,0 0 0,0 0 15,0 0-15,0 1 0,21-1 16,0-21-16,0 0 0,0 0 16,22 0-16,-22 0 0,21 0 0,-21 0 15,1-21-15,20 21 0,-21-22 0,21 1 16,-20 0-16,-1 0 0,0 0 15,-21 0-15,0-22 0,0 22 16,0 0-16,0-21 0,0 20 0,-21 1 16,0 0-16,-1 0 0,1 0 15,0 21-15,-21 0 0,21 0 0,-1 0 16,1 0-16,0 0 0,0 0 0,0 0 16,0 21-16,21 0 0,0 0 15,0 0-15,0 1 0,0-1 16,21 0-16,0-21 0,0 0 0,21 0 15,1 0-15</inkml:trace>
  <inkml:trace contextRef="#ctx0" brushRef="#br0" timeOffset="57474.76">17695 8805 0,'0'0'0,"-63"-42"16,42 42-16,-1 0 15,1 0-15,-21 0 0,21 0 0,0 21 16,-1-21-16,-20 21 0,21 22 0,0-22 16,0 0-16,-1 21 0,1-20 15,21-1-15,0 21 0,0-21 0,0 0 16,0 1-16,0-1 0,0 0 0,21 0 16,1-21-16,-1 0 15,0 0-15,21 0 0,-21 0 0,22 0 16,-22 0-16,0 0 0,21 0 0,-20-21 15,20 0-15,-21 0 0,0-1 16,0 1-16,1-21 0,-1 21 0,-21-22 16,0 1-16,21 0 0,-21-1 0,0 1 15,0-21-15,0 20 0,0 1 16,0 0-16,0-1 0,0 22 0,0-21 16,0 21-16,0-1 0,0 1 15,-21 21-15,0 21 16,21 1-16,-22-1 15,22 21-15,-21-21 0,21 22 0,0-1 16,0 0-16,0 1 0,0-22 16,0 21-16,0 0 0,0-20 0,0 20 15,21-21-15,1 0 0,-22 0 16,21 1-16,0-1 0,0 0 0,0-21 16,0 0-16,1 0 0,-1 0 0,0 0 15,0 0-15,0-21 0</inkml:trace>
  <inkml:trace contextRef="#ctx0" brushRef="#br0" timeOffset="57831.7">18140 8827 0,'63'21'31,"-42"-21"-31,1 0 0,-1 0 16,0-21-16,0-1 0,0 22 0,0-21 16,1 21-16,-1-21 0,0 0 0,-21 0 15,0 0 1,0-1-16,-21 1 16,0 21-16,-1 0 0,1 0 15,-21 0-15,21 21 0,0 1 16,-22-1-16,22 0 0,0 21 0,0-21 15,21 22-15,-21-22 0,21 21 0,0-21 16,0 1-16,21-1 0,0 0 16,0-21-16,0 21 0,22-21 0,-1 0 15,0 0-15,1 0 0,-1 0 0,21 0 16,-20 0-16,20-21 0,-20 21 16,-1 0-16,-21-21 0</inkml:trace>
  <inkml:trace contextRef="#ctx0" brushRef="#br0" timeOffset="58528.3">15875 13335 0,'0'0'0,"0"-21"16,0 0-16,0 42 31,-21 0-31,21 21 0,0-20 16,0 20-16,-21 0 0,21 1 0,0-1 16,0 0-16,0 22 0,0-22 15,0 0-15,0-20 0,0 20 0,0 0 16,0-21-16,0 22 0,0-22 15,0 0-15,0 0 0,21-21 32</inkml:trace>
  <inkml:trace contextRef="#ctx0" brushRef="#br0" timeOffset="58789.15">15875 13483 0,'0'0'0,"-21"-21"0,21-21 15,0 21-15,0-1 16,0 1-16,21 21 16,-21 21-16,21 1 0,0-1 15,0 0-15,1 0 0,20 21 0,-21 1 16,21-22-16,1 21 0,-1 1 16,0-22-16,1 21 0,-1-21 0,0 0 15,22 22-15,-22-22 0,-21 0 16,22 0-16,-1-21 0,-21 21 0,0-21 15,-21 22-15,22-22 16,-22-22 0,0 1-16</inkml:trace>
  <inkml:trace contextRef="#ctx0" brushRef="#br0" timeOffset="59044">16679 13335 0,'0'0'0,"0"-21"0,-21-64 31,21 106-15,0 1-16,-21-1 0,21 0 15,0 21-15,-21-21 0,21 22 0,0-1 16,0 0-16,0 1 0,-21-1 16,21 0-16,-22 1 0,22-22 0,-21 21 15,21-21-15,0 1 0,0-1 0,0 0 16,0 0-16,0 0 0,21-21 15,1 0 1,-1 0-16,21 0 16,-21-21-16,0 0 0,1 0 15,-1 0-15</inkml:trace>
  <inkml:trace contextRef="#ctx0" brushRef="#br0" timeOffset="59392.19">16976 13526 0,'0'0'0,"0"-22"0,21 22 0,-21-21 16,0 42-1,-21 1 1,-1-1-16,22 0 0,-21 0 16,21 0-16,0 0 0,-21 22 15,21-22-15,0 0 0,0 0 0,0 0 16,0 1-16,0-1 0,0 0 16,0 0-16,21-21 15,0 0-15,1 0 0,-1 0 16,0 0-16,0 0 0,21-21 15,-20 0-15,-1 21 0,0-21 0,0-1 16,0 1-16,-21 0 0,0 0 0,0-21 16,0 20-16,0 1 0,0 0 15,-21 0-15,21 0 0,-21 21 0,0-21 16,0 21-16,-1 0 0,1 0 0,0 0 16,0 0-16,0 0 0,21 21 15,-21-21-15,21 21 0,0 0 0,0 0 16,0 0-1,0 1-15,21-22 16,0 0-16,0 0 0</inkml:trace>
  <inkml:trace contextRef="#ctx0" brushRef="#br0" timeOffset="59871.91">17632 13526 0,'21'-22'0,"-42"44"0,42-65 16,-21 22-16,0 0 0,-21 21 15,0 0 1,-1 0-16,1 0 0,0 0 16,-21 0-16,21 21 0,-1 0 0,1 0 15,0 1-15,0-1 0,0 21 16,0-21-16,21 0 0,-22 22 0,22-22 16,0 0-16,0 0 0,0 0 0,0 1 15,0-1-15,22 0 0,-1-21 16,0 0-16,0 0 0,0 0 0,0 0 15,22 0-15,-22 0 0,21 0 0,-21 0 16,22-21-16,-22 0 0,21-1 16,-21 1-16,1 0 0,-1-21 0,0 21 15,-21-22-15,0 1 0,21 0 16,-21 20-16,0-20 0,0 0 0,0-1 16,0 1-16,0 0 0,0 21 15,0-1-15,0 1 0,0 0 16,0 0-16,-21 21 0,21 21 15,0 0-15,0 0 0,-21 1 16,21-1-16,0 21 0,-21 0 16,21-20-16,0 20 0,0 0 0,0 1 15,0-1-15,0-21 0,0 21 0,0-20 16,0-1-16,21 0 0,0 0 16,-21 0-16,21-21 0,0 21 15,0-21-15,1 0 0,-1 0 16,0-21-16,0 21 0,0-21 15</inkml:trace>
  <inkml:trace contextRef="#ctx0" brushRef="#br0" timeOffset="60215.72">18119 13547 0,'0'0'0,"21"0"31,0 0-15,0 0-16,0 0 15,0 0-15,1-21 0,20 21 0,-21-22 16,0 22-16,0-21 0,22 21 0,-22-21 16,-21 0-16,21 21 0,-21-21 15,0 0-15,0-1 16,-21 1-16,0 21 16,0 0-16,-22 0 0,22 0 15,0 0-15,-21 0 0,20 21 0,1-21 16,0 43-16,0-22 0,0 0 0,0 21 15,21 1-15,0-22 0,0 21 16,0-21-16,0 22 0,0-22 0,0 0 16,21 0-16,0 0 0,0 1 0,21-22 15,-20 0-15,-1 21 0,21-21 16,-21 0-16,0 0 0,1 0 0,20-21 16,-21 21-16,0-22 0,0 1 15,1 0-15</inkml:trace>
  <inkml:trace contextRef="#ctx0" brushRef="#br0" timeOffset="89867.79">8932 804 0,'0'0'0,"0"-21"0,21 0 0,1 0 16,-22 0-16,0 0 15,21-1-15,0 1 16,0 0-16,0 0 0,0 0 15,-21 0-15,22-1 0,-1 1 16,0 0-16,-21 0 0,0 0 0,0 0 16,0-1-1,-21 1-15,0 21 0,-22 0 0,1 0 16,-22 0-16,22 0 0,-21 0 16,-22 21-16,21 1 0,1-1 0,21 21 15,-22-21-15,22 0 0,-1 22 16,22-22-16,0 21 0,0-21 0,21 22 15,0-1-15,0 0 0,21 1 16,0-1-16,0-21 0,22 22 16,-1-1-16,0-21 0,1 21 0,-1 1 15,0-22-15,1 0 0,-1 21 16,-21-20-16,22-1 0,-43 0 16,0 21-16,0-21 0,0 1 0,0-1 15,-22-21-15,1 21 0,-21 0 16,-22 0-16,22-21 0,0 0 0,-1 21 15,1-21-15,0 0 0,-1 0 16,1 0-16,21 0 0,0 0 0,0-21 16,-1 21-16,1-21 0,21 0 15,-21 0-15,21 0 0,0-1 16,0 1-16,0 0 0,0 0 16,0 0-16,0 0 0,21-1 15,0 1-15,1 21 0,-1-21 16,0 0-16,0 0 0,21 21 0,-20-21 0</inkml:trace>
  <inkml:trace contextRef="#ctx0" brushRef="#br0" timeOffset="90227.76">9059 1164 0,'21'0'0,"1"0"16,-1 0-1,0-21-15,0 21 0,0-21 16,0 21-16,1-21 0,-1 0 16,-21-1-16,21 1 0,-21 0 15,21 21-15,-21-21 0,0 0 16,0 0-16,0-1 0,-21 22 16,0 0-16,0 0 0,-1 0 15,1 0-15,0 22 0,0-1 0,0 21 16,0-21-16,-1 22 0,-20-22 15,42 21-15,-21 0 0,0-20 0,21 20 16,-21-21-16,21 21 0,0-20 16,0-1-16,0 0 0,0 0 15,21-21-15,0 0 0,0 0 16,0 0-16,0 0 0,22 0 0,-22 0 16,21-21-16,-21 0 0,22 0 15,-1-1-15,0 1 0</inkml:trace>
  <inkml:trace contextRef="#ctx0" brushRef="#br0" timeOffset="90527.59">9758 445 0,'0'0'0,"0"-22"0,0 1 0,0 0 16,-21 21-16,21 21 15,-22 0 1,1 1-16,21-1 0,-21 21 0,21 0 15,0 1-15,-21-1 0,0 22 16,0-22-16,21 21 0,-22 1 16,22-1-16,-21-20 0,21 20 0,-21-20 15,21-1-15,0 0 0,0 1 16,0-1-16,0-21 0,0 0 0,-21 0 16,21 1-16,0-1 0,0 0 15,-21-21 1,42-21 15,0 0-31,0-1 0,-21 1 16</inkml:trace>
  <inkml:trace contextRef="#ctx0" brushRef="#br0" timeOffset="90879.43">9715 1143 0,'0'21'0,"0"0"15,22-21 1,-1 0-16,0 0 16,0 0-16,0 0 15,0-21-15,1 21 0,-1-21 16,0 0-16,0 0 0,0 0 16,0-1-16,-21 1 15,0 0-15,0 0 0,-21 21 31,0 0-31,0 21 0,0-21 0,0 21 16,-1 22-16,1-22 0,21 0 16,-21 0-16,0 0 0,21 22 0,-21-22 15,21 0-15,0 0 0,0 0 16,0 0-16,21 1 16,0-22-16,0 0 15,0 0-15,1 0 0,-1 0 16,21 0-16,0-22 0,-20 1 15,20 0-15,0 0 0,1 0 0</inkml:trace>
  <inkml:trace contextRef="#ctx0" brushRef="#br0" timeOffset="91343.82">10308 953 0,'0'0'0,"0"21"31,0 0-15,-21 0-16,21 0 0,0 0 0,0 1 15,0-1-15,-21 0 0,21 0 16,0 0-16,0 0 0,0 1 0,0-1 16,0 0-16,0 0 15,0 0-15,0 0 16,-21-21-16,-1 0 31,22-21-15,0 0-16,0 0 0,0 0 15,0 0-15,0-1 0,0 1 16,0 0-16,0-21 0,22 21 0,-1-1 16,0-20-16,0 21 0,21 0 15,-20 0-15,-1-1 0,21 22 0,-21 0 16,0 0-16,1 0 0,-1 0 16,0 22-16,0-1 0,0 0 15,-21 0-15,0 0 0,0 0 16,0 1-16,0 20 0,0-21 0,0 0 15,0 0-15,0 1 0,-21-1 16,21 0-16,-21 0 0,0 0 16,21 0-16,0-42 47,0 0-47,21 0 15,0 0-15</inkml:trace>
  <inkml:trace contextRef="#ctx0" brushRef="#br0" timeOffset="91567.7">10880 995 0,'0'21'16,"0"0"0,0 0-16,-22 1 0,1-1 15,21 0-15,0 0 0,0 0 16,0 0-16,0 1 0,0-1 15,0 0-15,-21 0 16,21 0-16,0-42 47,21 21-47,-21-21 0</inkml:trace>
  <inkml:trace contextRef="#ctx0" brushRef="#br0" timeOffset="91900.28">10880 741 0,'0'0'16,"-22"0"-16,1 0 0,0 0 15,0 0-15,21 21 16,0 0-16,0 0 16,0 1-16,0-1 0,0 0 15,0 0-15,21 0 16,0-21-16,0 0 0,1 0 15,-1-21-15,0 0 16,-21 0-16,21 0 0,-21-1 16,0 1-16,0 0 15,0 0-15,0 0 0,-21 0 0,0-1 16,0 1-16,-1 21 16,1 0-16,0 0 15,21 21-15,-21 1 16,21-1-16,0 0 0,0 0 15,0 0-15,0 0 0,0 1 16,21-1-16,-21 0 0,21 0 0,0 0 16</inkml:trace>
  <inkml:trace contextRef="#ctx0" brushRef="#br0" timeOffset="92971.72">11388 910 0,'0'0'0,"-22"-21"0,22 0 16,-21 0-16,0 21 16,0 0-16,0 21 15,0 0 1,21 0-16,-22 0 0,22 1 16,-21 20-16,21-21 0,0 21 0,0-20 15,-21 20-15,21-21 0,-21 0 16,21 0-16,0 1 0,0-1 0,0 0 15,0 0-15,21-21 16,0 0-16,0 0 0,1 0 16,-1 0-16,21 0 0,-21 0 0,0-21 15,22 0-15,-22 0 0,0-1 16,21 1-16,-20 0 0,-1 0 16,0-21-16,-21 20 0,0-20 15,21 21-15,-21 0 0,0 0 0,21-1 16,-21 1-16,-21 42 31,21 1-31,-21-1 0,21 0 16,0 0-16,-21 21 0,21-20 0,0-1 15,0 0-15,0 0 0,0 0 16,0 0-16,0 1 0,0-1 16,21-21-16,0 0 0,0 0 15,0 0-15,1 0 16,-1 0-16,21 0 0,-21-21 0,0-1 15,1 22-15,-1-21 0,-21 0 16,21 0-16,0 0 0,-21 0 0,0-1 16,0 1-16,0 0 0,0 0 15,0 0-15,0 42 32,0 0-32,-21 21 15,21-20-15,-21-1 0,21 0 16,0 0-16,0 0 0,0 0 0,-21 1 15,21-1-15,0 0 0,-22 0 16,22 0-16,0-42 47,0 0-47,0 0 16,0 0-16,22-1 0,-1 1 15,-21-21-15,21 21 0,0-22 0,0 22 16,0 0-16,1-21 0,-1 21 15,21-1-15,-21 22 16,22 0-16,-22 0 0,21 0 0,-21 0 16,22 0-16,-22 22 0,0-1 0,-21 21 15,0-21-15,0 0 0,0 1 16,0 20-16,0-21 0,0 0 0,0 0 16,-21 1-16,21-1 15,-21-21-15,21 21 16,-22-21-16,1 0 0,21-21 31,0 0-31,0-1 16,0 1-16,0-21 0,21 21 15,1-22-15,-1 22 0,0-21 0,0 0 16,21-1-16,-20 22 0,20-21 16,0 21-16,-21-1 0,22 22 15,-1 0-15,0 0 0,1 0 0,-22 22 16,0 20-16,0-21 0,0 21 15,-21 1-15,0-22 0,0 21 16,0 1-16,0-1 0,0-21 0,0 21 16,0-20-16,0-1 0,-21 21 15,0-21-15,0 0 0,0-21 0,21 22 16,-21-1-16,-1-21 0,1 21 0,0-21 16,0 0-16,0 0 0,0 0 15,-1 0-15,1 0 0</inkml:trace>
  <inkml:trace contextRef="#ctx0" brushRef="#br0" timeOffset="93756.36">10287 1778 0,'0'0'0,"0"-21"0,0 0 16,0 0-16,0-1 0,-21 1 0,21 0 15,-21 0-15,-1 21 0,1 0 16,-21 0-16,21 0 0,0 0 15,-22 0-15,22 21 0,0 0 0,-21 0 16,20 22-16,-20-22 0,21 21 16,-21 1-16,20 20 0,-20-21 0,21 1 15,0-1-15,-22 0 0,43 1 0,-21-1 16,21 0-16,0-20 0,0 20 16,0-21-16,21 0 0,1 22 0,-1-43 15,21 21-15,-21 0 16,22-21-16,-1 0 0,21 0 0,-20 0 0,-1 0 15,22-21-15,-22 0 0,0 21 16,1-22-16,-1 1 0,-21 0 16,21 0-16,-42 0 0,0 0 0,0-1 15,0 1-15,0 0 0,0 0 16,-21 21-16,0-21 0,-21 21 0,21 0 16,-22-21-16,22 21 0,-21 0 0,21 0 15,-1 0-15,1 0 0,0 0 16,42 0-1,0 0-15,22-22 16,-22 22-16,21 0 0,-21 0 16,22 0-16,-22 0 0,21 0 0,-21 0 15,22 0-15,-22 22 0,0-1 16,0-21-16,0 21 0,-21 0 0,0 21 16,0-20-16,0 20 0,0 0 15,0 1-15,0-1 0,0 21 0,0-20 16,0 20-16,-21 1 0,0-1 0,0 1 15,-21-1-15,20 1 0,1-1 16,0-20-16,-21 20 0,21-21 0,-1 1 16,1 20-16,0-42 0,0 22 15,21-1-15,-21-21 0,21 0 0,0 1 16,0-1 0,21-42-1,0-1-15,0 22 0,0-21 16,1-21-16,-1 21 0,0 0 0,0-22 15,21 1-15,-20 0 0,20-1 0</inkml:trace>
  <inkml:trace contextRef="#ctx0" brushRef="#br0" timeOffset="94162.02">10753 2201 0,'0'0'16,"-22"-21"-16,1 0 15,21 0-15,0 0 0,0 0 0,0-1 16,0 1-16,0 0 0,0 0 16,21 21-1,1-21-15,-1 21 0,0 0 0,0 0 16,0 0-16,0 0 0,1 21 16,20 0-16,-21 0 0,0-21 0,0 43 15,-21-22-15,0 0 0,22 0 0,-22 0 16,0 0-16,0 1 15,0-1-15,0 0 0,-22 0 0,1 0 16,0 0-16,0-21 0,0 0 31,0-21-31,21 0 16,0 0-16,0 0 16,0 0-16,0-1 0,21-20 0,0 21 15,0 0-15,-21 0 0,21-1 0,0 1 16,1 21-16,-1-21 0,0 0 15,0 21-15,0-21 0,0 21 16,1 0-16,-1 0 0,0 0 16,0 0-16</inkml:trace>
  <inkml:trace contextRef="#ctx0" brushRef="#br0" timeOffset="94407.95">11409 2011 0,'0'0'0,"0"21"31,0 0-15,-21-21-16,21 21 0,0 1 0,0-1 15,-22 0-15,22 0 0,0 0 0,-21 0 16,21 1-16,0-1 0,0 0 16,0 0-16,0 0 0,0 0 15,0 1-15,0-1 0,0-42 47,0-1-47,21 22 16,1-21-16,-22 0 0</inkml:trace>
  <inkml:trace contextRef="#ctx0" brushRef="#br0" timeOffset="94707.78">11472 1884 0,'0'-21'15,"0"42"-15,0-63 0,-21 42 0,21-22 0,-21 22 16,0 0-16,0 0 15,21 22-15,0-1 16,0 0 0,0 0-1,21-21-15,0 0 0,0 0 16,0 0-16,0 0 0,1-21 16,-22 0-16,21 21 0,-21-21 15,0-1-15,0 1 0,0 0 16,0 0-16,-21 0 15,-1 21-15,1 0 0,0 0 16,0 0-16,0 0 0,0 21 16,21 0-16,0 0 0,0 0 0,0 1 15,0-1-15,0 0 16,0 0-16,0 0 0,0 0 0,0 1 0,21-1 16,0-21-16,0 21 0</inkml:trace>
  <inkml:trace contextRef="#ctx0" brushRef="#br0" timeOffset="95227.53">12107 1990 0,'0'0'16,"0"-21"-16,-21-1 0,21 1 0,-21 21 15,0-21-15,0 21 16,-1 0-16,1 0 0,-21 0 15,21 0-15,0 0 0,-1 21 16,1 0-16,0 1 0,0-1 0,0 0 16,0 0-16,-1 0 0,1 22 0,0-22 15,21 0-15,0 0 0,-21 0 16,21 0-16,0 1 0,0-1 0,0 0 16,21-21-16,0 0 15,0 0-15,1 0 0,-1 0 16,21 0-16,-21 0 0,0 0 0,1-21 15,20 0-15,-21-1 0,0 1 16,0 0-16,1-21 0,20-1 16,-21 1-16,0 0 0,-21-22 0,21 22 15,1-22-15,-22 1 0,0 21 16,21-1-16,-21 1 0,0 0 0,0 20 16,0 1-16,0 0 0,0 0 15,-21 21-15,-1 0 0,1 21 16,0 0-16,0 0 0,21 1 0,-21 20 15,21 0-15,-21 1 0,21 20 16,-22-21-16,22 22 0,0-22 0,0 1 16,0-1-16,0 0 0,0 1 15,22-1-15,-1-21 0,0 21 16,0-20-16,0-1 0,22 0 0,-22-21 16,21 0-16,0 21 0,-20-21 15,20 0-15,0 0 0,1 0 0,-22-21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56:11.0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6540 1291 0,'0'0'0,"0"-21"0,0 0 0,0 0 0,0 0 16,0-1 0,0 1-16,0 0 0,0 0 15,0 0-15,0 0 0,0-1 16,0 1-16,0 0 15,0 42 17,0 0-32,0 1 0,0-1 15,0 0-15,0 0 0,0 21 16,0 1-16,0-22 0,0 21 0,0 1 16,0-1-16,0 21 0,0-20 15,0 20-15,0 1 0,0 20 0,0-20 16,0-1-16,0 22 0,0-21 15,0 20-15,0 1 0,0 0 16,0-1-16,0 22 0,0-21 0,0 21 16,0-22-16,0 22 0,22-21 15,-22 21-15,0-1 0,0 1 0,0 0 16,0 0-16,0 0 0,0 0 16,0-1-16,0 1 0,0 0 0,0 0 15,0 0-15,-22 21 0,22-21 0,-21-1 16,21 22-16,0 0 0,-21-21 15,0 21-15,0 0 0,21-21 0,-21 21 16,-1 0-16,1-21 0,21 21 16,-21-21-16,0 21 0,0-21 15,0 21-15,21-22 0,-22 1 0,1 0 16,21 0-16,0 0 0,-21 0 0,0-22 16,21 22-16,-21-21 0,21-22 15,0 22-15,0-22 0,0 1 0,0-1 16,0-20-16,0-1 0,0-21 0,0 0 15,0 1-15,0-44 16,0-20-16,0 21 16,0-21-16,0-22 0,0 22 0,0-43 15,0 22-15</inkml:trace>
  <inkml:trace contextRef="#ctx0" brushRef="#br0" timeOffset="2131.94">6477 1122 0,'0'0'0,"-21"-21"0,-22 0 31,43-1-31,0 1 15,0 0 1,22 21 15,-1 0-31,0 0 0,21 0 16,1 0-16,-1 0 0,21 0 16,1 0-16,-1 0 0,1 0 15,21 0-15,-1 0 0,-20 0 16,42 0-16,-22 0 0,22 0 15,0 0-15,21 0 0,0 0 0,0 0 16,0 0-16,21 0 0,0 0 16,0 0-16,22 0 0,-1 0 0,0 0 15,1 0-15,-1 0 0,0 0 16,22 0-16,-22 0 0,-21 0 0,22 0 16,-22 0-16,0-21 0,0 21 15,0 0-15,1 0 0,-22 0 16,21 0-16,-21 0 0,0 0 0,0-21 15,0 21-15,21 0 0,-21 0 16,0 0-16,0 0 0,-21-21 0,0 21 16,-1 0-16,1 0 15,0 0-15,-21 0 0,21 0 0,-22-22 16,1 22-16,-22 0 0,22 0 16,-43 0-16,22 0 0,-22 0 0,-21 0 15,1 0-15,-1 0 0,0 0 16,0 0-16,-21 22 78,0-1-78,0 0 16,0 0-16,0 0 0,0 0 15,-21 1-15,21 20 0,0-21 0,0 21 16,0-20-16,0 20 0,0 0 15,0 1-15,0-1 0,0 0 0,0 1 16,0 20-16,0 1 0,0-1 16,0 1-16,0-1 0,0 1 0,21-1 15,-21 22-15,21-22 0,0 22 0,-21-22 16,22 22-16,-1 0 0,-21 21 16,21-22-16,-21 1 0,21 21 0,-21-22 15,0 22-15,21-21 0,-21 21 16,0 0-16,21-1 0,-21 1 15,0 0-15,0 0 0,0 0 16,0 0-16,0-1 0,0 22 0,0-21 16,0 0-16,0 21 0,0-21 0,0 21 15,0-21-15,0 21 0,0-21 16,0 21-16,0-22 0,0 1 0,0 0 16,0 0-16,0 0 0,0-22 15,22 22-15,-22-21 0,0 0 0,21-1 16,-21 1-16,0 0 0,0 20 0,0-20 15,0-21-15,0 20 0,0 1 16,0-22-16,0 1 0,0-1 0,21 1 16,-21-1-16,0-20 15,21 20-15,-21-20 0,0-1 0,0 0 16,0 1-16,0-1 0,21-21 0,-21 0 16,0 22-16,0-22 0,0 0 15,0 0-15,0 0 0,0 0 16,0 1-16,0-1 15,0 0 17,-21-21-17,0 0 17,0 21-32,0-21 15,-1 0-15,1 0 16,0 0-16,0 0 0,0 21 15,-22-21-15,22 0 0,0 0 0,-21 0 16,-1 0-16,1 21 0,21-21 16,-21 0-16,-1 0 0,1 0 0,-22 0 15,22 0-15,0 0 0,-22 22 0,1-22 16,20 0-16,-20 0 0,-1 0 0,1 0 16,-1 0-16,1 0 0,-1 0 15,-20 0-15,20 0 0,-20 0 16,-1 0-16,21 0 0,-20 0 0,-1 0 15,0-22-15,1 22 0,-1-21 16,0 21-16,1 0 0,-22 0 0,0 0 16,0 0-16,-21-21 0,21 21 0,-21 0 15,0 0-15,0 0 0,0 0 0,0 0 16,0 0-16,-21 0 0,21 0 16,0 0-16,21 0 0,-21 0 0,22 0 15,-22 0-15,21 0 0,0 0 0,-21 0 16,21 21-16,-21-21 0,21 21 15,0-21-15,-21 0 0,22 0 0,-22 22 16,0-22-16,0 0 0,21 0 0,-21 0 16,21 21-16,21-21 15,-21 0-15,22 0 0,-1 0 0,0 0 16,1 0-16,20 0 0,-20 0 0,20 0 16,1 0-16,-1 0 0,1 0 0,-1 0 15,1 0-15,20 0 0,1 0 16,0 0-16,-1 0 0,22 0 0,-21-21 15,21 21-15,-1 0 16,22-22 15,22 22-15,-1 0 0,0 0-1,0 0 1,-21 22 15,-21-22 0,0 0-31</inkml:trace>
  <inkml:trace contextRef="#ctx0" brushRef="#br0" timeOffset="14263.49">7937 1609 0,'22'0'16,"-1"0"-16,0 0 0,0-21 0,0 21 16,0-22-16,1 1 0,-1 0 15,21 0-15,-21 0 0,0 21 0,1-21 16,-1-1-16,0 1 0,0 0 15,-21 0-15,0 0 0,0 0 16,0-1-16,-42 22 16,21 0-16,-1 0 15,-20 0-15,0 0 0,-1 0 16,1 0-16,0 0 0,-1 22 0,1-1 16,0-21-16,-1 21 0,1 0 15,21 0-15,-21 0 0,20 1 0,1-1 16,21 0-16,0 0 0,0 0 15,0 0-15,21 1 0,1-1 16,20 0-16,-21 0 0,21 0 16,-20 0-16,20 22 0,0-22 0,1 0 15,-1 0-15,0 22 16,-21-22-16,1 21 0,-1 0 0,0-20 16,-21 20-16,0 0 0,0-21 0,0 22 15,-21-1-15,0 0 0,-1-20 16,-20 20-16,0 0 0,-1-21 0,-20 22 15,21-22-15,-22 0 0,1-21 16,-1 0-16,1 0 0,20 0 0,-20 0 16,20 0-16,1-21 0,0 0 15,-1 0-15,22-22 0,0 22 0,-21 0 16,21-21-16,-1-1 0,22 1 16,0 21-16,-21-22 0,21 1 0,0 0 15,0-1-15,0 22 0,21-21 16,1 21-16,-1 0 0,0 21 0,0 0 15,0 0-15,0 0 16,1 0-16,-1 0 0,0 0 0,21 0 16,-21 21-16,1 0 0,-1-21 15,-21 21-15,21 0 0,0-21 0,-21 21 16,21 1-16</inkml:trace>
  <inkml:trace contextRef="#ctx0" brushRef="#br0" timeOffset="14651.29">8213 2074 0,'0'0'0,"21"0"0,42-63 31,-42 63-31,-21-21 0,22 0 0,-1-1 15,-21 1-15,0 0 0,21 0 0,-21 0 16,0 0-16,0-1 0,0 1 16,-21 21-16,0 0 15,-1 0 1,1 0-16,0 21 0,0 1 0,0-1 16,0 0-16,-1 21 0,1-21 15,21 22-15,0-1 0,0-21 0,0 22 16,0-1-16,0-21 0,0 21 0,0-20 15,0-1-15,0 0 0,0 0 16,0 0-16,0 0 0,21-21 0,1 0 16,-1 0-16,0 0 15,0 0-15,0 0 0,0 0 0,1-21 16,-1 0-16,0 0 0,0 0 16</inkml:trace>
  <inkml:trace contextRef="#ctx0" brushRef="#br0" timeOffset="14951.21">8805 1270 0,'0'0'0,"-21"0"16,0 0-16,0 0 0,21 21 15,0 0-15,-21 1 0,21 20 16,-22 0-16,22 1 0,-21 20 0,21-21 15,0 22-15,-21-1 0,21 1 16,0-1-16,-21 1 0,0-1 16,21-20-16,-21 20 0,21-20 15,0-1-15,-22-21 0,22 21 0,0-20 16,0-1-16,0 0 0,0 0 16,22-21-1,-1 0-15,0-21 16,0 0-16,0 0 15,0-1-15</inkml:trace>
  <inkml:trace contextRef="#ctx0" brushRef="#br0" timeOffset="15314.99">8763 2074 0,'0'22'16,"21"-22"-1,0 0-15,0 0 16,1 0-16,-1-22 0,0 22 0,21-21 16,-21 21-16,1-21 0,-1 0 0,0 21 15,0-21-15,0 0 0,-21-1 16,0 1-16,0 0 16,-21 21-16,0 0 15,0 0-15,-22 0 0,22 0 0,-21 21 16,21 0-16,-22-21 15,22 22-15,0 20 0,0-21 0,0 0 16,0 0-16,21 22 0,-22-22 16,22 0-16,0 0 0,0 0 0,0 1 15,0-1-15,0 0 0,22-21 16,-1 0-16,21 0 0,-21 0 16,0 0-16,22 0 0,-1 0 0,-21-21 15,22 0-15,-22-1 0,21 1 16,0 0-16,-20 0 0</inkml:trace>
  <inkml:trace contextRef="#ctx0" brushRef="#br0" timeOffset="15759.56">9250 1884 0,'0'63'16,"0"-41"-1,0-1-15,0 0 0,0 0 0,-21 0 16,21 0-16,0 1 0,0-1 15,0 0-15,0 0 0,0 0 0,0 0 16,0 1-16,-22-22 16,1 0 15,21-22-31,0 1 16,0 0-16,0 0 15,-21 0-15,21 0 0,0-1 0,0-20 16,0 21-16,0 0 0,21-22 15,-21 22-15,21 0 0,1 0 0,-1 0 16,21 21-16,-21 0 0,0-21 16,1 21-16,20 0 0,-21 0 0,0 21 15,0 0-15,1-21 0,-1 21 16,0 21-16,-21-20 0,21-1 0,-21 0 16,0 0-16,0 0 0,0 0 15,0 1-15,0-1 0,-21 0 0,0 0 16,0 0-16,21 0 0,-22-21 15,22 22-15,-21-22 16,42-22 15,-21 1-31,22 0 0,-1 0 16</inkml:trace>
  <inkml:trace contextRef="#ctx0" brushRef="#br0" timeOffset="15987.43">9885 1799 0,'0'0'0,"0"21"15,0 1-15,0-1 0,0 0 0,0 0 16,0 21-16,-21-20 0,-1-1 16,22 0-16,-21 0 0,21 0 0,0 0 15,0 1-15,0-1 0,0 0 16,21-21 15,-21-21-31,22 0 16,-1-1-16,0 1 0</inkml:trace>
  <inkml:trace contextRef="#ctx0" brushRef="#br0" timeOffset="16309.25">9885 1566 0,'0'0'0,"-43"0"32,22 22-32,21-1 15,0 0 1,21-21 0,1 0-1,-22-21-15,21 0 0,0 21 16,0-22-16,0 22 0,-21-21 0,0 0 15,21 21-15,-21-21 0,-21 21 32,0 0-17,0 21-15,0 0 16,21 0-16,0 1 16,0-1-16,0 0 0,0 0 0,0 0 15,21 0-15,0 1 0</inkml:trace>
  <inkml:trace contextRef="#ctx0" brushRef="#br0" timeOffset="17367.89">10223 1820 0,'0'0'0,"0"22"0,0-1 0,-63 42 31,63-42-31,0 1 0,-21-1 0,21 21 16,0-21-16,-21 0 0,21 1 16,0 20-16,0-21 0,0 0 0,0 0 15,0 1-15,21-1 0,0-21 16,0 0-16,0 0 16,0 0-16,1 0 0,-1 0 0,0 0 15,0 0-15,21-21 0,-20 21 0,-1-22 16,21 1-16,-21 0 0,0 0 15,1 0-15,-1 0 0,0-22 0,-21 22 16,0 0-16,21-21 0,-21 20 16,0 1-16,0 0 0,0 0 0,0 0 15,-21 42 17,0 0-32,21 21 15,0-20-15,0-1 0,-21 0 16,21 0-16,0 21 0,0-20 0,0-1 15,0 0-15,0 0 16,0 0-16,21-21 0,0 0 16,0 21-16,0-21 0,0 0 15,1 0-15,20 0 0,-21-21 0,0 21 16,22-21-16,-22 0 0,0 21 0,0-21 16,0 0-16,0-1 0,1 1 15,-22 0-15,0 0 0,0 0 0,0 0 16,0-1-16,0 1 15,-22 21 1,1 0 0,0 0-16,21 21 0,0 1 15,0-1-15,0 0 0,0 0 0,-21 0 16,21 0-16,0 1 0,0-1 16,0 0-16,0 0 15,0-42 32,0 0-47,0 0 16,0-1-16,0 1 15,21 0-15,-21 0 0,0 0 0,0 0 16,0-1-16,21 1 0,0 0 16,1 0-16,-1 0 0,-21 0 0,21 21 15,0 0-15,0-22 0,0 22 16,1 0-16,-1 0 0,0 22 0,0-22 15,0 21-15,-21 0 0,21 0 16,1 0-16,-22 0 0,21 1 0,-21-1 16,0 0-16,0 0 0,0 0 15,0 0-15,0 1 0,0-1 0,0 0 16,-21-21 15,21-21-31,0 0 16,0-1-16,0 1 15,0-21-15,21 21 0,0-22 0,0 22 16,0-21-16,0 0 0,22-1 0,-22 22 16,0-21-16,21 21 0,-20-1 15,-1 22-15,0 0 0,21 0 0,-21 0 16,1 22-16,-22-1 0,21 21 16,-21-21-16,0 22 0,0-22 0,0 21 15,0 0-15,0-20 0,0 20 16,-21-21-16,21 0 0,0 0 0,-22 1 15,1-1-15,0-21 16,21-21 0,0-1-16,0 1 15</inkml:trace>
  <inkml:trace contextRef="#ctx0" brushRef="#br0" timeOffset="22046.99">12382 1482 0,'22'0'31,"-1"0"-16,0 0-15,0 0 0,0-21 16,0 21-16,1-22 0,-1 1 16,0 0-16,0 0 15,0 0-15,0 0 0,-21-1 16,0 1-16,22-21 0,-22 21 0,0 0 16,0-1-16,0 1 0,0 0 15,-22 21 1,1 21-16,21 0 15,0 1-15,0 20 0,-21 0 0,21 1 16,-21-1-16,21 0 0,0 22 16,-21-1-16,21 1 0,0-1 15,0 1-15,0-1 0,0 1 0,0-1 16,0-20-16,0 20 0,0-21 0,0-20 16,0 20-16,0-21 0,0 21 15,0-20-15,0-1 0,0 0 16,0 0-16,-21-21 15,-1 0 1,1 0-16,0 0 0,0-21 0,0 21 16,0-21-16,-1 0 0,-20 21 0,21-22 15,-21 1-15,20 0 0,-20 0 16,21 0-16,0 21 0,0 0 0,-1 0 16,1 0-1,21 21-15,0 0 0,0 0 16,0 0-1,0 1-15,21-22 0,1 21 0,-1-21 16,0 0-16,0 0 0,21 21 0,-20-21 16,-1 0-16,21 0 0,-21 0 15,22 0-15,-22-21 0,21 0 0,-21 21 16,22-22-16,-22 1 0,21 0 16,-21 0-16,0 0 0,1 0 0,20-22 15,-42 22-15,21 0 0,-21 0 16,21-22-16,-21 22 0,0 0 0,0 0 15,0 42 1,0 0 0,0 0-16,0 1 15,0-1-15,0 21 0,0-21 0,0 0 16,0 22-16,0-22 0,0 0 16,-21 0-16,21 0 0,0 1 0,-21-1 15,21 0-15,0-42 47,21 0-47,0-1 0,0 22 16,-21-42-16,22 21 0,-1 0 0,0 0 15,0-22-15,0 22 0,0-21 16,1 21-16,-1-22 0,0 22 16,0 21-16,0-21 0,0 21 15,-21 21-15,22 0 16,-22 0-16,0 1 0,0-1 0,0 21 15,0-21-15,0 0 0,0 1 16,0 20-16,0-21 0,0 0 0,0 0 16,0 1-16,0-1 15,21 0-15,0-21 0,0 0 16,0 0-16,0 0 0,1 0 16,20 0-16,-21 0 0,0-21 0,22 0 15,-22-1-15,0 1 0,0 0 16,0 0-16,0 0 0,1-22 15,-1 1-15,0 0 0,0-1 0,-21-20 16,0 21-16,0-22 0,21 1 16,-21-1-16,21 1 0,-21-1 0,0 1 15,0-1-15,0 22 0,22-22 16,-22 1-16,21 20 0,-21 1 0,0 0 16,0 21-16,0-1 0,0 44 15,0-1 1,0 0-16,0 21 0,0 1 15,-21-1-15,21 21 0,-22-20 0,1 20 16,21 1-16,0-1 0,0 1 16,-21-1-16,21 1 0,0-1 0,0-20 15,-21 20-15,21-21 16,0 1-16,0-1 0,0 0 0,0-20 16,0 20-16,21-21 0,0 0 15,0 0-15,-21 1 0,22-22 0,-1 0 16,0 0-16,0 0 0,0 0 0,0 0 15,22 0-15,-22 0 0,0-22 16,21 1-16,-20 0 0,20 0 0,-21-21 16,21 20-16,-20 1 0,-1-21 15,0 0-15,0-1 0,-21 22 16,0-21-16,0-1 0,0 22 16,0 0-16,0 0 0,-21 21 0,0 0 15,0 0-15,-1 0 0,1 0 16,0 21-16,0 0 0,0 0 0,0 1 15,21-1-15,0 0 0,0 0 0,0 0 16,0 0-16,0 1 0,0-1 16,21 0-16,0 0 0,0 0 15,0 0-15,22 1 16,-22-1-16,0 0 0,0 0 0,0-21 16,-21 21-16,21-21 0,1 21 15,-1-21-15,0 0 0,0 0 16,0 0-16,0 0 0,1 0 0,-1 0 15,0 0-15,0 0 0,21 0 16,-20-21-16,-1 0 0,0 21 0,0-21 16,0 0-16,0 0 0,1-22 15,-1 22-15,0 0 0,0-21 0,-21 20 16,0 1-16,0 0 0,0 0 16,0 0-16,0 0 0,0-1 0,0 44 31,0-1-31,0 0 0,0 0 15,0 0-15,-21 0 0,21 1 0,0 20 16,-21-21-16,21 0 16,0 0-16,0 1 0,0-1 0,0 0 15,0 0-15,0 0 16,0 0-16,21-21 0,0 0 16,0 0-16,0 0 0,1 0 15,-1 0-15,0-21 0,0 0 16,0 0-16,0 21 0,-21-21 0,0 0 15,22-1-15,-22 1 0,0-21 16,0 21-16,0 0 0,0-1 0,0-20 16,-22 21-16,22 0 0,-21 21 15,0-21-15,0 21 0,0 0 0,0 0 16,-1 0 0,22 21-1,22-21-15,-1 0 16,0 0-16,21 0 0,-21 0 15,22 0-15,-1 0 0,22 0 0,-22 0 16,21 0-16,1 0 0,-22 0 16,22 0-16,-22-21 0,0 21 0,1-22 15,-22 22-15,21 0 0,-42-21 16,-21 21 15,0 0-31,0 0 0,0 0 0,-1 0 16,-20 0-16,21 21 0,0 1 15,0-1-15,-1 21 0,1-21 16,0 0-16,0 22 0,0-22 0,0 21 16,-1-21-16,1 1 0,0-1 15,21 0-15,0 0 0,0 0 0,0 0 16,0 1-16,0-1 16,21-21-16,0 0 15,1 0-15,-1 0 0,21 0 0,-21 0 16,0 0-16,22-21 0,-22-1 15,0 1-15,21 0 0,-20 0 0,-1 0 16,0 0-16,0-22 0,0 1 16,22 0-16,-43-1 0,21-20 15,0 20-15,0-20 0,-21-1 16,21 22-16,-21-21 0,0 20 0,0-20 16,0 20-16,21 1 0,-21 0 0,0 21 15,0-1-15,0 1 0,0 0 16,0 0-16,-21 42 15,21 0-15,-21 0 16,0 22-16,0-1 0,21 0 16,-21 1-16,21 20 0,-22-20 0,1 20 15,21-21-15,0 22 0,0-1 0,-21-20 16,21-1-16,0 0 16,0 1-16,0-1 0,0-21 0,0 22 15,0-22-15,0 0 0,0 0 16,21 0-16,0 0 0,1-21 0,-1 22 15,0-22-15,0 0 0,0 0 0,0 0 16,1 0-16,-1 0 0,21-22 16,-21 22-16,0-21 0,22 0 0,-22 0 15,0 0-15,0 0 0,0-1 16,1-20-16,-1 21 0,0-21 0,-21 20 16,0 1-16,0-21 0,0 21 15,0 0-15,0-1 0,0 44 31,0-1-15,-21 21-16,21-21 0,-21 0 0,21 22 16,0-22-16,0 0 0,0 21 15,0-20-15,0-1 0,0 0 0,0 0 16,0 0-16,0 0 16,21-21-16,0 0 0,0 0 15,0 0-15,0 0 0,1 0 16,-1 0-16,0-21 0,0 0 15,-21 0-15,21 0 0,0 0 0,-21-1 16,0 1-16,22-21 0,-22 21 16,21-22-16,-21 22 0,0-21 15,0 21-15,0 0 0,0-1 16,0 44 0,0-1-1,0 0-15,0 0 0,0 0 0,-21 0 16,21 22-16,0-22 0,0 0 15,0 0-15,0 0 0,0 22 0,0-22 16,0 0-16,0 0 16,21 0-16,0-21 15,0 0-15,0 0 0,0 0 0,1 0 16,-1 0-16,0 0 16,0 0-16,0-21 0,22 0 0,-22 21 15,0-21-15,0 0 0</inkml:trace>
  <inkml:trace contextRef="#ctx0" brushRef="#br0" timeOffset="23731.73">16383 1905 0,'0'0'0,"0"-21"0,0 0 0,0 0 16,0-1-16,-21 22 15,0 0-15,-1 0 16,1 22-16,0-22 0,21 21 16,-21 0-16,0 0 0,21 0 15,-21 22-15,21-22 0,0 0 0,0 0 16,0 0-16,0 22 15,0-22-15,0 0 0,0 0 16,0 0-16,21-21 0,0 0 0,0 21 16,0-21-16,0 0 0,22 0 15,-22 0-15,21 0 0,-21-21 0,22 21 16,-1-21-16,-21 0 0,22 0 16,-22 0-16,0-1 0,21-20 0,-21 0 15,1-1-15,-22 1 0,21 0 16,-21-22-16,21 22 0,-21-22 0,0 1 15,0-1-15,0 22 0,0-21 16,0-1-16,0 22 0,0-22 0,0 22 16,0 0-16,0 20 15,0-20-15,0 21 0,-21 21 16,0 0 0,-1 0-16,22 42 0,0-21 0,0 22 15,-21-1-15,21 0 0,-21 1 16,21-1-16,0 22 0,-21-22 0,21 21 15,0 1-15,0-22 0,0 22 16,0-22-16,0 0 0,0 22 0,0-22 16,0-21-16,0 22 0,0-1 0,0-21 15,0 0-15,0 1 0,21-1 16,0 0-16,-21 0 0,21-21 16,1 0-16,-1 0 0,0 0 15,0 0-15,21 0 0,-20 0 16,-1 0-16,0-21 0,0 0 0,21 0 15,-20-1-15,-1 1 0,0-21 16,0 21-16,0-22 0,0 22 0,1-21 16,-22 21-16,0 0 0,21-1 15,-21 44 1,0-1-16,-21 21 16,-1-21-16,22 0 0,0 1 15,0 20-15,-21-21 0,21 0 16,0 0-16,0 1 0,0-1 15,0 0-15,0 0 0,0 0 0,0 0 16,21-21-16,1 0 16,-1 0-16,0 0 0,0 0 15,0 0-15,0 0 0,1 0 16,-1-21-16,0 0 0,0 0 0,0 21 16,0-21-16,1-22 0,-1 22 0,-21 0 15,0 0-15,21 0 0,0 0 16,-21 42 15,-21 0-31,0 0 16,21 0-16,-21 0 15,21 1-15,0-1 0,0 0 16,0 0 0,21-21-16,0 0 0,0 0 15,0 0-15,0 0 0,1 0 16,-1 0-16,-21-21 0,21 21 15,0-21-15,-21 0 0,0-1 16,0 1-16,0 0 0,0 0 16,0 0-16,0 0 0,-21-1 0,0 1 15,0 0-15,-1 21 0,1 0 16,0 0-16,0 0 0,0 0 16,0 0-16,42 0 31,0 0-31,21 0 15,-21-21-15,22 21 0,-22 0 16,21 0-16,-21-21 0,1 21 0,20 0 16,-21 0-16,0 0 0,0 0 15,1 0-15,-1 21 0,-21 0 0,0 0 16,0 0-16,0 1 0,0-1 16,0 21-16,0-21 0,0 0 0,0 1 15,0-1-15,0 0 0,0 0 0,0 0 16,0 0-1,0 1 1,0-44 0,0 1-1,0 0-15,0 0 16,0 0-16,0 0 0,21-22 16,0 22-16,-21 0 0,21-21 0,0 20 15,1-20-15,-1 21 0,0 0 16,-21 0-16,21-1 0,0 1 0,0 21 31,-21 21-31,0 1 0,0-1 0,0 0 16,0 0-16,0 0 15,0 0-15,0 22 0,0-22 0,0 0 16,0 0-16,0 0 0,0 1 16,0-1-16,0 0 0,22-21 15,-1 0-15,0 0 0,0 0 16,0 0-16,0 0 0,1 0 15,-1 0-15,0 0 0,21-21 0,-21 0 16,1-1-16,-1 1 0,0 0 16,0 0-16,0 0 0,0-22 0,-21 1 15,22 21-15,-22-21 0,0 20 16,0-20-16,0 21 0,0 0 0,0 0 16,-22 21-16,1 0 15,0 0-15,0 0 0,0 0 0,21 21 16,-21 0-16,21 21 0,-22-21 15,22 22-15,0-22 0,0 0 0,0 21 16,0-20-16,0-1 0,0 0 16,0 0-16,0 0 0,0 0 0,22-21 15,-22 22-15,0-1 0,0 0 16,-22-21 15,1 0-31,0 0 16,0 0-16,0 0 0,0-21 15,21 0-15,-22 21 0,22-22 16,-21 1-16,21 0 0,0 0 16,0 0-16</inkml:trace>
  <inkml:trace contextRef="#ctx0" brushRef="#br0" timeOffset="23927.61">17949 1355 0,'0'0'0,"-21"-21"0,-21 21 0,21 0 16,-1 0-16,1-22 0,0 22 16,0 0-16,0 0 31,0 0 0,-1 0-31,22 22 0</inkml:trace>
  <inkml:trace contextRef="#ctx0" brushRef="#br0" timeOffset="24144.49">16425 1482 0,'0'0'0,"-42"0"16,21 0-16,0 21 0,21 0 0,21-21 15,0 0-15,21 0 16,1 0-16,20 0 0,-21 0 0,22 0 15,-22 0-15,22 0 0,-1 0 16,1 0-16,-1 0 0,-20 0 0,20 0 16,-21 0-16,22 0 0,-43-21 15,21 21-15,-20 0 0,-22-21 0</inkml:trace>
  <inkml:trace contextRef="#ctx0" brushRef="#br0" timeOffset="24412.34">14309 1524 0,'0'0'15,"-64"21"-15,1-21 0,41 0 0,-20 0 0,63 0 31,22 0-31,-22 0 0,21 0 0,22 0 16,-22 0-16,0 0 16,22-21-16,-22 21 0,22 0 0,-22-21 15,0 21-15,1 0 0,-1 0 0,0-21 16,-21 21-16,1 0 0</inkml:trace>
  <inkml:trace contextRef="#ctx0" brushRef="#br0" timeOffset="25364.99">7197 2773 0,'0'0'0,"-22"0"0,-20 0 15,21 0-15,0 0 0,0 0 0,-1 0 16,1 0-16,42 0 15,1 0 1,-1 0-16,0 0 0,21 0 16,1 0-16,-1 0 0,21 0 0,1 0 15,-1 0-15,22 0 0,0 0 0,-1 0 16,22 0-16,-21 0 16,21 0-16,0 0 0,-1 0 0,22-21 15,0 21-15,0 0 0,0 0 16,22-21-16,-1 21 0,0 0 0,0-22 15,21 22-15,1 0 0,20 0 16,-20-21-16,-1 21 0,21-21 0,1 21 16,-1 0-16,1 0 0,-22 0 0,22 0 15,-1 0-15,1-21 0,-1 21 16,1 0-16,-1 0 0,1 0 0,-1 0 16,22 0-16,-22-21 0,1 21 15,-1 0-15,1 0 0,-1 0 0,1-21 16,-1 21-16,1 0 0,-1 0 15,1-22-15,-1 22 0,-20 0 16,20 0-16,-20-21 0,-1 21 0,0-21 16,-21 21-16,22 0 0,-22 0 15,-21-21-15,0 21 0,0 0 0,0 0 16,-21 0-16,0-21 0,-22 21 16,22 0-16,-21 0 0,-1-21 0,-20 21 15,-1 0-15,-20 0 0,-1 0 16,0-22-16,-20 22 0,-1 0 0,0 0 15,-21-21 1</inkml:trace>
  <inkml:trace contextRef="#ctx0" brushRef="#br0" timeOffset="25503.91">17335 2477 0,'0'0'15,"0"21"1,-21-21-16,0 0 16,0 21-16,0 0 15,0-21-15,-22 21 0</inkml:trace>
  <inkml:trace contextRef="#ctx0" brushRef="#br0" timeOffset="26313.09">7451 3620 0,'0'0'0,"0"-22"0,0 1 0,0 0 15,0 0-15,0 0 0,0 0 16,0 42 15,0 0-31,0 0 0,0 21 16,0 1-16,0-1 15,-22 0-15,22 1 0,-21-1 0,21 0 16,0 1-16,0-1 0,0 0 16,0 1-16,0-22 0,0 21 0,0-21 15,0 1-15,0-1 0,21-21 16,1 0 0,-1 0-16,-21-21 0,21 21 15,0-22-15,0-20 16,0 21-16,1 0 0</inkml:trace>
  <inkml:trace contextRef="#ctx0" brushRef="#br0" timeOffset="26569.43">7768 3874 0,'0'0'0,"0"21"16,0 0-16,0 0 15,21-21-15,0 0 16,1 0-16,-1 0 15,0 0-15,0-21 16,-21 0-16,0 0 16,0-1-16,-21 22 15,0 0-15,0 0 0,-1 0 16,1 0-16,0 0 0,0 22 16,21-1-16,0 0 15,0 0-15,0 0 0,21 0 16,0 1-16,-21-1 0</inkml:trace>
  <inkml:trace contextRef="#ctx0" brushRef="#br0" timeOffset="27388.44">7556 4805 0,'0'0'0,"-21"0"15,0-21-15,0 21 16,21-21-16,-21 21 16,21-22-16,0 1 15,0 0-15,21 0 16,0 21-16,0 0 0,0 0 16,1 0-16,-1 0 15,0 0-15,0 0 0,0 21 0,0 0 16,1 0-16,-1 1 0,0 20 15,-21 0-15,21 1 0,-21-1 0,0 0 16,0 22-16,-21-22 0,-21 0 16,20 1-16,-20-1 0,0-21 0,21 22 15,-22-22-15,1 0 0,21 0 0,0 0 16,-22 0-16,22-21 0,0 0 16,0 0-16,0 0 0,-1-21 15,22 0-15,0 0 16,0 0-16,0 0 0,0-1 0,0-20 15,0 21-15,0-21 0,0 20 16,0-20-16,22 21 0,-22 0 16,21 0-16,0 21 0,0 0 15,0 0-15,0 21 0,1 0 16,-1 0-16,0 0 0,0 0 0,0 1 16,0-1-16,-21 21 0,22-21 15,-1 0-15,0 1 0,0-1 0,0 0 16,0 0-16,1 0 0,-1-21 15,-21 21 1,21-21-16,0 0 31,-21-21-31,0 0 16</inkml:trace>
  <inkml:trace contextRef="#ctx0" brushRef="#br0" timeOffset="27563.31">8086 5080 0,'21'-42'32,"-21"63"15,0 0-32,0 0-15,0 0 16,0 1-16</inkml:trace>
  <inkml:trace contextRef="#ctx0" brushRef="#br0" timeOffset="28288.75">7535 5906 0,'0'-22'31,"0"1"-31,0 0 16,0 0-16,21 21 31,1 0-31,-1 0 0,0 0 0,0 0 16,0 21-16,0-21 0,-21 21 16,22 0-16,-22 1 0,21 20 0,-21-21 15,0 0-15,0 22 0,-21-22 0,-1 0 16,1 21-16,-21-21 0,21 1 15,-22-1-15,22 0 0,0 0 0,-21 0 16,21-21-16,-1 0 0,22-21 47,22 0-47,-1 0 0,21 21 16,-21-21-16,0 21 0,22-22 15,-22 22-15,0 0 0,21 0 16,-20 0-16,20 0 0,0 0 0,-21 22 15,1-1-15,20-21 0,-21 21 0,-21 0 16,21 0-16,-21 0 0,0 1 16,0-1-16,0 21 0,-21-21 0,0 22 15,0-22-15,-22 0 0,22 21 16,-21-21-16,21 1 0,-22-1 0,22-21 16,-21 21-16,21-21 0,0 0 0,-1 0 15,-20 0-15,21 0 0,0 0 16,0-21-16,-1 0 0,1-1 0,0 22 15,21-21-15,-21 0 16,21 0-16,-21 21 0,21-21 0,-21 21 16,21-21-16,0-1 15,21 22 1,0-21-16,0 21 0,0 0 0,0-21 16,1 21-16,-1 0 0</inkml:trace>
  <inkml:trace contextRef="#ctx0" brushRef="#br0" timeOffset="28480.72">8191 6181 0,'0'0'0,"-21"0"62,21 21-46,0 0 0</inkml:trace>
  <inkml:trace contextRef="#ctx0" brushRef="#br0" timeOffset="29167.52">7472 6922 0,'0'-22'0,"0"44"0,-21-65 0,21 22 16,-22 0-16,1 21 15,21-21-15,0 42 32,0 0-32,0 0 0,0 0 15,0 1-15,0 20 0,0-21 0,0 0 16,0 0-16,0 22 0,0-22 16,0 0-16,-21 21 0,21-20 0,-21-1 15,21 0-15,-21 0 0,21-42 47,21 0-31,0 21-16,0 0 0,0 0 15,1-21-15,-1 21 0,0-22 0,0 22 16,0 0-16,0 0 0,1-21 16,20 21-16,-21 0 0,0-21 0,0 0 15,1 21-15,-22-21 0,21 21 0,-21-21 16,21-1-16,-21 1 15,0 0-15,0 0 0,0 0 16,0 0-16,-21 21 0,0-22 16,-1 44-1,22-1 1,0 0-16,0 0 16,0 0-16,0 22 0,0-22 0,0 21 15,0 0-15,0 1 0,0-1 16,0 0-16,0-20 0,0 20 0,0 0 15,0-21-15,0 1 0,0-1 16,0 0-16,0 0 0,0 0 0,0-42 47,0 0-47,22 0 16,-22 0-16,0-1 0,21 1 15</inkml:trace>
  <inkml:trace contextRef="#ctx0" brushRef="#br0" timeOffset="29344.74">8191 7049 0,'0'0'0,"22"0"0,-1 0 47,0 0-31,0 0-1</inkml:trace>
  <inkml:trace contextRef="#ctx0" brushRef="#br0" timeOffset="-96737.61">11832 11070 0,'0'0'0,"0"-21"16,21 21-16,-21-21 0,0 0 15,0 0-15,0-1 16,0 1-16,-21 0 15,0 21-15,0-21 0,0 0 0,-1 21 16,1 0-16,0-21 0,-21 21 16,21 0-16,-1 0 0,-20 0 15,21 0-15,0 21 0,-22 0 0,22-21 16,-21 21-16,21 0 0,0 22 0,-1-22 16,1 0-16,0 21 0,0-21 15,21 22-15,0-1 0,0-21 0,0 22 16,0-22-16,0 0 0,0 0 15,0 0-15,0 0 0,0 1 0,21-22 16,0 0-16,0 0 0,1 0 0,-1 0 16,0 0-16,0 0 0,21 0 15,-20-22-15,-1 1 0,21 21 16,-21-42-16,0 21 0,22 0 16,-22-1-16,21-20 0,-21 21 0,1 0 15,-1 0-15,-21-22 0,21 22 0,-21 0 16,21 21-16,-21-21 0,0 0 15,0 42 17,0 0-32,0 0 0,21 0 15,-21 22-15,0-22 0,0 21 0,0 0 16,0 1-16,0-1 0,0 0 16,0 1-16,0-1 0,0 0 0,0 1 15,-21-1-15,21 0 0,-21 1 16,21-1-16,-21 0 0,21-20 15,-21 20-15,-1-21 0,22 21 0,-21-20 16,0 20-16,21-21 0,-21 0 16,0 0-16,0 1 0,-1-1 15,1-21-15,0 0 0,0 0 16,0 0-16,21-21 0,-21 21 16,-1-22-16,1 1 0,21 0 0,-21 0 15,0 0-15,0 0 0,21-1 0,0 1 16,-21 21-16,21-21 0,-22-21 31,22 21-31,0-1 16,22 22-16,-1-21 15,0 21-15,0-21 0,0 21 0,0-21 16</inkml:trace>
  <inkml:trace contextRef="#ctx0" brushRef="#br0" timeOffset="-96237.78">12319 11070 0,'21'-21'16,"-42"42"-16,42-63 0,-21 63 31,0 0-15,0 0-16,0 1 0,-21 20 0,0-21 15,21 21-15,0 1 0,-21-1 16,-1 0-16,1 1 0,21-1 0,-21 0 16,21 1-16,0-1 0,0-21 15,0 22-15,0-22 0,0 0 0,0 21 16,0-21-16,0 1 0,21-1 16,0-21-16,1 0 0,-1 0 15,0 0-15,0 0 0,0 0 16,0 0-16,22 0 0,-22 0 0,0-21 15,0-1-15,0 1 0,22 0 0,-22 0 16,0-21-16,0 20 0,0-20 16,1-21-16,-1 20 0,-21-20 0,0 20 15,0-20-15,0 21 0,0-1 16,0-20-16,-43 42 0,22-22 0,0 22 16,0 0-16,0 0 0,0 0 0,-22 21 15,22 0-15,0 0 0,0 0 16,0 0-16,-1 0 0,22 21 15,-21 0-15,21 0 16,0 0-16,0 0 0,0 1 16,0-1-16,21-21 0,1 21 15,-1 0-15,0-21 0,0 21 16</inkml:trace>
  <inkml:trace contextRef="#ctx0" brushRef="#br0" timeOffset="-95658.64">13377 11345 0,'85'22'15,"-64"-22"1,21 0-16,1 21 0,20-21 15,-20 0-15,20 0 0,22 0 0,-22 0 16,22 0-16,-22 0 0,22 0 0,0 0 16,-22 0-16,1 0 0,-1 0 15,1 0-15,-22-21 0,0 21 0,1 0 16,-22 0-16,0-22 0,0 22 16,-21-21-16,0 0 15,-21 21-15,0-21 16,0 21-16,-22-21 0,22 21 15,-21 0-15,21-21 0,0 21 0,-1 0 16,1 0-16,0 0 0,0-22 16,42 22 15,21 0-15,1 0-16,-22 0 0,0 0 15,0 0-15,0 0 0,1 0 16,-1 0-16,-21 22 15,0-1 1,0 0-16,0 0 0,-21 0 16,-1 22-16,1-22 0,0 0 0,0 0 15,0 21-15,0-20 0,-1-1 16,22 0-16,-21 21 0,21-21 0,-21-21 16,21 22-16,0-1 0,0 0 15,21-21 1,0 0-16,1 0 15,-1 0-15,0-21 0,0 21 0</inkml:trace>
  <inkml:trace contextRef="#ctx0" brushRef="#br0" timeOffset="-95309.62">15684 10795 0,'0'0'0,"0"-21"0,0 42 31,-21 0-15,21 0-16,0 22 0,0-22 16,-21 21-16,21 1 0,-21 20 0,21-21 15,-21 1-15,21 20 0,0-20 16,0-1-16,-21 0 0,21 22 15,0-43-15,-22 21 0,22 1 0,0-22 16,0 0-16,0 21 0,0-21 0,0 1 16,0-1-16,0 0 15,0-42 17,0 0-32,0-1 15,0 1-15,22 0 0,-22-21 16,0 21-16</inkml:trace>
  <inkml:trace contextRef="#ctx0" brushRef="#br0" timeOffset="-95018.14">15621 10880 0,'0'0'16,"0"-21"-16,0-1 0,0 1 0,0 0 0,0 0 16,0 0-16,0 0 0,0-1 15,21 22-15,0-21 16,0 0-16,22 21 0,-1 0 15,0 0-15,1 0 0,-1 0 16,0 0-16,22 0 0,-22 0 0,1 0 16,-1 21-16,-21 0 0,0 1 15,0-1-15,-21 0 0,0 0 16,0 0-16,-21 22 0,0-22 0,0 0 16,-21 21-16,-1-21 0,1 1 15,0-1-15,-22 21 0,22-21 0,-1 0 16,1 1-16,0-1 0,-1 0 0,1 0 15,21 0-15,0 0 0,0-21 16,-1 22-16,1-1 0,0-21 0,21 21 16</inkml:trace>
  <inkml:trace contextRef="#ctx0" brushRef="#br0" timeOffset="-94509.55">12107 12912 0,'-21'-21'0,"42"42"0,-42-64 15,0 43-15,21-21 0,-21 21 0,0 0 16,-1 21-16,1 1 16,21-1-16,-21 21 0,21-21 15,0 22-15,-21-1 0,21 0 16,-21 1-16,21-22 0,0 21 16,0 0-16,-21 1 0,21-22 0,0 21 15,-22-21-15,22 1 0,0 20 0,0-21 16,0 0-16,0 0 15,22-21-15,-1 0 16,0 0-16,0 0 16,0-21-16</inkml:trace>
  <inkml:trace contextRef="#ctx0" brushRef="#br0" timeOffset="-94097.75">12382 12975 0,'-21'127'31,"21"-106"-31,-21 22 0,21-22 0,0 21 16,0 1-16,0-22 0,0 21 16,-21-21-16,21 22 0,0-22 0,0 0 15,0 21-15,0-21 0,21 1 0,-21-1 16,21-21-16,0 21 0,1-21 15,-1 0-15,0 0 0,0 0 0,0 0 16,0-21-16,1 21 16,-1-21-16,21-1 0,-21 1 0,0-21 15,-21 21-15,22-22 0,-1 22 0,-21-21 16,0 0-16,0-1 0,0 1 16,0 0-16,0-1 0,-21 22 0,-1-21 15,1 21-15,0-1 0,0 1 16,0 0-16,0 21 0,-1 0 0,1 0 15,0 21-15,21 0 16,0 1-16,0-1 16,0 0-16,0 0 0,21 0 15,0 0-15,1-21 0,-1 22 16,0-22-16,0 0 0,21 0 16</inkml:trace>
  <inkml:trace contextRef="#ctx0" brushRef="#br0" timeOffset="-93570.05">13716 13208 0,'21'0'31,"0"0"-31,0 0 16,1 0-16,20 0 0,0 0 0,22 0 15,-1 0-15,1 0 0,20 0 16,-20 0-16,21 0 0,-1 0 0,1-21 16,0 21-16,-22 0 0,22 0 0,-1 0 15,-20-21-15,21 21 0,-43 0 16,21 0-16,1-21 0,-22 21 0,-21-22 16,22 22-16,-22-21 0,-21 0 15,0 0-15,-42 0 16,20 21-16,-20-21 0,0-1 15,-1 22-15,1-21 0,0 21 16,-1 0-16,22 0 0,-21-21 0,21 21 16,42 0 15,0 0-31,0 0 0,0 0 16,1 0-16,20 0 0,-21 0 15,0 0-15,22 0 0,-22 0 0,0 0 16,0 21-16,-21 0 15,0 1-15,0-1 0,0 0 16,0 0-16,-21 0 0,0 0 0,0 1 16,-22 20-16,22-21 15,-21 0-15,-1 0 0,22 1 0,0-1 16,0 0-16,0 0 0,0 0 0,21 0 16,-22-21-16</inkml:trace>
  <inkml:trace contextRef="#ctx0" brushRef="#br0" timeOffset="-93153.29">15684 12679 0,'-21'0'15,"42"0"-15,-63 0 0,84 0 32,-20 0-32,20 0 15,-21 0-15,21 0 0,22 0 16,-22 0-16,22 0 0,-22-21 0,22 21 16,-1 0-16,-21 0 0,1 0 15,-1 0-15,-21 0 0,0 0 0,1 0 16,-44 0-1,1 0-15,-21 0 0,21 0 16,0 0-16</inkml:trace>
  <inkml:trace contextRef="#ctx0" brushRef="#br0" timeOffset="-92901.44">15960 12637 0,'0'105'16,"0"-62"-16,0-1 16,0-21-16,0 22 0,0 20 15,0-21-15,0 1 0,0-1 0,0 0 16,0-20-16,0 20 0,0-21 0,0 21 16,0-20-16,0-1 0,0 0 15,0 0-15,21-42 47,-21 0-47,21 0 0</inkml:trace>
  <inkml:trace contextRef="#ctx0" brushRef="#br0" timeOffset="-92421.71">16256 12615 0,'0'22'0,"0"-1"16,0 21-16,0 0 0,0 1 16,0-1-16,0 0 0,0 1 15,0 20-15,0-20 0,0-1 0,0 0 16,0 1-16,0-22 0,0 21 16,0-21-16,-21 22 0,21-22 0,-21-21 15,21 21-15,0 0 0,0-42 31,0 0-15,0 0-16,0-22 16,0 22-16,0 0 0,21-21 0,0 20 15,0-20-15,0 21 0,0-21 16,22 20-16,-22 1 0,21 0 16,-21 0-16,22 0 0,-22 21 0,21 0 15,-21 0-15,22 0 0,-22 21 0,0 0 16,0 0-16,0 0 0,-21 22 15,0-22-15,0 0 0,0 0 0,0 22 16,0-22-16,0 0 0,0 0 16,0 0-16,0 0 0,-21 1 0,0-22 15,21 21-15,-21-21 0,21 21 16,0-42 15,0 0-31,21 21 0,0-22 16,-21 1-16,21 21 15,1-21-15</inkml:trace>
  <inkml:trace contextRef="#ctx0" brushRef="#br0" timeOffset="-92101.9">16870 13102 0,'21'0'0,"64"-21"31,-64 21-31,0-21 0,0 21 0,-21-21 15,21 21-15,0-21 0,-21-1 16,0 1 0,0 0-16,-21 21 15,0 0-15,0 0 16,0 0-16,0 21 0,-1 0 16,1 1-16,21-1 0,-21 0 0,21 0 15,-21 0-15,21 0 0,0 1 16,0-1-16,0 0 0,0 0 0,0 0 15,0 0-15,0 1 16,21-22-16,0 0 16,0 0-16,1 0 0,-1 0 15,21 0-15,-21 0 0,0 0 16,22-22-16,-22 22 0,0-21 0</inkml:trace>
  <inkml:trace contextRef="#ctx0" brushRef="#br0" timeOffset="-91709.1">17441 12912 0,'0'0'16,"0"-21"-16,0-1 0,21 22 0,-21-21 0,0 42 31,-21 1-15,0-1-16,21 0 0,-21 0 0,21 0 16,0 22-16,0-22 15,0 0-15,-21 0 0,21 0 0,0 0 16,0 1-16,0-1 0,0 0 0,0 0 15,21 0 1,0-21-16,0 0 0,0 0 0,1 0 16,-1 0-16,0 0 0,0 0 0,0-21 15,0 0-15,1 0 0,-1 0 16,-21-1-16,0 1 0,0 0 0,0-21 16,0 21-16,0-1 0,0-20 15,0 21-15,-21 0 0,-1 21 0,1-21 16,0 21-16,0-22 0,0 22 0,0 0 15,-1 0 1,1 0-16,21 22 0,-21-1 16,21 0-16,0 0 15,0 0-15,21-21 16,0 21-16,1-21 0,-1 0 16,0 0-16,0 0 0</inkml:trace>
  <inkml:trace contextRef="#ctx0" brushRef="#br0" timeOffset="-91313.33">17907 12975 0,'0'-42'31,"0"21"-15,0 0-16,21 21 15,0 0-15,0 0 16,1 0-16,-1 0 0,0 21 15,0-21-15,-21 21 0,21 0 16,0 0-16,-21 0 0,22 1 0,-1 20 16,-21-21-16,0 0 0,0 0 0,21 1 15,-21-1-15,0 0 0,0 0 16,0 0-16,0 0 0,0-42 47,0 0-47,0 0 0,0 0 15,0-22-15,0 22 16,0 0-16,0-21 0,0 21 0,0-1 16,21-20-16,0 21 0,-21 0 0,21 0 15,1-1-15,-1 1 0,0 21 16,0 0-16,0-21 0,0 21 0,1 0 16,-1 0-16,0 0 0,21 0 15,-21 0-15,1 0 0,-1 0 16</inkml:trace>
  <inkml:trace contextRef="#ctx0" brushRef="#br0" timeOffset="-90573.39">18711 12848 0,'0'-21'0,"0"42"31,0 0-31,-21 1 16,21-1-16,-21 0 0,21 0 0,0 0 15,0 22-15,0-22 0,0 0 16,0 0-16,0 0 0,0 0 16,0 1-16,21-1 0,0-21 0,0 21 15,1-21-15,-1 0 0,0 0 16,0 0-16,0 0 0,0 0 16,1 0-16,20 0 0,-21-21 0,0 0 15,0 21-15,1-22 0,-22 1 16,21-21-16,-21 21 0,21 0 0,-21-22 15,21 22-15,-21 0 0,0-21 16,0 20-16,0 1 0,0 0 0,0 0 16,0 42 15,0 0-15,0 22-16,0-22 15,0 0-15,0 0 0,0 21 16,0-20-16,-21 20 0,21-21 0,0 21 15,0-20-15,0 20 0,0 0 16,0 1-16,-21-22 0,21 21 0,0 0 16,-21 1-16,21-1 0,0 22 15,0-22-15,0 21 0,0-20 0,-22 20 16,22-20-16,0 20 0,0-21 0,0 22 16,0-1-16,0-20 0,0-1 15,0 22-15,0-22 0,0 21 0,0-20 16,0-1-16,0 0 0,0 1 0,0-22 15,0 21-15,0-21 16,0 1-16,0-1 0,0 0 0,-21-21 16,0 0-16,0 0 0,0 0 15,0-21-15,-1 0 0,1-1 16,0-20-16,0 21 0,0-21 0,0-1 16,-1 1-16,1 0 0,0-1 0,21 1 15,0 21-15,0-22 0,0 1 16,0 0-16,0-1 0,0 1 0,0 0 15,0-1-15,21 1 0,0 21 0,-21-21 16,22-1-16,-1 22 0,0-21 16,21-1-16,-21 22 0,1-21 0,-1 21 15,21 0-15,-21-22 0,0 22 16,1 0-16,20 0 0,-21 0 16,0-1-16,0 1 0,1 0 0,-1 0 15,-21 0-15</inkml:trace>
  <inkml:trace contextRef="#ctx0" brushRef="#br0" timeOffset="-89696.18">20108 12912 0,'-84'0'31,"168"0"-31,-190 0 0,128 0 16,-1 0-1,0 0-15,21 0 0,1 0 0,-1 0 16,21 0-16,1 0 0,-1 0 0,1 0 16,21 0-16,-22 0 0,1 0 15,20 0-15,-20 0 0,-1 0 0,1 0 16,-22 0-16,0 0 0,-20 0 16,20 0-16,-42 21 15,-21-21 1,-22 0-16,22 0 15,-21 0-15,0 0 0,-1 0 0,1 0 16,-22 0-16,22 0 0,0 0 16,-1 0-16,-20 0 0,21 0 0,-22 0 15,22 0-15,-22 0 0,22 0 0,0 0 16,-22 0-16,22 0 0,21 21 16,-22-21-16,1 0 0,21 0 0,0 21 15,21 0 1,42-21-1,-21 0-15,21 0 0,22 0 16,-22 0-16,43 0 0,-22 0 16,1 0-16,21 0 0,-22 0 0,22 0 15,-22 0-15,1 0 0,-1 0 0,1 0 16,-22 0-16,0 0 0,-20 0 16,20 0-16,-21-21 0,-21 0 0,21 0 15</inkml:trace>
  <inkml:trace contextRef="#ctx0" brushRef="#br0" timeOffset="-89329.96">21167 12637 0,'0'0'0,"21"21"0,0-21 0,0 21 0,0-21 16,22 0-16,-1 21 0,0 0 16,-21-21-16,22 0 0,-1 0 0,0 0 15,1 0-15,-1 21 0,-21-21 0,0 22 16,1-22-16,-22 21 0,0 0 16,0 0-16,-22 0 0,1 0 15,0 1-15,-21 20 0,-1-21 0,-20 21 16,21-20-16,-1 20 0,-20-21 15,20 21-15,1-20 0,0-1 0,21 0 16,-1 0-16,-20 0 0,42 0 16,-21 1-16,21-1 15,21-21 1,0 0-16,0 0 0,1 0 16,20 0-16,0 0 0,1-21 0,20 21 15</inkml:trace>
  <inkml:trace contextRef="#ctx0" brushRef="#br0" timeOffset="-88681.33">23177 12996 0,'0'0'0,"-42"-21"31,21 0-31,0 0 16,0 0-16,-1 21 0,22-21 16,-21-1-16,21 1 0,-21 0 0,21-21 15,0 21-15,0-1 0,0-20 16,0 21-16,0 0 0,0-22 16,0 22-16,0 0 0,42-21 0,-20 21 15,-1-1-15,21 1 0,-21 21 0,22-21 16,-1 21-16,0 0 0,1 0 15,-1 0-15,0 0 0,1 0 0,-22 0 16,21 0-16,-21 21 0,0 0 16,-21 1-16,0 20 0,0-21 0,0 21 15,-21-20-15,-21 20 0,0 0 0,-1 1 16,1 20-16,0-21 0,-1 1 16,1-1-16,0 0 0,-1 1 15,1-22-15,21 21 0,0 1 16,-1-22-16,1 0 0,21 0 0,0 21 15,0-20-15,0-1 0,21 0 16,1-21-16,-1 0 0,0 0 16,21 0-16,-21 0 0,22 0 0,-22 0 15,21 0-15,1-21 0,-1 21 0,-21-21 16,21-1-16,-20 1 0,-1 0 16,0 0-16,0 0 0,-21-22 0,0 1 15,0 21-15,0-21 0,-21 20 16,0 1-16,0 0 0,-22 0 0,22 0 15,-21 21-15,21 0 0,-22 0 16,1 0-16,21 21 0,0-21 16,-22 21-16,22 0 0,0 0 0,0 22 15,21-22-15,0 0 0,-21 0 0,21 0 16,0 1-16,0-1 16,0 0-16,21-21 0,0 0 0,0 0 15,0 0-15,22 0 0,-22 0 16,21 0-16,0 0 0</inkml:trace>
  <inkml:trace contextRef="#ctx0" brushRef="#br0" timeOffset="-88341.87">24109 12785 0,'0'-21'16,"0"42"-16,-21-42 15,-1 21-15,1 21 0,0 0 16,0-21-16,0 21 0,21 0 0,0 0 15,-21-21-15,21 22 0,0-1 16,0 0-16,21 0 16,0-21-1,0 0-15,0 0 0,0 0 0,1 0 16,-1-21-16,0 21 0,0-21 16,-21 0-16,0-1 0,0 1 0,0 0 15,0 0-15,0 0 0,0 0 0,-21-1 16,21 1-16,-21 0 15,0 21-15,-1 0 0,1 0 0,0 0 16,0 0-16,0 0 0,0 0 0,-1 21 16,1-21-16,0 21 0,21 1 15,0-1-15,0 0 0,0 0 16,21 0 0,0-21-16</inkml:trace>
  <inkml:trace contextRef="#ctx0" brushRef="#br0" timeOffset="-88021.05">24680 12510 0,'21'-43'0,"-42"86"0,64-107 0,-22 43 16,-21 0-16,0 0 0,21 21 0,-21-22 16,0 44-1,0-1-15,-21 0 16,0 0-16,-1 0 0,22 22 15,-42-22-15,21 21 0,0 0 0,0 1 16,-22 20-16,22 1 0,-21-22 0,21 22 16,-22-22-16,22 21 15,-21 1-15,21-22 0,-1 1 0,1-1 16,-21 43-16,21-64 0,21 21 16,-21-21-16,21 0 0,0 1 15,0-1-15,21-21 31,0 0-31,0-21 0,0 21 16,0-22-16,1 1 0,20 0 0</inkml:trace>
  <inkml:trace contextRef="#ctx0" brushRef="#br0" timeOffset="-87722.23">24723 13187 0,'-22'21'15,"44"-42"-15,-44 63 0,1-21 16,21 1-16,21-22 16,1 0-1,-1 0-15,0 0 0,21 0 16,-21 0-16,22 0 0,-22 0 0,0-22 16,0 22-16,0-21 0,-21 0 0,0 0 15,0 0-15,0 0 0,0-1 16,-21 22-16,-21 0 0,21 0 15,-22 0-15,1 0 16,21 0-16,-21 22 0,-1-22 0,1 21 16,21 0-16,-22 0 0,22-21 0,21 21 15,0 0-15,0 1 16,21-22-16,1 0 16</inkml:trace>
  <inkml:trace contextRef="#ctx0" brushRef="#br0" timeOffset="-86858.09">20447 15240 0,'85'0'16,"-43"0"0,21-21-16,1 21 15,21 0-15,-22 0 0,22-21 0,-1 21 16,1 0-16,0 0 0,-1 0 0,1-21 15,0 21-15,-22 0 0,22 0 16,-43 0-16,22 0 0,-22 0 0,-21 0 16,0 0-16,-42 0 15,0 0-15,-21 0 16,-1 0-16</inkml:trace>
  <inkml:trace contextRef="#ctx0" brushRef="#br0" timeOffset="-86633.87">20637 15367 0,'0'0'0,"-42"42"15,63-42 1,0 22-16,22-22 0,-1 0 16,0 0-16,1 0 0,20 0 0,-20 0 15,20 0-15,1 0 0,-22 0 0,21 0 16,-20 0-16,20 0 0,-20 0 15,-1 0-15,0-22 0,-21 22 0,22-21 16,-22 21-16,0-21 0,21 0 0,-20 21 16,-1-21-16</inkml:trace>
  <inkml:trace contextRef="#ctx0" brushRef="#br0" timeOffset="-86274.08">21717 14880 0,'-21'-21'0,"42"42"15,-63-42-15,20 0 0,1 21 16,21 21 15,0 0-31,21-21 0,1 21 0,-1 1 16,0-22-16,21 21 0,1 0 0,-22-21 16,21 21-16,0-21 15,1 0-15,-1 21 0,-21-21 0,22 0 16,-1 21-16,-21-21 0,21 0 0,-20 0 15,20 0-15,-21 22 0,0-22 16,-21 21-16,0 0 0,0 0 16,-42 0-16,21 0 0,0 1 15,-22 20-15,22-21 0,-21 0 0,21 22 16,-22-1-16,22-21 0,-21 21 0,21-20 16,-1 20-16,1-21 0,0 0 15,0 0-15,0 1 0,21-1 0,0 0 16,0 0-16,0 0 15,21-21 1,0 0-16,0 0 0</inkml:trace>
  <inkml:trace contextRef="#ctx0" brushRef="#br0" timeOffset="-85697.72">23093 15113 0,'0'0'0,"0"-21"0,21-43 31,-21 43-31,21 0 0,0 0 16,0 21-16,1 0 15,-1 0-15,0 0 0,0 0 16,0 21-16,0 0 0,-21 0 15,0 22-15,22-22 0,-22 21 16,0 1-16,0-1 0,0 21 0,0-20 16,0-1-16,0 0 0,-22 1 15,1-1-15,0 0 0,-21 1 0,21-22 16,-22 21-16,1-21 0,0 1 0,-1-1 16,1 0-16,-22 0 0,22-21 15,-21 21-15,20-21 0,1 0 0,0 0 16,-1 0-16,22 0 0,-21 0 15,21-21-15,21 0 16,0 0-16,0 0 0,0-1 0,0-20 16,0 21-16,21-21 0,0 20 0,0-20 15,0 21-15,22 0 0,-22-22 16,21 43-16,0-21 0,-20 21 0,20-21 16,-21 21-16,0 0 0,0 0 0,1 21 15,-1 0-15,0 1 0,0-1 16,0 0-16,0 0 0,1 21 0,-1-20 15,-21-1-15,21 0 0,0 0 16,0 0-16,0 0 0,1 1 16,-1-1-16,0-21 0,0 0 15,-21 21-15,21-21 0,0 0 16,1 0-16,-1 0 0,0 0 16,0 0-16,0 0 0,22-21 0,-22 0 15,21-1-15,0 1 0</inkml:trace>
  <inkml:trace contextRef="#ctx0" brushRef="#br0" timeOffset="-85373.9">23961 15346 0,'-22'21'16,"1"0"0,21 0-16,-21-21 0,21 22 15,0-1-15,21-21 16,0 0-1,1 0-15,-1 0 16,-21-21-16,21-1 0,-21 1 16,0 0-16,0 0 0,0 0 15,0 0-15,-21 21 16,0-22-16,-1 22 16,1 0-16,0 0 0,0 22 15,0-22-15,21 21 0,-21-21 0,-1 21 16,22 0-16,0 0 0,-21-21 15,21 21-15,0 1 0,0-1 16,21-21 0,1 0-16,-1 0 0,0 0 15,0 0-15</inkml:trace>
  <inkml:trace contextRef="#ctx0" brushRef="#br0" timeOffset="-85053.71">24574 14986 0,'0'-21'0,"0"42"0,22-63 0,-22 21 16,0-1-16,-22 44 31,22-1-31,-21 0 16,0 0-16,21 21 0,-21 1 15,0-1-15,0 0 0,-1 1 0,1 20 16,0-20-16,0-1 0,0 21 15,0-20-15,-1-1 0,1 0 0,0 1 16,0-1-16,0 0 0,0-20 16,-1 20-16,22-21 0,-21 21 0,0-20 15,21-1-15,-21 0 0,21 0 16,21-42 31,0 21-47,-21-21 0,21 0 0</inkml:trace>
  <inkml:trace contextRef="#ctx0" brushRef="#br0" timeOffset="-84733.9">24553 15642 0,'0'0'0,"0"21"0,0 1 16,21-22 0,1 0-1,-1 0-15,-21-22 16,21 1-16,-21 0 0,0 0 16,0 0-16,-21 21 31,0 0-16,-1 21-15,1-21 0,21 21 16,-21-21-16,0 21 0,0-21 0,21 21 16,-21-21-16,-1 0 15</inkml:trace>
  <inkml:trace contextRef="#ctx0" brushRef="#br0" timeOffset="-80618.61">22754 13864 0,'0'0'0,"0"-21"15,0 0 1,0 0-16,0 0 0,0-1 15,0 1-15,0 42 32,0 1-32,0-1 15,0 21-15,0-21 0,-21 22 0,21-1 16,-21 0-16,21 22 0,0-22 0,0 0 16,-21 1-16,21 20 0,0-20 15,-22-1-15,22 0 0,0 1 0,0-22 16,0 21-16,0-21 0,0 0 15,0 1-15,0-1 0,0-42 32,0-1-17,0 1-15</inkml:trace>
  <inkml:trace contextRef="#ctx0" brushRef="#br0" timeOffset="-80337.77">22902 13695 0,'0'85'16,"0"-43"-16,0 0 16,0-21-16,0 22 0,-21-1 15,21 0-15,0 1 0,-21-1 0,21 0 16,0 1-16,0-1 0,0-21 15,-21 22-15,21-1 0,-21 0 16,21-21-16,-22 22 0,22-22 0,0 0 16,0 0-16,-21 0 0,21 1 15,-21-1-15,0 0 16,0-21-16,0 0 0,-1 0 16,1 0-16</inkml:trace>
  <inkml:trace contextRef="#ctx0" brushRef="#br0" timeOffset="-80041.65">22119 14288 0,'-21'-22'0,"-21"-20"31,42 21-31,21 21 16,0 0-1,0 0-15,0 0 0,0 21 0,22-21 16,-22 21-16,21 0 0,-21 1 15,22-1-15,-22 0 0,21 0 0,1 21 16,-22-20-16,0-1 0,0 21 0,0-21 16,0 0-16,1 1 0,-1-1 15,-21 0-15,21 0 0,-21 0 16,0 0-16,21-21 16,0 0-1,0 0 1,1-21-16,-1 0 15,-21 0-15,21 0 0</inkml:trace>
  <inkml:trace contextRef="#ctx0" brushRef="#br0" timeOffset="-79825.52">23072 14161 0,'0'0'0,"-22"21"31,1 0-16,21 0-15,-21 0 0,0 0 0,0 1 16,0 20-16,-1-21 0,-20 21 16,21 1-16,0-22 0,0 21 0,-1 1 15,1-22-15,0 0 0,0 21 16,0-21-16,0 1 0,-1-1 0,22 0 16,0 0-16,0 0 0,-21-21 15</inkml:trace>
  <inkml:trace contextRef="#ctx0" brushRef="#br0" timeOffset="-73358.2">18076 6562 0,'0'21'0,"0"0"31,0 0-15,-21-21 31,0 0-32,0 0-15,21-21 0,-21 21 0,21-21 16,-22 0-16,1 0 16,0-1-16,21 1 0,0 0 15,-21 0-15,21-21 0,-21 20 16,21 1-16,0 0 0,0 0 0,0 0 15,0 0-15,0-1 0,0 1 16,21 21-16,0-21 0,-21 0 16,21 21-16,0 0 0,1-21 0,-1 21 15,21 0-15,-21 0 0,22 0 16,-22 0-16,21 0 0,-21 0 0,0 0 16,22 0-16,-22 0 0,0 21 0,-21 0 15,0 0-15,0 0 16,0 1-16,0-1 0,-21 21 0,0-21 15,-22 22-15,22-1 0,-21 0 16,0 1-16,-1-1 0,22 0 0,-21 1 16,-1-1-16,22 0 0,0 1 15,0-1-15,0 0 0,21-21 16,-21 22-16,21-22 0,0 21 0,0-21 16,0 1-16,21-1 0,-21 0 15,21 0-15,0-21 0,21 21 0,-20-21 16,-1 0-16,21 0 0,0 0 0,1 0 15,-22 0-15,21-21 0,1 0 16,-1 0-16,0 0 0,1-1 0,-22 1 16,21 0-16,-21 0 0,-21-21 15,0 20-15,0-20 0,0 0 0,0 21 16,-42-22-16,21 1 0,0 21 0,-22 0 16,22-1-16,-21 1 15,21 21-15,-22 0 0,1 0 0,21 0 16,0 0-16,-1 21 0,1 1 0,0-1 15,0 0-15,0 0 0,21 0 16,0 0-16,0 1 0,0-1 0,0 0 16,0 0-16,0 0 15,21-21-15,0 0 0,0 0 0,22 0 16,-1 0-16</inkml:trace>
  <inkml:trace contextRef="#ctx0" brushRef="#br0" timeOffset="-73045.38">19325 6160 0,'0'0'0,"-21"-22"16,0 22-1,21 22 1,-21-22-16,21 21 0,-22 21 0,22-21 15,-21 22-15,21-1 0,0 0 16,0 22-16,0-22 0,-21 22 0,21-22 16,-21 21-16,21-20 0,0-1 0,-21 0 15,0 1-15,-1-22 16,22 21-16,0-21 0,0 1 0,0-1 16,0 0-16,0 0 0,22-21 31,-1-21-16,0 0-15</inkml:trace>
  <inkml:trace contextRef="#ctx0" brushRef="#br0" timeOffset="-72652.91">19748 6562 0,'0'0'0,"0"21"16,-21 0-1,0 21-15,0-20 0,0-1 0,21 21 16,-21-21-16,-1 22 0,22-22 16,0 21-16,0-21 0,0 0 0,0 22 15,0-22-15,0 0 0,0 0 16,0 0-16,0 1 0,22-22 16,-1 0-16,0 0 0,0 0 0,0 0 15,0 0-15,1 0 0,-1-22 16,0 22-16,0-21 0,0 0 0,0 0 15,1-21-15,-1 20 0,-21-20 0,0 0 16,0-1-16,0 1 16,0 21-16,0-21 0,0-1 0,0 22 15,-21 0-15,-1 0 0,1 0 16,0 21-16,0 0 0,0 0 0,0 0 16,-1 0-16,-20 0 0,21 0 0,0 0 15,0 0 1</inkml:trace>
  <inkml:trace contextRef="#ctx0" brushRef="#br0" timeOffset="-72386.05">19071 6435 0,'0'0'0,"0"-21"16,21 21 0,22 0-16,-1-22 0,0 22 0,1-21 15,20 21-15,-21 0 0,22 0 16,-1-21-16,1 21 0,-1 0 0,1 0 16,-22-21-16,22 21 0,-22 0 15,0 0-15,1 0 0,-22 0 16,0 0-16,0 0 0,0 0 0</inkml:trace>
  <inkml:trace contextRef="#ctx0" brushRef="#br0" timeOffset="-72054.24">20870 6308 0,'0'0'0,"0"-21"16,-21 42 15,0 0-31,21 0 0,-21 0 0,0 22 16,-1-1-16,22 0 0,-21 1 0,0-1 15,0 21-15,21-20 0,-21-1 16,0 0-16,21 1 0,0-1 16,-22 0-16,22-20 0,-21-1 0,21 21 15,0-21-15,0 0 0,0 1 16,0-1-16,21-21 16,1 0-1,-1 0-15,0 0 0,-21-21 0,21 21 16,0-22-16,0 1 0,1 0 0</inkml:trace>
  <inkml:trace contextRef="#ctx0" brushRef="#br0" timeOffset="-71637.48">21421 6392 0,'0'0'0,"-22"0"31,1 22-31,21-1 15,-21 0-15,0 0 0,0 21 16,0-20-16,-1 20 0,1 0 0,0 1 16,0-1-16,0 0 0,0-21 0,-1 22 15,22-1-15,0 0 0,0-20 16,0 20-16,0-21 0,0 0 0,0 0 16,0 1-16,22-1 0,-1-21 15,0 21-15,21-21 0,-21 0 0,1 0 16,20 0-16,0 0 0,-21 0 0,22 0 15,-22-21-15,21 0 0,1-1 16,-22 1-16,21-21 0,-21 0 16,22-1-16,-22 1 0,0 0 0,-21-22 15,0 22-15,0-22 0,0 1 16,0 20-16,0 1 0,-21 0 0,0 21 16,-1-1-16,1 1 0,-21 0 15,21 21-15,-22 0 0,1 0 0,21 0 16,-21 0-16,20 21 0,1 0 0,0 1 15,0-1-15,0 0 0,0 0 16,21 0-16,-22 0 0,22 1 16,-21 20-16,0-21 0</inkml:trace>
  <inkml:trace contextRef="#ctx0" brushRef="#br0" timeOffset="-71145.76">17843 7366 0,'0'0'0,"-42"0"0,0-21 15,-1 21-15,22-21 0,0 21 0,0-21 16,21-1 0,21 22-16,0 0 15,22 0-15,-22 0 0,21-21 16,0 21-16,22 0 0,-1 0 0,22 0 16,21 0-16,0 0 0,21 0 0,0 0 15,21 0-15,21 0 0,1 0 16,-1 0-16,0 0 0,1 0 15,20 0-15,-21 0 0,1 0 0,-22 0 16,21 0-16,-42 0 0,21 0 16,-21 0-16,-21 0 0,0 0 0,-21 0 15,-1 0-15,-20 0 0,-1 0 16,1 0-16,-1 0 0,-20 0 0,-1 0 16,-21 0-16,22 0 0,-22 0 15,0 0-15,-42 0 47,-22 0-47,22 21 0,-21-21 0</inkml:trace>
  <inkml:trace contextRef="#ctx0" brushRef="#br0" timeOffset="-70341.94">17843 8424 0,'-21'0'0,"-85"-21"31,85 21-31,0-21 0,21 0 16,-21 0-16,21 0 15,-21-1-15,21 1 0,0 0 0,0 0 16,0 0-16,0 0 0,21-22 0,0 22 16,21 0-16,-20 0 0,-1 0 15,21-1-15,-21 1 0,22 21 0,-22 0 16,21 0-16,-21 0 0,0 0 15,1 0-15,-1 0 0,-21 21 0,0 1 16,0 20-16,0-21 0,0 21 16,-21 1-16,-1-1 0,-20 0 0,0 1 15,21-1-15,-22 0 0,1 1 16,0-1-16,-1 0 0,22-20 16,-21 20-16,21 0 0,-1-21 0,22 22 15,0-22-15,0 21 0,0-21 0,0 1 16,22-1-16,-1-21 0,21 21 15,-21-21-15,0 0 0,22 0 0,-22 0 16,21 0-16,-21 0 0,22-21 0,-22 0 16,21-1-16,-21 1 0,22 0 15,-22-21-15,0 21 0,0-22 0,-21 22 16,0-21-16,0-1 0,0 22 0,-21-21 16,0 0-16,0 20 15,0 1-15,-22 0 0,22 0 0,-21 21 16,-1 0-16,22 0 0,-21 0 0,21 0 15,-22 0-15,22 0 0,0 21 16,21 0-16,0 0 0,-21-21 0,21 22 16,0-1-16,0 0 0,0 0 15,0 0-15,21 0 16,0-21-16,0 0 0,1 0 0,-1 0 16,0 0-16</inkml:trace>
  <inkml:trace contextRef="#ctx0" brushRef="#br0" timeOffset="-69896.54">18627 8276 0,'0'-21'32,"0"0"15,0 42-16,0 0-16,0 0 1</inkml:trace>
  <inkml:trace contextRef="#ctx0" brushRef="#br0" timeOffset="-69653.68">18584 8636 0,'0'0'0,"-21"0"0,21-21 62,0 0-15</inkml:trace>
  <inkml:trace contextRef="#ctx0" brushRef="#br0" timeOffset="-59753.7">19050 8234 0,'0'0'0,"-21"0"32,0 0-17,21-21 1,0 0-1,0-1-15,21 22 16,0-21-16,0 21 0,0 0 16,0 0-16,1-21 0,-1 21 0,0 0 15,0 0-15,0 0 0,0 21 0,1-21 16,-22 21-16,0 1 16,0-1-16,0 0 0,0 0 15,0 0-15,-22 0 0,-20 1 0,21-1 16,0 0-16,-22 0 0,22 0 15,0-21-15,0 21 0,0-21 0,0 22 16,-1-22-16,1 0 0,42 0 47,1 0-31,-1 0-16,0 0 0,0 0 0,0 0 15,22 0-15,-22 0 0,0 0 16,21 21-16,-21-21 0,1 21 15,-1 0-15,0-21 0,0 21 0,-21 0 16,0 1-16,0-1 0,0 0 16,0 0-16,-42 0 0,21 0 0,-22 22 15,22-22-15,-21 0 0,-1 0 0,1 0 16,0-21-16,-1 22 0,1-22 16,21 0-16,-21 0 0,20 0 0,1 0 15,0 0-15,0 0 0,0 0 16,21-22-16,0 1 15,0 0-15,42 0 16,-21 21-16,0-21 0,22 0 16,-22 21-16,21-22 0,1 1 15</inkml:trace>
  <inkml:trace contextRef="#ctx0" brushRef="#br0" timeOffset="-59349.49">19791 8234 0,'0'0'16,"0"-21"-16,0 0 0,-21 21 16,-1 0-1,1 21-15,0 0 0,0 0 16,0 21-16,21-20 0,-21 20 16,-1-21-16,1 21 0,0 1 0,0-1 15,21-21-15,0 22 0,-21-1 0,21-21 16,0 21-16,0-20 0,0-1 15,0 21-15,0-21 0,21 0 16,0-21-16,21 0 0,-20 0 16,-1 0-16,21 0 0,0 0 0,-20-21 15,20 0-15,-21 0 0,0-21 16,0 20-16,1-20 0,-1 21 0,-21-21 16,21-1-16,-21 22 0,0-21 0,0-1 15,0 1-15,-21 21 0,0 0 16,-1 0-16,-20-1 0,21 1 15,0 21-15,0 0 0,-22 0 0,22 0 16,0 0-16,0 0 0,0 21 16,21 1-1,21-1-15,0-21 16,0 0-16,21 0 0</inkml:trace>
  <inkml:trace contextRef="#ctx0" brushRef="#br0" timeOffset="-59069.66">20807 7938 0,'0'0'0,"0"-22"15,0 1-15,0 0 0,-21 21 32,21 42-32,-22-20 15,1 20-15,0 0 0,21 1 0,-21 20 16,0 1-16,21-22 0,-21 21 0,-1-20 15,22 20-15,-21-20 0,0-1 16,21 0-16,-21-21 0,21 22 16,0-1-16,-21-21 0,21 0 0,0 1 0,0-1 15,0 0-15,0 0 0,21-21 16,0 0 0,21 0-16,-20-21 0,20 0 15,0 0-15,1-22 0,-1 22 0</inkml:trace>
  <inkml:trace contextRef="#ctx0" brushRef="#br0" timeOffset="-58740.29">21188 8255 0,'0'0'0,"0"21"31,-21 0-31,21 22 16,-22-22-16,1 0 0,0 21 0,0-20 15,21 20-15,-21-21 0,21 0 0,-21 22 16,21-22-16,0 0 0,0 0 15,0 0-15,21 0 16,0-21-16,0 0 0,0 0 0,22 0 16,-22 0-16,0 0 0,21 0 0,-21-21 15,22 0-15,-22 21 0,0-21 16,0-21-16,0 20 0,-21 1 0,0-21 16,0 21-16,0 0 0,-21-22 0,0 22 15,0 0-15,0 21 0,0-21 16,-1 21-16,1-21 0,0 21 0,0 0 15,0 0-15,0 0 16,-1 0-16,1 0 16,0 0-16</inkml:trace>
  <inkml:trace contextRef="#ctx0" brushRef="#br0" timeOffset="-58545.4">20574 8234 0,'-42'0'0,"84"0"0,-106 0 0,43-21 16,42 21 0,22-21-16,-22 21 15,21 0-15,1 0 0,-1 0 16,21-22-16,-20 22 0,-1 0 16,22 0-16,-22 0 0,21 0 0,-20 0 15,-1 0-15,22 0 0,-22 0 0,0-21 16,1 21-16,-1 0 0,0 0 15,1 0-15</inkml:trace>
  <inkml:trace contextRef="#ctx0" brushRef="#br0" timeOffset="-58257.57">22183 8128 0,'0'0'16,"-22"-21"-1,1 21-15,0 0 16,0 21-16,21 0 0,-21 0 16,21 1-16,0 20 0,-21-21 0,21 21 15,-22 1-15,22-22 0,0 21 16,0 1-16,-21-22 0,21 21 0,-21-21 16,21 22-16,0-22 0,-21 0 0,21 0 15,0 0-15,0 0 16,0 1-16,0-1 0,0 0 0,21-21 31,21-21-15,-20 0-16,-1-1 0,0 1 0</inkml:trace>
  <inkml:trace contextRef="#ctx0" brushRef="#br0" timeOffset="-57873.79">22458 8297 0,'0'0'0,"21"-21"0,-21 0 0,0 0 16,0 0-16,0 42 31,-21 0-31,0 0 16,-1 22-16,1-22 0,21 0 0,0 21 15,-21-21-15,21 22 0,-21-22 16,21 0-16,0 21 0,0-20 16,0-1-16,0 0 0,0 0 0,21-21 15,0 21-15,0 0 0,1-21 16,20 0-16,-21 0 0,0 0 0,22 0 15,-22 0-15,21-21 0,-21 21 0,0-21 16,22 0-16,-22 0 0,0-22 16,-21 22-16,0-21 0,0 0 0,0-1 15,0 1-15,0 0 0,-21-1 0,0 1 16,-22 21-16,22 0 0,0-1 16,-21 1-16,21 21 0,-1 0 0,1 0 15,-21 0-15,21 0 0,0 21 16,-1 1-16,22-1 15,-21-21-15,21 21 0,0 0 0,0 0 16,21-21 0,22 21-16,-22-21 0,21 0 0,-21 0 15,22 0-15</inkml:trace>
  <inkml:trace contextRef="#ctx0" brushRef="#br0" timeOffset="-57681.9">23199 8170 0,'0'-42'16,"0"21"15,0 42 0,0 0-31,21 0 16,-21 1-16,0-1 0</inkml:trace>
  <inkml:trace contextRef="#ctx0" brushRef="#br0" timeOffset="-57509">23262 8573 0,'0'0'0,"-21"21"16,0-21 15,21-21 0,21 21-31,0-22 16,0 22-16,0-21 0</inkml:trace>
  <inkml:trace contextRef="#ctx0" brushRef="#br0" timeOffset="-57000.29">23812 8107 0,'-21'-21'0,"42"42"0,-63-63 0,42 20 16,0 1-16,0 0 0,0 0 0,0 0 16,0 0-16,21 21 15,0-22-15,1 22 0,-1 0 0,21 0 16,-21 0-16,22 0 0,-22 0 16,21 0-16,-21 0 0,0 0 0,1 22 15,-1-1-15,-21 0 0,0 0 16,0 0-16,0 0 0,-21 22 0,-1-22 15,-20 0-15,21 0 0,-21 0 16,20 1-16,-20-1 0,0 0 16,-1 0-16,22-21 0,0 21 0,0-21 15,0 0-15,0 0 0,42 0 32,0 0-32,0 0 0,0 0 0,22 0 15,-1 0-15,0 0 0,1 0 16,-1 21-16,-21 1 0,21-22 0,1 21 15,-22-21-15,0 21 0,0 0 0,0-21 16,-21 21-16,0 0 0,0 1 16,0-1-16,0 0 0,0 0 15,-21-21-15,-21 21 0,21 0 16,-22-21-16,22 22 0,-21-22 16,0 0-16,20 0 0,-20 0 0,21 21 15,-21-21-15,20 0 0,1 0 16,0 0-16,0 0 0,21-21 31,21 21-31,0-22 16,0 1-16,22 21 0,-1-21 0,-21 21 15</inkml:trace>
  <inkml:trace contextRef="#ctx0" brushRef="#br0" timeOffset="-56609.51">24596 8107 0,'0'0'0,"0"-21"0,0 0 16,0-1-16,0 44 31,-22-1-31,1 0 0,21 0 16,-21 21-16,0-20 0,0 20 0,0 0 16,21-21-16,0 22 0,-22-22 15,22 21-15,0-21 0,0 1 0,0 20 16,0-21-16,0 0 0,22 0 15,-1 1-15,0-22 0,0 0 16,0 0-16,22 0 0,-22 0 16,21 0-16,0 0 0,1-22 0,-1 1 15,0 0-15,-20 0 0,20 0 16,0-22-16,-21 1 0,1-21 0,-1 20 16,-21-20-16,0-1 0,0 22 0,0 0 15,-21-1-15,-1 1 0,1 0 16,-21 20-16,0 1 0,-1 21 0,1 0 15,0 0-15,-1 0 0,22 0 16,-21 0-16,21 21 0,-22-21 0,22 22 16,0-1-16,-21 0 0,20 0 15,1-21-15,0 21 0,0-21 16,0 21-16</inkml:trace>
  <inkml:trace contextRef="#ctx0" brushRef="#br0" timeOffset="-51897.86">16256 6816 0,'0'0'0,"0"21"47,0 0-32,0 0-15,0 0 0,0 1 0,0-1 16,0 0-16,0 21 0,0-21 15,0 1-15,0 20 0,0-21 0,0 0 16,-21 22-16,21-22 0,0 0 16,0 0-16,0 0 0,0 0 0,0 1 15,0-1-15,21-21 16,0 0-16,0 0 16,0 0-16,1 0 0,20 0 0,-21-21 15,21 21-15,1-22 0,-1 1 16,22-21-16,-22 21 0,21 0 0,1-22 15,-1 22-15,1 0 0,-1-21 16,22 20-16,-21-20 0,20 21 0,-20-21 16,-1 20-16,22-20 0,-22 21 15,-20 0-15,20-22 0,-20 22 0,-1 0 16,0 21-16,1-21 0,-22 0 16,0 21-16,0 0 0,0-21 15,0 21-15,1 0 0,-1 0 16,-64 0 15,22 0-31</inkml:trace>
  <inkml:trace contextRef="#ctx0" brushRef="#br0" timeOffset="-51146.29">15981 6900 0,'0'22'0,"0"-1"0,0 0 16,0 0-16,-21 21 0,21-20 16,0-1-16,0 21 0,0 0 0,0 1 15,0-1-15,-22 0 0,22 1 16,0-1-16,-21 0 0,21-20 0,0 20 16,0-21-16,0 0 15,0 0-15,0 1 0,0-1 0,0 0 16,21-21-1,1 0-15,-1 0 0,0 0 0,0 0 16,0 0-16,0 0 0,22-21 16,-22 21-16,42-21 0,-20-22 0,20 22 15,-20 0-15,41-21 0,-20-1 0,-1 1 16,22-22-16,0 22 0,-1 0 16,1-1-16,0 1 0,20 0 15,-20-1-15,21 22 0,-21-21 0,-1 21 16,-20 0-16,20-1 0,-20 1 0,-22 0 15,22 0-15,-22 21 16,0-21-16,-20 21 0,-1 0 0,21-21 16,-21 21-16,0-22 0,1 22 15,-1 0-15,-21-21 16,-21 21 46,-1 0-46,1 0-16,0 0 0</inkml:trace>
  <inkml:trace contextRef="#ctx0" brushRef="#br0" timeOffset="-44633.84">18457 4466 0,'0'0'0,"0"-21"0,-21 0 0,0 0 16,0 0-16,0-22 0,-1 22 0,1-21 15,21-1-15,0 1 0,0 0 16,0-1-16,0 1 0,0 21 0,21-21 16,1 20-16,20-20 0,-21 21 15,21 0-15,1 0 0,-1 21 0,0-22 16,-20 22-16,20 0 0,0 0 16,-21 0-16,1 0 0,20 0 0,-21 0 15,-21 22-15,0-1 16,0 0-16,0 0 0,-21 21 15,-21 1-15,-1-1 0,-20 22 16,-1-22-16,1 21 0,-22 1 0,22-22 16,-1 22-16,22-22 0,-22 22 15,43-22-15,-21 0 0,42 1 0,0-22 16,0 21-16,0-21 0,0 22 16,21-22-16,0 0 0,21-21 0,-20 21 15,20-21-15,21 0 0,-20 0 16,-1 0-16,22 0 0,-22-21 0,0 21 15,1-21-15,-1 0 16,0-1-16,-21 1 0,1 0 0,-1-21 16,-21 21-16,0-1 0,0 1 15,-21-21-15,-1 21 0,1 0 0,-21-1 16,21 22-16,-22-21 0,1 21 16,0 0-16,21 0 0,-22 0 0,1 0 15,21 0-15,0 21 0,-1 1 16,1-22-16,0 21 0,21 0 15,0 0-15,21-21 16,0 0-16,1 0 16,20 0-16,-21 0 0</inkml:trace>
  <inkml:trace contextRef="#ctx0" brushRef="#br0" timeOffset="-44393.98">19262 4233 0,'0'-21'15,"0"0"-15,0 0 16,0 0-16,0 0 16,21 21 15,0 21-16,0-21-15,0 21 0,0 0 16,1 0 0</inkml:trace>
  <inkml:trace contextRef="#ctx0" brushRef="#br0" timeOffset="-44210.08">19304 4551 0,'0'0'0,"-21"0"16,42 0 31,0 0-47,-21-21 16,21 21-16,0-21 0,1-1 0</inkml:trace>
  <inkml:trace contextRef="#ctx0" brushRef="#br0" timeOffset="-43605.43">19939 3895 0,'0'0'0,"63"-21"32,-41 21-32,-1 0 0,0 0 0,21 0 0,-21 0 15,1 0-15,20 0 0,-21 0 16,0 0-16,0 0 0,1 21 0,-1 0 16,-21 0-16,0 21 15,0-20-15,-21-1 0,-1 21 16,-20 0-16,21-20 0,-21 20 15,-1-21-15,1 21 0,0-20 0,20-1 16,-20 0-16,21 0 0,0-21 16,0 0-16,21 21 0,21-21 31,0-21-31,0 0 0,0 21 16,22 0-16,-22-21 0,21 21 15,-21 0-15,22 0 0,-1 0 0,-21 0 16,21 0-16,-20 0 0,20 0 15,-21 0-15,0 0 0,0 21 0,-21 0 16,0 0-16,0 0 16,0 1-16,0-1 0,0 0 15,0 0-15,-21 0 0,0-21 0,-21 21 16,21 1-16,-1-1 0,-20-21 16,21 21-16,0-21 0,0 0 0,-1 0 15,1 0-15,0 0 0,0 0 16,0 0-16,0 0 0,-1 0 0,1 0 31,0 0-15,42-21 15,0 21-31</inkml:trace>
  <inkml:trace contextRef="#ctx0" brushRef="#br0" timeOffset="-43105.41">20870 3958 0,'-21'21'0,"0"1"0,0-22 15,21 21-15,-21 21 0,-1-21 16,22 22-16,-21-22 0,0 21 0,0 0 16,0-20-16,0 20 0,-1-21 0,22 21 15,-21-20-15,21-1 0,-21 21 16,21-21-16,0 0 0,0 1 0,0-1 16,0 0-16,21-21 15,0 0-15,1 21 0,-1-21 0,0 0 16,0 0-16,21 0 0,-20 0 15,20 0-15,-21 0 0,21-21 0,1 21 16,-22-21-16,21 0 16,1-1-16,-22 1 0,21 0 0,-21-21 15,22-1-15,-22 1 0,0 0 16,-21-22-16,0 22 0,0-22 0,0 22 16,0 0-16,0-1 0,-21 22 15,0 0-15,-22 0 0,22 21 0,0 0 16,0 0-16,-22 0 0,22 0 15,0 0-15,-21 21 0,21 0 0,-1 0 16,1 1-16,21-1 0,-21 0 16,0 0-16,21 0 0,-21 0 0,21 1 15,0-1-15,-21 0 16,-1-21-16,22 21 0</inkml:trace>
  <inkml:trace contextRef="#ctx0" brushRef="#br0" timeOffset="-35410.02">21272 1820 0,'0'0'0,"-21"-21"0,0 21 0,0 0 16,21-21-16,-21 21 15,0 0-15,-1 0 16,44 0 31,-1 0-32,0 0-15,21 0 0,-21 0 0,22 0 16,20-21-16,-20 21 0,20 0 16,1 0-16,-22-21 0,21 21 0,-20 0 15,20 0-15,-42 0 0,22-21 16,-22 21-16,0 0 0,0 0 0,-42 0 47,0 21-47,0 0 0,-22-21 15,22 0-15,-21 21 0,21-21 0,-22 0 16</inkml:trace>
  <inkml:trace contextRef="#ctx0" brushRef="#br0" timeOffset="-35137.18">21548 1799 0,'-22'0'31,"22"21"-31,-21 1 15,21-1-15,-21 21 16,21-21-16,-21 22 0,0-1 0,21 0 16,-21 1-16,-1-1 0,1 0 15,21 1-15,-21-1 0,21 0 0,-21 1 16,21-1-16,0-21 0,0 21 16,0-20-16,0 20 0,0-21 0,-21 0 15,21 0-15,21-63 47,-21 21-47,21 0 0,-21-22 16,21 22-16</inkml:trace>
  <inkml:trace contextRef="#ctx0" brushRef="#br0" timeOffset="-33678.17">21696 1842 0,'42'0'31,"-42"21"-31,0 0 0,0 21 0,0-21 16,0 22-16,0-22 0,0 21 16,0-21-16,0 22 0,0-1 0,0-21 15,0 22-15,-21-1 0,0-21 16,21 21-16,-21 1 0,21-22 15,0 21-15,-22-21 0,22 1 0,-21-1 16,21 0-16,0 0 16,-21-21-16,0 0 15,21-21 1,0 0-16,0 0 0,0-1 0,0 1 16,0 0-16,0 0 0,21 0 15,0-22-15,0 22 0,1 0 0,-1 0 16,0 0-16,0 0 15,0 21-15,22-22 0,-22 1 0,0 21 0,0 0 16,0 0-16,0 0 16,1 0-16,-22 21 15,0 1-15,0 20 16,0-21-16,0 0 0,0 0 0,0 22 16,-22-22-16,22 21 0,0-21 15,0 1-15,0-1 0,0 21 0,0-21 16,0 0-16,0 1 15,22-22-15,-1 0 0,0 0 16,0 0-16,0 0 0,0 0 16,1 0-16,20-22 0,-21 1 0,0-21 15,22 21-15,-22 0 0,0-22 16,0 1-16,0 21 0,0-22 16,1 22-16,-22 0 0,0 0 15,0 0-15,0 0 0,0-1 16,-22 22-1,1 0-15,0 0 0,21 22 16,0-1 0,0 0-16,0 0 0,21-21 15,-21 21-15,21 0 0,-21 1 16,22-1-16,-22 0 0,21 0 0,-21 0 16,21 0-16,-21 1 15,21-1-15,0-21 0,-21 21 0,21-21 16,1 21-1,-1-21-15,0 0 0,0 0 16,0 0-16,0 0 0,22-21 16,-22 21-16,0-21 0,0 0 0,0-1 15,1 1-15,-1 0 0,0 0 16,0 0-16,0 0 0,-21-1 0,0 1 16,21 0-16,1 0 0,-22 0 15,0 0-15,0 42 47,0 0-47,0 0 16,0 0-16,0 0 0,-22 22 15,22-22-15,-21 0 0,21 0 0,0 0 16,0 1-16,0-1 0,0 0 16,0 0-16,0 0 0,21-21 15,1 21-15,-1-21 0,0 0 16,0 0-16,21 0 0,-20-21 15,-1 0-15,0 21 0,21-21 16,-21 0-16,1 0 0,-1-22 0,0 22 16,-21 0-16,21 0 0,0 0 15,-21-1-15,0 1 0,0 0 0,0 0 16,21 21-16,-21-21 16,0 42 15,0 0-16,-21 0-15,21 0 0,0 1 16,-21-1-16,21 0 0,0 0 16,0 0-16,0 0 0,0 1 15,0-1-15,0 0 16,21-21-16,0 0 16,1 0-16,-1 0 15,0 0-15,21-21 16,-21 21-16,1-21 0,-1-1 0,21 1 15,-21 0-15,0 0 0,1 0 16,-1 0-16,0-1 0,0 22 0,-21-21 16,0 0-16,0 0 0,-21 21 31,21 21-15,0 0-1,0 0-15,0 1 16,0-1-16,0 0 0,0 0 15,0 0-15,0 0 16,0 1 0,-21-22-16,0 0 0,-1 21 15,1-21-15,0 0 16,0 0-16,0 0 0,0 0 16,42 0 15,0 0-31</inkml:trace>
  <inkml:trace contextRef="#ctx0" brushRef="#br0" timeOffset="-33125.98">24172 2265 0,'0'0'0,"0"-21"16,-21 21-1,0 0-15,0 0 16,0 0-16,-1 0 0,-20 0 0,21 0 16,0 21-16,0-21 0,-1 21 15,1 0-15,0 0 0,21 1 0,-21-1 16,21 0-16,0 0 16,0 0-16,0 0 15,21 1-15,0-22 0,0 0 16,1 0-16,-1 0 15,0 0-15,0 0 0,21-22 16,-20 22-16,-1-21 0,0 0 0,0 0 16,-21 0-16,21-22 0,0 22 15,-21 0-15,0-21 0,22-1 0,-22 22 16,21-21-16,-21 0 0,0 20 16,21-20-16,-21 21 0,0-21 0,0 20 15,0 1-15,0 0 16,0 42-1,-21 0-15,21 1 16,-21-1-16,-1 0 0,22 21 16,0-21-16,0 1 0,-21 20 15,21-21-15,0 0 0,-21 22 0,21-22 16,0 0-16,0 0 0,0 0 16,0 0-16,0 1 0,0-1 0,0 0 15,0 0-15,21 0 16,-21 0-16,21-21 0,1 0 15,-1 0-15,0 0 0,0 0 16,0 0-16,0 0 0,1-21 0,-1 21 16,0-21-16,0 21 15,0-21-15</inkml:trace>
  <inkml:trace contextRef="#ctx0" brushRef="#br0" timeOffset="-32274.36">24574 2244 0,'0'0'0,"0"-21"16,-21 21 15,0 0-15,0 0-16,0 0 0,0 21 15,-1 0-15,1-21 0,0 21 16,0 0-16,21 0 0,-21 1 16,21-1-1,0 0-15,21-21 31,0 0-31,0 0 0,0 0 16,1 0-16,-1-21 0,0 0 16,0 21-16,0-22 0,0 1 0,1 0 15,-1 0-15,0 0 0,-21 0 16,0-1-16,0 1 16,0 42 15,-21 1-31,0-22 15,21 21-15,-22 0 0,22 0 16,0 0-16,0 0 16,0 1-16,0-1 15,0 0-15,22-21 16,-1 0-16,0 0 16,0 0-16,0 0 15,0-21-15,1 21 0,-1-21 0,0-1 16,0 22-16,-21-21 0,21 0 15,0 0-15,1 21 0,-22-21 0,0 0 16,21 21 0,-21 21 15,-21 0-15,21 0-16,0 0 0,0 0 15,0 1 1,21-22-1,0 0-15,0 0 16,0 0-16,0 0 0,22 0 16,-22 0-16,0-22 0,21 1 0,-20 21 15,-1-21-15,-21 0 0,21 0 0,0 0 16,-21-1-16,0 1 16,-21 21 15,0 0-16,21 21-15,0 1 0,0-1 16,-21-21-16,21 21 0,-22 0 0,1 0 16,21 0-16,-21 22 0,21-22 15,0 0-15,-21 0 0,0 0 0,21 1 16,-21-1-16,21 0 0,0 0 16,0 0-16,-22-21 0,22 21 0,0 1 15,0-1 1,-21-21-1,0 0 1,0 0-16</inkml:trace>
  <inkml:trace contextRef="#ctx0" brushRef="#br0" timeOffset="-31462">23093 2498 0,'0'0'0,"21"21"62,0 0-62,0 0 0,0 0 16,-21 1-16,22-1 0,-1 0 16,0 0-16,-21 0 0,21 22 0,0-22 15,-21 0-15,21 21 0,1-21 16,-22 22-16,21-22 0,0 21 15,-21-21-15,0 22 0,21-1 16,0 0-16,-21 1 0,21-1 0,-21 22 16,0-22-16,22 21 0,-22-20 15,0 20-15,0-20 0,0 20 0,0-21 16,0 22-16,0-22 0,0 22 0,0-1 16,0-20-16,0 20 0,0 1 15,0-1-15,-22 1 0,1-1 0,21 1 16,-21-1-16,0 1 15,0-1-15,0 1 0,21-22 0,-22 21 16,1 1-16,0 21 0,21-22 16,-21 1-16,0-1 0,21 1 0,-21-1 15,-1 1-15,1-1 0,0 1 0,21-1 16,-21 1-16,0-1 0,-22-21 16,22 22-16,0-1 0,0 1 0,-21-1 15,20 1-15,-20-22 0,0 22 0,21-22 16,-22 0-16,1 1 0,0 20 15,-1-20-15,1-1 0,21-21 0,-22 21 16,1 1-16,0-1 0,21 0 16,-22 1-16,1-1 0,21 0 15,-22-20-15,22 20 0,-21-21 0,21 21 16,0-20-16,-1 20 0,1-21 16,0 0-16,21 0 0,-21 1 0,21-1 15,-21-21-15,21 21 0,-21 0 0,21-42 78,-22 0-62,22 0-16,0-1 16,0 1-16</inkml:trace>
  <inkml:trace contextRef="#ctx0" brushRef="#br0" timeOffset="-30998.25">22098 6350 0,'0'0'15,"0"-21"-15,0 0 16,0 42 31,0 0-47,0 0 0,0 0 15,0 1-15,0-1 16,0 0-16,0 21 0,-21-21 0,21 22 16,-21-22-16,-1 21 0,22-21 0,-21 22 15,0-22-15,0 21 0,0-21 16,21 1-16,-21-1 0,-1 21 0,1-42 16,0 21-16,21 0 0,-21 1 0,21-1 15,21-21 32,0 0-31,0 0-16,1-21 0,-1 21 0,21 0 15,-21 0-15,22 0 0,-22 0 16,21 0-16,-21-22 0,22 22 16,-1 0-16,0-21 0,-21 21 0,22 0 15,-22 0-15,0 0 0,0 0 0,0 0 16,1 0-16,-44 0 47,1 0-32,21-21-15</inkml:trace>
  <inkml:trace contextRef="#ctx0" brushRef="#br0" timeOffset="-21333.53">18224 5038 0,'0'0'0,"-21"0"16,0 0-16,0 0 0,0 0 16,0 0-1,42 0 32,0 0-47,21 0 0,-21 0 0,22 0 16,-1 0-16,22-21 0,-1 21 15,1 0-15,20 0 0,1-22 0,0 22 16,-1 0-16,22 0 0,0-21 16,21 21-16,-21 0 0,21 0 0,0 0 15,-21 0-15,-1 0 0,22-21 16,-21 21-16,0 0 0,0 0 16,-21 0-16,20 0 0,1-21 0,-21 21 15,0 0-15,-1 0 0,-20 0 16,-1 0-16,1-21 0,-22 21 15,0 0-15,-20 0 0,-1 0 0,0 0 16,0 0-16,-21-21 31,0-1-15,-21 22 0,0-21-16</inkml:trace>
  <inkml:trace contextRef="#ctx0" brushRef="#br0" timeOffset="-20768.83">18542 5101 0,'21'0'16,"21"0"-16,-20 0 0,20-21 15,0 21-15,1 0 0,-1 0 0,21 0 16,1 0-16,-1 0 0,43 0 16,-21 0-16,21 0 0,0 0 15,-1 0-15,1 0 0,0 0 0,-21 0 16,21-21-16,-22 21 0,22 0 15,-21 0-15,-1 0 0,1 0 16,0 0-16,-1 0 0,-20 0 0,21 0 16,-22 0-16,-21-21 0,22 21 15,-22 0-15,-21 0 0,22 0 0,-22 0 16,0 0-16,0 0 16,-21-21-1,-21 21 1,0 0-1,0 0-15,0-22 16,-1 22-16,1 0 0</inkml:trace>
  <inkml:trace contextRef="#ctx0" brushRef="#br0" timeOffset="-11434">18627 7303 0,'-22'21'15,"22"0"1,-21-21-16,0 21 0,0-21 15,0 21-15,0-21 0,-1 21 16,1-21-16,-21 22 0,21-22 16,-22 21-16,22-21 0,-21 0 0,0 21 15,20-21-15,-20 0 0,21 21 16,-21-21-16,-1 0 0,22 0 0,-21 0 16,-1 0-16,22 0 0,-21 0 0,0 0 15,-1 0-15,-20 0 0,20 0 16,1 0-16,-21-21 0,20 0 0,-20 0 15,-1-1-15,22 1 0,-22 0 16,1-21-16,21 21 0,-22-22 0,1 1 16,20 0-16,1 20 0,0-20 15,-1 0-15,22-1 0,-21 1 16,21 0-16,21 21 0,0-22 0,-22 1 16,22 0-16,0-1 0,0 1 0,0 21 15,0-22-15,0 1 0,0 0 16,22-1-16,-1 22 0,-21-21 0,21 0 15,21 20-15,-21-20 0,22 21 16,-22-21-16,21 20 0,1 1 0,-22 0 16,21 0-16,0 0 0,-20 21 15,20-21-15,-21 21 0,0 0 0,0 0 16,1 0-16,-1 0 0,0 0 16,0 0-1,-21-22 16,0 1-31,21 0 16,0 0 0,-21 0-16,22 0 0,-1 21 15,0-22-15,0 1 0,-21-21 0,42 21 16,-20 0-16,-1-1 0,21 1 16,0 0-16,-20 0 0,41 0 0,-21 0 15,1-1-15,20 1 0,1 0 16,-1 21-16,22 0 0,0 0 0,-22 0 15,22 0-15,-1 0 0,-20 0 16,-1 21-16,1-21 0,-1 0 16,-20 0-16,20 21 0,-20 1 0,-1-22 15,-21 0-15,21 0 0,1 21 16,-22-21-16,21 0 0,-21 0 0,1 0 16,20 0-16,-21 0 0,21 0 15,-20 0-15,20 0 0,-21-21 0,21 21 16,-20-22-16,20 1 0,0 0 15,-21 0-15,22-21 0,-1 20 16,0 1-16,1-21 0,-1 21 0,0 0 16,1-1-16,-1-20 0,0 21 0,1 0 15,20 0-15,-20-1 0,20 22 16,1-21-16,-22 21 0,21 0 16,1 0-16,-22 0 0,1 0 0,20 0 15,-21 0-15,22 0 0,-22 0 16,1 21-16,-1-21 0,0 22 0,1-22 15,-1 21-15,0-21 0,-21 21 0,22-21 16,-1 0-16,-21 0 0,0 21 16,22-21-16,-22 0 0,21 0 0,1 0 15,-22 0-15,21 0 0,0 0 16,-20 0-16,20 0 0,-21 0 16,0 0-16,0 0 0,22 0 0,-22-21 15,0 21-15,0 0 0,22 0 16,-22 0-16,0 0 0,21 0 0,-21 0 15,22 0-15,-22 0 0,21 0 16,-21 0-16,22 21 0,-22-21 0,0 21 16,21-21-16,-20 21 0,-1 1 15,0-1-15,-21 0 0,21 0 0,-21 0 16,21 22-16,-21-22 0,0 0 0,0 0 16,0 21-16,0-20 0,0-1 15,0 21-15,0-21 0,0 0 0,0 1 16,0-1-16,0 0 0,0 0 15,0 0-15,0 0 0,0 1 16,21-1-16,-21 0 16,22 0-1,-1-21-15,-21 21 0,0 0 16,21-21-16,-21 22 0,21-1 16,-21 0-16,0 0 0,0 0 15,21 0-15,-21 1 0,0-1 0,0 0 16,0 0-16,0 0 0,0 0 15,0 1-15,0 20 0,0-21 0,0 0 16,0 0-16,0 1 0,0-1 0,0 0 16,0 21-16,0-21 0,0 1 15,0-1-15,0 0 0,0 0 0,-21 0 16,21 0-16,-21 1 0,0-1 16,0 0-16,-1-21 0,22 21 15,-21 0-15,0 0 0,0 1 0,0-22 16,0 21-16,-1 0 0,1 0 15,0 0-15,21 0 0,-21 1 16,0-22-16,21 21 0,0 0 16,0 0-16,-21-21 0,21 21 15,-22-21-15,22 21 0,0 1 16,-21-22-16,0 0 16,21 21-16,-21-21 0,0 21 0,-22-21 15,22 21-15,0-21 0,-21 21 16,21 0-16,-22-21 0,1 22 0,0-22 15,-1 21-15,22 0 0,-21-21 16,-1 21-16,1-21 0,21 21 0,-21 0 16,20-21-16,-20 22 0,21-22 0,-21 21 15,20 0-15,1-21 0,0 21 16,-21-21-16,21 21 0,-1-21 0,1 21 16,0-21-16,0 22 0,0-22 0,0 21 15,-1-21-15,-20 0 16,21 0-16,0 0 0,0 0 15,-22 0-15,1 0 0,0 0 0,-1 0 16,-20 0-16,20 0 0,-20 0 0,-1 0 16,22-21-16,-21 21 0,20-22 15,-20 22-15,20 0 0,-20-21 0,21 0 16,-1 21-16,1 0 0,0 0 16,20-21-16,-20 21 0,0 0 0,21 0 15,-1 0-15,-20-21 0,21 21 0,0 0 16,0 0-16,-1 0 0,1 0 15,0 0-15,0-21 0,0 21 16,0 0-16,-1 0 0,1 0 0,0 0 16,0 0-16,0 0 0,0 0 15,-1 0-15,1 21 0,0-21 16,0 21-16,0 0 0,0-21 0,-1 21 16,1 0-16,-21 1 15,21-22-15,0 21 0,-1 0 0,1-21 16,0 21-16,-21-21 0,21 21 0,-22-21 15,22 0-15,-21 0 0,-1 21 16,1-21-16,0 0 0,-1 0 0,1 0 16,-21 0-16,20 0 0,-20-21 0,20 21 15,-20-21-15,21 0 16,-22 0-16,22 0 0,-1-1 0,1 22 16,0-21-16,21 0 0,-22 0 0,1 21 15,21-21-15,-22 21 0,1 0 16,21-21-16,-21 21 0</inkml:trace>
  <inkml:trace contextRef="#ctx0" brushRef="#br0" timeOffset="-3314.37">17907 7239 0,'0'0'0,"-21"0"0,0 0 16,42 0 31,0 0-32,21 0-15,1 0 0,20 0 0,1 0 16,20 0-16,1 0 0,21 0 15,21 0-15,-21 0 0,21 0 0,0 0 16,0 0-16,0 0 0,21-21 16,-21 21-16,0 0 0,0 0 0,0-21 15,0 21-15,0 0 0,0-21 0,-21 21 16,21 0-16,-22-22 0,1 22 16,0 0-16,0-21 0,-21 0 0,-22 21 15,22 0-15,-22 0 0,-20-21 16,20 21-16,-21 0 0,1 0 0,-22-21 15,21 21-15,-21 0 0,1 0 16,-22-21-16,0-1 16,-22 22-1,1 0-15,0 0 16,0 0-16,-21 0 0,20 0 0,-20 0 16,0 0-16,-1 0 0,-20 0 0,-1 0 15,1 0-15,-1 0 0,-20 0 16</inkml:trace>
  <inkml:trace contextRef="#ctx0" brushRef="#br0" timeOffset="-2765.68">18013 7430 0,'-21'0'0,"42"0"0,-64 0 15,65 0 32,-1 0-47,0 0 0,21 0 0,-21 0 16,22 0-16,-1 0 0,0 0 15,22 0-15,-1 0 0,22 0 0,0 0 16,-1 0-16,1 0 0,21 0 0,21 0 16,-21 0-16,21 0 0,0 0 15,21-22-15,-21 22 0,21 0 0,-21-21 16,0 21-16,21 0 0,-21 0 0,0-21 16,0 21-16,-21 0 15,0 0-15,0 0 0,-22-21 0,-20 21 0,-1 0 16,1 0-16,-1 0 0,-20 0 15,-1 0-15,-21 0 0,22 0 0,-22 0 16,0 0-16,0 0 0,0 0 16,0 0-16,-21-21 47,-21 21-32,0 0 1,21-21-1,-21 21 1,0 0-16,21-22 0,0 1 16</inkml:trace>
  <inkml:trace contextRef="#ctx0" brushRef="#br0" timeOffset="-1417.42">21548 2963 0,'-22'0'16,"1"0"-16,0 0 0,21-21 31,21 21-16,0 0-15,22 0 0,-22 0 16,21-21-16,1 21 0,20 0 0,-21 0 16,22 0-16,-1 0 0,22 0 15,0 0-15,-1-21 0,22 21 16,0 0-16,0 0 0,21 0 16,0 0-16,-21 0 0,21 0 0,-21-21 15,21 21-15,-22 0 0,22 0 16,-21 0-16,0 0 0,0 0 0,0 0 15,-22 0-15,1-21 0,0 21 16,-22 0-16,1 0 0,-22 0 0,0 0 16,1 0-16,-1 0 0,-21-22 15,0 22-15,1 0 0,-22-21 32,-22 21-32,1 0 15,0 0-15,-21 0 16,21 0-16,-22-21 0,1 21 0,0 0 15,-22 0-15,22 0 0</inkml:trace>
  <inkml:trace contextRef="#ctx0" brushRef="#br0" timeOffset="-888.89">21421 3027 0,'0'0'0,"21"0"16,0 0-16,21 0 15,1 0-15,-1 0 0,21 0 16,1 0-16,21 0 0,-22 0 16,22 0-16,21-21 0,-1 21 15,1 0-15,21-21 0,21 21 0,-21-22 16,0 22-16,22 0 0,-22 0 15,0-21-15,-22 21 0,22 0 0,-21 0 16,0 0-16,0 0 0,-21 0 16,-1 0-16,-20 0 0,-1 0 0,1 0 15,-1 0-15,-20 0 0,-22 0 16,21 0-16,-21 0 0,22 0 0,-22 0 16,0 0-16,0 0 15,-21 21 48</inkml:trace>
  <inkml:trace contextRef="#ctx0" brushRef="#br0" timeOffset="28725.64">2476 9927 0,'0'0'0,"0"-21"0,0 0 16,0 0-1,0 0-15,0-1 16,22 1-16,-22 0 0,21 0 16,-21 0-16,21 21 0,-21-21 15,0-1-15,0 1 16,0 0-16,0 0 16,0 0-16,0 0 0,0-1 31,0 44 0,0-1-15,0 0-16,0 0 0,0 0 15,0 22-15,0-1 0,0 21 0,0-20 16,-21 20-16,0 1 0,21-1 16,-22 1-16,22 20 0,-21 1 0,0 0 15,21-1-15,-21 1 16,21 21-16,-21-21 0,0-1 0,-1 1 15,1 21-15,0-22 0,0 1 0,0 0 16,0-1-16,-1 1 0,1-21 16,0 20-16,0-20 0,21-22 0,-21 22 15,21-22-15,0 0 0,0-21 16,0 1-16,0-1 0,0 0 0,0 0 16,21-21-1,0 0-15,-21-21 0,0 0 16,21 21-16,-21-21 0,21-22 15,-21 22-15,0-21 0,22 21 0,-22-22 16,21-20-16,0 20 0</inkml:trace>
  <inkml:trace contextRef="#ctx0" brushRef="#br0" timeOffset="29210.36">2455 9716 0,'0'0'0,"0"-22"0,-21 22 0,21-21 15,-21 21 1,21-21 0,-21 21-16,42 0 171</inkml:trace>
  <inkml:trace contextRef="#ctx0" brushRef="#br0" timeOffset="33174.72">2498 9758 0,'0'-21'16,"0"0"31,0-1-16,21 22-31,-21-21 0,21 21 31,-21-21-31,21 0 78,-21 0-62,21 21-1,-21-21 1,21-1 0,1 22-16,-1-21 0,-21 0 15,21 21-15,0 0 16,0 0-16,-21-21 0,21 21 16,1 0-16,-1 0 15,21 0-15,-21 0 0,0-21 16,22 21-16,-1 0 0,0 0 0,1 0 15,-1-21-15,22 21 0,-1 0 16,-21 0-16,22 0 0,-1-22 0,22 22 16,-21 0-16,20 0 0,-20 0 15,20-21-15,1 21 0,0 0 0,-1 0 16,1-21-16,21 21 0,0 0 16,0 0-16,-1-21 0,1 21 0,-21-21 15,21 21-15,-22 0 0,1 0 16,0-21-16,-22 21 0,1 0 0,20 0 15,-20 0-15,-1 0 0,1 0 16,-1-22-16,1 22 0,-1 0 16,-20 0-16,20 0 0,1 0 0,-22 0 15,22 0-15,-22 0 0,21-21 0,-20 21 16,-1 0-16,0 0 0,-20 0 16,20 0-16,0 0 0,-21 0 0,22-21 15,-22 21-15,21 0 0,-21 0 16,22 0-16,-22 0 0,0 0 0,0 0 15,0 0-15,1 0 16,-1 0-16,-21 21 47,0 0-47,0 1 16,0-1-16,0 0 0,21 0 15,-21 0-15,0 0 0,21 1 16,-21 20-16,0-21 0,0 21 0,0 1 15,0-22-15,0 21 0,0 22 16,0-22-16,0 0 0,0 1 0,0-1 16,0 0-16,0 1 0,0 20 0,0-20 15,0-1-15,0 0 0,0 22 16,0-22-16,0 22 0,0-1 0,0-21 16,0 22-16,0-22 0,0 22 0,0-22 15,0 0-15,21 22 0,-21-22 16,21 1-16,-21-1 0,0 0 15,0 1-15,22-1 0,-1 0 0,-21 1 16,21-22-16,-21 21 0,0 0 16,0 1-16,0-1 0,21 0 0,-21 1 15,0-22-15,0 21 0,0-21 0,0 22 16,21-22-16,-21 21 0,0-21 16,0 1-16,0-1 0,0 21 0,0-21 15,0 0-15,0 1 0,0-1 0,0 0 16,0 0-16,0 0 0,0 0 15,0 1-15,0-1 0,0 0 16,0 0-16,0 0 0,-21 0 0,21 1 16,0-1-16,-21 0 15,0 0-15,0 0 16,21 0-16,-22-21 0,1 22 0,0-22 16,21 21-16,-21-21 0,0 21 15,0-21-15,-1 0 0,1 21 0,0-21 16,-21 0-16,21 21 0,-1-21 0,1 21 15,0-21-15,0 0 0,-21 22 0,20-22 16,-20 0-16,21 0 0,-21 21 16,20-21-16,-20 0 0,0 0 0,-1 21 15,1-21-15,-21 0 0,20 0 0,1 21 16,0-21-16,-1 0 0,1 0 16,-22 21-16,22-21 0,0 0 15,-1 0-15,1 0 0,0 0 0,-1 21 16,1-21-16,0 0 0,-1 0 15,1 0-15,-21 0 0,20 0 0,1 0 16,-22 0-16,22 0 0,-21 0 0,20 0 16,-20 0-16,20 0 0,-20 0 15,21 0-15,-1 22 0,-20-22 0,20 0 16,1 0-16,0 0 0,-22 0 0,22 0 16,0 0-16,-1 0 15,1 0-15,-22 0 0,22 0 0,0 0 16,-22 0-16,22 0 0,-22 0 0,22 0 15,-21 0-15,-1 0 0,22 0 16,-1 0-16,-20 0 0,21 0 0,-1 0 16,1 0-16,0 0 0,-1 0 15,1 0-15,21 0 0,-22 0 0,22 0 16,-21 0-16,21 0 0,-22 0 16,22 0-16,-21 0 0,21 0 0,-22 21 15,22-21-15,0 0 0,-21 0 0,21 0 16,-1 0-16,1 0 0,0 0 15,0 0-15,0 0 0,0 0 16,-1 0 0,1 0-1,0 0 1,0 0 0,0 0 15,0 0 0,-1 0-31,1 0 16,21 21-1,-21-21-15,0 0 16,0 0-16,0 0 16,-1 0-16,1 0 15,0 0 1,0 0-16,0 0 15,21-21-15,-21 21 0,-1 0 16,1 0-16,0 0 47,0 0-31,0 0 15,42 0 63,0 0-94,0 0 0,0 0 0,1 0 15,-1-21-15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4:03:55.8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6816 2731 0,'0'0'0,"0"-22"16,-22 22 0,1 0-16,0 0 15,21 22-15,-21-22 0,0 21 16,0 0-16,-1 0 0,22 0 0,-21 0 15,0 1-15,0-1 0,0 21 16,21 0-16,-21-20 0,21 20 16,-22 0-16,22 22 0,-21-22 0,21 22 15,0-1-15,0 1 0,0-1 16,0 22-16,0-22 0,-21 1 0,21 20 16,0 1-16,0 0 0,-21-1 15,21 22-15,0-21 0,0 21 16,-21 0-16,21-22 0,-21 22 0,21 21 15,0-21-15,0 0 0,0 0 16,0 21-16,0-22 0,0 1 0,0 0 16,0 0-16,0 0 0,0 0 15,0-1-15,0 1 0,0-21 0,-22 21 16,22 0-16,-21-1 0,21-20 16,0 21-16,-21-21 0,21-1 0,-21 22 15,0-21-15,21-1 0,-21 1 0,-1 21 16,22-43-16,-21 22 0,21 0 15,-21-22-15,21-20 0,-21 20 0,21-21 16,-21 1-16,21-22 0,0 0 0,0-42 31,0-21-31,0-1 16,0 1-16,0-22 0</inkml:trace>
  <inkml:trace contextRef="#ctx0" brushRef="#br0" timeOffset="1243.44">6667 3090 0,'22'-21'0,"-44"42"0,65-42 0,-1 0 16,-21 21-16,22-21 0,-1 21 16,0-21-16,22 0 0,-22 21 0,22-22 15,-1 1-15,1 21 0,-1-21 16,22 0-16,21 21 0,-1-21 0,1 0 16,21 21-16,0-22 0,0 22 15,21 0-15,1-21 0,20 21 0,0 0 16,1-21-16,-1 21 0,21 0 15,1 0-15,-1 0 0,1 0 0,-1 0 16,1 0-16,-1-21 0,-20 21 16,20 0-16,-20 0 0,-22 0 15,0 0-15,0 0 0,-21 0 16,0 0-16,0 0 0,0 0 0,-21 0 16,0 0-16,0 0 0,-1 0 15,-20 0-15,-21 0 0,20 0 0,-20 21 16,-22-21-16,0 0 0,1 0 15,-1 0-15,-21 21 0,22-21 0,-43 21 16,21 1-16,-21-1 16,0 0-16,0 0 15,0 0-15,0 0 0,-21 22 16,21-1-16,0 0 0,-22 1 0,1-1 16,0 22-16,21-1 0,0 1 15,-21-1-15,0 22 0,21-22 0,-21 1 16,21-1-16,-22 1 0,22 20 15,0 1-15,0 0 0,-21-1 0,21 1 16,0 0-16,-21-1 0,21 1 16,0 0-16,0 21 0,0-22 0,0 22 15,0-21-15,0 21 0,0-1 0,-21-20 16,21 21-16,0-21 0,0 20 16,0 1-16,0 0 0,-21-21 15,21-1-15,0 22 0,0-21 0,0 0 16,-21-1-16,21 22 0,-22-21 15,22-1-15,-21 1 0,21 0 0,0-22 16,-21 22-16,21-22 0,-21 1 16,0-1-16,21 1 0,0-1 0,-21 1 15,21-22-15,-22 1 0,1-1 0,0 0 16,21 1-16,-21-22 0,0 21 16,21-21-16,-21 0 0,-1 1 0,1-1 15,0-21-15,0 21 0,0-21 16,0 0-16,-1 0 0,-20 21 0,21-21 15,-21 0-15,20 0 0,-20 0 16,0 0-16,-1 0 0,1 0 16,-21 0-16,-1 0 0,1 0 0,-1 0 15,-21 0-15,1 0 0,-22 0 0,0 0 16,0 0-16,0 21 0,1-21 16,-1 0-16,-21 0 0,0 21 0,0 1 15,0-22-15,0 21 0,0-21 0,0 21 16,21-21-16,-21 21 0,-21-21 15,21 21-15,-21-21 0,21 0 0,-22 21 16,1-21-16,0 0 0,0 22 0,0-22 16,0 0-16,-1 0 0,22 0 15,-21 0-15,21 0 0,21 0 16,-21 0-16,0 0 0,0 0 0,0 0 16,22 0-16,-22 0 0,21 0 15,-21 0-15,42 0 0,-21 0 0,22 0 16,-1 0-16,0-22 0,22 22 0,20 0 15,1 0-15,0 0 0,21 0 16,-1 0-16,1-21 0,21 0 16,0 0-1,0 0-15,21 0 0,-21-22 16</inkml:trace>
  <inkml:trace contextRef="#ctx0" brushRef="#br0" timeOffset="2111.89">7853 1820 0,'0'0'16,"-21"0"0,21-21 15,42 0-16,-21 21-15,21-21 16,-20 0-16,20 0 0,0-1 0,1 1 16,-1 0-16,0 0 0,1 0 15,-22 0-15,0-1 0,0 1 0,-21 0 16,0 0-16,-21 0 16,0 21-16,-22 0 15,-20 0-15,21 0 0,-22 21 0,1-21 16,-1 21-16,1 0 15,-1-21-15,1 21 0,20 1 0,1-1 16,21 0-16,0 0 0,-1 0 16,22 0-16,0 1 0,0-1 0,0 0 15,22 21-15,-1-21 0,0 1 16,21 20-16,1-21 0,20 21 0,-21-20 16,22 20-16,-22-21 0,22 21 15,-22 1-15,0-22 0,1 21 0,-22 1 16,0-22-16,-21 21 0,0 0 15,0 1-15,0-22 0,-42 21 0,21 1 16,-43-22-16,22 21 0,-22-21 16,1 0-16,-1 1 0,1-22 15,-1 0-15,1 0 0,-1 0 16,22 0-16,0 0 0,-1-22 0,22 1 16,-21 0-16,21-21 0,-1 21 15,22-1-15,0-20 0,-21 21 0,21 0 16,0-22-16,0 22 0,0 0 15,0 0-15,21 0 0,1 21 16,-1-21-16,0-1 0,0 1 0,21 21 16,-20-21-16,20 21 0,0 0 15,-21-21-15,22 21 0</inkml:trace>
  <inkml:trace contextRef="#ctx0" brushRef="#br0" timeOffset="2483.67">8234 2265 0,'0'0'0,"21"0"0,0 0 0,0 0 15,0 0-15,1 0 0,-1-21 16,0 0-16,0-1 0,21 22 16,-20-21-16,-1 0 0,0 0 15,0 0-15,0 0 0,-21-1 16,0 1-16,0 0 0,0 0 0,-21 0 15,0 21-15,0 0 16,-22 0-16,22 0 0,0 21 16,0 0-16,0 0 0,-22 0 0,22 1 15,0 20-15,21-21 0,-21 21 0,21 1 16,-21-22-16,21 21 0,0 1 16,0-22-16,0 21 0,0-21 15,0 0-15,0 1 0,0-1 0,21 0 16,0-21-16,0 21 15,0-21-15,1 0 0,-1 0 16,0 0-16,0-21 0,21 0 0,-20 0 16,20-1-16,0-20 0,-21 21 15,22 0-15,-1-22 0</inkml:trace>
  <inkml:trace contextRef="#ctx0" brushRef="#br0" timeOffset="2800.52">9186 1291 0,'0'0'0,"0"21"31,0 1-31,0 20 16,-21-21-16,21 21 0,-21 1 15,0 20-15,21 1 0,-21-1 0,-1 1 16,1-1-16,0 1 0,0-1 15,0 1-15,0-1 0,21-20 0,0 20 16,-22-21-16,22 1 0,-21-22 16,21 21-16,0-21 0,0 22 0,0-22 15,0 0-15,0 0 16,21-21 0,1-21-1,-1 0-15,0 0 0,0 0 16,0-1-16,0-20 0</inkml:trace>
  <inkml:trace contextRef="#ctx0" brushRef="#br0" timeOffset="3164.65">9229 2201 0,'-22'0'16,"44"0"-16,-44 22 0,1-22 0,0 0 0,21 21 15,21-21 16,0 0-31,1-21 16,-1 21-16,0-22 0,0 1 16,0 21-16,0-21 0,1 0 0,-1 0 15,0 0-15,0-1 16,-21 1-16,-21 21 31,0 0-31,-22 21 0,22-21 0,0 22 16,0-1-16,0 0 0,0 0 15,-1 0-15,1 0 0,0 1 0,21-1 16,0 0-16,0 0 0,0 0 16,0 0-16,0 1 0,0-1 0,21 0 15,0-21 1,1 0-16,-1 0 0,21 0 0,-21 0 16,22-21-16,-1 21 0,0-21 15,1-1-15,-1 1 0,0 0 0,22 0 16</inkml:trace>
  <inkml:trace contextRef="#ctx0" brushRef="#br0" timeOffset="3621.6">9842 2032 0,'0'0'0,"-84"85"32,63-64-32,-1 0 15,1 0-15,0 0 0,0 1 0,21-1 16,-21 21-16,21-21 0,-21 0 15,21 1-15,0-1 0,0 0 16,0 0-16,0 0 0,0-42 47,0 0-47,0 0 16,0 0-16,21-1 0,-21 1 0,21 0 15,-21 0-15,0 0 0,21 0 16,0-1-16,-21-20 0,21 21 0,1 0 15,20 0-15,-21-1 16,21 22-16,1-21 0,-1 21 0,0 0 16,-20 0-16,20 0 0,0 0 15,-21 0-15,1 21 0,-1 1 0,0-1 16,-21 0-16,21 0 0,-21 21 16,0-20-16,0-1 0,0 0 0,0 21 15,-21-21-15,0 1 0,21-1 16,-21 0-16,21 0 0,0 0 0,-22 0 15,1-21-15,21 22 16,0-44 0,0 1-1,21 0-15,1 0 0,-1 0 16,0 0-16</inkml:trace>
  <inkml:trace contextRef="#ctx0" brushRef="#br0" timeOffset="3843.47">10520 2032 0,'0'0'16,"0"21"0,0 0-16,0 1 15,-21-1-15,21 0 0,0 0 16,-22 0-16,22 0 0,0 1 16,0-1-16,0 0 0,0 0 0,0 0 15,0 0 1,0 1-16,22-22 31,-22-22-31,21 1 16,-21 0-16,0 0 0</inkml:trace>
  <inkml:trace contextRef="#ctx0" brushRef="#br0" timeOffset="4188.2">10647 1651 0,'0'0'0,"-85"0"31,85 21-31,-21 0 0,0 1 16,21-1-16,0 0 15,0 0-15,0 0 16,0 0-16,21-21 16,0 0-16,0 0 15,0 0-15,1-21 0,-1 21 0,0-21 16,0 0-16,0 0 0,-21 0 15,0-1-15,21 1 0,-21 0 0,0-21 16,0 21-16,0-1 0,-21 1 16,0 21-16,0-21 15,0 21-15,0 0 0,-1 21 16,1 0-16,0 1 0,21-1 16,0 0-16,-21 0 0,21 21 15,0-20-15,0 20 0,0-21 0,0 21 16,0-20-16,21-1 0,-21 0 15,21 0-15,0-21 0</inkml:trace>
  <inkml:trace contextRef="#ctx0" brushRef="#br0" timeOffset="5187.85">11028 1905 0,'-21'0'16,"-1"0"-16,22 21 15,-21-21-15,0 21 0,-42 128 32,63-128-32,-22 0 0,22 21 15,0-21-15,0 1 0,0-1 0,0 0 16,0 0-16,0 0 0,22-21 16,-1 0-16,21 0 0,-21 0 0,22 0 15,-22 0-15,21 0 0,-21 0 0,22-21 16,-1 21-16,-21-21 0,21 0 15,-20 0-15,20-1 0,-21-20 0,0 21 16,0 0-16,-21 0 16,0-22-16,0 22 0,0 0 0,0 0 15,0 0-15,0 42 32,0 0-32,0 0 0,0 0 15,0 0-15,0 22 0,0-22 0,0 0 16,0 0-16,0 0 0,0 1 15,0-1-15,0 0 0,22-21 0,-1 21 16,0-21-16,0 0 0,0 0 0,0 0 16,1 0-16,-1 0 0,21 0 15,-21-21-15,0 0 0,1 21 0,-1-21 16,0-1-16,0 1 16,0 0-16,-21-21 0,0 21 0,0-1 15,0-20-15,0 21 0,0 0 16,0 0-16,0 42 31,0 0-31,0 0 0,0 0 16,-21 0-16,21 1 0,0 20 15,0-21-15,-21 0 0,21 0 0,0 1 16,0-1-16,0 0 0,0 0 16,0 0-1,0-42 16,0 0-31,0 0 16,21 0-16,-21-1 0,21 1 16,0 0-16,-21-21 0,22 21 0,-1-1 15,0-20-15,0 21 0,-21 0 16,21 0-16,0 21 0,1 0 0,-1 0 16,0 0-16,0 0 15,-21 21-15,0 21 0,21-21 16,-21 0-16,0 1 0,0 20 15,0-21-15,0 21 0,0-20 0,0-1 16,0 0-16,0 0 0,0 0 0,0 0 16,21-21-1,1-21 1,-1 0 0,-21 0-16,21 0 0,0 0 0,0-1 15,0-20-15,22 21 0,-22-21 16,21-1-16,-21 1 0,22 0 0,-1-1 15,-21 22-15,22 0 0,-22 0 16,0 21-16,0 0 0,21 21 0,-42 0 16,22 0-16,-22 0 0,21 22 15,-21-1-15,0 0 0,0 1 16,0-1-16,0 22 0,0-22 0,0 0 16,0 1-16,-21-22 0,-1 21 15,22 0-15,0-20 0,-21-1 0,21 0 16,-21 0-16,0 0 0,21 0 15,-21-21-15,0 22 0</inkml:trace>
  <inkml:trace contextRef="#ctx0" brushRef="#br0" timeOffset="6772.06">8551 3471 0,'0'-21'16,"0"42"-16,0-63 0,0 21 0,0 0 16,0-22-16,0 22 0,0-21 15,0 21-15,0 0 0,0-22 0,0 22 16,0 0-16,0 42 31,0 0-31,0 22 16,0-1-16,0 0 0,0 1 0,0 20 15,0-21-15,0 22 0,-21-22 0,21 22 16,-21-22-16,21 0 16,0 1-16,0-22 0,0 21 0,0-21 0,0 1 15,0-1-15,21-21 32,0-21-17,0-1-15,1 1 0,-1 0 0,21-21 16,-21 21-16,0-22 0,1 1 15,20 0-15,-21-1 0,0 1 0,0 21 16,1-22-16,-1 22 0,-21 0 16,0 0-16,21 21 0,-21 21 15,21 0-15,-21 0 0,0 22 16,0-22-16,0 21 0,0-21 0,0 22 16,0-22-16,0 21 0,0-21 0,21 1 15,-21 20-15,21-21 0,1 0 16,-1 0-16,0 1 15,0-22-15,0 0 0,0 0 16,1 0-16,20 0 0,-21 0 0,21 0 16,-20-22-16,20 1 0,-21 0 0,0 0 15,22 0-15,-22 0 0,0-22 16,0 1-16,0 21 0,0-22 0,-21 1 16,0 0-16,22-1 0,-22 1 15,0 0-15,0 21 0,0-22 0,0 22 16,0 0-16,0 0 0,0 0 15,0-1-15,0 44 16,0-1 0,0 0-16,0 21 0,-22-21 15,22 22-15,-21-1 0,21 0 16,-21 1-16,21-1 0,0 0 0,0 1 16,0-22-16,0 21 0,0 1 15,0-22-15,0 0 0,0 21 0,21-21 16,0 1-16,1-1 0,-1-21 15,21 21-15,-21-21 0,22 0 0,-1 0 16,0 0-16,22 0 0,-22 0 16,0-21-16,1 21 0,-1-21 0,0-1 15,1 1-15,-1-21 0,-21 21 16,0 0-16,1-22 0,-1 1 0,-21 21 16,0-22-16,0 22 0,0-21 15,0 21-15,0 0 0,-21-1 16,-1 22-16,1 0 0,0 0 15,0 0-15,0 22 16,0-1-16,-1 0 0,1 0 0,21 0 16,-21 0-16,21 22 0,-21-22 0,21 0 15,0 21-15,0-20 0,0-1 16,0 0-16,0 0 0,21 0 0,0 0 16,0 1-16,22-1 15,-22-21-15,21 0 0,1 0 0,-1 0 16,0 0-16,1 0 0,-1 0 0,0 0 15,1-21-15,-1-1 0,0 1 16,1 0-16,-22 0 0,0-21 0,0 20 16,0-20-16,0 0 0,1-1 15,-22-20-15,21-1 0,-21 22 0,0-21 16,0 20-16,0 1 0,0 0 16,0 20-16,0-20 0,0 21 15,-21 21-15,-1 0 16,22 21-16,0 0 0,-21 22 15,21-1-15,0 0 16,-21 1-16,21-1 0,0 0 0,0 1 16,0 20-16,0-21 0,0 1 0,0-22 15,0 21-15,0 1 0,0-22 16,21 21-16,-21-21 0,21 0 0,-21 1 16,0-1-16,22-21 0,-22 21 15,21-21-15,-21-21 31,0 0-31,0-1 16,0 1-16,0 0 0,0 0 0,0 0 16,21-22-16,0 22 0,0 0 15,0-21-15,22 21 0,-1-1 0,0 1 16,1 0-16,-1 0 16,0 0-16,1 21 0,-1 0 0,0 0 15,1 0-15,-1 21 0,0 0 16,-20 0-16,-1 0 0,0 22 0,-21-22 15,0 0-15,0 21 0,-21-20 0,0-1 16,-1 21-16,-20-21 0,0 0 16,-1 1-16,1 20 0,0-21 0,-1 0 15,1 0-15,0 1 0,-1-1 16,1-21-16,21 21 0,0 0 0,0-21 16,-1 0-16,1 21 0,0-21 15</inkml:trace>
  <inkml:trace contextRef="#ctx0" brushRef="#br0" timeOffset="7575.46">7895 4763 0,'0'0'0,"-21"0"16,21-22-16,-21 22 0,21-21 15,-21 21 1,-1 0 0,1 0-16,21 21 15,0 22-15,-21-22 0,0 21 0,21 22 16,0-22-16,-21 22 0,21-1 0,0 22 16,0-22-16,0 22 0,0 0 15,0-1-15,0 22 0,0-21 0,0 21 16,0-22-16,0 22 0,0-21 15,0 21-15,0-1 0,0 1 16,0-21-16,0 21 0,0 0 0,-21-1 16,-1 1-16,22-21 0,-21 21 15,21 0-15,-21-22 0,0 1 0,21 0 16,-21-22-16,21 1 0,0-22 0,0 0 16,0 1-16,0-22 0,0 0 15,21-42 1,0 0-16,0-1 0,-21-20 0,21 0 15,1-22-15,-22 1 0,21-1 16,-21-20-16</inkml:trace>
  <inkml:trace contextRef="#ctx0" brushRef="#br0" timeOffset="8567.89">7832 4911 0,'0'0'0,"21"-21"0,148-64 32,-105 64-32,-22 21 0,21-21 15,22 21-15,-21-22 16,41 1-16,1 21 0,0-21 0,21 21 15,0-21-15,0 0 0,21 21 0,-21-21 16,21-1-16,22 22 0,-22-21 16,21 21-16,-21-21 0,-21 21 0,22 0 15,-22 0-15,21 0 0,-21-21 16,21 21-16,-21 0 0,0 0 0,-21 0 16,0 0-16,-1 0 0,-20 0 15,0 0-15,-22 0 0,22 0 0,-43 0 16,22 0-16,-22 0 0,0 0 15,-20 21-15,-1-21 0,0 0 0,0 21 16,0 0-16,0 1 16,-21-1-16,0 0 0,0 0 15,0 0-15,0 22 0,0-1 16,0 0-16,0 1 0,0-1 0,0 0 16,0 22-16,0-22 0,0 22 0,0-22 15,0 21-15,0 1 0,0-22 16,0 22-16,0-1 0,0 1 0,22-1 15,-22 1-15,21-1 0,-21 1 16,0-1-16,0 1 0,21-1 16,-21-20-16,0 20 0,0-21 0,0 22 15,0-1-15,0 1 0,0-1 0,0-20 16,0 20-16,0 1 0,0-22 16,0 22-16,0-22 0,0 0 15,0 22-15,-21-22 0,21-21 0,-21 22 16,21-1-16,-22 0 0,22-21 0,0 22 15,0-1-15,0-21 0,0 0 16,0 22-16,0-22 0,0 0 0,-21 21 16,21-20-16,0-1 0,-21 0 0,21 0 15,-21-21-15,21 21 0,0 0 16,-21 1-16,0-22 0,-1 21 0,1 0 16,0-21-16,0 0 0,0 21 15,0-21-15,-22 0 0,22 0 16,0 21-16,-21-21 0,-1 21 15,22-21-15,-21 0 0,-22 0 0,22 22 16,-22-22-16,1 0 0,-1 0 16,-20 21-16,-1-21 0,0 0 0,1 0 15,-22 21-15,21-21 0,1 0 0,-22 0 16,0 21-16,0-21 0,21 0 16,-20 0-16,-1 21 0,0-21 0,0 0 15,0 0-15,0 0 0,1 0 0,-1 21 16,0-21-16,0 0 0,0 0 15,0 0-15,1 0 0,-1 0 0,21 0 16,0 0-16,22 0 0,-1 0 0,1 0 16,-1 0-16,22 0 15,-21-21-15,20 21 0,1 0 0,0 0 16,-1 0-16,1 0 0,0 0 0,-1 0 16,1 0-16,0 0 0,-1 0 15,22 0-15,-21-21 0,21 21 0,-1 0 16,1 0-16,21-21 15,0 0-15</inkml:trace>
  <inkml:trace contextRef="#ctx0" brushRef="#br0" timeOffset="14295.82">18267 3217 0,'0'-21'15,"-21"21"17,-1 0-17,1 0-15,0 21 16,0 1-1,21-1-15,0 0 16,0 21-16,-21-21 0,21 1 0,0 20 16,-21 0-16,21 1 0,0-1 15,0 0-15,0 22 0,0-22 16,0 22-16,0-1 0,0 1 0,0 20 16,0-20-16,-22 20 0,22 1 15,0 21-15,-21-21 0,0-1 0,21 1 16,0 0-16,-21 20 0,0-20 15,21 0-15,-21-1 0,21 1 0,0 0 16,0-1-16,0-20 0,0 21 0,0-22 16,0 1-16,0 20 0,0-20 15,0-1-15,-22 22 0,22-22 16,-21 1-16,0-1 0,21 1 0,-21-1 16,0 1-16,0-1 0,21 1 15,-22-1-15,1 1 0,0-1 0,0 1 16,21-1-16,-21-20 0,21 20 0,-21-20 15,-1-1-15,22 21 0,0-20 16,0-22-16,0 21 0,0 1 0,0-22 16,0 21-16,0-21 0,0 0 0,0 1 15,0-44 1,0 1 0,22 0-16,-1-21 0,-21 21 0,21-22 15,0-20-15,0 20 0,-21-41 0,21 20 16</inkml:trace>
  <inkml:trace contextRef="#ctx0" brushRef="#br0" timeOffset="15468.45">18415 3196 0,'0'0'0,"42"-21"16,-21 0-16,1 21 0,-1-21 0,21 0 15,-21 21-15,0-22 16,22 22-16,-22-21 0,21 21 0,1-21 15,-22 0-15,21 21 0,22-21 16,-22 21-16,21-21 0,1 21 0,21-22 16,-22 22-16,43-21 0,-21 21 15,-1-21-15,22 21 0,-21-21 0,-1 21 16,1 0-16,0-21 0,-22 21 16,22 0-16,0 0 0,-1 0 0,-20-21 15,20 21-15,-20 0 16,-1 0-16,1 0 0,-1 0 0,1 0 0,-22 0 15,1 0-15,-1 0 16,0 0-16,1 0 0,-22 0 0,0 0 16,0 21-16,0-21 0,0 0 15,1 0-15,-22 21 0,21 0 0,0 0 16,-21 0 0,0 1-16,0-1 0,0 0 15,0 0-15,0 0 0,0 22 16,0-22-16,0 21 0,0 0 0,0 1 15,21 20-15,-21-20 0,0 20 16,0-21-16,0 22 0,0-1 16,0-20-16,21 20 0,-21 1 0,0-1 15,0 1-15,0 20 0,0-20 16,0-1-16,0 1 0,0 21 0,0-22 16,0 1-16,0-22 0,0 21 15,0 1-15,-21-1 0,21 1 0,-21 21 16,21-22-16,-21 1 0,21 20 0,0-20 15,0-1-15,-21 22 0,-1-22 16,22 1-16,-21 21 0,0-22 0,0 1 16,0 20-16,0-20 0,-1 20 15,1-20-15,0 21 0,0-22 16,0 1-16,0-1 0,-1 1 0,1-1 16,0 1-16,21-1 0,-21 1 15,0-1-15,0 1 0,21-1 0,0 1 16,0-22-16,-22 21 0,22-20 0,-21-1 15,21 0-15,-21 1 0,21-1 16,-21 0-16,0-20 0,0 20 0,-1-21 16,1 21-16,0-20 0,0-1 0,0 0 15,0 0-15,-1 0 0,1 0 16,21 1-16,-21-22 0,0 21 0,0-21 16,0 0-16,-1 21 0,1-21 0,0 21 15,0-21-15,0 0 0,-22 0 16,22 21-16,-21-21 0,0 0 15,-1 0-15,1 0 0,0 0 0,-22 0 16,22 21-16,-43-21 0,22 0 0,-1 0 16,-21 0-16,22 0 0,-22 0 15,22 0-15,-22 0 0,22 0 0,-22 0 16,21 0-16,-20 0 0,20 0 0,1 0 16,-1 0-16,1 0 0,-1 0 15,-63-21-15,85 21 0,0-21 16,-1 0-16,1 0 0,21 0 0,0-1 15,-1-20-15,1 21 0,21-21 16,0-1-16,0 1 0,0 0 16,0-1-16,21-20 0</inkml:trace>
  <inkml:trace contextRef="#ctx0" brushRef="#br0" timeOffset="16123.8">18182 2350 0,'0'0'0,"0"-22"0,-21 1 16,21 0-16,0 0 0,0 0 15,0 0-15,0-1 16,-21 22 0,0 43-1,21-22-15,-22 21 16,22 1-16,-21 20 0,21 1 0,0-1 16,-21 1-16,0-1 0,21 1 15,0-1-15,-21-21 0,21 1 0,-21 20 16,21-42-16,0 22 0,0-22 15,0 0-15,-22 0 0,22 0 0,0 1 16,0-44 0,0 1-1,0 0-15,0 0 0,22-21 0,-22 20 16,21-20-16</inkml:trace>
  <inkml:trace contextRef="#ctx0" brushRef="#br0" timeOffset="16540.18">18055 2117 0,'0'0'0,"0"-21"0,0-1 15,21 1-15,0 21 0,1-21 16,-1 0-16,0 21 0,21-21 0,-21 0 16,22 21-16,-1-22 0,0 1 15,1 21-15,-1-21 0,-21 21 16,22 0-16,-1-21 0,-21 21 15,21 0-15,-20 0 0,-1 0 16,-21 21 0,0 0-16,0 0 0,0 22 15,-21-22-15,21 21 0,-22 1 16,22-1-16,0-21 0,0 43 0,-21-22 16,21 21-16,0-20 0,-21 20 15,21 1-15,0-1 0,0 1 0,0-1 16,0 1-16,-21-1 0,21-20 15,0-1-15,0 0 0,-21 1 0,21-1 16,0 0-16,0-21 16,0 22-16,0-22 0,0 0 0,-21 0 15,21 0-15,-22-21 16,22-21 0,-21 0-16,0 0 15,21 0-15,-21 0 0,21-22 0,0 22 16</inkml:trace>
  <inkml:trace contextRef="#ctx0" brushRef="#br0" timeOffset="17120.86">18203 2392 0,'0'-21'16,"0"42"-16,0-63 0,0 20 0,0 1 16,0 0-16,21 0 15,1 0-15,20 0 0,-21-1 0,21 22 16,1-21-16,-22 21 0,21 0 15,1-21-15,-22 21 0,0 0 0,0 0 16,0 0-16,-21 21 16,0 0-16,0 1 0,0-1 0,-42 0 15,21 0-15,-22 0 0,1 22 16,0-22-16,-1 21 0,22-21 0,-21 22 16,0-22-16,20 0 0,1 0 15,0 0-15,0 0 0,21 1 16,21-22-1,0 0-15,0 0 0,1 0 16,20 0-16,-21 0 0,21-22 16,-20 22-16,20 0 0,-21 0 15,0 0-15,0 0 0,1 0 0,-44 22 32,-20-1-32,21 0 0,-21 0 15,-1 0-15,1 0 0,0 1 16,20-1-16,-20-21 0,21 21 15,0 0-15,21 0 0,21-21 16,0 0-16,21 0 16,-20 0-16,20 0 15,0 0-15,1 0 0,-1 21 0,0-21 16,-21 0-16,22 0 0,-22 0 16,0 0-16,-21 22 0,0-1 15,-21 0-15,0 0 16,-22-21-16,22 21 0,-21-21 0,0 21 15,-1 1-15,22-22 0,-21 0 0,21 21 16,-1-21-16,22 21 16,22-21-1,-1 21-15,21-21 16</inkml:trace>
  <inkml:trace contextRef="#ctx0" brushRef="#br0" timeOffset="17884.34">18394 3725 0,'21'0'31,"0"0"-16,0 0-15,22 0 0,-1 0 0,0 0 16,22 0-16,-1-21 0,1 0 16,-1 21-16,1-21 0,20 21 0,22-21 15,-21 21-15,21-21 0,0 21 16,-1-22-16,1 22 0,0 0 0,-21-21 16,21 21-16,-22 0 0,-20-21 15,20 21-15,-20 0 0,21 0 16,-43 0-16,21 0 0,-41 0 0,20 0 15,-21 0-15,0 0 0,0 0 16,-21-21 15,0 0-15,0 0 0</inkml:trace>
  <inkml:trace contextRef="#ctx0" brushRef="#br0" timeOffset="19035.15">20553 1969 0,'0'0'16,"0"-22"-1,-21 22 1,21 22 0,-22-1-16,1 0 0,0 0 15,0 21-15,21-20 0,-21 20 16,0 0-16,21-21 0,-22 22 0,1-1 16,0 0-16,0 1 0,0-22 15,0 21-15,21 1 0,-22-22 0,22 0 16,-21 0-16,21 0 0,0-42 47,21 0-47,-21 0 15,22 0-15,-22-1 16,0 1-16,0 0 16,0 0-16,0 0 15,0 0 1,0-1 15,0 1-15,0 0 77,0 0-77,0 0-16,0 0 16,0-1-16,0 1 15,0 0-15,0 0 16,0 0-16,0 0 16,21 21 15,-21 21 16,0 0-16,21-21-15,0 0-1</inkml:trace>
  <inkml:trace contextRef="#ctx0" brushRef="#br0" timeOffset="20136.52">20341 2053 0,'0'-21'16,"0"0"-16,0 0 15,0 0-15,0-1 0,0 1 16,-21 21-1,21 21 1,0 1 0,0-1-16,0 0 0,21 0 0,0 21 15,-21-20-15,21 20 0,1 0 16,-22-21-16,0 22 0,21-22 0,0 21 16,-21-21-16,0 22 0,0-22 15,21 0-15,-21 21 0,0-20 16,0-1-16,0-42 47,0-1-47,0 1 0,0 0 15,0-21-15,0 21 0,0-1 0,0 1 16,0 0-16,0 0 0,0 0 16,0 0-16,-21-1 0,21 1 15,0 0-15,0 0 0,0 0 16,0 0-16,0-1 0,0 1 15,0 0-15,0-21 0,0 21 0,0-1 16,21 1-16,-21 0 0,21 0 16,-21 0-16,0 0 0,0-1 15,0 1-15,0 42 32,0 1-32,0-1 15,0 0-15,0 21 0,0-21 0,0 22 16,0-22-16,-21 21 0,21-21 0,-21 22 15,21-1-15,-21-21 0,21 0 16,0 22-16,0-22 0,0 0 0,0 0 16,0 0-16,0 1 0,-21-1 15,21-42 17,0-1-17,0 1-15,0 0 0,0 0 16,0 0-16,21 0 0,-21-22 0,21 1 15,-21 0-15,21-1 0,0 22 16,0-42-16,1 20 0,-22 1 0,21 21 16,0-22-16,0 22 0,0-21 15,-21 21-15,21 21 0,1 0 16,-1 0-16,0 21 16,0 0-16,0 0 0,-21 0 15,21 1-15,1 20 0,-22-21 16,0 0-16,21 0 0,0 1 0,-21-1 15,21 0-15,-21 0 0,0 0 16,21 0-16,0-21 0,1 0 0,-22 22 16,21-22-16,0 0 15,0 0-15,-21-22 0,21 1 16,0 0-16,-21 0 16,0-21-16,22 20 0,-22-20 0,21 21 15,-21-21-15,21 20 0,-21-20 16,0 21-16,0-21 0,0 20 15,21 22-15,-21-21 0,0 42 32,0 1-32,0-1 0,0 21 0,0 0 15,0 1-15,0-1 0,0 22 16,-21-22-16,0 21 0,21-20 0,0 20 16,-21-20-16,21-1 0,-22 21 15,22-20-15,0-1 0,0 0 0,0-20 16,0 20-16,0-21 0,0 0 0,0 0 15,22-21 1,-1-21 0,-21 0-16,21 0 0,0 0 15,0 0-15,0-22 0,22 22 16,-22-21-16,0 21 0,21-22 16,-20 22-16</inkml:trace>
  <inkml:trace contextRef="#ctx0" brushRef="#br0" timeOffset="20468.33">21421 2138 0,'21'0'0,"-42"0"0,42-21 0,-42 21 31,21 21-31,-22-21 16,1 21-16,21 0 0,0 0 15,-21 1-15,0-1 0,21 0 0,0 0 16,-21 0-16,21 22 0,0-22 16,0 0-16,0 0 0,0 0 0,0 0 15,21-21 1,0 0-16,0 0 0,0 0 0,1 0 15,-1 0-15,0-21 0,0 21 16,0-21-16,0-21 0,1 21 0,-1-1 16,-21 1-16,0 0 0,0-21 0,0 21 15,0-1-15,-21 1 0,-1 0 16,1 0-16,0 0 0,-21 21 0,21 0 16,-22 0-16,22 0 0,0 0 15,0 0-15,0 0 0,-1 0 0,1 0 16,42 0 15,1 0-31,20 0 16,-21 0-16,21 0 0</inkml:trace>
  <inkml:trace contextRef="#ctx0" brushRef="#br0" timeOffset="20940.06">21759 1651 0,'0'0'0,"0"21"16,0 0 0,0 22-16,0-22 0,-21 21 0,21 22 15,-21-22-15,21 0 0,-21 22 16,21-22-16,-21 22 0,21-22 16,0 0-16,0 1 0,0-1 15,0 0-15,0 1 0,0-22 0,0 21 16,0-21-16,0 1 0,0-1 15,0-42 1,0-1 0,0 1-16,0 0 0,0-21 0,0 21 15,0-1-15,0 1 0,21-21 16,0 21-16,0 0 0,0-1 0,22 1 16,-22 0-16,21 21 0,-21-21 15,22 21-15,-22 0 0,21 0 0,-21 0 16,0 0-16,22 0 0,-22 21 15,-21 0-15,21 0 0,-21 1 16,0-1-16,0 0 0,0 0 0,0 0 16,0 22-16,-21-22 0,0 0 15,-22 21-15,22-21 0,0 1 0,-21-1 16,21 0-16,-1-21 0,1 21 16,0-21-16,-21 0 0,21 0 15,-1 0-15,22-21 16,0 0-16,22 0 15,-1-1-15</inkml:trace>
  <inkml:trace contextRef="#ctx0" brushRef="#br0" timeOffset="21188.19">22204 2074 0,'0'0'0,"21"-21"0,-21 0 15,0 42 1,0 0-1,0 22-15,0-22 0,-21 0 16,21 21-16,0-20 0,-21 20 16,21 0-16,0 1 0,0-22 0,0 21 15,-22-21-15,22 0 0,0 1 16,0-1-16,0 0 0,0 0 16,22-42-1,-1 0 1,-21 0-16,21-1 0,0-20 0,0 21 15,0-21-15</inkml:trace>
  <inkml:trace contextRef="#ctx0" brushRef="#br0" timeOffset="21500.06">22394 1820 0,'0'0'0,"-84"-21"16,62 21-16,1 0 0,0 0 15,0 21-15,0-21 0,0 22 16,21-1-16,0 0 0,0 0 15,0 0-15,0 0 16,21-21-16,0 0 0,0 0 0,21 0 16,-20 0-16,-1 0 0,0 0 15,21 0-15,-21-21 0,1 0 0,-22 0 16,0 0-16,0 0 0,0-1 16,0 1-16,0-21 0,0 21 0,0 0 15,-22-1-15,1-20 0,0 42 16,0-21-16,0 21 0,0 0 15,-1 0-15,1 0 0,0 21 16,21 0-16,0 0 16,0 1-16,21-22 15,0 21-15,22-21 16,-22 0-16,21 0 0</inkml:trace>
  <inkml:trace contextRef="#ctx0" brushRef="#br0" timeOffset="21771.9">22881 1439 0,'0'0'0,"0"-21"31,0 42-31,0 1 16,-21-1-16,0 21 0,21 0 0,-43 1 16,22 20-16,0 1 0,0-22 15,21 22-15,-21-1 0,0 1 16,21-22-16,-22 0 0,22 22 0,0-22 15,0 0-15,-21 1 0,21-22 16,0 21-16,-21-21 0,21 22 0,0-22 16,0 0-16,0 0 15,21-21-15,0 0 16,1-21-16,-1 0 16,0 0-16,0 0 0,0-1 15</inkml:trace>
  <inkml:trace contextRef="#ctx0" brushRef="#br0" timeOffset="22103.71">22860 2180 0,'-21'0'16,"42"0"15,0 0-15,0 0-16,0 0 0,1 0 0,-1 0 15,0 0-15,0-21 0,0 0 16,0 21-16,-21-21 0,22 21 15,-22-21-15,0-1 0,0 1 16,0 0-16,-22 21 16,1 0-16,0 0 0,0 0 15,0 0-15,-22 0 0,22 21 16,0-21-16,0 21 0,0 22 0,0-22 16,-1 0-16,1 0 0,21 22 15,0-22-15,0 0 0,0 0 0,0 21 16,0-20-16,21-1 0,1 0 15,-1 0-15,0 0 0,21 0 0,-21-21 16,22 0-16,-22 22 0,21-22 16,-21 0-16,22 0 0,-1 0 0,-21-22 15</inkml:trace>
  <inkml:trace contextRef="#ctx0" brushRef="#br0" timeOffset="22376.06">23685 1863 0,'22'-21'0,"-44"42"0,44-64 16,-22 65 15,0-1-31,0 0 0,0 21 16,0 1-16,0-1 0,0 0 0,0 1 15,-22-1-15,22 0 16,-21 1-16,21-1 0,0 21 0,0-20 15,-21-22-15,0 21 0,21 1 16,0-22-16,0 21 0,0-21 0,-21 0 16,21 1-16,0-44 31,0 1-31,0 0 0</inkml:trace>
  <inkml:trace contextRef="#ctx0" brushRef="#br0" timeOffset="22560.96">23495 2223 0,'-21'0'16,"21"-22"0,21 22-16,0 0 15,0-21-15,22 21 0,-1 0 16,0 0-16,22-21 0,-1 21 0,-20 0 16,20 0-16,1 0 0,-22-21 0,0 21 15,1 0-15,-22 0 0,21 0 16,-21 0-16</inkml:trace>
  <inkml:trace contextRef="#ctx0" brushRef="#br0" timeOffset="23128.23">23135 3239 0,'0'0'16,"0"-22"-16,-21 1 0,0 0 0,0 0 16,-1 21-16,1 0 0,0 0 15,0 0-15,0 21 16,0 0-16,-1 0 0,22 22 15,-21-22-15,0 21 0,0 1 0,0-1 16,21 0-16,0 1 0,-21-1 16,21 0-16,-22-21 0,22 22 0,0-22 15,0 0-15,0 0 0,0 0 16,0 1-16,0-44 31,0 1-31,22 0 0,-22 0 16,21-21-16,-21 20 0,21-20 0,0-21 15,0 20-15,-21-20 0,21 20 16,1-20-16,-1-1 0,-21 22 16,21 0-16,0 21 0,-21-22 15,21 22-15,0 21 16,1 0-16,-22 21 16,0 0-16,0 22 0,0-1 15,21 0-15,-21 1 0,21-1 0,-21 0 16,0 1-16,0-1 0,21 0 15,0 1-15,-21-1 0,21-21 0,-21 0 16,0 22-16,0-22 0,0 0 16,0 0-16,-21-21 31,0 0-31</inkml:trace>
  <inkml:trace contextRef="#ctx0" brushRef="#br0" timeOffset="23475.35">22881 3620 0,'0'0'15,"0"-22"-15,-21 22 0,21-21 16,21 0 0,0 21-16,0-21 0,22 21 0,-22-21 15,21 0-15,1 21 0,-1-22 16,0 1-16,22 0 0,-22 0 0,22 21 16,-22-21-16,21 0 0,-20-1 15,-1 1-15,-21 0 0,22 0 16,-22 21-16,0 0 0,-21-21 15,0 42 1,0 0-16,-21 0 16,0 0-16,-1 22 0,22-22 0,0 21 15,-21 1-15,0-1 0,21 0 0,0 1 16,-21-1-16,21 21 0,0-20 16,0-1-16,0 0 0,0 1 0,0-1 15,0 0-15,0-20 0,0 20 16,0-21-16,0 21 0,0-20 0,0-1 15,0-42 17,0-22-32,0 22 15</inkml:trace>
  <inkml:trace contextRef="#ctx0" brushRef="#br0" timeOffset="23735.2">23431 3450 0,'0'0'0,"0"-42"0,0 21 15,0 0-15,0-22 0,0 22 0,22 0 16,-1 21-16,21-21 0,-21 0 16,0 21-16,22 0 0,-22 0 0,21 0 15,-21 0-15,22 21 0,-22 0 16,0-21-16,0 21 0,-21 0 16,0 22-16,0-22 0,0 0 15,-21 0-15,0 0 0,-21 0 0,20 1 16,-20-1-16,21-21 0,-21 21 0,20 0 15,1-21-15,0 0 0,0 21 16,42-21 0,0 0-16,0-21 15,1 21-15,20-21 0</inkml:trace>
  <inkml:trace contextRef="#ctx0" brushRef="#br0" timeOffset="24012.04">24024 3302 0,'0'0'15,"0"21"1,0 0-16,-21 1 16,0-1-16,21 21 0,-21-21 0,21 22 15,-22-1-15,22 0 0,-21 1 0,0 20 16,21-21-16,0 22 0,-21-22 16,0 22-16,0-22 0,21 0 0,0 1 15,-22 20-15,22-20 0,-21-22 16,21 21-16,0-21 0,0 0 0,0 1 15,0-1-15,0-42 32,0-1-17,21 1-15,-21 0 0,22-21 16,-22-1-16,0 1 0,0 0 0,21-22 16,-21 22-16</inkml:trace>
  <inkml:trace contextRef="#ctx0" brushRef="#br0" timeOffset="24255.9">23876 3535 0,'0'-42'0,"0"84"0,0-127 0,0 64 15,21-21-15,-21-1 0,0 22 16,21-21-16,0 21 0,1 0 0,-1-1 16,0 22-16,0-21 15,21 21-15,1 0 0,-22 0 0,21 0 16,-21 0-16,22 21 0,-22 1 0,0-1 16,0 0-16,0 0 0,-21 21 15,0-20-15,0-1 0,0 21 16,-21-21-16,0 0 0,-21 1 0,21-1 15,-22 0-15,22 0 0,0-21 0,-21 21 16,20-21-16,1 0 0,0 0 16,42 0 15,-21-21-31,21 21 0,22-21 0</inkml:trace>
  <inkml:trace contextRef="#ctx0" brushRef="#br0" timeOffset="24474.01">24553 3260 0,'0'21'31,"0"0"-31,-21 0 0,0 22 16,0-22-16,21 0 0,0 0 15,-21 0-15,21 22 0,-22-22 0,22 0 16,0 0-16,0 0 0,22-21 31,-1 0-31,0-21 16,0 21-16</inkml:trace>
  <inkml:trace contextRef="#ctx0" brushRef="#br0" timeOffset="24795.82">24723 3006 0,'-22'0'0,"44"0"0,-65-21 0,22-1 15,0 22-15,0 0 16,0 0-16,-1 0 0,1 0 16,21 22-16,0-1 15,0 0-15,21-21 16,1 21-16,-1-21 0,0 0 16,0 0-16,0 0 0,0 0 15,1 0-15,20 0 0,-21 0 16,0 0-16,-21-21 15,0 0-15,0 0 0,0-1 16,0 1-16,-21 0 16,0 21-16,0 0 0,0 0 15,-1 0-15,1 0 0,0 0 16,0 0-16,0 21 0,0 0 16,21 1-16,0-1 15,0 0-15,0 0 0,21 0 16,0-21-16</inkml:trace>
  <inkml:trace contextRef="#ctx0" brushRef="#br0" timeOffset="25784.25">25040 3154 0,'0'0'0,"0"21"47,0 0-47,-21 0 0,0 1 0,21-1 15,-21 0-15,21 0 0,0 0 16,0 0-16,0 22 0,0-22 16,0 0-16,0 0 0,0 0 15,0 1-15,21-22 0,0 0 16,0 0-16,0 0 0,0 0 0,22 0 16,-22 0-16,0 0 0,0-22 15,0 1-15,1 0 0,-1 0 0,0 0 16,-21 0-16,0-1 0,21-20 15,-21 21-15,0 0 0,21 0 0,-21-1 16,0 44 0,-21-1-1,21 0 1,-21 0-16,21 21 0,0-20 0,0-1 16,0 0-16,0 0 0,0 0 0,0 0 15,0 1-15,0-1 16,21-21-16,0 0 0,0 0 15,1 0-15,-1 0 0,0 0 16,0-21-16,-21-1 0,0 1 16,21 0-16,-21 0 0,21 0 15,-21-22-15,0 22 0,0 0 0,0 0 16,0 0-16,0 0 0,0-1 16,0 44 15,0-1-31,-21 0 0,21 0 0,0 0 15,-21 0-15,0 1 0,21 20 0,0-21 16,-21 0-16,0 0 16,21 1-16,0-1 0,0 0 15,0-42 17,0 0-32,0-1 0,0 1 15,0 0-15,0 0 0,21 0 0,-21-22 16,21 22-16,-21 0 0,0-21 15,21 21-15,0-1 0,-21 1 0,0 0 16,21 0-16,1 21 16,-1 0-16,0 21 15,-21 0-15,21 0 16,-21 1-16,0-1 0,21 21 0,-21-21 16,0 0-16,0 22 0,0-22 0,0 0 15,0 0-15,0 0 0,0 1 16,0-1-16,0-42 31,0-1-15,0 1-16,0 0 0,21 0 15,1 0-15,-1-22 0,0 1 0,21 0 16,-21 21-16,22-22 0,-22 22 16,21 0-16,-21 0 0,22 0 15,-22 21-15,0 0 0,0 0 0,0 0 16,1 21-16,-22 0 0,0 21 15,0 1-15,0-1 0,0-21 0,0 21 16,-22 1-16,1-1 0,21-21 16,-21 22-16,0-22 0,0 0 0,0 0 15,-1 0-15,1 0 0,0 1 16,0-22-16,0 0 0,0 0 16,-1 0-16,1 0 15</inkml:trace>
  <inkml:trace contextRef="#ctx0" brushRef="#br0" timeOffset="28051.98">23093 4064 0,'0'0'0,"-21"21"0,-1 0 0,1-21 16,-21 22-16,21-22 15,0 0-15,-22 21 0,22-21 0,0 21 16,42-21 15,21 0-31,1 0 0,-1 0 16,22 0-16,-1 0 0,1-21 0,20 21 16,22-21-16,0 21 0,21 0 15,-21 0-15,21-22 0,0 22 0,0 0 16,-21 0-16,21-21 0,-22 21 15,1-21-15,-21 21 0,21 0 0,-22 0 16,1-21-16,-21 21 0,-1 0 16,-21 0-16,1 0 0,-22 0 15,0 0-15,0 0 0,-21-21 0,21 21 16,-42 0 0,0 0-16,0 0 15,-21 0-15,20 0 0,-20 0 16,-21 0-16,20 21 0,-20-21 0</inkml:trace>
  <inkml:trace contextRef="#ctx0" brushRef="#br0" timeOffset="28411.78">22923 4382 0,'0'0'0,"-21"0"0,0 0 16,42 0 0,22 0-16,20 0 15,-21 0-15,22 0 0,21 0 0,-22 0 16,43 0-16,0 0 0,0-22 0,-1 22 16,1 0-16,0 0 0,0 0 15,0 0-15,0 0 0,-22-21 0,22 21 16,-21 0-16,-1 0 0,-20 0 15,21 0-15,-43 0 0,21 0 16,-20 0-16,-1 0 0,-21 0 16,22 0-16,-22 0 15,-42 0 17,-1 0-32,1 0 15,0 0-15,0 0 0</inkml:trace>
  <inkml:trace contextRef="#ctx0" brushRef="#br0" timeOffset="30628.9">21738 5482 0,'0'0'0,"-21"21"31,21 1-31,0-1 0,21 0 15,0-21 1,22 0-16,-1 0 0,21-21 0,1 0 16,21-1-16,20-20 0,1 0 15,21-1-15,21 1 0,1-21 16,20-1-16,-21 1 0,21-1 0</inkml:trace>
  <inkml:trace contextRef="#ctx0" brushRef="#br0" timeOffset="32383.86">21675 5165 0,'0'0'0,"0"-21"0,-22 21 16,1 0-1,21-22-15,0 1 16,0 42 15,0 1-15,0-1-16,0 0 15,0 21-15,0-21 0,0 22 0,0-22 16,-21 21-16,0 1 0,0-22 0,21 21 16,-21 0-16,21-20 0,0 20 15,-22-21-15,22 0 0,-21 0 0,21 1 16,0-1-16,21-21 15,1 0 1,20-21-16,0-1 0,22-20 0,-1 21 16,1-21-16,20 20 0,1-20 15,21 0-15,21-1 0,0-20 0,0 21 16,0-1-16,0-20 0,0 20 0,0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4:05:08.2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529 0,'0'0'0,"21"0"16,0 0-1,0 0-15,-21-21 16,22 21-16,-22-21 0,21 21 15,0-21-15,-21 0 0,21-1 16,-21 1-16,0 0 16,0 0-16,0 0 0,-21 0 15,0 21-15,0-22 0,-1 1 16,1 21-16,0-21 0,0 21 16,-21 0-16,20 0 0,-20 0 15,21 0-15,-21 0 0,-1 21 0,1 0 16,0 1-16,-1-1 0,1 0 15,0 21-15,-1-21 0,1 22 16,0-22-16,-1 21 0,1 1 0,21-1 16,-22 0-16,22 1 0,0 20 15,-21-21-15,21 22 0,-1-1 16,22-20-16,0 20 0,-21-20 0,21 20 16,0-21-16,0 1 0,0-1 15,0 0-15,0 1 0,21-22 0,1 21 16,-1-21-16,0 1 0,21-1 15,-21-21-15,1 21 0,20-21 16,-21 0-16,0 0 0,22 0 16,-22 0-16,21 0 0,-21 0 15,22 0-15,-22-21 0,21 21 0,-21-21 16,22-1-16,-22 1 0,0 0 16,0-21-16,21 21 0</inkml:trace>
  <inkml:trace contextRef="#ctx0" brushRef="#br0" timeOffset="463.73">2286 953 0,'0'-22'0,"0"44"0,0-65 0,0 22 31,-21 21-15,21 21-16,-21 0 15,-1 1-15,1-1 0,21 21 16,-21-21-16,0 22 0,21-22 0,-21 21 15,21 0-15,-21-20 0,21 20 16,0-21-16,0 21 0,0-20 0,0-1 16,0 0-16,0 0 0,0 0 15,21 0-15,0-21 0,0 0 16,0 0-16,22 0 16,-22 0-16,0 0 0,21 0 0,-21-21 15,22 0-15,-22 21 0,21-21 16,-21 0-16,22 0 0,-22-1 15,0-20-15,0 21 0,0-21 0,-21 20 16,0-20-16,0 0 0,0 21 16,0-22-16,0 22 0,-21-21 0,0 42 15,0-21-15,0-1 0,0 22 16,-1 0-16,1 0 0,-21 22 0,21-22 16,0 21-16,-1 0 0,-20 0 15,21 21-15,0-20 16,0-1-16,-1 21 0,1-21 0,0 0 15,21 1-15,0-1 0,0 0 16,0 0-16,0 0 0,21-21 16,22 0-16,-22 0 15,21 0-15</inkml:trace>
  <inkml:trace contextRef="#ctx0" brushRef="#br0" timeOffset="1207.79">2857 910 0,'0'21'47,"0"1"-47,-21-1 0,21 0 16,0 0-16,0 21 0,0-20 15,-21-1-15,21 21 0,-21-21 0,21 22 16,0-22-16,0 0 0,0 21 15,0-21-15,0 1 0,0-1 0,0 0 16,0 0-16,0 0 16,0-42 15,0 0-15,-21 0-1,21 0-15,0-1 0,-21 1 0,21 0 16,0-21-16,0 21 0,0-1 15,0 1-15,0-21 0,21 21 0,0 0 16,0-1-16,-21 1 0,21 0 16,0 21-16,1-21 0,20 21 15,-21 0-15,0 0 0,0 0 0,22 0 16,-22 0-16,0 21 0,21 0 16,-20 0-16,-1 1 0,-21-1 15,21 0-15,-21 0 0,0 0 16,0 0-16,0 22 0,0-22 0,0 0 0,0 0 15,0 0 1,-21 1-16,0-22 16,21-22-1,0 1 1,0 0-16,0 0 0,0 0 16,21-22-16,-21 1 0,21 21 15,0-21-15,0-1 0,22 1 0,-22 21 16,21-22-16,0 22 0,1 0 15,-1 0-15,0 21 0,1 0 16,-1 0-16,0 0 0,-20 21 0,-1 0 16,0 0-16,0 1 0,-21 20 15,0-21-15,0 21 0,0-20 16,-21 20-16,0 0 0,0-21 0,21 22 16,-22-22-16,1 0 0,0 0 15,0 0-15,21 1 0,0-1 16,21-21 15,0-21-15,0 21-16,-21-22 0,22 22 0</inkml:trace>
  <inkml:trace contextRef="#ctx0" brushRef="#br0" timeOffset="1579.75">4085 847 0,'0'-21'16,"0"42"15,0 0-31,0 21 0,0-21 16,0 1-16,-21 20 0,21 0 15,0 1-15,0-1 0,-21 21 16,21-20-16,-21-1 0,21 22 0,0-1 15,-22 1-15,22-1 0,-21 22 16,0-22-16,21 22 0,0 0 0,-21-22 16,0 22-16,21-1 0,-21-20 15,21 21-15,-22-1 0,22-20 0,-21 20 16,21-20-16,-21-1 0,21 1 16,0-1-16,0 1 0,-21-22 0,21 1 15,0-1-15,-21 0 0,21-21 0,0 1 16,0-1-16,0-42 31,0-1-31,0 1 0,0-21 0,0 0 16,21-1-16,-21-20 0</inkml:trace>
  <inkml:trace contextRef="#ctx0" brushRef="#br0" timeOffset="1923.97">3916 1207 0,'0'0'0,"-21"-43"0,-1 1 16,22 0-16,0-1 0,0 1 0,0 21 16,0 0-16,0-22 0,0 22 15,0 0-15,22 0 0,-22 0 16,21-1-16,0 22 0,21-21 16,-21 0-16,22 21 0,-22-21 0,21 21 15,1-21-15,-1 21 0,0 0 16,1 0-16,-1 0 0,0 21 0,1 0 15,-22 0-15,0 0 0,-21 1 16,0-1-16,0 21 0,-42 0 16,20-20-16,-20 20 0,0 0 0,-1-21 15,1 22-15,0-22 0,21 0 16,-22 0-16,1 0 0,21 1 0,0-1 16,-1-21-16,22 21 0,22-21 31,-1 0-31,0 0 15,0-21-15,21 0 0</inkml:trace>
  <inkml:trace contextRef="#ctx0" brushRef="#br0" timeOffset="2420.14">4784 741 0,'0'0'0,"-22"21"31,22 0-31,0 0 16,-21 1-16,21 20 0,-21 0 0,21 1 16,-21-1-16,21 0 15,0-21-15,0 22 0,0-1 0,0-21 16,0 22-16,0-22 0,0 0 16,0 0-16,0 0 0,21-21 15,0 0-15,22 0 0,-22 0 16,0-21-16,0 0 0,21 0 15,-20 0-15,-1-1 0,0 1 0,21 0 16,-21-21-16,1-1 0,-22 22 16,21-21-16,-21 0 0,21-1 15,-21 22-15,21-21 0,-21 21 0,0-1 16,0 1-16,0 42 31,0 22-31,0-22 0,0 21 16,0-21-16,0 22 0,0-1 15,0 0-15,0 1 0,0-22 0,0 21 16,0-21-16,0 22 0,0-22 16,21 0-16,0-21 0,-21 21 0,22-21 15,-1 0-15,0 0 0,0 0 16,0 0-16,0 0 0,22 0 0,-22-21 16,0 0-16,21 0 15,-20-22-15,20 1 0,-21 0 0,21-1 16,-20 1-16,-1-21 0,21-1 15,-21 1-15,0-1 0</inkml:trace>
  <inkml:trace contextRef="#ctx0" brushRef="#br0" timeOffset="2660">5736 360 0,'0'-21'15,"0"42"-15,0-63 0,0 20 0,-21 22 16,21 22-16,0-1 16,-21 0-16,0 21 0,-1 1 15,22-1-15,-21 0 0,21 1 0,-21-1 16,21 21-16,0 1 0,0-1 15,0-20-15,-21 20 0,21 1 16,0-22-16,0 22 0,0-22 0,0 0 16,0 1-16,0-22 0,0 21 15,0-21-15,0 0 0,21 1 16,0-1-16,0-21 16,1 0-16,-1 0 0,0-21 15,0-1-15,-21 1 0,21 0 16,0 0-16,1 0 0,-1-22 0</inkml:trace>
  <inkml:trace contextRef="#ctx0" brushRef="#br0" timeOffset="3027.79">5927 953 0,'0'0'0,"0"21"16,-22-21-16,22 21 0,0 0 15,0 0-15,0 0 16,22-21-1,-1 0-15,0 0 0,0 0 0,0 0 16,0 0-16,1-21 0,-1 0 16,0 0-16,0 0 0,0 0 15,0-1-15,-21 1 0,22 0 16,-22 0-16,0-21 0,0 20 0,0 1 16,0 0-16,-22 21 15,1 0-15,0 21 16,0-21-16,0 43 0,0-22 15,21 0-15,-22 21 0,1 1 16,21-1-16,-21-21 0,21 21 0,0-20 16,0 20-16,0-21 0,0 0 15,0 0-15,0 1 0,0-1 0,21-21 16,0 21-16,1-21 0,-1 0 16,0 0-16,0 0 0,0 0 0,0 0 15,22-21-15,-22 0 0,0 21 16,21-22-16</inkml:trace>
  <inkml:trace contextRef="#ctx0" brushRef="#br0" timeOffset="3412.15">6519 826 0,'0'0'0,"-42"-22"16,63 1 15,0 21-31,0 0 0,1 0 15,-1 0-15,0 0 0,0 21 16,0 1-16,22-1 0,-22 0 0,0 0 16,-21 0-16,21 0 0,0 22 15,-21-22-15,21 21 0,-21-21 0,0 22 16,0-22-16,0 21 0,0-21 16,0 1-16,0-1 0,0 0 15,0 0-15,0-42 31,0 0-31,0 0 16,0-1-16,0 1 0,0-21 16,0 0-16,22 20 0,-22-20 0,21 0 15,0-1-15,0 1 0,-21 21 16,21-21-16,0 20 0,1 1 0,-1 0 16,0 0-16,0 21 15,0-21-15,0 21 0,1 0 0,-1 0 16,0 0-16</inkml:trace>
  <inkml:trace contextRef="#ctx0" brushRef="#br0" timeOffset="3935.85">7429 910 0,'0'0'0,"22"0"15,-1 0-15,0 0 16,0-21-16,0 21 16,0-21-16,1 0 0,-1 0 15,-21-1 1,0 1 0,-43 21-16,22 0 0,0 0 15,0 0-15,0 21 0,0 1 0,-1-22 16,22 21-16,-21 0 0,21 0 15,-21 0-15,21 0 0,0 1 0,0-1 16,0 0-16,0 0 16,0 0-16,0 0 0,21 1 15,0-1-15,1 0 16,-1-21-16,0 21 0,0 0 16,0-21-16,-21 21 0,21-21 0,1 22 15,-22-1-15,21-21 16,-21 21-16,21-21 0,-21 21 15,21-21-15,-21 21 16,-21-21 0,0 0-16,0 0 0,-22 0 0,22 0 15,0 0-15,-21 0 0,20 0 16,1 0-16,0 0 0,0 0 0,0 0 16,0 0-16,-1 0 15,1 0-15,0 0 16,21-21-1,0 0-15,-21 0 16,0 0-16</inkml:trace>
  <inkml:trace contextRef="#ctx0" brushRef="#br0" timeOffset="4271.83">5630 656 0,'0'0'0,"-21"0"0,21-21 0,0 0 31,21 21-31,22-21 16,-22 21-16,42 0 0,-20 0 0,20-21 15,-21 21-15,22 0 0,-1 0 16,1-22-16,-1 22 0,1 0 0,-1 0 16,1-21-16,-1 21 0,1 0 15,-22 0-15,22-21 0,-22 21 0,0 0 16,1 0-16,-1 0 16,0 0-16,-20-21 0,20 21 0,-21 0 15,-21-21 1</inkml:trace>
  <inkml:trace contextRef="#ctx0" brushRef="#br0" timeOffset="5036.42">8594 826 0,'0'0'0,"-22"21"15,44-21 1,-1 0-1,21 0-15,0 0 0,1 0 0,20 0 16,1 0-16,-1 0 0,22 0 16,-22-21-16,22 21 0,-21 0 0,20-22 15,-20 22-15,20 0 0,-20-21 16,21 0-16,-22 21 0,1 0 16,-22 0-16,21-21 0,-41 21 15,20 0-15,-21 0 0,-21-21 16,-21 21-16,0-21 15,0 21-15,-22 0 0,1 0 16,0-22-16,20 22 0,-20 0 0,0 0 16,21 0-16,-1 0 0,1 0 15,0 0-15,21-21 16,21 21 0,0 0-16,22 0 15,-22 0-15,21 0 16,1 0-16,-22 0 0,21 0 0,-21 0 15,22 0-15,-22 21 0,-21 1 0,0-1 16,0 21-16,0-21 16,-21 0-16,-1 22 0,1-22 0,-21 21 15,21-21-15,-22 22 0,22-22 16,-21 0-16,21 0 0,0 0 0,-1 1 16,1-1-16,21 0 0,21-21 31,1-21-31</inkml:trace>
  <inkml:trace contextRef="#ctx0" brushRef="#br0" timeOffset="5480.22">11049 487 0,'0'0'0,"0"-21"0,21-43 31,0 64-31,-21 21 16,0 1-16,0-1 16,0 0-16,0 21 0,0-21 0,0 22 15,0 20-15,0-20 0,0 20 16,0-21-16,0 22 0,0-1 0,0 1 16,-21-22-16,0 22 0,21-22 15,0 0-15,-21 1 0,0-1 0,21-21 16,-22 0-16,22 1 0,-21-1 15,21 0-15,0-42 32,0 0-17,0-1-15,0 1 0,0 0 0,0-21 16,0 21-16</inkml:trace>
  <inkml:trace contextRef="#ctx0" brushRef="#br0" timeOffset="5808.03">10795 741 0,'0'0'0,"-64"-191"15,64 170 1,0-21-16,0 21 0,22 0 16,-1-1-16,21 1 0,0 0 15,1 0-15,20 21 0,1-21 16,-1 21-16,22 0 0,-22 0 0,22 0 16,-21 21-16,-1 0 0,22 0 15,-22 22-15,1-1 0,-22-21 0,0 21 16,1 22-16,-22-22 0,-21 1 0,0 20 15,0-21-15,-21 22 0,0-1 16,-22-20-16,1-1 0,0 22 0,-22-22 16,22 0-16,-22-21 0,1 22 15,20-22-15,-20 0 0,-1 0 0,22 0 16,0-21-16,-1 22 0,1-22 16,0 0-16,21 0 0,21-22 31,21 22-31,0-21 15,21 0-15,-21 21 0,22-21 0,-1 0 16,22 0-16</inkml:trace>
  <inkml:trace contextRef="#ctx0" brushRef="#br0" timeOffset="6203.81">11896 910 0,'0'0'0,"-22"21"31,1 1-31,0-1 0,21 0 0,-21 0 16,0 21-16,21-20 0,0 20 15,-21-21-15,21 21 0,-22-20 0,22-1 16,0 0-16,0 0 0,0 0 16,0 0-16,22 1 0,-1-22 0,0 0 15,0 0-15,0 0 0,0 0 16,22 0-16,-1 0 0,-21-22 0,22 1 15,-1 0-15,0 0 0,-21 0 16,22 0-16,-22-22 0,0 22 0,0-21 16,-21-1-16,0 1 0,0 0 15,0 21-15,-21-1 0,0-20 16,0 42-16,0-21 0,-22 21 0,22 0 16,-21 0-16,21 21 0,-22-21 15,22 21-15,0 0 0,-21 1 0,42-1 16,-22 21-16,22-21 0,0 0 15,0 1-15,0-1 0,0 0 0,0 0 16,22-21-16,-1 0 0,0 0 0,0 0 16,21 0-16</inkml:trace>
  <inkml:trace contextRef="#ctx0" brushRef="#br0" timeOffset="7140.27">12552 868 0,'0'0'0,"0"-21"31,-21 21-31,-1 21 16,1 0-16,21 0 0,0 0 15,-21 1-15,21 20 0,-21-21 0,21 21 16,0-20-16,0 20 0,0-21 16,0 21-16,0-20 0,0-1 0,0 0 15,0 0-15,0 0 16,21-21-16,0 0 15,0 0-15,1 0 0,-1-21 16,0 0-16,0 0 0,0 0 16,0-1-16,1-20 0,-1 21 0,0-21 15,0-1-15,0 22 0,-21-21 16,0 21-16,21-1 0,-21 1 0,22 21 16,-22 21-1,0 1-15,0-1 16,0 21-16,0-21 0,0 0 0,0 1 15,0 20-15,-22-21 0,22 0 16,0 0-16,0 1 0,0-1 16,0 0-16,0 0 15,22-21-15,-1 0 0,0 0 0,0 0 16,0 0-16,0 0 0,1-21 0,-1 21 16,0-21-16,21 0 0,-21-1 15,1 1-15,-22-21 0,0 21 0,21-22 16,-21 1-16,0 21 0,0-21 15,0-1-15,-21 22 0,21 0 0,-22 0 16,1 0-16,0-1 0,0 1 16,42 21 15,0 0-15,0 0-16,1 0 0,20 0 0,-21 0 15,21 0-15,-20 0 0,-1 0 16,21 0-16,-21 0 0,22 0 0,-22 0 15,0 0-15,0 21 0,0 1 16,0-1-16,-21 0 0,0 0 0,0 21 16,0-20-16,0 20 0,0-21 0,0 21 15,0-20-15,0-1 0,0 21 16,-21-21-16,21 0 0,0 1 0,0-1 16,-21-21-16,21 21 0,0 0 15,-21-21-15,21-21 31,0 0-31,0 0 16,0-1-16,0 1 0,0 0 0,21-21 16,0 21-16,0-22 0,1 1 15,-1 0-15,0 20 0,0-20 0,0 21 16,0 0-16,1 0 0,-1-1 16,0 22-16,0 0 0,0 0 0,0 22 15,-21-1-15,22 0 0,-22 21 16,21-21-16,-21 22 0,0-22 0,0 21 15,0 1-15,0-22 0,0 0 0,0 21 16,0-21-16,0 1 0,0-1 16,0 0-16,0-42 47,0 0-47,0-1 15,21 1-15</inkml:trace>
  <inkml:trace contextRef="#ctx0" brushRef="#br0" timeOffset="7403.52">14033 402 0,'0'0'0,"0"-21"0,-21 0 16,0 21 0,0 21-16,0 0 15,0 0-15,21 22 0,-22-22 16,1 21-16,21 1 0,-21 20 0,21-21 15,0 22-15,-21-22 0,21 22 0,-21-22 16,21 22-16,0-22 0,0 0 16,0 1-16,0-1 0,0-21 0,0 0 15,0 0-15,0 1 0,0-1 16,21-21 0,0 0-16,0-21 15,-21-1-15,21 22 0,1-21 16,-1 0-16,0 0 0</inkml:trace>
  <inkml:trace contextRef="#ctx0" brushRef="#br0" timeOffset="7756.32">14139 910 0,'0'21'16,"0"1"-16,0-1 0,-21 0 16,21 0-16,0 21 0,-21-20 15,21-1-15,0 0 0,-21 21 0,21-21 16,0 1-16,0-1 0,0 0 15,0 0-15,21-21 0,0 0 16,0 0-16,0 0 0,1 0 16,-1 0-16,21 0 0,-21 0 15,0 0-15,22-21 0,-22 0 0,0 0 16,21-1-16,-20 1 0,-22-21 0,0 21 16,21-22-16,-21 22 0,0-21 15,0 21-15,0 0 0,-21-22 0,-1 43 16,1-21-16,0 21 0,0 0 15,0 0-15,0 0 0,-22 21 0,22 0 16,0 1-16,0-1 0,0 0 16,-1 0-16,22 0 0,-21 0 0,21 1 15,0-1-15,0 0 0,0 0 16,21 0-16,1 0 0,20-21 16,-21 0-16,0 0 0,0 22 15</inkml:trace>
  <inkml:trace contextRef="#ctx0" brushRef="#br0" timeOffset="8611.86">14817 974 0,'0'0'0,"0"-21"0,0-1 0,0 1 16,-22 21 0,1 0-16,0 21 0,0-21 15,0 22-15,0-1 0,-1 21 0,-20-21 16,42 0-16,-21 22 0,0-22 15,0 0-15,-1 21 0,22-20 16,0-1-16,0 0 0,0 0 0,0 0 16,0 0-16,22-21 15,-1 0-15,0 0 16,0 0-16,0 0 0,0-21 0,1 21 16,-1-21-16,0 0 0,0 0 15,0 0-15,0-22 0,-21 22 0,22 0 16,-1-21-16,0 20 0,-21 1 15,0 0-15,0 0 0,21 0 0,-21 42 32,0 0-32,0 0 15,0 0-15,-21 1 0,21 20 0,0-21 16,0 0-16,0 0 0,0 22 16,0-22-16,0 0 0,0 0 0,21 0 15,0 1-15,0-22 16,1 0-16,-1 0 0,0 0 0,21 0 15,1 0-15,-1 0 0,0 0 0,1 0 16,-1-22-16,0 22 0,1-21 16,20 0-16,-21 0 0,1 0 0,-22-22 15,21 22-15,-21-21 0,1 21 16,-1-22-16,-21 22 0,0 0 0,0-21 16,0 21-16,-21-1 15,-1 22-15,1 0 0,0 0 16,-21 0-16,21 22 0,-1-1 0,-20 0 15,0 0-15,21 0 0,-22 0 16,1 22-16,21-22 0,0 0 0,-1 0 16,1 22-16,0-22 0,21 0 0,0 0 15,0 0-15,0 0 16,21-21-16,0 0 0,1 0 16,20 0-16,-21 0 0,0 0 15,0 0-15,22-21 0,-22 21 0,21-21 16,-21 0-16,1-21 0,-1 20 15,0-20-15,21 0 0,-21-1 16,-21 1-16,22-21 0,-1-1 0,0 22 16,0-22-16,-21 1 0,21 20 15,-21-20-15,21 21 0,-21-1 0,0 1 16,0 21-16,0 0 0,0-1 16,0 44-1,-21-1-15,0 0 0,0 21 0,0-21 16,0 43-16,21-22 0,-22 1 15,1 20-15,21 1 0,-21-1 16,21-21-16,0 22 0,0-22 0,0 22 16,0-22-16,0-21 0,21 22 0,0-22 15,1 0-15,-1 0 0,0 0 16,0 0-16,0-21 0</inkml:trace>
  <inkml:trace contextRef="#ctx0" brushRef="#br0" timeOffset="9288.45">16446 1143 0,'0'0'0,"22"0"31,-1 0-31,21 0 0,0 0 16,1 0-16,20 0 0,-20 0 15,20 0-15,1 0 0,20 0 0,-20 0 16,-1 0-16,1 0 0,20 0 16,-41 0-16,20 0 0,-20 0 0,-1 0 15,-21 0-15,0-21 0,-42 0 16,-21 21-1,-1 0-15,1-21 0,0 21 16,-1 0-16,1-22 0,0 22 0,21 0 16,-22-21-16,22 0 15,21 0 1,21 21 0,0 0-16,22 0 0,-22 0 15,21 0-15,-21 0 0,22 0 16,-22 0-16,21 21 0,-21 0 0,1 0 15,-22 1-15,0 20 0,0-21 0,0 0 16,0 22-16,-22-22 0,1 0 16,0 0-16,0 21 0,-21-20 0,20-1 15,1 0-15,0-21 0,0 21 16,0 0-16,0-21 0,-1 0 16,22 21-16,22-21 15,-1-21 1,0 21-16,0-21 0,21 0 0,-20 0 15</inkml:trace>
  <inkml:trace contextRef="#ctx0" brushRef="#br0" timeOffset="9519.33">17801 953 0,'0'63'16,"0"-21"-16,0-20 15,0 20-15,0-21 0,-21 21 0,21-20 16,-21 20-16,21-21 0,-21 0 0,21 0 16,0 1-16,0-1 0,-22 0 15,22 0-15,0-42 32,22 21-17,-22-21-15,0-22 0,21 22 0</inkml:trace>
  <inkml:trace contextRef="#ctx0" brushRef="#br0" timeOffset="9832.15">17780 699 0,'0'0'0,"0"84"31,0-63-31,21-21 0,0 0 15,0 0-15,22 0 0,-22 0 16,0 0-16,0 0 0,0 0 0,-21-21 16,0 0-16,0 0 15,0 0-15,0 0 0,0-1 16,-21 1-16,21 0 0,-21 21 16,0 0-16,0 0 0,0 0 15,-1 0-15,1 0 0,0 0 16,21 21-16,0 0 0,-21 1 0,21 20 15,0-21-15,0 21 0,0-20 0,0 20 16,0-21-16,0 21 0,0-20 16,0-1-16,21 0 0,0 0 0</inkml:trace>
  <inkml:trace contextRef="#ctx0" brushRef="#br0" timeOffset="10284.36">18140 974 0,'0'21'32,"0"0"-32,0 0 0,0 0 15,0 1-15,0 20 0,0-21 0,0 21 16,-21-20-16,21-1 0,0 21 16,0-21-16,0 0 0,0 1 0,0-1 15,-22 0-15,22 0 0,-21-21 31,21-21-15,0 0-16,0 0 16,0-1-16,0 1 0,21-21 0,1 21 15,-1-22-15,0 1 0,21 0 16,-21-1-16,22 22 0,-22-21 0,21 21 16,-21 0-16,22-1 0,-1 22 15,-21 0-15,22 0 0,-22 0 0,0 22 16,21-1-16,-21 21 0,1-21 15,-22 22-15,0-1 0,0 0 0,0-21 16,0 22-16,0-1 0,0-21 0,-22 0 16,22 22-16,-21-22 0,0 0 15,21 0-15,0 0 0,-21-21 16,21-21 15,21 0-31,0 0 16,0 0-16,1 0 0</inkml:trace>
  <inkml:trace contextRef="#ctx0" brushRef="#br0" timeOffset="10676.14">19219 868 0,'-21'0'15,"0"0"-15,-21 21 0,20-21 16,-20 21-16,21 0 0,-21 1 15,20-1-15,-20 0 0,21 0 16,0 0-16,0 0 0,-1 1 0,22-1 16,0 0-16,0 0 15,22 0-15,-1 0 0,0-21 16,0 22-16,21-22 0,-20 21 16,20-21-16,-21 21 0,21 0 0,-20-21 15,20 21-15,-21-21 0,0 21 0,0 1 16,1-1-16,-22 0 15,0 0-15,0 0 0,-22-21 16,1 21-16,0-21 0,0 0 16,-21 0-16,20 22 0,-20-22 15,0 0-15,21 0 0,-22 0 0,22 0 16,-21 0-16,21 0 0,-1 0 16,22-22-16,-21 22 0,21-21 15,0 0 1,21 21-16,-21-21 0,22 21 0,-1-21 15,21 0-15,-21-1 0,0 1 0</inkml:trace>
  <inkml:trace contextRef="#ctx0" brushRef="#br0" timeOffset="10964.13">19579 550 0,'21'-21'0,"-42"42"0,42-63 0,-21 21 16,0 0-16,0 42 31,0 21-31,0-21 16,0 22-16,-21-1 0,21 0 0,-21 1 15,0 20-15,21 1 0,-21-22 16,-1 22-16,22-1 0,-21-21 0,21 22 16,-21-22-16,21 1 15,0-1-15,0-21 0,0 21 0,0-20 0,0-1 16,0 0-16,0 0 0,21-21 31,0-21-15,-21 0-1,0 0-15</inkml:trace>
  <inkml:trace contextRef="#ctx0" brushRef="#br0" timeOffset="11117.05">19325 1016 0,'0'0'0,"21"-21"16,0 21 0,1 0-16,-1 0 0,0 0 15,0-21-15,0 21 0,22 0 0,-22-21 16,21 21-16,-21 0 0,22 0 16</inkml:trace>
  <inkml:trace contextRef="#ctx0" brushRef="#br0" timeOffset="12084.94">20235 1101 0,'0'-21'16,"0"-1"-1,0 1-15,0 0 16,0 0-16,0 0 0,0 0 0,-21-1 15,0 22-15,21-21 0,-21 21 16,0 0-16,-1 0 0,1 0 16,0 21-16,0 1 0,-21 20 15,20-21-15,1 21 0,0-20 0,0 20 16,0 0-16,0 1 0,21-22 0,0 21 16,0-21-16,0 0 15,0 1-15,0-1 0,0 0 0,0 0 0,21-21 16,0 0-16,0 0 0,0 0 15,0 0-15,1 0 0,20-21 16,-21 21-16,0-21 0,22 0 0,-22-1 16,0 1-16,0 0 0,0-21 15,-21 21-15,0-22 0,21 22 0,-21 0 16,0-21-16,0 20 0,0 1 16,-21 42-1,21 1 1,0 20-16,-21-21 0,21 0 15,0 22-15,0-22 0,0 0 16,0 21-16,0-21 0,0 1 0,0-1 16,0 0-16,21 0 0,0-21 15,1 21-15,-1-21 0,0 0 16,0 0-16,21 0 0,-20 0 0,-1 0 16,21 0-16,-21-21 0,0 0 15,1 0-15,-1 0 0,0-1 0,0-20 16,0 0-16,0-1 0,1 1 15,-1-21-15,-21-1 0,21 1 0,0-1 16,-21 1-16,0 20 0,0-20 0,0 42 16,0-22-16,0 22 0,-21 21 15,0 0 1,21 21-16,-21 22 0,-1-1 16,1 0-16,0 1 0,21-1 15,0 0-15,0 22 0,0-22 16,0 22-16,0-22 0,0 0 0,0 1 15,21-1-15,0-21 0,1 21 16,-1-20-16,0-1 0,-21 0 0,21-21 16,0 21-16,0-21 0,1 0 15,-1 0-15,0 0 0,0 0 16,0-21-16,0 0 0,1 0 0,-1-1 16,-21 1-16,21-21 15,0 0-15,0-1 0,0-20 0,1-1 0,-22 1 16,21-1-16,0 1 0,0-1 15,-21 1-15,0 20 0,21 1 16,-21 0-16,21-1 0,-21 22 0,-21 42 31,0 22-15,21-22-16,-21 21 0,21 1 16,-21-1-16,21 0 0,0 22 0,0-1 15,0-20-15,0 20 0,0-21 16,0 22-16,0-22 0,0 1 0,0-22 15,0 21-15,0-21 16,21 0-16,0 1 0,0-22 0,0 0 16,1 0-16,-1 0 0,0 0 15</inkml:trace>
  <inkml:trace contextRef="#ctx0" brushRef="#br0" timeOffset="12752.33">21399 1080 0,'0'21'0,"0"0"15,22-21-15,20 0 0,0 21 0,1-21 16,-1 0-16,21 0 0,1 0 16,-1 0-16,22 0 0,-21 0 0,-1 0 15,22 0-15,-22 0 0,1 0 16,-22 0-16,22 0 0,-22 0 0,-21 0 16,0 0-16,0-21 0,-21 0 15,-21 0-15,0 21 16,0-22-16,0 22 0,-22-21 15,22 21-15,0 0 0,0-21 0,0 21 16,0 0-16,-1 0 16,44 0 15,-1 0-31,0 0 0,0 0 0,0 0 16,0 21-16,22-21 0,-22 21 15,0 1-15,0-1 0,-21 0 0,0 0 16,0 0-16,0 0 0,0 1 15,0 20-15,-21-21 0,0 0 0,-21 0 16,20 1-16,1-1 0,-21 0 0,21-21 16,0 21-16,-1-21 0,44 0 47,-1-21-47,21 21 0</inkml:trace>
  <inkml:trace contextRef="#ctx0" brushRef="#br0" timeOffset="13186.08">23474 868 0,'0'0'0,"21"-42"15,-42 42 1,0-22-16,-1 22 0,1 0 15,0 0-15,-21 0 0,21 0 16,-1 0-16,1 0 0,-21 22 0,21-1 16,0 0-16,-1 0 0,1 0 15,-21 22-15,42-22 0,-21 0 0,21 21 16,0-21-16,0 1 0,0-1 16,0 0-16,21-21 0,0 21 0,21-21 15,-20 21-15,20-21 0,-21 21 16,21-21-16,-20 22 0,20-1 0,-21-21 15,0 21-15,0 0 0,-21 0 16,0 0-16,0 1 16,-21-1-16,-21-21 0,21 21 15,-22-21-15,22 0 0,-21 0 16,0 21-16,-1-21 0,22 0 0,-21 0 16,21 0-16,-1 0 0,1 0 15,21-21 1,0 0-16,21 21 0,1-21 15,20-1-15,-21 22 0,0-21 16,22 0-16</inkml:trace>
  <inkml:trace contextRef="#ctx0" brushRef="#br0" timeOffset="13527.88">23580 1228 0,'0'0'0,"21"0"16,0 0-16,0 0 0,0 0 15,0 0-15,1-21 0,-1-1 0,0 22 16,0-21-16,0 21 0,0-21 16,1 0-16,-1 21 0,-21-21 0,0 0 15,0-1-15,0 1 0,0 0 16,0 0-16,0 0 0,-21 21 16,-1 0-16,1 0 15,0 21-15,0-21 0,-21 42 16,20-21-16,1 1 0,0 20 0,0-21 15,0 21-15,0 1 0,21-22 16,0 0-16,0 21 0,0-20 0,0-1 16,0 0-16,21 0 15,0 0-15,0-21 0,21 0 0,-20 0 16,20 0-16,-21 0 0,21 0 16,1 0-16,-22-21 0,21 0 0,-21 21 15,22-21-15,-22 0 0,0-1 0,21-20 16</inkml:trace>
  <inkml:trace contextRef="#ctx0" brushRef="#br0" timeOffset="13799.52">24299 529 0,'0'0'0,"0"-21"0,0 0 0,0 0 16,0 42-1,0 0-15,0 0 16,0 22-16,0-1 0,0 0 15,-21 1-15,21-1 0,-21 21 0,21 1 16,-21-22-16,21 22 0,0-1 16,0-20-16,0-1 0,0 21 0,0-20 15,0-22-15,0 21 0,0-21 16,0 22-16,0-22 0,0 0 16,21 0-16,0-21 15,0 0-15,0 0 16,1-21-16,-22 0 15,0 0-15,21 0 0,-21-1 0</inkml:trace>
  <inkml:trace contextRef="#ctx0" brushRef="#br0" timeOffset="13976.42">24151 953 0,'0'0'16,"-21"0"-16,0 0 0,0 0 0,-1 0 15,44 0 16,-1 0-31,0 0 0,0 0 0,21 0 16,-20 0-16,20 0 0,-21 0 16,21-22-16,1 22 0,-22 0 0,21-21 15,1 0-15,-1 21 0,0 0 16</inkml:trace>
  <inkml:trace contextRef="#ctx0" brushRef="#br0" timeOffset="14313.11">24744 1037 0,'0'0'0,"0"21"16,-43 85-1,43-85-15,0 1 0,0-1 16,0 0-16,0 21 0,0-21 16,0 1-16,22-1 0,-1-21 15,0 0-15,0 21 0,0-21 0,22 0 16,-22 0-16,0 0 0,0 0 15,21 0-15,-20-21 0,-1 21 0,0-21 16,0-1-16,0 1 0,0 0 16,1 0-16,-22 0 0,21-22 0,-21 22 15,0 0-15,0 0 0,0-21 16,0 20-16,0 1 0,0 42 31,-21-21-15,21 22-16,-22-22 0,22 21 0,0 0 31</inkml:trace>
  <inkml:trace contextRef="#ctx0" brushRef="#br0" timeOffset="14639.92">25506 995 0,'0'0'0,"-43"0"31,22 21-31,0 0 0,21 0 16,0 1-16,0 20 0,-21-21 15,21 21-15,-21 1 0,21-1 0,0 0 16,0 1-16,0-1 0,0 22 16,0-22-16,0 21 0,0 1 0,0-22 15,0 22-15,0-22 0,0 22 16,0-22-16,0 0 0,0 1 0,0-22 15,0 21-15,0-21 0,0 0 0,0 1 16,0-1-16,0 0 16,0-42 15,0 0-31,0-1 0,0 1 0,0 0 16,0-21-16,0-1 0,0 1 0,0 0 15,0-1-15</inkml:trace>
  <inkml:trace contextRef="#ctx0" brushRef="#br0" timeOffset="14871.79">25400 1249 0,'0'0'0,"0"-42"0,0-1 16,0 22-16,0 0 0,0 0 15,0 0-15,21 21 0,0 0 16,0 0 0,1 0-16,20 0 0,-21 0 0,21 21 15,-20 0-15,20-21 0,-21 21 0,21 0 16,-20 0-16,-1 1 0,-21-1 15,0 0-15,0 0 0,0 0 0,-21 0 16,-1-21-16,-20 22 0,21-1 16,0-21-16,-22 0 0,22 21 0,-21-21 15,0 0-15,20 21 0,-20-21 16,21 0-16,-21 0 0,20 0 0,-20 0 16,0 0-16</inkml:trace>
  <inkml:trace contextRef="#ctx0" brushRef="#br0" timeOffset="17075.68">16743 2053 0,'0'-21'0,"21"0"0,-21 0 15,0 0-15,0-1 16,-21 1-16,0 21 0,-1-21 16,1 21-16,0 0 0,0-21 0,-21 21 15,20 0-15,1 0 0,-21 0 16,21 21-16,-22 0 0,1 0 0,21 1 15,-21 20-15,-1 0 0,22 22 0,0-22 16,0 0-16,0 22 16,-1-22-16,22 22 0,-21-1 0,21-20 15,0-1-15,0 21 0,0-20 16,0-22-16,21 21 0,1-21 0,-1 1 16,0-1-16,21 0 0,-21 0 0,1-21 15,20 0-15,-21 0 0,21 0 16,1 0-16,-1 0 0,-21 0 0,22-21 15,-1 0-15,-21 21 0,21-21 16,1-1-16,-22 1 0,21 0 0,-21-21 16,1 21-16,20-1 0,-21-20 15,0 21-15,0-21 0,1 20 16,-1-20-16,0 21 0,-21 0 0,0 0 0,0-1 16,-21 22 15,21 22-31,-21-1 15,21 0-15,-22 0 0,22 21 16,0-20-16,0 20 0,0-21 0,0 21 16,0-20-16,0-1 0,0 21 15,0-21-15,0 0 0,22 1 16,-1-1-16,0-21 0,0 0 16,21 0-16,-20 0 0,20 0 0,-21 0 15,0 0-15,22-21 0,-22-1 16,21 22-16,-21-21 0,0 0 0,1 0 15,-1 0-15,-21 0 0,0-1 16,0-20-16,0 21 0,0-21 0,0 20 16,-21-20-16,-1 21 0,1 0 15,0 0-15,0-1 0,0 1 0,0 21 16,-1 0-16,1 0 0,0 0 16,0 0-16,0 0 0,0 21 0,-1-21 15,1 22-15,21-1 0,-21 0 16,21 0-16,0 0 0,0 0 0,0 1 15,0-1-15,21-21 0,0 21 0,1-21 16,-1 0-16,21 0 16,-21 0-16,22 0 0</inkml:trace>
  <inkml:trace contextRef="#ctx0" brushRef="#br0" timeOffset="17603.72">18013 2244 0,'0'0'0,"0"-43"32,-21 43-32,-1 0 0,1 0 15,0 22-15,-21-1 16,21 0-16,-1 0 0,1 21 16,0-20-16,0 20 0,-21 0 15,20 1-15,1-1 0,0 0 0,0 1 16,21-1-16,0-21 0,0 21 0,0-20 15,0-1-15,0 0 0,21 0 16,0 0-16,0-21 0,22 0 0,-22 0 16,0 0-16,21 0 0,-20 0 15,20-21-15,-21 0 0,21 0 0,1 0 16,-22-22-16,21 1 0,-21 0 0,1-1 16,20 1-16,-21-22 0,0 22 15,0-21-15,1-1 0,-22 22 16,0-22-16,21 22 0,-21 0 15,0-1-15,0 1 0,0 0 0,0 20 16,0 1-16,0 0 0,0 0 16,-21 21-16,-1 21 15,1 0-15,0 0 0,21 22 16,0-1-16,0 0 0,0 1 0,0-1 16,0 0-16,0 1 0,0-1 0,0 0 15,0 22-15,0-22 0,0 1 16,0-1-16,0-21 0,21 21 0,-21 1 15,21-22-15,1 0 16,-22 0-16,21 0 0,0-21 16,0 0-16,0 0 0,0 0 15,1 0-15,-1 0 0,0-21 16,0 0-16</inkml:trace>
  <inkml:trace contextRef="#ctx0" brushRef="#br0" timeOffset="18044.09">18669 2519 0,'0'21'0,"0"0"15,21-21 1,0 0 0,0 0-16,1 0 0,-1 0 15,21 0-15,-21-21 0,0 0 16,1 21-16,-1-21 0,0 0 0,0-1 15,0 1-15,0 0 0,1 0 16,-22 0-16,0 0 0,0-1 0,0 1 16,0 0-16,0 0 0,0 0 15,0 0-15,-22-1 0,1 22 16,0 0-16,-64 22 16,64-22-16,0 21 15,-21 21-15,21-21 0,-1 22 0,1-1 16,0-21-16,21 21 15,0 1-15,0-1 0,0-21 0,0 22 16,0-22-16,0 0 0,21 0 16,0 0-16,1 0 0,20-21 0,-21 0 15,21 22-15,-20-22 0,20 0 0,-21 0 16,21 0-16,-20 0 0,-1 0 16,21-22-16,-21 1 0,0 21 0,1 0 15,-1-21-15,-21 0 16,21 0-16,-21 0 15</inkml:trace>
  <inkml:trace contextRef="#ctx0" brushRef="#br0" timeOffset="18229.98">19177 2625 0,'0'21'0,"-21"-21"32</inkml:trace>
  <inkml:trace contextRef="#ctx0" brushRef="#br0" timeOffset="19444.2">9504 3217 0,'-21'0'16,"-1"0"-16,1 0 15,0-21-15,0 21 16,21-21-16,-21 21 0,0-21 16,21 0-16,-22 21 15,22-21-15,-21-1 0,21 1 0,0 0 16,0-21-16,0 21 0,0-1 15,21 1-15,1 0 0,-1 0 16,0 0-16,21 0 0,-21 21 16,22-22-16,-1 22 0,-21 0 15,22 0-15,-22 0 0,21 0 0,-21 0 16,0 0-16,-21 22 0,0-1 0,0 0 16,0 0-16,-21 0 0,0 22 15,-21-22-15,-1 21 0,1 0 0,0 22 16,-1-22-16,1 1 0,0 20 15,-22-21-15,22 1 0,21-1 0,-22 0 16,22 1-16,0-1 0,0 0 0,0-20 16,21 20-16,0-21 0,0 0 15,0 0-15,21 1 0,0-22 0,21 21 16,-20-21-16,20 0 0,-21 0 16,21 0-16,1 0 0,-1 0 15,0-21-15,1-1 0,-1 22 0,0-21 16,1 0-16,-1 0 0,0 0 0,-20-22 15,-1 22-15,-21 0 0,0-21 16,0 21-16,0-22 0,-21 22 0,-1 0 16,-20-21-16,21 20 0,-21 22 15,20-21-15,-20 21 0,21 0 0,-21 0 16,20 0-16,1 0 0,0 0 16,0 21-16,0-21 0,21 22 0,0-1 15,-21-21-15,21 21 0,0 0 0,0 0 16,21-21-1,0 0 1,21 0-16,-21 0 0,22-21 0,-1 0 16</inkml:trace>
  <inkml:trace contextRef="#ctx0" brushRef="#br0" timeOffset="19748.03">10245 3090 0,'-22'0'31,"1"0"-31,21 22 16,21-22 15,1-22-15,-1 22-16,-21-21 15,0 0 1,-21 21-1,-1 0-15,1 0 16,0 0-16,0 21 0,21 0 16,-21-21-16,0 22 0,21-1 15,0 0-15,0 0 16,0 0-16,0 0 0,0 1 16</inkml:trace>
  <inkml:trace contextRef="#ctx0" brushRef="#br0" timeOffset="20047.86">10139 3577 0,'0'0'0,"0"21"0,0 1 31,21-22-31,0 0 16,0-22-16,-21 1 0,21 21 0,1-21 15,-22 0-15,0 0 16,0 0-16,0-1 16,0 1-16,-22 21 0,22-21 15,-21 21-15,0 0 0,0 0 0,0 0 16,0 0-16,-1 21 16,22 0-1,22-21 1,20 0-16,-21 0 15,0 0-15,22 0 0</inkml:trace>
  <inkml:trace contextRef="#ctx0" brushRef="#br0" timeOffset="20615.53">10710 3090 0,'0'0'0,"0"-21"0,0 0 0,0 0 15,0 0 1,21 21-16,1 0 0,-1 0 16,0 0-16,0 0 0,21 0 15,-20 0-15,20 0 0,-21 0 16,21 0-16,-20 0 0,20 21 0,-21 0 16,0-21-16,-21 21 0,0 0 15,0 22-15,0-22 0,-21 0 0,-21 0 16,21 22-16,-22-22 0,1 0 0,0 0 15,-1 0-15,1 0 0,0 1 16,-1-22-16,22 21 0,0-21 0,0 0 16,0 0-16,-1 0 15,22-21 1,22 21-16,-1-22 0,0 22 0,0-21 16,21 21-16,-20 0 0,20 0 15,-21 0-15,21 0 0,1 0 16,-1 0-16,-21 0 0,22 21 0,-1-21 15,-21 22-15,0-1 0,22 0 16,-22 21-16,0-21 0,-21 1 0,0-1 16,0 0-16,0 21 0,0-21 0,-21 1 15,0-1-15,-22 0 0,1 0 16,0-21-16,-1 21 0,1-21 0,0 0 16,-22 21-16,22-21 0,-22 0 15,22 0-15,0 0 0,-1 0 0,22 0 16,-21 0-16,21 0 0,-1 0 0,1-21 15,0 21-15,21-21 16,0 0 0,21 21-16,0-21 0,1 21 15,20-21-15,-21 21 0,21-22 16,1 22-16,-1-21 0,0 0 0,1 21 16</inkml:trace>
  <inkml:trace contextRef="#ctx0" brushRef="#br0" timeOffset="21040.31">11451 3154 0,'21'-21'0,"-42"42"0,42-63 0,-21 20 0,21 1 15,-21 42 32,-21 1-47,0 20 0,21-21 0,0 21 16,-21 1-16,21-1 0,-21 0 15,0 1-15,21-1 0,0-21 0,0 22 16,0-1-16,0-21 0,0 0 0,0 22 16,0-22-16,21 0 15,0 0-15,0-21 0,0 0 0,0 0 16,1 0-16,20 0 0,-21 0 16,21-21-16,-20 0 0,-1 0 0,0-1 15,21 1-15,-21 0 0,1 0 16,-1-21-16,-21-1 0,0 22 15,0-21-15,0-1 0,0 1 0,0 0 16,-21-1-16,-1 22 0,1-21 0,0 21 16,0 0-16,0 21 0,0 0 15,-1 0-15,1 0 0,0 0 0,0 0 16,0 0-16,0 0 0,-1 21 0,1 0 16,21 0-16,0 0 15,0 0-15,0 1 0,21-1 16,1-21-16,20 0 0,-21 0 15</inkml:trace>
  <inkml:trace contextRef="#ctx0" brushRef="#br0" timeOffset="21336.14">12552 2836 0,'0'-21'0,"0"42"0,0-63 16,0 63 15,0 0-31,0 22 0,0-22 16,0 21-16,0 1 0,0 20 15,-21-21-15,21 22 0,0-22 0,-22 22 16,22-1-16,-21-20 0,0-1 16,21 21-16,0-20 0,0-22 15,0 21-15,0-21 0,0 22 0,0-22 16,0 0-16,0 0 0,21-21 31,0-21-31,22 0 0,-22 0 16,0 0-16,0-1 0,22-20 15</inkml:trace>
  <inkml:trace contextRef="#ctx0" brushRef="#br0" timeOffset="21639.97">12869 3196 0,'0'0'0,"0"21"16,-21 1-1,0-1-15,21 21 16,-21-21-16,21 22 0,-21-22 0,21 21 16,0-21-16,-22 22 0,22-22 0,0 21 15,0-21-15,0 0 0,0 1 16,22-22-16,-22 21 0,21-21 0,0 0 16,0 0-16,0 0 0,22 0 0,-22 0 15,0-21-15,0-1 0,0 22 16,0-42-16,1 21 0,-1 0 0,0 0 15,-21-22-15,0 22 0,0-21 16,0 21-16,0-22 0,0 22 0,0 0 16,0 0-16,-21 0 0,0-1 15,-1 1-15,1 21 0,0 0 16,0-21-16,0 21 0,0 0 0,-1 0 16,1 0-16,0-21 0,0 21 0,0 0 15,0-21-15</inkml:trace>
  <inkml:trace contextRef="#ctx0" brushRef="#br0" timeOffset="21848.84">12340 3027 0,'0'0'0,"-21"0"0,21-21 32,42 21-32,-21 0 0,22-21 15,-1 21-15,0 0 0,22 0 16,-22-22-16,22 22 0,-22 0 0,22 0 15,-1-21-15,-21 21 0,22 0 16,-22 0-16,1 0 0,-1 0 0,-21 0 16,0 0-16,0 0 0,1 0 0,-22-21 15</inkml:trace>
  <inkml:trace contextRef="#ctx0" brushRef="#br0" timeOffset="22360.55">13758 3006 0,'0'0'0,"0"-21"0,21 21 15,-21-22-15,0 44 32,0-1-17,0 0-15,0 0 0,0 21 16,0-20-16,0 20 0,-21 0 16,0 1-16,21 20 0,0-21 0,-21 1 15,21-22-15,-21 21 0,21 1 16,0-22-16,0 21 0,0-21 0,0 0 15,0 1-15,21-22 32,0-22-17,-21 1-15,21 0 0,0 0 0,1 0 16,-1 0-16</inkml:trace>
  <inkml:trace contextRef="#ctx0" brushRef="#br0" timeOffset="22767.41">14182 3069 0,'21'-21'0,"-42"42"0,42-63 0,0 42 16,-21-21-16,0 42 31,0 0-31,-21 0 0,0 22 16,21-22-16,-22 21 0,22 0 16,-21-20-16,0 20 0,21 0 0,0 1 15,-21-1-15,21-21 0,0 21 0,0-20 16,0 20-16,0-21 0,0 0 15,0 0-15,0 1 0,21-22 0,0 21 16,0-21-16,1 0 0,20 0 16,-21 0-16,0 0 0,22-21 15,-1 21-15,-21-22 0,21 1 0,1 0 16,-22-21-16,21 21 0,-21-22 16,1 1-16,-1 0 0,-21-1 0,0 1 15,0 0-15,0-1 0,0 1 0,0 21 16,-21-22-16,-1 22 0,1 21 15,0-21-15,0 21 0,-21 0 0,20 0 16,-20 0-16,21 0 0,-21 21 0,20 0 16,1 1-16,0-22 0,0 21 15,21 0-15,0 0 0,0 0 0,0 0 16,0 1-16,0-1 0,21-21 16,0 21-16,22-21 15,-22 0-15,0 0 0,21 0 0</inkml:trace>
  <inkml:trace contextRef="#ctx0" brushRef="#br0" timeOffset="23047.27">15007 3069 0,'0'0'0,"0"21"16,0-42 46,0 0-46,-21 21-1,0 0 1,0 21 15,21 0-31,0 1 16,0-1-16,0 0 15</inkml:trace>
  <inkml:trace contextRef="#ctx0" brushRef="#br0" timeOffset="23331.7">14944 3429 0,'0'21'0,"0"43"31,21-64-15,0 0-16,0 0 0,-21-21 16,21 21-16,-21-22 0,0 1 15,0 0 1,0 0 0,-21 21-16,0 0 0,0 0 15,0 0-15,-1 0 16,22 21-1,22-21 1,-1 0-16,0 0 16,0 0-16,0 0 0,22-21 0</inkml:trace>
  <inkml:trace contextRef="#ctx0" brushRef="#br0" timeOffset="23868.39">15536 3133 0,'0'0'0,"0"-43"16,0 22 0,21 0-1,1 21-15,-1 0 0,0 0 16,0 0-16,21 0 0,-20 0 16,-1 0-16,0 0 0,0 0 15,-21 21-15,0 0 0,0 1 0,0-1 16,0 0-16,0 0 0,0 0 15,-21 0-15,0 1 0,0-1 0,-22 0 16,22 0-16,0 0 0,-21 0 16,20-21-16,1 22 0,0-22 15,0 0-15,0 21 0,42-42 32,0 21-32,0-22 15,0 1-15,1 21 0,-1-21 0,21 21 16,-21 0-16,0 0 0,1 0 15,-1 0-15,21 0 0,-21 0 0,0 0 16,1 0-16,-1 0 0,-21 21 16,21 0-16,-21 1 0,21-1 0,-21 0 15,0 0-15,0 0 0,0 0 0,0 1 16,0-1-16,-21 0 16,0 0-16,0 0 0,-1 0 0,1 1 15,0-22-15,-21 21 0,21-21 0,-22 0 16,22 21-16,0-21 0,-21 0 15,20 0-15,1 0 0,0 0 0,0 0 16,0 0-16,0 0 0,-1 0 16,22-21-16,0 0 31,22-1-31,-1 22 0,0 0 16</inkml:trace>
  <inkml:trace contextRef="#ctx0" brushRef="#br0" timeOffset="24313.13">16341 3217 0,'-64'-21'15,"43"21"-15,21 21 16,-21-21-16,0 22 0,-1-1 0,1 0 15,21 21-15,-21-21 0,0 1 16,0 20-16,21-21 0,0 21 0,0-20 16,-21-1-16,21 21 0,0-21 15,0 0-15,0 1 0,0-1 16,21-21-16,0 21 0,0 0 0,0-21 16,22 0-16,-22 0 0,21 0 15,0 0-15,-20 0 0,20-21 0,0 0 16,-21 21-16,22-21 0,-22-1 0,21-20 15,-21 21-15,1-21 0,-22-1 16,0 1-16,21 0 0,-21-1 0,0 22 16,0-21-16,0-1 0,0 22 0,-21 0 15,-1 0-15,1 0 0,0 21 16,0 0-16,0 0 0,0 0 0,-1 0 16,1 0-16,0 0 0,0 21 15,0 0-15,0 0 0,-1 0 16,1 1-16,21-1 0,-42 0 0,21 0 15,0-21-15,-1 21 0,1 0 16,0 1-16,0-1 0</inkml:trace>
  <inkml:trace contextRef="#ctx0" brushRef="#br0" timeOffset="36072.19">11303 1715 0,'-21'0'0,"0"0"15,-1 0 1,1 0-16,0 0 16,0 0-1,0 0-15,42 0 78,0 21-62,0-21-16,0 0 0,1 0 0,-1 0 16,0 0-16,0 0 0,21 0 15,-20 0-15,20 0 0,0 0 16,-21 0-16,43 0 0,-22 0 0,22 0 16,-22 0-16,43 0 0,-22 0 0,1 0 15,20 0-15,-20-21 16,21 21-16,-22 0 0,1 0 0,20 0 15,-20 0-15,20 0 0,1 0 16,0 0-16,-1 0 0,1 0 0,21-22 16,-21 22-16,20 0 0,-20 0 15,21 0-15,-21 0 0,-1 0 0,1 0 16,0 0-16,-1 0 0,1 0 16,0 0-16,-1 0 0,1 0 0,-22 0 15,22 0-15,-21-21 0,20 21 16,-20 0-16,-22 0 0,22 0 15,-22-21-15,21 21 0,-20 0 16,-1 0-16,0-21 0,1 21 0,-22 0 16,21 0-16,-21 0 0,1 0 15,-1 0-15,0-21 0,0 21 0,0 0 16,0 0-16,-42 0 47,-21 0-32,21 0-15,0 0 0,-22 0 16,1 0-16,0-21 0,-1 21 0,1 0 16</inkml:trace>
  <inkml:trace contextRef="#ctx0" brushRef="#br0" timeOffset="37072.5">11366 1905 0,'0'0'0,"-42"21"16,21-21 0,0 0-1,42 0 63,0 0-78,0 0 0,0 0 0,1 0 16,20 0-16,-21 0 16,0 0-16,0 0 0,22 0 0,-22-21 15,21 21-15,1 0 0,-1 0 16,0 0-16,1 0 0,20 0 16,-21 0-16,22 0 0,-1 0 0,1 0 15,-1 0-15,1 0 0,-1 0 16,1 0-16,-1-21 0,-20 21 0,20 0 15,1 0-15,-1 0 0,1 0 16,-22 0-16,22 0 0,-1 0 0,1 0 16,-22 0-16,21 0 0,-20 0 15,20 0-15,-20 0 0,20 0 0,-21 0 16,22 0-16,-22-21 0,1 21 16,20 0-16,-21 0 0,1 0 0,-1 0 15,0 0-15,1 0 16,-1 0-16,22 0 0,-22-21 0,0 21 15,1 0-15,-1 0 0,0 0 16,22 0-16,-22 0 0,0 0 0,1 0 16,-1 0-16,0-22 0,1 22 0,-1 0 15,0 0-15,1 0 0,-1 0 16,0 0-16,1 0 0,-1 0 0,-21 0 16,22-21-16,-22 21 0,0 0 15,21 0-15,-21 0 0,1 0 16,20 0-16,-21 0 0,0-21 15,0 21-15,1 0 0,-1 0 0,0 0 16,0 0 0,-21-21-1,-21 21 79</inkml:trace>
  <inkml:trace contextRef="#ctx0" brushRef="#br0" timeOffset="37995.87">17949 1715 0,'-21'0'0,"0"0"31,42 0 1,0 0-32,0 0 15,22 0-15,-1 0 0,0 0 16,22 0-16,-1 0 0,1 0 0,21 0 16,-1 0-16,1 0 15,0 0-15,20 0 0,-20 0 0,21 0 16,21 0-16,-21 0 0,21 0 15,-21-22-15,21 22 0,-22 0 0,22 0 16,-42 0-16,21 0 0,0-21 16,-22 21-16,1 0 0,0 0 0,-1 0 15,-20-21-15,21 21 0,-43 0 16,21 0-16,-20 0 0,-1 0 16,-21 0-16,0 0 0,1-21 0,-1 21 15,-42 0 16,-1 0-15,1 0-16,0 0 0,0 0 0,-21 0 16,20 0-16,-20 0 0,0 0 15,-1 0-15,1 21 0,-21-21 0,20 0 16,-20 0-16,20 0 0,-20 21 16,21-21-16</inkml:trace>
  <inkml:trace contextRef="#ctx0" brushRef="#br0" timeOffset="38624.55">18224 1884 0,'0'0'0,"-21"21"31,42-21-16,1 0-15,20 0 16,-21 0-16,21 0 0,1 0 16,-1 0-16,22 0 0,-1 0 0,1 0 15,20 0-15,-20 0 0,20 0 16,1 0-16,21 0 0,-21 0 16,20-21-16,1 21 0,21 0 0,-42 0 15,21 0-15,0 0 0,-22-21 16,1 21-16,0 0 0,-1 0 15,-20 0-15,-1 0 0,1-21 0,-1 21 16,-20 0-16,-1 0 0,0 0 16,-21 0-16,1 0 0,-1 0 0,0 0 15,-21-22-15,21 22 141,0 0-141,0 0 16,-21-21-16</inkml:trace>
  <inkml:trace contextRef="#ctx0" brushRef="#br0" timeOffset="39580.01">22902 1757 0,'-21'0'15,"0"0"-15,42 0 63,0 0-63,22 0 0,-1 0 15,0 0-15,1 0 0,20 0 0,1 0 16,-1 0-16,22 0 0,-1 0 16,22 0-16,0 0 0,-21 0 0,21 0 15,-1 0-15,-20 0 16,21 21-16,-21-21 0,20 0 0,1 0 15,-21 0-15,21 0 0,-22 0 16,-20 0-16,21 21 0,-22-21 0,1 0 16,-22 0-16,0 0 0,-21 0 15,22 0-15,-22 0 0,0 0 16,-42 0 31,0 0-47,0 0 0,-1 0 15,1 0-15,0 0 16,0 0-16,0 0 0,-22 0 0,22 0 16,-21 0-16</inkml:trace>
  <inkml:trace contextRef="#ctx0" brushRef="#br0" timeOffset="40552.05">22860 2011 0,'0'0'0,"-21"0"0,21 21 16,21-21 31,0 0-47,0 0 16,0 0-16,1 0 15,-1 0-15,21 0 0,-21 0 0,22 0 16,-1 0-16,0 0 0,22 0 15,20 0-15,1 0 0,0 0 0,21 0 16,-1 0-16,1 0 0,0 0 16,0 0-16,0 0 0,-22 0 15,22 0-15,0 0 0,0 0 16,-21 0-16,-1 0 0,1 0 0,0 0 16,-22 0-16,1 0 0,-22 0 15,0 0-15,1 0 0,-1 0 0,-21 0 16,0 0-16,0 0 0,1 0 31,-22-21 250,-22 21-218,1 0-63,0 0 15,0 0-15,0 0 0,-22 0 0</inkml:trace>
  <inkml:trace contextRef="#ctx0" brushRef="#br0" timeOffset="41544.01">17145 3069 0,'-21'0'0,"0"0"0,-1 0 16,1 0 0,21 21-16,0 1 46,21-22-46,1 0 16,-1 0-16,21 0 0,22 0 16,-22 0-16,43 0 0,-22 0 0,22 0 15,-1 0-15,1 0 0,21 0 0,-21 0 16,20 0-16,1 0 0,-21 0 16,21 0-16,-22 0 0,1-22 0,0 22 15,-22 0-15,22 0 0,-22 0 16,-20 0-16,-1 0 0,0 0 15,1 0-15,-22-21 0,0 21 16,0 0-16,-42 0 31,0 0-15,0 0-16,0 0 0,-22 0 0,22 0 16,-21 0-16,21 0 0,-22 0 15,1 0-15,0 0 0,20 0 0,-20 0 16,0 0-16,-1 0 0,1 0 15,0 0-15</inkml:trace>
  <inkml:trace contextRef="#ctx0" brushRef="#br0" timeOffset="41996.75">17251 3239 0,'0'0'0,"-43"0"0,22 0 0,0 21 0,0-21 16,0 0-16,0 0 15,42 0 32,0 0-47,0 0 0,21 0 0,-20 0 16,20 0-16,21 0 0,1 0 15,-1 0-15,22 0 0,-21 0 0,20 0 16,22 0-16,-21 0 0,21 0 16,-22-21-16,22 21 0,0 0 0,0 0 15,-22 0-15,1 0 0,0 0 16,-22 0-16,1 0 0,-1 0 0,-20 0 16,-1-22-16,-21 22 0,21 0 15,-20 0-15,-1 0 16,-21-21 15,-21 21 16,-1 0-47,1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12:42.7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5186 466 0,'0'-21'15,"0"42"-15,0-64 0,-21 22 0,21 0 32,0 42 15,0 0-47,0 1 15,0-1-15,0 0 0,0 0 0,0 21 16,0-20-16,0-1 0,0 21 15,0-21-15,21 0 0,0 1 0,0-1 16,-21 0-16,21 0 0,0 0 16,1-21-16,-1 0 0,21 0 15,-21 0-15,0 0 0,22 0 0,-1 0 16,-21-21-16,22 21 0,-1-21 16,0 0-16,1 0 0,-1-22 15,-21 22-15,21 0 0,-20 0 16,20-22-16,-21 22 0,0 0 0,-21-21 15,21 21-15,-21-22 0,0 22 16,0-21-16,0 21 0,0-1 0,0 1 16,0 0-16,0 0 0,0 63 47,0-21-47,0 1 0,-21 20 15,0-21-15,21 21 0,-21 1 16,0-22-16,0 21 0,21 1 0,0-1 15,0 0-15,-22 1 16,22-1-16,0 0 0,0 1 0,0-1 16,0 0-16,0 1 0,0 20 15,0-21-15,0 1 0,0-1 0,0 0 16,22 1-16,-22-22 0,0 21 16,0 1-16,0-22 0,0 21 0,0-21 15,0 0-15,0 22 0,0-22 16,0 0-16,-22 0 0,22 0 15,-21-21-15,0 0 16,0 0-16,0 0 0,0-21 16,-1 0-16,1 0 0,0 0 15,0 0-15,0-1 0,0 1 16,-22 0-16,22 0 0,0 0 0,0 0 16,0-1-16,21 1 15,-22 21-15,22 21 31,0 1-15,0-1-16,0 0 0,0 0 16,0 0-16,0 0 0,22 1 15,-1-1-15,0 0 0,0 0 16,0-21-16,0 21 0,1-21 0,20 0 16,0 21-16,1-21 15,-22 0-15,21 0 0,0 0 0,1 0 16,-1-21-16,0 0 0,-20 21 15,20-21-15,-21 0 0,21 0 0,-20-1 16,-1-20-16,0 21 0,0-21 16,-21 20-16,0-20 0,21 21 0,-21-21 15,21-1-15,-21 22 0,0 0 16,0 0-16,0 0 0,0-1 0,0 1 16,-21 21 15,21 21-31,0 1 0,-21 20 15,21-21-15,0 0 0,0 22 0,0-22 16,0 21-16,0-21 16,0 22-16,0-22 0,0 0 0,0 21 15,0-21-15,0 1 0,0-1 0,0 0 16,0 0-16,0 0 0,0 0 16,0 1-16,0-44 31,0 1-16,0 0-15,0-21 16,0 21-16,0-1 0,0-20 0,0 21 16,0-21-16,0 20 0,21-20 15,0 0-15,1-1 0,-1 22 0,0-21 16,21 21-16,-21 0 16,1-22-16,20 22 0,-21 21 0,21-21 15,-20 21-15,20 0 0,-21 0 16,0 21-16,0 0 0,1 0 0,-22 1 15,0 20-15,21 0 0,-21-21 16,0 22-16,0-1 0,0-21 0,0 22 16,0-22-16,-21 21 0,21-21 15,-22 22-15,22-22 0,0 0 0,0 0 16,-21 0-16,21 0 0,0 1 0,0-1 16,0 0-1,21-42 1,1 0-1,-22-1-15,0 1 0,21 0 0,0 0 16,-21-21-16,21 20 0</inkml:trace>
  <inkml:trace contextRef="#ctx0" brushRef="#br0" timeOffset="323.81">7006 487 0,'0'0'0,"-21"0"16,21 21-1,0 21-15,-21 22 16,21-43-16,-21 43 0,21-22 16,0 21-16,0 1 0,-22-1 15,1 1-15,0-1 0,21 1 0,-21-22 16,21 22-16,-21-22 0,21 0 0,-21 1 15,21-22-15,0 21 0,0-21 16,0 1-16,0-1 0,0 0 0,0 0 16,21-21-1,0 0-15,0 0 0,0 0 0,0 0 16,1-21 0,-1 21-16,0-21 0,-21 0 0,0-1 15,21-20-15</inkml:trace>
  <inkml:trace contextRef="#ctx0" brushRef="#br0" timeOffset="523.7">6710 1164 0,'0'0'15,"-21"0"-15,-1 0 0,1 0 0,0 0 0,21-21 16,21 21 0,0-21-1,22 21-15,-22 0 16,0-21-16,21 21 0,-20 0 0,20 0 15,0-21-15,-21 21 0,22 0 16,-22 0-16,0-22 0,0 22 0,0 0 16,1 0-16,-22-21 15</inkml:trace>
  <inkml:trace contextRef="#ctx0" brushRef="#br0" timeOffset="967.44">7239 1101 0,'-21'0'15,"21"-21"-15,0-1 0,0 1 16,0 0 0,21 21-16,0 0 15,0 0-15,0 0 0,1 21 16,-1 0-16,0 1 15,0-1-15,0 0 0,-21 0 0,0 0 16,21 22-16,-21-22 0,0 0 16,0 0-16,0 21 0,0-20 0,0-1 15,0 0-15,0 0 16,0 0-16,0 0 0,-21-21 31,21-21-15,0 0-16,0 0 15,0 0-15,0-22 0,0 22 16,43-85 0,-43 64-16,21 21 0,0 0 15,0 0-15,-21-1 0,21 1 0,0 21 16,1-21-16,-1 21 16,0 0-1,-21 21 1</inkml:trace>
  <inkml:trace contextRef="#ctx0" brushRef="#br0" timeOffset="1445.17">8064 1058 0,'0'0'0,"0"-21"16,0 0-1,-21 21 17,0 0-32,0 0 0,21 21 0,-21-21 15,0 21-15,-1 1 0,1 20 16,0-21-16,0 0 0,21 22 0,-21-22 16,0 0-16,21 21 0,-22-21 15,22 1-15,0-1 0,0 0 0,0 0 16,0 0-16,0 0 0,22 1 15,-1-22-15,0 21 0,0-21 0,21 21 16,-20-21-16,-1 0 0,21 0 16,-21 0-16,0 0 0,22 0 0,-22-21 15,0 0-15,21-1 0,-20 1 0,-1 0 16,0 0-16,0 0 16,-21 0-16,0-1 0,0-20 0,0 21 15,0-21-15,0 20 0,0-20 16,-21 21-16,21 0 0,-21-22 0,0 43 15,-22-21-15,22 0 0,0 21 16,0 0-16,0 0 0,-1 0 0,1 0 16,0 0-16,0 21 0,0-21 15,21 21-15,-21 1 0,21-1 16,0 0-16</inkml:trace>
  <inkml:trace contextRef="#ctx0" brushRef="#br0" timeOffset="2543.54">8848 1080 0,'0'0'0,"0"-22"0,0 1 15,0 0-15,-22 21 0,1-21 16,0 21 0,0 0-16,0 0 0,0 0 15,-1 0-15,1 0 16,0 21-16,0 0 0,0 0 0,0 1 16,-1-1-16,1 21 0,0 0 15,0-20-15,0 20 0,21-21 0,0 21 16,-21 1-16,21-22 0,0 0 0,0 21 15,0-20-15,0-1 0,0 0 16,21-21-16,0 21 0,0 0 0,0-21 16,0 0-16,22 0 0,-22 0 15,0 0-15,21 0 0,-20 0 16,-1-21-16,21 0 0,-21 0 0,22 0 16,-22-1-16,0-20 0,0 21 15,0-21-15,0-1 0,1 1 0,-1-22 16,-21 22-16,21-21 0,0-1 15,0 1-15,0-1 0,1 1 0,-22 20 16,21-20-16,0-1 0,-21 22 16,0 0-16,0-1 0,21 1 0,-21 21 15,0 0-15,21-1 0,-21 1 16,0 42 0,-21 1-16,21-1 15,-21 21-15,0 0 0,21 1 0,-21-1 16,-1 0-16,22 22 0,-21-1 15,0 1-15,0-22 0,21 22 0,-21-1 16,21 1-16,-21-22 0,21 22 16,-22-22-16,22 0 0,0 1 0,0-22 15,0 21-15,0-21 0,0 0 0,0 1 16,22-1-16,-1 0 0,0-21 16,0 21-16,0-21 0,0 0 15,1 0-15,-1 0 0,21-21 16,-21 21-16,0-21 0,1 0 0,-1-1 15,0 1-15,0 0 0,0-21 16,0 21-16,1-22 0,-1 22 16,0-21-16,-21 21 0,0-22 0,0 22 15,0 0-15,21 0 0,-21 0 16,0-1-16,-21 44 31,21-1-31,-21 0 16,21 0-16,0 21 0,0-20 15,0-1-15,-21 21 0,21-21 0,0 0 16,0 1-16,0 20 0,0-21 16,0 0-16,0 0 15,21 1-15,0-22 0,0 0 16,0 0-16,0 0 16,1 0-16,-1 0 0,0-22 0,0 22 15,0-21-15,0 0 0,1 0 16,-1 0-16,0-22 0,0 22 0,-21 0 15,21-21-15,0 21 0,-21-1 0,0 1 16,22 0-16,-22 0 0,0 0 16,0 0-16,-22 21 31,22 21-31,-21 0 0,21 0 16,-21 0-16,21 0 15,-21 22-15,21-22 0,0 0 0,0 0 16,0 22-16,0-22 0,0 0 0,0 0 15,0 0-15,0 0 0,0 1 16,0-1-16,21-21 0,0 21 0,0-21 16,1 0-16,-1 0 0,0 0 15,21 0-15,-21 0 0,1 0 0,20-21 16,-21 0-16</inkml:trace>
  <inkml:trace contextRef="#ctx0" brushRef="#br0" timeOffset="4167.66">10223 1101 0,'0'0'0,"0"-21"0,0-1 0,0 1 16,0 0-16,0 0 15,-21 21 1,0 0 0,0 21-16,21 0 0,-21 0 0,21 1 15,-21-1-15,-1 0 0,22 21 0,0-21 16,0 22-16,-21-22 0,21 21 15,0-21-15,0 1 0,-21-1 0,21 0 16,0 0-16,0 0 0,0 0 16,0 1-16,21-1 0,0-21 0,1 0 15,-1 21-15,0-21 0,0 0 16,0 0-16,22 0 0,-22 0 16,21-21-16,-21 21 0,0-21 0,22-1 15,-22 1-15,21-21 0,-21 21 16,1-22-16,20 1 0,-21 0 0,0-22 15,0 22-15,1-22 0,-22 1 16,21-1-16,-21 1 0,21-1 0,-21 22 16,0-21-16,0 20 0,0 1 15,0 0-15,0-1 0,0 22 0,0 0 16,0 0-16,0 0 0,0-1 16,-21 22-16,0 22 15,-1-1-15,22 21 16,0-21-16,-21 22 0,0-1 15,21 21-15,-21-20 0,21 20 0,0 1 16,-21-1-16,21 1 0,-21-1 16,21-20-16,0 20 0,0-21 0,0 1 15,0-1-15,0 0 0,0 1 16,0-22-16,0 0 0,0 0 0,21 0 16,0 1-16,0-1 0,0-21 15,0 0-15,1 0 0,-1 0 16,0 0-16,0-21 0,0 21 0,0-22 15,22 1-15,-22 0 0,0-21 16,0 21-16,0-1 0,22-20 16,-22 21-16,-21-21 0,21 20 0,0-20 15,-21 21-15,21 0 0,-21 0 16,0-1-16,0 44 31,0-1-31,0 0 0,0 0 0,0 0 16,0 0-16,0 1 0,0-1 15,0 0-15,0 0 0,0 0 0,0 0 16,0 1-16,0-1 0,0 0 0,0 0 16,0 0-16,22-21 15,-1 0-15,0 0 0,0 0 16,0 0 0,0-21-16,1 21 0,-1-21 0,0 0 15,0 21-15,0-21 0,0-1 0,1-20 16,-1 21-16,0 0 0,0 0 15,0-1-15,-21 1 0,21 0 16,-21 42 15,0 0-15,0 1-16,-21-1 0,21 0 16,0 0-16,0 0 0,0 0 15,0 1-15,0-1 0,0 0 0,0 0 16,0 0-16,21-21 15,1 0-15,-22 21 0,21-21 0,0 0 16,0 0-16,0 0 16,0 0-16,1-21 0,-22 0 15,21 0-15,-21 0 16,0 0-16,0-1 0,0 1 0,0 0 16,0 0-16,0 0 0,-21 0 15,-1-1-15,1 1 0,0 21 0,0 0 16,0-21-16,0 21 0,-1 0 0,22-21 47,22 21-32,-1 0-15,0-21 0,0 21 0,21 0 16,-20-21-16,20 21 0,-21 0 16,21-22-16,-20 22 0,20 0 0,-21 0 15,0 0-15,0 0 0,1 0 16,-1 0-16,0 0 0,0 0 0,0 22 15,-21-1-15,0 0 16,0 0-16,0 0 0,0 0 16,0 22-16,0-22 0,0 0 15,0 0-15,0 0 0,0 1 16,0-1-16,-21 0 0,21 0 0,0 0 16,-21 0-16,21 1 0,-21-1 15,21-42 16,0-1-15,0 1-16,0 0 16,0 0-16,0 0 0,0 0 0,21-1 15,0-20-15,0 21 0,-21-21 16,21 20-16,1-20 0,-1 0 0,0 21 16,21-22-16,-21 22 0,1 0 15,20 0-15,-21 21 0,0 0 16,22 0-16,-22 0 0,0 0 0,0 21 15,-21 0-15,21 21 16,-21-20-16,0 20 0,0 0 0,0 1 16,0-22-16,0 21 0,0 0 15,0-20-15,0-1 0,0 21 0,-21-21 16,21 0-16,0 1 0,0-1 16,21-21-16,0 0 0,1 0 15,-1 0-15,21 0 0,-21 0 0,0 0 16,22-21-16,-22 21 0,21-22 15,-21 1-15,1 0 0,-1 0 16,0 0-16,0 0 0,0-22 0,-21 22 16,0 0-16,21-21 0,-21 20 15,0-20-15,0 21 0,0-21 0,-21 20 16,0-20-16</inkml:trace>
  <inkml:trace contextRef="#ctx0" brushRef="#br0" timeOffset="4395.93">12001 550 0,'0'0'0,"-21"0"0,-21 0 16,63 0 30,-21 22-46,-21-22 32,0 0-32</inkml:trace>
  <inkml:trace contextRef="#ctx0" brushRef="#br0" timeOffset="4636.93">10710 826 0,'0'0'16,"-42"0"-1,63 0-15,0 0 16,22 0-16,-1 0 0,0 0 16,1 0-16,-1 0 0,0 0 0,22-22 15,-22 22-15,22 0 0,-22-21 16,0 21-16,1-21 0,-1 21 0,-21 0 15,0 0-15,0 0 16,-21-21-16</inkml:trace>
  <inkml:trace contextRef="#ctx0" brushRef="#br0" timeOffset="5304.66">14033 593 0,'0'-21'15,"0"42"-15,22-64 0,-22 22 0,21 0 0,-21 0 16,0 0-16,0 0 0,0-1 15,0 1 1,0 42 0,-21-21-16,21 43 0,-22-22 15,22 21-15,0 1 0,0-1 0,-21 21 16,21 1-16,-21-1 0,0 1 16,21 21-16,-21-22 0,21 1 0,-21-1 15,-1-21-15,1 22 0,21-22 16,0 1-16,-21-1 0,21-21 0,-21 21 15,21-20-15,0-1 0,0 0 16,0 0-16,0 0 16,0-42-1,21 0 1,0 0-16,-21 0 0,21-1 0,1 1 16</inkml:trace>
  <inkml:trace contextRef="#ctx0" brushRef="#br0" timeOffset="5715.43">14351 868 0,'0'0'0,"0"21"16,0 0-16,0 0 0,0 1 16,-21-1-16,21 21 0,0 0 15,-21-20-15,21 20 0,-22 0 16,1 1-16,21-22 0,0 21 0,0-21 15,0 22-15,0-22 0,0 0 16,0 0-16,0 0 0,0 0 0,21-21 16,1 22-16,-1-22 0,0 0 15,0 0-15,0 0 0,22 0 16,-22 0-16,0-22 0,0 1 0,21 0 16,-20 21-16,-1-21 0,0 0 15,0-22-15,-21 22 0,0 0 0,21-21 16,-21-1-16,0 22 0,0-21 15,0 0-15,0 20 0,-21-20 16,0 21-16,0 0 0,21 0 0,-21-1 16,-1 1-16,1 21 0,0 0 15,0-21-15,0 21 0,0 0 16,-1 0-16,1 0 16,0 0-16,0-21 15,0 21-15,0 0 16,-1-21-16</inkml:trace>
  <inkml:trace contextRef="#ctx0" brushRef="#br0" timeOffset="5978.28">13885 762 0,'0'-21'15,"21"21"1,1-21-1,20 21-15,-21 0 0,21-21 0,22 21 16,-22 0-16,22-22 0,-22 1 0,22 21 16,-1-21-16,-21 21 0,1 0 15,-1-21-15,0 21 0,1 0 0,-22 0 16,0 0-16,0 0 0,0 0 16,-21-21 15</inkml:trace>
  <inkml:trace contextRef="#ctx0" brushRef="#br0" timeOffset="6943.72">16679 868 0,'0'0'0,"0"-21"16,0 0 0,21 21-16,1-22 15,-1 1-15,0 21 0,0-21 0,0 0 16,22 0-16,-22 0 0,21-1 15,-21 1-15,22-21 0,-22 21 0,0 0 16,21-1-16,-42 1 0,21 0 16,-21-21-16,0 21 0,0-1 0,-21 1 15,0 0-15,-21 21 16,-1 0-16,22-21 0,-21 21 0,0 0 16,-1 0-16,1 0 0,-22 21 15,22 0-15,0 0 0,-1 1 0,-20-1 16,21 21-16,-1-21 15,1 0-15,21 22 0,0-22 0,-1 0 0,22 21 16,0-20-16,0 20 0,0-21 16,0 21-16,22-20 0,-1 20 15,0 0-15,21-21 0,-21 22 16,22-22-16,-1 0 0,0 21 0,1-20 16,-22-1-16,21 0 0,1 0 15,-1 0-15,0 0 0,-21 1 0,22-1 16,-22 0-16,0 0 0,0 0 15,-21 0-15,0 1 0,0-1 0,0 0 16,-21 0-16,0-21 0,-21 21 16,20 0-16,-41 1 0,21-1 0,-1-21 15,-20 21-15,-1-21 16,22 0-16,-22 0 0,22 0 0,-21 0 16,20 0-16,1-21 0,0 21 0,-1-21 15,1-1-15,21 1 0,-22 0 16,22 0-16,0 0 0,0-22 0,0 22 15,0-21-15,-1 21 0,22 0 16,0-22-16,0 22 0,0 0 0,0 0 16,0 0-16,22-1 0,-1 22 15,0 0-15,21 0 0,-21 0 0,1 0 16,20 0-16,0 0 0,-21 0 16,22 0-16,-22 0 0,21 0 15</inkml:trace>
  <inkml:trace contextRef="#ctx0" brushRef="#br0" timeOffset="7349.65">16933 1291 0,'0'0'15,"21"0"-15,1 0 0,-1 0 16,0 0-16,0-21 15,0 21-15,0-21 0,1 0 0,20 0 16,-21 21-16,21-22 0,-20 1 16,-1 0-16,0 0 0,0 0 15,-21 0-15,0-1 0,0 1 0,0 0 16,0 0-16,-21 21 16,0 0-16,0 0 0,-1 0 15,-20 0-15,21 21 0,-21 0 0,20 0 16,-20 1-16,21 20 0,0-21 15,0 21-15,-1-20 0,1 20 0,21-21 16,-21 21-16,21-20 0,0 20 16,0-21-16,0 0 0,0 0 15,0 1-15,21-1 0,0-21 16,1 0-16,-1 0 0,21 0 16,-21 0-16,22 0 0,-22 0 0,21 0 15,0 0-15,1-21 0,-22-1 16,21 1-16,1 0 0,-1-21 0</inkml:trace>
  <inkml:trace contextRef="#ctx0" brushRef="#br0" timeOffset="7660.32">17822 233 0,'0'0'0,"-21"21"0,21 0 0,-21 22 0,0-22 16,21 21-16,-21 0 0,-1 22 16,22-22-16,-21 22 0,0-1 0,21 1 15,-21-1-15,0 1 0,21-1 16,-21 1-16,-1-1 0,22 1 0,0-22 16,0 22-16,-21-22 0,21 0 0,0-21 15,0 1-15,0 20 0,0-21 16,0 0-16,0 0 0,21-21 31,1 0-15,-1 0-16,0-21 0,0 0 15,0 21-15,0-21 0,1 0 0</inkml:trace>
  <inkml:trace contextRef="#ctx0" brushRef="#br0" timeOffset="8045.11">17843 1228 0,'0'0'0,"0"21"0,-21-21 16,21 21 0,21-21 15,1 0-31,-1 0 16,0 0-16,0-21 0,21 0 0,-20 21 15,-1-21-15,21-1 0,-21 22 16,0-21-16,1 0 0,-1 0 0,-21 0 15,0 0-15,0-1 16,-21 22-16,-22 0 16,22 0-16,0 0 15,0 22-15,0-22 0,-1 21 0,1 0 16,0 0-16,0 0 16,21 22-16,0-22 0,-21 0 0,21 0 0,-21 0 15,21 22-15,0-22 16,0 0-16,0 0 0,0 0 15,21-21-15,0 21 0,0-21 16,0 0-16,0 0 0,22 0 16,-22 0-16,21 0 0,-21 0 15,22-21-15,-1 0 0,-21 0 0,22 21 16,-1-21-16</inkml:trace>
  <inkml:trace contextRef="#ctx0" brushRef="#br0" timeOffset="8555.81">18563 1037 0,'0'0'0,"0"21"47,0 1-47,-21-1 0,21 0 16,0 0-16,-21 0 0,0 0 0,21 22 16,-22-22-16,22 0 0,0 0 15,0 0-15,-21 1 0,21-1 0,0 0 16,0 0-16,-21-21 0,21 21 15,0 0-15,0-42 47,0 0-31,0 0-16,0 0 16,0 0-16,0-1 0,0-20 0,0 21 15,21 0-15,0-22 0,1 22 16,-1 0-16,21-21 0,-21 21 0,22-1 15,-22-20-15,21 21 0,-21 21 16,22-21-16,-22 0 0,21 21 0,-21 0 16,0 0-16,22 0 0,-22 21 15,-21 0-15,21 21 0,-21-21 0,0 22 16,0-22-16,0 21 0,0 1 16,0-22-16,0 21 0,0-21 15,0 22-15,0-22 0,0 0 0,-21 0 16,21 0-16,-21 0 0,21 1 15,0-1 1,-21-21-16,21-21 31,21-1-15,-21 1-16,0 0 0,21 0 16</inkml:trace>
  <inkml:trace contextRef="#ctx0" brushRef="#br0" timeOffset="8835.65">19389 974 0,'-22'0'16,"1"0"-1,21 21-15,-21 0 0,0 0 16,21 0-16,0 1 0,0-1 0,-21 21 15,21-21-15,-21 0 0,21 22 16,0-22-16,0 0 0,0 0 0,0 0 16,0 1-16,-22-1 15,22 0-15,22-21 47,-22-21-47,0 0 0,21-1 0,0 1 16</inkml:trace>
  <inkml:trace contextRef="#ctx0" brushRef="#br0" timeOffset="9224.43">19304 550 0,'0'0'0,"-21"22"15,0-1-15,-1 0 0,1 0 0,21 0 16,0 0-16,-21 1 0,21-1 16,0 0-16,0 0 0,21-21 15,-21 21-15,21-21 16,1 0-16,-1 0 0,0 0 0,21 0 16,-21-21-16,1 0 0,-1 21 15,0-21-15,0 0 0,0-1 0,-21 1 16,0 0-16,21 0 0,-21 0 15,0 0-15,0-1 0,0 1 16,0 0-16,-21 21 0,0 0 16,0 0-16,0 0 0,0 0 15,-1 0-15,1 21 0,0 0 16,21 1-16,0-1 0,-21 0 16,21 0-16,0 0 0,0 0 0,0 1 15,0-1-15,0 0 0,0 0 16,0 0-16,0 0 0</inkml:trace>
  <inkml:trace contextRef="#ctx0" brushRef="#br0" timeOffset="10523.97">19748 995 0,'-21'0'47,"0"21"-47,21 0 0,-21 0 16,21 1-16,-21-1 0,21 21 16,-21-21-16,21 0 0,0 1 15,0-1-15,0 0 0,0 0 16,0 0-16,0 0 0,0 1 15,0-1-15,21 0 0,0-21 16,0 0-16,0 0 16,0 0-16,1 0 0,-1 0 0,0 0 15,0 0-15,0 0 0,0 0 16,1-21-16,-1 0 0,21-1 0,-21 1 16,0 0-16,1 0 0,-1 0 15,-21-22-15,21 1 0,0 21 0,0-21 16,-21-1-16,0 22 0,21 0 15,-21-21-15,0 20 0,0 1 16,0 0-16,-21 42 31,21 0-31,0 1 16,-21 20-16,21-21 0,0 21 0,-21-20 16,21 20-16,0-21 0,0 21 15,0-20-15,0 20 0,0-21 0,0 0 16,0 0-16,0 1 0,21-1 15,0-21-15,0 21 0,1-21 0,-1 0 16,0 0-16,0 0 0,21 0 0,-20 0 16,20 0-16,-21 0 15,21 0-15,-20-21 0,20 0 0,-21-1 16,21 1-16,-20-21 0,-1 21 16,0-22-16,0 22 0,0-21 0,-21 0 15,0 20-15,0-20 0,0 21 16,0 0-16,0 0 0,-21 42 31,0 21-15,21-21-16,0 0 0,0 1 15,0-1-15,0 21 0,0-21 0,0 0 16,0 1-16,0 20 0,0-21 16,0 0-16,0 0 0,0 1 15,0-1-15,0 0 16,0 0-16,0-42 47,0 0-47,0 0 15,0-22-15,21 22 0,0 0 16,0-21-16,1-1 0,-1 22 0,0-21 16,21-1-16,-21 22 0,1-21 15,-1 21-15,0 0 0,21-1 0,-21 22 16,1 0-16,-1 0 0,0 0 15,0 0-15,-21 22 16,21-1-16,-21 0 16,21 0-16,-21 21 0,0-20 0,0 20 15,0-21-15,0 21 0,0-20 16,0-1-16,0 21 0,0-21 0,0 0 16,0 1-16,0-1 0,0 0 15,0 0-15,0 0 0,0-42 63,0 0-63,0 0 0,0 0 15,22-1-15,-22-20 0,0 21 16,21-21-16,0-1 0,0 22 16,0-21-16,0-1 0,1 1 0,-1 0 15,0-1-15,0 22 0,0-21 16,0 21-16,22 0 0,-22 21 0,21 0 15,-21 0-15,1 0 0,20 0 16,-21 0-16,0 21 0,0 21 16,1-21-16,-1 22 0,0-1 0,0-21 15,-21 21-15,0 1 0,0-1 0,0 0 16,0 1-16,0-1 0,0 0 16,0-20-16,-21 20 0,0-21 15,0 0-15,21 22 0,-22-22 0,1-21 16,21 21-16,0 0 0,0 0 15,-21-21-15,21 21 16,-21-21-16,0 0 16,0-21-1</inkml:trace>
  <inkml:trace contextRef="#ctx0" brushRef="#br0" timeOffset="11508.21">6096 2540 0,'0'0'16,"-21"0"-16,21-21 0,-21 21 15,21-21-15,-22 21 0,1 0 16,0 0-16,21-21 0,-21 21 0,0 0 15,0 0 1,-1 0-16,1 0 0,0 0 16,0 0-16,42 0 47,0 0-47,0 0 15,1 0-15,20 0 0,0 0 0,1 0 16,20 0-16,-21 0 0,43 0 15,-21 0-15,41 0 0,-20 0 0,21-22 16,21 22-16,-21 0 0,21 0 16,0-21-16,0 21 0,21 0 0,0-21 15,0 21-15,0 0 16,22 0-16,-43 0 0,21 0 0,0 0 16,0 0-16,0 0 0,1 0 0,-22 0 15,0 0-15,0-21 0,0 21 16,-22 0-16,22 0 0,0 0 0,0 0 15,0 0-15,-21 0 0,0 0 16,0 0-16,0 0 0,-22 0 0,22 0 16,-21 0-16,0 0 0,-1 0 15,-20 0-15,-1 0 0,1 0 0,-22 0 16,0 0-16,1 0 0,-22 0 16,21 0-16,-21 0 15,1 0-15,-22-21 31,-22 21-15,22-21 0</inkml:trace>
  <inkml:trace contextRef="#ctx0" brushRef="#br0" timeOffset="12208.8">13716 2159 0,'-21'0'0,"42"0"0,-85 21 0,43-21 16,0 0-16,42 0 31,0 0-31,22 0 16,-1 0-16,0 0 0,1 0 15,20 0-15,22 0 0,-22 0 0,1 0 16,21 0-16,-22 0 0,1 0 15,-1 0-15,-21 0 0,22 0 0,-22 0 16,-21 0-16,22 0 0,-22 0 0,0 0 16,-42 0 31,42 0-32</inkml:trace>
  <inkml:trace contextRef="#ctx0" brushRef="#br0" timeOffset="13065.31">16595 2138 0,'0'0'15,"-43"0"-15,-63 0 16,85 0-16,0 0 0,0 0 16,0 0-16,0 0 0,-1 0 15,44 0 17,-1 0-32,0 0 0,21 0 15,1 0-15,-1 0 0,0 0 16,1 0-16,20 0 0,1 0 0,-1 0 15,22 0-15,-22 0 0,22 0 16,21 0-16,-22 0 0,22 0 0,0 0 16,0 0-16,-21 0 0,20 0 15,1 0-15,0 0 0,21 0 16,-21 0-16,21 0 0,0 0 0,-21 0 16,21 0-16,-21 0 0,-1 0 15,22 0-15,-21 0 0,21 0 0,0 0 16,-21 0-16,21 21 0,-21-21 15,0 0-15,0 0 0,-1 0 0,-20 0 16,21 0-16,0 0 0,0 0 16,-22 0-16,22 0 0,-21 21 0,-1-21 15,1 0-15,-21 0 0,-1 0 16,1 0-16,-1 0 0,-21 0 0,1 0 16,-1 0-16,0 0 0,-20 0 15,20 0-15,-21 0 0,0 0 16,0 0-1,1 0 17,-1 0-17,-21-21 17</inkml:trace>
  <inkml:trace contextRef="#ctx0" brushRef="#br0" timeOffset="13212.23">21336 2159 0,'-21'0'0,"-22"0"15,22 0-15,0 0 16,0 0-16,0 0 16,0 0-16,-1 0 0,1 0 15,0 0-15,-21 21 0,21-21 0,-22 0 16</inkml:trace>
  <inkml:trace contextRef="#ctx0" brushRef="#br0" timeOffset="19093.24">952 3725 0,'0'-21'47,"0"0"-32,0 0 1,22 0-16,-22 0 16,21-1-16,-21 1 15,0 0-15,0 0 16,0 0-16,0 0 0,0-1 15,0 1-15,0 0 16,0 42 31,0 0-31,-21 1-16,21-1 0,-22 0 15,22 21-15,0-21 0,0 22 0,0-1 16,-21 0-16,21 1 0,-21-1 15,21 0-15,0 22 0,-21-22 16,21 22-16,0-22 0,0 0 0,0 1 16,0-1-16,0 0 0,0-20 15,0 20-15,0-21 0,0 0 0,21 0 16,-21 1-16,21-22 0,-21 21 16,21-21-1,1-21 1,-1-1-16,0 1 15,0 0-15,-21-21 0,21 21 0,0-22 16,1 1-16,-1 0 0,0-1 16,0 1-16,0 0 0,0-1 0,1 22 15,-1-21-15,0-1 0,0 22 16,0-21-16,0 21 0,-21 0 16,22-1-16,-1 1 0,0 0 0,-21 0 15,21 21 1,-21 21-1,0 0-15,0 0 16,0 1-16,0-1 0,0 0 16,0 21-16,0-21 0,0 22 15,0-1-15,0 0 0,0-20 16,0 20-16,0 0 0,0-21 0,0 1 16,21 20-16,-21-21 0,21 0 15,1 0-15,-1 1 0,0-22 16,0 0-16,0 0 0,0 0 15,22 0-15,-22 0 0,0 0 0,0-22 16,22 22-16,-22-21 0,0 0 16,0 0-16,21 0 0,-20-22 0,-1 22 15,0-21-15,-21 21 0,21-22 16,0 1-16,0 0 0,-21-1 16,0 1-16,0 0 0,22-1 15,-22 22-15,0-21 0,21 0 0,-21-1 16,0 22-16,0 0 0,0 0 15,0 0-15,0-1 0,0 44 32,0-1-32,0 0 15,-21 0-15,21 21 0,0-20 0,0 20 16,0 0-16,0-21 0,0 22 16,0-1-16,0 0 0,0 1 15,0-1-15,0 0 0,0-20 0,0 20 16,0-21-16,0 21 0,21-20 15,-21-1-15,21 0 0,0-21 16,0 21-16,0-21 0,1 0 0,20 0 16,-21 0-16,21 0 0,1-21 15,-1 21-15,0-21 0,1 0 0,-1-22 16,0 22-16,1-21 0,-1 21 16,-21-22-16,0 1 0,22 0 0,-22-1 15,-21 1-15,0 0 0,21-1 16,-21 1-16,0 0 0,0-22 15,0 22-15,0-1 0,0 22 16,0-21-16,-21 21 0,21-22 0,0 22 16,0 0-16,-21 21 15,21 21 1,-21 0-16,21 1 0,0-1 0,0 21 16,0-21-16,0 22 0,0-1 15,0 0-15,0 1 0,0-1 0,0 0 16,0 1-16,0-1 0,0 0 15,0 1-15,0-1 0,0 0 0,0-21 16,0 22-16,0-22 0,0 21 16,0-21-16,0 1 15,0-1-15,0-42 32,0-1-17,0 1-15,0-21 0,0 21 0,0 0 16,0-1-16,0-20 0,21 21 15,0 0-15,-21-22 0,21 22 0,0 0 16,-21 0-16,21 0 0,1 0 16,-1 21-16,0-22 0,0 22 0,0 0 15,0 0-15,1 0 16,-1 22-16,0-1 16,-21 0-16,0 21 0,21-21 15,-21 1-15,21 20 0,-21-21 16,0 0-16,0 22 0,21-22 0,-21 0 15,22 0-15,-22 0 0,21 0 16,0 1-16,-21-1 0,21-21 16,0 0-16,0 0 15,1 0-15,-1 0 0,0-21 16,-21-1-16,21 1 0,0 0 16,0 0-16,-21 0 0,22-22 0,-1 22 15,0-21-15,0 21 0,0-22 16,0 1-16,1 21 0,20-21 0,-21 20 15,0 1-15,0 0 16,1 0-16,-1 0 0,0 21 0,0 0 16,0 0-16,0 0 15,1 21-15,-1 0 0,-21 0 16,21 0-16,-21 1 0,21-1 16,-21 0-16,0 0 0,21 0 15,-21 0-15,21-21 0,-21-21 63,0 0-63,0 0 0,0 0 15,0 0 1,0-1-16,-21 22 0,21-21 0,-21 0 16,0 21-16,0-21 15,0 21-15,-1 0 0,1 0 0,0 0 16,0 0-16,0 0 0,0 0 0,-1 0 15,1 21-15,0 0 0,0 0 16,0 1-16,21-1 0,-21 0 0,-1 21 16,22-21-16,-21 22 0,21-22 15,0 21-15,0-21 0,0 22 0,0-22 16,0 21-16,0-21 0,0 22 16,0-22-16,0 0 0,0 0 0,21 0 15,1 1-15,-1-22 16,0 0-16,0 0 15,0 0-15,0 0 0,1-22 16,-1 22-16,21-21 0,-21 0 0,0 0 16,1 0-16,-1-22 0,0 22 15,0-21-15,0 21 0,0-22 0,-21 1 16,0 0-16,22 21 0,-22-22 0,21 1 16,-21 21-16,0 0 0,0-1 15,0 1-15,0 0 0,0 0 0,0 42 47,0 0-47,-21 0 16,21 1-16,0 20 0,0-21 15,0 21-15,0-20 0,0 20 16,0-21-16,0 21 0,0-20 0,0 20 16,0-21-16,0 0 0,21 22 15,-21-22-15,21-21 0,0 21 0,-21 0 16,21-21-16,0 0 0,1 0 0,-1 0 15,0 0-15,21 0 0,-21-21 16,1 0-16,-1 0 0,21-1 0,-21 1 16,0-21-16,1 21 15,-1-22-15,0 1 0,0 21 0,-21-21 16,21-22-16,-21 22 0,21-1 16,-21 1-16,0-21 0,0 20 0,0 1 15,0 0-15,0-1 0,0 22 16,0-21-16,0 21 0,0-1 0,0-20 15,0 21-15,0 0 16,-21 42 0,21 0-1,-21 0-15,21 0 0,0 1 0,0 20 16,-21 0-16,21 1 0,-21-1 0,21 0 16,0 1-16,0-1 15,0 0-15,0 1 0,-21-1 0,21 0 16,0 1-16,0-1 0,0 0 15,0 1-15,0-22 0,0 21 0,0-21 16,21 0-16,-21 1 0,21-1 16,0 0-16,0-21 0,-21 21 0,21-21 15,1 0-15,-1 0 0,0 0 0,0 0 16,0 0-16,0-21 0,1 0 16,-1 0-16,0-1 0,0 1 0,0 0 15,-21 0-15,0-21 0,0 20 16,0-20-16</inkml:trace>
  <inkml:trace contextRef="#ctx0" brushRef="#br0" timeOffset="19325.52">4064 3598 0,'0'0'0,"0"22"0,-21-22 15,42 0 1,0 0-16,0 0 15,22 0-15,-22 0 0,21 0 0,0-22 16,1 22-16,-1 0 0,0-21 16,1 21-16,-22-21 0,21 21 0,1 0 15,-22 0-15,0-21 0,0 21 16,0 0-16,-21-21 0,21 21 16,-21-21-1</inkml:trace>
  <inkml:trace contextRef="#ctx0" brushRef="#br0" timeOffset="19896.18">6202 3598 0,'0'-21'15,"0"42"-15,21-63 0,0 21 16,-21 42 15,0 0-31,0 0 16,0 1-16,0-1 0,0 21 0,0 0 15,-21-20-15,0 20 0,21-21 16,-21 21-16,21 1 0,0-22 16,-22 21-16,22-21 0,0 22 15,0-22-15,0 0 0,0 0 0,0 0 16,22-21-1,-1 0 1,-21-21-16,21 21 0,0-21 0,0-21 16,0 21-16,1-1 0</inkml:trace>
  <inkml:trace contextRef="#ctx0" brushRef="#br0" timeOffset="20380.06">6900 3556 0,'0'0'0,"0"-21"16,0 0 0,-21 21-1,0 0-15,0 0 0,0 0 16,-1 21-16,1 0 0,-21-21 0,21 21 16,0 0-16,-22 1 0,22-1 15,0 0-15,21 0 0,-21 0 0,21 0 16,-21 1-16,21-1 15,0 0-15,21-21 16,0 0-16,0 0 0,0 0 16,22 0-16,-22 0 0,21 0 15,-21 0-15,22 0 0,-22 0 0,21 0 16,0 0-16,-20 0 0,20 21 16,-21-21-16,0 21 0,0-21 0,1 21 15,-1-21-15,0 22 0,-21-1 0,0 0 16,0 0-16,0 0 15,-21 0-15,0 1 0,-1-1 16,1 0-16,-21-21 0,0 21 16,20 0-16,-20-21 0,0 21 0,-1-21 15,22 0-15,-21 0 0,0 0 0,20 0 16,-20 0-16,21 0 16,0 0-16,0 0 0,-1 0 0,1 0 15,0 0-15,0 0 0,0 0 16,21-21-1,0 0-15,0 0 0,0 0 16,0 0-16</inkml:trace>
  <inkml:trace contextRef="#ctx0" brushRef="#br0" timeOffset="20603.97">6265 3260 0,'0'-21'31,"0"-1"-31,21 22 31</inkml:trace>
  <inkml:trace contextRef="#ctx0" brushRef="#br0" timeOffset="23095.54">8763 3577 0,'21'0'0,"0"0"16,0 0-16,1 0 0,-1-21 15,21 0-15,-21 21 0,22-21 0,-22 0 16,21-1-16,0 1 0,-20 0 16,20 0-16,-21 0 0,21 0 0,-20-22 15,-1 22-15,-21 0 0,0 0 0,0-22 16,0 22-16,0 0 0,0 0 16,-21 21-16,-1-21 0,1 21 0,-21 0 15,0 0-15,-1 0 0,1 0 16,0 21-16,-22-21 0,22 21 0,-1 0 15,1 0-15,0 22 0,21-22 16,-22 0-16,22 21 0,0-20 16,21-1-16,0 21 0,0-21 0,0 0 15,0 1-15,0-1 0,42 0 16,-21 0-16,1 0 0,20 0 0,-21 1 16,21-1-16,1 0 0,-1 0 15,0 0-15,-20 0 0,20 1 0,0-1 16,1 0-16,-22 0 0,21 0 0,-21 0 15,0 1-15,1-1 0,-22 0 16,0 0-16,0 21 0,0-20 0,0-1 16,-22 21-16,1-21 0,0 0 15,-21 22-15,-1-22 0,1 0 16,0-21-16,-1 21 0,1-21 0,0 0 16,-1 0-16,1 0 0,0 0 15,21 0-15,-22 0 0,22-21 0,0 0 16,-21 0-16,20-22 0,1 22 0,0-21 15,0 21-15,21-22 0,-21 22 16,21-21-16,-21 21 0,21-22 0,-22 22 16,22 0-16,0 0 0,0 0 15,0 0-15,22 42 32,-1 0-17,0-21-15,0 21 0,0 0 16,0 22-16,1-22 0,-1 0 15,0 21-15,0-21 0,0 1 0,0 20 16,1-21-16,-1 0 0,0 0 16,21 1-16,-21-1 0,1 0 0,20 0 15,0-21-15,1 0 0,-22 0 0,21 0 16,0 0-16,1 0 0,-1-21 16,0 21-16,1-21 0,-1 0 0,0-1 15,1 1-15,-22 0 0,21-21 16,-21 21-16,43-43 15,-43 43-15,0 0 0,0-22 0,1 22 0,-1 0 16,0-21-16,-21 21 16,0-1-16,0 1 0,0 0 15,-21 21 1,0 0-16,-1 0 16,1 21-16,0 0 0,0 1 15,21-1-15,0 0 0,-21 0 16,0 0-16,21 0 0,0 22 0,-22-22 15,22 0-15,0 21 0,0-20 16,0-1-16,0 0 0,0 0 0,0 0 16,0 0-16,22 1 0,-1-1 0,0-21 15,0 0-15,0 21 16,22-21-16,-22 0 0,21 0 0,-21 0 16,22 0-16,-1-21 0,0 21 0,1-21 15,-1-1-15,0 1 0,1 0 16,-1 0-16,-21-21 0,21 20 0,-20-20 15,20 21-15,-21-21 0,0-1 16,0 1-16,1 0 0,-1-1 16,0 1-16,-21 0 0,0-22 0,21 22 0,-21-1 15,0-20-15,0 21 0,0-1 16,0 1-16,0 21 0,0-22 16,0 22-16,0 0 0,-21 0 15,0 21 1,0 0-16,-1 0 0,1 21 15,0 0-15,0 22 0,21-22 16,0 21-16,0 0 0,-21 1 0,21-1 16,0 0-16,0 22 0,0-22 15,-21 1-15,21-1 0,0 0 0,0 1 16,0-1-16,0-21 0,0 21 0,21 1 16,0-22-16,0 21 0,0-21 15,0 1-15,1 20 0,-1-21 16,42 0-16,-42 0 0,1-21 15,20 0-15,-21 0 0,21 0 0,-20 0 16,-1-21-16,21 0 0,-21 21 16,22-21-16,-22-21 0,0 20 15,21 1-15,-21 0 0,1 0 0,-22-21 16,21 20-16,-21-20 0,21 21 0,-21 0 16,0 0-16,0-22 0,0 22 15,0 0-15,-21 0 0,0 0 16,-1 21-16,1 0 15,0 0-15,0 0 0,0 21 16,21 0-16,0 0 0,-21 0 0,-1 0 16,22 1-16,0-1 0,0 0 15,0 21-15,0-21 0,0 1 0,0-1 16,0 0-16,0 21 16,0-21-16,0 1 0,22-22 0,-1 21 15,0 0-15,0-21 0,21 0 0,-20 21 16,-1-21-16,21 0 0,0 0 15,-20 0-15,20 0 0,0-21 0,1 0 16,-1 0-16,0-1 0,-21 22 0,22-42 16,-22 21-16,21 0 0,-21 0 15,1-1-15,-22 1 0,21-21 0,-21 21 16,0 0-16,0-1 0,0 1 16,0 0-16,-21 21 31,21 21-16,-22-21-15,22 21 0,-21 1 0,21-1 16,0 0-16,0 21 0,0-21 0,-21 1 16,21-1-16,0 0 0,0 21 15,-21-21-15,21 1 0,0-1 0,0 0 16,0 0-16,0 0 0,0 0 16,0-42 15,0 0-16,0 0-15,21 0 0,-21 0 0,0-1 0,0 1 16,21 0-16,0 0 0,-21-21 16,22 20-16,-1 1 0,0-21 15,-21 21-15,21 0 0,0-1 0,0 1 16,1 0-16,-1 21 0,21-42 16,-21 42-16,0 0 15,-21 21 1,0 0-16,22 0 0,-22 0 15,0 1-15,0-1 0,0 0 0,0 21 16,0-21-16,0 1 0,0-1 0,0 21 16,0-21-16,0 0 15,21 1-15,-21-1 0,0 0 0,0 0 16,21-21-16,0 21 0,0-21 0,0 0 16,1 0-16,-1 0 15,0 0-15,0 0 0,0-21 0,22 0 16,-22 0-16,0 0 0,21-1 0,-21 1 15,1 0-15,-1 0 0,21-21 16,-21 20-16,0 1 0,1-21 16,-1 0-16,-21 20 0,21 1 15,0 0-15,-21 0 16,0 42 15,0 0-31,-21-21 0,21 21 0,-21 1 16,21-1-16,0 0 0,0 0 0,0 21 15,0-20-15,0-1 0,0 0 16,0 0-16,0 0 0,0 0 0,0 1 16,0-1-16,0 0 0,21-21 0,0 21 15,0-21-15,0 0 16,1 0-16,-1 0 0,21 0 0,-21-21 16,0 0-16,1 0 0,-1-1 15,0 1-15,0 0 0,0-42 16,-21 41-16</inkml:trace>
  <inkml:trace contextRef="#ctx0" brushRef="#br0" timeOffset="23460.33">12213 3217 0,'0'0'0,"-21"0"0,0 0 0,0 0 0,-1 22 16,1-1-16,0 0 15,21 0-15,-21 0 0,21 0 0,0 1 16,0-1-16,0 0 0,0 0 16,21-21-16,0 21 0,0-21 15,1 0-15,20 0 16,-21 0-16,0 0 0,0 0 16,1-21-16,-1 0 0,0 0 15,-21 0-15,0-1 0,0 1 16,0 0-16,0 0 0,0 0 15,-21 0-15,0-1 0,-1 22 16,1 0-16,0 0 16,0 0-16,0 0 0,0 0 0,-1 22 15,22-1-15,0 0 0,0 0 16,-21 0-16,21 0 0,0 1 0,0-1 16,0 0-16,0 0 0,21 0 15,1 0-15,-1 1 16</inkml:trace>
  <inkml:trace contextRef="#ctx0" brushRef="#br0" timeOffset="24765.58">12700 3620 0,'0'0'0,"-21"-64"16,0 64 15,-1 0-15,22 21-16,0 0 0,0 1 0,-21-1 15,21 0-15,-21 0 0,21 0 16,0 22-16,-21-22 0,21 0 0,0 21 15,0-21-15,0 1 0,0 20 0,0-21 16,0 0-16,0 0 0,0 1 16,21-22-16,0 21 0,0 0 0,1-21 15,-1 0-15,0 0 0,0 0 16,0 0-16,22 0 0,-22 0 16,0-21-16,21 0 0,-21-1 0,22 1 15,-22 0-15,21 0 0,-21 0 16,1-22-16,-1 22 0,0 0 0,0-21 15,0 21-15,-21-22 0,0 22 0,0 0 16,0 0-16,0 0 0,0-1 16,0 1-16,-21 42 31,0 1-31,21-1 16,-21 0-16,21 0 0,0 0 15,0 0-15,-21 22 0,21-22 0,0 0 16,0 0-16,0 0 0,21 1 15,-21-1-15,21 0 0,0-21 0,21 21 16,-20-21-16,-1 0 0,21 0 16,-21 0-16,22 0 0,-1 0 0,-21 0 15,21-21-15,-20 0 0,20 21 16,-21-21-16,21-1 0,-20 1 0,-1-21 16,-21 21-16,21 0 0,-21-22 0,0 22 15,21 0-15,-21 0 0,0 0 16,0-1-16,0 1 0,0 0 15,0 0-15,-21 42 32,0 0-32,21 0 15,0 1-15,0-1 0,0 0 16,-21 21-16,21-21 0,-22 1 0,22-1 16,0 21-16,0-21 0,0 0 0,-21 1 15,21-1-15,0 0 0,0 0 16,0 0-16,0 0 0,0-42 47,21 0-47,-21 0 15,0 0-15,22 0 16,-22-1-16,21 1 0,0 0 0,-21-21 0,21 21 16,0-1-16,0-20 0,-21 21 15,22 0-15,-1 0 0,0-1 16,0 1-16,-21 0 0,21 21 15,0 0-15,1 0 0,-22 21 16,0 0-16,0 1 16,21-1-16,-21 0 0,0 0 0,0 0 15,0 22-15,0-22 0,0 0 16,0 0-16,0 0 0,0 0 0,0 1 16,0-1-16,0 0 15,0 0-15,21-21 31,0-21-15,-21 0 0,21 0-16,-21-1 0,21 1 15,1 0-15,-22-21 0,21 21 0,0-1 16,-21 1-16,21-21 0,21 21 16,-20-22-16,-1 22 0,0 0 0,21 0 15,-21 0-15,1 0 0,20-1 16,-21 1-16,0 21 0,0 0 15,1 0-15,-1 0 0,-21 21 16,0 1-16,0-1 16,0 21-16,0-21 0,0 22 0,0-1 15,0 0-15,0-21 0,-21 22 0,21-1 16,0-21-16,0 22 0,0-22 16,0 0-16,0 0 0,0 0 0,0 0 15,21-21-15,0 0 16,0 0-16,0 0 0,0 0 0,1 0 15,-1-21-15,0 0 0,0 21 0,0-42 16,0 21-16,1-1 0,-1 1 16,0-21-16</inkml:trace>
  <inkml:trace contextRef="#ctx0" brushRef="#br0" timeOffset="25528.18">15748 3281 0,'-21'0'31,"0"0"-15,21-21 0,-22 21-16,1-21 15,21-1 1,-21 1-16,0 0 15,0 0-15,21 0 16,0 0-16,0-1 0,0 1 16,0 0-16,21 0 15,0 0-15,21 21 0,-20-21 16,-1-1-16,0 22 0,21-21 16,-21 21-16,22 0 0,-1 0 0,0 0 15,-20 0-15,20 0 0,0 0 0,1 0 16,-22 0-16,21 21 0,-21 1 15,0-1-15,1 0 0,-22 21 0,0 1 16,0-22-16,0 21 0,0 0 16,-22 1-16,1-1 0,0-21 0,0 22 15,-21-1-15,20-21 0,1 0 0,-21 22 16,21-22-16,-22 0 0,22 0 16,0-21-16,21 21 0,-21 0 15,0 1-15,21-1 16,-21-21-16,21 21 0,0 0 15,0 0 1,0 0 0,0 1-1</inkml:trace>
  <inkml:trace contextRef="#ctx0" brushRef="#br0" timeOffset="26175.87">15790 4212 0,'21'21'47,"1"-21"-31,-1 0-16,0 0 15,0 0 1,-21-21-16,0 0 0,21 21 15,-21-21-15,0 0 16,0 0-16,0-1 0,-21 22 16,0-21-16,0 21 0,0 0 15,-1 0-15,1 0 16,0 21-16,21 1 0,-21-22 16,21 21-16,0 0 15,0 0-15,0 0 0,0 0 16,21-21-1,0 0 1,0 0-16,1 0 16,-1 0-16,-21-21 15,0 0 1,0 0-16,0 0 0,0 0 16,-21 21-1,-1 0 1,22 21-16,0 0 15,0 0 1,0 0 0,22-21 15,-22-21-31,21 21 0,0-21 0</inkml:trace>
  <inkml:trace contextRef="#ctx0" brushRef="#br0" timeOffset="34867.81">212 3725 0,'0'-21'31,"0"0"-15,-22 0-1,22 0-15,-21 0 16,21-1-16,0 1 15,-21 21 48,21 21-63,0 1 0,0-1 16,0 0-16,-21 0 0,21 21 15,0 1-15,0-22 0,0 21 0,0 1 16,-21 20-16,21-21 0,-21 1 15,21 20-15,-22-20 0,22-1 16,0 0-16,-21 1 0,21-1 0,-21 0 16,21-21-16,0 1 15,0-1-15,0 0 0,0 0 0,0-42 63,0 0-63,0 0 0,0-1 15,0 1-15,21 21 0,0-21 16</inkml:trace>
  <inkml:trace contextRef="#ctx0" brushRef="#br0" timeOffset="35464.51">444 4043 0,'0'21'16,"0"0"-1,0 0 1,22-21 47,-22-21-63,0 0 15,0 0 1,-22 21 15,1 21-31,0 0 16,21 0-16,0 1 15,0-1-15,21-21 32,0 0-32,1 0 15,-1 0-15,-21-21 0,0-1 16,0 1-1,-21 21 1,-1-21-16,1 21 0,0 0 16,21 21-1,0 0 1,21-21-16,-21 22 16,21-22-16,1 0 15,-1-22 1</inkml:trace>
  <inkml:trace contextRef="#ctx0" brushRef="#br0" timeOffset="111525.57">783 5271 0,'0'-22'15,"-21"22"1,0 0-16,0 0 47,21 22-47,-22-22 15,22 21 1,0 0 0,0 0 93</inkml:trace>
  <inkml:trace contextRef="#ctx0" brushRef="#br0" timeOffset="114764.68">741 5228 0,'0'21'0,"21"1"79,-21-1-64,21-21-15,-21 21 16,21-21-1,-21 21-15,0 0 16,21-21 0,1 0-16,-1 0 15,0 0 1,0-21-16,0 0 16,0 21-16,-21-21 15,0 0-15,22-1 16,-22 1-16,0 0 0,0 0 0,0 0 15,0 0-15,0-1 16,0 1-16,0 42 63,0 1-63,0-1 15,0 0-15,0 0 0,0 0 0,0 0 16,0 1-16,0 20 15,0-21-15,0 0 0,0 0 0,0 22 16,0-22-16,0 21 0,0 1 16,0-1-16,21 0 0,-21 1 0,0-1 15,0 0-15,0 1 0,0-22 16,0 21-16,21 0 0,-21-20 16,0-1-16,0 21 0,0-21 0,0 0 15,0 1-15,0-1 0,0 0 16,0 0-16,-21-21 15,0 0-15,-1 0 16,-20 0-16,21 0 0,-21 0 0,20 0 16,-20 0-16,0 0 15,-1 0-15,22-21 0,-21 21 0,21 0 16,0-21-16,-1 21 0,1 0 16,0 0-16,0-21 0,0 21 15,21-22 1,21 22-1,0 0 1,0-21-16,0 0 0,1 21 0,20-21 16,-21 0-16</inkml:trace>
  <inkml:trace contextRef="#ctx0" brushRef="#br0" timeOffset="115188.05">1249 5228 0,'0'-21'16,"0"42"-16,0-63 0,0 21 0,-21 0 16,21-1-1,-22 22 1,22 22-1,0-1-15,0 0 16,0 0-16,0 21 0,0 1 0,0-22 16,0 21-16,22 1 0,-22 20 15,0-21-15,0 22 0,0-22 16,0 22-16,0-22 0,0 22 0,0-22 16,0 0-16,0 1 0,0-1 15,21 0-15,-21-21 0,0 22 0,0-22 16,21 0-16,-21 0 0,0 0 15,0 1-15,21-22 16,0 0-16,0 0 16,1 0-16,-22-22 15,21 22-15,0-21 16,-21 0-16,21 0 0,-21-21 16,0 20-16,0 1 0</inkml:trace>
  <inkml:trace contextRef="#ctx0" brushRef="#br0" timeOffset="115424">1122 5715 0,'21'0'16,"0"0"-1,0 0-15,22-21 0,-22 21 0,0 0 16,21 0-16,-21-21 0,22 21 15,-1 0-15,-21-21 0,0 21 0,1-22 16,-1 22-16,0 0 0</inkml:trace>
  <inkml:trace contextRef="#ctx0" brushRef="#br0" timeOffset="115831.67">2498 5588 0,'0'-21'0,"0"42"0,0-63 16,-22 42-16,22-21 0,0-1 16,-21 1-1,21 42 17,-21-21-32,21 22 15,0 20-15,0-21 0,0 21 0,0-20 16,0 20-16,0 0 0,-21 1 15,21-1-15,-21-21 0,21 21 0,0-20 16,0 20-16,0-21 0,0 0 16,0 0-16,0 1 0,0-1 0,21-21 31,0 0-15,-21-21-16,21-1 0,0 1 15,1 0-15,-1 0 0</inkml:trace>
  <inkml:trace contextRef="#ctx0" brushRef="#br0" timeOffset="116307.4">2984 5525 0,'0'-22'0,"-21"22"31,0 22-31,0-22 15,0 21-15,0 0 0,-1 0 16,1-21-16,0 21 0,0 0 0,0 1 16,21-1-16,0 0 0,0 0 15,0 0-15,0 0 0,0 1 16,21-22 0,0 0-16,0 0 0,0 21 0,1-21 15,-1 0-15,21 0 0,-21 0 16,0 0-16,1 0 0,-1 0 0,0 0 15,0 21-15,0-21 16,0 21-16,-21 0 16,0 0-16,0 1 15,0-1 1,-21-21-16,0 21 0,0 0 0,-21-21 16,20 21-16,1-21 0,-21 21 15,21 1-15,0-22 0,-22 21 0,22-21 16,0 0-16,0 0 0,21 21 15,-21-21-15,-1 0 0,1 0 16,21-21 15,0 0-15,0-1-16,0 1 16</inkml:trace>
  <inkml:trace contextRef="#ctx0" brushRef="#br0" timeOffset="116580.24">2519 5334 0,'-21'-42'31,"-1"42"-15,44 0 31</inkml:trace>
  <inkml:trace contextRef="#ctx0" brushRef="#br0" timeOffset="117387.79">4889 5757 0,'22'0'0,"-22"-21"16,21 21-16,-21-21 16,21 0-16,0 21 0,-21-21 0,0 0 15,0-1-15,21 1 0,-21 0 16,0 0-16,0 0 0,0 0 15,0-1-15,0 1 0,0 0 0,-21 0 16,0 0-16,0 0 0,0-1 16,-1 22-16,1 0 0,0 0 0,0 0 15,0 0-15,-22 0 0,22 22 16,-21-1-16,21-21 0,0 42 0,-22-21 16,22 22-16,0-22 0,-21 21 15,20 0-15,1 1 0,21-1 0,0 0 16,-21 1-16,21-1 0,0 0 15,0-20-15,0 20 0,0-21 0,0 0 16,21 0-16,0 1 0,1-22 0,-1 0 16,0 0-16,0 0 15,21 0-15,-20 0 0,20-22 0,0 22 16,-21-21-16,22 0 0,-22 0 16,21-21-16,-21 20 0,1-20 0,-1 21 15,-21-21-15,0-1 0,21 1 0,-21 0 16,0-1-16,0 22 0,0 0 15,0 0-15,0 0 0,0-1 0,-21 22 32,21 22-32,0-1 15,0 0-15,0 0 0,-21 21 16,21-20-16,0 20 0,0-21 0,0 21 16,0-20-16,0 20 0,0-21 15,0 0-15,0 0 0,21 1 16,0-1-16,0-21 0,0 21 0,0-21 15,1 0-15,-1 0 0,0 0 16,0 0-16,0 0 0,0-21 0,22 21 16,-22-21-16</inkml:trace>
  <inkml:trace contextRef="#ctx0" brushRef="#br0" timeOffset="117855.53">5376 5503 0,'0'0'0,"0"22"31,-21-1-31,21 0 0,0 0 16,-21 21-16,21-20 0,0-1 0,0 21 15,0-21-15,0 22 0,0-22 16,0 0-16,0 0 0,0 0 0,0 0 16,0 1-16,0-1 0,0 0 15,0 0-15,0-42 47,0 0-47,0 0 0,-21-1 16,21 1-16,0-21 0,-21 21 0,21-22 15,0 1-15,0 21 0,0-21 16,0 20-16,21-20 0,0 21 16,21 0-16,-21-22 0,22 22 0,-1 0 15,0 21-15,1-21 0,-1 21 0,0 0 16,1 0-16,-1 0 0,0 0 15,1 21-15,-1 0 0,-21 0 0,0 1 16,1 20-16,-22 0 0,0 1 16,0-22-16,0 21 0,0 0 0,-22 1 15,1-22-15,0 21 0,0-21 16,0 1-16,0-1 0,-1 0 16,22 0-16,0 0 15,0-42 1,0 0-16,22 0 15,-1 0-15</inkml:trace>
  <inkml:trace contextRef="#ctx0" brushRef="#br0" timeOffset="118572.15">7514 5376 0,'0'-21'15,"0"42"-15,0-63 0,0 21 16,0 0-16,-21 0 15,0 21-15,0 0 0,-1 0 0,1 0 16,0 21-16,0 0 16,0 0-16,21 0 0,-21 0 0,21 1 15,-22 20-15,22 0 0,0-21 16,0 22-16,0-1 0,-21 22 16,21-22-16,0 0 0,0-21 0,0 22 15,0-1-15,0-21 0,21 0 16,-21 1-16,22-1 0,20-21 0,-21 0 15,21 0-15,-20 0 0,20 0 16,0-21-16,22-1 0,-22 1 0,0 0 16,1 0-16,-1-21 0,-21 20 0,22-20 15,-22 0-15,-21-1 0,0 1 16,0 0-16,-21 21 0,-1-22 0,-20 1 16,0 0-16,-1 20 0,-20 1 15,21 0-15,-22 0 0,22 21 0,-22 0 16,22 0-16,0 0 0,-1 21 15,1 0-15,21 0 0,0 1 16,-1-1-16,22 21 0,0-21 0,0 22 16,0-1-16,0-21 0,22 21 0,-1-20 15,21 20-15,-21-21 0,22 0 16,-1-21-16,0 21 0,1-21 0,20 0 16,-21 0-16,22 0 0,-22-21 15</inkml:trace>
  <inkml:trace contextRef="#ctx0" brushRef="#br0" timeOffset="118928.27">8149 5334 0,'0'0'0,"0"-21"0,0 0 0,0 0 16,0-1-16,-21 22 16,0 0-1,21 22-15,0-1 16,0 0-16,0 21 0,0-21 0,0 22 15,0-1-15,0 0 0,0 22 0,0-1 16,0 1-16,0-1 0,0 1 16,0 21-16,0-22 0,21 22 0,-21-1 15,0 22-15,0-21 0,0 0 16,0 20-16,0-20 0,0 21 0,0-21 16,0-1-16,0-20 0,0 20 15,0-20-15,0-1 0,0 1 0,0-1 16,0-20-16,0-22 0,0 21 0,0-21 15,0 1-15,0-44 16,0 1 0,0 0-16,21-21 0,-21 21 0,21-43 15,-21 22-15,0-1 0,21-20 0,-21-1 16,22 1-16,-22-22 0</inkml:trace>
  <inkml:trace contextRef="#ctx0" brushRef="#br0" timeOffset="119248.98">8255 5630 0,'0'0'0,"0"-42"0,-42-127 31,42 148-31,0-1 0,21 1 16,0 0-16,21 21 0,-21 0 0,1 0 15,20 0-15,-21 0 0,21 0 16,1 0-16,-1 21 0,0 0 0,-20 1 15,-1-1-15,0 0 0,-21 0 0,0 21 16,0-20-16,-21 20 16,-22 0-16,22-21 0,-21 22 0,0-22 15,-22 0-15,22 21 0,-1-20 0,1-1 16,0 0-16,-1-21 0,22 21 16,0-21-16,21 21 0,21-21 31,0 0-31,1 0 0,20 0 15,-21-21-15,21 0 0,-20 21 0,20-21 16,-21 0-16</inkml:trace>
  <inkml:trace contextRef="#ctx0" brushRef="#br0" timeOffset="119639.76">8826 5652 0,'0'0'0,"0"21"15,22-21 17,-1 0-32,0 0 15,21 0-15,-21-21 0,1-1 0,20 1 16,0 0-16,1 0 0,-22 0 0,21 0 16,0-1-16,-20 1 0,-1 0 15,0 0-15,0 21 0,-21-21 16,0 0-16,0-1 15,-42 22-15,21 0 0,-1 0 16,-20 0-16,21 22 0,-21-22 0,20 21 16,-20 0-16,21 21 0,0-21 15,0 1-15,-1 20 0,22 0 0,0-21 16,0 22-16,0-22 0,0 21 0,0-21 16,22 1-16,-1-1 0,0 0 15,0 0-15,21-21 0,-20 0 0,-1 21 16,21-21-16,0 0 0,1 0 0,-22 0 15,21-21-15,1 0 0,-22 0 16,21 0-16,-21-1 0,22 1 0,-22-21 16,0 0-16</inkml:trace>
  <inkml:trace contextRef="#ctx0" brushRef="#br0" timeOffset="120067.52">9567 5482 0,'0'0'0,"0"-63"16,0 42-1,-21 21 1,21 21-1,0 0-15,0 0 0,0 0 16,0 0-16,0 1 0,0 20 0,0-21 16,0 21-16,0-20 0,0 20 15,0-21-15,0 0 0,0 0 0,0 1 16,0-1-16,0 0 0,0 0 16,0-42 15,0 0-31,0 0 15,0-1-15,0-20 0,0 21 0,0-21 16,0-1-16,0 1 0,21 0 16,0 20-16,1-20 0,-1 0 0,21 21 15,-21-22-15,22 22 0,-1 0 0,21 0 16,-20 0-16,20 21 0,-20 0 16,20 0-16,-21 0 0,1 0 15,-1 21-15,0 0 0,-20 21 0,-1-21 16,-21 1-16,0 20 0,0 0 15,0-21-15,0 22 0,0-1 0,-21-21 16,21 22-16,-22-22 0,1 0 0,0 0 16,0 0-16,0 0 0,21 1 15,0-1-15,0-42 32,0-1-32</inkml:trace>
  <inkml:trace contextRef="#ctx0" brushRef="#br0" timeOffset="123080.31">11726 5673 0,'-42'0'31,"42"-21"-15,0-1 0,0 1-16,0 0 15,0 0-15,21 0 0,0-22 16,0 22-16,22-21 0,-22 0 15,21-1-15,1 1 0,-1-22 16,0 22-16,1-21 0,-1-1 0,0 1 16,1-1-16,-22 22 0,0-1 0,-21 1 15,0 21-15,0 0 0,0 0 16,-21 21-16,-22 0 0,1 0 0,0 0 16,-1 21-16,1 0 0,-21 21 15,20-21-15,22 22 0,-21-1 0,21-21 16,-1 22-16,22-1 0,0 0 15,0 1-15,0-1 0,43 0 0,-22 1 16,0-1-16,21-21 0,-20 21 0,20 1 16,0-22-16,1 21 15,-1 1-15,-21-22 0,21 0 0,-20 21 16,-22-21-16,0 1 0,0-1 0,0 0 16,-22-21-1,1 0-15,0 0 0,0 0 16,0 0-16,0-21 0,-1 21 15,-20-21-15,21-1 0,0 1 0,0 0 16,-1 0-16,22 0 0,-21 0 0,21-1 16,-21 22-16,21-21 15,0 42 1,0 1-16,21-1 16,0 0-16,-21 0 15,22 0-15,-1 0 0,0 1 0,0-1 16,0-21-16,22 21 0,-22-21 15,0 0-15,21 21 0,-21-21 0,1 0 16,20 0-16,-21 0 0,21 0 0,1-21 16,-22 21-16,21-21 0,-21 0 15,22-1-15,-22 1 0,0-21 0,0 21 16,0 0-16,1-22 0,-1 22 16,-21-21-16,0 21 0,21-22 0,-21 22 15,0 0-15,0 0 0,0 0 0,0-1 16,0 1-1,0 42 1,0 1-16,0-1 16,0 0-16,-21 0 0,21 0 15,-21 22-15,21-22 0,0 0 0,-22 21 16,22-21-16,0 1 0,0 20 0,0-21 16,0 0-16,0 0 0,22 1 15,-1-1-15,-21 0 0,21 0 0,0-21 16,0 0-16,0 0 0,1 0 0,-1 0 15,21 0-15,-21 0 16,22 0-16,-22-21 0,21 0 0,-21 0 16,0-1-16,1 1 0,20-21 0,-42 21 15,21-22-15,-21 22 0,0-21 16,0 21-16,0-22 0,0 1 0,0 21 16,0-21-16,-21 20 0,0 1 15,0 0-15,-1 0 0,1 0 0,0 21 16,-21 0-16,21 0 0,-22 0 0,22 0 15,0 0-15,-21 0 0,20 0 16,1 21-16,0 0 0,0 0 0,0 0 16,0 22-16,21-22 0,0 0 0,0 21 15,0-20-15,0 20 0,0-21 16,0 21-16,0-20 0,21 20 0,0-21 16,0 0-16,0 0 0,0 1 15,22-22-15,-22 21 0,21-21 16,-21 0-16,22 0 0,-1 0 0,0 0 15,-20 0-15,20-21 0,0-1 16,1 1-16,-1 0 0,0 0 16,-21 0-16,22 0 0,-22-22 0,0 22 0,0 0 15,0-21-15,1 20 0,-22 1 16,0 0-16,21 0 0,-21 0 16,-21 21-1,-1 21 1,1 0-16,0 0 15,21 0-15,0 1 0,0-1 16,0 21-16,0-21 0,0 0 16,0 1-16,0-1 0,0 0 0,21 0 15,0 0-15,1 0 16,-1-21-16,0 0 0,0 0 0,0 0 16,0 0-16,1 0 0,-1 0 0,21-21 15,-21 21-15,0-21 0,1 0 16,-1 0-16,0 0 0,0-1 0,0 1 15,0-21-15,1 21 0,-1 0 16,-21-1-16,0-20 0,21 21 16,-21 0-16,21 0 0,-21-1 15,0 1-15,0 0 16,0 42 0,-21-21-16,21 21 15,-21 1-15,21-1 0,0 0 16,0 0-16,-21 0 0,21 22 0,0-22 15,0 0-15,0 0 0,0 0 0,0 0 16,0 1-16,0-1 0,0 0 16,0 0-16,0 0 0,21 0 15,0-21-15,0 0 16,0 0-16,0 0 0,1 0 0,-1 0 16,21 0-16,-21-21 0,22 0 0,-22 21 15,0-21-15,21 0 0,-21-22 16,1 22-16,-1 0 0,-21 0 0,0-21 15,0 20-15,0 1 0,0 0 0,0 0 16,0 0-16,0 0 0,-21 21 16,21-22-16,-22 22 0,1 0 15,0 0-15,0 0 16,21 22-16,-21-22 16,21 21-16,21-21 15,0 0 1,0 0-16,0 0 0,1 0 0,-1 0 15,0 0-15,21 0 0,-21 0 0,1 0 16,-1-21-16,0-1 0,0 22 16,0 0-16,0-21 0,1 21 0,-1 0 15,-21-21-15,21 21 0,-21-21 16,0 42 15,0 0-15,0 0-16,0 1 0,0-1 15,0 0-15,0 0 0,0 0 0,0 0 16,0 1-16,0-1 16,0 0-16,0 0 0,0 0 0,0 0 15,0 1-15,21-1 0,0 0 16,0 0-16,1-21 0,-1 0 16,0 0-16,0 0 0,0 0 0,22 0 15,-22 0-15,0 0 0,0-21 0,0 21 16,0-21-16,1 0 0,-22-1 15,21 1-15,0 0 0,0 0 0,0-21 16,0 20-16,1-20 0,-1 21 16,0 0-16,0 0 0,-21-1 15,21 1-15,0 0 0,1 21 0,-1 0 16,0 0-16,-21 21 31,0 0-15,0 1-1,0-44 32,0 1-47,0 0 16,0 0-16,0 0 16,0 0-16,0-1 15,0 1-15,-21 21 16,0 0-1,-1 0-15,1 21 16,0-21-16,0 22 0,21-1 16,0 0-16,-21 21 0,0-21 15,21 1-15,-22 20 0,22-21 0,0 0 16,0 22-16,0-22 0,0 0 0,0 0 16,0 0-16,0 0 15,0 1-15,0-1 0,0 0 0,22-21 0,-1 21 16,0-21-16,0 0 0,0 0 15,0 0-15,1 0 0,20 0 0,-21 0 16,21-21-16,-20 0 0,20 21 0,0-21 16,-21-1-16,22 1 15,-22 0-15,0 0 0,21 0 16,-20-22-16,-1 22 0,-21 0 0,21 21 16,-21-21-16,21 0 0,-21 0 15,0 42 32,0 0-31,21-21-1,0 0-15,1 0 16,-1 0-16,0 0 0,0 0 0,21 0 16,-20-21-16,-1 0 0,0 21 15,0-22-15,0 22 0,0-21 0,-21 0 16,0 0-16,22 0 0,-22 0 15,0-1-15,0 1 0,0 0 16,-22 0-16,1 21 16,0-21-16,0 21 0,0 0 15,0 0-15,-1 0 0,1 21 16,0 0-16,0 0 0,0 0 0,0 1 16,21-1-16,-22 21 0,22-21 15,-21 22-15,21-22 0,0 0 16,0 21-16,0-21 0,0 1 0,0-1 15,0 0-15,21 0 0,1 0 16,-1-21-16,0 21 0,0-21 0,0 0 16,0 0-16,1 0 0,20 0 0,-21 0 15,0 0-15,0 0 0,1 0 16,-1 0-16,0-21 0,0 0 0,0 0 16,-21 0-16,21 0 0,-21-1 15</inkml:trace>
  <inkml:trace contextRef="#ctx0" brushRef="#br0" timeOffset="124011.88">16933 4826 0,'0'0'0,"0"-21"0,0 0 0,0 0 15,0-1-15,0 1 0,0 0 0,0 0 16,21 0-16,-21 0 0,0-1 16,0 44-1,0-1 1,0 0-16,0 0 0,0 21 15,-21 1-15,21 20 0,-21-20 0,21 20 16,0 1-16,-21-22 0,0 21 16,21-20-16,-21-1 0,21 0 0,0 1 15,0-1-15,0 0 0,0-20 16,0-1-16,0 0 0,0 0 0,0 0 16,0-42 15,21 21-31,0-21 0,-21 0 0,0-22 15,21 22-15,0-21 0,0 21 0,-21-22 16,22 1-16,-1 0 16,0-1-16,0 1 0,0 21 0,0-21 15,1 20-15,-1 1 0,-21 0 16,21 0-16,0 21 0,0 0 16,-21 21-16,0 21 15,21-20-15,-21-1 0,0 0 16,0 21-16,0-21 0,0 22 0,0-22 15,22 21-15,-22-21 0,0 1 16,0-1-16,21 0 0,-21 0 0,21 0 16,0 0-16,0-21 0,0 0 15,1 0-15,-1 0 16,0 0-16,21 0 0,-21 0 16,1-21-16,20 0 0,-21 0 0,0 0 15,0-22-15,22 1 0,-22 0 16,0-1-16,-21-20 0,21-1 0,0 1 15,-21-1-15,22 1 0,-22-1 16,0 22-16,0-21 0,0 20 0,0 1 16,0 21-16,0-22 0,0 22 15,0 0-15,-22 21 16,1 0-16,21 21 16,-21 0-16,0-21 0,21 22 15,0-1-15,-21 0 0,21 0 0,0 0 16,0 22-16,0-22 15,0 0-15,0 0 0,21 0 0,0 0 16,-21 1-16,0-1 0,21 0 0,0 0 16</inkml:trace>
  <inkml:trace contextRef="#ctx0" brushRef="#br0" timeOffset="124359.68">17780 5059 0,'0'21'15,"21"21"1,0-42-16,0 0 15,1 0-15,-1 0 0,0-21 16,0 0-16,0 0 16,0 21-16,1-21 0,-1 0 15,0-1-15,-21 1 0,0 0 0,21 0 16,-21 0-16,0 0 0,0-1 16,0 1-16,-21 21 0,0 0 15,0 0-15,-1 0 0,1 0 16,0 21-16,-21 1 0,21-1 0,-1 0 15,1 0-15,0 21 0,0-20 16,21 20-16,0-21 0,-21 21 0,21-20 16,0 20-16,0-21 0,0 21 0,0-20 15,0-1-15,21 0 0,0-21 16,0 21-16,0 0 0,1-21 16,-1 0-16,0 0 0,0 0 0,0 0 15,22 0-15,-22 0 0,0-21 16,0 21-16,21-21 0,-20 0 0,-1-22 15,21 22-15,-21-21 0</inkml:trace>
  <inkml:trace contextRef="#ctx0" brushRef="#br0" timeOffset="124879.38">18457 4382 0,'0'0'16,"0"-22"-16,0-20 0,0 21 0,-21 21 15,0 0 1,21 21-16,0 0 0,0 0 15,-21 22-15,21-1 0,0 0 16,0 1-16,-21-1 0,21 0 0,0 22 16,0-22-16,0 22 0,0-1 15,0-20-15,-22 20 0,22-21 0,-21 22 16,21-22-16,-21-21 0,21 22 0,0-22 16,0 21-16,0-21 0,-21 1 15,21-1-15,-21-21 16,21-21 15,0-1-31,0 1 0,0 0 16,0-21-16,0 21 0,0-1 15,21-20-15,0 21 0,0 0 0,0-22 16,1 22-16,-1 0 0,0 0 0,21 0 16,-21 21-16,1-21 0,20 21 15,-21 0-15,21 0 0,-20 0 0,-1 21 16,21 0-16,-21-21 0,0 21 15,1 0-15,-1 22 0,0-22 0,0 0 16,-21 0-16,0 0 0,0 22 0,0-22 16,0 0-16,-21 0 0,-21-21 15,20 21-15,-20 0 0,0 1 16,-1-22-16,1 21 0,0-21 0,-1 21 16,1-21-16,21 0 0,-21 21 15,20-21-15,1 0 0,0 0 0,0 21 16,0-21-16,21 21 0,0-42 31</inkml:trace>
  <inkml:trace contextRef="#ctx0" brushRef="#br0" timeOffset="126003.97">20235 4614 0,'0'0'15,"21"-21"-15,-21 0 0,22 0 16,-22 0-16,0 0 0,0-1 31,0 44 1,-22-1-32,22 0 0,-21 0 0,21 0 15,0 22-15,-21-1 0,0 0 0,21 1 16,-21-1-16,0 0 0,21 22 15,-22-22-15,1 0 0,21 22 0,-21-22 16,21 1-16,0-1 0,-21-21 16,21 21-16,-21-20 0,21-1 0,0 0 15,0 0-15,0 0 0,0-42 47,0 0-31,21 0-1,-21 0 17,0 42 46,0-42-16,0-1-46,0 1-16,0 0 16,21 0-16,-21 0 0,21 0 0,0-22 15,-21 1-15,22 21 0,-1-22 16,0-20-16,0 21 0,0-1 0,0 1 15,1 0-15,-1-1 0,0 1 16,0 21-16,0-22 0,0 22 0,1 0 16,-22 0-16,0 0 0,0 0 15,21-1-15,0 22 32,-21 22-32,0-1 0,0 0 15,0 0-15,0 21 0,0 1 0,21-1 16,-21 0-16,0 22 0,21-1 0,-21-20 15,0 20-15,0-20 0,0-1 16,0 21-16,0-20 0,0-1 0,0-21 16,0 22-16,0-22 0,0 21 15,0-21-15,0 0 0,0 1 0,0-1 16,0 0-16,21-21 16,-21 21-16,22-21 15,-22-21 16,0 0-31,0 0 16,0-1-16,0 1 0,-22 0 0</inkml:trace>
  <inkml:trace contextRef="#ctx0" brushRef="#br0" timeOffset="126487.7">20235 5186 0,'0'0'16,"-21"0"-16,0 0 15,42 0 1,0 0-1,22 0-15,-22 0 16,21 0-16,0 0 0,1 0 16,-1 0-16,0 0 0,22 0 15,-22 0-15,1 0 0,20 0 0,-21-21 16,1 21-16,-1-21 0,-21 21 0,22-22 16,-22 22-16,21-21 0,-21 0 15,0 0-15,1 0 16,-1 0-16,-21-1 15,0 1-15,0 0 16,0 0 0,0 42 15,0 0-31,0 0 0,0 1 16,0-1-16,-21 21 0,21-21 15,0 22-15,0-1 0,-22 0 0,22-21 16,-21 22-16,21-1 0,-21 0 15,21 1-15,-21-1 0,21 0 0,-21 22 16,0-22-16,21 1 0,0 20 0,-22-21 16,22 1-16,-21-1 0,21 0 15,0-20-15,0 20 0,0-21 0,0 0 16,0 0-16,0 1 0,21-22 31,-21-22-31,22 1 0,-22 0 16,0 0-16,0-21 0,0 20 15,21-20-15,-21 0 0</inkml:trace>
  <inkml:trace contextRef="#ctx0" brushRef="#br0" timeOffset="126780.53">20976 5292 0,'0'0'0,"0"-106"16,0 85-16,0 0 0,0-1 15,0 1-15,21 0 16,0 0-16,1 21 0,-1 0 15,21-21-15,-21 21 0,22 0 0,-22 0 16,0 0-16,21 0 16,-21 0-16,1 21 0,-1 0 0,0-21 15,-21 21-15,0 0 0,0 1 0,0-1 16,-21 0-16,0 0 0,-1 0 16,1 0-16,0 1 0,-21-1 0,21-21 15,-1 21-15,1 0 0,0-21 16,0 0-16,0 21 0,0-21 15,21 21-15,21-21 16,0 0 0,0 0-16,0-21 0,0 21 0,1-21 15,-1 0-15</inkml:trace>
  <inkml:trace contextRef="#ctx0" brushRef="#br0" timeOffset="127120.02">21548 5038 0,'0'0'15,"0"-21"-15,0-22 16,0 22-16,-22 42 31,1 22-31,21-22 16,0 0-16,0 21 0,0 1 16,0-22-16,-21 21 0,21 0 0,-21 1 15,21 20-15,0-20 0,0-1 16,-21 0-16,21 22 0,-21-22 15,21 22-15,-22-22 0,22 21 0,0 1 16,-21-22-16,21 22 0,-21-22 0,21 0 16,0 22-16,0-22 0,0 1 0,0-1 15,0-21-15,0 21 0,0-20 16,0-1-16,0 0 0,0 0 0,0-42 31,0 0-31,21 0 16,0-1-16,-21 1 0,22-21 0,-1 21 15,-21-22-15,21 1 0,0-21 0,0 20 16</inkml:trace>
  <inkml:trace contextRef="#ctx0" brushRef="#br0" timeOffset="127427.89">21590 5122 0,'0'0'0,"0"-42"0,0 21 0,21 0 16,-21 0-16,21-1 0,0 1 0,-21 0 15,43 0-15,-22 0 0,0 0 16,0 21-16,0 0 0,22 0 0,-22 0 16,0 0-16,0 0 15,0 21-15,-21 0 0,0 21 0,0-21 0,0 22 16,0-22-16,0 21 0,0-21 16,-21 22-16,0-22 0,-21 0 15,21 21-15,-22-20 0,22-22 0,-21 21 16,21 0-16,-22 0 0,22-21 0,0 0 15,0 21-15,0-21 0,-1 0 16,1 0-16,42 0 31,1 0-31,-1 0 0,0-21 16,0 21-16,0-21 0,0 0 0</inkml:trace>
  <inkml:trace contextRef="#ctx0" brushRef="#br0" timeOffset="127935.6">22288 4276 0,'0'0'16,"0"-21"-16,-21-1 0,0 1 0,21 0 16,-21 21-16,0 0 0,0 0 15,-1 0-15,1 21 16,21 0-16,0 22 0,-21-1 0,21-21 15,-21 22-15,21 20 0,-21-21 16,21 1-16,0 20 0,0 1 0,-21-22 16,21 22-16,-22-1 0,22-21 15,0 22-15,0-22 0,0 1 16,0-1-16,0 0 0,0-21 0,0 22 16,22-22-16,-1 0 0,-21 0 15,21-21-15,0 21 0,0-21 16,0 0-16,1 0 0,-1 0 0,0 0 15,0-21-15,0 0 0,0 21 16,1-21-16,-1 0 0,0-22 0,0 22 16,0 0-16,-21-21 0,0 21 15,21-22-15,-21 22 0,0 0 16,0 0-16,-21 42 31,21 0-31,0 0 0,-21 22 16,21-22-16,-21 0 0,21 0 0,0 0 15,0 0-15,0 1 0,0-1 16,0 0-16,0 0 0,0 0 16,0-42 15,0 0-31,0 0 16,21 0-16</inkml:trace>
  <inkml:trace contextRef="#ctx0" brushRef="#br0" timeOffset="128115.54">22479 4657 0,'-21'0'15,"0"0"-15,21 21 32,0 0-32,0 0 15,21 0 1,0-21-1,0 0-15,0 0 16</inkml:trace>
  <inkml:trace contextRef="#ctx0" brushRef="#br0" timeOffset="128411.37">22987 4784 0,'0'0'0,"0"-21"0,0-1 15,-21 22-15,0 0 16,-1 0-16,1 0 0,0 0 16,0 0-16,0 0 0,0 22 15,-1-1-15,1 0 0,0 0 16,0 21-16,0 1 0,0-22 0,21 21 16,0 1-16,-22-22 0,22 21 15,0-21-15,0 22 0,0-22 0,0 0 16,0 0-16,22 0 0,-1 0 0,0 1 15,0-22-15,0 21 0,22-21 16,-22 0-16,21 0 0,0 0 0,1 0 16,-1 0-16,0 0 0,1 0 15,20-21-15,-20-1 0,-1 1 0</inkml:trace>
  <inkml:trace contextRef="#ctx0" brushRef="#br0" timeOffset="130199.74">23537 4890 0,'0'0'0,"0"-43"0,0 22 0,0 0 0,0 0 15,0 0-15,0-1 0,-21 1 16,0 0-16,0 21 0,0 0 0,-1 0 16,1 0-16,0 0 15,0 21-15,-21-21 0,20 21 0,1 22 16,0-22-16,0 21 0,0-21 0,0 22 16,-1-1-16,22 0 0,0-20 15,-21 20-15,21-21 0,0 0 0,0 22 16,0-22-16,0 0 0,0 0 15,21 0-15,1-21 0,-1 0 16,0 0-16,0 0 16,0 0-16,0 0 0,1-21 15,-1 0-15,0 0 0,0 21 0,0-43 16,0 22-16,1-21 0,-22 21 16,0-22-16,21 1 0,-21 0 0,21-1 15,-21 22-15,0-21 0,0 21 0,0 0 16,-21 21-1,0 0 1,21 21-16,-22 21 0,22-21 16,0 22-16,-21-22 0,21 21 0,0 0 15,0-20-15,0 20 0,0-21 0,0 21 16,0-20-16,0-1 16,0 0-16,21 0 0,1-21 0,-1 21 15,0-21-15,21 21 0,-21-21 0,1 0 16,20 0-16,-21 0 0,21 0 15,-20-21-15,20 0 0,-21 0 0,21 0 16,-20 0-16,-1-22 0,0 22 0,0-21 16,0-22-16,0 22 0,1-22 15,-1 1-15,0-1 0,0 1 0,0-1 16,0 1-16,1-1 16,-1 1-16,-21 21 0,0-1 0,0-20 0,0 42 15,0-22-15,0 22 0,0 0 16,0 0-16,0 0 0,-21 21 31,-1 21-31,1 0 16,0 0-16,21 21 0,-21 1 0,0-1 15,21 0-15,0 1 0,-21 20 16,-1-20-16,22 20 0,-21 1 0,21-22 16,0 21-16,0 1 0,0-22 15,0 1-15,0 20 0,0-21 0,0 1 16,0-1-16,0-21 0,0 22 0,21-22 15,-21 0-15,22 0 0,-1 0 16,0-21-16,0 21 0,0-21 0,0 0 16,1 0-16,-1 0 15,21 0-15,-21-21 0,0 21 0,1-21 16,20 0-16,-21 0 0,0 0 0,0-22 16,22 22-16,-22-21 0,0 21 15,-21-22-15,21 1 0,-21 21 0,21-22 16,-21 22-16,22 0 0,-22 0 15,0 42 1,-22 0 0,22 0-16,-21 1 0,21-1 15,-21 21-15,21-21 0,0 0 0,0 22 16,0-22-16,0 0 0,0 0 16,0 0-16,0 1 0,0-1 15,0 0-15,21-21 0,22 0 16,-22 0-16,0 0 15,0 0-15,0 0 0,0-21 0,1 21 16,20-21-16,-21-1 0,0 1 0,0-21 16,1 21-16,-1-22 0,0 22 15,0-21-15,0 21 0,-21-22 0,0 22 16,21 0-16,-21 0 0,0 0 16,0 42-1,0 0 1,-21 0-16,0 0 0,21 1 0,0 20 15,-21-21-15,0 0 0,21 22 16,0-22-16,0 0 0,0 0 16,0 0-16,0 0 0,0 1 15,21-22-15,0 0 16,0 0-16,0 0 0,1 0 16,-1 0-16,0 0 0,0 0 0,0-22 15,0 1-15,1 0 0,-22 0 16,21 0-16,-21-22 0,0 22 0,0 0 15,0-21-15,0 21 0,0-1 0,0 1 16,0 0-16,-43 0 16,22 21-16,0 0 0,0-21 15,0 21 1,42 0 15,0 0-31,0 0 0,0 0 16,1 0-16,-1 0 0,21-21 0,0 21 15,-20 0-15,20 0 0,-21 0 16,0-22-16,0 22 0,1 0 0,-1 0 16,0 0-16,-21 22 15,0-1-15,0 0 0,0 0 16,0 0-16,0 22 0,0-22 16,0 0-16,0 21 0,0-21 15,-21 1-15,21 20 0,0-21 0,0 0 16,0 0-16,-21 1 0,21-1 15,0 0-15,0 0 0,0 0 16,0-42 15,0 0-15,0 0-16,0 0 0,0-1 0,0 1 16,21-21-16,0 21 0,0-22 15,0 1-15,0 0 0,1-1 16,-1 1-16,0 21 0,21-21 15,-21-1-15,1 22 0,20-21 0,0 21 16,-21 21-16,22-22 0,-22 1 0,21 21 16,-21 0-16,1 0 0,-1 0 15,0 21-15,-21 1 0,0-1 0,0 0 16,0 0-16,0 0 0,0 22 16,0-1-16,0-21 0,-21 21 0,0 1 15,21-1-15,0 0 0,-22-20 0,22 20 16,-21-21-16,21 21 15,-21-20-15,21-1 0,-21 0 0,21 0 16,0 0-16,0-42 47,0 0-47,0 0 0,0 0 16,0-22-16,0 22 0,0-21 15,0-1-15</inkml:trace>
  <inkml:trace contextRef="#ctx0" brushRef="#br0" timeOffset="130415.62">25209 4276 0,'0'0'0,"-21"0"16,0 0-16,0 0 0,0 0 15,0-21-15,-1 21 31,1 0 16,0 0-31</inkml:trace>
  <inkml:trace contextRef="#ctx0" brushRef="#br0" timeOffset="130695.46">23558 4509 0,'0'0'0,"0"21"0,22-21 16,-1 0-1,21 0-15,-21 0 0,22 0 16,-1 0-16,0 0 0,1 0 0,-1 0 15,21 0-15,-20 0 0,-22 0 16,21 0-16,1 0 0,-22 0 16,0 0-16,0 0 0,0-21 0,-42 21 31,0 0-15,0 0-16,0 0 0,-1 0 0,-20 0 15</inkml:trace>
  <inkml:trace contextRef="#ctx0" brushRef="#br0" timeOffset="134231.82">26712 3979 0,'-21'0'15,"0"0"1,21 22 0,-21-22-1,21 21-15,-21 0 16,21 0-16,-22 0 0,22 0 0,-21 1 16,21 20-16,0-21 0,0 21 15,-21 1-15,0-1 0,21 0 0,0 1 16,-21-1-16,0 0 0,-1 22 15,1-22-15,21 1 0,0-1 0,-21-21 16,21 21-16,-21 1 0,21-22 0,0 21 16,0-21-16,0 1 15,0-1-15,0-42 47,0-1-47,21 1 0,0 0 16,-21 0-16,21 0 0,1 0 15,-1-1-15</inkml:trace>
  <inkml:trace contextRef="#ctx0" brushRef="#br0" timeOffset="135052">26670 4636 0,'0'42'31,"21"-42"-15,0 0-1,0 0-15,1 0 0,-1 0 16,0 0-16,0 0 0,0 0 16,0-21-16,1 21 0,-1-21 0,21-1 15,-21 22-15,0-21 0,-21 0 0,22 21 16,-22-21-16,0 0 0,0 0 16,0-1-16,0 1 15,-22 21-15,1 0 16,0 0-16,0 0 0,0 0 15,0 0-15,-1 21 0,1 1 16,0-1-16,0 0 0,0 0 16,0 21-16,21-20 0,0-1 0,0 0 15,-22 0-15,22 0 0,0 0 16,0 1-16,0-1 0,0 0 0,0 0 16,0 0-1,22-21-15,-1 0 16,0 0-1,0 0 32,0 0-31,0 0-16,1 0 16,-1 0-16,0 0 15,0-21-15,0 21 0,0-21 0,22 0 16,-22 21-16,21-21 0,-21-1 15,22 1-15,-22 0 0,21 0 0,1 0 16,-22 0-16,21-1 0,-21 1 16,0 0-16,1-21 0,-22 21 0,0-1 15,0 1-15,0 0 16,0 0-16,-22 21 16,1 0-16,-21 0 0,21 0 15,0 21-15,-1 0 0,1 0 16,0-21-16,0 22 0,21-1 0,0 0 15,0 0-15,0 0 0,0 0 16,0 1-16,0-1 0,0 0 0,21 0 16,0 0-16,0 0 0,1 1 15,-1-1-15,0 0 0,0 0 0,0 0 16,-21 0-16,-42-21 31,21 0-15,0 0-16,-22 0 15,22 0-15,0 0 0,0 0 0,0 0 16,-1 0-16,44 0 31,-1-21-31,0 21 0,0-21 0,0 0 16,0 21-16,22-21 0</inkml:trace>
  <inkml:trace contextRef="#ctx0" brushRef="#br0" timeOffset="135428.79">27792 4043 0,'0'0'0,"21"-85"32,-21 64-32,0 0 15,0 42 1,0 0-16,-21 0 15,21 22-15,-21-22 0,-1 21 16,22 22-16,-21-22 0,0 0 0,0 1 16,21-1-16,-21 22 0,0-22 15,21-21-15,-22 21 0,22 1 0,0-1 16,0-21-16,0 0 0,0 22 16,0-22-16,0 0 0,0 0 15,0 0-15,0 1 0,0-1 0,0 0 16,22-21-16,-1 0 15,0 0-15,0 0 0,0 0 16,0 0-16,1-21 16,-1 0-16,-21-1 0,21 22 15,-21-21-15,21 0 0,-21 0 16,0 0-16,21 0 0,-21-1 0</inkml:trace>
  <inkml:trace contextRef="#ctx0" brushRef="#br0" timeOffset="135635.66">27538 4339 0,'21'0'47,"0"0"-47,0 0 0,22 0 0,-22 0 15,21 0-15,-21-21 0,22 21 16,-1 0-16,-21 0 0,21-21 0,-20 21 15,-1 0-15,-21-21 0,0 0 16,0-1-16,0 1 0,-21 21 16</inkml:trace>
  <inkml:trace contextRef="#ctx0" brushRef="#br0" timeOffset="135972.99">26501 4001 0,'0'0'0,"0"-43"15,21 43 16,0-21-31,21 21 0,1 0 0,-1 0 16,0 0-16,1 0 0,20 0 0,1 0 16,-22 0-16,21 0 0,-20 0 15,-1 0-15,-21 0 0,0 0 0,1 0 16,-44 0 31</inkml:trace>
  <inkml:trace contextRef="#ctx0" brushRef="#br0" timeOffset="137824.26">28829 4741 0,'0'0'0,"0"-21"0,21 0 15,0 0-15,-21 0 16,21 0-16,1-1 16,-22 1-16,21 0 0,-21 0 0,0 0 15,0 0-15,0-1 0,0 1 16,0 0-16,0 0 0,0 0 0,-21 0 15,-1 21-15,1 0 0,0 0 16,0 0-16,0 0 0,-22 0 0,22 21 16,0 0-16,-21 0 0,21 0 15,-22 0-15,22 1 0,0 20 0,0-21 16,0 21-16,-1 1 0,1-22 0,21 21 16,0 1-16,0-22 0,0 21 15,0-21-15,0 0 0,21 1 0,1-1 16,20 0-16,-21 0 15,0-21-15,22 0 0,-22 0 0,21 0 16,-21 0-16,22 0 0,-22-21 16,21 0-16,-21 0 0,0-1 0,1 1 15,-1-21-15,0 21 0,0-22 16,0 22-16,-21-21 0,0 0 0,21 20 16,-21-20-16,0 21 0,0-21 0,22 20 15,-22 1-15,0 0 0,-22 21 31,1 21-15,0 0-16,21 1 0,-21-1 0,0 0 0,0 21 16,21-21-16,0 22 15,0-22-15,0 21 0,0-21 0,0 22 16,0-22-16,0 21 0,0-21 0,0 1 16,21-1-16,0 0 0,0-21 15,0 21-15,22-21 0,-22 0 0,0 0 16,21 0-16,-21 0 0,22-21 15,-22 0-15,0 0 0,0-1 0,22 1 16,-22-21-16,0 21 0,0-22 16,-21 1-16,21 21 0,0-21 0,-21-1 15,22 1-15,-22 21 0,0 0 16,0-22-16,0 22 0,0 0 16,0 42-1,0 0 1,0 0-16,0 1 0,-22 20 0,1-21 15,21 0-15,-21 22 0,21-22 16,0 21-16,0-21 0,0 0 0,0 22 16,0-22-16,0 0 0,0 0 15,0 0-15,21 1 0,0-22 0,1 0 16,-22 21-16,21-21 0,0 0 16,0 0-16,0 0 0,0-21 0,1-1 15,-1 1-15,0 0 16,0 0-16,0-21 0,-21 20 0,21-20 15,1 0-15,-22 21 0,0-22 16,21 1-16,0 21 0,-21 0 0,0-22 16,0 22-16,0 0 0,0 42 31,0 0-15,-21 22-16,21-22 0,-21 0 15,21 21-15,0-21 0,0 1 0,0 20 16,0-21-16,0 0 0,0 22 15,0-22-15,0 0 0,21 0 0,0 0 16,0-21 0,0 21-16,0-21 0,1 0 0,-1 0 0,0 0 15,0-21-15,21 0 16,-20 0-16,-1 0 0,0 0 0,0-22 16,0 22-16,-21-21 0,21-1 0,1 1 15,-1-21-15,-21 20 0,21-20 16,0-1-16,-21-20 0,21 20 15,0 1-15,-21-1 0,0 22 0,22-1 16,-22 1-16,21 0 0,-21 21 16,0-1-16,0 1 0,0 42 31,0 1-31,-21 20 0,21 0 16,-22 1-16,22-1 0,0 0 15,0 22-15,-21-22 0,0 22 0,21-22 16,-21 21-16,21-20 0,0-1 0,0 0 15,-21 1-15,21-1 0,0-21 16,0 22-16,0-1 0,0-21 0,0 0 16,0 0-16,0 1 0,21-1 15,-21 0-15,21-21 0,0 0 0,0 0 16,1 0-16,-1 0 0,0 0 16,0 0-16,21-21 0,-20 0 0,-1-1 15,0 22-15,21-21 16,-21 0-16,1 0 0,-1 0 0,0-22 15,-21 22-15,21 21 0,-21-21 16,21 0-16,-42 42 31,0 0-15,0 0-16,21 1 0,0-1 16,-21 0-16,21 0 0,-22 0 0,22 0 15,0 1-15,0-1 0,0 0 16,0 0-16,22 0 0,-1 0 15,0-21-15,0 0 16,0 0-16,0 0 0,1 0 16,20 0-16,-21-21 0,0 21 15,0-21-15,1 0 0,20-21 0,-42 20 16,21 1-16,0-21 0,0 0 16,-21 20-16,0-20 0,0 21 0,0-21 15,0 20-15,0 1 0,-21 0 16,0 21-16,-21 0 0,21 0 15,-1 0-15,1 0 0,0 0 16,0 0-16,0 21 0,0 0 0,21 1 16,0-1-1,0-42 32,0-1-47</inkml:trace>
  <inkml:trace contextRef="#ctx0" brushRef="#br0" timeOffset="138015.16">30057 4276 0,'0'0'0,"-22"0"0,1 0 32,42 0-32,1 0 0,20 0 15,0 0-15,1 0 0,-1 0 16,0 0-16,22 0 0,-22 0 15,0 21-15,22-21 0,-22 0 0,-21 0 16,22 0-16,-22 0 0,21 0 16,-21 0-16</inkml:trace>
  <inkml:trace contextRef="#ctx0" brushRef="#br0" timeOffset="138795.78">31157 4487 0,'-21'0'16,"0"0"-16,21 22 16,0-1-16,-21-21 15,21 21-15,-21 0 0,21 0 0,-22 0 16,22 1-16,0-1 0,0 0 15,0 0-15,0 0 0,0 0 0,0 1 16,-21-1-16,21 0 0,0 0 16,0 0-16,0 0 15,-21-21-15,21-21 32,0 0-32,-21 21 0,21-21 15,0 0-15,0 0 0,0-1 0,0 1 16,0-21-16,0 21 0,0 0 15,0-1-15,0-20 0,21 21 0,0 0 16,0 0-16,1-1 0,-1 1 16,21 0-16,-21 0 0,22 21 0,-1 0 15,-21-21-15,21 21 0,-20 0 16,20 0-16,-21 0 0,0 21 16,0 0-16,-21 0 0,0 0 0,0 1 15,0-1-15,0 0 0,0 0 0,0 0 16,0 0-16,0 22 15,-21-22-15,21 0 0,0 0 0,-21-21 16,21 21-16,-21 1 0,21-1 16,-21-21-1,0 0 1,21-21-16,0-1 16,0 1-16,0 0 0,0 0 15,0 0-15,0 0 0,21-1 16,0 1-16,0-21 0,21 21 0,-20 0 15,20-1-15,-21 1 0,21 0 16,-20 0-16,20 21 0,0 0 0,-21-21 16,1 21-16,20 0 15,-21 0-15,0 0 0,-21 21 0,0 0 16,21 0-16,-21 0 0,0 1 16,0-1-16,0 21 0,0-21 0,0 0 15,-21 1-15,21-1 0,0 0 16,-21 0-16,0 0 0,21 0 0,-21 1 15,21-1-15,-21-21 16,42 0 15,0 0-31,0-21 16</inkml:trace>
  <inkml:trace contextRef="#ctx0" brushRef="#br0" timeOffset="139279.5">32216 4572 0,'0'0'0,"0"-21"0,0 0 16,0 0-16,0-1 0,0 1 15,0 0-15,-22 0 0,1 21 16,0 0-16,0 0 0,0 0 16,0 0-16,-1 0 0,1 21 0,-21-21 15,21 21-15,0 0 16,-1 1-16,1 20 0,0-21 0,0 0 15,0 0-15,21 1 0,0 20 16,0-21-16,0 0 0,0 0 0,0 1 16,0-1-16,0 0 0,21-21 15,0 21-15,0-21 16,0 0-16,1 0 0,-1 0 0,0 0 16,21-21-16,-21 21 0,1-21 15,-1 0-15,0-22 0,0 22 0,0 0 16,0-21-16,-21 20 0,0 1 15,22 0-15,-22 0 0,0 0 16,0 0-16,-22 21 31,22 21-31,-21 0 0,21 0 16,0 0-16,-21 0 0,21 1 16,-21-1-16,21 0 0,0 0 0,0 21 15,0-20-15,0-1 0,0 0 16,21 0-16,0 0 0,0 0 0,1-21 15,-1 22-15,0-22 16,0 0-16,0 0 0,0-22 16,1 1-16,-22 0 0,21-21 15,0 21-15</inkml:trace>
  <inkml:trace contextRef="#ctx0" brushRef="#br0" timeOffset="139643.32">32660 3831 0,'0'0'0,"0"-21"0,-21 21 16,0 21 0,21 0-16,-21 1 15,21 20-15,-22-21 16,1 21-16,0 1 0,21-1 0,-21 0 15,0 22-15,0-22 0,21 1 16,0 20-16,-22-21 0,22 1 16,-21-1-16,21 0 0,0 1 0,0-1 15,0 0-15,0-20 0,0 20 16,0-21-16,0 0 0,0 0 0,21 1 16,-21-1-16,0 0 0,0 0 15,22-21 16,-22-21-31,21 0 16,0 21-16,-21-21 0,0-1 16,21 1-16,0 0 0</inkml:trace>
  <inkml:trace contextRef="#ctx0" brushRef="#br0" timeOffset="140651.75">32724 4445 0,'0'0'0,"21"-21"0,-21 0 31,0 42-15,0 0-16,-21 0 16,-1 0-16,1 1 0,21-1 15,-21 0-15,21 21 0,-21-21 0,21 1 16,0-1-16,0 0 16,0 0-16,0 0 0,0 0 0,0 1 15,0-1-15,21-21 16,0 0-1,0 0-15,1 0 0,-1-21 0,0 21 16,0-22-16,0 1 0,0 0 16,1 0-16,-1 0 0,0 0 0,0-1 15,-21 1-15,21 0 0,-21 0 16,21 0-16,1 21 16,-22-21-16,-22 21 15,1 21 1,21 0-16,-21-21 0,0 21 15,21 0-15,-21 0 0,21 1 16,-21-22-16,21 21 0,0 0 0,0 0 16,0 0-16,0 0 0,0 1 15,21-22 1,0 0-16,0 0 16,0 0-16,-21-22 15,21 1-15,-21 0 16,0 0-16,0 0 0,0 0 15,0-1-15,0 1 0,0 0 16,0 0 0,-21 21-16,21-21 31,21 21-31,1 0 16,-1 0-16,0 0 0,0 0 0,0 0 15,0 0-15,1 0 0,-1 0 16,0 0-16,-21 21 31,0 0-31,0 0 16,0 0-16,0 1 0,0-1 15,0 0-15,-21 0 0,21 0 16,0 0-16,0 1 0,0-1 16,0 0-16,-21-21 15,21 21-15,0-42 31,0 0-15,0 0-16,0-1 16,0 1-16,0 0 0,21 0 15,-21 0-15,21-22 0,0 22 16,0 0-16,0 0 0,1 0 0,-1 0 16,21-1-16,-21 22 0,0-21 15,22 0-15,-22 21 0,0 0 0,0-21 16,0 21-16,1 0 15,-1 0-15,-21 21 16,0 0-16,0 0 0,0 22 16,0-22-16,0 0 0,-21 0 15,21 0-15,-22 1 0,1-1 0,21 0 16,-21 0-16,0 21 0,21-20 16,0-1-16,-21 0 15,0 0-15,21-42 31,0 0-31,0 0 16,0-1-16,0 1 16,0 0-16,0 0 15,0-21-15</inkml:trace>
  <inkml:trace contextRef="#ctx0" brushRef="#br0" timeOffset="140864.63">33253 4064 0,'0'0'0,"-21"0"0,-1-21 16,1 21-16,21-21 15,0 42 32</inkml:trace>
  <inkml:trace contextRef="#ctx0" brushRef="#br0" timeOffset="141149.89">32110 4191 0,'0'0'0,"0"21"0,21-21 16,0 0-1,21 0-15,1 0 0,-22 0 0,21 0 16,1 0-16,-1 0 0,0 0 16,22 0-16,-43 0 0,21 0 15,1 0-15,-1 0 0,-21 0 0,0 0 16,22 0-16,-22 0 0,0 0 15,0 0-15,-21-21 16,-21 21 0,0 0-1</inkml:trace>
  <inkml:trace contextRef="#ctx0" brushRef="#br0" timeOffset="142519.29">1757 6964 0,'0'-21'0,"0"42"0,0-63 15,0 20-15,21 1 16,-21 0-16,0 0 0,21 0 0,-21 0 16,0-1-16,0 1 0,0 0 15,0 0-15,0 0 0,0 0 16,0-1-16,0 44 47,0-1-47,0 0 0,-21 0 0,21 21 15,0-20-15,0 20 0,-21 0 16,21 1-16,-21-1 0,21 0 0,0 1 16,-22 20-16,22-21 0,-21 1 15,21 20-15,0-20 0,0-1 0,0-21 16,0 21-16,0 1 0,0-22 16,0 0-16,0 0 0,0 0 0,0 1 15,21-22 1,1 0-16,-1 0 15,0 0 1,-21-22-16,21 1 0,0 0 16,0 0-16</inkml:trace>
  <inkml:trace contextRef="#ctx0" brushRef="#br0" timeOffset="142961">2138 7091 0,'0'0'0,"42"-85"31,-42 64-15,-21 21 0,0 21-1,21 0-15,-21-21 0,-1 22 0,1 20 16,21-21-16,-21 21 0,21 1 16,-21-22-16,21 21 0,0 1 0,0-1 15,0-21-15,0 21 0,0-20 16,0 20-16,0-21 0,0 0 0,21 0 15,0-21-15,22 0 16,-22 0-16,0 0 0,21 0 0,-21 0 16,22 0-16,-22-21 0,21 0 0,-21 0 15,22 0-15,-22 0 0,0-1 16,0 1-16,0-21 0,-21 21 16,0-22-16,0 22 0,0-21 15,-21 0-15,0 20 0,0 1 0,-21 0 16,20 0-16,-20 0 0,21 0 15,-21 21-15,-1 0 0,22 0 0,-21 0 16,21 0-16,-1 0 0,1 21 16,0-21-16,0 21 0,21 0 0,-21 0 15,21 0-15,0 1 16,0-1-16,0 0 0,21-21 0,0 21 16,0-21-16,0 0 0,22 0 15,-1 0-15,-21 0 0,43 0 16</inkml:trace>
  <inkml:trace contextRef="#ctx0" brushRef="#br0" timeOffset="143395.75">2836 7006 0,'0'0'16,"0"-21"0,-21 21-1,0 0-15,21 21 0,-21 0 16,0-21-16,-1 22 0,1 20 0,0-21 15,0 21-15,0-20 0,0 20 16,-1 0-16,22 1 0,0-22 0,0 21 16,0-21-16,0 22 0,0-22 15,0 0-15,22 0 0,-1 0 16,0-21-16,21 0 0,-21 0 0,22 0 16,-22 0-16,21 0 0,1 0 15,-22 0-15,21-21 0,0 0 0,-20 0 16,-1 0-16,0-1 0,0 1 0,0 0 15,-21 0-15,21-21 0,-21 20 16,0-20-16,0 21 0,0-21 0,-21-1 16,0 22-16,0 0 0,-21-21 15,20 20-15,-20 1 0,0 21 0,-1-21 16,22 21-16,-21 0 0,0 0 16,20 0-16,-20 0 0,21 21 15,-21 0-15,20-21 0,1 22 16,21-1-16,0 0 0,0 0 0,0 0 15,21 0-15,1 1 16,-1-22-16,21 0 0,-21 0 0,22 0 16,-1 0-16,0 0 0,1 0 0</inkml:trace>
  <inkml:trace contextRef="#ctx0" brushRef="#br0" timeOffset="143771.53">3471 6689 0,'0'-21'0,"0"42"0,0-64 16,0 22-16,0 0 0,-21 21 15,0 0 1,0 21 0,0 0-16,21 1 15,-22-1-15,22 21 0,0-21 0,0 0 16,0 22-16,0-22 0,0 21 15,0 1-15,0-22 0,0 21 16,0 0-16,0 1 0,0-1 0,0 0 0,0 1 16,0-1-16,0 0 0,22 1 15,-1-22-15,0 0 0,0 0 16,0 0-16,22 1 0,-22-1 16,0-21-16,21 0 0,-21 0 0,22 0 15,-22 0-15,0 0 0,21-21 0,-20-1 16,-1 1-16,0 0 0,0 0 15,0 0-15,-21-22 0,0 22 0,21 0 16,-21 0-16,0-21 0,0 20 16,0 1-16,0 0 0,0 0 0</inkml:trace>
  <inkml:trace contextRef="#ctx0" brushRef="#br0" timeOffset="144156.32">1820 6795 0,'0'0'0,"-21"21"0,42-21 47,0 0-47,1 0 0,20 0 15,0-21-15,-21 21 0,43-22 0,-22 22 16,1-21-16,20 21 0,-21-21 16,22 21-16,-22 0 0,1 0 0,-1-21 15,-21 21-15,21 0 0,-20-21 16,-1 21-16</inkml:trace>
  <inkml:trace contextRef="#ctx0" brushRef="#br1" timeOffset="164844.16">6964 6350 0,'0'0'0,"-21"0"0,-1 0 0,1 0 16,0 0-16,0 0 16,0 0-16,0 0 15,-1 0 1,44 0 31,-1 0-32,0 0-15,0 0 0,0 0 16,0 0-16,1 0 0,20 0 0,-21 0 16,0 0-16,22 0 0,-22 0 15,21 0-15,-21 0 0,22 0 0,-22 0 16,21 0-16,0 0 15,-20 0-15,20 0 0,-21 0 0,21 0 16,1 0-16,-22 0 0,21 0 0,-21 0 16,22 0-16,-1 0 0,-21 0 15,22 0-15,-1 0 0,0 0 0,1 0 16,-1 0-16,0 0 0,1 0 16,-1 0-16,0 0 0,1 0 0,-1 0 15,0 0-15,1 0 0,-1 0 16,0 0-16,-21 0 0,22 0 0,-1 0 15,0 0-15,-20 0 0,20 0 16,0 0-16,-21 0 0,22 0 0,-1 0 16,0 0-16,1 0 0,-1 0 15,0 0-15,1 0 0,-1 0 16,0 0-16,1 0 0,-1 0 0,0 0 16,1 0-16,-1-21 0,0 21 0,1 0 15,-22 0-15,21 0 0,1 0 16,-22 0-16,21 0 0,0 0 0,-20 0 15,20 0-15,0 0 0,1 0 16,-1 0-16,0 0 0,1 0 0,20 0 16,-21 0-16,1-21 0,-1 21 15,0 0-15,1 0 0,-1 0 0,0 0 16,1 0-16,-1 0 0,0 0 0,1-21 16,-1 21-16,0 0 0,-20 0 15,20 0-15,0 0 0,1 0 16,-22 0-16,42 0 0,-20 0 0,-1-22 15,0 22-15,1 0 0,20 0 16,-21 0-16,22 0 0,-22 0 0,1 0 16,20 0-16,-21-21 0,22 21 0,-22 0 15,22 0-15,-22 0 0,0 0 16,1 0-16,20 0 0,-20-21 0,-1 21 16,0 0-16,1 0 0,-1 0 15,0 0-15,1 0 0,-1-21 16,0 21-16,1 0 0,-1 0 0,0 0 15,22 0-15,-22 0 0,0 0 16,1-21-16,-1 21 0,0 0 0,1 0 16,-22 0-16,21 0 0,1 0 0,-22 0 15,21 0-15,0 0 0,-20-21 16,20 21-16,-21 0 0,21 0 0,-20 0 16,-1 0-16,21 0 0,-21 0 15,0-22-15,1 22 0,-1 0 0,21 0 16,-21 0-16,0 0 0,1 0 0,20 0 15,-21 0-15,21 0 0,-20 0 16,20 0-16,-21 0 0,21 0 0,1 0 16,-1 0-16,0 0 15,-20 0-15,20 0 0,0 0 0,1-21 16,-1 21-16,0 0 0,-21 0 16,22 0-16,-1 0 0,0 0 0,-20 0 15,-1 0-15,21 0 0,-21 0 0,22 0 16,-22 0-16,0 0 0,21 0 15,-21 0-15,22 0 0,-22 0 0,21 0 16,-21 0-16,22 0 0,-22 0 16,0 0-16,0 0 0,0 0 0,1 0 15,-1 0 1,0 0 0,0 0-1,0 0 1,0 0-16,1-21 0,-1 21 15,0 0-15,0 0 0,0 0 16,0 0-16,22 0 0,-22 0 0,0 0 16,0 0-16,22 0 0,-22 0 0,0 0 15,0 0-15,0 0 0,0 0 16,22 0-16,-1 0 0,-21-21 16,0 21-16,1 0 0,-1 0 15,0 0-15,21 0 0,-21 0 16,22 0-16,-22 0 0,21 0 0,1 0 15,-1 0-15,0 0 0,1 0 16,-1 0-16,0 0 0,1 0 0,-1 0 16,-21 0-16,21 0 0,-20 0 15,-1 0-15,0 0 0,0 0 0,0 0 16,0 0-16,1 0 0,-1 0 16,0 0-16,0 0 0,0 0 0,0 0 15,1 0-15,-1 0 16,0 0-16,0 0 15,0 0 1,0 0-16,1 0 31,-22-21-15,21 21 0,0 0-1,-42 0 95,0 0-95,-1 0-15,1 0 16,0 0-16,-21 0 0</inkml:trace>
  <inkml:trace contextRef="#ctx0" brushRef="#br1" timeOffset="166875.82">635 8742 0,'0'0'0,"21"-21"16,-21 0-16,21 21 0,-21-22 16,0 1-16,21 0 15,-21 0-15,22 21 0,-22-21 16,0 0-16,0-1 16,0 1-1,-22 21 16,1 21-31,21 1 16,0-1-16,-21 0 0,0 0 16,0 0-16,21 0 0,-21 22 0,-1-1 15,22-21-15,0 22 0,-21-1 16,0 0-16,21-21 0,0 22 16,0-1-16,0-21 0,0 22 0,0-1 15,0-21-15,0 0 0,0 0 16,0 1-16,21-1 0,0 0 0,1-21 15,-1 0-15,0 21 0,0-21 16,21 0-16,-20 0 0,20 0 0,-21-21 16,21 21-16,1-21 15,-22 0-15,21-1 0,-21 1 0,1 0 16,20-21-16,-21-1 0,0 22 16,22-21-16,-22 0 0,-21-1 15,0 1-15,0 0 0,0-1 0,0 1 16,0 0-16,0 20 0,-21-20 15,-1 21-15,-20 0 0,21 0 0,0-1 16,-22 22-16,22 0 0,-21 0 16,21 0-16,-22 0 0,22 0 0,-21 0 15,21 0-15,-22 0 0,22 22 16,0-1-16,0-21 0,0 21 16,0 0-16,21 0 0,0 0 15,0 1-15,0-1 16,0 0-16,21 0 0,0-21 15,0 0-15,21 0 0,-20 0 16,20 0-16,0 0 0</inkml:trace>
  <inkml:trace contextRef="#ctx0" brushRef="#br1" timeOffset="167271.71">1566 8467 0,'0'-21'31,"-21"21"-31,0 0 0,0 0 16,0 0-16,-1 0 0,22 21 15,-21 0-15,21 0 16,-21 0-16,21 0 0,0 22 0,0-22 16,0 21-16,0 1 0,0-1 15,0 21-15,0-20 0,0 20 0,0-20 16,0 20-16,0 1 0,0-1 15,0 1-15,0-1 0,-21 1 0,21-1 16,0 22-16,0-22 0,0 1 16,-21 20-16,0-20 0,-1-1 15,22 1-15,-21-1 0,0 1 16,21-22-16,-21 1 0,21-1 0,0-21 16,0 0-16,0 0 0,0 1 15,0-44 1,0 1-1,0 0-15,0 0 0,0-21 0,0 20 16,0-20-16,0 0 0,0-1 16,0-20-16,21-1 0,-21 22 0</inkml:trace>
  <inkml:trace contextRef="#ctx0" brushRef="#br1" timeOffset="167644.1">1397 8700 0,'0'0'0,"-21"-22"0,21 1 0,-21 21 0,21-21 16,0 0-16,0 0 0,0 0 15,0-1-15,0 1 0,21 0 16,21 0-16,-21 21 0,0-21 16,22 21-16,-22 0 0,21-21 0,1 21 15,-22 0-15,21 0 0,0 0 16,1 0-16,-22 21 0,0-21 15,21 21-15,-20 0 0,-22 0 16,0 0-16,0 1 0,0 20 0,0-21 16,-22 21-16,1-20 0,0 20 15,-21-21-15,-1 21 0,22-20 0,-21-1 16,0 0-16,20 0 0,-20 0 16,21-21-16,0 21 0,0 1 15,-1-22-15,44 0 47,-1-22-47,0 22 16,0-21-16,0 0 0,0 0 0</inkml:trace>
  <inkml:trace contextRef="#ctx0" brushRef="#br1" timeOffset="167771.07">1990 8742 0,'0'0'0</inkml:trace>
  <inkml:trace contextRef="#ctx0" brushRef="#br1" timeOffset="168495.87">2286 8573 0,'21'0'0,"0"-22"0,-21 1 15,0 0-15,0 0 0,0 0 16,-21 21 0,0 0-16,0 0 0,0 0 0,-1 0 15,-20 0-15,21 0 0,0 21 16,0 0-16,-1 0 0,1 0 0,21 1 16,0 20-16,-21-21 0,21 0 15,0 22-15,0-22 0,0 21 16,0-21-16,0 22 0,0-22 15,21 0-15,-21 0 0,21-21 0,22 21 16,-22-21-16,0 0 0,21 0 16,-20 0-16,20 0 0,0-21 0,1 0 15,-22 0-15,21 0 0,0-1 16,-20 1-16,20 0 0,-21 0 0,0-21 16,0 20-16,1 1 0,-22 0 15,0 0-15,21 0 0,-21 0 0,0-1 16,21 1-16,-21 0 15,-21 21 1,21 21 0,-21 0-16,21 1 0,0-1 15,0 21-15,0-21 0,0 0 16,0 22-16,0-22 0,-22 0 16,22 21-16,0-20 0,-21-1 0,21 21 15,0-21-15,0 0 16,0 1-16,0-1 15,0-42 1,0-1 0,0 1-16,0 0 0,0 0 15,0 0-15,0 0 0,0-22 0,0 1 16,0 21-16,0-22 16,21 22-16,1-21 0,-1 0 0,0 20 15,21 1-15,-21-21 0,22 21 0,-1 0 16,-21-1-16,22 22 0,-22 0 15,21 0-15,-21 0 0,0 0 0,1 0 16,-1 22-16,0-1 0,0 0 16,-21 21-16,0-21 0,0 22 0,0-22 15,0 21-15,0-21 0,0 22 16,0-1-16,0-21 0,0 0 16,-21 22-16,21-22 0,0 0 0,-21-21 0,21 21 15,0 0 1,0-42-1,0 0 1</inkml:trace>
  <inkml:trace contextRef="#ctx0" brushRef="#br1" timeOffset="171651.76">3429 8932 0,'0'0'0,"-21"22"0,0-22 31,21-22-15,0 1-1,0 0-15,21 0 0,0 0 16,0 0-16,21-22 0,-20 22 0,-1-21 16,21-1-16,0 1 0,-20 0 15,20-1-15,0-20 0,1 21 0,-1-22 16,-21 22-16,21-22 0,-20 22 0,-1-22 16,0 22-16,-21 21 0,0-21 15,0 20-15,0 1 0,0 0 16,-21 21-16,0 0 0,-1 0 15,1 0-15,0 21 0,-21 0 0,21 1 16,-1-1-16,1 0 0,0 21 16,0 1-16,21-1 0,0-21 0,0 21 15,0 1-15,0-1 0,0-21 0,21 22 16,0-1-16,0-21 0,1 21 16,-1-20-16,0-1 0,0 21 0,0-21 15,0 0-15,-21 22 0,22-22 16,-22 0-16,0 0 0,0 0 0,0 1 15,0-1-15,-22-21 16,1 0-16,0 0 16,0 0-16,0 0 0,0 0 0,-1 0 15,1 0-15,0-21 0,21-1 16,-21 22-16,0-21 0,0 21 16,21-21-16,0 42 46,0 0-46,21-21 16,0 22-16,0-22 0,0 0 0,0 0 16,1 0-16,-1 21 0,21-21 15,-21 0-15,0 0 0,22 0 16,-22-21-16,21 21 0,-21-22 0,1 1 16,20 21-16,-21-21 0,0 0 15,0 0-15,1 0 0,-1-1 0,0-20 16,0 21-16,-21 0 0,21 0 15,-21-1-15,21 1 0,-21 0 0,0 0 16,0 0-16,22 21 0,-22-21 0,-22 21 47,22 21-31,-21 0-16,21 0 0,-21 0 15,21 0-15,-21 1 0,21-1 16,0 0-16,0 21 0,0-21 15,0 1-15,0-1 0,0 0 0,0 0 16,0 0-16,21 0 0,0 1 16,0-1-16,1-21 0,-1 21 15,21-21-15,-21 0 0,0 0 0,22 0 16,-22 0-16,21-21 0,-21 21 16,1-21-16,20-1 0,-21 1 0,0 0 15,0 0-15,1 0 0,-1 0 16,-21-22-16,0 22 0,0-21 0,0 21 15,0-22-15,0 22 0,0 0 0,-21-21 16,21 20-16,-22-20 16,1 21-16,-21 0 0,21 0 0,0-1 15,-1 1-15,-20 21 0,21 0 0,0-21 16,-22 21-16,22 0 0,0 0 16,0 0-16,0 21 0,0 0 0,-1-21 15,22 43-15,0-22 0,-21 0 16,21 21-16,0-20 0,0-1 0,0 21 15,0-21-15,0 22 0,0-22 0,0 21 16,0-21-16,21 22 0,1-22 16,-1 0-16,0 0 0,0 0 15,0 0-15,0 1 0,1-22 0,-1 0 16,21 0-16,-21 0 0,0 0 16,22 0-16,-22 0 0,21-22 0,-21 22 15,22-21-15,-1 0 0,-21 0 16,22 0-16,-22-22 0,0 22 0,21 0 15,-21-21-15,-21 21 0,22-1 0,-22-20 16,21 21-16,-21 0 0,21 0 16,-21-1-16,0 1 0,0 0 15,-21 21 1,0 0 0,-1 21-16,22 0 15,0 1-15,0-1 0,0 0 16,0 0-16,0 0 0,0 22 15,0-22-15,0 0 0,0 0 0,0 0 16,0 0-16,0 1 0,22-1 16,-1 0-16,-21 0 0,21-21 0,0 0 15,0 21-15,0-21 0,1 0 0,-1 0 16,0 0-16,0 0 16,0-21-16,0 0 0,1 0 0,-22 0 15,21-1-15,0 22 0,-21-42 0,21 21 16,-21 0-16,0 0 0,0-1 15,0 1-15,21-21 0,-21 21 0,0 0 16,0-1-16,0 1 0,0 0 16,0 0-16,0 0 15,0 42 17,0 0-32,0 0 15,0 0-15,0 1 0,-21-1 0,21 0 16,0 21-16,0-21 0,0 1 15,0-1-15,0 21 0,0-21 0,0 0 16,0 1-16,0-1 0,0 0 0,21 0 16,0-21-1,1 0-15,-1 0 0,0 0 0,0 0 16,0 0-16,0 0 0,1-21 0,-1 0 16,21 21-16,-21-21 15,0-1-15,1-20 0,-1 21 0,0 0 16,0 0-16,0-22 0,0 22 0,1-21 15,-22 21-15,0-1 0,0 1 16,0 0-16,0 0 0,0 0 0,0 0 16,-22 21-1,1 0-15,0 0 16,0 0-16,21 21 0,0 0 16,0 0-1,21-21-15,0 0 16,0 0-16,1 0 0,-1 0 15,0 0 1,0 0-16,0 0 0,0 0 16,1 0-16,-22-21 15,0 0 1,0 0 0,0 42 15,0 0-31,0 0 15,0 0-15,0 0 0,0 1 16,0-1-16,0 0 0,0 0 0,0 21 16,0-20-16,0-1 0,0 0 0,0 0 15,0 0-15,0 0 16,21 1-16,0-1 0,0 0 16,0 0-16,0-21 0,1 0 15,-1 0-15,0 0 16,0 0-16,0 0 0,0-21 0,1 0 15,-1 21-15,0-21 0,0-1 0,0-20 16,0 21-16,1 0 0,-1 0 16,-21-22-16,21 22 0,0-21 0,0 21 15,-21-22-15,0 22 0,21 0 16,1 0-16,-22 0 0,21-1 16,0 22-1,-21 22 1,0-1-16,0 0 15,0 0-15,0 0 16,21-21 15,-21-21 1,0 0-32,0 0 0,0 0 15,0-1 1,0 1-16,0 0 15,-21 21 1,0 0 0,0 21-1,21 0-15,-22 1 0,22-1 0,0 21 16,-21-21-16,21 0 0,-21 22 0,21-22 16,0 0-16,0 0 0,0 22 15,0-22-15,0 0 0,0 0 0,0 0 16,0 0-16,21-21 0,0 22 0,-21-1 15,22-21-15,-1 0 0,0 0 16,0 0-16,0 0 0,0 0 0,22 0 16,-22 0-16,0 0 0,21-21 15,-20-1-15,20 1 0,-21 0 16,0 0-16,0 0 0,1 0 0,-1-1 16,0 1-16,0 0 0,-21 0 15,0-21-15,0 20 0,0 1 16,0 0-16,0 42 62,0 0-62,21-21 16,0 0 0,1 0-16,-1 0 0,0 0 15,0 0-15,0 0 0,-21-21 16,21 21-16,1-21 0,-22 0 15,0 0-15,0 0 0,21 21 16,-21-22-16,0 1 0,0 0 0,0 0 16,0 0-16,-21 0 15,-1 21-15,1 0 16,0 0-16,0 0 16,0 0-16,0 0 15,-1 21-15,1 0 0,0 0 16,0 21-16,21-20 0,0-1 15,-21 21-15,0-21 0,21 0 16,-22 22-16,22-22 0,0 0 0,0 21 16,0-20-16,0-1 0,0 0 0,0 0 15,22 0-15,-1 0 0,0-21 16,-21 22-16,42-1 0,-21-21 0,1 0 16,-1 21-16,21-21 0,-21 0 15,22 0-15,-22 0 0,0 0 0,21 0 16,-21 0-16,1-21 0,-1 21 0,0-21 15,0-1-15,0 22 0,-21-21 16,21 0-16,-21 0 0,0 0 16,0 0-16,0-1 0,0 1 15</inkml:trace>
  <inkml:trace contextRef="#ctx0" brushRef="#br1" timeOffset="172288.39">7937 8361 0,'-21'0'0,"0"0"0,0 0 0,0 0 15,0 0-15,-1 0 16,1 0-16,42 0 31,1 0-31,-1 0 16,21 0-16,0 0 0,1 0 15,-1 0-15,22 0 0,-1 0 16,1 0-16,-1 0 0,1 0 0,-1-21 16,1 21-16,20 0 0,-20 0 15,-1 0-15,22 0 0,-22 0 0,1 0 16,-22 0-16,22 0 0,-22 0 16,-21 0-16,22 0 0,-22 0 0,-42 0 46,-1 0-46,1 0 0,0 0 0,0 0 16,0 0-16,0 0 0,-1 0 0,1 0 16,-21 0-16,21 0 0,-22 0 15,22 0-15,-21 0 0,0 0 16</inkml:trace>
  <inkml:trace contextRef="#ctx0" brushRef="#br1" timeOffset="172603.75">7916 8424 0,'0'0'0,"-63"22"16,42-22-16,42 0 31,21 0-31,-21 0 16,22 0-16,-1 0 0,21 0 0,-20 0 15,20-22-15,1 22 0,-22 0 16,22 0-16,-1 0 0,22 0 15,-22-21-15,1 21 0,-1 0 0,1 0 16,-22 0-16,22-21 0,-22 21 16,0 0-16,1 0 0,-1 0 0,-21 0 15,0 0-15,0-21 0,-21 0 32,0 0-17,0-1-15,-21 22 16,21-21-16,-21 21 0,21-21 15</inkml:trace>
  <inkml:trace contextRef="#ctx0" brushRef="#br1" timeOffset="173043.31">8932 8043 0,'0'0'0,"-21"0"0,0 0 16,0-21-16,0 21 0,-1 0 15,44 21 32,-1-21-47,0 22 0,0-22 0,0 21 16,0 0-16,22-21 0,-22 21 15,0 0-15,21 0 0,-20-21 0,20 22 16,-21-1-16,0-21 0,0 21 0,22-21 16,-22 0-16,0 0 0,0 0 15,-21 21-15,21-21 0,1 0 16,-44 0 31,1 0-47,0 0 0,0 21 0,0-21 15,0 21-15,-22 1 0,22-1 16,0 0-16,-21 0 0,20 0 0,-20 0 16,21 22-16,-21-22 0,20 0 0,-20 21 15,21-20-15,0-1 16,-22 0-16,22 21 0,0-21 0,0 1 15,0-1-15,0 0 0,21 0 16,0 0-16,-22-21 0,1 0 16,0 0-1,0-21 1,0 21-16</inkml:trace>
  <inkml:trace contextRef="#ctx0" brushRef="#br1" timeOffset="174189.91">2095 8636 0,'22'0'94,"-1"0"-78,0 0-16,0-21 15,0 21-15,0-21 0,1 0 16,-1-1-1,-21 1 1,0 0 31</inkml:trace>
  <inkml:trace contextRef="#ctx0" brushRef="#br1" timeOffset="179079.91">10308 8403 0,'0'0'0,"-21"0"15,21 21-15,21-42 94,0 21-78,0-21-16,-21 0 0,22 0 15,-1 21-15,0-43 0,0 22 16,0 0-16,0-21 0,1 21 0,20-22 15,-21 1-15,0 0 0,22-1 0,-22 22 16,0-21-16,0-1 0,21 1 16,-20 21-16,-22-21 0,21 20 0,-21 1 15,0 0-15,0 0 0,-21 21 32,-1 0-32,1 0 0,0 0 0,0 21 15,0-21-15,0 21 0,-1 0 16,22 1-16,-21-1 0,21 0 0,-21 0 15,21 0-15,0 0 0,0 1 16,0-1-16,0 0 0,0 0 16,0 0-16,0 0 0,21 1 15,0-1-15,1 0 0,-1-21 16,0 21-16,0 0 0,0-21 0,0 21 16,1 1-16,-1-22 0,-21 21 0,21 0 15,0 0-15,-21 0 16,0 0-16,0 1 15,-21-22-15,0 21 0,0-21 0,-1 0 16,1 0-16,0 0 0,0 0 16,0 0-16,0 0 0,-1 0 0,1 0 15,0 0-15,0 0 16,21-21-16,-21-1 0,0 1 16,21 0-16,-22 0 0,22 0 15,0 0-15,0-1 16,0 44 15,0-1-31,0 0 16,0 0-16,22-21 0,-22 21 0,21 0 15,0 1-15,-21-1 16,21 0-16,0 0 0,0-21 16,1 21-16,-1-21 0,0 0 15,0 0-15,21 0 16,-20 0-16,-1 0 0,21 0 0,0 0 15,1 0-15,-1-21 0,22 0 0,-22 0 16,21 0-16,-20-1 0,20 1 16,-20 0-16,-1-21 0,0 21 0,1-22 15,-1 1-15,-21 21 0,21-22 0,-20 22 16,-1-21-16,-21 21 0,0-22 16,0 22-16,21 0 0,-21 0 0,0 0 15,0 0-15,-21-1 16,0 22-16,-1 0 15,1 0-15,0 0 0,0 0 16,0 22-16,0-1 16,21 0-16,-22 21 0,22-21 15,0 1-15,0 20 0,0-21 0,0 0 16,0 22-16,0-22 0,0 21 16,0-21-16,0 0 0,0 1 0,0-1 15,0 0-15,22 0 0,-1 0 0,-21 0 16,21-21-16,0 22 0,0-22 15,0 0-15,1 21 0,-1-21 0,21 0 16,-21 0-16,22 0 0,-22 0 16,21 0-16,-21 0 0,22 0 15,-1 0-15,-21-21 0,21-1 0,-20 22 0,20-21 16,-21 0-16,21 0 16,-20 0-16,20 0 0,-21-1 0,0 1 15,0-21-15,1 21 0,-1-22 0,0 22 16,-21-21-16,0 21 0,21 0 15,-21-22-15,0 22 0,0 0 0,0 0 16,0 0-16,-21-1 16,0 22-1,0 0-15,-1 0 0,1 0 16,0 22-16,0-22 16,0 21-16,21 21 0,-21-21 0,-1 0 15,22 22-15,0-1 0,-21-21 0,21 22 16,0-1-16,0-21 15,0 21-15,0-20 0,0-1 0,0 0 16,21 0-16,-21 0 0,22-21 0,-1 21 16,0-21-16,21 0 0,-21 0 15,1 0-15,-1 0 0,0 0 0,21 0 16,-21 0-16,1-21 0,20 0 16,-21 0-16,0 0 0,0 0 0,-21-1 15,22 22-15,-22-21 0</inkml:trace>
  <inkml:trace contextRef="#ctx0" brushRef="#br1" timeOffset="181677.09">12848 8297 0,'0'0'15,"-21"22"1,0-22 15,21-22 0,21 22-31,0-21 0,0 0 16,0 0-16,1 0 0,-1 0 16,0-22-16,21 1 0,1 21 0,-22-22 15,21-20-15,0 21 0,1-1 0,-1 1 16,-21 0-16,22-1 0,-22 1 15,21 0-15,-42 20 0,21-20 0,-21 21 16,0 0-16,-21 21 16,0 0-16,0 0 15,-22 0-15,22 0 0,-21 21 0,21 0 16,0 0-16,-1 0 0,1 1 16,21-1-16,0 0 0,0 0 0,0 0 15,0 0-15,0 22 0,21-22 16,1 0-16,20 0 0,-21 0 0,0 1 15,22 20-15,-22-21 0,0 0 0,0 0 16,0 1-16,0-1 0,1 0 16,-22 0-16,21 0 0,-21 0 15,0 1-15,-21-1 16,-1-21-16,1 0 16,0 0-16,0 0 0,0 0 0,0 0 15,-1-21-15,1-1 0,0 22 16,0-21-16,0 21 0,0-21 15,21 42 17,0 0-32,0 1 15,0-1-15,21 0 0,0 0 16,0-21-16,0 21 0,0-21 16,1 0-16,-1 0 0,0 0 0,21 0 15,-21 0-15,22 0 0,-22 0 16,21 0-16,-21 0 0,22 0 15,-1-21-15,-21 0 0,0 0 0,22 0 16,-22-1-16,0 1 0,0-21 16,0 21-16,1-22 0,-1 1 0,0 21 15,-21-21-15,0-1 0,21 22 0,0 0 16,-21-21-16,0 20 0,0 1 16,0 0-16,0 42 31,0 0-31,0 22 15,-21-22-15,21 0 0,-21 0 16,21 22-16,0-22 0,0 21 16,0-21-16,0 22 0,0-22 15,0 0-15,0 21 0,0-21 0,0 1 16,0-1-16,21 0 0,0-21 16,0 21-16,1-21 0,20 21 15,-21-21-15,0 0 0,0 0 0,22 0 16,-22 0-16,21-21 0,-21 21 15,1-21-15,20 0 0,-21 0 0,0-22 16,0 22-16,1 0 0,-1-21 16,-21-1-16,21 22 0,-21-21 15,0-1-15,0 1 0,0 21 0,0-21 16,-21 20-16,0-20 0,-1 21 0,1 0 16,0 21-16,0-21 0,0-1 15,0 22-15,-22 0 0,22 0 0,0 0 16,-21 0-16,20 22 0,1-1 15,0-21-15,0 21 0,-21 21 0,20-21 16,1 1-16,21 20 0,0-21 16,-21 21-16,21-20 0,0 20 0,0 0 15,0-21-15,0 22 0,0-22 0,21 21 16,0-21-16,1 1 0,-1-1 16,21 0-16,-21 0 0,22-21 15,-22 0-15,21 21 0,-21-21 0,22 0 0,-1 0 16,-21 0-16,21 0 0,1-21 15,-1 0-15,-21 0 0,22 0 16,-22-1-16,21 1 0,-21-21 0,22 21 16,-22-22-16,0 22 0,0-21 15,0 21-15,-21-22 0,21 22 0,-21 0 16,22 0-16,-22 0 0,0 0 0,0-1 16,0 44 15,-22-22-31,22 21 15,-21 0-15,21 0 0,-21 0 0,21 0 16,0 22-16,0-22 0,0 0 0,0 21 16,0-20-16,0-1 15,0 0-15,0 0 0,0 0 0,0 0 16,0 1-16,0-1 0,21-21 0,0 0 16,1 21-16,-1-21 15,0 0-15,0 0 0,0 0 0,0 0 16,1-21-16,-22 0 0,21 21 0,0-22 15,0 1-15,0 0 0,-21-21 16,21 21-16,-21-1 0,22-20 0,-22 21 16,0 0-16,0-22 0,21 22 15,-21 0-15,0 0 16,0 0-16,0 0 16,0 42 30,0 0-46,0 0 16,0 21-16,0-20 0,0-1 0,0 0 16,0 21-16,0-21 0,0 1 0,0-1 15,0 0-15,0 21 0,0-21 16,0 1-16,0-1 0,0 0 16,0 0-16,21-21 0,0 0 31,0 0-31,0 0 0,1 0 15,-1 0-15,0-21 0,0 0 0,0 0 16,0 21-16,1-43 0,20 22 16,-21 0-16,0-21 0,22 20 0,-22-20 15,0 0-15,21 21 0,-21-22 0,1 22 16,-1-21-16,0 21 0,0-1 16,-21 1-16,21 21 0,-21-21 0,-21 21 31,0 0-31,0 0 15,0 21-15,21 0 16,0 1-16,0-1 0,0 0 16,0 0-16,0 0 0,0 0 15,21 1-15,-21-1 0,21-21 0,0 21 16,-21 0-16,21 0 0,0 0 16,1 1-16,-1-1 0,-21 0 15,21-21-15,-21 21 0,0 0 16,0 0-1,-21-21-15,0 0 16,-1 0-16,1 0 0,0 0 16,0 0-16,0-21 0,21 0 0,-21 21 15,-1-21-15,22 0 16,-21 21-16,0 0 16,21 21 15,0 0-16,21 0-15,0-21 0,1 21 0,-1 1 16,0-22-16,0 0 16,0 0-16,0 21 0,1-21 0,20 0 15,-21 0-15,0 0 0,22 0 0,-22 0 16,21 0-16,-21-21 0,0 21 16,22-22-16,-22 1 0,0 0 15,0 0-15,22-21 0,-22-1 16,0 22-16,0-21 0,0 21 15,-21-1-15,0-20 0,0 21 0,0 0 16,0 0-16,0-1 0,0 1 0,-21 21 31,0 0-31,0 0 0,0 21 16,21 1-16,-22-1 0,22 0 16,-21 21-16,21-21 0,0 1 15,0 20-15,0-21 0,0 0 0,0 22 16,0-22-16,0 0 0,21 0 15,1 0-15,-1-21 0,0 21 0,0-21 16,0 0-16,0 0 16,1 0-16,20 0 0,-21 0 15,21 0-15,-20 0 0,20 0 0,0-21 16,-21-21-16,22 21 0,-1 0 0</inkml:trace>
  <inkml:trace contextRef="#ctx0" brushRef="#br1" timeOffset="183171.32">16976 7218 0,'-85'-21'31,"64"21"-31,0 0 0,-1 21 15,22 0-15,-21 0 0,0 0 16,0 22-16,0-22 0,21 21 0,-21 1 16,-1-1-16,1 0 0,0 1 15,21-1-15,0 0 0,-21 1 0,21-1 16,0 0-16,0 1 0,0-22 0,0 21 16,0 0-16,21-20 0,-21-1 15,21 0-15,0 21 0,1-42 0,-1 21 16,0 1-16,21-22 0,-21 0 15,1 0-15,-1 0 0,0 0 16,0-22-16,0 1 0,22 21 0,-22-21 16,0-21-16,0 21 0,0-1 15,0 1-15,1-21 0,-22 21 0,21 0 16,-21-22-16,21 22 0,-21 0 0,0 0 16,0 0-16,0-1 0,0 1 15,0 42 1,0 1-1,0-1-15,-21 0 0,21 0 16,-21 0-16,21 0 0,0 1 0,0-1 16,0 0-16,0 0 0,0 21 15,0-20-15,0-1 0,0 0 16,0 0-16,0 0 0,21-21 16,0 0-16,0 0 15,0 0-15,0 0 0,1 0 0,-1 0 16,21-21-16,-21 0 0,0 21 0,1-21 15,-1 0-15,0-1 0,-21-20 16,0 21-16,0 0 0,0 0 0,0-22 16,0 22-16,0 0 0,0 0 15,0 0-15,-21-1 0,0 1 0,-1 21 16,1 0-16,0-21 0,0 21 0,0 0 16,0 0-16,-1 0 0,1 0 15,21 21 1,0 0-16,21-21 15,1 0-15,-1 0 0,21 0 16,0 22-16,1-22 0,-1 0 0,22 0 16,-1 0-16,-21 0 0,22 0 0,-22 0 15,22 0-15,-22-22 0,0 22 16,1-21-16,-22 21 0,21 0 0,-21-21 16,1 21-16,-22-21 15,0 0 1,0 0-1,-22 21-15,1 0 0,0 0 16,0 0-16,0 0 0,0 21 0,-1 0 16,1 0-16,0 0 0,-21-21 0,21 43 15,21-22-15,-22 0 0,1 0 16,21 0-16,-21 0 0,21 1 0,0-1 16,0 0-16,0 0 0,0 0 0,0 0 15,0 1-15,0-1 0,21-21 16,0 21-16,1-21 0,-1 0 0,0 0 15,0 0-15,21 0 16,-42-21-16,43 0 0,-22-1 16,0 1-16,0-21 0,0 21 15,1 0-15,-1-22 0,-21 1 16,21 0-16,0-1 0,0-20 0,-21 20 16,21-20-16,1-1 0,-22 1 15,0-1-15,21 22 0,-21 0 0,21-1 16,-21 1-16,0 21 0,0-21 0,0 20 15,-21 44 1,0-22 0,-1 42-16,22-21 0,0 21 0,-21 1 15,21-1-15,-21 0 16,21 22-16,0-22 0,0 1 0,0-1 16,0 0-16,-21 1 0,21-1 15,0 0-15,0-21 0,0 1 0,0 20 16,0-21-16,0 0 0,0 0 0,0 1 15,0-1-15,21 0 0,0 0 16,0-21-16,1 0 0,-1 0 16,0 0-16,0 0 0,0 0 0,22 0 15,-22 0-15,21-21 0,0 0 16,1 21-16,-22-21 0,21-1 0,1 1 16,-1 0-16,-21 0 0,21 0 0,-20 0 15,-22-1-15,0-20 16,21 21-16,-21 0 0,0-22 0,0 22 15,0 0-15,-21 0 0,21 0 16,-22 21-16,1 0 0,0 0 0,0 0 16,0 0-16,0 21 0,-22-21 0,22 21 15,0 21-15,21-20 0,-21-1 16,0 0-16,21 21 0,0-21 0,-22 1 16,22-1-16,0 21 0,0-21 0,22 0 15,20 1-15,-21-1 16,0-21-16,22 21 0,-22-21 0,21 0 15,-21 0-15,22 0 0,-1 0 16,-21 0-16,21 0 0,1-21 16,-22 21-16,21-21 0,-21-1 0,1 1 15,-1 0-15,0 0 0,-21 0 16,0 0-16,0-1 0</inkml:trace>
  <inkml:trace contextRef="#ctx0" brushRef="#br1" timeOffset="183943.26">15092 7853 0,'0'21'47,"0"0"-31,0 0-16,0 1 15,21-1-15,0 0 0,-21 0 16,0 0-16,0 0 16,0 1-16,0-1 0,0 0 15,0 0-15,0 0 0,0-42 47,0 0-31,21 0-16,-21 0 0,21-1 15,1 1-15,-1 0 0,0-21 0,0 21 16,0-1-16,0-20 0,22 21 16,-22 0-16,0 0 0,0-1 0</inkml:trace>
  <inkml:trace contextRef="#ctx0" brushRef="#br1" timeOffset="185731.64">10922 9440 0,'21'-21'47,"0"0"-47,-21 0 16,0 0-1,0 0-15,0-1 0,0 1 16,0 0-16,-42 0 16,21 21-16,-22-21 0,22 21 15,-21-21-15,0-1 0,-1 22 0,22 0 16,-21 0-16,21 0 0,-22 0 0,22 0 15,0 22-15,0-1 0,-22 0 16,43 0-16,-21 0 0,0 22 0,0-1 16,0-21-16,21 21 0,-21 1 15,21-1-15,0 0 0,0 1 0,0-22 16,0 21-16,21-21 0,0-21 0,0 22 16,0-22-16,0 0 0,22 0 15,-22 0-15,21 0 0,-21 0 0,22-22 16,-1 1-16,0 0 0,1 0 15,-1-21-15,0 20 0,1-20 16,-22 21-16,21-21 0,1-1 0,-22 22 16,0-21-16,0-1 0,0 1 0,0 0 15,-21-22-15,0 22 0,0 0 16,0-1-16,0-20 0,0 20 0,0 22 16,0-21-16,0 21 0,0 0 15,0-1-15,-21 22 0,0 0 16,0 0-16,0 22 0,21 20 15,-21-21-15,21 21 0,-22 1 16,22-1-16,0 22 0,0-22 0,0 0 16,0 1-16,0-1 0,0 0 15,0 1-15,0-1 0,0-21 16,22 21-16,-1-20 0,0-1 0,-21 21 16,21-42-16,0 21 0,0 0 15,1-21-15,-1 0 0,0 0 0,0 0 16,0 0-16,0 0 0,1-21 0,-1 0 15,0 0-15</inkml:trace>
  <inkml:trace contextRef="#ctx0" brushRef="#br1" timeOffset="189090.7">11493 9229 0,'0'0'0,"22"-21"0,-22-1 16,0 1-1,-22 21 1,1 0-16,21 21 0,-21 1 15,21-1-15,0 0 0,-21 0 0,21 0 16,-21 0-16,21 1 0,0-1 0,0 21 16,0-21-16,0 0 0,0 1 15,0-1-15,0 0 0,0 0 0,0 0 16,0 0-16,0 1 0,21-22 0,0 21 16,0-21-16,0 0 15,1 0-15,-1 0 0,0 0 0,0-21 16,0-1-16,0 1 0,1 0 0,-1 0 15,0 0-15,0 0 16,0-1-16,0-20 0,-21 21 0,0-21 16,0 20-16,0-20 0,0 21 0,0 0 15,0-22-15,-21 22 0,0 0 16,0 21-16,-21-21 0,20 21 0,1 0 16,0 0-16,0 0 0,0 0 0,-22 21 15,22 0-15,0 0 0,21 1 16,-21-1-16,21 0 0,-21 0 0,21 21 15,0-20-15,0-1 0,0 21 0,0-21 16,0 0-16,0 1 0,0-1 16,0 0-16,21 0 0,0 0 15,0-21-15,0 21 0,1-21 0,-1 22 16,0-22-16,21 0 0,-21 0 16,1 0-16,-1-22 0,0 1 0,21 21 15,-21-21-15,1 0 0,-1 0 0,0 0 16,21-1-16,-21 1 0,1 0 15,-22-21-15,21 21 0,0-1 0,0 1 16,-21 0-16,0 0 0,21 0 0,0 0 16,-21-1-1,0 44 1,0-1 0,-21 0-16,21 0 0,-21 0 15,21 0-15,0 1 0,0-1 0,0 0 16,0 0-16,0 0 0,0 0 0,0 1 15,0-1-15,0 0 0,0 0 0,0 0 16,21 0-16,0-21 16,1 0-16,-1 0 0,21 0 15,-21 0-15,0 0 0,22-21 16,-22 0-16,0 0 0,21 0 0,-20 0 16,-1-1-16,0 1 0,0 0 0,0 0 15,0 0-15,-21 0 0,0-1 16,22 1-16,-22 0 0,0 0 0,0 0 15,0 0-15,0-1 16,-22 44 15,22-1-31,0 0 0,0 0 16,-21 0-16,21 22 0,0-22 0,0 0 16,0 0-16,0 0 0,0 0 15,0 1-15,0-1 0,0 0 0,0 0 16,21 0-16,1 0 15,-1-21-15,0 0 0,0 0 16,0 0-16,0 0 0,1-21 0,-1 0 16,21 0-16,-21 21 0,0-21 15,1 0-15,-1-22 0,-21 22 16,21 0-16,0 0 0,0 0 0,-21-22 16,21 22-16,-21 0 0,22-21 0,-22 20 15,0 1-15,0 0 16,0 0-16,0 42 31,-22-21-31,22 21 0,-21 0 16,21 1-16,0-1 0,0 0 0,-21 21 15,21-21-15,0 1 0,0-1 16,0 21-16,0-21 0,0 0 16,0 1-16,0-1 0,21 0 0,-21 0 15,21-21-15,22 21 0,-22-21 0,0 0 16,21 0-16,-20 0 0,20 0 15,-21 0-15,21 0 0,-20 0 0,20-21 16,0 0-16,-21 0 0,1 0 0,20-1 16,-21 1-16,0 0 0,0 0 15,1 0-15,-1-22 0,-21 22 16,0 0-16,0 0 0,0-21 0,0 20 16,0 1-16,-21 21 31,-1 0-31,22 21 15,-21 1-15,21-1 0,0 0 16,0 21-16,-21-21 0,21 1 16,0-1-16,0 0 0,-21 0 0,21 0 15,0 0-15,0 1 0,0-1 16,0 0-16,0 0 16,0-42 15,0 0-16,0 0-15,0-1 0,0 1 16,0 0-16,0 0 0,21 0 16,0-22-16,0 22 0,1 0 0,-1 0 0,0-21 15,0 20-15,0 1 0,22 21 16,-22-21-16,0 21 0,21 0 16,-21 0-16,1 0 0,-1 0 0,0 0 15,-21 21-15,0 0 0,21 1 0,-21-1 16,0 0-16,0 0 0,0 0 15,0 0-15,0 1 0,0-1 0,21 0 16,-21 0-16,0 0 0,0 0 0,0 1 16,21-22-16,1 21 0,-1-21 15,0 21-15,0-21 16,0 0-16,0 0 0,1 0 0,-1 0 16,0 0-16,0-21 0,0 21 15,0-21-15,22-1 0,-22 1 0,0 0 16,0 0-16,0 0 0,1-22 0,-1 22 15,-21-21-15,21 0 0,0-1 16,-21 1-16,21-22 0,-21 22 0,0 0 16,0-1-16,0 22 0,0-21 0,0 21 15,0 0-15,0-1 0,0 1 16,0 0-16,-21 21 16,0 0-16,0 21 15,21 0-15,0 22 16,-21-22-16,21 21 0,-22 1 0,22-22 15,0 21-15,-21 0 0,21 1 0,0-1 16,0-21-16,0 22 0,0-22 16,0 21-16,0-21 0,0 0 0,0 1 15,0-1-15,0 0 0,21 0 0,1-21 16,-1 21-16,0-21 16,0 0-16,0 0 0,0 0 0,22 0 0,-22 0 15,21 0-15,-21 0 0,22-21 0,-22 21 16,21-21-16,-21 0 0,1 0 15,20-1-15,-21 22 0,0-42 16,0 21-16,1 0 0,-1 0 0,-21-1 16,0 1-16,21 21 0,-21-21 15,0 0-15,0 0 16,0 42 0,0 0-1,0 0-15,0 0 0,-21 1 16,21-1-16,0 0 0,0 0 0,0 0 15,0 0-15,0 1 0,0-1 16,21 0-16,-21 0 0,21-21 16,0 0-16,0 21 0,1-21 0,-1 0 15,0 0-15,21 0 0,-21 0 16,22 0-16,-22-21 0,21 21 16,1-21-16,-1 0 0,-21 21 0,21-21 15,1-1-15,-22-20 0,0 21 16,0 0-16,0 0 0,-21-22 0,0 22 15,0-21-15,0 21 0,0-1 0,0-20 16,-21 21-16,0 0 0,-21 0 16,21 21-16,-1-22 0,-20 1 0,21 21 15,-21 0-15,20 0 0,-20 0 0,21 0 16,-21 0-16,20 0 0,1 21 16,0 1-16,0-1 0,0 0 15,0 42-15,-1-41 0,22 20 16,0-21-16,0 0 0,0 0 15,0 22-15,0-22 0,0 0 0,22 0 16,-1 0-16,0 1 0,21-22 0,-21 21 16,1-21-16,20 0 0,0 21 15,-21-21-15,22 0 0,-1 0 0,22 0 16,-22 0-16,21 0 0,-20-21 0,20 0 16,1 21-16,-1-22 0,-20 1 15,20 0-15,-21-21 0,1 21 16,-22-1-16,21-20 0,-21 21 0,-21-21 15,0 20-15,0 1 0,0-21 0,0 21 16,0 0-16,0-1 0,-21 22 0,21-21 16,-21 0-16,0 21 0,0 0 15,0 0-15,-1 0 0,1 0 16,0 0-16,0 21 0,-21 0 0,20 1 16,1-1-16,0 0 0,0 0 15,0 21-15,0-20 0,-1-1 16,22 21-16,0-21 0,0 0 0,-21 1 0,21-1 15,0 0-15,0 0 0,0 0 16,0 0-16,21-21 0,1 22 16,-1-22-16,0 0 0,0 0 0,0 0 15,0 0-15,1 0 16,-1 0-16,0-22 0,0 1 0,0 0 16,0 0-16,22 0 0,-43 0 0,21-1 15,0 1-15,0 0 0,0-21 16,1 21-16,-1-1 0,0 1 0,0 0 15,-21 0-15,0 0 0,21 21 0,-21-21 16,0 42 0,0 0-1,0 0-15,0 0 0,0 0 16,0 1-16,0-1 0,0 0 0,0 0 16,21 0-16,-21 0 0,22 1 0,-1-1 15,-21 0-15,21-21 16,0 21-16,0-21 0,0 21 0,1-21 15,20 0-15,-21 0 0,21 0 0,1 0 16,-1 0-16,0 0 0,22 0 16,-22 0-16,22 0 0,-22 0 0,22-21 15,-1 21-15,-21-21 0,22 0 0,-22 0 16,-21-1-16,22 1 0,-22 0 16,0 0-16,0 0 0,-21 0 15,0-43-15,0 43 0,0 0 0,-21 0 16,0-1-16,0 1 0,0 21 15,-1-21-15,1 0 0,0 21 0,-21 0 16,21 0-16,-1 0 0,-20 0 16,21 0-16,0 21 0,-22 0 15,22 0-15,0 1 0,-21 41 16,21-21-16,21-20 16,0-1-16,0 21 0,0-21 0,0 0 15,0 1-15,0-1 0,21 0 16,0-21-16,0 21 0,0-21 15,0 0-15,1 0 0,-1 0 0,0 0 16,0 0-16,0 0 0,0 0 0,22 0 16,-22-21-16,0 0 0,0 0 15,0-1-15,1 1 0,-1 0 16,21-21-16,-21-1 0,0 1 0,22-64 16,-22 64-16,-21 0 15,21-22-15,0 22 0,0-64 16,-21 64-16,22-1 0,-22 22 0,0-21 15,0 21-15,0-22 0,0 22 16,0 0-16,0 0 0,-22 21 31,1 21-31,21 0 0,-21 0 0,0 22 16,0-22-16,21 21 0,-21 0 16,-1 64-16,22-42 15,0-22-15,0 22 0,0-22 0,0 21 0,0-20 16,0-1-16,0 0 0,22-20 15,-1 20-15,0-21 0,21 0 16,-21 22-16,1-43 0,20 21 0,0-21 16,-21 0-16,22 0 0,-1 0 0,0 0 15,-20 0-15,20 0 0,0 0 16,-21-21-16,22-1 0,-22 1 0,0 21 16,0-21-16,0 0 0,-21 0 0,0 0 15,0-1-15</inkml:trace>
  <inkml:trace contextRef="#ctx0" brushRef="#br1" timeOffset="191913.27">10837 10499 0,'21'0'32,"-21"-21"-32,22-1 31,-22 1 0,0 0-31,0 0 16,0 0-16,-22 0 15,1-1-15,21 1 0,-21 0 16,0 0-16,0 21 0,21-21 16,-21 21-16,-1-21 0,1 21 15,0 0-15,0 0 16,0 0-16,0 0 0,-1 0 16,1 0-16,0 0 0,0 0 0,0 21 15,-22-21-15,22 21 0,0 0 16,0 0-16,0 0 0,0 22 0,-1-22 15,1 21-15,0 1 0,21-22 16,-21 21-16,0 0 0,0 1 0,21-1 16,0 0-16,0 1 0,-22-1 0,22 0 15,0-20-15,0 20 16,0 0-16,0-21 0,0 22 0,0-22 16,0 0-16,0 21 0,22-20 0,-1-1 15,0-21-15,0 21 0,0-21 16,0 0-16,1 0 0,-1 0 0,21 0 15,-21 0-15,0-21 0,22 0 0,-22-1 16,21 1-16,-21 0 0,1 0 16,20 0-16,-21 0 0,0-1 0,0-20 15,1 21-15,-1 0 0,0 0 0,-21-22 16,0 22-16,21 0 0,-21 0 16,21 0-16,-21-1 0,0 1 0,0 0 15,0 0-15,-21 21 47,0 0-47,21 21 16,0 0-16,0 0 0,-21 1 0,21 20 15,0-21-15,0 0 0,0 0 16,0 22-16,0-22 0,0 0 0,0 0 16,0 0-16,0 1 0,0-1 0,0 0 15,21 0-15,0-21 16,0 0-16,0 0 15,1 0-15,-1 0 0,0-21 16,0 0-16,0 0 0,22 21 16,-22-22-16,0 1 0,0-21 0,0 21 15,0 0-15,-21-1 0,22-20 0,-22 21 16,21 0-16,-21-22 0,21 22 16,-21 0-16,0 0 0,0 0 15,0 0-15,0 42 31,0 0-15,0 0-16,0 0 0,-21 22 0,21-22 16,0 0-16,0 0 0,0 21 15,-21-20-15,21-1 0,0 0 16,0 0-16,0 0 0,0 0 0,0 1 16,0-1-16,0 0 0,21-21 15,0 0-15,0 0 0,0 0 16,0 0-16,1 0 0,20 0 0,-21-21 15,0 0-15,22 21 0,-22-22 0,21 1 16,-21-21-16,0 21 0,22 0 16,-22-1-16,0-20 0,0 21 0,0-21 15,-21 20-15,0-20 0,22 21 0,-22 0 16,0 0-16,0-1 16,-22 22-1,22 22-15,0-1 16,0 0-16,-21 0 0,21 0 15,0 0-15,0 1 0,0-1 0,0 0 16,0 0-16,0 0 0,0 0 0,0 1 16,0-1-16,0 0 15,0 0-15,0 0 16,-21-42 15,0 0-15,0 0-16,0 21 15,-1 0-15,1 0 32,21 21-32,0 0 15,0 0-15,0 0 16,21-21 0,1 22-16,-1-22 0,0 0 15,0 0-15,0 0 0,0 0 16,1 0-16,20 0 0,-21 0 15,0-22-15,0 22 0,1-21 0,-1 0 16,21 0-16,-21 21 0,-21-21 0,21-22 16,1 22-16,-1 0 0,0-21 15,0 21-15,-21-22 0,21 1 0,0-22 16,-21 22-16,0 0 0,22-22 16,-1 22-16,-21 0 0,0-1 15,0 1-15,0 0 0,0 20 0,0 1 16,0 0-16,0 0 15,0 42 1,0 0-16,0 0 0,0 1 16,0 20-16,0 0 0,0 1 0,0-1 15,0 0-15,0 1 0,0-1 16,0 0-16,-21 1 0,21-1 0,-22 0 16,22 1-16,0-22 0,0 21 0,0-21 15,0 0-15,0 1 0,0-1 0,0 0 16,0 0-1,22-21-15,-1 0 0,0 0 16,0 0-16,0 0 0,0 0 0,1-21 16,20 0-16,-21 21 0,0-21 15,0-1-15,22 1 0,-22 0 0,0 0 16,0 0-16,0 0 0,1-22 0,-1 22 16,-21 0-16,0 0 0,21 0 15,-21-1-15,21 1 0,-21 0 16,0 42-1,-21 0 1,0-21-16,21 22 0,-21 20 16,21-21-16,0 0 0,0 0 15,0 1-15,0-1 0,0 21 0,0-21 16,0 0-16,0 1 0,0-1 16,0 0-16,21-21 0,0 0 15,0 21-15,0-21 0,0 0 0,1 0 16,20 0-16,-21 0 0,0 0 0,22-21 15,-22 0-15,0 21 0,0-21 16,0-1-16,0 1 0,1 0 0,-1 0 16,-21 0-16,0 0 0,0-22 0,0 22 15,0-21-15,0 21 16,0-22-16,-21 22 0,-1 0 0,1 0 0,0 0 16,0 21-16,0 0 0,0 0 15,-1 0-15,1 0 0,0 0 16,0 0-16,0 21 0,0-21 0,21 21 15,-22-21-15,1 21 0,0 0 16,0-21 0,0 0-1</inkml:trace>
  <inkml:trace contextRef="#ctx0" brushRef="#br1" timeOffset="192143.15">11769 10393 0,'0'21'0,"0"-42"0,21 42 31,0-21-31,0 0 0,21 0 0,1 0 16,-1 0-16,0 0 0,1 0 0,20-21 15,-20 21-15,20 0 0,-21-21 16,22 21-16,-22-21 0,1 21 0,-22 0 15,21 0-15,-21 0 0,0 0 16,-21-22 0</inkml:trace>
  <inkml:trace contextRef="#ctx0" brushRef="#br1" timeOffset="193131.54">13060 10499 0,'0'0'0,"0"-21"16,-21 21 15,-1 21-31,22 0 16,0 0-16,-21 21 0,21-20 16,0-1-16,-21 0 0,21 21 0,0-21 15,0 1-15,0-1 0,0 0 16,0 0-16,0 0 0,0 0 0,0 1 15,0-44 32,0 1-31,0 0-16,0 0 0,0 0 16,0 0-16,0-1 0,0 1 0,0-21 15,21 21-15,0-22 0,1 22 0,-22-21 16,21 21-16,0 0 0,21-1 15,-21 1-15,1 0 0,-1 0 0,21 0 16,-21 21-16,0 0 0,1 0 0,-1 0 16,0 0-16,0 21 0,0 0 15,0 0-15,-21 0 0,0 22 0,0-22 16,0 21-16,22-21 0,-22 22 16,0-22-16,0 0 0,0 21 15,0-20-15,0-1 0,0 0 16,0 0-16,0-42 47,0 0-47,0 0 15,0-1-15,0 1 0,21-21 16,-21 21-16,21 0 0,0-22 16,0 22-16,0-21 0,1 21 0,-1-1 0,0-20 15,0 21-15,0 21 16,0-21-16,1 21 0,20 0 0,-21 0 15,0 21-15,0 0 0,1 0 16,-22 0-16,0 1 0,0 20 16,0-21-16,0 0 0,0 22 0,0-22 15,0 0-15,0 21 0,0-21 0,0 1 16,-22-1-16,1 0 16,21 0-16,0 0 15,0-42 32,0 0-47,21 0 16</inkml:trace>
  <inkml:trace contextRef="#ctx0" brushRef="#br1" timeOffset="193384.39">14012 10393 0,'0'0'0,"0"-21"31,0 42-15,0 0-16,0 0 16,0 0-16,0 1 0,0 20 0,0-21 15,0 0-15,0 22 0,0-22 16,-21 0-16,21 0 0,0 0 0,0 0 16,-21 1-16,21-1 15,0 0-15,0-42 31,21 0-15,-21-1-16,21 1 0,-21 0 0,0-21 16</inkml:trace>
  <inkml:trace contextRef="#ctx0" brushRef="#br1" timeOffset="193711.2">14076 10160 0,'0'0'15,"0"-21"-15,-21 21 16,-1 0-16,1 0 15,21 21-15,-21 0 0,21 0 16,0 1-16,0-1 16,21 0-1,0-21-15,1 0 0,-1 0 16,0 0-16,0 0 0,0-21 16,0 21-16,-21-21 0,0-1 15,0 1-15,0 0 0,0 0 16,0 0-16,0 0 0,-21 21 15,0-22-15,0 22 16,0 0-16,0 0 16,-1 22-16,1-22 0,21 21 0,-21 0 15,21 0-15,0 0 16,0 22-16,0-22 0,0 0 0,0 0 16,21-21-16,0 21 0,1 0 0,-1 1 15,0-22-15,0 0 0,0 21 16</inkml:trace>
  <inkml:trace contextRef="#ctx0" brushRef="#br1" timeOffset="194591.52">14541 10414 0,'0'0'0,"-21"0"0,0 0 0,21 21 16,-21-21-16,21 21 15,0 1 1,21-22-16,0 0 16,0 21-16,1-21 0,20 0 0,-21 0 15,0 0-15,22 0 0,-22 0 16,21-21-16,0 21 0,-20-22 0,20 1 16,-21 21-16,0-21 0,0 0 15,1 0-15,-1 21 0,-21-21 0,0-1 16,0 1-16,0 0 15,-21 21 1,-1 0-16,1 0 0,0 0 0,0 0 16,0 21-16,21 0 0,-21 1 0,-1-1 15,1 21-15,0-21 0,0 22 16,0-22-16,-22 21 0,22 0 0,0-20 16,0 20-16,0-21 0,-22 21 0,22-20 15,0-1-15,21 0 0,-21 0 16,21 0-16,-21-21 0,21 21 0,0-42 47,21 0-32,0 0-15,-21 0 0,21 0 0,0-1 16,1 1-16,-1 0 0,0 0 16,-21 0-16,21 0 0,0 21 0,-21-22 15,21 22-15,1 0 16,-22 22-1,0-1-15,21-21 0,-21 21 16,0 0-16,0 0 0,21 0 16,0-21-16,-21 22 15,21-1-15,0-21 0,1 0 0,-1 21 0,0-21 16,0 0-16,0 0 0,0 0 16,22 0-16,-1 0 0,-21 0 15,22 0-15,-1 0 0,21 0 0,-20-21 16,-1 21-16,0-21 0,1 21 0,-1-22 15,-21 1-15,22 21 0,-22-21 16,0-21-16,0 21 0,0-1 0,0 1 16,-21-21-16,0 21 0,22 0 15,-22-22-15,0 22 0,0 0 0,0 0 16,0 0-16,0-1 0,-22 1 16,1 21-16,0 0 15,0 0-15,0 0 0,0 0 0,-1 21 16,1 1-16,0-1 0,21 21 0,-21-21 15,21 0-15,-21 22 16,21-22-16,0 21 0,0-21 0,0 22 16,0-22-16,0 0 0,0 0 0,21 0 15,0 1-15,-21-1 0,21-21 16,0 0-16,1 21 0,-1-21 0,21 0 16,-21 0-16,0 0 0,1 0 0,-1-21 15,21 21-15,-21-21 0,0-1 16,1 1-16</inkml:trace>
  <inkml:trace contextRef="#ctx0" brushRef="#br1" timeOffset="195211.28">16658 9906 0,'0'0'16,"0"-21"-16,0 0 0,-21 42 31,0 0-31,0 0 16,-1 0-16,22 1 0,-21 20 0,0 0 16,0 1-16,0-1 0,0 21 15,-1-20-15,-20 20 0,21 1 0,0-1 16,-22 1-16,22-1 0,0-20 0,-21-1 15,21 21-15,-1-41 0,1 20 16,21-21-16,-21 0 0,21 0 16,0 1-16,-21-1 0,21-42 31,21 21-15,0-22-16,0 1 0,-21 0 0,22 0 15,-1 0-15,0 0 0,0-22 16</inkml:trace>
  <inkml:trace contextRef="#ctx0" brushRef="#br1" timeOffset="196983.57">16785 10202 0,'0'0'16,"0"-21"-16,0 42 31,0 1-15,0-1-16,0 0 0,0 0 0,-21 0 15,21 22-15,0-22 0,-21 21 16,21-21-16,0 22 0,0-22 0,0 0 16,0 21-16,-21-21 0,21 1 15,0-1-15,0 0 0,0 0 16,0 0-16,0-42 31,0 0-31,0 0 16,0 0-16,0-1 15,21-20-15,-21 21 0,0 0 16,21-22-16,0 1 0,-21 21 0,21-21 16,-21 20-16,21-20 0,1 21 0,-22 0 15,21 21-15,-21-21 0,21 21 16,0 0-16,0 21 16,-21 0-16,21 0 15,-21 0-15,0 0 0,0 22 16,22-22-16,-22 0 0,0 21 0,21-20 15,-21 20-15,0-21 0,21 0 16,-21 0-16,0 1 0,0-1 16,21-21-16,0 0 15,0 0-15,1 0 16,-1 0-16,0-21 0,0-1 16,0 1-16,0 0 0,1-21 0,-1 21 15,0-1-15,0-20 0,0 21 16,-21-21-16,21 20 0,1-20 0,-1 21 15,0 0-15,-21 0 0,21-1 16,0 22 0,-21 22-1,0-1-15,0 21 16,0-21-16,-21 0 16,21 22-16,0-22 0,0 21 0,0-21 15,0 22-15,0-22 0,0 21 0,0-21 16,0 1-16,0-1 0,0 0 15,21-21-15,-21 21 0,21-21 0,1 0 16,-1 0-16,0 0 16,0 0-16,0 0 0,22 0 0,-22-21 15,0 0-15,0 21 0,0-43 0,0 22 16,1 0-16,-1-21 0,21 21 16,-42-22-16,21 22 0,0-21 0,1 21 15,-1-1-15,-21 1 0,0 0 0,0 0 16,21 21-1,-21 21 1,0 0-16,0 0 16,-21 22-16,21-22 0,-21 0 15,21 21-15,0-20 0,0 20 0,0-21 16,0 0-16,0 0 0,0 1 0,0-1 16,21 0-16,0 0 0,0 0 15,0-21-15,0 0 0,1 21 0,-1-21 16,0 0-16,0 0 0,0 0 0,0 0 15,22-21-15,-22 0 0,0 21 16,0-21-16,0 0 0,1 0 16,-1-1-16,-21-20 0,0 21 0,0 0 15,0-22-15,0 22 0,-21-21 16,-1 21-16,1 0 0,0-1 0,0 1 16,-21 0-16,20 0 0,1 21 0,-21 0 15,21 0-15,0-21 0,42 21 31,21 0-31,-21 0 16,22 0-16,-1 0 0,0 0 16,22 0-16,-1 0 0,1 0 0,-1 0 15,1 0-15,20 0 0,-20 0 0,-1 0 16,1 0-16,-22 0 16,1 0-16,-22 0 0,0 0 0,0 0 15,-42 0 1,0 0-16,0 0 15,-1 0-15,1 0 0,0 0 0,0 0 16,0 21-16,0 0 0,-22 0 0,22 0 16,0 1-16,0-1 15,-22 21-15,22-21 0,0 0 0,0 22 0,0-22 16,0 21-16,-1-21 0,1 1 16,21-1-16,0 0 0,0 0 0,0 0 15,0 0-15,0 1 0,21-22 0,1 0 16,-1 21-16,21-21 15,-21 0-15,0 0 0,22 0 0,-22 0 16,21-21-16,-21-1 0,22 22 0,-22-21 16,21 0-16,-21-21 0,22 21 15,-22-22-15,0 1 0,0 0 0,0-1 16,1 1-16,-1 0 0,0-22 16,0 22-16,0-1 0,0 1 0,-21 0 15,0-1-15,0 1 0,0 0 0,0 21 16,0-1-16,0 1 0,0 0 0,0 0 15,0 0-15,0 42 32,-21 0-32,21 0 0,-21 0 15,21 22-15,0-22 0,-21 21 16,21-21-16,0 22 0,0-1 0,0 0 16,0 1-16,0-1 0,0 0 15,0 1-15,0-1 0,0 0 0,0 1 16,0-1-16,0-21 0,0 0 0,21 22 15,0-22-15,0 0 0,1 0 16,-1-21-16,0 0 0,0 21 0,0-21 16,22 0-16,-22 0 0,0 0 0,21-21 15,-21 0-15,1 21 0,20-21 16,-21 0-16,0 0 0,43-22 16,-43 1-16,-21 21 0,21 0 15,-21-1-15,21-20 0,-21 21 16,0 0-16,0 0 0,0 42 31,-21 0-31,21 0 16,-21 0-16,21 0 0,-21 1 0,21-1 15,0 0-15,0 0 0,0 0 0,0 0 16,0 1-16,0-1 16,0 0-16,21-21 15,0 0-15,0 0 0,-21-21 16,21 0-1,1-1-15</inkml:trace>
  <inkml:trace contextRef="#ctx0" brushRef="#br1" timeOffset="197159.72">19664 10160 0,'0'0'0,"-21"0"0,-1-21 15,1 21-15,0 0 16,21 21 15,0 0-31,21-21 31,0 21-31,1-21 0</inkml:trace>
  <inkml:trace contextRef="#ctx0" brushRef="#br1" timeOffset="198136.97">19833 10562 0,'0'0'0,"-21"0"0,21 21 31,21-21-31,0 0 16,0 0-16,1 0 0,-1-21 0,21 21 15,-21-21-15,22 0 0,-22 0 0,21 0 16,-21-1-16,22 1 0,-1-21 15,-21 21-15,0-22 0,0 22 0,1-21 16,-1 0-16,-21 20 0,21-20 0,-21 21 16,0-21-16,0 20 0,0-20 15,0 21-15,-21 0 0,0 0 0,-1-1 16,22 1-16,-21 21 0,0 0 16,0 0-16,21 21 15,-21-21-15,21 22 0,-21-1 16,21 0-16,0 0 0,0 0 15,0 0-15,0 22 0,0-22 16,0 21-16,0-21 0,0 22 0,0-1 16,-22 0-16,22 22 0,-21-22 0,21 1 15,0 20-15,0-21 0,0 22 16,0-1-16,0-20 0,0 20 0,0 1 16,0-1-16,0 1 0,0-1 0,0 1 15,0-1-15,0 1 0,0-1 16,0 1-16,0-1 0,0 1 0,0-22 15,0 22-15,0-22 0,0 0 0,0-21 16,0 22-16,21-22 0,1 0 16,-22 0-16,21-21 0,0 21 15,0-21-15,0 0 0,0 0 16,1 0-16,-1-21 0,0 0 0,0 0 16,0 0-16,-21 0 0,21-1 0,1-20 15,-1 21-15,0-21 0,-21-1 16,21-20-16,-21 20 0,21-20 0,-21-1 15,0 1-15,0-1 0,0 1 0,0 21 16,-42-1-16,21 1 0,0 0 16,-22-1-16,22 1 0,-21 21 0,-1-22 15,1 22-15,0 0 0,-1 0 16,22 0-16,-21 0 0,21-1 16,0 1-16,21 0 0,-22 21 15,22-21-15,0 0 16,0 0-16,22 21 15,-1-22-15,0 22 0,0-21 0,0 21 16,0 0-16,22-21 0,-22 0 0,21 21 16,1-21-16,-22 0 0,21 21 15,0-22-15,1 1 0,-22 0 16,21 0-16,-21 0 0,22 0 0,-22-22 16,0 22-16,-21 0 0,0-21 0,0 20 15,0 1-15,0 0 0,0 0 16,0 0-16,0 0 0,0-1 15,-21 22-15,0 0 16,0 0-16,-1 0 16,1 22-16,21-1 0,-21 0 15,21 0-15,0 0 0,0 0 0,0 1 16,0 20-16,0-21 0,0 0 0,0 0 16,0 22-16,0-22 0,0 0 15,0 0-15,0 0 16,21-21-16,0 0 15,1 0-15,-22-21 16,0 0-16,21 0 0,-21 0 0,21 0 16</inkml:trace>
  <inkml:trace contextRef="#ctx0" brushRef="#br1" timeOffset="198303.87">20616 10012 0,'0'0'0,"0"-21"0,-21 21 31,21 21 32,21-21-63</inkml:trace>
  <inkml:trace contextRef="#ctx0" brushRef="#br1" timeOffset="198603.85">21061 10118 0,'0'0'0,"0"-21"0,0-1 16,0 1-1,-21 21-15,-1 0 0,1 0 0,0 0 16,0 0-16,0 0 15,0 0-15,-1 21 0,1-21 16,0 22-16,21-1 0,-21 21 0,0-21 16,21 0-16,-21 1 0,21-1 0,0 21 15,0-21-15,0 0 0,0 1 16,0-1-16,21 0 0,0 0 0,0 0 16,0 0-16,0 1 0,1-22 15,20 0-15,-21 21 0,21-21 0,1 0 16,-22 0-16,21 0 0,1-21 0,-1 21 15</inkml:trace>
  <inkml:trace contextRef="#ctx0" brushRef="#br1" timeOffset="200423.82">21484 10139 0,'0'-21'0,"0"42"0,0-63 0,0 20 16,0 1-16,0 0 0,-21 21 15,0-21-15,0 21 16,-1 0-16,1 0 0,0 0 0,0 0 15,0 0-15,0 21 0,-1 0 0,1 0 16,0 1-16,0-1 0,0 21 16,0-21-16,21 22 0,0-22 15,0 0-15,0 21 0,0-21 0,0 22 16,0-22-16,0 0 0,0 0 0,0 0 16,21 1-16,0-22 15,0 0-15,0 0 0,0 0 0,1 0 16,-1 0-16,0-22 0,0 22 15,0-21-15,0 0 0,-21 0 0,22 0 16,-1 0-16,0-22 0,0 22 16,0-21-16,-21 21 0,0-1 0,21-20 15,-21 21-15,0 0 0,0 0 16,0-1-16,0 44 16,0-1-1,-21-21-15,21 21 0,-21 0 16,21 0-16,0 22 0,0-22 0,0 0 15,0 0-15,0 0 0,0 22 16,0-22-16,0 0 0,0 0 0,0 0 16,0 0-16,21-21 15,0 0-15,1 0 0,-1 0 0,0 0 16,0 0-16,0 0 0,22-21 0,-22 21 16,0-42-16,0 21 0,0 0 15,0-1-15,22-20 0,-43 0 0,21-1 16,21-41-16,-21 41 15,1 1-15,-22 0 0,0-22 0,21 22 16,-21 0-16,21-1 0,-21 1 0,0 21 16,0-22-16,0 22 0,0 0 15,0 0-15,0 42 32,0 0-17,0 22-15,-21-22 0,21 21 0,0-21 16,-21 22-16,21-1 0,0 0 0,-22 1 15,22-22-15,0 21 0,0 0 16,0-20-16,0 20 0,0-21 0,0 21 16,0-20-16,0-1 0,0 0 15,0 0-15,22 0 0,-1 0 0,0 1 16,0-22-16,0 0 16,0 0-16,1 0 15,-1 0-15,0-22 0,0 22 16,0-21-16,-21 0 0,21 0 0,1 0 15,-1 0-15,0-1 0,0 1 16,-21 0-16,21 0 0,-21 0 0,21 0 16,-21-1-16,0 1 0,0 42 47,0 1-32,0-1-15,0 0 0,0 0 16,0 0-16,0 0 0,0 1 0,0-1 15,0 0-15,0 0 16,0 0-16,22 0 16,-1-21-16,0 0 0,0 0 15,0 0-15,0 0 0,1 0 0,-1 0 16,0-21-16,0 0 0,0 21 16,0-21-16,1 0 0,-22-22 0,21 22 15,0 0-15,0 0 0,-21 0 16,0 0-16,21-1 0,-21 1 0,0 0 15,21 21-15,-21-21 0,-21 42 32,0 0-17,0 0-15,21 1 16,0-1-16,-21 0 0,21 0 16,0 0-16,0 0 0,0 1 0,0-1 15,0 0-15,0 0 0,0 0 16,21 0-16,0-21 15,0 0-15,0 0 0,1 0 0,-1 0 16,0 0-16,0-21 0,0 0 0,0 21 16,-21-21-16,0 0 0,22 0 15,-22-1-15,0 1 0,0 0 16,0 0-16,0 0 0,0 0 0,-22-1 16,22 1-16,-21 21 0,0-21 0,0 21 15,0 0-15,0 0 16,42 0 15,0 0-15,0 0-16,0 0 0,0 0 15,1-21-15,20 21 0,-21 0 0,21 0 16,-20-21-16,-1 21 0,21-21 0,-21 21 16,0 0-16,1 0 0,-1 0 15,0 0-15,0 0 16,-21 21 15,0 0-31,0 0 0,0 0 16,0 0-16,0 1 0,0-1 15,-21 0-15,21 0 0,0 0 0,0 0 16,0 1-16,0-1 0,0 0 0,0 0 16,0 0-16,0 0 15,-21-21-15,21 22 0,0-44 47,0 1-47,0 0 0,0 0 16,0 0-16,0 0 0,21-1 15,-21 1-15,21 0 0,0 0 16,0-21-16,1 20 0,20-20 0,-21 21 16,0 0-16,0 0 0,22-22 15,-22 22-15,0 21 0,0-21 0,0 21 16,1 0-16,-1 0 15,-21 21 1,0 0-16,0 0 0,0 1 0,0-1 16,0 0-16,0 21 0,0-21 0,0 1 15,0-1-15,0 0 0,0 0 16,0 0-16,0 0 16,0 1-16,0-1 0,0 0 15,21-21 1,0 0-1,0 0-15,0-21 16,-21 0-16,22 21 0,-22-22 16,21 1-16,0 0 0,-21 0 0,21 0 15,-21 0-15,0-1 0,21 1 0,-21-21 16,0 21-16,0-22 0</inkml:trace>
  <inkml:trace contextRef="#ctx0" brushRef="#br1" timeOffset="200687.75">23177 9419 0,'0'0'16,"-21"0"-16,0 0 0,0 0 15,0 0 95</inkml:trace>
  <inkml:trace contextRef="#ctx0" brushRef="#br1" timeOffset="200972.59">21865 9758 0,'0'0'0,"-63"21"31,84-21-31,0 0 15,0 0-15,0 0 0,0 0 0,22 0 16,-1 0-16,0 0 0,-20 0 0,20 0 16,0 0-16,1 0 0,-22-21 15,21 21-15,-21 0 0,22 0 0,-22 0 16,0-21-16,0 21 0,0 0 0,-21-21 31,-21 21-31,0 0 16,0 0-16</inkml:trace>
  <inkml:trace contextRef="#ctx0" brushRef="#br1" timeOffset="-214612.39">17738 5906 0,'-22'0'16,"1"0"-16,0 0 0,0 0 15,0 0-15,0 0 0,-1 0 16,1 0-16,0 0 15,0 0-15,0 0 16,0 0-16,-1 0 0,1 0 16,0 0-16,0 0 0,0 0 15,0 0-15,63 0 63,-21 0-63,21 0 0,1 0 15,-1 0-15,0 0 0,1 0 0,-1 0 16,0 0-16,22 0 0,-22 0 16,1 0-16,-1 0 0,0 0 15,-21 0-15,22 0 0,-22 0 0,21 0 0,-21 0 16,1 0-16,-44 0 47,1 0-32,0 0-15,0 0 0,0 0 16,0 0-16,-1 0 0,1 0 16</inkml:trace>
  <inkml:trace contextRef="#ctx0" brushRef="#br1" timeOffset="-213588.95">17653 5906 0,'0'0'0,"-21"0"15,0 21-15,-1-21 0,1 0 0,0 0 16,0 0-16,0 0 16,42 0 31,0 0-32,21 0-15,-20 0 16,-1 0-16,0 0 0,21 0 0,-21 0 15,22 0-15,-22 0 0,0 0 16,21 0-16,-20 0 0,20 0 16,-21 0-16,21 0 0,-20 0 0,20 0 15,0 0-15,1 0 0,20 21 16,-21-21-16,22 0 0,-1 0 0,1 0 16,-1 0-16,1 21 0,-1-21 15,1 0-15,-1 0 0,1 0 0,-22 0 16,22 21-16,-22-21 0,22 0 15,-22 0-15,21 0 0,1 0 0,-22 21 16,22-21-16,-1 0 0,1 0 0,-1 0 16,1 0-16,-1 22 0,1-22 15,-1 0-15,1 0 0,-22 21 0,22-21 16,-1 0-16,-21 0 16,22 0-16,-1 0 0,1 21 0,-22-21 15,22 0-15,-1 0 0,1 0 16,-1 0-16,1 0 0,20 0 0,-20 0 15,-1 0-15,1 21 0,-1-21 0,1 0 16,-1 0-16,-20 0 0,20 0 16,1 0-16,-1 0 0,-20 0 0,20 21 15,1-21-15,-22 0 0,21 0 16,1 0-16,-22 0 0,22 0 0,-1 0 16,-20 0-16,20 0 0,-21 0 0,22 0 15,-22 0-15,22 0 0,-22 21 16,22-21-16,-22 0 0,21 0 15,-20 0-15,20 0 0,1 22 16,-22-22-16,22 0 0,-1 0 0,1 0 16,-22 0-16,21 0 0,1 21 0,-22-21 15,22 0-15,-22 0 0,22 0 16,-22 0-16,21 0 0,-20 0 0,-1 0 16,0 0-16,22 0 0,-22 0 15,1 0-15,-1 0 0,21 0 0,-20 21 16,-1-21-16,22 0 0,-22 0 15,0 0-15,1 0 0,-1 0 0,0 0 16,1 0-16,-1 0 0,0 21 0,1-21 16,-22 0-16,21 0 15,0 0-15,-20 0 0,20 0 0,0 0 16,-21 0-16,22 0 0,-22 0 16,21 0-16,-21 0 0,22 0 0,-22 0 15,21 0-15,1 0 0,-22 0 0,21 0 16,-21 0-16,22 0 0,-22 0 15,21 0-15,0 0 0,-20 0 0,20 0 16,0 0-16,-21 0 0,22 0 16,-1 0-16,-21 0 0,22 0 0,-1 0 15,-21 0-15,0 0 0,22 0 16,-22 0-16,0 0 0,0 0 0,0 0 16,0 0-1,-42 0 32,0 0-31,0 0-16,0 0 0,-22 0 15,22 0-15,-42 0 0</inkml:trace>
  <inkml:trace contextRef="#ctx0" brushRef="#br1" timeOffset="-211028.96">529 12679 0,'0'0'0,"0"-21"0,0 0 16,21-1-16,0 1 16,-21 0-16,0 0 0,0 0 15,22 0-15,-22-1 0,0 1 16,0 0-16,0 0 15,0 0-15,-22 21 16,1 21 0,0 0-1,21 0-15,-21 0 0,21 22 16,0-1-16,0 0 0,0 1 16,-21 20-16,21 1 0,-21-22 0,-1 22 15,22-22-15,-21 21 0,21-20 16,-21-1-16,21 0 0,0-20 15,0-1-15,0 0 0,0 0 0,0 0 16,21-42 0,0 0-1,1 0-15,-1-22 16,0 22-16,0-21 0,0 21 16,0-22-16,-21 1 0,22 21 15,-1-21-15,0-1 0,0 22 16,-21 0-16,0 0 0,21 0 0,0 21 15,-21 21 1,0 0-16,0 0 16,0 0-16,0 0 0,0 22 0,22-1 15,-22-21-15,0 22 0,21-22 16,-21 21-16,0-21 0,21 0 0,0 1 16,-21-1-16,21-21 0,0 0 15,1 0-15,-1 0 0,21 0 16,-21 0-16,0 0 0,22-21 0,-1-1 15,-21 1-15,22 0 16,-1 0-16,-21-21 0,21-1 0,-20 1 16,-1 0-16,0-1 0,0 1 15,-21 0-15,21-1 0,-21 1 0,0 0 16,0-1-16,0 1 0,0 0 16,-21-1-16,21 22 0,-21-21 15,21 21-15,-21-1 0,0 22 31,-1 0-31,22 43 16,-21-22-16,21 0 0,0 21 0,0-20 16,0 20-16,0 0 0,0 1 15,0-1-15,0 0 0,0 1 16,0-1-16,0 0 0,0 1 16,21-1-16,1 0 0,-1 1 0,0-22 15,0 0-15,21 0 0,1 0 16,-1 0-16,0-21 0,1 0 0,-1 0 15,0 0-15,1 0 0,20-21 16,-20 0-16,-1 0 0,0-21 16,1 20-16,-22-20 0,21 21 0,-21-21 15,0-1-15,1 22 0,-22-21 16,0-1-16,0 1 0,0 21 16,0 0-16,0 0 0,0-1 0,-22 1 15,1 21-15,0 0 0,-21 0 16,21 0-16,-1 0 0,1 0 15,0 21-15,-21 1 0,21-1 0,21 0 16,-22 0-16,22 21 0,0 1 16,0-22-16,0 21 0,0-21 0,0 22 15,22-22-15,-1 0 0,0 0 16,0 0-16,21 1 0,-20-1 0,20-21 16,-21 0-16,21 0 0,1 0 15,-1 0-15,0 0 0,1-21 0,20-1 16,-20 1-16,-1 0 15,21-21-15,-20 21 0,-1-22 0,-21 1 16,22 0-16,-22 20 0,0-20 16,0 0-16,-21-1 0,0 1 0,0 0 15,0-1-15,0 1 0,0 21 16,0-21-16,0 20 0,0-20 0,0 21 16,0 0-16,-21 21 15,0 0-15,21 21 16,0 0-16,0 0 0,0 22 15,0-1-15,0 0 0,0 1 0,0-1 16,0 0-16,0 1 0,-21-1 16,21 0-16,0 1 0,-22-1 15,22 0-15,0 1 0,0-22 16,0 0-16,0 0 0,0 0 0,0 0 16,0-42 15,0 0-31,0 0 0,0 0 15,0 0-15,0-22 0,0 22 0,22-21 16,-1 21-16,0-22 0,-21 22 16,21 0-16,21 0 0,-20 0 15,-1-1-15,0 1 0,21 21 0,-21 0 16,1 0-16,20 0 0,-21 0 0,0 0 16,22 0-16,-22 21 0,0 1 15,0-22-15,0 21 0,0 0 16,-21 21-16,0-21 0,0 1 0,0-1 15,0 21-15,-21-21 0,0 0 16,-21 22-16,-1-22 0,1 0 0,0 0 16,-1 0-16,1 1 0,0-1 15,-1-21-15,1 21 0,0-21 0,-1 0 16,22 0-16,0 21 0,0-21 16,21-21-1,21 0-15,0 0 16,22-1-16</inkml:trace>
  <inkml:trace contextRef="#ctx0" brushRef="#br1" timeOffset="-210333.43">3556 12319 0,'0'0'15,"21"-21"-15,0-85 16,-21 85 0,0 42-1,-21 0-15,0 0 16,0 22-16,21-1 0,-21 0 16,-1 1-16,1-1 0,0 0 0,-21 1 0,21 20 15,-1-20-15,1-1 16,0 21-16,0-20 0,-21-1 0,42 0 15,-22-20-15,1 20 0,21-21 16,0 0-16,21-63 31,1 21-31,-22 0 16,21-22-16,0 1 0,0 0 16,0-1-16,0 1 0,1 0 0,-1-22 15,0 22-15,21-22 16,-21 22-16,1 0 0,-1-1 0,0 1 15,0 0-15,0 20 0,0 1 0,-21 0 16,64 63 0,-64 1-16,21-22 15,-21 21-15,0 1 0,0-1 16,0 21-16,0-20 0,0-1 0,0 22 16,0-22-16,0 0 0,0 1 15,0-1-15,0 0 0,0 1 0,0-22 16,0 0-16,0 0 0,0 0 15,0 0-15,21-21 16,-21-21 0,0 0-1,-21 0-15,0 0 0,-21 0 0,20-1 16</inkml:trace>
  <inkml:trace contextRef="#ctx0" brushRef="#br1" timeOffset="-209904.68">3260 12806 0,'-22'0'0,"213"21"0,-360-42 16,105 21-16,64-21 15,0 0 1,21 21-16,22 0 0,-22 0 0,21-22 16,0 22-16,22-21 0,-1 21 15,1-21-15,-1 0 0,1 21 0,21-21 16,-22 0-16,1 21 0,-1-22 16,-21 1-16,22 21 0,-22-21 15,1 0-15,-22 21 0,21-21 0,-21 21 16,0-21-16,1-1 0,-22 1 15,21 21-15,-21-21 16,-21 21 15,21 21-31,0 0 16,-22 1-16,1-1 0,21 0 16,-21 21-16,21 1 0,-21-1 0,21 0 15,0 1-15,0-1 0,-21 21 16,21-20-16,-21 20 0,21-20 15,-22-1-15,22 21 0,0-20 0,0-1 16,0 0-16,0 1 0,-21-1 16,21-21-16,0 0 0,0 1 0,0-1 15,0 0-15,21-21 16,1-21 0,-1 21-16,-21-21 15,0-1-15,0-20 0,21 21 0,-21-21 16,21-1-16</inkml:trace>
  <inkml:trace contextRef="#ctx0" brushRef="#br1" timeOffset="-209608.85">4233 12700 0,'0'-21'15,"0"402"-15,0-741 0,-21 318 0,21 21 0,-21-1 16,21 1-16,0 0 0,0 0 16,0 0-16,21 0 15,0-1-15,0 22 0,1 0 0,20-21 16,0 21-16,-21 0 0,22 0 0,-1 0 15,0 0-15,-20 0 0,20 21 16,-21 1-16,0-1 0,-21 0 0,0 0 16,0 0-16,0 0 0,-42 1 15,21-1-15,0 0 0,-22 0 0,1 0 16,0 0-16,20 1 0,-20-1 16,21 0-16,0-21 0,0 0 15,-1 21-15,1-21 0,42 0 31,22 0-31,-22-21 16,0 0-16,21 21 0,-20-21 16,20-1-16</inkml:trace>
  <inkml:trace contextRef="#ctx0" brushRef="#br1" timeOffset="-209305.02">4974 12425 0,'0'0'0,"0"-21"15,-21 21 1,0 0-16,0 21 16,21 0-1,0 0-15,0 0 0,0 22 0,-22-22 16,22 21-16,0 1 0,0-1 16,-21 0-16,21 1 0,0 20 0,0-21 15,0 22-15,-21-22 0,21 1 0,0-1 16,-21 0-16,21 1 0,0-1 15,0-21-15,0 0 0,0 22 0,0-22 16,0 0-16,0 0 16,21-21-1,0 0-15,-21-21 16,21 0-16,1 0 16,-22-1-16,0-20 0,0 21 0</inkml:trace>
  <inkml:trace contextRef="#ctx0" brushRef="#br1" timeOffset="-208513.48">4911 12573 0,'0'0'0,"0"-21"0,0-21 16,0 20-16,0 1 0,0 0 15,0 0-15,0 0 0,21 0 0,0 21 16,21-22-16,-21 1 0,1 21 16,20 0-16,-21 0 0,21 0 15,1 0-15,-1 0 0,-21 21 0,22 1 16,-1-1-16,-21 0 0,0 0 15,-21 0-15,0 22 0,0-22 0,0 0 16,-21 0-16,0 0 0,0 0 0,-22 1 16,22-1-16,-21 0 0,0 0 15,20-21-15,-20 21 0,0-21 0,21 0 16,-22 0-16,22 0 0,0 0 16,0 0-16,0 0 0,21 21 15,21-21 1,21 0-16,-21 0 0,0 22 15,22-22-15,-22 0 0,21 0 16,-21 0-16,22 0 0,-1 0 16,0 0-16,1-22 0,20 1 0,-20 21 15,20-21-15,-21 0 0,1 0 0,-1-22 16,0 22-16,1 0 0,-22-21 16,21-1-16,-21 1 0,-21 0 0,0-1 15,22 1-15,-22-21 0,0 20 16,0-20-16,0 20 0,0 1 0,0 0 15,0-1-15,0 22 0,-22 0 16,22 0-16,-21 21 16,0 21-1,21 0-15,-21 22 0,21-1 16,0 0-16,-21 1 0,21-1 0,-21 0 16,21 1-16,0-1 0,-22 0 0,22 1 15,-21-1-15,21 0 0,0-21 16,0 22-16,0-22 0,0 0 0,0 0 15,0 0-15,0 1 0,21-1 16,1 0-16,-1-21 0,0 0 0,0 0 16,0 0-16,22 0 0,-22 0 0,21 0 15,-21 0-15,0-21 16,22 0-16,-22-1 0,0 22 0,0-21 16,0 0-16,1 0 0,-22 0 0,0 0 15,21-1-15,-21 1 0,0 0 16,0 0-16,0 0 15,0 42 1,-21-21-16,21 21 16,0 0-16,0 0 0,-22 1 0,22-1 15,0 0-15,0 0 16,0 0-16,0 0 0,0 1 16,22-22 15,-22-22-31,21 1 15,-21 0-15</inkml:trace>
  <inkml:trace contextRef="#ctx0" brushRef="#br1" timeOffset="-208349.57">6159 12171 0,'-42'-21'15,"21"21"1,21 21-1,0 0 1,0 0-16,21 0 16,0-21-1</inkml:trace>
  <inkml:trace contextRef="#ctx0" brushRef="#br1" timeOffset="-208064.74">6731 12277 0,'0'-21'0,"0"42"0,0-64 16,0 22-16,0 0 16,-21 21-16,0-21 0,21 0 0,-22 21 15,-20 0-15,21 0 0,0 0 0,0 0 16,-1 21-16,1 0 16,0 0-16,0 0 0,0 1 0,0 20 15,-1-21-15,1 21 0,0 1 0,21-22 16,0 21-16,0-21 0,0 22 15,0-22-15,0 0 0,0 0 0,0 0 16,21 1-16,0-1 0,1-21 16,20 21-16,0-21 0,1 0 0,20 0 15,-21 0-15,22 0 0,-1 0 0,1 0 16,-1-21-16,1 21 0,-22-21 16</inkml:trace>
  <inkml:trace contextRef="#ctx0" brushRef="#br1" timeOffset="-206352.9">7302 12383 0,'0'0'0,"0"-22"16,0-20-16,-21 21 0,0 0 0,21 0 16,-21 21-16,0-22 0,0 22 15,-1 0-15,1 0 0,0 0 16,0 0-16,0 0 0,0 22 0,-1-1 16,1 0-16,0 0 0,0 0 15,0 22-15,0-22 0,21 0 0,-22 21 16,22-21-16,-21 1 0,21-1 15,0 0-15,0 0 0,0 0 0,0 0 16,0 1-16,21-22 0,1 0 16,-1 0-16,0 0 15,0 0-15,21 0 0,-20 0 0,-1 0 16,0-22-16,0 1 0,21 0 0,-20 21 16,-1-21-16,0 0 0,-21-22 15,21 22-15,-21 0 0,21-21 0,-21 21 16,21-1-16,-21 1 0,0 0 0,0 0 15,0 0-15,-21 42 32,0 0-32,21 0 15,-21 0-15,21 1 0,0 20 0,0-21 16,0 0-16,0 0 0,0 22 0,0-22 16,0 0-16,0 0 0,0 0 15,21 1-15,0-1 0,0 0 16,1-21-16,-1 0 0,0 0 15,0 0-15,0 0 0,0 0 16,1 0-16,-1-21 0,0 21 0,0-21 16,0-1-16,0 1 0,1 0 0,-1-21 15,0 21-15,-21-22 0,21 1 16,0 0-16,0-1 0,-21 1 0,0-22 16,22 22-16,-22-21 0,21 20 15,-21-20-15,0 20 0,0 1 0,0 0 16,0 21-16,0-1 0,0 1 0,0 0 15,0 0-15,0 42 32,0 0-32,-21 22 0,21-1 0,-22 0 15,22 1-15,-21-1 0,21 21 16,0-20-16,0 20 0,0-20 0,-21-1 16,21 0-16,0 1 0,0-1 0,0 0 15,0-21-15,0 22 0,0-22 16,0 0-16,21 0 0,-21 0 0,21 1 15,1-1-15,-1-21 0,0 0 16,0 0-16,0 0 0,22 0 0,-22 0 16,0 0-16,21 0 0,-21-21 0,22 21 15,-22-22-15,0 1 0,21 0 16,-20 0-16,-1 0 0,0 0 16,0-1-16,0 1 0,0-21 0,-21 21 15,0 0-15,0-1 0,0 1 16,0 0-16,0 42 31,-21 0-15,21 1-16,0-1 0,0 21 0,0-21 15,0 0-15,0 1 0,0-1 0,0 0 16,0 0-16,0 0 16,0 0-16,21-21 15,1 0-15,-1 0 0,0 0 16,0 0-16,0 0 15,0 0-15,1-21 0,-22 0 0,21 0 16,0 0-16,0 0 0,0-1 0,0 1 16,1 0-16,-1-21 0,0 21 15,0-1-15,0 1 0,-21 0 0,21 0 16,-42 42 15,0 0-31,21 0 0,-21-21 16,21 43-16,-21-22 0,21 0 0,0 0 15,0 0-15,0 1 0,0-1 16,0 0-16,0 0 0,0 0 16,21-21-1,0 0-15,0 0 0,0 0 16,1 0-16,-1 0 0,0-21 16,0 0-16,0 21 0,-21-21 15,0 0-15,0-1 0,0 1 0,0 0 16,0 0-16,0 0 0,0 0 0,-21-1 15,0 1-15,0 0 0,21 0 16,-21 21-16,-1-21 16,44 0 15,-1 21-15,0 0-16,0 0 0,0 0 0,0 0 15,1 0-15,20 0 0,-21 0 16,0 0-16,22 0 0,-22 0 0,0 0 15,21 0-15,-21 0 0,1 0 16,-1 0-16,-21 21 0,0 0 16,0 0-16,0 0 0,0 0 0,0 1 15,0-1-15,0 0 0,0 0 16,-21 0-16,-1 0 0,22 1 16,-21-1-16,21 0 0,0 0 0,-21-21 15,21 21-15,0 0 16,0 1-16,0-44 47,0 1-47,21 0 15,-21 0-15,0 0 0,21 0 0,1-1 16,-1-20-16,0 21 16,0-21-16,0 20 0,22-20 0,-22 0 15,0 21-15,21-22 0,-21 22 0,22 0 16,-22 0-16,21 0 0,-21 21 15,1 0-15,-1 0 0,0 0 0,0 0 16,-21 21-16,21 21 16,-21-21-16,0 22 0,0-22 0,0 21 15,0 0-15,0-20 0,0 20 0,-21-21 16,21 0-16,0 22 0,-21-22 16,21 0-16,-21 0 0,0-21 0,21 21 15,0 0-15,-22-21 16,1 0-1,21-21 1,0 0-16,-21 0 0,0 0 0,21 0 16,-21-1-16</inkml:trace>
  <inkml:trace contextRef="#ctx0" brushRef="#br1" timeOffset="-206153.02">8721 11853 0,'-22'0'0,"44"0"0,-65-21 16,22 21-16,0 0 0,21-21 16,-21 21-16</inkml:trace>
  <inkml:trace contextRef="#ctx0" brushRef="#br1" timeOffset="-205925.15">7302 12192 0,'0'21'0,"0"-42"0,0 63 0,22-42 31,20 0-31,-21 0 0,21 0 0,1 0 16,-1 0-16,0 0 0,22 0 0,-22-21 15,22 21-15,-22-21 0,0 21 16,1 0-16,-1 0 0,-21-21 0,0 21 16,1 0-16,-22-21 0</inkml:trace>
  <inkml:trace contextRef="#ctx0" brushRef="#br1" timeOffset="-205085.53">9821 12510 0,'0'0'0,"-21"-22"0,0 22 16,0 0-16,0 0 15,42 0 16,21 0-31,-21 0 16,43 0-16,-22 0 0,22 0 0,-1 0 16,1 0-16,-1 0 0,1 0 15,-1 0-15,1 0 0,-1 0 0,22 0 16,-22 0-16,1 0 0,-1 0 0,1 0 16,-1 0-16,1 0 0,-22 0 15,0 0-15,1 0 0,-22-21 0,-21 0 31,-21 21-31,0 0 0,-1-21 16,-20 21-16,0-21 0,21 21 16,-22 0-16,1-21 0,0 21 15,20 0-15,-20-22 0,21 22 0,0 0 16,0 0-16,-1-21 0,1 21 0,21-21 31,21 21-15,1 0-16,-1 0 0,21 0 15,-21 0-15,22 0 0,-22 0 16,21 0-16,0 0 0,-20 0 0,20 21 16,-21-21-16,21 0 0,-20 21 15,-22 1-15,0-1 0,0 0 16,0 0-16,-22-21 16,1 21-16,-21 0 0,0 1 15,-1-1-15,1 0 0,0-21 0,20 21 16,-20 0-16,21 0 0,0-21 0,0 22 15,-1-22-15,22 21 0,-21-21 16,21 21-16,21-21 31,1-21-31</inkml:trace>
  <inkml:trace contextRef="#ctx0" brushRef="#br1" timeOffset="-203172.94">12044 12510 0,'0'-22'31,"0"1"-31,0 0 0,21 0 16,0 0-16,0 0 15,-21-1-15,0 1 0,0 0 0,21 0 16,-21-21-16,0 20 0,0-20 0,0 21 15,-21-21-15,0 20 0,0-20 16,-21 21-16,20-21 0,-20 20 0,21 1 16,-21 21-16,-1 0 0,22 0 15,-21 21-15,-1 1 0,1-1 0,21 21 16,-21 0-16,20 1 0,-20 20 0,21-20 16,21 20-16,0-21 0,-21 1 15,21-1-15,0 0 0,0 1 0,0-1 16,0-21-16,21 0 0,0 1 15,0-1-15,0-21 0,22 0 16,-22 0-16,21 0 0,-21 0 0,1 0 16,20 0-16,-21 0 0,21-21 15,-20-1-15,20 1 0,-21 0 0,21 0 16,-20 0-16,-1 0 0,0-22 0,0 22 16,0-21-16,0 21 0,-21-22 15,0 22-15,22-21 0,-22-1 0,0 22 16,0 0-16,0 0 0,0 0 15,-22 42 1,22 0-16,-21 0 16,0 0-16,21 22 15,0-22-15,-21 0 0,21 21 0,-21-20 16,21 20-16,0-21 0,0 0 0,0 0 16,0 1-16,21-1 0,0 0 15,0 0-15,22-21 0,-22 0 0,21 21 16,-21-21-16,22 0 0,-1 0 0,0 0 15,1 0-15,-22-21 0,21 0 16,0 21-16,-20-21 0,20 0 0,-21-1 16,0 1-16,0 0 0,1-21 15,-1 21-15,0-22 0,-21 1 0,0 21 16,0-22-16,0 22 0,0 0 16,0-21-16,0 21 15,-21 42 1,21 0-16,0 0 0,-21 0 15,21 22-15,-22-22 0,22 0 16,-21 21-16,21-21 0,0 22 0,0-22 16,0 0-16,0 21 0,0-20 15,0-1-15,0 0 0,0 0 16,0 0-16,21-21 31,1 0-31,-22-21 0,21 0 16,0 0-16,-21 0 0,21-1 15,0 1-15,-21-21 0,21 21 16,1-22-16,-1 22 0,-21-21 0,0 21 16,21-22-16,0 22 0,-21 0 0,0 0 15,21 42 1,-21 0 0,0 0-16,21 1 15,-21 20-15,0-21 0,0 0 0,0 0 16,0 1-16,22-1 0,-22 0 0,21 0 15,-21 0-15,0 0 0,21 1 16,0-22-16,0 21 0,0-21 16,1 0-16,-1 0 0,0 0 15,0 0-15,21 0 0,-20 0 16,-1-21-16,0 21 0,21-22 0,-21 1 16,1 0-16,-1 0 0,0 0 0,0 0 15,0-1-15,0-20 0,-21 21 16,22 0-16,-22 0 0,21-1 0,-21 1 15,0 42 17,0 1-32,-21-1 0,21 0 0,-22-21 15,22 21-15,0 0 0,0 0 16,-21 1-16,21-1 0,0 0 16,0 0-16,0 0 0,21 0 15,1 1-15,-1-22 0,0 0 16,0 0-16,0 0 0,22 0 0,-22 0 15,21 0-15,0 0 0,-20 0 0,20 0 16,-21-22-16,0 1 0,22 0 16,-22 0-16,0 21 0,0-21 0,-21-22 15,21 22-15,-21 0 0,21 0 0,-21 0 16,0 0-16,0-1 16,0 1-16,0 42 46,0 1-46,-21-1 0,21 0 16,0 21-16,-21-21 0,21 22 16,0-22-16,0 21 0,0 1 0,0-1 15,0 0-15,0 1 0,0 20 0,0 1 16,0-1-16,0 1 0,0-1 16,0 1-16,0-1 0,0 22 0,0-22 15,0 1-15,-21-1 0,21 22 0,-21-22 16,0 1-16,21-1 0,0 1 15,0-1-15,-22 1 0,1-22 0,21 1 16,-21-1-16,21-21 0,0 0 0,0 0 16,-21 1-16,0-22 15,0 0-15,21-22 0,-22 1 16,22 0-16,-21 0 0,0 0 0,0-22 16,0 1-16,0 0 0,-1-1 15,1-20-15,21-1 0,-21 22 0,21-21 16,0-1-16,0-21 0,0 22 0,0-1 15,21 1-15,0-22 0,1 22 16,-1-1-16,0 1 0,21-1 0,-21 22 16,1-22-16,20 22 0,-21 21 15,21-21-15,-20 20 0,-1 1 16,0 0-16,0 0 0,0 0 0,0 21 0,1-21 16,-22-1-16,21 22 0,-21-21 15</inkml:trace>
  <inkml:trace contextRef="#ctx0" brushRef="#br1" timeOffset="-202121.12">14986 12383 0,'0'0'0,"0"-22"0,0 1 16,0 0 0,0 0-16,0 0 15,0 0-15,0-1 0,0 1 0,0 0 16,0-21-16,0 21 0,-21-1 16,0 1-16,-1-21 0,1 21 0,0 0 15,0-22-15,0 43 0,-22-21 0,22 0 16,0 21-16,-21 0 0,21 0 15,-22 0-15,22 21 0,-21 0 0,21 0 16,-22 22-16,1-1 0,21 0 16,-22 1-16,22-1 0,0 0 0,0 22 15,21-22-15,0 1 0,0-22 16,0 21-16,0-21 0,0 0 16,21 1-16,21-1 0,-20 0 0,-1-21 15,21 0-15,0 0 0,-20 0 0,20 0 16,-21 0-16,21 0 0,1 0 15,-22-21-15,21 0 0,1-1 0,-22 1 16,21 0-16,-21-21 0,0 21 16,1-22-16,-1 22 0,0-21 0,-21-1 15,0 22-15,0-21 0,0 21 0,0-22 16,0 22-16,0 0 0,0 0 16,-21 21-16,0 21 15,21 0 1,-22 22-16,22-22 0,-21 0 15,21 21-15,0-21 0,0 22 0,0-22 16,0 0-16,0 21 0,0-20 16,43-1-16,-22 0 0,0 0 0,0-21 15,21 21-15,-20-21 0,20 0 0,0 0 16,-21 0-16,22 0 0,-1 0 16,0 0-16,1-21 0,-1 0 0,0 0 15,-20 21-15,-1-21 0,21-22 0,-21 22 16,-21 0-16,21-21 0,-21 20 15,22-20-15,-22 21 0,0-21 0,0 20 16,0-20-16,0 21 0,0 0 16,0 0-16,-22 21 15,1 21 1,21 0-16,0 21 0,0 1 16,-21-22-16,21 21 0,-21 22 0,21-22 15,-21 0-15,21 22 0,0-22 0,0 22 16,-21-1-16,21-21 0,0 22 15,-22 21-15,22-22 0,0 1 0,0-1 16,0 1-16,0-1 0,-21-21 0,21 22 16,0-22-16,0 1 0,-21-1 15,21 0-15,0 1 0,0-22 16,0 0-16,0 0 0,0-42 31,0 0-15,21-22-16,0 22 0,-21-21 0,22 0 15,-1-1-15,-21 1 0,0-22 16,21 1-16,0-1 0</inkml:trace>
  <inkml:trace contextRef="#ctx0" brushRef="#br1" timeOffset="-201809.3">15557 12340 0,'-21'-63'16,"42"380"-16,-42-655 0,42 422 0,-42-211 0,21 106 15,-21 0-15,21 0 0,0 0 0,0-1 16,0 1-16,0 0 0,21 0 0,0 21 15,1-21-15,-1 21 16,21 0-16,0 0 0,1 0 0,-22 0 16,21 0-16,1 0 0,-1 21 0,0 0 15,1 0-15,-22 0 0,0 22 16,-21-22-16,0 0 0,0 21 0,0-20 16,-21-1-16,-22 0 0,22 21 0,-21-21 15,0-21-15,-1 22 0,1-1 16,0-21-16,20 21 0,-20-21 0,21 21 15,-21-21-15,20 0 0,44 0 47,-1 0-47,0 0 0,0 0 16,21 0-16,-20-21 0,20 21 0,0-21 16,1 21-16,-22-21 0</inkml:trace>
  <inkml:trace contextRef="#ctx0" brushRef="#br1" timeOffset="-201457.51">16383 12044 0,'0'0'0,"0"-42"31,-21 42-31,0 0 0,-1 21 16,22 0-1,-21 21-15,0-21 0,21 22 0,-21-1 16,21 0-16,0 1 0,0-1 15,0 22-15,-21-22 0,21 21 0,-21-20 16,21 20-16,0 1 0,0-1 0,-22 1 16,1-1-16,0 1 0,21-22 15,0 22-15,0-22 0,-21 21 0,21-20 16,0-22-16,-21 21 0,21 1 0,0-22 16,0 0-16,0 0 0,0 0 15,0-42 16,0 0-15,0 0-16,21 0 0,0-22 0,-21 22 16,21-21-16,0-1 0,1 1 0,-22-21 15,21-1-15,0 1 0,0-1 16</inkml:trace>
  <inkml:trace contextRef="#ctx0" brushRef="#br1" timeOffset="-200661.17">16362 12234 0,'0'-42'16,"0"84"-16,0-105 0,0 21 0,0 20 0,0 1 15,0 0-15,0 0 0,0 0 0,0 0 16,21-1 0,0 22-16,0 0 0,22 0 15,-22 0-15,21 0 0,0 0 16,-20 22-16,20-22 0,0 21 0,-21 0 16,22 21-16,-22-21 0,0 22 0,0-22 15,-21 21-15,0-21 0,0 1 16,0 20-16,-21-21 0,0 0 0,0 0 15,0 1-15,-22-1 0,1 0 0,0-21 16,-1 21-16,1-21 0,0 0 16,20 0-16,-20 0 0,21 21 0,0-21 15,0 0-15,63 0 32,-21 0-17,0 21-15,22-21 0,-22 0 16,21 0-16,0 0 0,1 0 0,-1 0 15,0-21-15,1 21 0,-1-21 0,0 0 16,1 0-16,-1 0 0,0-1 16,1 1-16,-22-21 0,21 21 0,-21-22 15,1 1-15,20 0 0,-42-22 0,21 22 16,0 0-16,-21-22 0,0 22 16,0-1-16,0 22 0,0-21 0,0 0 15,0 20-15,0 1 0,0 0 16,0 0-1,-21 21-15,0 0 16,0 21-16,21 0 0,0 0 16,0 1-16,-21-1 0,21 21 0,0 0 15,0-20-15,-22 41 0,22-21 0,0 1 16,0-1-16,0 0 0,0 1 16,0 20-16,0-42 0,0 22 0,22-1 15,-1-21-15,0 22 0,-21-22 0,21 0 16,0 0-16,22-21 0,-22 21 15,0-21-15,21 0 0,1 0 16,-22 0-16,21 0 0,-21 0 0,22 0 16,-22-21-16,0 0 0,0 0 15,21 0-15,-20-1 0,-22 1 0,21-21 16,0 21-16,-21-22 0,0 22 16,0 0-16,0-21 0,0 21 0,0-1 15,-21 22 1,0 22-1,21-1-15,-22 0 0,22 0 0,0 0 16,0 0-16,0 1 0,0-1 0,0 0 16,0 0-16,0 0 0,0 0 15,0 1-15,22-22 16,-1 0-16,0 0 16,0 0-1,-21-22-15,21 1 0,-21 0 16</inkml:trace>
  <inkml:trace contextRef="#ctx0" brushRef="#br1" timeOffset="-200480.23">17738 11875 0,'0'0'0,"-22"0"0,1-22 0,21 44 62,0-1-46,0 0 0,21 0-16</inkml:trace>
  <inkml:trace contextRef="#ctx0" brushRef="#br1" timeOffset="-200197.4">18203 11938 0,'0'-21'16,"0"42"-16,0-63 0,-21 21 16,0 21-1,0 0-15,0 0 0,-1 0 0,1 0 16,0 21-16,0 0 0,0 0 16,0 0-16,21 0 0,-22 22 0,1-22 15,0 21-15,21 1 0,-21-22 16,21 21-16,0-21 0,0 22 0,0-22 15,0 21-15,0-21 0,0 0 0,21 1 16,0-1-16,0 0 0,22 0 16,-22 0-16,21-21 0,-21 21 0,22-21 15,-1 0-15,0 0 0,1 0 16,-22 0-16,21 0 0</inkml:trace>
  <inkml:trace contextRef="#ctx0" brushRef="#br1" timeOffset="-198505.34">18838 12171 0,'0'-21'0,"0"42"0,0-63 0,0 20 16,0 1-16,-21 0 0,0 0 15,0 0-15,0 21 0,-1-21 0,1 21 16,0 0-16,0 0 0,0 0 16,0 0-16,-22 0 0,22 21 0,0 0 15,0 0-15,0 0 0,-1 0 16,1 1-16,0 20 0,0-21 15,21 21-15,0-20 0,0 20 0,0-21 16,0 0-16,0 0 0,0 1 0,21-1 16,0 0-16,0-21 0,1 0 15,-1 21-15,0-21 0,0 0 0,0 0 16,0 0-16,1 0 0,-1-21 16,0 21-16,0-21 0,0 0 0,0-1 15,1 1-15,-22-21 0,21 21 16,0 0-16,-21-22 0,0 22 15,0-21-15,21 21 0,-21-22 0,0 22 16,0 0-16,0 0 0,0 42 31,0 0-31,-21 0 16,21 22-16,0-22 0,0 21 0,0-21 16,0 22-16,0-22 0,0 0 15,0 21-15,0-21 0,0 1 0,21-1 16,0 0-16,0-21 0,-21 21 15,43-21-15,-1 0 0,-21 0 16,0 0-16,1 0 0,-1-21 0,0 0 16,0 21-16,0-21 0,0-22 15,1 22-15,-22-21 0,21 21 0,0-43 16,0 22-16,0-22 0,0 22 16,1-22-16,-22 1 0,21 21 15,-21-1-15,21 1 0,-21 0 0,0-1 16,0 22-16,0 0 0,0 0 0,0 42 31,-21 0-31,0 0 0,-1 22 16,1-1-16,21-21 0,-21 43 15,0-22-15,21 0 0,-21 1 0,21-1 16,-21 21-16,21-20 0,0-1 0,0-21 16,0 22-16,0-1 0,21-21 15,0 0-15,0 0 0,0 1 0,0-1 16,1-21-16,-1 0 0,21 0 15,-21 0-15,0 0 0,22 0 16,-22 0-16,0 0 0,21-21 0,-20-1 16,-1 22-16,0-21 0,0-21 0,0 21 15,0 0-15,22-22 0,-43 22 16,21-21-16,0 21 0,0-1 0,-21 1 16,0 0-16,0 42 31,0 0-31,0 1 15,0-1-15,0 21 0,-21-21 0,21 0 16,0 1-16,0-1 0,0 0 0,0 0 16,0 0-16,0 0 15,21-21-15,0 0 0,1 22 16,-1-22-16,0 0 0,0 0 0,0 0 16,0 0-16,1 0 0,-1 0 0,0-22 15,0 22-15,0-21 0,0 0 16,1 0-16,-1 0 0,0 0 0,0-22 15,-21 22-15,21 0 0,0 0 16,1 0-16,-22-1 0,0 1 0,0 42 47,0 1-47,0-1 0,-22 0 0,1 0 0,21 0 16,-21 0-16,21 1 0,0-1 15,0 0-15,0 0 0,0 0 16,0 0-16,0 1 0,0-1 15,21-21-15,0 0 16,1 0-16,-1 0 0,0 0 16,0 0-16,0-21 0,0-1 0,1 22 15,-1-21-15,0 0 0,0 0 0,-21 0 16,0 0-16,0-22 0,0 22 16,0 0-16,0 0 0,0 0 0,-21-1 15,0 1-15,0 0 0,-1 21 16,1 0-16,0 0 0,0 0 15,42 0 32,0 0-47,0 0 0,1 0 0,20 0 16,-21 0-16,21 0 0,-20 0 16,20 0-16,0 0 0,-21 0 0,1 0 15,-1 0-15,0 0 0,0 0 16,-21 21-16,0 0 15,0 1-15,0-1 16,0 0-16,0 0 0,0 0 0,0 0 0,0 1 16,-21-1-16,0 0 0,21 0 15,0 0-15,0 0 0,-21 1 16,21-1-16,-22 0 0,22 0 0,-21 0 16,21 0-1,0-42 16,0 0-15,0 0-16,21 0 0,1 0 16,-1-1-16,0-20 0,0 21 15,0-21-15,0 20 0,22-20 0,-1 21 16,-21-21-16,22 20 0,-1-20 16,-21 21-16,21 0 0,1 0 15,-22 21-15,21 0 0,-21 0 0,1 0 16,-1 21-16,0 0 0,-21 0 0,0 21 15,0-20-15,0 20 0,0-21 16,0 21-16,0-20 0,0 20 0,0-21 16,-21 0-16,21 0 0,0 1 15,-21-1-15,21 0 0,-22 0 0,1 0 16,0-21 0,21-21 15,-21 0-16,21 0-15,-21 0 0,0-1 16</inkml:trace>
  <inkml:trace contextRef="#ctx0" brushRef="#br1" timeOffset="-198280.43">20172 11790 0,'0'0'16,"-21"0"0,42 0 15,0 0-15,-42 0 15</inkml:trace>
  <inkml:trace contextRef="#ctx0" brushRef="#br1" timeOffset="-198081.54">19177 11896 0,'0'0'0,"0"21"0,0 0 15,21-21 1,21 0-16,-20 0 15,20 0-15,0 0 0,1 0 0,-1 0 16,0 0-16,1 0 0,20-21 16,-21 21-16,1 0 0,-1-21 0,0 21 15,1-21-15,-22 21 0,0-22 0,0 22 16</inkml:trace>
  <inkml:trace contextRef="#ctx0" brushRef="#br1" timeOffset="-194905.39">22585 11599 0,'21'-21'16,"0"21"-16,-21-21 0,0 0 16,21 21-16,-21-21 15,21 0-15,-21-1 0,0 1 16,0 0-16,0 0 0,0 0 0,0 0 16,0-1-16,0 1 0,0 0 15,0 0-15,-21 21 16,0 0-1,0 21-15,0-21 0,0 42 16,21-20-16,-22 20 0,1 0 0,0 1 16,0-1-16,0 0 0,0 1 15,-1 20-15,1-21 0,0 1 0,0-1 16,0 0-16,0 1 0,-1-1 0,1 0 16,21 1-16,-21-22 0,0 21 15,21-21-15,0 1 0,-21-1 0,0 0 16,-1 0-16,1-21 15,0 0 1,0-21-16,21 0 0,-21 21 16,21-43-16,0 22 15,0 0-15,0-21 0,0 21 0,0-22 16,0 1-16,0 0 0,0 20 0,0-20 16,0 21-16,0-21 0,0 20 15,21 1-15,0 0 0,-21 0 16,21 21-16,0 21 15,-21 0 1,0 0-16,0 1 0,0-1 0,22 0 16,-1 0-16,0 21 0,-21-20 15,21 20-15,0-21 0,0 0 0,1 22 16,-22-22-16,42 0 0,-21 0 0,0 0 16,0-21-16,22 21 15,-22-21-15,21 0 0,1 0 0,-1 0 16,0 0-16,1 0 0,-1 0 0,-21 0 15,21-21-15,1 0 0,-1 0 16,-21 0-16,22 0 0,-22-1 0,0-20 16,0 21-16,0-21 0,-21 20 15,0-20-15,0 21 0,0-21 0,0 20 16,0 1-16,0 0 0,-21 0 0,0 0 16,0 0-16,0 21 0,-1 0 15,-20 0-15,21 0 0,-21 21 0,20 0 16,-20 0-16,21 0 0,-21 0 0,20 22 15,1-22-15,-21 21 16,21-21-16,21 22 0,0-22 0,-21 21 16,21-21-16,0 1 0,0 20 0,0-21 15,21 0-15,0 0 0,0-21 16,0 22-16,0-22 0,1 0 0,-1 0 16,21 0-16,-21 0 0,0 0 15,22-22-15,-22 1 0,0 0 0,21 0 16,-20 0-16,-1 0 0,0-22 15,0 22-15,-21-21 0,21 21 0,-21-22 16,21 22-16,-21 0 0,0-21 0,0 20 16,0 1-16,0 42 31,0 1-31,-21-1 16,0 0-16,21 0 0,-21 0 0,21 0 15,0 22-15,0-22 0,0 0 16,0 0-16,0 22 0,0-22 0,0 0 15,21-21-15,0 21 0,0 0 16,1 0-16,-1-21 0,21 0 0,-21 22 16,0-22-16,22 0 0,-22 0 0,0 0 15,21-22-15,-20 22 0,-1-21 16,0 0-16,0 0 0,0 0 16,0-22-16,1 22 0,-1-21 0,-21 21 15,0-22-15,21 22 0,-21-21 16,0 21-16,0 0 0,0-1 15,0 1-15,-21 42 32,0 1-32,21-1 0,0 0 0,-22-21 15,22 42-15,-21-21 0,21 1 0,0-1 16,0 0-16,0 21 0,0-21 16,0 1-16,0-1 0,21 0 0,1 0 15,-22 0-15,21-21 0,0 21 16,0-21-16,0 0 0,0 0 0,1 0 15,20 0-15,-21 0 0,0 0 16,22 0-16,-22-21 0,0 0 0,21 0 16,-21 0-16,1-22 0,20 22 15,-21-21-15,0 0 0,0 20 0,1-20 16,-22 21-16,0 0 0,21 0 16,-21-1-16,0 1 0,0 0 0,-21 21 15,-1 0 1,1 0-16,0 21 0,21 0 15,-21 1-15,0-1 0,21 0 16,0 0-16,-21 0 0,21 0 0,0 22 0,0-22 16,0 0-16,0 21 0,0-20 15,0-1-15,21 0 0,-21 0 16,21 0-16,0 0 0,21-21 0,-20 22 16,-1-22-16,21 0 0,-21 0 15,22 0-15,-1 0 0,-21 0 0,21 0 16,1 0-16,-22-22 0,21 1 0,-21 0 15,1 0-15,20 0 16,-21-22-16,0 22 0,0-21 0,-21 0 0,0 20 16,22 1-16,-22-21 0,0 21 0,0 0 15,0-1-15,-22 22 16,1 0 0,0 22-16,0-22 15,21 21-15,-21 0 0,0 0 16,-1 0-16,1 22 0,21-22 0,-21 0 15,21 0-15,-21 0 0,21 22 0,0-22 16,0 0-16,-21 0 0,21 0 16,0 0-16,21-42 47,-21 0-47,21 0 0,0 0 15,-21 0-15,21-22 0,1 22 0,-1 0 16,0-21-16,0 20 0,0-20 15,22 21-15,-22 0 0,0 0 0,21-1 16,-21 22-16,1 0 0,-1 0 16,0 0-16,0 0 0,0 22 15,-21-1-15,21 0 0,-21 0 16,0 0-16,22 22 0,-22-22 16,21 0-16,-21 0 0,0 0 0,21 0 15,0 1-15,0-1 0,0 0 16,1-21-16,-1 0 0,0 0 15,0 0-15,0 0 0,0 0 16,1-21-16,-1 21 0,0-21 16,0-1-16,0-20 0,0 21 15,22 0-15,-22-22 0,0 22 0,0-21 16,22 0-16,-22 20 0,21-20 0,-21 0 16,0 21-16,1-1 0,-1 1 15,0 0-15,0 21 16,-21 21-16,0 0 15,0 1-15,0-1 16,0 0-16,-21 0 0,21 0 16,0-42 46,0 0-62,0 0 0,0 0 16,0-1-16,0 1 15,0 0 1,-21 21-16,0 0 16,-1 0-16,1 21 0,0 0 15,0 1-15,21-1 16,0 0-16,-21 0 0,0 0 0,21 0 16,0 1-16,-22-1 0,22 21 0,0-21 15,0 0-15,0 1 0,22-1 16,-1 21-16,0-21 0,0 0 0,0 1 15,0-1-15,1-21 16,20 0-16,-21 0 0,0 0 16,0 0-16,1 0 0,20 0 0,-21 0 15,0-21-15,0-1 0,22 1 16,-22-21-16,0 21 0,0-22 16,0 1-16,1 0 0,-1-1 0,0 1 0,21-21 15,-21-1-15,1 1 0,-1 20 16,0-20-16,0-1 0,0 22 15,-21 0-15,0 20 0,21-20 0,-21 21 16,0 0-16,-21 21 16,0 21-1,21 0-15,-21 0 16,0 22-16,0-22 0,21 21 0,-22 0 16,1 1-16,21-1 0,-21 0 0,0 1 15,21-1-15,-21 0 0,0 1 16,21-1-16,-22 0 0,22-20 0,-21 20 15,0-21-15,21 0 0,0 22 16,0-22-16,0 0 0,-21 0 0,21 0 16,0 0-16,21-42 31,0 0-31,0 0 16,1 0-16,-1 0 0,21-22 15,-21 22-15,0 0 0,1-21 16,-1 20-16,0 22 0,0-21 15,0 0-15,0 21 0,1 0 0,-1 0 16,0 0-16,-21 21 16,0 0-16,0 1 15,0-1-15,0 0 0,0 0 0,21 0 16,-21 22-16,0-22 0,0 0 16,21 0-16,0 0 0,1 0 0,-1 1 15,0-1-15,0-21 0,0 0 16,0 0-16,1 0 15,-1 0-15,0 0 0,0 0 0,0-21 0,0-1 16,1 22-16,-1-21 0,-21 0 16,21-21-16,0 21 0,0-1 15,0 1-15,-21 0 0,0 0 0,22 0 16,-1 0-16,-21-1 16,-43 22-1,22 0 1,-21 0-16</inkml:trace>
  <inkml:trace contextRef="#ctx0" brushRef="#br1" timeOffset="-191904.99">9419 13589 0,'0'0'0,"0"-85"16,0 64-16,0 0 0,0 0 16,0 0-16,0 0 15,0-1-15,0 1 0,0 0 0,0 0 16,0 0-16,0 0 16,0 42-1,0 0 1,0 21-16,0-21 15,0 1-15,0 20 0,0 0 0,-21 1 16,21-1-16,0 0 0,0 22 0,0-22 16,-21 0-16,21-20 0,0 20 15,0 0-15,0-21 0,0 1 0,0 20 16,0-21-16,21 0 16,0-21-16,0 0 15,0 0-15,1 0 0,-22-21 0,21 0 16,21 0-16,-21 0 0,0-1 15,1-20-15,-1 21 0,0-21 16,0-1-16,0 1 0,0 0 0,1-22 16,-1 22-16,0-1 0,-21 1 15,0-21-15,21 20 0,-21 1 0,21 21 16,-21-22-16,0 22 0,0 0 16,0 0-16,0 0 0,0 42 31,0 0-31,0 0 15,0 22-15,0-22 0,0 21 16,0 0-16,0 1 0,0-1 16,0 0-16,0 1 0,0-1 0,0 0 15,0 1-15,21-1 0,-21 0 0,22-20 16,-22 20-16,0-21 0,21 0 16,0 0-16,0-21 0,0 0 0,0 0 15,1 0-15,-1 0 0,21 0 0,-21 0 16,22-21-16,-22 0 0,21 0 15,-21 0-15,22 0 0,-1-22 0,-21 22 16,21-21-16,-20-1 0,-1 22 16,0-21-16,0 21 0,-21-22 15,0 22-15,0 0 0,0 0 0,-21 21 32,0 0-32,0 0 0,-1 0 0,22 21 15,-21 0-15,0 0 0,21 1 0,0-1 16,0 0-16,0 0 0,0 21 15,0-20-15,0-1 0,0 0 0,21 0 16,0 0-16,1 0 0,-1 1 16,-21-1-16,21 0 0,-21 0 15,21-21-15,-21 21 0,-21-21 32,0 0-32,0 0 0,-1 0 15,1 0-15,0 0 0,0-21 16,0 21-16,0 0 15,21-21-15,-22 21 0,1 0 16,21 21 0,0 0-1,21 0-15,1-21 0,-1 22 16,0-1-16,0 0 16,0-21-16,0 0 0,1 0 0,-1 0 15,21 0-15,-21 0 0,0 0 0,22 0 16,-22 0-16,21 0 0,-21-21 15,22 0-15,-22-1 0,21 22 16,-21-21-16,22 0 0,-22-21 0,0 21 16,0-1-16,0 1 0,1-21 15,-1 21-15,0-22 0,-21 22 0,0-21 16,0 21-16,0 0 0,0-1 16,0 1-16,0 0 15,0 42 1,0 0-16,-21 1 15,21-1-15,0 21 0,0-21 0,0 0 16,0 22-16,0-22 0,0 21 16,0-21-16,0 1 0,21-1 0,-21 0 15,42 0-15,-21 0 0,1-21 0,-1 0 16,21 21-16,-21-21 16,22 0-16,-1 0 0,0 0 0,-21 0 15,22-21-15,-1 21 0,-21-21 0,22 0 16,-22 0-16,0 0 0,0-1 15,0 1-15,0 0 0,-21 0 16,0 0-16,0-22 0,0 22 0,0 0 0,0-21 16,0 21-16,0-1 0,0 1 15,0 42 1,0 1 0,-21-1-16,21 21 0,-21-21 15,21 22-15,-21-22 0,21 21 16,-21-21-16,21 22 0,0-22 15,0 0-15,-21 0 0,21 0 0,0 0 16,0 1-16,-22-22 0,44-22 31,-22 1-15,21 0-16,0 0 0,-21 0 0,21 0 16,0-22-16,-21 22 0,21-21 15,-21-1-15,22 22 0,-1-21 0,-21 21 16,0 0-16,21-1 0,0 1 0,0 21 15,0 21 1,-21 1-16,22-1 16,-22 0-16,0 0 15,0 21-15,21-20 0,-21-1 0,21 21 16,0-21-16,-21 0 0,21 1 0,22-1 16,-22 0-16,0 0 0,21 0 15,-21-21-15,1 0 0,20 21 0,-21-21 16,21 0-16,-20 0 0,20 0 0,-21 0 15,21-21-15,-20 0 0,-1 0 16,21 0-16,-21 0 0,0-1 16,22-20-16,-22 21 0,0-21 0,0-1 0,22 22 15,-22-21-15,0-1 16,21 22-16,-21 0 0,22 0 0,105-21 31,-127 42-31,0 0 0,0 21 16,1 0-16,-22 0 0,0 0 0,21 0 15,-21 1-15,0 20 0,21-21 0,-21 0 16,0 0-16,0 1 0,0-1 16,0 0-16,0 0 0,21-42 47,-21 0-47,0 0 15,0-1-15,0 1 0,0 0 16,0 0-16,0 0 0,0 0 15,0-1-15,-21 1 0,0 21 0,0-21 16,-1 0-16,1 21 0,0 0 16,0 0-16,0 0 0,0 0 0,-1 0 15,-20 0-15,21 21 0,0 0 0,0 0 16,-1 1-16,-20-1 0,21 21 16,0-21-16,0 0 0,-1 22 0,22-22 15,0 0-15,0 0 0,0 0 16,0 1-16,0-1 0,0 0 0,0 0 15,43-21-15,-22 0 0,0 21 16,0-21-16,22 0 0,-22 0 0,0 0 0,21 0 16,-21-21-16,22 0 15,-22 21-15,0-21 0,0 0 0,0-1 16,1 1-16,-1 0 0,-21 0 0,21-21 16,-21 20-16,0-20 15,0 21-15,0 0 0,0 0 0,0-1 16,0 1-16,-21 21 31,21 21-31,0 1 16,0 20-16,0-21 15,0 0-15,0 22 0,0-1 0,0 0 16,0 1-16,0-1 0,0 0 0,0 1 16,0-1-16,0 0 0,0 22 15,0-22-15,0 22 0,0-22 16,0 21-16,0 1 0,0-1 0,0 1 15,0-1-15,0 1 0,0-22 0,0 22 16,0-22-16,0 0 0,0 1 16,0-1-16,0-21 0,0 0 0,0 22 15,-21-43-15,21 21 0,-22-21 0,1 0 32,0-21-32,0 0 0,21-1 15,0 1-15,0-21 0,-21 0 16,21-1-16,0 1 0,0 0 15,0-22-15,0 1 0,0-1 0,21 1 16,-21-1-16,21 1 0,0-1 0,0 22 16,-21-1-16,22-20 0,-1 21 15,0 20-15,0-20 0,0 0 16,0 21-16,1-22 0,-22 22 0,21-21 16,0 21-16,-21-1 0,0 1 0,0 0 15,0-21-15,0 21 0,0-1 16,0 1-16,-21 0 0</inkml:trace>
  <inkml:trace contextRef="#ctx0" brushRef="#br1" timeOffset="-191685.12">11578 13250 0,'0'0'0,"-21"-21"16,21 0-16,-21 21 0,0 0 15,21-21-15,-22 21 16,44 0 15,-1 21-31,0-21 16,0 0-16,0 0 0,0 0 16,1 0-16</inkml:trace>
  <inkml:trace contextRef="#ctx0" brushRef="#br1" timeOffset="-188228.7">14711 13250 0,'0'-21'0,"0"42"0,0-63 16,0 21-16,0 0 0,0 0 16,0-22-16,0 22 0,0 0 15,0 0-15,0 0 0,0 42 32,0 0-32,0 0 15,0 0-15,0 22 0,0-22 16,0 21-16,0 0 0,0 22 0,0-22 15,0 1-15,0 20 0,0-21 0,0 22 16,-21-22-16,21 22 0,-22-22 16,22 0-16,-21 1 0,21-1 0,0 0 15,0-20-15,0-1 0,-21 0 16,21 0-16,0-42 31,0 0-15,0 0-16,0-1 0,0-20 0,21 21 15,-21-21-15,21-1 0,-21 1 0,22 0 16,-1-1-16,0 22 0,0-21 16,0-1-16,0 22 0,1 0 0,-1 0 15,21 0-15,-21 0 0,0 21 0,22 0 16,-22 0-16,0 0 0,21 0 16,-20 21-16,-1 0 0,21 0 0,-21 21 15,0-20-15,1 20 0,-22-21 16,0 21-16,0 1 0,0-22 0,0 0 15,0 21-15,-22-20 0,1-1 16,0 0-16,0 0 0,-21 0 16,20 0-16,1-21 0,-21 0 0,21 0 15,-22 0-15,22 0 0,0 0 0,0 0 16,0 0-16,0-21 0,-1 21 16,22-21-16,0 0 0,-21 0 0,21 0 15,0-1-15,0 1 0,0 0 0,0 0 16,0 0-16,21 21 31,1 0-31,-22 21 16,21 0-16,-21 0 0,0 0 15,0 1-15,21-1 0,0 0 0,-21 0 16,21 0-16,0 0 0,-21 1 16,22-22-16,-1 21 0,0-21 0,0 21 15,0-21-15,22 0 0,-22 0 0,21 0 16,-21 0-16,22 0 0,-1-21 15,-21 0-15,21-1 0,1 1 0,-22 0 16,21 0-16,-21 0 0,22-22 16,-22 1-16,0 0 0,0-1 0,0 1 15,-21 21-15,0-21 0,0-1 16,0 22-16,0 0 0,0 0 16,0 0-16,-21 21 15,0 0-15,0 0 0,21 21 16,-21-21-16,21 21 15,0 0-15,21-21 16,0 0 0,0 0-16,0 0 0,22 0 15,-22 0-15,0 0 0,0-21 0,0 21 16,1-21-16,-1 21 0,0 0 16,0-21-16,0 21 0,0 0 31,-21 21-16,0 0 1,0 0-16,-21 0 0,0 0 16,21 22-16,0-22 0,0 0 0,-21 0 15,21 22-15,0-22 0,0 0 0,0 0 16,0 0-16,0 0 0,0 1 16,0-1-16,0 0 0,21-21 0,0 21 15,0-21-15,1 0 0,-1 0 0,0 0 16,0 0-16,0 0 0,0 0 15,1 0-15,20-21 0,-21 21 0,0-21 16,0 0-16,22-1 0,-22 1 16,0 0-16,0 0 0,0 0 15,1 0-15,-1-1 0,0-20 0,0 21 16,-21 0-16,0-22 0,21 22 16,-21 0-16,0 0 0,0 42 31,-21 0-31,0 0 0,21 1 15,-21-1-15,0 0 0,21 21 0,0-21 16,0 22-16,0-22 0,0 21 0,0-21 16,0 1-16,0-1 0,21 0 15,0 0-15,0 0 0,0 0 0,0-21 16,22 0-16,-22 0 0,21 0 16,-21 0-16,22 0 0,-1 0 15,-21 0-15,0-21 0,22 21 0,-22-21 16,0 0-16,0 0 0,0 0 15,1-1-15,-1-20 0,-21 21 0,21-21 16,-21-1-16,0 22 0,0-21 0,0-1 16,0 22-16,-42-21 0,20 21 15,1 0-15,0-1 0,-21 1 0,21 0 16,-22 21-16,22 0 0,-21 0 0,-1 0 16,1 0-16,0 0 0,21 21 15,-22 0-15,22 1 0,-21-1 16,21 0-16,21 21 0,0-21 0,0 22 15,0-22-15,0 21 0,0 1 16,0-22-16,21 21 0,0-21 0,21 0 16,-21 22-16,22-22 0,-22 0 15,21-21-15,1 21 0,-1-21 0,0 0 16,1 0-16,-1 0 0,-21 0 0,21 0 16,1 0-16,-22 0 0,21-21 15,-21 0-15,22 0 0,-22 0 0,0-22 16,0 22-16,22-21 0,-22 21 15,0-22-15,0 1 0,0 21 0,-21-22 16,0 22-16,21-21 0,-21 21 0,0 0 16,0-1-16,0 44 31,0-1-31,0 0 16,-21 0-16,21 21 0,0-20 15,0 20-15,0-21 0,0 21 0,0-20 16,0 20-16,0-21 0,0 0 0,0 22 15,21-22-15,-21 0 0,22 0 16,-1-21-16,0 21 0,0-21 16,0 0-16,0 0 0,1 0 0,-1 0 0,0 0 15,0 0-15,0 0 0,0-21 16,1 0-16,-1 0 0,0 0 16,0-1-16,0-20 0,-21 0 0,21 21 15,1-22-15,-22 1 0,21 0 16,-21 20-16,0-20 0,0 21 0,0 0 15,0 0-15,0-1 0,0 44 32,-21-1-17,21 21-15,0-21 16,0 22-16,0-22 0,0 21 0,0-21 16,0 22-16,0-22 0,0 21 0,0-21 15,0 0-15,0 1 0,21-1 16,0 0-16,0 0 0,-21 0 0,21-21 15,0 0-15,1 0 0,-1 0 16,0 0-16,21 0 0,-21 0 16,1-21-16,-1 0 0,21 0 0,-21 0 15,0-1-15,1-20 0,-1 0 16,0 21-16,0-22 0,0 1 0,-21 0 16,21-1-16,-21 22 0,22-21 15,-22 21-15,0-1 0,0 1 16,0 42-1,0 1-15,0 20 16,0-21-16,0 0 16,0 22-16,0-22 0,-22 21 0,22-21 15,0 22-15,0-22 0,0 21 0,0-21 16,0 0-16,0 1 0,0-1 16,22-21-16,-1 21 0,0 0 15,0-21-15,21 0 0,-20 0 0,-1 0 16,21 0-16,0-21 0,-20 0 15,20 0-15,0-1 0,1 1 0,-22 0 16,0 0-16,21-21 0,-21 20 16,1-20-16,-1 0 0,-21-1 0,0 22 15,0 0-15,0-21 0,0 21 16,0-1-16,-21 22 16,21 22-1,-22-22-15,22 21 0,-21 0 0,21 0 16,0 21-16,0-20 0,0-1 15,0 21-15,0-21 0,0 0 0,0 1 16,0-1-16,0 21 0,0-21 0,21-21 16,-21 21-16,22 1 0,-22-1 15,0 0-15,0-42 47,0 0-47,0-1 16,-22 1-16,22 0 15,-21 21-15,0-21 0,0 21 47,21 21-47,0 0 0,0 0 16,0 1-16,21-1 0,0-21 16,0 21-16,1-21 0,-1 21 15,0 0-15,0-21 0,0 0 16,0 0-16,22 0 0,-22 0 0,21 0 15,-21 0-15,22 0 0,-22 0 0,0 0 16,0-21-16,0 21 0,1-21 16,-1 0-16,0-22 0,0 22 0,-21 0 15,0-21-15,21-1 0,-21 1 16,21 0-16,-21 21 0,0-22 0,0 22 16,0-21-16,0 21 0,0-1 15,-21 22 1,0 0-16,0 22 15,0-1-15,21 0 0,0 0 16,-21 0-16,21 22 0,0-22 0,0 21 16,0-21-16,0 22 0,0-22 0,0 0 15,0 0-15,0 0 16,21 0-16,-21 1 0,21-1 0,0-21 16,0 0-16,0 21 0,1-21 0,-1 0 15,0 0-15,21 0 0,-21 0 16,1-21-16,-1 21 0,0-21 0,0-1 15,0 1-15,0 0 0,1 0 16,-22-21-16,0-1 0,21 22 0,-21-21 16,0-1-16,0 22 0,0 0 0,0-21 15,0 21-15,0-1 16,-21 22-16,-1 0 16,22 22-16,0-1 0,-21 0 15,21 0 1,0 0-16,0 0 0,0 1 15,21-22-15,1 0 0,-22 21 0,21-21 16,0 0-16,0 0 0,0 0 16,0 0-16,1 0 0,-1-21 0,0-1 15,0 22-15,0-21 0,0 0 16,1 21-16,-1-21 0,-21 0 0,0 0 16,21-1-16,-21 1 0,21 21 15,-21-21-15,0 42 31,-21 0-31,0 1 16,0 20-16,21-21 16,-22 21-16,22-20 0,-21 20 0,21 0 15,0-21-15,0 22 0,0-22 0,0 21 16,21-21-16,1 1 0,-1-1 16,0 0-16,21-21 0,-21 21 0,43-21 15,-43 0-15,21 0 0,-20 0 16,20 0-16,-21-21 0,0 0 15,0 21-15,1-21 0,-1-1 0,-21 1 16,0 0-16,0 0 0,0 0 0,0 0 16,0-1-16</inkml:trace>
  <inkml:trace contextRef="#ctx0" brushRef="#br1" timeOffset="-163269.11">26479 5461 0,'0'0'0,"-21"0"0,0 0 0,0 0 16,0 0-16,0 0 0,-1 0 0,44 0 78,-1 0-78,0 0 15,0 0-15,0 0 0,0 0 0,22 0 16,-22 0-16,21 0 0,-21 0 16,22 0-16,-1 0 0,0 0 0,1 0 15,-1 0-15,0 0 0,1 0 0,-1 0 16,0 0-16,1 0 0,-1 0 16,0 0-16,1 0 0,-1 0 0,0 0 15,1 0-15,-1 0 0,0 0 0,1 0 16,-1 0-16,0 0 0,1 0 15,20 0-15,-20 0 0,20 0 0,-21 0 16,22 0-16,-1 0 0,1 0 16,-1 0-16,1 0 0,-1 0 15,-20 0-15,20 0 0,1 0 0,-22 0 16,0 0-16,22 0 0,-22 0 16,1 0-16,20 0 0,-21 0 0,1 0 15,20 0-15,-20 0 0,20 0 0,-21 0 16,22 0-16,-22 0 0,22 0 15,-1 0-15,1 0 0,-22 0 0,22 0 16,-1 0-16,-21 0 0,22 0 16,-22 0-16,22 0 0,-22 0 0,22 0 15,-22 0-15,21 0 0,-20 0 16,20 0-16,1 0 0,-22 0 0,22 0 16,-1 0-16,-21 0 0,22 0 15,-22 0-15,22 0 0,-22-21 16,22 21-16,-22 0 0,0 0 0,1 0 15,20 0-15,-21 0 0,1 0 16,-1 0-16,0 0 0,1 0 0,-1 0 16,22 0-16,-22 0 0,0 0 15,1 0-15,20-21 0,-21 21 0,1 0 16,-1 0-16,22 0 0,-22 0 16,0 0-16,1 0 0,-1 0 0,0 0 15,1 0-15,-1 0 0,0 0 16,1 0-16,-1 0 0,0 0 0,1 0 15,-1 0-15,0 0 0,1 0 16,-1 0-16,0 0 0,1 0 16,-1 0-16,0 0 0,1 0 0,20 0 15,-21 0-15,1 0 0,-1 0 16,0 0-16,1 0 0,-1 0 16,-21 0-16,22 0 0,-1 0 0,-21 0 15,21 0-15,1 0 0,-22 0 16,0 0-16,0 0 0,0 0 0,1 0 15,-1 0-15,0 0 16,0 0-16,0 0 16,0 0-16,-42 0 78,0-21-78,0 21 0,-21 0 0,20 0 15</inkml:trace>
  <inkml:trace contextRef="#ctx0" brushRef="#br1" timeOffset="-159573.2">593 15346 0,'0'0'0,"-22"-21"0,1 21 0,0 0 15,-21-21-15,21 21 0,-1 0 16,1 0-16,21-22 15,21 22 1,1 0-16,20-21 16,21 21-16,-20-21 0,20 21 15,1 0-15,-1-21 0,1 21 0,-1-21 16,1 21-16,20 0 0,-20-21 16,-1 21-16,1 0 0,-1 0 15,-20-22-15,-1 22 0,0 0 16,-20 0-16,-1 0 0,0 0 0,-42 0 31,0 22-15,-22-22-16,22 0 0,-21 21 0,21-21 15,-22 0-15,22 0 0,-21 21 16,21-21-16,-22 0 0</inkml:trace>
  <inkml:trace contextRef="#ctx0" brushRef="#br1" timeOffset="-159301.35">1058 15219 0,'43'0'0,"-107"0"0,85 0 0,-63 0 31,21 0-15,21 21-16,0 0 15,0 22-15,0-22 0,0 21 0,-21-21 16,21 22-16,-22-1 0,22 0 16,0 22-16,0-22 0,-21 0 0,0 1 15,21 20-15,-21-20 0,21-1 16,0 0-16,0 1 0,0-1 15,-21 0-15,21-21 0,0 1 0,0-1 16,0 0-16,21-21 31,-21-21-31,21 0 16,0-1-16,-21 1 0,21 0 0,1 0 16,-22-21-16,21 20 0,0 1 15</inkml:trace>
  <inkml:trace contextRef="#ctx0" brushRef="#br1" timeOffset="-158264.86">1312 15727 0,'0'0'0,"0"21"0,0 0 16,0 0-1,21-21-15,1 0 16,-1 0-1,0 0-15,0 0 0,0 0 0,22-21 16,-22 0-16,0 0 0,0 21 16,0-21-16,0 0 0,1-1 15,-1 1-15,-21 0 0,0 0 16,0 0-16,0 0 0,-21-1 16,-1 22-16,1-21 0,0 21 15,0 0 1,0 0-16,0 21 0,-1 1 0,1-22 15,0 21-15,0 0 0,0 21 16,0-21-16,21 1 0,0-1 0,0 21 16,0-21-16,0 0 0,0 1 15,0-1-15,0 0 0,21 0 16,-21 0-16,42 0 0,-21-21 0,0 0 16,22 0-16,-1 0 0,0 0 15,1 0-15,-1 0 0,-21-21 0,22 0 16,-1 21-16,0-21 0,1 0 15,-22 0-15,21-1 0,-21-20 16,0 21-16,1 0 0,-1 0 16,-21-1-16,21 1 0,-21 0 15,0 0-15,-21 21 16,0 0 0,21 21-16,0 0 0,-22-21 15,22 21-15,0 1 0,0-1 0,0 0 16,0 0-16,0 0 15,0 0-15,22 1 0,-22-1 16,0 0-16,0 0 16,-22-21 15,22-21-15,-21 21-16,0 0 15,0-21-15,0 21 31,21 21-31,0 0 16,0 0 0,21-21-16,-21 21 0,21-21 0,0 0 15,0 0-15,1 0 0,-1 0 16,0 0-16,21 0 0,-21 0 16,1 0-16,20-21 0,-21 0 0,21 21 15,1-21-15,-22 0 0,21-22 16,-21 22-16,1 0 0,20-21 15,-21 21-15,0-22 0,0 1 0,1 0 16,-22-22-16,0 22 0,21-1 16,-21 1-16,0 0 0,0-1 0,0 1 15,0 21-15,0-21 0,0 20 16,-21 1-16,-1 21 0,1 0 16,0 21-16,0 1 15,0-1-15,21 21 0,0-21 16,0 43-16,0-22 0,0 0 0,0 1 15,0 20-15,0-20 0,0-1 16,0 0-16,0 1 0,21-22 0,-21 21 16,21-21-16,0 0 0,-21 1 15,21-1-15,1 0 0,-1-21 16,0 0-16,0 0 0,0 0 16,0 0-16,1 0 0,-1 0 15,0-21-15,-21 0 0,21-1 0,-21 1 16,21 0-16,-21 0 0,0-21 15,0 20-15</inkml:trace>
  <inkml:trace contextRef="#ctx0" brushRef="#br1" timeOffset="-158063.98">2307 15473 0,'42'-21'31,"-20"21"-31,-1 0 0,21 0 15,-21 0-15,22 0 0,-22 0 0,21 0 16,-21-21-16,22 21 0,-22 0 16,21 0-16,-21 0 0,0 0 0,1-22 15,-1 22-15,0 0 16,-21-21-16</inkml:trace>
  <inkml:trace contextRef="#ctx0" brushRef="#br1" timeOffset="-153920.61">3641 15685 0,'42'-43'31,"-42"22"-31,0 0 15,21 0-15,-21 0 0,0-22 0,0 22 16,0 0-16,0-21 0,-21 20 16,0-20-16,0 21 0,-1 0 0,1 0 15,0 21-15,0-22 0,-21 22 16,20 0-16,-20 0 0,21 22 0,-21-22 16,-1 21-16,22 21 0,0-21 15,-21 22-15,20-1 0,1 0 16,21 1-16,-21-1 0,21 0 0,-21 1 15,21-1-15,0-21 0,0 21 16,0-20-16,21-1 0,0 0 0,22-21 16,-22 0-16,21 0 0,-21 0 15,22 0-15,-1 0 0,0 0 0,1-21 16,-1 0-16,0-1 0,1 1 16,-1 0-16,-21-21 0,21 21 15,-20-22-15,-1 22 0,0-21 0,-21-1 16,0 22-16,0-21 0,0 0 0,0-1 15,0 22-15,0 0 0,0 0 16,0 0-16,0-1 0,-21 44 16,21-1-1,-21 0-15,21 0 0,0 21 16,0 1-16,0-22 0,0 21 0,0 1 16,0-22-16,0 21 0,0-21 15,0 22-15,0-22 0,21 0 0,0 0 16,0 0-16,0-21 0,0 21 0,1-21 15,-1 0-15,0 0 16,0 0-16,0 0 0,22 0 0,-22-21 0,0 0 16,0 0-16,0 0 0,0 0 15,1-1-15,-1-20 0,0 21 16,-21 0-16,0-22 0,0 22 16,21-21-16,-21 21 0,0-22 0,0 22 15,0 0-15,0 0 16,0 42-1,-21 0-15,21 0 0,0 1 16,0 20-16,0-21 0,-21 0 16,21 0-16,0 22 0,0-22 0,0 0 15,0 0-15,0 0 0,0 1 16,0-1-16,21 0 0,0-21 16,0 0-16,0 0 0,1 0 15,-1 0-15,0 0 16,0-21-16,0 0 0,0-1 0,1 1 15,-1 0-15,0 0 0,0 0 16,0-22-16,0 1 0,-21 21 0,0-21 16,0-1-16,22 22 0,-22-21 0,0 21 15,0-1-15,0 1 0,0 0 16,0 42 15,0 0-31,0 22 0,0-22 0,0 0 16,0 21-16,0-20 0,0 20 15,0-21-15,0 21 0,0-20 16,0-1-16,0 0 0,0 0 0,0 0 16,0 0-16,21-21 0,0 22 15,0-22-15,0 0 0,0 0 0,1 0 16,20 0-16,-21 0 0,0 0 0,0 0 16,1-22-16,-1 1 0,21 0 15,-21-21-15,0 21 0,1-22 16,-1 1-16,-21 0 0,21-1 0,0-20 15,-21-1-15,0 1 0,0 20 0,0-20 16,21-1-16,-21 22 0,0-21 16,0 20-16,0 1 0,0 21 0,0-22 15,0 22-15,0 0 0,-21 0 16,0 21-16,0 0 16,0 0-16,21 21 0,0 21 0,-22-20 15,1 20-15,21-21 0,0 43 16,0-22-16,0 21 0,-21-20 0,21 20 15,0 1-15,0-1 0,0-20 0,0 20 16,0-21-16,0 1 0,0-1 16,0-21-16,21 22 0,0-22 0,1 0 15,-1 0-15,0 0 0,21-21 16,-21 0-16,22 0 0,-22 0 0,21 0 16,-21 0-16,22 0 0,-22-21 15,21 21-15,-21-21 0,22 0 16,-22-22-16,0 22 0,0 0 0,0-21 15,1 21-15,-22-22 0,0 22 0,0 0 16,0 0-16,0 0 0,0-1 16,0 1-16,-22 21 15,1 0-15,0 0 16,0 21-16,21 1 0,0-1 0,-21 0 16,21 21-16,-21-21 0,21 1 15,0-1-15,0 21 0,0-21 16,0 0-16,0 1 0,0-1 0,21 0 15,0 0-15,0 0 0,0-21 16,22 21-16,-22-21 0,21 22 0,-21-22 16,22 0-16,-1 0 0,0 0 0,1 0 15,-1-22-15,-21 1 0,21 21 16,1-21-16,-1 0 0,-21 0 0,0 0 16,1-1-16,-1 1 0,0-21 0,-21 21 15,0-22-15,0 22 0,0-21 16,0 21-16,0-22 0,-21 22 0,0-21 15,-1 21-15,1 0 0,-21-1 16,21 1-16,-22 21 0,1 0 0,0 0 16,-1 0-16,1 0 0,0 0 15,-1 21-15,1 1 0,21-1 16,-21 0-16,20 21 0,1-21 0,0 1 16,21 20-16,0-21 0,0 21 0,0-20 15,0-1-15,0 21 0,42-21 16,-20 0-16,-1 1 0,21-22 0,0 21 15,1-21-15,20 0 0,-20 0 16,-1 0-16,21 0 0,-20 0 0,-1 0 16,0 0-16,1-21 0,-1-1 0,0 1 15,1 0-15,-1 0 16,-21 0-16,0 0 0,22-22 0,-22 22 16,0-21-16,0 21 0,-21-1 0,0 1 15,0-21-15,0 21 0,0 0 16,0-1-16,-21 22 31,21 22-31,-21-1 0,21 0 0,-21 0 16,21 0-16,0 0 0,0 22 0,0-22 15,0 21-15,0-21 0,0 1 16,0-1-16,0 21 0,0-21 0,0 0 16,0 1-16,0-1 0,21-21 46,-21-21-46,0-1 16,21 1-16,-21 0 0,0-21 16,0 21-16,0-22 0,21 22 0,-21-21 15,21-1-15,-21 22 0,0-21 16,0 21-16,22 0 0,-1-1 0,-21 1 16,21 0-16,0 21 15,0 21 1,-21 0-16,21 1 0,-21-1 0,0 21 15,0-21-15,22 0 0,-22 1 16,21 20-16,-21-21 0,0 0 16,21 0-16,0 1 0,0-1 15,0 0 1,1-21-16,-1 0 0,0 0 16,-21-21-16,21 0 0,0-1 15,-21 1-15,21 0 0,1 0 16,-1-21-16,0 20 0,0-20 0,0 21 15,0-21-15,1 20 0,-22-20 0,21 21 16,0 0-16,0 0 16,-21-1-16,0 44 15,0-1-15,0 0 16,0 0-16,0 0 16,0 0-16,0 22 0,0-22 0,0 0 15,0 21-15,0-20 0,0-1 0,0 0 16,0 0-16,21 0 0,0 0 15,1 1-15,-1-22 0,21 21 0,-21 0 16,0-21-16,22 0 0,-22 0 16,21 0-16,-21 0 0,22 0 0,-1 0 15,-21-21-15,0 21 0,22-21 0,-22-1 16,0 1-16,0 0 0,0 0 16,1 0-16,-1 0 0,0-22 0,-21 22 15,0-21-15,0 21 0,0-22 16,0 22-16,0 0 0,-21 0 15,0 0-15,-1 21 0,1 0 16,-21 0-16,21 0 0,0 0 0,-1 0 16,1 21-16,0 0 0,0 0 15,0 0-15,0 0 0,-1 22 16,22-22-16,0 21 0,0-21 0,0 22 0,0-22 16,0 0-16,0 21 0,0-20 15,0-1-15,22 0 0,-1 0 16,0-21-16,-21 21 0,21-21 15,0 0-15,0 0 0,1 0 0,-1-21 16,0 0-16,-21 0 0,0 0 16,21-1-16,-21 1 15,21 0-15,-21-21 0,0 21 0,21-22 16,-21 22-16,0 0 0,0 0 0,0 0 16,0-1-16,0 1 0,0 42 31,0 1-16,0-1-15,0 0 0,0 0 0,0 21 16,0-20-16,22-1 0,-22 0 0,21 0 16,-21 0-16,0 0 0,21 1 15,-21-1-15,21 0 0,0-21 16,0 21-16,1-21 0,-1 0 0,0 0 16,0 0-16,0-21 15,0 0-15,1 0 0,-1-22 16,0 22-16,-21-21 0,21-1 0,0 1 15,0 0-15,1-1 0,-22-20 16,21 21-16,-21-1 0,21-20 0,-21 20 16,0 1-16,0 0 0,0-1 0,0 22 15,0 0-15,0-21 0,0 21 16,0 42 0,0 0-16,0 0 15,0 0-15,-21 22 0,21-1 0,-21 0 16,21 1-16,0-1 0,0 0 0,0 22 15,0-22-15,-22 0 16,22 22-16,0-22 0,0 1 0,0-1 16,0-21-16,0 21 0,0-20 0,0-1 15,0 0-15,22 0 0,-1-21 16,0 0-16,0 0 0,0 0 0,0 0 16,1 0-16,-1-21 0,0 21 0,0-21 15,0 0-15,0-22 0,1 22 16,-1-21-16,0 21 0,0-22 15,0 22-15,0 0 0,-21-21 16,22 20-16,-22 1 0,21 0 0,-21 0 16,0 42 15,0 0-31,0 0 0,0 1 0,0-1 16,0 0-16,0 0 0,0 0 0,0 22 15,0-22-15,0 0 0,0 0 16,0 0-16,0 0 0,0 1 0,0-1 15,21-21-15,0 0 0,0 0 16,0 0-16,1 0 16,-1 0-16,0-21 0,0-1 15,0 1-15,0 0 0,-21 0 16,22-21-16,-1 20 0,0 1 16,-21-21-16,21 21 0,0 0 0,-21-1 15,0 1-15,0 42 31,0 1-31,0-1 16,0 0-16,0 0 0,0 0 16,0 0-16,0 1 0,0-1 0,0 0 15,0 0-15,0 0 0,0 0 16,0 1-16,21-22 0,1 0 16,-1 0-16,0 0 0,0 0 15,0 0-15,0 0 16,1-22-16,-1 1 0,-21 0 0,0 0 15,0 0-15,0 0 0,0-1 16,0-20-16,0 21 0,0 0 16,-21 0-16,-1-1 0,1 1 0,0 0 15,0 21-15,0 0 0,0-21 0,-1 21 16,1 0 0,42 0-1,1 0 1,20 0-16,-21-21 0,21 21 0,-20 0 15,20 0-15,-21 0 0,21 0 0,1 0 16,-22 0-16,0 0 16,21 0-16,-20 0 0,-1 0 0,0 0 15,-21 21-15,0 0 0,0 0 16,0 0-16,0 1 0,0-1 16,0 0-16,0 0 0,0 0 0,0 0 15,0 22-15,0-22 0,0 0 0,0 0 16,0 0-16,-21 1 0,21-1 15,0 0-15,0 0 0,0 0 16,-21-21-16,21-21 31,0 0-15,0 0-16,0-22 16,0 22-16,0 0 0,0-21 15,21 21-15,0-22 0,0 1 0,21 21 16,-20-22-16,-1 22 0,21-21 0,-21 21 15,0 0-15,22-1 0,-22 1 16,0 0-16,0 21 0,0 0 16,1 0-16,-1 0 0,0 0 0,0 21 0,-21 0 15,0 22-15,21-22 0,-21 21 16,0-21-16,0 22 0,0-1 0,0-21 16,0 22-16,0-22 0,0 21 0,0-21 15,0 0-15,21 1 16,-21-1-16,0 0 0,22-21 15,-1 0-15,0 0 16,0-21 0,0 21-16,-21-21 0,21-1 0,1 1 15,-22 0-15,0 0 0,0 0 0,21 0 16,-21-1-16,0-20 0,0 21 16,0-21-16,0 20 0,0 1 0,-21-21 15,21 21-15</inkml:trace>
  <inkml:trace contextRef="#ctx0" brushRef="#br1" timeOffset="-153701.81">8784 14605 0,'-21'0'0,"42"0"0,-63 0 15,21 0-15,-1 0 16,1 0 46,0 0-62,0 0 16</inkml:trace>
  <inkml:trace contextRef="#ctx0" brushRef="#br1" timeOffset="-153480.96">7662 14838 0,'0'0'0,"0"21"0,21-21 32,22 0-32,-22 0 0,0 0 15,21 0-15,1 0 0,-22-21 0,21 21 16,-21 0-16,22 0 0,-22 0 15,0-21-15,0 21 0,0 0 0,-21-21 16,-21 21 0</inkml:trace>
  <inkml:trace contextRef="#ctx0" brushRef="#br1" timeOffset="-153185.14">5080 14923 0,'0'0'0,"-42"0"0,-1 0 16,22 0-16,42 0 15,0 0 1,22 0-16,-1 0 0,-21 0 0,22 0 15,20 0-15,-21-22 0,22 22 16,-1 0-16,1 0 0,-1 0 0,-20-21 16,20 21-16,-20 0 0,20 0 15,-42 0-15,22 0 0,-22 0 0,0 0 16,0 0-16,0 0 16</inkml:trace>
  <inkml:trace contextRef="#ctx0" brushRef="#br1" timeOffset="-151788.85">10350 15367 0,'-21'0'63,"0"0"-48,0 0-15,0 0 0,0 0 0,-1 0 16,1 0-16,0 0 0,-21-21 16,21 21-16,-1 0 0,-20 0 0,21 0 15,0-21-15,0 21 0,-1 0 16,1 0-16,0 0 15,0 0-15,42 0 47,0 0-47,22 0 16,-22 0-16,21 0 0,0 0 16,1 0-16,20 0 0,-20 0 0,20 0 15,-21 0-15,22 0 0,-1 0 0,22 0 16,-21 0-16,20 0 0,-20 0 15,-1 0-15,22 0 0,-22 0 0,1 0 16,-22 0-16,1 0 0,-1 0 16,0 0-16,-21 0 0,1-21 15,-22-1-15,0 1 16,-22 0 0,1 21-16,0-21 0,-21 0 0,-1 21 15,22-21-15,-21-1 0,0 22 0,-1-21 16,22 0-16,-21 21 0,-1-21 15,22 21-15,-21 0 0,21-21 0,0 21 16,-1 0-16,1-21 0,0 21 0,42 0 63,22 0-63,-22 21 15,0-21-15,21 21 0,1-21 0,-1 0 16,0 0-16,1 21 0,-1-21 15,0 0-15,1 0 0,-1 21 0,-21-21 16,21 0-16,-20 0 0,-1 0 0,0 21 16,0-21-16,-21 22 31,-21-22-31,0 0 16,0 21-16,-22-21 0,22 21 15,0 0-15,0-21 0,0 21 16,-1 0-16,1 1 0,0-1 15,0-21-15,-21 21 0,20 0 0,1 0 16,0 0-16,0 1 0,21-1 0,-21-21 16,0 21-16,-1 0 15,22 0 1,-21-21-16,21-21 156,21 0-156</inkml:trace>
  <inkml:trace contextRef="#ctx0" brushRef="#br1" timeOffset="-150465.33">12213 15304 0,'-21'21'31,"0"-21"875,21-21-906</inkml:trace>
  <inkml:trace contextRef="#ctx0" brushRef="#br1" timeOffset="-149471.91">12277 15388 0,'0'21'0,"0"1"0,0 20 16,-43-21-16,43 21 0,0 1 0,-21 20 16,0-20-16,0 20 0,0 1 15,21-22-15,-22 21 0,1 1 0,0-22 16,21 22-16,0-22 0,-21 0 0,21 1 16,-21-22-16,21 21 0,0-21 15,0 1-15,0-1 0,0-42 47,0-1-31,0 1-16,0 0 0,0 0 15</inkml:trace>
  <inkml:trace contextRef="#ctx0" brushRef="#br1" timeOffset="-148484.89">12319 15177 0,'0'-22'16,"0"1"-16,0 0 16,0 0-16,0 0 15,0 0-15,0-1 0,0 1 16,-21 21 15,21 21-15,-21 1-16,21-1 0,0 0 0,0 21 15,0 1-15,0-1 0,0 21 0,0-20 16,0 20-16,-22 1 0,1-1 16,0 1-16,21-1 0,-21 1 0,0-1 15,0 1-15,21-1 0,-22 1 0,1-1 16,0-20-16,0-1 0,21 0 16,-21 1-16,21-1 0,-21-21 0,21 0 15,0 0-15,0-42 31,0 0-15,0-21-16,0 21 0,21-22 16,-21 1-16</inkml:trace>
  <inkml:trace contextRef="#ctx0" brushRef="#br1" timeOffset="-148101.1">11959 15092 0,'-21'-21'0,"42"42"0,-63-63 0,21 20 0,-1 22 16,22-21-16,0 0 0,0 0 15,0 0-15,0 0 16,0-1-16,22 1 0,-1 21 0,0-21 16,21 0-16,1 21 0,-1 0 0,0 0 15,1 0-15,20 0 0,-21 0 16,22 0-16,-22 21 0,1 0 0,-1 0 15,0 22-15,1-22 0,-22 21 16,0 1-16,-21-1 0,0 0 0,0 1 16,-21-1-16,0 0 0,-22 1 0,1-1 15,-22 0-15,22-21 0,-21 22 16,-1-22-16,22 0 0,-22-21 0,22 21 16,0-21-16,-1 0 0,22 21 15,0-21-15,0 0 0,42 0 31,0 0-31,0 0 0,22-21 16,-1 21-16,-21-21 0,21 21 0,1-21 16,-1 0-16,0 21 0,1-21 0</inkml:trace>
  <inkml:trace contextRef="#ctx0" brushRef="#br1" timeOffset="-144497.58">12615 15388 0,'0'0'0,"-21"21"31,42-21-15,0 0-16,1 0 16,20-21-16,-21 0 0,0 21 15,22-21-15,-22 0 0,0 0 0,21-1 16,-21 1-16,1-21 0,-22 21 0,0 0 15,0-1-15,0-20 0,0 21 16,0 0-16,0 0 0,-22 21 0,1-22 16,0 22-16,0-21 0,0 21 15,0 0-15,-1 0 16,1 21-16,0 1 16,21-1-16,0 0 15,0 0-15,0 21 0,0-20 0,0 20 16,0-21-16,0 0 0,0 22 0,0-22 15,0 0-15,0 0 0,21 0 16,0 0-16,-21 1 0,22-1 0,-1 0 16,0-21-16,0 0 0,0 0 15,0 0-15,22 0 0,-22 0 0,21 0 16,-21-21-16,22 0 0,-22-1 16,21 1-16,-21 0 0,22 0 0,-22-21 15,21 20-15,-21 1 0,-21-21 16,0 21-16,22 0 0,-22-1 0,0 1 15,0 0-15,0 0 0,-22 21 16,1 0-16,0 0 0,0 0 16,0 0-16,0 0 0,21 21 15,0 0-15,0 0 16,0 1-16,0-1 0,0 0 0,21 0 16,0 0-16,-21 0 0,21 22 15,0-22-15,-21 0 0,21 0 0,1 0 16,-22 1-16,21-22 0,0 21 15,0 0-15,0-21 0,0 21 16,1-21-16,-1 0 0,0 0 16,21 0-16,-21 0 0,1 0 15,-1-21-15,0 0 0,0 21 0,0-21 16,22-1-16,-22-20 0,0 21 0,0-21 16,0 20-16,-21-20 0,21 0 15,1-1-15,-22 1 0,0 0 0,21-1 16,0 1-16,0 0 0,-21-1 0,0 22 15,21-21-15,0 21 0,-21-22 16,0 22-16,0 0 0,0 0 16,0 42-1,0 0 1,0 0-16,0 1 0,-21 20 0,0 0 16,0 1-16,0 20 0,21 1 15,-21-1-15,-1 22 0,1-22 0,0 22 16,0 0-16,0-22 0,21 22 0,-21-1 15,-1 1-15,1 21 0,21-21 16,-21-1-16,21 1 0,-21 21 0,0-22 16,21-20-16,-21 21 0,-1-1 0,1-20 15,21 20-15,0-20 0,-21-1 16,21-20-16,-21 20 0,21-20 16,0-22-16,0 21 0,0-21 0,0 0 15,21-21-15,0 0 16,0 0-16,22-21 0,-22 0 15,0 0-15,21-21 0,1-1 16,-22 1-16,21 0 0,1-1 0,-22 1 16,21-22-16,-21 1 0,0-1 0,1 1 15,-22-1-15,0 1 0,0-22 16,0 22-16,-22-1 0,1 1 0,0-1 16,-21 1-16,21 20 0,-22 1 0,1 0 15,21-1-15,-22 22 0,22 0 16,0 0-16,0 0 0,21 0 15,0-1-15,0 1 16,0 0-16,21 21 0,21-21 16,-20 0-16,20 0 0,0-1 0,1 1 15,-1 0-15,0 0 0,1-21 0,20 20 16,-21 1-16,22-21 0,-22 21 16,1 0-16,-22-22 0,21 22 0,-21 0 15,0 0-15,-21 0 0,0-1 16,0 1-16,0 0 0,0 0 0,0 0 15,-21 21 17,0 0-17,0 21-15,21 0 0,0 0 16,0 0-16,0 1 0,-21-1 16,21 21-16,0-21 0,0 0 0,0 1 15,0-1-15,0 0 0,0 0 16,0 0-16,0 0 0,21-21 0,-21 22 15,21-1-15,0-21 0,0 0 0,1 0 16,-1 0-16,0 0 0,0 0 16,0 0-16,22 0 0,-22 0 0,0-21 15,21-1-15,-21 1 0,1 0 16,20 0-16,-21 0 0,0 0 16,-21-22-16,0 22 0,0 0 0,0-21 15,0 20-15,0-20 0,0 21 16,0 0-16,-21 0 0,0-1 0,0 1 15,-22 21-15,22-21 0,-21 21 0,21 0 16,-22 0-16,1 0 0,0 0 16,21 0-16,-22 21 0,22-21 0,0 21 15,0 1-15,21-1 0,-21 21 0,21-21 16,0 0-16,0 22 0,21-22 16,0 0-16,0 21 0,0-20 0,22-1 15,-22 0-15,21 0 0,0 0 16,-20-21-16,20 0 0,0 0 15,1 0-15,-1 0 0,0 0 0,1 0 16,-1-21-16,0 21 0,1-21 16,-1 0-16,-21 0 0,0-22 0,22 22 15,-43 0-15,0-21 0,0 20 0,0 1 16,0 0-16,0 0 0,0 0 16,-22 0-16,1-1 0,0 22 0,0 0 15,0 0-15,0 0 0,-1 0 16,1 0-16,0 0 0,0 22 0,21-1 15,0 0-15,0 0 0,0 0 0,0 0 16,0 1-16,0-1 16,0 0-16,21 0 0,0 0 0,0 0 15,1 1-15,-1-1 0,21-21 0,-21 21 16,22-21-16,-22 0 0,21 0 16,0 0-16,1 0 0,-1 0 0,0 0 15,1-21-15,-22 0 0,21-1 0,-21 1 16,22 0-16,-22 0 0,0 0 15,-21 0-15,0-22 0,0 22 0,0 0 16,0 0-16,0 0 0,0-1 16,-21 1-16,0 21 15,0 0-15,-1 0 0,1 21 16,0 1-16,21-1 16,0 0-16,-21 0 0,21 0 0,-21 0 15,21 22-15,0-22 0,0 0 0,0 21 16,0-20-16,0-1 0,0 0 15,0 0-15,0 0 0,0 0 16,0-42 15,21 0-31,-21-21 16,21 21-16,0-1 0,-21-20 16,0 21-16,21-21 0,1 20 0,-1 1 15,0-21-15,-21 21 0,21 0 16,0-1-16,0 1 0,1 21 15,-1 0-15,0 0 0,0 0 16,0 0-16,-21 21 0,21 22 16,-21-22-16,0 0 15,0 0-15,0 22 0,22-22 0,-22 0 16,0 0-16,0 21 0,0-20 0,0-1 16,0 0-16,21-21 0,-21 21 15,21-21-15,0 0 16,0 0-1,0-21-15,-21 0 16,0 0-16,22-1 0,-1-20 0,0 21 16,-21-21-16,21 20 0,0-20 15,0 21-15,1 0 0,-22-22 16,21 22-16,0 0 0,-21 0 16,21 0-16,0 21 15,-21 21 1,0 0-16,0 0 0,0 22 15,0-22-15,0 0 0,0 0 16,0 21-16,0-20 0,0-1 0,0 21 16,0-21-16,0 0 0,0 1 0,21-1 15,1 0-15,-1 0 16,0-21-16,0 0 0,0 0 16,0 0-16,1 0 0,20 0 0,-21-21 15,21 21-15,-20-21 0,20 0 16,-21-1-16,0 1 0,22-21 0,-22 21 15,0-22-15,-21 22 0,21-21 0,-21 21 16,21 0-16,-21-22 0,21 22 16,-21 0-16,0 0 0,-21 21 31,0 0-31,0 21 16,21 0-16,-21 0 0,21 22 0,0-22 15,0 0-15,0 21 0,0-21 0,0 1 16,0 20-16,0-21 15,0 0-15,21 0 0,0-21 0,0 22 16,0-1-16,1-21 0,-1 0 0,0 0 16,0 0-16,0 0 0,22 0 15,-22 0-15,0-21 0,0 21 0,21-22 16,-20 1-16,-1-21 0,-21 21 0,21 0 16,0-22-16,0 22 0,-21 0 15,0 0-15,0 0 0,21-1 0,-21 1 16,0 0-16,0 42 31,0 0-15,0 1-16,0-1 0,-21 0 15,21 0-15,-21 0 0,21 0 16,0 1-16,0-1 0,-21 0 0,21 0 16,-21 0-16,21 0 0,0 1 15,0-44 16,0 1-31,0 0 16,21 0-16,0-21 0,0 20 16,0 1-16,1-21 0,20 0 15,-21 20-15,0 1 0,0 0 16,1 0-16,-1 0 0,0 0 0,0 21 16,0 0-16,0 0 15,-21 21 1,0 0-16,0 0 15,0 0-15,0 0 0,0 1 0,0-1 16,0 0-16,0 0 0,0 0 0,0 0 16,0 1-16,22-22 0,-22 21 15,21 0-15,0-21 0,0 0 0,0 21 16,0-21-16,1 0 0,20 0 0,-21 0 16,21 0-16,1 0 15,-22-21-15,21 0 0,1 21 0,-1-21 16,-21-1-16,21 1 0,-20 0 0,-1-21 15,0 21-15,0-1 0,0-20 16,-21 21-16,0 0 0,0 0 16,0-1-16,0 1 0,0 0 0,-21 0 15,-21 21-15,21 0 0,-1 0 16,1 0-16,0 0 0,-21 0 0,21 0 16,-1 21-16,1 0 0,0-21 0,0 21 15,0 1-15,0-1 0,21 0 16,0 0-16,0 0 0,0 0 15,0 1-15,0-1 0,0 0 16,21-21-16,0 0 0,0 0 16,0 21-16,0-21 0,1 0 15,-1 0-15,0 0 0,0 0 0,0-21 16,-21 0-16,21 21 0,-21-21 16,0-1-16,0 1 0,22 0 15,-22 0-15,0 0 31,0 42 1,-22 0-32,22 0 15,-21 0-15,21 1 0,-21 20 16,21-21-16,-21 21 0,0 1 0,21-1 16,-21 0-16,21 1 0,-22 20 15,22-20-15,0-1 0,0 21 0,0 1 16,-21-22-16,21 22 0,0-1 0,-21 1 15,21-1-15,0 1 0,0-22 16,0 22-16,0-1 0,0-21 0,0 1 16,0-1-16,-21 0 0,21 1 0,0-22 15,0 0-15,-21 0 0,0 0 16,-1 1-16,1-22 0,0 0 16,0 0-16,21-22 15,0 1 1,0 0-16,-21 0 0,21 0 15,0 0-15,0-1 0,0-20 0,0 0 16,0 21-16,0-22 0</inkml:trace>
  <inkml:trace contextRef="#ctx0" brushRef="#br1" timeOffset="-144260.55">16658 14626 0,'-21'0'0,"42"0"0,-63 0 16,21-21-16,-1 21 0,22-21 15,0 0 1,22 21 0,-1 0-16,0 0 0,0 0 15,0 0-15,0 0 0,1 0 16,-1 0-16</inkml:trace>
  <inkml:trace contextRef="#ctx0" brushRef="#br1" timeOffset="-143709.25">18373 14563 0,'0'0'16,"0"-21"-16,0-22 0,0 22 0,0 0 0,0 0 15,0 0-15,0-1 0,0 1 0,0 0 16,0 42 0,0 0-1,0 1-15,0-1 0,0 21 0,0 22 16,-22-22-16,1 0 0,0 22 16,21-1-16,-21-20 0,0-1 0,0 21 15,21-20-15,0-1 0,-22 22 16,22-43-16,0 21 0,0 0 0,0-20 15,0 20-15,0-21 0,0 0 0,0 0 16,22-21 0,-22-21-16,0 0 15,0 0-15,0 0 16</inkml:trace>
  <inkml:trace contextRef="#ctx0" brushRef="#br1" timeOffset="-143116.08">18097 14944 0,'-21'-43'16,"127"170"-16,-191-211 15,43 41-15,42 22 0,0 0 16,21 21-16,0 0 0,1 0 16,-1-21-16,21 21 0,0 0 15,1-21-15,20 21 0,-20-21 0,20-1 16,1 22-16,-22-21 0,21 0 16,-20 0-16,-1 0 0,-21 0 0,22-22 15,-22 22-15,0 0 0,-21-21 16,0 20-16,0 1 0,0 0 15,0 0-15,0 0 0,0 0 16,0 42 0,-21 0-1,21 0-15,-21 21 0,21-20 0,0 20 16,0-21-16,0 21 0,-22 1 0,22-1 16,-21 0-16,21 1 0,0-22 15,0 21-15,-21 1 0,21-22 0,-21 21 16,21-21-16,-21 22 0,21-22 15,0 0-15,-21 0 0,21 0 0,-22-21 16,22 21-16,-21-21 0,21-21 31,0 0-31,0 0 16,0 0-16,21 0 0,-21-22 0,22 22 16,-1 0-16,21-21 0,-21 20 15,0-20-15,22 21 0,-22 0 0,21 0 16,-21-1-16,22 1 0,-22 0 0,0 21 15,0 0-15,0 0 0,1 0 16,-1 21-16,-21 0 0,21 1 0,-21-1 16,0 0-16,0 0 0,0 0 15,0 0-15,-21 22 0,0-22 0,21 0 16,0 0-16,-22 0 0,22 1 16,-21-1-16,21 0 15,0 0 1,21-42-1,1 0-15,-1 0 16,0-1-16,0 1 0</inkml:trace>
  <inkml:trace contextRef="#ctx0" brushRef="#br1" timeOffset="-142753.28">19262 14859 0,'21'0'31,"0"0"-15,0 0-16,-21-21 0,21 21 0,0-21 16,1 21-16,20-21 0,-21 21 15,0-22-15,22 1 0,-22 0 0,0 21 16,0-21-16,0 0 0,-21 0 0,0-1 16,0 1-16,-21 21 15,0 0-15,0 0 16,0 0-16,-22 0 0,22 21 15,0 1-15,-21-1 0,20 21 16,1-21-16,0 0 0,0 22 0,21-22 0,0 0 16,0 21-16,0-20 0,0-1 15,0 21-15,0-21 0,0 0 16,0 1-16,21-1 0,0-21 0,0 21 16,1 0-16,-1-21 0,0 0 15,21 0-15,-21 0 0,1 0 0,-1 0 16,21 0-16,-21-21 0,0 0 15,1 0-15,-22-1 0,21 1 16</inkml:trace>
  <inkml:trace contextRef="#ctx0" brushRef="#br1" timeOffset="-142057.68">20553 14288 0,'-43'0'0,"86"0"0,-128 0 0,43-22 15,21 22-15,-1-21 0,1 21 16,21-21 0,21 21-16,22 0 0,-1 0 0,22 0 15,-1-21-15,1 21 0,-1 0 16,1 0-16,20 0 0,-20-21 0,-1 21 15,1 0-15,-1 0 0,1 0 16,-22 0-16,-21 0 0,0 0 16,1 0-16,-44 0 15,1 0-15,0 0 16,-21 0-16,21 0 0,-22 0 0,1 0 16,0 0-16,20 0 0,-20 0 0,21 0 15,0 0-15,0 0 0,-1 0 16,1 0-16,0 0 0,21 21 62,0 0-62,0 0 16,0 22-16,-21-22 0,21 21 16,0 0-16,-21 22 0,21-22 0,0 1 15,0-1-15,-21 21 0,21-20 16,-22-1-16,22 0 0,0-20 0,0 20 15,-21-21-15,21 0 0,-21 0 16,21 1-16,0-1 0,0 0 16,21-21 15,0-21-31,1 21 0,-1-21 0,-21-1 16,42 1-16,-21 0 0</inkml:trace>
  <inkml:trace contextRef="#ctx0" brushRef="#br1" timeOffset="-139865.15">21018 14690 0,'0'0'0,"22"0"63,-1 0-63,0 0 15,0 0-15,0 0 0,22-21 16,-22 21-16,0-22 0,0 22 0,0-21 15,22 0-15,-43 0 0,21 21 0,-21-21 16,21 0-16,-21-1 0,0 1 16,0 0-16,-21 21 15,0 0-15,-1 0 16,-20 0-16,21 0 0,0 0 16,-22 21-16,22-21 0,0 43 0,-21-22 15,21 0-15,-1 0 0,1 21 16,21-20-16,0-1 0,0 0 0,0 21 15,0-21-15,0 1 0,0-1 0,0 0 16,0 0-16,21 0 0,1-21 16,-1 21-16,0-21 0,21 0 0,-21 0 15,22 0-15,-1 0 0,0 0 0,1 0 16,-1 0-16,0-21 0,1 0 16,20 21-16,-20-21 0,-1 0 15,21 0-15,-20-22 0,-22 22 0,21 0 16,-21-21-16,1 20 0,-1 1 15,-21-21-15,0 21 0,0 0 0,0-1 16,-21 1 0,-1 21-16,1 0 0,0 0 0,0 21 15,0 1-15,0-1 0,21 0 16,0 0-16,0 0 0,0 0 0,0 1 16,0-1-16,0 21 0,21-21 0,-21 0 15,21 1-15,-21-1 0,21 0 16,0 0-16,-21 0 0,0 0 15,0 1 1,-21-22 0,0 0-16,0 0 0,0 0 15,-1 0-15,1-22 0,0 22 16,0-21-16,0 21 0,0 0 16,42 0 15,0 0-31,0 21 15,0-21-15,22 22 0,-22-22 16,0 0-16,21 0 0,-21 0 0,22 0 16,-1 0-16,0 0 15,1 0-15,-1 0 0,0 0 0,1 0 16,20 0-16,-20-22 0,-1 1 0,0 0 16,1 0-16,-1 0 0,-21-22 15,21 22-15,-20-21 0,20-22 0,-21 22 16,0-21-16,0-1 0,-21 1 15,22-1-15,-22 22 0,0-22 0,0 22 16,0-22-16,0 22 0,0 21 0,0-21 16,0 20-16,0 1 0,-22 21 15,1 0 1,21 21-16,-21 22 0,0-22 0,21 21 16,0 1-16,0-1 15,-21 21-15,0-20 0,21 20 0,-22 1 16,22-22-16,0 22 0,-21-22 15,21 0-15,-21 22 0,21-22 0,0-21 16,0 22-16,0-22 0,0 21 0,0-21 16,21 0-16,0 1 0,1-22 15,-1 21-15,0-21 0,0 0 0,0 0 16,22 0-16,-22 0 0,21 0 0,-21-21 16,22-1-16,-22 22 0,21-21 15,-21 0-15,0 0 0,1 0 16,-1-22-16,0 22 0,0 0 0,0 0 0,-21 0 15,21 0-15,-21-1 16,0 1-16,0 0 0,-21 21 31,0 0-31,21 21 0,-21 0 16,21 1-16,0-1 0,-21 0 16,21 0-16,0 0 0,0 0 15,0 1-15,0-1 0,0 0 0,0 0 16,21-21-16,0 21 15,0-21-15,0 0 16,1 0-16,-1 0 0,21 0 0,-21 0 0,22 0 16,-22-21-16,0 0 0,21 21 15,-21-21-15,1 0 0,-1-1 16,0 1-16,0 0 0,-21 0 0,0 0 16,21 0-16,-21-1 0,0 1 0,0 0 15,-21 21 1,21 21-1,-21 0-15,0 1 16,0-1-16,21 0 0,-22 0 0,1 0 16,21 0-16,-21 1 0,21-1 0,0 0 15,-21 0-15,21 0 0,-21-21 16,21 21-16,0 1 16,0-44 15,21 1-31,0 21 0,0-21 15,-21 0-15,21 0 0,1 0 0,-1-1 16,0-20-16,0 21 0,0 0 16,0 0-16,1-1 0,-22 1 0,21 0 15,0 0-15,0 21 0,-21 21 32,0 0-17,0 0-15,0 1 0,0-1 16,0 0-16,0 0 0,0 0 15,0 0-15,0 1 0,0-1 0,21 0 16,-21 0-16,21-21 16,22 21-16,-22-21 0,0 0 0,21 0 15,1 0-15,-1 0 0,0 0 0,1 0 16,-1 0-16,22 0 0,-22 0 16,0 0-16,1-21 0,-1 0 0,-21 0 15,21 0-15,-20-1 0,-1 1 16,0-21-16,-21 21 0,0 0 15,0-22-15,0 22 0,0 0 0,0 0 0,0 0 16,-21-1-16,0 1 0,-1 21 0,1 0 16,0 0-16,0 0 15,-21 0-15,20 0 0,1 21 0,-21 1 16,21-1-16,0 0 0,-1 0 0,1 0 16,21 0-16,0 1 0,0-1 15,0 0-15,0 0 0,0 0 0,0 0 16,21 1-16,1-22 0,-1 0 15,0 0-15,0 0 0,0 0 16,0 0-16,1 0 0,-1 0 0,0 0 16,0-22-16,0 1 15,-21 0-15,0 0 16,0 0-16,0 0 16,0-1-1,-21 44 16,21-1-31,-21 0 16,21 0-16,-21 0 0,21 0 0,-21 1 16,-1 20-16,22-21 0,-21 21 0,0-20 15,0 20-15,21 0 0,-21 1 16,0-1-16,-1 21 0,22-20 16,-21 20-16,0-20 0,21 20 0,0 1 15,-21-22-15,21 21 0,0-20 0,0 20 16,0 1-16,0-22 0,0 22 0,0-22 15,0 0-15,0 22 0,0-43 16,0 21-16,-21 1 0,21-22 16,-21 0-16,-1 0 0,1-21 15,0 0-15,0 0 0,0-21 16,0 21-16,-1-21 0,22 0 16,0-1-16,-21 1 0,0 0 15,21 0-15,0 0 0,0 0 0,-21-1 16,21 1-16,0 0 0,-21 0 0,21 0 15,0-22-15,0 22 0,0 0 16,0-21-16,0-1 0,0 22 0</inkml:trace>
  <inkml:trace contextRef="#ctx0" brushRef="#br1" timeOffset="-139625.28">23516 14161 0,'0'0'0,"-21"-22"16,-64-20-1,64 42-15,21-21 0,-21 21 16,21-21 0,-21 42 46,0-21-62</inkml:trace>
  <inkml:trace contextRef="#ctx0" brushRef="#br1" timeOffset="-139425.09">22310 14330 0,'0'0'0,"-22"21"0,44-21 31,20 0-31,-21 0 16,21 0-16,1 0 0,20 0 15,-20 0-15,20-21 0,1 21 0,-1 0 16,-21-21-16,22 21 0,-22 0 16,22-21-16,-22 21 0,0-22 0,1 22 15</inkml:trace>
  <inkml:trace contextRef="#ctx0" brushRef="#br1" timeOffset="-138541.53">25167 14436 0,'0'0'0,"0"-64"31,0 43-31,0 0 0,0 0 16,-21 21-16,0 0 15,0 0-15,-1 0 0,1 0 16,0 0-16,0 21 0,0 0 0,0 0 16,-1 0-16,-20 22 0,21-22 15,0 0-15,0 21 0,-1-20 0,1-1 16,21 0-16,0 0 0,0 0 0,0 0 16,0 1-16,0-1 15,21-21-15,1 0 0,-1 0 16,0 0-16,0 0 15,0 0-15,-21-21 0,21 21 16,-21-22-16,0 1 0,0 0 16,0-21-16,22 21 0,-22-1 15,0 1-15,0-21 0,21 21 0,0 0 16,0-22-16,0 22 0,0 0 16,1 0-16,20 0 0,-21-1 0,21 22 15,-20-21-15,-1 21 0,21 0 0,-21 0 16,22 0-16,-22 0 0,0 21 15,0 1-15,0-1 0,0 0 0,-21 21 16,0-21-16,0 22 0,0-1 16,0-21-16,0 22 0,-21-22 15,21 21-15,-21-21 0,0 0 0,21 1 16,-21-1-16,21 0 0,-21-21 16,21 21-16,-22-21 15,22-21 1,0 0-16,0 0 0,0-22 15,0 22-15,0 0 0,22-21 16,-1 20-16,0-20 0,0 0 0,21-1 16,-20 22-16,20-21 0,0 0 15,1 20-15,-1 1 0,0 0 16,1 0-16,-1 21 0,0 0 0,1 0 16,-22 0-16,21 21 0,-21 0 15,0 0-15,1 1 0,-22 20 0,0-21 16,0 21-16,0 1 0,0-22 15,0 21-15,-22-21 0,1 22 0,0-22 16,21 0-16,-21 0 0,21 0 0,-21-21 16,21 22-16,-21-22 0,42-22 47,0 1-47,0 0 15,0 0-15,22 0 0</inkml:trace>
  <inkml:trace contextRef="#ctx0" brushRef="#br1" timeOffset="-138236.68">27178 13801 0,'0'0'0,"0"-21"0,0-1 15,0 1-15,-21 21 16,0 0-16,21 21 0,-22 1 15,1-1-15,21 21 0,-21 0 16,21 1-16,-21-1 0,0 0 16,21 1-16,-21-1 0,-1 22 0,1-22 15,0 0-15,21 22 0,-21-22 16,0 0-16,21 1 0,-21-1 0,21-21 16,0 22-16,0-22 0,0 0 15,0 0-15,0 0 0,0 0 16,21-21-1,0-21-15,0 0 16,0 0-16,0 0 0,1 0 0,20-22 16</inkml:trace>
  <inkml:trace contextRef="#ctx0" brushRef="#br1" timeOffset="-137581.24">27326 14055 0,'42'-85'0,"-42"43"0,-127 359 0,212-507 0,-43 42 15,-42 105-15,0 22 16,0 42-1,0 0-15,-21 1 16,21-1-16,0 21 0,0 0 0,-21-20 16,0 20-16,21 0 0,-21 22 0,21-22 15,-21 0-15,-1 1 0,1-1 16,21 0-16,-21 1 0,0-22 0,21 21 16,0-21-16,0 1 0,-21-1 15,21 0-15,0-42 31,21 0-31,-21-1 16,21 1-16,0 0 0,0-21 0,1 21 16,-22-1-16,21-20 0,0 21 0,-21 0 15,21 0-15,-21-1 0,21 1 16,-21 42 15,0 1-31,0-1 0,0 0 16,0 0-16,0 0 0,0 0 0,0 1 15,0-1-15,0 0 0,0 0 16,21 0-16,1-21 0,-22 21 0,21-21 16,0 0-16,0 0 0,0 22 15,22-22-15,-22 0 0,21 0 16,0 0-16,-20-22 0,20 1 0,0 0 16,-21 0-16,1 0 0,-1-22 0,0 22 15,0-21-15,0 21 0,-21-22 16,0 22-16,0 0 0,0 0 0,0 0 15,0 0-15,0-1 0,-21 22 16,0 0-16,0 0 0,0 0 0,-1 0 16,1 22-16,0-1 0,0 0 0,21 0 15,0 0-15,0 22 0,0-22 16,0 0-16,0 21 0,0-21 0,0 1 16,0-1-16,21 0 0,0 0 15,-21 0-15,21-21 0,1 0 16,-1 21-16,0-21 0,21 0 0,-21 0 15,1 0-15,20 0 0,-21-21 0,0 0 16,0 21-16,1-21 0,-1 0 16,-21 0-16,21-1 0,-21 1 0,0 0 15,0 0-15,0 0 0,-21 0 16</inkml:trace>
  <inkml:trace contextRef="#ctx0" brushRef="#br1" timeOffset="-137376.87">26564 14097 0,'-21'0'15,"42"0"-15,-63 0 0,42 21 0,21-21 32,21 0-32,1 0 0,-22 0 15,42 0-15,-20 0 0,20 0 16,-21 0-16,22 0 0,-1 0 0,1-21 15,-22 0-15,1 21 0,20-21 0,-21 21 16</inkml:trace>
  <inkml:trace contextRef="#ctx0" brushRef="#br1" timeOffset="-136373.16">29570 14436 0,'0'0'0,"0"-21"16,0-1-16,21 22 16,-21-21-16,0 0 0,21 0 15,-21 0-15,0 0 16,0-1-16,21 1 15,-21 0-15,0 0 16,0 0-16,0 0 0,0-1 0,-21 1 16,0 0-16,0 0 0,0 21 15,-22 0-15,22 0 0,0 0 16,-21 0-16,-1 0 0,22 21 0,-21 0 16,-1 0-16,22 1 0,-21 20 15,21 0-15,-22 1 0,22-22 0,0 21 16,0 0-16,21-20 0,0-1 0,0 21 15,0-21-15,0 0 0,21-21 16,0 22-16,0-22 0,22 0 0,-22 0 16,21 0-16,-21 0 15,22-22-15,-1 22 0,0-21 0,-20 0 16,20 0-16,-21 0 0,21 0 0,-20-1 16,-1-20-16,-21 21 0,21 0 15,-21-22-15,21 22 0,-21 0 0,0 0 16,0 42 15,0 0-31,0 0 16,0 1-16,0-1 0,0 0 0,0 0 15,0 0-15,0 0 16,21-21-16,-21 22 0,43-22 0,-22 21 16,0-21-16,21 0 0,1 0 15,-1 0-15,0 0 0,1 0 16,20-21-16,-21-1 0,1 22 0,-1-21 15,0 0-15,-20 0 0,20 0 16,-21 0-16,0-1 0,0 1 0,1 0 16,-22 0-16,0 0 0,21 0 0,-21-1 15,0 44 17,-21-1-17,-1 0-15,1 21 0,0 1 0,0-22 16,0 42-16,21-20 15,-21-1-15,-1 21 0,1-20 0,0 20 16,0-20-16,21-1 0,-21 21 0,21-20 16,-21-1-16,21 0 0,-22-20 15,22 20-15,0 0 0,0-21 0,0 22 16,0-22-16,0 0 0,0 0 16,0-42-1,22 0 1,-1 0-16,-21 0 0,21-1 15,0 1-15,-21 0 0,21-21 0,-21-1 16,21 22-16</inkml:trace>
  <inkml:trace contextRef="#ctx0" brushRef="#br1" timeOffset="-136084.33">30184 14520 0,'0'-127'16,"0"403"-16,0-573 16,0 445-16,0-317 0,0 127 0,21 21 0,-21-1 15,21 1-15,0 21 0,-21-21 16,42 21-16,-20-21 0,-1 21 0,21-21 15,0 21-15,1 0 0,-1 0 16,0 0-16,-20 0 0,20 0 0,0 21 16,-21-21-16,1 21 0,-22 0 0,0 22 15,0-22-15,0 0 0,-43 0 16,22 0-16,0 0 0,-21 1 0,-1-1 16,1 0-16,0 0 0,-1-21 15,1 0-15,21 21 0,-22-21 16,22 0-16,0 0 0,42 0 31,0 0-31,1 0 0,20-21 16,-21 21-16,21-21 0,1 0 15,-22 21-15,21-21 0,1-1 0</inkml:trace>
  <inkml:trace contextRef="#ctx0" brushRef="#br1" timeOffset="-135793.09">31009 14034 0,'0'-22'0,"0"44"0,0-65 16,-21 22 0,0 21-16,0 0 0,-1 21 15,22 0-15,-21 1 0,0-1 16,21 21-16,0 0 0,-21 1 0,0-1 16,0 22-16,-1-22 0,22 21 15,0 1-15,-21-1 0,21-20 0,-21 20 16,21 1-16,0-22 0,0 0 0,0 22 15,0-22-15,0 1 0,0-22 16,0 21-16,0 0 0,0-20 0,0-1 16,0 0-16,0 0 15,0 0-15,21-21 0,0 0 16,1 0-16,-22-21 16,0 0-16,21 0 0,0 0 15,-21-22-15,21 22 0</inkml:trace>
  <inkml:trace contextRef="#ctx0" brushRef="#br1" timeOffset="-135017.15">30967 14266 0,'0'0'0,"0"-42"15,0 0-15,0 21 0,0-1 0,127-83 32,-106 105-32,21 0 15,1-22-15,-1 22 0,21 0 16,-20 0-16,-1 0 0,0 22 0,-20-1 15,-1-21-15,0 21 0,-21 0 16,0 0-16,0 0 0,0 1 0,-21-1 16,-22 0-16,1 0 0,0 0 0,-1-21 15,1 21-15,-21-21 0,-1 0 16,22 22-16,-22-22 0,22 0 0,0 0 16,-1 0-16,22 0 0,0 0 15,0 0-15,0 0 0,42 0 31,21 0-31,-21 21 16,22-21-16,-1 0 0,0 21 16,1-21-16,-1 0 0,21 0 0,-20 0 15,-1 0-15,22 0 0,-22 0 16,0 0-16,1-21 0,-1 21 0,0-21 16,-21-22-16,22 22 0,-22 0 15,0-21-15,0-1 0,0 22 0,1-21 16,-22-22-16,0 22 0,21-22 15,-21 22-15,21-21 0,-21 20 0,21-20 16,-21 42-16,0-22 0,0 1 16,0 21-16,21 21 0,-21 21 31,0 0-31,0 0 0,-21 22 0,21-1 16,0 0-16,0 1 0,-21 20 15,0-21-15,21 1 0,-21-1 0,21 0 16,0 1-16,0-1 0,0-21 15,-22 22-15,22-22 0,0 21 0,0-21 16,0 0-16,0 1 0,0-1 16,22 0-16,-1-21 0,0 0 15,0 0-15,0 0 16,0 0-16,1-21 0,-1 21 0,-21-21 16,21-1-16,0 1 15,-21-21-15,21 21 0,-21 0 0,21-1 16,1 1-16,-22 0 15,0 42 1,-22 0-16,1 1 16,0-1-16,21 0 0,0 0 15,-21-21-15,21 21 16,0 0-16,21-42 47,-21 0-32</inkml:trace>
  <inkml:trace contextRef="#ctx0" brushRef="#br1" timeOffset="-134841.25">32025 13949 0,'-21'127'0,"42"-275"0,-21 169 0,-21-42 31,0 21-31,0 0 16,21 21 15,21-21-15,0 21-16,0-21 15,0 0-15</inkml:trace>
  <inkml:trace contextRef="#ctx0" brushRef="#br1" timeOffset="-134581.36">32427 13991 0,'0'0'0,"0"-21"0,-21 21 32,0 0-32,0 0 0,0 0 0,-22 0 15,22 21-15,0 0 16,-21 1-16,20-1 0,1 21 0,0-21 16,0 0-16,0 22 0,21-22 0,0 0 15,0 21-15,0-20 0,0-1 16,0 0-16,0 0 0,21 0 15,-21 0-15,42-21 0,-21 22 0,1-22 16,20 0-16,0 0 0,1 0 16,-1 0-16,0 0 0,1-22 15,-1 1-15,0 21 0,-21-21 0,22 0 16</inkml:trace>
  <inkml:trace contextRef="#ctx0" brushRef="#br1" timeOffset="-133104.84">32660 14266 0,'42'-127'31,"-42"43"-15,-42 295-16,63-443 0,-42 232 15,0 0-15,0 0 16,0 0-16,-22 21 0,22 0 0,0 0 16,0 0-16,0 0 0,-1 1 15,22 20-15,0-21 0,0 0 0,-21 22 16,21-22-16,0 0 0,0 0 16,0 0-16,0 0 0,21-21 15,1 0-15,-1 0 0,0 0 16,0 0-16,0-21 15,0 0-15,-21 0 0,22 0 16,-1 0-16,-21-1 16,21 1-16,-21-21 0,21 21 0,-21 0 15,0-1-15,0 1 16,0 42 0,0 1-1,-21-1-15,21 0 16,-21 0-16,21 0 0,0 0 0,0 1 15,0-1-15,0 0 0,0 0 16,0 0-16,0 0 0,21-21 0,0 22 16,0-22-16,0 0 15,1 0-15,-1 0 0,0-22 0,0 1 16,0 0-16,0 0 16,1 0-16,-1 0 0,-21-22 0,21 1 15,0 0-15,0-1 0,0 1 16,1 0-16,-1-22 0,0 22 0,-21-22 15,0 22-15,21 0 0,-21-1 16,0 1-16,0 21 0,0 0 16,-21 21-1,0 0-15,0 0 0,-1 42 16,22-21-16,-21 21 0,0-20 0,0 20 16,21 0-16,0 1 0,0 20 15,-21-21-15,21 1 0,0-1 0,0 0 16,0 1-16,0-1 15,0-21-15,0 22 0,0-1 0,0-21 16,0 0-16,21 0 0,-21 1 16,21-22-16,0 0 0,0 0 0,1 0 15,-1 0-15,0 0 16,0-22-16,-21 1 0,21 0 16,0-21-16,1 21 0,-1-1 0,0 1 15,0 21-15,-21-21 0,0 0 16,21 21-16,-21 21 31,-21 0-31,0 0 16,21 1-16,0-1 15,0 0-15,-21 0 0,21 0 16,0 0-16,0 1 16,21-22-1,0 0-15,0 0 0,0 0 16,1 0-16,-1 0 0,0-22 15,0 22-15,0-21 0,-21 0 16,21 0-16,1 0 0,-22 0 16,0-1-16,21 1 15,-21 42 32,0 1-47,0-1 16,0 0-16,0 0 15,21-21 17,-21-21-17,0 0 1,0 0-16,0-1 0,0 1 16,0 0-16,0 0 15,-21 21-15,21-21 16,-21 21-16,42 0 31,0 0-15,0-21-16,0 21 0,0 0 15,1 0-15,-1 0 0,-21 21 32,0 0-32,0 0 15,0 0-15,0 0 0,0 1 16,0-1-16,0 0 0,0 0 15,0 0-15,-21-21 0,21 21 0,-22-21 16,22-21 31,0 0-31,0 0-16,0 0 0,0 0 0,22 21 15,-1-22-15,0 1 0,0 0 16,0 0-16,0 0 0,1 0 0,-1 21 15,0 0-15,0-22 0,0 22 16,0 0-16,-21 22 16,0-1-16,0 0 15,0 0-15,0 0 0,-21 0 16,0 1-16,0-1 0,21 0 0,-21 0 16,21 0-16,-21 0 15,21 1-15,-22-22 0,22 21 16,-21-21-1,0 0-15,21-21 16,0-1-16,0 1 16,0 0-16,0 0 0</inkml:trace>
  <inkml:trace contextRef="#ctx0" brushRef="#br1" timeOffset="-132916.95">33613 13843 0,'0'-21'0,"-22"21"16,1 0-16,0 0 16,0 0 46,0 0-62</inkml:trace>
  <inkml:trace contextRef="#ctx0" brushRef="#br1" timeOffset="-132701.04">32681 13907 0,'0'0'16,"21"21"-1,1-21 1,-1 0-16,0 0 0,0 0 0,0 0 15,22 0-15,-22 21 0,0-21 16,21 0-16,-21 0 0,1 0 0,-1 21 16,-42 0 15,-22-21-31</inkml:trace>
  <inkml:trace contextRef="#ctx0" brushRef="#br1" timeOffset="-130151.18">2667 16637 0,'0'-21'47,"0"0"-32,0 0-15,0-1 16,0 1-16,0 0 0,0 0 16,0 0-16,0 0 0,-21-1 15,0 1-15,-22 0 0,22 0 16,-21 0-16,-1 21 0,22 0 16,-21 0-16,0 0 0,20 0 0,-20 0 15,21 21-15,-21 0 16,20 0-16,1 0 0,0 22 0,0-22 15,0 21-15,21 1 0,0-1 0,-21 0 16,21 1-16,0-1 0,0-21 16,0 21-16,0-20 0,0 20 15,0-21-15,21 0 0,0-21 16,0 21-16,0-21 0,0 0 0,1 0 16,-1 0-16,0 0 0,0-21 15,0 0-15,0 0 0,22 0 0,-22 0 16,0-1-16,21-20 0,-20 21 15,-1-21-15,0 20 0,0 1 0,-21-21 16,0 21-16,0 0 0,0-1 16,0 1-16,0 0 0,0 0 15,0 42 1,0 0 0,-21 22-16,21-22 15,0 0-15,0 21 0,0-21 0,0 22 16,0-1-16,0-21 0,0 22 15,21-22-15,-21 0 0,21 0 0,0 0 16,1-21-16,-1 0 0,0 0 16,0 0-16,21 0 0,-20 0 0,-1 0 15,21-21-15,-21 0 0,22 0 16,-22 0-16,0-22 0,21 22 16,-21 0-16,1-21 0,-22 20 0,21-20 15,-21 21-15,0 0 0,0-22 16,0 22-16,0 0 0,0 0 0,0 0 15,-21 21 1,21 21 0,-22 0-16,22 0 15,0 0-15,0 1 0,0-1 0,0 21 16,0-21-16,0 0 0,0 22 16,0-22-16,0 21 0,0-21 0,0 1 15,22-1-15,-1 0 16,0-21-16,0 0 0,0 0 15,0 0-15,1 0 0,-1 0 16,0-21-16,0 0 0,21-1 0,-20 1 16,-1 0-16,0 0 0,21-21 15,-21 20-15,-21 1 0,22 0 0,-22-21 16,21 21-16,-21-1 0,0 1 16,0 0-16,0 0 0,0 0 15,-21 21 1,-1 0-16,22 21 15,0 0-15,0 0 0,-21 0 0,21 1 16,0 20-16,0-21 0,0 21 16,0-20-16,0 20 0,0-21 15,0 21-15,0-20 0,21-1 16,-21 0-16,22 0 0,-1-21 0,0 21 16,21-21-16,-21 0 0,22 0 15,-22 0-15,21 0 0,-21-21 0,22 0 16,-22 0-16,21 0 0,-21-1 15,22-20-15,-22 21 0,0-21 0,21-1 16,-20 1-16,-22 21 0,21-22 16,-21 1-16,21 0 0,-21-22 15,0 22-15,0 0 0,0-1 0,0 22 0,0-21 16,0-1-16,0 22 0,0 0 16,-21 0-16,0 21 15,21 21 1,0 0-16,-22 0 0,22 22 0,0-22 15,-21 21-15,21 1 0,0-1 16,0 0-16,0 1 0,0-1 0,0 0 16,0 22-16,0-22 0,0 0 15,0-20-15,0 20 0,0 0 0,0-21 16,21 1-16,1-1 0,-1 0 0,0-21 16,0 0-16,0 0 0,0 0 15,22 0-15,-22-21 0,0 0 16,21-1-16,-20 1 0,20 0 0,-21 0 15,21-21-15,-20 20 0,-1-20 16,0 21-16,0 0 0,0 0 16,-21-1-16,0 1 0,0 0 0,0 0 15,-21 21 17,0 21-32,21 0 0,0 0 0,0 1 15,-21 20-15,21-21 0,0 21 16,0-20-16,0 20 0,0-21 0,0 21 15,0-20-15,0-1 0,0 0 16,21 0-16,0 0 0,0-21 0,22 0 16,-22 0-16,21 0 0,0 0 15,1 0-15,-1 0 0,0 0 16,1-21-16,-1 0 0,0 0 0,1 0 16,-22-1-16,21 1 0,-21 0 15,-21-21-15,0 21 0,0-22 0,0 22 16,0-21-16,-21 21 0,0-1 15,0 1-15,-21 0 0,20 0 0,-20 21 16,21 0-16,-21 0 0,20 0 0,-20 0 16,21 0-16,0 0 0,0 21 15,-1-21-15,1 21 0,0-21 0,21 21 16,-21-21-16,21 22 16</inkml:trace>
  <inkml:trace contextRef="#ctx0" brushRef="#br1" timeOffset="-129921.31">3895 16489 0,'-22'0'0,"44"0"0,-44-21 31,44 21-31,-1 0 0,0-21 16,0 21-16,21 0 0,-20-22 15,20 22-15,0-21 0,1 21 16,-1-21-16,0 0 0,22 21 0,-22 0 16,0-21-16,1 21 0,-1 0 15,-21 0-15,0 0 0,1 0 0,-1 0 16</inkml:trace>
  <inkml:trace contextRef="#ctx0" brushRef="#br1" timeOffset="-128181.83">5270 16468 0,'0'0'0,"-21"-21"0,0 21 16,0 0-16,0 0 15,0 0-15,-1 0 16,1 21-16,0 0 16,21 0-16,0 0 0,0 0 0,-21 1 15,21-1-15,0 0 0,-21 21 16,21-21-16,0 1 0,0-1 0,0 0 15,0 0-15,0 0 16,0-42 31,0 0-47,21 0 0,-21 0 0,21-1 16,-21 1-16,0 0 0,0-21 15,21 21-15,-21-1 0,21-20 0,-21 21 16,0 0-16,22 21 0,-22-21 15,21 21-15,0 21 16,0 0-16,-21 0 16,0 0-16,0 22 0,21-22 15,-21 21-15,21-21 0,-21 0 16,0 22-16,0-22 0,22 0 16,-22 0-16,21 0 0,0-21 0,-21 22 15,21-22-15,0 0 16,0 0-16,1-22 0,-1 1 15,0 0-15,0 0 0,0 0 16,0 0-16,1-1 0,-1-20 0,0 21 16,0-21-16,0 20 0,0-20 0,1 21 15,-1 0-15,0-22 0,-21 22 16,0 0-16,21 21 0,-21-21 16,21 21-16,-21 21 15,0 0 1,0 0-16,0 1 0,0-1 0,0 21 15,21-21-15,-21 22 0,22-22 16,-22 21-16,21-21 0,0 22 0,0-22 16,0 21-16,0-21 0,1 0 15,20 1-15,-21-1 0,21-21 0,1 0 16,-1 21-16,0-21 0,1 0 16,-1 0-16,0 0 0,1-21 0,-1 0 15,0 21-15,1-22 0,-22 1 0,21-21 16,1 21-16,-22 0 15,0-22-15,21 22 0,-42-21 0,0 21 0,21-1 16,-21-20-16,0 21 16,0 0-16,0-22 0,-21 22 0,0 21 15,0-21-15,0 0 0,-22 21 0,22 0 16,0 0-16,0 0 0,-21 0 16,20 0-16,1 21 0,0 0 0,0 0 15,0 1-15,0-1 0,21 21 16,0-21-16,-22 22 0,22-22 0,0 21 15,0-21-15,0 22 0,0-22 16,0 0-16,0 0 0,22 0 16,-1 0-16,0-21 0,0 0 15,21 0-15,-20 0 0,-1 0 16,0 0-16,0-21 0,0 0 0,0 0 16,1 0-16,-1 0 0,0-1 15,0-20-15,-21 21 0,0-21 0,0 20 16,0-20-16,0 21 0,0-21 0,0 20 15,0 1-15,0 0 0,0 0 16,0 0-16,-21 42 31,21 0-31,-21 0 0,21 0 0,0 1 16,0-1-16,0 21 0,0-21 16,0 0-16,0 22 0,0-22 15,0 0-15,0 21 0,21-20 0,0-1 16,0 0-16,0 0 0,1 0 15,-1 0-15,0-21 0,21 0 0,1 0 16,-22 0-16,21 0 0,-21 0 0,22 0 16,-1-21-16,-21 0 0,21 0 15,-20 0-15,20 0 0,-21-1 0,0-20 16,0 21-16,1-21 0,-1-1 16,0 1-16,-21 0 0,0-1 0,0 1 15,0 0-15,0-1 0,0 1 16,0 0-16,0-1 0,-21 22 15,0 0-15,-1 21 0,1 0 16,0 0-16,0 21 16,0 21-16,21-20 0,-21 20 0,21 0 15,0 1-15,0 20 0,0-21 0,0 1 16,0-1-16,0 0 0,0 1 16,21-1-16,0 0 0,0-20 0,0 20 15,0-21-15,1 0 0,-1-21 16,21 21-16,-21-21 0,0 0 0,22 0 15,-22 0-15,21 0 0,-21-21 16,22 0-16,-22 0 0,0 0 0,0 0 16,22-1-16,-22-20 0,0 21 15,-21-21-15,21 20 0,-21-20 16,21 21-16,-21 0 0,0 0 0,0-1 16,-21 22-1,21 22 1,-21-1-16,0 0 0,21 0 15,0 0-15,0 0 0,0 1 16,0-1-16,0 0 0,0 0 16,0 0-16,21-21 15,0 0-15,0-21 16,0 21-16,1-21 16,-22 0-16</inkml:trace>
  <inkml:trace contextRef="#ctx0" brushRef="#br1" timeOffset="-127996.95">7747 16214 0,'0'0'0,"-64"0"15,43 0 1,0 0 0,0 0 46,0 0-62</inkml:trace>
  <inkml:trace contextRef="#ctx0" brushRef="#br1" timeOffset="-127809.05">7070 16277 0,'0'0'0,"-22"0"0,-20 21 15,42 1 1,21-22-1,22 0-15,-22 0 0,0 0 16,21 0-16,-21 0 0,22 0 16,-1 0-16,0 0 0,1 0 15,-1 0-15,-21 0 0,22 0 16,-1 0-16,-21-22 0,0 22 0,0 0 16,1 0-16,-1-21 0</inkml:trace>
  <inkml:trace contextRef="#ctx0" brushRef="#br1" timeOffset="-127321.33">8255 16341 0,'0'0'15,"0"-106"1,-21 106 0,0 0-16,-1 0 15,1 0-15,0 0 0,0 21 16,0 0-16,0 0 0,21 22 16,-22-22-16,1 21 0,21-21 0,-21 22 15,21-22-15,0 21 0,0-21 16,0 22-16,0-22 0,0 21 0,0-21 15,21 1-15,0-1 0,1 0 0,-1-21 16,0 0-16,21 0 0,1 0 16,-1 0-16,0 0 0,1 0 0,20-21 15,-21 21-15,22-21 16,-22-1-16,22 1 0,-22 0 0</inkml:trace>
  <inkml:trace contextRef="#ctx0" brushRef="#br1" timeOffset="-125808.56">8932 16383 0,'0'-42'15,"-21"190"-15,42-254 0,-21 43 0,0 41 0,-21 22 16,0-21-16,0 0 0,0 21 16,-1 0-16,1 0 0,-21 0 0,21 0 15,0 21-15,-1 0 0,1 1 16,0-1-16,0 0 0,0 0 0,0 0 16,-1 22-16,22-22 0,-21 0 15,21 0-15,0 0 0,0 0 16,0 1-16,0-1 0,0 0 0,21-21 15,1 0-15,20 0 16,-21 0-16,0 0 0,22 0 0,-22 0 16,0-21-16,21 21 0,-21-21 0,1-1 15,20 1-15,-21 0 0,0 0 16,-21 0-16,21 0 0,-21-1 0,0-20 16,0 21-16,0 0 0,0 0 0,0-1 15,0 1-15,0 0 0,-21 21 16,0 21-1,0 0 1,0 1-16,21-1 0,0 0 0,-21 0 16,21 21-16,0-20 0,-22 20 0,22-21 15,0 0-15,0 22 0,0-22 16,0 0-16,22 0 0,-1 0 0,21 0 16,-21 1-16,22-1 0,-22-21 15,21 0-15,0 0 0,1 0 0,-22 0 16,21 0-16,1-21 0,-1 21 0,-21-22 15,21 1-15,1 0 0,-22-21 16,0 21-16,0-22 0,0 22 16,1-21-16,-1-1 0,0 1 0,-21 0 15,21-22-15,-21 22 0,0-22 16,0 22-16,0-21 0,0 20 0,0 1 16,0 21-16,0 0 0,0-1 15,0 1-15,0 0 0,-21 21 16,0 0-16,21 21 0,-21 22 15,21-22-15,0 21 0,-22 0 16,22 1-16,-21-1 0,21 0 0,-21 22 16,21-22-16,0 1 0,0-1 15,0 0-15,0 1 0,0-22 0,0 21 16,0 0-16,0-20 0,21-1 0,0 0 16,1 0-16,-1 0 15,0 0-15,0-21 0,21 0 0,-20 0 16,-1 0-16,21 0 0,-21-21 0,22 0 15,-22 0-15,0 0 0,21 0 16,-21-1-16,1-20 0,-1 21 0,0-21 16,0-1-16,0 1 0,-21 21 15,21-43-15,-21 22 0,0 0 0,0-1 16,0 22-16,0-21 0,0 21 0,0-22 16,0 22-16,0 0 15,-21 21 1,0 21-16,0 0 0,21 0 0,0 1 15,-21 20-15,0 0 0,21 1 16,-22-1-16,22 0 0,0 1 0,0-1 16,0-21-16,0 21 0,0 1 15,0-1-15,0-21 0,0 0 0,0 22 16,22-22-16,-22 0 0,42 0 0,-21-21 16,0 21-16,0-21 0,22 0 15,-22 0-15,21 0 0,-21 0 0,22-21 16,-22 0-16,0 21 0,21-21 15,-20 0-15,-1 0 0,0-1 16,-21 1-16,0 0 0,21 0 0,-21 0 0,0 0 16,0-1-16,0 1 0,-21 21 31,21 21-15,0 1-16,0-1 15,0 0-15,0 0 0,0 0 16,0 0-16,0 1 0,0-1 15,0 0-15,21-21 0,0 0 16,0 21-16,1-21 0,-1 0 0,0 0 16,21 0-16,-21 0 0,22 0 15,-22-21-15,0 21 0,0-21 16,0 0-16,1 21 0,-1-22 0,0 1 16,-21 0-16,0 0 0,0 0 0,0 0 15,0-1-15,0 1 0,0 0 16,0 0-16,0 0 15,0 42 1,0 0 0,0 0-16,0 22 15,0-22-15,0 21 0,-21-21 0,21 22 16,0-1-16,0 0 0,0 1 16,-21 20-16,21-21 0,0 1 0,0 20 15,0-20-15,0 20 0,0-21 0,0 1 16,0 20-16,0-20 15,0-1-15,0 0 0,0 22 0,0-22 16,0 0-16,-22 1 0,22-1 16,0 0-16,0 1 0,0-22 0,-21 21 15,21-21-15,-21-21 0,0 22 16,0-22-16,0 0 16,-1 0-16,22-22 0,-21 1 15,0 0-15,0 0 0,0-21 0,0-1 16,-1 1-16,1 0 0,0-1 0,21-20 15,0 20-15,0 1 0,0-21 16,0 20-16,0-20 0,21 20 16,0 1-16,22 0 0,-22-1 15,0 22-15,0-21 0,22 0 0,-22 20 16,21-20-16,0 21 0,-20 0 0,20-22 16,0 22-16</inkml:trace>
  <inkml:trace contextRef="#ctx0" brushRef="#br1" timeOffset="-122902.54">11790 16320 0,'0'0'0,"21"-22"0,-21 1 16,0 0-16,21 0 0,-21 0 15,21 0-15,-21-1 0,21 1 0,-21 42 47,0 1-47,0-1 0,0 21 0,0-21 16,0 22-16,0-22 0,-21 21 16,21-21-16,-21 22 0,21-1 0,-21-21 15,21 0-15,0 0 0,0 22 16,0-22-16,0 0 0,0 0 15,0 0-15,21-42 32,0 0-32,0 0 15,1 0-15,-1 0 0,0-1 0,0 1 16,21 0-16,-20 0 0,-1 0 16,0 0-16,0-1 0,0 1 0,-21 0 15,21 21 1,-21 21-1,0 0-15,0 1 0,-21-1 0,21 0 16,0 0-16,0 0 0,0 0 16,0 1-16,0-1 0,0 0 0,0 0 15,0 0-15,0 0 16,21-21-16,1 0 0,-1 0 16,0 0-16,0 0 0,0 0 15,22 0-15,-22 0 0,0-21 16,0 0-16,21 0 0,-20 0 0,-1 0 15,0-1-15,0 1 0,0 0 0,0-21 16,-21 21-16,0-22 0,22 22 16,-22 0-16,0 0 0,0 0 0,0-1 15,0 1-15,0 0 16,0 42 0,0 0-16,-22 1 15,22-1-15,0 0 0,0 0 16,0 0-16,0 22 0,0-22 0,0 0 15,0 21-15,0-21 0,0 1 16,0-1-16,22 0 0,-1-21 16,0 21-16,-21 0 0,21-21 0,0 0 15,0 0-15,1 0 0,-1 0 16,0 0-16,0 0 0,0 0 0,0-21 16,1 0-16,-1 21 0,0-21 0,0 0 15,-21-1-15,21 1 0,-21-21 16,21 21-16,-21 0 0,0-1 0,0-20 15,0 21-15,0 0 0,22 0 16,-22-1-16,0 1 0,0 42 47,0 1-47,0-1 0,0 0 0,0 0 16,0 0-16,0 0 0,0 22 0,0-22 15,0 0-15,0 0 0,0 0 16,0 1-16,0-1 0,0 0 0,0 0 15,21 0-15,0 0 0,0-21 16,0 0-16,22 0 0,-22 0 16,0 0-16,21 0 0,-21-21 0,1 0 15,20 0-15,-21 21 0,21-21 16,-20-22-16,-1 22 0,0 0 16,0-21-16,0-1 0,0 1 0,1 0 0,-1-1 15,-21 1-15,0-21 16,21 20-16,-21 1 0,21 0 0,-21-1 15,0 22-15,0-21 0,0 21 0,0-1 16,-21 44 15,0 20-31,21-21 0,0 21 16,-21 1-16,21-1 0,-22 0 0,22 1 16,-21-1-16,21 0 0,0 1 0,0-1 15,0 0-15,0-20 0,0 20 16,0-21-16,21 0 0,1 0 15,-1 1-15,0-1 0,0-21 0,21 0 16,-20 0-16,20 0 0,0 0 16,-21 0-16,22 0 0,-22 0 0,21-21 15,-21-1-15,1 1 0,20 0 0,-21 0 16,0-21-16,0 20 0,1-20 16,-1 0-16,-21-1 0,0 1 0,0 0 15,0-1-15,0 1 0,0 0 16,0-1-16,0 22 0,0 0 0,0 0 15,-21 21 1,21 21-16,-22 0 16,1 22-16,0-1 0,21-21 15,-21 21-15,0 1 0,21-1 0,-21 0 16,21 1-16,-22-1 0,1 0 16,21 1-16,0-22 0,0 21 0,0-21 15,0 1-15,0-1 0,0 0 0,0 0 16,21-21-1,1 0-15,-1 0 16,0 0-16,-21-21 0,21 0 16,0 0-16,0-1 0,1 1 15,-1 0-15,0 0 0,0 0 0,0-22 16,-21 22-16,21 0 0,1 21 0,-1-21 16,-21 0-16,0 42 31,0 0-31,0 0 15,0 0-15,0 1 0,0-1 0,0 0 16,0 0-16,0 0 0,0 0 16,21 1-16,0-22 15,0 21-15,0-21 0,22 0 0,-22 0 16,21 0-16,-21 0 0,22 0 16,-22 0-16,0 0 0,21 0 0,-20 0 15,-1-21-15,21 21 0,-21-22 0,-21 1 16,21 0-16,1 21 15,-22-21-15,21 0 0,-21 0 0,0-22 16,0 22-16,0 0 0,0 0 16,0 0-16,-21 42 31,-1 0-31,22 0 16,0 0-16,0 0 0,0 1 15,0-1-15,0 0 0,0 0 0,0 0 16,0 0-16,22 1 15,-1-1-15,0-21 0,0 0 0,0 21 16,0-21-16,1 0 0,-1 0 0,0 0 16,0 0-16,0 0 15,0-21-15,1 21 0,-1-21 0,0-1 16,0 1-16,0 0 0,-21 0 0,21-21 16,-21 20-16,0-20 0,0 0 15,0-1-15,0 1 0,0 0 0,0-1 16,0 1-16,-21 0 0,0 21 0,0-1 15,0 1-15,0 21 0,-1 0 16,1 0-16,0 0 0,0 21 0,-21 1 16,20 20-16,1-21 0,0 21 15,0-20-15,0 20 0,0 0 16,21-21-16,0 22 0,0-22 0,0 21 0,0-21 16,0 1-16,0 20 15,21-21-15,0 0 0,0-21 0,0 21 16,0 1-16,22-22 0,-22 21 0,0-21 15,21 0-15,1 0 0,-22 0 16,21 0-16,1 0 0,-1 0 0,-21-21 16,21 21-16,1-22 0,-22 1 0,0 0 15,21 0-15,-20 0 0,-1 0 16,0-1-16,-21-20 0,0 21 0,21 0 16,-21-22-16,0 22 0,0 0 0,0 0 15,0 0 1,-21 21-1,21 21-15,-21 0 16,21 0-16,0 22 0,0-22 16,0 0-16,0 0 0,0 0 0,0 22 15,0-22-15,0 0 0,21 0 16,-21 0-16,21 0 0,0-21 0,0 22 16,1-1-16,-1-21 0,21 0 0,-21 0 15,0 0-15,1 0 0,20 0 16,-21 0-16,0-21 0,22-1 0,-22 22 15,0-21-15,0 0 0,0 0 0,0-21 16,1 20-16,-22 1 16,0-21-16,21 0 0,-21 20 0,0-20 0,0 21 15,0 0-15,0 0 0,0-1 16,0 44 0,0-1-1,-21 0-15,21 0 0,0 0 16,0 0-16,0 22 0,0-22 0,0 0 15,0 0-15,0 0 0,0 1 0,0-1 16,0 0-16,0 0 0,0 0 16,0 0-16,21-21 0,0 22 0,0-22 15,0 0-15,0 0 16,1 0-16,-1 0 0,-21-22 16,21 1-16,0 0 0,0 0 0,0 0 15,-21-22-15,22 22 0,-1-21 16,-21 0-16,21-22 0,-21 22 15,21-22-15,0 1 0,-21 20 0,0-20 16,0 21-16,21-1 0,-21 1 16,0 0-16,0 20 0,0 1 0,0 0 15,0 42 1,0 0-16,-21 1 16,21-1-16,0 21 0,-21 0 0,0 1 15,21-1-15,-21 22 0,21-22 16,0 0-16,0 1 0,0-1 15,0 0-15,0 1 0,0-1 0,0-21 16,0 21-16,0-20 0,21-1 0,0 0 16,0 0-16,-21 0 0,21 0 15,1-21-15,-1 0 0,0 0 16,0 0-16,0 0 0,0-21 0,1 21 16,-22-21-16,21 0 0,0 21 15,0-21-15,0 0 0,0-1 0,1 1 16,-22 0-16</inkml:trace>
  <inkml:trace contextRef="#ctx0" brushRef="#br1" timeOffset="-122671.68">16023 16066 0,'0'0'15,"21"0"16,0 0-31,1 0 0,-1 0 0,0 0 16,0 0-16,21-22 0,-20 22 0,-1 0 16,21 0-16,-21-21 0,0 21 15,22-21-15,-22 21 0,0 0 0,0-21 16,0 21-16,1-21 0,-22 0 16,0-1-1</inkml:trace>
  <inkml:trace contextRef="#ctx0" brushRef="#br1" timeOffset="-122377.21">13314 16087 0,'63'0'16,"-42"0"-16,22 0 0,-22 0 16,21-21-16,-21 21 0,22-22 0,-22 1 15,21 21-15,-21-21 0,1 21 0,20-21 16,-21 21-16,-21-21 0,0 0 15,0-1-15</inkml:trace>
  <inkml:trace contextRef="#ctx0" brushRef="#br1" timeOffset="-122165.3">12996 15917 0,'0'0'0,"0"22"32,21-22 15,1 0-32,-1-22-15,0 1 0</inkml:trace>
  <inkml:trace contextRef="#ctx0" brushRef="#br1" timeOffset="-119521.89">17780 15917 0,'0'0'0,"0"-21"0,0 0 0,0 0 0,0 0 16,0 0-16,0-1 16,0 1-16,0 0 0,-21 21 15,0 0 1,-1 0-16,1 21 16,0 0-16,21 22 0,0-22 15,-21 21-15,0 1 0,21-1 16,0 0-16,0 1 0,0-1 0,0 0 15,0 1-15,0-1 0,0-21 0,0 21 16,0-20-16,0-1 0,21 0 16,0 0-16,0-21 0,0 0 15,-21 21-15,22-21 0,-1 0 0,0 0 16,0 0-16,0 0 0,0-21 16,1 0-16,-1 0 0,0 0 0,0-1 15,21 1-15,-20-21 0,-1 0 16,0-1-16,0 1 0,0 0 0,0-1 15,1 1-15,-1 0 0,0-1 0,-21 1 16,0 0-16,21 20 0,-21 1 16,0 0-16,21 0 0,-21 0 0,0 42 31,0 0-15,0 21-16,-21-20 0,21 20 15,-21-21-15,21 21 0,0 1 16,0-1-16,0 0 0,0 1 0,0-1 15,0-21-15,0 22 0,0-1 0,0-21 16,0 0-16,0 0 0,21 1 16,0-22-16,0 21 0,1-21 0,20 0 15,-21 0-15,21 0 0,1 0 0,-1-21 16,0-1-16,1 22 0,-1-21 16,22-21-16,-22 21 0,0 0 15,1-22-15,-22 22 0,21-21 0,-21 21 16,0-1-16,1-20 0,-1 21 15,-21 0-15,0 0 0,-21 42 32,-1-21-32,22 21 15,-21 0-15,21 0 0,-21 0 16,21 1-16,0-1 0,0 21 0,0-21 16,0 0-16,0 1 0,0-1 0,0 0 15,0 0-15,0 0 16,21-21-16,-21 21 0,21-21 15,-21-21 17,-21 21-32,0-21 0,0 21 15,21-21-15,-21 0 0,0 0 16,-1 21-16,22-22 0,0 1 16,-21 21-16,0-21 0,21 42 31,0 0-31,21 1 15,0-1-15,1 0 0,-1-21 16,-21 21-16,21 0 0,0-21 16,0 0-16,0 0 0,1 0 0,-1 0 15,0 0-15,0 0 0,0 0 16,0 0-16,22 0 0,-22-21 0,0 0 16,0 21-16,22-21 0,-22 0 15,0-1-15,0 1 0,0 0 16,-21-21-16,21 21 0,-21-1 0,22-20 15,-22 21-15,0-21 0,0 20 0,0 1 16,0-21-16,0 21 16,0 0-16,0 42 15,-22 0-15,22 0 16,-21 21-16,21-20 0,-21 20 16,21 0-16,0-21 0,0 22 0,0-22 15,0 21-15,0-21 0,21 1 16,0-1-16,22 0 0,-22-21 0,0 21 15,21-21-15,1 0 0,-1 0 16,0 0-16,1 0 0,-1 0 0,22-21 16,-22 0-16,0 21 0,1-21 15,-1-1-15,0 1 0,1-21 0,-22 21 16,21-22-16,-21 22 0,0-21 16,1 0-16,-22 20 0,0-20 0,0 21 15,0 0-15,0 0 0,0-1 0,-22 22 31,1 0-31,21 22 0,-21 20 16,21-21-16,-21 0 0,0 22 16,21-1-16,0-21 0,-21 21 0,21-20 15,-22 20-15,22-21 0,0 0 16,0 0-16,0 1 0,0-1 16,0 0-16,22-42 31,-22 0-31,21 21 15,-21-22-15,21 1 0,0-21 0,0 21 16,-21 0-16,21-22 0,1 22 0,-1-21 16,0 21-16,0-22 15,-21 22-15,21 0 0,0 0 0,1 21 16,-22 21 0,0 0-1,0 0-15,0 0 0,0 1 0,0-1 16,0 0-16,0 21 0,0-21 15,0 1-15,0-1 0,0 21 0,21-21 16,0 0-16,0-21 0,0 22 0,22-1 16,-22-21-16,21 0 0,0 21 15,1-21-15,-1 0 0,0 0 0,22 0 16,-22 0-16,22-21 0,-22 21 16,22-21-16,-22-1 0,0 1 15,-21 0-15,22 0 0,-22-21 0,0 20 16,0-20-16,-21 0 0,21-1 15,-21 22-15,0-21 0,0 21 0,0-22 16,-42 22-16,21 21 0,0-21 0,0 0 16,-1 21-16,-20 0 0,21 0 15,-21 0-15,-1 21 0,22 0 0,-21-21 16,-1 43-16,22-22 0,0 0 0,0 21 16,0-21-16,21 1 0,0 20 15,0-21-15,0 0 0,0 0 0,21 1 16,0-1-16,0 0 0,0 0 15,22-21-15,-22 0 0,0 0 0,21 0 16,-20 0-16,20 0 0,-21 0 16,0-21-16,22 0 0,-22 21 15,-21-21-15,21-1 0,0 1 0,-21 0 16,21-21-16,-21 21 0,0-1 0,0 1 16,0 0-16,0 0 15,-21 21 16,0 42-31,0-21 0,21 1 16,-21 20-16,21-21 0,-22 21 0,22 1 16,0-1-16,0 0 0,-21 1 0,21-1 15,0 0-15,-21 1 16,21 20-16,0-20 0,0-1 0,0 21 16,0-20-16,0 20 0,0-20 0,0 20 15,0-21-15,0 22 0,0-22 16,0 22-16,-21-22 0,0 0 0,0 1 15,-1-1-15,1-21 0,0 22 16,0-22-16,-21 0 0,20-21 0,1 0 16,0 0-16,0 0 0,-21 0 0,20 0 15,1 0-15,-21-21 0,21 21 16,0-21-16,-22-1 0,22 1 0,0 0 16,21 0-16,-21 0 0,0 0 0,21-1 15,-22-20-15,22 21 0,0 0 16,-21-22-16,0 1 0,21 21 15</inkml:trace>
  <inkml:trace contextRef="#ctx0" brushRef="#br1" timeOffset="-119301">19621 15558 0,'0'0'0,"-63"-43"32,63 22-32,-21 21 15,42 0 32</inkml:trace>
  <inkml:trace contextRef="#ctx0" brushRef="#br1" timeOffset="-116602.31">22056 15706 0,'0'0'0,"21"0"0,0-21 15,0 21 17,-21 21-32,0 0 15,0 0-15,0 0 0,0 22 16,0-22-16,0 21 0,0 0 0,0 1 16,0-22-16,-21 21 0,21 1 0,-21-22 15,21 0-15,0 21 0,0-21 16,-21 1-16,21-1 0,0 0 15,-22-21-15,22-21 16,0 0 0,0-22-16,0 22 0,22 0 15,-22-21-15,21-1 16,-21 22-16,21-21 0,-21-1 0,21 1 16,0 21-16,0-43 15,1 43-15,-22 0 0,0 0 0,21 21 16,0 0-16,0 21 15,-21 0-15,21 0 16,-21 1-16,0 20 0,21-21 0,-21 21 16,0-20-16,0 20 0,0 0 0,0-21 15,22 1-15,-22-1 0,0 21 16,21-42-16,-21 21 0,0 0 0,21-21 31,0 0-31,0 0 0,0 0 16,-21-21-16,22 0 0,-1 21 15,0-42-15,0 21 0,0-22 16,0 22-16,1-21 0,20-1 0,-21 22 16,0-21-16,22 21 0,-22-22 0,21 22 15,-21 0-15,0 21 0,-21-21 16,22 21-16,-22 21 16,0 0-16,0 0 15,0 22-15,0-22 0,0 0 16,0 21-16,-22-20 0,22 20 0,0-21 15,0 21-15,0-20 16,0-1-16,0 21 0,43-21 0,-22 0 16,0 1-16,0-22 0,22 21 0,-22 0 15,21-21-15,0 0 0,-20 0 16,20 0-16,-21 0 0,21 0 0,1 0 16,-22-21-16,21 0 0,1-1 0,-22 1 15,0 0-15,0 0 0,0-21 16,0 20-16,-21-20 0,22 0 0,-22 21 15,0-22-15,0 1 0,0 21 0,0 0 16,-22-1-16,1 1 16,0 21-16,0 0 0,0 0 0,0 0 0,-22 0 15,22 0-15,0 0 0,-21 21 16,20 1-16,1-1 0,0 0 16,0 21-16,0-21 0,0 22 0,21-1 15,0-21-15,0 22 0,0-1 16,0-21-16,0 0 0,0 0 0,0 1 15,21-1-15,0 0 0,0-21 0,0 0 16,0 0-16,1 0 0,-1 0 16,0 0-16,0 0 0,0-21 0,0 21 15,1-21-15,-1-1 0,0-20 0,-21 21 16,0 0-16,21-22 16,-21 22-16,21-21 0,-21 21 0,0-22 15,0 22-15,0 0 0,0 0 0,-21 21 31,21 21-31,-21 0 16,0 0-16,21 1 0,-21 20 0,21-21 16,0 0-16,0 22 0,0-22 15,0 0-15,0 0 0,21 0 0,0 0 16,0 1-16,21-1 0,1 0 16,-22-21-16,42 21 0,-20-21 0,-1 0 15,22 0-15,-22 0 0,0 0 0,1 0 16,-1-21-16,0 0 15,-21 21-15,22-21 0,-22-1 0,0-20 16,-21 21-16,0-21 0,21 20 0,-21-20 16,0 0-16,0-22 15,0 43-15,0 0 0,0 0 0,-21 21 16,0 0-16,0 21 16,0 0-16,21 0 15,-22 22-15,22-22 0,0 0 0,0 21 16,0-21-16,0 22 0,-21-22 15,21 0-15,0 21 0,0-20 0,0-1 16,0 0-16,0 0 16,21-21 15,-21-21-31,22 0 16,-22 0-16,0-1 0,21 1 15,0-21-15,-21 21 0,21-22 0,0 22 16,-21-21-16,21 21 0,1 0 0,-1-1 15,-21 1-15,21 0 0,0 21 16,-21 21-16,0 0 16,0 1-16,0-1 0,0 0 15,0 0-15,0 0 0,0 0 0,0 22 16,0-22-16,0 0 0,21 0 16,-21 0-16,21 1 0,1-1 15,-22 0-15,21-21 0,0 21 0,0-21 16,0 0-16,0 0 0,22 0 0,-22 0 15,0 0-15,0 0 0,0 0 16,1-21-16,-1 0 0,0 0 0,0-1 16,0 1-16,0 0 0,1-21 0,-22 21 15,0-1-15,0-20 0,0 21 16,0-21-16,0 20 0,0 1 0,0 0 16,0 42 15,0 0-31,-22 1 0,22-1 15,0 21-15,0-21 0,0 0 16,0 1-16,0 20 0,0-21 0,0 0 16,0 0-16,0 1 0,22-1 0,-1-21 15,-21 21-15,21-21 0,0 0 16,0 0-16,0 0 0,1 0 0,-1 0 16,0 0-16,0 0 0,0 0 0,0-21 15,22 0-15,-22-1 0,0 1 16,0-21-16,0 21 0,22-22 0,-43 22 15,21-21-15,0 21 0,0-22 16,-21 22-16,0 0 0,0 0 0,0 0 16,0 42 15,0 0-31,0 21 0,0-20 0,0-1 16,-21 0-16,21 21 0,0-21 0,0 1 15,0 20-15,0-21 0,21 0 16,-21 0-16,21 1 0,22-1 0,-22-21 15,0 21-15,21-21 0,1 0 0,-22 0 16,21 0-16,1 0 0,-1 0 16,0 0-16,1 0 0,-1 0 0,0-21 15,-21 0-15,1-1 0,-1 1 16,0 0-16,-21 0 0,0-21 0,0 20 16,0-20-16,0 21 0,0-21 15,0 20-15,-21 1 0,0 0 16,-1 0-16,1 0 0,0 21 0,0 0 15,0 0-15,0 0 0,-22 0 0,22 0 16,0 21-16,0 0 0,21 0 16,-21 22-16,21-22 0,-22 21 0,22-21 15,0 22-15,0-22 0,0 0 0,0 21 16,0-21-16,22 1 0,-1-1 16,0 0-16,0-21 15,0 0-15,0 0 0,1 0 0,-1 0 16,0 0-16,0-21 0,0 21 15,-21-21-15,21-1 0,1 1 0,-1 0 16,-21-21-16,21 21 0,-21-1 16,21-20-16,-21 21 0,0 0 0,0 0 15,0-1-15,0 1 0,0 0 0,0 42 32,0 0-32,-21 1 15,21 20-15,0-21 0,0 0 0,0 0 16,0 22-16,0-22 0,0 0 15,0 0-15,0 0 0,21-21 0,-21 22 16,21-1-16,0-21 0,1 0 0,-1 0 16,0 0-16,0 0 0,21 0 15,-20-21-15,-1 21 0,21-22 16,-21 1-16,0 0 0,1 0 0,-1-21 16,21-1-16,-21 1 0,0 0 15,1-1-15,-22-20 0,21 20 0,0-20 16,0 21-16,-21-1 0,0 1 15,0 0-15,0 20 0,0 1 0,0 0 16,-21 21-16,0 21 16,0 0-16,-1 1 0,1 20 15,0 0-15,21 1 0,0-1 0,-21-21 16,21 21-16,0 1 0,0-1 16,0 0-16,0 1 0,21-1 0,-21-21 15,21 0-15,0 22 0,22-22 16,-22 0-16,21-21 0,-21 21 15,22-21-15,-1 0 0,-21 0 0,22 0 16,-22 0-16,0-21 0,21 0 0,-21 0 16,1 0-16,20-1 0</inkml:trace>
  <inkml:trace contextRef="#ctx0" brushRef="#br1" timeOffset="-116049.06">27559 15706 0,'21'0'0,"-21"-21"0,-21 21 47,21 21-47,0 0 0,-21 0 16,0 0-16,-1 0 0,22 22 15,-21-22-15,21 0 0,0 21 0,-21-20 16,21-1-16,-21 0 0,21 0 0,0 0 16,0 0-16,0 1 15,0-44 17,0 1-32,0 0 0,0 0 15</inkml:trace>
  <inkml:trace contextRef="#ctx0" brushRef="#br1" timeOffset="-115857.1">27517 15515 0,'0'-21'0,"0"42"0,0-63 16,-22 42 31,22 21-32,0 0 1,22 0-16,-1-21 16,0 22-16</inkml:trace>
  <inkml:trace contextRef="#ctx0" brushRef="#br1" timeOffset="-112435.21">28130 15748 0,'0'21'31,"-21"-21"-31,0 21 16,21 1-16,-21-22 16,21 21-16,-21 0 0,21 0 0,0 0 0,0 0 15,0 1-15,0-1 16,-21 0-16,21 0 0,0 0 0,0 0 15,0 1-15,0-1 0,-22 0 0,22 0 16,0-42 31,0 0-47,0 0 16,0-1-16,0 1 0,22 0 15,-1-21-15,0 21 0,0-22 16,0 22-16,0 0 0,22-21 0,-22 20 15,0 1-15,21 0 0,-20 0 16,20 21-16,-21 0 0,0-21 0,0 21 16,1 0-16,-22 21 0,0 0 15,0 0-15,0 0 16,0 1-16,0 20 0,0-21 0,-22 0 16,22 22-16,-21-22 0,21 0 15,0 21-15,0-21 0,0 1 0,0-1 16,0 0-16,0 0 0,21-21 15,1 21-15,-1-21 16,0 0-16,0 0 0,0 0 0,0 0 16,1 0-16,-1-21 15,21 21-15,-21-21 0,0 0 0,1 0 16,20-1-16,-21 1 0,0-21 0,0 21 16,22-22-16,-22 1 0,0 0 15,0-1-15,0 22 0,1-21 0,-1 0 16,-21 20-16,21-20 0,-21 21 15,21 0-15,-21 0 0,0-1 16,-21 22 0,0 22-16,0-1 15,21 0-15,-22 0 0,1 0 0,0 0 16,0 22-16,21-22 0,-21 21 16,0-21-16,21 22 0,-22-1 15,22-21-15,0 22 0,-21-1 0,21-21 16,0 21-16,0-20 0,0-1 15,0 0-15,0 0 0,21 0 0,1 0 16,-1-21-16,0 0 0,0 0 16,21 0-16,-20 0 0,20 0 0,0 0 15,1 0-15,-1-21 0,0 21 0,-21-21 16,22 0-16,-1 0 0,-21 0 16,0-1-16,1-20 0,-1 21 15,0 0-15,-21 0 0,0-1 0,0 1 16,0 0-16,0 0 0,0 0 0,-21 21 15,0 0 1,-1 0-16,1 0 0,0 0 16,0 0-16,0 21 0,0 0 0,-1 0 15,22 0-15,0 1 0,0-1 16,0 0-16,0 0 0,0 0 0,0 0 16,0 1-16,0-1 0,0 0 0,22 0 15,-1-21-15,0 21 0,0-21 16,0 0-16,0 0 0,22 0 0,-22 0 15,0 0-15,21 0 16,-20 0-16,-1-21 0,0 21 0,0-21 0,21 0 16,-20 0-16,-22-1 0,21 1 15,0-21-15,0 21 0,-21 0 16,0-1-16,0 1 0,0 0 0,0 0 16,0 42 15,0 0-16,0 0-15,0 1 0,0-1 16,0 0-16,0 21 0,0-21 0,0 1 16,0-1-16,0 0 0,21 0 15,-21 0-15,43-21 16,-22 21-16,0-21 0,21 0 0,-21 0 16,1 0-16,20 0 0,-21 0 0,0 0 15,22 0-15,-22 0 0,0 0 16,0-21-16,0 0 0,0 0 15,1 0-15,-22 0 0,21-1 0,-21-20 16,21 21-16,-21 0 0,0-22 16,0 22-16,0 0 0,0 0 15,0 42 17,0 0-32,-21 0 15,0 1-15,21-1 0,-22 0 16,22 0-16,0 0 0,0 0 0,0 1 15,0-1-15,0 0 0,0 0 16,0 0-16,0 0 0,22-21 31,-1 0-31,0 0 0,0 0 16,-21-21-16,21 0 0,0 21 0,1-21 16,-1-21-16,0 20 0,0 1 15,0 0-15,0-21 0,1 21 16,-1-22-16,0 22 0,0 0 0,0 0 15,0 0-15,1 21 16,-22 21 15,-22 0-31,1 0 0,21 0 0,-21 0 16,21 1-16,0-1 0,0 0 16,0 0-16,0 0 0,0 0 0,0 1 15,0-1-15,0 0 0,21 0 16,-21 0-16,21-21 0,1 0 15,20 21-15,-21-21 0,0 0 16,22 0-16,-22 0 0,21 0 0,-21 0 16,0 0-16,22-21 0,-22 0 15,0 0-15,0 0 0,-21 0 0,0-1 16,21-20-16,-21 21 0,0 0 16,0 0-16,0-22 0,0 22 15,-21 0-15,21 0 0,-21 21 16,0 0-16,0 0 0,0 0 15,-1 21-15,22 0 0,-21 0 16,21 0-16,0 22 0,0-22 0,0 0 16,0 0-16,0 0 0,0 1 15,0-1-15,0 0 0,21 0 0,1 0 16,-1-21-16,0 0 0,0 0 16,0 0-16,0 0 0,22 0 0,-22 0 15,21 0-15,-21 0 0,1-21 16,-1 0-16,21 0 0,-21 0 15,0-1-15,1 1 0,-22 0 16,0-21-16,21 21 0,-21-1 0,0 1 16,21 0-16,-21 0 0,0 0 0,0 42 31,-21 0-31,0 0 0,21 0 16,-22 1-16,22-1 0,0 0 15,-21 0-15,21 0 0,-21 0 0,21 1 16,-21-1-16,21 0 15,0 0 1,0-42 15,0 0-31,21 0 0,-21-1 16,21 1-16,0 0 0,-21 0 16,22 0-16,-1-22 0,0 22 0,0 0 15,0 21-15,0-21 0,1 21 16,-1 0-16,0 0 15,-21 21-15,0 0 16,21 0-16,-21 1 0,0-1 16,0 0-16,0 0 0,21 0 15,0 0-15,1 1 0,-1-22 0,-21 21 16,21-21-16,0 0 0,0 0 16,0 0-16,43 0 15,-43-21-15,0 21 16,-21-22-16,0 1 0,21-21 15,-21 21-15,22-22 0,-22 1 0,21 0 16,0-1-16,-21 1 0,21 0 16,-21-22-16,21 22 0,-21 0 0,0-22 15,0 22-15,21 21 0,-21-22 16,0 22-16,0 0 0,0 0 0,-21 21 16,0 21-1,0 0-15,21 0 0,-21 22 0,0-1 16,-1 0-16,22 1 0,0-1 15,0 0-15,0 1 0,0-1 16,0 0-16,0 1 0,0-1 16,0 0-16,22 1 0,-22-1 0,21-21 15,-21 0-15,21 0 0,-21 1 16,21-22-16,0 0 16,0 0-16,-21-22 15,22 22-15,-22-21 0,21 0 0,0 0 16,-21-21-16,21 20 0,0 1 15,-21 0-15,21 0 0,-21 0 0,0 0 16,22-1-16,-22 44 47,0-1-47,0 0 0,0 0 0,0 0 16,0 0-16,0 1 0,0-1 15,0 0-15,0 0 0,0 0 0,0 0 16,21 1-16,0-1 15,0-21-15,0 0 0,0 0 16,1 0-16,-1 0 16,0-21-16,0-1 0,-21 1 0,21 0 15,0 0-15,1 0 0,-1 0 16,0-22-16,0 22 0,-21 0 16,21 0-16,0 0 0,1 21 15,-22 21 16,0 0-31,-22 0 0,22 0 0,0 0 16,-21 1-16,21-1 0,-21 0 16,21 0-16,0 0 0,0 0 0,0 1 15,0-1-15,0 0 16,0 0-16,21-21 0,0 0 0,1 0 16,-1 0-16,0-21 15,0 21 1,-21-21-16,0 0 0,0-1 15,0-20-15,0 21 0,0 0 0,0-22 16,0 22-16,0 0 0,0 0 16,0 0-16,-21 21 0,21-21 15,-21 21-15,0 0 0,-1 0 16,44 0 15,-1 0-15,0 0-16,0 0 0,21 0 0,-20 0 15,-1-22-15,0 22 0,0 0 16,0 0-16,0 0 0,1 0 16,-1 0-1,-21 22-15,21-22 0,-21 21 0,0 0 16,0 0-16,0 0 0,0 0 16,0 1-16,0-1 0,0 0 0,0 0 15,0 0-15,0 0 16,0 1-16,0-1 15,-21-21-15,0 0 16,21 21-16,0-42 47,0 0-47,0-1 0,21 1 0,0 0 16,0 0-16,-21 0 15,21-22-15,0 22 0,1 0 0,20 0 16,-21 0-16,0-22 0,0 22 15,22 21-15,-22-21 0,0 0 16,0 21-16,0 0 16,-21 21-16,0 0 0,0 0 15,0 1-15,0 20 0,-21-21 0,0 21 16,21-20-16,0 20 0,-21-21 16,21 21-16,0-20 0,0-1 0,0 0 15,0 0-15,0 0 16,0 0-16,21-21 0,0 0 0,0 0 15,1 0-15,-1 0 0,0 0 16,0 0-16,0-21 16,0 0-16,1 0 0,-1 0 0,-21 0 15,0-1-15,21 1 0,-21 0 16,21-21-16,-21 21 0,0-1 0,0-20 16,0 21-16</inkml:trace>
  <inkml:trace contextRef="#ctx0" brushRef="#br1" timeOffset="-112201.35">32597 15536 0,'0'0'0,"-22"0"0,1 0 93,0 0-93,0 0 16</inkml:trace>
  <inkml:trace contextRef="#ctx0" brushRef="#br1" timeOffset="-111976.47">31496 15600 0,'0'0'15,"-21"0"-15,0 0 0,42 0 16,0 0 0,0 0-16,21 0 0,1 0 15,-22 0-15,21 0 0,22 0 0,-22 0 16,0 0-16,1-21 15,-1 21-15,-21 0 0,0 0 0,1-21 16,-22-1 0,-22 22-16</inkml:trace>
  <inkml:trace contextRef="#ctx0" brushRef="#br1" timeOffset="-111595.67">29041 15431 0,'0'0'0,"-22"0"16,22-22-16,22 1 31,-1 21-31,0 0 0,0 0 16,0 0-16,22-21 0,-1 21 0,-21 0 15,21 0-15,1 0 0,-22 0 16,0 0-16,21 0 0,-20 0 15,-1 0-15,0 0 16</inkml:trace>
  <inkml:trace contextRef="#ctx0" brushRef="#br1" timeOffset="-100540.77">1926 7853 0,'0'0'0,"-21"0"15,0 0-15,0 0 0,-1 0 16,1 0 0,0 0-16,21-21 15,21 21 16,0 0-15,1 0-16,20 0 16,0 0-16,1 0 0,20 0 0,1 0 0,20 0 15,1 0-15,0 0 0,20 0 16,1-21-16,0 21 0,21 0 16,-21 0-16,0 0 0,21 0 0,-21-22 15,21 22-15,-22 0 0,1 0 16,-21 0-16,21 0 0,-22-21 0,-20 21 15,21 0-15,-22 0 0,1 0 0,-22 0 16,21 0-16,-41 0 0,20 0 16,-21 0-16,0 0 0,0 0 0,-42 0 31,0 0-31,0 0 16,0 0-16,-22 0 0,22 0 0,0 0 15,-21 0-15,-1 0 0</inkml:trace>
  <inkml:trace contextRef="#ctx0" brushRef="#br1" timeOffset="-100057.89">2032 7938 0,'-21'0'0,"42"0"62,0 0-62,0 0 0,0 0 0,1 0 16,20 0-16,0 0 0,22 0 16,-1 0-16,1-22 0,20 22 0,-20 0 15,42 0-15,-22 0 0,1 0 16,21 0-16,-21-21 0,20 21 0,1 0 16,-21 0-16,21 0 0,0-21 15,-22 21-15,1 0 0,0-21 16,-1 21-16,-20 0 0,-1 0 0,1 0 15,-1-21-15,-20 21 0,-1 0 0,0 0 16,1 0-16,-1-21 0,-21 21 16,0 0-16,0 0 0,-42 0 47</inkml:trace>
  <inkml:trace contextRef="#ctx0" brushRef="#br1" timeOffset="-98897.14">4678 17822 0,'0'0'0,"0"-21"16,0 0-16,0 0 0,0 0 16,0 0-16,0-22 0,0 22 15,21 0-15,-21 0 0,0-22 16,0 22-16,0 0 0,0-21 15,0 21-15,0-1 0,0 1 0,0 0 16,0 0-16,0 0 16,0 42-1,-21 0 1,21 0-16,-21 0 0,21 22 0,0-1 16,0 0-16,0 1 0,-22-1 15,22 0-15,-21 22 0,21-1 0,-21-20 16,21 20-16,0-20 0,-21 20 15,0-21-15,21 1 16,0 20-16,0-20 0,0-1 0,0 0 16,0-21-16,0 22 0,0-22 15,0 0-15,0 0 0,21-21 16,0 0-16,0 0 16,0-21-16,1 0 15,-1 0-15,-21-22 0,21 22 0,-21 0 16,21-21-16,-21 21 0</inkml:trace>
  <inkml:trace contextRef="#ctx0" brushRef="#br1" timeOffset="-97656.84">4276 18013 0,'0'0'15,"-22"0"-15,1 0 16,42 0-1,1 0-15,20 0 16,0 0-16,1 0 0,-1 0 16,21 0-16,1-21 0,-1 21 15,1-21-15,-1-1 0,1 22 16,-1-21-16,-20 0 0,20 21 0,-20-21 16,-1 0-16,-21 21 0,21-21 0,-20 21 15,-1-22-15,0 22 16,-21-21-16,21 21 0,-21-21 15,-21 42 17,21 0-17,-21 1-15,21-1 0,0 0 16,-21 21-16,21-21 0,-22 22 0,1-22 16,21 21-16,0-21 0,0 22 15,-21-22-15,21 21 0,0-21 16,0 1-16,0-1 0,0 0 0,0 0 15,21 0-15,0-21 16,1 0-16,20 0 0,-21 0 16,0 0-16,22-21 0,-1 0 15,-21 0-15,21 0 0,-20-1 16,-1 1-16,0 0 0,0 0 0,-21 0 16,0-22-16,0 22 0,0 0 15,-21 0-15,0 0 0,-22 0 0,22 21 16,-21-22-16,21 22 0,-22 0 15,22-21-15,-21 21 0,21 0 0,0 0 16,21-21 15,21 21-31,0-21 0,21 21 0,-21 0 16,22-21-16,-1 21 16,0-21-16,1 21 0,20 0 0,-20-22 15,20 1-15,-21 21 0,22 0 16,-22 0-16,1 0 0,-1 0 0,0 0 15,-21 0-15,1 0 0,-22 21 16,0 1-16,0-1 0,0 0 16,0 0-16,-22 0 0,1 22 15,0-22-15,0 0 0,0 0 16,0 21-16,21-20 0,0-1 16,-22 0-16,22 0 0,0 0 15,0 0-15,0 1 0,0-1 0,0 0 16,22-21-16,-1 21 0,0-21 15,21 0-15,-21 0 0,22 0 0,-1 0 16,-21 0-16,22-21 0,-1 0 16,-21 0-16,21-1 0,1 1 15,-22 0-15,0 0 0,0 0 0,-21 0 16,0-1-16,0 1 0,0 0 16,-21-21-16,0 21 0,0-1 0,-22 1 15,22 0-15,-21 21 0,0-21 16,-1 21-16,22 0 0,-21 0 15,21 0-15,-1 0 0,1-21 16,42 21 0,1 0-16,20 0 15,-21 0-15,21-21 0,1-1 16,-22 22-16,21-21 0,22 0 0,-22 0 16,0 0-16,1 0 0,20-1 15,1-20-15,-22 21 0,0-21 0,22 20 16,-22-20-16,-21 21 0,22-21 15,-43 20-15,0 1 0,0 0 0,0 0 16,0 0-16,0 0 16,-21 21-16,-1-22 0,-20 22 15,21 0-15,0 0 16,0 22-16,-1-1 0,1 0 0,21 0 16,-21 21-16,21 1 0,-21-1 15,0 22-15,0-22 0,21 21 0,-22 1 16,22-22-16,-21 22 0,21-1 15,0-20-15,0 20 0,0-21 0,0 1 16,0-1-16,21 0 0,1-20 16,20 20-16,-21-21 0,21 0 15,-20 0-15,20-21 0,0 0 0,1 0 16,-1 0-16,0 0 0,1-21 16,-1 0-16,0 0 0,-21 0 15,22 0-15,-1-1 0,-21-20 16,22 21-16</inkml:trace>
  <inkml:trace contextRef="#ctx0" brushRef="#br1" timeOffset="-96930.04">8043 17971 0,'-21'0'0,"42"0"0,-84 0 16,42 0-16,-1 0 0,1 0 0,0 0 15,42 0 1,0 0-16,22 0 16,-1 0-16,0 0 15,22 0-15,-1 0 0,1 0 0,-1 0 16,22 0-16,0 0 0,-1-22 16,1 22-16,21 0 0,-21 0 15,-1-21-15,22 21 0,-42 0 0,20 0 16,-20-21-16,-22 21 0,22-21 15,-43 21-15,21 0 0,-21 0 0,-21-21 16,0 0-16,-21-1 16,0 22-16,0-21 0,-22 21 15,22 0-15,0-21 0,-21 21 16,21-21-16,-1 21 0,-20 0 0,21 0 16,0 0-16,0 0 15,-1 0-15,1 0 0,0 0 0,0 0 16,42 0-1,0 21 1,0-21-16,1 0 0,20 0 16,-21 0-16,21 0 0,-20 0 0,20 0 15,0 0-15,-21 0 0,1 0 16,-1 0-16,0 0 0,0 21 0,0 0 16,-21 1-1,0-1-15,0 0 0,-21 0 0,0 0 16,0 0-16,-85 85 31,85-85-31,0 1 0,-1-1 0,1 0 16,0 0-16,21 0 0,0 0 15,21-21 17,0 0-32,1-21 0</inkml:trace>
  <inkml:trace contextRef="#ctx0" brushRef="#br1" timeOffset="-96214.04">11451 17759 0,'21'0'0,"0"0"16,1-21-16,-1 21 15,-21-21-15,21-1 0,0 22 0,21-21 16,-20 0-16,-1 0 0,0 0 16,0 0-16,0-1 0,-21-20 0,0 21 15,0 0-15,0 0 0,0-1 16,-42 1-16,21 21 0,0 0 16,-22 0-16,1 0 0,21 0 15,-22 0-15,1 21 0,0 1 0,-1-1 16,1 0-16,21 0 0,0 0 15,0 0-15,-1 1 0,22-1 16,0 0-16,0 0 0,0 21 16,0-20-16,22-1 0,-1 0 0,0 0 15,21 0-15,-21 0 0,22 1 16,-1-1-16,-21 21 0,22-21 0,-22 0 16,21 1-16,-21-1 0,0 0 15,1 21-15,-1-21 0,-21 1 16,0-1-16,0 0 0,-21 0 0,-1 0 15,1 0-15,-21 1 0,0-22 16,-22 21-16,22 0 0,-22-21 0,22 0 16,-22 0-16,1 0 15,-1 0-15,22-21 0,-21 0 0,20-1 16,1 1-16,21 0 0,-22 0 16,22 0-16,0 0 0,0-1 0,0-20 15,21 21-15,0 0 0,0 0 16,0-1-16,0 1 0,0 0 15,21 21-15,0 0 0,0 0 16,0 0-16,1 0 0,20 0 16,-21 0-16,21 0 0,1 0 0,-22 0 15,21 0-15,1 0 0</inkml:trace>
  <inkml:trace contextRef="#ctx0" brushRef="#br1" timeOffset="-95753.28">12171 17738 0,'0'0'0,"0"-21"15,-21 21 1,-1 0-16,1 0 0,0 0 0,0 0 16,0 0-16,0 21 0,-1 0 15,1 0-15,0 0 0,0 0 16,-21 22-16,20-22 0,1 21 0,0-21 15,0 22-15,0-22 0,0 0 16,-1 21-16,22-20 0,0-1 16,0 0-16,0 0 0,0 0 15,22 0-15,20-21 0,-21 0 16,21 0-16,-20 0 0,20 0 16,0 0-16,1 0 0,20-21 0,-42 0 15,22 0-15,-1 0 0,0 0 16,-21-1-16,1 1 0,-22 0 0,0-21 15,0 21-15,0-1 0,-22-20 16,1 21-16,0 0 0,-21 0 0,-1-22 16,1 43-16,0-21 0,-1 0 15,1 21-15,0 0 0,21 0 16,-22 0-16,22 0 0,0 0 16,42 21-1,0-21-15,22 0 16,-22 0-16,21 0 0,22 0 0,-22 0 15,21 0-15,1 0 0,-22-21 16</inkml:trace>
  <inkml:trace contextRef="#ctx0" brushRef="#br1" timeOffset="-94965.22">12848 17441 0,'0'0'0,"-42"-84"31,21 84-31,-1 0 15,1 0-15,0 21 16,0 0-16,0 21 0,21-20 0,0 20 16,-21 21-16,-1-20 0,1 20 15,21-20-15,-21 20 0,0 1 0,0-22 16,0 21-16,21 1 0,-22-1 16,1 22-16,0-21 0,0 20 0,0 1 15,21 0-15,-21-22 16,-1 22-16,1-1 0,0-20 0,21 21 15,0-1-15,-21-20 0,21-43 16,21-21 0,0 0-1,0 0-15,1 0 16,-1 0-16,0 0 0,0 0 0,21 0 16,-20 0-16,-1 0 0,21 0 15,-21 0-15,0 0 0,1 0 0,-1-21 16,0-22-16,0 1 0,-21-21 15,21 20-15,-21 1 0,0-22 0,0 22 16,-21 0-16,0-22 0,0 22 16,-22 0-16,22 20 0,-21-20 15,21 21-15,-22 0 0,22 0 16,0-1-16,0 22 0,0-21 0,21 0 16,0 0-1,21 21-15,0-21 16,0 21-16,22-21 0,-22-1 0,21 22 15,22-21-15,-22 0 0,21 0 16,1 0-16,-1-22 0,1 22 0,-22 0 16,22-21-16,-1-1 15,-20 1-15,20 0 0,-21-1 0,-20 1 0,20 0 16,-21-1-16,-21 1 0,0 21 16,21-21-16,-21 20 0,0 1 15,0 0-15,0 0 0,0 0 16,-21 0-16,0 21 0,0 0 15,0 0-15,-1 0 0,22 21 16,-21 0-16,0 0 0,0 21 0,21 1 16,-21-22-16,0 21 0,-1 1 15,1-1-15,21 0 0,-21 1 0,21-1 16,-21 0-16,21 1 0,0-1 16,0-21-16,0 0 0,0 22 0,0-22 15,0 0-15,0 0 0,21-21 16,0 21-16,0-21 0,1 0 15,-1 0-15,0 0 16,0 0-16,0 0 0,0-21 16,1 0-16,-22 0 15,0 0-15,0-1 0</inkml:trace>
  <inkml:trace contextRef="#ctx0" brushRef="#br1" timeOffset="-94773.33">13017 17865 0,'-21'0'0,"42"0"0,-63 0 0,21-21 0,42 21 63,0 0-63,22 0 0,-22 0 0,21 0 16,0 0-16,1-22 0,-1 22 15,0 0-15,1 0 0,-1-21 0,0 21 16,1 0-16,-1 0 0</inkml:trace>
  <inkml:trace contextRef="#ctx0" brushRef="#br1" timeOffset="-94180.67">13822 17738 0,'-21'0'31,"-1"0"-31,1 21 16,21 0-16,-21 0 0,0 0 15,21 22-15,-21-22 0,0 0 16,-1 21-16,22-20 0,-21-1 16,21 0-16,-21 21 0,21-21 0,0 1 15,0-1-15,0 0 16,21-21 0,0 0-1,1-21-15,-1 0 0,0 21 0,0-22 16,0 1-16,0 0 15,-21 0-15,22 0 0,-1 0 0,0-1 16,-21 1-16,21 0 16,-21 42-1,0 0 1,0 1-16,0-1 0,0 0 16,0 0-16,0 0 15,21 0-15,0-21 16,-21 22-16,22-22 0,-1 0 0,0 21 15,21-21-15,-21 0 0,1 0 16,20 0-16,-21 0 0,21 0 16,-20 0-16,20-21 0,-21 21 0,0-22 15,0 1-15,1 0 0,-1-21 16,-21 21-16,21-22 0,-21 1 0,0 0 16,0 20-16,0-20 0,0 0 15,-21-1-15,0 22 0,21 0 0,-22 0 16,1 0-16,0 0 0,0 21 15,0 0-15,0 0 0,-1 0 16,22 21-16,-21 0 0,21 0 16,0 0-16,0 0 0,0 1 15,0-1-15,21 0 0,1 0 16,-1 0-16,0 0 0,0-21 16,21 22-16,-20-1 0</inkml:trace>
  <inkml:trace contextRef="#ctx0" brushRef="#br1" timeOffset="-93400.11">14795 17759 0,'0'0'15,"0"-21"-15,0-22 0,0 22 0,0 0 16,0 0-16,-21 0 0,0 21 16,0 0-16,0 0 0,0 0 15,-1 0-15,-20 0 0,21 21 0,-21 0 16,20 0-16,1 0 15,-21 22-15,21-22 0,0 21 0,-1-21 16,1 22-16,21-22 0,-21 21 16,21-21-16,0 1 0,0 20 0,0-21 15,21 0-15,0 0 0,1-21 16,-1 22-16,21-22 0,-21 0 0,22 0 16,-22 0-16,0 0 0,0 0 15,21-22-15,-20 1 0,-1 0 16,-21 0-16,21 0 0,-21-22 0,21 22 15,-21-21-15,0 21 0,0-22 16,0 22-16,0 0 0,0 0 0,0 0 16,0 42 15,0 0-31,0 0 0,0 0 16,0 1-16,0-1 0,0 0 15,0 0-15,21 0 0,0 0 16,1-21-16,-22 22 0,21-22 0,0 0 15,-21 21-15,21-21 0,0 0 16,0 0-16,1-21 16,-22-1-16,21 22 15,-21-21-15,0 0 0,0 0 0,21 0 16,0 0-16,-21-1 0,21 1 16,0-21-16,1 21 0,-1 0 15,0-1-15,0 22 0,0-21 0,22 0 16,-22 21-16,0 0 0,0 0 15,0 0-15,0 0 0,1 21 16,-1 0-16,-21 1 0,0-1 16,0 21-16,0-21 0,0 0 0,0 1 15,0 20-15,0-21 0,0 0 16,0 0-16,0 1 0,0-1 16,-21-21-16,-1 0 0,1 0 15,21-21 1,0-1-1,0 1-15,0-21 16,21 21-16,1 0 0,-1-22 16,0 22-16,0-21 0,21 21 0,-20-1 15,-1-20-15,0 21 0,0 0 16,0 21-16,0-21 0,1 21 0,-1-22 16,0 22-1,-21 22-15,0-1 16,0 0-16</inkml:trace>
  <inkml:trace contextRef="#ctx0" brushRef="#br1" timeOffset="-92949.37">15706 17822 0,'0'0'0,"0"22"0,21-22 31,0 0-31,0 0 0,21 0 16,-20 0-16,-1-22 0,0 22 16,21-21-16,-21 21 0,1-21 0,-1 0 15,0 0-15,0 0 0,-21-1 16,0 1-16,0 0 0,21 0 0,-21 0 16,0 0-16,0-1 0,0 1 15,-21 0-15,21 0 0,-21 0 16,0 21-16,0 0 0,-1 0 15,1 0-15,0 21 0,0 0 16,-21 0-16,20 22 0,1-22 0,0 0 16,-21 21-16,21-21 0,-1 22 15,22-22-15,0 21 0,0-21 0,0 1 16,0 20-16,0-21 0,0 0 16,22 0-16,-1 1 0,0-22 15,0 0-15,21 21 0,-20-21 16,-1 0-16,0 0 0,21 0 0,-21 0 15,1 0-15,-1 0 0,0-21 16,21-1-16,-21 22 0,-21-21 16,22 21-16,-1-21 0,0 0 15,-21 0-15,21 21 16,0-21-16</inkml:trace>
  <inkml:trace contextRef="#ctx0" brushRef="#br1" timeOffset="-92757.68">16785 18013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19:21.3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952 423 0,'-21'0'16,"0"0"0,21-21-16,0 0 15,0 0 1,0 0-16,0 0 0,0-1 15,0 1-15,0 0 16,0 0-16,0 0 0,21 21 16,0-21-16,-21-1 0,22 1 0,-1 0 15,0 21 1,0 0 0,-21 21-16,21 0 0,0 1 15,-21-1-15,0 21 16,0-21-16,0 0 0,22 22 0,-22-1 15,0-21-15,0 22 0,0-1 16,0 0-16,0 1 0,-22-1 16,22 0-16,-21 1 0,0-1 0,0 0 15,0 1-15,0-1 16,-1 0-16,1 1 0,0-22 0,0 21 16,0-21-16,0 0 0,-1 1 15,1-1-15,0-21 0,0 21 0,0-21 16,0 0-16,-1 0 0,1 0 15,-21 0-15,21 0 0,0-21 16,-1 0-16,1-1 0,0 1 0,0 0 16,21-21-16,0 21 0,0-22 15,0 1-15,0 21 0,0-22 16,0 22-16,0-21 0,0 21 0,0 0 16,21-1-16,0 1 0,0 0 15,-21 0-15,22 21 0,-1-21 16,0 21-16,0 0 15,0 0-15,0 0 0,1 21 0,-1 0 16,0 0-16,0 22 16,0-22-16,0 0 0,1 21 15,-22-21-15,21 1 0,0 20 0,-21-21 16,21 0-16,0 22 0,-21-22 16,0 0-16,21 0 0,-21 0 0,22-21 15,-22 21-15,0 1 0,0-1 16,0-42 31</inkml:trace>
  <inkml:trace contextRef="#ctx0" brushRef="#br0" timeOffset="227.86">1228 762 0,'0'-21'78</inkml:trace>
  <inkml:trace contextRef="#ctx0" brushRef="#br0" timeOffset="1192.45">1672 529 0,'0'-21'16,"0"0"-1,0 0-15,0 42 47,-21 0-31,21 0-16,0 0 0,0 1 15,0 20-15,0 0 0,0-21 0,0 22 16,0-1-16,0 0 0,0 1 16,0-1-16,0 0 0,0-20 15,0 20-15,0-21 0,0 0 0,0 0 16,0 1-16,0-1 0,0 0 15,21-21-15,0 21 0,0-21 16,1 0 0,-22-21-16,21 21 0,-21-21 0,0 0 15,21-1-15,0 1 0,-21-21 16,21 21-16,-21-22 16,21 22-16,-21-21 0,22 21 0,-22 0 15,0-22-15,21 22 0,0 0 16,-21 0-16,0 0 0,21-1 0,-21 1 15,21 21-15,-21-21 0,21 21 16,1 0 0,-22 21-1,0 0 1,0 1-16,0 20 0,0-21 0,0 0 16,0 0-16,0 22 0,0-22 15,0 21-15,0-21 0,0 1 16,0-1-16,0 0 0,0 0 15,0 0-15,21 0 0,0-21 16,-21 22-16,21-22 0,0 0 0,0 0 16,1 0-16,-1 0 15,0 0-15,0-22 0,0 22 0,0-21 16,1 0-16,-1 0 0,-21 0 16,0-22-16,21 22 0,-21-21 0,0-64 15,0 85 1,0-21-16,0-1 0,-21 22 15,21 0-15,0-21 0,0 20 0,-21 1 16,21 0-16,0 0 16,21 21 46,0 0-62</inkml:trace>
  <inkml:trace contextRef="#ctx0" brushRef="#br0" timeOffset="1784.04">2498 318 0,'0'0'0,"0"-22"0,0 44 31,0-1-31,0 0 0,0 0 16,0 0-16,0 22 0,21-22 16,-21 21-16,0-21 0,0 22 15,0-22-15,0 21 0,0 0 0,0 1 16,0-22-16,0 21 0,0 1 16,0-1-16,0-21 0,0 21 0,0-20 15,0 20-15,0-21 0,0 0 16,0 0-16,0 1 0,0-1 15,0-42 17,0-1-17,0 1-15,0 0 0,0-21 16,0 21-16,0-1 0,0-20 16,0 21-16,0-21 0,21 20 15,-21-20-15,21 21 0,0 0 0,0 0 16,22-1-16,-22 1 0,21 0 15,-21 0-15,22 0 0,-22 0 0,21 21 16,-21 0-16,1 0 0,20 0 16,-21 0-16,0 21 0,-21 0 0,21-21 15,-21 42-15,22-21 16,-22 1-16,0-1 0,0 21 0,0-21 16,0 22-16,0-22 0,0 21 15,0-21-15,0 0 0,-22 1 0,22-1 16,0 0-16,-21 0 0,21 0 15,0 0-15,0-42 47,0 0-47,21 0 16</inkml:trace>
  <inkml:trace contextRef="#ctx0" brushRef="#br0" timeOffset="2547.73">3281 614 0,'0'21'47,"0"0"-47,0 0 15,-21 1-15,21-1 0,0 0 16,0 0-16,0 21 0,0-20 0,0-1 15,0 0-15,0 0 16,0 21-16,0-20 0,0-1 16,21 0-16,0-21 0,0 0 15,0 21-15,0-21 0,1 0 0,20 0 16,-21 0-16,0 0 0,22-21 16,-22 0-16,0 21 0,0-21 0,0-1 15,0 1-15,1 0 0,-22-21 16,0 21-16,0-1 0,21 1 0,-21 0 15,0 0-15,0 0 0,0 0 16,0-1-16,0 1 0,0 0 16,0 42 15,0 0-15,0 1-16,0-1 0,0 21 0,0-21 15,0 22-15,0-1 0,0 0 16,0 1-16,0 20 0,0-21 0,0 22 15,0-22-15,0 22 0,0-22 16,0 22-16,0-1 0,0-21 0,0 22 16,0-1-16,0 22 0,0-21 0,0-1 15,0 1-15,0-1 0,0 1 16,0-1-16,21 1 0,-21-1 0,0 1 16,0-22-16,0 0 0,0 1 15,0-1-15,0 0 0,0-21 16,0 22-16,0-22 0,-21 0 15,0-21-15,-1 0 16,1 0-16,0-21 0,-21 0 0,21 0 16,-22-1-16,1-20 0,0 21 15,-1-21-15,22-1 0,-21 1 0,21 0 16,-22-22-16,22 22 0,0-1 16,0-20-16,0 21 0,21-22 0,0 22 15,0-22-15,0 1 0,0 20 16,0-20-16,21 21 0,0-1 15,0 1-15,0 0 0,0-1 0,1 1 16,20 0-16,-21-1 0,21 22 16,-20-21-16,20 21 0,-21-1 0,21 1 15,-20 0-15,-1 0 0,0 0 16,-21 0-16,0-1 0,21 1 0,0 21 16</inkml:trace>
  <inkml:trace contextRef="#ctx0" brushRef="#br0" timeOffset="3464.08">4932 656 0,'0'-21'46,"0"0"-30,21 21-16,0-21 16,0 0-16,0-1 0,1 22 15,-1-21-15,0 0 0,0 21 16,0-21-16,0 0 0,-21 0 0,22 21 16,-22-22-16,0 1 0,0 0 15,-22 21 1,1-21-16,-21 21 0,21 0 0,0 0 15,-22 0-15,22 0 0,-21 0 16,-1 0-16,22 21 0,-21-21 0,0 21 16,20 0-16,-20 1 0,21-1 15,0 0-15,0-21 0,21 21 16,0 0-16,0 0 0,0 1 0,0-1 16,0 0-16,21-21 0,0 21 15,21 0-15,-21-21 0,1 21 0,20 1 16,-21-1-16,21-21 0,1 21 15,-22 0-15,21 0 0,-21 0 0,22 22 16,-22-22-16,0 0 0,0 0 16,-21 22-16,0-22 0,0 21 0,0-21 15,0 0-15,-21 22 0,0-22 16,-21 0-16,-1 0 0,1 0 0,0 1 16,-1-1-16,-20 0 15,20-21-15,-20 0 0,21 0 0,-1 0 16,1 0-16,0 0 0,-1-21 15,1 21-15,21-21 0,-22-1 0,22-20 16,0 21-16,0 0 0,0-22 16,0 1-16,21 21 0,0-21 0,0-1 15,0 22-15,0 0 0,0-21 16,21 20-16,0 22 0,0-21 0,0 0 16,0 21-16,1 0 0,20-21 15,-21 21-15,0 0 0,0 0 0,1 0 16,-1 0-16,21 0 0</inkml:trace>
  <inkml:trace contextRef="#ctx0" brushRef="#br0" timeOffset="3875.84">5355 974 0,'0'0'16,"21"-21"0,0-1-1,-21 1-15,22 0 16,-1 0-16,-21 0 0,21 0 16,-21-1-16,0 1 0,21 21 15,-21-21-15,0 0 0,0 0 0,0 0 16,-21 21-1,0 0-15,0 0 0,21 21 16,-22 0-16,1 0 0,0 0 16,0 0-16,0 1 0,0 20 0,21 0 15,0-21-15,0 22 0,-22-1 16,22-21-16,0 22 0,0-22 16,0 0-16,0 0 0,0 0 0,0 0 15,22 1-15,-1-22 0,0 0 16,0 0-16,0 0 0,0 0 15,1 0-15,20 0 0,-21 0 0,0 0 16,0-22-16,1 1 0,20 0 0,-21 0 16</inkml:trace>
  <inkml:trace contextRef="#ctx0" brushRef="#br0" timeOffset="4191.7">5927 191 0,'0'0'0,"0"21"16,0 0-16,0 21 0,-22-21 0,22 22 16,0-1-16,0 0 0,0 1 15,0-1-15,-21 0 0,21 22 0,-21-22 16,21 1-16,-21-1 0,21 21 15,0-20-15,0-1 0,-21 0 0,21 1 16,0-22-16,0 21 16,0-21-16,0 1 0,0-1 0,0 0 15,21-21 1,-21-21 0,21 21-16,0-21 15,-21-1-15,21 1 0</inkml:trace>
  <inkml:trace contextRef="#ctx0" brushRef="#br0" timeOffset="4607.95">5969 910 0,'0'0'0,"21"0"0,0 0 0,0 0 0,1 0 16,-1 0-16,0 0 16,0 0-16,0 0 0,-21-21 0,21 0 15,1 21-15,-1-21 0,-21 0 16,0-1-16,21 22 0,-21-21 0,0 0 16,0 0-16,0 0 0,0 0 15,0-1-15,-21 22 16,0 0-1,-1 0-15,1 22 16,0-1-16,0 0 0,0 0 16,21 0-16,0 22 0,-21-22 15,21 21-15,0-21 0,0 0 0,0 22 16,0-22-16,0 0 0,0 0 16,0 0-16,21 1 0,-21-1 15,21-21-15,0 0 0,0 0 16,0 0-16,1 0 0,-1 0 15,0-21-15,0 21 0,0-22 16</inkml:trace>
  <inkml:trace contextRef="#ctx0" brushRef="#br0" timeOffset="5143.64">6456 720 0,'0'0'0,"0"21"31,0 0-31,0 0 16,0 0-16,0 1 0,0-1 0,0 0 15,0 0-15,0 0 0,0 22 16,0-22-16,0 0 0,0 0 16,0 0-16,0 0 0,0 1 15,0-1-15,-21-21 47,21-21-31,-22-1-16,22-20 15,0 21-15,0 0 0,0 0 0,0-22 16,0 22-16,0-21 0,0 21 16,0-1-16,0 1 0,22-21 0,-1 21 15,0 0-15,0 21 0,0-22 16,22 1-16,-22 21 0,0 0 15,0 0-15,0 0 0,22 0 0,-22 0 16,0 0-16,0 21 0,0 1 16,0-1-16,-21 0 0,22 0 0,-1 0 15,-21 0-15,0 22 0,0-22 16,0 0-16,0 0 0,0 0 0,0 22 16,0-22-16,0 0 0,0 0 15,0 0-15,0 1 0,-21-1 16,-1-21-16,22 21 15,0-42 32,0 0-47,22-1 0</inkml:trace>
  <inkml:trace contextRef="#ctx0" brushRef="#br0" timeOffset="5403.49">7154 699 0,'0'21'31,"0"0"-31,0 0 16,0 0-16,0 0 0,0 1 15,0 20-15,0-21 0,0 0 0,0 22 16,0-22-16,0 0 0,-21 0 0,21 0 15,0 0-15,0 1 0,0-1 16,0-42 15,0-1-31,21 22 16</inkml:trace>
  <inkml:trace contextRef="#ctx0" brushRef="#br0" timeOffset="5752.29">7154 508 0,'0'0'0,"-42"0"31,21 0-31,42 0 31,0 0-31,0 0 16,0 0-16,1 0 0,-1 0 15,-21-21-15,21 21 16,-21-21-16,0 0 16,0-1-1,-21 22-15,0 0 16,-1 0-16,1 0 16,0 0-16,21 22 15,0-1 1,0 0-16,0 0 0,0 0 15,0 0-15,0 1 16,0-1-16,0 0 16,21-21-16</inkml:trace>
  <inkml:trace contextRef="#ctx0" brushRef="#br0" timeOffset="6978.95">7493 699 0,'0'0'0,"-21"-22"16,21 1-1,-21 21 1,-1 0-16,1 0 16,21 21-16,0 1 0,0-1 15,0 0-15,-21 0 0,21 0 16,0 0-16,0 22 0,0-22 15,0 21-15,0-21 0,0 22 16,0-22-16,0 0 0,0 0 0,0 0 16,21 1-16,-21-1 0,21-21 15,1 21-15,-1-21 0,0 0 0,0 0 16,0 0-16,0 0 16,22 0-16,-22-21 0,0 21 0,0-21 15,0-1-15,1 1 0,-1 0 0,0 0 16,0-21-16,0 20 0,0-20 15,1 21-15,-22-21 0,21 20 0,-21-20 16,0 21-16,0 0 0,0 0 16,0-1-16,0 1 0,0 0 15,-21 21 1,21 21 0,-22-21-16,1 21 0,21 1 0,0-1 15,0 21-15,-21-21 0,21 0 16,0 22-16,0-22 0,0 21 0,0-21 15,0 22-15,0-22 0,0 0 16,21 0-16,-21 0 0,21 1 0,1-1 16,20-21-16,-21 0 0,0 21 15,0-21-15,22 0 0,-22 0 0,21 0 16,-21-21-16,22 0 0,-22 21 16,0-22-16,21-20 0,-20 21 15,-1 0-15,0-22 0,0 22 0,-21-21 16,21 0-16,-21 20 0,0-20 15,21 21-15,-21 0 0,0 0 0,0-1 16,0 1-16,0 42 31,0 1-31,0-1 16,0 0-16,0 0 0,-21 0 0,21 22 16,0-22-16,-21 0 0,21 21 15,0-21-15,0 1 0,0 20 0,0-21 16,0 0-16,0 0 0,0 1 0,-21-22 15,21 21-15,0 0 16,0-42 15,0 0-15,0-1-16,0 1 0,0 0 16,0-21-16,0 21 0,21-22 0,-21 1 15,21 21-15,0-22 0,-21 22 16,22-21-16,-1 21 0,0 0 0,-21-1 15,21 1-15,0 21 0,0 0 0,1-21 16,-1 21-16,0 21 16,0 0-16,-21 1 15,21 20-15,-21-21 16,21 0-16,-21 22 0,0-1 0,0-21 16,0 21-16,0-20 0,0-1 0,0 21 15,0-21-15,0 0 0,0 1 16,0-1-16,0 0 0,0-42 47,0 0-47,22-1 0,-22 1 15,21 0-15,0 0 0,-21-21 0,21 20 16,0-20-16,0 0 0,22 21 0,-22-22 16,21 1-16,-21 21 15,22 0-15,-22-22 0,21 22 0,-21 21 16,22-21-16,-22 0 0,0 21 15,0 0-15,0 0 0,1 0 0,-22 21 16,0 0-16,0 0 0,0 22 0,0-22 16,0 0-16,0 21 0,0 1 15,0-22-15,0 21 0,0-21 0,-22 22 16,22-22-16,-21 0 0,21 0 16,0 0-16,0 0 0,0 1 0,0-1 15,21-42 16,1-1-31,-1 1 0</inkml:trace>
  <inkml:trace contextRef="#ctx0" brushRef="#br0" timeOffset="7327.75">10033 233 0,'0'0'0,"-21"21"31,0 0-31,21 0 16,-22 1-16,1 20 0,0 0 15,0 1-15,-21-1 0,20 0 0,-20 22 16,21-22-16,-21 22 0,-1-1 0,1 1 15,0-1-15,-1 1 0,1-22 16,21 21-16,-22 1 0,22-22 0,0 1 16,0-1-16,21 0 0,0-21 15,-21 22-15,21-22 0,0 0 0,0 0 16,0 0-16,0 1 0,21-22 16,0 0-1,-21-22-15,21 1 16,0 0-16</inkml:trace>
  <inkml:trace contextRef="#ctx0" brushRef="#br0" timeOffset="8181.65">10477 487 0,'0'21'15,"0"0"-15,-21 0 16,0 1-16,21 20 0,-21-21 0,0 21 16,0 22-16,-1-22 15,1 22-15,0-22 0,0 22 0,0-22 16,0 21-16,-1-20 0,1-1 0,-21 0 15,21 1-15,21-22 0,-21 0 16,21 0-16,-22 0 0,22 1 0,22-44 47,-1 1-47,-21 0 0,21-21 16,0 21-16,0-22 0,-21 1 0,21 0 15,1-22-15,-1 22 0,0-22 0,0 22 16,0-22-16,0 22 15,1 0-15,-1-1 0,-21 1 0,21 0 16,0 21-16,-21-1 0,0 1 16,21 21-16,0 0 15,-21 43 1,0-22-16,22 0 0,-22 21 16,0 1-16,0 20 0,0-21 15,0 1-15,0 20 0,0-20 0,0-1 16,0 21-16,0-20 0,0-22 0,0 21 15,0 1-15,0-22 0,0 0 16,0 0-16,0 0 0,0 0 0,0 1 31,-22-44-15,22 1 0,-21 0-16,0 0 0</inkml:trace>
  <inkml:trace contextRef="#ctx0" brushRef="#br0" timeOffset="8364.54">10139 1080 0,'0'0'15,"21"0"1,0 0-16,0-22 0,22 22 16,-22 0-16,21 0 0,-21-21 15,22 21-15,-22-21 0,21 21 0,0-21 16,-20 21-16,20 0 0,-21-21 15,21 21-15,-20 0 0,-1 0 0,0-21 16,0 21-16</inkml:trace>
  <inkml:trace contextRef="#ctx0" brushRef="#br0" timeOffset="9003.36">11282 1058 0,'0'0'0,"21"-84"32,-21 63-32,0-1 0,0-20 0,-21 21 0,0 0 15,21 0-15,-22-1 0,1 1 16,0 21-16,0 0 0,0 0 0,0 0 15,-1 0-15,1 0 0,-21 21 0,21 1 16,0-1-16,-1 0 0,-20 21 16,21 1-16,0-22 0,0 21 15,-1 0-15,1 1 0,21-1 16,0-21-16,0 22 0,0-22 0,0 0 16,21 0-16,1 0 0,-1 0 0,0-21 15,21 0-15,-21 0 0,22 0 16,-22 0-16,21 0 0,-21 0 0,1-21 15,20 21-15,-21-21 0,0 0 16,0 0-16,1 0 0,20-1 0,-21-20 16,-21 0-16,21 21 0,0-22 0,1-20 15,-1 20-15,-21 1 0,0-21 16,21 20-16,-21-20 0,21 20 0,-21 1 16,0-21-16,0 20 15,0 1-15,0 21 0,0-22 0,0 22 16,0 0-16,0 0 0,0 0 15,-21 21-15,0 0 16,21 21-16,0 0 0,-21 0 16,21 0-16,0 22 0,-22-1 0,22 0 15,0 22-15,0-22 0,0 22 0,0-1 16,0-20-16,-21 20 0,21 1 16,0-22-16,-21 0 0,21 1 0,0-1 15,0-21-15,0 21 0,0-20 16,0-1-16,0 0 0,21-21 15,0 0 1,1 0-16,-1 0 16,-21-21-16,21 21 0</inkml:trace>
  <inkml:trace contextRef="#ctx0" brushRef="#br0" timeOffset="9372.16">11620 847 0,'0'0'16,"0"42"0,22-21-1,-22 0-15,0 1 0,21-1 0,-21 21 16,0-21-16,0 0 0,0 1 0,0 20 16,0-21-16,0 0 0,0 0 15,0 1-15,0-1 0,21 0 0,-21 0 16,0 0-16,21-21 0,-21 21 15,21-21 1,-21-21 0,21 0-16,-21-21 15,0 21-15,22-1 0,-1-20 0,0 21 16,-21-21-16,21-1 0,0 22 16,0-21-16,1 21 0,-1-22 15,-21 22-15,21 0 0,0 0 0,0 21 16,0-21-16,1 21 15,-1 0 1,0-22 0</inkml:trace>
  <inkml:trace contextRef="#ctx0" brushRef="#br0" timeOffset="10116.09">12382 1143 0,'22'0'16,"-1"-21"-16,-21 0 0,0 0 16,21 21-16,-21-22 15,0 1-15,0 0 0,0 0 16,0 0-16,0 0 0,0-1 0,-21 1 15,0 0-15,-1 21 0,1-21 16,0 21-16,0 0 0,0 0 16,0 0-16,-1 21 0,1 0 15,0 0-15,0 22 0,21-22 0,-21 0 16,0 21-16,-1-20 0,22 20 16,0-21-16,0 0 0,-21 22 15,21-22-15,0 0 0,0 0 0,0 0 16,0 0-16,21 1 15,-21-1-15,22-21 0,-1 0 0,0 0 16,0 0-16,0 0 0,22 0 16,-22 0-16,0-21 0,0 21 0,0-22 15,0 1-15,1 21 0,-1-21 0,0-21 16,0 21-16,-21-1 0,0 1 16,21-21-16,-21 21 0,21 0 0,-21-22 15,0 22-15,0-21 16,0 21-16,0-1 0,0 1 0,0 42 31,0 1-31,0-1 16,0 0-16,0 0 0,0 0 0,0 22 15,0-22-15,0 0 0,0 21 16,0-21-16,0 1 0,0-1 0,0 0 16,0 0-16,0 0 0,0 0 15,22-21-15,-22 22 0,21-22 16,0 0-16,0 0 0,0 0 15,0 0-15,1 0 0,-1-22 16,0 22-16,0-21 0</inkml:trace>
  <inkml:trace contextRef="#ctx0" brushRef="#br0" timeOffset="10631.79">12954 868 0,'0'0'0,"-21"21"31,21 0-15,0 0-16,0 1 0,0-1 0,0 0 16,0 21-16,0-21 0,0 1 15,0 20-15,0-21 0,0 0 0,0 0 16,0 1-16,0-1 0,0 0 16,0 0-16,0 0 0,0 0 15,0 1-15,-21-22 31,-1-22-15,22 1 0,0 0-16,0 0 15,0 0-15,0-22 0,0 22 0,0-21 16,0 21-16,0-22 0,0 1 16,22 21-16,-1-21 0,0-1 0,21 22 15,-21-21-15,22 21 0,-1-1 16,-21 1-16,22 21 0,-1-21 15,0 21-15,-21 0 0,22 0 0,-1 0 0,-21 21 16,0 0-16,1 1 16,-1 20-16,0-21 0,-21 21 0,0 1 15,0-22-15,0 21 0,0-21 16,0 22-16,0-22 0,0 0 0,0 0 16,0 0-16,0 1 0,0-1 0,-21-21 15,21 21-15,-21-21 0,21-21 47,21 0-31,0-1-16,0 1 0</inkml:trace>
  <inkml:trace contextRef="#ctx0" brushRef="#br0" timeOffset="10920.63">13822 445 0,'0'0'0,"0"-22"0,0 44 47,0 20-47,0-21 16,-21 21-16,21 1 0,-22-1 16,22 0-16,0 22 0,0-22 15,-21 22-15,0-22 0,0 22 0,21-22 16,0 0-16,-21 1 0,21-1 0,-21-21 15,21 21-15,0-20 0,0-1 16,0 0-16,0 0 0,21 0 16,0-21-16,0 0 15,0 0-15,0 0 0,-21-21 16,22 0-16,-1 0 0,0 0 0,0-1 16</inkml:trace>
  <inkml:trace contextRef="#ctx0" brushRef="#br0" timeOffset="11128.51">13610 804 0,'0'0'0,"-21"0"0,-21-21 31,63 21-15,0 0-1,0 0-15,21 0 0,-20 0 0,-1 0 16,21 0-16,-21 0 0,0 0 0,22 0 15,-22 0-15,0 0 0,21 0 16,-20-21-16,-1 21 0,0-21 0,0 21 16,0 0-16</inkml:trace>
  <inkml:trace contextRef="#ctx0" brushRef="#br0" timeOffset="11732.88">14605 1037 0,'0'-21'0,"0"42"0,0-63 0,0 0 16,0 20-16,0-20 0,0 21 15,0-21-15,0 20 0,-21 1 0,0 0 16,-1 0-16,22 0 0,-21 0 16,0 21-16,0 0 0,0 0 0,-22 0 15,22 0-15,0 21 0,0 0 16,0 0-16,0 21 0,-22-20 0,22 20 16,0 0-16,0 1 0,0-1 0,21 0 15,0 1-15,-22-22 0,22 21 16,0-21-16,0 22 0,0-22 0,0 0 15,22 0-15,-1 0 0,0-21 16,0 21-16,0-21 0,0 0 16,22 0-16,-22 0 0,0 0 0,0 0 15,0 0-15,22-21 0,-22 0 16,0 21-16,0-21 0,0 0 0,1-22 16,-22 22-16,21 0 0,0-21 0,-21-1 15,0 22-15,21-21 0,-21 0 16,0 20-16,21-20 0,-21 21 0,0 0 15,0 0-15,0-1 0,0 44 32,0-1-17,0 0-15,0 0 0,0 21 0,0-20 16,0 20-16,0-21 0,0 21 0,0-20 16,0-1-16,0 21 0,0-21 15,0 0-15,0 1 0,21-1 0,1-21 16,-1 21-16,0-21 0,0 0 15,0 0-15,22 0 0,-22 0 16</inkml:trace>
  <inkml:trace contextRef="#ctx0" brushRef="#br0" timeOffset="12451.35">15325 974 0,'0'0'0,"0"-21"15,0-1-15,-22-41 16,1 42-16,0 21 0,0 0 15,0-21-15,0 21 0,-1 0 0,1 0 16,0 0-16,0 21 0,0-21 16,-22 21-16,22 0 0,0 0 0,0 0 15,0 22-15,0-22 0,-1 0 16,22 21-16,0-20 0,0-1 0,0 0 16,0 21-16,0-21 0,0 1 15,0-1-15,22-21 0,-1 0 16,0 21-16,21-21 0,-21 0 15,1 0-15,-1 0 0,21 0 0,-21 0 16,0-21-16,1 0 0,-1 21 16,0-22-16,0 1 0,0 0 0,-21 0 15,0 0-15,21 0 0,1-22 16,-22 22-16,0 0 0,0 0 0,0 0 16,21-1-16,-21 44 46,-21-1-30,21 0-16,-22 21 0,22-21 0,0 22 16,0-22-16,-21 21 15,21 1-15,-21-1 0,21 0 0,0 1 16,0-1-16,0 0 0,0 1 0,0-1 16,0 0-16,0 1 0,0 20 15,0-21-15,0 22 0,0-22 0,21 22 16,-21-22-16,21 0 0,-21 22 0,0-22 15,0 1-15,0-1 0,0-21 16,0 21-16,0 1 0,0-22 0,0 0 16,0 21-16,0-20 0,-21-1 15,0-21-15,0 0 16,0 0-16,0 0 0,-1 0 0,1 0 16,0-21-16,0-1 0,0 22 15,0-42-15,-1 21 0,1 0 0,21-22 16,0 22-16,0-21 0,-21-22 15,21 22-15,0-21 0,0 20 0,0-20 16,0-1-16,21 1 0,-21-1 16,21 1-16,1 20 0,-1-20 0,0 21 15,21-1-15,-21 1 0,1 0 0,-1-1 16,21 22-16,-21-21 0,0 21 16,1-22-16,20 22 0,-21-21 0,0 21 15,0-22-15,1 22 0,-1 0 16</inkml:trace>
  <inkml:trace contextRef="#ctx0" brushRef="#br0" timeOffset="13093.02">15579 868 0,'21'0'16,"0"0"-16,0 0 15,0 0-15,0 0 0,1 0 16,-1-21-16,0 21 0,0-21 16,-21-1-16,0 1 15,0 0-15,0 0 16,0 0-16,-21 21 31,0 0-31,0 0 0,21 21 0,-22 0 16,1-21-16,0 21 0,0 22 0,21-22 15,0 0-15,-21 0 0,21 21 16,0-20-16,0-1 0,0 0 0,0 0 16,0 0-16,21 0 0,0 1 15,0-22-15,0 21 0,22-21 16,-22 0-16,0 0 0,0 0 16,22 0-16,-22-21 0,0-1 15,21 22-15,-21-21 0,22 0 0,-22 0 16,21 0-16,-21 0 0,1-22 15,-1 22-15,0 0 0,-21-21 0,0 20 16,0 1-16,0 0 0,0 0 16,0 0-16,0 0 0,-21 21 15,0 0-15,-1 0 0,1 0 16,21 21-16,-21 0 16,21 0-16,0 0 0,0 0 15,0 1-15,0-1 16,21 0-16,0 0 0,1-21 0,-1 21 0,0 0 15,0 1-15,0-1 16,0 0-16,1 0 0,-22 0 16,0 0-16,0 1 0,0-1 15,0 0-15,-22-21 16,1 21-16,0-21 0,0 0 0,0 0 16,21 21-16,-21-21 0,-1 0 15,1 0-15,21-21 16</inkml:trace>
  <inkml:trace contextRef="#ctx0" brushRef="#br0" timeOffset="14279.99">17251 614 0,'0'0'0,"0"-21"0,0 0 15,-21 21 17,21 21-32,-22-21 15,1 21-15,21 0 0,-21 0 0,0 0 16,21 1-16,-21 20 0,21-21 16,-21 21-16,21-20 0,0-1 0,-22 21 15,22-21-15,0 0 0,0 1 16,0-1-16,0 0 0,0 0 0,0 0 15,0 0-15,22-21 16,-1 0-16,0 0 0,0 0 16,0 0-1,0 0-15,1 0 0,-22-21 16,21 0-16,0 21 0,0-21 16,0 0-16,-21 0 0,21 21 0,1-43 15,-22 22-15,0 0 0,21 0 16,-21 0-16,0-1 0,0-20 0,0 21 15,0 0-15,0 0 0,0-1 16,-21 1-16,-1 21 0,22-21 0,0 0 16,-21 21-16,0 0 15,21-21-15,21 21 32,0 0-32,1 0 15,20 0-15,-21 0 0,0 0 16,22 0-16,-22 0 0,21 0 15,0 0-15,-20-21 0,20 21 0,0 0 16,-21-22-16,22 22 0,-22-21 16,21 21-16,-21 0 0,-21-21 0,22 21 15,-22-21-15,21 21 0,-21-21 16,0 0-16,0-1 16,-21 22 15,-1 0-31,22 22 0,0-1 15,-21 0-15,21 0 0,-21 0 16,0 22-16,21-22 0,0 21 0,-21 0 16,21 22-16,-21-22 0,-1 22 15,22-22-15,0 22 0,0-22 0,0 21 16,-21-20-16,21 20 0,0-20 16,0 20-16,0-21 0,0 1 0,0 20 15,0-20-15,0 20 0,0-21 16,0 1-16,21 20 0,-21-20 0,0 20 15,0-21-15,0 1 0,22 20 0,-22-20 16,0-1-16,0 0 0,0-21 16,0 22-16,0-1 0,0-21 0,-22 0 15,22 1-15,0-1 16,-21-21-16,0 0 16,0 0-16,0-21 0,0-1 15,-1 1-15,1 21 0,0-21 16,0 0-16,-21 21 0,20-21 15,1 0-15,0 21 0,0-22 0,0 1 16,0 21-16,-1-21 0,22 0 16,0 0-16,0 0 15,0-1-15,0 1 0,0 0 0,22 0 16</inkml:trace>
  <inkml:trace contextRef="#ctx0" brushRef="#br0" timeOffset="14907.63">18944 423 0,'21'0'0,"-42"0"0,63-21 16,-42 0-16,22 0 0,-22 0 16,21 21-16,-21-21 0,0-1 15,-21 22 16,-1 0-31,1 0 0,-21 22 0,21-1 16,-22 0-16,22 0 0,-21 0 16,21 0-16,-22 22 0,22-22 0,0 0 15,0 21-15,0-20 16,21-1-16,0 0 0,0 0 0,0 0 16,0 0-16,0 1 0,21-22 0,0 21 15,0 0-15,0 0 0,22-21 16,-22 21-16,0 0 0,21 1 0,-20-1 15,-1 0-15,0 0 0,0 0 16,0 0-16,-21 22 0,21-22 0,-21 0 16,0 0-16,0 0 0,-42 1 15,21-1-15,0 0 0,-22-21 16,1 21-16,0-21 16,-1 0-16,22 0 0,-21 0 0,0 0 15,-1 0-15,22 0 0,0 0 16,-21 0-16,20 0 0,22-21 0,-21 0 15,21 0 1,0-1 0,21 22-16,1 0 0,-22-21 0,21 21 15,21-21-15,-21 21 0,0-21 16,22 21-16</inkml:trace>
  <inkml:trace contextRef="#ctx0" brushRef="#br0" timeOffset="15269.05">19262 868 0,'0'0'16,"0"-21"-16,21 21 0,0-21 0,0-1 0,-21 1 15,21 0-15,0 0 16,-21 0-16,0 0 0,0-1 15,-21 1 1,0 21-16,0 0 0,0 0 0,0 0 16,-1 0-16,1 21 0,0-21 0,0 22 15,0-1-15,0 0 16,-1 21-16,1-21 0,21 22 0,-21-1 16,21-21-16,0 22 0,0-1 15,0-21-15,0 21 0,0-20 0,21-1 16,0 0-16,-21 0 0,22 0 15,-1-21-15,0 21 0,0-21 0,0 0 16,22 0-16,-22 0 0,0 0 0,21 0 16,-21-21-16,1 0 0,20 0 15,-21 0-15</inkml:trace>
  <inkml:trace contextRef="#ctx0" brushRef="#br0" timeOffset="15567.63">19854 275 0,'0'0'0,"0"-21"0,0 0 16,-21 21-16,0 0 15,0 0-15,21 21 16,0 0-16,0 22 0,-21-22 0,21 21 16,-22 0-16,22 1 0,0-1 15,0 22-15,-21-22 0,21 0 0,-21 22 16,0-22-16,21 0 0,-21 22 0,21-22 15,0 1-15,0-1 0,-21-21 16,21 21-16,-22-20 0,22-1 16,0 0-16,0 0 0,0 0 15,0-42 17,22 0-32,-1 0 15,-21 0-15,21-1 0</inkml:trace>
  <inkml:trace contextRef="#ctx0" brushRef="#br0" timeOffset="15923.43">19791 931 0,'0'0'0,"0"22"0,21-22 16,0 0-16,0 0 0,0 0 15,1 0-15,-1 0 0,0 0 16,0 0-16,0-22 0,0 1 15,1 21-15,-1-21 0,-21 0 0,21 21 16,-21-21-16,21 0 0,-21-1 16,0 1-16,0 0 0,0 0 15,-21 21-15,0 0 16,0 0-16,-1 0 0,1 0 0,0 21 16,0 0-16,0 0 0,0 1 15,-1 20-15,1-21 0,21 0 16,0 22-16,-21-22 0,21 21 0,0-21 15,0 0-15,0 1 0,0-1 16,0 0-16,21 0 0,0-21 16,1 0-16,-1 0 0,0 0 15,0 0-15,0 0 0,22 0 0,-22 0 16,21 0-16,-21-21 0,22 21 16,-22-21-16</inkml:trace>
  <inkml:trace contextRef="#ctx0" brushRef="#br0" timeOffset="16428.14">20362 783 0,'-42'21'31,"42"1"-31,0-1 0,-21 0 0,21 0 16,0 0-16,-21 0 0,21 1 15,0-1-15,0 21 0,0-21 0,0 0 16,0 1-16,0-1 0,0 0 0,0 0 15,0 0-15,0 0 0,0 1 16,0-1 0,0-42 15,0-1-15,0 1-16,0 0 0,0 0 15,0-21-15,0 20 0,21 1 16,0-21-16,-21 21 0,21-22 15,0 22-15,0-21 0,1 21 0,-1 0 16,21-1-16,-21 1 0,22 0 16,-22 0-16,21 21 0,-21 0 0,0 0 15,22 0-15,-22 0 0,0 0 16,0 0-16,-21 21 0,0 0 0,21 22 16,-21-22-16,0 21 15,0-21-15,0 22 0,0-22 0,0 21 16,0-21-16,0 0 0,-21 22 0,21-22 15,0 0-15,0 0 0,0 0 16,0 1-16,0-1 0,0-42 63,0-1-63</inkml:trace>
  <inkml:trace contextRef="#ctx0" brushRef="#br0" timeOffset="16684.02">21061 847 0,'0'21'0,"0"0"15,-21 0-15,21 0 0,0 1 16,-22-1-16,22 0 0,0 0 0,0 21 15,0-20-15,-21-1 0,21 0 16,0 0-16,0 0 0,0 0 16,-21-21-16,21 22 0,0-44 47,0 1-47,21 0 15</inkml:trace>
  <inkml:trace contextRef="#ctx0" brushRef="#br0" timeOffset="16862.93">21082 677 0,'-42'0'16,"42"22"30,0-1-30</inkml:trace>
  <inkml:trace contextRef="#ctx0" brushRef="#br0" timeOffset="17291.24">21230 804 0,'-21'22'16,"0"-1"0,21 0-16,0 0 0,0 0 0,0 0 15,0 22-15,0-22 0,-21 0 16,21 0-16,0 0 0,0 1 0,0-1 15,0 0-15,0 0 0,0 0 16,21-21-16,0 0 16,0 0-16,0 0 15,0 0-15,1 0 16,-1 0-16,0-21 0,0 0 0,-21 0 16,21 0-16,0-1 0,-21 1 15,22 0-15,-22-21 0,0 21 0,0-1 16,0-20-16,0 21 0,21 0 15,-21 0-15,0 42 47,0 0-47,0 0 16,0 0-16</inkml:trace>
  <inkml:trace contextRef="#ctx0" brushRef="#br0" timeOffset="17998.56">21548 910 0,'0'0'0,"-22"21"0,22 1 15,-21-1-15,21 0 0,0 0 16,0 0-16,0 0 0,-21 1 0,21-1 15,0 0-15,-21-21 0,21 21 16,0 0-16,0 0 0,0 1 31,0-44 1,0 1-32,0 0 0,0 0 15,0 0-15,0 0 16,0-1-16,0 1 0,21 0 0,0 0 15,22-21 1,-22 20-16,-21 1 0,21 21 0,0 0 16,-21-21-16,21 21 15,0 0-15,-21 21 16,0 0 0,0 1-16,0-1 15,0 0-15,0 0 0,0 0 0,0 0 16,-21-21-16,21 22 0,-21-1 15,21 0-15,0-42 47,0 0-31,0-1 0,0 1-16,21 0 0,0 0 0,-21 0 15,22 0-15,-1-1 0,0 1 16,0 0-16,0 0 0,0 21 0,1-21 15,-1 21-15,0 0 16,0 0-16,0 0 0,-21 21 0,21 0 16,-21 0-16,0 0 15,22 1-15,-22-1 0,0 0 0,0 21 16,0-21-16,0 1 0,0-1 16,0 0-16,0 0 0,0 0 0,-22-21 15,22 21-15,-21 1 0,21-1 16</inkml:trace>
  <inkml:trace contextRef="#ctx0" brushRef="#br0" timeOffset="21049.92">1545 1651 0,'-21'0'0,"0"0"0,21-21 16,-21 21-16,21 21 47,21-21-31,0 0-1,0 0-15,0 0 16,0 0-16,22 0 0,-22 0 15,0 0-15,21 0 0,-20 0 16,-1 0-16,21 0 0,-21 0 0,22 0 16,-22 21-16,21-21 0,0 0 15,1 0-15,-22 0 0,21 0 0,1 0 16,-1 0-16,21 0 0,-20 0 16,20 0-16,-20 0 0,20 0 0,-21 0 15,22 0-15,-1 0 0,1 0 16,-22 0-16,22 0 0,-1 0 0,-20 0 15,20 21-15,1-21 0,-22 0 16,21 0-16,1 0 0,-22 0 0,22 0 16,-1 0-16,1 0 15,-1 0-15,1 0 0,-1 0 0,1 0 16,-1 0-16,22 0 0,-22 0 16,1 0-16,-1 0 0,-20 0 0,20 0 15,1 0-15,-1 22 0,1-22 0,-1 0 16,1 0-16,-1 0 0,-20 0 15,20 0-15,1 0 0,-1 0 0,1 0 16,-1 0-16,1 0 0,-1 0 16,1 0-16,-1 0 0,-21 0 0,22 0 15,-1 0-15,1 0 0,-1 0 16,1 0-16,-22 0 0,22 0 0,-1 0 16,1 0-16,-22 0 0,22 0 15,-1 0-15,-21 0 0,1 0 16,-1 0-16,22 0 0,-22 0 0,0 0 15,1 0-15,-22 0 0,21 0 16,22-22-16,-22 22 0,0 0 0,1 0 16,20 0-16,-21 0 0,1 0 15,20 0-15,-20 0 0,20 0 0,-21 0 16,22 0-16,-22-21 0,1 21 0,-1 0 16,0 0-16,1 0 0,-1 0 15,0 0-15,1 0 0,-1 0 0,0 0 16,1 0-16,-1 0 0,0 0 15,1-21-15,-1 21 0,-21 0 16,21 0-16,1 0 0,-1 0 16,0 0-16,22 0 0,-22 0 0,1 0 15,-1 0-15,0 0 0,1 0 0,-1 0 16,0 0-16,1 0 0,-1 0 16,0 0-16,1 0 0,-1 0 0,0 0 15,1 0-15,-1 0 0,0 0 16,1 0-16,-1 0 0,0 0 0,1 0 15,-1 0-15,0 0 0,1 0 16,-1 0-16,0 0 0,1 0 0,20 0 16,-21 0-16,1 0 0,-1 0 0,22 0 15,-22 0-15,0 0 16,22 0-16,-22 0 0,0 0 0,1 0 16,-1 0-16,0 0 0,1 0 15,-1 0-15,0 0 0,1 0 0,-1 0 16,0 0-16,1 0 0,-1 0 0,22 0 15,-22 0-15,0 0 0,1 0 16,20 0-16,-21 0 0,1 0 0,-1 0 16,0 0-16,22 0 0,-22 0 15,1 0-15,-1 0 0,0 0 0,-21 0 16,22 0-16,-1 0 0,0 0 16,1 0-16,-1 0 0,0 0 0,1 0 15,-1 0-15,0 0 0,1 0 16,-1 0-16,0 0 0,1 0 15,-1 0-15,0 0 0,1 0 0,-1 0 16,0 0-16,1 0 0,-1 0 16,0 0-16,1 0 0,-1 0 0,0-21 15,1 21-15,-1 0 0,-21 0 0,22 0 16,-1 0-16,0 0 0,1 0 16,-1 0-16,21 0 0,-20 0 0,-1 0 15,22 0-15,-22 0 0,0 0 16,22 0-16,-22 0 0,0 0 15,1 0-15,20 0 0,-20 0 0,-1 0 0,0 0 16,1 0-16,-1 0 16,0 0-16,1 0 0,-1 0 0,21 0 15,-20 0-15,-1 0 0,0 0 16,22 0-16,-22 0 0,1 0 0,-1-21 16,21 21-16,-20 0 0,20 0 0,-20 0 15,20 0-15,-21 0 0,22 0 16,-22 0-16,1 0 0,-1 0 0,21 0 15,-20 0-15,-1 0 0,0 0 16,1 0-16,-1 0 0,22 0 0,-22 0 16,0 0-16,22 0 0,-22 0 15,22 0-15,-22 0 0,21 0 16,-20-21-16,-1 21 0,0 0 0,22 0 16,-22 0-16,1 0 0,-22 0 15,21 0-15,0 0 0,1 0 0,-1 0 16,0 0-16,1 0 0,-1 0 15,0 0-15,1 0 0,-1 0 0,0 0 16,1 0-16,20 0 0,-20 0 0,-1 0 16,0 0-16,22 0 0,-22 0 15,0 0-15,22 0 0,-22 0 0,1 0 16,20 0-16,-21 0 0,1 0 16,-22-22-16,21 22 0,1 0 15,-1 0-15,-21 0 0,21 0 0,1 0 16,-22 0-16,21 0 0,1 0 15,-1 0-15,0 0 0,1 0 0,-1 0 16,0 0-16,1 0 0,-1 0 0,21 0 16,-20 0-16,-1 0 0,0 0 15,22 0-15,-22 0 0,1 0 0,20 0 16,-21 0-16,22 0 0,-22 0 16,22 0-16,-1 0 0,-20 0 15,20 0-15,-21 0 0,22 0 0,-1 0 0,-20 0 16,20 0-16,1 0 0,-1 0 15,-20 0-15,20 0 0,1 0 16,-1 0-16,-21 0 0,22 0 16,-1 0-16,-20 0 0,20-21 0,1 21 15,-1 0-15,1 0 0,-1 0 0,1 0 16,-1 0-16,22 0 0,-22 0 16,1-21-16,-1 21 0,1 0 0,-1 0 15,-20 0-15,20 0 0,-20-21 16,-1 21-16,21 0 0,-20 0 0,20 0 15,1 0-15,-22 0 0,22 0 16,-1 0-16,1-21 0,-1 21 0,-21 0 16,22 0-16,-1 0 0,-20 0 0,20 0 15,-20 0-15,20 0 16,-21 0-16,22 0 0,-22 0 0,22 0 16,-1 0-16,1 0 0,-1 0 15,-20 0-15,20 0 0,1 0 0,-1 0 16,1 0-16,-22 0 0,21 0 15,1 0-15,-1 0 0,-20 0 0,20 0 16,1 0-16,-22 0 0,22 0 0,-1 0 16,1 0-16,-22 0 0,21 0 15,1 0-15,-1 0 0,1 0 0,-1 0 16,1 0-16,-1 0 0,-20 0 16,20 0-16,1 0 0,-22 0 0,22 0 15,-22 0-15,21 0 16,-20 21-16,-1-21 0,0 0 0,1 0 15,-1 0-15,0 0 0,1 0 0,-22 0 16,21 0-16,-21 0 0,1 0 16,-1 0-16,0 0 0,0 0 0,0 0 31,0 0-31,-21 21 125</inkml:trace>
  <inkml:trace contextRef="#ctx0" brushRef="#br0" timeOffset="148955.37">825 3006 0,'-21'0'31,"0"0"-15,21-21 46,0-1-46,0 1-16,0 0 15,0 0-15,0 0 16,0 0-16,0-1 0,0 1 16,0 0-16,0 0 31,0 42 0,0 0-31,0 0 16,0 1-16,0-1 0,-21 0 15,21 21-15,0-21 0,-21 1 0,21 20 16,-21-21-16,21 21 0,0-20 16,0 20-16,-22-21 0,22 21 15,-21-20-15,21 20 0,0-21 16,0 0-16,0 0 0,0 22 15,-21-22-15,21 0 0,0 0 16,0 0-16,0 1 16,0-44 31,21 1-32,-21 0-15,21 0 16,-21 0-16</inkml:trace>
  <inkml:trace contextRef="#ctx0" brushRef="#br0" timeOffset="149551.42">1079 3196 0,'0'21'16,"0"1"0,0-44 62,0 1-63,0 0-15,-21 21 47,0 0-47,0 21 16,21 0-16,0 1 15,0-1-15,21-21 47,0 0-47,0 0 0,1-21 16,-1 21-16,-21-22 16,0 1-16,0 0 15,-21 21 16,-1 0-31,1 0 16,0 0-16,0 0 31,21-21 1,0 0-32</inkml:trace>
  <inkml:trace contextRef="#ctx0" brushRef="#br0" timeOffset="150343.41">2371 2752 0,'0'0'16,"0"-21"-16,0-1 0,0 1 0,0 0 15,21 0-15,-21 0 16,0 0-16,0 42 62,0 0-62,0 21 16,0-21-16,0 1 0,0-1 0,0 21 16,0 0-16,0-20 0,0 20 15,0 0-15,0-21 0,0 22 0,0-1 16,0 0-16,0 1 0,-21 20 15,21-20-15,0-1 0,0 0 0,0 1 16,0-1-16,0 0 0,0 1 16,0-1-16,0-21 0,0 21 0,0-20 15,0-1-15,0 0 0,0 0 16,-22-21-16,22 21 0,0-42 47,0 0-47,0 0 0,0 0 15</inkml:trace>
  <inkml:trace contextRef="#ctx0" brushRef="#br0" timeOffset="150720.12">2413 2688 0,'0'0'0,"-21"0"0,21-21 15,-21 21 1,21-21 0,21 21-16,0 0 15,0-21-15,0 21 0,22 0 0,-1 0 16,-21-21-16,21 21 0,1 0 15,-1-22-15,0 22 0,1 0 0,-1 0 16,0 0-16,-20 0 0,20-21 16,-21 21-16,0 0 0,0 0 15,-21 21 1,0 1 15,-21-22-31,0 0 16,21 21-16,-21-21 15,0 0-15</inkml:trace>
  <inkml:trace contextRef="#ctx0" brushRef="#br0" timeOffset="151024.95">2392 3112 0,'-21'21'16,"42"-42"-16,-21 42 31,21-21-31,0 0 0,0 0 0,22 0 16,-22-21-16,21 21 0,-21 0 15,22 0-15,-1-22 0,-21 22 0,0 0 16,0 0-16,1 0 15,-1 0-15</inkml:trace>
  <inkml:trace contextRef="#ctx0" brushRef="#br0" timeOffset="151584.84">2900 3217 0,'0'-21'31,"0"0"-31,0 0 16,21 21 0,0 0-16,-21-21 0,21 21 0,0 0 15,1 0-15,-1 0 16,0 0-16,0 0 0,0 21 16,0 0-16,-21 0 0,0 0 0,22 1 15,-22-1-15,21 0 16,-21 21-16,0-21 0,0 22 0,0-22 15,0 21-15,0-21 0,0 1 16,0 20-16,0-21 0,0 0 0,0 0 16,0 1-16,0-1 15,0-42 17,0-1-17,0 1-15,0 0 16,0-21-16,0 21 0,0-1 0,0-20 15,0 21-15,0-21 0,0 20 16,0 1-16,21-21 0,-21 21 16,21 0-16,0-1 0,-21 1 0,21 0 15,1 0-15,-1 0 0,0 21 16,-21-21-16,21 21 0,0 0 0,-21-22 16,21 22-1,-21-21-15,22 21 0</inkml:trace>
  <inkml:trace contextRef="#ctx0" brushRef="#br0" timeOffset="152079.56">3619 3450 0,'0'0'0,"-21"21"16,42-21 15,1 0-31,-1-21 16,0 21-16,0-21 0,0 0 15,0 21-15,1-21 0,-1 0 0,0 21 16,0-22-16,0 1 0,-21 0 15,0 0-15,21 0 0,-21 0 16,0-1-16,0 1 0,0 0 16,0 0-1,-21 21-15,0 0 16,0 0-16,0 0 0,0 21 16,-1 0-16,1-21 0,0 21 15,21 1-15,-21-1 0,21 21 0,-21-21 16,21 0-16,0 22 0,0-22 15,0 21-15,0-21 0,0 1 16,0-1-16,0 0 0,0 0 0,0 0 16,21 0-16,0-21 0,-21 22 15,21-22-15,0 0 0,1 21 16,-1-21-16,0 0 0,0 0 0,0 0 16,0 0-16,1 0 0,-1 0 0,0 0 15,-21-21-15,21 21 0,-21-22 16,21 1-16</inkml:trace>
  <inkml:trace contextRef="#ctx0" brushRef="#br0" timeOffset="152547.96">4127 3366 0,'22'0'47,"-1"0"-31,0 0-16,0 0 15,0 0-15,0 0 0,1-22 0,-1 22 16,0-21-16,-21 0 0,21 21 16,0-21-16,0 21 0,-21-21 15,22 0-15,-22-1 0,0 1 0,0 0 16,0 0-16,0 0 15,-22 21-15,1 0 0,0 0 16,0 0-16,0 0 16,0 0-16,-1 0 0,1 0 0,0 0 15,0 21-15,0-21 16,0 21-16,21 0 0,-22 22 0,1-22 16,21 0-16,-21 21 0,21-21 0,0 22 15,0-22-15,0 0 0,0 21 16,0-20-16,0-1 0,0 0 0,0 0 15,0 0-15,21-21 0,-21 21 16,21 1-16,1-22 0,-1 21 16,0-21-16,0 0 0,0 0 15,0 0-15,22 0 0,-22 0 16,0 0-16,0-21 0,22-1 0,-22 22 16,0-21-16</inkml:trace>
  <inkml:trace contextRef="#ctx0" brushRef="#br0" timeOffset="153564.04">5969 3408 0,'42'0'16,"-21"0"-16,1-21 15,-1 0-15,-21-1 16,21 1-16,0 21 0,0-21 16,-21 0-16,0 0 0,0 0 0,0-1 15,0 1-15,0 0 0,0 0 16,0 0-16,0 0 0,0-1 0,-21 1 15,21 0-15,-21 0 0,0 21 16,0 0-16,-1-21 0,1 21 16,0 0-16,0 0 0,0 0 15,-22 21-15,22-21 0,0 21 16,0 0-16,0 0 0,0 1 0,-1-1 16,1 21-16,0-21 0,0 22 15,21-1-15,0-21 0,-21 21 0,21 1 16,0-1-16,0-21 0,0 22 15,0-22-15,0 0 0,0 21 0,21-21 16,0-21-16,0 22 0,0-22 0,1 0 16,-1 0-16,0 0 0,0 0 15,21 0-15,-20 0 0,-1 0 0,0 0 16,0-22-16,0 1 0,0 0 16,1 0-16,-1 0 0,-21 0 15,21-1-15,0-20 0,-21 21 0,0 0 16,21-22-16,0 22 0,-21-21 15,0 21-15,22 0 0,-22-1 0,21 1 16,-21 0-16,21 21 0,-21-21 16,0 0-16,0 42 31,0 0-31,0 0 16,21 0-16,-21 1 0,0-1 0,0 21 15,21-21-15,-21 22 0,0-22 16,0 21-16,0-21 0,0 0 0,0 22 15,21-22-15,1 0 16,-22 0-16,0 0 0,21-21 16,0 0-16,0 0 0,0 0 15,0 0-15,1 0 0,-1 0 16,0 0-16,0 0 0,0-21 0,0 0 16,1 0-16,-1 0 0,-21 0 15,21-1-15</inkml:trace>
  <inkml:trace contextRef="#ctx0" brushRef="#br0" timeOffset="154106.97">6794 3112 0,'0'0'0,"0"21"31,0 0-31,0 0 16,-21 21-16,21-20 0,0-1 15,0 21-15,0-21 0,-21 0 16,21 22-16,-21-22 0,21 0 0,0 21 16,0-20-16,0-1 0,0 0 15,-21 0-15,21 0 0,0 0 16,0 1-16,0-44 47,0 1-32,0 0-15,0 0 0,0 0 16,0 0-16,0-1 0,0-20 0,0 21 16,21 0-16,-21-22 0,21 22 15,0 0-15,0 0 0,1 0 0,-1-22 16,0 22-16,0 21 0,21-21 16,-20 0-16,20 21 0,-21 0 0,0-21 15,22 21-15,-22 0 0,0 0 0,0 0 16,0 21-16,0 0 15,1 0-15,-22 0 0,0 1 0,0-1 16,0 21-16,0-21 0,0 22 0,0-22 16,0 21-16,0-21 0,0 0 15,0 22-15,0-22 0,0 0 0,0 0 16,0 0-16,-22 1 16,22-1-16,0-42 46,22 21-46,-22-22 0,21 1 16</inkml:trace>
  <inkml:trace contextRef="#ctx0" brushRef="#br0" timeOffset="154783.63">7980 3302 0,'0'0'16,"0"-63"-1,0 41-15,-21 1 0,-1 0 16,1 21-16,0-21 0,0 0 0,0 21 16,0 0-16,-1-21 0,1 21 15,0 0-15,0 0 0,0 0 16,0 0-16,-1 0 0,1 0 0,0 0 15,0 21-15,0 0 0,-22 0 16,22 0-16,0 0 0,0 22 0,21-22 16,-21 21-16,0-21 0,21 22 0,-22-22 15,22 21-15,0-21 0,0 22 16,0-22-16,0 0 0,0 0 0,0 0 16,22 1-16,-1-22 15,0 0-15,21 0 0,-21 0 0,1 0 16,-1 0-16,21 0 0,-21 0 0,0-22 15,22 22-15,-22-21 0,0 0 16,21-21-16,-20 21 0,-1-22 16,21 22-16,-21-42 0,0 20 0,1 1 15,-1 0-15,21-22 0,-21 22 16,0-1-16,-21-20 0,22 21 0,-1-1 16,-21 1-16,21 0 0,-21-1 15,0 1-15,0 0 0,0 20 0,0-20 16,0 21-16,0 0 0,0 0 15,0-1-15,0 1 16,0 42 0,0 1-16,0-1 15,0 0-15,-21 21 0,21 1 0,-21-1 0,-1 0 16,1 22-16,0-22 16,21 0-16,-21 22 0,0-1 0,0-20 15,21 20-15,0-20 0,0-1 0,-22 21 16,22-20-16,0-1 0,0-21 15,0 22-15,0-22 0,22 0 0,-1 0 16,0 0-16,0 0 0,0-21 0,22 0 16,-22 0-16,0 0 0,21 0 15,-21 0-15,1 0 0,20-21 0,-21 0 16,0 0-16</inkml:trace>
  <inkml:trace contextRef="#ctx0" brushRef="#br0" timeOffset="155652.13">10160 2455 0,'0'0'0,"0"-21"0,0 0 15,0 0-15,0 0 0,-21 21 16,0 0-16,-1 0 15,1 0 1,0 0-16,0 0 0,0 21 0,0 21 16,-1-21-16,1 1 0,0 20 15,0 0-15,21 1 0,-21 20 0,0-21 16,-1 1-16,1-1 0,0 22 0,21-22 16,-21 0-16,21 1 15,-21 20-15,21-21 0,0 1 0,0-1 16,0 0-16,0 1 0,0-1 0,21-21 15,0 22-15,0-22 0,0 0 16,22 0-16,-1 0 0,-21-21 0,22 0 16,20 0-16,-21 0 0,1 0 15,-1 0-15,22-21 0,-22 0 0,21 0 16,-20 0-16,20-1 0,-20-20 0,-1 0 16,0-1-16,1 1 0,-1 0 15,0-1-15,-21-20 0,1 21 0,-1-22 16,0 1-16,0 20 0,-21-20 15,0-1-15,0 1 0,0-1 16,0 1-16,-21 20 0,0 1 0,0 0 16,-1-1-16,-20 1 0,0 21 15,21 0-15,-22 0 0,1-1 0,21 22 16,-22 0-16,1 0 0,0 0 16,21 0-16,-22 0 0,22 0 0,-21 22 15,21-1-15,-22 0 0,22 0 0,0 0 16,0 22-16,0-1 0,-1-21 15,1 21-15,0 1 0,21-1 16,0 0-16,0 1 0,0-22 0,0 21 16,0 1-16,0-22 0,21 21 0,0-21 15,1 0-15,-1 1 0,21-1 16</inkml:trace>
  <inkml:trace contextRef="#ctx0" brushRef="#br0" timeOffset="156067.89">11197 2858 0,'0'0'16,"0"-43"-1,-21 43-15,0 0 16,21 21-1,0 1-15,0-1 16,0 0-16,0 0 0,0 21 0,0-20 16,0-1-16,0 21 0,0 0 15,0-20-15,-21 20 0,21 21 0,0-20 16,-22-1-16,22 22 0,0-22 16,0 21-16,-21-20 0,21 20 0,-21 1 15,0-1-15,21-20 0,-21 20 0,0 1 16,-1-22-16,22 21 0,-21 1 15,0-22-15,21 1 0,0-1 0,-21 0 16,21 1-16,-21-22 0,21 21 16,0-21-16,0 0 0,0-42 31,0 0-15,0 0-16,21 0 0,0-22 0,-21 1 15,21 0-15,-21-1 0</inkml:trace>
  <inkml:trace contextRef="#ctx0" brushRef="#br0" timeOffset="156426.95">10985 3027 0,'0'-21'16,"0"42"-16,-21-63 0,0 42 0,21-22 0,0 1 15,0 0-15,0 0 16,21 0-16,0 21 0,-21-21 15,22 21-15,-1 0 0,21 0 0,-21-22 16,0 22-16,1 0 0,20 0 16,-21 0-16,21 0 0,-20 0 0,-1 0 15,21 22-15,-21-1 0,0-21 0,1 21 16,-1 0-16,-21 0 0,0 22 16,0-22-16,0 0 0,0 0 0,-21 21 15,-1-20-15,-20-1 0,21 0 16,-21 21-16,20-21 0,-20 1 15,0-22-15,21 21 0,-22 0 0,22-21 16,0 21-16,0-21 0,0 0 16,42-21 31,0 21-47,0-21 0</inkml:trace>
  <inkml:trace contextRef="#ctx0" brushRef="#br0" timeOffset="156791.74">11515 3154 0,'0'0'0,"21"0"16,-21-21-16,21 21 0,0 0 15,0-21-15,0-1 0,1 22 16,-1-21-16,0 0 0,0 21 15,0-21-15,0 0 0,1 0 0,-1-1 16,0 22-16,-21-21 0,21 0 0,-21 0 16,-21 21-1,0 0-15,0 0 16,-1 0-16,1 0 0,0 21 16,0 0-16,0 0 0,0 1 15,-1-1-15,1 0 0,21 0 0,0 0 16,-21 0-16,21 22 0,0-22 15,0 0-15,0 0 0,0 0 0,0 1 16,0-1-16,0 0 0,21-21 0,0 21 16,1-21-16,-1 0 0,21 0 15,-21 0-15,0 0 0,22 0 0,-22-21 16,21 21-16,-21-21 0,22 0 0</inkml:trace>
  <inkml:trace contextRef="#ctx0" brushRef="#br0" timeOffset="157292.46">12171 2921 0,'0'0'0,"-21"0"31,-1 0-31,1 0 16,21 21-16,0 0 16,-21-21-16,21 22 0,0-1 0,-21 0 15,21 0-15,0 0 0,0 0 16,0 1-16,0-1 0,0 0 0,-21 0 15,21 0 1,0 0-16,0 1 0,-21-1 16,21-42 31,0-1-47,0 1 0,0 0 0,0 0 15,0 0-15,0-22 0,21 22 16,-21 0-16,21 0 0,0-21 0,0 20 15,0 1-15,22 0 0,-22 0 16,0 0-16,21 0 0,-20 21 0,-1-22 16,21 1-16,-21 21 0,0 0 15,22 0-15,-22 0 0,0 0 16,0 21-16,0 1 0,-21-1 0,0 0 0,22 0 16,-22 0-16,0 0 0,0 22 15,0-22-15,0 21 0,0-21 16,0 1-16,0 20 0,-22-21 0,22 0 15,-21 0-15,21 1 0,0-1 0,0 0 16,-21-21-16,21 21 0,-21-21 16,21 21-16,0-42 31</inkml:trace>
  <inkml:trace contextRef="#ctx0" brushRef="#br0" timeOffset="158215.69">13758 2815 0,'21'0'31,"1"0"-31,-1 0 16,0 0-16,-21-21 0,21 21 0,0-21 16,0 0-16,1 21 0,-1-21 0,0-1 15,0 1-15,0 0 0,-21 0 16,0 0-16,0-22 0,0 22 16,0 0-16,0 0 15,-21 0-15,0 21 0,0 0 16,-22 0-16,22 0 0,-21 0 0,21 0 15,-22 0-15,22 0 0,-21 21 16,21-21-16,0 21 0,-1 0 0,1 0 16,0-21-16,21 22 0,0-1 15,0 0-15,0 0 0,0 0 16,0 0-16,0 1 0,21-22 16,0 21-16,-21 0 0,22-21 15,-1 21-15,-21 0 0,21-21 0,0 21 16,0 1-16,0-22 0,1 21 15,-1 0-15,0 0 0,0 0 0,0-21 16,0 21-16,1 1 0,-22-1 16,0 0-16,0 0 0,0 0 15,0 0-15,0 1 0,-22-1 16,1 0-16,0 0 0,-21-21 0,21 21 16,-22 0-16,1 1 0,21-22 15,-22 0-15,1 0 0,21 0 0,-21 0 16,20 0-16,-20 0 0,21 0 0,0-22 15,-22 1-15,22 0 16,0 0-16,0 0 0,21 0 0,0-1 16,0 1-16,0 0 0,0 0 15,0 0-15,0 0 0,0-1 16,21 22 0,0 0-16,0 0 15,1 0-15,-1 0 0,0 0 16,0 0-16,0 0 0,0 0 0,1 0 15</inkml:trace>
  <inkml:trace contextRef="#ctx0" brushRef="#br0" timeOffset="160373.44">14287 2879 0,'0'0'0,"0"-21"31,-21 21-31,0 0 16,0 0-16,0 21 15,0-21-15,21 21 0,-22 0 0,1-21 16,21 21-16,-21 0 0,0 1 16,0-1-16,21 21 0,-21-21 0,21 0 15,0 1-15,0-1 0,0 21 0,0-21 16,0 0-16,0 1 15,0-1-15,21 0 0,0-21 0,0 21 16,0-21-16,22 0 0,-22 0 0,21 0 0,-21 0 16,0 0-16,22 0 15,-22 0-15,0-21 0,21 21 0,-20-21 16,-1 0-16,0-1 0,0 1 0,-21 0 16,0-21-16,21 21 0,-21-1 15,0-20-15,0 21 0,0-21 0,0 20 16,0-20-16,-21 21 0,0 0 15,0 0-15,0-1 0,-1 1 0,-20 0 16,21 21-16,0 0 0,0 0 0,-1 0 16,-20 0-16,21 21 15,0 0-15,0-21 0,-1 22 0,1-1 16,0 21-16,0-21 0,21 0 0,-21 22 16,21-22-16,0 0 0,0 21 15,0-20-15,0-1 0,0 21 0,0-21 16,21 0-16,0 1 0,0-1 0,22-21 15,-22 21-15,0-21 0,0 0 16,21 0-16,-20 0 0,20 0 0,-21 0 16,21 0-16,-20 0 0,-1-21 15,21 0-15,-21-1 0,0 1 0,1 0 16,20 0-16,-21 0 0,0 0 0,0-22 16,1 22-16,-1 0 15,0-21-15,-21 20 0,21 1 0,-21 0 16,21 21-16,-21-21 0,0 0 0,0 0 15,0 42 17,0 0-17,0 0-15,0 0 0,0 0 16,-21 1-16,21-1 0,0 0 0,0 0 16,0 21-16,-21-20 0,21-1 15,0 0-15,0 0 0,0 0 0,0 0 16,0 1-16,0-1 0,0 0 15,0 0-15,21-21 0,0 21 16,0-21-16,1 0 0,-1 0 16,0 0-16,21 0 0,-21-21 0,1 21 15,-1-21-15,21 0 0,-21 0 16,0-1-16,1 1 0,-1-21 0,0 21 16,0 0-16,0-22 0,0 22 15,1 0-15,-22-21 0,0 20 0,21 1 16,0 0-16,-21 0 0,0 0 15,0 0 1,0 42 0,-21 0-1,0 0 1,21 0-16,0 0 0,0 1 0,-22-1 16,22 21-16,-21-21 0,21 0 0,-21 1 15,21 20-15,0-21 0,0 0 16,0 0-16,0 1 0,0-1 0,0 0 15,0 0-15,0 0 0,21-21 16,0 21-16,1-21 16,-1 0-16,0 0 0,21 0 0,-21 0 15,22 0-15,-22-21 0,21 0 16,-21 0-16,22 0 0,-22 0 0,21-1 16,-21 1-16,1 0 0,-1 0 15,0 0-15,0-22 0,-21 22 16,21 0-16,-21 0 0,0 0 0,0 0 15,0-1-15,0 1 0,-21 21 16,0 0-16,0 0 16,0 0-16,42 0 47,0 0-47,0 0 0,0 0 15,0 0-15,1 0 0,-1 0 16,0 0-16,0 0 15,0 0-15,-21-21 0,21 21 0,1 0 16,-22 21 31,0 0-47,0 1 16,0-1-16,0 0 0,0 0 0,-22 0 15,22 0-15,0 1 0,0-1 16,0 0-16,0 0 0,0 0 0,0 0 15,0 1-15,22-22 0,-1 21 0,-21 0 16,21-21-16,0 0 0,0 21 16,0-21-16,1 0 0,-1 0 0,0 0 15,0 0-15,0 0 0,0-21 0,-21 0 16,22 21-16,-1-21 16,0-1-16,-21-20 0,21 21 0,0 0 15,-21-22-15,21 22 0,1-21 0,-1 21 16,-21-22-16,21 22 0,0 0 15,0 0-15,-21 0 0,21 0 0,1 21 16,-1-22-16,0 22 16,-21 22-1,0-1 1,0 0-16,0 0 16,0 0-16,0 0 15,21-21 1,0 0-1,-21-21 17,0 0-32,0 0 15,0 0-15,0 0 16,-21 21 0,0 0-16,0 0 31,0 0-31,-1 21 0,22 0 15,-21 0-15,0 0 16,0 0-16,21 1 16,0-1-16,0 0 0,-21 0 0,21 21 15,0-20-15,0-1 0,0 0 0,0 0 16,0 0-16,0 0 0,0 1 16,0-1-16,21 0 0,0 0 0,0-21 15,-21 21-15,43-21 0,-22 0 0,0 0 16,0 0-16,21 0 0,-20 0 15,-1 0-15,21 0 0,-21 0 0,22-21 16,-22 0-16,21 21 0,-21-21 16,0 0-16,22-22 0,-22 22 15,0 0-15,-21-21 0,21 20 0,0 1 16,-21 0-16,22-21 0,-22 21 16,0-1-16,0 1 0,0 0 0,0 0 15,-22 21 16,1 0-31,0 0 0,21 21 16,-21 0-16,0 0 0,21 22 0,-21-22 16,21 0-16,0 21 0,0-20 15,0 20-15,0-21 0,0 0 0,0 22 16,0-22-16,0 0 0,0 0 16,21 0-16,0-21 0,0 21 15,0-21-15,0 0 0,1 0 0,-1 0 16,0 0-16,0 0 0,21 0 15,-20 0-15,-1 0 0,0 0 0,0-21 16,0 0-16,0 0 0,1 0 0,-1 0 16</inkml:trace>
  <inkml:trace contextRef="#ctx0" brushRef="#br0" timeOffset="161011.57">18415 2244 0,'-21'0'0,"42"0"0,-63 0 15,20 0-15,44 0 32,20 0-17,-21 0-15,21 0 0,1 0 0,-1 0 16,0 0-16,1 0 0,20 0 16,-20 0-16,20 0 0,-21 0 0,22 0 15,-22 0-15,1 0 0,-1 0 16,0 0-16,-21 0 0,1 0 15,-1 0-15,-42 0 32,-1 0-32,1 0 0,0 0 0,0 0 15</inkml:trace>
  <inkml:trace contextRef="#ctx0" brushRef="#br0" timeOffset="161335.39">18796 2244 0,'-21'0'16,"21"21"-1,-21 0-15,21 0 16,0 0-16,-22 1 0,22-1 16,0 0-16,0 21 0,0 1 15,-21-1-15,21 0 0,-21 1 0,21-1 16,0 0-16,-21 1 0,21-1 15,-21 0-15,21 1 0,-21-22 0,21 21 16,0 0-16,-22-20 0,22 20 16,0-21-16,-21 0 0,21 0 0,0 1 15,0-1-15,21-21 47,1-21-47,-22-1 0,21 1 0,0 0 16,0 21-16,-21-42 0</inkml:trace>
  <inkml:trace contextRef="#ctx0" brushRef="#br0" timeOffset="161775.96">19156 2646 0,'0'0'16,"0"-21"-16,-21 21 31,21 21-16,-22 0-15,1 0 0,21 0 16,-21 1-16,0 20 0,21-21 0,0 0 16,-21 22-16,0-22 0,21 21 15,-22-21-15,22 0 0,0 1 0,0 20 16,0-21-16,0 0 0,0 0 16,22 1-16,-1-22 0,0 0 15,0 0-15,0 0 0,22 0 0,-22 0 16,21 0-16,-21 0 0,22-22 15,-22 22-15,21-21 0,-21 0 0,22 0 16,-22 0-16,0 0 0,0-22 16,0 22-16,-21-21 0,0-1 0,0 22 15,0-21-15,0 0 0,0 20 16,-21 1-16,0 0 0,0 0 16,-22 0-16,22 21 0,-21 0 0,21 0 15,0 0-15,-22 0 0,22 0 16,0 0-16,-21 0 0,42 21 0,-22-21 15,22 21-15,0 0 0,0 0 16,22-21 0,-1 0-16,21 0 0,-21 0 0,22 0 15,-22 0-15,21 0 0</inkml:trace>
  <inkml:trace contextRef="#ctx0" brushRef="#br0" timeOffset="162223.6">19960 2582 0,'0'-21'31,"-21"21"-31,0 0 16,0 0-16,-1 21 0,1 1 16,0-1-16,0 0 0,0 0 0,21 0 15,-21 22-15,-1-1 16,1-21-16,0 21 0,0-20 0,0 20 0,21-21 15,0 0-15,0 0 0,0 1 16,0-1-16,0 0 0,0 0 16,21 0-16,0-21 0,0 0 0,0 21 15,1-21-15,-1 0 0,21 0 16,-21 0-16,0 0 0,22 0 0,-22-21 16,0 21-16,21-21 0,-20 0 0,-1 0 15,0 0-15,-21-1 0,0 1 16,21-21-16,-21 21 0,0-22 0,0 22 15,0-21-15,0 21 0,0-22 16,-21 22-16,0 0 0,0 0 0,-1 0 16,1 0-16,0 21 0,0 0 15,0 0-15,0 0 0,-1 0 16,1 0-16,0 0 16,21 21-16,0 0 15,0 0-15,0 0 16,21 0-16,0-21 15,1 22-15,-1-22 0</inkml:trace>
  <inkml:trace contextRef="#ctx0" brushRef="#br0" timeOffset="162876.26">20214 3069 0,'0'0'0,"21"0"47,0 0-47,1 0 0,-22-21 0,21 0 16,0 21-16,0-21 0,0 0 0,0-1 16,1 1-16,20-21 0,-21 21 15,0-22-15,0 1 0,1 21 16,20-43-16,-21 22 0,0 0 15,0-1-15,1 1 0,-1-21 0,-21 41 16,0-20-16,21 0 0,-21 21 0,0-22 16,0 22-16,0 0 0,0 0 15,0 0-15,0-1 0,-21 22 32,21 22-17,0-1 1,0 0-16,0 0 0,0 0 0,-21 0 15,-1 22-15,22-22 0,-21 21 16,0 1-16,21-22 0,-21 21 0,0 0 16,0 1-16,21-1 0,-22 0 15,1-20-15,21 20 0,0 0 16,-21 1-16,21-22 0,0 21 0,0-21 16,0 22-16,0-22 0,0 0 0,0 0 15,0 0-15,0 0 0,21-21 16,0 22-16,1-22 0,20 0 0,-21 0 15,21 0-15,-20 0 0,20 0 16,0 0-16,1 0 0,-1 0 0,0-22 16,-21 1-16,22 21 0,-1-21 0,-21 0 15,22 0-15,-22 0 0,0-1 16,0 1-16,0 0 0,-21 0 0,0 0 16,21 0-16,1-1 15,-22 1 1</inkml:trace>
  <inkml:trace contextRef="#ctx0" brushRef="#br1" timeOffset="170835.62">2180 4445 0,'-21'0'15,"0"0"1,21 21 15,-21-21-15,-1 0-16,1 0 16,0 0-1,0 0-15,0 0 16,0 0-1,-1 0-15,1 0 16,0 0 31,42 0 31,0 0-78,1 0 16,-1 0-16,0 0 15,0 0-15,0 0 16,0 0-16,1 0 16,-1 0-16,0 0 15,0 0-15,0 0 0,0 0 16,1 0-16,-1 0 0,0 0 0,0 0 15,0 0-15,22 0 0,-22 0 16,0 0-16,0 0 0,0 0 0,0 0 16,22 0-16,-22 0 0,0 0 15,0 0-15,0 0 0,1 0 0,-1 0 16,0 0-16,21 0 0,-21 0 16,1 0-16,-1 0 0,21 0 0,-21 0 15,0 0-15,22 0 0,-22 0 16,0 0-16,0 0 0,0 0 15,1 0-15,-1 0 0,0 0 0,0 0 16,0 0-16,0 0 0,1 0 16,-1 0-16,0 0 0,0 0 0,0 0 15,0 0-15,1 0 0,20 0 16,-21-21-16,0 21 0,0 0 0,22 0 16,-22 0-16,0 0 0,21 0 15,-20 0-15,-1 0 0,21-21 0,-21 21 16,0 0-16,22 0 15,-22 0-15,0 0 0,21 0 0,-20 0 0,-1 0 16,21 0-16,-21 0 0,0-21 16,22 21-16,-22 0 0,0 0 15,0 0-15,0 0 0,1 0 0,-1 0 16,0 0-16,0 0 0,0 0 16,0 0-16,1 0 0,-1-21 0,0 21 15,0 0-15,0 0 16,0 0-16,1 0 0,-1 0 0,0 0 15,0 0-15,0 0 16,0 0-16,1 0 0,-1 0 0,0 0 16,0 0-16,0 0 0,0 0 15,1 0-15,-1 0 16,0 0-16,0 0 16,0 0-16,-42 0 640,0 0-640,0 0 16,0-22-16,-1 22 0</inkml:trace>
  <inkml:trace contextRef="#ctx0" brushRef="#br1" timeOffset="177915.44">910 5715 0,'0'21'0</inkml:trace>
  <inkml:trace contextRef="#ctx0" brushRef="#br1" timeOffset="178327.49">889 5736 0</inkml:trace>
  <inkml:trace contextRef="#ctx0" brushRef="#br1" timeOffset="187456.01">910 5736 0,'0'-21'156,"21"21"-156,-21-21 16,0 0-1,0 0-15,0-1 16,0 1 15,0 0 797,0 0-796,0 0-1,0 42 47,0 0-78,0 0 16,0 0-16,-21 1 0,21-1 15,0 0-15,0 0 0,0 21 16,0-20-16,0-1 0,0 0 0,0 0 15,0 0-15,0 0 16,0 1-16,0-1 0,0 0 0,0 0 16,0 0-16,0 0 15,0 1 1,0-1-16,0 0 31,-21-21 16,21-21-47,0 0 16,-21 21-16,21-22 15,0 1-15,0 0 16,0 0-16,0 0 0,0 0 16,0-1-16,0 1 0,0 0 0,0-21 15,0 21-15,0-1 0,0 1 16,0-21-16,21 21 0,0 0 0,0-1 15,0 1-15,1 0 0,-1 0 16,0 0-16,21 0 0,-21 21 16,1-22-16,20 22 0,-21 0 0,0 0 15,0 0-15,22 22 0,-22-1 16,0 0-16,-21 0 0,21 0 0,-21 0 16,21 22-16,-21-22 0,0 21 15,0-21-15,0 22 0,0-22 16,0 21-16,0-21 0,0 1 15,-21-1-15,21 0 0,0 0 16,-21 0-16,21 0 0,0 1 16,0-44 46,0 1-46,21 0-16</inkml:trace>
  <inkml:trace contextRef="#ctx0" brushRef="#br1" timeOffset="187985.28">1714 5588 0,'22'0'0,"-44"0"0,44-21 16,-22 42 15,0 0-31,-22 0 16,22 1-16,0 20 0,0-21 0,-21 0 16,21 0-16,-21 22 0,21-22 15,0 21-15,0-21 0,0 1 16,-21-1-16,21 0 0,0 0 0,0 0 15,0 0-15,0 1 0,0-1 16,21 0-16,0-21 16,0 0-16,1 0 0,-1 0 15,0 0-15,21 0 0,-21 0 0,1 0 16,-1 0-16,0-21 0,21 21 16,-21-21-16,1-1 0,-1 1 15,-21 0-15,21 0 0,-21 0 16,21 0-16,-21-22 0,0 22 0,0 0 15,0-21-15,0-1 0,-21 22 16,0-21-16,0 21 0,-1-22 0,22 22 16,-42 0-16,21 0 0,0 0 15,0 21-15,-1 0 0,1 0 16,0 0-16,0 0 0,0 21 16,0 0-16,-1-21 0,22 21 15,0 0-15,-21 0 0,21 1 0,-21-1 16,21 0-16,0 0 15,21 0-15,0-21 16,1 0-16</inkml:trace>
  <inkml:trace contextRef="#ctx0" brushRef="#br1" timeOffset="188423.43">2752 5779 0,'0'84'31,"0"-41"-31,0-1 0,0-21 0,-22 21 16,22 1-16,0-1 0,-21 0 0,21 1 0,0-1 16,0-21-16,0 22 0,0-1 15,-21-21-15,21 21 0,0-20 16,0-1-16,0 0 0,0 0 15,0 0-15,0 0 0,0-42 32,-21 21-17,21-21-15,0 0 0,0 0 16,0 0-16,-21-22 0,21 22 0,-21 0 16,21-21-16</inkml:trace>
  <inkml:trace contextRef="#ctx0" brushRef="#br1" timeOffset="188635.31">2519 5652 0,'0'-22'0,"0"44"0,0-65 16,0 22-16,0 0 0,0 0 0,0 0 16,0-1-16,0 1 15,21 0-15,0 0 0,0 21 0,0-21 16,1 0-16,-1 21 0,21-22 15,-21 22-15,22 0 0,-22 0 0,0-21 16,21 21-16,-21 0 0,1 0 16,20 0-16</inkml:trace>
  <inkml:trace contextRef="#ctx0" brushRef="#br1" timeOffset="188808.22">2921 5757 0,'-64'43'16,"43"-43"-1,0 0-15,0 21 0,0-21 16,42 0 47,0-21-63,0 21 15</inkml:trace>
  <inkml:trace contextRef="#ctx0" brushRef="#br1" timeOffset="189809.63">3535 5673 0,'42'-21'15,"-42"-1"-15,21 1 16,0 0-16,-21 0 16,22 0-16,-22 0 0,21-1 15,-21 1-15,21 0 0,-21 0 16,0 0-16,0 0 0,0-1 16,-21 1-16,0 21 0,-1 0 15,1 0-15,0 0 0,0-21 16,-21 21-16,20 0 0,-20 0 0,21 0 15,-21 0-15,20 21 0,1 0 16,-21-21-16,21 22 0,0-1 0,-1 0 16,1 0-16,0 0 0,0 0 15,21 1-15,-21 20 0,21-21 16,0 0-16,0 22 0,0-22 0,0 0 16,0 0-16,0 0 0,0 0 15,21 1-15,0-22 0,0 0 16,0 0-16,1 0 0,-1 0 15,0 0-15,0 0 0,0 0 0,0 0 16,1 0-16,-1-22 0,0 1 16,0 0-16,0 0 0,0 0 0,1 0 15,-1-1-15,-21 1 0,0 0 16,21-21-16,-21 21 0,0-1 0,21 1 16,-21 0-16,0 0 0,0 0 15,0 0-15,0-1 16,0 44 31,0-1-47,0 0 15,0 0-15,0 0 16,0 0-16,0 1 0,0-1 16,0 21-16,0-21 0,0 0 0,0 1 15,21-1-15,-21 0 0,21 0 0,-21 0 16,22-21-16,-1 21 0,0-21 15,0 22-15,0-22 16,0 0-16,1 0 0,-1 0 16,0 0-16,0 0 0,0 0 0,0-22 15,1 22-15,-1-21 0,21 0 0,-21 0 16,0 0-16,1 0 0,-1-22 16,0 22-16,0 0 0,0-21 0,0 20 15,1 1-15,-22 0 0,21 0 16,-21 0-16,21 0 0,-21-1 15,0 1-15,0 42 47,0 1-47,-21-1 16,21 0-16,0 0 0,0 0 16,0 0-16,0 1 0,0 20 15,-21-21-15,21 0 0,0 0 0,0 1 16,0-1-16,0 0 0,21 0 15,0-21-15,0 0 0,0 0 16,0 0-16,1 0 0,20 0 0,-21 0 16,21 0-16,1-21 0,-22 0 15,21 0-15,-21-1 0,1 1 0,20 0 16,-21 0-16,-21-21 0,21 20 16,0 1-16,-21 0 0</inkml:trace>
  <inkml:trace contextRef="#ctx0" brushRef="#br1" timeOffset="189909.57">4678 5313 0,'0'21'62,"0"0"-62</inkml:trace>
  <inkml:trace contextRef="#ctx0" brushRef="#br1" timeOffset="190299.35">4593 5800 0,'0'42'15,"0"-21"1,0 22-16,0-22 0,0 21 0,0-21 16,0 22-16,0-1 0,0 0 0,0-21 15,0 22-15,0-1 0,0 0 16,0 1-16,0-1 0,0-21 0,21 22 16,-21-1-16,0 0 0,21 1 0,-21-22 15,0 21-15,0 0 0,0-20 16,0-1-16,0 21 0,0-21 0,0 0 15,-21 1-15,0-22 16,21 21-16,-21-21 0,0 0 16,0 0-1,-1 0-15,1-21 0,0 21 16,0-22-16,0 1 0,0 21 0,21-21 16,-22 0-16,1-21 0,0 20 15,21 1-15,0 0 0,-21-21 0,21 21 16,0-22-16,-21 1 0,21 21 15,0-22-15,0 1 0,0 0 0,0 21 16,0-22-16,0 1 0,0 0 16,21-1-16,0 1 0,0 0 0,0 20 15,1-20-15,-1 0 0,0-1 0,0 22 16,0-21-16,0 0 0,-21-1 16</inkml:trace>
  <inkml:trace contextRef="#ctx0" brushRef="#br1" timeOffset="191267.76">2857 5503 0,'-21'0'15,"21"-21"-15,0 0 94,21 21-78,1 0-16,-1 0 15,0 0 1,0 21-1,-21 0-15,21-21 16,0 22-16,-21-1 16,0 0-16,0 0 15,0 0-15,0 0 16,0 1-16,0-1 16,0 0-16,0 0 15,0 0-15,-21 0 0,0 1 16,0-1-16,0 0 0,0-21 15,-1 21-15,22 0 0,-21-21 0,0 21 16,0 1-16,0-22 0,0 0 16,-1 21-16,1-21 15</inkml:trace>
  <inkml:trace contextRef="#ctx0" brushRef="#br1" timeOffset="193015.31">4657 5313 0,'0'21'31,"0"0"0,0 0-15,0 1-16,0-1 16,0 0-1,0 0-15,0 0 16,0 0-16,0 1 16,0-1-16,0 0 0,0 0 15,0 0-15,0 0 0,0 1 0,0-1 16,0 0-16,0 0 0,-22 0 15,22 0-15,0 1 0,0-1 0,0 0 16,0 0-16,0 0 0,0 0 16,0 1-16,0-1 15</inkml:trace>
  <inkml:trace contextRef="#ctx0" brushRef="#br1" timeOffset="193811.76">741 6943 0,'21'0'0</inkml:trace>
  <inkml:trace contextRef="#ctx0" brushRef="#br1" timeOffset="195631.27">974 7027 0,'21'0'16,"0"-21"-16,0 21 15,0-21 1,0 21-16,1-21 0,-22 0 16,0 0-1,0-1-15,-22 1 32,1 21-32,0 0 15,-21 0-15,21 0 0,-1 0 0,1 0 16,-21 21-16,21-21 0,0 22 15,-22-1-15,22 0 0,0 0 0,0 0 16,0 22-16,-1-22 16,1 21-16,0 0 0,21 1 0,0-1 15,-21 0-15,21 1 0,0-22 16,0 21-16,0-21 0,0 22 0,0-22 16,21 0-16,0 0 0,0 0 15,1 1-15,-1-22 0,21 21 16,-21-21-16,22 0 0,-22 0 0,21 0 15,-21 0-15,22 0 0,-1 0 16,-21-21-16,21-1 0,1 1 0,-1 0 16,-21 0-16,22 0 0</inkml:trace>
  <inkml:trace contextRef="#ctx0" brushRef="#br1" timeOffset="196112.14">1630 7027 0,'21'0'15,"-42"0"-15,42-21 0,-42 21 32,0 0-17,-1 0-15,1 0 0,21 21 16,-21 1-16,0-1 0,0 0 0,21 0 16,0 0-16,-21 22 15,21-22-15,-22 21 0,22-21 0,0 22 16,-21-22-16,21 0 0,0 0 15,0 0-15,0 0 0,21 1 0,1-1 16,-1-21-16,-21 21 0,21-21 16,0 0-16,0 0 0,22 0 0,-22 0 15,0 0-15,0 0 0,0 0 16,0-21-16,1 0 0,-1-1 0,0 1 16,0 0-16,0-21 0,0 21 15,1-1-15,-22-20 0,0 0 0,0 21 16,0-22-16,0 22 0,0-21 15,0 21-15,0-22 0,-22 22 16,22 0-16,-21 0 0,0 21 16,0-21-16,-21 21 0,20 0 0,1 0 15,0 0-15,-21 0 0,21 0 16,-1 21-16,-20-21 0,21 21 0,0 0 16,0 0-16,21 0 15,0 1-15,0-1 16,0 0-16,21-21 0,-21 21 0,21-21 15,21 0-15,-21 0 0,22 21 16,-22-21-16</inkml:trace>
  <inkml:trace contextRef="#ctx0" brushRef="#br1" timeOffset="196575.87">2371 6985 0,'0'0'0,"-22"0"16,1 0-16,0 0 16,0 0-16,0 0 0,0 0 15,-22 0-15,22 0 0,0 0 16,0 21-16,0-21 0,-1 21 0,1 1 16,0-1-16,21 0 0,-21 0 15,21 0-15,0 0 16,0 1-16,0-1 0,0 0 15,21 0-15,0-21 16,0 21-16,22-21 0,-22 0 16,0 21-16,0-21 0,22 0 0,-22 22 15,0-22-15,21 21 0,-21-21 16,1 0-16,-1 21 0,-21 0 16,0 0-16,0 0 15,-21-21-15,-1 22 0,-20-22 16,21 21-16,-21-21 0,-1 21 15,1-21-15,0 0 0,-1 21 0,1-21 16,21 0-16,-22 0 16,22 0-16,0 0 0,0 0 0,0 0 15,0 0-15,21-21 16,0 0 0,21 0-16,0 21 0,0-22 15,0 1-15,22 0 0,-22 0 16</inkml:trace>
  <inkml:trace contextRef="#ctx0" brushRef="#br1" timeOffset="196951.52">2836 6731 0,'0'0'15,"0"-21"1,-21 42 0,21 0-1,-21 0-15,21 1 0,-21 20 16,21-21-16,-21 0 0,21 22 0,0-1 16,-22-21-16,22 21 0,-21 1 15,21-1-15,0 0 0,0 1 0,-21-1 16,21 0-16,0 1 15,0-1-15,0-21 0,0 22 0,0-22 16,0 0-16,0 0 0,21-21 16,-21 21-16,21-21 0,1 21 0,-1-21 15,0 0-15,0 0 0,0 0 16,0-21-16,-21 0 16,0 0-16,22 0 0,-1 21 0,-21-21 15,21-22-15,-21 22 0,0 0 16</inkml:trace>
  <inkml:trace contextRef="#ctx0" brushRef="#br1" timeOffset="197180.38">2646 7112 0,'0'0'0,"-21"0"16,21-21-16,21 21 15,0 0-15,0 0 16,0 0-16,0-21 0,22 21 15,-22 0-15,0 0 0,21 0 0,-20-21 16,-1 21-16,21 0 0,-21 0 16,0 0-16,1-22 0,-1 22 15,0 0-15,0 0 0,-21-21 32</inkml:trace>
  <inkml:trace contextRef="#ctx0" brushRef="#br1" timeOffset="197895.33">3958 6964 0,'21'0'0,"-42"0"0,42-21 0,0 21 16,-21-21-16,0-1 0,0 1 15,0 0 1,0 42 15,0 0-15,0 1-16,0-1 0,0 21 0,0-21 15,0 22-15,0 20 0,0-21 0,0 22 16,0-1-16,0 1 0,0-1 16,-21 22-16,21-21 0,-21-1 0,21 1 15,0 20-15,0-20 0,-21-1 16,0 1-16,21-1 0,-21 1 0,21-1 16,0 1-16,0-22 0,0-21 15,0 22-15,0-22 0,0 0 16,0 0-16,21-21 15,0-21 1,-21 0-16,21 0 0,-21-1 16,0-20-16,0 21 0,0-21 0,0-22 15,0 22-15,0-1 0</inkml:trace>
  <inkml:trace contextRef="#ctx0" brushRef="#br1" timeOffset="198231.14">3810 7133 0,'0'0'0,"-21"-21"0,0 0 0,-1 0 0,22 0 16,0-1-16,0 1 0,0 0 15,0 0-15,0 0 0,0 0 16,22 21-16,-1-22 0,0 1 0,21 21 16,-21-21-16,22 21 0,-1 0 15,-21 0-15,22 0 0,-1 0 0,-21 0 16,21 0-16,1 0 0,-22 21 15,0 0-15,21 1 0,-42 20 0,0-21 16,0 0-16,0 22 0,0-22 0,-21 0 16,0 21-16,0-21 0,0 22 15,0-22-15,-22 0 0,22 0 16,0 0-16,0 1 0,0-22 16,21 21-16,-22-21 0,44 0 46,-22-21-46,21 21 0,0-22 16</inkml:trace>
  <inkml:trace contextRef="#ctx0" brushRef="#br1" timeOffset="198655.89">4424 6943 0,'0'0'0,"0"-21"0,0-1 16,0 1-16,21 21 15,0 0-15,0 0 0,0 0 16,1 0-16,-1 0 0,0 0 0,0 0 16,0 0-16,22 21 0,-22 1 15,0-1-15,21 0 0,-42 0 0,21 0 16,-21 0-16,22 22 0,-22-22 0,0 21 15,0-21-15,-22 22 0,1-22 16,21 0-16,-21 0 0,0 0 16,0 1-16,0-1 0,-1-21 15,1 0 1,21-21-16,0-1 0,0 1 16,0 0-16,0 0 0,21-21 15,1 20-15,-22 1 0,21 0 0,0-21 16,-21 21-16,21-1 0,0 1 0,0 0 15,1 21-15,-1-21 0,0 0 16,0 21-16,0 0 0,0-21 0,1 21 16,-1 0-16,0 0 15,0 0-15</inkml:trace>
  <inkml:trace contextRef="#ctx0" brushRef="#br1" timeOffset="199096.81">5228 6837 0,'-21'0'31,"0"0"-15,21 21-16,-21-21 0,-1 21 15,1 0-15,0 1 0,21-1 0,-21 21 16,0-21-16,21 0 0,0 1 0,-21-1 16,21 21-16,0-21 0,0 0 15,0 1-15,0-1 0,21 0 16,0-21-16,0 0 0,0 0 16,0 0-16,1 0 0,-1 0 0,0 0 15,0-21-15,0 21 0,0-21 0,1-1 16,-1 1-16,0 0 0,0 0 15,0 0-15,0 0 0,-21-1 0,22 1 16,-22 0-16,0 0 0,0-21 16,0 20-16,-22 1 0,1 21 15,0-21-15,0 0 0,0 21 0,0 0 16,-1 0-16,1 0 0,0 0 16,0 0-16,0 21 0,21 0 15,0 0-15,0 1 0,0-1 16,0 0-1</inkml:trace>
  <inkml:trace contextRef="#ctx0" brushRef="#br1" timeOffset="199563.53">5736 6985 0,'0'0'15,"21"-21"-15,0 21 0,1-21 0,-22 0 0,21 21 16,-21-22-16,21 1 0,-21 0 16,0 0-16,0 0 0,0 0 15,0-1-15,-21 22 32,0 0-32,21 22 0,0-1 15,0 0-15,0 0 16,0 0-16,0 0 0,-22 1 0,22 20 15,0-21-15,-21 21 0,21 1 0,0-1 16,0 22-16,0-22 0,0 0 16,-21 22-16,21-1 0,0-20 0,0 20 15,0 1-15,0-22 0,0 21 0,0-20 16,0 20-16,0 1 0,0-22 16,0 22-16,-21-22 0,21 21 0,-21-20 15,21-1-15,0 0 0,-21 1 0,21-22 16,-22 0-16,1 0 0,21 0 15,0 1-15,-21-22 0,0 0 16,21-22-16,-21 22 16,0-21-16,-1 0 0,1 0 0,21 0 15,-21 21-15,0-21 0,21-1 16,-21-20-16,0 21 0,21 0 0,0 0 16,0-22-16,-22 22 0,22-21 0,0 21 15,0-22-15</inkml:trace>
  <inkml:trace contextRef="#ctx0" brushRef="#br1" timeOffset="199799.73">5567 6541 0,'0'0'0,"0"-22"16,-21 22-16,-1 0 15,44 0 32,-1 0-47,0 0 16,0 22 0,0-22-16,0 21 0</inkml:trace>
  <inkml:trace contextRef="#ctx0" brushRef="#br1" timeOffset="200155.26">6096 6858 0,'0'0'15,"21"0"-15,0 0 0,0-21 0,1 21 16,-1-21-16,0 21 0,0-21 15,-21-1-15,21 1 16,-21 0-16,0 0 0,0 0 16,0 0-16,0-1 0,-21 1 15,0 21-15,0 0 16,0 0-16,-1 0 0,1 21 0,0 1 16,0-22-16,0 21 0,0 21 15,-1-21-15,1 0 0,0 1 0,21 20 16,-21-21-16,21 0 0,0 0 15,0 1-15,0-1 0,0 0 0,21 0 16,0 0-16,0-21 0,1 21 0,-1-21 16,0 0-16,21 0 0,-21 0 15,1 0-15,-1 0 0,0 0 16,0 0-16</inkml:trace>
  <inkml:trace contextRef="#ctx0" brushRef="#br1" timeOffset="200447.09">6837 6625 0,'0'0'15,"-64"0"1,43 0-16,0 0 0,0 0 16,0 0-16,-1 21 0,1 1 15,0-1-15,0 0 0,0 21 0,0-21 16,-1 1-16,22 20 0,0-21 15,0 0-15,0 22 0,0-22 0,0 0 16,0 0-16,0 0 0,22 0 16,-1 1-16,0-22 0,0 0 15,0 0-15,22 0 0,-22 0 0,21 0 16,-21 0-16,22 0 0,-22 0 0,21-22 16,-21 1-16,22 0 0,-22 0 15,0 0-15,21 0 0,-21-1 0</inkml:trace>
  <inkml:trace contextRef="#ctx0" brushRef="#br1" timeOffset="200740.28">7239 6202 0,'0'0'16,"0"-21"-16,0 0 0,0-1 0,-21 22 31,21 22-15,-21-1-16,21 0 0,0 0 0,0 21 15,-22-20-15,22 20 0,0 0 16,-21 22-16,21-22 0,0 0 0,0 22 16,0-22-16,0 1 0,0-1 15,0 0-15,0 1 0,0-1 16,0-21-16,0 21 0,0-20 0,0-1 16,0 0-16,0 0 0,0 0 15,21-21-15,1 0 16,-1 0-16,0 0 15,-21-21-15,0 0 16,21 0-16,-21 0 0</inkml:trace>
  <inkml:trace contextRef="#ctx0" brushRef="#br1" timeOffset="200951.16">7070 6583 0,'0'0'0,"-22"0"31,44 0-31,-1 0 0,0 0 16,0 0-16,0 0 0,0 0 0,1 0 15,-1 0-15,0-21 0,21 21 16,-21 0-16,1 0 0,-1-21 0,0 21 16,0 0-16,0 0 0,0 0 15,-21-22-15,22 22 0,-1 0 16</inkml:trace>
  <inkml:trace contextRef="#ctx0" brushRef="#br1" timeOffset="201255.67">7980 6477 0,'0'21'32,"0"0"-17,0 1-15,-21-1 0,21 0 0,0 0 16,0 21-16,-22-20 16,22-1-16,-21 0 0,0 0 0,21 21 15,0-20-15,0-1 0,-21 0 16,21 0-16,0 0 0,0 0 15,21-21 1,0 0-16,0 0 16,-21-21-16</inkml:trace>
  <inkml:trace contextRef="#ctx0" brushRef="#br1" timeOffset="201699.49">8403 6477 0,'0'0'16,"0"-21"-16,-21 21 0,0 0 15,0 0-15,-1 0 0,1 0 0,0 0 16,0 21-16,0 0 16,21 0-16,0 1 0,0-1 15,0 0-15,0 0 0,0 0 16,0 0-16,0 1 15,0-1-15,0 0 0,21-21 16,0 21-16,0-21 0,-21 21 16,21-21-16,1 0 0,-22 21 15,21-21-15,0 0 0,0 22 16,0-22 0,-21 21-16,0 0 15,0 0-15,-21 0 16,0-21-1,0 0-15,0 21 0,-1-21 0,1 0 16,0 0-16,0 0 0,0 0 16,0 0-16,-1 0 15,1 0-15,0 0 16,21-21 0,-21 21-16,21-21 15,0 0-15,0 0 16</inkml:trace>
  <inkml:trace contextRef="#ctx0" brushRef="#br1" timeOffset="201892.48">8001 6287 0,'-21'0'16,"21"-22"-16,-21 22 15,42 0 17,0 0-32,0 0 15</inkml:trace>
  <inkml:trace contextRef="#ctx0" brushRef="#br1" timeOffset="202636.09">9080 6773 0,'0'22'31,"22"-22"-31,-1 0 0,0 0 16,0-22-1,0 1-15,0 0 0,1 0 16,-1 0-16,0 0 0,0-22 0,0 22 16,0-21-16,1-1 0,-1 1 15,0 0-15,0-1 0,-21 1 0,0 0 16,21-1-16,-21 1 0,0 0 0,0-1 16,0 22-16,0-21 0,0 21 15,0 0-15,0-1 0,0 1 0,0 0 16,-21 42 15,21 0-31,0 1 0,0-1 0,0 21 16,-21-21-16,21 22 0,0-1 15,0-21-15,-21 21 0,21 22 0,0-22 16,0 1-16,-21-1 0,21 0 0,0 1 16,-22-1-16,22 0 0,0 1 15,0-22-15,0 0 0,0 0 0,0 0 16,0 0-16,22 1 0,-1-22 0,0 21 15,0-21-15,0 0 16,0 0-16,1 0 0,-1-21 16,0-1-16,-21 1 0,21 0 0</inkml:trace>
  <inkml:trace contextRef="#ctx0" brushRef="#br1" timeOffset="203047.85">9758 6392 0,'21'0'31,"0"0"-31,0 0 0,0 0 16,1 0-16,20-21 0,-21 0 15,0 21-15,0-21 0,22 21 16,-22-21-16,0 21 0,0-21 0,-21-1 15,21 22-15,-21-21 16,-21 21 0,0 0-16,0 0 0,-21 0 15,20 0-15,1 0 0,0 0 16,0 0-16,-21 21 0,20 1 0,1-1 16,0 0-16,0 21 0,0-21 0,21 1 15,-21 20-15,21-21 0,-22 21 16,22-20-16,0 20 0,0-21 15,0 0-15,0 0 0,0 1 0,0-1 0,0 0 16,0 0-16,22-21 16,-1 0-16,0 21 0,0-21 0,0 0 15,0 0-15,1 0 0,20 0 0,-21 0 16,21-21-16,-20 0 0,20 21 16,-21-21-16</inkml:trace>
  <inkml:trace contextRef="#ctx0" brushRef="#br1" timeOffset="203500.02">10668 6350 0,'-21'-42'32,"0"42"-32,-1 0 0,1 0 15,0 0-15,0 0 0,0 0 16,0 0-16,-1 21 0,1-21 0,21 21 15,-21 0-15,0 0 0,0 1 16,21-1-16,0 0 0,0 0 16,0 0-16,0 0 0,0 1 15,21-22-15,0 0 0,0 21 16,0-21-16,1 0 16,-1 21-16,0-21 0,0 0 15,0 21-15,0-21 0,1 0 0,-1 0 16,-21 21-16,21-21 15,-21 21-15,0 1 0,-21-22 16,0 21 0,-1-21-16,1 0 0,-21 21 0,21-21 15,-22 0-15,1 0 0,21 21 0,-21-21 16,20 0-16,-20 0 0,21 0 16,0 0-16,0 0 0,-1 0 0,1 0 15,42 0 16,1 0-15,-1-21-16,21 21 0,-21-21 16,0 21-16</inkml:trace>
  <inkml:trace contextRef="#ctx0" brushRef="#br1" timeOffset="204050.78">11176 6350 0,'0'21'0,"0"-42"0,0 0 0,21 21 16,-21-21-16,0 0 15,-21 21 1,0 0-1,0 0-15,-1 0 0,1 0 16,-21 21-16,21 0 0,0-21 16,-1 21-16,1 0 0,0 0 0,0 1 15,0-1-15,21 0 0,0 0 16,0 0-16,-21-21 0,21 21 0,0 1 16,0-1-16,21 0 0,0-21 15,0 0-15,0 0 16,22 21-16,-22-21 0,0 0 0,21 0 15,-21 21-15,1-21 0,-1 0 0,0 21 16,0-21-16,0 22 0,-21-1 16,0 0-16,0 0 15,0 0-15,-21-21 16,0 21-16,0-21 0,0 0 16,-22 22-16,22-22 0,0 0 0,0 21 15,-22-21-15,22 0 0,0 0 0,0 0 16,0 0-16,0 0 0,-1 0 15,1 0-15,0 0 16,0 0 15,0 0-15,0 0 0</inkml:trace>
  <inkml:trace contextRef="#ctx0" brushRef="#br1" timeOffset="-213648.05">2879 5419 0,'0'21'31,"-22"-21"1,1 0 14,0 0-30,0 21 15,0-21-15,21 21 0,0 0-1,0 1 1,0-1-16,0 0 15,0 0 1,0 0-16,0 0 0,0 1 16,0-1-16,0 0 15,0 0-15,0 0 0,0 0 16,0 1-16,0-1 16,0 0-16,0 0 15,0 0-15,0 0 16</inkml:trace>
  <inkml:trace contextRef="#ctx0" brushRef="#br1" timeOffset="-210256.57">10816 3789 0,'-21'0'0,"0"21"15,0-21-15,-1 0 16,1 0-16,0 0 15,21 21-15,-21-21 16,42 0 47,0 0-63,0 21 15,1-21-15,-1 0 0,0 0 0,0 0 16,0 0-16,0 0 0,1 0 15,20 0-15,-21 0 0,0 22 0,22-22 16,-1 0-16,0 0 0,-21 0 16,22 0-16,-1 0 0,0 0 15,-20 0-15,20 0 0,0 0 0,-21 0 16,22 0-16,-22 0 0,21 0 16,-21 21-16,22-21 0,-22 0 0,21 0 15,1 0-15,-1 0 0,0 0 0,22 0 16,-22 0-16,0 0 0,22 21 15,-22-21-15,22 0 0,-22 0 0,0 0 16,22 0-16,-22 0 0,1 0 16,-1 0-16,0 0 0,-21 0 0,22 0 15,-1 0-15,0 0 0,-20 21 0,20-21 16,0 0-16,-21 0 16,22 0-16,-1 0 0,0 0 0,1 0 15,-1 0-15,0 0 0,22 0 0,-22 0 16,1 0-16,-1 0 0,0 0 15,1 0-15,-1 0 0,0 0 0,1 0 16,-1 0-16,0 0 0,1 0 16,-1 0-16,0 0 0,1 0 0,-1 0 15,-21 0-15,21 0 0,1-21 16,-1 21-16,0 0 0,1 0 0,-1 0 16,22 0-16,-22 0 0,0 0 15,1 0-15,-1 0 0,0 0 16,1 0-16,-1 0 0,21 0 0,-20 0 15,-1 0-15,0 0 0,1 0 0,-1 0 16,0 0-16,1 0 0,-1 0 16,0 0-16,-20 0 0,20 0 0,0 0 15,1 0-15,-22 0 0,21-21 16,0 21-16,-20 0 0,20 0 0,0 0 16,1 0-16,-22 0 0,21 0 0,0 0 15,1 0-15,-1 0 0,0 0 16,22 0-16,-22 0 0,1 0 0,-1 0 15,0 0-15,22 0 16,-22 0-16,0 0 0,-20-21 0,20 21 16,0 0-16,-21 0 0,22 0 0,-1 0 15,-21 0-15,22 0 0,-1 0 16,-21-22-16,21 22 0,-20 0 0,20 0 16,0 0-16,-21 0 0,22 0 15,-22 0-15,21 0 0,1-21 0,-22 21 16,21 0-16,-21 0 0,0 0 0,1 0 15,-1 0-15,0 0 0,0 0 16,0 0 0,0 0-1,-21 21 48,-21-21-48,0 0-15,0 0 16,0 0-16</inkml:trace>
  <inkml:trace contextRef="#ctx0" brushRef="#br1" timeOffset="-208711.45">13737 4784 0,'-21'0'63,"0"0"-48,0 0-15,-1 0 16,1 0-16,0 0 15,0 21-15,0-21 16,0 0-16,-1 0 0,1 0 16,0 0-16,42 0 93,0 0-93,1 0 0,-1 0 16,0 0-16,0 0 16,21 0-16,-20 0 0,20 0 0,-21 0 15,21 0-15,22 0 0,-22 0 16,1-21-16,20 21 0,1 0 0,-1 0 16,1-21-16,-22 21 0,21 0 15,1 0-15,-22 0 0,1 0 0,-1 0 16,0 0-16,1 0 0,-1 0 0,0 0 15,-21 0-15,1 0 0,20 0 16,-21 0-16,0 0 0,0 0 0,1 0 16,-1 0-1,0 0-15,-21-22 78,-21 22-46,0-21-32,-1 21 15,22-21 1,-21 21-16</inkml:trace>
  <inkml:trace contextRef="#ctx0" brushRef="#br1" timeOffset="-207968.89">14584 4487 0,'0'0'0,"0"22"62,0-1-46,0 0 0,21-21-16,0 0 15,-21 21-15,21-21 0,0 0 0,1 0 16,-1 21-16,0-21 15,0 0-15,0 21 0,0-21 16,1 0-16,-1 0 0,0 0 16,0 22-16,0-22 0,0 0 15,1 0-15,-1 0 0,0 0 0,0 21 16,0-21-16,0 0 16,1 0-1,-22 21 1,0 0 31,-22-21-32,1 0-15,21 21 16,-21-21-16,0 0 0,0 21 16,0 1-1,-1-22-15,1 21 0,0-21 0,21 21 16,-21-21-16,0 21 0,-22 0 15,22-21-15,0 21 0,0 1 0,0-1 16,0-21-16,-22 21 0,22 0 0,0 0 16,0 0-16,0-21 0,-22 22 15,22-1-15,0-21 0,0 21 0,0-21 16,-1 21-16,1-21 0,21 21 16,-21-21-16,0 0 15,21-21 79</inkml:trace>
  <inkml:trace contextRef="#ctx0" brushRef="#br1" timeOffset="-205325.09">16341 4614 0,'21'0'15,"0"0"-15,0 0 16,0 0-16,0 0 0,1 0 16,-1 0-16,0-21 15,0 21-15,0 0 0,0 0 0,-21-21 16,22 0-16,-1 21 15,-21-21-15,0 0 16,-21 21 0,-1 0-16,1 0 0,0 0 15,0 0-15,-21 0 0,20 0 16,-20 0-16,21 21 0,-21-21 0,-1 21 16,1 0-16,21-21 0,-22 21 15,22 0-15,-21-21 0,21 22 16,0-22-16,21 21 0,0 0 15,-22-21-15,22 21 16,0 0-16,22-21 0,-1 21 16,0-21-16,21 22 15,-21-22-15,1 21 0,-1-21 0,0 21 16,21-21-16,-21 21 0,22-21 0,-22 21 16,0-21-16,0 21 0,22 1 15,-22-22-15,0 21 0,0-21 0,-21 21 16,21 0-16,-21 0 15,0 0-15,0 1 0,-21-1 16,0 0 0,0-21-16,0 21 0,-22-21 0,1 21 15,0 0-15,-1-21 0,1 0 0,0 22 16,-1-22-16,1 0 0,0 0 16,-1 0-16,1 0 0,21 0 0,-22 0 15,22 0-15,0-22 0,0 1 16,0 21-16,0-21 0,21 0 15,0 0-15,0 0 16,0-1-16,21 22 47,-21-21-47,21 21 0,0 0 16,0 0-16</inkml:trace>
  <inkml:trace contextRef="#ctx0" brushRef="#br1" timeOffset="-204877.35">16637 4953 0,'21'0'0,"21"0"15,-20 0 1,-1 0-16,0-21 16,0 0-16,0 0 0,0 21 15,1-22-15,-22 1 0,21 21 16,-21-21-16,21 0 0,-21 0 0,0 0 16,0-1-1,-21 22 1,0 0-16,-1 0 15,1 0-15,0 0 0,0 22 16,0-22-16,0 21 0,-1 0 16,22 0-16,0 0 0,-21 0 15,21 22-15,-21-22 0,21 0 0,0 0 16,0 0-16,0 1 16,0-1-16,0 0 0,0 0 15,21-21 1,0 0-16,1 0 15,-1 0-15,0 0 0,0 0 16,0-21-16,0 21 0</inkml:trace>
  <inkml:trace contextRef="#ctx0" brushRef="#br1" timeOffset="-204429.6">17187 4826 0,'21'0'47,"1"0"-31,-1 0-16,0 0 15,0 0-15,0 0 0,0-21 16,1 21-16,-22-21 0,21 21 15,0-21-15,0-1 0,-21 1 16,0 0-16,0 0 16,0 0-1,-21 21-15,0 0 0,0 0 16,-22 0-16,22 0 0,0 0 16,0 0-16,0 0 0,-22 21 0,22-21 15,0 21-15,0 0 0,-22 22 16,22-22-16,0 0 0,21 21 0,-21-21 15,21 22-15,-21-22 16,21 0-16,0 0 0,0 0 0,0 1 16,0-1-16,0 0 0,21 0 15,0-21-15,0 0 0,0 0 0,1 0 16,20 0-16,-21 0 0,21 0 0,-20 0 16,20 0-16,0-21 0,1 21 15,-1-21-15,0 0 0</inkml:trace>
  <inkml:trace contextRef="#ctx0" brushRef="#br1" timeOffset="-203937.29">18436 4255 0,'0'0'0,"0"-22"0,0 1 0,0 0 16,0 42 15,-21 0-31,21 22 16,-21-22-16,21 21 0,-21-21 0,21 22 15,-22-1-15,1 0 0,0 1 16,21-1-16,-21 0 0,0 1 0,0-1 15,21-21-15,-22 22 0,22-1 0,-21-21 16,21 0-16,0 22 0,0-22 16,0 0-16,0 0 0,0 0 15,21-42 17,1 0-32,-1 0 0,0 0 15</inkml:trace>
  <inkml:trace contextRef="#ctx0" brushRef="#br1" timeOffset="-203409.01">18754 4191 0,'0'0'0,"0"-21"0,0 0 32,0 42-32,0 0 15,-22 0-15,22 0 0,0 22 16,0-22-16,-21 21 0,21-21 0,-21 22 15,0-1-15,21 0 0,0-20 16,0 20-16,-21 0 0,21 1 0,-21-22 16,21 21-16,0 0 0,0-20 15,0 20-15,0-21 0,-22 0 0,22 0 16,0 1-16,-21-1 0,21 0 16,-21-21-1,21-21 1,-21 0-16,21-1 15,0 1-15,0 0 0,0 0 0,0 0 16,0-22-16,0 22 0,0 0 16,21-21-16,0 21 0,0-1 0,22 1 15,-22 0-15,0 0 0,21 0 16,-20 0-16,20 21 0,-21 0 0,21 0 16,-20 0-16,-1 0 0,21 0 0,-21 0 15,0 21-15,-21 0 0,0 0 16,22 0-16,-22 0 0,0 1 0,0 20 15,0-21-15,0 0 0,0 22 16,0-22-16,0 0 0,-22 0 16,22 0-16,0 0 0,-21 1 15,21-1-15,-21-21 0,21 21 0,0-42 47,0 0-47,0-1 16,21 1-16,0 0 0</inkml:trace>
  <inkml:trace contextRef="#ctx0" brushRef="#br1" timeOffset="-203009.26">19177 4657 0,'21'0'31,"0"0"-31,0 0 15,1 0-15,-1 0 16,0 0-16,0-21 0,0 21 0,0-22 16,1 22-16,-1-21 0,0 21 0,-21-21 15,21 0-15,-21 0 16,0 0-16,-21 21 16,0-22-16,0 22 15,-1 0-15,1 0 0,0 0 16,0 0-16,0 0 0,0 22 15,-22-1-15,22 0 0,0 0 0,0 0 16,0 0-16,21 1 0,0-1 0,-22 0 16,22 0-16,0 21 0,0-20 15,0-1-15,0 0 0,0 0 0,0 0 16,22 0-16,-1 1 0,0-22 16,0 21-16,0-21 0,0 0 0,1 0 15,20 0-15,-21 0 0,0 0 0,22 0 16,-22-21-16,0 21 0,0-22 15,0 1-15,0 0 0,1 0 0,-1 0 16,-21 0-16</inkml:trace>
  <inkml:trace contextRef="#ctx0" brushRef="#br1" timeOffset="-202753.48">18140 4403 0,'0'0'0,"21"0"31,0 0-15,0 0-16,22 0 0,20-21 0,-21 21 15,22 0-15,-22 0 0,22-22 0,-22 1 16,0 21-16,1 0 0</inkml:trace>
  <inkml:trace contextRef="#ctx0" brushRef="#br1" timeOffset="-201936.95">20764 4424 0,'22'0'15,"-1"0"1,0 0-16,0-21 16,0 21-16,0-21 0,1-1 0,-1 22 15,0-21-15,0 0 0,-21 0 16,21 0-16,-21 0 0,0-1 15,-21 1-15,-21 21 16,21 0-16,-22 0 0,1 0 16,-22 0-16,22 0 0,-21 0 0,-1 21 15,22 1-15,-22-22 0,22 21 16,0 0-16,20 0 0,-20 0 0,21 0 16,21 1-16,0-1 0,0 0 15,0 0-15,0 0 0,0 0 16,21 1-16,0-1 0,22 0 0,-22-21 15,0 21-15,21 0 0,1 0 16,-22 1-16,21-22 0,-21 21 0,22 0 16,-1-21-16,-21 21 0,21-21 15,-20 21-15,-1 0 0,0-21 0,-21 22 16,0-1-16,-21 0 0,0-21 16,-22 21-16,1-21 0,0 21 15,-1-21-15,1 0 0,-22 0 0,22 0 16,-21 0-16,20 0 0,1 0 15,21 0-15,-22 0 0,22-21 0,0 0 16,0 21-16,0-21 0,21 0 16,-21 21-16,21-22 0,0 1 15,21 21-15,0 0 16,0 0-16,0-21 0,0 21 16,22 0-16,-22 0 0,21-21 0,1 21 15</inkml:trace>
  <inkml:trace contextRef="#ctx0" brushRef="#br1" timeOffset="-201497.2">21103 4551 0,'-21'0'16,"0"21"-1,0 0-15,-1 0 0,1-21 0,0 22 16,21-1-16,-21 0 0,0 0 16,0 0-16,-1 0 0,22 1 0,0-1 15,0 0-15,0 0 0,0 0 0,0 0 16,0 1-16,22-1 16,-1-21-16,0 0 0,0 0 15,21 0-15,-20 0 0,-1 0 0,0 0 16,21 0-16,-21-21 0,1 21 15,20-22-15,-21 1 0,0 0 0,0 0 16,-21 0-16,0-22 0,0 22 16,0 0-16,0 0 0,0-21 0,0 20 15,0 1-15,-21 0 0,0 21 16,0-21-16,0 0 0,0 21 0,-22 0 16,22 0-16,0 0 0,0 0 0,0 0 15,-1 21-15,1 0 0,0-21 16,21 21-16,-21 0 0,21 1 15,0-1-15,0 0 0,21 0 32,0-21-32</inkml:trace>
  <inkml:trace contextRef="#ctx0" brushRef="#br1" timeOffset="-200025.05">21526 4572 0,'0'-21'31,"-21"21"-15,0 0-16,21 21 16,0 0-16,0 0 0,0 1 15,-21-1-15,21 0 0,-21 0 16,21 0-16,0 0 0,0 1 0,0-1 15,0 0-15,0 0 0,0 0 16,0 0-16,0 1 0,0-1 16,0 0-16,21-21 15,0 0-15,0 0 0,0 0 16,1 0-16,-1 0 0,0-21 0,0 21 16,0-21-16,0-1 15,1 1-15,-1 0 0,0-21 0,0 21 16,0-1-16,0-20 0,1 21 0,-1 0 15,0 0-15,-21-1 0,21 1 16,-21 0-16,21 0 0,-21 0 16,-21 42 15,21 0-31,-21 0 16,0 0-16,21 1 0,0-1 15,-21 0-15,21 0 0,-22 0 0,22 0 16,-21 22-16,21-22 0,0 0 15,0 0-15,0 0 16,0 1-16,21-22 0,1 21 16,-1-21-16,0 0 0,0 0 15,0 0-15,0 0 0,1 0 0,-1-21 16,0-1-16,0 1 0,0 0 16,0 0-16,1 0 0,-22 0 0,21-1 15,-21-20-15,0 21 0,21 0 16,-21 0-16,0-1 0,0 1 0,0 0 15,0 0-15,-21 0 0,0 21 16,21-21-16,21 21 47,0 0-31,0 0-16,0 0 0,0 0 15,1 0 1,-22 21-16,21 0 15,-21 0-15,0 0 16,0 0-16,0 1 0,0-1 16,0 0-16,0 0 15,0 0-15,0 0 0,0 1 0,0-1 16,0 0-16,0 0 0,0 0 16,21 0-16,0 1 15,0-22-15,0 0 16,1 0-16,-1 0 0,0 0 15,0 0-15,0 0 0,0-22 0,22 1 16,-22 0-16,0 0 0,0 0 0,0 0 16,1-1-16,-1 1 0,0-21 15,0 21-15,-21 0 0,21-1 0,-21 1 16,0 0-16,0 0 0,21 21 16,-21-21-16,0 42 46,0 0-46,22-21 32,-1 0-1,-21-21-15,21 21-16,-21-21 0,0 0 15,0-1 1,-21 22 15,0 0-31,-1 0 16,1 0-16,0 22 0,21-1 15,-21 0-15,0 0 0,0 0 0,21 0 16,-22 1-16,22-1 0,-21 0 16,21 21-16,0-21 0,0 1 15,0-1-15,0 0 0,0 0 0,0 0 16,21-21-16,1 21 0,-22 1 0,21-22 15,21 0-15,-21 0 0,22 0 16,-22 0-16,21 0 0,0 0 0,1 0 16,-1-22-16,0 22 0,1-21 15,-22 0-15,21 0 0,-21 0 0,22-22 16,-22 22-16,0 0 0,0 0 16,-21-21-16,0 20 0,0-20 0,0 21 15,0 0-15,0 0 0,0-1 16,-21 22-1,0 22-15,0-22 16,0 21-16,21 0 0,0 21 16,-22-21-16,1 1 0,21-1 0,0 21 15,0-21-15,0 0 0,0 1 16,0-1-16,0 0 0,0 0 0,21 0 16,1-21-16,-1 21 0,0-21 15,0 0-15,0 0 0,22 0 16,-22 0-16,0 0 0,21 0 0,1-21 15,-22 0-15</inkml:trace>
  <inkml:trace contextRef="#ctx0" brushRef="#br1" timeOffset="-199309.38">24215 4128 0,'0'-22'0,"0"44"0,0-65 0,0 22 15,-22 21-15,1 0 16,0 0-16,0 0 16,0 21-16,0 0 0,-1 1 15,-20-1-15,21 0 0,0 21 0,-22 1 16,22-22-16,0 21 0,0 0 15,0 1-15,21-22 0,-21 21 0,21 1 16,-22-22-16,22 21 0,0 0 0,0-20 16,0-1-16,0 21 0,22-21 15,-1 0-15,0 1 0,0-1 0,0 0 16,22 0-16,-22-21 0,21 0 16,-21 0-16,22 0 0,-22 0 0,21 0 15,-21-21-15,22 21 0,-22-21 16,0 0-16,21-22 0,-21 22 15,1 0-15,-1 0 0,0-22 0,-21 22 16,0-21-16,21 21 0,-21 0 16,0-1-16,21 1 0,-21 0 0,0 0 15,-21 42 1,0 0 0,21 0-16,-21 1 0,0-1 0,21 0 15,0 0-15,-22 0 0,22 0 16,-21 1-16,21-1 0,0 21 0,0-21 15,0 0-15,0 1 0,0-1 16,21 0-16,1-21 16,-1 0-16,0 0 0,0 0 15,0 0-15,0 0 0,1 0 16,-1-21-16,21 21 0,-21-21 0,0-1 16,1 1-16,-1 0 0,0 0 15,0 0-15,-21-22 0,0 22 0,0 0 16,0 0-16,0 0 0,0 0 0,0-1 15,0 1-15,-21 21 0,0-21 16,0 21-16,-1 0 0,1 0 16,0 0-16,0 0 15,0 21-15,0-21 0,-1 21 0,1-21 16,21 22-16,0-1 0,0 0 31</inkml:trace>
  <inkml:trace contextRef="#ctx0" brushRef="#br1" timeOffset="-198733.81">25231 4487 0,'0'0'0,"-22"-21"0,1 21 16,0 0-16,0 0 15,0 0-15,0 0 0,-1 0 16,1 0-16,0 0 0,0 0 0,-21 21 16,20-21-16,1 22 0,0-1 15,0 0-15,0 0 0,0 0 0,-1 0 16,22 1-16,0-1 0,0 0 16,0 0-16,0 0 0,0 0 15,0 1-15,22-22 0,-1 21 0,0-21 16,0 0-16,-21 21 0,42-21 15,-20 0-15,-1 0 0,0 0 0,0 0 16,0-21-16,0 0 16,22 21-16,-22-22 0,0 1 0,0 0 15,0-21-15,22 21 0,-22-22 0,0 1 16,0 0-16,0-1 0,1 1 16,-1 0-16,0-22 0,0 22 0,-21-1 15,0 1-15,0 21 0,0-21 16,0 20-16,0 1 0,0 0 0,-21 21 31,0 21-31,0 0 0,-1 22 16,1-22-16,21 21 0,-21-21 15,0 22-15,21-1 0,0 0 16,-21 1-16,21-1 0,0-21 0,-21 22 16,21-1-16,0-21 0,0 21 15,0-20-15,0-1 0,0 0 0,0 21 16,21-42-16,-21 21 0,21 1 15,0-22-15,0 21 0,0-21 16,1 0-16,-1 0 16,0-21-16,0 21 0,0-22 0,0 1 15</inkml:trace>
  <inkml:trace contextRef="#ctx0" brushRef="#br1" timeOffset="-198357.02">25654 4572 0,'-21'0'0,"42"0"31,0 0-15,0 0-16,0 0 0,1 0 16,-1 0-16,0-21 0,0 0 15,0 21-15,0-21 0,-21-1 0,22 1 16,-22 0-16,0 0 15,0 0-15,-22 21 16,1 0-16,0 0 16,0 0-16,0 0 0,-22 0 0,22 0 15,0 21-15,-21 21 0,21-21 0,-1 1 16,1-1-16,0 21 0,0-21 16,21 0-16,0 1 0,0-1 0,0 0 15,0 0-15,0 0 0,0 0 16,21 1-16,0-1 0,0-21 0,1 0 15,-1 21-15,21-21 0,-21 0 0,22 0 16,-22 0-16,21 0 0,-21-21 16,22 0-16,-22 21 0,0-22 0,0 1 15</inkml:trace>
  <inkml:trace contextRef="#ctx0" brushRef="#br1" timeOffset="-197140.08">13758 6117 0,'-21'0'16,"42"0"-16,-63 0 0,42 21 0,-21-21 16,42 0 15,0 0-31,0 0 16,22 0-16,-22 0 0,21 0 15,0 0-15,22 0 0,-1 0 0,1 0 16,-1 0-16,22 0 0,0 0 15,-22 0-15,22 0 0,-22 0 0,1 0 16,-1 0-16,-20 0 0,20 0 16,-20 0-16,-22 0 0,21 0 15,-21 0-15,-21-21 16,0 0 0,-21 21-1,0 0-15,21-21 0,-21 21 0,0 0 16,-1-21-16,1 21 0,0 0 15,0 0-15,0-21 0,0 21 0,-1 0 16,1 0-16,0 0 0,0 0 16,21-22-16,-21 22 0,42 0 47,0 0-47,0 0 0,0 0 0,1 0 15,-1 0-15,0 0 0,21 0 0,-21 0 16,1 0-16,-1 0 0,21 0 15,-21 0-15,-21 22 0,21-22 16,-21 21-16,0 0 16,0 0-16,-21 0 15,0 0-15,0-21 0,0 22 0,0-1 16,-1-21-16,-20 21 0,21 0 16,0-21-16,21 21 0,-21 0 0,-1-21 15,22 22 1</inkml:trace>
  <inkml:trace contextRef="#ctx0" brushRef="#br1" timeOffset="-191709.2">15833 6075 0,'0'-21'16,"0"0"-1,0-1 1,21 1-1,-21 0 1,0 0 15</inkml:trace>
  <inkml:trace contextRef="#ctx0" brushRef="#br1" timeOffset="-190920.2">15875 6117 0</inkml:trace>
  <inkml:trace contextRef="#ctx0" brushRef="#br1" timeOffset="-188297.15">15790 6117 0,'0'-21'15,"0"0"1,0 0 15,-21 42 32,21 0-63,0 0 15,0 0-15,0 1 16,0-1-16,0 0 0,0 0 0,0 0 15,-21 0-15,21 22 0,0-22 16,0 21-16,0-21 0,0 22 0,0-22 16,0 0-16,0 0 0,0 0 15,0 1-15,0-1 0,0-42 47,0-1-47,0 1 0,21 0 16,-21 0-16,0 0 0,0-22 0,21 22 15,-21-21-15,21 21 0,-21 0 16,0-22-16,0 22 0,22 0 0,-1-21 16,0 20-16,-21 1 15,21 0-15,0 0 0,0 21 16,1 0-16,-1 0 0,0 0 0,0 0 16,0 0-16,0 21 15,1-21-15,-1 21 0,-21 0 0,21 1 16,-21-1-16,21 21 0,-21-21 15,0 0-15,0 1 0,0-1 0,21 21 16,-21-21-16,0 0 0,0 1 16,21-1-16,-21 0 0,0 0 0,0 0 15,22-21 1,-1 0 0,0-21-16,0 0 15,0 0-15,0-22 16,-21 22-16,22 0 0,-1 0 0,0-21 15,0 20-15,0-20 0,0 21 0,-21 0 16,22 0-16,-1-1 0,0 1 16,0 0-16,0 21 0,0 0 0,-21-21 15,22 21-15,-1 0 16,-21 21-16,0 0 16,0 0-16,0 1 0,0-1 0,0 0 15,0 21-15,0-21 0,0 1 16,0 20-16,0-21 0,0 21 0,0-20 15,0 20-15,0-21 0,0 0 16,0 22-16,0-22 0,0 0 16,21 0-16,0-21 0,0 0 15,0 0-15,1 0 16,-1 0-16,0 0 0,0-21 16,0 0-16,0 0 0,1-1 15,-1 1-15,0-21 0,0 21 0,0-22 16,-21 22-16,21 0 0,1-21 0,-1 21 15,-21-1-15,21 1 0,-21 0 16,21 0-16,-21 0 0,21 0 0,-21 42 47,0 0-47,0 0 16,0 0-16,0 0 0,0 1 15,0-1-15,0 0 0,0 21 0,0-21 16,0 1-16,0 20 0,0-21 15,0 0-15,0 0 0,0 1 0,21-1 16,1-21-16,-1 21 0,0-21 16,0 0-16,21 0 0,-20 0 15,-1 0-15,0-21 0,21 0 0,-21-1 16,1 1-16,-1 0 0,0 0 16,0 0-16,-21 0 0,0-1 15,0 1-15,0-21 0,0 21 0,0 0 16,0-1-16,-21-20 0,0 21 15,0 0-15,-22 21 0,22-21 0,0-1 16,-21 22-16,20 0 0,1 0 16,0 0-16,0-21 0,42 21 31,21 0-31,-20 0 0,20 0 16,0 0-16,1 0 0,20 0 0,-21 0 15,22 0-15,-22 0 0,22 0 16,-1 0-16,-20-21 0,20 21 0,-21 0 15,1 0-15,-1-21 0,0 21 0,1 0 16,-22 0-16,0 0 0,-21-21 16,-21 21 15,0 0-31,0 0 0,-1 0 16,1 0-16,0 0 0,0 21 0,-43 0 15,43 0-15,0 0 16,-21 1-16,21-1 0,-1 21 0,1-21 15,0 0-15,21 22 0,0-22 16,0 0-16,0 21 0,0-20 0,0-1 16,0 0-16,0 0 0,21 0 15,0-21-15,-21 21 0,43-21 16,-22 0-16,0 0 0,0 0 0,0 0 16,22-21-16,-22 21 0,0-21 15,0 0-15,22 0 0,-22 0 0,0-1 16,0 1-16,0-21 0,0 21 15,1-22-15,-1 22 0,0-21 0,0 21 16,0-22-16,-21 1 0,0 21 0,21-21 16,-21-1-16,0 1 0,22 0 15,-22 20-15,0-20 0,0 21 0,0 0 16,0 0-16,0-1 0,0 1 0,0 42 47,-22 1-47,22-1 15,-21 0-15,21 21 0,0-21 0,0 22 16,-21-22-16,21 21 0,0 1 0,-21-1 16,21-21-16,0 21 0,0 1 15,0-22-15,0 21 0,0-21 0,0 1 16,0 20-16,0-21 0,0 0 16,21 0-16,0 1 0,0-1 0,1-21 15,20 0-15,-21 21 0,0-21 0,22 0 16,-22 0-16,21 0 0,-21-21 15,0 21-15,22-21 0,-22-1 16,0 1-16,0 0 0,0 0 16,1 0-16,-22 0 0,0-1 0,21 1 15,-21 0-15,0 0 0,0 0 16,-21 21 15,21 21-15,0 0-16,0 0 0,0 0 0,0 1 15,0-1-15,0 0 0,0 0 0,0 0 16,0 0-16,0 1 16,0-1-16,21-21 0,0 0 15,0 0-15,0 0 16,0 0-16,1 0 0,-22-21 16,21 21-16,0-22 0,-21 1 0,0 0 15,21 0-15,-21 0 0,21 0 16</inkml:trace>
  <inkml:trace contextRef="#ctx0" brushRef="#br1" timeOffset="-188115.26">18754 5927 0,'-22'0'0,"44"0"0,-22 0 62,21 0-46</inkml:trace>
  <inkml:trace contextRef="#ctx0" brushRef="#br1" timeOffset="-186777.69">19071 6265 0,'-21'0'0,"42"0"62,0 0-62,22-21 0,-22 0 16,0 21-16,21-21 0,-21 0 15,22 21-15,-22-21 0,21-1 0,-21-20 16,22 21-16,-22 0 0,0-22 16,0 22-16,0-21 0,1 21 0,-22-22 15,0 1-15,0 0 0,21-1 16,-21 22-16,0-21 0,0 21 0,0-22 15,0 22-15,0 0 0,0 0 16,0 0-16,-21 21 0,-1 0 31,1 21-31,21 0 16,0 0-16,0 0 0,-21 22 0,21-22 16,-21 21-16,21 1 0,0-1 15,0 0-15,-21 1 0,21-1 0,-21 21 16,21-20-16,-22-1 0,22 0 0,0 22 15,-21-22-15,0 22 0,0-1 16,21 1-16,0-1 0,-21 1 0,21 20 16,-21-20-16,21-1 0,-22 22 15,22-21-15,-21-1 0,21 1 16,0-1-16,0 22 0,0-22 0,0-20 16,0 20-16,0 1 0,0-22 0,0 0 15,0 1-15,0-1 0,0-21 16,0 0-16,0 0 0,0 1 0,21-22 15,1 0-15,-1 0 0,0 0 16,0 0-16,0-22 0,0 1 16,22 0-16,-22 0 0,0 0 0,21-22 15,1 22-15,-22-21 0,21 0 0,1-1 16,-1 1-16,-21 0 0,0-22 16,22 22-16,-43-1 0,0-20 15,0 21-15,0-22 0,0 22 0,0-22 16,-22 22-16,1 0 0,0-22 15,-21 22-15,21-1 0,-22 1 0,1 0 16,0-1-16,-1 22 0,1 0 16,0 0-16,-1 21 0,1 0 0,0-21 15,20 21-15,-20 0 0,21 0 0,0 0 16,0 0-16,42 0 31,0 0-15,0-21-16,0-1 0,22 22 0,-22-21 15,21 0-15,0 0 0,1 21 16,-1-21-16,0 0 0,-20-1 16,20 1-16,0 0 0,-21 0 0,1-21 15,20 20-15,-21 1 0,0-21 16,0 21-16,-21 0 0,22-1 0,-1 1 16,0 0-16,-21 0 0,0 0 0,21 21 15,-21 21 16,0 0-31,0 0 16,0 0-16,-21 1 0,21-1 16,0 0-16,0 0 0,0 0 15,0 0-15,0 1 16,0-1-16,0 0 0,0 0 16,0-42 15,0 0-16,0 0-15</inkml:trace>
  <inkml:trace contextRef="#ctx0" brushRef="#br1" timeOffset="-186580.8">19875 5757 0,'0'22'62,"0"-1"-46,22-21-16,-1 21 0</inkml:trace>
  <inkml:trace contextRef="#ctx0" brushRef="#br1" timeOffset="-186268.98">20256 5906 0,'0'0'0,"0"-43"16,0 22-1,-21 21 1,0 0-16,0 0 15,0 0-15,0 0 0,-1 21 16,22 0-16,-21 1 0,0-1 0,0 0 16,21 0-16,0 21 0,-21-20 15,0-1-15,21 0 0,0 21 0,0-21 16,0 1-16,0-1 0,0 0 16,21 0-16,0 0 0,0 0 15,0-21-15,0 22 0,22-22 0,-22 0 16,21 0-16,1 0 0,-1 0 15,0 0-15,1 0 0,-1-22 0</inkml:trace>
  <inkml:trace contextRef="#ctx0" brushRef="#br1" timeOffset="-184076.39">21040 5884 0,'0'0'15,"0"-21"-15,-22 0 0,1 21 16,0-21-16,0 21 0,0 0 15,-22 0-15,22 0 0,0 0 16,0 0-16,0 0 0,0 0 0,-1 21 16,1 0-16,-21 0 0,21 1 0,0-1 15,-1 21-15,1-21 0,0 0 16,21 22-16,0-22 0,-21 0 0,21 0 16,0 0-16,0 1 0,0-1 15,0 0-15,21 0 0,0 0 16,0-21-16,1 0 0,-1 0 0,0 0 15,0 0-15,21 0 0,-20 0 16,-1-21-16,0 21 0,21-21 16,-21 0-16,1 0 0,-1-1 0,0 1 15,0 0-15,0 0 0,0-21 16,-21 20-16,0 1 0,0-21 0,0 21 16,0 0-16,0-1 0,0 1 15,0 0-15,-21 21 16,0 21-1,0-21-15,21 21 16,0 1-16,0-1 0,0 21 0,-21-21 16,21 0-16,0 1 0,0-1 15,0 0-15,0 0 0,0 0 0,0 0 16,21 1-16,0-1 0,-21 0 16,21-21-16,0 21 0,1-21 15,-1 0-15,0 0 0,0 0 0,0 0 16,0 0-16,1 0 0,-1-21 0,21 21 15,-21-21-15,0 0 0,1-1 16,-1 1-16,0-21 0,0 21 0,0-22 16,0 22-16,-21-21 0,22 0 15,-22-1-15,21 1 0,-21-22 0,21 22 16,-21 0-16,0 21 0,0-22 0,0 22 16,0-21-16,0 21 0,0-1 15,0 44 16,0-1-31,0 0 16,0 0-16,0 21 0,-21 1 0,21-1 16,0-21-16,0 22 0,0-1 15,0 0-15,0 1 0,0-22 0,0 21 16,0-21-16,0 22 0,0-22 0,0 0 16,0 0-16,0 0 0,21 0 15,-21 1-15,21-1 0,0-21 0,0 0 16,1 0-16,-1 0 15,0 0-15,0 0 0,0 0 0,0-21 16,1 21-16,-1-22 0,0 1 16,0 0-16,0 0 0,0-21 15,1 20-15,-1 1 0,0 0 0,-21-21 16,0 21-16,21-1 0,-21 1 0,0 0 16,0 0-16,0 42 31,0 0-16,0 0-15,0 22 0,-21-22 16,21 0-16,0 0 0,0 0 0,0 1 16,0-1-16,0 0 15,0 0-15,0 0 0,21-21 16,0 21-16,0-21 16,1 0-16,-1 0 0,0 0 0,0 0 15,0 0-15,0-21 0,1 21 0,-1-21 16,0 0-16,0 0 0,-21 0 15,21-1-15,0 1 0,-21 0 0,0 0 16,22 0-16,-1-22 0,0 22 16,-21 0-16,0 0 0,0 42 47,-21 0-47,21 0 0,0 1 15,-21-1-15,21 0 0,0 21 16,0-21-16,0 1 0,0-1 15,0 0-15,0 0 0,0 0 16,21-21-16,0 0 16,0 0-16,0 0 0,0 0 15,1 0-15,-1 0 0,0 0 0,-21-21 16,21 0-16,0 21 0,0-21 16,-21 0-16,0-1 0,0 1 0,0 0 15,0 0-15,0 0 0,0 0 16,0-22-16,-21 43 0,21-21 0,-21 0 15,0 21-15,0 0 0,0 0 0,-1 0 16,1 0-16,0 0 16,42 0 31,0 0-47,1 0 0,-1 0 0,0 0 15,0 0-15,0 0 0,0-21 16,1 21-16,-1-21 0,0 21 0,64-22 15,-64 22 1,21-21-16,-21 21 0,0 0 0,1 0 16,-1 0-16,0 0 15,-21 21-15,0 1 16,0-1-16,0 0 0,0 0 16,0 0-16,0 0 0,0 1 0,-21-1 15,21 0-15,-21 0 0,21 0 16,0 0-16,0 1 0,0-1 15,0 0-15,0 0 16,0-42 31,21 0-47,-21 0 16,21-1-16,-21 1 0,21 0 15,-21 0-15,21-21 0,0 20 0,1-20 16,-1 21-16,0-21 0,0 20 15,0 1-15,22 0 0,-22 0 16,0 0-16,21 0 0,-21-1 0,1 22 16,-1 0-16,0 0 0,0 0 0,0 0 15,-21 22-15,21-1 16,-21 0-16,0 0 0,0 0 0,0 22 16,0-22-16,0 0 0,0 0 15,0 21-15,0-20 0,0-1 0,0 0 16,0 0-16,0 0 0,0 0 0,0 1 15,0-1-15,22 0 16,-1-21 0,0 0-16,0 0 15,0 0-15,0 0 0,1 0 16,-1-21-16,0 0 0,0 21 0,0-22 16,0 1-16,1 0 0,-1 0 15,0-21-15,0 20 0,0 1 0,0-21 16,1 21-16,-1 0 0,-21-1 15,0 1-15,21 0 0,-21 0 0,0 0 16,0 0-16,0-1 16,-21 22 15,0 0-31,21 22 0,0-1 0,-22 0 16,22 0-16,-21-21 0,21 21 15,0 0-15,0 1 0,0-1 0,0 0 16,0 0-16,0 0 15,21 0-15,1-21 0,-1 22 16,0-22-16,0 21 0,0 0 16,0-21-16,-21 21 15,22-21-15,-1 21 16,-21 0-16,0 1 16,0-1-1,-21-21 1,-1 21-16,1-21 0,0 0 0,0 21 15,0-21-15,0 0 16,-1 0-16,1 0 16,0 0-16,0 0 31,0 0-31,21-21 0,0 0 16</inkml:trace>
  <inkml:trace contextRef="#ctx0" brushRef="#br1" timeOffset="-183745.5">22437 5376 0,'0'0'0,"-22"0"16,22 22 62</inkml:trace>
  <inkml:trace contextRef="#ctx0" brushRef="#br1" timeOffset="-183385.9">21399 5673 0,'-21'0'31,"64"0"-15,-1 0-16,-21 0 0,0 0 15,0 0-15,22 0 0,-22 0 16,21-21-16,-21 21 0,1 0 0,20 0 16,-21 0-16,0-22 0,0 22 15,1-21-15,-22 0 31,-22 21-15,1 0-16</inkml:trace>
  <inkml:trace contextRef="#ctx0" brushRef="#br1" timeOffset="-181056.09">13674 7938 0,'0'21'31,"-22"-21"78,1 0-30,0 0-33,0 0-14,21 21-32,-21-21 15,0 0 1,-1 0-16,1 0 16,0 0-1,0 0 1,0 0-16,0 0 15,-1 0-15,1 0 16,0 0 0,0 0-16,0 0 15,42 0 63,0 0-78,0 0 16,0 0-16,1 0 0,-1 0 16,0 0-16,0 0 0,0 0 15,0 0-15,1 0 0,20 0 0,-21 0 16,21 0-16,-20 0 0,20 0 16,-21 0-16,21 0 0,1 0 15,-1 0-15,0 0 0,1 0 0,-1 0 16,0 0-16,22 0 0,-22 0 0,22-21 15,-22 21-15,0 0 0,1 0 16,20 0-16,-42 0 0,22 0 0,-1 0 16,0 0-16,-20 0 0,-1 0 15,21 0-15,-21 0 0,0 0 0,1 0 16,-1 0-16,0 0 16,0 0-16,-21-21 125,-21 21-125,21-22 0,-21 22 15,0-21-15</inkml:trace>
  <inkml:trace contextRef="#ctx0" brushRef="#br1" timeOffset="-180391.26">14457 7684 0,'-43'0'31,"43"21"16,0 0-31,22 0-16,-1-21 0,-21 21 15,21-21-15,0 0 0,-21 21 16,21-21-16,0 0 0,1 22 0,-1-22 15,0 0-15,0 21 0,0-21 16,0 21-16,1-21 0,-1 0 0,0 0 16,0 0-16,0 0 0,0 0 0,1 0 15,-1 0-15,-21 21 0,21-21 16,0 0-16,0 0 0,0 0 16,1 0-16,-44 0 78,1 0-78,0 21 0,0 0 15,0-21-15,21 22 0,-21-22 0,-1 21 16,1 0-16,0 0 0,0 0 16,0-21-16,0 21 0,-1 1 0,-20 20 15,21-42-15,0 21 0,0 0 16,-1 0-16,1 1 0,0-1 15,0 0-15,21 0 0,-21-21 0,21 21 0,-21-21 16,21 21-16,-22-21 16,22 22-16,0-44 93</inkml:trace>
  <inkml:trace contextRef="#ctx0" brushRef="#br1" timeOffset="-179300.88">16637 7832 0,'0'0'16,"0"21"-16,21-21 15,0 0 1,0 0-16,1 0 0,-22-21 16,21 21-16,0-21 0,0 21 0,-21-22 15,21 1-15,0 0 16,-21 0-16,0 0 0,0 0 15,0-1-15,-21 1 16,0 0-16,0 21 0,-21-21 16,20 21-16,1 0 0,-21-21 0,21 21 15,-22 0-15,22 0 0,-21 0 16,21 0-16,0 0 0,-22 21 0,22-21 16,0 21-16,0 0 0,0 0 0,-1 22 15,1-22-15,0 0 16,21 21-16,0-20 0,0-1 0,0 21 15,0-21-15,0 22 0,0-22 0,0 0 16,0 0-16,0 0 0,0 0 16,21 1-16,0-1 0,1-21 0,-1 0 15,0 0-15,21 0 0,-21 0 16,1 0-16,20 0 0,-21 0 0,21-21 16,-20-1-16,20 1 0,-21 0 0,0 0 15,22 0-15,-22-22 0,21 22 16,-21-21-16,0 21 0,1-22 15,-1 1-15,0 0 0,0-1 0,-21 1 16,0 0-16,0-1 0,21 1 16,-21 0-16,0-1 0,0 1 0,0 21 15,0-21-15,0 20 0,0 1 16,-21 0-16,21 42 31,-21 0-31,21 22 0,0-22 0,0 21 16,0 1-16,0-1 0,0 0 0,0 1 15,0-1-15,0 0 0,0 1 16,0-1-16,0 0 0,0-21 0,0 22 16,0-22-16,0 21 0,21-21 15,-21 1-15,21-1 0,0-21 16,-21 21-16,22-21 0,-1 0 0,0 0 16,0 0-16,0 0 15,0-21-15,1 0 0,20-1 0</inkml:trace>
  <inkml:trace contextRef="#ctx0" brushRef="#br1" timeOffset="-178849.17">17505 7578 0,'0'0'0,"0"-21"32,-21 21-17,-1 21-15,22 0 16,-21 0-16,21 0 0,0 0 15,-21 1-15,21-1 0,-21 0 0,0 0 16,21 21-16,-21-20 0,21-1 16,0 0-16,-22 0 0,22 21 0,0-20 15,0-1-15,0 0 16,0 0-16,22-21 0,-1 0 0,0 21 16,0-21-16,0 0 0,0 0 0,1 0 15,-1 0-15,0-21 0,0 0 16,21 21-16,-20-21 0,-1 0 0,0-1 15,0 1-15,0 0 0,0 0 16,1-21-16,-1 20 0,-21 1 0,0 0 16,0-21-16,0 21 0,0-1 15,0 1-15,0-21 0,-21 21 0,-1 21 16,1-21-16,0 21 0,0 0 16,0 0-16,0 0 0,-1 0 0,1 0 15,0 21-15,0 0 0,0-21 16,0 21-16,21 0 0,0 0 0,0 1 15,-22-1-15,22 0 0,0 0 0,0 0 16,0 0-16,0 1 16,22-22-16,-1 0 0,0 0 0,0 0 15,0 0-15,0 0 0</inkml:trace>
  <inkml:trace contextRef="#ctx0" brushRef="#br1" timeOffset="-177724.69">18013 7599 0,'0'0'0,"21"0"0,-42 0 47,21 21-47,0 0 0,0 0 16,-21 1-16,21 20 0,0-21 15,-22 0-15,22 0 0,0 22 16,0-22-16,0 0 0,0 21 0,0-20 15,0-1-15,0 0 0,0 0 16,0 0-16,0 0 0,22 1 16,-1-22-16,0 0 0,0 0 15,0 0-15,0 0 16,1 0-16,-1-22 0,0 1 0,-21 0 16,21 0-16,0 0 0,0 0 15,1-1-15,-22-20 0,21 21 0,0 0 16,-21 0-16,21-1 0,-21 1 0,0 0 15,21 0-15,-21 0 0,21 21 16,-21-21-16,0 42 31,0 0-15,0 0-16,0 0 0,-21 0 16,21 1-16,0-1 0,0 0 0,0 0 15,0 0-15,0 0 0,0 1 16,0-1-16,0 0 0,0 0 0,21 0 15,1-21-15,-1 0 16,0 0-16,0 0 0,21 0 16,-20 0-16,-1 0 0,0 0 15,21-21-15,-21 0 0,1 0 16,-1 0-16,0-1 0,0 1 0,0 0 16,-21 0-16,0 0 0,0 0 0,0-1 15,0 1-15,0 0 0,0 0 16,0 0-16,-21 21 0,0 0 0,0 0 15,0-21-15,-1 21 0,44 0 47,-1 0-31,0 0-16,0 0 0,0-22 0,0 22 16,22 0-16,-22-21 0,0 0 15,0 21-15,22 0 0,-22 0 16,0-21-16,0 21 0,0 0 0,0 0 15,1 0-15,-1 0 0,0 0 16,-21 21-16,21 0 16,-21 0-16,0 1 15,0-1-15,0 0 0,0 0 0,0 0 16,0 0-16,0 1 0,0-1 16,0 0-16,0 0 0,-21 0 0,21 0 15,0 1-15,0-1 0,0 0 16,0 0-16,0 0 0,0 0 15,0-42 17,0 0-17,0 0-15,0 0 0,0 0 16,0-22-16,0 22 16,0 0-16,21 0 0,0 0 0,-21-1 15,21 1-15,1-21 0,-1 21 0,0 0 16,0-1-16,0 1 0,0 0 15,22 0-15,-22 0 0,21 21 16,1 0-16,-22 0 0,0 0 0,21 0 0,-21 0 16,1 0-16,-1 21 15,-21 0-15,21 0 0,-21 0 16,0 1-16,0-1 0,0 0 0,0 0 16,0 0-16,0 0 0,0 22 15,0-22-15,0 0 0,0 0 16,0 0-16,0 1 0,0-1 15,21-42 17,-21-1-17,21 22-15</inkml:trace>
  <inkml:trace contextRef="#ctx0" brushRef="#br1" timeOffset="-176781.29">19833 7938 0,'0'0'0,"0"21"0,21-21 15,0 0 1,1 0-16,-1 0 15,0 0-15,-21-21 0,21 21 16,0-22-16,-21 1 0,21 21 16,1-21-16,-22 0 0,21 0 15,-21 0-15,21-1 0,-21-20 0,0 21 16,21-21-16,-21 20 0,0-20 0,0 21 16,0-21-16,0 20 0,0-20 15,0 0-15,0 21 0,0-22 0,0 22 16,0-21-16,0 21 0,0-1 15,0 1-15,0 42 32,0 1-32,0 20 0,-21-21 15,21 21-15,0-20 0,0 20 0,0 0 16,-21 1-16,21-1 16,-21 0-16,21 1 0,0-22 0,0 21 15,0 0-15,0 1 0,0-22 0,0 21 16,0-21-16,0 1 0,0 20 15,0-21-15,0 0 0,0 0 16,21-21-16,0 0 0,0 0 0,0 0 16,0 0-16,1 0 0,-1-21 15,0 21-15,21-21 0,-21 0 0,22 0 16,-22 0-16,0-1 0,0-20 0,0 21 16,1 0-16,-1 0 15,0-22-15,0 22 0,-21 0 0,21 0 0,-21 0 16,0-1-16,0 1 15,0 42 1,-21 1 0,21-1-16,-21 0 15,21 0-15,-21 0 0,21 22 0,0-22 16,0 0-16,0 0 0,0 0 0,0 0 16,0 1-16,0-1 0,0 0 15,0 0-15,21-21 0,0 0 0,0 21 16,0-21-16,1 0 0,-1 0 0,0 0 15,21 0-15,-21 0 0,1-21 16,20 21-16,-21-21 0,21 0 16,-20 0-16,-1-1 0,21 1 0,-21 0 15,0 0-15,1 0 0,-22 0 16,21-22-16,-21 22 0,21-21 0,-21 21 16,0-1-16,0 1 0,0-21 15,-21 21-15,0 0 0,-1 21 0,1-22 16,0 22-16,-21 0 0,-1 0 15,22 0-15,-21 0 0,0 0 0,-1 0 16,1 22-16,21-1 0,-22 0 0,22 0 16,-21 0-16,21 0 0,21 1 15,-21-1-15,21 0 0,0 21 16,0-21-16,0 1 0,0-1 16,21 0-16,0 0 0,0-21 0,0 0 15,0 21-15,22-21 0,-22 0 16,21 0-16,-21 0 0,22 0 0,-1 0 15</inkml:trace>
  <inkml:trace contextRef="#ctx0" brushRef="#br1" timeOffset="-175741.87">21442 7641 0,'0'-63'16,"0"126"-16,0-147 0,0 62 15,-21 1-15,-1 21 0,1-21 16,0 21-16,0 0 16,0 0-16,0 0 0,-1 21 15,1 0-15,0-21 0,0 22 16,0-1-16,0 0 0,-1 21 0,22-21 16,-21 1-16,0-1 0,21 21 0,0-21 15,0 0-15,0 1 0,0-1 16,0 0-16,0 0 0,0 0 0,0 0 15,21 1-15,0-22 16,1 0-16,-1 0 16,0 0-16,0 0 0,0 0 0,0 0 15,1-22-15,-1 1 0,0 0 16,0 0-16,0 0 0,-21 0 16,21-1-16,-21 1 0,22-21 0,-22 21 15,0 0-15,0-1 0,0 1 0,0 0 16,0 0-16,0 0 15,0 42 1,0 0 0,0 0-16,-22 0 0,22 1 15,0-1-15,0 0 0,0 0 16,0 0-16,0 0 0,0 1 0,0-1 16,22 0-16,-22 0 0,21 0 15,0-21-15,0 21 0,0-21 0,0 0 16,1 22-16,-1-22 0,21 0 15,-21 0-15,22 0 0,-1 0 0,-21 0 16,21-22-16,1 22 0,-22-21 0,21 0 16,-21 21-16,22-21 0,-22 0 15,0 0-15,0-1 0,0 1 0,-21 0 16,0 0-16,22 0 0,-22 0 0,0-1 16,0 1-16,0 0 0,0 0 15,-22 0-15,1 21 16,0 0-16,0 0 0,0 0 0,0 0 15,-1 0-15,-20 0 0,21 21 16,0-21-16,0 21 0,-22 0 0,22 0 16,0 1-16,0-1 0,0 0 15,21 0-15,0 0 0,0 0 0,0 1 16,0-1-16,0 0 0,0 0 0,0 0 16,21-21-16,0 21 15,0-21-15,0 0 0,0 0 16,22 0-16,-22 0 0,0 0 0,0 0 15,0-21-15,22 21 0,-22-21 16,0 0-16,0 21 0,0-21 16,-21-22-16,22 22 0,-1 0 0,-21-21 15,0 21-15,21-22 0,0 1 16,-21 0-16,21-1 0,-21-20 0,0 20 16,0 1-16,21 0 0,-21-1 15,0 1-15,0 21 0,0 0 0,0 0 16,0-1-16,0 1 0,-21 42 31,21 1-31,0-1 0,-21 0 16,21 21-16,-21 1 0,21-1 15,0 0-15,0 1 0,0-1 16,-21 0-16,21 1 0,0-1 0,0 0 16,0 1-16,0-22 0,0 21 15,21-21-15,0 0 0,-21 1 0,21-1 16,0 0-16,22-21 0,-22 0 0,0 21 15,0-21-15,22 0 0,-22 0 16,0 0-16,0-21 0,0 21 0,0-21 16,1 0-16,20-1 0</inkml:trace>
  <inkml:trace contextRef="#ctx0" brushRef="#br1" timeOffset="-59566.03">995 9821 0,'0'-21'125,"0"0"-110,0 0-15,21 21 16,-21-21-16,0 0 16,0-1-16,0 1 15,0 0-15,0 0 16,0 0-16,0 0 15,-21 21-15,0 0 0,21-22 0,-22 22 16,22-21-16,-21 21 16,0 0-16,0 0 0,0 0 15,0 0-15,-1 0 0,1 21 16,0 1-16,0-1 0,-21 0 0,20 0 16,1 0-16,0 0 0,0 22 15,0-22-15,0 21 0,-1 1 0,1-22 16,21 21-16,-21 0 0,0 1 15,0-1-15,21 0 0,0-20 0,0 20 16,-21 0-16,21-21 0,0 22 16,0-1-16,0 0 0,0-20 15,0 20-15,0-21 0,21 21 0,-21-20 16,21-1-16,0 21 0,0-42 16,0 21-16,1 0 0,-1-21 15,0 0-15,0 0 0,21 0 0,-20 0 16,-1 0-16,21 0 0,-21 0 15,0-21-15,1 0 0,-1 21 0,21-21 16,-21 0-16,0-22 0,1 22 16,-1 0-16,0-21 0,0 21 0,0-22 15,-21 22-15,21-21 0,1 21 16,-22-1-16,0 1 0,21-21 16,-21 21-16,21 0 0,-21-1 15,0 1-15,0 0 16,0 42 15,0 0-31,0 1 16,-21 20-16,21-21 15,0 0-15,-21 0 0,21 22 0,0-22 16,0 21-16,0-21 0,0 22 16,0-22-16,-43 0 0</inkml:trace>
  <inkml:trace contextRef="#ctx0" brushRef="#br1" timeOffset="-59136.55">1333 10520 0,'0'0'0,"22"-21"0,-1 0 16,0 21-16,0-22 0,-21-20 0,21 21 15,0 0-15,1-22 0,-22 22 16,21 0-16,-21-21 0,21 21 0,-21-1 16,0 1-16,0 0 0,0 0 15,21 0-15,-21 0 0,0-1 16,0 44 15,0-1-15,0 0-16,0 0 0,0 0 15,0 0-15,0 1 16,0 20-16,0-21 0,0 0 0,0 22 0,0-22 16,0 0-16,0 0 15,0 21-15,21-20 0,0-1 16,1-21-16,-1 21 0,0-21 15,0 0-15,0 0 0,0 0 16,22-21-16,-22 21 0,0-21 0,0-1 16,22-20-16,-22 21 0,0 0 15,0-22-15,21 22 0,-20-21 0,-1 21 16,-21-22-16,21 22 0,-21 0 16,21 0-16,-21 0 0,0 0 15,-21 21 1,0 0-1</inkml:trace>
  <inkml:trace contextRef="#ctx0" brushRef="#br1" timeOffset="-58259.05">1990 10329 0,'21'43'31,"-21"-22"-31,0 0 0,21 0 0,21 43 31,-42-43-31,0 0 16,-21-21 15,0-21-31,21 0 0,-21 21 16,0-21-16,-1-1 0,1 1 15,21 0-15,-21 21 0,0 0 16,21 21 15,0 0-31,0 1 0,0-1 16,0 0-16,21-21 0,0 21 15,-21 0-15,21-21 0,1 21 0,-1 1 16,0-22-16,0 0 0,0 0 16,22 0-16,-22 0 0,21 0 0,0 0 15,-20-22-15,20 22 0,0-21 16,1 0-16,-22 0 0,21-21 16,-21 20-16,22-20 0,-22 21 0,0-21 15,0-1-15,0 1 0,0 0 16,-21-1-16,22 1 0,-22 0 0,21-1 15,-21 1-15,0 0 0,0 20 0,0-20 16,0 21-16,0-21 0,0 20 16,0 1-16,0 0 0,0 0 15,0 42 17,0 0-32,-21 0 0,21 22 15,0-1-15,0-21 0,0 22 16,0-1-16,-22 0 0,22 1 0,0-1 15,0 0-15,0 1 0,0-1 16,0 0-16,0 1 0,0-22 0,0 21 16,0-21-16,0 0 0,0 1 15,22-1-15,-22 0 0,21-21 0,0 0 16,0 0-16,0 0 0,0 0 0,1 0 16,-1-21-16,0 0 0,0-1 15,0 1-15,0 0 0,-21 0 0,22 0 16,-1-22-16,0 22 0,-21 0 0,0-21 15,0 21-15,21-1 0,-21 1 16,21 21-16,-21-21 0,0 0 16,0 42 15,0 0-31,0 0 16,0 1-16,-21 20 0,21-21 15,0 0-15,0 22 0,0-22 0,0 0 16,0 0-16,0 0 0,0 0 0,21 1 15,0-1-15,1-21 16,-1 0-16,0 0 0,0 0 0,0 0 16,0 0-16,1 0 0,-1-21 15,21 21-15,-21-22 0,0 1 0,1 0 16,-22-21-16,21 21 0,-21-1 16,21-20-16,-21 21 0,0-21 0,0 20 15,0 1-15,-21 0 0,0-21 16,-1 21-16,1 21 0,0-22 0,0 22 15,0-21-15,0 21 0,-1 0 16</inkml:trace>
  <inkml:trace contextRef="#ctx0" brushRef="#br1" timeOffset="-58180.09">2879 10160 0</inkml:trace>
  <inkml:trace contextRef="#ctx0" brushRef="#br1" timeOffset="-58048.17">2498 9991 0,'0'0'0,"-22"0"15</inkml:trace>
  <inkml:trace contextRef="#ctx0" brushRef="#br1" timeOffset="-57908.25">2984 9948 0,'22'0'0,"-1"0"0,21 0 15,-21 0 1,0 0-16</inkml:trace>
  <inkml:trace contextRef="#ctx0" brushRef="#br1" timeOffset="-57869.27">3048 9991 0</inkml:trace>
  <inkml:trace contextRef="#ctx0" brushRef="#br1" timeOffset="-56185.13">2413 9948 0,'0'0'0,"-21"22"0,0-22 0,-1 0 15,22 21 1,22-21 0,20 0-1,-21 0-15,21 0 0,1-21 0,-1-1 16,22 22-16,-22-21 0,21 21 16,-20-21-16,20 0 0,-20 21 15,20-21-15,-21 21 0,1 0 0,-22-21 16,21 21-16,-21 0 0,1 0 15,-1 0-15,0 0 0,-21 21 79,21-21-79,0 0 15</inkml:trace>
  <inkml:trace contextRef="#ctx0" brushRef="#br1" timeOffset="-55336.59">3598 9970 0,'0'0'0,"-21"-22"31,0 22-31,21 22 32,0-1-32,0 0 15,0 0-15,0 0 0,0 22 0,0-22 16,0 0-16,0 0 0,0 21 15,0-20-15,0-1 0,0 21 0,0-21 16,0 0-16,0 1 0,0-1 0,0 0 16,0 0-16,0-42 31,0 0-15,0 0-16,0-1 15,0 1-15,0 0 0,0 0 0,0-21 16,0 20-16,0 1 0,0 0 15,0 0-15,0-21 0,21 20 0,-21 1 16,21 0-16,0 21 0,1-21 0,-1 0 16,0 0-16,0 21 0,0 0 15,0 0-15,1 0 0,-1 0 0,0 0 16,0 0-16,0 21 0,0 0 16,1-21-16,-1 21 0,-21 0 0,0 0 15,21 22-15,-21-22 0,0 0 16,0 0-16,0 0 0,0 1 0,0-1 15,0 0-15,0 0 0,0 0 16,0 0-16,-21-21 16,21 22-16,0-44 31,0 1-15,0 0-16,0 0 0,0 0 0,0 0 15,0-1-15,21-20 0,0 21 0,0 0 16,0-22-16,1 22 0,-1-21 15,0 21-15,0 0 0,0-1 16,0 1-16,1 0 0,-1 0 0,0 21 16,0 0-16,21 0 0,-20 0 0,-1 0 15,0 21-15,-21 0 0,0 0 16,21 1-16,-21-1 0,0 21 16,0-21-16,0 0 0,0 22 0,0-22 15,-21 0-15,21 0 0,0 0 0,-21 1 16,21-1-16,0 0 0,-21-21 15,21 21-15,0-42 47,21 0-31,0 21-16,-21-21 0</inkml:trace>
  <inkml:trace contextRef="#ctx0" brushRef="#br1" timeOffset="-55089.42">4635 9927 0,'0'0'0,"22"0"0,-22 21 31,-22 1-15,22-1-16,0 0 0,0 0 0,-21 0 16,21 0-16,-21 1 0,21-1 15,-21 21-15,21-21 0,-21 0 16,21 1-16,0-1 0,0 0 15,-21-21-15,21 21 0,0-42 47,0 0-47,21 0 16,-21-1-16</inkml:trace>
  <inkml:trace contextRef="#ctx0" brushRef="#br1" timeOffset="-54789.6">4657 9716 0,'-22'0'16,"1"0"-16,21 21 15,-21-21-15,21 21 0,0 0 16,21-21 0,0 0-1,1 0-15,-1-21 16,-21 0-16,0 0 15,-21-1 1,-1 22 0,1 0-16,0 0 0,0 22 15,0-1 1,21 0-16,0 0 16,0 0-16,0 0 15,21-21-15,0 0 0,0 0 16</inkml:trace>
  <inkml:trace contextRef="#ctx0" brushRef="#br1" timeOffset="-54117.5">5038 10033 0,'21'-21'47,"0"21"-47,0 0 0,0 0 0,0 0 16,1 0-16,-1 0 0,0 0 16,-21 21-1,0 0-15,0 0 0,0 1 16,0-1-16,0 0 0,-21 0 0,0 0 15,-1 0-15,1 1 0,0-1 16,0 0-16,0 0 0,-22 0 0,22 0 16,0 1-16,0-22 0,21 21 15,-21-21-15,42 0 47,0-21-47,0 21 0,0 0 16,22 0-16,-22 0 0,0-22 0,0 22 15,0 0-15,1 0 16,-1 0-16,0 22 0,0-22 0,0 21 16,0 0-16,-21 0 0,22 0 0,-1 0 15,-21 1-15,0 20 0,0-21 16,21 21-16,-21-20 0,0 20 0,0 0 16,0 1-16,0-1 0,0 0 15,0 1-15,0-1 0,-21 0 16,0 1-16,-1 20 0,1-21 0,0 1 15,0-1-15,-21 0 0,20 1 0,1-22 16,-21 21-16,21-21 0,-22 1 16,22-22-16,-21 21 0,0-21 0,-1 0 15,1 0-15,0 0 0,-22-21 0,22-1 16,-1 1-16,1 21 0,0-21 16,21 0-16,-22 0 0,22-22 0,0 22 15,0 0-15,21 0 0,0 0 0,0 0 16,0-1-16,0 1 0,0 0 15,0 0-15,0 0 0,21 0 16,0-1-16,0 1 0,0-21 0,1 21 16,20-22-16,-21 1 0</inkml:trace>
  <inkml:trace contextRef="#ctx0" brushRef="#br1" timeOffset="-52225.59">5863 10075 0,'21'0'0,"-42"0"0,42-21 16,-21 0-16,0 0 16,21 0-16,-21 0 15,0-1-15,0 1 0,0 0 0,0 0 16,0 0-16,-21 0 0,0-1 15,0 22-15,0 0 16,0 0-16,-22 0 0,22 0 0,0 0 16,0 22-16,0-22 0,-22 21 15,22 0-15,0 21 0,0-21 16,0 22-16,-1-22 0,1 21 0,0-21 16,21 22-16,0-22 0,0 21 15,0-21-15,0 1 0,0-1 0,0 0 16,21 0-16,0 0 0,1-21 0,-1 0 15,21 0-15,-21 0 0,0 0 16,22 0-16,-22 0 0,0-21 0,21 0 16,-20 0-16,-1 0 0,21-1 0,-21 1 15,0 0-15,-21-21 0,22-1 16,-1 22-16,-21-21 0,21 0 0,-21 20 16,0-20-16,0 21 0,0-21 0,0 20 15,0 1-15,0 0 16,0 42-1,-21 22 1,21-22-16,0 0 0,0 21 16,0-21-16,0 22 0,0-22 0,0 21 15,0-21-15,0 22 0,0-22 16,0 0-16,0 0 0,21 0 0,-21 1 16,21-22-16,0 21 0,0-21 15,1 0-15,-1 0 0,0 0 16,0 0-16,0 0 0,0-21 0,1-1 15,-1 1-15,0 0 0,0 0 0,0-21 16,-21 20-16,21-20 16,1-21-16,-1 20 0,-21 1 0,21-22 15,0 1-15,-21 21 0,0-22 0,21 22 16,-21-1-16,0 1 0,21 0 16,-21 21-16,0-1 0,0 1 0,0 0 15,0 0-15,0 42 16,0 0-1,-21 0-15,21 22 0,0-1 0,0 0 16,-21 1-16,21-1 0,0 22 16,0-22-16,0 21 0,0-20 0,0-1 15,0 22-15,0-43 0,0 21 0,0 0 16,0 1-16,0-22 16,0 0-16,0 0 0,0 0 0,0 1 15,21-1-15,0-21 0,1 0 0,-1 0 16,0 0-16,0 0 0,0 0 15,0-21-15,1 21 0,-1-22 0,21 1 16,-21 0-16,0 0 0,1-21 0,-1 20 16,0-20-16,0 21 0,-21 0 15,21-22-15,-21 22 0,21 0 0,-21 0 16,0 0-16,0 0 0,0 42 31,0 0-15,0 0-16,0 0 0,0 0 0,0 1 15,0-1-15,0 0 0,0 0 16,0 0-16,0 0 0,0 1 0,0-1 16,0 0-16,0 0 0,0 0 15,22-21-15,-1 0 16,0 0-16,0 0 0,0 0 0,0 0 16,1 0-16,-1 0 0,0-21 15,0 0-15,0 0 0,0 0 16,-21-1-16,22 1 0,-22 0 15,21 0-15,-21 0 0,0 0 0,0-1 16,21 1-16,-21 0 0,0 42 47,0 0-47,0 1 16,0-1-16,0 0 0,0 0 0,-21 0 15,21 0-15,0 1 0,0-1 0,0 0 16,0 0-16,0 0 15,21-21 1,0 0-16,0 0 0,0 0 16,1 0-16,-1-21 15,-21 0-15,21 0 0,-21 0 16,21-1-16,-21 1 0,0 0 16,0 0-16,0 0 0,0 0 15,0-1-15,-21 1 0,0 0 0,0 0 16,-1 21-16,1 0 15,0 0-15,42 0 47,0 0-31,1-21-16,-1 21 0,0 0 0,0 0 16,0-21-16,0 21 0,-21-22 0,43 22 15,-22 0-15,0 0 0,0 0 16,0 0-16,1 0 0,-1 0 15,0 0-15,-21 22 0,21-1 16,-21 0-16,0 0 16,0 0-16,0 0 0,0 1 15,0-1-15,0 0 0,0 0 16,0 0-16,0 0 16,0 1-16,0-1 0,0 0 15,0 0 1,0-42 46,0 0-62,0 0 0,0-1 0,0 1 16,0 0-16,0 0 0,0 0 0,21-22 16,0 22-16,1-21 0,-1 21 15,0-22-15,0 22 0,0 0 16,22-21-16,-22 21 0,21-1 0,-21 1 0,22 0 15,-1 21-15,-21 0 0,0 0 16,22 0-16,-22 0 0,0 0 0,0 21 16,-21 0-16,21 1 0,-21-1 0,0 21 15,21-21-15,-21 0 0,0 22 16,0-22-16,0 21 0,0-21 16,0 1-16,0-1 0,-21 0 0,21 0 15,0 0-15,-21-21 0,21 21 16,0 1-16,-21-22 0,21-22 47,0 1-47,0 0 15,0 0-15,-21 0 0</inkml:trace>
  <inkml:trace contextRef="#ctx0" brushRef="#br1" timeOffset="-52005.11">7747 9440 0,'0'0'15,"-21"0"-15,0 0 0,-1 0 78,1 0-62,0 0-16</inkml:trace>
  <inkml:trace contextRef="#ctx0" brushRef="#br1" timeOffset="-51761.25">6392 9673 0,'0'0'16,"-21"0"-16,21 21 0,21-21 31,22 0-31,-22 0 0,0 0 0,21 0 0,-21 0 16,22-21-16,-1 21 0,0-21 15,1 21-15,-22 0 0,21-21 16,1 21-16,-22 0 0,0 0 0,21 0 15,-42-21-15,21 21 0,1 0 16,-22-21-16</inkml:trace>
  <inkml:trace contextRef="#ctx0" brushRef="#br1" timeOffset="-51161.74">9694 9462 0,'21'-22'0,"-42"44"0,64-65 0,-43 22 16,0 0-16,0 0 0,0 0 16,0-1-16,-22 22 15,1-21-15,0 21 16,0 0-16,0 0 0,0 0 0,-1 0 16,-20 0-16,21 0 0,0 0 15,0 21-15,-22 1 0,22-1 0,0 0 16,0 0-16,0 21 0,-1 1 0,1-22 15,0 42-15,0-20 0,0-1 16,0 0-16,21 22 0,-22-22 0,22 1 16,0-1-16,0 0 0,0-21 0,0 22 15,0-22-15,0 21 0,22-21 16,-1 1-16,0-22 0,0 21 0,0-21 16,0 0-16,22 0 0,-22 0 0,0 0 15,21 0-15,1-21 16,-22 21-16,21-22 0,1 1 0</inkml:trace>
  <inkml:trace contextRef="#ctx0" brushRef="#br1" timeOffset="-50728.98">10118 9589 0,'0'-22'0,"0"44"0,0-65 0,-22 43 15,1 0 1,0 0-16,0 0 0,0 21 0,0 1 15,-1-1-15,1 0 0,0 21 16,0-21-16,21 22 0,-21-22 16,0 21-16,-1 1 0,22-22 0,0 21 15,0-21-15,-21 0 0,21 22 16,0-22-16,0 0 0,0 0 0,0 0 16,21 1-16,1-22 0,-1 21 15,0-21-15,21 0 0,-21 0 16,1 0-16,20 0 0,-21-21 0,0-1 15,22 22-15,-22-21 0,0 0 0,0 0 16,0 0-16,0 0 0,1-1 16,-22-20-16,21 21 0,-21-21 0,0 20 15,0-20-15,0 0 0,0 21 0,-21-22 16,-1 22-16,1 0 16,21 0-16,-21 21 0,0-21 0,0 21 15,0 0-15,-1 0 0,1 0 0,0 0 16,0 21-16,0 0 0,0-21 15,-1 21-15,22 0 0,-21 0 0,21 1 16,0-1-16,0 0 0,43 0 16,-22-21-16,0 0 0,21 0 15,-21 0-15</inkml:trace>
  <inkml:trace contextRef="#ctx0" brushRef="#br1" timeOffset="-50261.39">10922 9631 0,'0'0'0,"0"-21"16,-42 21-1,20 0-15,1 0 0,0 0 0,-21 0 16,-1 0-16,22 0 0,-21 0 16,21 21-16,-22-21 0,22 21 0,0 0 15,0 0-15,21 1 0,0-1 0,0 0 16,0 0-16,0 0 15,0 0-15,21-21 16,0 0-16,0 0 0,1 22 16,20-22-16,-21 21 0,0-21 15,0 0-15,22 0 0,-22 21 0,0-21 16,0 0-16,0 21 0,1-21 0,-1 0 16,-21 21-16,0 0 15,0 1-15,-43-22 16,22 0-16,0 21 0,-21-21 15,-1 0-15,1 0 0,0 0 0,-1 21 16,22-21-16,-21 0 0,0 0 0,20 0 16,-20 0-16,21 0 0,0 0 15,0 0-15,-1 0 0,1 0 0,0 0 16,0 0-16,21-21 16,21 0 15,0 21-31,0-22 0,1 22 0,-1-21 15,21 21-15,-21-21 0,22 0 0,-1 0 16</inkml:trace>
  <inkml:trace contextRef="#ctx0" brushRef="#br1" timeOffset="-49930.57">11345 9377 0,'0'-85'31,"0"106"0,0 1-15,0-1-16,0 0 0,-21 21 0,21-21 16,-21 22-16,0-22 0,0 21 15,21 1-15,-22-1 0,1 0 0,21 1 16,0-22-16,0 21 0,-21-21 0,21 22 15,0-22-15,0 0 16,0 0-16,0 0 0,0 0 0,21-21 16,0 22-1,1-22-15,-1 0 16,0 0-16,0-22 0,0 22 16,-21-21-16,0 0 0,21 0 0,1 21 15,-22-21-15</inkml:trace>
  <inkml:trace contextRef="#ctx0" brushRef="#br1" timeOffset="-49713.69">11218 9610 0,'0'0'0,"21"0"16,1 0-1,-1 0-15,0-21 0,0 21 0,0 0 16,0 0-16,1 0 0,-1 0 15,21 0-15,-21-22 0,0 22 0,1 0 16,-1 0-16,0 0 0,0 0 16,0 0-16,0 0 15,1 0 1</inkml:trace>
  <inkml:trace contextRef="#ctx0" brushRef="#br1" timeOffset="-49365.9">12552 9652 0,'0'-21'15,"0"42"-15,0-63 0,0 63 47,0 0-31,0 0-16,-21 22 15,21-22-15,0 0 0,0 0 0,-22 21 16,22-20-16,-21-1 0,21 0 0,0 0 16,0 0-16,-21 0 0,21 1 15,0-1-15,0 0 16,21-21 15,-21-21-31,21 0 16,1 21-16,-1-22 0,0 1 0</inkml:trace>
  <inkml:trace contextRef="#ctx0" brushRef="#br1" timeOffset="-48929.14">13039 9631 0,'0'-21'0,"0"42"0,0-63 15,-22 42 1,1 0 0,0 0-16,0 0 0,0 21 0,0-21 15,-1 21-15,1 0 0,0-21 16,0 21-16,0 0 0,0 1 16,21-1-16,0 0 0,0 0 15,21 0 1,0-21-16,0 0 15,0 0-15,0 0 0,1 0 0,-1 0 16,0 21-16,21-21 0,-21 0 16,1 0-16,-1 0 0,0 22 0,0-22 15,0 0-15,0 0 0,-21 21 0,22-21 16,-22 21-16,0 0 16,-22 0-1,1-21-15,21 21 0,-21-21 16,0 0-16,-21 0 0,20 22 0,1-22 15,0 0-15,-21 0 0,21 0 16,-1 0-16,1 0 0,0 0 0,0 0 16,0 0-16,0 0 15,-1 0 1,22-22 0,0 1-16,0 0 15,0 0-15</inkml:trace>
  <inkml:trace contextRef="#ctx0" brushRef="#br1" timeOffset="-48717.14">12615 9335 0,'0'0'0,"0"-22"16,-21 22-16,42 0 62,0 0-46</inkml:trace>
  <inkml:trace contextRef="#ctx0" brushRef="#br1" timeOffset="-47413.41">14499 9483 0,'21'-21'0,"-42"42"0,63-42 0,-42-1 16,22 1-16,-1 0 0,-21 0 15,0 0-15,0 42 32,0 0-17,0 0-15,0 0 0,0 22 16,0-1-16,0 0 0,-21 1 0,-1-1 16,1 22-16,21-22 0,-21 0 0,0 1 15,0 20-15,0-21 16,-1-20-16,1 20 0,0 0 0,21-21 15,-21 1-15,21-1 0,-21 0 0,21 0 16,0-42 15,21 0-15,0 21-16,-21-21 0,0-1 16,0 1-16,21 0 0,-21-21 0,21 21 15,-21-1-15,22-20 0,-22 0 0,0 21 16,0-22-16,21 1 0,-21 21 15,0-22-15,0 22 0,0-21 0,21 0 16,-21 20-16,21 1 0,-21-21 0,0 21 16,21 0-16,0-1 15,-21 1-15,22 0 0,-1 0 0,0 0 16,0 0-16,0-1 0,0 22 0,22-21 16,-22 21-16,0 0 0,0 0 15,22 0-15,-22 0 0,21 0 0,-21 0 16,0 21-16,1 1 0,-1-1 0,0 21 15,-21-21-15,0 22 0,0-1 16,-21-21-16,0 21 0,-1 1 0,-20-1 16,21-21-16,-21 22 0,-1-22 15,1 21-15,21-21 0,-22 0 16,22 1-16,-21-22 0,21 21 0,0-21 16,-1 0-1,1 0-15,21-21 16,0-1-16,0 1 0,0 0 15,21 21 1,1 0 0,-22 21-16,0 0 0,0 1 0,0-1 15,21 0-15,-21 0 0,21 0 16,-21 0-16,0 1 0,0-1 0,21-21 16,0 21-16,0 0 0,-21 0 15,22-21-15,-1 21 0,0-21 0,0 0 16,0 0-16,22 0 15,-22 0-15,0 0 0,21 0 0,-21 0 16,22 0-16,-22-21 0,21 0 16,1 0-16,-22 21 0,21-21 0,-21 0 15,22-1-15,-22-20 0,0 21 0,0 0 16,0 0-16,0-1 0,-21 1 16,0 0-16,0 0 0,0 0 15,-21 21 1,0 0-16,0 21 15,0 0-15,0 0 0,-1 0 0,22 1 16,0-1-16,0 0 0,-21 0 16,21 21-16,0-20 0,0-1 15,0 0-15,0 0 0,0 0 0,0 0 16,0 1-16,21-22 16,1 0-16,-1 21 0,0-21 0,21 0 15,-21 0-15,22 0 0,-1 0 0,-21 0 16,22 0-16,-1-21 0</inkml:trace>
  <inkml:trace contextRef="#ctx0" brushRef="#br1" timeOffset="-45185.56">16023 9843 0,'21'-22'0,"-42"44"0,42-65 0,-21 22 0,0 0 16,0 0-16,0 0 0,-21-1 15,0 22-15,0-21 0,0 21 16,-1 0-16,1 0 0,0 0 0,-21 0 15,21 0-15,-1 21 0,1 1 0,0-1 16,0 0-16,0 0 0,0 21 16,-1-20-16,1 20 0,21-21 0,0 21 15,0-20-15,0-1 0,0 0 16,0 0-16,0 0 0,0 0 0,0 1 16,21-1-16,1 0 0,-1-21 15,0 0-15,0 0 0,0 0 16,0 0-16,22 0 0,-22 0 15,0-21-15,0 0 0,0 21 0,1-22 16,-1-20-16,0 21 0,0-21 16,0 20-16,0-20 0,1-21 0,-1 20 15,0-20-15,0 20 0,0-20 0,-21 21 16,0-22-16,21 22 0,-21-1 16,0 1-16,0 0 0,0 21 0,0-22 15,0 22-15,0 0 0,0 0 0,0 0 16,-21 21-1,21 21-15,0 0 16,0 0-16,0 21 0,-21 1 16,21-1-16,0 0 0,-21 1 15,21 20-15,0-20 0,0 20 0,0-21 16,-21 1-16,21 20 0,0-20 16,0-1-16,0-21 0,0 21 0,0-20 15,0-1-15,21 0 0,0 0 0,0 0 16,0 0-16,22-21 0,-22 0 15,21 0-15,-21 0 0,22 0 0,-22 0 16,21 0-16,-21-21 0,22 0 0,-22 0 16,21 0-16,-21 0 0,1-1 15,-1-20-15,0 21 0,-21-21 16,0 20-16,21-20 0,-21 21 0,0 0 16,0 0-16,0-1 0,0 1 15,0 42 1,-21 1-1,21-1-15,-21 21 0,21-21 16,0 0-16,0 22 0,0-22 0,0 0 16,0 0-16,0 22 0,0-22 0,0 0 15,21 0-15,-21 0 16,21-21-16,0 21 0,0-21 0,1 0 16,-1 0-16,0 0 0,0 0 0,0 0 15,0 0-15,1 0 16,-1-21-16,0 0 0,0 21 0,-21-42 15,21 21-15,0-1 0,1 1 0,-1-21 16,-21 21-16,21-22 0,-21 22 16,21 0-16,-21 0 0,0 0 0,0 0 15,0 42 17,0 21-32,0-21 15,0 0-15,0 1 0,-21 20 16,21-21-16,0 0 0,0 0 0,0 1 15,0-1-15,0 0 0,0 0 0,21 0 16,0 0-16,0 1 16,1-22-16,-1 0 0,0 0 15,0 0-15,0 0 0,0 0 0,1 0 16,20 0-16,-21 0 0,0-22 0,0 1 16,1 0-16,-1 0 0,0 0 15,-21 0-15,21-22 0,0 22 0,0-21 16,1 21-16,-1-22 0,0 22 0,-21-21 15,21 21-15,0 21 0,0-22 16,-21 1-16,22 21 16,-22 21-1,0 1-15,0-1 16,0 0-16,0 0 31,21-21 0,-21-21-31,0 0 16,0 0-16,0-1 16,-21 22-1,-1 0 1,1 0-16,0 0 16,0 22-16,21-1 0,-21-21 0,21 21 15,0 0-15,0 21 16,-21-20-16,21-1 0,0 0 0,-22 0 15,22 0-15,0 22 0,0-22 0,0 0 16,0 0-16,0 0 0,0 0 16,22 1-16,-1-22 0,0 21 15,0-21-15,0 0 0,0 0 0,1 0 16,-1 0-16,21 0 0,-21 0 16,0 0-16,22 0 0,-22 0 0,0-21 15,0 21-15,22-22 0,-22 1 0,0 0 16,0 0-16,0 0 0,0-22 15,1 22-15,-22 0 0,21-21 16,-21 21-16,21-22 0,-21 22 0,0 0 16,0 0-16,0 0 0,0-1 15,-21 22 1,0 0-16,-1 22 0,1-1 16,0 0-16,21 0 15,-21 0-15,21 0 0,0 22 0,0-22 16,0 0-16,-21 0 0,21 0 0,0 1 15,0-1-15,0 0 0,0 0 16,0 0-16,0 0 0,21 1 0,0-1 16,0-21-16,0 0 15,1 21-15,-1-21 0,21 0 0,-21 0 16,22 0-16,-1 0 0,0 0 0,1 0 16,-1 0-16,0 0 0,1 0 15,-1-21-15,0 0 0,1 21 16,-1-22-16,0 1 0,-21 0 0,22 0 15,-1 0-15,-21 0 0,0-22 0,1 22 16,-1 0-16,0 0 0,0 0 16,-21-1-16,0 1 0,0 0 15,0 0-15,-21 21 16,0 0-16,-22 0 16,22 0-16,0 0 0,0 0 0,0 0 15,0 21-15,-1 0 0,1 0 16,0 1-16,0-1 0,0 0 0,0 0 15,21 0-15,-22 0 0,22 1 16,0-1-16,0 0 0,0 0 16,0 0-16,0 0 15,22-21-15,-1 0 0,0 22 0,0-22 16,0 0-16,0 0 0,1 0 16,-1 0-16,0 0 15,0-22-15,0 1 0,0 0 16,1 0-16,-1-21 0,-21 20 15,21-20-15,0 0 0,0-1 0,0 1 16,1 0-16,-1-22 0,-21 22 0,21 0 16,0-1-16,-21 1 0,0 0 15,0-1-15,0 1 0,21 21 16,-21 0-16,0-22 0,0 22 0,0 0 16,0 0-16,-21 21 31,21 21-31,-21 0 0,21 0 15,0 22-15,-21-22 0,0 21 0,21 0 16,-22 1-16,22-1 16,0 22-16,0-22 0,0 21 0,-21-20 0,21-1 15,0 22-15,0-22 0,0-21 16,0 21-16,0 1 0,0-22 16,21 0-16,1 0 0,-1 0 0,0 1 15,0-22-15,0 0 0,0 0 0,1 0 16,20 0-16,-21 0 0,21 0 15,-20 0-15,20-22 0,-21 22 0,21-21 16,-20 0-16,20 21 0,-21-21 0,0 0 16,0 21-16,1-21 0,-1-1 15,0 22-15,-21-21 0,0 0 0,0 0 16,0 0 0</inkml:trace>
  <inkml:trace contextRef="#ctx0" brushRef="#br1" timeOffset="-44995.67">19452 9970 0,'0'0'0,"-21"21"31</inkml:trace>
  <inkml:trace contextRef="#ctx0" brushRef="#br1" timeOffset="-42917.57">952 12361 0,'0'22'47,"-21"-22"15,21 21-46,-21-21-16,0 0 16,0 0-1,0 0 1,-1 0 0,1 0-16,0 0 15,0 0-15,0 0 16,0 0-16,-1 0 15,1 0-15,0 0 0,0 0 16,0 0-16,0 0 0,-1 0 0,1 0 16,0 0-16,0 0 15,42 0 32,0 0-47,0 0 16,1 0-16,-1 0 0,21 0 15,-21 0-15,22 0 0,-1 0 0,0 0 16,1 0-16,-1 0 0,0 0 16,22 0-16,-1 0 0,-20 0 15,20 0-15,1 0 0,20 0 16,-20-21-16,-1 21 0,1-22 0,-1 22 16,1 0-16,-22 0 0,22-21 15,-22 21-15,0 0 0,-21 0 0,22 0 16,-22-21-16,0 21 0,-21-21 31,0 0 0,-21 21-31,0-21 16,0 21 0,21-22-16,-22 22 0,1 0 15,21-21-15,-21 0 0,0 21 16,21-21-16,-21 21 0,0 0 0,-1-21 15,1 21-15,21-21 16,-21 21-16,0-22 16,21 44 31,21-1-32,0-21-15,0 21 0,1-21 16,-1 0-16,0 21 0,21-21 15,-21 0-15,1 0 0,20 21 16,-21-21-16,0 0 0,0 0 0,1 0 16,-1 0-16,0 0 0,0 0 0,0 0 15,0 0 1,-21 21 0,-21 1-1,0-1-15,-21 0 0,21 0 16,-1 0-16,1 0 0,-21 1 15,0-1-15,20 0 0,-20 21 0,0-21 16,21 22-16,-22-22 0,22 0 16,0 0-16,0 22 0,0-22 15,-1 0-15,22 0 0,-21-21 16,21 21-16,0 0 0,21-21 31,1-21-31,-1 0 0,-21 0 16,21 0-16</inkml:trace>
  <inkml:trace contextRef="#ctx0" brushRef="#br1" timeOffset="-41223.86">3492 11875 0,'22'21'15,"-1"0"-15,0-21 31,0 0-15,0 0-16,-21-21 16,21 0-16,-21-1 15,0 1-15,0 0 16,0 0-16,0 0 16,0 0-16,-21-1 0,0 1 15,0 0-15,0 21 0,0 0 16,-1-21-16,1 21 15,0 0-15,0 0 0,0 0 16,0 0-16,-1 21 0,-20 0 0,21 0 16,0 1-16,0-1 0,-1 21 15,1-21-15,21 22 0,-21 20 0,0-21 16,21 1-16,-21 20 0,21-20 16,0-1-16,0 0 0,0 1 0,-21 20 15,21-42-15,0 22 0,0-1 16,0 0-16,0-21 0,0 22 0,0-22 15,0 0-15,21 21 0,-21-20 0,21-1 16,0 0-16,0-21 0,0 21 16,-21 0-16,22-21 0,20 0 0,-21 0 15,0 0-15,0 0 16,22 0-16,-22-21 0,21 0 0,-21 21 0,22-21 16,-22 0-16,21-1 0,-21 1 15,22 0-15,-22-21 0,0 21 16,21-1-16,-20-20 0,-1 21 0,-21 0 15,21-22-15,-21 22 0,21 0 16,-21 0-16,0 0 0,0 0 0,0-1 16,0 1-16,0 0 15,-21 21 1,21 21-16,-21 0 16,21 1-16,-21-1 0,21 0 15,0 0-15,0 0 0,0 0 16,0 1-16,0 20 0,0-21 0,0 0 0,0 0 15,0 1-15,0-1 16,21 0-16,0 0 0,0-21 16,-21 21-16,21-21 0,0 0 15,1 0-15,-1 0 0,0 0 16,0 0-16,0 0 0,0-21 0,1 0 16,-1 21-16,0-21 0,0 0 15,0-1-15,0 1 0,1 0 0,-1 0 16,0-21-16,-21 20 0,21 1 0,-21 0 15,21 0-15,-21 0 16,0 0-16,0-1 0,0 1 16,0 42 15,0 1-31,0-1 16,0 0-16,0 0 0,0 0 15,0 0-15,-21 1 0,21 20 0,0-21 16,0 0-16,0 0 0,0 1 0,0-1 15,0 0-15,0 0 16,21-21-16,64 42 16,-43-42-16,-21 0 15,22 0-15,-22 0 16,21-21-16,1 0 0,-1 0 0,0 21 16,-21-21-16,22-22 0,-1 22 0,0 0 15,-20 0-15,-1-21 0,21 20 16,-42-20-16,21 21 0,-21 0 0,0 0 15,0-1-15,0 1 0,-21 21 16,0 0-16,0 0 16,0 0-16,-1 21 0,1 1 15,21-1-15</inkml:trace>
  <inkml:trace contextRef="#ctx0" brushRef="#br1" timeOffset="-40300.39">4826 12552 0,'0'21'15,"21"-21"-15,-42 0 47,0 0-47,0 0 0,-1-21 16,1 21-16,21-21 16,-21 21-16,0 0 15,21 21 1,21 0-1,0-21 1,0 0-16,1 21 16,-1-21-16,0 0 0,21 0 0,-21 0 15,22 0-15,-1 0 0,-21 0 16,22-21-16,-1 21 0,-21-21 0,21 0 16,1 21-16,-22-21 0,21-1 0,-21 1 15,1-21-15,-1 21 0,21-22 16,-21 22-16,0-21 0,1-22 0,-1 22 15,-21 0-15,21-22 0,0 1 0,-21 20 16,0-20-16,0 21 0,0-1 16,0 1-16,0 0 0,0 20 0,0 1 15,0 0-15,0 0 0,0 0 0,-21 21 32,21 21-32,-21 0 15,21 0-15,0 0 0,0 22 0,0-1 16,-21 0-16,21 1 0,0-1 15,0 22-15,0-22 0,0 0 0,0 22 16,0-22-16,0 0 0,0 1 0,-22-1 16,22-21-16,0 22 0,0-22 15,22 21-15,-1-21 0,-21 0 0,21 1 16,0-22-16,0 0 0,0 0 0,1 0 16,-1 0-16,0 0 0,0 0 15,21 0-15,-20 0 0,-1 0 0,21-22 16,-21 1-16,0 0 0,22-21 15,-22 21-15,0-1 0,0-20 16,-21 21-16,21-21 0,-21-1 0,22 22 16,-22 0-16,0 0 0,0 0 0,0-1 15,0 44 1,-22-22 0,22 42-16,-21-21 0,21 0 0,0 0 15,0 1-15,0 20 0,0-21 16,0 0-16,0 0 0,0 1 0,0-1 15,0 0-15,0 0 0,21 0 16,1-21-16,-1 21 0,0-21 16,0 0-16,0 0 15,0 0-15,1 0 0,-1-21 0,0 0 16,0 0-16,-21 0 0,0 0 0,21-1 16,-21 1-16,21 0 0,-21-21 15,0 21-15,0-22 0,0 22 0,0-21 16,-21 21-16,0-1 0,21 1 0,-21 0 15,0 21-15,0 0 16,-1 0-16,1 0 0,0 0 16,21 21-16,-21-21 0,0 21 15,0-21 1,21 22-16</inkml:trace>
  <inkml:trace contextRef="#ctx0" brushRef="#br1" timeOffset="-40040.53">5292 11938 0,'0'0'0,"21"0"31,0 0-31,21 0 15,1 0-15,-1 0 0,0 0 16,1 0-16,-1 0 0,21 0 0,-20 0 16,-1 0-16,22 0 0,-22 0 0,0 0 15,-21 0-15,22 0 0,-22-21 16,0 21-16,0 0 0,0 0 0</inkml:trace>
  <inkml:trace contextRef="#ctx0" brushRef="#br1" timeOffset="-39981.57">6117 12023 0,'21'0'0,"22"21"15</inkml:trace>
  <inkml:trace contextRef="#ctx0" brushRef="#br1" timeOffset="-39665.72">6435 12086 0,'0'-21'16,"0"0"0,0 0-16,-22 21 31,22 21-15,0 0-16,0 0 15,0 0-15,0 22 0,0-22 0,0 0 16,-21 21-16,21-20 0,0-1 0,0 21 15,0-21-15,0 0 0,-21 1 16,21-1-16,0 0 0,0 0 0,0 0 16,0-42 31,0 0-47,0 0 0,21 0 15,-21-22-15,21 22 16,-21-21-16</inkml:trace>
  <inkml:trace contextRef="#ctx0" brushRef="#br1" timeOffset="-39331.91">6562 12002 0,'63'-64'16,"-21"64"0,-147 64-16,232-128 15,-127 85-15,21-21 0,-21 43 16,21-22-16,-21 0 0,0 21 0,0-21 16,0 22-16,0-1 0,0-21 15,0 22-15,0-22 0,0 0 0,0 21 16,0-21-16,0 1 0,0-1 15,0 0 1,0-42 0,21 0-1,-21-1-15,21 22 0,-21-21 16,21 0-16,1-21 0,-1 21 16,0-22-16,0 22 0,0-21 0,0 21 15,1-22-15,20 1 0,-21 21 16,0 0-16,0-22 0,22 43 0,-22-21 15,0 21-15,0 0 0,0 0 16,-21 21-16,22 0 0,-22 1 0,0-1 16,0 21-16,0-21 0,0 22 15,0-22-15,0 21 0,0-21 16,42 22-16,-21-22 0</inkml:trace>
  <inkml:trace contextRef="#ctx0" brushRef="#br1" timeOffset="-39192.99">7493 12065 0,'0'-21'16,"0"0"-16</inkml:trace>
  <inkml:trace contextRef="#ctx0" brushRef="#br1" timeOffset="-39061.06">7514 11917 0,'0'0'31,"0"21"-31,0 0 0,0 0 16,-21 1-16,21-1 15,0 21-15,-21-21 0,21 0 0,0 22 16,0-22-16,0 0 0,-21 21 0,21-20 16,-22-1-16,22 0 0</inkml:trace>
  <inkml:trace contextRef="#ctx0" brushRef="#br1" timeOffset="-38989.11">7408 12404 0,'0'0'15,"21"-21"-15,1-1 16,-1 1-16,-21 0 0,21 0 16,-21 0-16,0-22 0</inkml:trace>
  <inkml:trace contextRef="#ctx0" brushRef="#br1" timeOffset="-38889.1">7556 11684 0,'-21'0'0,"42"0"0,-63 0 0,21 0 15,0 0-15,-22 0 16</inkml:trace>
  <inkml:trace contextRef="#ctx0" brushRef="#br1" timeOffset="-38852.12">7387 11726 0</inkml:trace>
  <inkml:trace contextRef="#ctx0" brushRef="#br1" timeOffset="-38741.19">7578 11684 0,'0'-21'15,"-191"84"-15,382-105 0,-191 0 0,0 21 16,0-1-16,-22 22 15,1 0-15,0 0 16,0 0-16,-21 0 16</inkml:trace>
  <inkml:trace contextRef="#ctx0" brushRef="#br1" timeOffset="-38679.22">7451 11684 0</inkml:trace>
  <inkml:trace contextRef="#ctx0" brushRef="#br1" timeOffset="-37441.36">7768 12086 0,'-21'0'16,"0"0"-16,0 0 16,-1 0-16,22-21 15,0 0 1,22 0-16,20 21 15,-21-21-15,0 21 0,22 0 0,-1 0 16,-21 0-16,21 0 0,1 0 16,-22 0-16,21 0 0,-21 21 0,1 0 15,-22 0-15,0 21 0,0-20 0,0-1 16,0 21-16,-43 0 16,22-20-16,-21 20 0,-1-21 0,-20 21 15,21-20-15,-1-1 0,1 0 0,0 0 16,-1 0-16,22 0 0,0-21 15,0 0-15,42 0 32,0-21-32,0 21 15,0 0-15,1 0 0,20-21 0,0 21 16,1 0-16,-1 0 0,0 0 16,1 0-16,-1 0 0,0 0 0,22 21 15,-22 0-15,0-21 0,-20 22 0,20-1 16,-21 0-16,0 21 0,0-21 15,-21 22-15,22-22 0,-22 21 16,0 1-16,0 20 0,-22-21 0,1 1 16,0-1-16,-21 22 0,21-22 15,-22 0-15,1 22 0,0-22 0,-1-21 16,1 22-16,0-1 0,-1-21 0,1 0 16,-22 0-16,22-21 0,0 0 0,-22 0 15,22 0-15,-22 0 0,22 0 16,-21 0-16,20 0 0,-20-21 15,20 0-15,1 0 0,0 0 0,-1 0 16,22-1-16,0 1 0,0-21 0,21 21 16,0 0-16,0-1 0,0 1 15,0 0-15,21 0 0,-21-21 16,42 20-16,-20 1 0,20-21 0,-21 21 16,21-22-16,1 1 0,-1 0 0</inkml:trace>
  <inkml:trace contextRef="#ctx0" brushRef="#br1" timeOffset="-36872.69">8657 12065 0,'0'-42'15,"0"84"-15,0-105 16,0 41-16,0 1 15,0 0-15,0 0 0,0 0 0,0 0 16,0-1-16,-21 1 16,21 0-16,-21 0 0,0 0 0,-1 21 15,-20 0-15,21 0 0,0 0 0,0 0 16,-1 0-16,-20 21 0,21-21 16,0 42-16,0 1 0,-1-1 15,1 0-15,21 1 0,-21-1 0,21 21 16,-21-20-16,21-1 0,0 0 0,0-20 15,0 20-15,0-21 0,0 0 16,21 0-16,0 1 0,0-1 0,1-21 16,-1 0-16,0 0 0,0 0 15,21 0-15,-20-21 0,-1 21 0,21-22 16,-21 1-16,0 0 0,22 0 16,-22-21-16,-21 20 0,21-20 0,-21 21 15,0-21-15,0-1 0,0 1 0,0 0 16,0 20-16,0-20 0,0 21 15,0 0-15,0 0 0,0-1 0,-21 22 32,21 22-32,0-1 0,0 0 15,0 0-15,-21 21 0,21 1 0,0-1 16,0 0-16,0 1 0,0-22 16,0 21-16,0 1 0,0-22 0,0 21 15,0-21-15,21 0 0,0 1 16,0-1-16,0-21 0,1 0 15,20 0-15,-21 0 0,0 0 0,0-21 16,1-1-16,20 22 0,-21-21 0,0-21 16</inkml:trace>
  <inkml:trace contextRef="#ctx0" brushRef="#br1" timeOffset="-35649.39">9229 11536 0,'0'0'16,"0"-64"-16,0 22 0,0 21 0,0-21 0,0 20 15,0 1-15,0 0 0,0 42 16,-22 0 0,22 1-16,0 20 0,0 0 0,0 22 15,0-22-15,0 22 0,0-22 16,0 21-16,0-20 0,0 20 0,0 1 16,0-22-16,0 22 0,-21-22 0,21 0 15,0 1-15,0-1 16,0 0-16,0-21 0,0 1 0,21-1 15,1 0-15,-1-21 0,0 0 0,0 0 16,0 0-16,0 0 0,1 0 16,-1-21-16,0 0 0,0-1 0,0-20 15,0 21-15,1-21 0,-1 20 16,0-20-16,0 0 0,-21 21 0,0-22 16,0 22-16,0 0 0,21 0 0,-21 0 15,0-1-15,0 44 31,0-1-31,-21 0 0,21 0 16,-21 0-16,21 22 16,0-22-16,0 21 0,0-21 0,0 0 15,0 22-15,0-22 0,0 0 0,0 0 16,0 0-16,21 1 0,0-22 16,0 0-16,1 21 0,-1-21 0,0 0 15,0 0-15,0 0 0,22 0 0,-22-21 16,0-1-16,21 1 0,-21 0 15,1 0-15,-1 0 0,0 0 0,-21-1 16,21-20-16,0 21 0,-21 0 16,0 0-16,0-1 0,21 1 0,-21 0 15,0 42 17,0 22-32,0-22 15,-21 0-15,21 0 0,0 0 0,0 22 16,0-22-16,0 0 0,0 0 15,0 0-15,0 0 0,0 1 0,0-1 16,21-21-16,1 0 0,-1 0 16,0 0-16,0 0 0,0 0 15,0 0-15,1 0 0,-1 0 0,0-21 16,0-1-16,0 1 0,-21 0 0,0 0 16,0 0-16,0 0 0,0-1 15,0 1-15,0-21 0,0 21 0,-21 0 16,0-1-16,0 1 0,0 0 15,-22 21-15,22-21 0,0 21 16,0-21-16,0 21 0,-1 0 0,22-21 31,22 21-31,-1 0 16,0-22-16,21 22 0,-21 0 0,22 0 16,-1-21-16,0 21 0,1 0 0,-1 0 15,0 0-15,1 0 0,-1 0 16,-21 21-16,22-21 0,-1 22 0,-21-1 15,0 0-15,0 21 0,1-21 16,-22 1-16,0 20 0,0-21 0,0 21 16,0-20-16,0-1 0,0 0 15,-22 21-15,1-21 0,0 1 16,21-1-16,-21 0 0,0 0 16,0 0-16,21 0 15,-22-21 1,22-21-1,0 0-15,0 0 0,0 0 16,0 0-16,0-1 0,22-20 16,-22 21-16,21-21 0,0 20 15,0-20-15,0 0 0,0-1 0,1 22 16,-1-21-16,21 21 0,-21 0 16,22-1-16,-22 1 0,0 21 0,21 0 15,-21 0-15,1 0 0,-1 21 0,0 1 16,0-1-16,-21 21 0,21-21 15,-21 22-15,0-1 0,0-21 0,0 21 16,0 1-16,0-22 0,0 21 0,0-21 16,-21 1-16,21-1 0,-21 0 15,21 0-15,0 0 0,0-42 47,0 0-47,0 0 16,-21 0-16,21-22 0,0 22 0,0 0 15,0-21-15</inkml:trace>
  <inkml:trace contextRef="#ctx0" brushRef="#br1" timeOffset="-35453.29">10647 11536 0,'-43'-21'31,"22"21"-31,0 0 78,0 0-78,0 0 0,0 0 16</inkml:trace>
  <inkml:trace contextRef="#ctx0" brushRef="#br1" timeOffset="-35241.41">9377 11705 0,'-21'21'0,"42"-42"0,-64 42 16,43 1-16,22-22 16,-1 0-1,21 0-15,-21 0 0,22 0 0,-1 0 16,0 0-16,22-22 0,-22 22 0,22-21 15,-22 21-15,21 0 0,-20-21 16,-1 21-16,0 0 0,1-21 0,-22 21 16,21 0-16,-21-21 0</inkml:trace>
  <inkml:trace contextRef="#ctx0" brushRef="#br1" timeOffset="-34360.87">11896 12023 0,'-22'0'0,"44"0"0,-86 0 15,43-21-15,0 21 0,0 0 16,-1 0-16,1-22 0,0 22 0,0 0 16,0 0-1,21-21 1,21 21-16,0 0 0,21 0 0,1 0 16,-1 0-16,22 0 15,20 0-15,-20 0 0,20 0 0,1 0 16,0 0-16,-1 0 0,1 0 0,0 0 15,-1 0-15,-20 0 0,21 0 16,-22 0-16,1 0 0,-22 0 0,21 0 16,-41 0-16,20 0 0,-21 0 0,0 0 15,0 0-15,-21-21 16,-21 0 0,0 21-16,0-21 0,-21 21 0,20-21 15,1 21-15,0-22 16,-21 22-16,21-21 0,-1 21 0,1 0 15,-21-21-15,21 0 0,0 21 0,-1 0 16,1 0-16,0 0 0,0 0 16,42 0 31,0 0-47,22 0 0,-22 0 0,21 0 15,-21 0-15,22 0 0,-1 0 16,-21 0-16,21 0 0,-20 0 0,-1 0 15,0 0-15,0 0 0,-21 21 0,21 0 16,-21 0 0,0 1-16,-21-1 15,0 0-15,0 0 0,0 0 0,-1 0 16,-20 1-16,21-1 0,0 0 16,-22 0-16,22 0 0,0 0 0,-21 22 15,21-22-15,-1-21 0,1 21 0,21 0 16,0 0-16,-21-21 0,21 22 15,0-44 17,21 1-32</inkml:trace>
  <inkml:trace contextRef="#ctx0" brushRef="#br1" timeOffset="-32785.15">14372 11557 0,'-21'0'15,"0"0"-15,0 0 16,21 21-1,0 0-15,21-21 32,0 0-17,0 0-15,0 0 0,22 0 0,-22 0 16,0-21-16,21 21 0,-21-21 16,22 0-16,-22 0 0,21 21 0,-21-21 15,1-1-15,-1 1 0,0 0 0,0-21 16,-21 21-16,0-1 0,0 1 15,0 0-15,0 0 0,0 0 0,0 0 16,0-1-16,0 1 0,-21 21 16,0 0-16,0 21 15,21 1-15,0-1 16,0 0-16,0 21 0,0 1 16,0-1-16,0 0 0,0 1 0,0-1 15,0 0-15,-22 1 0,22-1 0,0 0 16,0 1-16,0-1 0,0 0 15,0 1-15,0-1 0,0 0 0,0 1 16,0-1-16,0 0 0,0-21 16,0 22-16,0-22 0,0 0 0,0 0 15,0 0-15,0 1 0,-21-22 16,0 0 0,0-22-16,0 22 15,0-21-15,-22 0 0,22 0 0,0 0 16,0 0-16,-22-1 15,22 1-15,0 0 0,0 0 0,0 0 16,0 0-16,-1-1 0,1 22 16,21 22-1,0-1-15,0 0 16,0 0-16,0 0 0,21 0 0,1 1 16,-1-1-16,0-21 0,21 21 15,-21-21-15,22 0 0,-22 21 0,21-21 16,1 0-16,-1 0 0,0 0 15,1 0-15,-1-21 0,0 21 0,1-21 16,-1 0-16,0-1 0,1 1 0,-1 0 16,0 0-16,-21 0 15,1 0-15,-1-22 0,0 22 0,-21 0 16,0 0-16,0 0 0,0-1 0,0 1 16,0 0-16,0 0 15,-21 21 1,21 21-16,-21-21 0,21 21 15,0 0-15,0 1 0,-22-1 16,22 21-16,0-21 0,0 0 0,0 1 16,-21-1-16,21 0 0,0 21 15,-21-21-15,21 1 0,0-1 16,0 0-16,0-42 47,0 0-47,0-1 0,0 1 15,0 0-15,0 0 0,21 0 0,-21 0 16,21-22-16,1 22 0,-1-21 16,0 21-16,21-1 0,-21-20 0,1 21 15,20 0-15,-21 21 0,21-21 0,-20 21 16,-1 0-16,0 0 0,0 0 16,0 21-16,-21 0 15,0 0-15,0 21 16,0-20-16,0-1 0,0 21 15,0-21-15,0 22 0,0-22 0,0 0 16,0 0-16,0 21 0,0-20 0,0-1 16,0 0-16,21 0 15,1-21-15,-1 0 0,0 0 0,0 0 16,0 0-16,0 0 0,22 0 16,-22-21-16,0 0 0,0 0 0,0-1 15,22 1-15,-22 0 0,0 0 0,0-21 16,-21-1-16,21 22 0,1-21 15,-1-1-15,-21 1 0,0 0 0,21-1 16,-21 1-16,21 0 0,-21-1 0,0 1 16,0 0-16,0 21 15,0-1-15,0 1 0,0 0 0,0 42 32,0 22-32,-21-22 15,21 21-15,-21 0 0,21-20 0,0 20 16,-21 0-16,21 1 0,-22-1 0,1 0 15,21 1-15,0-1 0,0 0 16,-21 1-16,21-22 0,0 21 0,0-21 16,0 0-16,0 1 0,0-1 15,0 0-15,21-21 16,0 0-16,1 0 16,-1-21-16,0 0 0,0-1 15,0 1-15,-21-21 16,0 21-16,21 0 0,1-1 0</inkml:trace>
  <inkml:trace contextRef="#ctx0" brushRef="#br1" timeOffset="-32593.25">15748 11748 0,'0'0'0,"21"0"31,0 0-31,0 0 15,1-22-15,-1 22 0,0 0 16,0 0-16,0 0 0,22 0 16,-22-21-16,0 21 0,0 0 15,0 0-15,0 0 0,1 0 16</inkml:trace>
  <inkml:trace contextRef="#ctx0" brushRef="#br1" timeOffset="-32229.43">16214 11959 0,'0'0'0,"0"21"15,21-21 1,0 0-16,0 0 16,21 0-16,-20-21 0,-1 0 15,21 21-15,-21-21 0,22 0 0,-22 0 16,0 21-16,0-22 0,0 1 0,-21 0 15,0 0-15,0 0 0,0 0 16,0-1-16,-21 22 16,0 0-16,0 0 0,0 0 0,-1 0 15,-20 0-15,21 22 16,0-22-16,0 21 0,-22 0 0,22 21 16,0-21-16,0 1 0,21 20 0,-21-21 15,21 21-15,0-20 0,0 20 16,0-21-16,0 0 0,0 0 0,0 1 15,21-1-15,0 0 0,0 0 0,0-21 16,22 0-16,-1 0 0,-21 0 16,21 0-16,22 0 0,-22 0 0,1-21 15,20 21-15</inkml:trace>
  <inkml:trace contextRef="#ctx0" brushRef="#br1" timeOffset="-29361.7">17314 11832 0,'0'-21'0,"0"42"0,0-63 0,0 21 15,0 0-15,0-1 0,-21 22 16,0-21-16,0 0 0,0 21 0,-1 0 16,-20 0-16,21 0 0,0 0 15,-22 0-15,22 21 0,0 0 0,-21 1 16,21-1-16,-1 0 0,-20 21 0,21-21 16,0 22-16,0-22 0,21 21 15,0-21-15,0 22 0,0-22 0,0 0 16,0 0-16,0 0 0,21 1 0,21-22 15,-21 21 1,0-21-16,22 0 0,-22 0 0,21 0 16,-21-21-16,22 21 0,-22-22 0,0 1 0,0 0 15,22 0-15,-43 0 16,21 0-16,0-1 0,-21 1 0,21 0 16,-21-21-16,0 21 0,0-1 0,0 1 15,0 0-15,0 0 16,0 0-16,0 42 31,0 0-15,0 0-16,-21 0 0,21 1 0,-21-1 15,0 21-15,21-21 0,-22 22 16,22-1-16,-21 0 0,21 1 16,0 20-16,-21-21 0,21 22 0,0-22 15,0 22-15,0-1 0,0 1 0,0-1 16,0 1-16,0 20 0,0-20 15,0-1-15,0 1 0,0 21 0,0-22 16,0 1-16,-21-22 0,21 21 0,0-20 16,-21 20-16,0-20 0,-1-22 15,1 21-15,0-21 0,21 22 0,-21-22 16,-21-21-16,20 21 0,1-21 0,0 21 16,0-21-16,-21 0 0,20 0 15,-20-21-15,21 0 0,0 21 16,0-21-16,-1-22 0,22 22 0,0 0 15,0-21-15,0-1 0,0 1 0,0 0 16,22-22-16,20 1 0,-21-1 16,21-21-16,1 22 0,-1-22 0,0 1 15,1-1-15,20 0 0,149-275 32,-149 297-32,-20-22 0,-1 22 0,0-1 0,1 22 15,-22-22-15,0 22 0,0 21 16,-21-21-16,0 20 0,0 1 0,0 0 15,-21 21-15,0 0 0,0 0 16,0 0 0,21 21-16,-22-21 0,22 21 0,0 1 15,0-1-15,0 0 0,0 0 0,0 21 16,0-20-16,22-1 0,-1 0 16,0 0-16,0 0 0,21 0 0,-20 1 15,-1-1-15,21 0 0,-21-21 0,0 0 16,22 0-16,-22 0 0,0 0 15,0 0-15,0 0 0,1 0 0,-1-21 16,0 0-16,-21-1 0,21 1 0,0 0 16,-21 0-16,21 0 0,1-22 15,-22 22-15,21 0 0,0-21 0,-21 21 16,21-1-16,0 1 0,22 0 16,-22 0-16,0 0 0,0 21 15,0-21-15,22 21 0,-22 0 0,0 0 16,21 0-16,-21 0 0,1 0 15,-1 21-15,-21 0 0,0 0 0,21 0 16,-21 0-16,0 1 0,0-1 0,0 0 16,0 0-16,-21 0 15,21 0-15,0 1 0,-21-22 16,21-22 15,0 1-15,21 0-16,-21 0 15,0 0-15,0 0 0,0-1 16,0 1-16,0 0 0,0-21 0,-21 42 16,-1-21-16,1-1 0,0 22 0,0 0 15,0 0-15,0 0 0,-1 0 16,1 0-16,-21 0 0,21 22 0,0-1 16,-22 21-16,22-21 0,0 0 0,0 22 15,0-22-15,-1 21 0,1 1 16,21-22-16,0 21 0,0-21 0,0 22 15,0-22-15,0 0 0,0 0 16,21 0-16,1 0 0,-1-21 0,0 0 16,21 0-16,-21 0 0,1 0 15,-1 0-15,21 0 0,-21 0 0,0-21 16,1 0-16,-1 0 0,21 0 16,-21 0-16,0-22 0,1 22 0,-1-21 15,0 21-15,-21-22 0,21 22 16,-21-21-16,21 21 0,-21-1 0,0 1 15,0 0-15,-21 21 32,21 21-32,-21 0 0,21 1 15,-21-1-15,21 0 0,0 0 0,0 21 16,0-20-16,0-1 16,0 21-16,0-21 0,0 0 0,21 1 15,0-1-15,0 0 0,0 0 0,1 0 16,20-21-16,-21 0 0,0 0 15,0 0-15,22 0 0,-22 0 0,0-21 16,0 21-16,0-21 0,1 0 0,-1-22 16,0 22-16,0-21 0,0 0 15,0 20-15,1-41 0,-22 21 0,21-1 16,0-20-16,0 20 0,-21-20 16,0 21-16,21-1 0,-21-20 0,0 20 15,0 22-15,0-21 0,0 21 0,0 0 16,0-1-16,-21 22 15,0 0 1,21 22-16,-21-1 0,0 21 16,21 0-16,0-20 0,0 20 15,0 0-15,0 1 0,-22-1 0,22 0 16,0 1-16,0-1 0,0 0 0,0 1 16,0-1-16,0 0 0,0-21 15,0 22-15,0-22 0,22 0 0,-22 0 16,21 0-16,0 1 0,0-1 0,0-21 15,0 0-15,1 0 16,-1 0-16,0-21 0,21-1 0,-21 1 16,1 0-16,-1 0 0,0 0 0,0 0 15,0-22-15,0 22 16,1 0-16,-1-21 0,-21 20 16,21 1-16,0 0 0,-21 42 31,0 0-31,0 1 15,-21-1-15,21 0 0,0 0 0,0 0 16,0 0-16,0 1 0,0-1 16,0 0-16,21 0 0,0 0 0,0-21 15,1 21-15,-1-21 0,0 0 16,0 0-16,0 0 0,0 0 16,1 0-16,-1 0 0,0 0 0,-21-21 15,21 0-15,-21 0 0,21 0 0,-21-22 16,0 22-16,21 0 0,-21 0 15,0-21-15,22 20 0,-22 1 0,0 0 16,0 0-16,0 42 31,0 0-31,-22 0 0,1 1 16,21-1-16,0 0 0,-21 0 16,0 0-16,21 0 0,-21 1 15,21-1-15,-21-21 0,21 21 16,0-42 15,0 0-15,21 21-16,0-22 0,0 1 0,0 0 15,22 0-15,-22 0 0,21 0 16,-21-1-16,0 1 0,22 0 0,-22 0 16,0 0-16,0 0 0,0 21 15,1 0-15,-22-22 0,21 22 16,-21 22-16,0-1 15,0 0-15,0 0 0,0 0 0,0 0 16,-21 1-16,21-1 0,0 0 16,-22 21-16,22-21 0,0 1 15,0-1-15,22 0 0,-1 0 16,0 0-16,0-21 0,0 0 16,0 21-16,22-21 0,-22 0 0,21 0 15,-21 0-15,1 0 0,20-21 0,-21 0 16,21 21-16,-20-21 0,20 0 15,-21 0-15,0-1 0,0 1 0,1-21 16,-22 21-16,0 0 0,0-1 16,0-20-16,0 21 0,0 0 15,0 0-15,-22 21 0,1 0 0,0 0 16,0 0-16,0 0 0,0 0 0,-1 21 16,-20 0-16,21 0 15,0 0-15,0-21 0,21 21 0,0 1 16,-22-1-16,22 0 0,0 0 0,0 0 15,0 0-15,22-21 16,-1 0-16,-21 22 0,21-22 16,0 0-16,0 0 0,0 0 0,1 0 15,-1 0-15,0-22 0,0 22 16,-21-21-16,21 0 0,0 21 0,-21-21 16,0 0-16,0 0 0,22 21 0,-22-22 15,0 1-15,-22 21 47,22 21-31,0 1-16,-21-1 0,0 0 0,21 0 15,-21 0-15,0 22 0,21-1 0,-21-21 16,-1 21-16,22 22 0,0-22 16,-21 1-16,21 20 0,-21-21 0,21 22 15,-21-1-15,21-20 0,0 20 0,0-20 16,0 20-16,0 1 0,0-1 0,0 1 15,0-1-15,0 1 0,0-22 16,0 21-16,0 1 0,0-22 16,0 1-16,0-1 0,0 0 0,0 1 15,0-1-15,0-21 0,0 0 16,0 0-16,-21-21 0,21 22 0,-21-22 16,-1 0-16,1 0 0,0 0 15,0-22 1,0 1-16,21 0 15,0 0-15,0 0 0,0 0 0,0-22 16,0 22-16,0-21 0,0-1 0,0 1 16,0 0-16,0-1 0</inkml:trace>
  <inkml:trace contextRef="#ctx0" brushRef="#br1" timeOffset="-29124.83">19643 11261 0,'0'0'0,"-22"-21"0,1 21 16,0 0-16,21-22 0,-21 22 16,42 0 30,0 0-46</inkml:trace>
  <inkml:trace contextRef="#ctx0" brushRef="#br1" timeOffset="-28921.95">18669 11451 0,'0'0'16,"63"0"0,-41 0-16,-1 0 15,21 0-15,0 0 0,-20 0 0,20 0 16,0 0-16,1 0 0,-22 0 0,21 0 16,0 0-16,1-21 0,-22 21 15,0 0-15,0-21 0,0 21 0,1-21 16</inkml:trace>
  <inkml:trace contextRef="#ctx0" brushRef="#br1" timeOffset="-26773.49">21971 11642 0,'0'0'0,"-64"42"16,43-42 0,0 21-16,0-21 15,0 0-15,21-21 16,0 0-1,21 0-15,0 0 16,0-1-16,0 1 0,1 0 0,-1-21 16,21-1-16,-21 1 0,22 0 15,-22-22-15,21 22 0,-21 0 16,22-22-16,-22 22 0,0-1 0,0 22 16,-21-21-16,0 21 0,-21 21 15,0 0 1,0 0-16,-22 0 0,22 21 0,0 0 15,0 0-15,0 22 0,-1-22 16,22 21-16,0 0 0,0 1 0,0-1 16,0-21-16,22 22 0,-1-1 0,0 0 15,0-21-15,0 22 16,0-22-16,1 0 0,-1 0 0,0 0 16,-21 1-16,0-1 0,0 0 0,0 0 15,-21-21 1,0 0-16,-1 0 15,1-21-15,0 21 0,0-21 16,0 0-16,21-1 16,-21 1-16,21 0 0,-22 21 0,22-21 15,0 42 1,0 0 0,0 0-16,0 1 0,22-1 15,-1 0-15,-21 0 0,21-21 16,0 21-16,0 0 15,0-21-15,1 0 0,20 0 0,-21 0 16,21 0-16,1 0 0,-1 0 16,0 0-16,1-21 0,20 0 0,-20 0 15,20 0-15,-21 0 0,1-1 0,-1 1 16,0-21-16,1 21 0,-1-22 16,-21 1-16,0 0 0,1 21 0,-22-22 15,0 1-15,0 21 0,0-22 16,0 22-16,0 0 0,-22 21 15,1 0-15,0 21 0,0 0 16,0 1-16,0-1 16,-1 21-16,1-21 0,0 22 0,0-1 15,21 0-15,-21 1 0,21-22 0,0 21 16,0-21-16,21 22 0,0-22 16,0 0-16,0 0 0,1-21 0,20 21 15,-21-21-15,21 0 0,1 0 0,-22 0 16,21 0-16,1 0 0,-1 0 15,-21-21-15,21 0 0,1 0 0,-1 0 16,-21-1-16,22 1 0,-22-21 0,21 0 16,-21-1-16,0-20 0,1 20 15,-1-20-15,0-1 0,0 22 16,0-21-16,0-1 0,1 22 0,-1-22 16,-21 22-16,0 0 0,21-1 15,-21 22-15,0-21 0,0 21 0,0-1 16,-21 22-1,0 22-15,-1-1 16,22 21-16,-21-21 0,0 22 0,0-1 16,0 0-16,0 22 0,-1-22 15,22 22-15,-21-1 0,0-21 0,21 22 16,-21-22-16,21 22 0,0-22 16,0 0-16,0 1 0,0-1 0,0-21 15,0 22-15,0-22 0,0 0 0,21 0 16,0-21-16,0 21 15,1-21-15,20 0 0,0 0 0,1 0 16,-1 0-16,0 0 0,1-21 0,-1 0 16,21 0-16,-20 0 0,-1-1 15,0 1-15,-20 0 0,20-21 0,-21 21 16,0-22-16,0 22 0,1-21 0,-22 21 16,0-1-16,0 1 0,0 0 15,-22 21 1,1 0-16,0 0 0,-21 21 0,21 0 15,-1 1-15,1-1 0,0 0 16,0 0-16,0 21 0,21-20 16,0-1-16,0 0 0,0 0 0,0 21 15,0-20-15,0-1 16,21 0-16,0-21 0,21 21 0,-20-21 16,-1 0-16,21 0 0,-21 0 0,22 0 15,-1 0-15,-21 0 0,21 0 16,-20-21-16,20 0 0,-21 0 0,0 21 15,0-43-15,1 22 0,-1 0 0,0-21 16,-21 20-16,0-20 0,21 21 16,0-21-16,-21 20 0,0 1 15,0 0-15,0 0 0,0 42 32,0 0-32,0 0 0,0 1 0,-21 20 15,0-21-15,21 0 0,-21 22 0,21-22 16,0 21-16,-21-21 0,21 0 15,0 1-15,-22-1 0,22 0 0,0 0 16,0 0-16,0-42 47,0 0-47,22 0 0,-22 0 16,21-1-16,-21-20 0,21 21 15,-21 0-15,21-22 0,0 22 16,0-21-16,1 21 0,-1-22 0,0 22 15,0 0-15,0 0 0,0 0 16,1 0-16,20 21 0,-21 0 0,0 0 16,0 0-16,1 0 0,-1 0 0,-21 21 15,0 0-15,0 0 0,0 0 16,0 0-16,0 1 0,0-1 0,0 21 16,0-21-16,0 0 0,0 1 0,0-1 15,0 0-15,0 0 16,0 0-16,21-21 0,0 21 0,0-21 0,0 0 15,1 22-15,-1-22 0,0 0 0,0 0 16,0 0-16,0 0 0,1 0 16,-1-22-16,0 22 0,0-21 15,-21 0-15,21 0 0,0 0 0,-21 0 16,22-22-16,-1 22 0,-21-21 16,0 21-16,21-22 0,-21 22 0,21 0 15,-21 0-15,21 0 0,-21 42 31,-21 0-31,0 0 16,21 0-16,-21 22 0,21-22 16,0 0-16,0 0 0,-21 0 0,21 0 15,0 1-15,0-1 0,0 0 16,21-21 15,0 0-15,-21-21-16,21 0 15,-21-1-15</inkml:trace>
  <inkml:trace contextRef="#ctx0" brushRef="#br1" timeOffset="-26581.6">25188 11028 0,'0'-21'15,"0"42"-15,-21-42 0,0 21 0,0 0 16,0 0-1,42 0 32,-21 21-47,21 0 16,-21 0-16</inkml:trace>
  <inkml:trace contextRef="#ctx0" brushRef="#br1" timeOffset="-25469.24">25527 11261 0,'0'0'16,"0"-21"-16,-21 21 0,0 0 16,-1 0-1,1 0-15,21 21 16,-21 0-16,21 0 0,-21 21 15,21-20-15,0-1 0,0 0 0,0 21 16,0-21-16,0 1 0,0-1 0,0 0 16,0 0-16,0 0 15,21 0-15,0-21 0,0 0 16,1 0-16,-1 0 0,0 0 0,0 0 16,0 0-16,22 0 0,-22 0 15,0-21-15,0 21 0,0-21 0,0 0 16,1 0-16,-1 0 0,0-1 0,0-20 15,0 21-15,-21-21 0,21 20 16,-21 1-16,22-21 0,-22 21 0,0 0 16,-22 42-1,1 0 1,0 0-16,0 0 0,0 0 0,21 1 16,0 20-16,-21-21 0,21 0 0,0 0 15,0 1-15,0-1 16,0 0-16,21 0 0,0 0 0,21-21 15,-21 21-15,1-21 0,20 0 0,-21 0 16,21 0-16,-20 0 0,-1 0 16,21 0-16,-21 0 0,0-21 0,22 0 15,-22 0-15,0 21 0,0-42 0,0 20 16,-21 1-16,0-21 0,22 21 16,-22-22-16,0 22 0,0 0 0,0 0 15,-22 21 1,22 21-1,-21 0-15,0 22 0,21-22 0,-21 0 16,0 21-16,21-21 16,0 22-16,0-22 0,-21 0 0,21 0 15,0 0-15,0 1 0,0-1 0,0 0 16,21-21 15,0 0-15,-21-21-16,21 0 0,-21-1 15,0 1-15,21 0 0,0 0 0,1 0 16,-1 0-16,0-22 0,0 22 0,0 0 16,0 0-16,-21 0 15,22-1-15,-1 1 0,0 21 0,0 0 16,0 21 0,-21 1-1,0-1-15,0 21 0,0-21 0,0 0 16,0 1-16,0-1 0,0 21 15,0-21-15,0 0 0,0 1 16,0-1-16,0 0 16,0-42 15,0 0-31,0-1 0,21 1 16,-21 0-16,22 0 0,-1 0 15,-21 0-15,21-22 0,0 1 0,21 21 16,-20-22-16,-1 1 0,21 21 15,-21-21-15,0 20 0,22 1 16,-22 0-16,0 21 0,0 21 16,-21 0-16,0 1 0,0 20 15,0 0-15,0-21 0,0 22 16,-21-22-16,21 21 0,0-21 0,0 22 16,0-22-16,0 0 0,0 0 0,0 0 15,0 1-15,21-22 0,0 21 16,1-21-16,-1 0 0,0 0 0,0 0 15,21 0-15,-20 0 0,-1 0 0,0 0 16,-21-21 0,0-1-16,-21 22 15,0-21-15,-22 0 0,1 0 0,0 21 16</inkml:trace>
  <inkml:trace contextRef="#ctx0" brushRef="#br1" timeOffset="-23454.11">11832 13356 0,'0'0'0,"0"-21"0,-21 0 16,21 0 0,0 0-16,-21-1 15,0 22 17,21 22-32,0-1 0,0 0 15,0 21-15,0 1 0,0-1 0,0 0 16,0 1-16,-22 20 0,22-21 15,-21 1-15,21 20 0,0-20 0,-21-1 16,21-21-16,-21 21 0,21-20 16,0-1-16,-21 0 0,21 0 0,21-21 31,0-21-15,0 0-16,0 0 0,1-1 0,-22-20 15,21 21-15,0-21 0,0-1 16,0 22-16,0-21 0,1-1 0,-1 1 15,0 0-15,-21 21 0,21-1 0,-21 1 16,21 21-16,0 0 16,-21 21-1,0 1-15,0 20 0,0-21 0,0 0 16,0 22-16,0-22 0,0 0 16,0 21-16,0-21 0,22 1 15,-22-1-15,0 0 0,21 0 0,0 0 16,-21 0-16,21-21 0,0 0 15,0 0-15,1 0 0,-1 0 0,0 0 16,0 0-16,21 0 0,-20-21 16,20 0-16,-21 0 0,0 0 0,0 0 15,22-1-15,-22-20 0,0 21 0,0-21 16,-21 20-16,21-20 0,1 0 16,-22 21-16,0-1 0,0-20 0,0 21 15,21 21-15,-21-21 0,0 42 31,0 0-31,0 0 0,-21 0 16,21 1-16,0 20 0,0-21 16,-22 21-16,22-20 0,0 20 15,0-21-15,0 0 0,0 22 0,0-22 16,0 0-16,0 0 0,0 0 16,22 0-16,-1 1 0,0-22 15,0 0-15,0 0 0,0 0 16,1 0-16,-1 0 0,0-22 15,0 1-15,0 21 0,0-21 0,1-21 16,-1 21-16,0-1 0,0-20 0,0 21 16,0-21-16,-21 20 0,0-20 15,0 21-15,0 0 0,0 0 0,0-1 16,0 1-16,-21 42 31,21 1-31,0-1 16,-21 0-16,21 0 0,-21 21 15,21-20-15,0 20 0,0-21 0,0 0 16,0 22-16,0-22 0,0 0 0,0 0 16,0 0-16,0 0 0,21 1 15,0-1-15,0-21 0,1 0 0,-1 0 16,0 0-16,21 0 0,-21 0 0,1 0 16,20-21-16,-21 21 0,21-22 15,-20 1-15,-1 0 0,21 0 0,-21-21 16,0 20-16,1-20 0,-1 0 15,0-1-15,-21 1 0,21-21 16,-21 20-16,21 1 0,-21-22 0,0 22 16,0 0-16,0-1 0,21 22 15,-21-21-15,0 21 0,0 0 0,0 42 32,-21 0-32,21 0 15,0 0-15,0 22 0,-21-1 0,21-21 16,-21 21-16,21 1 0,0-1 15,0 0-15,0 1 0,0-1 16,0-21-16,0 22 0,21-1 0,0-21 0,-21 21 16,21-20-16,1-1 0,-1 0 15,0 0-15,0 0 0,21-21 16,-20 0-16,-1 0 0,21 0 0,-21 0 16,0 0-16,1-21 0,-1 0 15,21 0-15,-21 0 0,0-1 0,1 1 16,-1-21-16,-21 0 0,21-1 0,-21 1 15,21 0-15,-21-1 0,0 1 16,0-22-16,0 22 0,0 0 0,0 21 16,0-22-16,0 22 0,0 0 15,0 0-15,0 42 32,0 0-32,0 0 0,0 0 15,0 22-15,0-22 0,0 21 0,-21 1 16,21-22-16,-21 21 0,21 0 0,0 1 15,0-1-15,-21 0 0,21 1 16,-22-22-16,22 21 0,0-21 0,0 1 16,0-1-16,0 0 0,0 0 15,0-42 17,0 0-32,0 0 15,0-1-15,0 1 0,22-21 0,-1 21 16,-21-22-16,21 1 15,0 0-15,0 21 0,0-22 0,1 22 16,-1 0-16,0 0 0,0 0 0,0-1 16,0 22-16,1 0 15,-1 0-15,-21 22 0,0-1 0,0 21 16,0-21-16,0 0 0,0 22 16,0-22-16,0 0 0,0 21 15,0-20-15,0-1 0,0 0 0,0 0 16,0 0-16,0 0 0,0 1 0,0-1 15,21-21 17,0-21-17,-21-1 1,0 1-16,0 0 0,0 0 16</inkml:trace>
  <inkml:trace contextRef="#ctx0" brushRef="#br1" timeOffset="-23225.25">13293 13335 0,'0'0'0,"-22"0"0,1 0 16,42-21 0,1 21-1,-1 0-15,0 0 0,21-21 0,-21 21 16,22-21-16,-1 21 0,-21 0 15,22-22-15,-1 22 0,0 0 0,-21-21 16,1 21-16,-1 0 0,0 0 0,-21-21 16,0 0-1,-21 21-15,0 0 0</inkml:trace>
  <inkml:trace contextRef="#ctx0" brushRef="#br1" timeOffset="-23041.36">12869 13166 0,'0'0'0,"-21"0"16,0 0-1,42 0 17,0 0-32,0 0 15,1 0-15,-1 0 0,0 0 16,0 0-16</inkml:trace>
  <inkml:trace contextRef="#ctx0" brushRef="#br1" timeOffset="-21837.34">15473 13039 0,'0'0'0,"0"-21"0,0-1 0,0 1 16,0 0-16,0 0 0,-21 21 0,21-21 15,-22 21-15,1 0 16,21 21-16,-21 0 16,21 0-16,0 22 0,-21-1 15,21 0-15,0 1 0,0 20 0,0-21 16,-21 1-16,21-1 0,-21 22 16,-1-22-16,22 0 0,0 1 0,0-1 15,0 0-15,0-21 0,0 22 16,0-22-16,0 0 0,0 0 15,22-21 1,-22-21 0,0 0-16,0 0 0,0 0 15,-22-22-15,1 22 16,0 21-16</inkml:trace>
  <inkml:trace contextRef="#ctx0" brushRef="#br1" timeOffset="-20316.81">14944 13462 0,'-43'0'0,"149"0"0,-169 0 0,-1 0 15,85 0 17,22 0-32,-22 0 0,21 0 0,0 0 15,1 0-15,20 0 0,1-21 0,-1 0 16,1 0-16,-1 21 0,1-22 16,-1 1-16,1 0 0,-1 0 0,-20 0 15,-1 0-15,0-22 0,1 22 16,-22 0-16,0 0 0,0 0 15,-21-22-15,0 22 0,0 0 0,0 0 16,0 0-16,-21 21 0,0 0 16,0 0-16,-1 0 0,1 21 15,21 0-15,-21 0 0,21 21 16,0-20-16,0 20 0,-21 0 16,21-21-16,-21 22 0,21-1 0,0 0 15,-21 1-15,21-22 0,0 21 16,0-21-16,0 22 0,0-22 0,0 21 15,0-21-15,0 1 0,0-1 0,0 0 16,0-42 31,0 0-47,0-1 0,0 1 16,21 0-16,-21-21 0,21 21 0,0-22 15,-21 22-15,21-21 0,0 21 0,1-1 16,-1 1-16,-21 0 0,21 21 15,0-21-15,0 21 0,0 0 16,1 21-16,-1 0 16,-21 0-16,0 1 0,0-1 15,0 0-15,0 0 0,0 0 16,0 0-16,0 1 0,0-1 16,0 0-16,0 0 0,0 0 0,0 0 15,21 1-15,0-22 16,0 0-16,0 0 0,1 0 15,-1 0-15,0-22 0,21 1 0,-21 0 16,1 0-16,20 0 0,-21 0 16,0-1-16,22 1 0,-22 0 0,0 0 15,0 0-15,-21 0 0,21-1 0,0 1 16,-21 0-16,0 0 16,0 42-1,0 0 1,0 0-16,-21 1 15,21-1-15,0 0 0,-21 0 16,21 0-16,0 0 0,0 1 0,0-1 16,0 0-16,0 0 0,0 0 15,21-21-15,0 0 0,1 0 16,-1 0-16,21 0 0,-21 0 16,0 0-16,1-21 0,-1 0 15,21 21-15,-21-21 0,0 0 0,1-1 16,-1-20-16,21 21 0,-42 0 15,21 0-15,-21-1 0,21 1 16,-21 0-16,0 0 0,0 0 16,-21 21-1,0 21 1,21 0-16,0 0 0,-21-21 16,21 21-16,0 1 0,0-1 15,0 0-15,21 0 0,-21 0 16,21 0-16,0 1 0,1-1 0,-1 0 15,0 0-15,0-21 0,0 21 16,22 0-16,-22-21 0,0 0 0,21 22 16,1-22-16,-22 0 0,21 0 0,0 0 15,1 0-15,-1 0 16,0-22-16,1 1 0,-1 21 0,-21-21 16,22 0-16,-1 0 0,0 0 0,-21-1 15,22-20-15,-22 21 0,21 0 16,-21 0-16,1-22 0,-22 22 0,0 0 15,21 0-15,-21 0 0,0-1 0,0 1 16,-21 21-16,-1-21 0,1 21 16,0 0-16,-21 0 0,21 0 0,-22 0 15,1 0-15,0 21 0,-1 0 16,1 1-16,0-1 0,-1 0 16,22 0-16,-21 0 0,21 0 0,-1 22 15,22-22-15,0 0 0,0 0 0,0 0 16,0 1-16,0-1 0,22 0 0,-1-21 15,21 21-15,-21-21 0,0 0 16,22 0-16,-22 0 0,21 0 16,-21 0-16,1 0 0,20-21 0,-21 0 15,0 0-15,0-1 0,1 1 0,-1 0 16,0-21-16,0 21 0,-21-22 16,0 1-16,21 0 0,-21-1 0,0 1 15,21-22-15,-21 22 0,0 0 0,0-22 16,0 22-16,0 0 0,0 20 15,0-20-15,0 21 0,0 0 16,-21 42 0,21 0-16,0 0 15,-21 22-15,21-1 0,-21 0 0,21 1 16,-21-1-16,21 0 0,0 1 16,0-1-16,0 0 0,0 1 0,0-1 15,0-21-15,21 21 0,0-20 0,0 20 16,0-21-16,1 0 0,-1 0 15,0 1-15,0-22 0,21 0 0,-20 21 16,-1-21-16,21 0 0,-21 0 0,0 0 16,1-21-16,-1-1 0,0 22 15,0-21-15,0 0 0,0 0 16,-21 0-16,0 0 0,0-1 0,0-20 16,0 21-16,0 0 0</inkml:trace>
  <inkml:trace contextRef="#ctx0" brushRef="#br1" timeOffset="-20097.77">16658 12996 0,'0'0'15,"0"22"-15,21-22 63,0 0-63,1 0 15,-1-22-15,0 22 0,-21-21 0</inkml:trace>
  <inkml:trace contextRef="#ctx0" brushRef="#br1" timeOffset="-19561.02">19304 13187 0,'0'0'0,"0"-21"0,0 0 15,0-1-15,0 1 0,0 0 16,0 0-16,0 0 15,0 42 17,0 0-32,0 21 0,-21 1 15,21-22-15,0 42 0,0-20 0,-21 20 16,21 1-16,0 20 0,-22-20 0,1 21 16,21-22-16,-21 22 0,0-22 15,0 22-15,0-22 0,21 22 0,-22-21 16,1-1-16,0 22 0,0-22 15,21 1-15,0-22 0,-21 22 16,21-22-16,0-21 0,0 0 0,0 0 16,0 1-16,0-44 15,0 1-15,21 0 16,-21 0-16,0-21 0,21 20 0,-21-20 16,21 0-16,-21-1 0,21-20 0,-21 21 15</inkml:trace>
  <inkml:trace contextRef="#ctx0" brushRef="#br1" timeOffset="-19261.19">19135 13610 0,'0'-127'16,"0"64"0,0 401-16,0-486 0,0-106 0,0 212 0,0 0 0,21-1 15,-21 1-15,21 0 0,0-1 0,-21 22 16,21-21-16,22 21 0,-22-1 16,21-20-16,0 21 0,1 0 0,20 21 15,-20-21-15,20 21 0,-21 0 16,22 0-16,-22 21 0,1 0 0,-22 21 15,0 1-15,0-22 0,-21 21 0,0 0 16,0 1-16,-21-1 0,-21-21 16,20 22-16,-20-22 0,0 21 0,-1-21 15,-20 0-15,21 1 0,-1-1 16,1 0-16,0-21 0,20 21 16,-20-21-16,21 0 0,0 0 0,42 0 31,0 0-31,0-21 15,22 0-15,-22 21 0,21-21 0,0 21 16,1-22-16</inkml:trace>
  <inkml:trace contextRef="#ctx0" brushRef="#br1" timeOffset="-17705.99">20278 13039 0,'0'0'0,"0"-21"0,0-1 15,-22 22-15,1-21 0,0 21 16,0 0-16,-21 0 0,20 0 0,1 0 16,0 0-16,-21 21 0,21 1 0,-1-1 15,1 0-15,0 0 0,-21 21 16,21-20-16,-1 20 0,1 0 0,21-21 16,-21 22-16,21-22 0,-21 0 15,21 21-15,0-20 0,0-1 0,0 0 16,21-21-16,0 21 0,0-21 0,1 0 15,-1 0-15,0 0 0,0 0 16,0 0-16,22 0 0,-22 0 0,0-21 16,0 21-16,0-21 0,22 0 15,-43-1-15,21 1 0,0 0 16,0-21-16,0 21 0,-21-22 0,0 22 16,21-21-16,-21 21 0,22-1 0,-22 1 15,0 0-15,0 0 0,0 42 47,0 0-47,0 0 0,0 1 0,0 20 16,0-21-16,0 0 0,0 0 0,0 1 15,0 20-15,0-21 0,0 0 16,0 0-16,21-21 16,0 0-16,0 22 0,0-22 15,0 0-15,1 0 0,-1 0 16,21 0-16,-21-22 0,0 22 0,1-21 15,-1 0-15,0 0 0,0 0 0,0 0 16,0-1-16,22 1 0,-43-21 16,21 21-16,0 0 0,0-1 15,-21 1-15,0 42 32,0 1-32,0-1 0,0 0 0,0 0 15,0 21-15,0-20 16,0-1-16,0 0 0,0 0 15,0 0-15,0 0 0,0 1 16,21-1-16,1-21 16,-1 0-16,0 21 0,0-21 15,0 0-15,0 0 0,1 0 0,-1 0 16,0-21-16,21 0 0,-21-1 16,1 1-16,-1 0 0,0 0 0,-21-21 15,21 20-15,0-20 0,0 0 0,1-22 16,-22 22-16,21-22 0,0 1 15,-21-1-15,0 22 0,21-21 16,-21 20-16,0 1 0,0 0 0,0-1 16,0 22-16,0 0 0,0 0 15,0 42 1,-21 0-16,0 0 16,21 22-16,0-22 0,-21 21 0,21 22 15,0-22-15,0 0 0,0 1 0,0 20 16,0-21-16,0 1 0,0-1 15,0 0-15,0 1 0,0-1 0,21-21 16,-21 22-16,21-22 0,-21 0 16,21 0-16,0 0 0,0 0 15,1-21-15,-1 0 0,0 0 0,0 0 16,0 0-16,0 0 16,22-21-16,-22 21 0,0-21 0,0 0 15,0 0-15,1 0 0,-22-1 0,21 1 16,-21 0-16,21 0 0,-21 0 15,0 0-15,0 42 32,0 0-32,-21 0 15,21 0-15,0 0 0,0 1 0,0-1 16,0 0-16,0 0 0,0 0 16,21-21-16,0 21 15,0-21-15,0 0 0,1 0 16,20 0-16,-21 0 0,21 0 0,1 0 15,-22 0-15,0-21 0,21 0 16,-20 21-16,-1-21 0,-21 0 0,21 0 16,0-1-16,-21 1 0,0 0 0,0 0 15,0 0-15,0 0 16,0-1-16,0 1 16,0 42 15,0 1-31,0-1 0,-21 0 0,21 0 15,0 21-15,-21-20 0,21 20 16,0-21-16,0 21 0,-21 1 16,21-1-16,0 22 0,0-22 0,0 0 15,0 22-15,0-22 0,0 22 16,0-22-16,-22 21 0,22-20 0,0 20 16,0-20-16,0 20 0,0-21 0,0 22 15,0-1-15,0-20 0,0 20 16,-21-20-16,21-1 0,-21 21 0,21-20 15,-21-22-15,21 21 0,0-21 0,-21 22 16,0-22-16,-1-21 0,22 21 16,-21-21-16,0-21 15,21 0 1,0 0-16,0-22 0,0 22 16,0-21-16,0-1 0,0 1 15,0-21-15,21 20 0,0-20 0,1 20 16,-1-20-16,21 21 0,-21-22 0,0 1 15,1 20-15,20-20 0,-21 20 16,0 1-16,0-21 0,-21 41 0,0-20 16,22 0-16,-22 21 0,0-22 15,0 22-15,0-21 0,0 21 0,0-1 16,0-20-16,-22 21 0,1 0 0</inkml:trace>
  <inkml:trace contextRef="#ctx0" brushRef="#br1" timeOffset="-17473.11">21061 12975 0,'0'0'0,"0"-21"16,21 21-16,0 0 15,0 0-15,22-21 0,-1 21 0,0 0 16,1 0-16,-1-21 0,0 21 15,1-21-15,20 21 0,-21 0 0,1 0 16,-1-22-16,0 22 0,1 0 0,-22 0 16,0-21-16,0 21 15,0 0-15,1 0 0,-1-21 0</inkml:trace>
  <inkml:trace contextRef="#ctx0" brushRef="#br1" timeOffset="-15710.09">23050 13272 0,'0'21'0,"0"0"31,22-21-15,-1-21-16,0 0 0,0 21 15,0-22-15,0 1 0,1 0 16,-1 0-16,0-21 0,0 20 15,0-20-15,0 0 0,1-1 0,-1 1 16,0-21-16,0 20 0,-21-20 16,0 20-16,0 1 0,0 21 0,0-21 15,0 20-15,0 1 0,0 0 16,-21 21 0,21 21-16,-21-21 0,0 21 0,21 22 15,-22-1-15,1 0 0,21 1 16,0-1-16,-21 0 0,21 1 0,-21-1 15,21 22-15,0-22 0,0-21 16,0 21-16,0 1 0,0-22 0,0 21 16,21-21-16,0 1 0,0-1 15,1 0-15,-1-21 0,0 0 16,0 21-16,21-21 0,-20 0 0,-1 0 16,21 0-16,-21 0 0,22-21 0,-22 0 15,0 0-15,21-1 0,-21 1 16,1 0-16,-1 0 0,0 0 0,-21-22 15,21 22-15,-21 0 0,21 0 0,-21 0 16,-21 21 15,0 21-31,21 0 16,-21 0-16,21 0 0,-21 1 0,21-1 0,-22 0 16,22 0-16,0 21 0,0-20 15,0-1-15,0 0 16,0 0-16,22 0 0,-1 0 15,0-21-15,0 0 0,0 0 0,22 0 16,-22 0-16,0 0 0,0 0 16,21 0-16,-20 0 0,-1-21 0,0 0 15,0 21-15,0-21 0,0 0 0,-21 0 16,0-1-16,22 1 0,-22-21 16,0 21-16,0-22 0,0 22 0,0-21 15,0 21-15,0-22 0,-22 22 16,1 0-16,0 0 0,-21 21 15,21 0-15,-1 0 0,1 0 16,0 0-16,-21 0 0,21 21 16,-1 0-16,-20 0 0,21 1 0,0 20 15,0-21-15,21 0 0,0 22 0,0-22 16,0 0-16,0 21 0,0-21 16,0 1-16,21-1 0,0 0 0,0 0 15,0 0-15,0-21 0,1 21 0,20-21 16,-21 0-16,21 0 0,-20 0 15,20 0-15,-21 0 0,21 0 16,-20 0-16,20 0 0,-21-21 0,21 0 16,-20 0-16,-1 0 0,21 0 0,-21-1 15,0 1-15,-21 0 0,22-21 16,-1 21-16,-21-1 0,0 1 16,0 0-16,0 0 0,0 0 0,0 42 46,0 0-46,-21 0 0,21 0 0,-22 1 16,22-1-16,-21 21 0,21-21 0,0 0 16,0 1-16,0-1 0,0 0 15,0 0-15,0 0 0,0 0 0,21-21 16,1 22-16,-1-22 0,0 0 0,0 0 16,0 0-16,0 0 15,1 0-15,20 0 0,-21 0 0,0 0 16,0-22-16,22 22 0,-22-21 0,0 0 15,0 0-15,-21 0 0,21 0 16,-21-22-16,22 22 0,-22-21 0,0 21 16,0-22-16,0 22 0,0-21 0,0 21 15,-22-22-15,1 22 0,0 0 16,0 0-16,0 21 0,0 0 0,-1 0 16,-20 0-16,21 0 0,0 0 15,-22 0-15,22 21 0,0 0 0,0 0 16,0 0-16,0 1 0,21-1 0,0 21 15,0-21-15,0 0 16,0 22-16,0-22 0,0 0 0,21 0 16,0 22-16,-21-22 0,21-21 0,0 21 15,0 0-15,1-21 0,-1 0 16,0 21-16,21-21 0,-21 0 0,1 0 16,-1 0-16,21 0 0,-21 0 0,0-21 15,22 21-15,-22-21 0,21 0 16,-21 0-16,22-22 0,-22 22 15,0-21-15,21-1 0,-20 1 0,-1 0 16,0-1-16,0 1 0,0-21 0,0 20 16,-21 1-16,0 0 0,0 20 15,0-20-15,0 21 0,0 0 16,0 0-16,0-1 0,-21 44 47,21-1-47,0 0 0,0 21 0,0-21 15,-21 22-15,21-1 0,0 0 16,0 1-16,0-1 0,0 0 0,0 1 16,0-22-16,0 21 0,0 1 0,0-22 15,0 21-15,0-21 0,0 0 16,0 1-16,21-1 0,0 0 16,1 0-16,-1 0 0,0-21 15,0 21-15,0-21 0,0 0 16,1 0-16,-1 0 0,0 0 0,0 0 15,0-21-15,0 0 0,-21 0 16,0 0-16,22 21 16,-22-21-16,21-1 0,-21 1 0,0 0 15,0 0-15,0 0 0,0 0 0,0-1 16,0 1-16</inkml:trace>
  <inkml:trace contextRef="#ctx0" brushRef="#br1" timeOffset="-15381.23">23262 12848 0,'-21'0'15,"42"0"-15,-21 0 16,42 0-16,-20 0 16,20 0-16,0 0 0,1 0 15,-1-21-15,0 21 0,22 0 0,-22 0 16,22 0-16,-22-21 0,0 21 16,-21 0-16,22 0 0,-22 0 0,0 0 15,0 0-15,0 0 0,1 0 16,-1 0-16,0 0 15,0 0-15,0 0 16,0 0-16</inkml:trace>
  <inkml:trace contextRef="#ctx0" brushRef="#br1" timeOffset="-15065.04">25844 13272 0,'-21'0'62,"0"0"-46,0 0-16,0 0 16</inkml:trace>
  <inkml:trace contextRef="#ctx0" brushRef="#br1" timeOffset="1395.65">381 5884 0,'0'0'0,"-21"0"47,0 0-31,-1 0-16,1 0 0,0 22 16,0-22-16,0 0 0,0 0 0,-1 0 15,-20 0-15,21 0 0,0 0 16,0 0-16,-1 0 0,1 0 0,-21 0 15,84 0 95,1 0-110,-1 0 15,0 0-15,1 0 0,-1 0 0,21 0 16,-20 0-16,-1 0 0,22 0 16,-22 0-16,-21 0 0,21 0 0,1 0 15,-22 0-15,0 0 0,0 0 16,0 0-16,1 0 0,-22-22 31,0 1 16,0 0-31,0 0-16</inkml:trace>
  <inkml:trace contextRef="#ctx0" brushRef="#br1" timeOffset="1903.36">487 5630 0,'0'0'0,"-21"0"15,21-21-15,-22 21 16,22 21 15,22 1-15,-22-1-16,21 0 15,0 0-15,0-21 0,0 21 16,0 0-16,1-21 0,-1 22 16,0-1-16,0-21 0,0 21 15,0-21-15,1 0 0,20 21 0,-21-21 16,0 0-16,0 21 0,1 0 16,-1-21-1,-21 22 1,0-1-16,-21-21 15,-1 21-15,-20-21 16,21 21-16,-21 0 0,20-21 0,-20 21 16,0 1-16,-1-1 0,22 0 15,-21-21-15,21 21 0,-22 0 16,22 0-16,0-21 0,-21 22 0,21-22 16,-1 21-16,1-21 15,0 21-15,0-21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23:53.0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1376 0,'0'-21'15,"0"0"-15,0-1 16,0 1-16,0 0 15,-21 0 1,21 0-16,-21 21 31,0 0-15,0 0-16,21 21 16,-22-21-16,22 21 0,-21 0 15,21 0-15,-21 1 0,21 20 16,0-21-16,0 21 0,0-20 0,0 20 15,0 0-15,0 1 16,0 20-16,0-21 0,0 22 0,0-22 0,0 22 16,0-22-16,21 22 15,0-1-15,-21 1 0,0-1 0,22 1 16,-22-1-16,0 22 0,0-22 16,21 22-16,-21-22 0,0 1 0,0-1 15,0 1-15,0-22 0,0 22 16,0-22-16,0 0 0,0 1 0,0-1 15,0 0-15,0-20 0,0 20 16,0-21-16,0 0 0,0 22 0,0-22 16,0 0-16,0-42 31,0 0-15,0-1-16,0 1 0,0-21 0,0 21 15,0-22-15,0 22 0</inkml:trace>
  <inkml:trace contextRef="#ctx0" brushRef="#br0" timeOffset="1443.67">3619 1482 0,'-21'0'15,"42"0"-15,-42-21 0,0 21 0,21-22 16,0 1-16,0 0 31,21 21 0,0 0-15,1 0-16,-1 0 0,0 0 16,0 0-1,0 0-15,22 0 0,-22 0 0,21 0 16,0 0-16,1 0 0,-1 0 16,0 0-16,1 0 0,20 0 0,1 0 15,20 0-15,1 0 0,0 0 16,-1 0-16,22 0 0,0-21 0,-21 21 15,21 0-15,-1 0 0,1 0 16,0-21-16,0 21 0,21 0 16,-21 0-16,21 0 0,-21-21 15,-1 21-15,1 0 0,0 0 0,-21 0 16,21 0-16,-1-22 0,1 22 16,-21 0-16,21 0 0,-22 0 15,1 0-15,0-21 0,-22 21 0,1 0 16,-1 0-16,-20 0 0,-1 0 15,0 0-15,1 0 0,-22 0 0,21 0 16,-21 0-16,0 0 0,1 0 16,-1 0-16,-21-21 0,21 21 15,0 0-15,-21 21 47,0 0-31,-21-21-1,21 22-15,0-1 0,-21 0 0,21 0 16,0 0-16,0 0 0,0 1 16,0-1-16,0 21 0,0-21 0,0 22 15,0-1-15,0 0 0,0 1 16,0-1-16,0 0 0,0 1 0,0-22 16,0 21-16,0 0 0,0 1 15,0-1-15,0 0 0,0 1 0,0-1 16,0 0-16,0 1 15,-21-1-15,21 0 0,0 1 0,-22-1 0,22 0 16,0 1-16,0 20 0,0-20 16,0-1-16,0 0 0,0 1 15,0-1-15,0 0 0,0 1 0,0-22 16,0 21-16,0 0 0,22-20 16,-22 20-16,0 0 0,0-21 0,0 1 15,0 20-15,0-21 0,0 0 16,0 22-16,0-22 0,0 0 0,0 0 15,0 0-15,0 0 0,0 1 16,0-1-16,0 0 16,-22 0-1,1-21 1,0 21-16,0-21 0,0 0 16,0 0-1,-1 0-15,1 0 0,0 0 0,0 0 16,0 0-16,0 0 0,-1 0 0,-20 0 15,21 0-15,-21 0 0,-1 0 16,1 0-16,0 0 0,-1 0 0,1 0 16,-22 0-16,22 0 0,-21 0 15,20 0-15,-20 0 0,20 0 0,-20 0 16,-1-21-16,22 21 0,-21 0 16,-1 0-16,22 0 0,-22 0 15,1-21-15,-1 21 0,22 0 0,-22 0 16,1 0-16,-1 0 0,1 0 15,-1 0-15,1 0 0,-1 0 0,1 0 16,-1 0-16,1 0 0,-1 0 16,22 0-16,-21 0 0,20 0 0,-20 0 15,-1 0-15,22 0 0,-22 0 16,22 0-16,-21 0 0,-1 0 0,1 0 16,20 0-16,-20 0 0,-1 0 15,1 0-15,-1 0 0,22 0 0,0 0 16,-22 0-16,22 0 0,-1 0 0,1 0 15,21 0-15,-21 0 16,-1 0-16,1 0 0,0 0 0,20 0 16,-20 0-16,0 0 0,21 0 15,-22 0-15,22 0 0,-21 0 0,-1 0 16,22 0-16,0-21 0,0 21 16,0 0-16,0 0 0,-1 0 0,1 0 15,21-21 32,21-1-47,1 1 16,20 0-16,-21 0 0</inkml:trace>
  <inkml:trace contextRef="#ctx0" brushRef="#br0" timeOffset="2383.86">3641 508 0,'0'0'0,"21"-21"47,0 21-47,0-21 16,0 21-16,0-21 16,1-1-16,-1 22 0,0-21 0,-21 0 15,0 0 1,-21 21-1,0 0-15,-22 0 0,22 0 0,-21 0 16,-1 0-16,1 0 0,0 21 16,-1-21-16,1 21 0,21-21 0,-21 21 15,20-21-15,1 22 0,0-22 16,21 21-16,0 0 16,0 0-16,0 0 0,42-21 15,-20 21-15,-1 1 16,0-1-16,21 0 0,-21-21 0,22 21 15,-22 0-15,21 0 0,-21 1 16,22-1-16,-22 0 0,0 0 0,0 0 16,0 22-16,1-22 0,-22 0 15,0 21-15,0-21 0,0 1 0,-22 20 16,1-21-16,-21 0 0,21 0 16,-22 1-16,1-22 0,0 21 15,-1-21-15,22 0 0,-21 0 0,0 0 16,20 0-16,-20 0 0,21-21 15,-21-1-15,20 1 0,1 0 16,21 0-16,-21 0 0,21-22 16,-21 22-16,21 0 0,0 0 15,0 0-15,0 0 0,0-1 16,21 22-16,0 0 16,0 0-16,1 0 0,-1 0 15,0 0-15,0 0 0,0 0 16</inkml:trace>
  <inkml:trace contextRef="#ctx0" brushRef="#br0" timeOffset="2748.37">3873 847 0,'22'0'0,"20"0"31,-42-21-31,21-1 0,0 22 15,-21-21-15,21 0 0,1 0 16,-1 21-16,-21-21 0,0 0 0,21-1 16,-21 1-16,-21 21 31,0 0-31,-1 0 16,1 21-16,0 1 0,21-1 15,-21 0-15,0 0 0,0 21 16,-1 1-16,1-22 0,0 21 0,21 1 15,0-22-15,0 21 0,0-21 16,0 0-16,0 22 0,0-22 16,21 0-16,0-21 0,1 0 15,20 0-15,-21 0 0,0 0 0,0 0 16,22-21-16,-22 0 0,0 0 16,0-22-16,0 22 0,1-21 15,-1 21-15</inkml:trace>
  <inkml:trace contextRef="#ctx0" brushRef="#br0" timeOffset="3028.22">4318 296 0,'0'-21'0,"0"42"0,0-63 0,0 21 0,0 0 16,-21 21-16,0 0 16,21 21-1,0 21-15,0-21 0,0 22 16,0-1-16,0 0 0,0 1 15,0 20-15,0-20 0,0-1 0,0 21 16,-22-20-16,22 20 0,0-20 16,0-1-16,0 0 0,0 1 0,0-22 15,0 0-15,0 21 0,0-21 16,0 1-16,22-22 31,-22-22-15,0 1-16,21 0 0,-21 0 15,21-21-15</inkml:trace>
  <inkml:trace contextRef="#ctx0" brushRef="#br0" timeOffset="3404.01">4360 826 0,'0'21'16,"21"0"-1,-21 0-15,22-21 16,-1 0-16,0 0 15,0 0-15,0 0 0,0 0 0,1 0 16,20-21-16,-21 0 0,0 21 16,22-21-16,-22-1 0,0 22 0,0-21 15,0 0-15,-21 0 16,0 0-16,0 0 0,-21-1 16,0 22-1,0 0-15,0 0 0,-1 0 0,1 0 16,0 22-16,0-22 0,0 21 15,0 0-15,-1 0 0,22 21 0,0-20 16,-21-1-16,21 0 0,0 21 16,0-21-16,0 1 0,0-1 15,0 0-15,21 0 16,1 0-16,-1-21 0,0 0 16,0 0-16,0 0 0,0 0 15,1 0-15,-1 0 0,21 0 16,-21-21-16,0 0 0,1 0 0,20 0 15,-21-1-15</inkml:trace>
  <inkml:trace contextRef="#ctx0" brushRef="#br0" timeOffset="3888.08">5038 656 0,'0'0'16,"-22"0"15,22 21-31,0 1 15,0-1-15,0 0 0,0 0 0,0 0 16,0 22-16,0-22 0,0 0 16,0 0-16,0 21 0,0-20 0,0-1 15,0 0-15,0 0 0,0 0 16,0 0-16,0 1 0,0-1 16,0-42 15,0-1-16,0 1-15,0 0 0,0 0 0,0-21 16,0 20-16,0-20 0,0 21 16,22-21-16,-22 20 0,21-20 0,0 21 15,0 0-15,0-22 0,0 22 16,1 0-16,-1 21 0,21-21 0,-21 21 16,0 0-16,1 0 0,-1 0 15,0 0-15,0 21 0,0 0 0,-21 0 16,0 1-16,0-1 0,0 0 15,0 21-15,0-21 0,0 1 16,0 20-16,0-21 0,0 21 0,-21-20 16,21-1-16,0 0 0,0 0 15,-21-21-15,21 21 0,0 0 16,0-42 15,0 0-15,0 0-16</inkml:trace>
  <inkml:trace contextRef="#ctx0" brushRef="#br0" timeOffset="4132.47">5651 720 0,'0'0'0,"0"21"31,0 0-31,0 0 16,0 0-16,0 1 0,0-1 15,0 0-15,-21 0 0,21 0 0,-21 0 16,21 1-16,0-1 0,0 0 16,0 0-16,0 0 0,0 0 15,21-21 1,0-21 0,-21 0-16,0 0 15,22 0-15,-22-22 0,21 22 16</inkml:trace>
  <inkml:trace contextRef="#ctx0" brushRef="#br0" timeOffset="4460.26">5630 508 0,'0'0'0,"-42"42"16,42-20 15,21-22-31,0 0 15,0 0-15,1 0 0,-1 0 16,0-22-16,0 22 0,0-21 16,-21 0-16,0 0 15,0 0-15,0 0 0,0-1 16,-21 1-16,0 21 16,0 0-16,0 0 0,-1 0 0,1 0 15,0 0-15,0 0 0,21 21 16,-21-21-16,0 22 0,21-1 0,-22 0 15,22 0-15,0 0 0,0 0 16,0 1-16,0-1 0,0 0 0,0 0 16,22 0-16,-1-21 0,21 21 15,-21-21-15,0 0 0,22 0 0</inkml:trace>
  <inkml:trace contextRef="#ctx0" brushRef="#br0" timeOffset="5632.59">6032 656 0,'0'0'0,"-21"0"15,0 0 1,21 21 0,-21 1-16,21-1 0,0 0 15,0 0-15,0 0 0,-21 0 16,21 22-16,0-22 0,0 0 15,0 21-15,0-20 0,0-1 0,0 0 16,0 0-16,0 0 0,0 0 16,21 1-16,0-22 0,0 0 15,0 0-15,1 0 0,-1 0 16,0 0-16,21-22 0,-21 22 16,1-21-16,-1 0 0,0 0 0,0 0 15,0-22-15,-21 22 0,21-21 16,1 21-16,-22-22 0,21 22 0,-21 0 15,0 0-15,0 0 0,0 0 16,21-1-16,-42 22 31,21 22-31,-21-1 16,21 0-16,-22 0 0,22 21 16,-21-20-16,21-1 0,0 21 15,0-21-15,0 0 0,0 1 16,0 20-16,0-21 0,0 0 15,0 0-15,21-21 0,1 0 16,20 0-16,-21 0 0,0 0 0,22 0 16,-22-21-16,21 0 0,0 21 15,-20-21-15,20 0 0,-21 0 16,0-1-16,0-20 0,1 21 0,-1 0 16,0 0-16,-21-22 0,0 22 15,0 0-15,21 0 0,-21 0 0,0-1 16,0 44 15,-21-1-15,21 0-16,0 0 0,0 0 0,-21 0 15,21 1-15,0 20 0,-21-21 16,21 0-16,0 22 0,0-22 0,0 0 16,0 0-16,0 0 15,0 0-15,21-42 47,-21 0-47,21 0 16,-21 0-16,0-22 0,21 22 0,0 0 15,-21-21-15,21 21 0,1-1 16,-22 1-16,21-21 0,0 42 0,0-21 16,-21 0-16,21 21 0,0 0 15,1 0-15,-1 0 16,0 0-1,-21 21-15,0 0 0,0 0 16,0 0-16,0 0 0,21 22 16,-21-22-16,0 0 0,0 0 0,21 0 15,-21 1-15,0-1 0,0 0 16,0 0-16,0 0 0,21-21 0,-21 21 16,22-21-16,-22-21 46,0 0-46,0 0 0,21 0 0,-21 0 16,21-22-16,-21 22 0,0-21 16,21-1-16,0 22 0,0 0 0,1-21 15,-22 21-15,21-1 0,0 1 16,0 21-16,0 0 0,0 0 16,1 0-16,-1 0 15,-21 21-15,21 1 0,-21-1 16,21 21-16,-21-21 0,0 22 0,0-22 15,0 21-15,0-21 0,21 0 16,-21 22-16,21-22 0,-21 0 0,22 0 16,-1 0-16,0-21 0,0 0 15,-21 22-15,21-22 0,0 0 0,1 0 16,-1 0-16,0-22 0,0 1 16,0 0-16,0 0 0,1 0 0,-22 0 15,0-22-15,21 22 16</inkml:trace>
  <inkml:trace contextRef="#ctx0" brushRef="#br0" timeOffset="6628.18">4170 4106 0,'0'0'15,"0"-21"-15,0 0 0,0 0 0,0 0 0,0 0 16,0-1-16,0 1 0,0 0 16,0 0-16,0 0 0,0 42 31,0 0-16,0 21-15,0-20 0,0 20 16,0 0-16,0 22 0,0-22 0,0 0 16,0 1-16,0 20 0,0-42 15,0 22-15,0-1 0,0-21 0,0 22 16,0-22-16,0 0 0,0 0 16,21-21-16,0 0 15,0-21-15,0 21 16,1-21-16,-1 0 0,0-22 0,0 22 15,0 0-15,0-21 0,1-1 16,-1 22-16,0-21 0,0 21 16,-21-22-16,21 22 0,-21 0 0,21 21 15,1 0 1,-22 21 0,0 0-16,0 22 0,0-22 15,0 0-15,0 21 0,0-21 0,0 1 16,21 20-16,-21-21 0,21 0 15,-21 0-15,21 1 0,0-1 0,22-21 16,-22 0-16,21 0 0,-21 0 16,22 0-16,-1 0 0,0 0 15,-21-21-15,22-1 0,-1 1 0,0 0 0,-20-21 16,-1 21-16,21-22 16,-42 1-16,21 0 0,-21-1 0,0 1 15,0 0-15,0-22 0,0 22 16,0-1-16,0 1 0,-21 21 0,21-21 15,-21 20-15,0 22 0,21-21 16,-21 21-16,-1 0 16,22 21-16,0 1 0,0-1 15,0 0-15,0 0 16,0 21-16,0-20 0,0-1 0,0 0 16,0 0-16,0 0 15,22-21-15</inkml:trace>
  <inkml:trace contextRef="#ctx0" brushRef="#br0" timeOffset="6991.97">5270 4297 0,'22'21'16,"-22"0"-16,21-21 0,0 0 15,0 0-15,0 0 0,0-21 16,1 0-16,-1 21 0,0-21 15,0 0-15,0-1 0,0 1 0,1 0 16,-1 0-16,0 0 0,-21 0 16,0-22-16,0 22 0,0 0 15,0 0-15,0 0 0,-21 21 16,0 0-16,-1 0 0,1 0 16,0 21-16,-21 0 0,21 0 0,-1 0 15,1 0-15,0 22 0,0-22 16,0 21-16,21 1 0,-21-1 0,21-21 15,0 21-15,0-20 0,0-1 16,0 0-16,0 0 0,21 0 0,0-21 16,0 0-16,21 21 0,-20-21 15,20 0-15,-21 0 0,21 0 16,1-21-16,-1 21 0,-21-21 0,22 0 16,-1 0-16,-21 0 0,21-22 15</inkml:trace>
  <inkml:trace contextRef="#ctx0" brushRef="#br0" timeOffset="7488.69">5948 3937 0,'0'0'0,"0"-21"0,0-21 0,0 20 0,0 1 16,0 0-16,0 0 0,0 0 15,0 42 17,0 0-32,0 0 0,21 0 15,-21 22-15,0-22 0,0 21 16,0 1-16,0-1 0,0-21 0,0 21 15,0 1-15,0-22 0,0 21 0,0-21 16,0 1-16,0 20 0,0-21 16,0 0-16,0 0 15,0-42 17,0 0-32,0 0 0,0 0 15,0 0-15,0-1 0,0 1 16,0 0-16,0 0 0,21 0 0,0 0 15,0-1-15,1 1 16,-1-21-16,0 21 0,0 21 0,0-21 16,0-1-16,22 22 0,-22 0 15,0 0-15,21 0 0,-20 0 0,-1 0 16,0 0-16,21 0 0,-21 22 0,1-1 16,-22 0-16,0 0 0,21 0 15,-21 0-15,0 1 0,0-1 0,-21 21 16,-1-21-16,1 0 0,0 1 15,-21-1-15,21 0 0,-22 0 0,22 0 16,-21 0-16,21-21 0,-1 22 16,-20-22-16,21 0 0,0 0 0,0 0 15,21-22 17,0 1-32,0 0 0,0 0 0</inkml:trace>
  <inkml:trace contextRef="#ctx0" brushRef="#br0" timeOffset="8204.11">12319 1122 0,'0'-21'16,"0"42"-16,21-42 0,-21 0 0,0-1 0,0 1 16,0 0-16,0 0 15,0 42 17,0 0-32,0 22 0,-21-22 15,21 21-15,0 22 0,0-22 16,0 21-16,-21 1 0,21-1 0,0 22 15,0 0-15,0-1 0,0-20 16,0 21-16,0-1 0,0 1 0,0-22 16,0 22-16,0 0 0,0-22 0,0 22 15,0-22-15,0 22 0,0-21 16,0-1-16,0-21 0,0 22 0,0-22 16,0 1-16,0-22 0,0 0 15,0 0-15,0 0 0,0 0 0,21-21 16,-21-21 15,0 0-31,0 0 0,0 0 16,0-22-16,0 1 0,0 0 0,0-1 15,0-20-15</inkml:trace>
  <inkml:trace contextRef="#ctx0" brushRef="#br0" timeOffset="9171.7">12382 1101 0,'0'0'0,"0"-21"15,22 21 1,-1 0-16,0-22 0,0 22 15,0 0-15,0 0 0,22 0 16,-22 0-16,21 0 0,22 0 0,-22 0 16,22 0-16,20-21 0,1 21 15,0 0-15,20 0 0,1 0 0,-21 0 16,21-21-16,21 21 0,0 0 16,-21 0-16,21-21 0,21 21 15,-21 0-15,0 0 0,-21 0 16,42-21-16,-21 21 0,0 0 0,21 0 15,0 0-15,-21 0 0,0-21 16,0 21-16,-21 0 0,0 0 0,-22 0 16,22 0-16,-21-22 0,-22 22 15,1 0-15,-1 0 0,-20 0 16,-1 0-16,0 0 0,-20 0 0,-1 0 16,-21 22-1,0-1 1,0 0-1,0 0-15,0 0 0,0 0 0,0 1 16,0-1-16,-21 21 0,21-21 0,0 22 16,0-22-16,-22 21 0,22-21 15,-21 22-15,21-1 0,0 0 0,0 1 16,0 20-16,0-21 0,0 22 16,0-1-16,0 1 0,0-22 0,0 22 15,0-1-15,0-20 0,0 20 16,0-21-16,0 22 0,0-22 0,0 1 15,0-1-15,0 0 16,21 22-16,-21-22 0,0 0 0,0 1 16,0-1-16,0 0 0,0 1 0,0-1 15,0 0-15,-21 1 0,0-22 16,21 21-16,-21-21 0,0 1 0,21-1 16,-21 0-16,-1 0 0,1 0 15,0-21-15,0 0 0,21 21 16,-21-21-16,0 0 0,-1 0 0,1 0 15,0 0-15,0 0 0,0 0 16,0 22-16,-22-22 0,22 0 0,-21 0 16,-1 0-16,-20 0 0,21 0 15,-22 0-15,-21 0 0,22 0 16,-22 0-16,1 0 0,-1 0 0,-21 0 16,21 0-16,-20 0 0,-1 0 15,0 0-15,0 0 0,-21 0 0,0 0 16,21 0-16,-21 0 0,0 0 0,21 0 15,1 0-15,-1 0 0,0 21 16,0-21-16,21 0 0,-20 0 0,20 0 16,-21 0-16,21 0 0,1 21 0,-1-21 15,0 0-15,22 0 0,-22 21 16,22-21-16,20 0 0,-20 0 0,21 0 16,-1 0-16,22 0 0,-21 0 15,21 0-15,-1 0 0,1 0 16,21-21 15,0 0-31,21 0 0</inkml:trace>
  <inkml:trace contextRef="#ctx0" brushRef="#br0" timeOffset="9689.4">13166 1249 0,'0'0'0,"21"-21"0,-21 0 0,0-1 15,0 1 1,0 0 0,-21 21-16,-1 0 0,1 0 15,21 21 1,0 0-16,0 1 16,-21-1-16,21 21 0,0-21 0,-21 22 15,21-1-15,0 21 0,-21 1 16,21-1-16,-21 1 0,-1 21 0,22-1 15,0-20-15,-21 20 0,0-20 16,21 21-16,-21-1 0,21-20 0,0 20 16,0-20-16,0-1 0,-21 22 15,21-21-15,0-22 0,-21 21 0,21-20 16,0-1-16,0 0 0,0-20 0,0-1 16,0 0-16,0 0 0,0-42 46,0 0-46,0 0 0,0-1 0,21-20 16,-21 0-16,21-1 0,-21 1 0,21-21 16,-21 20-16</inkml:trace>
  <inkml:trace contextRef="#ctx0" brushRef="#br0" timeOffset="10068.29">13525 1164 0,'0'0'0,"22"-21"0,-1-42 31,-21 84-31,0 21 16,0-21-16,0 22 15,0-22-15,0 42 0,0-20 0,0 20 16,0-21-16,0 43 0,0-21 15,0 20-15,0 1 0,-21-22 0,21 22 16,-22-21-16,22-1 0,0 22 16,0-43-16,-21 22 0,21-1 0,-21 1 15,21-22-15,0 0 0,0 22 16,-21-22-16,21-21 0,0 22 16,0-22-16,0 0 0,0 0 0,0 0 15,0 0-15,0-42 31,0 0-15,0 0-16,0-21 0,21 20 0,-21-20 16,21 0-16,0-1 0,-21 1 0</inkml:trace>
  <inkml:trace contextRef="#ctx0" brushRef="#br0" timeOffset="10448.31">14055 1143 0,'0'-21'0,"0"42"0,21-63 0,-21 21 0,21 21 15,-21 21 1,0 0-16,0 0 16,0 0-16,0 22 0,0-22 15,0 21-15,0 22 0,0-22 0,0 0 16,0 22-16,0-1 0,-21 22 0,0-22 15,21 1-15,-22 21 0,22-22 16,-21 1-16,21-1 0,0 1 16,0-22-16,-21 21 0,0 1 15,21-22-15,-21 1 0,21 20 0,0-21 16,0 1-16,-21-1 0,21-21 0,0 22 16,0-22-16,0 0 0,0 0 15,0 0-15,0 0 0,0-42 47,21 0-47,-21 0 0,21-21 0,0-1 16,0 1-16,0 0 0,1-1 15</inkml:trace>
  <inkml:trace contextRef="#ctx0" brushRef="#br0" timeOffset="10844.15">14732 1143 0,'0'0'0,"0"-21"0,0 0 31,0 42-15,0 0-16,0 0 15,0 0-15,0 22 0,0-22 0,0 21 16,0 22-16,0-22 15,0 22-15,0-1 0,0 22 0,-21-22 16,21 22-16,0-22 0,0 22 0,-21-21 16,21-1-16,-22 1 0,22-1 15,-21 1-15,21-1 0,0-21 0,0 22 16,-21-22-16,21 1 0,0 20 16,0-21-16,0 1 0,0-22 0,0 21 15,0-21-15,0 22 0,0-22 16,0 0-16,0 0 0,0 0 15,21-42 17,-21 0-32,0 0 0,0 0 15,21 0-15,1-22 0,-22 1 0,42-43 16</inkml:trace>
  <inkml:trace contextRef="#ctx0" brushRef="#br0" timeOffset="11203.94">15261 1291 0,'0'0'0,"0"43"0,0-1 15,0 0-15,0 1 0,0 20 16,0 1-16,0-1 0,-21 1 0,0-1 16,21 22-16,-21-22 0,21 1 15,0-1-15,-22-20 0,1 20 0,21 1 16,-21-22-16,21 21 0,0 1 0,0-22 16,-21 1-16,21 20 15,-21-21-15,21 1 0,0-22 0,0 21 16,-21-21-16,21 22 0,0-22 0,-22 0 15,22 0-15,-21 0 16,0-42 0,0 21-1,21-21-15,-21 0 0</inkml:trace>
  <inkml:trace contextRef="#ctx0" brushRef="#br0" timeOffset="11747.9">12382 1566 0,'43'22'31,"-1"-22"-31,-21 0 0,22 0 15,-22 0-15,42 0 0,-20 0 0,41 0 16,1 0-16,0 0 0,-1 0 16,22 0-16,0-22 0,21 22 0,-21 0 15,0 0-15,21 0 0,0-21 16,0 21-16,0 0 0,0 0 0,0 0 16,-22-21-16,22 21 0,-21 0 15,0 0-15,21 0 0,-21 0 0,-21-21 16,20 21-16,-20 0 0,0 0 0,-1 0 15,-20 0-15,-22 0 16,22 0-16,-43 0 0,21 0 0,-21 0 16,1 0-16,-44 0 31,-20 0-15,21 0-16,-21 0 0,-1 0 0,-20 21 15,-1-21-15</inkml:trace>
  <inkml:trace contextRef="#ctx0" brushRef="#br0" timeOffset="12199.64">12594 2180 0,'0'0'0,"-21"0"0,42 0 47,0 0-47,0 0 0,1 0 16,20 0-16,0 0 0,1 0 15,20 0-15,1 0 0,20 0 0,1 0 16,0 0-16,20 0 0,1 0 15,0 0-15,0 0 0,21-21 0,0 21 16,0 0-16,-21 0 0,21 0 0,0 0 16,-21-21-16,-1 21 0,22 0 15,-42-21-15,21 21 0,0 0 0,-22 0 16,1 0-16,0 0 0,-1 0 16,-20-21-16,-1 21 0,1 0 0,-22 0 15,1 0-15,-22 0 0,21 0 16,-21 0-16,0 0 0,-42 0 31,0 0-31,-21 0 16,-1 0-16,1 0 0,-21 0 0,-1 0 15,-21 0-15</inkml:trace>
  <inkml:trace contextRef="#ctx0" brushRef="#br0" timeOffset="12644.12">12679 2667 0,'0'0'0,"0"21"0,0 0 31,21 1-15,0-22-16,0 0 0,0 0 16,22 0-16,-1 0 0,0 0 0,1 0 15,20 0-15,1 0 0,20 0 0,-20 0 16,42 0-16,-22 0 16,1 0-16,21-22 0,0 22 0,0 0 15,21 0-15,-22-21 0,22 21 16,-21 0-16,21 0 0,-21 0 0,0 0 15,0-21-15,0 21 0,-1 0 0,1-21 16,-21 21-16,21 0 0,-22 0 16,-20 0-16,21 0 0,-22-21 0,-21 21 15,22 0-15,-22 0 0,-21 0 16,22 0-16,-22 0 0,0 0 0,0 0 16,-21-21-1,-21 21 1,-21 0-16</inkml:trace>
  <inkml:trace contextRef="#ctx0" brushRef="#br0" timeOffset="14739.84">13144 233 0,'0'0'0,"-21"0"16,21 21-1,0 0 32,21-21-47,1 0 16,-1 0-16,0 0 0,0 0 15,0 0-15,0-21 0,22 21 0,-22-21 16,0 21-16,0-21 0,0 21 16,22-21-16,-22-1 0,0 1 15,-21 0 1,-21 21-16,0 0 15,0 0-15,-22 0 0,1 0 16,0 0-16,-1 0 0,1 21 0,0 0 16,-1 1-16,1-1 15,0 0-15,20 0 0,-20 21 0,21-20 16,21-1-16,0 21 0,0-21 16,0 0-16,0 1 0,0-1 0,42 0 15,-21-21-15,1 0 16,-1 0-16,21 0 0,-21 0 0,22 0 15,-1 0-15,-21 0 0,21 0 16,-20 0-16,-1 0 0,0 0 0,0 0 16,-42 0-1,0 0 1,-22 0-16,22 0 0,-21 0 0,0 0 16,-1 21-16,1 0 0,0 0 15,-1 1-15,1-1 0,21 0 16,0 0-16,-1 0 0,1 0 15,21 1-15,0-1 0,0 0 0,0 0 16,0 0-16,21-21 0,1 21 16,-1-21-16,0 0 0,0 0 0,21 0 15,1 0-15,-1 0 0,0 0 16,1 0-16,-1 0 0,0-21 0,-20 0 16,20 21-16,0-21 0</inkml:trace>
  <inkml:trace contextRef="#ctx0" brushRef="#br0" timeOffset="15004.24">13652 466 0,'22'0'47,"-1"0"-47,-21 21 0,21 0 16,0 0-16,0 0 15,-21 1-15,21-1 0,-21 0 0,0 0 16,22 0-16,-1-21 0,-21 21 0,21 1 16,-21-1-16,0 0 0,0 0 15,21 0-15,0-21 32,-21-21-17,21 21-15</inkml:trace>
  <inkml:trace contextRef="#ctx0" brushRef="#br0" timeOffset="15247.63">14055 466 0,'-43'-21'32,"22"21"-32,0 0 15,0 0-15,-22 21 0,22-21 16,-21 21-16,21 0 0,-22 0 15,22 0-15,0 22 0,-21-22 0,21 0 16,-1 0-16,1 0 0,0 22 0,0-22 16,21 0-16,0 0 0,0 0 15,0 1-15,21-22 16,21 0-16,-20 0 16,-1 0-16,0 0 0,21 0 0,-21-22 15</inkml:trace>
  <inkml:trace contextRef="#ctx0" brushRef="#br0" timeOffset="15536.47">14563 529 0,'0'0'0,"0"-42"31,-22 42-31,1 0 0,0 0 16,0 0-16,0 0 0,0 0 0,-1 0 15,1 21-15,0 0 0,0 0 16,0-21-16,0 43 0,21-22 0,-22 0 16,22 0-16,-21 0 0,21 1 15,-21 20-15,21-21 0,0 0 0,0 0 16,0 1-16,0-1 0,0 0 16,21-21-16,0 21 0,1-21 15,20 0-15,-21 0 0,0 0 0,22 0 16,-22 0-16,21-21 0,-21 21 15,22-21-15,-22 0 0,0-1 0</inkml:trace>
  <inkml:trace contextRef="#ctx0" brushRef="#br0" timeOffset="16192.28">14774 593 0,'-42'42'16,"42"-21"-1,0 0-15,0 1 32,21-22-32,0 0 15,0 0-15,1 0 0,-1 0 16,0-22-16,0 22 0,0-21 0,22 21 16,-22-21-16,0 0 0,0 21 15,0-21-15,-21 0 0,0-1 16,0 1-16,-21 21 15,0-21-15,0 21 16,-22 0-16,22 0 0,0 0 16,0 0-16,-21 21 0,20 0 15,1-21-15,0 22 0,0-1 0,0 0 16,21 21-16,-21-21 0,21 1 16,-22-1-16,22 21 0,0-21 0,0 0 15,0 1-15,0 20 0,0-21 16,22-21-16,-1 21 0,0 0 0,21-21 15,-21 0-15,22 0 0,-1 0 16,22 0-16,-22 0 0,0 0 0,1 0 16,20-21-16,-21 0 0,1 0 15,-1 0-15,-21 0 0,22-22 0,-1 22 16,-21-21-16,0 21 16,0-22-16,1 1 0,-1 0 0,-21-1 15,0 1-15,0 0 0,21 20 0,-21-20 16,0 0-16,21 21 0,-21-22 15,0 22-15,0 0 0,0 42 32,0 0-32,0 0 0,-21 1 0,0 20 15,21-21-15,0 21 0,-21 1 16,-1-1-16,1 0 0,21 1 0,-21-1 16,21-21-16,-21 22 0,21-1 15,0-21-15,0 0 0,0 22 0,0-22 16,0 0-16,21-21 15,0 21-15,0-21 0,1 0 0,-1 0 16,0 0-16,0 0 0,0 0 16,0 0-16,1-21 0,-1 0 0</inkml:trace>
  <inkml:trace contextRef="#ctx0" brushRef="#br0" timeOffset="16720">16108 614 0,'0'0'0,"21"0"0,0 0 0,0-21 16,0 0-16,1 21 15,-22-22-15,0 1 16,-43 21 0,22 0-16,0 0 15,-21 0-15,20 0 0,-20 0 0,21 21 16,-21 1-16,20-22 16,1 21-16,0 0 0,0-21 0,21 21 15,0 0-15,0 0 16,0 1-16,42-22 0,-21 21 15,1-21-15,-1 0 0,0 21 16,21-21-16,-21 21 0,22-21 0,-1 21 16,-21-21-16,0 21 0,1 1 15,-1-22-15,0 21 0,-21 0 16,0 0-16,-21 0 0,0-21 16,-22 21-16,1-21 0,21 22 15,-22-22-15,1 0 0,0 0 16,21 0-16,-22 0 0,22 0 15,0 0-15,0 0 0,0 0 0,-1 0 16,1 0-16,21-22 31,21 22-31,1-21 0,-1 21 16,0-21-16,0 0 0</inkml:trace>
  <inkml:trace contextRef="#ctx0" brushRef="#br0" timeOffset="17265.37">16552 296 0,'0'-21'0,"0"42"0,0-63 0,0 63 47,0 0-47,-21 22 0,21-22 15,-21 21-15,21-21 0,-21 22 0,21-1 16,0-21-16,0 22 0,-21-1 16,21-21-16,-22 21 0,22 1 0,0-22 15,0 21-15,0-21 16,0 22-16,0-22 0,-21 0 0,21 0 16,0 0-16,0 1 0,0-1 15,-21-21 1,21-21-1,0-1-15,0 1 0,0 0 16,0 0-16,0 0 0,0 0 16,0-1-16,0-20 0,0 21 0,21 0 15,0-22-15,1 22 0,-1 0 0,0 0 16,0 0-16,21 0 0,-20 21 16,-1-22-16,21 22 0,-21 0 0,0 0 15,1 0-15,-1 0 16,0 0-16,0 22 0,0-22 0,-21 21 15,21 0-15,-21 0 0,0 0 16,0 22-16,0-22 0,0 0 0,0 0 16,-21 0-16,21 0 0,-21 1 15,21-1-15,-21-21 0,21 21 16,0-42 15,0 0-15,21-1-16</inkml:trace>
  <inkml:trace contextRef="#ctx0" brushRef="#br0" timeOffset="17612.16">16870 720 0,'0'0'0,"21"21"15,0-21-15,0 0 0,0 0 16,1 0-16,-1 0 0,0 0 15,0 0-15,0-21 0,0 0 0,1 21 16,-1-22-16,0 22 0,-21-21 16,21 0-16,-21 0 0,0 0 15,0 0-15,-21 21 16,0 0-16,0 0 16,-1 0-16,1 0 0,0 0 0,0 0 15,0 21-15,0 0 0,-1 0 16,1 0-16,21 0 0,-21 1 0,21-1 15,0 0-15,0 0 0,0 21 16,0-20-16,0-1 0,0 0 16,21-21-16,0 21 15,1-21-15,-1 0 0,0 0 0,21 0 16,-21 0-16,22 0 0,-22-21 16,0 21-16,21-21 0</inkml:trace>
  <inkml:trace contextRef="#ctx0" brushRef="#br0" timeOffset="17987.95">17420 699 0,'-21'21'16,"21"0"0,21-21-1,0 0-15,0 0 16,1 0-16,-1 0 0,0-21 15,0 0-15,0 21 0,0-22 0,1 22 16,-1-21-16,-21 0 16,0 0-16,0 0 15,-21 21-15,-1-21 16,1 21-16,0 0 0,-21 0 16,21 0-16,-1 21 0,-20 0 0,21-21 15,0 21-15,0 0 0,-1 0 16,1 1-16,0-1 0,21 21 0,-21-21 15,21 0-15,0 1 0,0-1 16,0 0-16,0 0 0,21 0 16,0-21-16,0 0 0,1 0 15,20 0-15,-21 0 0,21 0 0,-20 0 16,20 0-16,0-21 0,-21 21 16,22-21-16,-22 0 0</inkml:trace>
  <inkml:trace contextRef="#ctx0" brushRef="#br0" timeOffset="18291.78">17949 275 0,'0'0'0,"0"-21"16,-21 42 15,21 0-31,0 1 0,-21-1 16,0 21-16,21-21 0,-21 22 0,21-1 0,0-21 15,-22 21-15,22 1 16,-21-22-16,21 21 0,0-21 0,-21 22 16,21-1-16,0-21 0,0 0 15,0 22-15,0-22 0,0 0 0,0 0 16,0 0-16,21 1 16,0-22-16,1 0 0,-1 0 15,0 0-15,0 0 16,0-22-16,0 1 0,-21 0 0,22 0 15,-22 0-15,0 0 16,21-22-16</inkml:trace>
  <inkml:trace contextRef="#ctx0" brushRef="#br0" timeOffset="18553.63">17822 487 0,'0'0'0,"-21"0"15,42-21 1,0 21-16,1 0 16,-1 0-16,0 0 0,0 0 0,0-21 15,0 21-15,1 0 16,20 0-16,-21 0 0,0 0 0,0 0 16,1 0-16,20 0 0,-21-22 15,0 22-15,0 0 16</inkml:trace>
  <inkml:trace contextRef="#ctx0" brushRef="#br0" timeOffset="20383.87">12615 4001 0,'-21'0'16,"21"-22"15,21 1-15,0 0 0,1 0-16,-1 21 0,0-21 15,0 0-15,0 21 0,0-22 0,-21 1 16,0 0-16,0 0 15,-21 21-15,0 0 16,0 0-16,0 0 0,-22 0 16,1 0-16,21 0 0,-21 21 0,-1-21 15,1 21-15,21-21 0,-22 21 16,22 1-16,0-22 0,21 21 0,0 0 16,0 0-16,21 0 15,0 0-15,1-21 0,-1 22 16,21-1-16,-21 0 0,22-21 0,-22 21 15,21 0-15,-21 0 16,22 1-16,-22-1 0,21 0 0,-21-21 16,0 42-16,-21-21 0,0 1 0,0-1 15,0 0-15,0 0 0,0 0 16,-42 0-16,21 1 0,0-1 0,-22 0 16,1 0-16,0-21 0,21 0 15,-22 21-15,1-21 0,0 0 0,-1 0 16,1 0-16,21 0 0,-22 0 15,22-21-15,0 0 0,0 21 0,0-21 16,0 0-16,21-1 0,0 1 16,0 0-16,-22 0 15,22 0-15,0 0 0,0-1 16,22 22 0,-1 0-16,0-21 0,0 21 15,21-21-15,-20 21 0,-1-21 0,21 21 16</inkml:trace>
  <inkml:trace contextRef="#ctx0" brushRef="#br0" timeOffset="20692.68">13208 3725 0,'0'0'0,"0"22"31,0-1-31,0 0 0,-21 0 0,21 21 16,-21-20-16,21-1 0,0 21 15,-22 0-15,1 1 0,21-1 0,-21 0 16,0-20-16,21 20 0,0 0 16,0-21-16,-21 22 0,21-22 0,0 0 15,0 0-15,0 0 0,21-21 31,0 0-31,0 0 0,0 0 0,1 0 16,-1-21-16,0 0 0,0 0 16,-21 0-16,0 0 0,21-1 0</inkml:trace>
  <inkml:trace contextRef="#ctx0" brushRef="#br0" timeOffset="20868.59">12975 4064 0,'0'0'0,"-21"0"0,42 0 47,0 0-47,0 0 0,1 0 0,20-21 15,-21 21-15,0 0 0,22 0 0,-22-21 16,0 21-16,21-21 0,-21 21 16,1 0-16,-1 0 0,-21-22 0,21 22 15</inkml:trace>
  <inkml:trace contextRef="#ctx0" brushRef="#br0" timeOffset="21451.94">13631 4212 0,'21'0'0,"43"-21"16,-64 0-1,21 0-15,0 0 0,-21-1 16,0 1-16,0 0 0,0 0 0,0 0 16,0 0-16,0-1 0,0 1 15,-21 21-15,0-21 0,0 0 0,0 21 16,-1 0-16,-20 0 0,21 0 16,0 0-16,-22 0 0,22 21 0,0 0 15,-21 0-15,21 1 0,-1-1 0,1 21 16,0-21-16,21 22 15,-21-22-15,21 21 0,0-21 0,0 22 16,0-22-16,0 0 0,0 0 16,0 0-16,21-21 0,0 0 0,0 21 15,1-21-15,-1 0 0,0 0 0,21 0 16,-21-21-16,22 21 0,-22-21 16,0 0-16,21 0 0,-20 0 0,-1-1 15,0 1-15,21 0 0,-42 0 16,21-21-16,1 20 0,-22 1 15,0 0-15,0-21 0,0 21 0,0-1 0,0 1 16,0 0 0,-22 21-1,1 21-15,21 0 16,0 1-16,0-1 0,0 21 0,0-21 16,0 22-16,0-22 0,0 21 0,0-21 15,0 0-15,0 1 0,0 20 16,0-21-16,21-21 0,1 21 0,-1-21 15,0 0-15,0 0 16,0 0-16,22 0 0,-22 0 0,0 0 16,0-21-16,21 0 0,-20 21 0,-1-21 15</inkml:trace>
  <inkml:trace contextRef="#ctx0" brushRef="#br0" timeOffset="21888.69">14182 3979 0,'0'0'16,"-22"0"-1,22 22-15,0-1 16,-21 0-16,21 0 0,0 0 16,0 0-16,-21 22 0,21-22 15,0 0-15,0 0 0,0 0 0,0 1 16,0-1-16,-21 0 0,21 0 0,0 0 16,-21-21-1,21-21 16,0 0-15,0 0-16,0 0 0,0-1 0,0 1 16,0 0-16,21 0 0,0-21 15,0 20-15,0-20 0,1 21 0,20 0 16,-21 0-16,0-1 0,22 1 16,-22 21-16,21 0 0,-21 0 0,0 0 15,22 0-15,-22 21 0,0 1 0,0-1 16,0 21-16,1-21 0,-22 0 15,0 22-15,0-22 0,0 21 16,0-21-16,0 1 0,0-1 16,-22 0-16,22 0 0,-21 0 0,0 0 15,21 1-15,-21-22 0,0 0 16,21-22 15,21 1-31,0 0 16</inkml:trace>
  <inkml:trace contextRef="#ctx0" brushRef="#br0" timeOffset="22436.38">15176 4085 0,'0'-21'0,"0"42"0,0-63 0,-21 21 0,0 0 15,0-1-15,-21 1 16,42 0-16,-43 21 0,22 0 0,0 0 16,0 0-16,0 0 0,-1 0 15,1 21-15,0 0 0,0 1 0,0 20 16,0-21-16,-1 0 0,1 22 0,0-22 16,21 21-16,0-21 0,-21 22 15,21-22-15,0 0 0,0 0 16,0 0-16,21 0 0,64 1 31,-64-22-31,0 0 0,21 0 0,-20-22 16,20 1-16,-21 21 0,21-21 15,-20 0-15,20 0 0,-21-22 0,21 22 16,-20-21-16,-1 0 0,0 20 0,0-20 16,0 0-16,0-1 0,1 1 15,-22 0-15,0-1 0,0 1 0,0 0 16,0 21-16,0-22 0,0 22 15,0 0-15,-22 21 16,1 0 0,0 21-16,0 0 0,21 0 15,-21 1-15,21 20 0,-21 0 0,21-21 16,-22 22-16,22-1 0,0 22 16,0-22-16,0 0 0,0-21 0,0 22 15,0-22-15,0 21 0,22-21 16,-1 1-16,0-1 0,21-21 0,-21 21 15,1-21-15,20 0 0,-21 0 0,21 0 16,-20 0-16,20-21 0,-21 21 16,21-21-16</inkml:trace>
  <inkml:trace contextRef="#ctx0" brushRef="#br0" timeOffset="22896.29">15917 3937 0,'0'0'0,"0"-21"0,0 0 15,0 0-15,-21 21 16,0 0-16,0 0 16,0 0-16,-1 0 0,1 0 0,0 21 15,0 0-15,0 0 0,0 0 16,-1 0-16,22 22 0,-21-1 0,0-21 16,21 22-16,-21-22 0,21 21 15,0-21-15,0 0 0,0 1 0,0-1 16,0 0-16,21 0 0,0-21 15,0 0-15,1 0 0,-1 0 0,0 0 16,0 0-16,0 0 0,0 0 16,1-21-16,-1 0 0,0 21 0,0-21 15,0-1-15,-21-20 0,21 21 16,1-21-16,-1 20 0,0-20 0,-21 0 16,0 21-16,0-22 0,21 22 15,-21 0-15,0 0 0,0 42 47,0 21-47,0-21 0,0 1 0,0 20 16,0-21-16,0 21 0,0-20 0,0-1 15,0 0-15,0 21 0,0-21 16,21-21-16,0 22 0,1-1 0,-1-21 16,21 0-1,-21 0-15,0 0 0,1-21 0,-1 21 16,0-22-16,21 1 0,-21 0 0</inkml:trace>
  <inkml:trace contextRef="#ctx0" brushRef="#br0" timeOffset="23164.14">16637 3535 0,'0'0'0,"0"-21"0,0 0 0,0-1 15,-21 22 1,21 22-16,-21-1 15,21 0-15,0 21 0,0-21 16,-22 22-16,1-1 0,21 0 0,-21-20 16,21 20-16,0 0 0,0 1 15,-21-1-15,21 0 0,0 1 0,0-1 16,0-21-16,-21 21 0,21-20 16,0-1-16,0 0 0,0 0 0,0 0 15,21-21 1,0 0-16,0-21 15,0 21-15,1-21 0,-1 0 16</inkml:trace>
  <inkml:trace contextRef="#ctx0" brushRef="#br0" timeOffset="23535.92">16933 3852 0,'0'0'0,"0"-21"0,-21 42 31,21 1-31,-21-1 15,0 0-15,0 0 0,21 0 16,-22 0-16,22 22 0,-21-22 0,21 0 16,-21 21-16,21-20 0,0-1 15,0 0-15,0 0 0,21 0 16,0 0-16,1-21 0,-1 0 16,0 0-16,21 0 0,-21 0 0,1 0 15,-1 0-15,0 0 0,0-21 16,0 21-16,0-21 0,1 0 0,-22 0 15,21 0-15,-21-22 0,0 22 16,0-21-16,0 21 0,0-1 0,0 1 16,-21 0-16,-1 0 0,1 0 0,0 0 15,0 21-15,0 0 16,0 0-16,-1 0 0,1 0 0,0 21 16,21 0-16,-21-21 0,21 21 15,0 0-15,0 0 16,21-21-1,0 0-15</inkml:trace>
  <inkml:trace contextRef="#ctx0" brushRef="#br0" timeOffset="24063.73">17357 3831 0,'0'0'0,"0"21"31,0 1-31,0-1 16,0 0-16,0 21 15,-22-21-15,22 1 0,-21-1 0,21 21 16,-21-21-16,21 0 0,0 22 16,-21-22-16,21 0 0,-21 0 0,21 0 15,0 1-15,0-1 0,0 0 16,0-42 31,0 0-47,0-1 0,0 1 15,0 0-15,0 0 0,0 0 0,0-22 16,0 22-16,21-21 0,-21 21 16,21-22-16,0 22 0,0 0 0,22-21 15,-22 21-15,0-1 0,0 22 16,22-21-16,-22 21 0,21 0 0,-21 0 15,22 0-15,-22 0 0,0 0 0,21 0 16,-21 21-16,-21 1 0,22-1 16,-22 21-16,0-21 0,0 22 0,0-22 15,0 21-15,0-21 16,0 0-16,-22 22 0,22-22 0,-21 0 16,0 0-16,0 0 0,21 1 0,0-1 15,-21-21-15,21 21 0,-21-21 16,42-21 15,0 21-31,0-21 16,-21-1-16,21-20 0</inkml:trace>
  <inkml:trace contextRef="#ctx0" brushRef="#br0" timeOffset="24468.56">17949 4001 0,'64'0'15,"-43"0"1,21 0-16,-21 0 0,1-22 16,20 22-16,-21-21 0,21 0 0,-20 0 15,-1 0-15,0 21 0,0-21 16,0-1-16,-21 1 0,0 0 0,0 0 15,-21 21 1,0 0-16,0 0 0,0 0 16,-1 0-16,1 0 0,-21 0 0,21 0 15,-22 21-15,22 0 0,0 0 16,0 22-16,0-22 0,0 21 0,-1 1 16,22-22-16,-21 21 0,21-21 15,0 22-15,0-22 0,0 0 0,0 0 16,21 0-16,1 0 0,-1-21 0,0 22 15,0-22-15,21 0 0,-20 0 16,20 0-16,0 0 0,-21 0 0,22 0 16,-22-22-16,21 22 0,1-21 15,-22 0-15,0 21 0,0-21 16,0 0-16,0 0 0</inkml:trace>
  <inkml:trace contextRef="#ctx0" brushRef="#br0" timeOffset="64395.76">7472 2307 0,'-21'0'31,"-1"0"-15,22 21 46,-21-21-62,42 0 94,1 0-78,-1 0-16,-21-21 15,21 21-15,0 0 0,0 0 16,0-21-16,1 21 0,-1 0 16,0-21-16,0 21 0,0-21 15,0 21-15,1 0 0,-1-21 16,0 21-16,0 0 0,0-22 16,0 22-16,1 0 0,20-21 15,-21 21-15,0-21 0,0 21 16,1-21-16,-1 21 0,21-21 0,-21 21 15,0 0-15,1-21 0,-1-1 16,0 22-16,0-21 0,0 21 0,0 0 16,1-21-16,-1 21 0,0 0 15,0-21-15,0 21 0,0-21 0,1 21 16,-1-21-16,0 21 0,0-22 16,0 22-16,0-21 15,1 21-15,-1-21 0,0 0 0,0 21 16,0 0-16,0 0 0,1-21 15,-1 0-15,0 21 0,0-22 16,0 22-16,0-21 0,1 21 16,-1-21-16,0 0 0,0 21 0,0-21 15,22 21-15,-22-21 0,0-1 16,0 22-16,0-21 0,0 21 0,1-21 16,-1 21-16,0-21 0,0 21 15,0 0-15,-21-21 0,21 21 0,1 0 16,-22-21-16,21 21 15,-21-22 79</inkml:trace>
  <inkml:trace contextRef="#ctx0" brushRef="#br0" timeOffset="65528.07">10731 1503 0,'0'-21'32,"0"0"-17,0-1 16,22 22-15,-1 0 47,0 0-63,0 0 15,0 0-15,0 0 16,1 0-16,-1 0 0,0 0 15,0 0-15,0 22 0,0-22 0,1 0 16,-1 21-16,0-21 0,0 0 16,0 21-16,0 0 0,1-21 0,-1 21 15,0 0-15,0 1 16,0-22-16,0 21 0,1 0 0,20-21 16,-21 21-16,0 0 0,0-21 15,1 21-15,-1 1 0,0-22 0,0 21 16,0 0-16,0-21 0,1 21 15,-1 0-15,0 0 0,0-21 16,-21 22-16,21-1 0,0 0 0,1-21 16,20 21-16,-21 0 0,0-21 15,0 21-15,1 1 0,-1-22 0,21 21 16,-21-21-16,0 21 0,1 0 16,20-21-16,-21 21 0,0-21 0,0 21 15,1-21-15,-1 22 0,0-22 16,0 21-16,0-21 0,0 0 0,1 0 15,-1 21-15,0 0 0,0-21 0,0 21 16,0-21-16,1 0 16,-1 21-16,0-21 15,0 0-15,0 22 0,0-1 16,1-21-16,-22 21 16,21-21-16,0 0 15,0 0-15,-21 21 16,21-21-16,0 0 15,-21 21 1,22-21 0,-1 0-16,-21 21 15,0-42 48,-21 21-63,-1-21 0,1 0 15,-21 0-15</inkml:trace>
  <inkml:trace contextRef="#ctx0" brushRef="#br0" timeOffset="66488.8">11112 1312 0,'22'0'0,"-1"0"16,-42 0 78,-1 0-94,1 0 0,0 0 15,0 0-15,0 0 16,0 0-16,-1 0 0,1 0 0,0 22 16,0-22-16,0 0 0,-22 0 15,22 21-15,0-21 0,0 21 0,0-21 16,0 0-16,-1 0 0,1 0 15,21 21 48,0 0-47,0 0-16,21-21 15,-21 22-15,22-22 0,-1 21 16,0-21-16,-21 21 0,21 0 0,0 0 15,0-21-15,1 21 0,-1 1 16,0-1-16,-21 0 0,21 0 0,0-21 16,0 21-16,-21 0 0,22-21 15,-1 22-15,0-22 16</inkml:trace>
  <inkml:trace contextRef="#ctx0" brushRef="#br0" timeOffset="67344.03">9102 1312 0,'0'22'16,"0"-1"15,21-21-31,0 0 15,0 0-15,0 0 16,0 0-16,1 0 0,-1 0 16,0 0-16,0 0 0,0 0 15,0 0-15,1 0 0,-1 0 16,0 0 0,0 0-16,-21 21 78,-21-21-78,0 21 15,21 0-15,-21 0 0,21 1 16,-22-1-16,1 0 0,21 21 0,-21-21 16,0 22-16,0-1 0,21-21 15,-21 22-15,-1-22 0,22 21 0,-21-21 16,21 0-16,-21 1 0,21-1 15,-21-21-15,21 21 0,0 0 16,0-42 15,21 0-15,0 0-16</inkml:trace>
  <inkml:trace contextRef="#ctx0" brushRef="#br0" timeOffset="67836.34">9758 572 0,'0'0'0,"0"-22"16,-21 22-1,-1 0-15,1 0 16,21 22-16,0-1 0,-21 0 16,21 0-16,-21 0 0,21 22 15,0-22-15,0 21 0,0 0 0,0 1 16,0 20-16,0-20 0,0-22 16,0 21-16,0 0 0,0 1 0,0-22 15,0 0-15,0 0 0,0 0 16,0 1-16,0-1 0,0 0 0,0 0 15,-21-42 32,21 0-47,-21 0 16</inkml:trace>
  <inkml:trace contextRef="#ctx0" brushRef="#br0" timeOffset="68220.23">9525 656 0,'0'0'16,"21"-42"15,0 42-31,-21-21 0,43 21 0,-22-21 16,0 21-16,21 0 0,1 0 15,-1 0-15,0-22 0,1 22 0,-1 0 16,0 0-16,1 0 0,-22 22 16,0-1-16,0 0 0,-21 0 0,21 0 15,-21 0-15,0 1 0,0 20 16,-21-21-16,-21 0 0,21 22 0,-22-22 16,22 0-16,-21 21 0,21-21 15,-22 1-15,22-1 0,0-21 16,0 21-16,0 0 15,42-21 17,0 0-32,0-21 15,-21 0-15,21 21 16,-21-21-16,21 21 0</inkml:trace>
  <inkml:trace contextRef="#ctx0" brushRef="#br0" timeOffset="68728.82">10372 635 0,'0'0'0,"21"0"0,-42 0 47,-1 21-47,22 0 15,-21-21-15,0 22 0,21 20 0,-21-21 16,0 0-16,0 22 0,21-22 16,-22 21-16,22-21 0,-21 22 15,21-22-15,0 21 0,0-21 16,0 0-16,0 1 0,0-1 0,0 0 16,0 0-16,21 0 0,1 0 15,-1-21-15,0 0 0,0 0 16,0 0-16,0 0 0,1 0 15,-1 0-15,0 0 0,0 0 0,0-21 16,-21 0-16,21 21 0,1-21 16,-22 0-16,21 0 0,-21-1 0,0-20 15,21 21-15,-21-21 0,0 20 16,0-20-16,0 0 0,0 21 0,0-22 16,0 22-16,0-21 15,0 21-15,0-1 0,0 1 0,-21 21 16,0-21-16,-1 21 15,1 0-15,0 0 16,21 21-16,-21-21 16,21 21-16,0 1 0,0-1 15,0 0-15,21 0 32</inkml:trace>
  <inkml:trace contextRef="#ctx0" brushRef="#br0" timeOffset="69088.61">10985 572 0,'-21'0'16,"21"21"-16,-21 0 16,21 0-1,0 0-15,-21-21 0,21 21 16,-21 22-16,21-22 0,-21 0 16,21 0-16,0 22 0,0-22 0,-22 0 15,22 21-15,-21-21 0,21 1 16,0-1-16,0 0 0,0 0 0,0 0 15,0 0-15,0 1 16,0-1-16,0 0 16</inkml:trace>
  <inkml:trace contextRef="#ctx0" brushRef="#br0" timeOffset="69420.25">10689 1101 0,'0'84'31,"21"-84"-31,0 0 16,1 0-16,-1 22 0,0-22 0,0 0 0,0 0 16,0 0-16,1 0 15,20 0-15,-21 0 0,0 0 0,0 0 16,1 0-16,-1-22 0,0 22 16,0-21-16,-21 0 0,21 21 15,-21-21-15,21 21 0,-21-21 0,0 0 16,0-1-16,0 1 15,0 0-15,0 0 16</inkml:trace>
  <inkml:trace contextRef="#ctx0" brushRef="#br0" timeOffset="69799.53">10626 572 0,'21'-22'0,"85"1"15,-64 21 1,0 0-16,1 0 0,-1-21 16,0 21-16,1-21 0,-1 21 0,-21 0 15,21 0-15,-20 0 0,20-21 16,-21 21-16,0 0 16,-42 0 15,0 21-16,0 0-15,0-21 0,-1 21 16,1-21-16,0 21 0</inkml:trace>
  <inkml:trace contextRef="#ctx0" brushRef="#br0" timeOffset="78852.07">7493 2328 0,'21'0'0,"0"0"15,0 0 1,1 0 0,-1 0-16,-21-21 0,21 21 15,0 0 1,-42 0 46,0 0-46,0 0-16,-1 21 0,1-21 0,-21 22 16,0-22-16,-1 0 0,1 21 15,0-21-15,-22 21 0,22-21 0,-22 0 16,1 21-16,20-21 0,1 0 16,0 0-16,-1 21 0,1-21 0,0 0 15,21 0-15,-1 0 0,1 0 0,21 21 16,21-21 31,1 0-47,-1 0 15,0 0-15,0-21 16,0 21-16,22 0 0,-22-21 0,0 21 16</inkml:trace>
  <inkml:trace contextRef="#ctx0" brushRef="#br0" timeOffset="79247.85">7578 2371 0,'0'0'16,"-22"21"15,1-21-31,0 21 0,0-21 15,0 0-15,-22 0 0,22 21 16,-21 0-16,0-21 0,-1 22 0,1-22 16,0 21-16,-1-21 0,1 0 15,-22 21-15,22-21 0,0 0 0,-1 0 16,22 21-16,-21-21 0,21 0 16,0 0-16,-1 0 0,1 0 0,0 0 15,0 0-15,0 0 31,42 0 16,0 0-31,-21-21 0,21 21-16,-21-21 0,0 0 15</inkml:trace>
  <inkml:trace contextRef="#ctx0" brushRef="#br0" timeOffset="79763.77">7048 2138 0,'-21'0'47,"0"0"-47,0 21 16,-21 0-16,20 0 0,1 1 15,0-22-15,-21 21 0,21 0 16,-22 0-16,1 0 0,21 0 16,-22 1-16,22-1 0,0 0 0,0-21 15,0 21-15,0-21 0,-1 0 16,22 21-16,-21-21 0,0 0 31,0 0-15,21-21-16,0 42 47,21 0-47,0 1 0,0-1 15,1 0-15,-1 0 0,0 0 16,21 0-16,-21 1 0,1 20 15,20-21-15,-21 0 0,0 0 0,0 1 16,1-1-16,-1-21 0,0 21 16,0 0-16,0-21 0,0 0 0,1 21 15,-1-21-15,0 0 16,-21-21 15,-21 0-15,0 21-16</inkml:trace>
  <inkml:trace contextRef="#ctx0" brushRef="#br1" timeOffset="187727.49">1037 6604 0,'0'-21'0,"0"0"16,0 0 30,0-1-30,-21 1 0,21 0-1,-21 21-15,21-21 0,0 0 16,0 0-16,0-1 16,0 1-1,21 21-15,0 0 0,0 0 16,0 0-16,1 0 0,-1 0 15,0 0-15,0 0 0,0 0 16,0 21-16,1 1 0,-1-22 16,0 21-16,0 21 0,-21-21 15,0 0-15,0 22 0,0-22 0,0 21 16,0 1-16,0-1 0,0 0 16,0-21-16,-21 22 0,0-1 15,0 0-15,-22 1 0,22-1 0,0 0 16,-21 1-16,20-1 0,-20 0 15,0 1-15,21-22 0,-22 21 16,1 1-16,21-22 0,-22 0 0,22 0 16,-21 0-16,21 0 0,0-21 15,-1 0-15,1 0 0,0 0 0,0 0 16,0-21-16,0 0 0,-1 0 16,1 0-16,21-22 0,0 22 15,-21-21-15,21 0 0,0 20 16,0-20-16,0 21 0,0-21 15,0 20-15,0 1 0,21 0 0,0-21 16,1 42-16,-1-21 0,21-1 16,-21 22-16,22 0 0,-22 0 0,0 0 15,21 0-15,-21 0 0,1 0 16,-1 22-16,0-1 0,0 0 16,-21 0-16,21 0 0,0 0 0,-21 22 15,22-22-15,-22 0 16,0 21-16,0-20 0,21 20 0,-21-21 15,21 21-15,-21-20 0,21-1 16,-21 0-16,21 0 0,-21 0 0,21 0 16,1 1-16,-1-22 15,0 0-15,0 0 0,0 0 16,0-22-16,1 1 16</inkml:trace>
  <inkml:trace contextRef="#ctx0" brushRef="#br1" timeOffset="188059.18">1736 7070 0,'0'21'31,"0"0"-31,21-21 16,0 0-1,0 0 1,0 0-16,-21-21 0,21 21 16,-21-21-16,0 0 15,0-1-15,0 1 16,-21 21 0,0 0-16,0 0 0,0 0 15,0 0 1,21 21-16,0 1 0,0-1 15,0 0 1,21-21 0</inkml:trace>
  <inkml:trace contextRef="#ctx0" brushRef="#br1" timeOffset="188619.66">3641 6308 0,'0'-21'16,"0"42"-16,0-64 0,0 22 0,0 0 0,0 0 15,0 0-15,0 42 32,0 0-17,0 0-15,0 22 0,0 20 0,0 1 16,0-1-16,0 1 16,0-1-16,0 22 0,0-22 0,-22 1 15,1 20-15,0-20 0,0 21 16,21-22-16,-21 22 0,0-22 0,21 1 15,-22-1-15,22-20 0,0 20 0,-21-21 16,21 1-16,-21-1 0,21-21 16,0 0-16,-21 1 0,21-1 0,21-21 31,0 0-31,-21-21 0,21-1 16,1-20-16,-22 0 0,21-1 15</inkml:trace>
  <inkml:trace contextRef="#ctx0" brushRef="#br1" timeOffset="188971.49">3323 6625 0,'0'0'0,"-42"-42"0,21 0 16,-1-1-16,-20 1 0,42 21 0,-21-22 16,21 22-16,0-21 0,0 21 15,0-22-15,0 22 0,0 0 0,21 0 16,0 0-16,22 0 0,-1-1 15,21 1-15,-20 0 0,20 21 0,1 0 16,-1 0-16,1 0 16,-1 0-16,1 0 0,-22 21 0,22 22 15,-22-22-15,0 21 0,-21 0 0,1 1 16,-22 20-16,0 1 0,0-22 16,0 22-16,-22-22 0,-20 21 0,0-20 15,-1-1-15,1 0 0,0-20 16,-1 20-16,1-21 0,0 0 0,21 0 15,-22 1-15,22-22 0,0 21 16,0-21-16,42 0 31,0 0-31,0 0 16,0 0-16,1 0 0</inkml:trace>
  <inkml:trace contextRef="#ctx0" brushRef="#br1" timeOffset="189416.25">4022 7345 0,'0'0'0,"42"0"31,-21 0-31,0-21 16,0 0-16,1-1 0,-22 1 15,21 0-15,0-21 0,21-1 0,-21 22 16,1-21-16,-1 0 0,0-1 16,0 1-16,0-22 0,0 22 0,-21-21 15,0 20-15,0-20 0,22-1 0,-22 22 16,0-22-16,0 22 0,0 0 16,0 21-16,0-1 0,0 1 0,0 0 15,-22 21-15,1 0 16,21 21-16,0 0 0,0 22 15,-21-1-15,21 0 0,-21 1 16,21 20-16,0-20 0,0 20 16,0-21-16,0 22 0,0-22 15,-21 1-15,21-1 0,0 0 0,0 1 16,0-1-16,0 0 0,0 1 16,0-22-16,21 21 0,-21-21 0,21 0 15,0-21-15,0 22 0,1-22 16,-1 0-16,21 0 0,-21 0 15,0-22-15,1 22 0,20-21 0,-21 0 16</inkml:trace>
  <inkml:trace contextRef="#ctx0" brushRef="#br1" timeOffset="190252.08">5186 6879 0,'0'-21'16,"0"0"-16,0 0 0,-21 0 0,-1 21 16,1 0-16,0-22 15,0 22-15,0 0 0,0 0 16,-1 0-16,1 22 0,-21-1 0,21 0 16,0 0-16,-1 0 0,1 0 15,0 22-15,0-22 0,21 21 0,-21 1 16,21-1-16,-21-21 15,21 21-15,0 1 0,0-1 0,0-21 16,0 22-16,0-22 0,0 0 0,21 0 16,0 0-16,0-21 0,0 0 15,22 0-15,-22 0 0,0 0 0,0 0 16,0 0-16,22-21 0,-22 21 16,0-42-16,0 21 0,0-1 0,0-20 15,1 0-15,-1 21 0,0-22 0,0 1 16,-21 0-16,0 20 0,0-20 15,21 21-15,-21-21 0,0 20 0,21 1 16,-21 0-16,0 0 0,0 0 16,0 42 15,0 0-31,-21 0 0,21 0 16,-21 1-16,21-1 0,0 0 0,0 21 15,0-21-15,0 22 0,0-22 16,0 0-16,0 21 0,0-20 0,0-1 15,0 0-15,0 0 0,21 0 0,0 0 16,1-21-16,-1 22 0,0-22 16,21 0-16,-21 0 0,22 0 0,-1 0 15,-21-22-15,22 22 0,-22-21 16,21 0-16,-21-21 0,22 21 16,-22-22-16,0 22 0,0-21 0,0-1 15,0 1-15,1 0 0,-22-1 16,0-20-16,21 21 0,-21-22 0,21 22 15,-21-22-15,0 22 0,0 0 16,0-1-16,0 22 0,0-21 0,0 21 16,21-1-16,-21 1 0,0 42 31,-21 22-31,21-22 0,0 21 16,0 1-16,0-1 0,-21 21 15,21-20-15,-21-1 0,21 22 0,0-22 16,0 0-16,0 1 0,0-1 15,0 0-15,0 1 0,0-1 16,0 0-16,0 1 0,0-22 0,0 0 16,0 21-16,21-21 0,0 1 15,0-1-15,0-21 0,0 0 16,1 0-16,-1 0 0,0-21 0,0-1 16,0 1-16,0 0 0,1 0 15,-1-21-15,0 20 0</inkml:trace>
  <inkml:trace contextRef="#ctx0" brushRef="#br1" timeOffset="190448.09">5694 6837 0,'-21'0'16,"21"-21"-16,21 21 15,0 0-15,0 0 16,21 0-16,1 0 0,-22-21 15,21 21-15,1 0 0,-1 0 0,0-22 16,1 22-16,-22 0 0,21 0 0,-21-21 16,0 21-16,1 0 0,-1 0 15</inkml:trace>
  <inkml:trace contextRef="#ctx0" brushRef="#br1" timeOffset="192813.03">6329 7197 0,'0'0'0,"-21"21"16,-1-21-1,44-21 1,-1 0 0,0-1-16,0 22 0,21-21 15,-20 0-15,20 0 0,0 0 16,1 0-16,20-1 0,-21 1 0,1 0 16,-1-21-16,0 21 0,1-22 15,-22 22-15,21-21 0,-21 21 0,1-22 16,-1 1-16,-21 21 0,0-22 0,0 1 15,0 0-15,0-1 0,0 22 16,0-21-16,0 0 0,0 20 0,-21 1 16,21 0-16,-22 21 0,1 0 15,0 42 1,0-20-16,21 20 16,0 0-16,-21 1 0,21 20 15,-21-21-15,21 22 0,-22-22 0,22 22 16,-21-22-16,21 22 0,0-1 15,0 1-15,0-1 0,-21 1 0,21-1 16,0 1-16,-21 20 0,21-20 0,0-1 16,0 22-16,-21-22 0,21 22 15,-21 0-15,21-1 0,0 22 0,-22-21 16,1 0-16,0 20 0,0-20 0,0 0 16,0-1-16,-1 1 0,22 0 15,-21-1-15,0 1 0,21-21 0,-21-22 16,21 21-16,0-20 0,0-22 0,0 0 15,0 0-15,21 0 16,0-21-16,0 0 0,1 0 0,-1-21 16,21 0-16,-21 0 0,22 0 0,-1-22 15,0 1-15,1 0 0,-1-22 0,0 22 16,22-22-16,-22 1 0,0-1 16,1-20-16,-22 20 0,0-20 0,0 20 15,-21-21-15,0 1 0,0 20 0,0-20 16,-21 20-16,0-21 0,-21 22 15,-1-1-15,1 22 0,0 0 16,-1-1-16,1 1 0,0 21 0,20 0 0,-20 0 16,21-1-16,0 1 15,0 21-15,21-21 16,21 0 0,21 21-16,-21-21 15,0 21-15,22-21 0,-1-1 0,0 1 16,1 0-16,-22 0 0,21 0 15,1-22-15,-1 1 0,-21 21 0,21-21 16,1 20-16,-22-20 0,0 21 0,0-21 16,0 20-16,1-20 0,-1 21 15,0 0-15,0 0 0,-21-1 0,0 1 16,21 0-16,-21 0 16,0 42 15,0 0-16,-21 0-15,21 1 0,0-1 16,0 0-16,0 0 0,0 0 16,0 22-16,0-22 0,0 0 0,0 0 15,0 21-15,0-20 0,0-1 16,0 0-16,21 0 0,0 0 16,1-21-16,-1 0 0,0 0 0,0 0 15,21 0-15,-20 0 0,20 0 16,-21-21-16,21 0 0,-20 0 0,-1 0 15,21-1-15,-21 1 0,0 0 16,1 0-16,-1-21 0,-21 20 16,21-20-16,-21 21 0,0 0 0,0-22 15,0 22-15,-21 0 0,-22 0 16,22 0-16,0 0 0,-21-1 0,21 22 16,-22 0-16,1 0 0,21 0 15,-22 0-15,1 0 0,21 0 0,-21 0 16,20 0-16,1 22 0,21-1 0,0 0 15,0 0-15,0 0 16,0 0-16,0 1 0,0-1 0,21 0 16,1 0-16,-1 0 15,0 0-15,21 1 0,-21-1 0,22-21 16,-1 21-16,0-21 0,1 0 0,-1 0 16,0 0-16,1 0 0,-1 0 15,0 0-15,1-21 0,-1 0 0,0-1 16,1 1-16,-1 0 0,-21 0 0,22-21 15,-22 20-15,0 1 0,0-21 16,-21 21-16,0 0 0,0-1 16,-21 22-16,0 0 15,-22 0-15,22 0 0,-21 0 0,21 22 16,-22-22-16,22 21 0,0 0 0,0 0 16,21 0-16,0 0 15,0 1-15,0-1 16,21 0-16,0 0 0,0 0 0,1-21 15,-1 21-15,0 1 0,0-1 16,0-21-16,-21 21 0,0 0 0,21 0 16,-21 0-16,22-21 0,-22 22 0,21-1 15,-21 0-15,21 0 16,0-21-16,0 0 16,0 0-16,1 0 15,-1 0-15,0 0 0,21-21 16,-21 0-16,22 0 0,-1 21 0,-21-22 15,22 1-15,-22 0 0,21 0 16,-21-21-16,0 20 0,1 1 0,-1 0 16,-21-21-16,0 21 0,0-1 0,0 1 15,0 0-15,0 0 16,0 0-16,-21 21 16,-1 0-16,1 21 15,21 0-15,-21 0 16,21 0-16,-21 1 0,21-1 15,0 0-15,0 0 0,0 21 0,0-20 16,0-1-16,0 0 0,0 0 16,0 0-16,0 0 0,0 1 0,0-1 15,0 0-15,0 0 0,0-42 47,0 0-47,0 0 0,21-1 16,-21-20-16,0 21 0,21 0 0,0-22 15,1 22-15,-22-21 0,21 21 16,0 0-16,0-22 0,0 22 0,0 0 16,1 21-16,-1-21 0,0 21 15,0 0-15,0 0 0,0 21 16,1 0 0,-22 0-16,0 22 0,0-22 15,0 0-15,21 0 0,-21 21 16,0-20-16,0-1 0,0 21 0,21-21 15,-21 0-15,21 1 0,-21-1 16,21 0-16,-21 0 0,21-21 16,1 0-1,-1-21-15,-21 0 16,21 0-16,0-1 0,-21 1 0,21 0 16,0 0-16,1-21 0,-1 20 0,-21-20 15,21 0-15,0 21 0,0-22 16,-21 22-16,21 0 0,-21 0 15,22 0-15,-22-1 0,21 22 16,0 0 0,-21 22-16,0-1 0,0 0 15,0 0-15,0 0 0,0 0 0,0 1 16,21 20-16,-21-21 0,0 0 16,21 0-16,-21 1 0,21 20 0,1-21 15,-22 0-15,21 0 0,0 1 16,0-22-1,0 0 1,-21-22-16,0 1 0,0 0 16,21 21-16,1-42 0</inkml:trace>
  <inkml:trace contextRef="#ctx0" brushRef="#br1" timeOffset="194779.82">11049 6435 0,'-21'21'0,"21"0"16,-21 0-16,21 0 15,0 1-15,0-1 0,0 0 16,0 0-16,21-21 31,0 0-31,0 0 0,21-21 0,-20 21 16,20-21-16,-21 0 0,21-1 0,-20 1 15,20-21-15,-21 21 0,21-22 16,-20 22-16,-1-21 0,0 21 0,0-22 16,0 22-16,-21-21 0,21 0 15,-21 20-15,0 1 0,0 0 0,0 0 16,0 0-16,0 0 0,-21 21 31,21 21-31,-21 0 0,21 0 0,-21 21 16,21 1-16,0-1 0,0 0 15,0 1-15,0 20 0,-21 1 16,21-1-16,0-20 0,0 20 0,0 1 16,0-1-16,0-21 0,0 22 15,0-22-15,0 1 0,0-1 0,0-21 16,0 21-16,0-20 0,0 20 0,0-21 15,0 0-15,0 0 16,-21-21-16,-1 0 0,1 0 16,0 0-16,0 0 0,0-21 15,0 0-15,-1 0 0,1 0 16,0 0-16,-21-1 0,21 1 0,-1-21 16,-20 21-16,21 0 0,0-1 15,0 1-15,-1 21 0,22-21 16,-21 21-16,21 21 15,0 0-15,0 1 0,0-1 16,0 0-16,0 0 0,0 0 16,21 0-16,1 1 0,-1-1 0,0 0 15,21 0-15,-21 0 0,1-21 16,20 21-16,0-21 0,-21 0 0,22 0 16,-1 0-16,0 0 0,1 0 0,-1 0 15,-21 0-15,22-21 0,-1 0 16,-21 21-16,21-21 0,1-21 0,-22 20 15,0 1-15,21-21 0,-20 21 16,-1-22-16,-21 22 0,21-21 16,-21 21-16,0 0 0,0-1 0,0 1 15,0 0-15,0 0 0,0 42 32,0 0-32,0 0 0,-21 1 0,21-1 15,0 0-15,0 0 0,-21 21 0,21-20 16,0-1-16,-22 0 0,22 21 15,0-21-15,0 1 0,0-1 0,0 0 16,0 0-16,0 0 0,0 0 16,22-21 15,-1-21-31,0 21 0,-21-21 16,21 0-16,0 0 0,-21 0 15,21-1-15,1-20 0,-1 21 0,-21 0 16,21 0-16,0-1 0,-21 1 15,0 0-15,21 21 0,0-21 16,1 21-16,-22 21 16,0 0-16,0 0 15,0 1-15,0-1 16,0 0-16,0 0 0,0 0 0,21 0 16,-21 1-16,21-1 0,-21 0 15,21 0-15,0 0 0,0-21 0,1 21 16,-1-21-16,0 0 0,0 0 15,0 0-15,0 0 0,1 0 16,-1 0-16,0-21 0,0 0 16,0 0-16,0 0 0,1-22 0,-22 22 15,21-21-15,0 21 0,0-22 16,0 1-16,0 21 0,22-21 16,-22 20-16,0-20 0,21 21 0,-20 0 15,-1 21-15,21-21 0,-21 21 0,0 0 16,1 0-16,-1 0 0,0 21 15,0-21-15,-21 21 0,21 0 0,-21 21 16,0-20-16,0-1 0,0 0 16,0 0-16,0 21 0,0-20 0,0-1 15,0 0-15,0 0 0,0 0 16,21-21 0,1 0-1,-22-21-15,0 0 16,0 0-16,0 0 15,0-1-15,0 1 0,0-21 16,0 21-16,-22 0 0,1-1 0,21 1 16,-21 0-16,0 21 15,0-21-15,0 21 0,-1 0 0,1 0 16,0 0-16,0 0 0,0 0 0,-22 21 16,22 0-16,0 0 0,0 1 15,0-1-15,0 0 0,-1 0 0,1 21 16,21-20-16,-21 20 0,21-21 15,-21 0-15,21 0 0,0 22 0,0-22 16,0 0-16,0 0 0,0 0 0,21 1 16,0-22-16,0 21 0,1-21 15,-1 0-15,0 0 0,0 0 0,0 0 16,22-21-16,-22 21 0,0-22 0,21 1 16,-21 0-16,1 0 15,20-21-15,-21 20 0,0-20 0,0 0 16,1-1-16,-1 1 0,0-21 0,0-1 15,0 1-15,-21-1 0,21-21 16,1 22-16,-22-1 0,0 1 0,21-1 16,-21 22-16,21 0 0,-21-1 0,0 22 15,0-21-15,0 21 0,0 0 16,-21 21 0,0 0-16,-1 21 0,22 0 15,-21 0-15,0 21 0,0-20 16,21 20-16,0 21 0,0-20 0,-21 20 0,21 1 15,-21-1-15,21 1 16,0-1-16,0 1 0,0-22 0,0 22 16,0-22-16,0 0 0,0 1 0,21-1 15,0-21-15,-21 21 0,21-20 16,0-1-16,0-21 0,1 21 0,-1 0 16,0-21-16,0 0 0,0 0 0,0 0 15,1 0-15,-1-21 0,0 0 16,0 21-16,0-21 0,0-1 0,1 1 15,-1-21-15</inkml:trace>
  <inkml:trace contextRef="#ctx0" brushRef="#br1" timeOffset="195175.6">13398 6879 0,'0'0'0,"0"21"0,0 1 16,22-22 0,-1 0-16,0 0 0,0-22 15,0 22-15,0-21 0,-21 0 16,22 0-16,-1 0 0,-21 0 16,0-1-16,21 1 0,-21 0 0,0 0 15,0 0-15,0 0 0,0-1 16,-21 22-1,0 0-15,-1 0 0,1 22 16,0-22-16,0 21 0,0 0 0,0 0 16,-1 0-16,1 0 0,0 22 15,21-22-15,-21 0 0,21 0 0,0 0 16,0 1-16,0 20 0,21-21 16,0 0-16,0 0 0,1-21 15,-1 22-15,0-22 0,0 21 16,21-21-16,-20 0 0,20 0 0,-21 0 15,21 0-15,-20-21 0,20-1 0,-21 22 16,21-21-16,-20 0 0</inkml:trace>
  <inkml:trace contextRef="#ctx0" brushRef="#br1" timeOffset="195515.4">14012 6625 0,'0'-21'0,"0"42"0,0-63 0,0 21 0,0 0 15,0 42 16,-21-21-31,21 21 0,0 21 0,-21-21 16,0 22-16,21-22 16,-21 21-16,21 1 0,-22-1 0,1 21 15,21-20-15,-21 20 0,0-20 0,21 20 16,-21 1-16,21 20 0,-21-20 16,21 20-16,-22-20 0,22 21 0,0-1 15,-21 1-15,0 0 0,21-1 0,-21 1 16,0 0-16,0 20 0,-1-20 15,22 0-15,-21-22 0,0 22 0,0-22 16,0 1-16,0-1 0,-1-20 0,22-1 16,0 0-16,0-20 0,0-1 0,0 0 15,0-42 17,0 0-32,22-22 0,-1 22 0,0-21 15,0-1-15,21 1 0,-20-21 0,-1-1 16,21-21-16,0 22 0</inkml:trace>
  <inkml:trace contextRef="#ctx0" brushRef="#br1" timeOffset="195816.23">13928 6879 0,'0'0'0,"-22"-42"0,1 0 0,21-1 16,0 1-16,0 21 0,0-22 15,0 22-15,0-21 0,0 21 0,0-22 16,0 22-16,21 0 0,22 0 15,-22 0-15,0 21 0,21-21 16,1 21-16,-22 0 0,21 0 0,1 0 16,-22 21-16,0 0 0,0 0 15,0 0-15,-21 22 0,0-22 0,0 21 16,-21 0-16,0 1 0,0-22 0,-22 21 16,1 1-16,0-22 0,21 21 15,-22-21-15,1 0 0,0 1 0,20-1 16,1 0-16,0-21 0,0 0 15,42 0 1,0-21 0,0 21-16,1-21 0</inkml:trace>
  <inkml:trace contextRef="#ctx0" brushRef="#br1" timeOffset="196769.1">14520 6795 0,'-21'0'0,"21"-22"47,0 1-31,21 0-1,0 21-15,1-21 0,-1 0 0,0 0 16,0-1-16,0 1 0,0 0 16,1-21-16,-22 21 0,0-1 0,0-20 15,0 21-15,0 0 0,0 0 16,-22 21-16,1 0 16,0 0-16,0 21 0,0 21 0,0-21 15,-1 22-15,-20-22 0,42 21 16,-21 0-16,0 1 0,21-1 0,-21-21 15,21 22-15,0-22 0,0 0 16,0 21-16,21-21 0,0 1 16,0-22-16,21 0 0,-20 0 15,20 0-15,0 0 0,1 0 16,-1 0-16,0-22 0,1 1 0,-1 0 16,21 0-16,-20 0 0,-22 0 0,21-22 15,-21 22-15,1-21 0,-1-1 16,0 22-16,-21-21 0,0 0 0,21 20 15,-21 1-15,0 0 0,0 0 0,-21 42 32,0 0-32,0 0 0,21 1 0,0 20 15,-22-21-15,1 21 0,21-20 16,-21 20-16,0-21 0,21 21 0,0-20 16,0-1-16,0 0 0,0 0 15,0 0-15,0 0 0,0 1 16,0-44 15,0 1-15,0 0-16,0 0 0,0 0 0,21 0 15,0-22-15,0 1 0,1 21 0,-1-22 16,0 1-16,21 21 0,-21-21 16,22 20-16,-1 1 0,0 0 15,1 21-15,-1 0 0,0 0 0,1 0 16,-22 0-16,0 21 0,21 22 0,-42-22 15,0 0-15,22 21 0,-22 1 16,0-22-16,0 21 0,0-21 0,-22 0 16,22 22-16,-21-22 0,0 0 15,21 0-15,0 0 0,-21-21 0,21 22 16,-21-22-16,21 21 0,21-21 31,0-21-31,0-1 16,22 22-16,-22-21 0</inkml:trace>
  <inkml:trace contextRef="#ctx0" brushRef="#br1" timeOffset="197309.07">16341 6604 0,'0'0'0,"0"-21"0,0 0 16,0 0-16,0-1 0,0 1 0,-22 0 15,1 0-15,0 0 0,0 21 0,0 0 16,0 0-16,-22 0 0,22 0 16,-21 21-16,21 0 0,-22 21 0,1-20 15,21-1-15,0 21 0,-22 0 0,22 1 16,0-22-16,21 21 16,0-21-16,0 22 0,0-22 0,0 0 15,0 0-15,0 0 0,0 1 0,42-22 16,-21 0-16,1 21 0,-1-21 15,0 0-15,21 0 0,-21 0 0,22-21 16,-22 21-16,0-22 0,21 1 0,-20-21 16,-1 21-16,21-22 0,-21 1 15,0-21-15,1-1 0,-1 1 0,0-1 16,0 1-16,0-1 0,0 1 16,1-1-16,-1 22 0,0-22 15,0 22-15,-21 21 0,0-22 0,21 22 0,-21 0 16,0 0-16,-21 21 15,0 21-15,0 21 16,0-20-16,-1 20 0,1 0 16,0 1-16,0 20 0,0 1 0,21-1 15,0 1-15,-21-1 0,21 1 0,0-22 16,0 21-16,0-20 0,0-1 16,0 0-16,0 1 0,21-22 0,0 0 15,0 0-15,0 0 0,0 1 0,1-22 16,-1 0-16,0 0 0,0 0 15,0 0-15,0 0 0,1 0 0,-1-22 16,0 1-16,0 0 0,0 0 16,0 0-16</inkml:trace>
  <inkml:trace contextRef="#ctx0" brushRef="#br1" timeOffset="197667.86">16806 6689 0,'0'0'16,"-21"0"-16,21 21 0,-21-21 0,21 21 15,21-21 17,0 0-32,0 0 0,22 0 0,-22 0 15,0 0-15,0-21 0,0 0 16,1 0-16,20-1 0,-42 1 16,21 0-16,-21 0 0,21 0 0,-21-22 15,0 22-15,0 0 0,0 0 16,-21 0-16,0 21 0,0 0 15,0 0-15,-1 0 0,1 21 0,0 0 16,0 0-16,0 0 0,0 22 16,-1-22-16,22 21 0,-21-21 0,21 22 15,0-22-15,0 21 0,0-21 16,0 22-16,0-22 0,0 0 0,21 0 16,1 0-16,-1-21 0,0 22 0,21-22 15,-21 0-15,22 0 0,-22 0 16,21 0-16,1 0 0,-22 0 15,21 0-15,0-22 0,-20 1 0,20 0 16,-21 0-16</inkml:trace>
  <inkml:trace contextRef="#ctx0" brushRef="#br1" timeOffset="198108.61">17378 6668 0,'21'-43'0,"-42"86"0,42-107 0,-21 43 0,0 0 16,0 0-16,0-1 0,0 1 16,0 42 15,0 1-31,0-1 0,0 0 15,0 0-15,0 21 0,0-20 16,0-1-16,0 21 0,-21-21 0,21 0 16,0 1-16,-21-1 0,21 0 0,0 0 15,0 0-15,0 0 16,-22-21-16,22-21 31,0 0-15,0-21-16,22 21 15,-1-1-15,0-20 0,0 0 0,21-1 16,-20 1-16,20 0 0,0-1 0,1 1 16,-1 0-16,0 21 0,-21-1 15,22 1-15,-22 21 0,21 0 16,-21 0-16,-21 21 0,0 22 0,0-22 16,0 21-16,0 1 15,0-1-15,0-21 0,0 21 0,0 1 16,0-1-16,0-21 0,0 22 0,0-22 15,0 0-15,0 0 0,0 0 16,0 0-16,0 1 0,0-1 0,22-21 16,-1 0-16,0 0 15,0 0-15,0-21 16,0-1-16,-21 1 0,22-21 16,-1 21-16</inkml:trace>
  <inkml:trace contextRef="#ctx0" brushRef="#br1" timeOffset="198467.4">18500 5863 0,'0'0'0,"0"-21"0,0-85 32,-22 106-17,1 21-15,0 1 16,21-1-16,-21 21 0,0-21 0,0 22 15,21-1-15,-22 0 0,1 1 0,0-1 16,21 0-16,-21 1 16,0-1-16,0 21 0,21 1 0,0-1 15,-22-20-15,1 20 0,21 1 0,0-22 16,0 0-16,0 22 0,0-43 16,0 21-16,0 1 0,0-22 0,0 0 15,0 0-15,21 0 0,1 1 0,-1-22 16,0 0-16,0 0 15,21 0-15,-20 0 0,-1-22 0,0 22 16,21-21-16,-21 0 0,1 0 0,-1 0 16,0 0-16,0-1 0,-21-20 15,0 21-15,21 0 0,-21-22 0,0 22 16,0 0-16</inkml:trace>
  <inkml:trace contextRef="#ctx0" brushRef="#br1" timeOffset="198764.23">18182 6202 0,'0'0'0,"-21"0"0,-21 0 15,63 0 1,21 0 0,-21 0-16,22 0 0,20 0 0,-21 0 15,1 0-15,-1 0 0,22 0 16,-22 0-16,0 0 0,1 0 15,-1 0-15,-21 0 0,21 0 0,-20 0 16,-1 0-16,0 0 16,-42 0 15,0 0-15,-1 0-16,1 0 15,0 0 1</inkml:trace>
  <inkml:trace contextRef="#ctx0" brushRef="#br1" timeOffset="200768.12">3344 7895 0,'-21'0'31,"42"0"16,0 0-47,22 0 16,-22 0-16,0 21 0,21-21 0,1 0 15,20 0-15,1 22 0,-1-22 16,1 0-16,-1 0 0,22 0 0,0 0 15,-1 0-15,1 0 0,21 0 0,21 0 16,-21 0-16,21 0 0,0 0 16,0 0-16,0 0 0,21 0 0,0 0 15,-21 0-15,21 0 0,0 0 16,-21 0-16,21 0 0,1 0 0,-22 0 16,21 0-16,0 0 0,-21 0 0,21 0 15,-21 0-15,21 0 0,-42 0 16,21 0-16,0 0 0,-21 0 15,0 0-15,0 0 0,-22 0 0,1 0 16,0 0-16,-22 0 0,1 0 16,-22 0-16,0 0 0,-21 0 0,22 0 15,-22 0-15,0 0 16,0 0 0,-21-22-1,0 1 1,0 0-16</inkml:trace>
  <inkml:trace contextRef="#ctx0" brushRef="#br1" timeOffset="201851.39">11261 7662 0,'0'0'0,"-43"0"16,22 0-16,-21 22 0,21-22 0,-22 0 16,22 0-16,-21 21 0,21-21 15,-1 0-15,1 0 0,0 0 0,0 0 16,0 0-16,21 21 15,21-21 1,0 0 0,0 0-16,22 0 0,-22 0 0,21 0 0,-21 0 15,22 0-15,-1 0 16,0 0-16,22 0 0,-22 0 0,22 0 16,-22 0-16,21 0 0,1 0 0,-1 0 15,22 0-15,-21 0 0,20 0 16,1 0-16,0 0 0,-1 0 0,1 0 15,0 0-15,-1 0 0,1 0 0,21 0 16,-22 0-16,22 0 0,0 0 16,-21 0-16,21 0 0,-1 0 0,1 0 15,0 0-15,0 0 0,0 0 16,0 0-16,-1 0 0,1 0 16,0-21-16,0 21 0,0 0 0,0 0 15,-1-21-15,-20 21 0,21 0 16,-21 0-16,20 0 0,1 0 0,0 0 15,-21 0-15,21-22 0,-1 22 0,-20 0 16,21 0-16,-21 0 0,-1 0 16,1 0-16,0 0 0,-1 0 0,1 0 15,21 0-15,-22 0 0,1 0 0,0 0 16,21 0-16,-22 0 0,1 0 16,0 0-16,-1 0 0,1 0 0,0 0 15,-22 0-15,22 0 16,-1 0-16,1 0 0,0 0 0,-22 0 15,22 0-15,0 0 0,-22 0 0,1 0 16,-1 0-16,1 0 0,-22 0 16,21 0-16,-20 0 0,-1-21 0,0 21 15,1 0-15,-1 0 0,-21 0 0,22 0 16,-22 0-16,21 0 0,-21 0 16,22 0-16,-22 0 0,0 0 0,0 0 15,0 0-15,0 0 0,1 0 16,-1 0-16,0 0 15,0 0 17,-21 21-17,-21-21 17</inkml:trace>
  <inkml:trace contextRef="#ctx0" brushRef="#br0" timeOffset="209903.39">3408 10287 0,'0'0'15,"-21"0"-15,-1 0 0,1 0 0,0 0 0,0 0 16,0 0-16,0 0 0,-1 0 15,1 0-15,0 0 16,0 0-16,0 0 16,42 0-1,0 0 1,0 0-16,22 0 0,-1 0 16,0 0-16,22 0 0,-1 0 0,1 0 15,20 0-15,-20 0 0,21 0 16,-1 0-16,-20 0 0,20 0 0,1-21 15,0 21-15,-1 0 0,1 0 0,0 0 16,-1 0-16,-20-21 0,-1 21 16,1 0-16,-1 0 0,-20 0 15,-1 0-15,-21 0 0,0 0 0,-21-21 32,-21 21-17,0 0-15,0 0 16,0 0-16,21-22 0,-21 22 0,21-21 15,-22 21-15</inkml:trace>
  <inkml:trace contextRef="#ctx0" brushRef="#br0" timeOffset="210288.17">4551 10033 0,'0'0'15,"-21"0"-15,-1 0 16,22 21 15,22-21-31,-1 21 0,21-21 16,-21 0-16,22 22 0,-1-22 15,-21 0-15,21 21 0,1-21 0,-1 21 16,-21-21-16,22 0 0,-22 0 16,0 0-16,0 0 0,0 0 0,0 0 15,1 21-15,-22 0 31,-22 0-31,1 1 0,0-22 16,-21 21-16,21 0 0,-1 0 0,-20 0 16,21 0-16,-21 22 0,20-22 15,-20 21-15,21-21 0,0 22 0,-22-22 16,22 21-16,0-21 0,0 1 0,0-1 16,21 0-16,0 0 0,0 0 15,0 0-15,21-42 31,0 21-31,0-21 0,22 0 0</inkml:trace>
  <inkml:trace contextRef="#ctx0" brushRef="#br0" timeOffset="212375.72">5546 10075 0,'-22'-21'0,"44"42"0,-65-63 0,22 21 0,0 21 16,21-21-1,-21 21-15,21 21 16,-21 0-16,21 0 15,0 0-15,0 22 0,0-22 16,0 21-16,0-21 0,0 22 0,0-1 16,0 0-16,-22 1 0,22-1 15,0 0-15,0-20 0,0 20 0,0-21 16,0 21-16,0-20 0,0-1 0,0 0 16,22-21-1,-1-21 1,0 0-16,0-1 0,-21 1 15,21 0-15,0-21 0,1 21 16,-1-22-16,0 1 0,0 21 0,0-22 16,-21 1-16,21 21 0,-21 0 15,22 0-15,-22-1 0,21 22 16,0 22 0,-21-1-16,0 0 15,0 0-15,0 21 0,0-20 0,0 20 16,21-21-16,-21 21 0,0 1 0,21-22 15,-21 21-15,0-21 0,21 1 16,1-1-16,-22 0 0,21 0 16,0-21-16,0 0 0,0 0 0,0 0 15,1 0-15,-1 0 0,21 0 16,-21 0-16,0-21 0,1 0 0,-1 0 16,0-22-16,0 22 0,0-21 15,0-1-15,-21 1 0,0 21 0,22-43 16,-22 22-16,0 0 0,21-1 0,-21 1 15,0 0-15,0 21 0,0-22 16,0 22-16,0 0 0,0 0 0,0 0 16,0-1-16,0 44 15,0-1 1,0 0-16,0 0 0,0 21 16,0-20-16,0 20 0,0 0 0,0 1 15,0-1-15,0 0 0,0 1 16,0-1-16,0 0 0,0-21 0,0 22 15,0-1-15,0-21 0,21 0 0,0 1 16,-21-1-16,21 0 0,0-21 16,1 0-16,-1 0 0,0 0 0,0 0 15,0 0-15,0 0 0,22-21 16,-22 0-16,0-1 0,0 1 0,0 0 16,1 0-16,-1-21 0,0 20 0,0-20 15,-21 0-15,0 21 0,0-1 16,0-20-16,21 21 0,-21 0 15,0 0-15,0-1 0,-21 22 32,21 22-17,0-1-15,0 0 0,0 0 0,-21 0 16,21 22-16,0-22 0,0 0 16,0 0-16,0 21 0,0-20 0,0-1 15,0 0-15,0 0 0,21 0 0,0-21 16,-21 21-16,21-21 0,1 22 15,20-22-15,-21 0 0,0 0 0,22 0 16,-22-22-16,21 1 0,-21 0 16,22 0-16,-22 0 0,0 0 15,0-1-15,0-20 0,0 21 0,-21 0 16,22-22-16,-22 22 0,0 0 0,0 0 16,0 0-16,0 0 15,-22 21 1,22 21-16,-21 0 0,21 0 15,0 0-15,-21 0 0,21 1 16,0 20-16,0-21 0,0 21 0,0-20 16,0-1-16,0 21 0,0-21 0,0 0 15,0 1-15,0-1 0,0 0 16,0-42 31,0 0-47,0-1 0,21-20 0,-21 21 15,21-21-15,-21 20 0,22-20 0,-22 21 16,21-21-16,-21 20 0,0 1 16,21 0-16,0 0 0,0 21 0,0 0 15,1 0-15,-1 0 0,0 0 16,0 21-16,0 0 16,0 0-16,-21 1 0,22 20 0,-1-21 15,0 0-15,-21 22 0,21-22 0,0 0 16,0 0-16,1 0 15,-22 0-15,21 1 0,0-22 0,0 0 16,0 0-16,0 0 16,-21-22-1,22 1-15,-22 0 0,21 0 16,-21 0-16,21 0 0,0-22 0,-21 22 16,21-21-16,22-1 0,-22 22 15,0-21-15,21 21 0,1 0 0,-22-1 16,21 1-16,-21 0 0,22 0 0,-22 21 15,0 0-15,0 0 0,0 0 16,0 21-16,1 0 0,-1 0 0,-21 1 16,0-1-16,0 0 0,0 0 15,0 0-15,0 0 0,0 1 16,0-1-16,0 0 0,0 0 0,0 0 16,0-42 15,0 0-16,0 0-15,0 0 0,0-1 16,0 1-16,0 0 0,0 0 16,0 0-16,0 0 0,-21-1 0,-1 1 15,22 0-15,-21 21 0,0 0 0,0-21 16,0 21-16,-22 0 0,22 0 16,0 0-16,0 21 0,-21-21 15,20 21-15,1 0 0,-21 1 0,21-1 16,0 21-16,-1-21 0,22 0 0,-21 22 15,21-22-15,0 21 0,0-21 16,0 22-16,0-22 0,0 0 0,0 0 16,21 0-16,-21 1 0,22-22 0,-1 21 15,21-21-15,-21 0 0,22 0 16,-22 0-16,21 0 0,0 0 0,-20-21 16,20-1-16,0 1 0,-21 0 15,1-21-15,20 21 0,-21-22 16,0 1-16,-21 0 0,21-22 0,1-21 15,-22 22-15,0-1 0,0 1 16,0 21-16,0-22 0,0 1 16,0 20-16,0 1 0,0 0 0,0 20 15,0 1-15,0 0 0,-22 21 16,1 0-16,21 21 16,0 0-16,-21 22 0,21-1 0,-21 0 15,21 1-15,0-1 0,0 0 16,0 1-16,0 20 0,0-20 0,0-1 15,0 0-15,0 22 0,0-22 0,0 0 16,0-20-16,21 20 0,0 0 16,-21-21-16,0 1 0,21-1 0,-21 0 15,22 0-15,-1-21 0,0 0 16,0 0-16,0 0 16,0 0-16,1-21 15,-1 0-15,0 0 0</inkml:trace>
  <inkml:trace contextRef="#ctx0" brushRef="#br0" timeOffset="212812.05">8636 10139 0,'0'0'0,"-21"0"32,21 21-32,-21-21 15,-1 21-15,22 0 0,0 1 16,0-1-16,-21 0 0,21 21 0,-21-21 15,21 1-15,0 20 0,0-21 0,0 0 16,0 0-16,0 1 0,0-1 16,0 0-16,0 0 0,0 0 15,21-21-15,0 0 0,1 0 0,-1 0 16,0 0-16,0 0 0,21-21 16,-20 21-16,-1-21 0,0 0 0,21 0 15,-21-22-15,1 22 0,-1-21 0,0 21 16,0-22-16,-21 1 15,0 21-15,0-22 0,0 1 0,0 21 16,0 0-16,-21 0 0,-21-1 0,20 22 16,1 0-16,-21 0 0,21 0 15,0 0-15,-22 0 0,22 0 0,-21 22 16,21-1-16,-1 21 0,1-21 0,0 0 16,21 22-16,-21-22 0,21 21 15,0-21-15,0 1 0,0 20 0,0-21 16,21 0-16,0 0 0,0 1 0,1-22 15,20 21-15,-21-21 0,21 0 16,-20 0-16,20 0 0,0 0 0,1 0 16,-1-21-16</inkml:trace>
  <inkml:trace contextRef="#ctx0" brushRef="#br0" timeOffset="213751.46">9250 10097 0,'0'-22'0,"0"44"0,21-65 16,-21 64 15,0 1-31,-21 20 16,0-21-16,21 0 0,0 22 0,0-22 15,-22 0-15,22 21 0,0-21 0,0 22 16,-21-22-16,21 0 0,0 0 16,0 0-16,0 1 0,0-1 15,21-21-15,1 0 0,-1 0 16,0 0-16,0 0 0,0 0 15,0-21-15,-21-1 0,22 1 16,-1 0-16,0-21 0,-21 21 0,21-1 16,-21 1-16,0-21 0,21 21 0,0 0 15,-21-1-15,22 22 0,-22-21 16,0 0-16,0 42 16,0 0-1,0 1 1,0-1-16,0 0 0,0 0 0,0 0 0,0 0 15,0 1-15,0-1 0,0 0 16,0 0-16,0 0 0,21 0 16,0 1-16,0-22 15,0 21-15,0-21 0,1 0 16,-1 0-16,-21-21 16,21 21-16,0-22 0,-21 1 0,0 0 15,21 0-15,-21 0 0,21-22 0,1 22 16,-22 0-16,0-21 0,21 21 15,-21-1-15,21 1 0,-21 0 16,0 0-16,21 21 0,-21-21 0,21 21 0,-21 21 31,0 0-15,0 0-16,0 0 0,0 1 16,0-1-16,0 0 0,0 0 15,0 0-15,0 0 0,0 1 0,0-1 16,0 0-16,0 0 0,0 0 0,0 0 15,0 1-15,21-1 16,1-21-16,-1 0 0,0 0 0,0 0 16,0 0-16,0 0 0,1 0 0,20 0 15,0-21-15,-21-1 0,22 1 16,-1 0-16,0 0 0,1-21 0,-22 20 16,21-20-16,-21 0 0,1 21 15,-1-22-15,0 1 0,0 21 0,-21-22 16,0 22-16,0 0 0,0 0 15,0 0-15,-21 21 0,0 0 0,0 0 16,-1 0-16,1 0 0,0 21 16,-21 0-16,42 0 0,-21 0 0,21 1 15,0-1-15,0 0 0,0 21 0,0-21 16,21 1-16,0-1 0,-21 0 16,21 0-16,0 0 0,0 0 0,1 1 15,-1-1-15,0 0 0,-21 0 16,0 0-16,0 0 15,0 1 1,-21-22-16,0 0 0,-1 0 16,1 21-16,0-21 0,0 0 0,0 0 15,0 0-15,-1 0 0,1 0 16,0 0-16,0 0 0,0 0 16,21-21-16,-21-1 15,-1 1-15</inkml:trace>
  <inkml:trace contextRef="#ctx0" brushRef="#br0" timeOffset="214023.3">7387 9716 0,'-21'0'16,"21"-22"-1,-21 22 32,0 22-16</inkml:trace>
  <inkml:trace contextRef="#ctx0" brushRef="#br0" timeOffset="-214732.09">2667 12319 0,'0'0'0,"0"21"16,21 0-16,0-21 15,0 0-15,22 0 0,-1 0 0,0 0 16,22 0-16,-1 0 0,22 0 15,0 0-15,-1 0 0,22 0 0,0 0 16,0 0-16,0 0 0,-22 0 16,22 0-16,-21 0 0,21-21 0,-22 21 15,-20 0-15,-1 0 0,1 0 0,-22-21 16,1 21-16,-1 0 0,-21 0 16,-42-21-1,-21 21-15,20 0 16,1 0-16,-21 0 0,0 0 15,20-21-15,-20 21 0,21 0 0,-21 0 16,20 0-16,1 0 0,0 0 16,21-21-16,-21 21 0,21-22 31,21 22-31,0 0 16,0 0-16,22 0 0,-22 0 0,0 0 15,21 0-15,-20 0 0,-1 0 16,21 0-16,-21 22 0,0-1 0,-21 0 15,0 0-15,0 0 16,0 0-16,-21 1 16,0 20-16,0-21 0,0 0 0,0 0 15,-1 1-15,1-1 0,0 0 0,0-21 16,0 21-16,21 0 0,-21-21 16,42 0-1,0 0-15,0-21 16,21 21-16</inkml:trace>
  <inkml:trace contextRef="#ctx0" brushRef="#br0" timeOffset="-213901.07">5313 11832 0,'0'0'0,"0"21"46,0 1-46,0-1 0,0 21 0,0-21 16,0 22-16,0-1 0,0 0 0,0 1 16,0-1-16,0 0 0,-21 1 15,-1-1-15,22 0 0,-21-21 0,21 1 16,0 20-16,-21-21 0,0 0 16,0-21 15,21-21-31,0 0 15,0 0-15,0-22 0,0 22 16,0-21-16,0 0 0,0-1 0,0 1 16,0 0-16,0-22 0,21 22 15,0-1-15,-21 1 0,21 21 0,0-21 16,-21 20-16,0 1 0,22 21 0,-1 0 16,0 0-16,0 21 15,0 22-15,0-22 0,-21 21 0,22-21 16,-1 22-16,0-1 0,0 0 15,-21 1-15,21-1 0,0-21 16,1 22-16,-1-1 0,-21-21 0,21 0 16,-21 0-16,21 1 0,-21-1 15,0 0-15,21-21 16,-21-21 0,0 0-16,0-1 15,21 1-15,-21-21 0,0 21 0,0-22 16,22 1-16,-1-21 0,0 20 0,-21 1 15,21-22-15,0 22 0,0 0 16,1-1-16,-1 22 0,0 0 0,21 0 16,-21 0-16,1 21 0,-1 0 15,0 21-15,0 0 0,0 0 0,-21 22 16,21-22-16,-21 21 0,0 22 0,0-22 16,0 0-16,0 1 0,0-1 15,0 0-15,0 1 0,0-1 16,0-21-16,0 0 0,0 22 0,0-22 15,0 0-15,0 0 16,0-42 15,22 0-31,-1 0 16,0-1-16,0 1 0</inkml:trace>
  <inkml:trace contextRef="#ctx0" brushRef="#br0" timeOffset="-213408.35">6435 11938 0,'0'-21'16,"0"42"-16,0-63 0,0 63 31,0 0-31,0 0 0,0 0 16,-22 22-16,22-22 0,0 21 0,0 1 16,0-1-16,0 0 0,0-21 15,-21 22-15,21-1 0,0-21 0,0 22 16,0-22-16,0 0 0,0 0 0,0 0 15,0 0-15,0-42 47,0 0-47,0 0 16,0-21-16,0 20 0,0-20 0,0 21 16,0-21-16,0-1 0,0 1 0,21-22 15,1 22-15,-1 0 0,-21-1 16,21 1-16,0 0 0,0-1 0,0 22 15,1 0-15,-1 0 0,0 0 16,21 21-16,-21 0 0,1 0 0,-1 0 16,0 21-16,0 21 0,0-21 0,0 22 15,-21-1-15,0 0 0,22 1 16,-22-1-16,0 0 0,21 1 16,-21-22-16,0 21 0,0 1 0,0-22 15,0 0-15,0 0 0,0 0 16,0 0-16,0 1 0,0-1 15,0-42 17,0-1-17,0 1-15,0 0 0,0 0 16</inkml:trace>
  <inkml:trace contextRef="#ctx0" brushRef="#br0" timeOffset="-213197.48">6308 12256 0,'0'0'16,"21"0"-1,0-22-15,0 22 0,0 0 0,22 0 16,-22 0-16,21 0 0,-21-21 16,22 21-16,-22 0 0,0 0 0,21 0 15,-21 0-15,1 0 0,-1 0 16,0-21-1,0 0 1,0 21-16</inkml:trace>
  <inkml:trace contextRef="#ctx0" brushRef="#br0" timeOffset="-212646.53">7641 11959 0,'42'-84'31,"-42"62"-31,-21 1 15,-21 21-15,21 0 0,0 0 16,-1 0-16,-20 0 0,21 0 16,-21 0-16,20 21 0,-20 1 0,0-1 15,21 21-15,-22 0 0,22 1 16,0-1-16,-21 0 0,20 1 0,22-1 16,0 0-16,0 1 0,0-1 0,0-21 15,0 22-15,22-22 0,-1 0 16,0 0-16,0 0 0,21-21 0,1 0 15,-1 0-15,-21 0 0,22 0 0,-1 0 16,0 0-16,-21 0 0,22 0 16,-1-21-16,-21 21 0,0-21 15,1 0-15,-1 21 0,0-21 0,0-1 16,-21 1-16</inkml:trace>
  <inkml:trace contextRef="#ctx0" brushRef="#br0" timeOffset="-211749.54">2603 14139 0,'0'0'16,"0"22"0,22-1-1,-1-21-15,21 0 16,-21 0-16,43 0 0,-22 0 0,22 0 16,-1 0-16,1 0 0,20 0 0,1 0 15,0 0-15,-1 0 0,1 0 16,0 0-16,-1 0 0,1 0 0,-22 0 15,22 0-15,-21-21 0,-1 21 16,1-22-16,-22 22 0,0 0 0,1 0 16,-1-21-16,-21 21 0,0 0 0,0 0 15,-21-21-15,0 0 16,-21 21 0,0 0-16,0 0 0,0-21 15,0 0-15,-1 21 0,1 0 0,0 0 16,-21-22-16,21 22 0,-1 0 0,1 0 15,0-21-15,0 21 0,0 0 16,0 0-16,-1 0 0,44 0 31,-1 0-15,0 0-16,21 0 0,-21 0 0,1 21 16,20-21-16,-21 0 0,21 22 15,-20-22-15,-1 21 0,-21 0 0,21 0 16,-21 0-1,0 0-15,0 1 0,-21-1 0,0 0 16,-1 0-16,1 0 0,0 22 0,-21-22 16,-1 0-16,22 0 0,0 21 15,-21-20-15,21-22 0,-1 21 0,1 0 16,42-21 0,1 0-1,-1-21-15</inkml:trace>
  <inkml:trace contextRef="#ctx0" brushRef="#br0" timeOffset="-210740.03">5651 13780 0,'0'-22'16,"22"22"-16,-22-21 15,21 0-15,-21 0 0,0 0 16,0 0-16,0-1 16,0 1-16,0 0 0,0 0 0,0 0 15,-21 42 16,-1 0-31,22 21 0,-21 1 0,0 20 16,21-20-16,-21 20 0,0-21 16,0 22-16,-1-22 0,1 22 0,0-22 15,21 0-15,-21 1 0,0-1 16,0 0-16,-1 1 0,22-1 0,0-21 16,-21 0-16,21 1 0,-21-1 15,21 0-15,-21-21 16,21-21-1,0 0-15,0-1 16,0 1-16,0-21 0,0 21 0,0 0 16,0-22-16,0 22 0,0-21 0,0-1 15,21 22-15,-21 0 0,21 0 16,-21 0-16,21 0 0,-21-1 0,22 22 16,-1 22-1,0-1-15,-21 0 0,21 0 0,0 0 16,0 0-16,1 22 0,-22-22 15,21 0-15,0 21 0,0-20 16,0-1-16,0 0 0,1 0 0,20 0 16,-21 0-16,0-21 0,0 0 0,1 0 15,20 0-15,-21 0 0,0 0 16,0 0-16,22 0 0,-22-21 0,0 0 16,0 21-16,-21-21 0,21 0 0,1 0 15,-1-1-15,0 1 0</inkml:trace>
  <inkml:trace contextRef="#ctx0" brushRef="#br0" timeOffset="-210469.19">6308 13843 0,'0'0'0,"0"-21"0,0 42 31,0 0-15,-22 0-16,22 1 0,0 20 15,-21-21-15,21 0 0,0 22 0,-21-22 16,21 21-16,0-21 0,0 22 0,0-22 16,0 0-16,-21 0 0,21 0 15,0 0-15,0 1 0,0-1 16,0 0-16,21-42 31,0 0-15,0-1-16,-21 1 0,22 0 15,-1 0-15</inkml:trace>
  <inkml:trace contextRef="#ctx0" brushRef="#br0" timeOffset="-210197.3">6646 13885 0,'0'-21'0,"0"42"0,0-63 15,0 63 16,0 0-15,0 22-16,0-22 0,0 0 16,0 21-16,0 1 0,0-22 0,0 21 15,0-21-15,-21 22 0,0-22 16,21 21-16,0-21 0,0 1 0,0-1 16,-21 0-16,21 0 0,0 0 0,21-21 31,-21-21-31,21 21 15,0-21-15,-21 0 0,21 0 0,1-22 16,-22 22-16</inkml:trace>
  <inkml:trace contextRef="#ctx0" brushRef="#br0" timeOffset="-209921.43">6731 13928 0,'0'0'0,"-21"-21"0,21-1 15,21 44 16,0-1-31,0 0 16,0 0-16,1 0 0,-1 0 0,0 22 16,21-22-16,-21 0 0,1 0 15,-1 22-15,21-22 0,-21 0 0,0 0 16,1 0-16,-1 0 0,0 1 16,-21-1-16,21-21 0,-21 21 15,21-21-15,0 0 16,-21-21-1,0 0-15,0-1 0,22 1 16,-22 0-16,0 0 0,0 0 0,0-22 16,0 22-16,0-21 0,0 21 0,21-22 15</inkml:trace>
  <inkml:trace contextRef="#ctx0" brushRef="#br0" timeOffset="-209704.56">7260 13695 0,'0'21'31,"0"0"-31,0 0 16,0 22-16,0-22 0,-21 21 0,21-21 16,-21 22-16,21-22 0,-21 21 0,21 1 15,0-22-15,0 0 0,-22 21 16,22-21-16,0 1 0,-21 20 0,21-21 16,0 0-16,0 0 0,0 1 15,21-22 1,1 0-16,-1 0 15,0-22-15,0 1 0,-21 0 0,42 0 16</inkml:trace>
  <inkml:trace contextRef="#ctx0" brushRef="#br0" timeOffset="-209308.66">7620 13780 0,'0'0'16,"0"-22"-16,0 1 15,-21 21-15,0 21 16,21 22 0,0-22-16,0 0 0,0 21 0,0-20 15,0 20-15,0 0 0,-22-21 16,22 22-16,0-1 0,0-21 0,0 22 16,0-22-16,0 0 0,0 0 15,22 0-15,-1 0 0,-21 1 0,21-22 16,0 0-16,21 0 0,-20 0 15,-1 0-15,0 0 0,0 0 0,21-22 16,-20 22-16,-1-21 0,0 0 16,21 0-16,-21-21 0,1 20 0,-22 1 15,21-21-15,-21 0 0,0 20 0,0-20 16,0 0-16,0-1 0,0 22 16,0 0-16,0-21 0,0 21 15,0-1-15,0 44 31,21-1-15,0 0-16,0-21 16</inkml:trace>
  <inkml:trace contextRef="#ctx0" brushRef="#br0" timeOffset="-209028.74">8382 13758 0,'0'0'0,"0"22"47,21-1-47,-21 0 0,21 0 16,-21 0-16,0 0 0,21 22 16,1-22-16,-22 21 0,21-21 0,-21 1 15,0 20-15,21-21 0,-21 0 0,21 0 16,0 1-16,-21-1 0,0 0 15,21 0-15,1-21 0,-1 0 16,0 0 0,0 0-16,0-21 15,0 0-15,-21 0 16,0-1-16</inkml:trace>
  <inkml:trace contextRef="#ctx0" brushRef="#br0" timeOffset="-208828.96">8742 13822 0,'0'0'0,"0"-21"0,0 0 15,0-1-15,-21 22 16,-1 0-16,1 0 16,0 22-16,0-1 0,0 0 0,-22 21 15,22-21-15,0 22 0,0-22 16,-21 21-16,20-21 0,1 22 0,0-22 16,0 21-16,0-21 0,0 22 15,-1-22-15,1 0 0,0 0 0,0 0 16,0-21-16,21 22 0</inkml:trace>
  <inkml:trace contextRef="#ctx0" brushRef="#br0" timeOffset="-200976.67">15325 9716 0,'0'0'0,"-22"0"0,1 0 15,0 0-15,42 0 32,0 0-32,22 0 0,-1 0 0,0 0 15,1 0-15,20 0 0,1 0 16,-1 0-16,1 0 0,-1 0 0,1 0 16,20 0-16,-20 0 0,-1 0 15,1 0-15,-1 0 0,1 0 0,-1 0 16,-20 0-16,-1 0 0,-21 0 15,22 0-15,-22 0 0,-42 0 32,-1-22-32,-20 22 15,21 0-15,0 0 0,-22-21 16,22 0-16,-21 21 0,21-21 0,-22 21 16,22 0-16,-21-21 0,21 21 0,0-21 15,-22 21-15,22-22 0,0 22 16,0-21-16,0 21 0,21-21 15,21 21 1,0 0 0,0 0-16,21 0 0,1 0 15,-1 0-15,0 0 0,1 0 16,20 0-16,-20 0 0,20 0 0,-21 21 16,1 0-16,-1-21 0,-21 22 15,0-22-15,1 21 0,-22 0 0,0 0 16,0 0-16,-22 0 0,1 1 15,0-1-15,-21 0 0,-1 21 16,22-21-16,-21 1 0,0-1 0,-1 0 16,1-21-16,0 21 0,20 0 0,1-21 15,0 21-15,0-21 0,0 0 16,21 22 0,21-22-1,0 0-15,0 0 0,22-22 16,-22 1-16,21 21 0,0-21 0</inkml:trace>
  <inkml:trace contextRef="#ctx0" brushRef="#br0" timeOffset="-200552.97">17103 9483 0,'0'-21'15,"0"-1"-15,0 1 16,0 42 15,-22-21-31,22 43 0,-21-22 16,21 0-16,0 21 0,0 1 0,-21-1 15,21 0-15,-21 1 0,21-1 0,0 0 16,0 1-16,0-1 0,0-21 16,0 22-16,0-22 0,0 21 0,21-21 15,0-21-15,0 21 0,1 1 0,-1-22 16,0 0-16,21 0 0,-21 0 15,1 0-15,20 0 0,-21 0 0,21-22 16,-20 1-16,20 0 0,-21 0 0,21-21 16,-20 20-16,-1-20 15,0 0-15,0-1 0,-21 1 0,0-21 16,0 20-16,0 1 0,0 0 0,0-1 16,0 22-16,0 0 0,0 0 15,0 0-15,0 42 31,0 0-31,0 0 16,21-21-16,-21 21 0,21 0 0,1 1 16,-1-1-16</inkml:trace>
  <inkml:trace contextRef="#ctx0" brushRef="#br0" timeOffset="-200205.27">17907 9525 0,'0'-21'31,"0"42"-16,0 0-15,0 22 16,0-22-16,0 21 0,-21 0 16,0 1-16,21-1 0,-22 0 0,22 1 15,0-1-15,-21 0 0,21-20 16,-21 20-16,21-21 0,0 0 0,0 0 16,0 1-16,0-1 0,21-21 31,0-21-16,1-1-15,-22 1 0,21 0 16</inkml:trace>
  <inkml:trace contextRef="#ctx0" brushRef="#br0" timeOffset="-199956.41">17907 9652 0,'0'0'0,"0"-42"0,0 21 16,0-1-16,0 1 0,0 0 0,21 42 31,0 0-31,-21 1 0,21-1 15,1 21-15,-1-21 0,0 22 0,0-1 16,0 0-16,0-21 0,1 22 0,-1-1 16,0-21-16,-21 0 0,21 22 15,0-22-15,0 0 0,1-21 0,-22 21 16,21 0-16,0-21 0,0 0 16,0 0-1,-21-21-15,0 0 16,21 0-16,-21 0 0,22 0 0,-22-22 15,0 22-15,0-21 0,21-1 16</inkml:trace>
  <inkml:trace contextRef="#ctx0" brushRef="#br0" timeOffset="-199765.52">18436 9631 0,'21'-85'15,"-21"64"-15,-21 169 0,21-190 0,21-106 0,-21 127 0,0-1 0,0 1 16,-21 42 0,0 1-16,0-1 15,21 0-15,-21 21 0,-1 1 0,1-1 16,21 0-16,-21 22 0,0-22 15,21 0-15,-21 1 0,21-22 16,0 21-16,0 1 0,0-22 0,0 0 16,0 0-16,0 0 0,0 0 15,21-21-15,0 0 16,0 0-16,0 0 0,1-21 16,-1 21-16</inkml:trace>
  <inkml:trace contextRef="#ctx0" brushRef="#br0" timeOffset="-199533.6">18754 9546 0,'0'0'0,"0"-21"0,0 0 15,0 42 17,0 0-32,0 0 0,-22 22 0,22-22 15,-21 21-15,21 1 0,0-1 16,0 0-16,-21 1 0,0-1 0,21-21 15,-21 21-15,21-20 0,0-1 0,0 0 16,0 0-16,0 0 0,0 0 16,21-21-1,0 0-15,0-21 16</inkml:trace>
  <inkml:trace contextRef="#ctx0" brushRef="#br0" timeOffset="-199288.74">19029 9525 0,'0'0'0,"21"-21"0,42 21 31,-41 0-31,-22 21 0,21 0 16,0 0-16,-21 1 0,21-1 0,0 21 16,-21 0-16,21-20 0,-21 20 0,0 0 15,22 1-15,-22-22 0,21 21 16,-21-21-16,0 22 0,0-22 0,0 0 15,21 0-15,-21 0 0,21-21 16,0 21-16,0-21 16,1 0-16,-1 0 0,0 0 15,0-21-15,0 21 0</inkml:trace>
  <inkml:trace contextRef="#ctx0" brushRef="#br0" timeOffset="-199052.74">19706 9525 0,'0'-21'0,"0"42"16,0-63-16,0 21 0,-21 21 0,0 0 0,21-22 16,-21 22-16,-85 22 31,85-1-31,-22 0 0,22 0 0,-21 21 16,-1 1-16,22-22 0,-21 21 15,0 1-15,20-1 0,1 0 0,-21 1 16,21-1-16,0-21 0,-1 21 15,22-20-15,-21-1 0,21 0 0,0 0 16,-21 0-16,21 0 0</inkml:trace>
  <inkml:trace contextRef="#ctx0" brushRef="#br0" timeOffset="-198452.8">16722 10562 0,'0'0'15,"-22"0"-15,22 21 16,22-21 0,-1 0-1,0 0-15,21 0 0,1 0 16,20 0-16,1 0 0,-1 0 16,22 0-16,-1 0 0,22 0 0,21 0 15,-21-21-15,21 21 0,-21 0 16,21 0-16,0 0 0,0 0 0,0 0 15,-21 0-15,21 0 0,-21 0 0,-22 0 16,1 0-16,0 0 0,-1 0 16,-20 0-16,-1 0 0,-20 0 0,-1 0 15,0 0-15,1 0 0,-22 0 0,0 0 16,0 0-16,-42 0 31,0 0-31,0 0 0,-1 0 16,-20 0-16,21 0 0,-21 0 15,20 0-15,-20 0 0,0-21 0,-1 21 16,1 0-16</inkml:trace>
  <inkml:trace contextRef="#ctx0" brushRef="#br0" timeOffset="-198008.09">16849 10605 0,'0'0'0,"0"21"0,21-21 15,0 0-15,21 21 0,-21-21 16,22 0-16,-1 0 0,22 0 15,-1 0-15,22 21 0,-1-21 16,22 0-16,0 0 0,0 0 0,0 0 0,0 0 16,21 0-16,-22 0 0,22 21 15,-21-21-15,0 0 0,0 0 16,-21 0-16,-1 0 0,1 0 0,-22 0 16,1 0-16,-1 0 0,-20 0 15,-1 0-15,0 0 0,-20 0 0,20 0 16,-21 0-16,0 0 0,0 0 0</inkml:trace>
  <inkml:trace contextRef="#ctx0" brushRef="#br0" timeOffset="-171732.76">20405 9821 0,'0'0'0,"-22"0"15,1 22-15,0-22 32,42 0-1,0 0-31,1 0 0,20 0 0,-21 0 16,21 0-16,1 0 0,-1 0 0,22 0 15,-22 0-15,0 0 0,1 0 16,-1 0-16,-21 0 0,21 0 15,-20 0-15,-1 0 0,21 0 0,-21 0 16,0 0-16,1 0 31,-1 0-15,-21-22 15,0 1-15</inkml:trace>
  <inkml:trace contextRef="#ctx0" brushRef="#br0" timeOffset="-171145.61">20637 9673 0,'0'0'0,"-42"0"15,84 21 48,-20-21-63,-1 0 15,0 0-15,0 0 0,21 0 16,1 0-16,-1 0 0,0 0 0,1 0 16,-1 0-16,0 0 0,1 0 15,-1 0-15,0 0 0,1 0 0,-1 0 16,-21 0-16,22 0 0,-1 0 16,-21 0-16,0 0 0,0 0 0,1 0 31,-44 0 16,22-21-16</inkml:trace>
  <inkml:trace contextRef="#ctx0" brushRef="#br0" timeOffset="-170625.16">21294 9419 0,'-43'0'16,"22"0"-1,21 21 17,0 1-17,21-1-15,0-21 0,-21 21 16,22 0-16,-1 0 0,21 0 0,-21 1 16,22-22-16,-22 21 0,21 0 15,0-21-15,-20 21 0,20-21 0,0 0 16,-21 21-16,22-21 0,-22 0 15,0 0-15,0 0 0,0 0 16,1 0-16,-1 0 16,-21-21-16,-21 21 31,-1 0-31,1 0 0,0 0 16,0 0-16,0 21 0,0-21 15,-1 21-15,-20 1 0,21-1 0,0 0 16,-22 0-16,22 0 0,-21 0 15,21 1-15,0-1 0,-1 0 0,-20-21 16,21 21-16,21 0 0,-21 0 0,0-21 16,-1 22-16,22-1 15,-21-21-15,0 0 16,0 0 0,0 0-1</inkml:trace>
  <inkml:trace contextRef="#ctx0" brushRef="#br0" timeOffset="-170290.98">20807 9885 0,'-21'0'31,"42"0"-15,0 0 0,0 0-16,0 0 0,22 0 15,-1 0-15,-21 0 0,21-21 0,1 21 16,-1 0-16,0 0 0,1 0 0,-1-21 16,-21 21-16,22 0 0,-22 0 15,0 0-15,0 0 0,0 0 0,-21-22 78,21 22-78</inkml:trace>
  <inkml:trace contextRef="#ctx0" brushRef="#br0" timeOffset="-169560.76">22352 9313 0,'0'0'0,"-21"0"0,21-21 15,0 0-15,0 0 0,0 0 16,-21 21-16,21-21 0,-22 21 16,22 21 15,0 0-15,0 0-16,0 0 0,0 22 15,0-1-15,0 0 0,0 1 0,0-1 16,0 21-16,0-20 0,0 20 0,0-20 15,0-1-15,0 0 0,0 1 16,0-1-16,0 0 0,0 1 0,0-22 16,0 0-16,0 21 0,0-21 15,-21 1-15,21-1 0,0 0 16,-21-21-16,21-21 31,0 0-15,0-1-16,0 1 0,0-21 15,0 21-15,0 0 16,0-1-16,0-20 0,0 21 0,0 0 16,0 0-16,21-22 0,0 22 15,1 0-15,-1 0 0,0 0 0,0-1 16,0 22-16,22-21 0,-22 21 0,21 0 16,-21 0-16,22 0 0,-1 0 15,-21 0-15,21 21 0,-20 1 0,20-1 16,-21 0-16,0 0 0,0 0 15,-21 0-15,0 22 0,0-22 0,0 0 16,0 0-16,0 0 0,-21 1 16,0-1-16,0 0 0,-21 0 15,20 0-15,-20 0 0,21-21 0,0 22 16,-22-1-16,22-21 0,0 0 0,0 21 16,0-21-16,0 0 0,-1 0 15,1 0-15,0 0 16,21-21 15,0 0-31,21-1 16,0 22-16</inkml:trace>
  <inkml:trace contextRef="#ctx0" brushRef="#br0" timeOffset="-169088.49">22945 9716 0,'0'0'0,"0"-22"0,0 1 0,0 0 16,0 0-16,21 0 16,0 21-1,0 0-15,0 0 16,0 0-16,1 21 15,-1 0-15,0 0 0,0 0 0,0 1 16,0-1-16,-21 0 0,0 21 0,22-21 16,-22 1-16,0-1 0,0 21 15,0-21-15,0 0 0,0 1 0,0-1 16,0 0-16,0 0 0,0 0 16,-22-21-16,22 21 15,-21-21-15,0 0 16,21-21-1,0 0 1,0 0-16,0 0 0,0 0 0,0-1 16,0 1-16,21 0 15,-21-21-15,21 21 0,-21-1 0,0 1 16,22 0-16,-1 0 0,-21 0 0,21 21 16,-21-21-16,21 21 15,0-22-15,0 22 16,1 0-1</inkml:trace>
  <inkml:trace contextRef="#ctx0" brushRef="#br0" timeOffset="-168576.55">23728 9525 0,'0'0'0,"0"-21"16,-21 21-1,-1 0-15,1 21 16,0 0-16,21 0 16,-21 1-16,0-1 0,21 0 0,-21 0 15,21 21-15,-22-20 0,22 20 0,-21-21 16,0 21-16,21-20 15,0 20-15,0-21 0,0 21 0,-21-20 16,21-1-16,0 0 0,0 0 0,0 0 16,21 0-16,0-21 15,0 0-15,1 0 0,-1 0 16,21 0-16,-21 0 0,0 0 0,1 0 16,20 0-16,-21-21 0,0 0 15,0 0-15,1 0 0,-1 0 0,0-1 16,0 1-16,-21 0 0,0-21 15,0-1-15,0 22 0,0-21 0,0 0 16,-21 20-16,0 1 0,0-21 0,-1 21 16,1 21-16,0-21 15,0 21-15,0 0 0,0 0 0,-1 0 16,1 0-16,0 21 16,0-21-16,0 21 0,0 0 0,21 0 15,0 0-15,-22 1 0,22-1 0,0 0 16,0 0-16,0 0 0,0 0 15,22 1 1,-1-22-16</inkml:trace>
  <inkml:trace contextRef="#ctx0" brushRef="#br0" timeOffset="-167932.8">24151 9673 0,'0'0'0,"0"-21"0,0 0 0,21 21 16,-21-21-16,0 42 31,0 0-15,0 0-16,0 0 0,0 1 16,0 20-16,0-21 0,0 21 0,0-20 15,0 20-15,-21-21 0,21 0 16,0 0-16,-21 1 0,21-1 15,0 0-15,0 0 0,0 0 0,0 0 16,21-21 0,0 0-1,0 0-15,1-21 0,-1 21 16,-21-21-16,21 0 0,0 0 16,-21 0-16,21-1 0,-21 1 0,21 0 15,1 0-15,-22-21 0,21 20 0,-21 1 16,21 0-16,-21 0 15,21 21-15,-21 21 16,0 0 0,0 0-16,0 1 15,0-1-15,0 0 0,0 0 0,0 0 16,0 0-16,21 1 0,-21-1 16,0 0-16,0 0 0,21-21 15,1 0-15,-1 0 0,0 0 16,0 0-16,0 0 15,0 0-15,1-21 0,-1 0 16,0 21-16,-21-21 0,0-1 0,21 1 16,-21-21-16,21 21 15,-21 0-15,0-22 0,0 22 0,0-21 0,0 21 16,0-1-16,0 1 0,0 0 16,0 0-16,0 0 15,0 42 16,0 0-15,21-21 0</inkml:trace>
  <inkml:trace contextRef="#ctx0" brushRef="#br0" timeOffset="-167425.21">25125 9694 0,'21'0'0,"0"-42"32,-21 21-32,21 21 0,-21-21 0,21 21 15,-21-21-15,-21 21 32,0 0-32,0 0 0,0 0 15,0 21-15,-1-21 0,1 21 16,0 0-16,0-21 0,0 21 0,21 0 15,0 1-15,0-1 0,0 0 16,0 0-16,0 0 16,21 0-16,0-21 15,-21 22-15,21-22 0,0 21 16,1-21-16,-1 21 16,0-21-16,0 21 0,0 0 15,0 0-15,-21 1 16,0-1-1,0 0-15,-21 0 16,0-21 0,0 0-16,0 0 0,0 0 0,-1 21 15,1-21-15,0 0 0,0 0 16,0 0-16,0 0 0,-1 0 16,1 0-16,0 0 0,0 0 15,0 0 1,0 0-1,42 0 17,-21-21-32,21 21 15</inkml:trace>
  <inkml:trace contextRef="#ctx0" brushRef="#br0" timeOffset="-167013.17">25548 9864 0,'0'0'0,"0"-21"16,0-1 0,21 22-16,0 0 15,1-21-15,-1 21 0,0-21 0,0 0 16,0 21-16,0-21 0,-21 0 15,22 21-15,-22-22 0,0 1 16,-22 21 0,1 0-1,0 0-15,0 21 0,0-21 16,0 22-16,-1-1 0,1 0 0,21 0 16,-21 0-16,0 0 0,0 1 15,21-1-15,0 0 0,0 0 0,0 0 16,0 0-16,0 1 0,0-1 0,0 0 15,21 0-15,0-21 16,0 0-16,0 0 0,1 0 16,-1 0-16,0 0 0,0 0 0,0 0 15,0 0-15,1 0 0,-1 0 16,0 0-16,0 0 0,0-21 16,0 0-16,1 21 0</inkml:trace>
  <inkml:trace contextRef="#ctx0" brushRef="#br0" timeOffset="-166596.45">26077 9652 0,'0'-21'0,"0"42"0,0-63 16,21 42 15,1 0-31,-1 0 16,0 0-16,0 0 0,0 21 15,-21 0-15,21-21 0,1 21 0,-1 0 16,-21 1-16,21-1 0,-21 21 16,21-21-16,-21 0 0,0 22 0,0-22 15,0 0-15,0 21 0,0-20 16,0-1-16,0 0 0,0 0 0,0 0 16,0 0-16,-21-21 0,21 22 0,-21-22 15,0 21-15,21-42 31,0-1-31,0 1 0,0 0 16,0 0-16,0 0 16,21-22-16,0 22 0,-21-21 0,21 0 15,0 20-15,0-20 0,-21 0 0,22 21 16,-1-1-16,-21 1 0,21 0 16,0 0-16,-21 0 0,21 0 0,-21-1 15,21 22-15,-21-21 16,0 0-16,22 21 0</inkml:trace>
  <inkml:trace contextRef="#ctx0" brushRef="#br0" timeOffset="-165975.37">24257 8827 0,'0'0'16,"-21"-43"-1,42 64 48,0 1-63,0-1 0,0 0 0,1 0 15,-1 21-15,0 1 0,0-22 16,0 21-16,22 22 0,-22-22 16,21 0-16,-21 1 0,22 20 0,-1 1 0,0-22 15,1 43-15,-1-22 16,0 1-16,1 20 0,-1-20 0,0-1 16,-21 1-16,22 21 0,-1-43 0,-21 21 15,22 1-15,-22-1 0,0-20 16,0 20-16,0-20 0,0-1 0,-21 0 15,0-21-15,22 22 0,-1-22 0,-21 0 16,0 0-16,21-21 0,0 21 16,0-21-16,0 0 15,1-21 1,-22 0 0,0 0-16,0 0 0,0 0 0,0-1 15,0 1-15,0-21 0,0 21 0,0-22 16,0 22-16,0-21 0</inkml:trace>
  <inkml:trace contextRef="#ctx0" brushRef="#br0" timeOffset="-165517.58">25485 8805 0,'0'0'0,"0"-21"0,0 0 16,0 0-16,0 0 16,-22 21 15,1 21-16,0 0-15,0 0 0,0 22 16,0-22-16,-22 21 0,1 22 16,0-22-16,-1 21 0,1 1 15,-22-1-15,1 1 0,-1-1 0,1 22 16,-22 0-16,22-22 0,-1 22 0,-20 0 16,20-1-16,1-20 0,-1-1 15,1 1-15,-1-1 0,1 1 0,-1-1 16,22-20-16,-1-1 0,22 0 0,-21 1 15,21-1-15,0-21 0,21 0 16,0 0-16,0 1 0,0-1 16,21-21 15,-21-21-31</inkml:trace>
  <inkml:trace contextRef="#ctx0" brushRef="#br0" timeOffset="-150212.77">1905 15388 0,'0'0'0,"0"-84"31,-21 84-15,21 21 0,-21 0-16,-1 21 0,1-21 0,21 22 15,-21-1-15,0 0 0,21 22 16,-21-22-16,21 22 0,0-22 0,-21 22 15,-1-1-15,1 1 0,0-1 16,21 1-16,-21-1 0,0-21 16,0 22-16,-22-22 0,22 1 0,21-22 15,-21 21-15,0-21 0,21 0 16,-21-21-16,21-21 31,0 0-31,0 0 0,0-21 16,0 20-16,0-41 0,0 21 15,21-22-15,-21 1 0,21-1 16,0 1-16,-21-1 0,21 1 0,0-1 16,1 1-16,-22-1 0,21 22 15,0-22-15,-21 22 0,21 0 0,0-1 16,-21 22-16,21 0 0,-21 0 16,0 0-16,22 21 0,-22 21 15,21 0 1,0 21-16,0-21 0,-21 22 15,21-1-15,0 22 0,-21-22 16,22 0-16,-1 22 0,-21-1 16,0-20-16,21 20 0,-21 1 0,0-1 15,21-21-15,-21 1 0,0 20 16,0-20-16,0-22 0,0 21 0,0-21 16,0 0-16,0 1 15,0-44 1,-21 1-1,0 0-15,0 0 0</inkml:trace>
  <inkml:trace contextRef="#ctx0" brushRef="#br0" timeOffset="-150032.87">1482 16087 0,'21'-21'15,"0"-1"-15,21 22 16,-21-21-16,22 21 0,-22-21 15,21 0-15,1 21 0,-1-21 0,0 21 16,1-21-16,-1 21 0,-21-22 16,21 22-16,-20 0 0,20-21 15,-21 21-15,0 0 0,0 0 16</inkml:trace>
  <inkml:trace contextRef="#ctx0" brushRef="#br0" timeOffset="-147917.2">2730 15960 0,'0'0'16,"0"-21"-16,0-1 0,0 1 15,0 0-15,0 0 0,0 0 16,-21 0-16,0-1 0,0 1 15,0 21-15,-22-21 0,22 0 16,-21 21-16,21 0 0,-22 0 0,1 0 16,0 0-16,-1 0 0,22 21 15,-21-21-15,0 42 0,20-20 16,1-1-16,0 21 0,0 0 0,0 1 16,21-1-16,0 0 0,0 1 15,0-1-15,0-21 0,0 22 0,0-22 16,0 21-16,21-21 0,21-21 15,-21 21-15,1-21 0,20 0 0,-21 0 16,21 0-16,-20 0 0,20 0 16,0-21-16,1 0 0,-1 0 0,0 0 15,-21-22-15,22 1 16,-1 0-16,0-1 0,-20 1 0,-1 0 16,0-1-16,0-20 0,0 21 15,-21-1-15,0 1 0,0 0 0,0-22 16,0 22-16,0-1 0,0-20 15,0 21-15,0-1 0,0 22 0,0-21 16,0 21-16,0-1 0,0 1 16,-21 42-1,0 1 1,21 20-16,0-21 0,0 21 0,0 1 16,0-1-16,0 0 0,0 22 0,0-22 15,0 22-15,0-22 0,0 22 16,0-22-16,0 21 0,0-20 15,0 20-15,0-20 0,21-1 16,0-21-16,-21 21 0,21-20 0,1-1 16,-22 0-16,21-21 0,0 0 15,0 0-15,0 0 0,0 0 0,1 0 16,20-21-16,-21 0 0,0-1 16,0-20-16,1 21 0,-1-21 0,0 20 15,0-20-15,0 0 0,0 21 16,1-1-16,-22-20 0,0 21 15,0 0-15,0 0 16,0 42 0,0 0-16,0 0 15,0 0-15,0 22 0,0-22 16,0 21-16,0-21 0,0 0 0,0 22 16,0-22-16,0 0 0,0 0 15,0 0-15,0 1 0,0-1 0,21-21 16,0 0-16,0 0 0,0 0 15,0 0-15,22 0 0,-22-21 0,0-1 16,0 1-16,0 0 16,22 0-16,-22-21 0,0 20 0,0-20 15,-21 21-15,21-21 0,1 20 16,-22-20-16,0 21 0,0 0 0,21 21 16,-21-21-16,0 42 31,0 0-31,0 0 15,0 0-15,0 0 0,0 1 0,0-1 16,0 21-16,0-21 0,0 0 16,0 1-16,0 20 0,0-21 15,21 0-15,0 0 0,21 1 16,-20-1-16,-1-21 0,21 0 16,-21 0-16,22 0 0,-1 0 0,0 0 15,-21 0-15,22 0 0,-1-21 16,-21 21-16,0-22 0,22 1 0,-22 0 15,0 0-15,0 0 0,0 0 16,1-1-16,-22-20 0,0 21 0,0 0 16,0-22-16,0 22 0,0 0 15,0 0-15,-22 0 0,1 0 0,0-1 16,0 1-16,0 21 0,0 0 16,-1 0-16,1 0 0,0 0 0,0 0 15,0 21-15,0 1 16,21-1-16,-22 0 0,22 21 0,0-21 15,0 22-15,-21 20 16,21-20-16,0-22 0,0 21 16,0-21-16,0 0 0,21 1 0,1-1 15,-1 0-15,0-21 16,0 0-16,0 0 0,0 0 0,1 0 16,-1-21-16,0 0 0,0-1 15,0 1-15,0 0 0,1 0 0,-22 0 16,21-22-16,-21 22 0,21-21 15,-21 21-15,0 0 0,0-22 0,0 22 16,0 0-16,0 0 0,-21 21 16,21-21-16,-21 21 15,-1 0-15,22 21 16,0 0-16,0 0 0,0 0 16,0 22-16,0-22 0,0 0 0,0 21 15,0-21-15,0 1 0,0 20 16,0-21-16,22 0 0,-1 0 0,0 1 15,0-22-15,0 21 0,22-21 16,-22 0-16,21 0 0,0 0 0,-20 0 16,20-21-16,0-1 15,1 1-15,-1 0 0,0 0 0,1-21 0,-1 20 16,-21-20-16,0 21 0,0-21 16,1 20-16,-22-20 0,0 21 15,0 0-15,0 0 0,0-1 0,-22 22 31,22 22-15,0 20-16,-21-21 0,21 0 16,-21 22-16,21-22 0,0 21 0,0-21 15,0 0-15,-21 22 0,21-22 16,0 0-16,-21 0 0,21 0 0,0 1 16,21-44 15,-21 1-31,21 0 0,0 0 0,-21-21 15,21 20-15,1-20 16,-22 21-16,21-21 0,0 20 0,-21 1 16,21-21-16,0 21 0,-21 0 15,21-1-15,1 22 16,-22 22-16,0-1 16,0 0-16,0 0 0,0 0 15,0 0-15,0 22 0,0-22 0,21 0 16,-21 0-16,0 0 0,21 1 15,-21-1-15,21 0 0,0 0 16,0-21-16,1 0 16,-1 0-16,0 0 0,0 0 0,0-21 15,22 0-15,-22 0 0,0-1 16,21-20-16,-21 21 0,1-21 16,-1-1-16,0 22 0,-21-21 0,0-1 15,21 1-15,-21-21 0,0 20 0,0 1 16,0 0-16,0-1 0,0 1 15,0 21-15,0-22 0,0 22 0,-21 21 16,0 0-16,0 21 16,-1 1-16,22 20 15,0-21-15,0 21 16,0 1-16,0-1 0,0 0 0,0 1 0,0-1 16,0 0-16,0 1 0,0-1 0,0 0 15,0 1-15,22-22 16,-1 21-16,-21-21 0,21 1 0,0-1 15,-21 0-15,21-21 0,0 0 16,1 0-16,-1 0 0,0 0 0,0-21 16,0 0-16,0-1 0,1 1 0,-1-21 15,0 21-15</inkml:trace>
  <inkml:trace contextRef="#ctx0" brushRef="#br0" timeOffset="-147717.31">5376 15642 0,'0'0'0,"-21"0"16,42 21 15,0-21-31,22 0 0,-22 0 0,21 0 16,-21 0-16,22 0 0,-1 0 16,0 0-16,-20 0 0,20-21 0,0 21 15,-21 0-15,22 0 0,-22-21 16,0 21-16,0 0 0,-21-21 15</inkml:trace>
  <inkml:trace contextRef="#ctx0" brushRef="#br0" timeOffset="-146374.08">6308 15939 0,'21'0'31,"0"-22"-31,-21 1 0,21 21 16,0-21-16,0 0 0,-21 0 0,0 0 16,0-1-16,0 1 0,0 0 15,0 0-15,0 0 0,-21 0 0,21-1 16,-42 22-16,21-21 15,0 21-15,-22 0 0,22 0 0,-21 0 16,-1 0-16,1 0 0,21 21 0,-21 1 16,-1-1-16,22 0 0,-21 0 15,21 0-15,-1 22 0,1-22 0,21 21 16,0-21-16,0 22 0,0-22 16,0 21-16,0-21 0,0 0 0,21 1 15,1-1-15,-1-21 0,0 21 16,0-21-16,21 0 0,-20 0 0,20 0 15,-21 0-15,21 0 0,-20-21 0,-1 0 16,21-1-16,-21 1 0,0 0 16,22 0-16,-22 0 0,0 0 15,-21-1-15,21-20 0,-21 21 16,0 0-16,0 0 0,0-1 0,0 1 16,0 0-16,0 0 15,0 42 1,0 0-1,0 0-15,0 1 0,0-1 16,0 21-16,0-21 0,0 22 0,0-22 16,0 0-16,21 21 0,-21-21 15,22 1-15,-1-1 0,0 0 0,0 0 16,0-21-16,0 0 0,22 21 16,-22-21-16,21 0 0,1 0 15,-1 0-15,0-21 0,1 0 0,-1 21 16,0-21-16,1 0 0,-1-22 15,-21 22-15,21 0 0,-20-21 0,-1 20 16,0 1-16,0-21 0,-21 21 0,0 0 16,0-1-16,0 1 0,0 0 15,0 0-15,-21 0 0,0 21 0,0 0 16,-22 0-16,22 0 0,0 0 16,0 0-16,0 0 0,-1 0 0,1 21 15,0-21-15,0 21 0,0 0 16,0 0-16,21 1 0,-22-1 0,22 0 15,0 0-15,0 0 0,0 0 16,22-21-16,-1 22 0,0-22 16,0 0-16,0 0 0,22 0 0,-22 0 15,0 0-15,21 0 0,-21-22 16,1 1-16,20 21 0,-21-21 0,0 0 16,0 0-16,-21 0 0,22-1 15,-22 1-15,0 42 63,0 1-63,0-1 0,0 0 0,0 21 15,0 1-15,0-22 16,0 21-16,0 22 0,0-22 0,0 0 16,0 22-16,0-22 0,0 22 15,21-1-15,-21-21 0,0 22 0,0-1 16,21 1-16,-21-1 0,21 22 0,-21-21 15,21-1-15,-21 1 0,0-22 16,21 21-16,-21-20 0,22-1 0,-22 0 16,0 1-16,0-22 0,0 0 15,0 0-15,0-42 32,-22 21-32,1-21 0,0 0 0,21-22 15,-21 22-15,0-21 0,21 0 16,0-1-16,-21 1 0,-1-22 15,22 22-15,0-21 0,0-1 0,0 1 16,0-1-16,0 1 0,0-1 0,0 1 16,0 20-16,0-20 0,22 20 15,-1 1-15,0 0 0,0 21 0,0-22 16,0 1-16,1 21 0,-1-22 16,0 22-16,21-21 0,-21 21 15,1 0-15</inkml:trace>
  <inkml:trace contextRef="#ctx0" brushRef="#br0" timeOffset="-146013.29">7683 15833 0,'0'21'16,"22"-21"0,-1 0-1,0-21-15,0 0 0,0 21 16,0-22-16,1 22 0,-1-21 15,-21 0-15,21 0 0,0 0 0,0 0 16,-21-1-16,0 1 16,0 0-16,0 0 0,-21 0 15,0 21-15,0 0 0,0 0 16,-1 0-16,-20 0 0,21 0 16,-21 21-16,20 0 0,1 0 0,0 22 15,0-22-15,21 21 0,0-21 0,0 22 16,0-1-16,0 0 0,0-21 15,21 22-15,0-22 0,0 21 0,1-21 16,20 1-16,0-1 0,1-21 16,-22 21-16,21-21 0,0 0 0,1 0 15,-1 0-15,0 0 0,-20-21 16,-1 21-16,21-21 0,-42-1 16,0 1-16</inkml:trace>
  <inkml:trace contextRef="#ctx0" brushRef="#br0" timeOffset="-145340.85">2371 16658 0,'0'0'0,"-22"0"0,1 0 0,0 0 16,0 0-16,0 0 16,42 0 31,0 0-47,0 0 15,22 21-15,-1-21 0,21 0 0,-20 0 16,20 0-16,22 22 0,0-22 15,-1 0-15,1 0 0,0 0 0,20 0 16,22 0-16,0 0 0,22 0 16,-22 0-16,21 0 0,21 0 0,0 0 15,1 0-15,20 0 0,-20-22 16,41 22-16,-20 0 0,20-21 0,1 0 16,0 21-16,-1-21 0,1 21 15,0-21-15,-1 21 0,1-21 16,0-1-16,-22 22 0,22-21 0,-22 21 15,1 0-15,-1-21 0,-20 21 16,20 0-16,-20-21 0,-22 21 0,0 0 16,0-21-16,-21 21 0,-21 0 0,0 0 15,-22 0-15,1 0 0,-21 0 16,-1 0-16,-21 0 0,1 0 0,-1 0 16,-21 0-16,0 0 0,1 0 15,-1 0-15,-21-21 31</inkml:trace>
  <inkml:trace contextRef="#ctx0" brushRef="#br0" timeOffset="-144561.3">9821 15939 0,'0'0'0,"-21"0"0,0-22 15,0 22 1,42 0 15,0 0-31,21 0 16,1 0-16,-1 0 0,0 0 15,22 0-15,-1 0 0,1 0 0,-1 0 16,1 0-16,-1 0 0,1 0 0,-1 0 16,1 0-16,-1 0 0,1 0 15,-1 0-15,1 0 0,-22 0 0,1 0 16,-1 0-16,0 0 0,-21 0 16,1-21-16,-1 21 0,-21-21 0,0 0 15,-21 21 1,-1-21-16,1 21 0,0 0 15,0-21-15,-21-1 0,20 22 0,1-21 16,0 21-16,0 0 16,0-21-16,0 21 0,-1 0 0,1 0 15,0-21-15,0 21 0,0 0 0,42 0 47,0 0-31,0 21-16,0-21 0,1 21 0,20-21 15,-21 21-15,0-21 0,22 22 0,-22-22 16,0 21-16,0 0 0,0 0 16,-21 0-16,0 0 0,0 1 15,0-1-15,0 0 0,0 0 0,0 0 16,-42 22-16,21-22 0,-22 0 16,22 21-16,-42-21 0,20 1 0,1-1 15,0 0-15,21 21 0,-22-42 16,22 21-16,0 1 0,0-1 0,42-42 47,0-1-47</inkml:trace>
  <inkml:trace contextRef="#ctx0" brushRef="#br0" timeOffset="-143739.3">12404 15282 0,'21'22'16,"42"-1"-1,-42-21-15,1 0 16,-1 0-16,0 0 0,0 0 0,0 0 16,22-21-16,-22-1 0,21 22 0,-21-21 15,22 0-15,-1 0 16,-21 0-16,21 0 0,-20-1 0,-1 1 16,-21 0-16,0 0 15,0 0-15,0 0 0,-21 21 0,-22-22 16,22 22-16,-21 0 0,-1 0 0,1 0 15,0 0-15,-1 0 0,1 0 16,0 22-16,-1-1 0,1 0 0,0 0 16,21 0-16,-1 22 0,1-22 15,0 21-15,21-21 0,0 22 16,0-22-16,0 21 0,21-21 0,0 0 16,22 1-16,-22-1 0,0 0 15,21 0-15,1-21 0,-22 21 0,21-21 16,1 0-16,-1 0 0,-21 0 15,21 0-15,-20 0 0,-1 0 0,0 0 16,0 0-16,-42-21 16,0 21-1,-22 0-15,22 0 0,-21 0 0,0 0 16,-1 0-16,1 0 0,0 0 16,-1 0-16,1 21 0,0 0 0,20 1 15,-20-22-15,21 21 0,0 0 16,0 0-16,-1 0 0,1 0 0,21 22 15,0-22-15,0 0 0,0 0 16,0 0-16,21 1 0,1-1 16,-1 0-16,0 0 0,0 0 0,0 0 15,22 1-15,-1-22 0,0 0 0,1 21 16,-1-21-16,0 0 0,1 0 16,20-21-16,-21-1 0,1 22 0,20-21 15,-20 0-15,20 0 16</inkml:trace>
  <inkml:trace contextRef="#ctx0" brushRef="#br0" timeOffset="-142300.89">13356 15579 0,'0'0'0,"0"-21"0,0-1 0,0 1 0,0 0 15,-21 21-15,0 0 16,0-21-16,-1 21 0,1 0 0,0 0 16,0 0-16,0 0 0,0 21 0,-1 0 15,1 0-15,0 1 0,0-1 16,0 0-16,0 21 0,21-21 0,-22 1 15,22 20-15,0-21 0,0 0 16,0 0-16,0 1 0,0-1 0,0 0 16,0 0-16,22 0 0,-1-21 15,0 0-15,0 0 16,0 0-16,22-21 0,-22 0 16,0 21-16,0-21 0,0 0 0,0-1 15,1 1-15,-1 0 0,0 0 16,0-21-16,-21 20 0,0 1 0,21-21 15,-21 21-15,0 0 0,21-1 16,-21 1-16,0 42 31,0 1-15,0-1-16,0 0 0,0 0 0,0 21 16,0-20-16,0-1 0,0 0 15,0 0-15,0 0 0,0 0 0,0 1 16,0-1-16,22 0 0,-1-21 0,0 21 15,0-21-15,0 0 16,22 0-16,-22 0 0,21 0 0,-21 0 16,22-21-16,-22 0 0,21 21 0,0-21 15,1-1-15,-22 1 0,21-21 16,-21 21-16,1 0 0,-1-1 0,0 1 16,0-21-16,-21 21 0,0 0 15,0-1-15,-21 22 16,0 0-16,0 0 0,-1 0 0,1 22 15,0-1-15,0-21 0,0 21 16,21 0-16,0 0 0,0 0 0,0 1 16,0-1-16,0 0 0,0 0 15,0 0-15,21-21 0,0 21 16,0 1-16,-21-1 0,21-21 0,1 21 16,-1-21-16,0 21 0,0-21 15,-42 0 16,0-21-31,0 21 16,-1 0-16,22-21 0,-21 21 0,0 0 16,0 0-16,0 0 15,21 21 1,0 0 0,21-21-1,0 21-15,0-21 0,0 0 0,1 0 16,-1 0-16,21 0 0,0 0 0,1 0 15,-1 0-15,0 0 0,22 0 16,-22-21-16,1 21 0,-1-21 0,0 0 16,1 0-16,-1-1 0,-21 1 15,0 0-15,0 0 0,1 0 0,-1 0 16,-21-1-16,0 1 0,0 0 0,0 0 16,0 0-16,0 0 15,0 42 1,0 0-1,0 0 1,0 0-16,-21 0 0,21 1 0,0-1 16,0 0-16,0 0 0,0 0 0,0 0 15,21 1-15,0-22 16,-21 21-16,21-21 0,0 0 0,0 0 16,22 0-16,-22 0 0,0 0 15,0 0-15,22-21 0,-22-1 0,0 22 16,0-21-16,0 0 0,0 0 0,1 0 15,-22 0-15,21-22 0,-21 22 16,21 0-16,0 0 0,-21 0 0,0-1 16,0 1-16,21 0 0,-21 0 15,0 42 17,0 0-32,0 0 15,0 1-15,-21-1 0,21 21 16,-21-21-16,21 22 0,0-1 0,0 0 15,-21 1-15,21-1 0,-21 21 16,21 1-16,-22-22 0,22 22 0,0-1 16,0 1-16,0-1 0,0 1 0,0-1 15,0 22-15,0-22 0,22 1 16,-1-1-16,0 1 0,0-1 16,0 1-16,0-1 0,1 1 0,-1-1 15,0-20-15,-21-1 0,21 0 16,-21 1-16,21-22 0,-21 0 0,0 0 15,0 0-15,-21-21 16,0-21-16,0 0 0,0 0 16,-22-21-16,1 20 0,21-20 15,-22-21-15,1 20 0,0-20 0,-1-1 16,1 22-16,21-22 0,0 1 0,21-1 16,0 1-16,0 21 0,0-22 0,21 22 15,0-22-15,0 22 0,0 0 16,1-1-16,-1 1 0,21 0 15,-21-1-15,22 1 0,-1 21 0,0-22 16,-21 1-16,22 0 0,-1-1 16,-21 22-16,0-21 0,22 0 0</inkml:trace>
  <inkml:trace contextRef="#ctx0" brushRef="#br0" timeOffset="-141809.36">16849 14753 0,'0'-21'0,"0"42"15,0-148 1,0 148 15,0 1-15,0 20-16,0 0 0,0 1 0,0-1 15,0 21-15,0-20 0,-22 20 16,22 1-16,0-1 0,0-20 0,-21 20 16,0-21-16,21 22 0,0-22 15,0 1-15,-21-22 0,21 21 0,-21-21 16,21 0-16,0 1 0,0-1 16,0-42 15,0-1-16,21 1-15,0 0 0,-21 0 16,21 0-16,0-22 0,1 22 0,20 0 16,-21-21-16</inkml:trace>
  <inkml:trace contextRef="#ctx0" brushRef="#br0" timeOffset="-141449.59">17230 15050 0,'0'0'0,"21"0"0,-21 21 46,-21 0-46,-1 0 0,22 0 0,-21 22 16,0-22-16,21 21 0,0-21 16,0 22-16,-21-22 0,21 21 15,0-21-15,0 0 0,0 1 0,0-1 16,0 0-16,21 0 0,0-21 16,0 21-16,22-21 0,-22 0 15,21 0-15,-21 0 0,22-21 16,-22 21-16,21-21 0,-21 0 0,22 0 15,-22-1-15,0 1 0,-21-21 0,0 21 16,0-22-16,0 22 0,0-21 16,0 21-16,-21-22 0,0 22 0,-22 0 15,22 0-15,-21 0 0,21 21 16,-22 0-16,22-21 0,0 21 16,0 0-16,-21 0 0,20 0 15,1 0-15,42 0 47</inkml:trace>
  <inkml:trace contextRef="#ctx0" brushRef="#br0" timeOffset="-141236.71">16743 14986 0,'21'0'15,"0"-21"-15,21 21 16,1-21-16,-1 21 0,0 0 16,22 0-16,-1-21 0,1 21 0,-1 0 15,43-22-15,-42 22 16,-22 0-16,0 0 0,1 0 0,-1 0 16,-21 0-16,0 0 0,1 0 0,-1 0 15,0 0-15,0 0 16</inkml:trace>
  <inkml:trace contextRef="#ctx0" brushRef="#br0" timeOffset="-140665.74">19029 15198 0,'0'0'0,"21"-21"15,0-1-15,0 1 0,-21 0 0,43-21 16,-22-1-16,0 22 0,-21 0 15,21-21-15,-21 21 0,21-22 16,-21 1-16,0 21 0,0-22 0,0 1 16,0 21-16,0-21 0,-21-1 15,0 22-15,0-21 0,0 21 0,-1-1 16,1 22-16,0-21 0,0 21 16,0 0-16,0 21 0,21 1 15,0-1-15,-22 21 0,22 0 0,0 1 16,-21 20-16,21-20 0,0 20 15,0 22-15,0-22 0,0 22 16,0 0-16,0-1 0,0 1 0,0 0 16,21-1-16,1 1 0,-22 0 15,21 20-15,-21-20 0,0 21 0,0-21 16,0-1-16,0 1 0,0 0 16,0-1-16,0 1 0,0-22 0,0 1 15,0-1-15,0 1 0,-21-1 0,21-20 16,0-1-16,-22-21 0,22 0 15,0 1-15,0-44 16,0 1-16,0 0 16,22-21-16,-1-1 0,-21 1 15,21-21-15,-21 20 0,21-20 0</inkml:trace>
  <inkml:trace contextRef="#ctx0" brushRef="#br0" timeOffset="-140328.95">19177 15304 0,'0'0'0,"-85"-212"16,85 170-16,-21-1 0,21 22 16,-21 0-16,21 0 0,0-22 15,0 22-15,0 0 0,21 0 16,0 0-16,22 21 0,-22 0 0,21-21 16,22 21-16,-22 0 15,0 0-15,1 0 0,-1 21 0,0-21 16,-21 21-16,22 0 0,-22 0 15,-21 0-15,0 1 0,0 20 0,0-21 16,-21 0-16,0 0 0,-22 22 0,1-22 16,0 0-16,20 0 0,-20 0 15,0 1-15,21-1 0,-22 0 0,22-21 16,0 21-16,0-21 0,0 0 16,21 21-16,42-21 31,-21 0-31,0 0 0,0-21 15,1 21-15,20-21 0,-21 0 16,21 0-16</inkml:trace>
  <inkml:trace contextRef="#ctx0" brushRef="#br0" timeOffset="-139997.14">19643 15092 0,'0'0'15,"21"0"1,0 0-16,0 0 0,-21-21 0,21 21 15,0-21-15,1 21 16,-1-22-16,0 1 0,0 0 0,0 21 16,0-21-16,22 0 0,-43 0 0,21-1 0,0 1 15,-21 0 1,-21 21 0,0 0-16,-22 0 15,22 0-15,0 21 0,0-21 0,-21 21 16,20 1-16,1-1 0,0 0 0,21 21 15,0-21-15,0 1 0,0 20 16,0-21-16,0 0 0,0 0 0,0 1 16,0 20-16,21-42 0,0 21 15,1 0-15,20-21 0,-21 0 0,0 21 16,0-21-16,1 0 0,-1 0 16,0 0-16,0 0 0,0-21 0,0 21 15,1-21-15</inkml:trace>
  <inkml:trace contextRef="#ctx0" brushRef="#br0" timeOffset="-139637.34">20129 14986 0,'0'0'16,"0"-21"-16,0 0 0,0 0 15,0-1 1,22 1 0,-1 21-16,0 0 15,0 0-15,0 0 0,0 0 16,1 0-16,-1 21 0,0 1 15,0-1-15,0 0 0,0 0 0,1 21 16,-22-20-16,0 20 0,0-21 16,0 21-16,0-20 0,0 20 0,0-21 15,0 21-15,-22-20 0,1-1 16,21 0-16,-21-21 0,21 21 0,-21-21 16,21-21 15,0 0-31,0 0 0,0-1 0,0-20 15,0 21-15,21-21 0,0-1 16,0 22-16,1-21 0,-22-1 16,21 22-16,0-21 0,0 21 15,0 0-15,0-1 0,1 1 0,-1 0 16,0 0-16,21 21 0,-21 0 16,1-21-16</inkml:trace>
  <inkml:trace contextRef="#ctx0" brushRef="#br0" timeOffset="-137465.59">20764 15261 0,'0'0'0,"-21"0"0,0 0 15,21-21 17,21 0-32,0 21 0,-21-21 0,43 21 15,-22-21-15,0-1 0,21 22 16,-20-21-16,20 0 0,0 0 15,-21 0-15,22 0 0,-22-22 0,21 22 16,-21 0-16,22 0 0,-22 0 16,0-22-16,-21 22 0,21 0 0,-21-21 15,0 20-15,0-20 0,0 0 16,0 21-16,0-22 0,0 22 0,0-21 16,0 21-16,-21-1 0,21 1 15,-21 21-15,0 0 16,0 21-16,21 1 0,-22 20 15,22 0-15,-21 1 0,21-1 16,0 0-16,-21 1 0,21 20 0,-21 1 16,21-1-16,0 1 0,-21-1 15,0 22-15,-1-1 0,22-20 16,-21 21-16,21-22 0,-21 22 0,0-1 16,21 1-16,-21 0 0,0-1 15,-1 22-15,1-21 0,0 0 0,-21 20 16,21-20-16,-22 0 0,22-1 0,-21 1 15,21 0-15,-1-1 0,-20 1 16,21-21-16,0-1 0,0 1 0,21-22 16,0 0-16,0 1 0,0-22 0,0 0 15,21-21-15,0 0 16,0 0-16,21-21 0,-20 0 0,20-1 16,0 1-16,1-21 15,-1 0-15,21-22 0,-20 22 0,-1-22 16,0 1-16,1-22 0,-1 22 0,-21-22 15,22 21-15,-22-20 0,-21-22 16,0 21-16,0 1 0,0-1 0,0 0 16,-21 1-16,-1 20 0,1 1 0,0-1 15,-21 1-15,21 20 0,-22 1 16,22 21-16,0 0 0,0-22 0,-22 22 16,22 0-16,21 0 15,0 0-15,0-1 16,21 1-16,1 21 0,-1-21 15,0 0-15,0 21 0,21-21 16,1 0-16,-22-1 0,21 1 0,1 0 16,-1 0-16,0 0 0,1-22 15,-22 22-15,21 0 0,0 0 0,-20 0 16,-1 0-16,0-1 0,0 1 16,-21 0-16,0 0 0,0 0 0,0 0 15,0-1-15,0 44 63,0-1-63,-21 0 15,21 0-15,0 0 0,0 0 16,0 1-16,0-1 0,0 21 16,0-21-16,0 0 0,0 1 15,0-1-15,21 0 16,0-21-16,0 0 15,1 0-15,-1 0 0,0 0 0,0 0 16,0-21-16,0 0 0,1 21 16,-1-22-16,0 1 0,0 0 0,0 0 15,0 0-15,-21-22 0,0 22 16,0 0-16,22 0 0,-22 0 0,0 0 16,0-1-16,0 1 0,0 0 15,-22 0-15,1 21 0,0-21 16,0 0-16,0 21 0,0 0 15,-1 0-15,1 0 0,0 0 0,0 0 16,0 0-16,0 21 16,21 0-16,0 0 0,0 0 15,0 0-15,0 1 16,0-1-16,0 0 0,0 0 16,21 0-16,0 0 0,0-21 15,21 0-15,-20 0 16,-1 0-16,21 0 0,-21 0 0,22 0 0,-22 0 15,21 0-15,-21 0 0,0 0 16,22-21-16,-22 0 0,0 21 16,21-21-16,-20 0 0,-1 0 0,-21-1 15,0 1-15,21 0 0,-21 0 16,0 0-16,0 0 0,0-1 16,-21 1-1,0 21-15,-1 21 16,22 1-16,0-1 15,0 0-15,0 0 0,0 0 16,0 0-16,0 1 0,0-1 0,0 0 16,0 0-16,22 0 0,-1 0 15,-21 1-15,21-1 0,0 0 16,0 0-16,0 0 0,1-21 16,-1 0-16,0 0 0,0 0 15,0 0-15,0 0 0,1 0 0,20-21 16,-21 0-16,0 0 0,0 21 15,22-21-15,-22-22 0,0 22 0,0 0 16,0 0-16,1 0 0,-1-22 0,-21 22 16,0 0-16,0 0 0,0 0 15,0-1-15,-21 22 32,-1 0-32,22 22 0,-21-22 15,21 21-15,0 0 0,-21 0 0,21 0 16,0 0-16,0 1 0,0-1 15,-21 0-15,21 21 0,0-21 0,0 1 16,0-1-16,0 0 16,0 0-16,0 0 15,0-42 17,0 0-32,0 0 0,0 0 15,0-1-15,21 1 0,0 0 16,-21 0-16,21-21 0,1 20 15,-1 1-15,0 0 0,-21 0 0,21 0 16,0 0-16,0-1 0,1 22 16,-1 0-16,-21 22 15,0-1-15,21-21 0,-21 21 16,0 21-16,0-21 0,0 1 0,0-1 16,0 21-16,0-21 0,0 0 0,0 1 15,0 20-15,0-21 0,0 0 16,0 0-16,0 1 0,0-1 15,0-42 17,0-1-32,21 1 15,-21 0-15,21 0 0,0 0 16,-21-22-16,22 22 0,-1-21 0,0 21 16,21 0-16,-21-22 0,1 22 0,-1 0 15,21 0-15,-21 0 0,0-1 16,1 22-16,-1 0 0,0 0 15,-21 22-15,0-1 16,0 0-16,0 0 0,0 21 16,0-20-16,0-1 0,0 0 0,0 0 15,0 0-15,0 0 0,-21 1 16,21-1-16,-21 0 0,21 0 16,0 0-16,0 0 0,-22-21 31,22-21-16</inkml:trace>
  <inkml:trace contextRef="#ctx0" brushRef="#br0" timeOffset="-134661.34">24320 15198 0,'0'0'0,"-21"0"31,21-21-31,0-1 0,43 1 16,-22 0-16,0 0 0,0 0 15,21 0-15,-20-1 0,20-20 0,21 0 16,-20 21-16,-1-22 0,22 1 16,-22-22-16,0 22 0,22-21 0,-22 20 15,-21-20-15,22-1 0,-22 22 16,0-22-16,0 22 0,-21 21 0,0-21 15,0 20-15,-21 22 16,0 0-16,0 22 0,-1-1 16,-20 21-16,21-21 0,0 43 0,0-22 15,-1 22-15,22-22 0,0 0 16,0 22-16,0-22 0,0 0 0,0 1 16,0-1-16,22 0 0,-1 1 15,0-22-15,-21 21 0,21-21 16,0 22-16,0-22 0,1 0 0,-22 0 15,0 0-15,0 1 0,0-1 16,-22-21 0,-20 0-16,21 0 0,0-21 15,-22-1-15,22 1 0,-21 0 16,21 0-16,-22 0 0,22 0 0,0 21 16,0-22-16,0 22 15,21 22 1,0-1-1,21-21-15,0 21 0,-21 0 16,21-21-16,0 21 0,22-21 16,-22 0-16,21 0 0,-21 0 0,22 0 15,-1 0-15,0 0 0,1 0 16,-1 0-16,0 0 0,1-21 0,-1 0 16,-21 21-16,22-21 0,-22 0 15,21-1-15,-21 1 0,0-21 0,1 21 16,-1 0-16,-21-1 0,0-20 0,21 21 15,-21 0-15,0 0 16,0 42 0,0 0-1,0 0-15,-21 0 0,21 0 16,0 1-16,0-1 0,0 0 0,0 21 16,0-21-16,0 1 0,0-1 15,0 0-15,0 0 0,21 0 0,0-21 16,0 21-16,0-21 0,22 0 0,-22 0 15,21 0-15,-21 0 0,22 0 16,-22-21-16,21 0 0,-21 21 0,22-21 16,-22 0-16,0 0 0,0-1 15,0 1-15,-21 0 0,0-21 0,22 21 16,-22-1-16,0 1 16,0 0-16,-22 42 31,22 0-16,-21 1-15,21-1 0,0 21 16,-21 0-16,21 1 0,-21-1 0,0 0 16,21 22-16,0-22 0,0 22 15,-21-1-15,21-20 0,0 20 0,0 1 16,0-1-16,0 1 0,21-1 0,-21 22 16,0-22-16,0 1 0,21-1 15,-21 1-15,0-1 0,0 1 0,0-1 16,0-20-16,0-1 0,-21 0 15,0 1-15,-1-1 0,1-21 16,0 21-16,0-20 0,0-22 16,0 21-16,-1-21 0,1 0 0,0 0 0,0 0 15,0 0-15,0-21 0,-1-1 16,1 1-16,21 0 0,0-21 0,0 21 16,0-22-16,0-20 0,0 20 15,0-20-15,21-1 0,1-20 0,20 20 16,0-20-16,1-1 0,20 21 0,1-20 15,-1-1-15,22-21 16,-1 22-16,-20-1 0,21 21 0,-22-20 0,22 20 16,-22 1-16,1 20 15,-22-20-15,0 42 0,1-22 0,-22 1 16,-21 21-16,0 0 0,0 0 16,-42 21-16,20 0 15,1 0-15,0 0 0,-21 0 0,21 0 16,-1 21-16,1 0 0,0-21 15,21 21-15,0 0 0,0 0 0,0 1 16,0-1-16,0 0 0,21 0 0,0 0 16,1 0-16,-1 1 0,-21-1 15,21 21-15,0-21 0,0 0 0,-21 1 16,21-1 0,-21 0-16,-21-21 31,0-21-31,0 21 15,21-21-15,-21 21 0,0-22 0,-1 22 16,1-21 0,0 21-16,21 21 15,0 1 1,0-1 0,21-21-16,0 21 0,1-21 0,-1 0 15,21 0-15,-21 21 0,22-21 16,-22 0-16,21 0 0,-21 0 15,22 0-15,-1 0 0,0-21 0,-21 21 16,22-21-16,-1-22 0,-21 22 16,22 0-16,-22-21 0,21 21 0,-21-22 15,22 1-15,-22 0 0,0-1 16,0-20-16,0 20 0,0-20 0,1 21 16,-1-22-16,-21 22 0,0-22 0,0 22 15,21 0-15,-21-1 0,0 22 16,0-21-16,0 21 0,0-1 15,-21 44 1,21-1-16,0 0 0,-21 21 16,21 1-16,-22-1 15,22 0-15,0 1 0,0-1 0,0 0 16,0 1-16,0-1 0,0 0 0,0 1 16,0-1-16,0 0 0,0 1 15,0-1-15,0 0 0,0-21 0,0 22 16,0-1-16,0-21 0,0 0 15,0 1-15,22-1 0,-1 0 0,0-21 16,0 21-16,0-21 0,0 0 16,1 0-16,-1-21 0,0 21 15,21-21-15,-21 0 0,22-1 16,-22-20-16,21 21 0,-21-21 16,1 20-16,-1 1 0,0-21 0,0 21 15,-21 0-15,0-1 0,0 1 0,0 0 16,-21 21-1,0 0-15,0 0 0,-1 0 0,1 0 16,21 21-16,-21-21 0,0 21 16,21 1-16,0-1 0,0 0 0,0 0 15,0 0-15,0 0 0,0 1 0,0-1 16,0 0-16,0 0 0,21 0 16,0 0-16,0 1 0,1-22 0,20 0 15,-21 0-15,0 0 16,22 0-16,-22 0 0,21-22 0,-21 22 15,0-21-15,22-21 0,-22 21 16,0 0-16,0-22 0,0 22 16,1 0-16,-22-21 0,0 20 0,21 1 15,-21 0-15,0 0 0,-21 21 32,-1 21-17,1 0-15,21 0 0,-21 1 16,21-1-16,0 0 0,-21 0 0,21 0 15,0 22-15,-21-22 0,21 0 0,0 0 16,0 0-16,0 0 0,0 1 16,0-1-16,0 0 0,0 0 0,0 0 31,0-42-15,0 0-16,0 0 15,21 0-15,0-1 0,0 1 16,-21 0-16,21-21 0,1 21 0,-1-1 15,0-20-15,0 21 0,0 0 16,0 21-16,-21-21 0,22-1 0,-1 22 16,0 0-1,-21 22 1,0-1-16,0 0 0,0 0 16,0 0-16,0 0 0,0 1 15,0-1-15,0 21 0,0-21 16,0 0-16,0 1 0,21-1 15,-21 0-15,21-21 16,0 0-16,1 0 16,-1-21-16,0 21 15,-21-21-15,21-1 0,0-20 0,0 21 16,1 0-16,-1-22 0,0 22 16,0 0-16,0-21 0,0-1 15,1 22-15,-1 0 0,0 0 0,0 0 16,0 0-16,-21-1 0,21 22 0,-21 22 31,0-1-31,0 0 0,-21 0 16,0 0-16,21 0 0,-21 22 15,0-22-15,21 21 0,-21-21 0,21 22 16,0-22-16,0 21 0,0-21 16,0 1-16,0-1 0,21 0 0,0 0 15,0 0-15,0 0 0,0-21 0,1 0 16,-1 0-16,0 0 0,0 0 15,0 0-15,-21-21 0,21 0 0,1 0 16,-1 0-16,0 0 0,0-22 16,-21 22-16,0-21 0,21 21 15,-21-1-15,0-20 0,0 21 0,0 0 16</inkml:trace>
  <inkml:trace contextRef="#ctx0" brushRef="#br0" timeOffset="-134329.53">26585 14520 0,'0'0'0,"-63"22"15,42-22-15,-22 0 0,22 0 0,0 0 16,42 0-1,21 0-15,1 0 0,-1-22 16,22 22-16,-1-21 0,22 21 0,-1 0 16,1 0-16,0-21 0,-1 21 15,1 0-15,0 0 0,-22 0 0,1 0 16,-1 0-16,1 0 0,-22 0 16,0 0-16,-20 0 0,-1 0 0,0 0 15,-42 0 16,0 0-31,-22 0 0,22 0 0,-21 0 16,-22 21-16</inkml:trace>
  <inkml:trace contextRef="#ctx0" brushRef="#br0" timeOffset="-132229.29">17251 16658 0,'0'0'0,"0"-21"16,21 21-16,0-21 0,0 0 0,-21 0 15,21 21-15,1-22 0,-1 1 16,0 0-16,0 0 0,0 0 0,0 0 16,1 21-16,-22-22 0,0 1 15,0 0-15,0 0 0,-22 21 16,1 0-16,0 0 15,-21 0-15,21 0 0,-22 21 16,22 0-16,-21 0 0,-1 1 0,22 20 16,-21-21-16,0 21 0,20 22 0,-20-22 15,21 22-15,0-1 0,0 1 16,21-1-16,0-20 0,0 20 16,0 1-16,0-22 0,0 0 0,0 1 15,21-1-15,0-21 0,0 21 16,0-20-16,22-1 0,-1-21 0,0 21 15,1-21-15,-1 0 0,0 0 16,1 0-16,20-21 0,-21 0 0,1 21 16,-1-22-16,0 1 0,1 0 15,-22-21-15,21 21 0,-21-1 16,1 1-16,-1-21 0,-21 21 0,21 0 16,-21-22-16,0 22 0,0 0 15,0 0-15,-21 21 16,0 0-16,-1 0 15,22 21-15,-21 0 0,21 0 16,-21 22-16,21-22 0,0 0 16,0 21-16,0-21 0,0 1 0,0-1 15,0 21-15,21-21 0,0 0 16,1-21-16,-1 22 0,0-22 0,0 0 16,21 0-16,-20 0 0,-1 0 15,21 0-15,-21 0 0,0 0 0,22-22 16,-22 1-16,0 21 0,0-21 15,22 0-15,-43 0 0,21-22 16,-21 22-16,0 0 0,0-21 0,0 21 16,0-22-16,-21 22 0,-1-21 15,1 21-15,-21-22 0,21 22 0,-22 0 16,22 21-16,-21 0 0,0 0 16,20 0-16,-20 0 0,21 21 0,0 0 15,0 0-15,-1 1 0,22 20 16,-21-21-16,21 21 0,0-20 0,0 20 15,0-21-15,0 0 0,21 22 16,1-22-16,-1 0 0,21-21 16,-21 21-16,22-21 0,-1 0 0,-21 0 15,21 0-15,1 0 0,-1 0 16,0 0-16,1 0 0,-1-21 0,0 0 16,1 0-16,-22-1 0,21 1 15,-21 0-15,1 0 0,-1 0 0,0 21 16,-21-21-16,21-1 0,-21 1 15,0 0-15,0 42 32,0 0-32,-21 1 0,21-1 15,0 0-15,0 0 0,-21 0 16,21 0-16,0 1 0,0-1 16,0 0-16,-21 0 0,21 0 15,0-42 32,21 21-47,-21-21 0,21 0 16,0 0-16,-21-1 0,21 1 15,0-21-15,-21 21 0,22 0 0,-1-1 16,-21-20-16,21 42 0,-21-21 0,21 0 16,0 21-1,0 21-15,-21 0 16,0 0-16,0 0 0,0 1 15,0-1-15,0 21 0,0-21 16,0 0-16,0 1 0,0-1 16,0 0-16,22 0 0,-22 0 0,21-21 15,-21 21-15,21-21 0,0 0 16,0 0-16,0 0 16,1 0-16,-1 0 0,0-21 0,0 0 15,0 21-15,0-21 0,-21 0 16,22 0-16,-1-1 0,0-20 0,-21 21 15,0 0-15,0 0 0,21-1 16,-21 1-16,0 0 0,0 0 0,0 42 47,0 0-47,0 22 0,-21-22 16,21 0-16,0 0 0,0 21 15,0-20-15,0-1 0,0 0 0,0 0 16,0 0-16,0 0 0,21 1 15,0-1-15,0-21 0,1 0 0,20 21 16,-21-21-16,21 0 0,1 0 16,-1 0-16,0 0 0,1-21 0,-22 21 15,21-21-15,1-1 0,-22 1 16,0 0-16,0 0 0,0 0 0,0 0 16,-21-22-16,0 22 0,0 0 15,0-21-15,0 20 0,0 1 16,0 0-16,0 0 0,-21 42 31,0 0-31,21 22 16,-21-22-16,21 21 0,0-21 15,0 22-15,-21-1 0,21 0 0,-21 1 16,21-1-16,-22 21 0,22 1 16,0-22-16,0 22 0,0-1 0,0 1 15,0-22-15,0 22 0,0-22 0,0 21 16,22-20-16,-22-1 15,21-21-15,-21 22 0,21-22 0,-21 0 16,0 0-16,0 0 0,21 0 16,0-21-1,0-21 1,-21 0-16,22 0 0,-22 0 0,21 0 16,0-1-16,0-20 0,-21 0 15,0-1-15,0 1 0,21 0 0,-21-22 16,0 22-16</inkml:trace>
  <inkml:trace contextRef="#ctx0" brushRef="#br0" timeOffset="-131945.46">19600 17484 0,'-21'-85'16,"0"-42"0,21 106-1,42 254-15,-84-487 0,42 233 0,0-1 0,0 1 16,21 0-16,0 0 16,0 21-16,22 0 0,-22 0 0,0 0 15,21 0-15,1 0 0,-22 0 16,21 0-16,-21 0 0,22 21 0,-22 0 15,0 0-15,-21 1 0,0-1 16,0 0-16,0 0 0,0 0 0,0 22 16,-42-22-16,21 0 0,-1 0 15,-20 0-15,0 0 0,-1 1 0,22-1 16,-21-21-16,0 21 16,-1 0-16,1-21 0,21 0 0,0 21 15,-1-21-15,1 0 0,21-21 31,21 0-31,1 0 0,-1 0 16,21-1-16,-21 1 0</inkml:trace>
  <inkml:trace contextRef="#ctx0" brushRef="#br0" timeOffset="-130623.91">20637 17124 0,'0'0'0,"0"-21"0,0-43 31,0 43-31,-21 0 0,0 0 16,0 21-16,0-21 0,0 21 0,-1-22 16,1 22-16,0 0 0,0 0 15,-21 0-15,20 0 0,1 22 0,0-1 16,-21 0-16,21 0 0,-1 0 0,1 0 15,0 22-15,0-22 0,21 0 16,0 0-16,-21 22 0,21-22 0,0 0 16,0 0-16,0 0 0,0 0 15,0 1-15,21-1 0,0-21 16,0 0-16,0 0 16,1 0-16,20 0 0,-21 0 15,0 0-15,0-21 0,1 21 0,20-22 16,-21 1-16,0 0 0,-21 0 15,21 0-15,-21 0 0,22-1 0,-22 1 16,0-21-16,0 21 0,0 0 16,0-1-16,0 1 0,0 42 31,0 1-15,0-1-16,0 0 0,0 21 15,0-21-15,0 1 0,0-1 0,0 0 16,0 0-16,0 0 0,0 0 0,21 1 15,0-22 1,0 0-16,0 0 0,0 0 0,1 0 16,20 0-16,-21 0 0,21 0 15,-20-22-15,20 1 0,-21 0 0,0 0 16,22 0-16,-22 0 0,0-22 16,0 22-16,0-21 0,-21-1 0,0-20 15,21 21-15,-21-1 0,0-20 16,22-1-16,-22 22 0,0 0 0,0-1 15,0 1-15,0 21 0,0 0 0,0-1 16,0 1-16,-22 21 16,22 21-16,-21 1 0,0 20 15,21-21-15,0 21 16,-21 1-16,21-1 0,-21 22 0,21-22 16,0 0-16,0 22 0,0-22 15,0 0-15,0 1 0,0-1 0,0-21 16,21 22-16,0-22 0,-21 21 0,21-21 15,0 0-15,22 1 0,-22-1 16,0-21-16,21 21 0,-20-21 0,20 0 16,-21 0-16,21 0 0,-20 0 15,20-21-15,-21 21 0,21-21 0,-20-1 16,-1 1-16,0 0 16,0 0-16,-21 0 0,0-22 0,0 22 15,21 0-15,-21-21 0,0 21 16,0-1-16,0 1 0,0 0 0,-21 0 15,0 21-15,0 0 0,0 0 0,-1 0 16,1 0-16,0 21 16,0 0-16,0-21 0,0 43 0,-1-22 15,22 0-15,0 0 0,0 0 16,0 0-16,0 1 0,0-1 0,0 0 16,0 0-16,0 0 15,22-21-15,-1 0 16,0 0-16,0 0 0,0 0 15,0 0-15,1-21 16,-1 0-16,0 0 0,0 0 16,-21-1-16,21 1 0,-21 0 15,0 0-15,21 0 0,-21 0 0,0 42 32,0 0-17,0 0-15,0 0 0,0 0 16,0 1-16,0-1 0,0 0 15,22 0-15,-1 0 16,0-21-16,0 0 0,0 0 16,0 0-16,1 0 0,-1 0 0,21 0 15,-21 0-15,0 0 16,1-21-16,-1 0 0,0 21 0,0-21 16,0 0-16,-21-1 0,21-20 15,-21 21-15</inkml:trace>
  <inkml:trace contextRef="#ctx0" brushRef="#br0" timeOffset="-130388.86">20870 16828 0,'-21'21'0,"42"-42"0,-42 63 15,42-42 1,0 0-16,22 0 15,-22 0-15,21 0 0,1 0 0,-1 0 16,0 0-16,1 0 0,20 0 16,-21 0-16,1 0 0,-1 0 0,22 0 15,-22-21-15,-21 21 0,21 0 16,-20 0-16,-1 0 0,0 0 0,0 0 16,-21-21-16</inkml:trace>
  <inkml:trace contextRef="#ctx0" brushRef="#br0" timeOffset="-127936.83">22034 17039 0,'0'-63'31,"0"42"-31,22-1 0,-1 1 16,-21 0-16,21 0 0,0-21 15,0-1-15,0 22 0,-21-21 0,0 21 16,22-22-16,-22 22 0,0-21 16,0 21-16,0-1 0,0 1 15,-22 42 1,22 1-16,0-1 16,-21 0-16,21 21 0,0 1 0,0-1 15,0 0-15,0 22 16,0-22-16,0 0 0,0 1 0,-21-22 15,21 21-15,0 1 0,0-22 16,-21 0-16,21 21 0,0-21 0,0 1 16,0-1-16,0-42 47,0-1-47,0 1 0,0 0 15,21 0-15,-21 0 0,21 0 16,0-1-16,-21 1 0,22 0 0,-1 0 15,0 0-15,0 0 0,0-1 0,0 22 16,1-21 0,-1 21-16,0 0 0,0 0 0,0 0 15,0 21-15,1 1 0,-1-1 16,0 0-16,-21 0 0,0 0 0,0 0 16,0 22-16,0-22 0,0 0 15,0 0-15,-21 0 0,0 1 0,-1-1 16,1 0-16,0-21 0,0 21 0,0-21 15,0 0-15,-1 0 0,1 0 16,0 0-16,0 0 16,0 0-16,21-21 15,-21 0-15,21 0 0,-22-1 16,22 1 0,0 42 15,0 1-31,22-22 0,-1 21 15,0-21-15,0 0 16,0 21-16,0-21 0,1 0 0,20 0 16,-21 0-16,21 0 0,1 0 0,-22 0 15,21 0-15,1-21 0,-1 21 16,0-21-16,1-1 0,-22 22 16,21-21-16,-21 0 0,0 0 0,22 0 15,-43-22-15,21 22 0,0 0 16,-21 0-16,0-21 0,21 20 15,-21 1-15,0 0 0,0 0 16,-21 21 0,0 21-16,21 0 0,-21 0 15,21 1-15,0-1 0,-21 0 0,21 21 16,0-21-16,0 1 0,0-1 16,0 0-16,0 0 0,0 0 0,0 0 15,21 1-15,0-1 0,0-21 16,-21 21-16,21-21 0,0 0 0,1 0 15,-1 0-15,0 0 16,21 0-16,-21 0 0,1 0 0,-1-21 16,0 0-16,0-1 0,0 1 15,0 0-15,1-21 0,-1 21 0,-21-22 16,21 1-16,-21-22 0,21 22 0,-21-21 16,0 20-16,0-20 0,0 20 15,0-20-15,0 21 0,0-1 0,0 22 16,0-21-16,0 21 0,0-1 15,0 44 1,0 20 0,0-21-16,0 21 0,-21-20 15,21 20-15,0 0 0,0 1 0,0 20 16,0-21-16,0 1 0,0-1 16,0 0-16,0 1 0,0-22 0,0 21 15,0 1-15,0-22 0,21 0 16,0 0-16,-21 0 0,21 0 0,1-21 15,-1 0-15,0 0 16,0 0-16,0 0 0,0 0 0,1 0 16,-22-21-16,21 0 0,0 0 15,0 0-15,0 0 0,0-1 16,1 1-16,-22 0 0,0 0 0,0 0 16,0 0-16,0-1 0,0 44 31,-22-1-16,22 0-15,-21-21 0,21 21 0,0 0 16,0 0-16,0 1 0,0-1 16,0 0-16,0 0 0,0 0 0,21 0 15,1 1-15,-1-22 16,0 21-16,0-21 0,21 0 16,-20 0-16,-1 0 0,21 0 0,-21 0 15,22-21-15,-22-1 0,0 1 16,21 0-16,-21 0 0,1 0 15,-1-22-15,0 1 0,0 0 16,0-1-16,0-20 0,-21-1 0,0 22 16,22-21-16,-22 20 0,0-20 15,21 20-15,-21 1 0,0 0 0,0-1 16,0 22-16,0 0 0,0 0 0,0 0 16,0 42-1,0 0-15,0 0 16,0 0-16,0 22 0,0-22 15,0 21-15,0 1 0,-21-1 0,21 0 16,0 1-16,0-1 0,0 0 16,0 1-16,0-1 0,0 21 15,0-20-15,0-22 0,0 21 0,0 1 16,0-22-16,0 21 0,21-21 16,-21 0-16,21 1 0,0-22 0,0 21 15,0-21-15,1 0 16,-1 0-16,0 0 0,0 0 0,0-21 15,0-1-15,1 1 0,-1 0 16,0 0-16,-21 0 0,21 0 0,0-22 16,0 22-16,-21 0 0,0 0 15,0 0-15,22-1 0,-22 44 47,0-1-47,0 0 0,0 0 0,0 0 16,0 0-16,0 1 0,0-1 15,0 0-15,0 0 0,21 0 16,0-21 0,0 0-16,21 0 0,-20 0 0,-1 0 15,21 0-15,-21 0 0,0 0 16,1 0-16,-1-21 0,0 0 0,0 0 16,0 0-16,-21-1 0,0 1 0,21 0 15,-21 0-15,22 0 0,-22 0 16,0-1-16,0 1 0,0 0 15,0 0 1,0 42 15,0 0-31,0 0 16,0 1-16,-22-1 0,22 21 0,-21-21 16,21 22-16,0-22 0,-21 21 15,21 0-15,0-20 0,0 20 0,-21 0 16,21 1-16,0-1 0,0 0 15,0 1-15,0-1 0,-21 0 0,21 1 16,0-1-16,0 0 16,0 1-16,0-1 0,0 0 0,0 1 0,0-1 15,0 0-15,0 1 16,0-1-16,0-21 0,0 21 0,0-20 16,0 20-16,0-21 0,0 0 0,0 0 15,0 1-15,0-44 31,21 1-15,-21 0-16,0 0 0,0 0 16,0-22-16,0 22 0,0-21 15,0 0-15,0-1 0,0 1 0,0 0 16,0-1-16,0 1 0,0 0 16,0-1-16,0 1 0,0 21 15,21-22-15,0 1 0,-21 21 16,21-21-16,1 20 0,-22 1 0,21 0 15,0-21-15,-21 21 0,21-1 16,-21 1-16,21-21 0,-21 21 0,0 0 16,0-22-16</inkml:trace>
  <inkml:trace contextRef="#ctx0" brushRef="#br0" timeOffset="-127656.96">24066 16595 0,'0'0'15,"43"0"1,-22 0 0,0 0-16,0 0 0,22 0 0,-22 0 15,21 0-15,0-21 0,-20 21 16,20 0-16,0 0 0,1-22 0,-1 22 15,-21 0-15,21 0 0,-20 0 0,-1-21 16,0 21-16,-21-21 16,0 0-1,-21 21-15,0 0 16,-1-21-16</inkml:trace>
  <inkml:trace contextRef="#ctx0" brushRef="#br0" timeOffset="-127441.58">23622 16404 0,'0'21'0,"0"1"32,0-1-1,0-42 0,-21 21-15</inkml:trace>
  <inkml:trace contextRef="#ctx0" brushRef="#br0" timeOffset="-127221.37">22733 16531 0,'0'0'0,"-21"0"16,21 21-16,-21-21 16,-1 0-16,22 22 31,0-1-15,22 0-1,-22 0 1,21-21-16,-21 21 0,21-21 15</inkml:trace>
  <inkml:trace contextRef="#ctx0" brushRef="#br0" timeOffset="-126672.7">26479 16341 0,'22'0'31,"-1"0"-31,21 0 0,-21 0 16,22-21-16,-1 21 0,21 0 15,1 0-15,-1-22 0,1 22 0,-1 0 16,1 0-16,-1 0 0,1 0 16,-1-21-16,-20 21 0,-1 0 0,0 0 15,1 0-15,-22 0 0,0 0 16,0 0-16,-42 0 15,0 0 1,-21 0-16,20 0 0,-20 0 0,0 0 16,21 0-16,-22 0 0,1 0 15</inkml:trace>
  <inkml:trace contextRef="#ctx0" brushRef="#br0" timeOffset="-126405.74">26882 16277 0,'0'0'16,"-22"0"-16,1 0 0,0 0 15,0 21-15,21 1 16,0-1-16,-21 0 0,0 0 16,21 21-16,-22-20 0,22 20 0,0 0 15,-21 1-15,0-1 0,0 21 16,21-20-16,-21 20 0,0-20 0,21-1 16,0 21-16,-22-20 0,22-1 15,-21-21-15,21 22 0,0-22 16,0 21-16,0-21 0,0 0 0,0 1 15,0-1-15,21-21 16,1 0 0,-1 0-16,0-21 15,0-1-15,0 1 0,0-21 0,1 21 16,-1 0-16</inkml:trace>
  <inkml:trace contextRef="#ctx0" brushRef="#br0" timeOffset="-124183.56">27114 16828 0,'0'21'0,"0"21"16,0-21-1,22-21 1,-1 0 0,0 0-16,0 0 0,0 0 15,0 0-15,1-21 0,-1 21 16,21-21-16,-21 0 0,0 21 0,-21-21 15,22-1-15,-22 1 0,21 0 16,-21 0-16,0 0 0,0 0 0,0-1 16,-21 22-1,-1-21-15,1 21 0,0 0 0,0 0 16,0 21-16,0 1 16,-1-1-16,1 0 0,0 21 0,0-21 15,0 1-15,0 20 0,-1 0 16,22-21-16,-21 1 0,21 20 0,0-21 15,0 0-15,0 0 0,0 1 16,0-1-16,21 0 0,1-21 0,-1 21 16,0-21-16,21 0 0,-21 0 15,22 0-15,-1 0 0,0 0 0,1 0 16,-1-21-16,0 0 0,1 21 16,-1-21-16,0-1 0,1-20 15,-1 21-15,-21 0 0,22-22 0,-22 1 16,0 21-16,0-21 0,-21 20 15,0 1-15,0 0 0,0 0 0,0 0 16,-21 21-16,0 0 16,0 0-16,-1 0 0,1 21 0,21 0 15,-21 0-15,21 0 0,0 1 16,0 20-16,0-21 0,0 0 0,0 22 16,0-22-16,0 0 0,21 0 15,-21 0-15,21 0 0,-21 1 0,0-1 16,22 0-16,-1 0 15,-21 0-15,-21-21 32,-1 0-32,1-21 15,0 0-15,0 21 0,0-21 16,0 0-16,-1-1 0,1 22 0,0-21 16,0 21-16,21 21 31,0 1-16,0-1-15,21-21 16,0 21-16,0 0 0,1-21 0,20 21 0,-21-21 16,21 0-16,1 0 0,-1 0 15,0 0-15,1 0 0,-1 0 16,0 0-16,1-21 0,-22 21 16,21-21-16,1 0 0,-22-22 0,0 22 15,21-21-15,-21 0 0,1-1 16,-1 1-16,0-22 0,0 22 0,-21-21 15,21-1-15,-21 22 0,21-22 16,-21 22-16,22-22 0,-22 22 0,0 0 16,0-1-16,0 1 0,0 21 15,0 0-15,0 0 0,0 42 16,0 0 0,0 0-16,0 21 15,0-20-15,0 20 0,-22 0 0,22 1 16,-21-1-16,21 0 0,0 1 15,0-1-15,0 0 0,0 22 0,0-22 16,0 0-16,0 1 0,0-1 16,0 0-16,0-20 0,0 20 0,0-21 15,0 0-15,0 0 0,21 1 16,1-22-16,-1 0 0,0 0 0,0 0 16,0 0-16,0 0 0,1 0 15,20 0-15,-21-22 0,0 1 0,0 0 16,1 0-16,-22 0 0,21 0 15,-21-1-15,21 1 0,-21 0 16,0 0-16,0 0 16,-21 21-1,21 21-15,-21-21 16,21 21-16,0 0 0,0 0 16,0 1-16,0-1 0,0 0 15,0 0-15,21 0 16,-21 0-16,21-21 0,0 0 0,0 22 15,22-22-15,-22 0 0,21 0 16,0 0-16,1 0 0,-1 0 0,0-22 16,1 1-16,-22 0 15,21 0-15,-21 0 0,1-22 0,-1 22 16,0-21-16,0 21 0,0-22 16,-21 22-16,0 0 0,0 0 0,0 0 15,0 0-15,-21 42 16,21 0-16,-21 0 15,0 0-15,0 22 0,-1-22 0,1 21 16,0-21-16,0 22 0,0-22 16,21 0-16,0 21 0,0-21 0,0 1 15,0-1-15,21-21 47,0-21-47,-21-1 16,21 1-16,0 0 0,-21 0 15,22-21-15,-1 20 0,0-20 0,-21 21 16,21-21-16,0 20 0,-21 1 16,0 0-16,21 21 0,-21 21 31,0 0-31,0 1 0,0-1 16,0 0-16,0 0 0,0 0 15,0 0-15,0 1 0,0 20 0,0-21 16,0 0-16,22 0 0,-1 1 15,0-1-15,21-21 0,1 21 16,-22-21-16,21 0 0,0 0 16,1 0-16,-1 0 0,0 0 15,1 0-15,-22-21 0,21 0 0,-21-1 16,1 1-16,20 0 0,-21 0 16,0-21-16,0-1 0,-21 1 15,22 0-15,-22-1 0,0 22 0,0-21 16,0 21-16,0-1 0,0 1 0,-22 0 15,1 21-15,0 0 0,0 0 16,0 0-16,0 0 0,-1 21 16,1 0-16,0 1 0,0-1 15,21 0-15,-21 0 0,21 21 0,0-20 0,0-1 16,0 0-16,0 0 0,0 0 16,0 0-16,21 1 15,0-22-15,0 0 0,0 0 0,1 0 16,-1 0-16,0 0 0,0 0 15,0 0-15,0-22 0,1 1 16,-1 0-16,0 0 0,0 0 16,-21 0-16,0-1 0,21-20 0,0 21 15,-21 0-15,0 0 16,0-1 0,0 44-1,-21-1-15,21 0 16,-21 0-16,0 0 0,21 0 15,-21 22-15,21-22 0,-21 21 0,21 1 16,-22-1-16,22 0 0,0 1 16,0-1-16,0 0 0,0 22 0,0-22 15,0 22-15,0-22 0,0 21 16,-21 1-16,21-22 0,-21 22 0,21-1 16,-21-20-16,21 20 0,0 1 15,0-22-15,0 0 0,0 22 0,0-22 16,0 0-16,0 1 0,-21-22 15,21 21-15,0-21 0,0 22 16,-21-22-16,21 0 0,0 0 16,0 0-16,-22-21 0,1 0 15,21-21 1,0 0-16,0 0 0,0 0 16,-21 0-16,21-1 0,0 1 15,0 0-15,0 0 0,0-21 0,0 20 16,0 1-16,0 0 0,0-21 15,0 21-15,0-1 0,21-20 0,-21 21 16,0-21-16,0-1 0,0 22 16,0-21-16</inkml:trace>
  <inkml:trace contextRef="#ctx0" brushRef="#br0" timeOffset="-123900.72">29168 16214 0,'0'-21'0,"0"42"0,-22-64 16,22 22 0,0 42 46,22 1-31,-22-1-15</inkml:trace>
  <inkml:trace contextRef="#ctx0" brushRef="#br0" timeOffset="-123572.09">28152 16679 0,'0'0'0,"-22"0"0,1 0 0,42 0 46,1 0-30,-1 0-16,21 0 0,-21 0 0,0 0 16,22 0-16,-22 0 0,21 0 15,-21 0-15,1 0 0,20 0 16,-21 0-16,0 0 0,0 0 0,-21-21 16,22 21-1,-44 0 16,1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29:25.5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1249 0,'-21'0'31,"0"0"-15,0 0-1,0 0-15,-1 0 16,22-21 15,0 0-15,22-1 0,-1 22-16,0-21 0,0 21 15,-21-21-15,21 21 16,0 0-16,1 0 0,-1 0 0,0 0 15,0 0-15,0 0 0,0 0 16,1 0-16,-1 21 0,0-21 16,-21 21-16,0 1 0,0-1 0,0 0 15,0 0-15,0 0 0,0 0 16,-21 1-16,0 20 0,-1-21 16,-20 0-16,21 0 0,-21 22 0,20-22 15,-20 0-15,21 0 0,0 0 16,0 1-16,-1-22 0,1 0 15,21 21-15,-21-21 0,21-21 32,0-1-32,0 1 15,0 0-15,0 0 16,21 21 0,0 0-16,-21-21 0,22 21 0,-1-21 15,0 21-15,0 0 0,0 0 16,0 0-16,22 0 0,-22 0 0,0 0 15,0 0-15,0 21 0,22 0 16,-22-21-16,0 21 16,0 0-16,0 0 0,1 1 0,-22-1 15,21 0-15,-21 21 0,21-21 16,-21 1-16,0 20 0,0-21 0,0 0 16,0 0-16,-21 22 0,0-22 15,-22 0-15,22 0 0,-21 0 16,-1 1-16,1-1 0,21 0 0,-21 0 15,-1-21-15,1 0 0,0 21 16,-1-21-16,22 0 0,-21 0 16,21 0-16,-22 0 0,22-21 0,0 0 15,0 21-15,0-21 0,-1 0 16,1-1-16,21 1 16,0 0-16,0 0 15,0 0-15,0 0 31,21 21-15,1-22-16,-1 1 16,0 21-1</inkml:trace>
  <inkml:trace contextRef="#ctx0" brushRef="#br0" timeOffset="367.81">1863 1651 0,'0'0'0,"21"0"31,0 0-15,0-21-16,0 0 16,-21 0-1,0-1 1,-21 22 0,0 0-1,0 22-15,0-1 16,-1-21-16,22 21 15</inkml:trace>
  <inkml:trace contextRef="#ctx0" brushRef="#br0" timeOffset="3027.75">3979 1207 0,'64'0'32,"-43"0"-32,0 0 0,0-22 0,22 1 15,-22 21-15,0-21 16,21 0-16,1 0 0,-22 0 0,21-22 15,0 22-15,1-21 0,-1 21 16,0-22-16,-20 22 0,20-21 16,-21 21-16,-21-1 0,0-20 0,0 21 15,0 0-15,-42 0 16,21-1-16,-22 22 0,1 0 0,-22 0 16,22 0-16,0 0 0,-1 0 15,1 0-15,0 0 0,-1 22 0,1-1 16,0 0-16,21 0 0,-22 0 15,22 22-15,0-1 0,21-21 0,0 21 16,0 1-16,0-1 16,0-21-16,0 22 0,0-1 0,21-21 15,0 21-15,0-20 0,1 20 16,20-21-16,-21 0 0,21 22 0,-20-22 16,20 0-16,-21 0 0,21 21 15,-20-20-15,20-1 0,-21 21 16,21-21-16,-20 0 0,-22 22 0,0-22 15,0 21-15,0-21 0,0 22 16,0-22-16,-43 0 0,22 0 0,-21 0 16,21 1-16,-22-1 0,1-21 15,0 21-15,-1-21 0,1 0 16,0 0-16,-1 0 0,1 0 0,21-21 16,-22 0-16,22-1 0,-21 1 15,21-21-15,0 21 0,-1-22 16,1 1-16,0 0 0,0-1 0,21 1 15,0 21-15,0-21 0,0-1 16,0 22-16,0 0 0,0 0 0,0 0 16,21 21-1,0 0-15,0 21 16,1 0-16,-22 0 0,21 0 16,0 22-16,-21-22 0,0 21 0,21-21 15,0 22-15,-21-1 16,21 0-16,1 1 0,-22-22 0,21 21 15,0-21-15,0 22 0,0-22 16,0 0-16,1 0 0,20-21 0,-21 21 16,21-21-16,-20 0 0,20 0 15,0 0-15,1 0 0,-1-21 0,0 21 16,1-21-16,-1 0 0,21 0 16,-20-1-16,-1-20 0,0 21 0,1-21 15,-22 20-15,21-20 0,-21 21 16,1-21-16,-1 20 0,0 1 15,0 0-15,-21 0 0,21 0 0,-21 0 16,0-1-16,0 1 16,0 42 15,-21 1-31,21-1 16,-21 0-16,0 0 0,21 21 0,0-20 15,-21-1-15,21 21 0,-22-21 16,22 22-16,0-22 0,0 0 0,0 21 15,0-21-15,0 1 0,0-1 16,0 0-16,22 0 16,-1-21-16,0 0 0,21 0 0,-21 0 15,1 0-15,20 0 0,0 0 0,-21 0 16,22-21-16,-1 0 0,-21-22 16,22 22-16,-1-21 0,-21 0 15,21 20-15,-20-20 0,-1 0 0,0-1 16,0 1-16,0-21 0,-21 20 15,21 1-15,1 0 0,-22-22 0,21 22 16,-21-22-16,0 22 0,21-22 16,0 22-16,-21 0 0,0-1 15,0 1-15,0 0 0,0 21 0,0-1 16,0 1-16,0 0 0,-21 21 16,0 0-16,0 21 15,21 0-15,-22 1 16,22-1-16,0 21 0,-21 0 15,21 1-15,0-1 0,-21 22 16,21-22-16,0 0 0,0 22 0,0-22 16,0 0-16,0 1 0,0-1 15,0 0-15,0 1 0,0-1 0,0 0 16,0 1-16,0-1 0,0-21 16,0 22-16,21-22 0,0 21 0,1-21 15,-1-21-15,0 21 0,0 1 16,21-22-16,-20 0 0,20 0 15,-21 0-15,21 0 0,1-22 0,-22 1 16,21 0-16,1 0 0,-22 0 16,21 0-16,-21-1 0,0-20 0,1 21 15,-1-21-15,-21 20 0,0 1 16,0-21-16,0 21 0,0 0 0,0-1 16,0 1-16,0 0 0,0 0 15,-21 21-15,-1 0 16,1 0-16,0 0 0,0 0 15,0 21-15,21 0 16,0 0-16,-21 1 0,21-1 16,0 21-16,0-21 0,0 0 15,0 22-15,0-22 0,0 0 0,21 0 16,-21 0-16,21 1 0,0-1 16,0 0-16,0 0 0,1-21 15,-1 0-15,0 21 0,0-21 0,0 0 16,22 0-16,-22 0 0,0 0 15,0-21-15,21 0 0,-20 0 0,-1 0 16,0-22-16,0 22 0,0 0 16,0-21-16,-21 20 0,0-20 0,22 21 15,-22 0-15,0 0 0,0-1 16,0 1-16,0 0 16,0 42-1,0 0 1,0 1-16,0-1 0,-22 0 15,22 0-15,0 21 0,0-20 16,0-1-16,0 21 0,-21-21 0,21 0 16,0 1-16,-21-1 0,21 0 15,0 0-15,0 0 0,0-42 47,0 0-47,0 0 16,0 0-16,0-1 0,21 1 15,-21-21-15,21 21 0,-21 0 16,22-22-16,-1 22 0,-21 0 0,21 0 16,0 0-16,0-1 0,0 22 0,-21-21 15,22 21-15,-1 0 0,0 0 16,0 21 0,-21 1-16,0-1 0,0 0 15,0 0-15,0 0 0,0 22 0,0-22 16,0 21-16,0-21 0,0 0 15,21 1-15,-21 20 0,0-21 0,21-21 16,1 21-16,-1 0 0,0-21 16,0 0-16,0 22 0,0-22 15,1 0-15,-1 0 0,21 0 0,-21 0 16,0-22-16,1 22 0,20-21 16,-21 0-16,0 0 0,0 0 0,1-22 15,-1 22-15,0-21 0,0 21 16,-21-22-16,0 22 0,21 0 0,-21-21 15,21 21-15,-21-1 16,0 1-16,22 21 0,-22 21 31,0 1-31,0-1 16,0 0-16,0 0 0,0 0 0,0 0 16,0 1-16,0-1 0,0 0 15,0 0-15,0 0 0,0 0 16,0 1-16,0-1 0,0 0 15,21-21-15,-21 21 16,21-21-16,0 0 16,0 0-16,0-21 15,1 0-15,-22 0 16,21-1-16,-21-20 0,0 21 0</inkml:trace>
  <inkml:trace contextRef="#ctx0" brushRef="#br0" timeOffset="3371.16">7218 1101 0,'0'0'15,"-21"0"-15,-1 0 0,1 0 16,21 21-16,0 0 0,-21 0 16,21 0-16,0 1 15,21-22 1,0 0-1,1 0-15,-1 0 0,0-22 16,-21 1-16,21 21 16,-21-21-16,0 0 15,0 0-15,0 0 16,-21 21 0,0 0-16,0 0 0,-1 21 15,1 0-15,0-21 0,21 21 16,0 0-16,0 0 0,0 1 15,0-1-15,0 0 0,0 0 16,21 0-16,0 0 16,1-21-16,-1 22 0</inkml:trace>
  <inkml:trace contextRef="#ctx0" brushRef="#br0" timeOffset="4563.12">7578 1418 0,'0'-42'16,"-22"63"31,1 0-47,21 0 15,0 1-15,0-1 0,-21 0 0,21 0 16,0 0-16,0 0 15,0 1-15,0 20 0,0-21 0,0 0 16,0 0-16,0 1 0,0-1 16,21-21-16,0 21 0,1-21 0,-1 0 15,0 0-15,0 0 0,0 0 16,0 0-16,22 0 0,-22 0 0,21-21 16,-21 0-16,22-1 0,-22 1 15,0 0-15,0-21 0,0 21 0,1-1 16,-1-20-16,-21 21 0,21 0 0,-21 0 15,0-1-15,0 1 0,0 0 16,-21 21 15,0 0-31,21 21 0,0 0 16,0 1-16,-22-1 0,22 0 16,0 0-16,0 0 0,0 0 0,0 1 15,0 20-15,0-21 0,0 0 16,22-21-16,-1 21 0,-21 1 0,21-22 15,21 0-15,-21 21 0,1-21 16,20 0-16,0 0 0,-21 0 0,22 0 16,-22-21-16,0 21 0,0-22 0,0 1 15,1 0-15,-1-21 0,0 21 16,-21-1-16,0-20 0,0 21 0,21 0 16,-21 0-16,0-1 0,0 1 15,0 0-15,-21 42 47,21 0-47,0 1 16,0-1-16,0 0 0,0 0 0,0 0 15,0 0-15,0 1 0,0 20 16,0-21-16,0 0 0,0 0 0,0 1 16,0-1-16,0 0 0,0 0 15,0-42 32,0 0-47,0 0 0,0-1 16,0 1-16,21-21 0,-21 21 15,21-22-15,0 22 0,1-21 0,-22 21 16,21-22-16,0 22 0,0 0 16,0-21-16,0 42 0,1-21 0,-1-1 15,0 22-15,0 0 16,0 0-16,0 22 15,-21-1-15,22 0 0,-22 0 0,0 0 16,0 22-16,0-22 16,0 0-16,0 21 0,0-21 0,0 1 0,0 20 15,0-21-15,0 0 0,0 0 16,0 1-16,0-1 0,0 0 16,0 0-1,21-21-15,0 0 16,-21-21-16,21 21 0,-21-21 15,21 0-15,0-1 0,1-20 16,-1 21-16,0-21 0,0 20 0,0-20 16,0 0-16,1 21 0,-1-1 15,0-20-15,21 21 0,-21 0 0,1 21 16,-22-21-16,21 21 16,0-22-16,0 22 0,-21 22 15,0-1-15,0 0 0,0 0 16,0 0-16,0 0 0,0 1 15,0 20-15,0-21 0,0 21 0,0-20 16,0-1-16,0 21 0,0-21 16,0 0-16,0 1 0,0-1 0,0 0 15,0 0-15,21 0 16,0-21-16,1 0 0,-1 0 16,0 0-16,0 0 0,-21-21 15,21 0-15,0 0 0,-21 0 0,22-1 16</inkml:trace>
  <inkml:trace contextRef="#ctx0" brushRef="#br0" timeOffset="6176.25">11430 1228 0,'21'-21'32,"0"-1"-32,0 1 15,1 0-15,-1 0 0,21 0 0,-21-22 16,22 22-16,-1-21 0,0 0 15,1-1-15,-1-20 0,0 20 0,-21 1 16,1 0-16,-22-1 0,0 1 16,0 21-16,-22-21 0,1-1 0,-21 22 15,0 0-15,-22 21 0,22 0 16,-22 0-16,1 0 0,-22 0 0,22 0 16,-1 0-16,1 21 0,20 0 15,1 0-15,0 1 0,20 20 0,22-21 16,0 21-16,0-20 15,0 20-15,22 0 0,-1 1 0,21-1 16,-21 21-16,22-20 0,-22-1 16,21 0-16,-21 1 0,22-1 0,-22 0 15,0 1-15,21-1 0,-21 0 16,1 1-16,-1-1 0,-21 22 0,0-22 16,0 0-16,0 1 0,0 20 15,-21-21-15,-1 1 0,-20-1 0,0-21 16,-1 22-16,1-22 0,0 0 15,-1 0-15,1-21 0,-21 0 0,20 0 16,-20 0-16,20 0 0,1 0 0,0-42 16,-1 21-16,22-1 15,-21-20-15,21 0 0,0-1 0,-1 1 16,22-21-16,0 20 0,-21 1 16,21 0-16,0-22 0,0 22 0,0 21 15,0-22-15,0 22 0,0-21 16,0 21-16,21 21 0,1 0 0,-1 0 15,0 0-15,0 21 16,0 0-16,0 0 0,1 0 0,-1 22 16,0-22-16,0 21 0,0 0 15,0 1-15,1-1 0,-22 0 0,21 1 16,0-1-16,0 0 0,-21-20 0,21 20 16,0 0-16,22-21 15,-22 1-15,0-1 0,21-21 0,-20 21 16,20-21-16,0 0 0,1 0 15,-1 0-15,0-21 0,-21 21 0,22-21 16,-1-1-16,0 1 0,-20 0 16,20-21-16,-21 21 0,21-22 0,-20 1 15,-1 21-15,-21-22 0,0 1 0,21 21 16,-21 0-16,0 0 0,0-1 16,0 1-16,0 0 0,-21 21 31,21 21-31,0 0 0,-21 1 15,21-1-15,-22 0 16,22 0-16,0 21 0,0-20 0,0 20 16,0-21-16,0 0 0,0 0 0,0 1 15,22-1-15,-1 0 0,-21 0 16,21-21-16,0 0 0,21 0 0,-20 0 16,20 0-16,-21 0 0,21 0 15,-20 0-15,20-21 0,-21 0 0,21 0 16,-20-1-16,-1 1 0,0-21 15,0 21-15,0 0 0,0-22 16,1 22-16,-22 0 0,0 0 0,0 0 0,0-1 16,0 1-16,0 42 31,0 1-15,-22-1-16,22 0 0,-21 0 15,21 0-15,0 0 0,0 1 16,0-1-16,0 0 0,0 0 0,0 0 15,0 0-15,21-21 0,1 0 16,-1 0-16,0 0 0,0 0 16,21 0-16,-20 0 0,20 0 0,-21-21 15,0 0-15,22 0 0,-22 0 16,0 0-16,0-1 0,0 1 16,0 0-16,1-21 0,-22 21 0,0-1 15,0 1-15,0 0 0,21 0 16,-21 0-16,0 0 15,-21 42 1,21 0 0,-22 0-16,22 0 0,0 22 15,-21-22-15,21 21 0,-21 22 0,0-22 16,21 0-16,-21 22 0,21-1 16,-21 1-16,21-22 0,-22 22 0,22-1 15,0-21-15,0 22 0,0-22 16,-21 1-16,21-1 0,0 0 15,0 1-15,0-1 0,0-21 0,0 21 0,0-20 16,0-1-16,0 0 16,21-42 15,-21 0-31,22-1 0,-22 1 16,0 0-16,21-21 0,-21-1 0,21 22 15,-21-21-15</inkml:trace>
  <inkml:trace contextRef="#ctx0" brushRef="#br0" timeOffset="6475.16">12573 1715 0,'0'0'0,"-21"-43"16,21-84-1,0 85-15,0 21 0,0 0 16,0-1-16,21 1 0,0 0 0,0 21 16,22-21-16,-22 0 0,21 0 0,0 21 15,1 0-15,-1 0 0,0 0 16,1 0-16,-1 21 0,-21-21 0,0 21 15,-21 0-15,0 21 0,0-20 16,0-1-16,-21 21 0,-21-21 0,21 22 16,-22-22-16,1 21 0,0-21 15,-1 0-15,1 1 0,0-1 0,21 0 16,-22-21-16,22 21 0,0-21 16,0 21-16,42-42 31,0 0-31,0 21 15,0-21-15,22 21 0,-22-21 0,21-1 16,1 1-16,-22 21 0</inkml:trace>
  <inkml:trace contextRef="#ctx0" brushRef="#br0" timeOffset="6786.71">13271 1334 0,'0'0'0,"0"-43"31,0 64-15,22 1-16,-22-1 0,0 0 16,21 0-16,-21 21 0,0 1 0,0-1 15,0 0-15,0 22 0,0-1 16,0-20-16,-21 20 0,-1 1 0,1-1 16,0 1-16,0-22 0,0 22 15,21-22-15,-21 0 0,-1 1 0,22 20 16,-21-21-16,21 1 0,0-1 0,0-21 15,0 22-15,0-22 0,0 0 16,0 0-16,21-21 16,1 0-16,-22-21 15,21 0-15,-21 0 0,0-1 16,21 1-16,-21-21 0,21 0 0,0-1 16,-21 1-16,0-22 0</inkml:trace>
  <inkml:trace contextRef="#ctx0" brushRef="#br0" timeOffset="7095.53">13293 1545 0,'0'0'0,"0"-21"0,0-21 0,0 21 16,0-1-16,0 1 0,0 0 0,0 0 15,0 0-15,21 0 0,0-1 16,0 1-16,0 0 0,22 0 0,-22 21 16,21 0-16,-21 0 15,22 0-15,-22 0 0,21 0 0,-21 21 16,0 0-16,-21 0 0,0 1 15,0-1-15,0 21 0,0-21 0,0 22 16,0-22-16,-21 21 0,0-21 16,0 22-16,-21-22 0,20 0 0,-20 0 15,0 0-15,21 0 0,-1 1 0,1-22 16,0 21-16,0-21 0,0 0 16,42 0 15,0 0-31,0-21 0,0 21 15,22-22-15,-22 1 0,0 21 16</inkml:trace>
  <inkml:trace contextRef="#ctx0" brushRef="#br0" timeOffset="7495.12">13949 1291 0,'0'0'0,"-43"0"31,22 0-15,0 21-16,21 1 0,-21-1 0,0 0 16,21 21-16,-21-21 0,21 1 0,-22 20 15,1 0-15,21-21 16,0 22-16,0-22 0,0 21 0,0-21 16,0 1-16,0-1 0,0 0 0,21 0 15,1 0-15,-1-21 0,0 0 16,0 0-16,21 0 0,-20 0 0,20 0 15,-21-21-15,0 0 0,22 0 16,-22 0-16,0-1 0,21 1 0,-42-21 16,21 21-16,-21-22 0,0 22 15,0-21-15,0 21 0,0 0 0,0-1 16,-21 1-16,0 0 0,0 0 0,0 21 16,0 0-16,-1 0 15,1 0-15,0 0 0,0 0 0,0 0 16,0 21-16,-1-21 0,22 21 15,0 0 1,22-21-16,-1 0 16,0 0-16,0 0 0</inkml:trace>
  <inkml:trace contextRef="#ctx0" brushRef="#br0" timeOffset="7882.9">14309 1439 0,'0'-21'16,"0"0"0,21 21-1,0-21-15,0 21 16,0 0-16,0 0 0,22 0 0,-22 0 16,0 0-16,0 21 0,0-21 0,1 21 15,-1 0-15,0 22 0,-21-22 16,0 0-16,0 21 0,0 1 0,0-22 15,0 21-15,-21-21 0,0 22 16,-1-22-16,1 0 0,0 0 0,0 0 16,0-21-16,21 22 0,-21-22 15,21-22 17,0 1-32,0 0 15,21-21-15,0 21 0,0-22 0,-21 22 16,21-21-16,0-1 0,1 1 15,-1 21-15,0-21 0,0 20 0,0-20 16,0 21-16,-21 0 0,22 0 0,-1-1 16,0 22-16,-21-21 0,0 0 15,21 21-15,-21-21 0</inkml:trace>
  <inkml:trace contextRef="#ctx0" brushRef="#br0" timeOffset="8187.6">15261 720 0,'0'0'0,"-21"-21"16,0 42-16,0 0 16,-1 0-16,22 21 0,-21 1 15,0-1-15,21 22 0,-21-22 0,0 21 16,0-20-16,21 20 0,-22-20 15,1-1-15,0 21 0,0-20 16,21-1-16,0 0 0,0 1 0,-21-1 16,21 0-16,0-20 0,0 20 15,0-21-15,0 21 0,0-20 0,0-1 16,0 0-16,21-21 16,0 0-16,0 0 0,0 0 0,1 0 15,20-21-15,-21 0 0,21-1 0,1 1 16</inkml:trace>
  <inkml:trace contextRef="#ctx0" brushRef="#br0" timeOffset="8532.9">15663 1355 0,'0'0'15,"21"-21"-15,-21-1 0,-21 1 16,0 21 0,0 0-16,0 0 0,-22 0 0,22 0 15,0 21-15,0-21 0,-21 22 16,20-1-16,1-21 0,0 21 0,21 0 15,0 0-15,0 0 0,0 1 0,0-1 16,21-21-16,0 21 16,1-21-16,-1 0 0,0 21 0,21 0 15,-21-21-15,1 21 0,-1-21 16,0 22-16,0-22 0,0 21 0,-21 0 16,21-21-16,-21 21 0,0 0 15,0 0-15,-21-21 16,0 22-16,0-22 0,0 0 0,-22 0 15,22 21-15,0-21 0,0 0 16,0 0-16,0 0 0,-1 0 0,1 0 16,21-21-1,0-1 1,0 1-16,0 0 0,0 0 0,0 0 16</inkml:trace>
  <inkml:trace contextRef="#ctx0" brushRef="#br0" timeOffset="8760.79">14880 1122 0,'0'0'0,"21"0"16,0 0-16,22 0 0,-22-21 15,21 21-15,22 0 0,-1 0 16,-20 0-16,41 0 0,-20 0 0,-1-21 15,1 21-15,-22 0 0,22 0 16,-22 0-16,-21 0 0,21 0 0,-20 0 16,-22-22-1</inkml:trace>
  <inkml:trace contextRef="#ctx0" brushRef="#br0" timeOffset="11000.15">16933 1397 0,'0'0'0,"0"-63"32,0 84-1,0 0-16,0 0-15,0 21 0,0-20 16,0 20-16,0-21 0,0 21 16,0 1-16,0-1 0,0-21 15,-21 22-15,21-1 0,-21-21 0,21 0 16,0 0-16,-21 1 0,21-1 16,0 0-16,0-42 31,0 0-31,0-1 15,0 1-15,0-21 0,0 21 0,0-22 16,21 1-16,0 0 0,0-1 16,0 1-16,1 0 0,-22-1 0,42 22 15,-21-21-15,0 0 0,0 20 16,1 1-16,-1 0 0,21 21 0,-21 0 16,0 0-16,1 0 15,-1 0-15,0 21 0,0 0 0,-21 1 16,0 20-16,21 0 0,-21-21 15,0 22-15,0-1 0,21 0 0,-21 1 16,0-1-16,0 0 0,0-20 16,0 20-16,0-21 0,0 0 0,0 0 15,0 1-15,0-1 0,22-21 32,-22-21-17,21-1-15,-21 1 0,21-21 16,0 21-16,-21-22 0,21 1 15,0 0-15,1-1 0,-1 1 16,21 0-16,-21-1 0,0 22 0,22-21 16,-22 0-16,0 20 0,0 1 15,22 0-15,-22 0 0,0 21 0,0 0 16,0 21 0,-21 0-16,0 0 0,0 1 0,0-1 15,0 21-15,0-21 0,0 22 16,0-22-16,0 21 0,0 0 0,0-20 15,0 20-15,0-21 0,0 21 0,0-20 16,21-1-16,-21 0 0,22 0 16,-1 0-16,0-21 0,-21 21 15,21-21-15,0 0 0,0 0 16,1 0-16,20 0 0,-21 0 0,0 0 16,0-21-16,1 0 0,-1 0 15,0 0-15,0 0 0,0-1 0,0-20 16,-21 0-16,0 21 0,22-22 15,-22 1-15,21 21 0,-21-22 0,0 22 16,21 0-16,-21 0 0,0 0 16,0 0-16,0 42 31,0 0-31,0 21 0,0-21 16,0 1-16,-21 20 0,21-21 15,-21 21-15,21-20 0,0 20 16,0-21-16,0 21 0,0-20 0,0-1 15,0 0-15,0 0 0,0 0 16,0 0-16,21-21 0,0 0 16,0 0-16,0 0 0,0 0 15,22 0-15,-22 0 0,0-21 0,21 21 16,-20-21-16,-1-21 0,0 21 0,21-1 16,-21-20-16,1 0 15,-1 21-15,-21-22 0,21 1 0,0 21 0,-21-22 16,21 22-16,-21 0 0,0 0 15,0 0-15,0 42 32,0 0-17,-21 21-15,21-20 0,-21-1 16,21 21-16,-21-21 0,21 22 0,0-22 16,0 21-16,0-21 0,0 22 0,0-22 15,0 0-15,0 21 0,21-21 16,0-21-16,0 22 0,0-1 0,22-21 15,-22 0-15,0 0 0,0 0 16,22 0-16,-22 0 0,0 0 0,0 0 16,21-21-16,-20-1 15,-1 1-15,0 0 0,0 0 0,0-21 16,0-1-16,1 1 0,-1 0 0,0-1 16,21-20-16,-21 20 0,1-20 15,-1-1-15,21 1 0,-21-1 0,-21 1 16,21-1-16,1 1 0,-22 21 15,0-22-15,0 43 0,0-21 0,0 20 16,0 1-16,-22 21 16,1 21-16,21 1 15,-21 20-15,0 0 0,0 1 16,21 20-16,-21-21 0,21 22 0,0-1 16,-22-20-16,22 20 15,-21-20-15,21 20 0,0-21 0,0 1 16,0 20-16,0-20 0,0-1 15,0 0-15,0-21 0,21 22 0,1-22 16,-1 21-16,0-21 0,0-21 0,0 22 16,22-1-16,-22-21 0,21 0 15,-21 0-15,22 0 0,-22-21 0,21-1 16,0 1-16,-20 0 16,20 0-16,0 0 0,-21-22 0,22 1 0,-22 0 15,0-22-15,0 22 16,22-22-16,-22 1 0,0 21 0,-21-22 15,21 1-15,-21-1 0,21 1 16,-21-1-16,0 22 0,0-1 0,0 22 16,0-21-16,0 21 0,-21 21 31,0 21-31,21 21 16,0 1-16,-21-1 0,0 21 0,21-20 15,0 20-15,-22-20 0,22 20 16,-21-21-16,21 22 0,-21-22 0,21 22 15,0-22-15,0 0 0,0 1 16,0-1-16,0-21 0,0 22 0,21-22 16,0 0-16,1 0 0,-1 0 15,0 0-15,0-21 0,0 0 16,0 0-16,1 0 0,-1 0 16,21-21-16,-21 21 0,22-21 0,-22 0 15,0-21-15,21 20 0,-21 1 16,1-21-16,-1 0 0,0 20 0,-21-20 15,0 21-15,21 0 0,-21 0 0,0-1 16,0 1-16,0 42 31,-21 1-31,21-1 0,-21 21 16,21-21-16,0 0 0,0 1 0,0-1 16,0 0-16,0 21 0,0-21 15,0 1-15,0-1 0,21-21 16,0 0-16,0 0 15,0 0-15,1 0 0,-1 0 16,0 0-16,0-21 0,0 21 0,0-22 16,1 1-16,-1 0 0,0 0 15</inkml:trace>
  <inkml:trace contextRef="#ctx0" brushRef="#br0" timeOffset="11187.08">20447 1164 0,'-21'0'0,"-43"-21"16</inkml:trace>
  <inkml:trace contextRef="#ctx0" brushRef="#br0" timeOffset="11378.95">19727 1376 0,'0'0'0,"0"21"0,21-21 31,1 0-31,-1 0 0,21 0 0,-21 0 15,22 0-15,-22 0 0,21 0 16,0 0-16,-20 0 0,20 0 0,0 0 16,1 0-16,-1 0 0,0 0 15</inkml:trace>
  <inkml:trace contextRef="#ctx0" brushRef="#br0" timeOffset="11803.27">20934 1439 0,'0'-21'16,"-21"21"15,21 21-31,-22 1 0,22-1 15,0 21-15,-21-21 0,21 22 0,-21-1 16,0 0-16,21 1 0,-21-1 16,21 21-16,-21-20 0,21 20 15,-22-20-15,1 20 0,21-21 0,-21 22 16,21-22-16,-21 22 0,21-1 16,0 1-16,0-1 0,-21-20 0,21 20 15,0 1-15,-21-22 0,21 21 0,0-20 16,0-1-16,0-21 0,0 22 15,0-22-15,0 0 0,0 0 0,0-42 47,0 0-47,0 0 16,0-1-16,0-20 0,21 21 16,0-21-16,0-1 0,0-20 0,0-1 15,1 1-15,-1-1 0</inkml:trace>
  <inkml:trace contextRef="#ctx0" brushRef="#br0" timeOffset="12107.44">20955 1566 0,'0'-21'0,"0"42"0,0-84 0,0 21 15,0 20-15,0 1 0,0 0 16,0 0-16,0 0 0,0 0 16,21 21-16,0 0 0,0 0 15,22 0-15,-22 0 0,0 0 16,0 0-16,0 0 0,1 21 0,-1 0 15,-21 0-15,0 0 0,0 0 16,0 22-16,0-22 0,0 21 0,0 1 16,-21-22-16,21 21 0,-43-21 15,22 22-15,0-22 0,-21 0 0,20 0 16,-20 0-16,21 0 0,-21-21 16,20 22-16,1-22 0,0 0 0,21-22 46,21 1-30,0 0-16,22 0 0,-22 0 16</inkml:trace>
  <inkml:trace contextRef="#ctx0" brushRef="#br0" timeOffset="12419.31">21780 677 0,'0'0'0,"0"-21"16,-21 21 0,0 0-16,0 0 15,21 21-15,-21 1 0,21 20 16,-21 0-16,-1 1 0,1 20 16,0 1-16,0-22 0,0 21 0,0 1 15,-1-1-15,1-20 0,21 20 16,-21-20-16,21 20 0,-21-21 0,21 1 15,0-1-15,0 0 0,0-20 16,0 20-16,0-21 0,0 0 0,0 0 16,0 1-16,21-22 15,0 0-15,0 0 16,1 0-16,-1 0 0,-21-22 16,21 1-16,0 0 0,0 0 0</inkml:trace>
  <inkml:trace contextRef="#ctx0" brushRef="#br0" timeOffset="12801.09">21738 1439 0,'21'22'31,"0"-22"-31,1 0 16,-1 0-16,21 0 15,-21 0-15,0 0 0,1 0 0,-1 0 16,21-22-16,-21 1 0,0 21 0,1-21 15,-1 0-15,0 21 16,-21-21-16,0 0 0,0-1 0,0 1 16,0 0-16,-21 21 15,0 0-15,-22 0 0,22 0 16,-21 21-16,-1 0 0,1 1 16,21-1-16,-21 21 0,20-21 0,-20 0 15,21 22-15,21-22 0,0 21 16,0-21-16,0 1 0,0-1 0,21 0 15,0 0-15,22 0 0,-22 0 16,21-21-16,0 0 0,1 0 16,-1 0-16,0 0 0,1 0 15,-1 0-15,0 0 0,1 0 0,-22-21 0,21 21 16,-21-21-16,1 0 0,-1 0 16,0 0-16,0-1 0,-21 1 15</inkml:trace>
  <inkml:trace contextRef="#ctx0" brushRef="#br0" timeOffset="13655.63">6223 2667 0,'0'0'0,"0"-21"0,0 0 0,0 0 16,0-1-16,0 1 15,0 42 1,0 1-16,0-1 0,0 21 15,0 0-15,-21 22 0,21-1 16,-21 1-16,21 21 0,0-1 0,0 1 16,0 0-16,-22-1 0,22 1 0,-21 0 15,0-1-15,21 1 0,-21 0 16,21-22-16,-21 22 0,0-1 0,21-20 16,0-1-16,-22 1 0,1-1 15,0 1-15,21-22 0,0 1 0,-21-1 16,21-21-16,-21 0 0,21 0 0,0-42 31,0 0-31,0 0 16,0 0-16,0-22 0,0 1 0,0 0 15,0-22-15,21 22 0,-21-22 16,0 1-16,0-1 0,21-20 0,-21 20 16</inkml:trace>
  <inkml:trace contextRef="#ctx0" brushRef="#br0" timeOffset="14006.81">5905 2858 0,'0'0'0,"0"-43"0,0 22 0,0-42 15,0 20-15,0-20 16,22 42-16,-1-1 0,0-20 16,21 21-16,-21 0 0,22 0 0,-1-1 15,22 1-15,-22 21 0,21 0 16,1 0-16,-22 0 0,22 0 0,-1 21 15,-20 1-15,20 20 0,-42-21 16,22 21-16,-22 1 0,-21 20 0,0-20 16,0-1-16,-21 0 0,-1 1 0,-20-1 15,21 0-15,-21 1 0,-1-1 16,1 0-16,0 1 0,20-22 0,-20 21 16,21-21-16,0 0 0,0 1 15,-1-22-15,22 21 0,0 0 16,22-21 15,-1 0-31,0 0 16,0 0-16,0 0 0,0-21 0,1 21 15,-1-21-15,0 21 0</inkml:trace>
  <inkml:trace contextRef="#ctx0" brushRef="#br0" timeOffset="15507.92">6604 3217 0,'85'-42'31,"-64"42"-31,0-21 0,0 0 16,0 0-16,0-1 0,22 1 15,-22 0-15,21 0 0,1 0 0,-22-22 16,21 22-16,-21-21 0,0 21 0,1-22 16,-1 22-16,-21 0 0,21-21 15,-21 21-15,0-1 0,0 1 16,-21 21-16,0 0 15,-1 0-15,1 0 0,21 21 16,-21 1-16,21-1 16,0 0-16,0 0 0,0 0 0,0 22 15,0-22-15,0 0 0,0 0 16,21 0-16,-21 0 0,0 1 16,21-1-16,-21 0 0,22 0 0,-22 0 15,21 0-15,-21 1 0,21-1 16,-21 0-16,0 0 0,21 0 0,0 0 15,0-21-15,-21 22 16,22-22-16,-1 0 0,0 0 0,0 0 16,-21-22-16,21 1 0,0 21 0,1-21 15,20 0-15,-21 0 0,0-22 16,0 22-16,22 0 0,-22-21 16,0 21-16,0-22 0,0 22 0,1 0 15,-1-21-15,-21 20 0,21 1 16,-21 0-16,0 42 31,-21 0-31,21 1 16,-21-1-16,21 0 0,-22 21 15,22-21-15,0 1 0,0-1 0,0 0 16,0 0-16,0 0 0,0 0 16,0 1-16,22-22 0,-1 0 15,0 21-15,0-21 0,0 0 16,0 0-16,1 0 0,-1 0 15,0-21-15,21 21 0,-42-22 0,21 22 0,1-21 16,-22 0-16,21 0 16,-21 0-16,0 0 0,0-1 15,-21 1-15,-1 0 0,1 0 0,0 0 16,0 0-16,-21-1 0,20 1 16,1 21-16,0 0 0,0 0 0,0-21 15,0 21-15,42 0 31,0 0-31,21 0 0,1 0 16,-1 0-16,0 0 0,22 0 16,-1-21-16,1 21 0,-1 0 0,1-21 15,-1 0-15,1 21 0,-22-22 16,22 22-16,-22 0 0,0 0 0,1-21 16,-22 21-16,0 0 0,0 0 15,-42 0 1,0 0-1,0 0-15,-1 21 0,1-21 0,0 22 16,0-22-16,-21 21 0,20 0 0,1 0 16,-21 0-16,21 0 0,-22 22 15,22-22-15,0 0 0,0 21 0,0-20 16,0-1-16,21 21 16,-22-21-16,22 0 0,0 1 0,0-1 15,0 0-15,22 0 0,-1-21 0,0 0 16,0 0-16,21 0 0,-20 0 15,-1 0-15,21 0 0,-21 0 0,0-21 16,22 0-16,-22 0 0,0 21 16,21-22-16,-20 1 0,-1 0 0,0-21 15,0 21-15,0-1 0,0 1 16,-21 0-16,22 0 0,-22-21 16,0 20-16,0 1 0,0 0 0,0 0 15,0 0-15,0 42 47,0 0-47,-22 0 0,22 22 16,0-22-16,0 21 0,0 0 0,0-20 15,0 41-15,0-21 0,0 22 16,0-22-16,0 22 0,0-1 0,22 1 16,-22-1-16,21 1 0,0-1 0,0 1 15,0-1-15,-21 1 0,0-1 16,21 22-16,-21-22 0,22 1 0,-22 21 15,0-22-15,0 22 0,0-22 0,0 1 16,0 20-16,0-20 16,0-1-16,-22 1 0,1-1 0,0 1 15,0-22-15,21 22 0,-21-22 0,0 0 16,-1 1-16,1-22 0,0 0 16,21 0-16,-21-21 0,0 0 0,0 0 15,-1-21-15,22 0 16,-21 0-16,0-22 0,21 1 0,-21 0 15,0-22-15,0 22 0,-1-22 16,1 1-16,0-1 0,0-20 0,-21-1 16,20 0-16,-20 1 0,21-1 15,0 0-15,0 1 0,21-1 16,0 22-16,0-1 0,0 1 0,21-1 16,0 1-16,21 20 0,-21 1 15,1 0-15,-1-1 0,21 1 0,-21 0 16,0-1-16,22 22 0,20-64 15,-42 64-15,22-21 0,-22 21 16,0 0-16,0-1 0,0 1 0,1 21 16,-22-21-16,0 0 0,0 0 15,0 0-15</inkml:trace>
  <inkml:trace contextRef="#ctx0" brushRef="#br0" timeOffset="17371.33">8742 3090 0,'0'0'0,"0"-21"16,0 0 0,21 0-16,0 21 0,0-21 15,-21-22-15,21 22 0,1 0 0,-1-21 16,0 21-16,0-22 0,0 22 15,0-21-15,-21-1 0,22 22 0,-22 0 16,0-21-16,0 21 16,-22 21-16,1 0 0,0 0 15,0 21-15,0-21 0,0 21 0,-1 0 16,1 0-16,21 22 0,0-22 16,0 0-16,0 0 0,0 0 0,0 0 15,21 1-15,1-1 16,20 0-16,-21 0 0,0 0 0,22-21 15,-22 21-15,0 1 0,0-22 0,21 21 16,-20 0-16,-1-21 16,0 0-16,-21 21 0,21-21 0,0 0 31,0-21-31,1 0 16,-22 0-16,21-1 0,0 1 0,0 0 15,-21-21-15,21 21 0,0-22 16,1 22-16,-1-21 0,0-1 15,21 22-15,-21-21 0,1 21 0,-1 0 16,21-1-16,-21 1 0,0 0 16,1 21-16,-1 0 0,0 0 0,0 21 15,0 0-15,0 1 0,-21-1 16,0 0-16,0 21 0,0-21 0,22 1 16,-22 20-16,0-21 0,0 0 15,0 0-15,0 1 0,0-1 0,0 0 16,0 0-16,0 0 15,21-21 1,-21-21 0,0 0-16,0 0 0,0 0 15,0-1-15,0 1 16,0 0-16,0 0 0,0 0 0,-21-22 16,-1 22-16,1 0 0,0 0 15,0 0-15,0 0 0,0-1 0,-1 22 16,1 0-16,0 0 0,0 0 15,0 0-15,0 0 0,-1 0 0,1 22 16,0-1-16,21 0 0,-21 0 0,21 21 16,-21-20-16,21 20 0,0-21 15,0 21-15,-21-20 0,21 20 0,0-21 16,0 21-16,0-20 16,0-1-16,0 0 0,0 0 0,21 0 15,0 0-15,0-21 0,0 0 16,0 0-16,1 0 0,-1 0 15,21 0-15,-21 0 0,0-21 0,22 0 16,-22 21-16,0-21 0,0 0 0,22 0 16,-22-1-16,0 1 0,-21 0 15,21-21-15,-21 21 0,21-1 16,-21-20-16,0 21 0,0 0 0,0 0 16,0-1-16,0 1 0,0 0 15,0 0 16,0 42 79,0 0-32,21-21 0,-21 21-47,22-21 32,-22-21 31,0 0-63,0 42 47,0 0-78,0 1 16,-22-1-16,22 0 0,-21 0 0,21 21 15,0-20-15,0-1 0,0 0 16,0 21-16,-21-21 0,21 1 0,0-1 15,0 0-15,0 0 0,0 0 16,0 0-16,21-21 0,0 0 16,1 0-16,-1 0 15,0 0 1,0 0-16,0 0 16,-21-21 30,0 0-30,0 0 0</inkml:trace>
  <inkml:trace contextRef="#ctx0" brushRef="#br0" timeOffset="21055.49">9948 3006 0,'-21'0'31,"21"21"-15,0 0-16,0 0 0,0 0 15,0 1-15,0-1 0,0 0 16,0 0-16,21-21 0,-21 21 16,21-21-16,1 0 0,-1 0 15,0 0-15,21 0 16,-21 0-16,1 0 0,20-21 0,-21 21 15,21-21-15,-20 0 0,20 0 16,-21-1-16,0 1 0,22-21 0,-22 21 16,0 0-16,0-1 0,-21-20 0,0 21 15,21-21-15,-21 20 0,0-20 16,0 21-16,0 0 0,0-22 0,0 22 16,0 0-16,0 42 31,0 0-31,0 1 0,0-1 15,0 21-15,0-21 0,0 22 16,-21-22-16,21 21 0,0-21 0,0 22 16,0-22-16,-21 0 0,21 21 15,0-21-15,-21 1 0,21-1 0,0 0 16,0-42 31,0 0-47,21-1 15,-21 1-15,21 0 0,-21 0 16,21 0-16,-21 0 0,0-1 0,21-20 16,-21 21-16,22-21 0,-1 20 0,-21 1 15,21 0-15,-21 0 0,21 0 0,0 21 32,0 21-32,-21 0 15,0 21-15,22-20 16,-22-1-16,21 21 0,-21-21 0,21 0 15,-21 22-15,0-22 0,0 0 0,21 21 16,-21-20-16,21-1 0,-21 0 16,21-21-16,-21 21 0,0 0 0,22-21 15,-1 0 1,0-21 0,0 0-16,-21 0 0,21 0 0,-21-1 0,21 1 15,1 0-15,-1 0 0,-21-21 16,21 20-16,0-20 0,-21 21 15,21-21-15,0 20 0,1 1 16,-22-21-16,21 21 0,0 21 0,-21-21 16,21 21-16,0 0 15,0 21-15,-21 0 16,22 0-16,-22 0 0,0 0 0,0 1 16,0-1-16,0 0 0,0 21 15,0-21-15,0 1 0,0-1 16,0 21-16,0-21 0,0 0 0,0 1 0,0-1 15,21 0-15,0-21 16,0 0-16,0 21 0,0-21 16,1 0-16,20 0 0,-21 0 0,0-21 15,0 21-15,22-21 0,-22 0 16,0 21-16,21-22 0,-20 1 0,-1 0 16,0 0-16,-21-21 0,21 20 15,-21 1-15,0-21 0,0 21 0,0 0 16,0-22-16,0 22 0,0 0 0,0 0 15,0 0-15,-21 21 16,21 21 0,0 0-16,0 0 15,-21 0-15,21 0 0,0 1 0,0 20 16,-21-21-16,21 0 0,0 22 16,0-22-16,0 0 0,0 0 15,0 0-15,0 0 0,0 1 0,0-1 16,0 0-16,0-42 31,0 0-15,0-1-16,0 1 15,21 0-15,-21 0 0,21 0 0,-21-22 16,0 22-16,21 0 0,-21-21 0,21 21 16,0-1-16,-21 1 0,0 0 15,22 0-15,-22 0 0,21 21 16,0 0-1,-21 21-15,21 0 0,-21 0 16,0 0-16,0 1 0,21-1 0,-21 0 16,21 21-16,-21-21 0,0 1 15,0-1-15,22 0 0,-1 0 0,-21 0 16,21 0-16,0-21 0,-21 22 0,21-22 16,0 21-16,1-21 15,-1 0 1,0-21-16,0-1 15,-21 1-15,21 0 0,-21 0 16,21 0-16,1-22 0,-22 22 16,21-21-16,0 21 0,0-22 15,-21 22-15,21 0 0,0-21 0,1 21 16,-22-1-16,21 22 0,0 0 16,-21 22-1,0-1-15,0 0 16,0 21-16,0-21 0,0 1 15,0-1-15,0 0 0,0 21 0,0-21 16,21 1-16,-21-1 0,21 0 0,-21 0 16,21 0-16,1-21 0,-22 21 15,21-21-15,0 0 0,0 22 16,0-22-16,0 0 0,1 0 16,-1 0-16,0 0 0,0-22 15,21 22-15,-20-21 0,-1 0 0,0 0 16,0 0-16,-21 0 0,21-1 15,0-20-15,-21 21 0,0 0 0,0 0 16,22-22-16,-22 22 0,0 0 0,0 0 16,0 42 15,-22 0-31,22 0 16,-21 0-16,21 1 0,0-1 0,0 0 15,0 21-15,0-21 0,0 1 16,0-1-16,0 0 0,0 0 15,21 0-15,1 0 16,-1-21-16,21 0 0,-21 0 0,0 0 16,22 0-16,-22 0 0,21 0 15,-21 0-15,22-21 0,-22 21 0,21-21 16,-21 0-16,1 0 0,20 0 16,-21-1-16,0 1 0,-21 0 15,21-21-15,-21 21 0,22-1 0,-22 1 16,0 0-16,0 0 0,0 0 15,-22 42 1,22 0 0,-21 0-16,21 0 0,0 1 15,0-1-15,-21 0 0,21 0 0,-21 0 16,21 0-16,0 1 0,0-1 0,0 0 16,0 0-16,0 0 15,0-42 32,21 0-47,0 0 0,0 0 0,-21-1 16,22 1-16,-1 0 0,0-21 15,-21 21-15,21-1 0,0 1 16,0-21-16,1 42 0,-22-21 0,21 0 16,0 21-16,-21 21 31,0 0-31,0 0 15,0 0-15,0 0 0,0 1 0,0-1 16,0 0-16,0 0 0,0 0 0,0 0 16,0 1-16,0-1 0,0 0 15,0 0-15,21-21 0,0 21 0,0-21 16,1 21-16,-1-21 0,21 0 0,-21 0 16,0 0-16,22 0 15,-1 0-15,-21 0 0,22 0 0,-1 0 16,-21-21-16,21 0 0,1 21 0,-22-21 15,21 0-15,-21 0 0,22-22 16,-22 22-16,0 0 0,0-21 16,0 20-16,-21-20 0,0 21 0,0-21 15,0 20-15,0 1 0,0 0 0,0 0 16,-21 21-16,0 0 0,0 0 0,-21 0 16,20 0-16,1 0 0,0 0 15,0 21-15,0 0 0,0 0 0,-1 1 16,1-1-16,0 0 0,21 21 15,0-21-15,0 1 0,0-1 16,0 0-16,0 0 0,0 0 0,0 0 16,21-21-16,-21 22 0,21-22 15,1 0-15,-1 0 0,0 0 0,21 0 16,-21 0-16,1 0 0,-1 0 0,0-22 16,0 1-16,0 0 15,-21 0-15,21 0 0,-21 0 0,0-1 16,0 1-16,0 0 0,0 0 15,0 0-15,0 42 47,0 0-47,0 0 0,0 0 16,-21 1-16,21-1 0,0 0 0,-21 0 16,21 21-16,0-20 0,0 20 15,-21 0-15,21 1 0,0-1 0,-21 0 16,21 22-16,0-1 0,0-20 0,0 20 15,0 1-15,0-1 0,0 1 16,0-1-16,0 1 0,0-1 0,0 1 16,0 20-16,0-20 0,0 20 0,0-20 15,0 21-15,0-22 0,21 1 0,-21-1 16,0 1-16,0-22 0,21 0 16,-21 1-16,21-22 0,-21 21 15,0-21-15,0-42 31,21 0-31,-21 0 16,0 0-16,22-22 0,-22 22 16,0 0-16,0-21 0,21 20 0,-21-20 15,21 0-15,-21-1 0,0-20 16,0 21-16,0-22 0,0 1 0,0-1 16,0 1-16,0-1 0,-21-21 0,0 22 15,-1-1-15</inkml:trace>
  <inkml:trace contextRef="#ctx0" brushRef="#br0" timeOffset="21295.51">12615 2477 0,'0'0'0,"0"-22"32,21 22 15,1 0-32</inkml:trace>
  <inkml:trace contextRef="#ctx0" brushRef="#br0" timeOffset="23708.28">15684 2498 0,'0'0'0,"22"-21"0,-1-22 31,0 22-31,-21 0 0,21 0 0,-21 0 0,0-1 16,0 1-16,0 0 0,0 0 15,0 0-15,0 0 0,0-1 0,0 1 16,0 0-16,-21 21 16,0 0-16,0 21 15,21 0-15,0 1 0,-22 20 16,22 0-16,-21 1 0,0 20 16,21-21-16,-21 22 0,21 21 0,-21-22 15,0 1-15,-1-1 0,22 1 0,-21-22 16,0 21-16,0-20 0,0 20 15,0-20-15,-1-1 0,22 0 0,-21 1 16,21-22-16,-21 0 0,21 0 16,-21 0-16,21-42 15,0 0 1,0 0-16,0-22 16,0 22-16,0-21 0,0 0 0,0 20 15,0-20-15,0 0 0,0-22 16,0 22-16,0 0 0,0-1 15,0 1-15,0 21 0,0 0 0,21-1 16,-21 1-16,0 0 0,21 21 16,-21 21-16,0 0 15,0 22-15,0-22 0,21 21 0,-21-21 16,22 22-16,-22-1 0,0-21 16,21 22-16,0-22 0,-21 21 0,21-21 15,0 0-15,0 1 0,1-1 16,-1 0-16,0-21 0,0 21 15,21-21-15,-20 0 0,20 0 0,0 0 16,-21 0-16,22 0 0,-1 0 16,0-21-16,1 21 0,-1-21 0,0 0 15,-20-1-15,20 1 0,-21 0 16,0-21-16,0 21 0,1-1 0,-1-20 16,-21 21-16,0 0 0,0-22 0,0 22 15,0 0-15,0 0 0,0 0 16,-21 21-16,-1 0 0,1 0 0,0 0 15,0 0-15,-21 0 0,20 0 16,1 21-16,0 0 0,0 0 0,-21 0 16,20 1-16,1 20 0,21-21 15,-21 0-15,0 0 0,21 22 0,0-22 16,0 0-16,0 0 0,0 0 16,0 1-16,0-1 0,0 0 15,21 0-15,0-21 0,0 0 16,1 0-16,20 0 0,-21 0 15,0 0-15,0-21 0,22 0 0,-22 21 16,0-21-16,0-1 0,0 1 0,1 0 16,-22 0-16,21 0 0,-21 0 15,21-22-15,-21 22 0,0 0 0,0-21 16,0 20-16,0 1 16,0 0-16,0 42 15,0 0 1,0 1-16,-21-1 0,21 0 15,-21 0-15,21 21 0,0-20 0,0-1 16,0 0-16,0 21 0,0-21 0,21 1 16,0-22-16,0 21 0,0 0 15,22-21-15,-22 21 0,21-21 0,0 0 16,1 0-16,-1 0 0,0 0 16,-20 0-16,20-21 0,0 21 15,-21-21-15,1 0 0,-1-1 0,0 1 0,0 0 16,0 0-16,0 0 15,-21-22-15,22 22 0,-22-21 0,0 21 16,0-22-16,0 22 0,0 0 0,0 0 16,0 0-16,0 42 31,0 0-31,-22 0 0,22 22 16,-21-22-16,21 0 0,0 0 0,0 21 15,-21-20-15,21 20 0,-21-21 0,21 0 16,0 0-16,0 1 0,0-1 15,0 0-15,0 0 0,0 0 16,0-42 15,21 0-31,-21 0 0,21 0 16,-21-1-16,0 1 0,21 0 16,1 0-16,-22-21 0,21 20 0,0 1 15,-21-21-15,0 21 0,21 0 16,0-1-16,-21 1 0,21 21 15,-21 21 1,0 1-16,0-1 0,22 0 16,-22 0-16,0 0 0,0 0 0,0 1 15,0 20-15,21-21 0,0 0 0,0 0 16,0 1-16,22-1 16,-22 0-16,0-21 0,21 0 15,1 21-15,-22-21 0,21 0 16,0 0-16,1 0 0,-22 0 0,21 0 15,1-21-15,-1 21 0,0-21 0,1 0 16,-22-1-16,21 1 0,-21 0 16,22 0-16,-22-21 0,0 20 0,0 1 15,0-21-15,-21 0 0,0 20 16,0 1-16,0 0 0,0-21 0,0 21 16,-21-1-16,0 22 15,-21 0-15,20 0 0,1 22 16,0-22-16,-21 21 0,21 0 0,-22 21 15,22-21-15,0 1 0,-21 20 16,20-21-16,22 0 0,0 22 16,-21-22-16,21 0 0,0 0 0,0 0 15,0 0-15,0 1 0,21-22 16,1 21-16,-1-21 0,0 0 0,0 0 16,21 0-16,-20 0 0,-1 0 0,21-21 15,-21-1-15,0 22 0,1-21 16,-1 0-16,0 0 0,0 0 0,-21 0 15,0-1-15,21 1 0,-21 0 16,21 0-16,-21 0 0,0 0 16,0-1-16,0 44 47,0-1-47,0 0 0,-21 0 15,21 0-15,-21 0 0,21 22 0,-21-22 16,21 21-16,0 1 0,-21-1 0,21 0 15,-21 22-15,21-1 0,-22-20 16,22 20-16,0 1 0,0-1 0,0-21 16,0 22-16,0-1 0,0 1 0,0-22 15,0 22-15,22 20 0,-22-20 16,0-1-16,21 1 0,-21-1 0,0 1 16,0-1-16,0-20 0,0 20 0,0 1 15,0-22-15,0 0 16,-21 1-16,-1-1 0,22 0 0,0-20 15,-21-1-15,0 0 0,21 0 0,-21-21 16,0 0-16,0 0 16,-1 0-16,1 0 0,0 0 0,0-21 15,0 0-15,21 0 0,-21-1 0,-1 1 16,-20-21-16,21 21 0,0-43 16,0 22-16,-1 0 0,1-22 15,0-21-15,0 22 0,21-22 0,0 1 16,0-1-16,0 0 0,0 1 0,0 20 15,21-21-15,0 22 0,0-1 0,1 1 16,-1-1-16,0 1 16,21 21-16,-21-1 0,22 1 0,-22 0 15,21-1-15,-21 22 0,22 0 0,-22 0 16,0 0-16,-21-1 16,-21 22 15</inkml:trace>
  <inkml:trace contextRef="#ctx0" brushRef="#br0" timeOffset="26047.6">18161 2794 0,'0'0'0,"0"-21"16,0 42 0,0 0-1,0 0-15,0 1 0,-21-1 0,21 0 16,-21 0-16,21 21 0,0-20 16,0-1-16,0 21 0,0-21 0,0 0 15,0 1-15,0-1 16,0 0-16,21-21 0,0 0 15,0 0-15,0 0 0,0 0 0,1 0 16,-1-21-16,21 21 0,-21-21 16,0-1-16,1 1 0,-1 0 15,0 21-15,-21-42 0,21 21 16,0-1-16,0 1 0,-21 0 0,0-21 16,22 21-16,-22-1 0,21 1 0,-21 0 15,0 0-15,0 0 0,0 42 31,0 0-15,0 0-16,0 0 0,0 1 0,0 20 16,0-21-16,0 0 0,0 22 15,0-22-15,21 0 0,0 0 0,-21 0 16,21 0-16,0 1 0,1-1 16,-1-21-16,0 0 0,21 21 15,-21-21-15,22 0 0,-22 0 0,21 0 16,-21-21-16,22 21 0,-1-21 15,-21-1-15,22 22 0,-22-21 0,21 0 16,-21 0-16,0-21 0,1 20 16,-1 1-16,-21-21 0,0 21 0,0-22 15,0 22-15,0 0 0,0 0 16,0 0-16,-21 0 0,21-1 0,-22 1 16,1 21-16,0 0 0,0 0 15,0 0-15,0 21 0,-1 1 16,1 20-16,0-21 0,-21 0 0,21 22 15,-1-22-15,22 21 16,-21-21-16,21 22 0,-21-22 0,21 0 16,0 0-16,0 0 0,0 0 0,21 1 15,0-22-15,1 21 16,-1-21-16,0 0 0,0 0 0,0 0 16,0 0-16,1 0 0,20-21 15,-21-1-15,0 1 0,0 0 0,1-21 16,-1 21-16,0-1 15,-21 1-15,0-21 0,0 21 0,21 0 16,-21-1-16,0-20 0,0 21 0,0 0 16,0 42 31,0 0-47,-21 0 0,21 0 0,-21 22 15,21-22-15,0 0 0,0 0 16,0 22-16,0-22 0,0 0 0,0 0 15,0 0-15,21 0 0,0 1 0,0-1 16,22 0-16,-22-21 16,0 0-16,21 21 0,1-21 0,-1 0 0,0 0 15,22 0-15,-22 0 0,0-21 16,22 0-16,-22 21 0,1-21 0,-1-1 16,0 1-16,1 0 0,-22-21 15,21 21-15,-21-1 0,0-20 16,1 21-16,-22-21 0,0 20 0,21-20 15,-21 21-15,0 0 0,0 0 16,0-1-16,0 1 0,-21 21 16,-1 0-16,1 0 0,0 0 15,0 21-15,0-21 0,-22 22 0,22 20 16,0-21-16,0 0 0,0 22 16,0-22-16,21 0 0,0 21 0,0-21 15,0 1-15,0-1 0,0 0 0,0 0 16,21 0-16,0-21 15,0 0-15,21 0 0,-20 0 0,-1 0 16,21 0-16,-21-21 16,0 0-16,1 21 0,-1-21 0,0 0 15,-21-1-15,21 22 0,-21-21 0,21 0 16,-21-21-16,0 21 0,0-1 16,0 1-16,0 0 0,0 0 15,-21 42 16,21 0-31,0 0 16,-21 1-16,21-1 0,0 0 16,0 21-16,0-21 0,0 22 0,0-22 15,0 21-15,0 1 0,0-1 16,0 0-16,0 22 0,0-22 0,21 22 16,-21-1-16,21-21 0,-21 22 0,0-1 15,0 1-15,0-1 0,0 1 16,0-1-16,0 22 0,0-21 0,0 20 15,0 1-15,0-22 0,0 22 0,0-21 16,0-1-16,0 1 0,0-1 16,0 1-16,-21-22 0,21 0 0,-21 1 15,21-1-15,-21 0 0,21-21 0,0 1 16,-21-22 0,-1 0-1,22-22-15,0 1 0,0 0 0,0-21 16,0 21-16,-21-22 0,21 1 15,-21 0-15,21-22 0,0 1 0,0-1 16,0 1-16,0-22 0,0 0 0,0 1 16,0-1-16,0 21 15,0-20-15,21 20 0,0-20 0,1 20 0,-22 1 16,21-1-16,0 22 0,-21-22 16,21 22-16,0-22 0,0 22 0,1 0 15,-1-1-15,0 1 0,0 0 0,0 21 16,-21-1-16,21 1 15,1 0-15,-1 0 0,-21 0 16,21 0-16,0 21 94,-21 21-79,21-21 1,0 0 0,1 0-16,-1 0 15,21 0-15,-21-21 0,0 21 16,1-22-16,20 22 0,-21-21 0,21 21 16,-20-21-16,20 0 0,-21 0 0,0 0 15,0-1-15,1 1 0,-22 0 16,0 0-16,0 0 0,0 0 15,0-1-15,-22 22 16,1 0-16,0 0 0,-21 0 0,21 0 16,-1 22-16,-20-22 0,21 21 15,0 21-15,0-21 0,-1 0 0,1 22 16,0-22-16,21 21 0,0 1 16,0-22-16,0 21 0,0-21 15,0 0-15,21 1 0,0-1 0,1 0 16,20 0-16,-21 0 0,0-21 15,22 0-15,-22 0 0,0 0 0,21 0 16,-21 0-16,1 0 0,-1 0 16,0 0-16,0 0 0,-21-21 15,21 21-15,-21-21 0,21 21 16,1 0-16,-22-21 16,21 0-16,0 21 0</inkml:trace>
  <inkml:trace contextRef="#ctx0" brushRef="#br1" timeOffset="62802.89">8001 3408 0,'0'0'0,"-85"63"15,1 1-15,-22-22 0,21 1 0,0 20 16,-20-21-16,20 1 0,-21-1 0,21 22 16,1-1-16,-22 1 0,21-1 15,1 1-15,-1-1 0</inkml:trace>
  <inkml:trace contextRef="#ctx0" brushRef="#br1" timeOffset="64823.23">1524 5969 0,'-21'0'0,"-22"0"0,22-21 16,0 21-16,-21 0 0,21 0 15,-22 0-15,22 0 0,-21 0 0,21 0 16,-1 0-16,1 0 0,0 0 15,0 0-15,21-21 32,21 21-17,21 0-15,-20 0 0,20 0 16,21 0-16,1 0 0,-1 0 16,1 0-16,21-21 0,-1 21 15,-20 0-15,20 0 0,1 0 0,21 0 16,-21 0-16,20 0 0,-20-22 15,21 22-15,-21 0 0,-1 0 0,1 0 16,0-21-16,-22 21 0,1 0 0,-22 0 16,0 0-16,1 0 0,-22 0 15,0 0-15,0 0 0,0 0 16,-21-21-16,0 0 31,-21 0-15,0 0-16,21-1 0</inkml:trace>
  <inkml:trace contextRef="#ctx0" brushRef="#br1" timeOffset="65255.07">2730 5503 0,'0'0'0,"-63"0"31,63 22-15,0-1 0,21 0-16,0 0 15,0 0-15,22-21 0,-22 21 0,0 1 16,21-22-16,1 21 0,-22-21 16,21 0-16,1 21 0,-1-21 0,-21 0 15,21 0-15,1 0 0,-22 0 16,0 0-16,21 0 0,-20 0 15,-1 0-15,-21 21 16,0 0 0,-21 0-16,-1 1 15,1-1-15,0 0 0,0 0 0,0 0 16,-22 0-16,1 22 0,21-22 16,-21 0-16,-1 21 0,1-20 0,0 20 15,20-21-15,-20 0 0,21 22 0,-21-22 16,20 0-16,1-21 0,0 21 15,21 0-15,21-21 32,0-21-17,1 0-15</inkml:trace>
  <inkml:trace contextRef="#ctx0" brushRef="#br1" timeOffset="65698.75">3979 5355 0,'0'0'15,"-42"0"-15,0 0 0,-1 0 0,22-21 16,0 21-16,0 0 0,0 0 16,42-21-1,0 21-15,21 0 0,-21 0 16,22 0-16,-1 0 0,22 0 15,-22-21-15,21 21 0,-20 0 16,20 0-16,1 0 0,20 0 0,-20-21 16,-1 21-16,-20 0 0,20 0 15,-20 0-15,-1 0 0,-21 0 0,0 0 16,0 0-16,-21 21 16,-21-21-16,0 21 0,0-21 15,-21 0-15,20 21 0,-20-21 0,0 0 16,-1 0-16,1 21 0</inkml:trace>
  <inkml:trace contextRef="#ctx0" brushRef="#br1" timeOffset="66110.98">4254 5355 0,'0'0'0,"-21"0"0,21-21 16,-21 21-16,0 0 31,0 21-15,21 0-16,0 1 0,0-1 15,0 0-15,0 0 0,0 21 16,0-20-16,0 20 0,21 0 0,0 1 16,-21-1-16,0 0 0,21 1 0,-21 20 15,21-21-15,1 1 0,-22-1 16,0 0-16,21-20 0,0 20 0,0 0 16,-21 1-16,0-22 15,21 21-15,-21-21 0,21 22 0,-21-1 16,0-21-16,0 21 0,0-20 0,-42-1 15,21 0-15,0 0 0,0 0 16,-22 0-16,1-21 0,21 0 0,-22 0 16,1 0-16,0 0 0,-1 0 15,1 0-15,0-21 0,-1 0 0,1 21 16,21-21-16,-21 0 0,20 0 0,1-1 16,0 1-16,0 0 0,21 0 15,0 0-15,0 0 0,0-1 16,21 22-16,0 0 15,0-21-15,1 21 0,-1 0 16,21-21-16,-21 21 0,22 0 0,-22-21 16</inkml:trace>
  <inkml:trace contextRef="#ctx0" brushRef="#br1" timeOffset="66635.09">4995 5863 0,'0'0'0,"0"-21"0,-106 0 31,85 21-31,-21 0 0,21 0 16,-22 0-16,22 21 0,-21 0 0,21 0 15,0 22-15,-22-22 0,22 21 16,0-21-16,0 22 0,0-1 0,-1 0 15,22 1-15,-21-1 0,21-21 16,0 22-16,0-22 0,0 21 0,0-21 16,21 0-16,1 1 0,-1-22 0,21 21 15,-21-21-15,0 0 0,22 0 16,-22 0-16,21 0 0,-21-21 0,22-1 16,-22 1-16,21 0 15,-21 0-15,1 0 0,-1 0 0,0-1 16,0-20-16,0 21 0,0-21 0,-21 20 15,0-20-15,0 21 0,0-21 16,0 20-16,0 1 0,0 0 0,0 0 16,0 0-16,0 42 31,0 0-31,0 0 0,0 22 16,0-22-16,0 0 0,0 21 15,0-21-15,0 1 0,0 20 0,0-21 16,0 0-16,0 0 0,0 1 0,22-1 15,-1 0-15,0 0 16,0-21-16,0 0 0,0 0 16,1 0-16,-1 0 0,0 0 0,0-21 15,0 21-15,0-21 0</inkml:trace>
  <inkml:trace contextRef="#ctx0" brushRef="#br1" timeOffset="66878.95">5419 5863 0,'0'0'0,"0"-21"0,0 0 0,0 42 47,0 0-47,0 0 16,0 22-16,0-22 0,21 0 0,-21 21 16,0-20-16,21 20 0,-21-21 0,0 21 15,0-20-15,0-1 0,0 0 16,0 0-16,21 0 0,-21 0 0,0 1 15,21-1-15,-21 0 0,21-21 16,1 0 0,-22-21-16,21 0 15,0-1-15</inkml:trace>
  <inkml:trace contextRef="#ctx0" brushRef="#br1" timeOffset="67119.11">5842 5800 0,'0'0'0,"0"-21"32,-21 42-32,0 0 15,-1 0-15,22 0 0,-21 0 0,0 22 16,21-22-16,-21 21 0,0-21 0,0 22 16,-1-22-16,22 21 0,-21-21 15,0 22-15,0-22 0,21 0 0,0 0 16,0 0-16,0 1 15,21-22 1,0 0-16,0 0 16,1 0-16,-1-22 0,21 1 0</inkml:trace>
  <inkml:trace contextRef="#ctx0" brushRef="#br1" timeOffset="67623.45">6308 5948 0,'0'0'0,"21"-85"31,-21 64-31,0 0 16,-21 21-16,-1 0 16,1 0-16,0 0 0,0 0 15,0 0-15,0 21 0,-1 0 0,1 0 16,0 22-16,21-22 0,-21 21 15,0-21-15,0 22 0,-1-22 0,1 21 16,21-21-16,0 22 0,-21-22 0,21 0 16,0 0-16,0 0 0,0 1 15,0-1-15,21-21 0,0 21 16,1-21-16,-1 0 0,0 0 16,0 0-16,0-21 0,0 21 15,1-21-15,-1-1 0,-21 1 0,21 0 16,0 0-16,0 0 0,0 0 0,-21-22 15,0 22-15,0-21 0,22 21 16,-22-22-16,0 22 0,0-21 0,0 21 16,0-1-16,0 44 31,0-1-31,0 0 0,0 21 16,0-21-16,0 22 0,0-1 15,0-21-15,0 0 0,21 22 0,0-22 16,-21 0-16,21 0 0,0 0 0,0 1 15,22-1-15,-22 0 16,0-21-16,21 0 0,-20 0 0,20 0 16,-21 0-16,0 0 0,22 0 0,-22-21 15</inkml:trace>
  <inkml:trace contextRef="#ctx0" brushRef="#br1" timeOffset="68416.39">1439 7789 0,'0'0'0,"-21"0"0,0 0 16,42 0-1,0 0 1,22 0-16,-1 0 0,0 0 0,22 0 15,-1 22-15,22-22 0,-22 0 16,22 0-16,0 0 0,-1 0 16,1 0-16,21 0 0,-21 0 15,-1 0-15,22 0 0,-21 0 0,-22 0 16,22 0-16,-22 0 0,1 0 0,-22 0 16,1 0-16,-1 0 0,0 0 15,-21 0-15,-21-22 0,-21 22 31,0 0-31,0-21 0,-21 21 16,-1-21-16,22 21 0,-21 0 16,21 0-16,-1-21 0,1 21 0,0 0 15,0 0-15,21-21 0,0 0 32,21 21-32,0-22 0,0 22 0,1 0 15,-1 0-15,0 0 0,0 0 16,0 0-16,0 0 0,1 22 0,-1-22 15,-21 21-15,0 0 0,0 0 0,0 0 16,0 22-16,0-22 0,0 0 16,-21 21-16,21 1 0,-22-22 0,1 21 15,0-21-15,0 22 0,21-22 16,-21 0-16,21 0 0,0 0 0</inkml:trace>
  <inkml:trace contextRef="#ctx0" brushRef="#br1" timeOffset="68887.16">4022 7599 0,'0'0'0,"-22"-21"0,22 0 0,0-1 0,-21 1 15,21 0-15,-21 21 16,21 21 0,0 0-16,0 22 0,0-1 15,0 0-15,0 1 0,0 20 16,0-20-16,0 20 0,0 22 16,0-22-16,0 1 0,0-1 0,0 1 15,0-1-15,0-20 0,0 20 16,0-21-16,-21 1 0,21-1 0,0-21 15,0 22-15,0-22 0,0 0 0,0-42 47,0 0-47,0-1 0,0 1 0</inkml:trace>
  <inkml:trace contextRef="#ctx0" brushRef="#br1" timeOffset="69202.97">3768 7874 0,'-22'-42'0,"44"84"0,-65-105 0,22 20 16,0 22-16,21-21 0,-21 21 0,21-22 16,0 22-16,0 0 0,0 0 15,0-22-15,0 22 0,21 0 0,0 0 16,21 0-16,1 0 0,-22 21 16,21 0-16,1 0 0,-1 0 0,0 0 15,1 0-15,-22 21 0,21 0 16,0 0-16,-20 0 0,-1 22 15,0-1-15,-21-21 0,0 21 0,0 1 16,0-1-16,0 0 0,-21 1 16,-22-1-16,22 0 0,0-20 0,-21 20 15,21-21-15,-22 21 0,22-20 0,21-1 16,-21-21-16,42 0 31,0-21-31,0-1 0,1 1 16,-1-21-16,0 21 0,21 0 0,-21-22 15</inkml:trace>
  <inkml:trace contextRef="#ctx0" brushRef="#br1" timeOffset="69838.22">4593 7514 0,'0'0'0,"21"0"16,-21 21 15,0 1-31,0 20 0,0-21 0,0 0 15,-21 22-15,21-22 0,0 21 0,0-21 16,0 0-16,0 22 0,0-22 16,0 0-16,0 21 0,0-20 0,21-22 15,0 21-15,1 0 0,-1-21 0,21 0 16,-21 0-16,0 0 0,22 0 16,-22-21-16,21 0 0,-21-1 15,1 22-15,20-21 0,-21 0 0,0 0 16,0 0-16,-21 0 0,0-22 15,22 22-15,-22 0 0,0 0 0,0 0 16,0-1-16,0 1 16,0 0-16,-22 21 15,22 21 1,-21 22 0,21-22-16,0 0 0,0 21 15,0-21-15,0 22 0,0-1 0,0 22 16,0-22-16,0 0 0,0 22 15,0-22-15,0 22 0,0-1 16,0 1-16,21-22 0,-21 21 0,22 1 16,-1-22-16,0 22 0,0-1 15,-21-20-15,0 20 0,21 1 0,-21-22 16,0 21-16,0-20 0,0-1 0,0 0 16,-21-20-16,0 20 0,0-21 15,0 0-15,-1 0 0,1-21 0,0 0 16,0 0-16,-21 0 0,20 0 0,-20-21 15,0 0-15,-1 0 0,1-21 16,0 20-16,21-20 0,-22 0 0,1-1 16,21 1-16,0 0 0,-1-1 0,1 1 15,21 0-15,0-1 0,0 1 16,0 21-16,0-21 0,0-1 16,0 1-16,0 0 0,21 20 0,1-20 15,-1 0-15,0-1 0,0 1 16,0 0-16,22-1 0,-22 1 0,0 0 15,21-1-15,1 1 0</inkml:trace>
  <inkml:trace contextRef="#ctx0" brushRef="#br1" timeOffset="70115.06">5482 7176 0,'0'0'0,"0"-22"0,-21 22 0,0 0 15,0 0-15,-1 22 16,22 20-16,-21-21 16,21 21-16,0 1 0,0-1 0,-21 0 15,21 1-15,0-1 0,0 22 16,0-22-16,0 0 0,0 1 0,-21-1 16,21 0-16,0 1 0,0-22 0,0 21 15,0-21-15,0 0 0,0 1 16,0-1-16,21-21 0,0 0 15,0 0-15,22-21 16,-22-1-16,0 1 0,0 0 16,0-21-16,1-1 0</inkml:trace>
  <inkml:trace contextRef="#ctx0" brushRef="#br1" timeOffset="70578.81">5778 7154 0,'0'0'0,"0"-42"0,0 21 16,0 42-1,0 0 1,0 0-16,0 22 0,0-1 16,0 0-16,0 1 0,0-1 15,0 22-15,0-22 0,0 0 0,0 1 16,0-1-16,0 0 0,0 1 16,0-1-16,0 0 0,0-21 0,0 22 15,0-22-15,0 0 0,0 0 0,0 0 16,0-42 15,0 0-31,0 0 16,0-21-16,0 20 0,0 1 15,0-21-15,0 21 0,22-22 0,-1 1 16,0 21-16,0-21 0,0 20 16,0-20-16,22 21 0,-22 0 15,21 0-15,-21-1 0,1 22 0,-1 0 16,21 0-16,-21 0 0,0 22 15,-21-1-15,22 0 0,-1 0 0,-21 0 16,0 0-16,0 22 0,0-22 0,0 21 16,0-21-16,0 22 0,0-22 15,-21 21-15,21-21 0,-22 1 0,22-1 16,0 0-16,-21 0 0,21 0 0,0 0 16,21-42 15,-21 0-31,22 0 15</inkml:trace>
  <inkml:trace contextRef="#ctx0" brushRef="#br1" timeOffset="71267.7">6562 7493 0,'0'0'0,"-22"0"15,1 21-15,0 0 16,21 1-16,-21-22 0,21 21 0,-21 21 15,0-21-15,21 0 0,0 1 16,0-1-16,0 0 0,0 0 0,0 0 16,0 0-16,0 1 0,0-1 15,0 0-15,21-21 16,0 0-16,0 0 16,0 0-16,-21-21 15,21 21-15,-21-21 0,0-1 16,0 1-16,0 0 0,0 0 0,0 0 15,0 0-15,0-22 0,0 22 0,-21 0 16,21 0-16,0 0 0,0-22 16,0 22-16,0 0 0,0 0 0,0 0 15,21-1-15,1 1 0,-1 21 16,0 0-16,0-21 0,0 21 16,22 0-16,-22 0 0,0 21 15,0 0-15,0 1 0,0-1 0,1 0 16,-1 0-16,-21 21 0,0-20 15,0 20-15,0-21 0,0 0 0,0 22 16,0-22-16,0 0 0,0 0 0,0 0 16,0 0-16,0 1 0,0-1 15,0 0-15,0 0 16,0-42 15,0 0-31,0 0 0,0-1 0,0 1 16,0 0-16,0 0 0,0-21 0,0 20 15,21-20-15,0 0 0,0-1 16,0-20-16,1 21 0,-1-1 16,0 22-16,21-21 0,-21 21 0,1 21 15,20 0-15,-21 0 0,0 0 16,0 0-16,1 0 0,-1 42 0,0-21 16,0 0-16,-21 22 0,0-22 0,21 21 15,-21 0-15,21-20 0,-21 20 16,0-21-16,0 0 0,0 0 0,0 22 15,0-22-15,0 0 0,0 0 16,-21 0-16,0-21 0,21 22 16,-21-22-1,0 0-15,0 0 0,-1-22 16,1 1-16</inkml:trace>
  <inkml:trace contextRef="#ctx0" brushRef="#br1" timeOffset="71522.87">5080 7387 0,'0'0'0,"-21"0"0,0 0 0,42 0 31,0 0-31,0 0 15,0 0-15,22-21 0,-1 21 0,-21 0 16,43 0-16,-22-21 0,0 21 16,1-21-16,20 21 0,-21 0 0,1-21 15,-22 21-15,21 0 0,-21 0 0,1 0 16,-1 0-16</inkml:trace>
  <inkml:trace contextRef="#ctx0" brushRef="#br1" timeOffset="72375.02">1291 9800 0,'0'0'0,"-169"-21"31,148 21-31,-1 0 0,1 0 0,0 0 16,63 0-1,-20 0 1,20 0-16,21 0 0,1 0 0,21 21 15,-22-21-15,43 21 0,-21-21 16,-1 22-16,1-22 0,21 0 0,-22 21 16,1-21-16,21 0 0,-21 0 0,-1 0 15,1 0-15,0 0 0,-22 0 16,1 0-16,-1 0 0,1 0 0,-22 0 16,0 0-16,-21 0 0,1 0 15,-1 0-15,-21-21 0,21-1 0,-21 1 16,-21 21-16,0-21 15,-1 21-15,-20-21 0,21 0 16,-21 21-16,20-21 0,-20-1 16,0 22-16,21-21 0,-22 0 15,22 21-15,-21 0 0,21-21 0,-1 21 16,1 0-16,42 21 47,1-21-47,20 0 0,0 0 0,-21 21 15,22-21-15,-1 0 0,0 0 0,1 0 16,-22 0-16,21 0 16,-21 21-16,22-21 0,-22 0 0,0 22 15,0-22-15,-21 21 0,0 0 0,0 0 16,0 0-16,0 0 0,0 1 16,-21 20-16,21-21 0,-42 0 0,21 22 15,-1-22-15,-20 21 0,21-21 16,-21 0-16,20 1 0,1-1 0,0 0 15,0 0-15,0-21 16,21 21-16,21-21 16,0-21-16,0 0 0,0 21 15</inkml:trace>
  <inkml:trace contextRef="#ctx0" brushRef="#br1" timeOffset="72740.05">4212 9271 0,'0'0'0,"-21"0"0,0 0 0,42 0 31,21 0-31,1 0 16,-1 0-16,0 0 0,1 0 16,20 0-16,1 0 0,-22 0 0,21 0 15,1 0-15,-22 0 0,22 0 0,-22 0 16,0 0-16,1 0 0,-22 0 15,21 0-15,-21 0 0,1 0 0</inkml:trace>
  <inkml:trace contextRef="#ctx0" brushRef="#br1" timeOffset="73119.41">4784 9250 0,'0'0'0,"0"21"15,0 0 1,0 0-16,0 1 0,0-1 16,0 0-16,0 21 0,0-21 0,0 22 15,0-1-15,0 0 0,0-20 16,0 20-16,0 0 0,0 1 16,0-1-16,0 0 0,0 1 0,0-1 15,0-21-15,0 0 0,0 22 16,0-22-16,0 0 0,0 0 0,0 0 15,0 0-15,0 1 0,-22-22 0,1 21 16,0-21-16,0 0 0,0 0 16,0 0-16,-1 0 0,-20 0 0,21 0 15,-21 0-15,20 0 0,-20-21 0,21 21 16,-21-22-16,20 1 0,1 21 16,-21-21-16,21 0 0,0 21 0,-1-21 15,22 0-15,-21-1 16,21 1-16,0 0 15,0 0 1,21 21-16,1-21 0,20 21 16,-21-21-16,21-1 0,1 22 0</inkml:trace>
  <inkml:trace contextRef="#ctx0" brushRef="#br1" timeOffset="73607.14">5863 9292 0,'0'0'0,"0"-21"15,0 0-15,0 0 16,-21 21-16,0 0 0,0 0 16,-22 0-16,1 0 0,0 21 0,-1-21 15,1 21-15,0 0 0,-1 0 0,22 1 16,-21-1-16,21 0 0,-1 0 15,1 0-15,0 0 0,21 1 0,0-1 16,0 0-16,0 0 16,21-21-16,22 0 0,-22 21 15,0-21-15,21 0 0,1 0 0,-1 0 16,0 21-16,1-21 0,-1 0 16,0 22-16,1-22 0,-22 21 0,21 0 15,0-21-15,-20 21 0,-1 0 16,0 0-16,0 1 0,-21-1 15,0 0-15,0 0 0,0 0 16,0 0-16,-21 1 0,-21-1 16,20 0-16,-20-21 0,21 21 15,-21 0-15,-1-21 0,1 21 0,0-21 16,-1 0-16,1 22 0,0-22 0,-1 0 16,22 0-16,-21 0 0,21 0 15,-1 0-15,1 0 0,0 0 0,0 0 16,0 0-16,0 0 0,-1 0 15,1 0 17</inkml:trace>
  <inkml:trace contextRef="#ctx0" brushRef="#br1" timeOffset="74331.59">1185 11578 0,'-21'0'15,"42"0"-15,-84 0 0,42-21 0,-22 21 16,22 0-16,0 0 0,0 0 0,63 0 31,-21 0-31,22 0 16,20 0-16,1 21 0,-1-21 15,22 0-15,21 0 0,-22 0 0,22 0 16,0 0-16,0 0 0,21 0 16,-21 0-16,21 0 0,-22-21 0,1 21 15,0-21-15,-21 21 0,-1 0 0,-20-21 16,-1 21-16,-20 0 0,-1-21 15,-21 21-15,0 0 0,-21-22 16,0 1 0,-21 21-16,0 0 0,0-21 0,-21 21 15,-1 0-15,1-21 0,0 21 0,-1 0 16,1 0-16,0-21 0,20 21 16,1 0-16,21-21 15,21-1 1,1 22-16,20 0 15,0 0-15,-21 0 0,22 0 16,-1 0-16,0 0 0,-20 0 0,20 22 16,-21-1-16,0 0 0,0 0 0,-21 0 15,0 0-15,0 22 16,0-1-16,-21-21 0,0 22 0,0-1 16,-21-21-16,20 21 0,-20 1 0,21-22 15,0 0-15,-22 21 0,43-20 16,-21-1-16,21 0 0,0 0 15</inkml:trace>
  <inkml:trace contextRef="#ctx0" brushRef="#br1" timeOffset="74806.32">4043 11113 0,'0'-22'0,"0"44"0,21-44 0,-21 44 31,0 20-31,0-21 0,0 21 0,0 1 16,0-1-16,21 22 0,-21-22 0,0 21 15,0-20-15,0-1 0,0 22 16,0-22-16,0 0 0,0 1 0,0-1 16,0 0-16,0-21 0,0 1 15,21 20-15,-21-21 0,0 0 16,0 0-16,21-21 16,-21-21-1,22 21-15,-22-21 0</inkml:trace>
  <inkml:trace contextRef="#ctx0" brushRef="#br1" timeOffset="75671.95">4000 11494 0,'-21'-43'0,"42"86"0,-63-128 15,42 43-15,0 20 0,0-20 16,0 0-16,0-1 0,0 22 0,0-21 16,0 21-16,21-22 0,22 22 15,-22 0-15,21 0 0,-21 0 16,22 21-16,20 0 0,-21 0 0,1 0 15,20 0-15,-20 21 0,20 21 16,-21-21-16,1 22 0,-22-1 0,0 0 16,0 1-16,-21-1 0,0 0 0,0 1 15,-21-1-15,0 0 0,0-20 16,-22 20-16,1 0 0,21-21 0,-21 1 16,-1-1-16,1 0 0,0 0 15,20 0-15,1-21 0,-21 0 0,21 0 16,0 0-16,-1 0 0,1 0 15,21-21 1,0 42 15,21 0-15,1-21-16,-1 22 0,0-1 0,0 0 16,0 0-16,0 0 0,1 0 15,-1 1-15,21-1 0,-21-21 0,0 21 16,22 0-16,-22-21 0,0 0 0,21 21 15,-20-21-15,20 0 0,-21 0 16,21 0-16,-20 0 0,20-21 0,-21 0 16,21 21-16,-20-21 0,20 0 0,-21-1 15,0 1-15,0-21 16,1 21-16,-1-22 0,0 22 0,-21-21 16,21 21-16,-21-22 0,0 1 0,0 21 15,0-21-15,0 20 0,0 1 16,0 0-16,0 42 31,21 0-31,-21 1 0,0-1 16,21 0-16,-21 21 0,0-21 0,0 1 15,0 20-15,22-21 0,-22 0 16,21 22-16,-21-22 0,21 0 16,0 0-16,0-21 0,0 0 15,1 0-15,-1 0 0,0 0 16,0 0-16,0 0 0,0 0 0,1-21 15,20 0-15,-21 0 0,0-1 0,0 1 16,1 0-16,-1-21 0,0 21 16,0-22-16,-21 22 0,21-21 0,-21 21 15,0-22-15,0 22 0,0 0 0,0 0 16,-21 21 0,0 0-16,21 21 0,0 0 15,-21 0-15,21 0 0,0 1 0,0-1 16,0 21-16,0-21 15,0 0-15,0 22 0,0-22 0,0 0 16,0 0-16,21 0 0,-21 1 0,21-1 16,0-21-16,0 0 15,1 0-15,-1 0 0,21 0 0,-21 0 16,0 0-16,22-21 0,-22-1 0,21 1 16,-21-21-16,1 21 0,20-22 15</inkml:trace>
  <inkml:trace contextRef="#ctx0" brushRef="#br1" timeOffset="76186.16">5969 10795 0,'0'0'0,"-21"-21"0,-64 0 31,64 63-31,21-21 16,0 22-16,0-22 0,0 21 0,0 0 15,0 22-15,21-22 0,0 22 0,-21-22 16,0 22-16,21-1 0,1-21 15,-22 1-15,0 20 0,0-20 0,0-1 16,21-21-16,-21 21 0,0-20 0,0 20 16,0-21-16,0 0 15,0-42 17,0 0-32,0 0 15,0-22-15,0 22 0,0-21 16,0 21-16,21-22 0,-21 1 0,21 21 15,0-21-15,0-1 0,1 22 16,-1 0-16,0 0 0,0 0 0,21-1 16,-20 1-16,-1 21 0,21 0 0,-21 0 15,22 0-15,-22 21 0,0 1 16,21-1-16,-21 0 0,-21 21 0,22-21 16,-22 1-16,0 20 0,0-21 0,0 21 15,0-20-15,0 20 0,-22-21 16,1 0-16,0 22 0,0-22 0,-21 0 15,20 0-15,1-21 0,-21 21 0,21 0 16,0-21-16,-1 0 0,1 0 16,0 22-16,0-22 0,0 0 15,21-22 1,0 1-16,21 0 16,0 0-16,0 21 15,0-21-15,1 0 0,-1-1 0</inkml:trace>
  <inkml:trace contextRef="#ctx0" brushRef="#br1" timeOffset="76871.02">6837 11155 0,'-21'21'15,"-1"-21"-15,1 21 0,21 0 16,-21 22-16,21-22 0,0 0 15,0 21-15,0-20 0,0 20 0,0-21 16,0 0-16,0 0 0,0 22 0,0-22 16,21 0-16,-21 0 15,43-21-15,-22 0 0,0 0 0,21 0 16,-21 0-16,22 0 0,-22 0 16,21-21-16,-21 21 0,22-21 0,-1 0 15,-21-22-15,0 22 0,22 0 16,-22 0-16,-21-21 0,21 20 0,-21-20 15,21 21-15,-21 0 0,0-22 0,0 22 16,0 0-16,0 0 16,0 42-1,0 0 1,0 0-16,0 1 0,0 20 16,0 0-16,0 1 0,0-1 0,0 0 15,0 1-15,-21 20 0,21-21 0,0 22 16,0-1-16,0 1 15,0-22-15,0 22 0,0-1 0,0 1 16,0 20-16,0-20 0,0-1 0,21-20 16,-21 20-16,0 1 0,21-1 0,1 1 15,-1-1-15,-21-20 0,21 20 16,-21 1-16,21-22 0,-21 21 0,0-20 16,21-1-16,-21 0 0,0 1 0,21-1 15,-21-21-15,0 0 0,0 1 16,0-1-16,-21-21 0,0 0 0,0 0 15,0-21-15,0-1 0,-22 1 0,22 0 16,-21-21-16,-1-1 0,22-20 0,0 21 16,-21-22-16,42 1 15,-21-1-15,21 1 0,0-1 0,0-21 16,0 22-16,0-1 0,0-20 0,21 20 16,0 1-16,-21-22 0,21 22 15,0 20-15,0-20 0,1 20 0,-1-20 16,-21 21-16,21-1 0,0 22 0,-21-21 15,0 21-15,21-22 0,0 22 16,1 0-16,-22 0 0</inkml:trace>
  <inkml:trace contextRef="#ctx0" brushRef="#br1" timeOffset="77607.39">1863 13229 0,'0'0'0,"-22"0"0,1 0 16,0 0-16,0 0 15,42 0 17,0 0-32,22 21 0,-1-21 15,0 22-15,43-22 16,0 0-16,-1 21 0,22-21 0,0 0 16,21 0-16,-21 0 0,0 0 15,-1 0-15,1 0 0,0 0 0,0 0 16,-21 0-16,20 0 0,-41 0 0,21 0 15,-43 0-15,21 0 0,-41 0 16,20 0-16,-21 0 0,-42-21 31,0 21-31,0-22 0,-1 22 0,-20 0 16,0-21-16,21 21 0,-22-21 16,22 21-16,-21-21 0,21 21 15,-1 0-15,1-21 0,0 21 0,21-21 16,21 21 15,0 0-31,22 0 0,-22 0 16,21 0-16,-21 0 0,22 0 0,-22 21 15,0 0-15,21 0 0,-20 0 16,-22 0-16,21 1 0,-21-1 0,0 0 16,0 0-16,0 0 0,0 0 0,-21 1 15,-1 20-15,1-21 0,21 0 16,-21 0-16,0 1 0,0-1 0,42-21 31,0 0-15</inkml:trace>
  <inkml:trace contextRef="#ctx0" brushRef="#br1" timeOffset="77907.23">4720 12785 0,'0'0'0,"-21"0"0,0 0 0,0 0 15,-1 0-15,1 0 0,21 21 16,-21 0-16,21 0 16,0 0-16,0 22 0,0-1 0,0 0 15,0 1-15,0-1 0,0 0 16,0 1-16,0-1 0,0 0 0,0 1 15,0-1-15,0 0 0,0 1 0,0-22 16,0 21-16,0-21 0,0 1 16,0-1-16,21-21 0,0 0 15,1 0-15,-1 0 16,0-21-16,-21-1 0,0 1 16</inkml:trace>
  <inkml:trace contextRef="#ctx0" brushRef="#br1" timeOffset="78195.45">4593 13123 0,'0'0'16,"-21"-42"-16,0 21 0,0 0 0,21 0 16,0-22-16,0 22 0,0 0 0,0 0 15,0 0-15,0-1 0,0 1 16,21 0-16,0 21 0,21-21 0,-21 0 16,22 21-16,-1 0 0,0 0 0,1 0 15,-1 0-15,0 0 0,1 21 16,-22 0-16,0 0 0,0 22 0,0-22 15,-21 21-15,0-21 0,0 22 16,-21-1-16,0-21 0,0 21 16,0-20-16,-22 20 0,1-21 0,21 0 15,-21 0-15,20 1 0,-20-22 16,21 21-16,42-42 31,0-1-31,0 22 16,22-21-16,-22 0 0</inkml:trace>
  <inkml:trace contextRef="#ctx0" brushRef="#br1" timeOffset="78451.39">5249 12785 0,'21'-21'16,"-21"42"15,0 0-31,0 0 0,0 21 0,0-20 15,0 20-15,0 0 0,0 1 0,0-22 16,0 21-16,0 0 0,0 1 16,0-1-16,0-21 0,0 22 0,0-22 15,0 0-15,0 0 0,0 0 16,0 0-16,0 1 0,22-22 16,-1 0-1,-21-22-15,21 1 0,0 21 16,0-42-16,-21 21 0,21 0 15</inkml:trace>
  <inkml:trace contextRef="#ctx0" brushRef="#br1" timeOffset="78679.25">5609 12764 0,'0'0'0,"0"-22"0,0 1 16,0 42 15,0 1-31,0 20 0,0-21 16,0 21-16,0 1 15,0-1-15,0 0 0,0 1 0,0-1 0,0 0 16,0-20-16,0 20 0,21 0 16,-21-21-16,0 1 0,21 20 15,-21-21-15,22-21 0,-22 21 0,0 0 16,21-21-16,0 0 16,-21-21-1</inkml:trace>
  <inkml:trace contextRef="#ctx0" brushRef="#br1" timeOffset="78847.17">5313 13187 0,'0'0'0,"-21"-21"0,-1 21 0,1 0 15,21-21 1,21 21-16,1 0 16,-1 0-16,0-22 0,21 22 0,-21 0 15,22-21-15,-1 21 0,0 0 16,1-21-16,-1 0 0,0 21 0,1-21 15,-1 0-15,0-1 0,-20 1 0,20 0 16,0 0-16</inkml:trace>
  <inkml:trace contextRef="#ctx0" brushRef="#br1" timeOffset="79103.36">6244 12637 0,'0'0'0,"0"21"31,0 0-31,0 0 0,0 21 15,0-20-15,0 20 0,0 0 0,0 1 16,0-1-16,0 0 0,0 1 0,0-1 16,0-21-16,0 21 0,0 1 15,0-22-15,21 21 0,-21-21 0,21 22 16,-21-22-16,22 0 0,-22 0 0,0 0 16,21 1-16,0-22 0,-21 21 15,21-21-15,-21-21 16,21-1-16,-21 1 15,0-21-15,0 21 16,0 0-16,-21-22 0</inkml:trace>
  <inkml:trace contextRef="#ctx0" brushRef="#br1" timeOffset="79315.24">6244 13018 0,'21'21'0,"-42"-42"0,21-22 0,0 1 16,-21 0-16,21-1 0,0 22 0,0-21 16,0 21-16,0-22 0,21 22 0,0 0 15,22-21-15,-22 20 0,21 1 16,0 21-16,1-21 0,-1 21 0,0 0 15,1 0-15,-22 0 0,21 21 0,-21 0 16,1 1-16,-22-1 0,0 0 16,0 21-16,0-21 0,0 22 0,-22-22 15,1 21-15,0-21 0,0 22 16,-21-22-16,20 0 0,-20 0 16,0 22-16,21-43 0,-1 21 0,-20 0 15,21 0-15,0-21 0,-22 21 0,22-21 16,0 0-16</inkml:trace>
  <inkml:trace contextRef="#ctx0" brushRef="#br1" timeOffset="80119.6">1460 15092 0,'0'0'15,"-42"0"-15,21 0 0,-21-21 0,20 21 16,1 0-16,42 0 15,22 0 1,20 0-16,1 21 0,20-21 16,1 21-16,0-21 0,21 21 0,-1-21 15,1 21-15,21-21 16,-21 0-16,21 22 0,-21-22 0,21 0 16,-21 0-16,-22 0 0,22 0 15,-21 0-15,0 0 0,-1 0 0,-20 0 16,-1-22-16,1 22 0,-1 0 15,-20-21-15,-22 21 0,0-21 0,0 21 16,-21-21-16,-21 0 16,-21 21-16,20-21 0,-20 21 15,0 0-15,-1-22 0,-20 22 16,21-21-16,20 21 0,-20-21 0,21 21 16,-21 0-16,20-21 0,1 21 15,42 0 16,1 0-31,-1 0 0,0 0 16,0 0-16,0 0 0,22 0 0,-22 0 16,0 0-16,21 0 0,-21 0 15,1 0-15,-1 21 0,21 0 0,-42 0 16,21 1-16,-21-1 0,0 0 16,0 21-16,0-21 0,-21 22 0,0-1 15,0 0-15,-22 1 0,22-1 16,-21-21-16,21 22 0,0-1 0,-1-21 15,1 0-15,21 0 0,0 1 16,0-1-16,0 0 0,21-21 16,1 0-16,-1 0 0</inkml:trace>
  <inkml:trace contextRef="#ctx0" brushRef="#br1" timeOffset="80691.34">4657 14774 0,'0'0'0,"-22"0"0,1-21 0,0 21 16,0 0-1,0 21-15,21 1 16,0-1-16,0 0 0,0 21 0,0-21 16,0 22-16,0-1 0,0 0 15,21 1-15,0 20 0,-21-20 0,0-1 16,21 0-16,-21 22 0,21-22 15,-21 0-15,0-20 0,22 20 0,-22-21 16,0 21-16,0-20 16,0-1-16,0 0 0,21 0 15,0-21 17,-21-21-32,0 0 0,0 0 15,0-1-15,0 1 0,0-21 16,0 21-16</inkml:trace>
  <inkml:trace contextRef="#ctx0" brushRef="#br1" timeOffset="81023.39">4530 14965 0,'0'0'0,"-22"-106"16,22 85-16,0 0 16,0 0-16,22-1 15,-1 1-15,0 21 0,21-21 0,1 0 16,-1 0-16,0 21 0,1 0 15,20-21-15,-21 21 0,1 0 0,-1 0 16,0 21-16,-20 0 0,20 0 0,-21 21 16,0-20-16,-21 20 0,0-21 15,0 21-15,0 1 0,0-22 0,0 21 16,-21-21-16,0 22 16,0-22-16,0 21 0,-1-21 0,-20 1 15,21-1-15,0 0 0,0 0 16,-1 0-16,1-21 0,21 21 15,0-42 17,0 0-32,21 0 15,1 21-15,-1-21 16,-21 0-16,21 21 0</inkml:trace>
  <inkml:trace contextRef="#ctx0" brushRef="#br1" timeOffset="81411.17">5249 15282 0,'0'0'0,"21"0"32,1 0-32,-1 0 0,0 0 15,0 0-15,0-21 0,-21 0 0,21 0 16,1 21-16,-1-21 0,0 0 15,0-22-15,0 22 0,0 0 0,-21 0 16,0 0-16,0-1 16,0 1-16,-21 21 15,0 0-15,0 0 16,0 0-16,0 21 0,-1 1 16,1-1-16,21 0 0,0 0 0,-21 0 15,21 22-15,0-22 0,0 21 16,0-21-16,0 0 0,0 22 0,0-22 15,0 0-15,0 0 0,21 0 16,0-21-16,1 0 16,-1 22-16,0-22 0,0 0 0,0 0 15,22 0-15,-22-22 0,0 22 16,21-21-16,-21 0 0,1 0 16,20 21-16,-21-21 0</inkml:trace>
  <inkml:trace contextRef="#ctx0" brushRef="#br1" timeOffset="81822.94">5927 15050 0,'0'0'0,"0"-22"16,0 1-16,21 0 16,0 0-1,0 21-15,0 0 16,0 0-1,1 0-15,-22 21 0,21 0 0,0 0 0,0 1 16,-21-1-16,21 0 0,0 0 16,-21 0-16,0 22 0,22-22 15,-22 0-15,21 21 0,-21-21 0,0 1 16,0-1-16,0 0 0,0 0 16,0 0-16,-21-21 46,21-21-46,0 0 0,0 0 16,0 0-16,0-1 0,0 1 16,0 0-16,0 0 0,0-21 15,0 20-15,0-20 0,0 21 0,21 0 16,-21 0-16,21-1 0,0 1 16,-21 0-16,21 0 0,0 0 0,1 21 15,-1-21-15,0 21 16,0 0-16</inkml:trace>
  <inkml:trace contextRef="#ctx0" brushRef="#br1" timeOffset="82235.71">6667 15261 0,'0'0'0,"22"0"0,-1 0 15,0 0-15,-21-21 0,21 0 16,0 0-16,-21 0 0,21-1 16,-21 1-16,22 0 0,-22 0 0,21 0 15,-21-22-15,0 22 0,21-21 16,0 0-16,-21-1 0,21 22 0,-21-21 16,0-1-16,0 1 0,21 0 0,-21-1 15,0 1-15,0 0 0,0 21 16,0-1-16,0 1 0,0 0 0,-21 21 15,0 0-15,0 21 16,0 22-16,0-22 16,21 21-16,0 0 0,0 1 0,0-1 15,0 0-15,0 1 0,0-1 16,0 22-16,0-22 0,0 0 0,21 1 16,0-1-16,0 0 0,21-21 0,-20 22 15,-1-22-15,21 0 0,-21 0 16,22-21-16,-1 21 0,-21-21 0,21 0 15,1 0-15,-22 0 0,21 0 16,-21-21-16,22 21 0,-22-21 0,0 0 16</inkml:trace>
  <inkml:trace contextRef="#ctx0" brushRef="#br1" timeOffset="82991.09">1947 16955 0,'-42'0'0,"84"0"0,-105 0 0,20 21 16,22-21-16,0 0 0,0 0 16,21 21-16,-21-21 15,21 21-15,21 0 16,0-21-16,0 21 0,22-21 16,-1 22-16,0-22 0,22 0 0,20 21 15,1-21-15,0 0 0,21 0 16,-1 0-16,1 0 0,0 0 15,0 0-15,-21-21 0,20 21 0,-20-22 16,0 1-16,-22 21 0,22-21 16,-22 0-16,1 21 0,-22-21 0,1 0 15,-1 21-15,-21-22 0,-21 1 16,-21 0 0,-21 21-16,-1-21 0,1 21 15,0 0-15,-1 0 0,1 0 16,0 0-16,-1 0 0,22 0 15,0 0-15,0 0 0,0 0 0,21-21 16,21 21 0,0 0-16,0 0 15,21 0-15,-20 0 0,-1 0 16,21 21-16,-21 0 0,22-21 16,-22 21-16,0 0 0,0 1 15,0-1-15,-21 0 0,0 0 0,0 0 0,0 0 16,0 1-16,-21-1 15,0 0-15,0 0 0,21 0 0,-21 0 16,-1 1-16,1-1 0,0 0 16,21 0-16</inkml:trace>
  <inkml:trace contextRef="#ctx0" brushRef="#br1" timeOffset="83647.48">4720 16806 0,'0'0'0,"0"-21"16,0 0-16,-21 0 0,21 0 16,-21 0-16,0 21 15,-1 0-15,1 0 16,21 21-16,-21 0 0,0 21 15,21-21-15,-21 22 0,21-1 0,-21 22 16,21-22-16,0 0 0,0 22 16,0-22-16,0 0 0,0 1 0,0-22 15,21 21-15,0-21 0,0 1 16,0-1-16,22 0 0,-22 0 0,21-21 16,0 0-16,-20 0 15,20 0-15,0 0 0,1-21 0,-22 0 16,21 21-16,0-21 0,-20-1 15,-1 1-15,21-21 0,-21 21 0,0 0 16,-21-22-16,0 1 0,0 21 16,0-22-16,0 1 0,0 0 0,-21-1 15,0 1-15,0 0 0,-21 21 16,-1-22-16,1 22 0,-22 0 0,22 21 16,-21 0-16,20 0 0,1 0 15,0 21-15,20 0 0,-20 0 0,42 1 16,0 20-16,0-21 0,0 21 15,0-20-15,0 20 0,0-21 16,21 21-16,-21-20 0,43-1 16,-22 0-16,0 0 0,21-21 0,-21 0 15,22 0-15,-1 0 0,0 0 16,1 0-16,-1 0 0</inkml:trace>
  <inkml:trace contextRef="#ctx0" brushRef="#br1" timeOffset="84543.07">5567 16468 0,'0'0'0,"-21"-21"0,-1-1 0,1 22 0,0 0 31,0 0-31,21 43 0,0-22 16,0 21-16,0 1 0,0-1 0,0 21 15,0-20-15,0 20 0,0 1 16,21-22-16,-21 22 0,21-1 0,-21-21 15,0 1-15,0-1 0,0 0 16,0-20-16,21 20 0,-21-21 0,0 0 16,0 0-16,0 1 15,0-44 1,0 1 0,0 0-16,0 0 0,0 0 0,22 0 15,-22-22-15,21 22 16,0 0-16,-21-21 0,21 20 0,0-20 15,0 21-15,1 0 0,-1 0 16,0 21-16,0 0 0,0 0 0,22 0 16,-22 0-16,0 21 0,0 0 15,21 0-15,-20 0 0,-1 0 0,-21 1 16,0-1-16,21 0 0,-21 0 16,0 21-16,0-20 0,0-1 0,-21 0 15,0 0-15,-1 0 0,-20 0 16,0 1-16,21-1 0,-22 0 0,1-21 15,21 0-15,0 0 0,-22 21 16,22-21-16,0 0 0,42 0 47,0 0-47,0 0 0,22 0 16,-22 0-16,21 0 0,-21 0 15,22-21-15,-1 21 0,0-21 0,1 21 16,-1-21-16,0 21 0,1-22 15,-1 1-15,0 0 0,-20 0 0,20 21 16,-21-21-16,0 0 0,0-1 16,1 1-16,-22 0 0,21 0 15,-21 0-15,0 0 0,0-1 0,0 1 16,0 0-16,0 0 16,-21 21-16,-1 0 31,22 21-31,0 0 0,0 0 15,0 22-15,0-1 0,0-21 0,0 22 16,0 20-16,0-21 0,0 1 16,0 20-16,0 1 0,0-22 0,0 22 15,0-1-15,0 1 0,22-1 16,-22 1-16,0-1 0,21 1 16,0-1-16,-21 1 0,0-1 15,21 1-15,-21-1 0,0 1 0,21-22 16,-21 0-16,0 1 0,0-22 15,0 21-15,0-84 32,0 21-32,0-22 0,0 1 0,0 0 15,0-1-15,0 1 0,0 0 16,0-22-16,0 22 0,0-1 0,0-20 16,0 21-16,0-1 0</inkml:trace>
  <inkml:trace contextRef="#ctx0" brushRef="#br1" timeOffset="84751.38">6265 16870 0,'0'0'16,"-21"-42"-16,0-1 0,21 22 0,0 0 0,0 0 16,0 0-16,-21-1 0,21 44 31,0-1-16,0 0-15,0 0 16,0 0-16,21-21 0,0 21 16,0 1-16,0-22 0,1 21 15</inkml:trace>
  <inkml:trace contextRef="#ctx0" brushRef="#br1" timeOffset="85075.19">6625 17060 0,'0'0'0,"21"0"0,0 0 16,1 0-16,-1 0 0,0 0 16,0-21-16,0 0 0,0 0 15,1 0-15,-1 0 0,-21-1 0,21-20 16,-21 21-16,0 0 0,0 0 16,0-1-16,0 1 0,0 0 15,0 0-15,-21 21 0,0 0 16,-1 0-16,1 0 0,-21 21 15,21 0-15,0 0 0,-1 22 16,1-22-16,21 21 0,0 1 0,0-1 16,0 0-16,0 1 0,0-22 15,0 21-15,0-21 0,21 22 0,1-22 16,-1 0-16,0 0 0,21-21 0,-21 21 16,22-21-16,-22 0 0,21 0 15,1 0-15,-1-21 0,-21 21 16,21-21-16,1 0 0,-1 0 15</inkml:trace>
  <inkml:trace contextRef="#ctx0" brushRef="#br1" timeOffset="86435.45">7408 16785 0,'0'0'0,"-84"-63"32,62 63-32,1 0 0,21 21 15,-21 0-15,0 0 0,21 22 16,-21-1-16,21-21 0,0 21 0,0 1 15,0-1-15,0-21 0,0 22 16,0-1-16,0-21 0,0 0 0,21 0 16,0 1-16,0-1 0,0 0 15,1-21-15,-1 0 0,0 0 16,0 0-16,21 0 0,-20 0 16,20 0-16,0-21 0,1 0 0,-1-1 15,0-20-15,-21 21 0,22-21 16,-1-1-16,-21 1 0,0 0 0,22-22 15,-22 22-15,0-22 0,0 1 0,-21 20 16,0-20-16,0 21 0,0-1 16,0-20-16,0 20 0,0 1 0,-21 0 15,21-1-15,-21 22 0,21 0 16,0 0-16,-21 0 0,21 42 31,0 0-31,0 21 0,0-20 16,0 20-16,0 0 0,0 1 0,0-1 15,0 21-15,0-20 0,0-1 16,0 22-16,0-22 0,21 21 0,-21-20 16,0-1-16,21 0 0,-21 1 15,0-1-15,0-21 0,21 0 0,0 22 16,1-43-16,-22 21 0,21 0 16,0-21-16,0 0 0,0 0 0,0 0 15,1 0-15,-1 0 16,0-21-16,0 0 0,0 0 15,0-1-15,1 1 0,-22 0 0,21 0 16,0-21-16,0 20 0,-21 1 16,0 0-16,21 0 0,0 0 15,-21 42 17,0 0-32,0 0 0,0 0 15,0 1-15,0-1 0,0 0 0,0 0 16,0 0-16,0 0 0,22-21 0,-22 22 15,0-1-15,21-21 16,0 21-16,0-21 0,0 0 16,0 0-16,1 0 15,-1 0-15,-21-21 0,21 21 0,0-21 16,0-1-16,0 1 0,1 0 16,-22-21-16,21 21 0,0-1 0,-21-20 15,21 21-15,-21 0 0,0 0 0,0-1 16,21 1-16,-21 42 47,0 1-47,0-1 0,0 0 0,0 21 15,0-21-15,0 1 0,0-1 0,0 0 16,0 0-16,0 0 0,0 0 16,0 1-16,21-22 15,1 0-15,-1 0 16,0 0-16,0 0 0,0 0 15,0-22-15,1 1 0,-1 0 0,0 0 16,-21 0-16,21 0 0,0-1 16,0 1-16,-21 0 0,22 0 0,-22-21 15,21 20-15,-21 1 16,0 0-16,0 42 31,0 0-15,0 1-16,0-1 0,0 0 0,0 0 15,0 0 1,21 0-16,-21 1 0,0-1 0,21 0 16,-21 0-16,21-21 0,0 21 15,1-21-15,-1 0 0,0 21 0,0-21 16,21 0-16,-20 0 0,-1 0 0,21 0 16,-21 0-16,0-21 0,22 21 15,-22-21-15,0 0 0,0 0 0,0 0 16,1-22-16,-1 22 0,0-21 15,-21 21-15,0-22 0,0 22 0,0-21 16,0 21-16,0-1 0,0 1 16,0 0-16,0 0 0,-21 21 0,0 0 15,-1 0 1,22 21-16,0 0 0,-21 0 16,0 22-16,21-22 0,0 0 0,-21 21 15,21-20-15,0 20 0,0-21 0,0 21 16,0-20-16,0-1 0,0 0 15,21 0-15,0 0 0,0 0 0,1-21 16,-1 22-16,0-22 0,0 0 16,0 0-16,0 0 0,1 0 0,-1 0 15,0 0-15,0 0 0,-21-22 16,21 1-16,0 21 0,-21-21 0,0 0 16,0 0-16,22 0 0,-22-1 15,0 1-15,0 0 0,0-21 16</inkml:trace>
  <inkml:trace contextRef="#ctx0" brushRef="#br1" timeOffset="86660.23">9313 16298 0,'0'0'15,"-63"22"1,42-22-1,-1 21-15</inkml:trace>
  <inkml:trace contextRef="#ctx0" brushRef="#br1" timeOffset="86859.19">8467 16468 0,'0'0'0,"-64"21"0,22 0 16,21-21-16,-22 21 15,22-21-15,0 21 0,42-21 47,0 0-47,0 0 0,1 0 0,20 0 16,0 0-16,1-21 0,-1 21 15,0 0-15,1 0 0,20-21 0,-21 21 16,1 0-16,-1-21 0,0 21 0,1 0 16</inkml:trace>
  <inkml:trace contextRef="#ctx0" brushRef="#br1" timeOffset="87431.02">10626 16404 0,'0'0'0,"0"-21"0,0 0 15,-22 21-15,1 0 0,0 0 0,0-21 16,0 21-16,0 0 0,-1 0 15,-20 0-15,21 0 0,0 0 0,-22 0 16,1 21-16,21-21 0,-21 21 16,-1 0-16,22 0 0,-21 1 0,21-1 15,-1 0-15,1 21 0,0-21 16,21 22-16,0-22 0,0 21 16,0 1-16,0-22 0,0 21 0,21-21 15,0 0-15,1 22 0,20-22 16,-21 0-16,21 0 0,-20-21 0,20 21 15,0-21-15,1 0 0,-1 0 16,0 0-16,1 0 0,-1 0 0,0 0 16,-21 0-16,22 0 0,-22 0 15,21-21-15,-21 21 0,1-21 0,-1 21 16,0-21-16,0 0 0,0 21 0,-21-21 16,21-1-16,-21 1 15,22 0-15,-22 0 0,21 0 0</inkml:trace>
  <inkml:trace contextRef="#ctx0" brushRef="#br1" timeOffset="89587.53">13568 5694 0,'0'0'0,"-21"0"0,-1 0 16,1 0-16,21-21 0,-21 21 16,0 0-16,0 0 0,-22 0 15,22 0-15,-21 0 0,21 0 0,-22 0 16,1 0-16,0 0 0,-1 0 15,1 21-15,0-21 0,-1 0 0,1 0 16,21 0-16,0 0 0,0 0 16,-1 0-16,44 0 31,-1 0-15,0 0-16,21 0 0,1 0 0,-1 0 15,0 0-15,1 0 0,20 0 16,-21 0-16,22 0 0,-1 0 15,1 0-15,21 0 0,-22 0 0,22 0 16,-1 0-16,1 0 0,21 0 16,-21-21-16,20 21 0,-20 0 0,0-21 15,-1 21-15,1-22 0,-21 22 16,-1 0-16,1-21 0,-22 21 0,0 0 16,-21 0-16,1 0 0,-1 0 15,-21-21-15,-21 21 16,-1-21-16,1 21 15,0 0-15,0-21 0,0 21 16,0 0-16,-1-21 0,-20 21 0,21 0 16,0-22-16,0 22 0,-1 0 15,1 0-15,0-21 0,0 21 16,0 0-16,0 0 0,-1 0 16,44 0 15,-1 0-31,0 0 15,0 0-15,0 0 0,22 0 16,-22 0-16,21 0 0,-21 21 0,22-21 16,-1 0-16,0 0 0,-21 0 0,22 0 15,-1 0-15,-21 0 0,0 0 16,1 0-16,-1 0 0,0 0 0,0 0 16,-21 22-1,-21-1 1,0-21-16,0 21 0,-1 0 0,1 0 15,0 0-15,0 1 0,0-1 16,0 0-16,-1 21 0,-20-21 0,21 22 16,0-22-16,0 0 0,-1 0 0,1 22 15,0-22-15,0 0 0,0-21 16,21 21-16,-21 0 0,-1-21 16,22 21-16,-21-21 0,42-21 46,1 0-46,-1 0 0</inkml:trace>
  <inkml:trace contextRef="#ctx0" brushRef="#br1" timeOffset="89991.56">16023 5207 0,'0'0'0,"-21"-21"0,0 0 0,-22-43 31,22 43-31,0 21 15,21 21 1,-21 0-16,21 1 0,0 20 16,0 0-16,0 1 0,-21-1 0,21 21 15,0-20-15,0 20 0,0-20 16,0 20-16,0 1 0,-21-22 0,21 0 16,-22 1-16,22-1 0,0 0 15,-21 1-15,21-22 0,0 21 16,0-21-16,0 0 0,0 1 15,0-44 1,21 1 0,1 0-16,-1 0 0</inkml:trace>
  <inkml:trace contextRef="#ctx0" brushRef="#br1" timeOffset="90255.4">16341 5144 0,'0'0'0,"0"-43"0,21 1 15,-21 21-15,0-22 0,0 22 16,21 21 0,-21 21-16,0 1 0,21 20 15,-21 0-15,0 1 0,0 20 0,0-21 16,0 22-16,0-1 0,0-20 0,0 20 16,0-20-16,0 20 0,0-21 15,0 22-15,0-22 0,-21 1 0,21-1 16,-21-21-16,21 0 0,-21 22 15,21-22-15,0 0 0,-22-21 16,1-21 0,0 0-1</inkml:trace>
  <inkml:trace contextRef="#ctx0" brushRef="#br1" timeOffset="90435.3">15833 5715 0,'-22'0'0,"44"0"0,-65 0 15,43-21-15,21 21 16,1-21 0,20 21-16,-21-21 0,21 21 0,-20 0 15,20-22-15,21 22 0,-20 0 16,-1-21-16,22 21 0,-22 0 0,0-21 16,22 21-16,-22 0 0,0 0 15,1-21-15,-1 21 0,-21 0 16</inkml:trace>
  <inkml:trace contextRef="#ctx0" brushRef="#br1" timeOffset="91313.8">17060 5630 0,'21'0'0,"-42"0"0,64 0 0,-22-21 31,-21 0-31,21 21 0,-21-21 16,0 0-16,0 0 0,0-1 15,0 1-15,0 0 0,-21 0 16,0 0-16,-1 0 0,1 21 16,0-22-16,0 1 0,0 21 15,0 0-15,-1 0 0,1 0 16,0 0-16,0 21 0,0 1 16,0-1-16,21 0 0,0 21 15,-22-21-15,22 22 0,-21-1 0,21-21 16,-21 22-16,21-1 0,0 0 0,0 1 15,0-22-15,0 21 0,0-21 16,0 0-16,0 1 0,0-1 16,21 0-16,0-21 15,1 0-15,-1 0 0,0 0 0,0-21 16,0 0-16,0 21 0,1-22 16,-1-20-16,0 21 0,0 0 15,0-22-15,22 22 0,-43-21 0,21 21 16,0-22-16,0 1 0,0 21 0,-21-21 15,0-1-15,21 22 0,-21 0 16,22 0-16,-22 0 0,0 42 31,0 0-31,0 0 16,0 21-16,-22-20 0,22 20 0,-21 0 16,21-21-16,0 22 15,0-1-15,0-21 0,0 22 0,0-22 16,0 21-16,0-21 0,0 0 0,0 1 15,21-22-15,1 0 16,20 0-16,-21 0 0,21 0 0,-20 0 16,20 0-16,0-22 0,-21 1 0,22 0 15,-1 0-15,0 0 0,-20-22 16,20 22-16,-21-21 0,21 21 0,-20-22 16,-1 1-16,0 21 0,0-21 15,0 20-15,-21-20 0,21 21 0,-21 0 16,-21 21-1,0 0 1,21 21-16,-21 0 0,21 0 16,-21 0-16,21 1 0,0 20 0,0-21 15,0 127 1,0-127-16,21 1 16,-21-1-16,0 0 0,0 0 0,0 0 15,0 0-15,0 1 0,0-1 16,-21-21-1,0 0-15,-1 0 0,1 0 16,0 0-16,0 0 0,0 0 0,0 0 16,-1 0-16,1 0 0,0 0 15,21-21 1,0-1 0,21 22-16,0-21 0,-21 0 0,43 21 15,-22-21-15,0 0 0,21 0 16</inkml:trace>
  <inkml:trace contextRef="#ctx0" brushRef="#br1" timeOffset="92744.16">18500 5017 0,'0'0'0,"0"-43"0,-64-20 31,43 63-15,0 21-16,0 0 0,21 21 0,-22-20 15,22 20-15,-21 21 0,0-20 16,21-1-16,0 22 0,0-22 0,-21 21 16,21 1-16,-21-22 0,21 22 15,-21-22-15,21 22 0,0-22 0,-22 0 16,1 1-16,21-1 0,-21-21 0,21 21 16,0-20-16,0-1 0,-21 0 15,21 0-15,0 0 16,0-42-1,0 0 1,0 0-16,0 0 0,0-1 16,21-20-16,0 21 0,-21-21 0,21-1 15,1 1-15,-1 21 0,0-22 16,0 1-16,21 21 0,-20-21 0,20 20 16,-21 1-16,0 0 0,0 21 15,22-21-15,-22 21 0,0 0 0,0 0 16,0 0-16,-21 21 15,0 0-15,0 0 16,0 1-16,0-1 0,-21 0 0,0 0 16,0 0-16,0 0 0,0-21 0,-1 22 15,1-22-15,0 0 16,0 21-16,0-21 0,0 0 16,-1 0-16,22-21 46,-21 21-30,21 21 0,0 0-16,0 0 15,0 0-15,0 0 16,21 1-16,-21-1 0,22-21 0,-1 21 16,0 0-16,0 0 0,21-21 15,-20 0-15,-1 21 16,21-21-16,-21 0 0,22 0 0,-1 0 15,-21 0-15,21 0 0,1 0 0,-1 0 16,0-21-16,-20 0 0,20 21 16,-21-21-16,21 0 0,-20 0 0,20-1 15,-21 1-15,0-21 0,0 21 16,1 0-16,-1-1 0,-21 1 0,0 0 16,0 0-16,0 0 0,0 0 0,-21 21 31,-1 0-31,1 0 15,0 0-15,21 21 0,-21 0 0,0 0 16,21 0-16,0 0 16,-21 1-16,21-1 0,-22 21 0,22-21 15,0 0-15,0 1 0,0-1 0,0 0 16,0 0-16,0 0 0,0 0 16,22-21-16,-1 22 0,0-22 0,0 0 15,0 0-15,22 0 0,-22 0 16,0 0-16,0 0 0,21-22 15,-20 22-15,20-21 0,-21 0 0,0 0 16,22-21-16,-22 20 0,21-20 16,-21 0-16,0-1 0,1 1 0,-1 0 15,0-1-15,0 1 0,0 0 16,0-1-16,-21-20 0,22 21 16,-22 20-16,0-20 0,0 0 0,0 21 15,0-1-15,0 1 0,0 0 0,0 42 31,-22 0-31,22 1 16,-21-1-16,21 0 0,-21 21 16,21-21-16,0 22 0,0-22 0,-21 21 15,21 1-15,-21-22 0,21 21 0,-21 0 16,21 1-16,0-22 0,0 21 16,0 1-16,0-22 0,0 21 15,0-21-15,0 0 0,0 1 0,0-1 16,21 0-16,0 0 0,0-21 15,0 0-15,0 0 0,1 0 0,-1 0 16,21 0-16,-21 0 0,0 0 0,1-21 16,20 0-16,-21 21 0,0-21 15,0-22-15,22 22 0,-22 0 0,0-21 16,0-1-16,22 1 0,-22 0 0,0-1 16,0 1-16,-21 0 0,21-1 15,0-20-15,1 20 0,-22 1 16,0 0-16,0-1 0,21 1 0,-21 21 15,0 0-15,0 42 32,-21 21-32,-1-21 0,22 22 15,-21-1-15,0 0 0,21 1 0,0-1 16,-21 0-16,0 22 0,0-22 0,21 1 16,-22-1-16,22 0 0,0 1 15,0-1-15,0-21 0,0 21 0,0-20 16,0-1-16,0 0 0,22-21 15,-1 21-15,0-21 0,0 0 0,0 0 16,0 0-16,1 0 0,20 0 16,-21-21-16,0 21 0,0-21 0</inkml:trace>
  <inkml:trace contextRef="#ctx0" brushRef="#br1" timeOffset="93375.02">13822 7662 0,'-21'0'0,"42"0"0,-64 0 0,22 0 16,0-21-16,0 21 0,0 0 0,0 0 15,-1 0-15,44 0 31,20 21-31,0-21 0,22 0 16,20 0-16,1 22 0,21-22 16,-21 0-16,20 0 0,1 0 0,21 0 0,-21 0 15,0 0-15,0 0 16,0 0-16,21 0 0,-43 0 0,22 0 16,-21 0-16,-22 0 0,1 0 0,-22 0 15,0 0-15,-20 0 0,-1 0 16,-21-22-16,0 1 15,-21 21-15,-1-21 0,1 0 0,-21 21 16,21-21-16,0 21 0,-1-21 16,-20-1-16,21 1 0,21 0 0,-21 21 15</inkml:trace>
  <inkml:trace contextRef="#ctx0" brushRef="#br1" timeOffset="93673.78">15219 7430 0,'0'0'0,"0"21"16,21-21-1,0 0 1,21 21-16,1-21 0,-1 0 16,0 0-16,1 0 0,20 0 0,-20 0 15,-1 0-15,0 0 0,-21 0 0,22 0 16,-22 0-16,-21 21 0,21 0 16,-21 0-16,0 1 15,-21-22-15,0 21 0,0 0 0,-1 0 16,1 0-16,-21 0 15,21 1-15,-22-1 0,1 0 0,0 0 16,21 0-16,-22 0 0,22 1 0,-21-1 16,21 0-16,-1-21 0,1 21 15,21 0-15,-21-21 0,21 21 16,42-21-16,-20 0 16,-1-21-16,21 0 0,0 21 15</inkml:trace>
  <inkml:trace contextRef="#ctx0" brushRef="#br1" timeOffset="93996.72">16891 6985 0,'0'-21'16,"0"42"-16,-21-42 15,0 21-15,21 21 0,0 0 16,0 0-16,-22 1 0,22 20 0,-21 0 16,0 1-16,21 20 0,-21-21 15,21 22-15,-21-22 0,0 22 0,-1-22 16,22 0-16,-21 1 0,21-1 16,-21 0-16,21-20 0,0 20 15,0-21-15,0 21 0,0-20 0,0-1 16,0 0-16,0 0 0,21-42 31,-21 0-15,21 0-16,-21-1 0,0 1 0</inkml:trace>
  <inkml:trace contextRef="#ctx0" brushRef="#br1" timeOffset="94487.05">16764 7366 0,'0'0'0,"0"-42"0,0-1 0,21 1 16,-21 0-16,0 21 0,0-1 0,0-20 15,21 21-15,-21 0 0,21 0 16,1-1-16,-1 1 16,0 0-16,21 21 0,-21 0 0,1 0 15,20 0-15,0 0 0,-21 0 0,22 0 16,-22 21-16,0 0 0,0 1 16,0-1-16,1 21 0,-22-21 0,0 22 15,0-1-15,0-21 0,-22 21 0,1-20 16,-21 20-16,21-21 0,-22 0 15,22 22-15,-21-22 0,0 0 0,20-21 16,-20 21-16,21 0 0,-21-21 16,20 0-16,1 0 0,0 0 0,0 0 15,21-21 1,0 0-16,0 42 31,21 0-15,-21 0-16,0 22 0,0-22 15,21 21-15,0-21 0,-21 22 0,22-22 16,-22 0-16,21 21 0,0-20 0,0-1 16,0 0-16,0-21 0,22 21 15,-22-21-15,21 0 0,1 0 0,-22 0 16,21 0-16,0 0 0,-20 0 16,20-21-16,0 21 0,-21-21 0,1 0 15,-1-1-15,0 22 0,-21-21 16,0 0-16,0 0 0,0 0 0,0 0 15,0-1-15</inkml:trace>
  <inkml:trace contextRef="#ctx0" brushRef="#br1" timeOffset="95372.36">14055 9885 0,'-43'0'0,"86"0"0,-107 0 0,22 0 15,21 0-15,-22 0 0,22 0 16,0 0-16,0 0 0,21 21 16,0 0-1,21-21 1,0 0-16,21 0 0,-20 21 0,41-21 15,-21 0-15,22 0 0,-1 0 0,1 0 16,-1 0-16,22 0 0,-21 0 16,-1 0-16,22 0 0,-22-21 0,22 21 15,-22 0-15,22-21 0,-21 21 0,-1 0 16,1 0-16,-22-21 0,21 21 16,-41 0-16,20 0 0,-21 0 0,0-21 15,-21 0-15,-21-1 16,0 22-16,0 0 15,0-21-15,-22 0 0,1 21 16,0 0-16,20-21 0,-20 21 16,0 0-16,21 0 0,-22 0 0,22 0 15,0 0-15,0 0 0,0 0 0,42 0 32,0 0-17,21 0-15,-21 0 0,22 0 0,-1 0 16,0 0-16,1 21 0,-22-21 15,21 0-15,1 0 0,-1 0 0,-21 21 16,0-21-16,0 21 0,1 1 16,-22-1-16,0 0 0,0 0 15,0 0-15,-22 0 0,1 22 16,-21-22-16,21 0 0,-22 0 16,1 0-16,0 1 0,21 20 0,-22-21 15,1 0-15,21-21 0,0 21 0,-1 1 16,1-1-16,0-21 15,21 21-15,21-21 16,0 0-16,1 0 0,-1-21 16,21 0-16,-21-1 0,22 1 0</inkml:trace>
  <inkml:trace contextRef="#ctx0" brushRef="#br1" timeOffset="95671.2">16192 9462 0,'-21'-22'0,"-21"1"31,21 21-31,21 21 16,0 1-16,0 20 0,0 0 15,0 1-15,0-1 0,0 0 0,0 1 16,0 20-16,0-21 0,0 1 15,0-1-15,-21 0 0,21 1 0,-22-1 16,22-21-16,0 22 0,0-22 16,-21 0-16,21 0 0,0 0 0,0 0 15,21-21 17,1-21-32,-22 0 0,21 0 15</inkml:trace>
  <inkml:trace contextRef="#ctx0" brushRef="#br1" timeOffset="96047.43">16002 9567 0,'0'0'0,"-21"-21"0,0-63 32,21 62-32,0 1 0,21 0 15,0 21-15,0-21 0,21 0 16,1 21-16,-1 0 0,0-21 0,22 21 15,-1 0-15,-20 0 0,20 0 16,1 21-16,-22 0 0,22 0 0,-22 0 16,0 0-16,-21 22 0,22-22 0,-22 21 15,0 1-15,0-1 0,-21 0 16,0 1-16,0-1 0,0 0 16,0 1-16,-21-1 0,0-21 0,0 21 0,-22-20 15,1 20-15,0-21 16,-22 0-16,1 0 0,-1 1 0,1-1 15,-1 0-15,1 0 0,20 0 0,-20-21 16,21 21-16,-1-21 0,1 0 0,21 0 16,0 0-16,21-21 31,21 21-31,21-21 16,-21 0-16,22 0 0,-22 0 15</inkml:trace>
  <inkml:trace contextRef="#ctx0" brushRef="#br1" timeOffset="97223.43">17357 9758 0,'0'-21'0,"0"42"0,0-63 16,0-1-16,0 22 15,0 0-15,0 0 0,0 0 0,0-1 16,-22 1-16,1 0 0,0 21 16,0 0-16,0-21 0,0 21 15,-1 0-15,1 0 0,0 0 0,0 21 0,0 0 16,0-21-16,-1 43 0,1-22 16,0 0-16,0 21 0,0 1 15,0-1-15,21-21 0,-22 21 0,22 1 16,-21-1-16,21-21 0,0 0 0,0 22 15,0-22-15,0 0 0,0 0 16,0 0-16,21-21 0,1 22 0,-1-22 16,0 0-16,0 0 0,0 0 15,0 0-15,1 0 0,20 0 16,-21-22-16,0 1 0,0 0 16,1 0-16,-1 0 0,0 0 0,0-1 0,-21-20 15,21 0-15,0-1 16,1 22-16,-22-21 0,0 0 0,0-1 15,21 22-15,-21 0 0,0 0 0,0 0 16,0-1-16,0 1 0,0 42 31,0 1-31,0-1 0,-21 0 16,21 0-16,0 0 0,0 22 16,0-1-16,0-21 0,0 21 0,0-20 15,0 20-15,0-21 0,0 0 16,0 0-16,0 1 0,21-1 0,0 0 15,-21 0-15,21-21 0,0 0 16,0 21-16,1-21 0,-1 0 0,0 0 16,0 0-16,0 0 0,0-21 15,22 21-15,-22-21 0,0 0 0,0 0 16,0-1-16,1 1 0,-1 0 0,0 0 16,0-21-16,-21 20 0,0 1 15,0-21-15,0 21 0,0 0 0,0-1 16,0 1-16,0 0 15,21 21 1,0 0-16,1 0 16,-1 21-1,0 0-15,-21 1 16,21-1-16,-21 0 0,21 0 0,-21 0 16,0 0-16,0 1 0,0-1 15,0 0-15,0 0 0,21 0 16,-21 0-16,22 1 0,-1-1 15,0-21 1,0 0-16,0 0 0,0 0 16,1 0-16,-1 0 0,0 0 15,21-21-15,-42-1 0,21 1 0,1 21 16,-1-21-16,0 0 0,0-21 16,0 20-16,0-20 0,-21 0 15,22-1-15,-1 1 0,0-21 0,0 20 16,0 1-16,-21-22 0,21 22 15,1 0-15,-1-1 0,-21 1 0,0 0 16,21 21-16,-21-1 0,0 1 16,0 0-16,0 0 0,-21 21 31,21 21-31,0 0 16,-21 0-16,-1 22 0,1-22 0,21 21 15,0-21-15,-21 22 0,21-1 0,-21 0 16,21 1-16,0-1 0,0 0 15,0 1-15,0-1 0,0 0 16,0 1-16,0-1 0,21-21 0,0 0 16,-21 22-16,21-22 0,1 0 15,-1 0-15,0 0 0,0-21 16,0 0-16,0 0 0,1 0 16,-1 0-16,0 0 0,0-21 15,0 0-15,0 21 0,1-21 0,-22 0 16,21 0-16,0-22 0,0 22 0,-21 0 15,0-21-15,21-1 0,-21 22 16,0-21-16</inkml:trace>
  <inkml:trace contextRef="#ctx0" brushRef="#br1" timeOffset="97491.27">18330 9313 0,'0'0'0,"-21"0"15,21 22-15,21-22 16,0 0-16,22 0 0,-22 0 16,21 0-16,-21 0 0,22 0 15,-1 0-15,0 0 0,1 0 0,-1 0 16,0 0-16,-20 0 0,20-22 16,-21 22-16,21 0 0,-20 0 0,-1-21 15,0 21-15,0 0 0,-42 0 63,0 0-63</inkml:trace>
  <inkml:trace contextRef="#ctx0" brushRef="#br1" timeOffset="102267.38">16849 11345 0,'-22'0'16,"22"22"46,0-1-46,0 0-1,0 0-15,0 0 16</inkml:trace>
  <inkml:trace contextRef="#ctx0" brushRef="#br1" timeOffset="102467.27">16870 11832 0,'0'0'0,"0"21"31,21-21 31</inkml:trace>
  <inkml:trace contextRef="#ctx0" brushRef="#br1" timeOffset="107783.27">13801 12361 0,'0'0'0,"-22"0"0,-20 0 0,21 0 0,0 0 15,0 0-15,-1 0 0,1 0 16,0 0-16,63 0 31,-20 0-31,20 0 16,0 0-16,1 0 0,20 0 16,1 0-16,-1 0 0,22 0 15,-1 0-15,1 0 0,0 0 0,-1 0 0,1 0 16,-21 0-16,20 0 0,-20 0 15,-1 0-15,1 0 0,-22 0 16,0-21-16,1 21 0,-1 0 0,-21 0 16,0 0-16,-21-21 15,0 0 1,-21 0-16,0 0 16,0 21-16,0 0 0,-22-22 15,22 22-15,0 0 0,-21-21 0,21 21 16,-1 0-16,1 0 0,0 0 15,42 0 32,0 0-47,22 0 0,-22 0 16,21 0-16,-21 0 0,22 0 0,-1 0 16,-21 0-16,22 21 0,-22-21 15,0 22-15,0-1 0,-21 0 16,0 0-16,0 0 0,-21 0 0,0 1 15,0-1-15,-22 0 0,1 0 16,0 0-16,-1 0 0,22 1 0,-21-1 16,-1 0-16,22 0 0,0-21 15,21 21-15,42-42 16,-20 21 0,20-21-16</inkml:trace>
  <inkml:trace contextRef="#ctx0" brushRef="#br1" timeOffset="108406.96">16785 11790 0,'21'-21'16,"-21"0"-16,21 21 15,-21-22-15,22 22 0,-22-21 16,21 0-16,0 21 0,-21-21 16,21 21-16,-21-21 0,0 0 0,21 21 15,-21-22-15,0 1 16,-21 0-1,0 21-15,0 0 0,-22 0 16,22 0-16,0 0 16,-21 21-16,-1 0 0,1 1 0,0-1 0,-1 0 15,1 21-15,0 1 0,-1-1 16,1 0-16,0 22 0,-1-22 16,22 22-16,-21-22 0,42 21 0,-21-20 15,21 20-15,0-20 0,0-22 16,0 21-16,21 0 0,0-20 0,0-1 15,22 0-15,-22 0 0,21-21 0,0 0 16,22 0-16,-22 0 0,1 0 16,-1 0-16,0 0 0,1 0 0,-1-21 15,0 0-15,1 21 0,-1-43 0,0 22 16,1 0-16,-1 0 16,0-21-16</inkml:trace>
  <inkml:trace contextRef="#ctx0" brushRef="#br1" timeOffset="108726.78">17992 11536 0,'0'-21'0,"0"42"0,0-63 16,0 20-16,0 1 0,0 0 15,0 42 16,0 0-31,0 1 0,-22 20 16,1 0-16,0 1 0,21-1 0,-21 0 16,0 22-16,0-22 0,-1 22 0,1-1 15,0 1-15,0-1 0,0 1 16,21-1-16,-21-21 0,-1 22 0,22-22 16,-21 1-16,21-22 0,-21 21 0,21-21 15,0 0-15,0 1 0,0-1 16,21-21-1,0 0-15,1 0 0,-1-21 0,0-1 16,0 1-16,21-21 0</inkml:trace>
  <inkml:trace contextRef="#ctx0" brushRef="#br1" timeOffset="108987.64">18373 11472 0,'0'0'0,"0"-42"0,0-64 31,-22 127-15,22 22-16,-21-22 0,0 21 16,21 22-16,-21-22 0,0 22 0,0-22 15,21 21-15,-22 1 0,1-1 0,0 1 16,0-1-16,0-20 0,0 20 16,21-20-16,-22-1 0,22 0 15,-21 1-15,21-22 0,0 21 0,0-21 16,0 0-16,0 1 15,0-44 1,0 1-16,0 0 0,0 0 16,0 0-16</inkml:trace>
  <inkml:trace contextRef="#ctx0" brushRef="#br1" timeOffset="109267.48">17484 11790 0,'-43'0'0,"86"0"0,-107 0 0,43 0 16,0 0-16,0 0 0,42 0 16,0 0-1,0 0-15,21 0 0,22 0 0,-22 0 16,22 0-16,-1 0 0,1-21 0,-1 21 16,-20 0-16,20 0 0,1-21 15,-1 21-15,-21-22 0,22 22 0,-22 0 16,1 0-16,-1-21 0,0 21 0,1 0 15,-22 0-15,0 0 0,-21-21 16,-21 21 0,0 0-1,-1 0-15,-20 0 16,0 21-16</inkml:trace>
  <inkml:trace contextRef="#ctx0" brushRef="#br1" timeOffset="109507.36">17314 12065 0,'-21'21'0,"42"-42"0,-63 42 0,21 0 0,42-21 16,21 0-1,22 0-15,-1 0 0,1 0 16,20 0-16,-20-21 0,42 0 0,-22 21 16,1-21-16,21 21 0,-21-21 0,-1 0 15,1 21-15,0-22 16,-22 22-16,-21 0 0,1 0 0,-1-21 15,-21 21-15,0 0 0,1 0 0,-44 0 32,1 0-32,0 0 0,0 0 15,0 0-15,-22 0 0</inkml:trace>
  <inkml:trace contextRef="#ctx0" brushRef="#br1" timeOffset="124446.88">13652 14139 0,'0'0'0,"0"-21"16,0 0-16,-21 0 0,21 0 0,-21 0 15,21-1-15,-21 22 0,21-21 16,0 0-16,-21 21 16,0 21-1,21 0-15,0 1 0,0-1 16,-22 21-16,1 0 0,21 1 15,-21-1-15,0 22 0,0-1 0,-22 1 16,22-1-16,0 1 0,-21-1 16,21 1-16,-22-22 0,22 0 15,0 1-15,0-22 0,0 21 0,21-21 16,0 0-16,0-42 31,0 0-31,21 0 0,0 0 16,0-22-16,0 22 0,-21-21 0,21 0 15,1-1-15,-1-20 0,0 20 16,0-20-16,-21-1 0,42 1 0,-20 21 16,-1-22-16,0 1 0,0 20 15,0 1-15,0 0 0,1-1 16,-1 22-16,0 0 0,-21 0 0,21 21 16,0 0-16,0 21 15,-21 0-15,22 0 0,-22 22 0,21-1 16,-21-21-16,0 21 0,0 22 15,21-22-15,-21 22 0,0-22 0,21 22 16,-21-1-16,0 1 0,0-22 16,0 21-16,0-20 0,0-1 0,0 0 15,0 1-15,0-22 0,0 0 16,0 21-16,0-20 0,0-1 16,0-42 15,0-1-31,-21 1 0,0 0 0</inkml:trace>
  <inkml:trace contextRef="#ctx0" brushRef="#br1" timeOffset="124630.78">13335 14690 0,'0'0'0,"21"0"31,0 0-15,22 0-16,-22 0 0,0-21 0,21-1 15,1 22-15,-22-21 16,21 0-16,0 21 0,1-21 0,-1 0 16,0 21-16,-20-21 0,20-1 15,-21 22-15,0 0 0</inkml:trace>
  <inkml:trace contextRef="#ctx0" brushRef="#br1" timeOffset="126703.32">14605 14520 0,'0'0'0,"0"-105"31,0 83-31,-21-20 0,0 21 0,-1 0 16,1 0-16,0-1 0,-21 1 0,21 21 15,-22 0-15,22 0 0,0 0 16,-21 0-16,-1 0 0,22 21 0,-21 1 16,21 20-16,-22 0 0,22 1 15,0-1-15,0 0 0,0 1 0,-1-1 16,22 21-16,0-41 0,0 20 16,0 0-16,0-21 0,22 1 0,-1-1 15,0 0-15,21 0 0,-21-21 16,22 0-16,-22 0 0,21 0 15,1 0-15,-1 0 0,-21 0 0,21-21 16,1 0-16,-1-22 0,-21 22 16,22-21-16,-22 0 0,0-1 0,0-20 15,21 20-15,-42-20 0,22-1 16,-22 1-16,0 21 0,0-22 0,0 1 16,0 20-16,0 1 0,-22-22 15,22 22-15,-21 21 0,0-21 0,21 20 16,-21 1-16,0 21 0,0 0 15,21 21-15,0 1 16,-22 20-16,22-21 0,0 21 16,0 1-16,0-1 0,0 0 15,0 22-15,0-22 0,0 22 0,0-1 16,0-20-16,0 20 0,0-21 16,22 1-16,-22-1 0,21 0 0,0 1 15,0-22-15,0 0 0,0 0 0,1-21 16,-1 0-16,0 0 0,0 0 15,21 0-15,-20 0 0,20 0 0,-21-21 16,21-21-16,-20 21 0,20-22 16,-21 1-16,0 21 0,22-43 15,-22 22-15,-21 0 0,21 20 0,-21-20 16,21 21-16,-21 0 0,0 0 16,0-1-16,0 44 15,0-1 1,-21 0-16,21 0 0,-21 21 0,21-20 15,0 20-15,0 0 0,0 1 16,0-22-16,0 21 0,0-21 0,0 22 16,0-22-16,0 0 0,21 0 15,0 0-15,0-21 0,0 0 0,1 21 16,20-21-16,-21 0 0,21 0 16,-20-21-16,20 21 0,0-21 15,-21 0-15,22 0 0,-22-22 0,0 22 16,0-21-16,0 0 0,1 20 15,-1-20-15,0 0 0,-21-1 0,0 22 16,21-21-16,-21 21 0,0 0 16,0-1-16,0 44 15,0-1 1,0 0-16,0 0 0,0 21 16,0-20-16,0 20 0,0-21 0,0 21 15,0-20-15,0 20 0,0-21 16,0 0-16,0 0 0,21 22 15,0-43-15,1 21 0,-1 0 0,0-21 16,0 0-16,21 0 0,-20 0 16,20 0-16,0 0 0,1 0 0,-1 0 15,0-21-15,1 0 0,-1 0 16,0-1-16,1 1 0,-22 0 0,21-21 16,-21 21-16,0-22 0,1 22 15,-1-21-15,-21 21 0,21-22 0,-21 22 16,0 0-16,0 0 0,-21 0 0,0-1 15,-1 22-15,1 0 0,0 0 16,0 0-16,-21 0 0,20 0 0,-20 0 16,21 22-16,0-1 15,0 0-15,-1 0 0,1 21 0,21-20 16,-21-1-16,21 21 0,0-21 0,0 0 16,0 1-16,0 20 0,21-21 15,0 0-15,1 0 0,-1-21 16,0 0-16,21 0 0,-21 0 15,22 0-15,-22 0 0,0 0 0,21-21 16,-20 0-16,-1 0 0,0 0 16,0 0-16,0-1 0,0 1 0,-21-21 15,0 21-15,0-22 0,0 22 0,0 0 16,0 0-16,0 0 0,0 0 16,-21 21-1,0 21 1,21 0-16,-21 0 0,21 21 0,0-20 15,0-1-15,0 21 0,0-21 16,0 0-16,0 1 0,0-1 0,0 0 16,21 0-16,0 0 0,0-21 0,22 0 15,-22 21-15,21-21 0,-21 0 16,22 0-16,-22 0 0,21-21 0,-21 21 16,1-21-16,20 0 0,-21 0 15,0 0-15,0-22 0,1 22 0,-22-21 16,0 21-16,21-22 0,-21 22 0,0 0 15,0 0-15,0 0 16,0-1-16,0 44 16,0-1-1,0 0-15,-21 0 0,21 21 0,0-20 16,0-1-16,0 21 0,0-21 16,-22 0-16,22 1 0,0-1 0,0 0 15,0 0-15,0 0 0,0-42 47,0 0-47,22 0 0,-22 0 16,0-1-16,21 1 0,0 0 0,-21-21 15,0 21-15,21-22 0,0 22 16,0 0-16,-21 0 0,22 0 16,-22-1-16,0 1 0,21 21 15,-21 21 1,0 1-16,0-1 15,0 21-15,21-21 0,-21 0 16,0 1-16,0 20 0,0-21 0,0 0 16,21 0-16,0 1 0,-21-1 0,21 0 15,1-21-15,-22 21 0,21-21 16,0 0-16,0 0 0,0 0 0,0 0 16,1 0-16,-1 0 0,0 0 15,21-21-15,-21 0 0,1 0 16,-1-22-16,0 22 0,0-21 0,0-1 15,0 1-15,1 0 0,-1-1 16,0 1-16,-21-21 0,21 20 0,0 1 16,0-22-16,-21 22 0,0 0 15,22-1-15,-22 22 0,0 0 0,0 0 16,0 0-16,-22 21 16,22 21-16,-21 0 0,0 0 0,0 0 15,0 22-15,0-1 0,-1 0 16,22 1-16,0-1 0,-21 0 0,21 1 15,0-1-15,0 0 0,0 1 0,0-22 16,0 21-16,21 1 16,1-22-16,-22 0 0,21 0 0,0 0 15,0 0-15,0-21 0,0 22 16,1-22-16,-1 0 0,0 0 16,0 0-16,0-22 0,0 1 0,-21 0 15,22 0-15,-1 0 0,-21 0 16,0-22-16,0 22 0,0-21 0,0 21 15</inkml:trace>
  <inkml:trace contextRef="#ctx0" brushRef="#br1" timeOffset="126898.21">17399 14118 0,'0'0'16,"-21"0"-16,0 0 0,21 21 16,21-21-1,0 0 1,21 0-16,-21 0 0,22 0 0,-22 0 15,21 0-15,1 0 0,-22 0 0,21 0 16,0 0-16,-20-21 0,-1 21 16,0 0-16,0 0 0,0-21 0,0 21 15,1-21-15,-1 21 16</inkml:trace>
  <inkml:trace contextRef="#ctx0" brushRef="#br1" timeOffset="128050.93">18224 14309 0,'22'-21'32,"-1"21"-32,0-22 0,-21 1 0,21 0 15,-21 0-15,0 0 0,0 0 0,0-1 16,0 1-16,0 0 0,0 0 0,0 0 15,0 0 1,-21 21-16,0 0 0,0 0 16,-22 0-16,22 0 0,0 21 15,0 0-15,-22 0 0,22 0 0,0 0 16,0 22-16,0-1 0,0-21 0,21 22 16,-22-22-16,22 21 0,0-21 15,0 22-15,0-22 0,0 0 0,0 0 16,22 0-16,-1-21 0,0 0 15,0 0-15,0 0 0,0 0 16,1-21-16,-1 21 0,0-21 0,0 0 16,0 0-16,0-22 0,1 22 15,-22 0-15,0-21 0,21 20 16,-21-20-16,21 21 0,-21 0 16,0 0-16,0-1 0,0 1 0,0 0 15,-21 42 1,21 0-1,0 1-15,0-1 0,0 0 16,0 0-16,0 0 0,0 22 16,0-22-16,0 0 0,21 0 0,0 0 15,0 0-15,0 1 0,1-22 0,-1 21 16,0-21-16,21 0 0,-21 0 16,22 0-16,-1 0 0,-21 0 0,22 0 15,-1-21-15,0-1 16,1 1-16,-1 0 0,-21 0 0,21 0 15,-20 0-15,-1-22 0,0 22 0,0-21 16,0 21-16,-21-22 0,0 22 16,0 0-16,0 0 0,0 0 0,0-1 15,0 1-15,-21 21 16,0 0-16,0 0 0,0 0 0,-22 0 16,22 0-16,0 21 0,0 1 15,-22-1-15,22 0 0,21 0 0,0 0 16,-21 0-16,21 1 0,0-1 0,0 0 15,0 0-15,0 0 0,21-21 16,0 21-16,1-21 0,-1 22 16,0-22-16,0 0 15,0 0-15,0 0 0,1-22 0,-1 1 16,0 21-16,-21-21 0,0 0 0,21 0 16,-21 0-16,0-1 0,0 1 15,0 0-15,0 0 0,0 0 16,0 42 15,0 0-31,0 0 16,0 0-16,-21 1 15,21 20-15,-21-21 0,21 21 0,0 1 0,0-1 16,0 0-16,0 1 16,0 20-16,0-20 0,0-1 0,0 0 15,0 22-15,0-22 0,21 0 0,-21 1 16,0-1-16,0 22 0,0-22 15,0 0-15,0 1 0,0-1 0,0 0 16,0 1-16,0-1 0,-21 0 0,21-21 16,-21 22-16,-1-22 0,22 0 15,-21-21-15,21 21 0,-21-21 0,0 0 16,0-21 0,21 0-16,0 0 15,0-22-15,0 1 0,21 0 0,0-1 16,-21 1-16,21-21 15,0-1-15,1 22 0,-1-22 0,21 1 16,-21-1-16,0 1 0,1-1 0,-1 22 16,0-22-16,-21 22 0,21 0 15,0-1-15,-21 22 0,0-21 0,0 21 16,21 0-16,-21-1 0,0 1 16,0 0-16,22 0 0,-22 0 0,0 0 15,0-1-15</inkml:trace>
  <inkml:trace contextRef="#ctx0" brushRef="#br1" timeOffset="128731.48">19219 14118 0,'0'21'16,"21"-21"15,1 0-31,-1 0 0,0 0 0,0-21 16,0 0-16,0 21 0,1-21 0,-1 0 15,0 21-15,-21-21 0,0-1 16,21 22-16,-21-21 0,0 0 0,0 0 16,0 0-1,-21 21-15,0 0 16,0 0-16,-1 0 16,1 0-16,21 21 0,0 0 15,-21 0-15,21 0 0,0 1 16,0-1-16,0 0 0,0 0 15,0 0-15,0 0 0,0 1 0,0-1 16,21 0-16,0 0 0,1-21 16,-1 0-16,0 21 0,0-21 15,0 0-15,0 0 0,1 0 0,-1 0 16,21 0-16,-21 0 16,22-21-16,-22 21 0,0-21 0,21 0 0,-21 0 15,1-1-15,20 1 0,-21 0 16,0 0-16,0 0 0,22 0 15,-43-1-15,21-20 0,0 21 0,-21 0 16,0 0-16,0-1 16,0 1-16,-21 21 15,0 0-15,0 0 0,-22 0 16,22 21-16,0 1 0,0-22 16,0 21-16,21 0 0,0 0 0,0 0 15,0 0-15,0 1 0,0-1 16,21 0-16,0 0 0,0 0 15,0-21-15,0 21 0,1 1 0,-1-1 16,0-21-16,0 21 0,0 0 16,0 0-1,-21 0 1,-21-21-16,0 0 16,0 22-16,0-22 0,0 0 0,-1 0 15,1 0-15,0 21 0,0-21 16,0 0-16,0 0 15,-1 0 1,22-21 0</inkml:trace>
  <inkml:trace contextRef="#ctx0" brushRef="#br1" timeOffset="130070.85">13208 15071 0,'0'0'0,"-21"0"15,42 0 48,0 0-63,0 0 15,22 0-15,-22 0 0,0 0 16,21 0-16,-21 0 0,22 0 0,-22 0 16,21 0-16,1 0 0,-22 0 15,21 0-15,0 0 0,1 0 0,-1 0 16,0 0-16,22 0 0,-22 0 16,22 0-16,-1 0 0,1 0 0,-1 0 15,1 0-15,-1 0 0,22 0 16,-22-21-16,1 21 0,21 0 0,-22 0 15,1 0-15,20 0 0,1-22 0,0 22 16,-1 0-16,1 0 16,0 0-16,-1-21 0,1 21 0,0 0 15,-1 0-15,1 0 0,0-21 16,-1 21-16,1 0 0,0 0 0,-1 0 16,1 0-16,0-21 0,-1 21 0,1 0 15,0 0-15,-22 0 0,22 0 16,-1 0-16,-20 0 0,-1-21 0,22 21 15,-21 0-15,-1 0 0,1 0 16,20 0-16,-20-21 0,-1 21 0,1 0 16,-1 0-16,1-22 0,-1 22 15,1-21-15,-22 21 0,22 0 16,-1 0-16,-21-21 0,22 21 0,-22 0 16,1 0-16,20-21 0,-21 21 15,22 0-15,-22 0 0,1 0 0,20 0 16,-21 0-16,1 0 0,-1 0 0,0 0 15,1 0-15,-1 0 0,0 0 16,1 0-16,-1 0 0,0 0 0,-20 0 16,20 0-16,-21 0 0,21 0 15,-20 0-15,20 0 0,-21 0 0,0 0 16,0 0-16,22 0 0,-22 0 16,0 0-16,0 0 0,0 0 15,1 0-15,-1 0 0,0 0 0,0 0 16,0 0-16,0 0 15,1 0-15,-1 0 0,-21-21 0,21 21 16,0 0-16,-42 0 63,0 0-63,0-21 15,-1 21-15,1 0 0,0 0 16</inkml:trace>
  <inkml:trace contextRef="#ctx0" brushRef="#br1" timeOffset="130254.75">19092 14838 0,'0'0'0,"0"21"16,21-21 31</inkml:trace>
  <inkml:trace contextRef="#ctx0" brushRef="#br1" timeOffset="133350.96">16658 15896 0,'-21'0'32,"21"-21"14,0 0-30,21 21-16,0-21 0,0 0 16,1-1-16,-1 1 0,0 21 15,0-21-15,-21 0 0,21 0 0,-21 0 16,21-1-16,-21 1 0,0 0 16,0 0-16,0 0 0,0 0 15,0 42 32,0 0-47,0 0 0,0 0 16,0 0-16,0 1 0,0 20 0,0 0 15,0-21-15,0 22 0,0-1 16,0 0-16,0 1 0,0-1 0,0 0 16,0 1-16,0-1 0,0 0 15,0-20-15,0 20 0,0-21 0,0 0 16,0 0-16,0 1 15,0-1-15,0 0 0,-21-21 32,0 0-32,0 0 0,0 0 0,0 0 15,-1 0-15,-20 0 0,21 0 16,-21 0-16,-1 0 0,22 0 0,-21 0 16,21 0-16,-1 0 0,1 0 15,0 0-15,0 0 0,42 0 31,0 0-15,22-21-16,-22 21 0,21 0 0,0 0 16,-20 0-16,20-21 0,0 21 15,1 0-15,-1 0 0,0 0 16,1-22-16,-22 22 0,21 0 16,0-21-16,-20 21 0,20 0 0,-21 0 15,0 0-15,22 0 0,-22 0 16,0 0-16,0 0 0,0-21 0,0 21 15,1 0-15,20-21 0,-21 21 16,0 0-16,22-21 0</inkml:trace>
  <inkml:trace contextRef="#ctx0" brushRef="#br1" timeOffset="133710.82">17801 15833 0,'0'0'0,"-21"-21"32,0 21-32,21 21 15,0 0-15,0 0 0,0 0 16,-21 0-16,21 22 0,0-1 0,0 0 16,-22 1-16,22-1 0,0 22 15,0-22-15,0 21 0,0-20 0,0 20 16,0-20-16,0 20 15,0 1-15,0-1 0,0 22 0,0-22 16,0 1-16,0-1 0,0 1 16,0-22-16,0 22 0,0-22 0,22 0 15,-22-21-15,0 22 0,0-22 16,0 0-16,21-21 16,-21-21-1,21 0-15,-21-22 16,0 22-16,0-21 0,0 0 0,0-22 15,0 22-15</inkml:trace>
  <inkml:trace contextRef="#ctx0" brushRef="#br1" timeOffset="134027.64">17674 16362 0,'0'0'0,"-21"-42"0,0-22 16,0 1-16,-1 20 0,22 1 16,0 0-16,-21-1 0,21 1 0,0 0 15,0-1-15,0 22 0,21-21 0,1 21 16,-1-1-16,21 1 0,0 0 15,1 0-15,-22 21 0,21 0 0,1 0 16,20 0-16,-21 0 0,-20 0 16,20 21-16,0 0 0,-21 0 0,1 22 15,-1-22-15,-21 21 0,0 1 16,0-1-16,0 0 0,-21 1 0,-22-22 16,22 21-16,0 0 15,-21-20-15,20 20 0,1-21 0,-21 0 16,21 0-16,21 1 15,-21-22-15,42 0 32,0 0-32,-21-22 0,21 22 15,0-21-15,0 21 0,1-21 0,-1 21 16,0-21-16</inkml:trace>
  <inkml:trace contextRef="#ctx0" brushRef="#br1" timeOffset="135497.32">18119 16214 0,'21'0'31,"-21"-21"-31,21 21 0,0-22 16,-21 1-16,21 0 0,0 0 15,1 0-15,-1-22 0,21 22 0,-21-21 16,0 21-16,22-22 0,-22 1 0,0 21 16,21-21-16,-20 20 0,-1 1 15,-21 0-15,0 0 0,21 21 0,-42 0 31,0 0-31,-1 21 16,1 0-16,0 0 0,0-21 16,0 43-16,21-22 0,0 0 15,0 0-15,0 0 0,0 1 16,0-1-16,0 0 0,0 0 0,21 0 16,0-21-16,0 21 0,0 1 0,22-22 15,-22 0-15,0 21 0,0-21 16,0 0-16,1 0 0,-1 0 0,0 0 15,0 0-15,0 0 0,0 0 16,1 0-16,-1-21 0,-21-1 16,21 22-16,0-21 0,-21 0 15,21 0-15,0 0 0,-21 0 0,22-1 16,-22 1-16,21 0 0,-21 0 16,0 0-16,0 42 46,0 0-46,0 0 16,0 0-16,0 1 0,0-1 16,0 0-16,0 0 0,0 21 0,0-20 15,0-1-15,0 0 16,0 0-16,21-21 0,0 0 16,0 0-16,0 0 15,1 0-15,-1 0 0,0-21 0,21 0 16,-21 0-16,1-1 0,-1 1 15,0 0-15,0-21 0,0 21 16,-21-1-16,0-20 0,0 21 0,0 0 16,0 0-16,-21-1 0,0 1 15,21 0-15,-21 21 0,0 0 0,-22 0 16,22 0-16,0 0 0,0 0 16,0 0-16,42 0 31,0 0-31,21 0 0,-21 0 15,22 0-15,-1 0 0,0 0 0,22 0 16,-22 0-16,22 0 0,-1 0 16,1 0-16,-1-21 0,1 21 15,-1 0-15,1-21 0,-22 21 16,0 0-16,-20-21 0,20 21 0,-21 0 16,-42 0 15,0 0-31,0 0 0,-22 0 0,22 0 15,-21 21-15,-1-21 0,22 21 16,-21 0-16,21 0 0,-22 0 0,22 1 16,0 20-16,0-21 0,21 0 15,0 0-15,0 22 0,0-22 0,0 0 16,0 0-16,0 0 0,21-21 16,0 22-16,0-22 0,1 0 15,20 0-15,-21 0 0,0 0 0,22-22 16,-22 22-16,0-21 0,21 0 15,-21 0-15,1 0 0,-1-22 0,-21 22 16,21 0-16,-21 0 0,21 0 16,-21-22-16,0 22 0,0 0 0,0 0 15,0 0-15,0 0 16,0 42 15,0 0-15,0 0-16,0 0 0,0 0 0,0 22 15,0-1-15,0 0 16,0 1-16,0-1 0,0 0 0,0 22 16,0-1-16,0-20 0,0 20 15,0 1-15,0-1 0,0 1 0,0-1 16,0 1-16,0-1 0,0 1 0,0-1 16,0 22-16,21-22 0,0 1 15,-21 21-15,22-22 0,-1 1 0,-21-1 16,21 1-16,-21-1 0,21 1 15,-21-22-15,0 21 0,0-20 16,0 20-16,0-20 0,0-1 0,0-21 16,0 0-16,-21 22 0,0-43 0,21 21 15,-21-21-15,-1 0 16,1 0-16,0-21 0,0 21 0,0-43 16,0 22-16,-1-21 0,1 21 15,21-43-15,0 22 0,-21-22 0,21 1 16,0-1-16,0 1 0,0-1 15,0 1-15,0-22 0,0 22 0,0-22 16,21 0-16,0 1 0,1 20 16,-22-21-16,21 1 0,0 20 0,0 1 15,0-22-15,0 22 0,22-1 16,-22 22-16,0-22 0,0 22 16,0 0-16,1-1 0,-22 1 0,0 21 15,0 0-15,0-1 0,0 1 16,0 0-16,0 0 0,-22 21 15,1 0-15,21-21 16,-21 21-16,0 0 16,21-21-16</inkml:trace>
  <inkml:trace contextRef="#ctx0" brushRef="#br1" timeOffset="138639.91">20087 16044 0,'-21'0'16,"21"-21"-16,0 0 15,0 0-15,0 0 0,0 0 16,21-1-16,0-20 0,0 21 15,1 0-15,-1-22 0,0 1 0,0 21 16,0-21-16,22-1 0,-22 1 16,0 21-16,0-22 0,-21 22 0,0 0 15,0 0-15,0 0 0,-21 21 16,0 0-16,0 21 16,-1 0-16,1 0 0,-21 22 15,21-22-15,21 0 0,0 0 0,-21 0 16,21 0-16,0 1 0,0-1 15,0 0-15,21-21 0,0 21 16,0 0-16,21-21 0,-20 21 0,-1-21 16,21 22-16,-21-22 0,22 0 15,-22 21-15,0-21 0,0 21 0,0-21 16,0 0-16,1 21 16,-22-42 30,0 0-30,0 0-16,21-1 0,0 1 16,0 0-16,0-21 0,0 21 15,1-1-15,20 1 0,-21 0 0,21 0 16,-20 0-16,20 0 0,0-1 0,-21 22 16,22 0-16,-22 0 0,0 0 15,0 0-15,0 0 0,1 0 0,-22 22 16,0-1-16,0 0 0,0 0 15,0 0-15,0 0 0,0 1 0,0-1 16,0 0-16,0 0 16,0 0-16,0 0 15,0-42 17,0 0-32,0 0 15,0 0-15,0 0 16,0-1-16,0 1 0,-22 0 0,22 0 15,-21 0-15,0 0 0,21-1 16,-21 22-16,0-21 0,0 21 0,-1 0 16,1 0-16,0 0 0,-21 0 15,21 0-15,-22 21 0,22-21 0,0 22 16,-21-1-16,20 21 0,1-21 0,0 0 16,0 1-16,0 20 15,21-21-15,0 0 0,0 22 0,0-22 16,0 0-16,0 0 0,0 0 15,21 0-15,0-21 0,-21 22 0,42-22 16,-20 0-16,-1 0 0,0 0 16,21 0-16,-21-22 0,22 22 0,-1-21 15,-21 0-15,22 0 0,-22 0 16,21 0-16,-21-1 0,0 1 16,22 0-16,-22-21 0,-21 21 0,21-1 15,-21 1-15,21 0 0,-21 0 0,0 0 16,0 0-16,-21 21 31,21 21-31,-21 0 16,21 0-16,0 0 15,0 0-15,0 1 0,0-1 0,0 0 16,0 0-16,0 0 0,0 0 16,0 1-16,21-1 0,0 0 15,0-21-15,1 0 0,-1 0 0,0 0 16,0 0-16,21 0 0,-20 0 15,20 0-15,-21-21 0,21 0 0,-20 21 16,20-22-16,-21 1 0,0 0 16,0 0-16,1-21 0,-1 20 15,-21 1-15,0-21 0,21 21 16,-21 0-16,0-1 0,0 1 0,0 0 16,0 0-16,-21 42 31,21 0-31,0 22 0,0-22 15,-21 0-15,21 0 0,-22 21 16,22-20-16,0-1 0,-21 0 0,21 0 16,0 0-16,0 0 0,0 1 15,0-1-15,0 0 0,0 0 0,0 0 16,21-21 0,1 0-16,-1 0 15,-21-21-15,0 0 0,21 0 16,0 0-16,0-1 15,-21-20-15,0 21 0,21 0 0,1-22 16,-22 22-16,21 0 0,-21-21 16,21 21-16,-21-1 0,21 22 0,-21-21 15,21 21-15,-21 21 16,21 1 0,-21-1-16,0 0 15,0 21-15,0-21 0,0 1 0,0-1 16,0 0-16,0 0 0,22 0 0,-22 0 15,21 1-15,-21-1 0,0 0 16,21-21-16,0 0 16,0 0-1,0 0-15,1 0 0,-1-21 16,0 0-16,0-1 16,0 1-16,-21 0 0,21-21 0,1 21 15,-1-1-15,-21-20 0,21 21 16,0 0-16,-21 0 0,0-1 0,21 1 15,-21 0-15,21 21 0,-21 21 32,0 0-32,0 1 15,0-1-15,0 0 16,0 0-16,0 0 0,0 22 0,0-22 16,0 0-16,0 0 0,0 0 15,0 0-15,0 1 0,22-1 0,-1 0 16,0 0-16,21-21 15,-21 0-15,1 0 0,20 0 0,-21 0 16,21 0-16,-20 0 0,20 0 16,-21-21-16,0 0 0,22 21 0,-22-21 15,0-1-15,0 1 0,-21 0 0,0-21 16,21 21-16,-21-1 0,0 1 16,0 0-16,0 0 0,0 0 0,-21 21 31,0 21-16,21 0-15,-21 0 0,21 0 16,-21 1-16,21-1 0,0 0 16,0 0-16,-22 0 0,22 0 0,0 1 15,0-1-15,0 0 16,0 0-16,22-42 31,-22 0-15,21 0-16,0-1 15,0 1-15,-21 0 0,21 0 0,-21 0 16,21 0-16,-21-1 0,22 1 16,-22 0-16,21 21 0,-21 21 47,21 0-47,-21 1 0,0-1 15,0 0-15,0 0 0,21 0 16,-21 0-16,0 1 0,21-1 15,0 0-15,-21 0 0,22-21 16,-1 21-16,0-21 0,0 0 16,0 0-16,0 0 0,1 0 15,-1 0-15,0 0 0,-21-21 16,21 21-16,0-21 0,0 0 0,1 0 16,-1-22-16,0 22 0,-21 0 15,21 0-15,0-22 0,0 22 0,1 0 16,-1 0-16,-21 0 0,21 21 15,-21 21 1,0 0 0,0 0-16,0 0 0,0 1 15,0-1-15,0 0 0,0 0 0,0 0 16,0 0-16,0 1 16,21-1-16,0-21 15,0 0-15,1 0 16,-1 0-16,0 0 15,0-21-15,-21-1 0,21 22 0,0-21 16,1 0-16,-22 0 0,21 0 16,0 0-16,0-1 0,-21 1 0,21 0 15,0 0-15,-21 0 0,22 21 16,-22-21-16,0 42 16,0 0-1,0 0-15,0 0 16,0 0-16,0 1 0,0-1 15,0 0-15,0 0 0,0 0 16,21 0-16,0 1 0,-21-1 16,21 0-16,0-21 0,22 21 0,-22 0 15,0-21-15,21 0 0,-21 0 16,22 0-16,-1 0 0,0 0 0,1-21 16,-1 0-16,0 0 0,-20 0 15,20-1-15,0 1 0,-21 0 0,22-21 16,-22 21-16,0-22 0,0 22 15,0-21-15,1 21 0,-22-1 16,0 1-16,0 0 0,0 0 0,0 0 16,0 0-16,-22 21 0,-20 0 0,21 0 15,0 0-15,0 0 0,-1 0 16,1 21-16,0 0 0,0 0 16,0 0-16,21 0 0,0 1 15,0-1-15,0 0 16,0 0-16,21-21 0,-21 21 0,21-21 15,0 0-15,0 0 0,1 0 0,-1 0 16,0 0-16,0 0 0,0 0 16,0 0-16,1 0 0,-1 0 31,-21 21-31,0 1 16,0-1-16,0 0 0,0 21 15,-21-21-15,-1 22 0,1 20 16,0-20-16,0-1 0,-21 21 0,20 1 15,-20-1-15,21-20 0,0 20 16,-22 1-16,22-1 0,0 1 16,0-1-16,0 1 0,21-1 0,0 1 15,-21-1-15,21 1 0,-22-22 0,22 22 16,0-1-16,0-21 0,0 1 16,0-1-16,0 0 0,0-20 0,0 20 15,0-21-15,0 0 0,0-42 47,0 0-47,0 0 0,0 0 16,0-1-16,0 1 0,0-21 0,0 0 15,0-1-15,0 1 0,0 0 16</inkml:trace>
  <inkml:trace contextRef="#ctx0" brushRef="#br1" timeOffset="138847.79">23199 15325 0,'0'0'0,"-22"0"0,1 0 0,0 0 16,0 0-1,21-21-15,0-1 47</inkml:trace>
  <inkml:trace contextRef="#ctx0" brushRef="#br1" timeOffset="141007.6">25781 15028 0,'0'0'0,"0"-21"0,21 0 0,-21 0 16,0-21-16,0 20 0,0 1 15,0 0-15,-21 21 16,21 21-16,-21 0 0,0 1 15,21 20-15,-22 0 0,1 1 16,21 20-16,0 1 0,-21-1 0,0 22 16,21-22-16,0 1 0,-21-1 15,0 1-15,-1-1 0,1 1 16,0-22-16,21 22 0,-21-22 0,0 0 16,0 1-16,-1-22 0,1 21 15,21-21-15,-21 0 0,0-21 16,0 0-16,21-21 15,0 0-15,-21 0 0,21-21 0,-22 20 16,22-20-16,0 0 0,0-1 16,0 1-16,0-21 0,0 20 0,0 1 15,0-22-15,0 22 0,0 21 16,0-21-16,0 20 0,0 1 0,0 0 16,22 21-16,-22 21 15,0 0-15,0 1 16,21-1-16,-21 21 0,0-21 0,0 22 15,0-1-15,21-21 0,0 21 16,-21-20-16,21 20 0,0-21 0,1 0 16,-1 22-16,0-22 0,21 0 15,-21 0-15,22 0 0,-1 0 0,22-21 16,-22 0-16,21 0 0,-20 0 16,20 0-16,1 0 0,-22 0 0,22-21 15,-22 0-15,0 21 0,1-21 16,-1-21-16,0 20 0,-21 1 0,1-21 15,-1 21-15,-21-22 0,21 22 0,-21 0 16,0-21-16,0 21 16,0-1-16,-21 1 0,0 0 0,-1 0 15,-20 21-15,21 0 0,0 0 16,-22 0-16,1 0 0,21 21 0,-21 0 16,-1 0-16,1 1 0,0 20 15,20-21-15,-20 0 0,21 22 0,0-22 16,0 0-16,21 0 0,0 0 0,0 0 15,0 1-15,21-1 0,0-21 16,0 21-16,0-21 0,22 0 0,-22 0 16,21 0-16,0 0 15,-20-21-15,20 21 0,0-21 0,-21-1 0,22 1 16,-22 0-16,0 0 16,0 0-16,0 0 0,-21-1 0,0 1 15,22 0-15,-22 0 0,0 0 0,21 21 16,-21 21 15,0 0-31,0 0 0,-21 0 16,21 1-16,0-1 0,0 0 0,0 21 15,0-21-15,0 1 0,0-1 16,21 0-16,0-21 0,0 21 0,0 0 16,22-21-16,-22 0 0,21 0 15,0 0-15,-20 0 0,20 0 16,0 0-16,1-21 0,-1 0 0,-21 0 15,21 0-15,-20-1 0,20 1 16,-21 0-16,0 0 0,-21-21 0,0 20 16,0 1-16,0 0 0,0 0 15,0 0-15,0 0 0,0 42 32,-21 0-32,0 0 0,0 21 15,21-20-15,-21-1 0,21 0 0,0 0 16,-22 21-16,1-20 0,21-1 15,0 0-15,0 0 0,0 0 0,0 0 16,21-21 15,1-21-15,-1 0-16,0 0 0,0 0 0,0 0 16,0-1-16,1-20 0,-1 21 0,0 0 15,0 0-15,0-22 0,0 22 16,1 0-16,-1 21 0,-21-21 0,21 21 31,-21 21-31,0 0 0,0 0 0,0 0 16,0 1-16,0-1 0,0 0 15,0 0-15,0 0 0,0 0 16,21 1-16,0 20 0,-21-21 0,21 0 16,22 0-16,-22-21 0,0 22 15,21-22-15,1 0 0,-1 0 0,0 0 16,1 0-16,-1 0 0,22 0 15,-22-22-15,0 1 0,22 0 0,-22 0 16,0 0-16,-20 0 0,20-22 16,-21 22-16,21 0 0,-20-21 0,-22 20 15,0-20-15,0 21 0,0 0 0,0 0 16,0-1-16,-22 1 16,1 21-16,0 0 0,0 0 0,-21 0 15,20 0-15,-20 0 16,21 21-16,0 1 0,-22-1 0,22-21 15,21 21-15,-21 0 0,21 0 16,0 0-16,0 1 0,0-1 0,0 0 16,21 0-16,0-21 0,1 0 15,-1 0-15,0 0 0,0 0 16,0 0-16,0 0 0,22 0 0,-22 0 16,0-21-16,0 21 0,0-21 15,1 0-15,-1-1 0,-21 1 16,21 0-16,0 0 0,-21 0 15,0 0-15,0-1 16,0 44 31,0-1-47,-21 0 0,21 0 16,0 0-16,-21 0 0,21 22 0,0-22 15,0 21-15,0 22 0,-21-22 16,21 0-16,-22 22 0,22-1 0,-21 1 15,21-1-15,0 1 0,-21-1 0,0 1 16,21-1-16,0 22 0,0-21 16,0 20-16,0-20 0,0 20 15,0 1-15,0 0 0,21-22 16,-21 22-16,21-22 0,0 1 0,1-1 16,-22 1-16,0-1 0,21 1 15,-21-1-15,0-20 0,0-1 0,0 0 16,0 1-16,0-22 0,0 0 15,-21-21-15,-1 0 16,1-21-16,0 0 0,-21 0 16,21-22-16,-1 1 0,-20 0 0,21-22 15,0 22-15,0-22 0,-1 1 0,1-1 16,21-20-16,0 20 0,0-21 16,0 22-16,0-22 0,0 1 15,0 20-15,0 1 0,0-22 16,21 21-16,1 1 0,-1 21 0,0-22 15,0 1-15,0-1 0,0 22 16,1-22-16,-1 22 0,21 0 0,-21-22 16,-21 22-16,21-1 0,1 1 0,-22 21 15,21-21-15</inkml:trace>
  <inkml:trace contextRef="#ctx0" brushRef="#br1" timeOffset="142759.18">28448 15452 0,'0'0'0,"0"21"31,0 0-15,-21 0-16,21 0 0,-21 1 15,21-1-15,-22 21 0,22-21 0,0 0 16,0 1-16,0-1 0,0 0 15,0 0-15,0 0 16,22-21 0,-1 0-16,0 0 0,0 0 0,0 0 15,0-21-15,22 0 0,-22 21 0,0-21 16,21 0-16,-20-1 0,20 1 16,-21 0-16,0 0 0,0 0 0,1 0 15,-1-1-15,-21 1 16,0 0-16,21 21 0,-21 21 31,-21 0-15,21 1-16,-21-1 0,21 0 0,0 0 15,0 0-15,0 0 0,0 1 16,0 20-16,0-21 0,21 0 0,21 0 16,-21-21-16,0 22 0,22-1 15,-1 0-15,0-21 0,1 21 0,-1-21 16,0 0-16,1 0 0,-1 0 15,0 0-15,1 0 0,-1-21 0,0 0 16,-20 0-16,20-1 16,-21 1-16,0 0 0,0 0 0,1-21 15,-1 20-15,-21-20 0,0 0 16,0 21-16,0-22 0,0 22 0,0 0 16,0 0-16,-21 0 0,-1-1 15,1 22-15,0 0 0,0 0 0,-21 0 16,20 22-16,-20-1 0,21 0 15,-21 0-15,20 0 0,-20 0 0,21 22 16,0-22-16,0 0 0,-1 21 0,1-20 16,21-1-16,0 0 15,0 0-15,0 0 0,0 0 0,0 1 16,21-1-16,1-21 0,-1 21 16,0-21-16,0 0 0,21 0 0,-20 0 15,-1 0-15,21 0 0,-21-21 16,0 0-16,1-1 0,-1 1 0,0 0 15,0 0-15,0 0 0,0-22 16,-21 22-16,0-21 0,22 21 0,-22 0 16,21-1-16,-21 1 0,0 0 15,0 42 17,-21 0-32,21 1 0,-22-1 15,22 0-15,0 21 0,0-21 0,0 1 16,0-1-16,0 0 0,0 0 15,0 0-15,22 0 0,-1-21 0,0 22 16,0-1-16,21-21 0,-20 0 16,20 21-16,21-21 0,-20 0 0,20 0 15,-20 0-15,20-21 0,-21 21 16,22-21-16,-22-1 0,22 1 0,-22 0 16,0-21-16,-20 21 0,20-22 15,-21 22-15,-21-21 0,0 21 0,21-22 16,-21 22-16,0 0 0,0 0 15,-21 0-15,0-1 0,0 22 16,-22 0-16,22 0 0,-21 0 16,21 0-16,-22 22 0,1-1 0,21 0 15,-21 0-15,20 0 0,1 22 16,21-22-16,0 0 0,0 0 0,0 0 16,0 0-16,0 1 0,0-1 0,21-21 15,1 21-15,-1-21 0,21 0 16,-21 0-16,0 0 0,22 0 0,-22 0 15,0 0-15,21 0 0,-20-21 16,-1 0-16,0-1 0,-21 1 0,21 0 16,-21 0-16,21 0 0,-21 0 15,0-1-15,0-20 0,21 21 16,-21 0-16,0 0 16,0-1-16,-21 44 31,21-1-16,0 0-15,-21 0 0,0 0 16,21 22-16,-21-22 0,21 21 0,0-21 16,-21 22-16,-1-1 0,22 0 15,-21 1-15,21-1 0,0 0 0,0 22 16,-21-22-16,21 22 0,0-1 16,-21-21-16,21 22 0,-21-1 0,21 1 15,0-1-15,-21-20 0,-1 41 16,1-20-16,0-1 0,0 1 15,0-1-15,-22 22 0,22-21 0,0-1 16,0 1-16,0-1 0,-22-21 16,22 22-16,0-22 0,0 22 0,0-22 15,-22 0-15,22 1 0,0-22 16,0 21-16,0-21 0,0-21 16,-1-21-1,22 0-15,0-21 0,0 21 16,0-22-16,0-20 0,0 20 15,0-20-15,22-22 0,-1 22 0,0-22 16,0 0-16,21-20 16,-20 20-16,20 0 0,-21 1 0,21 20 15,1-21-15,-1 22 0,-21-1 16,22 1-16,-22-1 0,21 1 0,-21 21 16,0-1-16,22 1 0,-22 0 15,-21-1-15,21 22 0,0-21 0,0 21 16,-21-1-16,22-20 0,-1 21 15,-21 0-15,21 0 0,0-1 0,0 1 16,22 0-16,-22 0 0,0 0 16,0 21-16,0-21 0,0 21 15</inkml:trace>
  <inkml:trace contextRef="#ctx0" brushRef="#br1" timeOffset="143088.41">30565 15558 0,'0'42'15,"0"-84"-15,0 105 0,21-63 16,-21 21-1,21-21-15,0 0 0,0 0 16,0 0-16,1 0 0,-1 0 16,0 0-16,0-21 0,0 0 0,0 21 15,1-21-15,-1 0 0,0-1 16,0 1-16,-21 0 0,0-21 0,0 21 16,0-1-16,0 1 0,0 0 15,-21 0-15,0 0 0,0 21 0,-22 0 16,22 0-16,0 0 15,0 0-15,-22 21 0,22 21 0,0-21 16,0 22-16,0-22 0,21 21 16,0 1-16,0-22 0,0 21 0,0-21 15,0 22-15,21-22 0,0 0 16,21 0-16,-20 0 0,20 0 0,-21 1 16,21-22-16,1 0 0,-1 0 15,-21 0-15,22 0 0,-1 0 0,0 0 16,-21 0-16,22-22 0,-22 1 15,0 0-15,0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32:15.8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1122 0,'0'0'0,"0"-21"16,0 0-16,0-1 0,0 1 15,0-21-15,0 21 0,0 0 0,0-1 16,0 65 15,0-22-31,21 21 0,-21 1 16,0-1-16,0 0 0,0 22 15,-21-22-15,0 22 0,0-22 16,0 21-16,-1 1 0,1-22 16,0 22-16,0-22 0,0 0 15,0 1-15,-1-1 0,1-21 0,21 22 16,-21-43-16,21 21 0,0-42 31,0-1-31,0 1 0,0 0 16,21 0-16,0 0 0,-21 0 15,22-1-15,20 1 0,-21 0 16,0 0-16,22 0 0,-22 21 0,21 0 16,-21-21-16,22 21 0,-1 0 15,-21 0-15,21 0 0,-20 0 16,20 0-16,-21-22 0,0 22 15,0 0-15,1 0 0,20-21 0,-21 21 16,-21-21-16,21 21 0,0-21 16,1 0-16,-22 0 0,0-1 0,0 1 15,0 0-15,0 0 16,0 0-16,0 0 0,0-1 16,0 1-16,0 0 0,-22 21 15,1 0 1,0 21-16,21 0 15,0 1-15,0 20 0,0-21 16,0 21-16,0-20 0,0 20 16,0 0-16,0 1 0,0-1 15,0 0-15,-21 1 0,21-1 0,0 0 16,-21 1-16,21-22 0,0 21 16,0-21-16,0 0 0,0 1 15,0-1-15,0 0 0,0-42 47,0 0-47,21-1 16</inkml:trace>
  <inkml:trace contextRef="#ctx0" brushRef="#br0" timeOffset="211.87">2159 1524 0,'0'0'16,"21"0"47,-21 21-63,21-21 15,0 0 1,1 0-16</inkml:trace>
  <inkml:trace contextRef="#ctx0" brushRef="#br0" timeOffset="1871.68">4339 1376 0,'-21'0'15,"42"0"32,0-21-31,0 0-16,1 21 0,-1-22 16,0 1-16,0 0 0,21 0 15,-20 0-15,20 0 0,-21-22 0,0 22 16,22-21-16,-22-1 0,21 1 15,-21 0-15,0-1 0,-21 1 0,0 21 16,0-21-16,0-1 0,0 22 16,0 0-16,-21-21 0,-21 20 0,0 22 15,-1-21-15,1 21 0,0 0 16,-22 0-16,1 0 0,20 0 0,-20 21 16,-1 1-16,22-1 0,-22 0 15,22 21-15,0 1 0,-1-22 16,1 21-16,21 0 0,0 1 15,21-1-15,0 0 0,0-20 0,0 20 16,0 0-16,21-21 0,0 22 16,21-22-16,-20 21 0,20 1 15,0-22-15,-21 21 0,22 0 0,20-20 16,-20 20-16,-1 0 0,0 1 16,1-1-16,-22 0 0,21 1 0,-21-1 15,0 0-15,-21 1 0,0-22 0,0 21 16,-21 0-16,0-20 0,-21 20 15,-1-21-15,1 0 0,0 0 16,-1 1-16,-20-1 0,21-21 16,-22 0-16,22 0 0,-22 0 0,22 0 15,0 0-15,-1-21 0,1-1 16,21-20-16,-22 21 0,22-21 0,-21 20 16,21-20-16,0-21 0,21 20 15,-22 1-15,22 0 0,0-1 0,0 1 16,0 21-16,0-22 0,0 22 15,0 0-15,22 21 0,-1 0 16,0 0-16,0 0 16,-21 21-16,21 0 0,0 1 0,1 20 15,-1-21-15,0 21 0,0 1 16,0-1-16,0-21 0,1 22 16,-1-1-16,0-21 0,-21 21 0,21-20 15,0 20-15,0-21 0,1 0 16,-1 0-16,0-21 0,0 22 0,0-22 15,22 0-15,-22 0 0,21 0 16,-21 0-16,22-22 0,-1 22 0,0-21 16,-21 0-16,22 0 0,-1 0 15,0 0-15,-20-1 0,20 1 0,-21-21 16,21 21-16,-20 0 0,-1-22 16,0 22-16,0 0 0,-21 0 0,21-22 15,-21 22-15,21 0 0,-21 0 16,0 42 31,0 0-47,0 0 0,0 1 15,0-1-15,0 0 0,0 21 0,0-21 16,0 1-16,0-1 0,0 21 0,0-21 16,0 0-16,22 1 0,-22-1 15,21-21-15,0 21 0,0-21 0,0 0 16,0 0-16,1 0 15,-1 0-15,0 0 0,0 0 0,0-21 0,0 0 16,22-1-16,-22 1 16,0 0-16,0-21 0,0 21 0,1-22 15,-22 22-15,0-21 0,21 21 0,-21-22 16,0 22-16,0 0 0,0 0 16,0 0-16,0-1 0,0 44 31,0-1-16,0 0-15,0 21 0,-21 85 32,21-106-32,0 22 0,0-22 15,0 0-15,0 0 0,21 0 0,0 1 0,0-1 16,0-21-16,22 0 0,-22 0 16,21 0-16,0 0 0,-20 0 15,20-21-15,0 21 0,1-22 0,-22 1 16,21 0-16,-21 0 0,0-21 15,1 20-15,-1 1 0,0-21 0,0 21 16,-21-22-16,0 22 0,0-21 16,0 21-16,0 0 0,0-1 0,0 1 15,0 0-15,0 0 16,0 42 0,0 0-1,0 0-15,0 22 16,0-22-16,-21 21 0,21 1 0,0-1 15,0 0-15,-21 1 0,21 20 16,0-21-16,0 1 0,0 20 0,0-20 16,0 20-16,0 1 0,0-22 0,0 21 15,0-20-15,0 20 0,0-20 16,0 20-16,0-21 0,0 1 0,0-22 16,0 21-16,0-21 0,0 1 15,0-1-15,0 0 0,0-42 16,0 0-1,0-1-15,0-20 16,0 21-16,0-21 0,0-1 0,0 1 16</inkml:trace>
  <inkml:trace contextRef="#ctx0" brushRef="#br0" timeOffset="2196.42">5736 1672 0,'0'0'0,"-21"-21"0,21 0 15,0 0-15,0 0 0,0-22 32,0 22-32,21 21 0,0 0 0,22-21 0,-22 21 15,21 0-15,-21 0 16,22 0-16,-22 0 0,21 0 0,0 0 16,-20 0-16,20 21 0,-21 0 0,0 0 15,0 22-15,-21-22 0,0 21 16,0 1-16,0-22 0,-21 21 0,0 0 15,0 1-15,0-22 0,-22 21 16,1-21-16,0 22 0,21-22 0,-22 0 16,22 0-16,0-21 0,0 21 15,0-21-15,42 0 32,0-21-32,0 0 0,0 0 15,0 21-15,1-21 0</inkml:trace>
  <inkml:trace contextRef="#ctx0" brushRef="#br0" timeOffset="2524.39">6329 1503 0,'0'0'16,"0"-21"-16,0 0 15,0 42 1,0 0-1,0 0-15,0 21 0,0 1 16,0-1-16,0 0 0,-21 1 0,21 20 16,0-20-16,0 20 0,-22-21 15,22 22-15,0-22 0,0 22 0,0-22 16,0 22-16,0-22 0,0 0 16,0 1-16,0-1 0,0 0 0,0 1 15,0-22-15,0 21 0,0-21 0,0 0 16,0 1-16,0-1 0,0-42 31,0-1-31,0 1 16,0 0-16,0-21 0,0-1 15,0 22-15,0-42 0</inkml:trace>
  <inkml:trace contextRef="#ctx0" brushRef="#br0" timeOffset="2820.23">6286 1715 0,'0'0'15,"-21"-43"-15,21 1 0,0 21 0,0-22 0,0 22 16,0 0-16,0 0 0,0 0 16,0 0-16,21-1 0,1 22 0,-1-21 15,21 0-15,-21 21 0,0 0 0,22 0 16,-1 0-16,-21 0 0,22 0 16,-22 21-16,21 0 0,-21 22 0,0-22 15,-21 21-15,0-21 16,0 22-16,0-1 0,-21 0 0,0 1 15,-21-1-15,21-21 0,-22 22 0,22-1 16,-21-21-16,21 0 0,-22 0 16,22 1-16,0-1 0,0-21 0,21 21 15,21-42 17,0 0-32,0 21 0,0-22 15,1 1-15,-1 0 0</inkml:trace>
  <inkml:trace contextRef="#ctx0" brushRef="#br0" timeOffset="3275.96">7091 1418 0,'0'0'0,"-64"0"15,43 0 1,0 21-16,0 1 0,21-1 0,-21 0 16,-1 0-16,22 0 0,-21 22 15,0-1-15,21-21 0,0 21 0,0 1 16,-21-1-16,21-21 16,0 22-16,0-1 0,0-21 0,0 0 15,0 0-15,21 1 0,0-22 0,0 21 16,1-21-16,-1 0 0,21 0 15,-21 0-15,22 0 0,-22-21 0,21-1 16,-21 22-16,0-21 0,22-21 16,-22 21-16,0 0 0,0-22 0,0 22 15,-21-21-15,0-1 0,0 22 16,0-21-16,0 0 0,0 20 0,0 1 16,-21-21-16,0 21 0,0 0 0,0 21 15,0-22-15,-1 22 0,1 0 16,0 0-16,0 0 0,0 0 15,-22 0-15,22 0 0,0 22 16,0-1-16,21 0 16,0 0-1</inkml:trace>
  <inkml:trace contextRef="#ctx0" brushRef="#br0" timeOffset="3759.99">7345 1503 0,'0'0'15,"0"-64"1,21 64-1,0 0-15,0-21 16,0 21-16,1 0 0,20 0 0,-21 0 16,0 21-16,22-21 0,-22 22 15,0-1-15,0 0 0,0 21 0,0-21 16,1 22-16,-22-22 0,0 21 16,0 1-16,0-22 0,0 21 15,0 0-15,0-20 0,-22-1 0,1 21 16,0-21-16,0 0 0,21 1 0,-21-22 15,21 21-15,-21-21 0,21-21 32,0-1-32,0 1 15,0 0-15,0 0 0,0-21 0,21 20 16,0-20-16,0 0 0,0-1 16,-21 1-16,21 0 0,1-1 0,-1 22 15,0-21-15,0 0 0,-21 20 0,21 1 16,0 0-16,1 0 15,-22 0-15,21 0 0,0 21 16,-21-22 0,21 22-16,0-21 0</inkml:trace>
  <inkml:trace contextRef="#ctx0" brushRef="#br0" timeOffset="4103.92">8297 762 0,'0'-21'15,"0"42"-15,0-63 0,0 21 16,0 42 0,-21 0-16,21 0 15,0 21-15,0 1 0,0-1 0,-21 0 16,21 22-16,0-1 0,-21-20 15,21 20-15,-21 1 0,21-22 0,0 22 16,0-1-16,0-21 0,0 22 0,0-22 16,0 22-16,0-22 0,0 22 15,0-22-15,0 0 0,0 1 16,0-22-16,0 21 0,0-21 0,0 0 16,0 1-16,0-1 0,21-21 15,0 0-15,0 0 16,0 0-16,0-21 15,-21-1-15,22-20 0,-1 21 0</inkml:trace>
  <inkml:trace contextRef="#ctx0" brushRef="#br0" timeOffset="4539.67">8975 1312 0,'0'0'0,"-64"0"31,22 0-31,21 0 0,-1 22 16,-20-1-16,21-21 0,0 42 16,0-21-16,-1 0 0,1 1 0,0-1 15,21 21-15,-21-21 0,21 0 0,0 1 16,0-1-16,0 0 0,21 0 16,0 0-16,0-21 0,1 21 15,-1-21-15,21 0 0,-21 22 16,22-22-16,-22 0 0,21 0 15,-21 21-15,0-21 0,1 0 0,-1 0 16,0 21-16,0 0 0,0-21 16,-21 21-16,0 0 15,0 1-15,-21-22 0,0 21 16,0 0-16,0-21 0,-1 21 16,-20-21-16,21 21 0,-21-21 0,20 0 15,-20 21-15,21-21 0,0 0 16,0 0-16,-1 0 0,1 0 15,0 0-15,21-21 32,0 0-32,0 0 15,0 0-15,0 0 0,0-1 16,0 1-16,0 0 0</inkml:trace>
  <inkml:trace contextRef="#ctx0" brushRef="#br0" timeOffset="4856.64">8255 1016 0,'0'0'0,"-21"0"16,42 0 15,0 0-31,21 0 15,1 0-15,-1 0 0,0-21 0,1 21 16,20 0-16,1 0 0,-22 0 16,22 0-16,-22 0 0,21 0 0,-20 0 15,-1 0-15,0 0 0,-20 0 16,-1 0-16,0 0 0,0 0 0,0 0 16</inkml:trace>
  <inkml:trace contextRef="#ctx0" brushRef="#br0" timeOffset="6376.35">11155 1651 0,'0'0'0,"0"21"0,21-21 0,0 0 31,-21-21-15,21 21-1,-21-21-15,21 21 0,-21-21 16,22 0-16,-22-1 0,0 1 0,0 0 16,0 0-16,0 0 15,0 0-15,0-1 0,-22 1 0,1 0 16,0 0-16,21-21 0,-21 20 16,0 1-16,0 21 0,-1-21 0,1 0 15,-21 21-15,21 0 0,0 0 16,-1 0-16,-20 0 0,21 0 0,0 21 15,-22 0-15,22 0 0,0 1 16,0-1-16,0 0 0,0 21 0,-1 1 16,1-1-16,21 0 0,0 1 15,0-1-15,0 0 0,0 1 16,0-1-16,0-21 0,0 21 0,0-20 16,0 20-16,21-21 0,1-21 15,-1 21-15,0-21 0,21 21 0,-21-21 16,1 0-16,20 0 0,0-21 0,-21 0 15,22 21-15,-1-21 0,-21-21 16,22 20-16,-1 1 0,-21-21 0,21 0 16,-20 20-16,-1-20 0,0 21 15,0-21-15,0-1 0,-21 22 0,21-21 16,-21 21-16,0-1 0,0 1 16,0 0-16,0 0 0,0 42 46,0 0-46,0 0 0,0 1 0,0 20 16,0-21-16,0 21 0,0-20 16,0 20-16,0 0 0,0-21 0,0 22 15,0-22-15,0 0 0,22 21 16,-1-20-16,0-1 0,0-21 0,0 21 16,0-21-16,1 0 0,-1 0 0,21 0 15,-21 0-15,22 0 16,-1 0-16,-21-21 0,21 0 0,-20-1 0,20 1 15,0 0-15,-21 0 16,22-21-16,-22-1 0,0 22 0,0-21 16,0-1-16,1 1 0,-1 0 0,-21-1 15,0 1-15,0 0 0,0-1 16,0 22-16,0-21 0,0 21 0,0-22 16,0 22-16,0 0 15,0 42 1,-21 0-1,21 1-15,0 20 0,-22-21 0,22 21 16,0 1-16,0-22 0,0 21 16,-21 1-16,21-1 0,0 0 0,0 1 15,0-1-15,0 0 0,0 1 16,0-22-16,0 21 0,21-21 16,1 22-16,-22-22 0,42 0 0,-21-21 15,0 21-15,0 0 0,1-21 0,-1 0 16,0 0-16,21 0 0,-21 0 15,1-21-15,20 0 0,-21 21 0,0-21 16,0-22-16,1 22 0,20-21 16,-21 0-16,0 20 0,0-20 0,1 0 15,-22-1-15,21 1 0,-21 0 16,21-1-16,-21 1 0,21 0 0,-21-1 16,0 1-16,0 21 0,0-21 15,0 20-15,0 1 0,0 0 16,-21 21-1,0 21-15,21 0 16,-21 1-16,21 20 0,-22-21 0,22 21 16,0 1-16,0-1 0,0 0 15,0 1-15,0-1 0,0 0 0,0 1 16,0-1-16,0 0 0,0 1 0,0-1 16,0-21-16,22 0 0,-1 22 15,-21-22-15,21 0 0,0-21 16,0 21-16,0-21 0,1 0 0,-1 0 15,0 0-15,0 0 0,0 0 16,0 0-16,1-21 0,-1 0 0,0 0 16,21 0-16</inkml:trace>
  <inkml:trace contextRef="#ctx0" brushRef="#br0" timeOffset="6904.13">14732 1249 0,'0'0'0,"0"-21"0,0 0 16,0-1-16,0-20 0,0 21 15,0 0-15,0 0 0,0-1 16,0 1-16,0 0 0,0 0 15,0 42 1,0 0-16,0 0 0,0 1 16,0 20-16,0 0 0,0 1 15,0 20-15,0-21 0,0 1 0,-21 20 16,0-20-16,21 20 0,-22-21 16,22 22-16,0-22 0,-21 1 0,21-1 15,-21 0-15,21-21 0,0 22 0,0-22 16,0 0-16,0 0 15,0 0-15,-21-21 32,0-21-32,21 0 15,-21 0-15,21 0 0,0 0 0,-22-1 16</inkml:trace>
  <inkml:trace contextRef="#ctx0" brushRef="#br0" timeOffset="7588.51">14309 1566 0,'0'0'15,"-22"0"-15,44 0 32,-1 0-32,21 0 15,-21 0-15,0 0 0,22 0 0,-1 0 16,0 0-16,1 0 0,-1 0 16,0 0-16,22-21 0,-22 21 0,22-21 15,-1 0-15,-20 0 0,20 0 16,1-1-16,-1 1 0,-21 0 0,1 0 15,-1-21-15,0 20 0,-20-20 16,-1 21-16,0-21 0,-21 20 0,0-20 16,0 21-16,0-21 0,0 20 15,0 1-15,-21 0 0,0 0 0,-1 21 16,1 0-16,0 0 0,0 0 16,0 21-16,21 0 15,0 0-15,-21 22 0,21-1 0,0 0 16,-22 1-16,22-1 0,0 0 15,0 1-15,0 20 0,0-20 0,0-1 16,0 0-16,0 1 0,0-1 0,0 0 16,0 1-16,0-22 0,0 21 15,0-21-15,0 22 0,0-22 0,0 0 16,0 0-16,0 0 16,-21-21-1,21-21-15,-21 0 0,21 0 16,0 0-16,0-22 15,0 22-15,0-21 0,0 21 16,0-22-16,21 1 0,0 0 16,1 20-16,20-20 0,-21 0 0,21 21 15,1-1-15,-22-20 0,21 21 0,1 0 16,-1 21-16,0 0 0,1 0 16,-22 0-16,21 0 0,-21 0 0,0 21 15,22 0-15,-22 0 0,-21 0 16,0 1-16,0 20 0,0 0 0,0-21 15,0 22-15,0-1 0,0-21 0,0 22 16,-21-22-16,21 0 0,-21 0 16,21 0-16,-22 0 0,22 1 0,0-1 15,22-42 32,-1-1-47,0 1 16,-21 0-16,21 0 0,0 0 0</inkml:trace>
  <inkml:trace contextRef="#ctx0" brushRef="#br0" timeOffset="7935.82">15960 1588 0,'21'0'15,"0"0"1,0 0-16,0 0 0,0 0 15,22 0-15,-22-22 0,0 1 16,21 21-16,-20-21 0,-1 21 0,0-21 16,0 0-16,0 21 0,-21-21 0,21-1 15,-21 1-15,0 0 16,-21 21-16,0 0 0,0 0 0,0 0 16,0 0-16,-1 0 0,-20 0 15,21 0-15,-21 21 0,20 0 0,1 1 16,0-1-16,0 21 0,0-21 0,21 0 15,-21 22-15,21-22 16,0 0-16,0 21 0,0-20 0,21-1 16,0 0-16,21-21 0,-21 21 15,1-21-15,20 21 0,-21-21 0,21 0 16,1 0-16,-1 0 0,-21 0 0,22-21 16,-1 0-16,-21 21 0,0-21 15</inkml:trace>
  <inkml:trace contextRef="#ctx0" brushRef="#br0" timeOffset="8550.37">17992 1524 0,'0'0'16,"0"-21"-16,0 0 0,0 0 0,0-1 16,0 1-16,-22-21 0,22 21 0,-21 0 15,21-1-15,-21 1 0,21 42 31,0 1-31,0-1 16,0 21-16,0 0 0,0 1 16,0 20-16,0 1 0,0-1 0,0 1 15,0-1-15,0 1 0,-21 20 16,21-20-16,-21-1 0,21 22 0,0-21 16,0-1-16,-21 22 0,21-22 0,-22 22 15,22-22-15,0 1 0,0-1 16,0-20-16,-21-1 0,21 0 0,0 1 15,0-22-15,0 0 0,0 0 16,0-42 0,0 0-16,0 0 15,0-22-15,0 22 16,0-21-16,0 0 0,0-22 0,0 1 16,0 20-16</inkml:trace>
  <inkml:trace contextRef="#ctx0" brushRef="#br0" timeOffset="8852.19">17759 2011 0,'0'0'0,"-43"-191"16,43 149-16,0 0 0,0-1 16,0 22-16,0-21 0,0 0 15,22 20-15,-1-20 0,21 21 0,0 0 16,-20-22-16,20 22 0,21 21 16,-20-21-16,20 0 0,1 21 0,-1 0 15,1 0-15,-22 21 0,22 0 16,-43 0-16,21 1 0,-21 20 15,-21 0-15,0 1 0,0-1 0,-42 0 16,21 1-16,-22-1 0,1-21 16,-21 21-16,20 1 0,1-22 0,0 0 15,-1 0-15,22 0 0,-21 1 16,21-22-16,42 0 31,0-22-31,21 1 16,-21 21-16,22-42 0,-1 21 15,0 0-15,1-1 0</inkml:trace>
  <inkml:trace contextRef="#ctx0" brushRef="#br0" timeOffset="9275.95">18817 1439 0,'0'-21'31,"-21"42"-16,0 1-15,0-1 0,-1 0 16,1 0-16,21 21 0,-21-20 16,21 20-16,-21 0 0,21-21 0,0 22 15,0-1-15,0-21 0,0 0 0,0 22 16,0-22-16,21 0 16,-21 0-16,21 0 0,0-21 0,22 22 15,-22-22-15,0 0 0,21 0 16,-20 0-16,-1 0 0,21 0 0,-21-22 15,0 1-15,1 0 0,-1 0 0,0 0 16,0 0-16,0-22 0,-21 22 16,0-21-16,0-1 0,0 22 0,0-21 15,0 0-15,-21 20 0,0-20 16,21 21-16,-21 0 0,0 0 0,-1-1 16,1 22-16,-21 0 0,21 0 15,0 0-15,-1 0 0,1 0 0,0 0 16,0 0-16,0 22 15,0-1-15,-1 0 0,22 0 16,0 0-16,0 0 0,0 1 16,43-22-16,-22 0 0,0 0 15,21 21-15,-20-21 0,20 0 0</inkml:trace>
  <inkml:trace contextRef="#ctx0" brushRef="#br0" timeOffset="9651.73">19558 1418 0,'0'0'0,"0"-21"0,-21 0 16,0 21-1,-1 0-15,1 0 16,21 21 0,-21 21-16,21-20 0,0 20 0,0 0 15,0 1-15,-21-1 0,21 21 16,0-20-16,0 20 0,0 1 0,0-1 15,0-20-15,0 20 0,-21 1 16,21-1-16,0 1 0,0-1 0,0 1 16,-21 20-16,21-20 0,0 20 15,0-20-15,-22 21 0,22-22 0,-21 1 16,0-1-16,21 1 0,-21-1 16,21-21-16,-21 22 0,0-22 0,21 1 15,0-1-15,0 0 0,-22-21 16,22 22-16,0-22 0,0-42 31,22 0-31,-22-22 0,21 22 16,0-21-16,21-1 0,-21-20 0,1 21 15,-1-22-15,0 1 0,0-22 0</inkml:trace>
  <inkml:trace contextRef="#ctx0" brushRef="#br0" timeOffset="10011.53">19410 1820 0,'0'0'0,"-21"-42"16,-22-127 0,43 126-16,0 22 15,0 0-15,0 0 0,0 0 0,21 0 16,1 21-16,20-22 0,-21 1 16,0 0-16,22 21 0,-22-21 0,21 21 15,0 0-15,1 0 0,-1 0 0,0 0 16,1 0-16,-22 21 0,21 0 15,-21 22-15,1-22 0,-1 21 16,0-21-16,-21 22 0,0-1 16,0 0-16,0-21 0,-21 22 0,0-1 15,-1-21-15,-20 0 0,21 1 16,-21-1-16,20 0 0,-20 0 0,21 0 16,-21-21-16,20 0 0,1 21 15,42-42 16,1 21-31,-1-21 16,21 0-16,-21 21 0,0-21 0,22 0 16,-1-1-16,-21 1 0</inkml:trace>
  <inkml:trace contextRef="#ctx0" brushRef="#br0" timeOffset="10743.85">20278 1439 0,'0'0'0,"21"-21"15,-21 42 1,0 1 0,0-1-16,-21 0 0,21 0 0,0 21 15,-22 1-15,22-22 0,-21 21 16,21 1-16,0-1 0,0-21 0,0 21 16,0-20-16,0 20 0,0-21 0,0 0 15,0 0-15,21 1 16,1-22-16,-1 0 0,0 0 15,0 0-15,0 0 0,22 0 16,-22 0-16,0-22 0,21 1 0,-21 0 16,1 0-16,-1 0 0,0 0 15,21-22-15,-21 22 0,1-21 0,-22-1 16,21 22-16,0-21 0,-21 21 0,21-22 16,-21 22-16,0 0 15,0 0-15,0 42 31,0 0-31,0 0 0,0 22 16,-21-22-16,21 21 16,-21 1-16,21-22 0,0 21 0,0-21 15,0 22-15,0-22 0,0 0 0,0 21 16,0-21-16,21-21 0,0 22 16,0-1-16,0-21 0,1 0 0,20 0 15,-21 0-15,0 0 0,22 0 16,-22 0-16,0 0 0,21-21 0,-21-1 15,1 1-15,-1 0 0,0-21 16,0-1-16,0 22 0,0-21 16,1-22-16,-1 22 0,0-21 0,-21 20 15,21-20-15,0 20 0,-21 1 0,21-21 16,-21 20-16,0 22 0,0-21 16,0 21-16,0-1 0,0 1 15,-21 21 1,21 21-16,0 1 15,-21-1-15,21 21 0,-21 0 0,21-20 16,-21 20-16,21 0 0,0 1 16,0-1-16,0 0 0,0 1 0,0-1 15,0 0-15,0-21 0,0 22 16,0-22-16,0 21 0,0-21 0,0 1 16,0-1-16,0 0 0,0 0 15,21-21-15,-21 21 0,21-21 16,0 0-16,0 0 0,1 0 0,-1 0 15,0 0-15,0 0 0,0-21 16,22 0-16,-1 21 0,-21-21 0</inkml:trace>
  <inkml:trace contextRef="#ctx0" brushRef="#br0" timeOffset="11252.58">21992 1545 0,'0'-21'0,"0"42"0,0-63 0,0 21 15,0 0-15,0-1 16,-21 22-16,0-21 0,0 21 0,-1 0 16,1 0-16,0 0 0,0 0 15,0 0-15,0 0 0,-22 21 0,22 1 16,0-1-16,0 0 0,0 0 0,-1 21 16,22-20-16,-21-1 0,21 21 15,-21-21-15,21 22 0,0-22 0,0 0 16,0 21-16,0-21 0,0 1 15,21-1-15,0-21 0,1 21 0,-1 0 16,0-21-16,0 0 0,0 0 16,0 0-16,1 0 0,-1 0 15,0-21-15,0 0 0,0 21 0,0-21 16,1-22-16,-1 22 0,-21 0 16,21-21-16,-21 20 0,21-20 0,-21 0 15,21 21-15,-21-22 0,0 22 16,0 0-16,0 0 0,0 0 0,0 42 47,0 0-47,0 21 0,-21-21 15,21 1-15,0-1 0,0 21 0,-21-21 16,21 0-16,0 1 0,0 20 0,0-21 16,0 0-1,0 0-15,21 1 0,0-22 16,-21 21-16,21-21 0,1 0 15,-1 0-15,0 0 0,0 0 16,0-21-16,0-1 0,1 22 16,-1-21-16</inkml:trace>
  <inkml:trace contextRef="#ctx0" brushRef="#br0" timeOffset="11697.32">22352 1545 0,'0'0'0,"0"-21"0,0 0 16,0 0-16,0 0 0,0-1 15,0 1-15,21 0 16,0 0-16,0 21 16,22-21-16,-22 21 0,21 0 0,-21-21 15,22 21-15,-22 0 0,21 0 16,-21 0-16,1 0 0,-1 21 0,0-21 16,0 21-16,-21 21 0,21-21 15,-21 1-15,0 20 0,0 0 0,0-21 16,0 22-16,0-22 0,-21 21 0,0 1 15,21-22-15,-21 0 0,21 0 16,0 0-16,-21 0 0,21 1 0,0-1 16,-22-21-16,22-21 31,0-1-31,0 1 16,0 0-16,22-21 0,-1 21 15,-21-22-15,21 1 0,0 21 0,21-22 16,-20 1-16,-1 0 0,21-1 15,-21 1-15,0 0 0,22-1 0,-22 22 16,0 0-16,0 0 0,0 0 16,1 21-16,-1 0 15,-21 21 1,0 0-16,0 0 16,0 0-16,0 1 15,0-1-15</inkml:trace>
  <inkml:trace contextRef="#ctx0" brushRef="#br0" timeOffset="11856.27">23135 1524 0</inkml:trace>
  <inkml:trace contextRef="#ctx0" brushRef="#br0" timeOffset="13344.68">6667 3133 0,'0'0'0,"0"-21"0,0-1 0,0 1 16,0 0-16,0 0 0,0 0 0,0 0 15,0-1-15,0 1 16,0 0-16,0 42 31,0 22-15,0-22-16,0 21 0,0 0 0,22 1 16,-22-1-16,0 0 0,0 22 15,0-22-15,0 22 0,21-22 0,-21 22 16,0-22-16,0 0 0,0 1 15,0-1-15,0-21 0,0 21 0,0-20 16,0-1-16,0 0 0,0 0 0,0 0 16,0-42 15,0 0-15,-21 21-16,21-21 0,0 0 15,-22-1-15,22 1 0,0-21 0,0 21 16,0-22-16,0 22 0,0-21 15,22 0-15,-1-1 0,0 22 0,0-21 16,0 21-16,0-22 0,22 22 16,-22 0-16,21 0 0,-21 21 0,22 0 15,-1 0-15,-21 0 0,22 21 16,-1 0-16,-21 0 0,21 0 0,-20 1 16,-1 20-16,0 0 0,0-21 15,-21 22-15,0-22 0,0 21 16,0-21-16,-21 22 0,0-22 0,-22 0 15,22 21-15,-21-20 0,0-1 0,-1 0 16,1 0-16,0-21 0,-1 21 16,22-21-16,-21 0 0,21 0 0,-22 0 15,22 0-15,0 0 16,0-21-16,21 0 16,0 0-16,21 21 15,0-21-15,21 21 0,-20-22 16,-1 1-16,21 21 0,-21-21 0,22 0 15</inkml:trace>
  <inkml:trace contextRef="#ctx0" brushRef="#br0" timeOffset="13783.42">7408 3408 0,'0'0'0,"0"-21"15,0 0-15,0-1 16,0 1-16,0 0 0,0 0 16,0 0-16,21 21 0,1 0 15,-22-21-15,21 21 0,0 0 16,21 0-16,-21 0 0,1 21 16,20 0-16,-21 0 0,21 0 0,-20 0 15,-1 22-15,21-22 0,-21 0 0,0 21 16,-21-20-16,0 20 0,0-21 15,0 0-15,0 22 0,0-22 0,-21 0 16,21 0-16,-21 0 0,0 0 16,0 1-16,0-22 0,-1 21 15,22-42 1,0-1 0,0 1-16,0 0 0,0 0 15,22-21-15,-1 20 0,-21-20 0,21 21 16,0-21-16,-21-1 0,21 22 15,0-21-15,1-1 0,-22 22 0,21 0 16,0 0-16,0 0 0,0 0 16,0 21-16,1-22 0,-1 22 15,0 0-15,0 0 16,0 0-16</inkml:trace>
  <inkml:trace contextRef="#ctx0" brushRef="#br0" timeOffset="14285.14">8488 3217 0,'0'0'0,"0"-21"0,-21-42 31,-1 42-31,1 21 16,0 0-16,0 0 15,0 21-15,21 0 0,-21 0 0,-1 0 16,22 22-16,-21-22 0,0 21 16,21 0-16,-21 1 0,0-22 0,21 21 15,-21 1-15,21-1 16,0-21-16,0 21 0,0-20 0,0 20 16,0-21-16,0 0 0,0 0 0,21-21 15,0 22-15,0-22 0,21 0 16,-20 0-16,-1 0 0,21 0 0,-21 0 15,22 0-15,-1-22 0,0 1 0,-21 0 16,22 0-16,-22 0 0,21 0 16,-21-1-16,1 1 0,-22-21 0,0 21 15,21-22-15,-21 1 0,0 21 16,0-21-16,0-1 0,0 1 0,-21 21 16,-1-22-16,1 22 0,0 0 0,0 21 15,0-21-15,0 21 16,-22 0-16,22 0 0,0 0 0,0 0 15,0 0-15,-1 21 0,1-21 16,0 21-16,0 0 0,21 1 0,0-1 16,0 0-16,0 0 15,0 0 1</inkml:trace>
  <inkml:trace contextRef="#ctx0" brushRef="#br0" timeOffset="15000.48">8975 3175 0,'0'0'0,"0"-21"0,21 0 31,-21 42-15,0 0 0,0 0-16,0 22 0,0-22 0,0 21 15,0 0-15,0 1 0,0-1 0,0 0 16,0 1-16,0-22 16,-21 21-16,21-21 0,-22 22 0,22-22 15,0 0-15,0 0 0,0 0 16,22-21-1,-1 0-15,0-21 16,0 0-16,0 0 0,0 0 0,1 0 16,-1-1-16,-21 1 0,21-21 15,0 21-15,0-22 0,0 22 0,-21-21 16,22 21-16,-22 0 0,21-22 16,-21 22-16,0 0 0,0 0 15,0 42 16,0 0-31,0 0 0,0 0 16,0 22-16,0-22 0,0 21 16,0-21-16,0 1 0,0 20 0,0-21 15,0 0-15,21 0 0,0 1 0,-21-1 16,21 0-16,0-21 0,1 21 16,-1-21-16,0 0 0,0 0 15,0 0-15,0 0 0,22 0 0,-22-21 16,0 0-16,0 0 0,0-1 15,1 1-15,-22-21 0,21 21 16,0-22-16,-21 1 0,21 0 0,-21-85 16,0 84-1,0 1-15,0 21 0,0-21 0,-21 20 16,0 1-16,0 0 16,-1 21-16,1 0 15,21 42 1,0-20-1,0-1-15,0 0 0,0 0 16,0 0-16,21-21 0,1 21 16</inkml:trace>
  <inkml:trace contextRef="#ctx0" brushRef="#br0" timeOffset="15480.2">10435 3112 0,'0'0'0,"0"-22"0,-21 22 0,0 0 16,0 0-16,-1 0 0,1 0 15,0 0-15,-21 0 0,21 0 16,-1 0-16,-20 0 0,21 22 0,0-1 0,-22 0 16,22-21-16,0 21 0,0 0 15,21 0-15,0 1 0,0-1 16,0 0-16,0 0 0,0 0 15,0 0-15,21 1 0,21-1 16,-20-21-16,-1 0 0,21 21 0,-21-21 16,0 0-16,22 21 0,-22-21 15,21 21-15,-21-21 0,1 0 0,-1 21 16,0 1-16,0-22 0,-21 21 0,0 0 16,0 0-1,0 0-15,-21-21 16,0 21-16,0-21 0,-22 0 0,22 22 15,-21-22-15,-1 0 0,1 0 0,0 0 16,21 0-16,-22 0 0,1 0 16,21 0-16,-22 0 0,22 0 15,0 0-15,0 0 0,0 0 16,0 0-16,21-22 31,0 1-15,21 21-16,0-21 15,21 21-15,-21 0 0</inkml:trace>
  <inkml:trace contextRef="#ctx0" brushRef="#br0" timeOffset="15877.02">10647 3471 0,'0'0'0,"21"0"0,0 0 16,0-21-16,0 0 16,1 21-16,-1-21 0,0 0 15,0 0-15,0-1 0,-21 1 16,0 0-16,0 0 0,0 0 0,0 0 16,0-1-16,0 1 15,-21 0-15,0 0 0,0 21 16,0-21-16,-1 21 0,1 0 15,0 0-15,0 21 16,0 0-16,21 0 0,0 0 0,-21 22 16,21-22-16,-22 0 0,22 21 0,0-20 15,0 20-15,0-21 0,0 21 16,0-20-16,0-1 0,0 0 0,0 0 16,22-21-16,-1 21 0,-21 0 15,21-21-15,0 0 0,0 0 0,0 0 16,1 0-16,-1 0 0,0 0 0,0 0 15,0 0-15,0-21 0,1 21 16,-1-21-16,0 0 0,0 0 16,0 0-16</inkml:trace>
  <inkml:trace contextRef="#ctx0" brushRef="#br0" timeOffset="16372.27">11303 3154 0,'0'0'0,"0"-42"31,0 20-31,0 1 16,21 21-1,0-21-15,0 21 0,1 0 16,-1 0-16,0 0 0,0 0 0,21 0 16,-20 0-16,-1 21 0,0-21 15,0 21-15,-21 1 0,0-1 0,21 21 16,-21-21-16,0 0 0,0 22 0,0-22 15,0 21-15,0-21 0,0 1 16,0 20-16,0-21 0,0 0 0,0 0 16,0 1-16,-21-1 15,21-42 32,0-1-47,0 1 0,0 0 16,21 0-16,0 0 0,1-22 0,-1 22 15,0-21-15,0 0 0,0 20 16,0-20-16,1 21 0,-1-21 0,0 20 16,21 1-16,-21 0 0,1 0 0,-1 21 15,0 0-15,0-21 0,0 21 16,-21 21 0,0 0-1,0 0 1,0 0-16,-21 1 15,0-22-15,0 0 16,21 21-16,-21-21 16</inkml:trace>
  <inkml:trace contextRef="#ctx0" brushRef="#br1" timeOffset="24792.99">1820 5398 0,'0'0'0,"-21"0"0,0 21 15,-21-21-15,20 0 0,1 0 16,-21 0-16,21 21 0,0-21 0,-1 0 16,1 0-16,0 0 0,42 0 62,22 0-62,-22 0 0,21 0 16,0 0-16,1 0 0,-1 0 0,22 0 15,-1 0-15,1 0 0,-1 0 16,22 0-16,-1 0 0,1 0 0,0 0 16,21 0-16,-22 0 0,1 0 15,-22 0-15,22 0 0,-21 0 0,-1 0 16,-21 0-16,22 0 16,-22 0-16,1 0 0,-22 21 0,21-21 0,-21 0 15,0 0-15,1 0 16,-22-21 46,-22 21-62,22-21 16,-21 0-16,0-1 0</inkml:trace>
  <inkml:trace contextRef="#ctx0" brushRef="#br1" timeOffset="25260.72">3027 5144 0,'0'0'0,"-21"0"16,21 21 15,0 0-16,21 0-15,0-21 0,0 21 16,0 0-16,0 1 0,1-22 16,-1 21-16,0 0 0,21 0 0,-21-21 15,22 21-15,-22-21 0,0 21 16,21-21-16,-20 0 0,-1 0 16,0 22-16,0-22 0,0 0 15,0 0-15,-21 21 16,-21 0-1,0 0 1,0-21-16,0 21 0,-22-21 0,22 21 16,0 1-16,-21-1 0,21 0 15,-22 0-15,22 21 0,-21-20 0,21-1 16,-22 21-16,22-21 0,0 0 16,0 1-16,0-1 0,-1 0 15,22 0-15,-21 0 0,21 0 16,0 1-16</inkml:trace>
  <inkml:trace contextRef="#ctx0" brushRef="#br1" timeOffset="72849.23">5397 4614 0,'0'0'0,"0"-21"0,0 0 16,0 0-16,0 0 0,0 0 15,0-1-15,0 1 16,-21 0-16,0 0 15,0 21-15,0 0 0,0 0 16,-1 0-16,1 0 0,0 0 0,0 0 16,-21 0-16,20 0 0,-20 0 0,21 21 15,-21 0-15,20-21 0,-20 21 16,0 22-16,21-22 0,-1 21 0,-20-21 16,21 22-16,0 20 0,0-20 15,21 20-15,0-21 0,-22 22 16,22-1-16,0-20 0,0 20 15,0-20-15,0-1 0,0 0 0,22 1 16,-1-1-16,0-21 0,0 21 16,0-20-16,0-1 0,1 0 0,20 0 15,-21 0-15,0-21 0,22 0 0,-22 0 16,21 0-16,-21 0 0,22 0 16,-22 0-16,21 0 0,0-21 0,1 0 15,-22 21-15,21-21 0,-21 0 16,22-1-16,-22-20 0,21 21 0,-21 0 15,1-22-15</inkml:trace>
  <inkml:trace contextRef="#ctx0" brushRef="#br1" timeOffset="73448.89">5863 4466 0,'0'-21'0,"0"0"15,0 0 1,0 42 0,0 0-16,0 0 0,0 0 15,0 1-15,0-1 0,0 21 16,0 0-16,0 1 0,0-1 16,0 0-16,0 22 0,0-22 0,0 22 15,0-22-15,0 0 0,0 1 16,0-1-16,0 0 0,0 1 0,0-22 15,0 21-15,0-21 0,-21 1 16,21-1-16,0 0 0,0 0 0,0 0 16,0 0-16,-21-21 31,21-21-15,0 0-16,0 0 0,0 0 15,0 0-15,0-22 0,0 22 0,0 0 16,0-21-16,0 20 0,21-20 15,0 0-15,0 21 0,0-22 16,22 22-16,-22-21 0,0 21 0,21-1 16,-20 1-16,-1 0 0,0 0 15,21 21-15,-21 0 0,1 0 0,-1 0 16,0 21-16,0 0 0,0 0 16,-21 1-16,0 20 0,0-21 0,21 21 15,-21-20-15,0 20 0,0 0 0,0-21 16,0 1-16,0 20 0,0-21 15,0 0-15,0 0 0,0 1 0,-21-1 16,21 0-16,0 0 16,0 0-16,0 0 15,0-42 17,0 0-17,0 0-15,0 0 0</inkml:trace>
  <inkml:trace contextRef="#ctx0" brushRef="#br1" timeOffset="73884.64">6498 4932 0,'0'0'0,"-21"0"0,21-21 15,0 0-15,0-1 16,0 1-16,0 0 0,21 0 15,0 21-15,0-21 0,1 21 0,-1 0 16,0 0-16,0 0 0,0 0 16,0 0-16,1 0 0,20 21 0,-21 21 15,0-21-15,-21 1 0,21 20 16,1 0-16,-22 1 0,21-22 0,-21 21 16,0 0-16,0-20 0,0 20 0,0-21 15,0 21-15,0-20 0,0-1 16,0 0-16,0 0 0,0 0 15,0-42 17,0 0-17,0 0-15,0 0 0,0-22 16,0 22-16,21-21 0,0 21 0,-21-22 16,0 1-16,21 21 0,-21-22 0,21 22 15,-21 0-15,0 0 0,22 0 16,-1 0-16,-21-1 0,21 22 15,-21-21-15,21 21 16,0 0-16,0 0 16,1 21-16</inkml:trace>
  <inkml:trace contextRef="#ctx0" brushRef="#br1" timeOffset="74381.21">7535 4847 0,'0'0'15,"0"-21"-15,0 0 0,0 0 16,0 0-16,-21 21 16,0-22-16,0 22 0,0 0 15,-1 0-15,1 22 16,0-22-16,0 21 0,0 21 0,0-21 15,-1 22-15,1-22 0,0 21 0,0 0 16,21 1-16,0-1 0,-21-21 16,21 22-16,0-22 0,0 21 0,0-21 15,0 0-15,21 1 0,-21-1 16,21 0-16,0-21 0,0 21 0,22-21 16,-22 0-16,0 0 0,21 0 15,-20 0-15,-1 0 0,21 0 16,-21-21-16,22 21 0,-22-21 0,0 0 15,0-1-15,0 1 0,0-21 0,-21 21 16,0-22-16,0 22 0,0-21 16,0 0-16,0-1 0,0 1 0,0 0 15,-21 20-15,0-20 0,0 21 16,0 0-16,0 0 0,-1 21 0,1 0 16,-21-22-16,21 22 0,0 0 0,-1 0 15,1 0-15,0 22 0,0-22 16,0 21-16,21 0 0,0 0 0,-21 0 15,21 0-15,0 1 0,0-1 16,0 0-16,0 0 16</inkml:trace>
  <inkml:trace contextRef="#ctx0" brushRef="#br1" timeOffset="75226.3">8043 4868 0,'0'0'0,"0"22"47,-21-22-47,21 21 0,0 0 15,0 0-15,0 21 0,-21-20 0,21-1 16,0 21-16,0-21 0,0 0 16,0 22-16,-21-22 0,21 0 0,0 0 15,-21 0-15,21 1 0,0-1 0,0 0 16,0 0 0,0-42 15,0 0-16,0 0-15,0-1 0,0 1 16,0-21-16,0 21 0,0-22 16,21 22-16,0-21 0,-21 21 0,21-22 15,0 22-15,0-21 0,1 21 0,-1-22 16,0 22-16,0 0 0,0 0 16,0 21-16,1-21 0,-1 21 0,21 0 15,-21 0-15,0 0 16,1 21-16,-1 0 0,-21 0 0,0 22 15,21-22-15,-21 21 0,21 0 16,-21-20-16,0 20 0,0 0 16,0-21-16,0 22 0,0-22 0,0 0 15,0 0-15,0 0 0,0 1 16,0-1-16,0 0 0,0-42 47,0 0-47,0-1 0,0 1 15,0 0-15,0 0 0,0-21 16,21 20-16,-21-20 0,21 0 0,1 21 16,-22-22-16,21 1 0,0 21 0,21-22 15,-21 22-15,1 0 16,20-21-16,-21 21 0,21 21 0,-20-22 16,20 22-16,-21 0 0,21 0 0,-20 0 15,-1 0-15,0 0 0,0 22 16,0-1-16,0 21 0,-21-21 0,0 22 15,0-22-15,0 21 0,0 0 16,0-20-16,0 20 0,0-21 0,0 0 16,-21 22-16,21-22 0,-21 0 0,0 0 15,21 0-15,0 0 16,-21 1-16,21-1 16,21-42 15,-21-1-16,21 22-15,0-21 0</inkml:trace>
  <inkml:trace contextRef="#ctx0" brushRef="#br1" timeOffset="75672.35">9165 5059 0,'21'0'15,"0"0"-15,-21-21 16,22 21-16,-1 0 0,0-21 16,0-1-16,0 22 0,0-21 15,1 0-15,-1 0 0,0 0 0,0 21 16,0-21-16,0-1 0,-21 1 0,0 0 16,22 0-16,-22 0 0,0 0 15,0-1-15,0 1 0,-22 0 16,1 21-1,0 0-15,0 0 0,0 0 0,0 0 16,-1 0-16,1 0 0,0 0 0,0 21 16,0 0-16,0 1 0,-1 20 15,1 0-15,0 1 0,0-22 16,21 21-16,0 0 0,-21 1 0,21-1 16,0-21-16,0 22 0,0-22 15,0 0-15,21 21 0,0-21 16,0 1-16,22-22 0,-22 0 15,0 0-15,0 0 0,21 0 0,-20 0 16,-1 0-16,21 0 0,-21 0 0,0 0 16,1-22-16,-1 1 0,0 21 15,0-21-15,0 0 0,0 0 16,-21 0-16,22-1 0</inkml:trace>
  <inkml:trace contextRef="#ctx0" brushRef="#br1" timeOffset="76781.61">1418 6943 0,'0'0'0,"-21"0"0,0 0 0,0 0 16,21 21-16,21-21 31,0 0-31,21 0 16,1 0-16,20 0 0,1 0 0,-1 0 15,1 0-15,-1 0 0,22 0 16,-1 0-16,22 0 0,-21 0 0,21 0 15,0 0-15,21 0 0,-22 0 16,-20 0-16,21 0 0,-21 0 0,-22 0 16,1 0-16,-1 0 0,-21 0 15,1 0-15,-22 0 0,21 0 16,-21 0-16,-42-21 31,0 0-15,0 21-16,0 0 0,0 0 15,-1-22-15,22 1 0,-21 21 0,0-21 16,0 21-16,0 0 0,0-21 0,-1 21 16,1 0-16,0 0 0,0-21 15,42 21 48,0 0-63,0 0 0,1 21 0,-1-21 15,0 0-15,0 0 0,21 0 16,-20 0-16,-1 0 0,21 21 0,-21-21 16,0 0-16,1 0 0,-1 0 0,0 0 15,-21 21-15,0 0 16,0 1-16,-21-1 16,0 0-16,-22 0 15,22 0-15,-21 0 0,21 1 0,-22 20 0,1-21 16,21 0-16,0 22 15,-22-22-15,22 0 0,0 0 0,21 0 16,0 0-16,-21 1 0,21-1 0,0 0 16,0 0-16</inkml:trace>
  <inkml:trace contextRef="#ctx0" brushRef="#br1" timeOffset="77363.78">4741 6583 0,'-21'-21'0,"42"42"0,-42-85 0,21 43 15,-21 0-15,21 0 0,0 0 16,0 0-16,-21-1 0,21 1 0,-21 21 16,21 21 15,0 22-31,0-1 15,-22 0-15,22 1 0,0-1 0,0 22 16,-21-22-16,21 21 0,0-20 0,0 20 16,-21-20-16,21 20 0,-21-21 15,21 1-15,-21-1 0,21 0 0,0 1 16,0-22-16,0 0 0,0 0 16,0 0-16,0 1 0,0-1 0,21-21 31,-21-21-31,21-1 0,0 1 15,-21 0-15,0-21 0,0 21 0,21-22 16,-21 22-16</inkml:trace>
  <inkml:trace contextRef="#ctx0" brushRef="#br1" timeOffset="77639.94">4614 6435 0,'0'0'0,"-21"-21"15,21-1-15,21 1 32,0 21-32,22-21 0,-1 21 15,0 0-15,1-21 0,-1 21 0,0 0 0,1-21 16,20 21-16,-20 0 16,-1 0-16,-21-21 0,21 21 0,-20 0 15,20 0-15,-21 0 16,-42 21 15,0-21-31,0 21 16,-1-21-16,22 21 0,-21 0 0,-21 0 15</inkml:trace>
  <inkml:trace contextRef="#ctx0" brushRef="#br1" timeOffset="77871.82">4699 6964 0,'85'0'16,"-64"0"-16,21 0 16,-21-21-16,0 21 0,22-21 15,-22 21-15,0-22 0,21 22 0,-20 0 16,-1-21-16,21 21 0,-21 0 15,0 0-15,-21-21 0,22 21 0,-1 0 16,0 0-16</inkml:trace>
  <inkml:trace contextRef="#ctx0" brushRef="#br1" timeOffset="78160.12">5524 6816 0,'0'21'31,"0"0"-31,-21 0 16,21 0-16,0 1 0,0-1 15,0 0-15,-21 0 0,21 0 16,-21 0-16,21 1 0,-21-1 0,21 0 15,0 0-15,0 0 0,0 0 0,0 1 16,21-44 15,0 1-15</inkml:trace>
  <inkml:trace contextRef="#ctx0" brushRef="#br1" timeOffset="78367.99">5588 6583 0,'0'0'0,"0"-21"0,0 0 15,-21 21-15,21-22 16,0 44 31,21-22-47,-21 21 0,21-21 15,0 21-15,0-21 0,-21 21 16,22 0-16,-1-21 0</inkml:trace>
  <inkml:trace contextRef="#ctx0" brushRef="#br1" timeOffset="78849.39">5884 6879 0,'-21'0'16,"21"-42"-1,0 21-15,0 0 16,21-1-16,0 22 16,1 0-16,-1 0 0,0 0 15,0 0-15,0 0 16,0 0-16,1 22 0,-1-1 0,0 0 15,0 0-15,0-21 0,0 21 0,-21 22 16,22-22-16,-22 0 0,0 0 16,0 0-16,0 0 0,0 1 0,0 20 15,0-21-15,-22 0 0,1 0 16,0 1-16,0-1 0,0 0 0,21 0 16,-21-21-16,-1 0 15,22-63 16,0 41-31,0 1 0,22 0 0,-1-21 16,0 21-16,-21-1 0,21-20 16,0 21-16,-21 0 0,0-22 0,21 22 15,1 0-15,-22 0 0,21 21 16,-21-21-16,0 0 0,21 21 0,0 0 16,-21-22-16,21 22 15,0 0 1</inkml:trace>
  <inkml:trace contextRef="#ctx0" brushRef="#br1" timeOffset="79311.53">6562 6943 0,'0'0'15,"-22"0"-15,1 0 16,42 0 0,1 0-1,-1 0-15,0 0 0,0-21 0,21-1 16,-20 22-16,20-21 0,-21 21 15,21-21-15,-20 0 0,-1 0 0,0 21 16,0-21-16,-21-1 0,21 1 16,-21 0-16,0 0 0,-21 21 15,0 0-15,0 0 0,0 0 16,-1 0-16,-20 0 0,21 0 16,0 0-16,0 21 0,-22 0 15,22 0-15,21 1 0,-21-1 16,21 0-16,-21 0 0,21 21 0,0-20 15,0-1-15,0 0 0,0 0 0,0 0 16,0 0-16,0 1 0,21-1 16,0 0-16,0-21 0,-21 21 0,21-21 15,1 0-15,20 0 0,-21 0 16,0 0-16,22 0 0,-22 0 0,21 0 16,-21-21-16,22 21 0,-22-21 0,21 0 15</inkml:trace>
  <inkml:trace contextRef="#ctx0" brushRef="#br1" timeOffset="80924.23">7154 7006 0,'64'0'15,"-22"-21"1,-21 21-16,0-21 0,1 21 15,20-21-15,-21 0 0,21-1 0,1-20 16,-22 21-16,21-21 16,1 20-16,-22-20 0,21 0 0,-21-1 0,0-20 15,1 21-15,-22-1 16,0 1-16,0 0 0,0-1 0,0 1 16,0 0-16,0-1 0,-22 22 0,22-21 15,-21 21-15,0-1 0,21 1 16,0 0-16,-21 0 0,0 0 15,21 42 17,0 0-32,0 0 0,0 0 15,0 1-15,0 20 0,0 0 0,0 1 16,0-1-16,0 21 0,0 1 0,-21-1 16,21 1-16,-22-1 0,22 1 15,-21-1-15,21 1 0,0-1 16,0 1-16,-21-1 0,21 22 15,0-21-15,0 20 0,-21 1 0,21-22 16,0 22-16,0-21 0,-21 20 0,0-20 16,21-1-16,-22 22 0,22 0 15,-21-22-15,0 1 0,21 20 0,0-20 16,-21-22-16,21 22 0,0-22 0,0 0 16,0 1-16,0-22 0,0 0 0,21 0 15,0 0-15,0-21 0,1 0 16,-1 0-16,0 0 0,0 0 0,0-21 15,22 0-15,-22 0 0,21 0 0,-21-1 16,22-20-16,-22 0 0,21 21 16,-21-43-16,22 22 0,-22-22 15,0 22-15,0-22 0,0 1 0,-21-1 16,0 1-16,0-22 0,0 22 0,0-1 16,-21 1-16,0-22 0,0 43 15,-22-22-15,22 22 0,-21-22 0,0 43 16,-1-21-16,1 21 0,0-22 15,-1 22-15,22 21 0,-21-21 0,21 21 16,-1 0-16,1 0 0,0-21 0,21 0 31,21 0-15,22 21-16,-22-22 16,0 22-16,21-21 0,1 21 15,-22-21-15,21 0 0,0 0 0,1 0 16,-1-1-16,0 1 0,1 0 15,-1-21-15,0 21 0,1-22 0,-1 22 16,0-21-16,-20-1 0,20 22 0,-21-21 16,21 21-16,-20 0 0,-1-22 15,-21 22-15,21 0 0,-21 0 0,21 21 16,-21-21-16,0-1 16,0 44-1,-21-1 1,0 0-1,21 21-15,-21-21 0,21 1 0,0 20 16,-22 0-16,22-21 0,0 22 0,0-22 16,0 21-16,0-21 0,0 1 15,0-1-15,0 0 0,0 0 0,22 0 16,-1-21-16,0 21 16,0-21-16,0 0 0,0 0 0,1 0 15,-1-21-15,0 21 0,0-21 16,-21 0-16,21 0 0,-21 0 15,21-1-15,-21-20 0,0 21 0,0 0 16,0-22-16,0 22 0,-21 0 16,0 0-16,0 0 0,0 0 15,0-1-15,-1 22 0,22-21 16,-21 21-16,21-21 31,21 21-31,1 0 16,-1 0-16,0-21 0,21 0 15,-21 21-15,1-21 0,20 21 0,0 0 16,-21 0-16,22-22 0,-1 22 16,-21 0-16,22 0 0,-22 0 0,0 0 15,0 22-15,0-22 0,-21 21 16,0 0-16,21 0 0,-21 21 16,0-20-16,0-1 0,0 21 0,0-21 15,0 22-15,-21-22 0,21 0 0,-21 21 16,0-21-16,0 1 0,0-1 15,21 0-15,-22 0 0,1 0 16,0-21-16,42 0 31,0-21-15,1 0-16,-1 0 0,0 0 16,0-22-16,21 22 0,-20-21 15,-1 21-15,21-22 0,-21 1 0,22 0 16,-22-1-16,0 1 0,0 21 15,0-22-15,0 22 0,1 0 0,-22 0 16,0 0-16,0 0 16,-22 21-1,1 21-15,0 0 0,21 0 16,-21 21-16,21 1 0,0-22 16,0 21-16,0 1 0,0-1 0,0 0 15,0-21-15,0 22 0,21-22 0,-21 21 16,21-21-16,0 1 0,22-1 15,-22 0-15,0-21 0,21 21 0,-20-21 16,-1 0-16,21 0 0,-21 0 16,0 0-16,1 0 0,-1 0 15,21-21-15,-42 0 0,42 0 0,-42-1 16,22 1-16,-1 0 0,0 0 0,-21 0 16,0 0-16</inkml:trace>
  <inkml:trace contextRef="#ctx0" brushRef="#br1" timeOffset="81971.64">1820 9038 0,'0'0'16,"-42"0"-16,0 0 0,20 0 0,-20 0 0,21 21 15,0-21-15,0 0 0,21 22 32,21-22-17,0 21-15,21-21 0,1 21 0,-1-21 16,21 0-16,1 21 0,-1-21 16,22 0-16,0 21 0,-1-21 0,22 0 15,0 0-15,0 0 0,0 0 16,0 0-16,-22 0 0,22 0 0,-21 0 15,-1 0-15,1 0 0,0 0 16,-22 0-16,1 0 0,-1 0 0,-20 0 16,-1 0-16,-21 0 0,0 0 15,0 0-15,1 0 0,-22-21 16,0 0-16,0 0 0,-22 21 16,1-21-16,0 21 0,0-22 15,0 1-15,0 21 0,-1-21 0,1 21 16,-21 0-16,21 0 15,0-21-15,-1 21 0,1 0 0,0 0 16,0 0-16,0 0 16,42 0-1,0 0 1,0 0-16,0 0 0,22 0 16,-22 0-16,21 0 0,1 0 0,-1 0 15,0 0-15,-21 0 0,22 0 16,-22 0-16,21 0 0,-21 0 0,-21 21 15,0 0-15,0 0 16,0 1-16,-21-1 0,0 0 0,0 0 16,-21 0-16,-1 0 0,1 1 15,0-1-15,-1 0 0,1 21 16,0-21-16,-1 1 0,22-22 0,0 21 16,0 0-16,0 0 0,-1 0 15,44-21 1,-1 0-16,0 0 15,0 0-15</inkml:trace>
  <inkml:trace contextRef="#ctx0" brushRef="#br1" timeOffset="82487.49">4847 8594 0,'0'0'0,"0"-21"16,0-1-16,0 1 0,-21 21 0,0-21 15,0 21-15,-1 0 16,1 21-16,21 0 15,-21 1-15,21-1 0,0 0 16,0 21-16,0 1 0,-21-1 0,21 0 16,0 1-16,0 20 0,0-21 15,0 1-15,0-1 0,0 0 0,0 1 16,0-1-16,0 0 0,0-20 16,0 20-16,0-21 0,0 0 0,0 0 15,0 1-15,21-22 0,-21 21 16,0-42 15</inkml:trace>
  <inkml:trace contextRef="#ctx0" brushRef="#br1" timeOffset="82807.3">4276 9356 0,'0'0'15,"-22"21"-15,1 0 0,0 0 0,0 0 16,21 1-16,0-1 0,0 0 16,0 0-16,0 0 0,21 0 15,0 1-15,0-22 0,1 21 16,-1 0-16,21-21 0,0 0 0,1 0 16,-1 0-16,0 0 0,22 0 15,-22 0-15,22 0 0,-1 0 16,-20-21-16,20 21 0,-21-21 0,1-1 15,-1 1-15,0 21 0,-20-21 16,20 0-16,-21 0 0,0 0 0,0 21 16,-21-22-16,0 1 0,0 0 15,0 0-15,0 0 16,0 0-16,-21-1 0,0 1 16,0 0-16,-21 0 0</inkml:trace>
  <inkml:trace contextRef="#ctx0" brushRef="#br1" timeOffset="83112.09">4276 8678 0,'0'0'0,"0"-42"31,21 21-31,0 21 0,0-21 15,21 21-15,1 0 0,-1-21 16,22 21-16,-22-22 0,21 22 0,-20 0 16,-1-21-16,22 21 0,-22 0 15,0 0-15,1-21 0,-1 21 0,-21-21 16,21 21-16,-20 0 0,-1 0 16</inkml:trace>
  <inkml:trace contextRef="#ctx0" brushRef="#br1" timeOffset="83531.84">5884 8467 0,'-106'0'31,"85"0"-31,0 0 0,0 0 0,0 21 16,0 0-16,-1 0 0,1 0 15,21 1-15,-21-1 0,0 21 0,0 0 16,0-20-16,21 41 0,-22-21 0,22 1 15,-21-1-15,21 22 0,0-22 16,0 0-16,0 1 0,0-1 0,0 0 16,0 1-16,0-1 0,0-21 15,0 0-15,21 22 0,1-22 16,-1-21-16,21 21 0,-21 0 0,22 0 16,-1-21-16,-21 0 0,21 0 0,1 0 15,-1 0-15,0 0 0,1 0 16,-22-21-16,21 21 0,-21-21 0,1 0 15,20 21-15,-21-21 0,0-1 0,0 1 16,-21 0-16,22 0 0,-1 21 16,-21-21-16,0 0 0,0-1 15,0 1-15,0-21 0,0 21 0,0 0 0,0-1 16</inkml:trace>
  <inkml:trace contextRef="#ctx0" brushRef="#br1" timeOffset="83779.71">5630 8954 0,'-42'0'15,"84"0"-15,-63 0 16,42 0 0,0 0-16,22-22 15,-22 22-15,21 0 0,-21-21 0,22 21 0,-1 0 16,-21-21-16,22 0 15,-22 21-15,21 0 0,-21-21 0,0 21 16,1-21-16,-1-1 0,0 22 0,-21-21 16,0 0-16,0 0 15,0 0-15,0 0 16</inkml:trace>
  <inkml:trace contextRef="#ctx0" brushRef="#br1" timeOffset="84072.12">5694 8530 0,'0'-21'15,"0"0"-15,0 0 16,21 21-16,-21-21 16,21 21-16,0 0 0,0-22 0,1 22 15,20 0-15,-21-21 0,0 21 16,22 0-16,-22 0 0,0 0 0,21-21 15,-21 21-15,1 0 0,-1 0 0,0 0 16,0 0-16,0 0 0,0 0 16,1 0-16,-1 0 31,-21 21 0</inkml:trace>
  <inkml:trace contextRef="#ctx0" brushRef="#br1" timeOffset="84903.35">1503 11494 0,'-21'0'0,"42"0"0,-64 0 0,22 0 0,0 0 15,0 0-15,0 0 0,0 0 16,-1 0-16,1 0 0,42 0 31,1 0-15,20 0-16,0 0 0,22 0 15,-1 0-15,1 0 0,20 0 0,-20 0 16,42 0-16,-22 0 0,22-22 16,0 22-16,0-21 0,21 21 0,-21-21 15,0 0-15,-1 21 0,1-21 16,-21 21-16,0-21 0,-22 21 0,1-22 16,-1 22-16,-21 0 0,1-21 15,-1 21-15,-21 0 0,0 0 0,-21-21 16,0 0 15,-21 21-31,0 0 16,0 0-16,21-21 0,-21 0 15,0 21-15,21-22 16</inkml:trace>
  <inkml:trace contextRef="#ctx0" brushRef="#br1" timeOffset="85397.2">2963 10964 0,'-42'0'16,"21"0"-16,21 22 15,0-1 1,21-21-16,0 21 0,0 0 15,0-21-15,1 21 0,20 0 0,0-21 16,-21 22-16,22-1 0,20-21 16,-20 21-16,-1-21 0,0 0 0,22 0 15,-22 21-15,0-21 0,1 0 0,-1 0 16,-21 0-16,22 0 0,-22 0 16,0 0-16,0 0 0,-42 0 31,0 0-16,0 0-15,-22 21 0,1-21 16,0 21-16,-1 1 0,1-1 0,0 21 16,-1-21-16,1 22 0,21-22 0,-22 21 15,1 0-15,21 1 0,-21-1 16,-1 0-16,22 1 0,-21-1 0,21-21 16,-1 22-16,1-22 0,0 0 15,21 0-15,-21 0 0,21 0 0,0 1 16,0-1-16,21-21 47,0-21-47,0-1 15,1 1-15</inkml:trace>
  <inkml:trace contextRef="#ctx0" brushRef="#br1" timeOffset="90415.54">5546 10520 0,'21'0'47,"-21"-21"-47,21 21 0,-21-21 15,0-1-15,0 1 0,0 0 16,0 0-1,0 0-15,-21 21 16,0 0-16,-1 0 0,1 0 0,0 0 16,0 0-16,0 21 0,0 0 15,-22 0-15,22 0 0,0 22 16,0-1-16,-22 0 0,22 22 16,0-22-16,0 1 0,0 20 0,0 1 15,21-22-15,0 21 0,-22-20 0,22 20 16,0-20-16,0-1 0,0 21 15,0-20-15,0-22 0,0 21 0,22-21 16,-1 22-16,0-22 0,0 0 16,0-21-16,22 0 0,-22 21 0,21-21 15,0 0-15,1 0 0,-1-21 0,22 0 16,-22 0-16,0 0 0,22-1 16,-22 1-16,22-21 0,-22 0 15,0 20-15,1-20 0,-1 0 16,0-1-16,1 1 0,-22 0 0,0-1 0,0 1 15,-21 0-15,0-22 0,0 22 16,0 0-16,0-22 0,0 22 16,0-22-16,-21 22 0,-21-22 0,20 22 15,-20 21-15,21-21 0,-21 20 16,-1 1-16,1 0 0,0 21 0,-1 0 16,1 0-16,0 0 0,-1 0 0,1 21 15,0 0-15,-1 22 0,22-22 16,-21 21-16,21 1 0,-1-1 0,1 0 15,21 1-15,0-1 16,0 0-16,0 1 0,0-22 0,0 21 16,0-21-16,0 22 0,21-22 0,1 0 15,20-21-15,-21 21 0,21-21 16,22 0-16,-22 0 0,22 0 0</inkml:trace>
  <inkml:trace contextRef="#ctx0" brushRef="#br1" timeOffset="90819.31">6625 10647 0,'-63'0'32,"41"0"-32,1 21 15,0 0-15,21 0 0,0 1 0,-21 20 16,21-21-16,-21 21 0,21 1 0,0-1 15,0 0-15,0 1 0,0 20 16,-21-20-16,21 20 0,-22 1 0,22-1 16,0 1-16,0-1 0,-21 1 0,0-1 15,21 1-15,-21-1 0,21 1 16,0-1-16,-21 1 0,0-1 0,21 1 16,-22-1-16,22 1 0,0-1 15,0-21-15,0 22 0,-21-22 16,21 1-16,0-1 0,0 0 0,0-21 15,0 1-15,0-1 0,0 0 0,0 0 16,0-42 15,0 0-31,0 0 0,0-1 0,0-20 16,21 0-16,-21-1 0,0 1 16,22-21-16,-22-1 0,21-21 0,-21 22 15,0-22-15,0 22 0</inkml:trace>
  <inkml:trace contextRef="#ctx0" brushRef="#br1" timeOffset="91148.12">6308 11028 0,'0'0'0,"-22"-42"0,22-1 0,0 1 15,0 21-15,0-22 0,0 22 0,0 0 16,22-21-16,-1 21 0,0-1 16,0 1-16,21-21 0,1 21 0,-1 0 15,0 21-15,1-22 0,20 1 0,-20 21 16,-1 0-16,0 0 0,-21 0 15,22 21-15,-22 1 0,0-1 0,0 0 16,-21 0-16,0 0 0,0 22 16,0-22-16,0 21 0,-21-21 0,0 0 15,0 22-15,-22-22 0,1 0 16,21 21-16,-21-20 0,-1-1 16,22 0-16,-21 0 0,21-21 0,-1 21 15,1-21-15,21 21 0,-21-21 16,42 0 15,0 0-31,1 0 16,-1 0-16,0-21 0,0 21 0,0-21 15,0 21-15,1-21 0</inkml:trace>
  <inkml:trace contextRef="#ctx0" brushRef="#br1" timeOffset="91519.44">7027 10964 0,'21'0'32,"1"0"-17,-1-21-15,0 21 16,0-21-16,0 0 0,0 0 0,1 21 16,-1-21-16,0-1 0,0 1 0,0 0 15,0 0-15,1 0 0,-1-22 16,0 22-16,-21 0 15,-21 21 1,0 0-16,-1 0 16,1 21-16,0 0 0,-21 1 0,21-1 15,-1 0-15,1 0 0,0 21 16,0-20-16,21-1 0,0 0 0,0 21 16,0-21-16,0 1 0,0-1 0,21 0 15,0 0-15,0-21 0,1 21 16,-1-21-16,0 21 0,0-21 0,0 0 15,0 0-15,22 0 0,-22 0 0,0 0 16,0 0-16,0 0 0,22 0 16,-22-21-16,0 0 0,0 21 0,0-21 15,1 0-15</inkml:trace>
  <inkml:trace contextRef="#ctx0" brushRef="#br1" timeOffset="91903.48">7620 10774 0,'0'0'0,"0"-21"15,0 0-15,0-1 0,21 1 16,0 21-16,-21-21 0,21 0 16,1 21-16,-1-21 0,0 21 0,21-21 15,-21 21-15,1 0 0,20 0 0,-21 0 16,21 0-16,-20 21 0,-1 0 16,0 0-16,21 0 0,-21 0 15,1 1-15,-1 20 0,0-21 0,-21 21 16,21-20-16,-21-1 0,0 21 15,0-21-15,0 0 0,0 1 0,0-1 16,0 0-16,0 0 0,0 0 0,-21-21 16,0 0-16,0 0 15,21-21 1,0 0 0,0 0-16,0 0 0,0-1 15,0 1-15,0-21 0,0 21 0,21 0 16,0-22-16,-21 22 0,21 0 15,0 0-15,0 0 0,-21-1 16,22 1-16,-1 0 0,0 0 0,0 0 16,0 21-16,0 0 15,1 0-15,-1-21 0,0 21 0,0 0 16</inkml:trace>
  <inkml:trace contextRef="#ctx0" brushRef="#br1" timeOffset="92463.87">8975 10753 0,'0'0'0,"21"-21"0,-21-22 16,0 22-16,0 0 16,0 0-16,0 0 0,0-1 15,0 1-15,-21 0 0,-1 0 0,1 21 16,0 0-16,0-21 0,0 21 15,0 0-15,-1 0 0,1 21 0,0 0 16,-21 0-16,21 0 0,-1 1 16,1 20-16,0 0 0,0-21 0,0 22 15,0-1-15,21-21 0,0 22 0,0-22 16,0 21-16,0-21 0,0 0 16,0 1-16,0-1 0,0 0 0,21-21 15,0 21-15,0-21 0,0 0 0,0 0 16,1 0-16,-1 0 15,0 0-15,0 0 0,21-21 0,-20 0 16,-1 0-16,0 21 0,0-22 0,0 1 16,0-21-16,1 21 0,-1 0 15,-21-22-15,0 1 0,21 21 0,-21-22 16,21 1-16,-21 0 0,0 21 0,0-22 16,0 22-16,0 0 0,0 0 15,0 0-15,0 42 16,0 0-16,0 0 0,0 0 15,0 22-15,0-1 0,0-21 0,0 21 16,0 1-16,0-1 0,0-21 0,0 22 16,0-22-16,0 21 15,0-21-15,21 0 0,-21 1 0,21-22 16,22 21-16,-22-21 0,0 0 0,0 0 16,22 0-16,-22 0 0,0 0 15,0 0-15,21 0 0,-20 0 0,-1-21 16,0 21-16,0-22 0,0 1 0</inkml:trace>
  <inkml:trace contextRef="#ctx0" brushRef="#br1" timeOffset="93543.6">1016 13018 0,'-21'21'16,"42"-42"-16,-63 42 0,42 0 16,0 0-1,0 0-15,21-21 16,21 21-16,0-21 0,1 0 15,20 0-15,1 22 0,20-22 16,22 0-16,-21 0 0,21 0 0,0 0 16,-1 0-16,-20 0 0,21 0 15,0 0-15,0 0 0,-22 0 0,1 0 16,0 0-16,-22 0 0,1 0 16,-22 0-16,0 0 0,1 0 0,-22 0 15,0 0-15,0 0 0,0 0 16,-21-22-16,21 22 0,-21-21 15,0 0-15,0 0 16,0 0-16,-21 0 0,0 21 16,0-22-16,0 1 0,0 0 0,-1 0 15,1 21-15,0-21 0,0 21 16,0 0-16,0 0 0,-22 0 0,22 0 16,0 0-16,0 0 15,42 0 16,0 21-31,0-21 16,22 0-16,-1 21 0,-21-21 16,21 0-16,1 21 0,-1-21 15,0 21-15,-20-21 0,20 22 16,-21-22-16,0 21 0,0 0 0,-21 0 16,0 0-16,0 0 15,0 1-15,-21-1 0,0 0 16,0 0-16,-21 21 0,-1-20 15,22-1-15,-21 0 0,-1 0 0,1 0 16,0 0-16,21 1 0,-1-1 16,1 0-16,0-21 0,21 21 15,0 0-15,21-21 16,0 0-16,1 0 0,20 0 16</inkml:trace>
  <inkml:trace contextRef="#ctx0" brushRef="#br1" timeOffset="94263.5">4593 12827 0,'0'0'0,"106"-85"31,-85 64-31,0 0 0,0 0 0,1 0 16,-22 0-16,21-1 0,-21 1 15,21 0-15,-21 0 0,0 0 16,-21 0-16,0 21 0,-22 0 16,1 0-16,0 0 0,-1 0 0,-20 21 15,-1 0-15,1-21 0,-1 42 16,22-21-16,0 1 0,-1-1 0,1 21 15,21-21-15,0 22 0,21-22 16,0 0-16,0 0 0,0 0 0,21 0 16,0 1-16,21-1 15,1 0-15,-1 0 0,0 0 0,22 0 16,-22 1-16,22-22 0,-22 21 16,21 0-16,-20 0 0,-1 0 0,0 0 15,1 1-15,-22-1 0,0 0 0,0 0 16,-21 0-16,0 0 0,0 1 15,-21-1-15,-21 0 0,-1 0 0,1 0 16,-21 0-16,20 1 0,-20-22 16,20 0-16,-20 21 0,21-21 0,-22 0 15,22 0-15,-1 0 0,22-21 0,-21 21 16,21-22-16,0 1 0,-1 0 16,1 0-16,21 0 0,0 0 15,0-1-15,0 1 16,0 0-16,0 0 0,0 0 0,21 0 15,1 21-15,-1 0 0,0 0 16,0-22-16,21 22 0,-20 0 16,20 0-16,0 0 0,1 0 0,-1 0 15</inkml:trace>
  <inkml:trace contextRef="#ctx0" brushRef="#br1" timeOffset="94760.21">5503 12954 0,'0'0'0,"0"-21"0,0 0 16,0 0-16,-21-1 0,0 1 16,0 21-16,0 0 0,-1 0 15,1 0-15,0 0 0,0 0 0,0 0 16,0 21-16,-1 1 0,1-1 15,0 0-15,21 21 0,-21-21 16,21 22-16,-21-22 0,21 21 0,0-21 16,0 22-16,0-22 0,0 0 0,0 0 15,0 0-15,0 1 0,21-22 16,0 0-16,0 0 16,0 0-16,22 0 0,-22 0 0,0 0 15,0-22-15,22 1 0,-22 0 0,0 0 16,0 0-16,0 0 0,0-22 15,1 22-15,-22 0 0,21-21 0,-21 20 16,0 1-16,0 0 0,0 0 16,0 0-16,0 0 0,-21 21 15,21 21 1,0 0 0,0 0-16,0 0 0,0 22 0,0-22 15,0 0-15,0 0 16,0 0-16,0 22 0,0-22 0,0 0 15,0 0-15,21-21 0,0 0 16,-21 21-16,21-21 0,0 0 16,0 0-16,1 0 0,-1 0 0</inkml:trace>
  <inkml:trace contextRef="#ctx0" brushRef="#br1" timeOffset="95442.82">5990 13018 0,'64'-85'32,"-43"85"-32,0-21 15,0 0-15,0-1 0,0-20 0,1 21 16,-22 0-16,21-22 0,0 22 0,-21 0 16,0-21-16,21 21 0,-21-1 15,0 1-15,0 0 0,0-21 0,0 21 16,0-1-16,0 1 15,-21 0-15,0 21 16,0 0-16,-1 0 0,1 21 16,0-21-16,21 21 0,-21 1 15,0 20-15,0-21 0,21 21 0,0 22 16,-22-22-16,22 22 0,-21-22 16,21 22-16,0-1 0,0 1 15,0-1-15,0 1 0,0 20 0,0-20 16,0-1-16,0 22 0,0 0 0,0-22 15,0 22-15,0-1 0,0 1 16,0 0-16,0-1 0,0-20 0,-21 21 16,21-1-16,0 1 0,0 0 15,-21-22-15,21 22 0,0-22 0,0 1 16,0-22-16,0 0 0,0 1 0,0-1 16,21-21-16,0 0 0,0 1 0,22-22 15,-22 0-15,0 0 16,0-22-16,0-20 0,22 21 15,-22 0-15,0-22 0,21 1 0,-20 0 16,-1-1-16,21 1 0,-21-21 16,0 20-16,-21-20 0,0-1 0,0 1 15,0-1-15,0 1 0,0-1 0,0 1 16,-42-1-16,21 1 0,0-1 16,-22 1-16,1 20 0,0 1 0,21 0 15,-22-1-15,1 1 0,0 21 0,20 0 16,1 0-16,0 21 0,0-22 15,21 1-15,0 0 16,21 0 0,0 21-16,0-21 0,1 21 15,-1-21-15,0-1 0,21 22 0,-21-21 16,1 21-16,20-21 0,-21 0 16,0 0-16,22 21 0,-22-21 0,21-1 15,-21 1-15</inkml:trace>
  <inkml:trace contextRef="#ctx0" brushRef="#br1" timeOffset="96467.41">6964 12764 0,'0'-22'16,"0"44"-16,0-65 0,-21 22 0,-1 0 0,1 0 16,0 0-16,0-1 15,-21 1-15,-1 21 16,22 0-16,0 0 0,0 0 15,0 0-15,-1 21 0,1 1 0,0-1 16,0 0-16,0 21 0,0 1 16,-1-22-16,22 21 0,-21 0 0,21-20 15,0 20-15,0 0 0,0-21 0,0 1 16,0-1-16,21 0 0,1 0 16,-1 0-16,0 0 0,0-21 15,0 0-15,22 0 0,-22 0 0,0 0 16,0 0-16,0 0 0,22 0 15,-22-21-15,0 21 0,0-21 0,0-21 16,0 21-16,-21-1 0,22-20 16,-22 0-16,0-1 0,21 1 0,-21 21 15,0-21-15,21-1 0,-21 22 0,0 0 16,0 0-16,0 0 0,0 42 47,0 0-47,0 0 0,0 0 15,0 22-15,0-22 0,0 21 0,0-21 16,0 22-16,0-22 16,0 21-16,0-21 0,0 0 0,21 1 15,-21-1-15,21 0 0,0-21 0,1 0 16,-1 0-16,0 0 0,21 0 16,-21 0-16,1-21 0,20 21 0,-21-21 15,21-1-15,-20 1 0,20-21 16,-21 21-16,0-22 0,0 22 0,1-21 15,-1 0-15,0-1 0,-21 22 0,21-21 16,-21 21-16,0-1 0,0 1 16,0 0-16,-21 21 15,0 0-15,0 0 0,-1 0 0,1 0 16,0 0-16,21 21 16,0 0-16,0 1 15,0-1-15,0 0 0,21-21 16,0 21-16,1 0 0,-22 0 0,21 1 15,0-22-15,-21 21 0,21 0 0,-21 0 16,21 0-16,-21 0 16,21 1-16,-21-1 0,22 0 0,-22 0 15,0 0-15,21 0 16,-21 1-16,21-22 0,-21 21 16,21-21-16,0 0 15,0 0-15,1 0 16,-1 0-16,0 0 0,0 0 0,0-21 15,0 21-15,1-22 0,-1 1 0,0 0 16,21 0-16,-21-21 0,1 20 16,-1 1-16,-21-21 0,21 21 0,0-22 15,-21 22-15,0 0 0,21 0 0,-21 0 16,21 0-16,-21-1 0,0 44 47,0 20-47,0-21 0,0 0 0,0 22 15,0-1-15,0-21 0,0 21 16,0-20-16,0 20 0,0-21 16,0 0-16,0 0 0,22 1 0,-1-22 15,0 21-15,0-21 0,0 0 16,0 0-16,1 0 0,-1 0 16,0-21-16,0-1 0,0 1 0,-21 0 15,21 0-15,1 0 0,-1-22 0,0 1 16,0 21-16,-21-21 0,21-1 15</inkml:trace>
  <inkml:trace contextRef="#ctx0" brushRef="#br1" timeOffset="96660.3">8318 12234 0,'-21'-21'0,"0"0"16,0 21 62</inkml:trace>
  <inkml:trace contextRef="#ctx0" brushRef="#br1" timeOffset="97539.85">1524 15007 0,'0'0'0,"-85"21"16,106-21-1,1 22-15,-1-22 16,21 0-16,22 0 0,-22 21 16,21-21-16,22 0 0,0 0 0,-1 0 15,1 0-15,21 0 0,0 0 16,0 0-16,-1 0 0,1 0 15,0 0-15,-21 0 0,-22 0 16,22 0-16,-22 0 0,-20 0 0,-1 0 16,-21 0-16,22 21 0,-22-21 15,-42-21 17,-1 0-17,1-1-15,0 22 0,0-21 16,21 0-16,-21 21 0,0-21 15,21 0-15,-22 21 0,22-21 0,0-1 32,22 22-17,-1 0 1,0 22-16,0-22 0,-21 21 16,0 0-16,21-21 0,-21 21 0,0 0 15,0 22-15,0-22 0,0 0 16,0 0-16,-21 21 0,0-20 0,0-1 15,0 0-15,-1 0 0,22 0 16,-21 0-16,21 1 0,-21-1 0,42-21 31,0-21-31,22 21 16,-22-22-16</inkml:trace>
  <inkml:trace contextRef="#ctx0" brushRef="#br1" timeOffset="98131.51">4170 15071 0,'21'0'0,"-42"0"0,63 0 15,-21 0 1,0-21-16,1-1 0,-1 22 15,-21-21-15,21 0 0,0 21 0,0-21 16,0 0-16,1 0 0,-1-1 16,-21 1-16,0 0 0,0 0 0,0 0 15,0 0-15,0-1 16,-21 22-16,-1 0 0,-20 0 16,21 0-16,-21 0 0,20 0 15,-20 22-15,21-1 0,-21 0 0,20 0 16,1 0-16,0 22 0,21-22 15,-21 0-15,21 21 0,0-21 16,0 22-16,0-22 0,21 0 16,0 21-16,0-20 0,1-1 0,-1-21 15,0 21-15,21-21 0,-21 0 0,22 0 16,-22 0-16,21 0 0,-21 0 16,22 0-16,-22 0 0,0 0 0,21 0 15,-42-21-15,22 21 0,-22-21 16,-22 21-1,1 0-15,0 0 0,-21 0 16,21 0-16,-22 0 0,1 21 0,0 0 16,-22-21-16,22 42 0,-1-21 15,1 1-15,0-1 0,21 21 16,-22-21-16,22 0 0,0 22 16,21-22-16,0 0 0,0 21 0,0-20 15,0-1-15,0 0 0,42-21 16,-21 21-16,1-21 0,-1 0 0,21 21 15,0-21-15,-20 0 0,20 0 0,0 0 16,1 0-16,20-21 0,-21 21 16,1-21-16,20 21 0</inkml:trace>
  <inkml:trace contextRef="#ctx0" brushRef="#br1" timeOffset="99348.13">5207 15282 0,'0'0'0,"0"-21"0,0 0 0,0 0 0,-21 21 16,-106-21 0,106 21-1,-22 0-15,22 0 0,-21 21 16,21 0-16,-22 0 0,22 22 0,0-22 16,0 0-16,0 21 0,-1-21 15,1 22-15,21-22 0,0 0 0,0 0 16,0 0-16,0 1 0,0-1 0,0 0 15,21-21-15,1 0 16,20 0-16,-21 0 0,21 0 0,-20 0 16,20 0-16,-21 0 0,21-21 15,-20 0-15,20-1 0,-21-20 0,0 21 16,22-21-16,-22-1 0,0 1 0,0 0 16,0-22-16,0 22 0,1-22 15,-1 22-15,-21-22 0,0 22 0,21 0 16,-21-1-16,21 22 0,-21-21 15,0 21-15,0 0 0,-21 21 16,0 0 0,21 21-16,-21 0 0,-1 21 15,22-21-15,0 22 0,-21-1 16,21 0-16,0 1 0,0-1 16,0 0-16,0 22 0,0-22 0,0 1 15,21-1-15,1 0 0,-1-21 16,0 22-16,0-22 0,0 0 0,22 0 15,-1 0-15,0 1 0,22-22 16,-1 0-16,-20 0 0,20 0 0,1 0 16,-1 0-16,1 0 0,-1-22 0,-21 1 15,22 21-15,-22-21 0,1-21 16,20 21-16,-42-1 0,22-20 0,-22 21 16,0 0-16,0-22 0,-21 22 15,0 0-15,0 0 0,0 0 16,0 0-16,-21-1 0,0 22 0,0 0 15,-1 0-15,-20 0 0,0 0 16,-1 0-16,1 22 0,0-1 0,-1 0 16,1 0-16,21 0 0,-21 22 15,20-22-15,1 0 0,21 21 0,0-21 16,0 1-16,0-1 0,0 0 0,0 0 16,21 0-16,22-21 0,-22 0 15,0 0-15,21 0 0,-20 0 0,20 0 16,0 0-16,-21-21 0,22 21 15,-22-21-15,0 0 0,21 0 16,-20-1-16,-22-20 0,21 21 0,0 0 16,-21-22-16,21 22 0,-21 0 15,0 0-15,0 0 0,0 0 0,0-1 16,0 1 0,0 42-1,0 1-15,0-1 0,0 0 16,0 21-16,0-21 0,0 22 15,0-22-15,0 21 0,0 1 0,0-1 16,0 0-16,0 1 0,0-1 16,0 0-16,0 22 0,0-22 0,0 22 15,0-1-15,0 22 0,21-22 16,-21 1-16,21-1 0,-21 22 16,0-22-16,0 1 0,22-1 0,-22 22 15,21-21-15,-21-1 0,0 1 0,0 20 16,0-20-16,21-1 0,-21-20 15,0 20-15,0-21 0,0 1 0,0-1 16,0-21-16,-21 22 0,0-22 16,21 0-16,-22-21 0,1 21 0,0-21 15,0 0-15,0 0 0,0 0 0,-1-21 16,1 0-16,0 21 0,-21-43 16,21 22-16,-1-21 0,1 0 0,-21-1 15,21 1-15,0-22 16,-1 1-16,1-1 0,0-20 0,0 20 15,21 1-15,0-22 0,0 22 0,0-22 16,0 0-16,0 22 0,0-22 16,21 22-16,0-1 0,22 1 0,-22-1 15,21 1-15,-21 20 0,22 1 16,-22 0-16,21-1 0,-21 22 16,0-21-16,1 21 0,20-1 0,-21 1 15,0 0-15,0 21 0,1-21 0,-1 0 16,0 0-16,0-1 0,0 22 0,0-21 15,1 0-15</inkml:trace>
  <inkml:trace contextRef="#ctx0" brushRef="#br1" timeOffset="99779.66">6900 15325 0,'0'0'0,"-21"21"15,42-42 1,0 21 0,1-21-16,-1-1 0,0 22 0,0-21 15,0 0-15,0 0 16,1 0-16,-1 0 0,0-1 0,-21 1 16,0 0-16,0 0 0,0 0 0,0 0 15,0-1-15,0 1 16,-21 0-16,0 21 0,-1 0 0,-20 0 15,21 0-15,-21 0 0,20 0 16,-20 21-16,21 0 0,0-21 0,0 22 16,-1 20-16,1-21 0,21 0 15,-21 22-15,21-22 0,0 21 0,0-21 16,0 22-16,0-22 0,21 0 0,22 0 16,-22 0-16,0-21 0,21 21 15,-21-21-15,22 22 0,-1-22 0,-21 0 16,22 0-16,-1 0 15,-21 0-15,0-22 0,22 1 0,-22 21 16,0-21-16,0 21 0,0-21 0,0 21 16,-21-21-16,0 0 0,0-1 15,0 1-15,0 0 16</inkml:trace>
  <inkml:trace contextRef="#ctx0" brushRef="#br1" timeOffset="105544.31">12954 4741 0,'0'0'0,"-42"-21"0,20 21 0,-20 0 16,21-21-16,-21 21 0,20 0 15,1 0-15,0 0 0,0-21 16,42 42 31,0-21-47,0 0 0,22 21 15,-22-21-15,42 0 0,-20 0 16,20 21-16,1-21 0,20 0 0,-20 0 16,21 22-16,-1-22 0,1 0 15,-22 0-15,22 0 0,0 0 0,-22 0 16,1 0-16,20 21 0,-20-21 0,-1 0 16,-20 0-16,20 0 15,-20 0-15,-1 0 0,-21 0 0,0 0 16,0 0-16,1 0 0,-22-21 31,-22 21-15,1-22-16,0 22 0,0 0 15,0-21-15,0 21 0,-1 0 0,-20-21 16,21 21-16,0 0 0,0 0 16,-1-21-16,1 21 0,0-21 0,0 21 15,21-21 1,-21 21-16,42 0 31,0 0-15,0 0-16,0 0 0,1 0 0,20 0 15,-21 0-15,0 0 0,0 0 0,1 21 16,-1 0-16,0-21 0,-21 21 16,21 0-16,-21 0 0,0 1 15,0-1-15,0 0 0,-21 0 16,0 0-16,0 0 0,-1 22 0,-20-22 15,21 0-15,-21 0 0,20 0 0,-20 1 16,21-1-16,0 0 0,0-21 16,-1 21-16,22 0 15,22-21 1,-22-21 0</inkml:trace>
  <inkml:trace contextRef="#ctx0" brushRef="#br1" timeOffset="106068">15388 4170 0,'0'0'0,"0"-21"0,-21 21 0,21-21 0,-21 21 16,21-22-16,-21 22 16,-1 0-16,1 0 15,0 0-15,0 22 0,0 20 16,0-21-16,21 21 0,-22 1 16,1 20-16,0-20 0,21 20 0,-21 1 15,0-22-15,0 21 0,-1 1 16,22-1-16,-21-20 0,0-1 0,21 22 15,-21-43-15,21 21 0,0 0 16,0-20-16,0-1 0,-21 0 0,21 0 16,0-42 15,0 0-31,21 0 16,-21-1-16,0 1 0,21 0 0,0-21 15,0-1-15</inkml:trace>
  <inkml:trace contextRef="#ctx0" brushRef="#br1" timeOffset="106347.84">15346 4276 0,'0'0'0,"84"-127"31,-62 127-15,-1 21-16,-21 0 15,0 0-15,0 0 0,21 22 0,-21-1 16,0 0-16,0 1 15,0-1-15,21 0 0,-21 1 0,0-1 16,0 0-16,0 22 0,0-22 16,0 1-16,0-1 0,0 0 0,0 1 15,0-22-15,0 0 0,0 21 0,0-21 16,0 1-16,-21-22 0,21 21 16,0 0-16,-21-42 31,21 0-31,-21 21 0,21-22 15,-22 1-15</inkml:trace>
  <inkml:trace contextRef="#ctx0" brushRef="#br1" timeOffset="106955.5">14965 4741 0,'0'0'0,"-43"0"31,65 0-31,20 0 0,0-21 16,1 21-16,20 0 0,1 0 15,-1-21-15,22 21 0,-22-21 0,22 21 16,-22-21-16,22 21 0,-21-21 16,-1 21-16,1-22 0,-1 1 15,-21 21-15,1-21 0,-1 21 0,-21 0 0,0-21 16,1 21-16,-44 0 31,1 0-31,0 21 0,0 0 16,0 0-16,0 1 0,-1-1 15,22 0-15,-21 0 0,21 21 0,-21 1 16,21-22-16,-21 21 0,21-21 16,0 22-16,0-22 0,0 0 0,-21 0 15,21 0-15,0 1 0,0-1 16,-21 0-16,21 0 16,0-42 15,0 0-31,0 0 0,0-1 0,0 1 15,0 0-15,0-21 16,0 21-16,0-22 0,0 22 0,21-21 16,0 21-16,0-22 0,0 22 0,22 0 15,-1 0-15,0 0 0,1-1 16,-1 1-16,0 21 0,1 0 0,-22 0 16,21 0-16,0 0 0,-20 0 15,-1 21-15,0 1 0,0-1 0,-21 0 16,21 0-16,-21 0 0,0 0 0,0 22 15,0-22-15,0 0 16,-21 21-16,0-20 0,0-1 0,21 0 16,-21 0-16,-1 0 0,1 0 15,0-21-15,21 22 0,-21-22 16,21-22 15,21 1-31,0 0 16,22 21-16</inkml:trace>
  <inkml:trace contextRef="#ctx0" brushRef="#br1" timeOffset="108283.64">17103 4614 0,'0'0'0,"0"-21"16,0 0-16,-22 21 0,22-21 15,-21 21-15,0 0 0,0 0 0,0 0 16,0 0-16,-1 0 0,1 0 16,0 0-16,0 0 0,0 21 0,0-21 15,-1 21-15,-20 0 0,21 1 16,0 20-16,0-21 0,-1 21 0,1-20 16,0 20-16,21-21 0,0 21 15,0-20-15,-21-1 0,21 21 16,0-21-16,0 0 0,0 1 0,21-1 15,0-21-15,0 21 0,1-21 16,-1 0-16,0 0 0,0 0 0,21 0 16,-20 0-16,-1 0 0,0-21 0,0 0 15,21-1-15,-20 1 0,-1-21 16,0 21-16,0-22 0,0 1 16,0 0-16,-21-1 0,22-20 0,-1 21 15,-21-1-15,21-20 0,-21 20 0,0-20 16,21 21-16,-21-1 0,0 1 0,0 0 15,0 20-15,0-20 0,0 21 16,21 0-16,-21 42 31,0 0-15,0 0-16,0 22 0,-21-22 16,21 21-16,0 0 0,0 1 0,0-1 15,-21 0-15,21 1 0,-21-22 0,21 21 16,0 1-16,-21-1 0,21-21 15,0 21-15,0 1 0,0-22 0,0 21 16,0-21-16,0 1 0,0-1 16,0 0-16,0 0 0,0 0 0,21-21 15,0 0-15,0 21 0,0-21 16,22 0-16,-22 0 16,0 0-16,21 0 0,1-21 0,-22 0 15,21 0-15,0 0 0,1 0 16,-1-1-16,-21 1 0,22-21 0,-22 21 15,21-22-15,-42 22 0,21 0 0,-21-21 16,0 21-16,0-1 0,0 1 16,-21 21-16,21-21 0,-21 21 15,0 0-15,0 0 0,-1 0 16,1 0-16,21 21 16,0 0-1,21-21-15,1 22 16,-1-22-16,0 21 15,0-21-15,-21 21 0,21-21 16,0 21-16,-21 0 0,0 0 16,0 1-16,0-1 0,0 0 15,0 0-15,0 0 0,0 0 16,0 1-16,0-1 0,0 0 16,0 0-16,0 0 15,22-21-15,-1 21 16,0-21-16,0 0 0,0 0 15,0 0-15,1 0 0,-1-21 16,0 21-16,0-21 0,0 0 16,0 0-16,1 0 0,20-1 15,-21 1-15,0-21 0,-21 21 0,21 0 16,1-22-16,-1 22 0,-21 0 0,21 0 16,-21 0-16,0-1 15,0 44 16,-21-1-31,21 0 0,-21 0 16,-1 0-16,22 0 0,0 22 0,-21-22 16,21 21-16,0-21 15,0 1-15,0-1 0,0 0 0,0 0 16,0 0-16,0 0 0,21-21 0,1 22 16,-1-22-16,0 0 0,0 0 15,0 0-15,0 0 0,1 0 0,20 0 16,-21-22-16,0 1 0,0 0 15,1 0-15,20 0 0,-21 0 0,0-1 16,0-20-16,1 21 0,-22-21 16,0 20-16,0-20 0,0 21 0,0-21 15,0 20-15,-22 1 0,1 0 0,0 0 16,0 0-16,-21 21 0,20 0 16,-20 0-16,0 0 0,21 0 0,-22 0 15,1 21-15,21-21 0,0 21 16,-1 0-16,1 0 0,0 1 0,21-1 15,0 0-15,0 0 0,0 0 16,0 0-16,0 1 0,21-1 16,0 0-16,1-21 0,-1 0 15,0 0-15,0 0 0,21 0 16,-20 0-16</inkml:trace>
  <inkml:trace contextRef="#ctx0" brushRef="#br1" timeOffset="108539.57">18669 4614 0,'0'0'0,"0"-21"0,21 21 16,-21 21 15,0 1-15,0-1-16,0 0 0,-21 0 0,21 0 15,-21 0-15,21 22 0,0-22 16,-21 0-16,21 0 0,-22 0 0,22 22 15,-21-22-15,21 0 16,0 0-16,0 0 16,0-42 15,21 0-31,1 0 0</inkml:trace>
  <inkml:trace contextRef="#ctx0" brushRef="#br1" timeOffset="108855.4">18690 4382 0,'0'0'0,"0"21"0,0 0 16,0 0-16,0 0 31,21-21-15,0 0-16,1 0 0,-1 0 15,-21-21-15,0 0 16,0 0-16,0 0 16,-21-1-1,-1 22-15,1 0 0,0 0 16,0 0-16,0 0 0,0 0 0,-1 0 16,1 22-16,0-1 15,21 0-15,0 0 16,0 0-16,21 0 15,0-21-15,1 22 16</inkml:trace>
  <inkml:trace contextRef="#ctx0" brushRef="#br1" timeOffset="109459.99">19304 4614 0,'0'0'0,"0"-63"15,0 42 1,0 0-16,-21 21 0,0-22 16,-1 22-16,1 0 0,0 0 15,0 0-15,0 0 0,-22 22 0,22-22 16,0 21-16,0 0 0,-21 0 15,20 0-15,1 22 0,0-22 0,-21 21 16,42-21-16,-21 22 0,-1-22 0,1 21 16,21-21-16,0 0 0,0 22 15,0-22-15,0 0 0,0 0 0,21-21 16,1 21-16,-1 1 0,0-22 16,0 0-16,0 0 0,0 0 0,1 0 15,-1 0-15,0 0 0,0-22 16,0 1-16,22 0 0,-22 0 15,0 0-15,0 0 0,0-22 0,0 1 16,1 0-16,-1-1 0,0 1 16,0 0-16,0-1 0,0-20 0,1 20 15,-22 1-15,21-21 0,0 20 16,0-20-16,-21 20 0,0 1 0,0 0 16,21 21-16,-21-22 0,0 22 0,0 0 15,0 0-15,0 42 31,0 21-31,-21-21 0,21 22 16,-21-1-16,0 22 0,0-22 16,21 0-16,0 22 0,-22-22 15,22 22-15,0-22 0,-21 0 0,21 1 16,0-1-16,0 0 0,0 1 0,0-22 16,21 21-16,1-21 0,-22 0 15,21 1-15,0-1 0,21-21 0,-21 0 16,1 0-16,20 0 0</inkml:trace>
  <inkml:trace contextRef="#ctx0" brushRef="#br1" timeOffset="112255.39">21082 4847 0,'0'0'0,"21"0"0,0 0 16,0 0-16,1-21 0,-1 21 15,-21-21-15,21 21 0,0-21 16,-21 0-16,21-1 0,-21 1 15,0 0-15,0 0 0,0 0 16,0 0-16,0-1 0,-21 1 16,21 0-16,-21 0 0,-21 0 15,20 0-15,1-1 0,0 22 0,-21 0 16,-1 0-16,22 0 0,-21 0 16,0 0-16,-1 0 0,1 22 0,0-1 15,-1 0-15,22 0 0,-21 0 16,21 0-16,-1 22 0,1-22 0,21 21 15,0 1-15,0-22 0,0 21 16,0 0-16,21-20 0,1-1 0,-1 0 16,0 0-16,21 0 0,-21 0 0,1-21 15,20 0-15,-21 0 0,21 0 16,1 0-16,-22 0 0,21 0 0,-21 0 16,22-21-16,-22 0 0,0 0 15,21 0-15,-20-22 0,-1 22 16,0-21-16,21 21 0,-21-22 15,1 1-15,-1 0 0,0-1 0,21 1 16,-21 0-16,1-1 0,-22-20 0,21 21 16,0-1-16,-21-20 0,0 20 15,0-20-15,0 21 0,0-1 0,0 1 16,0 21-16,0-22 0,0 22 16,0 0-16,-21 42 15,0 22 1,-1-22-16,22 42 15,-21-20-15,21-1 0,-21 21 0,21-20 16,-21 20-16,21 1 0,-21-22 16,21 22-16,0-22 0,0 0 0,0 1 15,0-1-15,0 0 0,0 1 16,0-22-16,21 21 0,0-21 0,0 22 16,0-22-16,22 0 0,-22-21 15,0 21-15,21-21 0,-20 0 0,20 0 16,0 0-16,-21-21 0,22 21 15,-1-21-15,0 0 0,-20-1 0,20-20 16,0 21-16,-21 0 0,1-22 0,-1 22 16,0-21-16,-21 21 0,21-22 15,-21 22-15,0 0 0,0 0 16,0 0-16,0 0 0,0-1 16,-21 1-16,0 21 0,0 0 15,-1 0-15,1 0 0,0 21 0,21 1 16,-21-1-16,0 0 0,0 0 15,21 21-15,0-20 0,0-1 0,0 21 16,0-21-16,0 0 0,0 22 16,0-22-16,21 0 0,-21 0 0,21 0 15,0 1-15,21-22 0,-20 21 16,-1-21-16,0 0 0,21 0 0,-21 0 16,22 0-16,-22 0 0,21 0 15,1-21-15,-22-1 0,21 1 0,-21 0 16,0 0-16,1-21 0,20 20 15,-42 1-15,21-21 0,0 21 16,0-22-16,-21 22 0,0 0 0,0 0 16,0 0-16,0 0 0,0-1 0,0 44 47,0-1-47,-21 0 0,21 0 15,-21 0-15,21 0 0,0 22 0,0-22 16,0 0-16,0 0 0,0 22 0,0-22 15,0 0-15,0 0 16,21 0-16,0 0 0,1-21 0,-1 22 0,21-1 16,-21-21-16,0 0 15,1 0-15,20 0 0,-21 0 0,0 0 16,0 0-16,1-21 0,20-1 0,-21 1 16,0 0-16,0-21 0,1 21 15,-1-1-15,-21-20 0,0 21 0,21 0 16,-21-22-16,0 22 0,0 0 15,0 0-15,0 0 0,0 0 0,0-1 16,-21 44 15,21-1-31,-21 0 16,21 0-16,0 0 0,0 0 16,-22 22-16,22-22 0,0 0 0,0 21 15,0-20-15,0-1 0,0 21 16,0-21-16,0 0 0,22 1 15,-1-1-15,0-21 16,0 0-16,21 0 0,-20 0 0,-1 0 16,0 0-16,0 0 0,21-21 0,-20 21 15,-1-22-15,0-20 0,0 21 16,0 0-16,0 0 0,1-22 0,-1 22 16,0-21-16,-21 21 15,0-22-15,0 22 0,0 0 0,0 0 16,0 0-16,0-1 0,0 1 0,0 42 31,0 1-31,-21-22 0,21 21 16,0 21-16,0-21 0,0 0 15,0 1-15,0 20 0,0-21 0,0 0 16,0 22-16,0-22 0,21 0 16,-21 0-16,21 0 0,0 0 0,0-21 15,1 22-15,-1-22 0,0 0 16,0 0-16,0 0 0,0 0 15,1-22-15,-1 1 16,0 0-16,-21 0 0,21 0 16,0 0-16,0-1 0,-21-20 0,22 21 15,-22 0-15,21-22 0,0 22 0,-21 0 16,21-21-16,0 21 0,-21-1 16,21 22-16,-21-21 0,22 21 0,-22 21 31,0 1-16,0-1 1,21-21-16,-21 21 16,21-21-1,-21-21 1,0 0 0,0-1-1,0 1-15,0 0 16,0 0-16,-21 21 31,0 0-31,-1 0 0,1 0 16,21 21-16,-21-21 15,0 42-15,21-20 0,-21-1 0,21 0 16,-21 21-16,-1-21 0,22 1 0,0 20 16,0-21-16,0 0 0,0 22 15,0-22-15,0 0 0,0 0 16,0 0-16,22 0 0,-22 1 0,42-22 15,-21 0-15,0 21 0,22-21 16,-22 0-16,21 0 0,-21 0 0,22-21 16,-22 21-16,21-22 0,-21 1 15,0 0-15,22 0 0,-22 0 0,0-22 16,0 22-16,0 0 0,1-21 16,-22 21-16,0-1 0,21 1 15,-21 0-15,0 0 0,0 0 0,21 21 63,-21 21-48,21-21-15,0 0 0,0 0 16,1 0-16,-1 0 0,0 0 16,21 0-16,-21 0 0,1 0 15,-1 0-15,0 0 0,21-21 16,-21 0-16,1 21 0,-22-22 15,0 1-15,21 21 0,-21-21 0,0 0 16,0 0-16,0 0 16,-21-1-16,-1 22 0,1-21 0,0 21 15,0 0-15,0 0 16,0 0-16,-1 0 0,1 0 0,0 21 16,-21-21-16,21 22 0,-1-1 15,1 0-15,0 21 0,0-21 0,0 22 16,0-22-16,-1 21 0,1-21 0,21 22 15,-21-1-15,21-21 0,0 22 16,0-22-16,0 21 0,0-21 0,0 0 16,21 1-16,0-1 0,1 0 15,-1 0-15,0-21 0,0 0 0,0 0 16,0 0-16,22 0 0,-22 0 0,21 0 16,-21 0-16,22 0 0,-22-21 15,0 0-15,21 0 0,-20-1 16,-1 1-16,21 0 0,-21 0 15,0 0-15,1 0 0,-1-22 0,0 22 16,-21 0-16,0 0 0,0 0 0,0-1 16,0-20-16</inkml:trace>
  <inkml:trace contextRef="#ctx0" brushRef="#br1" timeOffset="112667.45">22860 3979 0,'21'0'0,"-42"0"0,63 0 16,-21 0-16,1 0 0,-1-21 16,-21 0-16,0 0 15,-21 21 16,-1 0-15,1 0 0,21 21-16,0 0 15,0 0-15,21 1 16,1-1-16</inkml:trace>
  <inkml:trace contextRef="#ctx0" brushRef="#br1" timeOffset="113587.5">14393 6308 0,'0'0'0,"0"-21"0,0-1 15,0 1-15,0 0 16,0 0 15,0 42-15,0 0-16,0 0 15,0 22-15,0-22 16,0 21-16,0 1 0,-21-1 0,21 0 16,0 1-16,0-1 0,-21 0 15,21 1-15,-21-1 0,21-21 0,0 21 16,0 1-16,-21-22 0,21 0 0,0 0 15,-22 0-15,22 1 0,0-1 16,0 0-16,0 0 16,22-42 46,-1 0-62,0 0 16,-21-1-16,21 22 0,0-21 0</inkml:trace>
  <inkml:trace contextRef="#ctx0" brushRef="#br1" timeOffset="113992.3">14711 6752 0,'0'0'0,"0"21"16,0 1-16,21-22 47,0 0-47,0 0 16,-21-22-16,21 22 15,-21-21-15,0 0 0,0 0 16,-21 21-1,0-21 1,0 21-16,0 0 16,21 21-1,-21-21-15,21 21 0,0 0 16,0 0 0,21-21-1,0 0 1,0 0-1,-21-21-15,21 21 16,-21-21-16,21 21 0</inkml:trace>
  <inkml:trace contextRef="#ctx0" brushRef="#br1" timeOffset="120768.67">16743 6265 0,'0'-21'15,"21"0"1,-21 0 0,0 0-1,0 0-15,0-1 16,-21 22 0,0 0-16,-1-21 0,1 21 15,0 0-15,-21 0 0,21 0 16,-1 0-16,-20 0 0,21 21 15,-21 1-15,20-1 0,-20 0 0,0 21 16,21 1-16,-22-1 0,22 0 16,0 22-16,0-1 0,21 1 0,0-1 15,0-20-15,0 20 0,0-21 16,21 1-16,-21-1 0,42-21 0,-21 0 16,1 22-16,20-22 0,-21 0 0,21-21 15,1 21-15,-22-21 16,21 0-16,1 0 0,-22 0 0,21 0 0,0 0 15,-20 0-15,20 0 0,-21-21 16,21 21-16,-20-21 0,20 0 16,-21 0-16,0-22 0,22 22 0,-22-21 15,21-1-15</inkml:trace>
  <inkml:trace contextRef="#ctx0" brushRef="#br1" timeOffset="121279.46">17335 6096 0,'0'0'0,"0"-21"0,0 42 32,0 0-32,0 0 15,0 22-15,0-22 0,0 21 16,0 1-16,0-1 0,0 0 0,0 22 16,-21-22-16,21 22 0,0-22 15,-21 0-15,21 1 0,-21-1 0,21 0 16,0 1-16,0-22 0,-21 21 15,21-21-15,-21 0 0,21 1 0,0-1 16,0 0-16,-22-21 16,22-21 15,0 0-31,0-1 0,0 1 0,0 0 16,0-21-16,0 21 15,22-1-15,-22-20 0,21 0 0,0 21 16,21-22-16,-21 22 0,22-21 15,-22 21-15,21-1 0,1 1 0,-1 0 16,0 21-16,1 0 0,-22 0 0,21 0 16,-21 21-16,22 0 0,-22 1 15,0-1-15,-21 21 0,0-21 0,21 22 16,-21-22-16,0 21 0,0-21 16,0 0-16,0 22 0,0-22 15,-21 0-15,21 0 0,0 0 0,-21 1 16,0-22-16,21 21 0,21-42 62,0-1-62,0 1 0,0 0 0,-21 0 16</inkml:trace>
  <inkml:trace contextRef="#ctx0" brushRef="#br1" timeOffset="121704.21">17992 6541 0,'0'0'16,"0"-22"-16,0 1 0,0 0 15,21 0-15,0 0 16,-21 0-16,21 21 0,0-22 0,0 22 16,1 0-16,-1 0 15,0 0-15,0 22 0,0-1 16,0 0-16,1 0 0,-22 0 15,21 0-15,-21 22 0,21-22 0,-21 21 16,0-21-16,0 22 0,0-22 16,0 21-16,0-21 0,0 1 0,0-1 15,0 0-15,0 0 0,0 0 16,0 0-16,0-42 47,0 0-47,0 0 15,0 0-15,0 0 0,0-1 0,0-20 16,0 21-16,21-21 0,0 20 16,-21-20-16,21 0 0,1 21 0,-1-22 15,0 22-15,-21 0 0,21 0 16,0 0-16,0-1 0,1 1 16,-1 21-16,0 0 0,0 0 15,0 0-15,0 0 16</inkml:trace>
  <inkml:trace contextRef="#ctx0" brushRef="#br1" timeOffset="122199.93">18944 6414 0,'21'0'15,"-42"0"-15,42-22 0,-21 1 0,-21 21 31,0 0-31,0 0 16,0 21-16,-1 22 16,22-22-16,-21 0 0,0 21 0,0 1 15,0-1-15,21-21 0,0 22 16,0-1-16,0-21 0,0 21 0,0-20 16,0-1-16,21 0 0,0-21 15,0 21-15,22-21 0,-22 21 0,21-21 16,-21 0-16,22 0 0,-1 0 0,-21 0 15,21 0-15,1-21 0,-1 0 16,-21 0-16,22 21 0,-22-21 0,0-1 16,0-20-16,0 21 0,-21 0 15,0-22-15,0 22 0,0-21 0,0 21 16,-21-22-16,0 22 0,0-21 16,-22 21-16,22-22 0,-21 22 15,21 0-15,-22 21 0,22-21 0,-21 21 16,0 0-16,20 0 0,-20 0 15,21 21-15,0-21 0,-22 42 0,22-20 16,0-1-16,21 21 0,0-21 0,-21 22 16,21-1-16,0-21 0,0 21 15,0-20-15,21-1 0,0 0 0,0 0 16,1 0-16,-1 0 0,21-21 16,-21 0-16,0 22 0,22-22 0,-1 0 15,-21 0-15,22 0 0,-1 0 0</inkml:trace>
  <inkml:trace contextRef="#ctx0" brushRef="#br1" timeOffset="122936.1">19600 6498 0,'0'0'0,"21"-21"0,-21 0 0,0 0 16,0 0-16,0-1 0,0 1 16,-21 21-16,0 0 15,21 21-15,0 1 16,0-1-16,-21 21 0,21-21 15,0 0-15,0 1 0,0 20 16,0-21-16,0 21 0,0-20 0,0-1 16,0 0-16,0 0 0,0 0 15,0 0-15,0 1 0,0-1 16,0 0-16,0 0 16,0-42 15,0 0-31,0 0 15,0-1-15,0-20 16,0 21-16,0 0 0,0-22 0,0 22 16,21-21-16,0 21 0,0 0 0,1-22 15,-1 22-15,0 0 0,0 0 16,0 0-16,22 21 0,-22-22 16,0 22-16,21 0 0,-21 0 15,1 0-15,-1 22 0,0-1 0,0 0 16,-21 21-16,0-21 0,21 1 0,-21 20 15,0-21-15,0 21 0,0-20 16,0-1-16,0 0 0,0 0 0,0 0 16,0 0-16,0 1 0,0-1 15,-21 0-15,0-21 16,0 0 0,21-21-1,0 0-15,0-1 16,0 1-16,0 0 0,0 0 15,21-21-15,0 20 0,0-20 16,-21 21-16,21-21 0,1 20 0,-1-20 16,21 21-16,-21 0 0,0 0 15,1-1-15,20 22 0,-21 0 0,0 0 16,0 0-16,22 0 0,-22 0 16,-21 22-16,21-1 0,-21 0 0,0 21 15,0-21-15,0 1 0,0 20 0,0-21 16,0 0-16,0 22 0,-21-22 15,21 0-15,-21 0 0,21 0 0,0 0 16,-21 1-16,-1-1 16,22 0-1,22-42 17,-1 21-32,0-21 0,0-1 15</inkml:trace>
  <inkml:trace contextRef="#ctx0" brushRef="#br1" timeOffset="123363.66">20595 6646 0,'0'0'0,"21"0"47,0 0-47,1 0 0,-1 0 15,0 0-15,0 0 0,21 0 0,-20-21 16,-1 0-16,21 21 0,-21-21 16,0 0-16,1 0 0,-1-1 0,0 1 15,-21 0-15,0 0 0,0 0 16,0 0-16,0-1 0,0 1 0,0 0 16,-21 21-16,-22 0 0,22 0 15,0 0-15,-21 0 0,21 0 0,-22 21 16,1 0-16,21 1 0,-22 20 15,22 0-15,-21 1 0,21-1 16,0-21-16,21 21 0,0 1 0,0-1 16,0-21-16,0 22 0,0-22 15,21 0-15,0 0 0,0 0 0,21-21 16,-20 21-16,-1-21 0,21 0 0,0 0 16,-20 0-16,20 0 0,-21 0 15,21 0-15,-20 0 0,-1-21 0,21 0 16,-21 0-16,0 21 0,1-21 0,-1 0 15,0-22-15,0 22 0,-21 0 16,21 0-16</inkml:trace>
  <inkml:trace contextRef="#ctx0" brushRef="#br1" timeOffset="127951.71">12954 9970 0,'0'0'0,"-42"0"0,-1 0 0,22 0 16,-21 0-16,-1 0 0,1 0 0,0-22 15,21 22-15,-22 0 0,22 0 0,0 0 16,0 0-16,0 0 16,-1 0-16,44 0 31,-1 0-31,21 0 0,0 22 16,1-22-16,20 0 0,1 0 0,20 0 15,1 21-15,21-21 0,-21 0 0,20 0 16,1 0-16,0 0 0,-21 0 15,21 21-15,-22-21 0,1 0 0,0 0 16,-1 0-16,-20 0 0,-1 0 0,1 0 16,-22 0-16,0 21 0,1-21 15,-22 0-15,0 0 16,-21-21 15,-21 0-31,0 0 0,0 21 16,-1-22-16,-20 1 0,21 21 15,0-21-15,0 21 0,-22-21 0,22 21 16,0-21-16,-21 21 0,20 0 0,1 0 16,0 0-16,0-21 0,0 21 15,0 0-15,42 0 47,0 0-31,0 0-16,0 0 0,22 21 15,-22-21-15,0 0 0,0 0 16,0 21-16,22-21 0,-22 0 0,0 0 16,21 21-16,-21-21 0,1 0 15,-1 0-15,0 21 0,-21 0 16,21-21-16,-21 22 0,0-1 16,0 0-16,0 0 0,-21 0 15,0 0-15,-22 1 0,22-1 0,-21 0 16,0 0-16,20 0 0,-20 0 15,0 1-15,21-1 0,-22 0 0,22-21 16,0 21-16,0 0 0,0 0 16,21-42 46,21 0-62,0 21 0,-21-21 16</inkml:trace>
  <inkml:trace contextRef="#ctx0" brushRef="#br1" timeOffset="128680.61">15917 9567 0,'0'0'0,"0"-21"15,0-63 1,0 62-16,0 1 15,0 0-15,0 0 0,0 0 16,0 42 15,0 0-31,0 0 0,0 22 16,0-1-16,0 0 0,0 22 0,0-22 16,0 22-16,0-1 0,0 1 15,0-22-15,-21 21 0,21-20 0,-21-1 16,21 0-16,-21 1 0,21-22 15,0 21-15,0-21 0,0 1 0,-21-1 16,21 0-16,0 0 16,0-42-1,0 0 1,0 0-16,21-1 16,0 1-16,-21 0 0</inkml:trace>
  <inkml:trace contextRef="#ctx0" brushRef="#br1" timeOffset="129176.33">16468 9567 0,'0'0'0,"21"-84"32,-42 84-17,21 21 1,-22 0-16,22 0 0,0 22 0,-21-22 15,21 21-15,-21 0 0,21 1 16,-21-1-16,21 0 0,0 1 16,-21-1-16,21 0 0,-21-20 0,21 20 15,0 0-15,0-21 0,0 22 16,0-22-16,0 0 0,0 0 0,0 0 16,21 1-16,0-22 0,21 21 0,-21-21 15,1 0-15,20 0 0,-21 0 16,21 0-16,-20 0 0,20-21 0,-21-1 15,21 22-15,1-21 0,-22 0 0,21 0 16,-21-21-16,22 20 0,-22-20 16,0 21-16,0-21 0,0-1 0,-21 1 15,0-22-15,0 22 0,0-21 16,0 20-16,0-20 0,0 20 16,-21 1-16,21 0 0,-21-1 0,0 22 15,0 0-15,0 0 0,-1 0 16,-20 21-16,21 0 0,0 0 0,0 0 15,-1 0-15,1 0 0,0 21 0,0 0 16,0 0-16,21 0 0,-21 1 16,21 20-16,-22-21 0,22 21 0,0-20 15,0-1-15,0 21 0,0-21 16,0 0-16,22 1 0,-1-1 0,0 0 16,0-21-16</inkml:trace>
  <inkml:trace contextRef="#ctx0" brushRef="#br1" timeOffset="129675.58">17801 9525 0,'-63'-21'31,"41"21"-31,-20 0 0,21 0 15,-21 21-15,20-21 0,-20 21 0,21 0 16,-21 1-16,20-1 0,-20 0 16,21 21-16,0-21 0,0 1 15,-1-1-15,22 0 0,0 0 0,0 0 16,0 0-16,0 1 0,22-22 16,-1 21-16,0-21 0,0 0 15,21 21-15,-20-21 0,20 0 0,-21 21 16,21-21-16,-20 21 0,20-21 15,-21 21-15,0-21 0,0 22 0,1-22 16,-1 21-16,0-21 0,-21 21 0,0 0 16,0 0-1,0 0-15,-21-21 0,0 22 16,-1-22-16,-20 21 0,21-21 0,-21 0 16,-1 21-16,1-21 15,0 0-15,-1 0 0,1 0 0,0 0 16,20 0-16,-20 0 0,21 0 0,-21 0 15,20 0-15,1 0 0,0 0 16,0 0-16,21-21 47,42 21-31,-21-21-16</inkml:trace>
  <inkml:trace contextRef="#ctx0" brushRef="#br1" timeOffset="131980.29">19579 9927 0,'0'-21'16,"0"0"-16,0 0 15,0 0-15,21-1 0,-21 1 0,0 0 16,0 0-16,0 0 0,0-22 0,0 22 16,0 0-16,0-21 0,0 21 15,0-1-15,-21 1 0,0 0 0,0 21 16,0-21-16,-22 21 0,1 0 0,21 0 15,-22 0-15,1 0 0,0 21 16,-1 0-16,1 0 0,0 1 0,21-1 16,-22 21-16,22-21 0,0 22 15,0-1-15,0 0 0,-1 1 16,22-22-16,0 21 0,0-21 0,0 22 16,0-22-16,0 0 0,0 0 15,22 0-15,-1 0 0,0-21 0,0 22 16,0-22-16,22 0 0,-22 0 0,0 0 15,21 0-15,-21 0 0,1 0 16,20-22-16,-21 1 0,21 21 0,-20-21 16,20-21-16,-21 21 0,0-22 0,22 22 15,-22-21-15,0-1 0,0-20 16,0 21-16,0-22 0,-21 22 0,0-22 16,22 22-16,-22-22 0,0 22 15,21-21-15,-21 20 0,0 1 16,0 0-16,0-1 0,0 22 0,0 0 15,0 0-15,0 0 0,0-1 16,0 44 0,0-1-16,0 21 0,0-21 15,0 22-15,-21-1 0,21 0 0,-22 22 16,1-22-16,21 22 0,0-22 0,0 21 16,0-20-16,0 20 0,0-20 15,0-1-15,0 0 0,0 1 0,0-22 16,21 21-16,1-21 0,-1 0 0,0 1 15,0-22-15,0 21 0,0-21 16,22 0-16,-22 0 0,0 0 16,21 0-16,1 0 0,-22-21 15,21 21-15,1-22 0,-22 1 0,21-21 16,-21 21-16,0 0 0,22-22 0,-22 22 16,-21-21-16,21 21 0,-21-22 15,0 22-15,0 0 0,0-21 0,0 20 16,0 1-16,-21 21 0,0 0 15,0 0-15,-1 0 0,1 21 16,0 1-16,21-1 0,-21 0 16,21 21-16,0-21 0,0 22 15,0-22-15,0 21 0,0-21 0,0 1 16,0 20-16,0-21 0,21 0 16,0 0-16,0-21 0,1 22 15,-1-1-15,0-21 0,0 0 0,0 0 16,0 0-16,1 0 0,-1 0 0,0 0 15,21 0-15,-21-21 0,1-1 16,-1 1-16,0 0 0,0 0 0,0 0 16,0-22-16,1 1 0,-1 21 0,0-21 15,0-1-15,-21 1 0,0 21 16,21-22-16,-21 22 0,21 0 0,-21 0 16,0 42-1,0 0 1,0 22-16,0-22 15,0 0-15,0 21 0,0-21 16,0 22-16,0-1 0,0-21 0,0 0 16,0 22-16,0-22 0,0 0 0,0 0 15,22-21-15,-1 21 0,0 1 16,0-22-16,0 0 0,0 0 0,1 0 16,-1 0-16,0 0 0,0 0 0,0 0 15,0-22-15,1 1 0,-1 0 16,21 0-16,-42 0 0,42-22 0,-42 22 15,22-21-15,-1 0 0,0-1 16,0 1-16,-21 21 0,21-22 0,-21 22 16,0 0-16,0 0 0,21 0 15,-21 42 17,0 0-32,-21 0 0,21 0 15,-21 22-15,21-22 0,0 21 16,0-21-16,0 22 0,0-22 0,0 0 15,0 21-15,0-20 0,0-1 16,0 0-16,21 0 0,0 0 16,1-21-16,-1 0 0,0 0 0,0 0 15,0 0-15,0 0 0,22 0 16,-22 0-16,0-21 0,0 0 16,0 0-16,1 0 0,-1-1 0,0-20 15,0 0-15,-21 21 0,21-22 16,-21 1-16,21 0 0,-21 20 0,0 1 15,0 0-15,0 0 0,0 0 0,0 42 32,0 0-32,0 0 15,0 0-15,0 22 0,-21-22 16,21 21-16,0-21 0,0 1 0,0 20 16,0-21-16,0 0 0,0 0 0,21 1 15,1-1-15,-22 0 0,21-21 16,21 21-16,-21-21 0,0 0 15,22 0-15,-22 0 0,21 0 0,-21 0 16,22 0-16,-22 0 0,0-21 16,0 0-16,0 0 0,1-1 0,-1-20 15,0 21-15,0-21 0,-21-1 16,21 1-16,0 0 0,-21 20 0,22-20 16,-1 21-16,-21-21 0,21 20 0,0 22 15,-21-21-15,21 21 16,0 0-16,-21 21 31,0 1-31,0-1 16,0 0-1,22-21 17,-22-21-17,0 0-15,0-1 16,0 1-16,0 0 15,0 0 1,0 0-16,-22 21 16,1 0-1,0 0-15,0 21 16,21 0-16,-21 0 0,0-21 16,21 43-16,0-22 0,-22 0 0,1 0 15,21 21-15,-21-20 0,21 20 16,0-21-16,0 0 0,0 22 0,0-22 15,0 0-15,0 21 0,0-21 16,21 1-16,0-22 0,1 21 0,-1 0 16,0-21-16,0 0 0,0 21 0,22-21 15,-22 0-15,21 0 0,-21 0 16,22 0-16,-1-21 0,0 21 0,1-21 16,20 0-16,-21-1 0,1 1 15,20-21-15,-20 21 0,-1-22 16,0 22-16,-21-21 0,22 0 0,-22-1 15,0 22-15,0-21 0,-21 21 16,0-1-16,0 1 0,0 0 0,0 0 16,-21 21-16,0 0 0,0 0 15,0 0-15,-1 21 16,1-21-16,0 21 0,0 0 16,0 1-16,0 20 0,-1-21 0,1 21 15,0 1-15,0-22 0,21 21 16,0 1-16,0-22 0,0 21 0,0-21 0,0 0 15,21 22-15,-21-22 16,42 0-16,-20-21 0,-1 21 0,21 0 16,0-21-16,1 0 0,41 0 15,-41 0-15,-1 0 0,0 0 16,-20-21-16,20 0 0,0 0 0,-21 0 16,22 0-16,-22-1 0,0-20 15,0 21-15,0-21 0,1-1 0,-1 1 16,-21 21-16,0-22 0,0 22 0,0-21 15,0 21-15,0-22 0,0 22 0</inkml:trace>
  <inkml:trace contextRef="#ctx0" brushRef="#br1" timeOffset="132247.15">21823 8784 0,'-21'0'15,"42"0"-15,-64-21 0,65 21 78,-22 21-78,0 0 16</inkml:trace>
  <inkml:trace contextRef="#ctx0" brushRef="#br1" timeOffset="133135.64">14901 12086 0,'0'-21'0,"21"0"15,-21 0-15,22 0 16,-22-1-16,0 1 0,0 0 16,0 0-16,0 0 0,0 0 0,0-1 15,0 44 16,0-1-31,0 0 16,0 21-16,0 1 0,0-1 0,0 0 16,-22 1-16,22-1 0,0 0 0,-21 1 15,21 20-15,0-21 16,0-20-16,0 20 0,0 0 0,0-21 0,0 22 16,0-22-16,0 0 0,-21 0 15,21 0-15,0 1 16,0-44 31,21 1-47,-21 0 0,21 0 0</inkml:trace>
  <inkml:trace contextRef="#ctx0" brushRef="#br1" timeOffset="133431.47">15325 12340 0,'0'21'16,"0"1"-16,21-22 31,0 0-31,0 0 0,0 0 16,0 0-16,1 0 15,-22-22-15,21 22 0,-21-21 0,0 0 16,0 0-16,-21 21 31,-1 0-31,1 0 16,0 0-1,21 21-15,0 0 16,21-21 0,0 0-16</inkml:trace>
  <inkml:trace contextRef="#ctx0" brushRef="#br1" timeOffset="135239.66">17399 11832 0,'21'0'47,"0"0"-47,0 0 0,1-21 0,-1 21 16,21 0-16,-21-21 0,22 21 16,-22-21-16,21 0 0,-21 21 0,0-22 15,22 22-15,-22-21 0,0 0 16,-21 0-16,0 0 0,0 0 15,-21-1 1,0 22-16,0 0 0,-1 0 0,-20 0 16,0 0-16,-1 0 0,1 0 15,0 0-15,-1 0 0,1 22 16,0-22-16,21 21 0,-1 0 0,1 0 16,0 0-16,0 0 0,21 1 0,0-1 15,0 0-15,0 0 16,21 0-16,21 0 0,-20 1 15,-1-1-15,21 0 0,0-21 16,-20 21-16,20 0 0,0 0 0,1 22 16,-22-22-16,21 0 0,-21 0 15,22 0-15,-22 22 0,-21-22 0,0 0 16,0 0-16,0 0 0,0 22 0,0-22 16,-43 0-16,22 0 15,-21 0-15,0 1 0,-1-22 0,1 21 16,-22 0-16,22-21 0,-21 0 0,20 0 15,1 0-15,0 0 0,-1 0 16,1 0-16,21-21 0,0 21 0,-22-21 16,22-1-16,0 1 15,0 0-15,21 0 0,0 0 16,-21 0-16,21-1 0,0 1 0,0 0 16,0 0-16,0 0 0,0 0 15,21 21-15,0-22 16,0 22-16,0 0 15,0 0-15,22 0 0,-22 0 16,21 0-16,1 0 0</inkml:trace>
  <inkml:trace contextRef="#ctx0" brushRef="#br1" timeOffset="135783.68">18373 12107 0,'21'-21'16,"-42"42"-16,63-42 0,-42 0 0,0 0 16,21 0-16,-21 0 0,0-1 15,0 1-15,-21 0 0,21 0 16,-21 0-16,0 21 0,-22-21 16,22 21-16,0 0 0,0 0 0,-22 0 15,22 0-15,0 21 0,-21 0 16,21 0-16,-1 0 0,1 22 0,0-1 15,0 0-15,0-21 0,21 22 0,0-1 16,0 0-16,-21 1 0,21-22 16,0 0-16,0 21 0,0-20 0,0-1 15,21-21 1,0 0-16,0 0 0,0 0 16,0 0-16,1 0 0,-1 0 0,0-21 15,21-1-15,-21 1 0,1 0 16,20 0-16,-21 0 0,21-22 0,-20 22 15,-1-21-15,0 0 0,0-1 0,0 22 16,-21-21-16,0-1 0,0 22 16,0 0-16,0 0 0,0 0 0,0 42 31,-21 0-31,21 0 16,-21 22-16,21-22 0,0 21 0,-21-21 15,21 22-15,0-1 0,0-21 16,0 21-16,0-20 0,0-1 15,0 21-15,21-21 16,0 0-16,0-21 0,0 0 0,1 0 16,-1 0-16,21 0 0,-21 0 0,22 0 15,-22-21-15,21 0 0,0 0 16,1 0-16</inkml:trace>
  <inkml:trace contextRef="#ctx0" brushRef="#br1" timeOffset="136477.28">19008 11980 0,'0'0'0,"0"-21"16,0 0-1,21 0 1,0 0-16,0 21 0,0-21 0,0-1 16,1 1-16,-1 21 0,0-21 0,0 0 15,0 0-15,0-22 0,1 22 16,-1 0-16,-21 0 0,0 0 0,0-22 15,0 22-15,0 0 0,0 0 0,0 0 16,0 0-16,-21-1 0,-1 22 16,1 0-16,0 0 0,0 0 15,0 22-15,0-1 16,-1 0-16,1 21 0,0 1 0,21-1 16,-21 0-16,0 1 0,0 20 0,21 1 15,-22-1-15,1 1 0,0-1 16,21 1-16,-21-1 0,21 1 0,-21-1 15,21-21-15,0 22 0,-21-1 16,21 1-16,-22-1 0,22 22 0,-21-21 16,21 20-16,0-20 0,0 20 0,0 1 15,-21-21-15,0-1 0,21 22 16,-21-22-16,21 1 0,0-1 0,0-20 16,0 20-16,0-21 0,0 1 0,0-1 15,0-21-15,21 0 0,0 1 16,0-1-16,0-21 0,22 0 15,-22 0-15,21-21 0,-21-1 0,22 1 16,-1 0-16,0-21 0,1-1 0,-1 22 16,0-21-16,22 0 0,-22-22 15,1 22-15,-1-1 0,-21 1 16,0-21-16,0 20 0,-21-20 0,0-1 0,0 1 16,0-1-16,-21 1 0,-21-1 15,0 1-15,-1 20 0,1-20 0,0 21 16,-22-1-16,22 22 0,-1-21 15,1 21-15,0 21 0,-1-22 16,22 22-16,0 0 0,0 0 0,21-21 31,21 21-15,0 0-16,0 0 0,1-21 0,-1 0 16,0 21-16,0-21 0,21 21 15,-20-21-15,20-1 0,-21 22 0,21-21 16,-20 0-16,20 0 0,-21 0 0,21 0 15,-20-1-15</inkml:trace>
  <inkml:trace contextRef="#ctx0" brushRef="#br1" timeOffset="137539.67">19791 11853 0,'0'0'0,"21"-21"15,-21 0 1,-21 21-16,0-21 0,-1 21 15,1 0-15,0 0 16,0 0-16,0 0 0,0 21 16,-1-21-16,22 21 0,-21 0 0,0 22 15,0-22-15,0 21 0,21-21 16,-21 22-16,21-1 0,-22 0 0,22-20 16,-21-1-16,21 21 0,0-21 15,0 0-15,0 1 0,21-1 16,1-21-16,-1 0 0,0 0 15,0 0-15,21 0 16,-20 0-16,-1-21 0,0-1 0,0 22 16,0-21-16,0-21 0,1 21 0,-1 0 15,-21-22-15,21 22 0,0-21 16,-21 21-16,0-22 0,0 22 0,21 0 16,-21 0-16,0 0 0,0-1 15,0 44 1,0-1-1,0 0 1,0 21-16,0-21 0,-21 1 0,21 20 16,0-21-16,0 21 0,0-20 0,0 20 15,0-21-15,0 0 0,21 0 16,0 1-16,-21-1 0,22-21 0,-1 21 16,0 0-16,0-21 0,0 0 15,0 0-15,1 0 0,-1 0 16,0-21-16,0 0 0,0 0 0,0-1 15,1 1-15,-1 0 0,0-21 16,0-1-16,0 22 0,0-21 16,-21 0-16,22-1 0,-22 22 0,0-21 0,0 21 15,0-1-15,0 1 16,-22 21-16,1 0 0,0 0 16,0 0-16,21 21 15,0 1 1,21-22-1,0 21-15,0-21 0,1 0 16,-1 21-16,0 0 0,0 0 16,0 0-16,0 1 0,-21-1 15,0 0-15,0 0 0,22 0 16,-22 0-16,0 1 0,0-1 0,0 0 16,0 0-16,0 0 15,0 0-15,21-21 0,-21 22 0,21-1 16,0-21-1,0 0-15,0 0 0,1 0 16,-1 0-16,0 0 0,0 0 0,0 0 16,22 0-16,-22-21 0,0-1 0,21 22 15,-21-21-15,1-21 0,-1 21 16,0 0-16,0-22 0,-21 22 0,21-21 16,0-1-16,1 22 0,-22-21 0,0 21 15,0 0-15,21-1 0,-21 1 16,0 0-16,0 42 47,0 0-47,0 1 0,0-1 0,-21 0 15,21 0-15,-22 21 0,22-20 16,0-1-16,0 21 0,0-21 0,0 0 16,0 22-16,0-22 0,22 0 0,-1 0 15,0 0-15,0-21 16,0 0-16,0 0 0,1 0 0,-1 0 15,0 0-15,0 0 0,0 0 16,0 0-16,1-21 0,-1 0 0,0 21 16,0-21-16,0-21 0,-21 20 0,21 1 15,-21-21-15,22 0 0,-22 20 16,21-20-16,-21 21 0</inkml:trace>
  <inkml:trace contextRef="#ctx0" brushRef="#br1" timeOffset="137904.64">21018 11451 0,'0'0'16,"-21"21"-16,0-21 0,21 22 0,-21-22 15,21 21-15,0 0 16,21-21-1,0 0-15,0 0 0,1 0 16,-1 0-16,0 0 0,0 0 16,0-21-16,-21 0 0,21-1 15,-21 1-15,0 0 16,0 0-16,0 0 0,-21 21 16,0 0-16,0 0 0,0 0 15,0 0-15,21 21 16,-22 0-16,22 0 15,0 0-15,0 1 16,0-1-16,0 0 0,22-21 47</inkml:trace>
  <inkml:trace contextRef="#ctx0" brushRef="#br1" timeOffset="145727.74">10308 14161 0,'0'0'0,"0"-22"16,0 1-16,0 0 0,0 0 16,0 0-16,0 0 0,0-1 15,-21 44 17,0-1-32,0 0 15,-1 0-15,1 0 0,0 22 0,0-1 16,0 0-16,-22 1 0,22 20 15,0-21-15,-21 22 0,21-1 16,-22-20-16,22 20 0,0-20 0,-21 20 16,20-21-16,1 1 0,0-1 15,0 0-15,0 1 0,21-1 0,0-21 16,-21 0-16,21 1 0,0-1 0,0 0 16,0-42-1,21 0 1,0-1-16,0-20 0,0 21 15,0-21-15,1-1 0,-1 1 0,0 0 16,21-1-16,-21-20 0,1-1 0,20 1 16,-21-1-16,21-20 0,-20 20 15,-1 22-15,0-22 0,0 22 0,0 0 16,0-1-16,1 22 16,-22-21-16,0 21 0,21 21 15,-21 21-15,21-21 16,-21 21-16,0 21 0,0-21 15,0 22-15,0-1 0,0 22 0,0-22 16,0 21-16,0 1 0,21-22 16,-21 22-16,0-1 0,0-20 0,0-1 15,0 0-15,0 1 0,0-1 16,0 0-16,0-21 0,0 1 0,21 20 16,-21-21-16,21 0 0,-21-42 46,0 0-46,0 0 0</inkml:trace>
  <inkml:trace contextRef="#ctx0" brushRef="#br1" timeOffset="145908.64">9821 14753 0,'-21'0'0,"42"0"0,-42-21 15,42 21 1,0 0-16,22 0 0,-22-21 0,21 21 15,-21 0-15,22-21 16,-1 21-16,0-21 0,1 21 0,-1 0 0,0-22 16,1 1-16,-1 21 15,0-21-15,-20 21 0,20-21 0,-21 21 16,21 0-16</inkml:trace>
  <inkml:trace contextRef="#ctx0" brushRef="#br1" timeOffset="146500.01">11134 14584 0,'0'0'0,"0"-21"31,0 0-31,0-1 0,0 1 16,0 0-16,-22 21 0,1-21 15,0 0-15,0 0 0,0-1 0,0 22 16,-22-21-16,22 21 0,-21 0 15,-1 0-15,1 0 0,21 21 0,-21 1 16,-1-1-16,1 0 0,21 0 16,0 21-16,-22 1 0,22-1 0,21 0 15,-21 1-15,21-1 0,-21 0 16,21 1-16,0-22 0,0 21 0,0-21 16,21 22-16,0-22 0,0-21 0,0 21 15,1-21-15,20 21 0,0-21 16,1 0-16,-1 0 0,0-21 15,1 0-15,-1 21 0,0-21 0,1-22 16,-1 22-16,0 0 0,-21-21 16,22-1-16,-22 1 0,0 0 0,21-22 15,-42 1-15,22 20 0,-1-20 16,0-1-16,-21 1 0,21-1 0,-21 1 16,0 21-16,21-1 0,-21 1 0,0 0 15,0 20-15,0 1 0,0 0 16,0 42-1,-21 0-15,0 22 16,21-22-16,0 21 0,-21 1 0,21-1 16,-21 21-16,21-20 0,-22 20 0,22 1 15,0-22-15,0 22 0,0-22 16,0 0-16,0 1 0,0-1 0,0 0 16,0-21-16,0 22 0,22-22 15,-1 0-15,0-21 0,-21 21 0,21 0 16,0-21-16,0 0 0,1 0 0,-1 0 15,0 0-15,0 0 0,0-21 16,0 0-16,1 0 0,-1 0 0,0 0 16</inkml:trace>
  <inkml:trace contextRef="#ctx0" brushRef="#br1" timeOffset="146857.51">11642 14520 0,'0'0'0,"0"-21"0,0 0 15,0 42 16,0 0-31,0 1 16,0-1-16,0 21 0,0-21 0,0 0 16,0 22-16,21-22 0,-21 0 15,0 0-15,0 0 0,0 1 0,21-1 16,-21 0-16,21-21 0,-21 21 16,21-21-16,0 0 15,1-21 1,-1 0-1,-21 0-15,21-22 0,-21 22 0,21-21 16,0 21-16,0-22 0,1 1 0,-22 21 16,42-22-16,-21 22 0,0 0 15,0 0-15,1 21 0,-1-21 0,0 21 16,0 0-16,0 0 16,-21 21-1,0 0 1,0 0-16</inkml:trace>
  <inkml:trace contextRef="#ctx0" brushRef="#br1" timeOffset="147395.71">12467 14669 0,'0'0'0,"21"0"0,0-22 0,1 1 16,-22 0-16,0 0 16,0 0-16,0 0 0,0-1 0,0 1 15,0 0-15,0 0 0,0 0 0,-22 21 16,1-21-16,0 21 16,0 0-16,0 0 0,0 0 0,-22 0 15,22 21-15,0-21 0,-21 21 16,20 21-16,1-21 0,-21 22 0,21-22 15,0 21-15,-1-21 0,22 22 0,-21-1 16,21-21-16,0 0 0,0 22 16,0-22-16,0 0 0,43 0 0,-22-21 15,0 21-15,0-21 0,0 0 0,127-21 32,-105 21-32,-22-21 0,0 0 15,0 0-15,0 0 0,1-1 16,-1-20-16,0 21 0,-21 0 15,0-22-15,0 1 0,0 21 0,0-21 16,0 20-16,0 1 0,0 0 16,0 0-16,-21 42 31,21 0-31,0 0 0,0 1 0,0 20 16,0-21-16,0 21 0,0-20 0,0-1 15,0 21-15,0-21 0,0 0 16,0 1-16,21-22 0,0 21 0,-21 0 15,21-21-15,0 0 0,1 0 16,-1 0-16,0 0 0,0 0 16,0 0-16,-21-21 0,21 21 0,1-21 15,-1-1-15,0 1 0</inkml:trace>
  <inkml:trace contextRef="#ctx0" brushRef="#br1" timeOffset="147855.54">12890 14415 0,'0'0'0,"0"21"31,0 0-31,0 0 16,0 0-16,0 0 0,0 22 0,0-22 15,0 0-15,0 21 0,0-20 16,0-1-16,0 0 0,0 0 0,0 0 16,0 0-16,0 1 0,0-1 15,0-42 32,0-1-47,0 1 0,0 0 16,0 0-16,0 0 0,0 0 0,0-22 15,0 22-15,0-21 0,0 21 16,22-22-16,-1 22 0,0-21 0,0 21 16,0-1-16,22 1 0,-22 0 15,21 0-15,-21 21 0,22 0 16,-1 0-16,0 0 0,-21 21 0,22 0 15,-22 0-15,0 1 0,0 20 16,0-21-16,1 0 0,-22 22 0,0-22 16,0 21-16,0-21 0,0 22 15,0-22-15,0 0 0,-22 0 0,22 0 16,0 0-16,-21-21 0,21 22 0,-21-22 16,21 21-16,21-42 31,0-1-16,1 1-15,-1 0 0,0 0 16</inkml:trace>
  <inkml:trace contextRef="#ctx0" brushRef="#br1" timeOffset="148143.42">13822 14076 0,'0'-21'0,"0"42"0,0-63 15,0 20-15,-21 22 16,-1 0-1,22 22-15,0 20 0,0-21 16,-21 0-16,21 22 0,-21-1 16,21 0-16,-21 22 0,21-22 0,0 0 15,0 1-15,-21 20 16,21-20-16,-21-22 0,21 21 0,0 0 16,0-20-16,0-1 0,0 0 0,0 0 15,0 0-15,0 0 0,21-21 16,0 0-16,0 0 15,0 0-15,0 0 0,1-21 16,-1 0-16,0 0 16,0 0-16,0-22 0,-21 22 0,0-21 15,0 21-15</inkml:trace>
  <inkml:trace contextRef="#ctx0" brushRef="#br1" timeOffset="148348.29">13674 14372 0,'0'0'0,"-22"0"0,1 0 0,0 0 0,0 0 15,42 0 17,0 0-32,22 0 0,-22 0 15,21 0-15,-21 0 0,22 0 16,-22 0-16,21-21 0,-21 21 0,22-21 16,-22 21-16,21-21 0,-21 21 15,0 0-15,1 0 0,-22-21 0,21 21 16</inkml:trace>
  <inkml:trace contextRef="#ctx0" brushRef="#br1" timeOffset="149192.17">15028 14626 0,'-21'0'15,"0"0"-15,21-21 16,0 0-16,0 0 15,0 0-15,0-1 0,0 1 16,0 0-16,0 0 0,0 0 0,0 0 16,0-1-16,-21 1 0,0-21 15,-1 21-15,22 0 0,-21-1 0,0 22 16,0-21-16,0 21 0,0 0 16,-1 0-16,-20 0 0,21 0 0,0 0 15,-22 0-15,22 0 0,0 21 16,-21 1-16,21-1 0,-1 0 0,-20 21 15,21-21-15,0 22 0,0-1 16,-1-21-16,1 22 0,21-22 16,0 21-16,0-21 0,0 0 0,0 1 15,0-1-15,21-21 0,1 21 16,-1 0-16,0-21 0,0 0 0,0 0 16,22 0-16,-22 0 0,0 0 0,0 0 15,21 0-15,-20-21 0,-1 0 16,21 0-16,-21-1 0,22 1 0,-22 0 15,0 0-15,21 0 0,-21 0 16,1-22-16,-1 22 0,-21-21 16,0 21-16,0-1 0,0 1 0,0 0 0,0 0 15,0 0-15,0 42 32,0 0-17,0 0-15,0 22 0,0-22 0,0 0 16,0 21-16,0-21 0,0 22 15,0-22-15,0 0 0,21 0 0,0 0 16,0 1-16,22-1 0,-22-21 0,21 21 16,-21-21-16,22 0 0,-1 0 15,0 0-15,1 0 0,-1 0 0,0 0 16,1 0-16,-1-21 0,0 0 16,1-1-16,-1 1 0,-21 0 0,21 0 15,1-21-15</inkml:trace>
  <inkml:trace contextRef="#ctx0" brushRef="#br1" timeOffset="149859.69">15833 14436 0,'21'-43'15,"-21"-41"1,0 63-16,-21 169 0,42-318 0,-42 149 16,-1 21-16,1 0 0,0 0 0,0 0 15,-21 0-15,20 0 0,-20 0 0,21 0 16,0 21-16,-22 1 0,22 20 16,0-21-16,-21 0 0,21 22 0,-1-22 15,22 21-15,0-21 0,0 22 16,0-22-16,0 0 0,0 0 0,0 0 15,22-21-15,-1 21 0,0-21 16,0 0-16,0 0 0,22 0 16,-22 0-16,21 0 0,0-21 0,1 21 15,-22-21-15,21 0 0,-21 0 16,1 0-16,20-1 0,-42 1 0,21 0 16,0 0-16,-21 0 0,0 0 15,0-1-15,0 1 0,0 0 0,0 0 16,0 0-16,-21 21 31,0 21-31,21 21 16,0-21-16,-21 1 0,21 20 15,0-21-15,0 21 0,-21 1 16,21-1-16,0 0 0,0 1 0,0-1 16,0 0-16,0 1 0,0-1 15,0 0-15,0 1 0,21 20 0,-21 1 16,21-22-16,0 22 0,-21-1 15,21-21-15,0 22 0,-21-1 0,22-20 16,-22 20-16,0-20 0,0-1 0,0 0 16,0 1-16,0-1 0,0-21 15,0 0-15,-22 22 0,1-22 0,0-21 16,21 21-16,-21-21 0,0 0 0,0 0 16,-1 0-16,1-21 15,0 21-15,0-21 0,0-1 0,0-20 16,-1 21-16,22-21 0,0 20 15,0-20-15,0 0 0,0-1 16,0-20-16,22 21 0,-1-1 0,21-20 16,-21 20-16,0-20 0,1 21 0,-1-22 15,0 22-15,0-1 0,0 1 16,0 0-16,1-1 0,-1 1 0,0 0 16,0-1-16,0 1 0,-21 21 15,21-21-15,1-1 0,-1 22 0,0 0 16,0 0-16,-21 0 0,21-1 15,-21 1-15,21 0 0,-21 0 16,0 0-16</inkml:trace>
  <inkml:trace contextRef="#ctx0" brushRef="#br1" timeOffset="150255.46">16192 14436 0,'0'0'0,"22"0"0,-22 21 15,21-21-15,0 0 0,0 0 16,0 0-16,0 0 15,1 0-15,20-21 0,-21 21 0,0-21 16,0-1-16,1 1 0,-1 21 16,0-21-16,0 0 0,-21 0 15,0 0-15,0-1 0,0 1 0,0 0 16,-21 21 0,0 0-16,-22 0 0,22 0 0,0 0 15,0 0-15,0 0 0,0 0 0,-1 0 16,1 0-16,0 21 0,0 0 15,0 22-15,21-1 0,-21-21 0,21 22 16,0-1-16,0 0 0,0 1 16,0-22-16,0 21 0,21-21 0,0 0 15,0 1-15,0-1 0,22-21 0,-22 21 16,0-21-16,21 0 0,-21 0 16,1 0-16,20 0 0,-21 0 15,21-21-15,-20 21 0,-1-21 16,0 21-16,0-22 0,0 1 0,0 21 15,-21-21-15,0 0 0,0 0 16,-21 21 0</inkml:trace>
  <inkml:trace contextRef="#ctx0" brushRef="#br1" timeOffset="151328.46">8742 15494 0,'-21'0'0,"21"21"16,0 0-1,21-21 17,0 22-32,0-22 15,0 0-15,0 0 16,1 0-16,20 0 0,-21 0 0,0 21 15,22-21-15,-1 0 0,0 0 16,1 0-16,20 0 0,-21 0 0,22 0 16,-1 0-16,1 0 0,-1 0 15,1 0-15,21 0 0,-1 21 0,1-21 16,0 0-16,-1 0 0,22 0 16,0 0-16,0 0 0,0 0 0,21 0 15,0 0-15,21 0 0,-21 0 16,21 0-16,21 0 0,-21 0 0,22 0 15,-22 0-15,42 0 0,-20-21 0,-1 21 16,22 0-16,-22 0 0,21-21 16,1 21-16,21 0 0,-43-22 15,43 1-15,-22 21 0,1-21 0,-1 21 16,1-21-16,-1 21 0,1-21 0,-1 21 16,1-21-16,-1 21 0,-21-22 15,22 22-15,-22-21 0,1 21 16,-1-21-16,-21 21 0,0 0 0,-21 0 15,-21-21-15,21 21 0,-42-21 0,-1 21 16,1 0-16,-21 0 0,-1 0 16,-21 0-16,1 0 0,-1 0 0,-21 0 15,0 0-15,1 0 16,-44 0 31,1 0-47,0 0 15,21-21 48,21 21-47,0 0-16,-21-22 15,0 1-15</inkml:trace>
  <inkml:trace contextRef="#ctx0" brushRef="#br1" timeOffset="152028.38">17928 14478 0,'-21'0'15,"0"0"-15,0 0 16,-1 0 0,22 21-1,22-21 16,-1 0-15,-21-21-16,0 0 16,0 0-1,0 0 1,-21 21 15,21 21-15,0 0-1,0 0 1,0 0 0,21-21-1,-21 21-15</inkml:trace>
  <inkml:trace contextRef="#ctx0" brushRef="#br1" timeOffset="152520.07">17928 14817 0,'0'21'0,"0"-42"0,-21 63 15,21-21-15,-21 0 16,21 1-16,0-1 0,0 0 31,21-21 0,0 0-31,-21-21 16,0 0-16,0-1 16,0 1-1,-21 21-15,0 0 16,0 0 0,21 21-1,0 1 1,21-22 15,-21-22 32,21 22 15,-21-21-63,21 21-15</inkml:trace>
  <inkml:trace contextRef="#ctx0" brushRef="#br1" timeOffset="155243.79">20066 14457 0</inkml:trace>
  <inkml:trace contextRef="#ctx0" brushRef="#br1" timeOffset="155871.22">20066 14457 0,'21'0'78,"0"0"-78,22 0 16,-22 0-16,0 0 0,21 0 0,1-21 15,-1 0-15,0 21 0,1-22 16,-1 1-16,21 0 0,-20 0 0,-22 0 15,21 0-15,-21-1 0,1 1 0,-22 0 16,0 0-16,0 0 16,-22 21-16,1-21 0,0-1 0,-21 22 15,-1 0-15,1-21 0,0 21 16,-22 0-16,22 0 0,0 0 16,-1 0-16,22 0 0,-21 21 0,21 1 15,-22-1-15,43 0 0,-21 0 16,21 0-16,-21 22 0,21-22 0,0 21 15,0-21-15,21 0 0,0 22 16,-21-22-16,43 0 0,-22 0 0,0-21 16,21 21-16,-21-21 0,22 0 15,-22 0-15,21 0 0,-21 0 0,1 0 16,-1 0-16,0 0 0,-21-21 16,-21 21-1,-22 0-15,22 0 16,-21 0-16,0 0 0,-22 21 15,22-21-15,-1 22 0,1-1 0,0 0 16,-1 0-16,1 21 0,21-20 16,0 20-16,0-21 0,-1 21 0,22 1 15,0-22-15,0 21 0,0-21 16,0 22-16,22-22 0,-1 0 0,0 0 16,0 0-16,0 1 0,0-22 0,22 21 15,-1-21-15,0 0 0,1 0 16,-1 0-16,0 0 0,22 0 0,-22-21 15,22-1-15,-1 1 0,-20 21 16,20-21-16,1-21 0,-22 21 16</inkml:trace>
  <inkml:trace contextRef="#ctx0" brushRef="#br1" timeOffset="156607.79">21061 14669 0,'0'0'0,"0"-43"0,0 22 16,0 0-16,0 0 0,0 0 15,0-1-15,-21 22 0,-1-21 16,1 21-16,0 0 0,-21 0 15,21 0-15,-22 21 0,22 1 0,-21-1 16,21 0-16,-22 0 0,22 21 0,0-20 16,-21 20-16,20-21 0,1 21 15,0 1-15,21-22 0,0 21 0,0-21 16,0 1-16,0-1 16,0 0-16,0 0 0,0 0 0,21-21 15,0 0-15,1 0 0,20 0 0,-21 0 16,21 0-16,-20 0 0,20-21 15,0 0-15,-21 0 0,22 0 0,-22-1 16,0 1-16,21-21 0,-20 21 16,-22-22-16,21 22 0,-21-21 0,21 0 15,-21 20-15,0-20 0,0 21 16,0 0-16,0 0 0,0 42 31,0 0-31,0 21 16,0-21-16,0 1 0,0 20 15,0-21-15,0 0 0,0 22 16,0-22-16,0 0 0,0 0 0,0 0 16,0 0-16,0 1 0,21-22 15,0 0-15,0 0 0,1 0 16,-1 0-16,21 0 0,-21 0 0,22 0 16,-1-22-16,-21 1 0,21 0 15,1 0-15,-22 0 0,21-22 0,-21 22 16,22-21-16,-22 21 0,0-22 15,-21 22-15,0 0 0,0 0 0,0 0 16,0 0-16,-21 21 16,0 0-16,0 21 15,-1 0-15,22 0 0,-21 0 16,21 0-16,0 22 0,0-22 0,0 0 16,21 0-16,1 0 0,-1 1 15,0-1-15,0 0 0,0 0 0,0 0 16,1 0-16,-1 1 0,-21-1 15,0 0 1,-21-21-16,-1 0 0,1 0 16,0 0-16,-21 0 0,21 0 15,-1 0-15,-20 0 0,21 0 0,0 0 16,21-21 15,21 21-31,0 0 16,0 0-16,0-21 0,1 21 15,20-22-15,0 1 0,1 0 0,-22 21 16</inkml:trace>
  <inkml:trace contextRef="#ctx0" brushRef="#br1" timeOffset="157251.44">22013 14647 0,'0'0'0,"21"-21"0,1 0 16,-22 0-16,0 0 16,-22 42 15,1 0-31,21 0 15,-21 0-15,21 1 0,0-1 0,-21 0 16,21 0-16,0 0 0,0 0 16,0 1-16,0-1 0,0 0 0,21 0 15,0-21-15,0 0 0,1 21 16,-1-21-16,21 0 0,-21 0 16,0 0-16,22 0 0,-22 0 0,21-21 15,-21 21-15,22-21 0,-22 0 16,0 0-16,0-1 0,0 1 0,-21 0 15,0 0-15,22 0 0,-22 0 16,0-1-16,0 1 16,0 0-1,0 42 1,0 0 0,-22 1-16,22 20 15,0-21-15,0 0 0,0 22 0,0-1 16,0-21-16,0 21 0,0 1 0,0 20 15,0-20-15,0 20 0,0 1 16,0-1-16,0-21 0,0 22 0,0-1 16,0 1-16,22-1 0,-22-20 0,21 20 15,-21 1-15,0-22 0,0 22 16,0-22-16,0 0 0,0 1 16,0-1-16,0 0 0,0 1 0,0-22 15,-21 0-15,-1 0 0,1 0 16,0-21-16,0 0 0,0 0 15,0 0-15,-1-21 0,-20 21 16,21-21-16,-21-21 0,20 20 0,-20-20 16,21 0-16,0-1 0,-22 1 0,43 0 15,0-22-15,-21 22 0,21 0 16,0-22-16,0 1 0,0 20 0,21-20 16,1 20-16,-1-20 0,0 21 15,0-22-15,0 22 0,0-1 16,1 1-16,-1 0 0,0 21 0,21-22 15,-21 22-15,1-21 0,-1 21 16,21-1-16,0-20 0,-20 21 0,20 0 16,0 0-16</inkml:trace>
  <inkml:trace contextRef="#ctx0" brushRef="#br1" timeOffset="157799.56">23982 13907 0,'0'0'0,"0"-22"0,0 1 15,0 0-15,0 0 16,0 0-16,0 0 15,-21 21 1,21 21-16,0 21 16,-22-21-16,22 22 0,0-22 15,-21 21-15,21 0 0,-21 22 0,0-22 16,21 1-16,-21-1 0,0 21 16,21-20-16,-22-1 0,1 22 15,21-22-15,-21-21 0,21 21 0,0 1 0,0-22 16,0 0-16,0 0 0,0 0 15,0 1-15,0-1 16,21-21 15,0-21-31,1-1 0,-1 22 0,0-21 16,21 0-16,-21 0 0,1 0 16,20-22-16</inkml:trace>
  <inkml:trace contextRef="#ctx0" brushRef="#br1" timeOffset="158167.68">24299 14266 0,'21'-21'0,"-42"42"0,42-63 0,-42 42 47,0 21-47,0 0 0,21 1 0,-21-1 16,0 0-16,-1 21 0,22-21 16,0 22-16,0-1 0,-21-21 0,21 22 15,0-22-15,0 0 0,0 0 16,0 0-16,21 0 0,1 1 0,-1-22 15,0 0-15,0 0 0,21 0 0,-20 0 16,-1 0-16,21 0 0,-21 0 16,22 0-16,-22-22 0,0 1 0,21 0 15,-21 0-15,1 0 0,-22-22 16,0 22-16,0-21 0,0 21 16,0-22-16,0 1 0,-22 21 0,1 0 15,0-22-15,0 43 0,0-21 16,0 0-16,-22 21 0,22 0 0,0 0 15,0 0-15,0 0 0,-1 0 16,1 0-16,21 21 16</inkml:trace>
  <inkml:trace contextRef="#ctx0" brushRef="#br1" timeOffset="158415.53">23876 14118 0,'0'0'0,"-21"0"0,42 0 31,0 0-31,0 0 16,22 0-16,-1-21 0,0 21 0,1 0 15,-1 0-15,21-21 0,-20 21 16,20 0-16,1 0 0,-22-21 0,22 21 15,-22 0-15,0-21 0,1 21 16,-1 0-16,-21 0 0,0 0 16</inkml:trace>
  <inkml:trace contextRef="#ctx0" brushRef="#br1" timeOffset="158931.26">25993 14457 0,'21'-21'0,"-42"42"0,42-63 0,-21 20 0,0 1 16,0 0-16,0 0 15,0 0-15,-21 21 16,21 21-16,0 21 0,-22-21 16,22 22-16,-21-1 0,21 22 15,-21-22-15,21 21 0,0 1 0,0-1 16,-21 1-16,21 21 0,-21-22 16,21 22-16,0-1 0,0-20 0,0 21 15,-21-1-15,21-20 0,0 20 0,0-20 16,0-1-16,0 1 0,0-1 15,0 1-15,0-22 0,0 22 0,0-43 16,0 21-16,0-21 0,0 1 16,0-1-16,0-42 31,0-22-31,21 22 0,-21-21 0,0-1 16,0 1-16,21 0 0</inkml:trace>
  <inkml:trace contextRef="#ctx0" brushRef="#br1" timeOffset="159259.51">25971 14986 0,'0'-85'0,"0"170"0,0-233 0,0 84 0,0 1 16,-21-1-16,21 22 0,0 0 15,0-1-15,0 1 0,0 0 0,0 21 16,0-1-16,0-20 0,21 21 16,22 21-16,-22-21 0,21 0 15,1 21-15,-1 0 0,0 0 0,1 0 16,-1 0-16,0 21 0,1 0 15,-1 0-15,-21 21 0,0 1 0,-21-22 16,0 21-16,0 1 0,0-1 16,-21-21-16,0 21 0,0-20 0,-22 20 15,1-21-15,0 0 0,-1 0 0,1-21 16,21 22-16,-21-1 0,20-21 16,-20 0-16,21 0 0,21 21 15,21-21 16,0 0-31,0-21 0,1 0 16,-1 21-16,0-22 0,0 22 16,21-21-16,-20 0 0,-1 21 0</inkml:trace>
  <inkml:trace contextRef="#ctx0" brushRef="#br1" timeOffset="159604.35">26522 14605 0,'21'0'0,"0"0"31,0 0-15,0-21 0,1 21-16,-1 0 0,0 0 0,0-21 15,0 21-15,22-21 0,-22 21 0,0-22 16,0 1-16,21 21 0,-20-21 16,-1 21-16,0 0 0,-21-21 0,0 0 15,-21 21 1,0 0-16,-22 0 0,22 0 15,0 21-15,-21-21 0,20 21 16,1 0-16,0 0 0,0 1 0,0-1 16,21 0-16,-21 21 0,21-21 0,0 1 15,0-1-15,0 0 16,0 0-16,21 0 0,0 0 0,0-21 16,0 22-16,0-22 0,1 0 0,-1 0 15,0 0-15,0 0 0,21 0 16,-20 0-16,20 0 0,-21 0 0,0-22 15,0 22-15,22-21 0</inkml:trace>
  <inkml:trace contextRef="#ctx0" brushRef="#br1" timeOffset="159996.14">27178 14520 0,'0'0'0,"0"-21"16,0 0-1,21 21 16,0 0-31,0 0 0,1 0 16,-1 0-16,0 21 0,-21 0 16,0 1-16,0-1 0,21 0 15,-21 0-15,0 0 0,0 0 0,0 22 16,0-22-16,0 0 0,0 0 0,0 0 16,-21 1-16,21-1 0,-21-21 15,21 21-15,-21-21 0,21 21 16,0-42-1,0 0 1,0 0-16,0-1 16,21 1-16,-21 0 0,21 0 15,0-21-15,0 20 0,0-20 0,1 21 16,-1-21-16,0 20 0,0 1 16,-21 0-16,21 0 0,0 0 0,1 21 15,-22-21-15,21 21 0,0 0 16,0 0-16,-21 21 15,0 0 1</inkml:trace>
  <inkml:trace contextRef="#ctx0" brushRef="#br1" timeOffset="162031.26">27580 14753 0,'0'0'0,"0"21"15,0 1-15,21-1 16,-21 0-16,21-21 0,1 0 0,20 0 15,-21 0-15,21 0 0,-20 0 0,20 0 16,0 0-16,-21 0 0,22-21 16,-22 0-16,21-1 0,-21 1 0,22 0 15,-22 0-15,0-21 0,0 20 16,0-20-16,1 21 0,-22-21 0,0-1 16,0 1-16,0 21 0,0-22 15,0 22-15,0-21 0,0 21 16,0 0-16,-22 21 15,1 0-15,0 0 16,0 21-16,21 0 0,-21 0 0,0 21 16,21-20-16,-22 20 0,1 0 15,0 22-15,21-22 0,-21 0 0,21 1 16,-21-1-16,21 22 0,0-22 0,-21 21 16,-1-20-16,22 20 0,-21-20 15,21 20-15,-21 1 0,21-1 0,0-21 16,-21 22-16,21-1 0,-21-20 0,21 20 15,0-20-15,0-1 0,0 0 16,-21 1-16,21-1 0,-22 0 16,22 1-16,-21-1 0,21 0 15,0-21-15,0 22 0,0-22 0,0 0 16,0 0-16,0 0 0,0 1 0,21-22 31,1 0-31,-1-22 0,0 1 16,0 0-16,21 0 0,1-21 0,-22 20 15,21-20-15,1 0 0,-22 21 16,21-43-16,0 22 0,-20-1 0,-1-20 16,0-1-16,0 1 0,-21 21 0,0-22 15,0 1-15,0-1 0,0 1 16,0 20-16,-21 1 0,0 21 16,0 0-16,-1-1 0,1 1 15,0 0-15,0 21 0,0 0 0,21-21 16,21 0 15,0 21-31,0-21 0,0 21 16,22-22-16,-22 22 0,21-21 15,-21 0-15,22 0 0,-22 21 0,21-21 16,-21 0-16,1-1 0,-1 1 16,0 0-16,0 0 0,0 0 0,-21 0 15,0-1-15,21 1 0,-21 0 16,22 0-16,-22 0 15,0 0-15,0-1 0,0 1 16,0 42 15,0 1-31,0-1 16,0 0-16,0 0 0,0 0 16,0 0-16,0 1 0,0-1 0,0 0 15,0 0-15,0 0 0,21 0 16,0 1-16,0-22 0,0 0 15,0 0-15,1 0 16,-1 0-16,0 0 0,0 0 0,0 0 16,0-22-16,1 1 0,-1 0 15,0 0-15,21 0 0,-21 0 16,-21-22-16,22 22 0,-22-21 0,0 21 16,0-22-16,0 1 0,0 21 15,0 0-15,-22-22 0,1 22 0,0 0 16,0 21-16,-21-21 0,20 21 0,1 0 15,0 0-15,-21 0 0,21 0 16,-1 21-16,1 0 0,0 0 0,0 0 16,21 22-16,0-22 0,-21 21 15,21-21-15,0 22 0,0-22 0,0 0 16,0 21-16,0-20 0,21-1 16,0 0-16,0 0 0,0 0 15,1-21-15,-1 21 0,0-21 0,21 0 16,-21 0-16,22 0 0,-22 0 15,21 0-15,-21 0 0,22-21 0,-22 0 16,21 0-16,-21 0 0,22 0 16,-22-1-16,21-20 0,-21 21 0,22-21 15,-22 20-15,0-20 0,-21 21 0,21 0 16,-21 0-16,0-1 0,21 22 16,-21 22-1,-21-1-15,21 0 16,-21 0-16,0 0 0,21 0 0,0 22 15,0-22-15,0 21 16,0-21-16,0 1 0,0-1 0,0 0 16,0 0-16,0 0 0,21-21 0,0 21 15,0-21-15,1 0 0,-1 0 16,0 0-16,0 0 0,0 0 0,0 0 16,22-21-16,-22 0 0,0 21 15,0-21-15,0 0 0,1-22 0,-1 22 16,0-21-16,0 21 0,0-22 15,0 22-15,1-21 0,-1 21 16,-21 0-16,0-1 0,0 44 31,0-1-31,0 0 0,-21 0 16,-1 0-16,22 0 0,-21 22 16,21-22-16,0 21 0,-21-21 0,21 1 15,-21-1-15,21 0 0,0 0 16,0 0-16,0 0 0,0 1 15,0-44 17,0 1-32,0 0 0,0-21 15,0 21 1,21-1-16,0 1 0,-21-21 0,21 21 0,1-22 16,-1 1-16,0 21 15,0 0-15,0 0 0,-21-1 0,21 1 16,1 0-16,-1 21 0,0 0 15,0 21 1,-21 0-16,0 22 16,0-22-16,0 0 0,0 21 0,0-20 15,0-1-15,0 21 0,0-21 0,0 0 16,0 1-16,0-1 0,21 0 16,-21 0-16,0-42 46,21 0-30,-21 0-16,0-1 0,22 1 16,-1 0-16,0 0 0,-21 0 0,42-22 15,-21 22-15,1 0 0,20-21 16,-21 21-16,0-1 0,0 22 0,1-21 16,-1 21-16,0 0 0,-21 21 15,0 1 1,0-1-16,0 21 0,0-21 15,-21 22-15,0-22 0,21 0 16,-22 21-16,22-21 0,0 22 0,0-22 16,0 0-16,0 0 0,0 0 15,22 1-15,-1-22 0,0 21 0,0-21 16,0 0-16,0 0 0,1 0 16,-1 0-16,0 0 0,0 0 0,21-21 15,-20 21-15,-1-22 0,0 1 16,21 0-16,-21 0 0,1 0 0,-22 0 15,21-22-15,-21 22 0,21 0 16,-21 0-16,0 0 0,0-1 0,-21 22 16,0 0-1,-1 0-15,-20 0 0,0 0 16,-1 0-16</inkml:trace>
  <inkml:trace contextRef="#ctx0" brushRef="#br1" timeOffset="163288.04">15452 16256 0,'0'-21'0,"0"42"0,0-63 0,0 21 15,0-22-15,0 22 0,0 0 0,0 0 16,0 0-16,0-1 0,0 1 0,0 0 16,0-21-16,0 21 0,0-1 15,0 1-15,0 0 0,0 42 31,0 0-15,0 22-16,0-1 16,0 0-16,0 1 0,0 20 0,0-20 15,0 20-15,0-21 0,0 22 16,0-22-16,0 1 0,-22 20 0,22-21 16,-21 1-16,21-1 0,0 0 15,-21-20-15,21 20 0,-21-21 0,0 0 16,21 0-16,0 1 0,0-1 0,-21-21 15,-1 0 1,22-21-16,0-1 0,0 1 16,0 0-16,0-21 0,0 21 15,0-22-15,0 22 0,0-21 0,0-1 16,0 22-16,22-21 16,-1 0-16,0 20 0,21-20 0,-21 21 15,22 0-15,-1 0 0,0-1 16,1 22-16,-22 0 0,21 0 0,1 0 15,-22 0-15,21 22 0,-21-1 16,0 0-16,1 0 0,-1 0 0,-21 0 16,0 22-16,0-22 0,0 21 0,0-21 15,-21 22-15,-1-22 0,1 0 16,0 21-16,0-20 0,0-1 0,0 0 16,-1 0-16,1-21 0,0 0 15,0 0-15,0 0 0,0 0 16,-1 0-1,22-21-15,-21 21 0,21-21 16,0 0-16,0-1 16,0 1-16,0 0 0,21 21 15,1-21-15,-1 0 0,0 0 16,0-1-16</inkml:trace>
  <inkml:trace contextRef="#ctx0" brushRef="#br1" timeOffset="163659.84">15875 16404 0,'0'0'0,"21"-21"15,-21 0-15,21 21 0,0-21 16,1 21 0,-1-21-16,0 21 15,0 0-15,0 0 0,0 0 16,1 0-16,-1 0 0,0 0 0,0 0 16,21 21-16,-20 0 0,-1 0 15,0 0-15,0 0 0,-21 1 0,0-1 16,0 0-16,0 21 0,0-21 15,0 1-15,0-1 0,-21 0 0,0 0 16,21 0-16,-21 0 0,-1 1 16,1-22-16,21 21 0,-21-21 15,21-21 1,0-1-16,0 1 16,0 0-16,0-21 0,0 21 0,21-1 15,-21-20-15,21 21 0,1 0 16,-1-22-16,0 22 0,0 0 0,0 0 15,0 0-15,1 0 0,-1-1 16,0 22-16,0-21 0,0 21 0,0 0 16,1 0-16,-1 0 15,0 0-15,0 0 16,-21 21-16</inkml:trace>
  <inkml:trace contextRef="#ctx0" brushRef="#br1" timeOffset="164123.54">16827 16298 0,'0'0'0,"0"-21"0,0 0 31,-21 21-31,0 0 16,0 21-16,0 0 15,0-21-15,21 22 0,-22-1 0,1 21 16,21-21-16,-21 0 0,21 22 15,0-22-15,0 0 0,0 21 0,0-20 16,0 20-16,0-21 0,0 0 16,0 0-16,21 1 0,0-1 15,1-21-15,-1 0 0,0 0 0,21 0 16,-21 0-16,1 0 0,20-21 16,-21-1-16,21 1 0,-20 0 0,-1 0 15,0 0-15,21 0 0,-42-22 16,0 22-16,21-21 0,-21 21 0,0-22 15,0 1-15,-21 0 0,21-1 16,-21 22-16,0-21 0,-21 21 0,20-1 16,1 1-16,0 0 0,-21 21 15,21 0-15,-1 0 0,1 21 0,0 0 16,0 1-16,0-1 0,0 0 16,-1 0-16,22 21 0,0-20 15,-21 20-15,21-21 0,0 21 0,0-20 16,0-1-16,0 0 0,0 0 15,0 0-15,21 0 0,1-21 0,-1 0 16,0 0-16,0 0 0,0 0 0,22 0 16</inkml:trace>
  <inkml:trace contextRef="#ctx0" brushRef="#br1" timeOffset="164679.29">17314 16235 0,'0'0'16,"0"-21"-16,0 0 15,0 42 1,0 0-16,0 0 0,0 0 0,0 0 16,-21 1-16,21 20 0,0-21 15,-21 21-15,21-20 0,0-1 0,0 21 16,0-21-16,0 0 0,0 1 16,0-1-16,0 0 0,0 0 0,21-21 31,0 0-31,0-21 15,-21 0-15,22 0 0,-1-1 16,0 1-16,-21 0 0,21 0 16,0-21-16,0 20 0,-21 1 0,22 0 15,-1 0-15,-21 0 0,21 0 16,0 21-16,-21 21 31,0 0-31,21 0 0,-21 21 0,0-20 16,0-1-16,0 0 0,0 0 0,0 21 15,0-20-15,21-1 0,-21 0 16,22-21-16,-1 21 0,0 0 0,0-21 16,0 0-16,0 0 0,1 0 15,-1 0-15,21 0 0,-21 0 16,0-21-16,1 0 0,-1 0 16,0 0-16,0-1 0,0 1 0,-21-21 15,0 21-15,0-22 0,0 22 0,0-21 16,0 21-16,0-22 0,0 22 15,0 0-15,0 0 0,-21 0 16,0 21-16,21 21 31,0 0-15,0 0-16,0 0 16,21 1-16</inkml:trace>
  <inkml:trace contextRef="#ctx0" brushRef="#br1" timeOffset="165119.04">18500 16235 0,'0'0'0,"-22"-42"16,1 42 0,0 0-16,0 0 0,0 0 0,-22 0 15,22 0-15,0 21 0,0 0 16,-21 0-16,20-21 0,1 21 0,0 0 15,0 1-15,21-1 0,0 0 16,0 0-16,0 0 0,0 0 16,21 1-16,0-22 0,0 0 15,1 0-15,-1 21 0,21-21 16,-21 0-16,0 0 0,22 0 0,-22 21 16,21-21-16,-21 21 0,1-21 15,-1 21-15,0-21 0,0 21 0,-21 1 16,0-1-1,0 0-15,-21 0 0,0-21 16,-22 21-16,22-21 0,-21 21 0,21-21 16,-22 0-16,22 22 0,0-22 15,-21 0-15,21 0 0,-1 0 0,1 0 16,0 0-16,0 0 16,0 0-16,0-22 15,21 1 1,0 0-1,21 21-15,0-21 0,0 21 16,-21-21-16</inkml:trace>
  <inkml:trace contextRef="#ctx0" brushRef="#br1" timeOffset="165499.82">18796 16510 0,'0'0'0,"42"0"16,-21 0-16,-21-21 16,22 21-16,-1 0 0,-21-21 15,21 0-15,0 21 0,0-22 0,-21 1 16,0 0-16,21 21 0,-21-21 16,22 0-16,-22 0 0,0-1 0,0 1 15,0 0-15,-43 0 16,22 21-16,0 0 15,0 21-15,0 0 16,-1 0-16,1 1 0,21-1 0,-21 0 16,21 21-16,-21-21 0,21 1 15,-21-1-15,21 21 0,0-21 0,0 0 16,0 1-16,0-1 0,0 0 16,0 0-16,21-21 0,-21 21 0,21-21 15,0 0-15,0 0 16,1 0-16,-1 0 0,0 0 0,0 0 15,0 0-15,0-21 0,1 0 16,-1 21-16,0-21 0,0 0 0,0-1 16</inkml:trace>
  <inkml:trace contextRef="#ctx0" brushRef="#br1" timeOffset="165883.6">19262 16320 0,'0'0'0,"0"-22"31,21 22-31,0 0 16,0 0-16,0 0 16,0 0-16,1 0 0,-1 22 0,0-22 15,0 21-15,0 0 0,0-21 16,1 21-16,-1 0 0,-21 0 0,21 1 16,-21-1-16,21 0 0,-21 0 15,0 0-15,0 0 0,0 1 16,0-1-16,0 0 0,-21 0 0,0-21 0,21 21 15,-21-21-15,-1 0 32,22-21-17,0 0-15,0 0 16,0 0-16,22-22 0,-22 22 16,21 0-16,0-21 0,0 20 0,-21-20 15,21 21-15,0 0 0,1-22 0,-1 22 16,0 21-16,0-21 0,-21 0 15,21 21-15,0 0 16,1 0-16,-22-21 16</inkml:trace>
  <inkml:trace contextRef="#ctx0" brushRef="#br1" timeOffset="168155.39">20722 16510 0,'0'21'0,"0"0"16,0 1-1,0-1-15,0-42 63,0-1-48,0 1-15,21 0 0,-21 0 16,21 0-16,-21 0 0,22-22 16,-22 22-16,21-21 0,0-1 0,0-20 15,0 21-15,0-1 0,1-20 16,-1 20-16,0-20 0,21 21 0,-21-1 16,1 22-16,-1-21 0,21 21 15,-21 21-15,0 0 0,1 0 0,-1 0 16,0 0-16,-21 21 0,21 21 15,-21-21-15,0 0 0,0 1 16,0 20-16,0-21 0,0 0 0,0 0 16,0 1-16,21-1 15,0-42 17,-21-1-32,22 1 15,-22 0-15,0 0 0,0 0 0,0 0 16,0-1-16,0 1 0,0-21 15,0 21-15,-22 0 0,1-1 0,0 1 16,0 0-16,0 21 16,0 0-16,-1 0 0,1 0 15,0 21-15,0 0 16,0 1-16,0 20 0,-1 0 0,22 1 16,-21-1-16,0 21 0,21-20 15,-21 20-15,21-20 0,0 20 16,0-21-16,0 1 0,0-1 0,0 0 15,0 1-15,21-1 0,0-21 16,0 0-16,1 1 0,-1-1 0,0 0 16,0-21-16,21 0 0,-20 0 15,20 0-15,-21 0 0,21 0 0,-20 0 16,20-21-16,0 21 0,-21-21 16,22-1-16,-22 1 0,21 0 0,-21-21 15,1 21-15,-22-1 0,0-20 16,21 21-16,-21-21 0,0 20 0,21 1 15,-21 0-15,0 0 0,0 0 0,0 42 32,0 0-17,0 0-15,0 0 0,0 1 16,-21-1-16,21 21 0,0-21 0,-21 0 16,21 1-16,0-1 0,0 21 0,0-21 15,21 0-15,0 1 16,0-22-16,0 0 0,22 21 0,-22-21 15,21 0-15,-21 0 0,22 0 16,-22 0-16,21-21 0,-21-1 0,22 22 16,-22-21-16,21 0 0,-21 0 0,-21 0 15,21-22-15,-21 22 0,0 0 16,0-21-16,0 21 0,0-22 16,0 1-16,-21 21 0,0 0 15,0-22-15,-21 43 0,20-21 0,-20 21 16,21 0-16,-21 0 0,20 0 15,-20 21-15,0-21 0,21 21 0,-1 22 16,1-22-16,0 21 0,0-21 0,21 22 16,0-22-16,0 21 0,0-21 15,0 1-15,21 20 0,0-21 0,22 0 16,-22 0-16,21-21 0,0 22 16,-20-22-16,20 0 0,0 0 0,22 0 15,-22 0-15,0-22 16,1 22-16,-1-21 0,-21 0 0,22 0 15,-1 0-15,-21 0 0,0-1 0,0-20 16,1 21-16,-1 0 0,-21 0 16,0-1-16,0 1 0,0 0 0,0 0 15,0 42 1,0 0 0,0 0-16,0 1 15,0-1-15,0 21 0,0-21 0,0 0 16,-21 1-16,21-1 0,0 0 0,0 0 15,-22 0-15,22 0 0,0 1 16,0-1-16,0 0 16,0-42 15,0 0-31,0-1 16,22 1-16,-22-21 0,0 21 15,21 0-15,0-22 0,-21 1 0,21 21 16,0 0-16,0-22 0,1 22 15,-22 0-15,21 21 0,0 0 16,-21 21 0,21 0-16,-21 0 0,0 1 15,0-1-15,0 21 0,0-21 16,0 0-16,0 1 0,0-1 16,0 0-16,0 0 0,21 0 0,-21 0 15,21 1-15,1-22 16,-1 0-16,0 0 0,0 0 15,0 0-15,0 0 0,1 0 16,-1 0-16,0-22 0,0 1 0,0 0 16,0 0-16,22 0 0,-22 0 0,0-22 15,0 22-15,-21 0 0,21 0 16,1-22-16,-1 22 0,-21 0 16,0 0-16,0 42 31,0 0-31,0 0 0,0 1 15,0-1-15,0 0 0,0 0 16,0 0-16,0 0 0,0 1 0,0-1 16,0 0-16,0 0 15,0 0-15,21-21 0,0 21 0,0-21 16,0 0-16,1 0 0,20 0 16,-21 0-16,0 0 0,0 0 0,22 0 15,-22 0-15,0-21 0,0 21 0,0-21 16,1 0-16,-22 0 0,0 0 15,21-1-15,-21 1 0,21-21 0,-21 21 16,0 0-16,0-1 0,0 1 16,0 0-16,0 0 0,0 0 15,-21 21 1,0 21 0,21 0-16,0 0 0,0 0 0,0 1 15,-22 20-15,22-21 0,0 21 16,-21 1-16,21-22 0,0 21 0,0 22 15,-21-22-15,21 22 0,0-22 16,0 21-16,0 1 0,0-1 0,0-20 16,0 20-16,0 1 0,0-1 0,0-20 15,-21 20-15,21 1 16,0-22-16,-21 0 0,21 22 0,0-22 16,0 0-16,0 1 0,-21-22 15,21 21-15,0-21 0,0 1 16,0-44-1,0 1 1,0 0-16,0 0 0,0-21 16,21 20-16,-21-20 0,0 0 0,21-22 15,0 22-15,0-22 0,-21 1 16</inkml:trace>
  <inkml:trace contextRef="#ctx0" brushRef="#br1" timeOffset="168447.51">23410 16468 0,'0'0'0,"0"-43"0,0 1 15,0 0-15,0 21 0,0-1 16,-21 1-16,21 0 0,0 0 0,0 0 16,0 0-16,21 21 15,0-22-15,1 22 16,20 0-16,-21 0 0,21 0 0,-20 0 16,20 0-16,0 22 0,-21-22 15,22 21-15,-22 0 0,0 0 0,-21 21 16,0-20-16,0-1 0,0 0 15,0 0-15,0 21 0,-21-20 16,0-1-16,0-21 0,-22 21 0,22 0 16,-21 0-16,21-21 0,-22 21 15,22-21-15,-21 0 0,21 0 0,-1 0 16,1 0-16,0 0 0,0 0 16,21-21-1,0 0-15</inkml:trace>
  <inkml:trace contextRef="#ctx0" brushRef="#br1" timeOffset="172050.4">24109 16362 0,'0'-21'16,"0"0"-1,21 21-15,0-22 0,0 1 16,0 0-16,1 0 16,-22 0-16,21 0 15,-21-1-15,0 1 0,0 0 16,0 0-16,0 0 0,0 0 16,0-1-16,0 1 0,0 0 0,0 0 15,-21 21-15,-1 0 0,1 0 16,0 0-16,0 0 0,0 0 0,0 0 15,-1 21-15,-20 0 0,21 0 16,0 1-16,-22 20 0,22-21 0,0 21 16,0-20-16,21 20 0,0-21 15,-21 0-15,21 0 0,0 1 16,0-1-16,0 0 0,21-21 16,0 0-16,0 0 15,0 0-15,1 0 0,-1 0 0,21-21 16,-21 21-16,0-21 0,1-1 15,-1 22-15,0-21 0,0-21 0,0 21 16,0 0-16,-21-1 0,0 1 16,22 0-16,-22-21 0,0 21 0,21 21 15,-21-22-15,0 1 0,0 42 32,0 1-32,0-1 15,0 0-15,0 21 0,0-21 16,0 22-16,0-22 0,0 0 0,0 21 15,0-20-15,0 20 0,0-21 16,21 0-16,0 0 0,0 1 0,0-1 16,1 0-16,-1-21 15,0 0-15,0 0 0,0 0 0,0 0 16,1 0-16,-1 0 0,0 0 16,0 0-16,0-21 0,0 21 0,1-21 15,-1-1-15,0 22 0,0-21 16,-21 0-16,21 0 0,0-21 15,-21 20-15,22 1 0,-1-21 0,0 21 16,-21-22-16,21 22 0,0-21 16,0 21-16,-21-22 0,0 22 0,22-21 15,-22 21-15,21-22 0,-21 22 16,0 0-16,0 0 0,0-21 0,0 20 16,21 1-16,-21 0 15,0 42 16,0 0-31,0 1 16,-21 20-16,21 0 0,0 1 0,0 20 16,-21-21-16,21 1 0,-22 20 15,22-20-15,0-1 0,0 0 16,0 1-16,0-1 0,0-21 16,22 21-16,-1-20 0,0-1 0,0-21 15,0 21-15,22-21 0,-22 0 16,21 0-16,-21 0 0,0 0 0,22 0 15,-22 0-15,21-21 0,-21 21 16,22-21-16,-22-1 0,0 1 0,0 0 16,0-21-16,1 21 0,-22-1 0,0-20 15,0 21-15,0 0 0,0-22 16,0 22-16,0 0 0,-22 21 0,1-21 16,0 21-16,0 0 0,0 0 15,0 0-15,-1 21 0,-20 0 16,21 0-16,0 1 0,0-1 15,-1 0-15,1 21 0,0-21 0,0 22 16,21-22-16,-21 0 0,21 0 16,0 0-16,0 1 0,0-1 0,21-21 15,0 21-15,0-21 0,0 0 0,22 0 16,-22 0-16,0 0 16,0 0-16,0-21 0,1 0 0,-1-1 15,0 1-15,0 0 0,0 0 16,0 0-16,-21 0 0,0-22 0,22 22 15,-22-21-15,0 21 0,0-1 16,21 22-16,-21-21 0,0 42 31,0 1-31,-21-1 16,21 0-16,0 0 0,0 0 0,0 0 16,0 22-16,0-22 0,0 0 15,0 0-15,0 0 0,0 1 0,21-22 16,-21 21-16,21-21 0,0 0 15,0 0-15,22 0 0,-22 0 0,0 0 16,21 0-16,-21 0 0,22-21 16,-1-1-16,-21 1 0,22 0 0,-22 0 15,21 0-15,-21-22 0,0 22 16,1-21-16,-22 0 0,0-22 16,0 22-16,0-1 0,0 1 0,0 0 15,0-1-15,0 1 0,0 21 16,0 0-16,-22 21 15,1 0-15,21 21 0,-21 0 16,21 21-16,0 1 0,-21-1 0,21 0 16,0 1-16,-21 20 0,21-20 15,0-1-15,0 0 0,0 1 0,-21-22 16,21 21-16,0-21 0,-22 0 0,22 1 16,0-1-16,0 0 0,-21-21 15,21 21-15,0-42 31,0 0-31,21 0 16,-21-1-16,22 1 0,-1-21 16,0 21-16,0 0 0,0-22 0,0 22 15,22 0-15,-22 0 0,0 0 0,0-1 16,22 22-16,-22 0 0,0 0 16,0 0-16,0 0 0,0 0 0,22 22 15,-22-22-15,0 21 0,0 0 16,0 0-16,1 21 0,-22-20 0,0-1 15,21 0-15,-21 0 16,0 0-16,0 0 0,0 1 0,0-1 0,-21 0 16,-1 0-1,1 0-15,0-21 0,0 0 0,0 0 16,0 0-16,-1 0 0,1 0 0,0 0 16,0 0-16,0-21 15,21 0-15,-21 21 0,21-21 0,-22 21 16,22 21 31,0 0-47,22-21 0,-1 0 15,0 21-15,0-21 0,0 0 16,22 0-16,-22 0 0,21 0 16,-21 0-16,22 0 0,-1 0 0,0 0 15,1 0-15,-22-21 0,21 21 16,-21-21-16,0 0 0,1 0 0,-1-1 15,0 1-15,0-21 0,0 21 16,0-22-16,-21 22 0,0-21 0,22 21 16,-22-22-16,0 22 0,0 0 15,0 42 1,0 0-16,0 1 16,-22-1-16,22 21 0,0-21 15,0 0-15,0 22 0,0-22 0,0 0 16,0 0-16,0 22 15,0-22-15,0 0 0,22 0 16,-1-21-16,0 0 0,21 0 16,-21 0-16,1 0 0,20 0 0,-21 0 15,21 0-15,-20 0 0,20-21 0,-21 0 16,21 0-16,-20-1 0,-1-20 16,0 21-16,0-21 0,0-1 0,0-20 15,-21 20-15,22-20 0,-22-1 16,0 1-16,21 21 0,-21-22 0,0 22 15,0-1-15,0 1 0,0 21 16,0-21-16,-21 42 0,-1-22 16,1 22-16,0 0 15,0 0-15,21 22 0,-21-1 16,21 0-16,-21 21 0,21-21 0,-22 22 16,22 20-16,0-20 0,0 20 15,0-21-15,0 22 0,0-22 0,0 1 16,0-1-16,22 0 0,-1 1 15,-21-1-15,21-21 0,0 21 0,0-20 16,0-1-16,1-21 0,-1 21 16,0-21-16,0 0 0,0 0 15,0 0-15,22 0 0,-22 0 0,0-21 16,0 0-16,-21-1 0,21 1 0,1 0 16,-1 0-16,0-21 0,-21 20 15,0-20-15,0 21 0,0 0 16,0 0-16,0-1 0,0 44 31,0-1-31,0 0 16,0 21-16,-21-21 0,21 1 15,0-1-15,0 0 0,0 0 0,0 0 16,0 0-16,0 1 0,21-22 16,-21 21-16,21-21 0,0 0 0,0 0 15,1 0-15,-1 0 0,0 0 16,21 0-16,-21 0 0,1 0 0,-1-21 15,0-1-15,21 1 0,-21 0 16,1-21-16,41-43 16,-42 43-16,0-22 0,1 1 0,-1 20 15,0-20-15,-21-1 0,0 22 16,0 0-16,0-1 0,0 1 0,0 0 16,0 21-16,0-1 0,0 1 15,0 0-15,-21 21 0,0 0 16,-1 0-16,1 21 0,21 0 15,-21 1-15,21-1 16,-21 21-16,21 0 0,-21 1 0,21-1 16,0 22-16,0-22 0,0 21 0,0-20 15,0-1-15,0 22 0,0-22 16,0 0-16,0-21 0,0 22 16,0-22-16,0 21 0,21-21 0,0 1 15,0-1-15,0-21 0,1 0 16,-1 0-16,0 0 0,0 0 15,0 0-15,22-21 0,-22-1 0,0 1 16,0 0-16,0 0 16,0 0-16,1 0 0,-1-1 0,0-20 15,0 21-15,-21 0 0,0 0 16,21 21-16,-21-22 0,0 44 31,0-1-31,0 0 16,0 0-16,0 0 0,0 0 15,0 1-15,0-1 0,21 0 0,1 0 16,-22 0-16,21-21 0,0 21 16,0-21-16,0 0 0,0 22 15,1-22-15,-1 0 0,0 0 0,0 0 16,0 0-16,0 0 0,-21-22 16,22 22-16,-1-21 0,0 0 15,-21 0-15,21 0 0,-21 0 16,21-22-16,-21 22 0,21 0 0,-21 0 15,0 0-15,0-1 0,0 1 16,0 42 15,0 1-15,0-1-16,-21 0 0,21 0 16,0 0-16,-21 0 15,21 1-15,-21 20 0,21-21 0,0 0 16,-21 22-16,21-22 0,0 21 15,0 0-15,0-20 0,0 20 16,-21 21-16,21-20 0,-22-1 16,1 0-16,21 22 0,-21-22 0,0 1 15,21-1-15,-21 0 0,0 1 16,21-1-16,0-21 0,0 21 0,-22-20 16,22 20-16,-21-21 0,21 0 15,-21 0-15,21 1 0,-21-22 16,0 0-16,0 21 0,-1-21 15,1 0-15,0 0 16,0-21 0,0-1-16,21 1 15,0 0-15,0 0 16,0 0-16,0 0 0,0-22 0,0 1 16,0 0-16</inkml:trace>
  <inkml:trace contextRef="#ctx0" brushRef="#br1" timeOffset="172315.07">27792 16108 0,'0'0'16,"0"-21"-16,0 0 15,21 21 1,0-22-16,21 1 15,-20 21-15,20 0 0,-21-21 0,21 21 16,1 0-16,-22 0 0,21 0 16,-21-21-16,22 21 0,-22 0 0,0 0 15,0 0-15,0 0 16,-21-21-16,22 21 0,-22-21 16,0-1-16,-22 22 15,1-21-15</inkml:trace>
  <inkml:trace contextRef="#ctx0" brushRef="#br1" timeOffset="172567.93">26987 15748 0,'0'0'0,"-21"0"31,0 0-31,21-21 16,-21 21 46,0 0-62,0 0 0</inkml:trace>
  <inkml:trace contextRef="#ctx0" brushRef="#br1" timeOffset="173007.96">24469 15939 0,'0'0'0,"21"0"31,0 0-31,21 0 0,1-22 0,-1 22 16,21-21-16,-20 21 0,20-21 15,22 21-15,-22-21 0,1 21 0,-1-21 16,1 21-16,-1-21 0,1 21 16,-22 0-16,22-22 0</inkml:trace>
  <inkml:trace contextRef="#ctx0" brushRef="#br1" timeOffset="173607.39">29400 15748 0,'0'0'0,"-21"0"15,42 0 16,22 0-31,-22 0 0,21 0 0,1 0 16,-1 0-16,0 0 0,1-21 0,-1 21 16,21 0-16,-20 0 0,20 0 15,1 0-15,-22 0 0,0-21 0,1 21 16,-22 0-16,0 0 16,-42 0-1,0 0-15,0 0 0,-1 0 16,1 0-16,-21 0 0,21 0 0,0 0 15,-1 0-15,1 0 0,0 0 16</inkml:trace>
  <inkml:trace contextRef="#ctx0" brushRef="#br1" timeOffset="173839.28">29739 15685 0,'0'21'0,"-42"63"15,42-62 1,-21 20-16,21 0 0,0 1 15,0-1-15,-22 0 0,22 22 0,-21-22 16,21 0-16,-21 1 0,21-1 16,0 0-16,0 1 0,0-22 0,-21 21 15,21-21-15,0 1 0,0-1 16,0 0-16,21-21 31,0-21-31,0 0 0,1 21 16,-1-22-16,0 1 0</inkml:trace>
  <inkml:trace contextRef="#ctx0" brushRef="#br1" timeOffset="175955.88">29951 16129 0,'0'0'0,"21"0"47,0 0-47,0 0 15,0 0-15,1 0 0,-1 0 0,0 0 16,21-21-16,-21 0 0,22 21 16,-22-21-16,0-1 0,0 1 0,0 0 15,1 0-15,-22 0 0,21 0 16,-21-1-16,0 1 16,0 0-16,-21 21 0,-1 0 0,1 0 15,0 0-15,0 0 0,0 0 16,-22 21-16,22 0 0,-21 22 15,21-22-15,0 21 0,-1-21 0,1 22 16,0-1-16,21 0 0,0-20 16,0 20-16,0-21 0,0 0 0,0 0 15,0 1-15,21-1 0,0 0 16,1-21-16,-1 0 0,21 0 0,-21 0 16,22 0-16,-1 0 0,0 0 15,1 0-15,-1-21 0,0 0 0,1-1 16,20 1-16,-21 0 0,1 0 15,-22-21-15,21 20 0,-21-20 16,1 21-16,-1-21 0,-21 20 16,0-20-16,0 21 0,0 0 15,-21 21 1,-1 0-16,22 21 0,-21 0 0,21 0 16,-21 0-16,21 1 0,0 20 15,0-21-15,0 21 0,0-20 0,0 20 16,0-21-16,21 0 0,0 0 15,-21 1-15,22-1 0,-22 0 0,21 0 16,-21 0 0,-21-21 15,-1 0-31,1-21 0,0 21 0,0-21 16,0 0-16,0 21 0,-1 0 15,1-21-15,0 21 0,0 0 16,21 21-1,21 0 1,0 0-16,0-21 16,1 21-16,20-21 0,-21 0 0,0 21 15,22-21-15,-22 0 0,21 0 16,-21 0-16,22 0 0,-1 0 16,-21 0-16,21-21 0,1 21 15,-22-21-15,21 0 0,-21 0 0,22 0 16,-22-1-16,0-20 0,0 21 15,0-21-15,1-1 0,-1-20 0,0 20 16,0 1-16,0-21 0,-21 20 16,21-20-16,-21 20 0,22 1 0,-22 0 15,0-1-15,21 22 0,-21-21 16,0 21-16,-21 42 31,21 0-31,-22 0 0,1 22 16,0-1-16,21 0 0,-21 1 15,0-1-15,21 21 0,0-20 16,0-1-16,-21 22 0,21-22 0,0 0 16,0 1-16,0-1 0,0-21 15,0 21-15,0-20 0,0-1 0,0 0 16,21-21-16,0 21 0,0-21 16,0 0-16,0 0 0,1 0 0,-1 0 15,21 0-15,-21-21 0,0 21 16,1-21-16,-1 0 0,0-1 0,0 1 15,0-21-15,0 21 0,-21 0 16,22-22-16,-22 22 0,0 0 16,0 0-16,0 42 31,0 0-31,0 0 16,-22 22-16,22-22 0,0 0 15,0 21-15,0-21 0,0 1 0,0-1 16,0 0-16,0 0 0,22-21 15,-1 21-15,0-21 0,0 0 0,21 0 16,-20 0-16,-1 0 0,0 0 16,21 0-16,-21 0 0,1-21 0,-1 0 15,0 0-15,0 0 16,0-1-16,-21 1 0,21-21 0,-21 21 16,22 0-16,-22-22 0,0 22 15,0 0-15,0 42 16,0 0-1,-22 22-15,1-22 16,21 0-16,0 0 0,-21 0 0,0 0 16,21 22-16,0-22 15,0 0-15,0 0 0,0-42 47,21 0-31,0 0-16,-21 0 0,21-1 0,1 1 15,-1 0-15,0 0 0,0-21 16,0 20-16,0 1 0,1 0 0,-1 0 16,0 0-16,0 0 0,0 21 15,-21 21 1,0 0-16,0 0 16,0 0-16,0 0 0,0 22 15,0-22-15,0 0 0,0 0 0,0 22 16,21-22-16,1 0 0,-1 0 15,21 0-15,-21-21 0,22 21 16,-1-21-16,0 0 0,1 0 16,-1 0-16,0 0 0,1 0 15,-1 0-15,0 0 0,-21-21 0,22 0 16,-22 0-16,21 0 0,-21 0 16,1-1-16,-1-20 0,0 0 15,-21 21-15,0-22 0,0 1 0,0 21 16,0-22-16,0 22 0,-21 0 15,0 21-15,-1 0 0,-20 0 0,21 0 16,-21 21-16,20 0 0,-20 1 16,0-1-16,21 0 0,-22 21 15,22-21-15,0 22 0,21-22 16,0 0-16,0 0 0,0 0 16,0 1-16,0-1 0,21-21 0,0 0 15,0 21-15,22-21 0,-22 0 16,0 0-16,0 0 0,22 0 15,-22 0-15,0-21 0,-21 0 0,21 21 16,-21-22-16,21 22 0,-21-21 16,0 42 31,0 1-47,0-1 0,0 0 15,-21 21-15,0-21 0,0 22 16,21-22-16,-21 21 15,-1 1-15,1-1 0,0 21 0,0-20 16,-21 20-16,20-20 0,-20 20 16,0 1-16,-1-22 0,-20 21 0,21-20 15,-1 20-15,1-20 0,0-1 16,-1 0-16,1 1 0,21-1 16,-22 21-16,22-20 0,0-22 0,0 21 15,21 1-15,0-22 0,-21 0 16,21 0-16,-21-21 0,21 21 15,0-42 1,0 0 0,0 0-16,0 0 0,0-1 15,0-20-15,0 21 0,0 0 16,0-22-16,0 22 0,0 0 16,0-21-16,0 21 0,21-22 0,0 22 15,-21-21-15,0-1 0,21 22 16,0-21-16</inkml:trace>
  <inkml:trace contextRef="#ctx0" brushRef="#br1" timeOffset="176230.67">32237 15790 0,'-21'0'0,"42"0"0,-64 0 0,22 0 16,21-21-16,-21 21 15,0 0 32,21 21-31,-21-21-1,0 0-15,-1 22 0</inkml:trace>
  <inkml:trace contextRef="#ctx0" brushRef="#br1" timeOffset="176480.77">30840 16066 0,'0'0'0,"21"0"16,0 0-1,0 0-15,0 0 0,1 0 16,20 0-16,-21-22 0,21 22 16,-20 0-16,20 0 0,0-21 0,-21 21 15,22 0-15,-22 0 0,0-21 16,0 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37:33.3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550 0,'-22'-21'16,"1"21"-16,21-21 15,-21 0 1,21 0-16,-21 21 0,0-21 16,21-1-16,0 1 15,0 0 1,21 21 0,0-21-16,0 21 0,0 0 0,1-21 15,20 21-15,0 0 0,-21 0 16,22 0-16,-22 0 0,21 0 0,-21 0 15,22 21-15,-22 0 0,0 0 16,-21 22-16,0-22 0,0 0 16,0 21-16,0 1 0,-42-22 0,21 21 15,-22 0-15,1 1 0,0-1 16,-22 0-16,22-20 0,-22 20 16,22-21-16,0 0 0,-1 0 0,22-21 15,-21 0-15,21 0 16,21-21-1,0 0 1,0 0-16,21 0 0,0 0 16,0 21-16,21-22 0,-20 1 0,20 21 15,0-21-15,1 21 0,-1-21 16,0 21-16,-21 0 0,22 0 16,-1 0-16,0 0 0,1 21 0,-1 0 15,-21 0-15,0 1 0,22-1 16,-22 0-16,0 21 0,-21 1 15,0-1-15,0 0 0,0 1 0,0-1 16,0 0-16,0 1 0,-21-1 16,-21-21-16,20 21 0,-20 1 15,-21-22-15,20 21 0,1-21 16,-22 1-16,22-1 0,0-21 0,-22 0 16,22 21-16,0-21 0,20 0 15,-20 0-15,0 0 0,-1-21 16,22 21-16,-21-21 0,21-1 0,0 1 15,-22 21-15,22-21 0,21 0 16,0 0-16,-21 21 0,21-21 0,0-1 31,21 22-15,0 0-16,0 0 16,1 0-16,-1-21 0,0 21 15</inkml:trace>
  <inkml:trace contextRef="#ctx0" brushRef="#br0" timeOffset="372.22">2180 1207 0,'0'0'16,"0"21"-16,0 0 16,21-21-1,0 0-15,1 0 0,-1 0 16,0 0-16,0-21 16,-21 0-16,21 21 0,-21-22 15,-21 1 1,0 21-1,0 0-15,0 0 16,-1 0-16,1 0 16,21 21-16,-21-21 15,21 22-15,21-22 32</inkml:trace>
  <inkml:trace contextRef="#ctx0" brushRef="#br0" timeOffset="940.91">3895 487 0,'0'0'0,"0"-21"0,0 0 15,0-1-15,0 1 16,0 0-16,0 42 47,0 0-47,0 22 0,0-1 15,0 0-15,0 1 0,-22-1 0,22 22 16,0-1-16,-21 1 0,0 20 16,0-20-16,21-1 0,-21 1 15,0-1-15,-1-20 0,22-1 16,-21 21-16,0-20 0,21-22 0,0 21 16,0-21-16,-21 22 0,21-22 15,0 0-15,-21-21 0,21 21 0,0 0 16,21-42-1,-21 0 1,21 0-16,-21 0 0,0-22 16</inkml:trace>
  <inkml:trace contextRef="#ctx0" brushRef="#br0" timeOffset="1419.71">3535 762 0,'0'0'0,"-43"-21"0,22 0 0,0 0 16,0-1-16,0 1 0,0 0 16,21 0-16,0 0 0,0 0 15,0-1-15,0 1 0,0 0 16,0 0-16,21 0 0,0 21 16,21-21-16,-21-1 0,22 22 15,-1-21-15,22 21 0,-1 0 0,1-21 16,-1 21-16,1 0 0,-1 0 15,1 0-15,-1 0 0,1 21 16,20 0-16,-20 1 0,-1 20 16,1 0-16,-22 1 0,22-1 0,-22 21 15,-21 1-15,0-1 0,-21 1 16,0-1-16,0 1 0,-21 21 0,0-22 16,-21 1-16,-1-22 0,1 21 15,-22 1-15,1-22 0,-1 22 0,1-22 16,-22 0-16,22 1 0,-1-1 15,1-21-15,-1 22 0,1-22 0,-1 0 16,22 0-16,-22-21 0,22 0 16,21 0-16,-21 0 0,20 0 0,1 0 15,0-21-15,0 21 16,21-21-16,0-43 16,0 43-16,0 0 15,0 0-15,21 0 0,0-1 0,0 22 16,1-21-16,-1 0 0,21 21 15,-21-21-15,22 0 0,-1 0 0</inkml:trace>
  <inkml:trace contextRef="#ctx0" brushRef="#br0" timeOffset="1924.09">4784 1334 0,'0'0'0,"0"-22"0,0 1 15,21 0-15,0 0 16,0 0-16,0 21 16,0-21-16,1 21 15,-1 0-15,0 0 16,0 0-16,0 21 0,0 0 15,1 0-15,-1 0 0,0 0 0,0 1 16,0-1-16,0 21 0,-21-21 16,22 0-16,-22 1 0,21 20 0,-21-21 15,0 0-15,0 22 0,0-22 16,0 0-16,0 0 0,-21 0 0,-1 0 16,1-21-16,21 22 15,-21-22-15,0 0 0,0-22 16,21 1-16,0 0 15,0 0-15,0 0 0,0 0 0,0-22 16,0 22-16,0-21 0,0 21 16,0-1-16,21-20 0,-21 21 15,21 0-15,0-22 0,0 22 0,1 0 16,-1 0-16,-21 0 0,21 21 16,0-21-16,0-1 0,0 22 0,1 0 15,-1 0-15,0 0 16,0 0-16,0 0 0,0 0 15,1 0-15</inkml:trace>
  <inkml:trace contextRef="#ctx0" brushRef="#br0" timeOffset="2543.77">5990 1397 0,'0'0'0,"21"0"0,43-85 31,-64 64-31,0 0 0,0 0 0,0 0 16,0 0-16,0-1 0,-21 1 15,-1-21-15,1 21 0,0 0 16,-21-1-16,21 22 0,-22-21 15,22 21-15,-21 0 0,21 0 0,-1 0 16,-20 0-16,21 0 0,0 21 16,0 1-16,-1 20 0,1-21 0,0 21 15,0-20-15,0 20 0,21 0 16,0 1-16,0-1 0,0 0 0,0-21 16,0 22-16,0-22 0,0 21 0,0-21 15,21 1-15,0-1 0,0 0 16,0 0-16,1-21 0,20 0 0,-21 0 15,0 0-15,22 0 0,-22 0 16,21-21-16,-21 21 0,22-21 0,-22 0 16,21-22-16,-21 22 15,0 0-15,1-21 0,-1 20 0,0-20 16,-21 21-16,0-21 0,0 20 16,0-20-16,0 21 0,0 0 0,0-22 15,0 22-15,0 0 16,-21 42-1,21 0-15,0 1 16,-21-1-16,21 0 0,0 21 0,0-21 16,0 22-16,0-22 0,0 21 0,0-21 15,0 1-15,0-1 0,0 0 16,0 0-16,0 0 0,21 0 0,0 1 16,-21-1-16,21-21 15,0 0-15,0 0 0,1 0 16,-1 0-16,0 0 0,-21-21 15,21-1-15,0 1 0,0 0 0</inkml:trace>
  <inkml:trace contextRef="#ctx0" brushRef="#br0" timeOffset="3121.83">6456 1228 0,'0'0'0,"0"-21"0,0-1 16,0 1-16,0 0 0,0 0 15,0 42 16,0 0-31,0 0 0,0 22 16,0-22-16,0 0 0,0 21 0,0-20 16,0 20-16,0-21 0,0 0 15,0 22-15,0-22 0,0 0 0,0 0 16,0 0-16,0 0 0,21-21 31,0 0-31,0 0 0,0 0 16,1-21-16,-1 0 0,0 0 15,-21 0-15,21 0 0,0-1 0,0-20 16,-21 21-16,22 0 0,-1 0 16,-21-1-16,21 1 0,-21 0 15,0 0-15,21 21 16,-21-21-16,0 42 16,0 0-16,0 0 15,0 0-15,0 1 0,0 20 16,0-21-16,0 0 0,0 0 0,0 1 15,0-1-15,0 0 0,21 0 16,-21 0-16,21 0 0,1-21 0,-1 22 16,0-22-16,21 0 0,-21 0 15,1 0-15,20 0 0,-21 0 0,21-22 16,-20 1-16,-1 0 0,0 0 16,0 0-16,0 0 0,0-22 15,-21 22-15,22-21 0,-22-1 0,0 1 16,0 21-16,0-21 0,0 20 15,-22-20-15,1 21 0,21 0 0,-21 0 16,21-1-16,-21 22 16,21-21 31</inkml:trace>
  <inkml:trace contextRef="#ctx0" brushRef="#br0" timeOffset="3682.98">7535 550 0,'0'0'16,"0"-21"-16,0 0 0,-21 21 16,0 0-1,21 21-15,0 0 16,0 1-16,0-1 0,-21 21 15,21-21-15,0 43 0,-21-22 0,21 0 16,0 22-16,-22-1 0,22 1 16,0-1-16,0-20 0,0 20 15,-21-20-15,21 20 0,0-21 0,0 1 16,-21-1-16,21 0 0,0-20 16,0 20-16,0-21 0,0 0 0,0 0 15,0-42 16,0 0-31,0-21 16,0 21-16,0-1 0,0 1 0,21-21 16,-21 0-16,21 20 0,-21-20 15,22 0-15,-1 21 0,-21-22 0,21 22 16,0-21-16,21 21 0,-20-1 16,20 1-16,-21 21 0,21 0 15,1 0-15,-1 0 0,0 0 16,1 21-16,-1 1 0,0-1 0,1 0 15,-22 0-15,21 21 0,-21-20 0,-21 20 16,0 0-16,0-21 0,0 22 16,0-22-16,0 0 0,-21 21 0,0-20 15,-21-1-15,21 21 0,-22-21 16,1 0-16,0 1 0,-1-22 16,1 21-16,0 0 0,-1-21 0,1 0 15,0 21-15,20-21 0,-20 0 0,21 0 16,0 0-16,21-21 15,-21 21-15,21-21 0,0 0 16,0-1-16,0 1 0,0 0 0</inkml:trace>
  <inkml:trace contextRef="#ctx0" brushRef="#br0" timeOffset="4391.82">8742 1291 0,'0'-21'16,"0"0"-16,0 0 15,21 21-15,-21-21 0,0-1 16,0 1-16,0 0 0,0 0 16,0 0-16,0 0 0,0-1 15,-21 1-15,0 0 16,-1 21-16,1 0 0,0 0 0,-21 0 15,21 0-15,-1 0 0,-20 0 16,21 0-16,-21 21 0,20 0 0,-20 22 16,21-22-16,0 21 0,-22-21 15,22 22-15,0-1 0,0 0 0,0-20 16,0 20-16,21 0 0,-22-21 16,22 1-16,0-1 0,0 0 15,0 0-15,22 0 0,-1 0 0,0-21 16,0 0-16,0 0 0,22 0 15,-22 0-15,21 0 0,-21 0 0,22 0 16,-1-21-16,0 0 0,-21 21 16,22-42-16,-22 21 0,21-1 0,-21 1 15,1-21-15,-1 21 0,-21-22 16,0 1-16,0 21 0,0-21 0,0 20 16,0 1-16,0 0 0,0 0 15,0 0-15,0 42 16,-21 0-16,21 0 0,-22 0 15,22 1-15,0-1 0,0 21 16,0-21-16,0 0 0,0 22 0,0-22 16,0 0-16,0 0 15,0 0-15,0 1 0,22-1 0,-1-21 16,0 21-16,0-21 16,0 0-16,22 0 0,-22 0 0,0 0 15,21 0-15,-21 0 0,22-21 0,-22 0 16</inkml:trace>
  <inkml:trace contextRef="#ctx0" brushRef="#br0" timeOffset="4667.66">9356 1101 0,'0'0'0,"0"-21"0,0-1 16,0 1-16,0 0 0,-22 21 16,1 0-1,0 0-15,0 21 16,0 0-16,0 1 0,21-1 0,-22 0 15,1 21-15,21 1 0,-21-22 16,21 21-16,0 0 0,0-20 0,0 20 16,0-21-16,0 21 0,0-20 15,0-1-15,21 0 0,-21 21 0,21-21 16,1-21-16,-1 22 0,0-1 0,0-21 16,21 0-16,-20 0 0,20 0 15,-21 0-15,21-21 0,-20-1 0,20 1 16,0 0-16,-21 0 0,22-21 15,-1 20-15,-21-20 0</inkml:trace>
  <inkml:trace contextRef="#ctx0" brushRef="#br0" timeOffset="5331.32">9927 656 0,'0'0'0,"0"-42"0,0 0 16,0 20-16,0 1 0,0 0 0,0 0 15,-21 21 1,0 0-16,0 0 0,21 21 0,-22 0 15,1 22-15,21-22 0,0 21 16,-21 0-16,21 22 0,-21-22 0,21 22 16,0-1-16,0 1 0,0-1 15,0-20-15,0 20 0,0-21 16,0 1-16,0-1 0,0 0 0,0-20 16,0 20-16,0-21 0,0 0 15,0 0-15,-21 1 0,21-1 0,-21-21 16,21-21 15,-22-1-31,22 1 0,0-21 16,0 21-16,0 0 0,0-22 15,22 1-15,-1 21 0,0-22 0,21 1 16,-21 21-16,22-21 16,-1 20-16,0 1 0,1 0 0,-1 0 0,0 21 15,-20 0-15,20 0 16,-21 0-16,0 0 0,0 21 0,-21 0 15,0 0-15,0 1 0,0-1 16,0 0-16,0 0 0,-21 0 0,-21 0 16,21 1-16,-22-1 0,1 0 0,0-21 15,-1 0-15,1 21 0,0-21 16,21 0-16,-22 0 0,22 0 0,0 0 16,0-21-16,21 0 0,0 0 15,0-1-15,0 1 16,21 42 15,0 1-31,-21-1 0,21 0 0,0 0 16,1 0-16,-1 22 0,0-22 15,0 0-15,0 0 0,22 0 0,-22 22 16,21-22-16,0-21 0,1 21 16,-1 0-16,-21-21 0,22 0 0,-1 0 15,-21 0-15,21 0 0,-20 0 0,-1 0 16,0 0-16,21 0 0,-21-21 15,-21 0-15,22 0 0,-1-1 0,0 1 16,-21 0-16,21 0 16,-21 0-16,21-22 0,0 22 0,1 0 15,20-21-15</inkml:trace>
  <inkml:trace contextRef="#ctx0" brushRef="#br0" timeOffset="5668.13">12023 360 0,'0'0'0,"0"-21"0,-22 21 32,1 0-32,0 21 15,0 0-15,0 0 0,0 22 16,-1-1-16,1 0 0,-21 22 0,21-1 15,-22 1-15,1-1 0,0 22 16,-1-22-16,1 22 0,0 0 0,-1-22 16,1 1-16,0-1 0,-1 1 0,1-1 15,0-20-15,-1 20 0,22-21 16,-21 1-16,21-1 0,0 0 16,-1-20-16,1 20 0,21-21 0,0 0 15,-21 0-15,21 1 0,0-44 31,21 1-31</inkml:trace>
  <inkml:trace contextRef="#ctx0" brushRef="#br0" timeOffset="6250.96">13229 1058 0,'0'0'0,"0"-21"0,0-21 0,-21 0 15,21 20-15,0-20 0,0 0 0,0 21 16,-21-22-16,21 22 0,0 0 0,0-21 16,0 20-16,0 1 0,0 0 15,0 42 1,0 22 0,0-1-16,-21 21 0,21 1 0,-22-1 15,22 22-15,-21-21 0,21 20 16,-21-20-16,0-1 0,0 1 15,21-22-15,-21 22 0,-1-22 16,22 0-16,-21 1 0,21-22 0,0 21 16,0-21-16,0 0 0,0-42 31,0 0-31,0 0 16,0 0-16,0-22 0,0 22 15</inkml:trace>
  <inkml:trace contextRef="#ctx0" brushRef="#br0" timeOffset="6623.75">12742 953 0,'0'0'0,"-84"-191"31,84 170-31,0-21 0,0 20 16,21 1-16,0 0 0,0 0 0,21 0 15,1 0-15,20-1 0,-20 22 16,41 0-16,-20-21 0,20 21 0,1 0 15,-21 21-15,20 1 0,1-1 16,-22 21-16,22 0 0,-21 1 0,-1 20 16,-21 22-16,1-22 0,-22 22 15,0-21-15,-21-1 0,0 1 0,-21-1 16,0 1-16,-22-1 0,1-21 0,-21 1 16,20 20-16,-20-20 15,-22-1-15,22-21 0,-22 21 0,21-20 16,1-1-16,-22 0 0,22 0 15,20-21-15,-20 0 0,21 0 0,20 0 16,-20 0-16,21 0 0,0 0 0,21-21 31,0 0-31,21 21 0,0-21 16,21-1-16,-20 22 0,20-21 16,0 0-16,1 0 0,-1 0 0</inkml:trace>
  <inkml:trace contextRef="#ctx0" brushRef="#br0" timeOffset="6887.6">14033 1376 0,'22'0'16,"-1"21"-1,-21 0 1,0 0-16,0 1 0,0-1 15,0 0-15,0 0 0,0 0 16,0 22-16,0-22 0,0 0 0,-21 0 16,21 0-16,-22 0 0,22 1 0,-21-22 15,21 21-15,0-42 47,0-1-47,0 1 0</inkml:trace>
  <inkml:trace contextRef="#ctx0" brushRef="#br0" timeOffset="7156.44">14224 1101 0,'-21'0'16,"0"0"-1,21-21 32,0-1-31,0 44 31,0-1-47,0 0 15,21-21 1,0 0-16,0 21 15</inkml:trace>
  <inkml:trace contextRef="#ctx0" brushRef="#br0" timeOffset="7672.15">14605 1334 0,'21'0'15,"0"0"1,-21-22-16,21 1 16,1 21-16,-1-21 0,0 21 15,-21-21-15,-21 21 32,0 21-17,-1-21-15,1 21 0,-21 0 0,0-21 16,20 22-16,-20-1 0,0 0 15,21 0-15,-1 0 0,1-21 0,0 21 16,21 1-16,0-1 0,21 0 16,0-21-16,1 0 15,20 21-15,-21-21 0,21 21 0,1-21 16,-1 21-16,-21-21 16,22 22-16,-1-22 0,0 21 0,-21 0 15,22-21-15,-22 21 0,-21 0 16,0 0-16,-21 1 15,0-22-15,-22 0 0,1 21 16,0-21-16,-1 0 0,1 0 16,0 0-16,-1 0 0,22 0 0,-21 0 15,-1 0-15,22 0 0,0 0 16,0 0-16,21-21 0,0-1 31,21 22-31,0 0 0,22 0 16,-22 0-16,0 0 0,21-21 15,-21 21-15,1 0 0,20 0 16</inkml:trace>
  <inkml:trace contextRef="#ctx0" brushRef="#br0" timeOffset="8166.88">15303 1461 0,'0'0'0,"0"-22"0,-21-20 32,0 42-17,0 0-15,0 0 0,0 0 16,-1 0-16,1 21 16,0-21-16,0 21 0,0 1 0,0-1 15,-1 0-15,1 0 0,0 21 0,0-20 16,21-1-16,0 0 0,-21 0 15,21 0-15,0 0 0,0 1 16,21-22 0,0 0-16,0 0 0,0 0 0,1 0 15,-1 0-15,0-22 0,21 1 16,-21 0-16,1 0 0,20 0 0,-21 0 16,0-1-16,0-20 0,-21 21 15,22 0-15,-22 0 0,21-1 16,-21 1-16,0 0 0,0 42 31,0 0-15,0 1-16,0-1 0,0 0 0,0 0 15,0 0-15,0 0 16,0 1-16,0-1 0,0 0 0,0 0 16,0 0-1,21-21-15,0 0 0,0 21 0,0-21 16,22 0-16,-22 0 0,0 0 0,21 0 15,-20 0-15</inkml:trace>
  <inkml:trace contextRef="#ctx0" brushRef="#br0" timeOffset="8715.98">16023 1482 0,'0'0'0,"0"-21"0,0-1 15,0 1-15,0 0 0,0 0 0,0 0 16,-21 0-16,0 21 0,0 0 15,21-22-15,-22 22 0,1 0 16,0 0-16,0 22 0,0-22 16,0 21-16,-1 0 15,1 0-15,21 0 0,-21 0 0,0 1 16,21-1-16,-21 21 0,21-21 16,0 0-16,0 22 0,0-22 0,0 0 15,0 0-15,0 0 0,0 1 0,21-1 16,0-21-16,0 0 15,0 0-15,1 0 0,-1 0 0,0-21 16,0-1-16,0 22 0,22-42 16,-22 21-16,0 0 0,0-22 0,0 1 15,0 0-15,1-1 0,-1 1 16,0 0-16,-21-22 0,21 1 0,0 20 16,-21-20-16,0-1 0,21 1 15,-21-1-15,22 22 0,-22 0 16,0-1-16,0 22 0,0 0 0,0 0 15,0 42 1,-22 0-16,22 22 16,-21-22-16,21 42 0,-21-20 15,0-1-15,21 21 0,0 1 0,-21-22 16,0 22-16,-1-22 0,22 22 16,0-22-16,0 0 0,-21 1 0,21-1 15,0 0-15,0 1 0,0-22 16,0 21-16,0-21 0,21 0 15,1-21-15,-1 22 0,0-22 16,0 0-16,21 0 0,-20 0 16,-1 0-16,0 0 0,0-22 0,0 22 15,22-21-15,-22 0 0,0 21 0</inkml:trace>
  <inkml:trace contextRef="#ctx0" brushRef="#br0" timeOffset="9096.84">16510 1418 0,'0'0'15,"0"-21"-15,0 0 0,0 0 16,0 42 15,0 0-31,0 0 16,0 0-16,0 1 0,0-1 0,0 0 16,0 0-16,0 21 0,0-20 15,0-1-15,0 0 0,21 21 0,-21-21 16,0 1-16,0-1 0,0 0 15,0 0 1,21-21-16,0 0 16,1-21-16,-22 0 15,0 0-15,0-1 0,21-20 0,-21 21 16,21-21-16,-21 20 0,21-20 16,-21 0-16,0 21 0,21-22 15,0 22-15,-21 0 0,22 0 0,-22 0 16,0-1-16,21 22 0,-21-21 15,21 21-15,-21-21 47</inkml:trace>
  <inkml:trace contextRef="#ctx0" brushRef="#br0" timeOffset="9747.46">17230 1545 0,'0'0'0,"-22"0"0,1 0 15,21-21 17,21 21-32,1-21 0,-22 0 15,0 0-15,21-1 16,-21 1-16,0 0 0,0 0 0,0 0 16,0 0-16,0-1 0,-21 1 15,-1 0-15,1 0 0,0 0 0,0 0 16,-21 21-16,20 0 0,1 0 15,0 0-15,-21 0 0,21 21 0,-1 0 16,1 0-16,0 0 0,0 22 16,0-22-16,0 21 0,-1-21 0,22 22 15,0-22-15,0 21 0,0 0 16,0-20-16,0 20 0,0-21 16,0 0-16,0 0 0,0 1 0,0-1 0,22-21 15,-1 0-15,0 0 16,0 0-16,21 0 0,-20 0 0,20 0 15,-21-21-15,21-1 0,1 1 16,-1 0-16,-21 0 0,22-21 0,-1 20 16,-21-20-16,0 21 0,0-21 15,1 20-15,-22-20 0,21 21 0,-21 0 16,0 0-16,-21 21 31,-1 0-31,1 21 0,21 21 16,-21-21-16,21 0 0,-21 1 0,21 20 15,0-21-15,0 0 0,0 0 0,0 22 16,0-22-16,0 0 16,21 0-16,-21 0 0,21-21 15,0 0-15,1 0 0,-1 0 0,21 0 16,-21 0-16,22 0 0,-22 0 16,0-21-16,21 0 0,-21 0 0</inkml:trace>
  <inkml:trace contextRef="#ctx0" brushRef="#br0" timeOffset="10206.86">17759 1355 0,'0'-21'0,"0"42"0,0-64 0,0 65 31,-21-1-15,21 0-16,-22 0 0,22 0 16,0 0-16,0 1 0,0-1 15,0 0-15,0 0 0,-21 21 0,21-20 16,0-1-16,0 0 0,-21 0 15,21 0-15,0 0 16,0-42 15,0 0-31,0 0 16,0 0-16,0 0 0,0-1 0,0 1 16,0 0-16,21-21 0,0 21 15,1-22-15,-1 22 0,0 0 16,0 0-16,0 0 0,22-1 0,-22 1 15,21 0-15,-21 21 0,22 0 16,-22 0-16,21 0 0,-21 0 0,0 0 16,1 21-16,-1 0 0,-21 1 15,0 20-15,0-21 0,0 21 0,0-20 16,0 20-16,0-21 0,0 21 16,-21-20-16,-1 20 0,22-21 15,-21 0-15,21 0 0,0 1 0,-21-1 16,42-21 31,0-21-47,1-1 0,-1-20 0,21 21 15,-21-21-15</inkml:trace>
  <inkml:trace contextRef="#ctx0" brushRef="#br0" timeOffset="10491.7">18775 804 0,'0'0'0,"0"-63"16,0 42-16,0 42 31,0 0-31,0 21 0,-21 1 0,-1-1 16,1 0-16,0 22 0,0-22 0,0 22 16,0-1-16,-1 1 0,1-22 15,0 22-15,0-22 0,0 21 0,21-20 16,-21-1-16,21 22 0,0-43 15,0 21-15,0 0 0,0-20 0,0-1 16,0 0-16,21 0 0,0 0 16,0-21-16,0 0 0,0 0 0,22 0 15,-22 0-15,0 0 0,21 0 16,-20-21-16,-1-21 0,0 21 0,0-1 16,-21-20-16</inkml:trace>
  <inkml:trace contextRef="#ctx0" brushRef="#br0" timeOffset="10663.6">18457 1312 0,'0'0'0,"-42"0"0,-43-21 31,106 21-15,22-21-16,-22 21 0,21 0 16,1 0-16,20 0 0,-21 0 15,1-21-15,20 21 0,-20 0 0,-1 0 16,0-21-16,1 21 0,-1 0 15,-21 0-15</inkml:trace>
  <inkml:trace contextRef="#ctx0" brushRef="#br0" timeOffset="11223.87">19431 1630 0,'0'0'16,"21"0"-16,21-64 16,-20 43-16,-22 0 15,0-21-15,0 21 0,0-22 0,0 22 16,0-21-16,0 21 0,0-22 0,-22 22 16,1 0-16,0 21 0,0-21 15,0 21-15,0 0 0,-22 0 0,22 21 16,-21 0-16,21 0 0,-22 0 15,22 1-15,-21 20 0,21-21 0,-1 21 16,1 1-16,0-22 0,0 21 16,21-21-16,-21 22 0,21-22 0,0 0 15,0 0-15,0 0 0,0 1 16,21-1-16,0-21 0,0 0 0,0 0 16,1 0-16,20 0 0,-21 0 15,0 0-15,22-21 0,-22-1 16,21 1-16,-21 0 0,0-21 0,22 21 15,-22-22-15,0 22 0,-21-21 16,21 21-16,-21-22 0,21 22 0,-21 0 16,0 0-16,-21 21 31,0 0-31,0 21 0,21 0 0,-21 0 16,21 0-16,-21 1 0,21 20 15,0-21-15,0 0 0,0 22 16,0-22-16,0 0 0,0 0 15,0 21-15,0-20 0,21-1 0,0-21 16,0 21-16,21 0 0,-20-21 16,20 0-16,-21 0 0,21 0 0,1 0 15,-1 0-15,0 0 0,1-21 0,20 0 16</inkml:trace>
  <inkml:trace contextRef="#ctx0" brushRef="#br0" timeOffset="11876.5">20151 1482 0,'0'0'0,"0"-21"0,0-22 0,0 22 0,0 0 15,0 0-15,-22 0 16,1 21-16,0 0 0,0 0 0,0 0 16,-22 0-16,22 0 15,0 0-15,-21 21 0,21-21 0,-1 21 16,-20 0-16,21 0 0,0 0 0,0 1 16,21-1-16,0 0 0,0 0 15,0 0-15,0 0 0,0 1 0,21-1 16,0 0-16,21 0 15,-21-21-15,1 0 0,20 0 0,-21 0 16,21 0-16,-20 0 0,-1-21 16,0 0-16,0 21 0,0-21 0,0-1 15,-21 1-15,0 0 16,0 0-16,0 0 0,22 0 0,-22-1 16,0 1-16,0 0 15,0 42 16,-22 0-31,22 1 16,0 20-16,-21-21 0,21 21 16,-21-20-16,21 20 0,0 0 15,0 22-15,0-22 0,-21 0 0,21 22 16,0-22-16,0 22 0,0-22 16,0 0-16,0 22 0,0-22 0,0 22 15,0-1-15,0 1 0,0-1 0,0-20 16,0 20-16,0 1 0,0-1 15,0-21-15,0 22 0,0-22 16,-21 1-16,21-1 0,0-21 16,0 0-16,0 0 0,0 1 0,-21-22 15,-1 0-15,1 0 16,0-22-16,0 1 16,0-21-16,0 0 0,-1-1 0,1 1 15,0-22-15,21 1 0,0-1 0,0 1 16,0-1-16,0 22 0,0-21 15,0-1-15,0 22 0,0-1 0,21-20 16,0 21-16,1-1 0,-1 1 16,21 0-16,-21 20 0,0-20 0,1 0 15,20-1-15,-21 22 0,0-21 16,22 0-16,-22 20 0,0-20 16,21 21-16,-21 0 0,1 0 0,-22-1 15</inkml:trace>
  <inkml:trace contextRef="#ctx0" brushRef="#br0" timeOffset="12579.09">20383 1545 0,'0'0'0,"22"0"0,20 0 31,-21-21-31,0 21 0,0 0 0,1 0 16,-1 0-16,0-21 0,0 0 0,0 21 16,0 0-16,-21-21 0,22 21 0,-22-22 15,21 1-15,-21 0 16,0 0-16,0 0 0,0 0 15,-21 21-15,-1 0 0,22-22 16,-21 22-16,0 0 0,0 0 16,0 0-16,0 0 0,-1 22 0,1-1 15,21 0-15,-21 0 16,21 0-16,0 0 0,0 1 0,0-1 16,0 0-16,0 0 0,0 0 15,0 0-15,0 1 16,21-22-16,0 0 0,1 21 15,-1-21-15,-21 21 0,21-21 16,0 0-16,0 0 0,0 0 0,-21 21 16,22-21-16,-1 0 0,0 0 15,0 0-15,0 0 0,0 0 16,1-21-16,-1 0 16,0 21-16,0-21 0,0 21 0,0-22 15,1 1-15,20 0 0,-21 0 16,0 0-16,0 0 0,1-1 0,-1 1 15,0 0-15,0 0 0,0 0 16,-21 0-16,0-1 0,0 1 16,0 0-1,-21 21-15,0 0 16,0 0-16,0 0 0,-1 0 0,1 21 16,0-21-16,0 21 0,21 1 15,-21-1-15,21 0 16,0 0-16,0 0 15,21-21-15,-21 21 0,21-21 0,0 22 16,0-1-16,1-21 0,-1 21 16,0 0-16,0 0 0,-21 0 15,0 1-15,0-1 16,0 0-16,0 0 16,-21 0-1,0-21-15,0 21 0,-1-21 0,1 0 16,0 0-16,0 22 0,0-22 0,0 0 15,-1-22 17,22 1-32,0 0 0,0 0 15</inkml:trace>
  <inkml:trace contextRef="#ctx0" brushRef="#br0" timeOffset="13711.7">22183 1207 0,'0'0'0,"21"-22"0,-21 1 0,0 0 16,0 0-16,0 0 0,0 0 15,0-1-15,0 44 47,0-1-47,0 0 0,0 0 0,0 21 16,-21-20-16,-1 20 0,22-21 15,-21 21-15,21-20 0,0-1 0,-21 21 16,21-21-16,0 0 0,0 1 16,0-1-16,0 0 0,21 0 15,0-21-15,1 0 0,20 0 16,-21 0-16,21 0 0,-20 0 0,20 0 16,0-21-16,1 0 0,-22 0 0,21-1 15,0 1-15,-20 0 16,-1 0-16,0-21 0,-21 20 0,0-20 15,0 0-15,0 21 0,-21-22 16,0 1-16,-22 0 0,1 20 0,21 1 16,-22 0-16,22 0 0,-21 0 15,21 21-15,0 0 0,-1 0 0,44 0 32,-1 0-32,0 21 0,21-21 0,22 0 15,-22 0-15,22 0 0,20 0 16,-20 0-16,-1 0 0,22-21 0,-22 0 15,22-1-15,-21 22 0,-1-42 16,1 21-16,-22 0 0,21 0 0,-41-1 16,20-20-16,-42 21 15,0 0-15,0 0 0,0-22 0,0 22 16,0 0-16,0 0 0,-21 0 16,0-1-16,-1 22 0,1-21 0,0 21 15,0 0-15,0 0 0,0 0 16,-1 21-16,1 1 0,0-1 0,0 0 15,-21 21-15,20 1 0,1-1 16,0 21-16,-21 1 0,21-1 0,-1 22 16,-20-21-16,21-1 0,0 22 15,0-1-15,-1-20 0,1 21 0,0-1 16,0 1-16,21 0 0,0-1 16,0 1-16,0-22 0,0 22 15,0 0-15,0-22 0,0 1 0,0 20 16,0-20-16,0-1 0,0-20 15,0 20-15,0-20 0,0-1 0,0-21 16,0 21-16,0-20 0,0-1 16,-21 0-16,0-21 0,-1 0 15,1 0-15,-21 0 0,21-21 0,-22 0 16,1-1-16,0 1 0,-22 0 16,22-21-16,0-1 0,-1 1 0,1 0 15,21-1-15,-22 1 0,22 0 16,0 21-16,21-1 0,0-20 0,0 21 15,0 0-15,0 0 16,0-1-16,21 22 0,0-21 16,1 0-16,-1 0 0,0 0 15,-21 0-15</inkml:trace>
  <inkml:trace contextRef="#ctx0" brushRef="#br0" timeOffset="14679.3">13314 2921 0,'-21'0'32,"42"-21"-1,0 0-31,0 21 0,21-21 16,-20-1-16,20 22 0,0-21 0,1 0 15,-22 0-15,21 0 0,0 0 0,-20-1 16,-1 1-16,0 0 0,-21 0 15,0 0-15,0 0 0,0-1 0,-21 22 16,0 0-16,-1 0 16,-20 0-16,0 0 0,-22 0 0,22 0 15,-22 22-15,1-22 0,-1 21 0,1 0 16,21 0-16,-22 0 0,43 0 16,-21 1-16,20-1 0,1 0 0,21 0 15,0 0-15,0 0 16,21 1-16,22-1 0,-22 0 0,21 0 15,1 0-15,-1 0 0,0 1 16,22-1-16,-22 0 0,0 21 0,1-21 16,-1 22-16,0-1 0,-20-21 0,20 22 15,-21-1-15,-21 0 16,0 1-16,0-1 0,0 0 0,-42 1 16,-1-1-16,1-21 0,0 21 0,-22-20 15,1-1-15,-1 0 0,1-21 16,-1 0-16,1 0 0,-22 0 0,22 0 15,-1 0-15,22 0 0,-22-21 16,22 0-16,0-1 0,-1 1 0,1-21 16,21 21-16,0-22 0,-1 1 0,1 0 15,21-1-15,0 1 0,0 21 16,0-21-16,0-1 0,0 1 0,0 21 16,21 0-16,-21-1 0,22 1 15,-1 0-15,0 21 0,0 0 16,0-21-16,0 21 0,1 0 0,-1 0 15,21 0-15,-21 0 0,0 0 16,22 0-16,-1 21 0</inkml:trace>
  <inkml:trace contextRef="#ctx0" brushRef="#br0" timeOffset="15051.08">13758 3302 0,'0'0'0,"21"0"0,1 0 32,-1-21-32,0 21 0,-21-21 15,21 0-15,0-1 0,0 1 0,1 0 16,20 0-16,-21 0 0,0 0 0,-21-1 16,21 1-16,-21 0 0,0 0 15,0 0-15,0 0 0,0-1 0,-21 22 16,0 0-16,0 0 0,-21 0 15,20 0-15,-20 0 0,21 0 0,-21 22 16,20 20-16,-20-21 0,21 21 0,0 1 16,0-1-16,-1 0 0,1 1 15,0-1-15,21 0 0,0 1 0,0-1 16,0-21-16,0 22 0,0-22 16,21 0-16,0 0 0,1-21 15,-1 21-15,0-21 0,21 0 0,-21 0 16,22 0-16,-1 0 0,0-21 15,1 0-15,-1 0 0,0 0 0,1-22 16,-1 22-16</inkml:trace>
  <inkml:trace contextRef="#ctx0" brushRef="#br0" timeOffset="15340.21">14584 2540 0,'0'0'0,"0"-63"0,21 20 0,-21 22 16,0 0-16,21 0 0,-21 0 15,0-1-15,0 44 16,0-1-16,0 21 0,0-21 0,0 43 16,0-22-16,-21 22 0,21-1 15,-21 1-15,0-22 0,-1 21 0,22 1 16,-21-1-16,0 1 0,0-1 16,0 1-16,0-1 0,-1 1 0,1-22 15,21 1-15,-21 20 0,21-42 0,-21 22 16,21-22-16,0 0 0,0 0 15,0 0-15,21-21 16,0 0-16,0 0 16,1-21-16,-1 0 0,0 0 15,0 0-15,0-22 0,0 22 0</inkml:trace>
  <inkml:trace contextRef="#ctx0" brushRef="#br0" timeOffset="15712">14690 3175 0,'-22'42'31,"22"-20"-31,0-1 16,22-21-1,-1 0-15,0 0 16,0 0-16,0 0 16,0-21-16,22-1 0,-22 22 15,21-21-15,-21 0 0,1 0 0,-1 21 16,0-21-16,0 0 0,-21-1 15,0 1-15,-21 0 16,0 21-16,0 0 0,-22 0 16,22 0-16,0 21 0,-21-21 15,20 21-15,-20 1 0,21-1 0,0 0 16,0 21-16,-1 1 0,1-22 16,0 21-16,21-21 0,0 22 0,0-22 15,0 21-15,0-21 0,0 0 0,21 1 16,0-1-16,1-21 15,-1 0-15,21 21 0,-21-21 0,22 0 16,-1 0-16,0 0 0,1-21 0,-1 21 16,21-21-16,-20-1 0,-1-20 15,22 21-15,-22 0 0</inkml:trace>
  <inkml:trace contextRef="#ctx0" brushRef="#br0" timeOffset="16167.8">15452 3069 0,'0'0'16,"-22"0"-1,1 21 1,0 1-16,21-1 16,-21 21-16,21-21 0,0 0 15,0 22-15,0-22 0,-21 0 0,21 21 16,0-20-16,-21 20 0,21-21 16,0 0-16,0 0 0,0 1 0,0-1 15,0 0-15,0-42 47,0 0-47,0-1 0,0 1 16,0 0-16,0 0 0,0-21 0,21 20 15,0-20-15,0 21 0,0-21 0,0-1 16,1 22-16,-1 0 0,21-21 16,-21 20-16,22 1 0,-22 21 15,21-21-15,-21 21 0,22 0 0,-22 0 16,0 0-16,0 0 0,0 21 15,0 0-15,1 1 0,-22-1 0,0 0 16,0 21-16,0-21 0,0 22 16,0-22-16,0 21 0,-22-21 0,22 22 15,-21-22-15,0 21 0,0-21 0,21 1 16,0-1-16,-21-21 0,21 21 16,-21 0-16,42-42 31,0 0-31,0 0 15,-21-1-15,21 1 0</inkml:trace>
  <inkml:trace contextRef="#ctx0" brushRef="#br0" timeOffset="16416.66">16298 3090 0,'-42'22'15,"21"-1"-15,0 0 16,-1 0-16,22 21 0,0-20 0,-21-1 16,0 21-16,21-21 0,-21 0 0,21 22 15,0-22-15,0 0 16,0 0-16,0 0 0,0 1 0,0-1 16,21-21-1,0 0-15,0 0 16,1-21-16,-1-1 0,0 1 15,0 0-15,0 0 0</inkml:trace>
  <inkml:trace contextRef="#ctx0" brushRef="#br0" timeOffset="16743.49">16319 2836 0,'0'0'0,"-21"0"0,-63 64 31,84-43-31,0 0 16,21-21 0,0 0-16,0 0 0,0 0 0,0 0 15,1 0-15,-1 0 16,0 0-16,0 0 0,-21-21 0,21 0 16,-21 0-16,0 0 15,0-1-15,0 1 0,0 0 16,-21 0-16,0 21 0,21-21 0,-21 21 15,0 0-15,-1 0 16,1 0-16,0 21 0,21 0 0,-21 0 16,0 0-16,0 43 15,21-43-15,0 0 0,0 0 16,0 1-16,0-1 0,0 0 0,0 0 16</inkml:trace>
  <inkml:trace contextRef="#ctx0" brushRef="#br0" timeOffset="17919.93">16679 3069 0,'0'0'15,"0"-21"-15,0 0 16,0 42-1,0 0 1,-21 0-16,21 1 16,-21-1-16,21 21 0,-21-21 0,0 22 15,21-22-15,0 21 0,-22 0 0,22-20 16,0-1-16,0 0 0,0 0 16,0 0-16,0 0 0,22 1 15,-1-22-15,0 0 16,0 0-16,21 0 0,-20 0 0,-1 0 15,21-22-15,-21 22 0,22-21 0,-22-21 16,21 21-16,-21 0 0,0-22 16,22 22-16,-22-21 0,-21-1 0,21 22 15,-21-21-15,21 21 0,-21-22 16,0 22-16,0 0 0,0 0 16,-21 21-1,21 21-15,-21-21 16,21 21-16,-21 22 0,0-22 0,21 0 15,0 21-15,0 1 0,0-22 16,0 21-16,0-21 0,0 0 16,0 22-16,0-22 0,21 0 0,0 0 15,0-21-15,0 21 0,0-21 16,1 0-16,-1 0 0,0 0 0,21 0 16,-21 0-16,1-21 0,20 0 0,-21 0 15,0 0-15,0 0 0,1-22 16,-1 22-16,0-21 0,0-1 0,-21 22 15,0-21-15,21 21 0,-21-22 16,0 22-16,0 0 0,0 0 0,-21 42 47,21 0-47,0 0 0,0 1 0,0 20 16,-21-21-16,21 0 0,0 22 15,-21-22-15,21 21 0,0-21 0,0 0 16,0 22-16,0-22 0,0 0 0,0 0 15,0 0-15,0 1 16,0-44 15,0 1-15,0 0-16,0 0 0,0-21 0,0 20 0,0-20 16,0 21-16,0-21 0,21-1 15,0 22-15,0 0 0,-21-21 16,21 20-16,1 1 0,-1 0 0,21 0 15,-21 0-15,0 21 0,1 0 16,-1 0-16,0 0 0,0 0 0,0 0 16,0 0-16,1 21 0,-1 0 15,0 0-15,0 22 0,-21-22 0,21 0 16,-21 21-16,0-21 0,0 22 0,0-22 16,0 0-16,0 21 0,0-20 15,0-1-15,0 0 0,0 0 0,0 0 16,0 0-16,-21-21 15,0 0 1,21-21 0,0 0-16,0 0 15,0 0-15,0 0 0,0-22 0,0 22 16,21-21-16,0-1 0,0 1 16,1 0-16,-1-1 0,21 1 0,-21 0 15,22 21-15,-22-22 0,21 22 0,0 0 16,1 21-16,-1 0 0,0 0 15,1 0-15,-22 21 0,21 0 0,-21 0 16,1 1-16,-1 20 0,-21-21 16,0 21-16,0 1 0,0-1 15,0 0-15,0 1 0,0-1 0,-21-21 16,-1 22-16,22-22 0,-21 0 16,21 21-16,-21-21 0,0 1 0,0-1 15,21 0-15,-21-21 16,-1 0-1,22-21-15</inkml:trace>
  <inkml:trace contextRef="#ctx0" brushRef="#br0" timeOffset="18887.66">4424 2350 0,'0'0'16,"0"-22"-16,-21 22 0,-1 0 0,1 0 0,0 0 16,0 0-16,-21 0 0,20 0 15,1 0-15,0 0 0,0 0 0,0 0 16,0 0-16,42 0 31,0 0-15,0 0-16,21 0 0,1 0 0,-1 0 15,22 0-15,20 0 0,-20 0 16,20 0-16,1 0 0,21 0 16,-21 0-16,20 0 0,1 0 0,21 0 15,-21 0-15,21 22 0,0-22 0,0 0 16,0 0-16,0 0 0,21 0 16,-21 0-16,43 0 0,-22 0 0,0 0 15,0 0-15,0 0 0,22 0 16,-22 0-16,0 0 0,0 0 0,0 0 15,0 0-15,1 0 0,-22 0 0,0 0 16,-22 0-16,22 0 0,-21 0 16,0 0-16,0 0 0,-21 0 0,-1 0 15,-20 0-15,-1 0 0,-20 0 16,-1 0-16,-21 21 0,21-21 16</inkml:trace>
  <inkml:trace contextRef="#ctx0" brushRef="#br0" timeOffset="19923.88">13949 2096 0,'0'0'0,"-148"21"31,126-21-31,-20 0 0,21 21 0,-21-21 16,20 0-16,1 0 0,0 21 0,0-21 16,0 0-16,0 0 0,21 21 15,-22-21-15,22 21 16,22-21-1,-1 0-15,0 0 0,21 0 16,-21 22-16,22-22 0,-1 0 16,22 0-16,-22 0 0,21 0 0,-20 0 15,20 0-15,1 0 0,-1 0 16,1 0-16,-1 0 0,22 0 0,-22 0 16,1 0-16,-1 0 0,22 0 15,-21 0-15,20 0 0,1 0 16,21 0-16,0 0 0,-1 0 0,1 0 0,21 0 15,-21 0-15,0 0 16,21 0-16,0-22 0,21 22 0,-21 0 16,21 0-16,0 0 0,1 0 15,-1 0-15,0 0 0,21 0 0,1 0 16,-22 0-16,21 0 0,0 0 0,1 0 16,-1 0-16,22 0 0,-22 0 15,0 0-15,-21 0 0,22 0 0,-22 0 16,21 0-16,-21 0 0,-21 0 15,0 0-15,0 0 0,-21 22 0,0-22 16,0 0-16,-21 0 0,-1 0 16,-20 0-16,-1 0 0,-20 0 0,20 0 15,-42 0-15,22 21 0,-22-21 16,0 0-16,0 0 16,-42 0 15,0 21-31,0-21 15,-1 0-15,-20 0 0,0 21 16</inkml:trace>
  <inkml:trace contextRef="#ctx0" brushRef="#br0" timeOffset="20687.32">12763 4445 0,'0'0'0,"-21"0"16,0 0-16,0 0 0,0 0 0,0 0 16,-1 0-16,44 0 62,-1 0-46,0 0-16,21 0 0,1 0 0,-1 0 15,21 0-15,1 0 0,21 0 0,-22 0 16,22 0-16,21 0 0,-22 0 16,22 0-16,0 0 0,21 0 0,0 0 15,0 0-15,0 0 0,21 0 16,0 0-16,0 0 0,1 0 16,20 0-16,0 0 0,1 0 0,-22 21 15,21 0-15,0-21 0,-20 0 16,20 22-16,-21-22 0,21 0 0,-20 21 15,-1-21-15,-21 0 0,21 21 0,-21-21 16,0 0-16,-21 0 0,21 0 16,-21 0-16,-22 21 0,1-21 0,0 0 15,-22 0-15,-21 0 0,22 0 16,-22 0-16,-21 0 0,1 0 0,20 0 16,-21 0-16,0 0 15,0 0 16,1 0-15,-1 0-16,0 0 16</inkml:trace>
  <inkml:trace contextRef="#ctx0" brushRef="#br1" timeOffset="130042.87">1185 5292 0,'-21'0'16,"0"0"0,0 0-1,0 0-15,-1 0 0,1 0 16,0 0-16,0 0 0,-21 0 15,20 0-15,1 0 0,0 0 16,-21 0-16,21 0 0,-1 0 16,1 0-16,0 0 0,-21 0 15,21 0-15,-1 0 0,1 0 16,42 0 31,1 0-32,-1 0-15,0 0 0,21 0 0,-21 0 16,1 0-16,20 0 0,-21 0 16,21 0-16,1 0 0,-1 0 15,0 0-15,22 0 0,-22 0 16,22 0-16,-1 0 0,1 0 16,-1 0-16,1 0 0,-1 0 0,1 0 15,-1 0-15,-20 0 0,20 0 16,-21 0-16,22 0 0,-22 0 0,-21 0 15,22 0-15,-1 0 0,-21 0 16,0 0-16,1 0 0,-1 0 0,0 0 16,0 0-16,0 0 15,-21-21 48,0-1-63,0 1 15,-21 21-15</inkml:trace>
  <inkml:trace contextRef="#ctx0" brushRef="#br1" timeOffset="130611.83">1926 4911 0,'-21'0'0,"21"21"47,0 0-32,21 0-15,0 0 16,-21 1-16,21-22 0,1 21 0,-1 0 15,21-21-15,-21 21 0,22 0 16,-22-21-16,21 21 0,-21-21 0,22 22 16,-1-22-16,0 0 0,-21 0 15,22 21-15,-22-21 0,21 0 16,-21 0-16,1 0 0,-1 0 16,0 0-16,0 0 0,0 0 0,0 0 15,-21 21 1,0 0-1,-21 0 1,0-21-16,-21 21 0,21-21 0,-1 22 16,-41 20-16,21-21 15,-1 0-15,1 0 0,21 1 0,-22 20 16,1-21-16,0 0 0,21 22 16,-22-22-16,22 0 0,0 0 0,-21 0 15,20 0-15,22 1 16,-21-1-16,21 0 0,-21-21 0,21 21 15,-21-21-15,21 21 16,0-42 15,0 0-15,21 0-16,0 0 16</inkml:trace>
  <inkml:trace contextRef="#ctx0" brushRef="#br1" timeOffset="131703.87">3810 4911 0,'21'0'0,"0"0"16,0 0-16,1 0 15,-1 0-15,0 0 0,0-21 0,21-1 16,-20 1-16,-1 0 0,21 0 16,0 0-16,-20 0 0,20-1 0,-21-20 15,21 21-15,-20 0 0,-1 21 16,0-21-16,-21-1 0,0 1 0,0 0 15,0 0-15,-21 0 16,0 21-16,-1 0 0,-20 0 16,21 0-16,-21 0 0,20 0 15,-20 0-15,0 0 0,-22 0 0,22 21 16,0-21-16,-1 21 0,1 0 16,-22 0-16,22-21 0,21 22 0,-21-1 15,20 0-15,1 0 0,21 0 16,0 0-16,0 1 0,0-1 0,21 0 15,1 0-15,-1 0 0,0 0 16,21 1-16,1-1 0,-22 0 0,21 0 16,0 0-16,1 0 0,-1 1 15,0-1-15,1 0 0,-1 0 0,-21 0 16,22 0-16,-1 1 0,-21 20 16,21-21-16,-20 0 0,-22 0 15,0 1-15,0-1 0,0 21 16,0-21-16,0 0 0,-22 1 0,-20-1 15,21 21-15,-21-21 0,-1 0 16,-20 1-16,20-22 0,-20 21 0,21 0 16,-22-21-16,1 0 0,20 0 15,1 0-15,-22 0 0,22 0 0,21-21 16,-21 0-16,-1-1 0,22 1 16,0 0-16,0-21 0,0 21 15,-1-1-15,22-20 0,0 21 0,0 0 16,0 0-16,0-1 0,0 1 0,0 0 15,0 0-15,22 21 16,-1 0-16,0 0 0,0 0 16,0-21-16,0 21 0,1 0 0,-1 0 15</inkml:trace>
  <inkml:trace contextRef="#ctx0" brushRef="#br1" timeOffset="132147.97">4424 5376 0,'0'0'0,"21"0"15,0 0-15,0 0 16,0-21-16,-21 0 0,22 21 15,-1-21-15,0 0 0,0 0 0,0-1 16,0 1-16,-21 0 0,0 0 16,22 0-16,-22 0 0,0-1 0,0 1 15,-22 21 1,1 0 0,0 0-16,0 21 0,0 1 0,0-1 15,-22 0-15,22 0 0,0 0 16,0 0-16,0 22 0,-1-22 0,22 0 15,0 21-15,-21-20 0,21-1 16,0 0-16,-21 0 0,21 0 0,0 0 16,0 1-16,0-1 0,21-21 15,0 21-15,1-21 0,-1 0 16,0 0-16,21 0 0,-21 0 16,1 0-16,20 0 0,-21 0 0,0-21 15,22 0-15,-22-1 0,0 1 16,0 0-16</inkml:trace>
  <inkml:trace contextRef="#ctx0" brushRef="#br1" timeOffset="132503.59">5059 4382 0,'-64'42'32,"64"-21"-32,-21 0 0,0 22 15,0-1-15,21 0 0,0 1 16,-21-1-16,-1 21 0,22 1 0,0-1 16,0 22-16,-21-21 0,21-22 15,-21 21-15,21-20 0,0 20 0,-21-20 16,21-1-16,0-21 0,0 21 0,0-20 15,0-1-15,0 0 0,0 0 16,0 0-16,0 0 0,0-42 47,0 0-47,0 0 16,0 0-16,21 21 15</inkml:trace>
  <inkml:trace contextRef="#ctx0" brushRef="#br1" timeOffset="132911.35">4953 5398 0,'0'0'15,"21"21"-15,0-21 16,0 0-16,1 0 15,-1 0-15,0 0 0,0-21 0,21-1 16,-20 22-16,-1-21 0,0 0 16,0 21-16,0-21 0,0 0 15,1 0-15,-1-1 0,-21 1 0,21 0 16,-21 0-16,0 0 16,-21 21-16,0 0 15,-1 0-15,1 0 16,0 0-16,0 21 0,0 0 0,0-21 15,21 21-15,-22 0 0,1 1 16,21-1-16,0 0 0,-21 0 16,21 21-16,-21-42 0,21 22 0,0-1 0,0 0 15,0 0-15,0 0 16,21-21-16,0 0 16,0 0-16,1 0 15,-1 0-15,0 0 0,0 0 16,0 0-16,0-21 0,1 21 0,-1-21 15</inkml:trace>
  <inkml:trace contextRef="#ctx0" brushRef="#br1" timeOffset="133431.13">5567 5186 0,'0'21'15,"0"0"-15,0 0 16,0 1-16,-21-1 0,21 0 16,0 0-16,0 0 15,-22 0-15,22 1 0,0-1 16,0 0-16,0 0 16,0 0-16,-21-21 0,0 0 15,21 21-15,-21-21 31,0 0-31,21-21 16,0 0 0,0 0-16,0 0 0,0 0 15,0-1-15,0 1 0,21 0 16,0 0-16,0 0 0,0 0 0,1-1 16,20 1-16,-21 0 0,0 0 0,22 0 15,-22 21-15,21-21 0,-21 21 16,22 0-16,-22 0 0,21 0 0,-21 0 15,0 0-15,1 0 0,-1 21 16,0 0-16,-21 0 0,0 0 16,0 0-16,0 22 0,0-22 0,0 0 15,0 0-15,0 0 0,0 1 16,0 20-16,-21-42 0,21 21 0,-21 0 16,21 0-16,0 1 15,0-44 16,21 22-31,-21-21 16,0 0-16,21 0 0</inkml:trace>
  <inkml:trace contextRef="#ctx0" brushRef="#br1" timeOffset="133679">6181 5144 0,'0'21'31,"0"0"-31,0 0 16,0 0-16,0 0 0,0 22 15,0-22-15,0 0 0,0 0 16,0 0-16,0 1 0,0-1 16,0 0-16,0 0 0,-22-21 15,22 21-15,0-42 31,0 0-15,0 0-16</inkml:trace>
  <inkml:trace contextRef="#ctx0" brushRef="#br1" timeOffset="134008.81">6181 5017 0,'0'0'15,"0"21"-15,21-21 16,0 0-16,0 0 16,-21-21-1,0-1-15,0 1 16,0 0-16,0 0 0,0 0 15,-21 21 1,0 0-16,0 0 0,-1 0 16,22 21-16,0 0 15,0 0-15,0 0 0,0 1 16,0-1-16,0 0 0,0 0 16</inkml:trace>
  <inkml:trace contextRef="#ctx0" brushRef="#br1" timeOffset="135271.62">6477 5144 0,'0'-22'15,"-21"22"1,21 22 0,-21-22-16,21 21 0,0 0 15,0 0-15,0 0 0,0 22 0,0-22 16,-22 0-16,22 0 0,0 21 15,0-20-15,0-1 0,0 0 0,0 0 16,0 0-16,0 0 0,0 1 16,22-22-1,-1 0-15,0 0 0,0 0 16,0 0-16,0 0 0,1-22 16,20 1-16,-21 21 0,0-21 0,0 0 15,1 0-15,-1 0 0,0-1 0,-21-20 16,21 21-16,-21 0 0,0 0 15,21-1-15,-21 1 0,0 0 0,0 0 16,0 0-16,0 0 0,-21 42 47,21 0-47,-21 0 0,21 0 16,0 0-16,0 1 0,0-1 0,0 0 15,0 0-15,0 0 16,0 0-16,0 1 0,0-1 0,0 0 15,21 0-15,0-21 16,0 21-16,1-21 0,-1 0 16,0 0-16,0 0 0,21 0 0,-20-21 15,-1 21-15,0-21 0,0 0 16,0 21-16,0-21 0,1-1 0,-22 1 16,0 0-16,0 0 0,0-21 0,21 20 15,-21 1-15,0 0 16,0 0-16,0 0 0,0 42 47,0 0-47,0 0 0,0 0 15,0 1-15,-21 20 0,21-21 16,0 0-16,0 0 0,0 1 0,0-1 16,0 0-16,0 0 0,0 0 15,0 0-15,0 1 16,0-44 15,0 1-15,0 0-16,0 0 15,0 0-15,0 0 0,0-22 16,0 22-16,0 0 0,0 0 0,0 0 16,0-1-16,21 1 0,0 0 0,0 0 15,0 0-15,0 0 0,1-1 16,-1 22-16,0 0 0,0 0 0,0 0 15,0 0-15,1 0 0,-1 0 16,-21 22-16,21-22 0,-21 21 0,21 0 16,-21 0-16,0 0 0,0 0 0,0 22 15,0-22-15,0 0 0,0 0 16,0 0-16,0 1 0,0-1 16,0 0-16,0 0 15,0 0 1,0-42 15,0 0-31,0 0 16,0 0-16,0-1 0,0 1 0,0 0 15,0-21-15,0 21 0,21-1 16,0-20-16,-21 21 0,22 0 0,-1 0 16,21-1-16,-21 1 0,0 0 15,1 21-15,-1 0 0,0 0 0,21 0 16,-21 0-16,1 0 0,-1 21 0,0 0 15,-21 1-15,21-1 16,0 0-16,-21 0 0,21 21 0,-21-20 16,0-1-16,0 0 0,0 0 0,0 0 15,0 0-15,0 1 0,0-1 16,-21-21-16,21 21 16,-21-21-16,0 0 15,21-21 1</inkml:trace>
  <inkml:trace contextRef="#ctx0" brushRef="#br1" timeOffset="137079.29">9715 4995 0,'-21'0'16,"0"0"0,42 0-1,0 0 1,22-21-16,-1 0 0,0 21 0,1-21 16,20-21-16,-20 20 0,20 1 15,1-21-15,-1 21 0,1-22 0,-22 22 16,0-21-16,1 21 0,-1-22 15,-21 1-15,0 21 0,-21-21 0,0 20 16,0-20-16,0 21 0,-21-21 16,0 20-16,-21 1 0,-1 0 15,1 0-15,-22 0 0,1 21 0,-1 0 16,1 0-16,-1 0 0,-20 21 16,20-21-16,1 21 0,20 0 0,-20 0 15,21 1-15,-1 20 0,22-21 16,0 0-16,0 22 0,21-22 0,-21 0 15,21 0-15,0 21 0,0-20 16,0-1-16,21 21 0,0-21 0,21 22 16,-21-1-16,22-21 0,-1 21 15,0 1-15,1-1 0,20-21 0,-20 22 16,-1-1-16,21-21 0,-20 21 0,-1-20 16,0 20-16,-20-21 15,-1 21-15,0-20 0,-21 20 0,0-21 16,0 0-16,0 0 0,-21 1 0,-22 20 15,22-21-15,-42 0 0,20 0 16,-20 1-16,-1-1 0,1-21 0,-1 21 16,1-21-16,-1 0 0,22 0 15,-21 0-15,20 0 0,1 0 0,21-21 16,-22 0-16,22-1 0,0 1 0,0 0 16,0-21-16,0 21 0,21-22 15,-22 1-15,22 0 0,0-1 0,0-20 16,0 20-16,0 1 0,0 0 15,0-1-15,0 1 0,22 21 16,-1 0-16,0 0 0,0 21 16,0 0-16,-21 21 15,0 0-15,0 0 0,0 21 0,21-20 16,-21 20-16,22 0 0,-22 1 16,0-1-16,0-21 0,21 21 0,-21 1 15,21-1-15,-21-21 0,21 22 0,-21-22 16,21 21-16,0-21 0,-21 0 15,22 1-15,-1-1 0,0 0 0,0-21 16,21 21-16,-20-21 0,20 0 16,0 0-16,-21 0 0,22 0 0,-1 0 15,0-21-15,1 21 0,-1-21 16,0 0-16,1-1 0,-1 1 16,0 0-16,1-21 0,-22 21 0,21-1 15,-21 1-15,1 0 0,-1-21 16,-21 21-16,0-1 0,21 22 0,-21-21 15,0 0-15,0 42 32,-21-21-17,21 21-15,0 1 0,-21-1 0,21 21 16,-22-21-16,22 0 0,0 1 16,0-1-16,0 0 0,0 0 15,0 0-15,0 0 0,0 1 16,0-1-16,22-21 0,-1 21 0,0-21 15,0 0-15,0 0 0,0 0 16,1 0-16,-1 0 0,0 0 16,0-21-16,0 21 0,0-21 0,1-1 15,-1 1-15,0 0 0,0 0 16,-21 0-16,21 0 0,-21-1 0,21 1 16,-21 0-16,0 0 0,0 42 46,0 0-30,-21 0-16,21 1 16,0-1-16,0 0 0,-21 0 0,21 0 15,0 0-15,0 1 16,0-1-16,21-21 0,0 0 16,1 21-16,-1-21 0,21 0 0,-21 0 15,0 0-15,22-21 0,-22 21 16,21-21-16,-21-1 0,1 1 0,20 21 15,-21-21-15,0 0 0,0 0 16,-21 0-16,0-1 0,22 1 0,-22 0 16,0 0-16,0 0 0,0 0 0,0-1 15,0 1 1,0 0-16,0 42 31,-22-21-31,22 21 0,0 1 16,0-1-16,0 0 0,-21 0 0,21 21 15,-21-20-15,21 20 0,-21 0 16,21 1-16,0-1 0,0 21 0,-21-20 16,21 20-16,-21-20 0,21 20 0,0 1 15,0-1-15,-22 1 0,22-22 16,-21 21-16,21 1 0,0-1 16,-21-20-16,0 20 0,21-20 0,-21-1 15,21 0-15,0-21 0,0 1 0,0-1 16,0 0-16,0-42 15,21 0 1,-21-1-16,0 1 0,21-21 0,0 0 16,-21-1-16,0 1 0,21 0 15</inkml:trace>
  <inkml:trace contextRef="#ctx0" brushRef="#br1" timeOffset="137408.16">10985 5419 0,'0'0'0,"0"-21"0,0-1 0,0 1 16,0 0-16,0 0 15,22 0-15,-1 21 0,0-21 0,0 21 16,21 0-16,-20-22 0,20 22 16,0 0-16,-21 0 0,22 0 0,-22 0 15,21 0-15,-21 22 0,1-1 0,-1 0 16,-21 0-16,0 0 0,0 0 15,0 22-15,0-22 0,-21 0 0,-1 0 16,1 22-16,-21-22 0,21 0 16,-22 0-16,1 0 0,0 0 15,21-21-15,-22 22 0,22-22 0,0 0 0,0 21 16,0-21-16,-1 0 16,22-21-1,22 21-15,-1-22 16,21 1-16,-21 0 0,0 21 15</inkml:trace>
  <inkml:trace contextRef="#ctx0" brushRef="#br1" timeOffset="137758.81">11705 5165 0,'0'0'0,"-42"0"15,21 21 1,21 0-16,0 0 0,0 0 16,0 1-16,-22-1 0,22 21 0,0-21 15,-21 22-15,21-1 0,0 0 0,0 22 16,0-22-16,-21 22 0,21-1 16,-21 1-16,21-1 0,-21 1 0,0-1 15,21 1-15,0-22 0,-22 21 0,22 1 16,-21-1-16,21-20 0,0 20 15,0-20-15,0-1 0,0 0 16,0-21-16,-21 22 0,21-22 0,0 0 16,0 0-16,0-42 31,0 0-31,0 0 0,0-22 16,21 22-16,-21-21 0,0-22 0,21 22 15,-21 0-15</inkml:trace>
  <inkml:trace contextRef="#ctx0" brushRef="#br1" timeOffset="138079.1">11557 5440 0,'0'-42'0,"0"84"0,0-106 0,0 22 0,0 21 0,0 0 16,0 0-16,0-1 16,0 1-16,0 0 0,21 0 0,0 21 15,0-21-15,1 0 0,20 21 0,-21 0 16,21 0-16,22 0 0,-22 0 15,1 0-15,20 21 0,-21 0 0,1 0 16,-1 0-16,-21 0 0,0 1 16,1-1-16,-22 0 0,0 21 0,0-21 15,-22 1-15,1-1 0,-21 0 0,21 0 16,-22 0-16,1 0 16,0 1-16,-1-1 0,1 0 0,21-21 15,-21 21-15,20 0 0,-20-21 16,21 0-16,0 0 15,42 0 1,0 0 0,0-21-16,0 21 0,1-21 0,-1 21 15</inkml:trace>
  <inkml:trace contextRef="#ctx0" brushRef="#br1" timeOffset="138511.31">12382 5186 0,'0'0'16,"-21"0"-1,0 0-15,0 21 0,21 0 16,-21-21-16,0 21 0,21 1 0,-22-1 16,1 21-16,21-21 0,-21 0 15,21 22-15,0-22 0,0 21 0,0-21 16,0 1-16,0 20 0,0-21 0,0 0 15,0 0-15,0 1 0,21-22 16,0 21-16,1-21 0,-1 0 0,0 0 16,21 0-16,-21 0 0,1 0 15,-1 0-15,21-21 0,-21-1 16,0 1-16,1 0 0,-1 0 0,0 0 16,-21 0-16,0-22 0,0 22 15,0-21-15,0 21 0,0-1 0,0-20 16,-21 21-16,0 0 0,-1 0 0,1 21 15,0-22-15,0 22 0,0 0 16,0 0-16,-22 0 0,22 0 0,0 0 16,0 0-16,0 0 0,21 22 15,-22-22-15,22 21 16,0 0-16,22-21 16,-1 0-16,0 0 15,0 0-15,0 21 0</inkml:trace>
  <inkml:trace contextRef="#ctx0" brushRef="#br1" timeOffset="138943.64">12658 5376 0,'0'-21'15,"0"0"-15,0 0 16,0 0-16,0 0 15,21 21-15,0 0 0,0 0 16,0 0-16,0 0 16,1 0-16,-1 0 0,0 0 15,0 21-15,-21 0 0,21 0 16,0 0-16,-21 0 0,0 1 0,0-1 16,0 21-16,0-21 0,0 0 0,0 22 15,0-22-15,0 0 0,0 0 16,0 0-16,0 1 0,-21-1 15,0-21 1,21-21 0,0-1-16,0 1 15,0 0-15,0 0 0,0 0 16,0-22-16,21 22 0,-21 0 16,21-21-16,1 21 0,-22-22 0,21 22 15,-21 0-15,21 0 0,-21 0 16,0-1-16,21 1 0,0 0 0,-21 0 15,21 0-15,1 21 16,-1-21-16,0 21 16</inkml:trace>
  <inkml:trace contextRef="#ctx0" brushRef="#br1" timeOffset="139263.46">13441 4847 0,'0'-21'16,"0"42"31,0 0-47,0 1 0,0-1 0,0 21 15,0 0-15,-21-20 0,-1 20 16,22 0-16,-21 1 0,0-1 15,21 0-15,-21 1 0,21-1 0,-21 0 16,21 1-16,0-1 0,0-21 16,0 21-16,-21-20 0,21 20 0,0-21 15,0 0-15,0 0 0,0 1 16,21-22 0,0 0-16,0 0 0,0 0 15,0-22-15,-21 1 0</inkml:trace>
  <inkml:trace contextRef="#ctx0" brushRef="#br1" timeOffset="139655.5">13779 5207 0,'0'0'0,"0"-21"16,-21 21-16,0 0 15,0 0-15,0 0 16,0 21-16,-1 0 0,22 0 0,-21-21 15,21 22-15,-21-1 0,21 0 0,0 0 16,0 0-16,0 0 16,0 1-16,21-1 15,0-21-15,1 0 0,-1 0 16,0 21-16,0-21 0,0 0 16,0 0-16,-21 21 0,22-21 15,-1 0-15,-21 21 0,21-21 16,-21 21-1,0 1 1,-21-22-16,0 0 0,-1 0 0,1 21 16,0-21-16,0 0 0,0 0 15,-22 0-15,22 0 0,0 0 16,0 0-16,0 0 16,21-21-1,0-1 1,0 1-16</inkml:trace>
  <inkml:trace contextRef="#ctx0" brushRef="#br1" timeOffset="139912.75">13314 5059 0,'21'-21'31,"0"21"-31,0 0 16,0 0-16,22-21 0,-1 21 0,-21-22 16,22 22-16,-1 0 0,0 0 15,1-21-15,-22 21 0,21 0 0,0 0 16,-20 0-16,20 0 0,-21-21 16,0 21-16,0 0 0,1 0 0</inkml:trace>
  <inkml:trace contextRef="#ctx0" brushRef="#br1" timeOffset="140835.23">15557 4995 0,'22'-21'0,"-44"42"0,44-63 0,-22 0 16,21 21-16,-21-1 0,21-20 15,-21 21-15,0 0 0,0 0 0,0-1 16,0 1-16,0 0 16,0 0-16,-21 21 31,0 0-31,-1 0 0,1 0 16,0 21-16,0 0 0,0 0 15,-22 1-15,22 20 0,0 0 16,0 1-16,0-1 0,21 0 0,-21 22 15,-1-22-15,1 0 0,0 22 16,21-22-16,0 1 0,-21-1 0,21 21 16,0-20-16,-21-1 0,21-21 0,0 22 15,0-1-15,0-21 0,0 21 16,21-20-16,0-1 0,0 0 0,0 0 16,1-21-16,20 0 0,-21 0 0,21 0 15,1 0-15,-1 0 16,-21 0-16,22-21 0,-1 21 0,0-21 15,1 0-15,-1-22 0,-21 22 16,21 0-16,1-21 0,-22-1 0,21 1 16,-21 0-16,1-1 0,-1 1 0,0 0 15,-21-22-15,0 22 0,0-22 16,0 1-16,0-1 0,-42 1 0,20 20 16,1 1-16,0 0 0,0-1 15,0 1-15,-22 21 0,22 0 16,0 0-16,-21 21 0,21 0 0,-1 0 0,-20 0 15,21 21-15,0 0 16,-22 0-16,22 21 0,0 1 0,0-1 16,0 22-16,-22-22 0,43 21 15,-21 1-15,0-22 0,0 22 0,21-22 16,-21 22-16,21-22 0,0 0 0,0 1 16,0-1-16,0-21 0,0 21 15,21-20-15,0 20 0,0-21 0,22 0 16,-22-21-16,0 21 0,21 1 15,-21-22-15,22 0 0,-1 0 0,0 0 16,1 0-16,-1 0 0,0 0 0,1-22 16,-1 1-16,0 0 0,1 0 15,-22 0-15</inkml:trace>
  <inkml:trace contextRef="#ctx0" brushRef="#br1" timeOffset="141342.89">16214 5355 0,'0'0'15,"21"-42"1,-21 21-16,0 0 0,0 42 31,0 0-15,-21 0-16,21 0 0,0 0 15,-22 1-15,22-1 0,0 21 0,-21-21 16,21 0-16,0 1 16,0-1-16,-21 0 0,21 0 15,0 0-15,0 0 0,0 1 16,0-44 15,0 1-15,0 0-16,0 0 0,0 0 0,21 0 15,-21-1-15,21 1 0,1 0 0,-22-21 16,21 21-16,0-1 0,21 1 16,-21 0-16,1 0 0,-1 0 0,21 0 15,-21-1-15,22 22 0,-22-21 16,0 21-16,0 0 0,0 0 15,0 0-15,1 0 0,-1 0 0,-21 21 16,0 1-16,0-1 0,0 0 16,0 0-16,0 0 0,0 0 0,0 1 15,0 20-15,0-21 0,0 0 16,0 0-16,-21 22 0,21-22 0,0 0 16,0 0-16,0 0 0,0 1 15,0-1 1,21-21-16,0 0 15,0 0-15,0 0 0,0-21 16,1-1-16,-1 1 0,0 0 0,0 0 16,0 0-16,0-22 0,1 22 15,-1-21-15,0 0 0,0-1 16</inkml:trace>
  <inkml:trace contextRef="#ctx0" brushRef="#br1" timeOffset="142275.95">17060 4911 0,'0'0'16,"0"-21"-16,0-43 15,0 43-15,0 0 0,0 42 32,0 0-32,0 21 0,0-20 15,-21 20-15,0 0 0,21 1 0,-21-1 16,0 0-16,21 1 0,-22 20 16,22-21-16,-21 1 0,0-1 15,0 0-15,21 1 0,0-1 0,-21 0 16,21 22-16,0-43 15,0 21-15,0-20 0,0-1 0,0 0 16,0 0-16,0 0 0,21 0 0,0-21 16,0 0-16,0 0 15,1 0-15,-1 0 0,21-21 0,-21 0 16,22 0-16,-22 0 0,21 0 16,-21-1-16,0-20 0,22 21 15,-22-21-15,0 20 0,0-20 0,0 21 0,-21 0 16,0 0-16,22-1 0,-22 1 15,0 0-15,-22 21 32,22 21-17,0 0-15,-21-21 0,0 22 0,21-1 16,-21 0-16,21 0 0,0 0 16,0 0-16,0 1 0,0-1 0,0 0 15,0 0-15,0 0 0,0 0 0,21-21 16,0 22-16,0-22 0,1 0 15,-1 21-15,0-21 0,21 0 0,-21 0 16,1 0-16,-1 0 0,21-21 16,-21-1-16,0 22 0,1-21 0,-1 0 15,0 0-15,0 0 0,0 0 16,0-1-16,-21 1 0,0 0 16,0 0-16,22 21 0,-22-21 0,0 0 15,0-1 1,0 44 15,-22-22-31,22 21 16,-21 0-16,21 0 0,0 0 0,-21 22 15,0-22-15,0 21 0,21-21 0,-21 22 16,21-1-16,-22 0 0,1 1 16,21-1-16,0 0 0,0 22 0,-21-22 15,21 0-15,-21 22 0,21-22 16,0 22-16,0-1 0,0-20 15,0 20-15,0 1 0,0 20 0,0-20 16,0-1-16,0-20 0,-21 20 0,21 1 16,0-22-16,0 21 0,-21-20 15,-1-1-15,1-21 0,21 22 0,-21-22 16,0 0-16,0 0 0,0 0 0,-1-21 16,1 0-16,0 0 0,0 0 0,0 0 15,0-21-15,-1 21 0,1-21 16,-21 0-16,0 0 0,20-22 15,-20 1-15,21 21 0,-21-43 0,20 22 16,1-22-16,21 1 0,0-1 16,-21 1-16,21-1 0,0-20 0,0 20 15,0 1-15,0-1 0,0 22 0,21-22 16,0 1-16,1 21 0,-22-1 16,21 1-16,0 0 0,0-1 0,0 1 15,0 0-15,22-1 0,-22 22 0,0-21 16,0 21-16,22-22 0</inkml:trace>
  <inkml:trace contextRef="#ctx0" brushRef="#br1" timeOffset="143239.01">18817 5059 0,'0'0'16,"0"-42"-16,21 20 0,-21 1 0,21 0 0,-21-21 15,0 21-15,0-1 0,0 1 16,0 0-16,0 0 0,0 42 31,0 0-15,0 0-16,0 22 0,0-1 0,0 0 15,0 22-15,0-22 0,-21 22 16,0-1-16,0-20 0,0 20 0,0-21 16,-1 1-16,22-1 0,-21 0 15,0 1-15,21-1 0,0-21 0,0 22 16,0-22-16,0 0 0,0-42 31,21 0-31,0-1 0,1 1 16,-1-21-16,0 21 15,0-22-15,0 1 0,0 0 0,22-1 0,-22 1 16,0 0-16,0-1 0,22 1 16,-22 0-16,0-1 0,0 22 15,0 0-15,0 0 0,1 21 0,-1 0 16,-21 21-1,0 0-15,0 0 0,0 22 0,0-22 16,0 21-16,0 1 0,0-1 0,0 0 16,0 1-16,0-1 0,0-21 15,0 21-15,0 1 0,0-22 0,0 0 16,21 0-16,0 0 0,0 1 16,0-22-16,1 0 0,-1 0 15,0 0-15,21 0 0,-21 0 0,1-22 16,20 1-16,-21 0 0,21 0 15,-20 0-15,20-22 0,0 1 0,-21 0 16,22-1-16,-22-20 0,0 21 0,21-22 16,-42 1-16,22-22 0,-22 21 15,0 1-15,0-1 0,0 1 0,0 21 16,0-1-16,0 1 0,-22 0 16,22 20-16,0 1 0,-21 0 0,0 0 15,0 21-15,0 0 16,0 0-16,-1 0 0,1 21 15,0-21-15,21 21 0,-21 0 0,21 1 16,0 20-16,0-21 0,0 21 16,0-20-16,0 20 0,0-21 0,0 0 15,21 22-15,0-22 0,0 0 16,1 0-16,-1 0 0,0 0 0,0 1 16,0-1-16</inkml:trace>
  <inkml:trace contextRef="#ctx0" brushRef="#br1" timeOffset="143630.92">19875 5313 0,'43'21'0,"-22"0"16,0-21-16,0 0 16,0 0-16,1 0 0,-1 0 0,0 0 15,-21-21-15,21 21 0,0-21 16,0 21-16,1-21 0,-1 0 0,0-1 15,0 1-15,0 0 0,-21 0 16,0 0-16,0-22 0,0 22 0,0-21 16,0 21-16,0 0 0,0-1 0,0 1 15,-21 0-15,0 21 0,0 0 16,0 0-16,-1 0 0,1 0 0,0 0 16,21 21-16,-21 22 15,0-22-15,0 21 0,-1 0 0,22-20 16,0 20-16,0 0 0,0 1 0,0-1 15,0 0-15,0-21 0,0 22 16,0-22-16,0 0 0,0 21 0,22-20 16,-1-1-16,0-21 0,0 21 15,0 0-15,0-21 0,22 0 0,-1 0 16,-21 0-16,22 0 0,-1-21 0,21 0 16,-20 0-16,-1-1 15,0 1-15,1-21 0</inkml:trace>
  <inkml:trace contextRef="#ctx0" brushRef="#br1" timeOffset="144179.57">20870 4551 0,'0'0'0,"0"-21"0,0 0 0,-21 21 16,0 0-16,0 0 15,0 0-15,21 21 0,-22-21 16,1 42-16,21-21 0,0 22 15,0-22-15,-21 42 0,21-20 0,-21 20 16,21 1-16,-21-22 0,21 21 0,0 1 16,0-22-16,0 22 15,0-22-15,-21 0 0,21 1 0,0-1 16,-22 0-16,22 1 0,0-22 0,0 0 16,0 21-16,0-20 0,0-1 15,0 0-15,-21-21 16,0 0-1,21-21-15,0 0 16,0-1-16,0 1 0,0 0 16,0-21-16,0 21 0,0-1 0,42-20 15,-20 21-15,-1-21 0,0 20 0,21 1 16,-21 0-16,22 0 0,-1 0 16,-21 0-16,22-1 0,-22 22 15,21 0-15,-21 0 0,22 0 0,-22 0 16,0 0-16,21 22 0,-21-1 15,1 0-15,-22 0 0,0 0 0,0 0 16,0 22-16,0-22 0,0 0 16,0 0-16,0 22 0,-22-22 0,1 0 15,0-21-15,0 21 0,-21 0 0,20-21 16,-20 21-16,0-21 0,21 22 16,-22-22-16,22 0 0,-21 0 0,21 0 15,-22 21-15,22-21 0,0 0 0,0 0 31,21-21-31,0-1 16,0 1-16</inkml:trace>
  <inkml:trace contextRef="#ctx0" brushRef="#br1" timeOffset="144935.06">22013 5334 0,'64'0'32,"-43"-21"-17,0 0-15,-21 0 0,0-1 16,0 1-16,21 0 0,-21-21 15,0 21-15,0-1 0,0-20 0,0 21 16,0 0-16,0 0 0,-21-1 16,0 1-16,0 0 0,0 21 0,-1 0 15,1 0-15,-21 0 0,21 21 0,-22 0 16,22 1-16,-21 20 0,21-21 16,-22 21-16,22 1 0,0-1 0,-21-21 15,21 22-15,21-1 0,-22-21 16,22 21-16,0-20 0,0-1 0,0 0 15,0 0-15,22 0 0,-1 0 16,0-21-16,21 0 16,-21 0-16,22 0 0,-22 0 0,21 0 15,-21-21-15,22 21 0,-1-21 0,-21 0 16,22 0-16,-22 0 0,0-1 16,0-20-16,0 21 0,-21 0 0,0-22 15,0 22-15,21 0 0,-21-21 16,0 21-16,0-1 0,-21 44 31,21-1-31,0 0 16,0 0-16,0 21 0,0-20 0,0-1 15,0 21-15,0-21 16,0 0-16,0 1 0,0-1 0,0 0 16,0 0-16,0 0 0,0 0 0,21-21 15,1 0-15,-1 22 0,0-22 16,0 0-16,0 0 0,0 0 0,22 0 15,-22-22-15,21 1 0,1 21 0,-22-21 16,21-21-16,0 21 0</inkml:trace>
  <inkml:trace contextRef="#ctx0" brushRef="#br1" timeOffset="145246.74">22754 5101 0,'0'-21'16,"0"42"-16,0-63 0,0 21 0,0 0 0,0-1 15,-21 44 16,0-1-31,21 0 16,-21 0-16,21 21 0,0-20 0,0 20 16,-22 0-16,1 1 0,21-1 0,-21 0 15,21 1-15,-21 20 0,0 1 16,0-22-16,21 21 0,-22 1 0,1-22 16,0 22-16,0-1 0,0-20 15,21 20-15,-21-21 0,-1 22 0,1-22 16,21 1-16,0-1 0,0-21 15,0 21-15,0-20 0,0-1 0,0 0 16,0 0-16,0 0 0,21-21 31,1-21-31,-1 0 0,-21 0 0,21 0 16,0-1-16,0 1 0,0-21 16,1 21-16,-22-22 0,21 1 0</inkml:trace>
  <inkml:trace contextRef="#ctx0" brushRef="#br1" timeOffset="145562.09">22691 5334 0,'0'0'0,"0"-21"0,0-21 0,-22 20 15,22 1-15,0 0 0,0 0 0,0 0 16,0 0-16,0-1 0,22 22 0,-1-21 16,0 0-16,21 21 0,-21 0 15,22-21-15,-1 21 0,0 0 0,1 0 16,-1 0-16,0 21 0,-20 0 15,20 0-15,-21 1 0,-21-1 0,0 0 16,0 0-16,0 21 0,0-20 16,0-1-16,-21 0 0,0 0 0,-22 0 15,22-21-15,-21 21 0,0 1 0,-1-22 16,1 0-16,0 21 16,-1-21-16,22 0 0,0 0 0,0 0 15,0 0-15,42 0 31,0 0-31,0 0 0,0 0 0,22 0 16,-1-21-16,-21 21 0,21-22 0</inkml:trace>
  <inkml:trace contextRef="#ctx0" brushRef="#br1" timeOffset="145895.89">23410 5101 0,'0'0'0,"-42"-21"15,21 21 17,0 21-32,21 0 0,0 1 15,-22-1-15,22 21 0,0-21 16,0 22-16,0-1 0,0 0 0,-21 1 16,21-1-16,-21 21 0,21-20 0,0 20 15,-21 1-15,0-1 0,0-20 16,21 20-16,-22 1 0,1-22 0,0 21 15,0-20-15,0-1 0,21 0 0,-21 1 16,-1-1-16,1-21 0,21 22 16,0-22-16,-21 0 0,21 0 15,0-42 17,21 0-32,-21 0 0,21-1 15,1 1-15,-1-21 0,-21 0 0,21-1 16,0 1-16</inkml:trace>
  <inkml:trace contextRef="#ctx0" brushRef="#br1" timeOffset="146766.9">23368 5186 0,'0'-21'16,"0"42"-16,0-63 0,0 20 0,0 1 0,0 0 15,21 21-15,-21-21 16,21 21-16,0 0 0,1-21 0,-1 21 15,21 0-15,-21 0 0,0 0 16,22 0-16,-22 0 0,21 21 0,-21 0 16,1-21-16,-1 21 0,0 22 0,0-22 15,-21 0-15,0 0 0,0 21 16,0-20-16,0-1 0,-21 0 0,0 0 16,0 0-16,-22 0 0,22 1 15,-21-22-15,21 21 0,-22-21 0,22 0 16,-21 21-16,21-21 0,-1 0 0,-20 0 15,21 0-15,0 0 16,0 0-16,42 0 47,0 0-47,0 0 0,21 0 16,-20 0-16,20 0 0,0 0 0,-21 0 15,22 0-15,-1 0 0,22 0 16,-22 0-16,0 0 0,22-21 0,-22 21 15,0-21-15,1-1 0,-1 1 0,-21 0 16,22 0-16,-22-21 0,0 20 16,0-20-16,0 0 0,0-1 15,1-20-15,-1 21 0,-21-22 16,21 22-16,-21-22 0,0 22 0,0 0 16,0-22-16,0 43 0,0-21 0,0-1 15,0 22-15,0 0 0,0 0 16,0 42 15,-21 0-31,21 0 0,0 0 16,-21 22-16,-1-1 0,1 0 0,21 22 15,-21-22-15,0 22 0,21-22 16,-21 22-16,21-22 0,-21 0 0,21 1 16,0-1-16,0 0 0,0 1 15,0-22-15,0 21 0,0-21 16,21 0-16,-21 1 0,21-1 0,0-21 15,0 0-15,0 0 0,1 0 16,20 0-16,-21 0 0,0 0 0,0 0 16,22-21-16,-22-1 0,0 1 0,0 0 15,-21 0-15,21 0 0,1 0 16,-22-22-16,0 22 0,0 0 0,0 0 16,0 0-16,-22 42 31,1 0-31,21 0 15,0 0-15,-21 0 0,21 1 16,-21-1-16,21 0 0,0 0 0,0 0 16,0 0-16,0 1 0,0-1 15,21-21 1,0 0-16,0 0 0,1 0 16,-1-21-16,0-1 15,-21 1-15,21 0 0,0 0 0,-21 0 16</inkml:trace>
  <inkml:trace contextRef="#ctx0" brushRef="#br1" timeOffset="146959.03">24553 4911 0,'0'0'0,"-21"0"0,0 0 16,0 0-1,21 21 1,0 0 15,0 0-15,21-21-16,0 0 15</inkml:trace>
  <inkml:trace contextRef="#ctx0" brushRef="#br1" timeOffset="147286.96">24955 5080 0,'0'0'0,"0"-21"16,22 21-16,-22-21 16,21 21-16,-21-21 0,0-1 15,0 1-15,0 0 16,-21 21-1,-1 0 1,1 21-16,0 0 16,0 1-16,0-1 0,0 0 0,-1 0 15,1 0-15,0 22 0,21-22 16,-21 21-16,21-21 0,0 0 0,0 1 16,0-1-16,0 0 0,0 0 0,21 0 15,0-21-15,0 21 0,1-21 16,-1 0-16,0 0 0,0 0 0,0 0 15,22 0-15</inkml:trace>
  <inkml:trace contextRef="#ctx0" brushRef="#br1" timeOffset="147747.01">25315 5101 0,'0'-21'0,"0"42"0,0-63 0,0 21 15,0 0-15,-21 21 0,0-22 16,0 22-16,0 0 15,-1 22-15,1-1 0,0 0 16,0 0-16,21 0 0,-21 0 16,0 1-16,21-1 0,-22 21 0,22-21 15,0 0-15,0 1 0,0-1 0,0 0 16,0 0-16,0 0 16,0 0-1,22-21-15,-1 0 0,0 0 0,0 0 16,0 0-16,0-21 15,1 0-15,-1 0 0,0-21 16,0 20-16,-21 1 16,0-21-16,21 21 0,0-22 0,-21 22 15,0-21-15,0 21 0,0 0 0,0-1 16,0 44 0,0-1-16,0 0 15,0 0-15,-21 21 0,21-20 16,0-1-16,-21 21 0,21-21 15,-21 0-15,21 22 0,0-22 0,0 0 16,0 0-16,0 0 16,0 1-16,21-22 0,0 0 15,0 0-15,1 0 0,-1 0 16,0 0-16,0-22 16,0 22-16,0-21 0,1 0 0</inkml:trace>
  <inkml:trace contextRef="#ctx0" brushRef="#br1" timeOffset="148083.82">25675 4614 0,'0'0'0,"0"-21"0,0 0 16,0 0-16,0 0 16,0 42-1,-21 0-15,21 0 16,0 0-16,-21 1 0,21 20 15,-21 0-15,-1 1 0,22-1 0,0 0 16,0 1-16,-21-1 0,21 0 16,-21 1-16,21-1 0,0 0 0,0 1 15,0-1-15,0-21 0,0 21 0,0-20 16,0-1-16,0 0 0,0 0 16,0 0-16,0 0 15,21-21 16,0 0-31,1 0 16,-1-21-16,0 0 0,-21 0 0,21 0 16,0 0-16,0-1 0,1 1 15,-1-21-15</inkml:trace>
  <inkml:trace contextRef="#ctx0" brushRef="#br1" timeOffset="149047.26">25844 5080 0,'0'21'31,"0"0"-16,-21 1-15,0-1 16,0 0-16,21 0 0,-21 0 0,21 0 16,-21 1-16,-1-1 0,22 0 15,0 0-15,0 0 0,0 0 16,0 1-16,0-1 16,22-21-1,-1 0-15,0 0 0,0 0 16,0 0-16,0 0 0,1 0 15,-1-21-15,0-1 0,0 22 0,0-21 16,0 0-16,1 0 0,-1 0 0,0 0 16,0-1-16,-21 1 0,0 0 15,0 0 1,0 42 0,0 0-1,-21 0-15,21 1 0,-21-1 16,0 0-16,21 0 15,0 0-15,0 0 0,21-21 32,0 0-32,0 0 15,0 0-15,0 0 0,1 0 16,-1-21-16,-21 0 16,21 0-16,-21 0 0,0 0 15,0-1-15,0 1 16,0 0-16,0 0 0,0 0 15,0 0-15,21 21 47,0-22-47,0 22 0,1 0 16,-1 0-16,0 0 16,0 0-16,0 0 0,0 0 0,-21 22 15,22-22-15,-22 21 16,0 0-16,0 0 15,0 0-15,0 0 0,0 1 0,0-1 16,0 0-16,0 0 16,0 0-16,0 0 0,0 1 0,0-1 15,0 0-15,0 0 0,0 0 16,-22-21 15,22-21 0,0 0-31,0 0 0,0 0 16,22-1-16,-1 1 0,0 0 16,-21-21-16,21 21 0,0-1 0,0 1 15,1 0-15,-1 0 0,0 0 16,0 0-16,0 21 0,0-22 16,1 22-16,-1 0 0,0 0 0,0 0 15,0 0-15,0 0 16,-21 22-16,0-1 0,0 0 15,0 0-15,0 21 0,0-20 16,0-1-16,0 0 0,0 0 0,0 0 16,0 0-16,-21 1 0,21-1 0,0 0 15,-21-21-15,21 21 0,0 0 16,-21 0-16,0-21 31,21-21 0,0 0-31,0 0 0,0 0 16</inkml:trace>
  <inkml:trace contextRef="#ctx0" brushRef="#br1" timeOffset="149321.12">26183 4678 0,'0'0'0,"-21"0"15,-21 0 1,42 21 78</inkml:trace>
  <inkml:trace contextRef="#ctx0" brushRef="#br1" timeOffset="149573.93">25252 4826 0,'0'0'0,"21"0"15,0 0 1,0 0-16,0 0 16,1 0-16,-1 0 0,0 0 0,0 0 15,0 0-15,0 0 0,1 0 16,-1 0-16,0 0 31,-21-21-31</inkml:trace>
  <inkml:trace contextRef="#ctx0" brushRef="#br1" timeOffset="160539.98">1460 7387 0,'0'21'16,"-21"-21"-16,0 0 15,0 0 17,0 0-32,0 0 15,-1 0-15,1 0 16,0 0-16,0 0 15,-21 0-15,20 0 0,1 0 0,0 0 16,-21 0-16,21 0 0,-22 0 16,22 0-16,-21 0 0,-1 0 0,22 0 15,-21 0-15,0 0 0,-1 0 16,22 0-16,-21 0 0,-1 0 16,22 0-16,0 0 0,0 0 0,0 0 15,0 0-15,-1 0 31,22-21-31,22 21 63,-1 0-63,0 0 0,0 0 16,0 0-16,22 0 0,-22 0 15,21 0-15,-21 0 0,22 0 16,-1 0-16,0 0 0,1 0 0,-1 0 15,0 0-15,1 0 0,20 21 16,-21-21-16,22 0 0,-1 0 0,1 22 16,-1-22-16,1 0 0,21 0 15,-22 21-15,22-21 0,-22 0 16,22 0-16,-22 21 0,1-21 16,-1 0-16,1 0 0,-1 0 0,-20 0 15,-1 0-15,0 0 0,1 21 16,-22-21-16,21 0 0,-21 0 0,1 0 15,-1 0 1,0 0 0,-21-21 31,-21 0-16,0 0-31,-1-1 15</inkml:trace>
  <inkml:trace contextRef="#ctx0" brushRef="#br1" timeOffset="161328.46">2201 7133 0,'0'-21'0,"0"42"0,-21-42 16,21 0-16,-21 21 15,21 21 48,0 0-63,21-21 0,0 21 15,0 1-15,1-1 0,-1 0 0,0 0 16,21-21-16,1 21 0,-22 0 16,21 1-16,0-1 0,1 0 0,-1 0 15,-21 0-15,22-21 0,-22 21 16,21-21-16,-21 0 0,0 22 16,1-22-16,-1 0 0,0 0 0,0 0 15,0 0 1,-42 0 31,0 0-32,0 0-15,0 21 0,-1-21 16,1 21-16,0-21 0,0 21 16,0 0-16,-22 0 0,1 1 15,21-1-15,-21 0 0,-1 0 16,1 0-16,0 0 0,-1 1 0,1 20 15,0-21-15,20 0 0,-20 0 16,21 1-16,0-1 0,0 0 0,-1-21 16,22 21-16,0 0 0,-21-21 15,21 21-15,-21-21 16,42-21 15,-21 0-15,21 21-16,1-21 0,-22 0 0,21 21 15,0-21-15,21-1 16,-21 1-16,22 0 0,-22 0 0,21 0 16,1-22-16,-1 22 0,0 0 15,1 0-15,-1 0 0,-21 0 0,21-1 16,-20 1-16,-1 21 0,0-21 16,0 21-16,0 0 0,0 0 15</inkml:trace>
  <inkml:trace contextRef="#ctx0" brushRef="#br1" timeOffset="167826.5">4297 7027 0,'0'0'0,"0"22"31,21-22 32,0 0-48,0 0 1</inkml:trace>
  <inkml:trace contextRef="#ctx0" brushRef="#br1" timeOffset="174210.98">4360 6964 0,'0'0'0,"0"-21"0,0 0 31,0-1-31,0 1 16,0 0-1,0 0-15,0 0 0,0 0 16,0-1-1,0 1-15,0 0 16,0 0 0,0 0 15,-21 21 63,21 21-94,-21 0 0,21 0 0,-21 22 15,21-22-15,0 21 0,0 0 16,0 22-16,0-22 0,0 22 0,0-1 16,-21 1-16,21 20 0,0-20 15,-22-1-15,22 1 0,0-22 0,0 22 16,0-22-16,0 0 0,0-20 0,0 20 15,-21-21-15,21 0 0,0 0 16,0 1-16,0-1 0,0-42 47,0-1-31,0 1-16,0 0 0,0 0 0,0 0 15,0 0-15,0-22 0,0 22 0,0-21 16,0-1-16,0 1 0,21 0 15,1-1-15,-22 22 0,21-21 0,0 0 16,0-1-16,21 22 0,-20 0 16,20-21-16,21 20 0,-41 1 15,20 21-15,-21 0 0,21 0 16,-20 0-16,-1 21 0,0 1 0,0-22 16,-21 21-16,0 21 0,0-21 15,0 0-15,0 1 0,-21-1 16,0 21-16,0-21 0,-22 0 0,22 1 15,-21-1-15,-1-21 0,1 21 16,0 0-16,21-21 0,-22 0 0,22 0 16,0 0-16,0 0 0,0 0 15,-1 0-15,22-21 0,-21 0 0,21 0 16,0 42 15,0 0-15,21 0-16,1 0 0,-22 22 0,21-22 15,-21 0-15,21 0 0,0 21 16,-21-20-16,21-1 0,0 0 16,1 0-16,-1 0 0,0-21 0,0 21 15,0-21-15,0 0 0,22 22 16,-22-22-16,21 0 0,1 0 0,-1 0 16,0-22-16,1 22 0,-1-21 0,0 0 15,1 0-15,-1 0 0,-21 0 16,21-1-16,-20-20 0,-1 21 15,0 0-15,0-22 0,-21 1 0,21 21 16,-21-21-16,0 20 0,0 1 0,0 0 16,0 0-16,0 42 31,0 21-31,-21-20 16,21-1-16,-21 21 0,21-21 15,-21 22-15,21-22 0,0 21 0,-21-21 16,-1 22-16,22-22 0,0 0 15,0 0-15,-21 0 0,21 0 0,0 1 16,0-44 15,0 1-15,21 0-16,-21 0 0,22 0 16,-1-22-16,0 22 0,-21-21 15,21 21-15,0-22 0,0 22 0,1-21 16,-1 21-16,-21 0 0,21-1 15,0 1-15,0 21 0,0 0 0,1 0 16,-1 21-16,-21 1 16,21-1-16,-21 0 0,0 0 0,0 0 15,0 22-15,0-22 0,0 0 0,0 21 16,0-21-16,0 1 0,0-1 16,0 0-16,0 0 0,21 0 15,-21 0-15,21-21 0,0 0 16,1 0-16,-1 0 0,0 0 15,21 0-15,-21-21 0,1 21 16,20-21-16,-21 0 0,0 0 16,22 0-16,-22-1 0,0-20 0,0 21 15,0-21-15,-21 20 0,21 1 0,1-21 16,-22 21-16,21 0 0,-21-1 16,0 1-16,0 42 31,0 1-31,0 20 15,0-21-15,-21 0 0,21 22 0,0-22 16,0 21-16,0-21 0,0 0 16,0 22-16,0-22 0,0 0 0,0 0 15,0 0-15,0 1 0,21-22 16,0 21-16,0 0 0,0-21 16,0 0-16,1 0 0,20 0 0,-21 0 15,0 0-15,22 0 0,-22-21 16,0 21-16,0-21 0,0-1 0,0 22 15,1-21-15,-22-21 0,21 21 0,-21 0 16,21-22-16,-21 22 16,0-21-16,0-1 0,0 1 0,0 0 0,0-1 15,0 22-15,-21-21 0,0 0 16,-1 20-16,22 1 0,-21 0 0,0 21 16,-21 0-16,21 0 0,-1 0 0,-20 0 15,21 0-15,-21 21 16,20 0-16,-20 22 0,21-1 0,-21-21 15,20 22-15,1-1 0,0 0 16,21 1-16,0-1 0,0 0 0,0-21 16,0 22-16,0-22 0,21 21 0,22-21 15,-22 1-15,21-22 0,-21 21 16,22 0-16,-1-21 0,0 0 0,1 0 16,-1 0-16,0 0 0,1 0 0,-1 0 15,0-21-15,1 0 16,-22-1-16,21 1 0,-21 0 0,22 0 15,-22-21-15,0 20 0,0-20 0,-21 21 16,21-21-16,-21 20 0,0 1 16,0-21-16,0 21 0,0 0 15,0 42 1,0 0 0,0 0-16,0 0 0,0 0 0,0 22 15,0-22-15,0 21 0,0-21 16,0 1-16,0 20 0,0-21 0,0 0 15,0 0-15,0 1 0,0-1 16,21 0-16,1-21 0,-1 0 16,0 0-16,0 0 0,0 0 0,0 0 15,1 0-15,-1-21 0,0 0 16,21 21-16,-21-22 0,1-20 16,-22 21-16,21 0 0,0-22 0,0 22 15,-21-21-15,0 21 0,21 0 16,-21-1-16,21 1 0,-21 0 0,0 0 15,0 42 1,0 0-16,0 0 16,0 1-16,0-1 0,0 0 0,0 0 15,0 21-15,0-20 0,0-1 16,0 0-16,0 0 0,0 0 16,0 0-16,0 1 0,0-1 0,22-21 15,-1 0 1,21 0-16,-21 0 0,0 0 0,1 0 15,-1 0-15,21 0 0,-21-21 0,0-1 16,1 1-16,-22 0 0,21 0 16,0 0-16,0-22 0,-21 22 0,0 0 15,0-21-15,0 21 0,21-1 0,-21 1 16,0 0-16,0 42 31,0 0-15,0 1-16,-21-1 0,21 0 15,-21 0-15,21 0 0,0 22 0,0-22 16,0 0-16,0 0 0,0 0 16,0 0-16,0 1 0,0-1 0,0 0 15,21 0-15,0 0 0,0-21 0,1 0 16,20 0-16,-21 0 0,21 0 16,-20 0-16,20 0 0,-21 0 0,21-21 15,1 21-15,-22-21 0,21 0 0,-21 0 16,1-22-16,20 22 0,-21-21 15,0 21-15,0-22 0,1 22 0,-22-21 16,21-1-16,-21 22 0,0 0 16,21 0-16,-21 0 0,0 0 15,0-1-15,0 1 0,0 0 0,0 0 16,0 0 0,0 0-16,21 21 46,0 0 1,0 0 0,-21-22-47,0 1 16,0 0-1,0 0-15,0 0 16,0 0-16,0-1 16,0 1-16,0 0 0,0 0 0,0 0 15,0 0 1,0 42 15,-21 0-31,21 21 0,-21-21 16,21 22-16,-21-1 0,21 22 0,-21-22 15,0 0-15,21 22 16,-22-22-16,22 0 0,-21 1 0,0-1 16,21 0-16,0 1 0,0-1 0,0-21 15,0 22-15,0-22 0,0 0 16,0 0-16,21 0 0,22 0 0,-22-21 16,21 22-16,0-22 0,1 0 0,-1 0 15,0 0-15,1 0 0,-1-22 16,0 22-16,1-21 0,-22 0 0,21 0 15,-21 0-15,22 0 0,-22-1 16,0-20-16,0 21 0,-21-21 0,21 20 16,-21 1-16,22-21 0,-22 21 0,0 0 15,0-1-15,0 1 16,0 0-16,-22 21 16,1 0-16,0 0 0,0 0 0,0 0 15,21 21-15,-21 0 0,-1-21 16,22 22-16,0 20 0,0-21 0,0 0 15,0 0-15,0 1 0,0-1 16,0 0-16,0 21 0,0-21 16,0 1-16,22-1 0,-1-21 0,0 21 0,0 0 15,0 0-15,22-21 16,-1 0-16,0 21 0,1-21 0,-1 0 0,0 0 16,22 0-16,-1 0 0,-20 0 15,20-21-15,-21 21 0,22-21 16,-22 0-16,1 0 0,-1 21 0,0-21 15,-21-22-15,22 22 0,-22 0 0,0-21 16,0 20-16,-21-20 0,0 21 16,0 0-16,0 0 0,0-1 0,0 1 15,0 0-15,-21 0 0,0 21 0,0 0 16,0 0-16,-1 0 0,1 0 16,-21 0-16,21 0 0,0 21 0,-22 0 15,22 0-15,0 1 0,0-1 16,0 21-16,-1-21 0,1 0 0,21 1 15,-21-1-15,21 0 0,0 0 16,0 0-16,0 0 0,0 1 0,0-1 16,0 0-16,21-21 0,0 21 15,1-21-15,-1 0 0,0 0 16,0 0-16,0 0 0,22 0 0,-22 0 16,0-21-16,0 21 0,21-21 15,-20-22-15,-1 22 0,63-85 16,-62 64-1,-1 0-15,0-22 0,0 22 0,-21-22 16,21 1-16,0 21 0,-21-22 0,0 22 0,22-22 16,-22 22-16,0 0 0,21-1 15,-21 22-15,0-21 0,0 21 16,0-1-16,0 1 0,0 0 0,0 0 16,0 42-1,-21 0-15,-1 0 16,1 22-16,21-22 0,0 21 15,0 22-15,-21-22 0,21 0 0,0 22 16,-21-1-16,21-20 0,0 20 0,0-20 16,0 20-16,0-21 0,0 1 15,0-1-15,21-21 0,0 22 16,0-1-16,1-21 0,-1 0 0,0 0 16,0 1-16,0-1 0,0-21 15,22 0-15,-22 21 0,21-21 0,1 0 16,-1 0-16,21 0 0,-20 0 0,-1-21 15,22 0-15,-22 21 0,0-22 16,1 1-16,-1 0 0,0 0 0,22-43 16,-43 22-16,0 21 15,0-43-15,-21 43 0,0 0 16,0 0-16,0 0 0,-21 0 0,0 21 16,-21 0-16,20 0 0,1 0 0,0 0 15,-21 0-15,21 0 0,-22 21 16,22 0-16,-21 0 0,21 0 15,-1 0-15,1 1 0,0 20 0,0-21 16,21 0-16,-21 0 0,21 1 16,0-1-16,0 0 0,0 0 0,0 0 15,21-21-15,0 21 0,0-21 0,0 0 16,22 0-16,-22 0 0,0 0 16,21 0-16,-20 0 0,20 0 0,-21-21 15,0 0-15,22 0 0,-1-21 16,-42 20-16,21 1 0,0 0 15,-21 0-15,0 0 0,0 0 16,0-1-16,21 1 0,-21 0 0,-21 42 47,21 0-47,0 1 16,-21 20-16,21-21 0,-21 0 15,21 22-15,-21-22 0,21 21 0,0-21 16,0 22-16,0-1 0,0 21 0,0-20 15,0-1-15,0 22 0,0-22 16,0 21-16,21-20 0,0 20 0,-21 1 16,0-22-16,21 22 0,0-1 15,-21-21-15,22 22 0,-22-1 0,0 1 16,21-1-16,-21 1 0,21-1 16,-21 1-16,0-22 0,0 22 0,0-22 15,0 0-15,0 1 0,-21-22 16,0 0-16,-1 0 0,1 0 0,0 1 15,0-22-15,0 0 0,0 0 16,21-22-16,-22 1 0,22 0 16,0-21-16,0-1 0,0 1 15,0 0-15,0-22 0,0 22 0,0-22 16,0 1-16,0-1 0,22 1 0,-1-1 16,0 22-16,-21-21 0,21-1 15,21 22-15,-20-22 0,-1 22 16,0-22-16,0 22 0,0-21 0,0 20 15,22-20-15,-22 20 0,0 1 16,0 0-16,0-1 0,1-20 16,-1 42-16,21-43 0,-42 43 15,0 0-15</inkml:trace>
  <inkml:trace contextRef="#ctx0" brushRef="#br1" timeOffset="174547.81">10774 7662 0,'0'0'0,"0"22"0,21-22 16,0 0 0,0 0-16,0 0 0,1 0 15,-1 0-15,0-22 0,0 1 0,0 21 16,22-21-16,-22 21 0,0-21 16,0 0-16,0 0 0,0 21 0,-21-22 15,0 1-15,0 0 0,0 0 0,0 0 16,-21 21-16,0-21 15,0 21-15,-21 0 0,20 0 0,-20 0 16,21 21-16,0 0 0,-22 0 0,22 0 16,21 0-16,-21 1 0,21-1 15,0 21-15,0-21 0,0 0 0,0 1 16,0-1-16,21 0 0,0 0 0,22 0 16,-22 0-16,21-21 15,1 22-15,-1-22 0,21 21 0,-20-21 16,-1 0-16,0 0 0,-20 0 0,20 0 15,-21-21-15,0-1 0,22 1 16</inkml:trace>
  <inkml:trace contextRef="#ctx0" brushRef="#br1" timeOffset="175852.75">13144 7091 0,'22'-21'0,"-44"42"0,44-63 16,-22-1-16,0 22 0,0 0 16,0 0-16,0-22 0,0 22 0,0 0 15,0 0-15,0 0 0,0 0 0,-22-1 16,1 22 0,0 0-16,0 0 0,0 22 15,0-1-15,-22 21 0,22-21 0,0 22 16,0-1-16,-85 191 15,85-149-15,0-20 16,21-22-16,-22 22 0,22-1 16,-21-20-16,21 20 0,0-21 0,0-20 15,0 20-15,21-21 0,1 21 16,-1-20-16,0-1 0,21-21 0,1 21 16,-1-21-16,0 0 0,1 0 0,-1 0 15,21 0-15,1-21 0,-22 0 16,22-1-16,-1 1 0,-20 0 15,20 0-15,-21-21 0,22 20 0,-22-20 16,1 0-16,-1-22 0,-21 22 16,21-22-16,-20 1 0,-22-1 0,0 1 15,0-1-15,0 22 0,0-21 16,-22-1-16,1 1 0,0 20 0,-21 1 16,21 0-16,-22-1 0,1 1 0,0 21 15,-1 21-15,1 0 0,-22 0 16,22 0-16,-21 0 0,-1 21 0,22 0 15,-22 21-15,1-20 0,20 20 16,1 21-16,0-20 0,21 20 0,-22 1 16,22-1-16,21 1 15,0 20-15,0-20 0,0-22 0,0 22 16,0-1-16,21-20 0,0-1 0,1 0 16,20-21-16,0 1 0,1-1 15,20 0-15,1 0 0,-1-21 0,1 0 16,-1 0-16,1 0 0,-1 0 0,-21-21 15,22 0-15,-1 21 0,-20-21 16,-1-1-16,0-20 0,1 21 0,-22 0 16,0-22-16,0 22 0,0-21 15,1 21-15,-22 0 0,0-22 16,0 22-16,0 0 0,0 42 31,0 0-31,0 0 16,0 1-16,0 20 0,-22-21 0,22 0 15,-21 22-15,21-22 0,0 21 16,0-21-16,0 22 0,0-22 0,-21 0 16,21 0-16,0 0 0,0 0 15,-21 1-15,21-1 16,0-42 0,0-1-1,0 1-15,0-21 0,0 21 16,0 0-16,21-22 0,-21 1 0,21 21 15,0-22-15,1 1 16,-1 0-16,0 21 0,0-1 0,0 1 16,0 0-16,1 0 0,20 21 0,-21 0 15,0 0-15,0 0 0,1 21 16,-1 0-16,0 0 0,-21 22 0,21-22 16,-21 0-16,0 21 0,0 1 15,0-22-15,0 21 0,0-21 0,0 1 16,0-1-16,-21 21 0,21-21 0,0 0 15,0 1-15,0-1 16,21-42 15,0 21-31,0-22 16,1 1-16,-1 0 0</inkml:trace>
  <inkml:trace contextRef="#ctx0" brushRef="#br1" timeOffset="176519.44">15896 7557 0,'0'-64'31,"0"22"-31,0 21 0,0-22 16,21 22-16,0-21 0,1 21 0,-1-22 16,0 1-16,-21 0 0,42 20 15,-42-20-15,21 21 0,1 0 0,-22 0 16,21 21-16,-21-22 0,0 44 31,-21-1-15,-1 0-16,22 21 0,0-21 0,-21 22 15,0-1-15,0 0 0,21 1 16,-21-1-16,21 0 0,-21 1 0,21-1 16,-22 0-16,22-20 0,0 20 15,0 0-15,0-21 0,0 1 0,0-1 16,0 0-16,0 0 0,0 0 0,0 0 15,0 1-15,0-1 16,-21-21 0,-21 0-16,21 0 0,0 0 15,-22 0-15,1 0 16,21 0-16,-22 0 0,1 0 0,21 0 16,0 0-16,0 0 0,-1 0 0,1 0 15,42 0 1,1 0-16,-1 0 15,21 0-15,0 0 0,1 0 16,-1 0-16,0 0 0,1 0 0,-1 0 16,22 0-16,-22 0 0,21-21 0,-20 21 15,-1 0-15,0 0 0,1 0 16,-22 0-16,21 0 0,-21 0 0,-21-22 16,0 1 15</inkml:trace>
  <inkml:trace contextRef="#ctx0" brushRef="#br1" timeOffset="177011.16">17822 7451 0,'0'0'16,"0"-85"0,0 64-16,0 0 0,0 0 15,0-1-15,0 1 0,0 0 0,-21 0 16,21 0-16,-21 21 31,21 21-31,0 21 0,0-21 0,-21 22 16,21-1-16,-21 0 15,21 22-15,-22-1 0,22-20 0,-21 20 0,0 1 16,0-1-16,0 22 0,21-22 16,-43 1-16,43 21 0,-42-22 15,21 22-15,0-22 0,0 22 0,-1-22 16,1 1-16,21-22 0,-21 22 0,21-1 15,-21-20-15,21-1 0,0 0 16,-21-21-16,21 22 0,0-22 0,21-42 31,0 21-31,0-43 16,-21 22-16,21 0 0,1-21 0,-22-1 16,21 1-16,0-21 0,-21 20 0,21-20 15,-21-1-15</inkml:trace>
  <inkml:trace contextRef="#ctx0" brushRef="#br1" timeOffset="177330.97">17526 7768 0,'0'0'0,"-21"-42"0,0-22 0,-1 22 16,-20-21-16,21 20 0,21 1 0,-21 0 15,21 20-15,0-20 0,0 21 16,0-21-16,21 20 0,0 1 0,0-21 16,22 21-16,-1 0 0,21 21 15,1-22-15,-22 22 0,22 0 0,-1 0 16,1 0-16,20 0 0,-20 0 15,-22 22-15,22-1 0,-22 0 16,0 21-16,1 1 0,-22-1 0,-21-21 16,0 21-16,0 1 0,-42-1 15,20 0-15,-20-20 0,0 20 0,-22-21 16,22 21-16,0-20 0,-22-1 0,22-21 16,-1 21-16,22-21 0,-21 0 15,21 0-15,0 0 0,42 0 31,21-21-31,-21 0 16,0 21-16,22-22 0,-1 1 0,-21 21 16,22-21-16,-1 0 0,0 21 15</inkml:trace>
  <inkml:trace contextRef="#ctx0" brushRef="#br1" timeOffset="177730.84">18351 7366 0,'0'-21'15,"0"42"-15,0-63 0,0 21 0,0-1 16,0 1-16,22 0 16,-1 0-16,0 21 0,0 0 15,0-21-15,22 21 0,-22 0 16,0 0-16,21 0 0,-21 0 0,1 21 16,20 0-16,-21 0 15,0 22-15,0-22 0,1 21 0,-22-21 16,0 22-16,0-1 0,0-21 0,0 21 15,0 1-15,0-22 0,-22 0 16,1 0-16,0 0 0,0 1 0,0-1 16,0-21-16,-1 0 15,22-21 1,0-1-16,0 1 16,22 0-16,20-42 15,-21 20-15,0 22 0,0-21 0,1-1 16,-1 1-16,0 0 0,0 21 0,0-1 15,0-20-15,1 42 16,-1-21-16,0 0 0,0 21 0,0 0 16,0 0-1,-21 21-15,0 0 0,22 0 16,-1 0-16</inkml:trace>
  <inkml:trace contextRef="#ctx0" brushRef="#br1" timeOffset="178175.59">19494 7197 0,'0'0'0,"0"-21"16,0-1-16,-21 22 16,0 0-16,0 0 15,0 0-15,0 22 0,-1-1 0,1 0 16,-21 0-16,21 21 0,0-20 0,-22 20 15,22-21-15,0 21 0,0 1 16,21-22-16,0 21 0,-21-21 0,21 22 16,0-22-16,0 0 0,0 0 0,21 0 15,0 1-15,0-22 0,0 21 16,22-21-16,-22 0 0,21 0 0,-21 0 16,22 0-16,-1-21 0,0 21 15,1-22-15,-1 1 0,-21-21 16,21 21-16,-20 0 0,-1-22 0,0 1 15,-21 0-15,0-1 0,0 1 16,0 0-16,0-1 0,-21 1 0,0 21 16,-1 0-16,1-1 0,-21 1 0,21 21 15,-22 0-15,1 0 0,21 0 16,-21 21-16,-1 1 0,22-22 0,0 42 16,-21-21-16,42 0 0,0 0 15,-22 22-15,22-22 0,0 0 0,0 21 16,22-20-16,-1-1 0,0 0 0,21 0 15,1-21-15,-1 21 16,0-21-16</inkml:trace>
  <inkml:trace contextRef="#ctx0" brushRef="#br1" timeOffset="178907.67">20362 7324 0,'0'0'0,"0"-21"0,0-1 0,0 1 16,0 0-16,0 0 0,-21 0 15,0 21-15,0 0 0,0 0 0,-22 0 16,22 0-16,0 21 0,0 0 16,-22 0-16,22 0 0,-21 1 0,21 20 15,-22-21-15,22 21 16,0-20-16,0 20 0,0-21 0,21 0 16,0 0-16,0 22 0,0-22 0,0 0 15,21 0-15,21-21 16,-21 0-16,1 0 0,20 0 0,0 0 15,-21 0-15,22 0 0,-1 0 0,-21 0 16,22-21-16,-22 0 0,0 0 16,21 0-16,-21-22 0,1 22 0,-1 0 15,-21-21-15,0 20 16,21 1-16,-21 0 0,0 0 0,0 0 0,0 0 16,-21 21 15,21 21-31,0 0 15,0 0-15,0 21 0,-21-20 16,21-1-16,-22 21 0,22 0 0,0-20 16,0 20-16,-21 0 0,0 1 0,0-1 15,21 0-15,0 22 0,-21-22 16,0 22-16,21-1 0,-22 1 0,22-1 16,0 1-16,-21-1 0,21 1 0,0-1 15,0 1-15,0-1 0,0 1 16,-21-1-16,21 22 0,0-22 0,0 22 15,0-22-15,-21 1 0,21-1 16,-21 1-16,21-1 0,-21 1 0,-1-22 16,22 1-16,-21-1 0,0 0 15,0 1-15,0-1 0,0-21 0,-1 0 16,1 0-16,0-21 0,-21 0 0,21 0 16,-1 0-16,1 0 0,0 0 0,0-21 15,0 0-15,0-21 0,21 21 16,-22-22-16,22-20 0,-21 20 0,21-20 15,0-1-15,0-20 0,0-1 0,0 0 16,21 1-16,1-1 0,-1-21 16,0 22-16,0-1 0,0 0 15,22 1-15,-22-1 0,0 21 0,0 1 16,21-1-16,-20 22 0,-1-21 16,0 20-16,21 1 0,-21 21 0,1-22 15,-1 22-15,0 0 0,0-21 0,-21 21 16,21-1-16,-21 1 0,21 21 15</inkml:trace>
  <inkml:trace contextRef="#ctx0" brushRef="#br1" timeOffset="182379.64">20447 7768 0,'85'-21'31,"-64"0"-31,0 0 0,21 0 0,1-1 16,-1 1-16,0-21 0,-21 0 0,22-1 16,-22 1-16,21 0 0,-42-1 0,0 1 15,0 0-15,0-1 0,0 22 16,0 0-16,-21 0 0,0 21 0,0 0 15,0 0-15,-22 21 0,22 0 16,0 0-16,21 0 0,0 1 0,0 20 16,0-21-16,0 21 0,0-20 15,21-1-15,0 21 0,22-21 16,-22 0-16,0 1 0,21-1 0,-21 0 16,22 0-16,-22 0 0,0 0 0,0 1 15,0-22-15,1 21 0,-1-42 47,-21-1-47,0 1 16,0 0-16,21 0 0,0-21 0,0-1 15,0 1-15,1 0 16,20-1-16,-21 1 0,21 0 0,-20-1 0,20 1 16,0 21-16,1 0 0,-1-1 15,0 1-15,1 21 0,-22 0 16,21 0-16,-21 21 0,22 1 0,-22 20 15,-21-21-15,0 21 0,0 1 16,0-22-16,0 21 0,0-21 0,0 22 16,0-22-16,0 0 0,0 0 0,0 0 15,0 1-15,-21-1 0,21-42 47,0-1-47,0 1 0,0 0 16,0 0-16,0 0 0,0 0 0,0-22 15,0 22-15,0-21 16,0 21-16,0-22 0,-22 22 0,22 0 16,-21 0-16,0 0 0,0-1 15,0 22-15,0 0 0,-1 0 0,1 0 16,-21 22-16,21-1 0,0 0 0,-22 0 16,22 0-16,-21 22 0,21-22 15,-1 21-15,1 0 0,-21 1 16,42-22-16,-21 21 0,21-21 0,-21 22 15,21-22-15,0 0 0,0 0 0,0 0 16,21 1-16,0-1 0,21-21 16,-21 0-16,22 0 0,-22 0 15,21 0-15,1 0 0,-1-21 16,0-1-16,-21 1 0,22 0 0,-1 0 16,-21 0-16,22-22 0,-22 22 15,0-21-15,0 0 0,0-1 0,-21 1 16,0 21-16,0 0 0,0-1 0,0 1 15,0 0-15,0 42 16,-21-21-16,0 21 16,0 22-16,21-22 0,-21 0 15,21 21-15,-22-20 0,22 20 16,0-21-16,0 0 0,0 22 0,0-22 0,0 0 16,0 0-16,22 0 0,-1-21 15,0 21-15,0-21 0,21 0 16,-20 0-16,-1 0 0,21 0 0,-21 0 15,22 0-15,-22-21 0,0 0 16,21 0-16,-21 0 0,1 0 0,-1-1 16,-21-20-16,21 0 0,-21 21 15,21-22-15,-21 1 0,0 21 0,0 0 16,0-1-16,0 1 0,0 42 31,-21 1-31,0-1 0,21 21 0,0-21 16,-21 22-16,-1-1 0,22-21 15,-21 21-15,21-20 0,0-1 0,0 21 16,0-21-16,-21 0 0,21 1 16,0-1-16,0-42 47,21-1-47,-21 1 0,21 0 15,-21-21-15,22 21 0,-1-22 0,0 22 16,0-21-16,-21-1 0,21 1 15,0 21-15,1 0 0,-1 0 0,-21-1 16,21 1-16,0 21 0,0 21 16,-21 1-16,0-1 15,0 0-15,0 21 0,0-21 0,0 22 16,0-22-16,0 21 16,0-21-16,0 1 0,0 20 0,0-21 15,0 0-15,0 0 0,-21 1 0,21-1 16,0-42 15,0-1-31,21 1 16,-21 0-16,21 0 0,1 0 15,-1-22-15,0 22 0,0-21 0,0 21 16,0-22-16,1 1 0,-1 21 16,0-21-16,21 20 15,-21 1-15,1 21 16,-22 21-1,0 1-15,0-1 0,0 0 0,0 21 16,0-21-16,0 22 0,-22-22 0,22 0 16,0 21-16,0-20 0,0-1 15,0 21-15,0-21 0,0 0 0,0 1 16,22-1-16,20 0 0,-21-21 16,0 0-16,22 0 0,-22 0 15,21 0-15,0 0 0,-20 0 0,20-21 16,0 21-16,-21-21 15,22-1-15,-22 1 0,0 0 0,0-21 16,0 21-16,1-22 0,-22 22 0,0-21 16,21-1-16,-21 22 0,0-21 15,0 21-15,0 0 0,-21 21 32,-1 21-32,22 21 0,-21-21 15,21 0-15,-21 1 0,0 20 0,21-21 16,0 0-16,-21 22 0,0-22 15,21 0-15,-22 0 0,22 0 0,0 0 16,0 1-16,-21-22 0,21-22 47,21 1-31,-21 0-16,22 0 0,-1 0 0,-21-22 15,21 22-15,0 0 0,0-21 0,0 21 16,1-1-16,-1-20 0,0 21 15,0 0-15,0 21 16,0 0 0,-21 21-16,0 0 0,0 0 0,0 0 15,0 1-15,0-1 0,0 0 0,0 0 16,0 21-16,0-20 16,22-1-16,-22 0 0,21 0 0,0 0 15,-21 0-15,21-21 0,-21 22 16,21-22-16,0 0 15,1 0-15,-22-22 16,21 1-16,0 0 0,-21 0 16,21-21-16,0 20 0,-21 1 15,21-21-15,-21 21 0,0-22 0,22 22 16,-22 0-16,21-21 0,-21 21 16,0 42 15,0 0-31,0 0 15,0 0-15,0 0 0,-21 22 16,21-22-16,-22 0 0,22 0 0,-21 0 16,21 1-16,0-1 0,0 0 15,0 0-15,0 0 0,0 0 0,0 1 16,21-22 0,1 0-1,-1 0-15,0-22 0,0 1 16,0 21-16,22-21 0,-22 0 15,0-21-15,0 20 0,0 1 16,0-21-16,1 21 0,-1 0 0,0-22 16,0 22-16,-21 0 0,0 0 15,0 42 1,0 0 0,-21 0-16,21 0 0,-21 1 15,21-1-15,-21 0 0,21 0 0,0 0 16,0 0-16,0 1 0,0-1 15,0 0-15,0 0 0,0 0 16,21 0-16,0 1 0,0-22 0,21 21 0,-20-21 16,20 0-16,-21 0 0,21 0 15,-20 0-15,20 0 0,-21 0 0,21 0 16,-20-21-16,-1-1 0,0 1 16,0 0-16,0 0 0,0 0 15,1-22-15,-1 22 0,-21-21 0,0 21 16,0 0-16,0-1 0,21 1 15,-42 21 1,21 21-16,-21 1 16,21-1-16,0 21 0,-22-21 15,22 0-15,-21 1 0,21-1 16,0 0-16,0 0 0,0 0 16,0 0-16,0 1 15,0-44 16,0 1-31,0 0 16,21 0-16,1 0 0,-22 0 16,21-1-16,0 1 0,0 0 15,-21 0-15,21 0 0,0 0 0,1-1 16,-22 1-16,21 21 16,0 0-16,-21 21 15,0 1-15,0-1 16,0 0-16,0 0 0,0 0 15,0 0-15,0 1 0,0-1 0,0 0 16,0 0-16,0 0 0,0 0 16,0 1-16,21-22 15,0 21-15,22-21 0,-22 0 0,21 0 16,-21 0-16,22 0 0,-1 0 0,0 0 16,1 0-16,-1 0 0,0 0 15,1-21-15,-1-1 0,-21 1 0,21 0 16,1-21-16,-22 21 0,21-22 15,-21 22-15,22-21 0,-22-1 0,0 1 16,0 21-16,-21-21 0,0 20 0,0 1 16,0 0-16,0 0 0,-21 0 15,0 21-15,0 0 0,-22 0 0,1 0 16,21 21-16,-21 0 0,-1 0 16,1 0-16,21 22 0,-22-22 15,43 0-15,-21 21 0,21-20 16,0-1-16,0 0 0,0 21 0,0-21 15,0 1-15,21-1 0,1-21 16,-1 0-16,0 21 0,0-21 16,0 0-16,0 0 0,1 0 0,-1 0 15,0 0-15,0 0 0,0 0 16,0 0 0,-21 21 15,0 0-31,-21 0 0,0 1 15,0-1-15,0 0 0,0 21 16,21 1-16,-22-22 0,22 42 16,-21-20-16,0-1 0,21 21 0,0-20 15,0 20-15,-21 1 0,21-22 0,0 22 16,0-1-16,-21-21 0,21 22 16,0-22-16,0 1 0,0 20 0,0-21 15,-21 1-15,21-1 0,-22 0 0,22 1 16,0-22-16,-21 21 0,0-21 15,0 1-15,21-1 0,-21-21 16,0 0 0,21-21-1,0-1-15,0 1 16,21 0-16,0-21 0,0 21 0,-21-22 16,21 22-16,0-21 0,1-1 15,-1 1-15</inkml:trace>
  <inkml:trace contextRef="#ctx0" brushRef="#br1" timeOffset="182614.94">24257 7027 0,'0'0'0,"-21"-21"0,0 0 16,-1 0-16,1 21 0,0-21 15,21 42 32,0 0-31,-21 0-16,0-21 16,21 21-16</inkml:trace>
  <inkml:trace contextRef="#ctx0" brushRef="#br1" timeOffset="185254.89">7281 9186 0,'0'0'0,"0"-21"0,0 0 16,0 0-16,0 0 15,0 0-15,21-1 0,-21 1 0,0-21 16,0 21-16,0 0 0,0-1 16,0-20-16,0 21 0,0 0 0,0-22 15,0 22-15,0 0 0,0 0 16,-21 21-16,21-21 0,-21 42 15,21 0-15,0 0 16,-21 22-16,21-1 0,0 21 16,0-20-16,0 20 0,0 1 0,0 20 15,-21-20-15,21-1 0,-21 1 16,-1 21-16,22-22 0,-21 1 0,0-1 16,0 1-16,0-1 0,0-21 15,-1 22-15,1-22 0,0-21 16,0 22-16,0-22 0,21 0 0,0 0 15,-21-21-15,-1 0 0,1 0 16,21-21 0,-21 0-16,21 0 0,0-22 0,-21 22 15,21-21-15,0 0 0,0-22 0,0 22 16,0-22-16,0 22 0,0-22 16,0 22-16,0-21 0,0 20 0,0 22 15,0-21-15,0 21 0,0-1 0,0 1 16,21 21-1,0 21-15,-21 1 16,21 20-16,1-21 0,-1 21 16,0 1-16,0-1 0,0 0 0,0 1 15,1-1-15,-1-21 0,0 22 0,0-1 16,0-21-16,22 21 0,-22-20 16,21-1-16,0 0 0,-20-21 0,20 21 15,21-21-15,-20 0 0,-1 0 0,22 0 16,-1 0-16,-21-21 0,22 0 15,-22 0-15,22-22 0,-22 22 0,0 0 16,-20-21-16,20-1 0,-21 1 16,-21 0-16,0-1 0,0 1 0,0 0 15,0-1-15,0 22 0,-21-21 16,0 21-16,0-1 0,-1 1 16,-20 0-16,21 21 0,-21 0 0,20 0 15,1 21-15,-21 0 0,21 1 0,0-1 16,-22 21-16,22-21 0,0 22 15,0-1-15,0 0 0,-1 1 0,1-1 16,21 0-16,0 1 0,0-1 0,0-21 16,0 0-16,0 0 0,21 1 15,22-1-15,-22-21 0,0 0 0,21 0 16,1 0-16,-22 0 0,21-21 0,1-1 16,-1 1-16,-21 0 15,21 0-15,-20-21 0,20 20 0,-21-20 16,0 0-16,-21 21 0,0-22 0,21 22 15,-21-21-15,0 21 0,0-1 16,0 1-16,0 0 0,0 0 0,-21 21 31,21 21-31,0 0 0,0 0 16,0 1-16,-21 20 0,21-21 0,0 21 16,0 1-16,0-1 0,0-21 15,0 22-15,0-1 0,0-21 0,0 21 16,21-20-16,0-1 0,1 0 0,-1-21 15,0 0-15,0 21 0,0-21 16,0 0-16,22 0 0,-22-21 16,0 0-16,0 21 0,22-21 0,-22-1 15,0-20-15,0 21 0,0-21 16,0 20-16,1-20 0,-22 0 0,0-1 16,21 22-16,-21-21 0,0 21 15,21 0-15,-21-1 0,0 1 0,0 42 31,0 22-15,0-22-16,0 0 0,0 21 0,-21-20 16,21 20-16,-21 0 0,21-21 0,0 22 15,0-22-15,0 0 0,0 0 16,0 0-16,-22 1 0,22-1 16,0-42 15,0-1-31,22 22 0,-22-42 0,0 21 15,21 0-15,0-22 0,0 1 0,-21 0 16,21 21-16,0-22 0,1 1 16,-1 21-16,0-22 0,0 22 15,-21 0-15,21 21 0,0 0 0,1-21 0,-1 21 16,-21 21 0,21 0-16,-21 0 0,21 1 15,-21 20-15,0-21 0,0 21 0,0-20 16,0 20-16,0 0 0,21-21 15,-21 22-15,21-22 0,1 0 0,-22 21 16,42-20-16,-21-1 0,0 0 0,22 0 16,-1-21-16,0 0 0,1 21 15,20-21-15,-21 0 0,22 0 0,-22 0 16,1-21-16,-1 0 0,21 21 16,-20-21-16,-22 0 0,21-1 0,-21-20 15,22 21-15,-43 0 0,21-22 16,0 1-16,-21 21 0,0-21 0,0-1 15,0 22-15,0 0 0,0 0 16,0 0-16,-21-1 0,0 1 0,0 21 16,-1 0-16,1 0 0,0 0 15,0 0-15,0 0 0,-22 21 0,22 1 16,0-1-16,0 0 0,-21 21 0,20-21 16,1 22-16,21-22 0,-21 21 15,21-21-15,0 22 0,0-22 0,0 0 16,0 0-16,0 0 0,0 1 0,21-1 15,0-21-15,1 0 0,-1 0 16,21 0-16,-21 0 0,0 0 0,22-21 16,-22 21-16,0-22 0,0 1 15,0 0-15,1 0 0,-1 0 16,0 0-16,0-1 0,-21 1 0,0 0 16,0 0-16,21 0 0,-21 0 0,0-1 15,0 1-15,0 42 47,-21 1-47,21-1 0,0 0 16,0 21-16,0-21 0,0 22 0,0-22 15,0 21-15,0 1 0,0-1 0,0 0 16,0 22-16,0-22 0,0 0 16,0 22-16,0-22 0,0 22 15,0-1-15,0 1 0,21-1 0,-21 1 16,0 20-16,21-20 0,-21-1 0,0 1 15,0-1-15,0 1 0,0-1 16,0-20-16,0-1 0,0 0 0,0 1 16,0-22-16,0 0 0,0 0 0,-21-21 15,0-21 1,21 0-16,0 0 0,-21 0 16,0-1-16,21 1 0,-21 0 0,-1 0 15,22-21-15,-21 20 0,0-20 16,0 0-16,21-1 0,0 1 0,0 0 15,0-22-15,0 22 0,0-22 16,0 1-16,0-1 0,0 1 0,21-1 16,0 1-16,0 21 0,1-22 0,-1 1 15,0 20-15,0-20 0,0 20 16,22-20-16,-22 21 0,0-1 0,21 1 16,-21 0-16,1-1 0,20 1 0,-21 21 15</inkml:trace>
  <inkml:trace contextRef="#ctx0" brushRef="#br1" timeOffset="186833.46">10202 9335 0,'0'0'0,"-21"0"31,0 21-16,21 0-15,0 0 0,0 21 16,-21-20-16,21-1 0,0 21 0,0-21 16,0 22-16,0-22 0,0 21 15,0-21-15,0 0 0,0 1 0,0-1 16,21 0-16,0 0 0,-21 0 0,21-21 16,0 0-16,1 0 0,20 0 15,-21 0-15,0 0 0,0-21 16,1 21-16,20-21 0,-21 0 0,0-22 15,0 22-15,1-21 0,-1 21 0,0-22 16,0 22-16,0-21 0,0 0 16,-21 20-16,0 1 0,22 0 0,-22 0 15,21 0-15,-21 42 32,0 0-32,0 0 15,-21 0-15,21 1 0,0-1 16,0 21-16,-22-21 0,22 0 0,0 22 15,0-22-15,0 21 0,0-21 0,22 1 16,-1-1-16,-21 0 16,21 0-16,0 0 0,0 0 0,0-21 15,1 0-15,20 22 0,-21-22 0,21 0 16,-20 0-16,20 0 0,0-22 16,1 22-16,-1-21 0,0 0 0,1 0 15,-1-21-15,0 20 0,-21-20 0,1 21 16,20-21-16,-42-1 0,21 22 15,-21 0-15,21-21 0,-21 20 0,0 1 16,0 0-16,0 0 0,0 0 0,-21 21 16,0-21-16,0 21 0,0 0 0,-1 0 15,-20 0-15,21 0 16,0 0-16,-22 0 0,1 21 0,21-21 16,-21 21-16,20 21 0,1-21 0,0 1 15,0 20-15,21 0 0,0-21 16,0 22-16,0-22 0,0 21 0,0-21 15,0 22-15,21-22 0,0 0 16,-21 0-16,21-21 0,1 21 0,20-21 16,-21 0-16,0 0 0,0 0 0,1 0 15,-1-21-15,0 0 0,0 0 0,0 0 16,0 0-16,1-1 16,-22-20-16,21 21 0,-21-21 0,21-1 15,-21 22-15,0 0 0,0-21 0,0 20 16,0 1-16,0 0 15,0 42 17,0 0-32,-21 1 0,21 20 0,0-21 15,-21 0-15,21 22 0,0-22 16,0 21-16,0-21 0,0 22 0,0-22 16,0 21-16,21-21 0,0 0 0,0 1 15,21-1-15,-20 0 0,20-21 16,0 21-16,1-21 0,-22 0 0,21 0 15,0 0-15,1 0 0,-1 0 16,0 0-16,-20-21 0,20 0 16,-21 0-16,21-1 0,-20 1 0,-1 0 15,0 0-15,0-21 0,0 20 0,-21-20 16,0 21-16,0 0 0,0-22 16,0 22-16,0 0 0,0 0 0,0 0 15,-21 21-15,0 0 0,0 0 16,0 0-16,-1 0 0,1 0 15,0 0-15,0 21 0,21 0 16,-21 0-16,0 0 0,-1 22 0,1-22 16,21 21-16,0-21 0,-21 1 0,21 20 15,0-21-15,0 0 16,0 0-16,0 1 0,0-1 0,0 0 16,21-21-16,0 0 0,1 0 15,-1 0-15,0 0 0,0 0 0,0 0 16,-21-21-16,21 21 0,1-21 15,-1-1-15,0 1 0,-21 0 16,0 0-16,21 0 0,-21-22 0,21 22 0,-21 0 16,0 0-16,0 0 0,0 0 15,0-1-15,0 44 47,0-1-47,0 0 0,-21 0 0,21 0 16,-21 0-16,0 22 0,21-22 0,-21 21 15,21 1-15,0-1 0,-22 0 0,22 1 16,0-1-16,0 0 0,0 22 16,0-22-16,0 22 0,22-1 0,-1 1 15,-21-1-15,21 1 0,0 20 16,-21-20-16,21-1 0,0 1 0,-21-1 16,0 22-16,0-22 0,0-20 0,0 20 15,0 1-15,0-22 0,0 22 0,0-22 16,-21 0-16,0-21 0,0 22 0,21-22 15,-21 0-15,0-21 0,-1 0 16,1 0-16,0 0 16,0 0-16,0-21 0,0 0 0,-1 0 15,22-1-15,0-20 0,-21 0 0,21-1 16,0 1-16,0-21 0,0 20 0,0-20 16,0-1-16,21 1 0,-21-1 15,22 1-15,-1-1 0,0-20 0,0 20 16,0 1-16,0-1 0,1 1 0,20 20 15,-21-20-15,0 20 0,22 1 16,-22 0-16,0-1 0,0 1 0,21 0 16,-20-1-16,-1 1 0,0 21 15,21-21-15</inkml:trace>
  <inkml:trace contextRef="#ctx0" brushRef="#br1" timeOffset="187276.21">12340 9631 0,'0'21'0,"21"-21"32,0 0-32,1 0 15,-1 0-15,0 0 0,0-21 16,0 21-16,0-21 16,1 0-16,-1 21 0,0-22 0,0 1 15,0 21-15,-21-21 0,21 0 0,-21 0 16,22 21-16,-22-21 0,0-1 15,0 1 1,-22 21-16,1 0 16,0 0-16,0 0 15,0 21-15,0-21 0,-1 22 0,1-1 16,0 0-16,0 21 0,0-21 0,0 22 16,21-22-16,0 21 0,0 1 15,0-22-15,0 21 0,0-21 0,0 0 16,0 1-16,21-1 0,-21 0 0,21-21 15,0 0-15,21 21 0,-20-21 16,-1 0-16,21 0 0,-21 0 16,0 0-16,22-21 0,-22 21 0,0-21 15,0 0-15,0 21 0,1-22 16,-1 22-16,0-21 0,0 0 0,0 21 16,-21-21-16,21 0 15</inkml:trace>
  <inkml:trace contextRef="#ctx0" brushRef="#br1" timeOffset="189759.79">1587 12277 0,'-21'0'0,"0"0"16,0 0-16,0-21 0,0 21 15,-1 0-15,1 0 16,0 0-16,0 0 0,-21 0 0,20 0 15,-20 0-15,21 0 0,-21 0 16,-1 0-16,1 0 0,0 0 0,-1 0 16,1 0-16,0 0 0,-1 0 15,1 0-15,21 0 0,-22 0 16,22 0-16,-21 0 0,21 0 0,42-22 47,21 22-47,1 0 15,-1 0-15,0 0 0,22-21 0,-1 21 16,22 0-16,0 0 0,20 0 16,1-21-16,0 21 0,0 0 0,0-21 15,0 21-15,21 0 0,-22-21 16,22 0-16,0 21 0,-21 0 0,0 0 16,0-22-16,-21 22 0,-1 0 15,-20 0-15,-1 0 0,-20 0 0,-1 0 16,-21-21-16,0 21 0,0 0 15,1 0-15,-22-21 32,0 0-1,-22 21-31,1 0 0,21-21 16,-21 21-16,0-21 0,0 21 15,0-22-15,-1 22 0</inkml:trace>
  <inkml:trace contextRef="#ctx0" brushRef="#br1" timeOffset="190224.54">2646 11748 0,'0'0'0,"-21"0"16,-1 0-16,22 21 46,22 0-46,-1 0 16,0-21-16,21 21 0,-21 0 16,22 1-16,-22-22 0,21 21 0,1 0 15,20 0-15,-21-21 0,1 21 16,-1 0-16,0-21 0,1 0 0,-22 22 16,21-22-16,-21 0 15,1 0-15,-22 21 16,-22-21-1,22 21 1,-21-21-16,-21 21 0,21-21 0,0 21 16,-22 0-16,22 1 0,-21-1 15,-1 0-15,1 21 0,0-21 0,-1 22 16,-20-22-16,21 21 0,-1-21 16,1 22-16,0-22 0,-1 0 0,22 21 15,-21-20-15,21-1 0,-1 0 16,1 0-16,0-21 0,21 21 0,-21-21 15,42 0 32,0 0-31</inkml:trace>
  <inkml:trace contextRef="#ctx0" brushRef="#br1" timeOffset="197791.01">5207 11472 0,'0'0'0,"0"-21"0,21 21 0,-21-21 16,0 0-16,0 0 15,0 0-15,0-1 0,0 1 16,0 0-16,0 0 16,0 0-16,0 0 15,0-1-15,-21 44 47,0-22-47,0 21 0,21 0 16,-22 0-16,22 0 0,-21 0 0,21 22 15,-21-22-15,0 21 16,21-21-16,-21 22 0,21-1 0,-21-21 16,21 22-16,0-1 0,-22-21 15,22 21-15,-21 1 0,21-22 0,0 21 16,0 1-16,0-1 0,0-21 15,0 21-15,0 1 0,0-1 0,0-21 16,0 22-16,0-22 0,0 21 0,0-21 16,21 0-16,1 22 0,-22-22 15,21 0-15,0-21 0,-21 21 0,21 0 16,0-21-16,0 0 0,1 0 16,-1 0-16,0 0 0,0 0 15,21 0-15,-20 0 0,-1 0 0,21 0 0,-21-21 16,22 0-16,-22 21 15,21-21-15,-21 0 0,22 0 0,-22-1 16,21 1-16,-21 0 0,0-21 16,22 21-16,-22-22 0,0 1 0,0 0 15,0-1-15,1 1 0,-22 0 0,21-1 16,-21 1-16,0 0 0,0-1 16,0 1-16,0-22 0,0 22 0,0 0 15,0-1-15,-21 1 0,-1 0 16,1-1-16,0 22 0,0-21 0,-21 21 15,20-22-15,1 43 0,-21-21 16,21 0-16,-22 21 0,22 0 16,0 0-16,-21 0 0,21 0 0,-1 21 15,1-21-15,0 21 0,0 1 16,0-1-16,0 0 0,-1 0 0,22 0 16,0 0-16,0 1 0,-21-1 15,21 0-15,0 0 0,0 0 16,21 0-16,1-21 0,-1 0 15,0 0-15,21 0 0</inkml:trace>
  <inkml:trace contextRef="#ctx0" brushRef="#br1" timeOffset="198208.18">6286 11494 0,'-42'0'16,"84"0"-16,-105-22 0,42 22 0,0 0 0,-1 0 0,22-21 16,-21 21-16,0 0 15,21-21 1,21 21-16,0 0 15,1 0-15,20 0 0,-21 0 0,21 0 16,1 0-16,20 0 0,1 0 16,-22 0-16,22 0 0,-1 0 0,1 0 15,-1 0-15,-21 0 0,22 0 0,-22 0 16,1 0-16,-1 0 0,-21 0 16,21 0-16,-20 0 0,-44 0 46,1 0-46,0 21 0,0-21 16,0 0-16,0 0 0,-22 0 16,22 0-16,0 0 0,0 21 0,0-21 15</inkml:trace>
  <inkml:trace contextRef="#ctx0" brushRef="#br1" timeOffset="198542.99">6667 11494 0,'-21'-22'16,"0"22"-16,0 0 31,21 22-31,-21-1 16,21 0-16,-21 0 0,21 0 0,0 0 15,0 1-15,-22 20 0,22 0 16,-21-21-16,21 22 0,-21-1 0,21 0 15,0 22-15,-21-22 0,21 1 0,-21-1 16,21 0-16,0 1 0,-21-22 16,21 21-16,0-21 0,0 22 0,0-22 15,0 0-15,0 0 16,0 0 0,21-21-1,0-21 1,-21 0-16,21 21 0,0-21 0,0 0 15,1-1-15,-1 1 0,0-21 0</inkml:trace>
  <inkml:trace contextRef="#ctx0" brushRef="#br1" timeOffset="198943.58">7429 11515 0,'0'0'0,"0"-21"31,-21 21-31,21 21 16,-21 0-16,21 21 15,0-21-15,0 1 0,0 20 0,0-21 16,0 21-16,0 1 0,0-1 0,0 0 15,0 1-15,0-1 0,0 0 16,0 1-16,0-22 0,0 21 0,0 1 16,0-22-16,0 21 0,-21-21 15,21 0-15,0 22 0,0-22 16,0 0-16,0 0 0,0 0 16,0-42 15,0 0-16,0 0-15,0 0 16,0 0-16,0-1 0,0-20 0,21 21 16,-21-21-16</inkml:trace>
  <inkml:trace contextRef="#ctx0" brushRef="#br1" timeOffset="199919.37">7387 11621 0,'0'0'15,"0"-22"-15,0 1 0,-21 21 0,21-21 0,0 0 16,0 0-16,0 0 16,0-1-16,0 1 0,0 0 0,0 0 15,21 21-15,0-21 0,0 0 16,1-1-16,-1 1 0,0 21 0,0-21 16,0 21-16,0-21 0,22 21 0,-22 0 15,0 0-15,21 0 0,-20 0 16,20 0-16,-21 0 0,0 0 0,0 0 15,1 21-15,-1 0 0,0-21 16,-21 21-16,0 1 0,21-1 16,-21 0-16,0 0 0,0 0 0,0 0 15,-21 1-15,0-1 0,-22 0 16,22 0-16,-21 0 0,0 0 0,-1 1 16,1-1-16,21-21 0,-22 21 15,22 0-15,0-21 0,-21 21 0,21-21 16,-1 21-16,1-21 15,21 22-15,-21-22 110,21 21 234,0 0-173</inkml:trace>
  <inkml:trace contextRef="#ctx0" brushRef="#br1" timeOffset="200986.75">1693 13970 0,'0'0'0,"-233"0"31,191 0-31,0 0 0,21 0 16,-1 0-16,1 0 0,0 0 0,0 0 15,21 21 1,21-21 0,21 0-16,1 0 0,-1 0 0,22 0 15,-1 21-15,22-21 0,-1 0 16,-20 0-16,21 0 0,20 0 0,-20 0 16,0 0-16,21 0 0,-1 0 15,-20 0-15,0 0 0,-1 0 0,1 0 16,-21 0-16,-1 0 15,-21 0-15,1-21 0,-22 21 0,21 0 16,-42-21 0,-21 21-16,0 0 15,0 0-15,-22 0 0,1-21 16,0 21-16,-1 0 0,1 0 0,0 0 16,-1-21-16,22 21 0,0 0 15,0 0-15,0-21 0,21-1 16,21 1-1,0 0-15,0 21 0,22 0 16,-1 0-16,-21 0 0,21 0 16,1 0-16,-1 0 0,0 0 15,-20 0-15,20 21 0,-21 0 16,0 1-16,-21-1 0,0 0 0,0 0 16,0 0-16,0 22 0,-21-22 15,0 0-15,-21 0 0,20 21 0,-20-20 16,21-1-16,-21 0 0,-1 21 15,22-21-15,-21 1 0,21-1 0,-22 0 16,22 0-16,0 0 0,0-21 16,0 21-16,42-21 31,0-21-31,21 0 16</inkml:trace>
  <inkml:trace contextRef="#ctx0" brushRef="#br1" timeOffset="201518.87">4889 13526 0,'0'-22'0,"-21"-62"15,0 84 1,0-21-16,0 21 0,-22 0 0,22-22 16,-21 22-16,0 0 0,-1 0 15,1 0-15,0 22 0,-22-22 0,22 42 16,-1-21-16,1 21 0,0-20 15,-1 20-15,22 21 0,-21-20 0,21-1 16,0 0-16,-1 22 0,22-22 16,-21 1-16,21-1 0,0 0 0,0 1 15,21-22-15,1 21 0,-1-21 16,21 22-16,-21-22 0,22 0 0,20-21 16,-21 21-16,22-21 15,-1 0-15,-20 0 0,20 0 0,1-21 16,-1 21-16</inkml:trace>
  <inkml:trace contextRef="#ctx0" brushRef="#br1" timeOffset="202275.5">5165 13843 0,'0'-21'0,"0"42"0,0-63 16,0 21-16,-22-1 0,1 22 16,-21 0-16,21 0 0,0 0 15,-22 0-15,22 0 0,-21 22 0,21-1 16,-22 0-16,22 0 0,-21 0 15,21 22-15,-22-22 0,22 21 16,0-21-16,21 22 0,0-22 16,0 0-16,0 0 0,0 0 0,0 0 15,0 1-15,21-1 0,21-21 16,-20 0-16,-1 0 0,21 0 0,0 0 16,-20 0-16,20 0 0,0-21 0,1-1 15,-1 1-15,-21 21 0,21-21 16,-20 0-16,-1 0 0,0 0 0,-21-1 15,0 1-15,0 0 0,0 0 16,0 0-16,0 0 0,0-1 16,-21 22-1,0 0-15,-1 22 16,22-1-16,-21 0 0,21 0 16,-21 0-16,21 0 0,0 1 15,0-1-15,0 0 0,0 0 0,0 0 16,0 0-16,0 1 0,21-22 15,0 0-15,1 21 0,-1-21 0,0 0 16,21 0-16,-21 0 0,22 0 16,-1-21-16,0-1 0,-20 1 0,20 21 15,0-21-15,1 0 0,-1-21 0,-21 20 16,0 1-16,0-21 0,1 21 16,-1-22-16,-21 22 0,0 0 15,0-21-15,0 21 0,0-1 16,0 1-16,0 0 0,0 0 15,0 42 1,-21 0-16,21 0 16,-22 1-16,22-1 0,0 21 0,0-21 15,0 22-15,0-1 0,-21 0 16,21 1-16,0-1 0,-21 21 0,21-20 16,0 20-16,-21 1 0,0-1 15,21 1-15,-21-1 0,-1 1 0,1-1 16,21 1-16,0-1 0,-21-20 0,21 20 15,-21-21-15,21 1 16,0-1-16,0 0 0,0-20 0,0 20 16,0-21-16,0 0 0,21-21 15,0 0 1,-21-21-16,21 0 0,1 0 0,-1 0 16,0-1-16,0 1 0,0-21 0,0 21 15,-21-22-15,22 1 0,-1-21 16,0 20-16,0-20 0</inkml:trace>
  <inkml:trace contextRef="#ctx0" brushRef="#br1" timeOffset="202599.32">5736 14076 0,'0'0'0,"-21"-42"0,0-1 0,0 1 15,21 0-15,-22-1 16,1 22-16,21 0 0,0-21 0,0 20 16,0 1-16,0 0 0,0 0 15,21 0-15,22 21 0,-22-21 0,21 21 16,1 0-16,20 0 0,-21 0 15,1 0-15,-1 0 0,0 0 0,1 21 16,-1 0-16,-21 0 0,0 0 0,-21 22 16,0-22-16,0 0 0,0 21 15,-21-21-15,0 22 0,-21-22 0,21 0 16,-22 0-16,22 0 0,-21 1 16,21-1-16,-22-21 0,22 21 0,0-21 15,0 0-15,0 21 0,42-21 31,0 0-15,0 0-16,0-21 0,22 0 16,-22 21-16,21-21 0,-21-1 0,22 1 15,-22 0-15,21 0 0,-21-21 0,22 20 16</inkml:trace>
  <inkml:trace contextRef="#ctx0" brushRef="#br1" timeOffset="202875.16">6519 13272 0,'0'0'16,"0"-22"-16,-21 22 16,0 0-1,21 22-15,-21-1 16,0 0-16,-1 21 0,22-21 16,-21 22-16,21-1 0,-21 0 0,21 22 15,-21-22-15,21 1 0,0 20 16,0-21-16,0 1 0,0-1 0,0 0 15,0 1-15,0-22 0,0 21 16,0-21-16,0 1 0,0-1 16,21 0-16,0-21 0,0 0 0,1 0 15,-1 0 1,0 0-16,0-21 0,21 0 0,-20-1 16,-22 1-16,21 0 0,0 0 0,0 0 15</inkml:trace>
  <inkml:trace contextRef="#ctx0" brushRef="#br1" timeOffset="203058.89">6308 13695 0,'-22'0'15,"44"0"-15,-22 0 32,21 0-32,0 0 15,0 0-15,0 0 0,22 0 16,-22 0-16,21 0 0,0-21 0,1 21 15,-1-21-15,0 21 0,1-22 0,-1 22 16,0-21-16,1 21 0</inkml:trace>
  <inkml:trace contextRef="#ctx0" brushRef="#br1" timeOffset="203887.22">7175 13504 0,'0'0'0,"0"-21"31,-21 21-15,0 0-16,0 21 16,0 1-16,0-1 0,-1 0 0,1 0 15,0 0-15,0 22 0,0-1 0,0-21 16,-1 21-16,22 1 0,-21-22 16,21 21-16,0-21 0,0 1 0,0 20 15,21-21-15,1 0 0,-1 0 16,21-21-16,0 22 0,-20-1 0,41-21 15,-21 0-15,1 0 0,-1 0 0,22 0 16,-22 0-16,0-21 0,1-1 16,-1 1-16,0 0 0,1 0 15,-1-21-15,-21-1 0,21 1 16,-20 0-16,-1-1 0,0-20 0,-21-1 16,0 22-16,21-22 0,-21 1 0,0 21 15,0-1-15,0-20 0,0 20 16,0 22-16,0-21 0,0 21 0,0 0 15,0-1-15,0 44 32,-21-1-32,0 0 0,21 0 15,0 21-15,0-20 0,-21 20 0,21 0 16,-22 1-16,22-1 0,0 0 0,0 1 16,0-1-16,-21 21 15,21-20-15,0-1 0,0 0 0,-21 1 16,21-1-16,0 0 0,0-20 0,0-1 15,0 21-15,0-21 16,0 0-16,0-42 47,0 0-47,0 0 0,21 0 0,0 0 16,-21-22-16,22 22 0,-1-21 15,0 21-15,0-22 0,0 22 0,-21-21 16,21 21-16,1-1 0,-1 1 15,0 21-15,0 0 0,0-21 16,0 21-16,1 21 16,-22 0-16,21 1 0,-21-1 15,0 0-15,0 0 0,0 0 0,0 0 16,0 22-16,0-22 0,21 0 16,-21 0-16,21 0 0,-21 1 0,21-1 15,0 0-15,1 0 0,-1-21 16,0 0-16,0 21 0,0-21 0,0 0 15,1 0-15,-1 0 0,0 0 0,0 0 16,0-21-16,0 21 0,-21-21 16,22 0-16,-1 0 0,0-1 15,-21 1 1,0 0 0,0 0-16,0 0 15</inkml:trace>
  <inkml:trace contextRef="#ctx0" brushRef="#br1" timeOffset="204787.93">8615 13568 0,'0'0'0,"0"-21"0,-21 0 16,-1 21 0,1 0-16,0 0 0,0 0 0,0 0 15,0 0-15,-1 21 16,1 0-16,21 0 0,-21 0 0,21 0 16,-21 1-16,0-1 15,21 0-15,0 0 0,0 21 0,0-20 16,0-1-16,0 0 0,0 0 15,0 0-15,0 0 0,0 1 16,21-22-16,0 21 16,0-21-16,0 0 15,1 0-15,-1-21 0,0 21 16,0-22-16,-21 1 0,21 0 16,0 0-16,-21 0 0,0 0 0,22-1 15,-22-20-15,21 21 0,-21 0 0,21 0 16,-21-1-16,0 44 31,0-1-15,0 0-16,0 0 0,0 21 0,0-20 15,0-1-15,0 21 0,0-21 0,21 0 16,0 1-16,0-1 0,1 0 16,-1 0-16,0-21 0,0 21 0,0-21 15,0 0-15,22 0 0,-22 0 16,0 0-16,0 0 0,22 0 0,-22-21 15</inkml:trace>
  <inkml:trace contextRef="#ctx0" brushRef="#br1" timeOffset="205972.33">1545 15431 0,'-21'0'0,"42"0"0,-63 0 0,21 0 16,-1 0-16,1 0 0,21 21 31,21-21-15,22 0-16,-22 21 0,42-21 15,-20 0-15,20 0 0,1 0 0,-1 0 16,22 0-16,-22 21 0,22-21 16,0 0-16,21 0 0,-22 0 0,22 0 15,21 0-15,-21 0 16,0 0-16,-22 0 0,22 0 0,-21 0 15,-22 0-15,1 0 0,-1 0 16,-20 0-16,-1 0 0,0 0 0,-20 0 16,-1 0-16,-21-21 15,0 0-15,-21 21 0,-1-21 16,1-1-16,0 22 0,0-21 16,0 21-16,-22-21 0,22 21 0,-21 0 15,21-21-15,-22 21 0,22-21 16,0 21-16,-21 0 0,21 0 15,-1 0-15,-20 0 0,21 0 0,0 0 16,42 0 31,0 0-47,0 0 0,0 0 0,22 0 16,-22 0-16,21 0 0,1 0 15,-22 0-15,21 0 0,0 0 0,1 0 16,-22 0-16,21 0 0,1 21 15,-22-21-15,0 21 0,0-21 0,0 0 16,0 0-16,-21 21 16,-21 0-1,0 1 1,0-1-16,-21-21 0,20 21 0,-20 0 16,21 0-16,-21 0 0,-1 22 15,22-22-15,-21 0 0,-1 0 0,1 22 16,0-22-16,21 0 0,-22 0 15,22 0-15,0 0 0,0 1 0,21-1 16,0 0 0,21-21-1,0 0-15</inkml:trace>
  <inkml:trace contextRef="#ctx0" brushRef="#br1" timeOffset="207282.75">5524 15071 0,'0'0'0,"0"-21"16,0-1 15,0 44 94,0-1-94,0 0-15,0 0-1,0 0-15,0 0 16,0 1-16,22-1 0,-1-21 16,-21 21-16,21-21 0,0 0 15,21 21-15,-20-21 0,20 0 0,-21 0 16,21 0-16,1 0 0,-1-21 15,0 21-15,1-21 0,-22 0 0,21-1 16,1 1-16,-22 0 0,21 0 16,-21 0-16,0 0 0,-21-1 0,0 1 15,22 0-15,-22 0 0,0 0 0,0 0 16,0-1-16,-22 22 16,1 0-1,0 0-15,0 0 16,0 22-16,21-1 0,-21 0 0,-1 21 15,22 1-15,0-1 0,-21 0 16,0 22-16,21-22 0,-21 0 0,21 22 16,0-22-16,0 22 0,-21-22 15,21 0-15,0 1 0,0-1 0,0 0 16,0 1-16,0-1 0,0-21 0,0 22 16,0-22-16,0 21 0,0-21 15,0 0-15,0 1 0,-21-1 0,21 0 16,-22-21-16,1 0 0,0 0 15,-21 0-15,21 0 0,-22 0 16,1-21-16,0 21 0,20-21 16,-20-1-16,0 1 0,-1 0 0,22 0 15,0 0-15,0 0 0,0 21 16,0-22-16,21 1 0,0 0 0,0 0 16,0 0-16,21 21 15,0 0-15,0-21 0,21 21 0,1 0 16,-1-22-16,0 22 0,22 0 0,-1 0 15</inkml:trace>
  <inkml:trace contextRef="#ctx0" brushRef="#br1" timeOffset="208493.53">7556 15642 0,'0'0'16,"0"-21"-16,0 0 0,0 0 15,0 0-15,0-1 0,0 1 0,-21 0 16,0-21-16,0 21 0,0-1 16,21 1-16,-21 0 0,-1 0 15,1 0-15,-21 21 0,21 0 0,-22 0 16,22 0-16,-21 21 0,21 0 15,-22 0-15,1 0 0,21 22 0,-21-1 16,20-21-16,1 22 0,0-1 16,0 0-16,0 1 0,21-1 0,0-21 15,0 21-15,0 1 0,0-22 16,21 0-16,0 0 0,0 0 0,22 1 16,-22-1-16,21-21 0,0 0 15,1 0-15,-1 0 0,0-21 0,1-1 16,-22 1-16,21 0 0,1 0 15,-22 0-15,21 0 0,-21-22 16,0 22-16,1 0 0,-1-21 0,-21 20 16,0-20-16,0 21 0,0 0 15,0-22-15,0 22 0,0 0 0,-21 0 16,-1 21 0,1 0-16,21 21 0,-21 0 15,21 0-15,0 1 0,-21-1 16,21 0-16,0 0 0,0 0 0,0 22 15,0-22-15,21 63 16,0-62-16,22-22 16,-22 21-16,0-21 0,21 0 15,1 0-15,-22 0 0,21 0 16,0 0-16,-20-21 0,20-1 0,0 22 16,-21-21-16,1 0 0,20 0 15,-21 0-15,-21-22 0,21 22 0,0 0 16,-21-21-16,0 21 0,0-22 15,0 22-15,0 0 0,0 0 0,-21 42 47,21 0-47,-21 0 0,21 22 0,0-22 16,0 0-16,0 0 0,-21 0 16,21 22-16,0-22 0,0 0 15,0 0-15,0 0 0,0 0 16,0 1-16,0-1 0,0-42 47,0-1-47,0 1 15,0-21-15,0 21 0,0 0 16,0-1-16,21-20 0,-21 0 0,21 21 16,0-22-16,-21 22 0,22 0 15,-1 0-15,0 0 0,-21-1 16,0 1-16,21 21 0,0 0 0,-21 21 15,0 1-15,0-1 16,21 0-16,-21 0 0,0 21 0,0-20 16,0 20-16,0-21 0,22 21 15,-22-20-15,0-1 0,0 21 0,21-21 16,0 0-16,0 1 0,-21-1 16,21-21-16,0 21 0,1-21 0,-1 0 15,0 0-15,0 0 0,0 0 16,0 0-16,1-21 0,-1 0 0,0-1 15,0 1-15,0 0 0,0 0 16,1-21-16,-1 20 0,0 1 0,0-21 16,0 21-16,-21-22 0,0 22 0,0 0 15,21 0-15,-21 0 16,0 42 0,0 21-1,0-21-15,-21 1 0,21-1 16,0 21-16,0-21 0,0 0 0,0 1 15,0-1-15,0 0 0,0 0 16,0 0-16,0 0 0,21 1 0,1-22 16,-22 21-16,21-21 0,0 0 15,21 0-15,-21 0 0,1 0 0,20 0 16,-21 0-16,0 0 0,22-21 16,-1 21-16</inkml:trace>
  <inkml:trace contextRef="#ctx0" brushRef="#br1" timeOffset="208987.25">9715 15346 0,'-84'21'16,"84"0"-1,-21 0-15,21 1 0,0 20 0,-22-21 16,22 0-16,0 22 0,0-22 15,0 0-15,-21 21 0,21-21 0,0 1 16,0-1-16,0 0 0,0 0 16,0 0-16,0 0 0,0 1 15,0-1-15,0-42 32,0-1-17,0 1-15,0 0 0,0 0 16,21-21-16,-21 20 0,22-20 0,-1 21 15,-21-21-15,21-1 0,0 22 0,-21-21 16,21 21-16,0-22 0,1 22 16,-1 21-16,-21-21 0,21 21 0,0 0 15,0 0-15,0 0 16,-21 21-16,22 0 0,-1 0 16,-21 1-16,0 20 0,21-21 0,-21 0 15,0 22-15,21-22 0,-21 0 16,0 21-16,0-21 0,0 1 0,0-1 15,0 0-15,0 0 0,0 0 16,0 0-16,0 1 0,21-22 31,0 0-31,1-22 16,-1 22-16,0-21 0,0 0 16,0 0-16</inkml:trace>
  <inkml:trace contextRef="#ctx0" brushRef="#br1" timeOffset="209387.01">10350 15325 0,'0'0'16,"22"-21"-16,-22-1 0,0 1 0,0 0 0,-22 42 31,1 0-15,21 1-16,-21 20 0,0-21 0,21 21 16,-21-20-16,0 20 0,21 0 15,-22-21-15,22 1 0,0 20 0,0-21 16,0 0-16,0 0 0,0 1 15,22-1-15,-1 0 0,0-21 16,0 21-16,0-21 0,0 0 0,1 0 16,-1 0-16,21 0 0,-21 0 15,0-21-15,1 21 0,-22-21 0,21 0 16,0-1-16,-21 1 0,21-21 16,-21 21-16,0-22 0,0 1 0,0 0 15,0-1-15,0 1 0,0 0 16,-21-1-16,0 22 0,0 0 0,-1 0 15,22 0-15,-21 21 0,0 0 16,0 0-16,0 0 0,0 0 0,21 21 16,-22 0-16,1 0 0,21 0 15,0 1-15,0-1 16,0 0-16,0 0 0,0 0 0,0 0 16,21 1-16,1-22 0,-1 0 15,0 0-15,0 0 0,21 0 0</inkml:trace>
  <inkml:trace contextRef="#ctx0" brushRef="#br1" timeOffset="209666.86">10922 15071 0,'21'-191'31,"-42"382"-31,42-403 0,-21 191 0,-21 21 31,0 0-31,0 21 16,21 0-16,-22 22 0,22-22 15,0 21-15,-21 0 0,21 1 0,-21-1 16,21 0-16,-21 22 0,21-22 16,0 1-16,0 20 0,0-21 0,0 1 15,0-1-15,0-21 0,0 22 0,0-22 16,0 0-16,0 0 0,0 0 16,21 0-16,-21 1 0,21-22 0,0 0 15,1 0-15,-1 0 16,0-22-16,0 1 0,-21 0 15,21-21-15</inkml:trace>
  <inkml:trace contextRef="#ctx0" brushRef="#br1" timeOffset="209874.73">10689 15219 0,'-21'0'16,"42"0"-16,-42-21 0,42 21 31,0 0-31,0 0 0,1 0 0,-1 0 15,21 0-15,-21 0 0,22 0 16,-1 0-16,-21 0 0,21 0 0,1 0 16,-22 0-16,21 0 0,-21 0 0,22 0 15,-22 0-15,0 0 16,0 0-16,0-21 16</inkml:trace>
  <inkml:trace contextRef="#ctx0" brushRef="#br1" timeOffset="211242.95">12128 14965 0,'0'-21'16,"0"42"-16,0-63 0,0 20 16,0 44 15,-21-1-31,0 21 0,21-21 15,-21 43-15,21-22 0,-21 22 0,0-22 16,21 21-16,-22 1 0,1-22 16,21 22-16,-21-22 0,21 0 0,-21 1 15,21-22-15,0 21 16,0-21-16,0 1 0,0-1 0,0 0 16,0-42 30,0 0-46,0-1 0,0 1 16,0 0-16,0 0 0,0-21 0,-21-1 16,21 22-16,0-21 0,0-22 0,0 22 15,0 0-15,0-22 0,0 22 16,0-22-16,21 22 0,0 0 0,-21-1 16,21 1-16,0 0 15,1-1-15,20 22 0,-21-21 0,21 21 16,-20-1-16,20 1 0,0 0 15,1 21-15,-1 0 0,0 0 0,1 0 16,-22 0-16,21 0 0,0 21 16,-20 0-16,-1 1 0,21-1 0,-42 21 15,0-21-15,0 22 0,0-1 0,0 0 16,-21-21-16,0 22 0,-22-1 16,22-21-16,-42 22 0,20-22 0,1 0 15,0 0-15,-1 0 16,1-21-16,0 21 0,-1-21 0,22 0 0,0 0 15,0 0-15,0 0 0,0-21 16,21 0-16,0 0 16,0 0-1,21 42 17,-21 0-32,21 0 0,-21 0 0,21 1 15,-21 20-15,0-21 0,21 0 0,0 22 16,-21-22-16,22 0 0,-1 0 15,-21 0-15,21 0 0,0 1 0,0-1 16,22-21-16,-22 21 0,21-21 16,-21 0-16,22 0 0,-1 0 15,0 0-15,-21 0 0,22 0 16,-1 0-16,0 0 0,-20-21 0,20 0 16,0-1-16,-21 1 0,1 0 0,20 0 15,-21 0-15,-21-22 0,21 22 16,0 0-16,-21-21 0,22 21 0,-22-1 15,0 1-15,0 0 0,0 0 16,-22 21 0,1 0-16,0 21 0,21 0 15,-21 0-15,21 1 0,-21-1 0,21 21 16,0-21-16,-21 0 0,21 22 16,0-22-16,0 0 0,0 0 0,0 22 15,0-22-15,0 0 16,21 0-16,0-21 0,0 0 15,0 21-15,0-21 0,1 0 0,-1 0 16,0 0-16,0 0 0,21 0 16,-20-21-16,-1 0 0,0 21 0,21-21 15,-21 0-15,1-1 0,-1-20 0,-21 21 16,0 0-16,0-22 0,0 1 16,0 21-16,0-21 0,0 20 0,-21-20 15,-1 21-15,-20 0 0,21 21 16,0 0-16,-22 0 0,22 0 15,0 0-15,-21 0 0,21 0 16,-1 21-16,22 0 0,-21 0 16,21 0-16,0 1 0,0-1 15,0 0-15,21-21 0,1 0 16,-1 21-16,0-21 0,21 0 0,-21 0 16,22 0-16</inkml:trace>
  <inkml:trace contextRef="#ctx0" brushRef="#br1" timeOffset="211783.64">13652 14901 0,'0'0'15,"22"-21"-15,-22-21 0,0 21 0,0 0 0,0-1 16,0 44 0,-22 20-1,1-21-15,0 21 16,21-20-16,-21 20 0,21 0 0,-21 22 15,0-22-15,21 0 0,0 22 0,0-22 16,-22 1-16,22-1 0,0 0 16,-21 1-16,21-22 0,0 0 0,0 21 15,0-21-15,0 1 16,0-1-16,-21-21 0,21-21 31,0-1-15,0 1-16,0 0 0,0 0 0,0 0 15,21 0-15,0-1 0,1-20 16,-1 21-16,0 0 0,0 0 0,21-1 16,-20 1-16,20 21 0,-21 0 15,0 0-15,22 0 0,-22 0 0,0 0 16,0 0-16,0 21 0,0 1 16,-21-1-16,0 0 0,0 0 0,0 0 15,0 22-15,0-22 0,0 0 16,0 0-16,-21 0 0,0 0 0,-21-21 15,21 22-15,-1-1 0,-20-21 16,0 21-16,21-21 0,-22 0 16,1 0-16,21 0 0,0 21 0,-22-21 15,22 0-15,0 0 16,21-21 0,21 21-1,0 0-15,0-21 0,1 0 16,20 21-16,-21-22 0,21 22 0,1-21 15</inkml:trace>
  <inkml:trace contextRef="#ctx0" brushRef="#br1" timeOffset="212183.41">14309 15177 0,'0'0'0,"0"-22"0,21-41 15,-42 63 1,-1 0-16,1 21 15,0-21-15,-21 42 0,21-20 0,-22 20 16,22 0-16,0-21 0,-21 22 16,20-1-16,1 0 0,0-20 0,0 20 15,21-21-15,0 21 0,0-20 0,0-1 16,21 0-16,0 0 16,0-21-16,22 0 0,-22 0 0,0 0 15,21 0-15,-20 0 16,20 0-16,-21 0 0,21-21 0,-20 0 15,-1 0-15,21-1 0,-42 1 16,21 0-16,0-21 0,-21 21 0,0-22 16,0 22-16,0-21 0,0-1 0,0 22 15,0-21-15,-21 21 0,0 0 16,0-1-16,0 1 0,0 21 16,-1 0-16,1 0 0,21 21 31,21-21-16,1 0-15,-1 0 16,21 0-16</inkml:trace>
  <inkml:trace contextRef="#ctx0" brushRef="#br1" timeOffset="212516.28">14944 14690 0,'0'-21'0,"0"42"0,0-64 15,0 65 1,-22-1 0,1 0-16,21 0 0,-21 21 0,0-20 15,0 20-15,0 0 0,-1 1 0,22 20 16,-21-21-16,0 1 16,0 20-16,0-20 0,0-1 0,21 0 15,0 1-15,-22-1 0,22 0 16,0 1-16,0-22 0,0 0 0,0 21 15,0-21-15,0 1 0,22-22 0,-1 21 16,0-21-16,0 0 0,0 0 16,0 0-16,1 0 0,-1 0 0,0 0 15,0 0-15,0-21 0,0 21 16,1-22-16,-22 1 0,21 0 0,0 0 16,-21 0-16,21-22 0,-21 22 15,0-21-15,0 0 0,0-1 16</inkml:trace>
  <inkml:trace contextRef="#ctx0" brushRef="#br1" timeOffset="212720.16">14647 15007 0,'21'0'16,"1"0"-16,-1 0 0,0 0 15,21 0-15,-21 0 0,22 0 0,-22 0 16,21 0-16,1 0 0,-22 0 15,21 0-15,-21 0 0,22 0 0,-22 0 16,0 0-16,0 0 0,0 0 16,0 0-16,-21-21 15</inkml:trace>
  <inkml:trace contextRef="#ctx0" brushRef="#br1" timeOffset="214238.89">17230 10075 0,'0'0'0,"-22"0"0,1-21 0,0 21 16,0-21-16,0 21 0,0 0 15,-1-21-15,44 21 32,-1 0-32,21 0 0,0 0 15,1 0-15,20 0 0,1 0 16,-1 0-16,22 0 0,0 0 0,-1 0 15,1 0-15,0 0 0,20 0 0,-20 0 16,21 0-16,0 0 0,-22 0 16,1 0-16,0 0 0,-22 0 0,1 0 15,-22 0-15,22 0 0,-43 0 16,21 0-16,-21 0 0,0 0 16,-21-21-16,22 21 0,-22-21 15,0-1-15,0 1 16,0 0-16,0 0 15,0 0-15,-22 0 0,1-1 16,0 1-16,0 0 0,0 21 16,0-21-16,-1 21 0,1 0 0,0 0 15,0 0-15,0 0 0,0 0 16,-1 0-16,1 0 16,21 21-1,21-21 1,1 0-16,-1 0 0,0 0 15,0 0-15,0 0 0,22 0 16,-22 0-16,0 0 0,0 0 0,0 0 16,0 0-16,1 0 0,-1 0 0,-21 21 15,0 0 1,0 1-16,0-1 16,0 0-16,-21 0 0,-1 0 15,1 0-15,0 1 0,0-1 0,0 21 16,-22-21-16,22 0 0,0 1 15,0-1-15,0 0 0,0 0 0,-1 0 16,1 0-16,21 1 0,-21-22 16,21 21-16,0 0 15,21-21 1,0 0-16,1-21 16,20 21-16</inkml:trace>
  <inkml:trace contextRef="#ctx0" brushRef="#br1" timeOffset="-212603.55">20891 9779 0,'0'64'32,"0"-43"-17,22-21 1,-1 0-16,0 0 15,0 0-15,0 0 0,0 0 16,1-21-16,20-1 0,-21 1 16,21 0-16,-20 0 0,20 0 0,0-22 15,1 22-15,-22-21 0,21 21 16,-21-22-16,0 22 0,1-21 0,-22 21 16,0-22-16,0 22 0,0 0 15,0 0-15,0 0 0,0 0 0,0-1 16,-22 22-1,1 0-15,0 22 16,21-1-16,-21 21 0,21 0 16,0 1-16,-21-1 0,21 22 0,-21-22 15,21 21-15,0 1 0,0-1 16,-22 1-16,22-22 0,0 22 0,-21-22 16,21 0-16,0 1 0,0-1 15,0 0-15,0 1 0,0-22 0,0 21 16,0-21-16,0 1 0,0-1 0,-21 0 15,21 0-15,-21-21 16,0 0-16,0 0 16,-1-21-16,1 21 0,0-21 15,0 0-15,0-1 0,0 1 0,-1 0 16,1 0-16,0 0 0,0 0 0,0 21 16,0-22-16,21 1 0,-22 21 15,22 21 1,0 1-1,0-1-15,0 0 16,22 0-16,-1 0 0,0-21 0,0 21 16,0 1-16,0-22 0,22 0 15,-22 0-15,0 0 0,21 0 0,1 0 16,-22 0-16,21 0 0,1 0 0,-1-22 16,0 1-16,1 21 0,-22-21 15,21 0-15,-21 0 0,22 0 0,-22-1 16,0-20-16,0 21 0,0 0 15,0 0-15,-21-22 0,0 22 0,22 0 16,-22 0-16,21 21 16,-21 21-1,0 0-15,0 0 16,0 0-16,0 1 0,0 20 0,-21-21 16,21 0-16,-22 22 0,1-22 15,21 0-15,0 0 0,-21 21 0,21-20 16,0-1-16,-21-21 0,21 21 15,0 0-15,0-42 32,0 0-17,0 0-15,21-1 0,0 1 0,0-21 16,1 21-16,-1-22 0,0 22 16,0-21-16,21 0 0,-20 20 0,-1-20 15,0 21-15,0 0 0,0 0 0,0-1 16,1 22-16,-1 0 0,0 0 15,0 22-15,-21-1 16,0 0-16,0 0 0,21 21 16,-21-20-16,21 20 0,-21-21 0,0 21 15,0-20-15,0 20 0,0-21 0,22 0 16,-22 22-16,0-22 0,21-21 16,-21 21-16,21 0 0,0-21 15,0 0 1,0 0-16,1 0 15,-22-21-15,21 0 0,0 0 0,0-1 16,0 1-16,0 0 0,1-21 16,-1 21-16,21-1 0,-21-20 15,0 21-15,1 0 0,-1-22 0,0 22 16,0 0-16,0 21 0,0-21 0,1 21 16,-1 0-16,-21 21 15,0 0 1,0 0-16,0 1 0,0-1 0,0 0 15,0 0-15,0 0 0,0 0 16,0 1-16,0-1 0,0 0 16,21 0-16,-21 0 0,21 0 0,-21 1 15,21-1-15,0 0 0,1-21 0,-1 21 16,0-21-16,0 0 0,0 0 16,22 0-16,-22 0 0,21 0 0,0 0 15,1 0-15,-1 0 0,0-21 16,-20 0-16,20 0 0,-21-1 0,21 1 15,22-42-15,-43 42 16,0-22-16,0 22 16,-21 0-16,0-21 0,0 20 0,0 1 0,0 0 15,0 0-15,0 0 0,0 0 16,-21 21-16,0 0 0,0 0 16,0 0-16,0 0 0,-1 0 0,1 0 15,-21 21-15,21 0 0,-22 0 16,1 0-16,21 22 0,-21-22 0,20 0 15,1 21-15,0-21 0,0 22 0,21-22 16,0 0-16,0 0 0,0 0 16,0 1-16,0-1 0,21 0 0,0 0 15,0-21-15,1 0 0,-1 0 16,0 0-16,0 0 0,21 0 0,-20 0 16,-1-21-16,0 21 0,0-21 0,0 0 15,0-1-15,1 1 16,-1 0-16,0-21 0,0 21 0,0-1 15,-21 1-15,21-21 0,-21 21 0,22 0 16,-22-1-16,0 1 0,0 0 16,21 21-16,-21 21 31,0 0-31,-21 1 16,21-1-16,-22 0 0,22 0 0,0 0 15,0 0-15,0 1 0,0-1 16,0 0-16,0 0 0,0 0 0,0 0 15,0 1-15,22-22 0,-1 21 16,0-21-16,21 0 0,-21 21 16,22-21-16,-1 0 0,22 0 0,-22 0 15,0 0-15,22 0 0,-22-21 16,0 21-16,1-21 0,-1-1 0,-21 1 16,22 0-16,-22 0 0,0 0 0,0-22 15,0 22-15,0 0 0,1-21 16,-1 21-16,-21-1 0,0-20 0,0 21 15,0 0-15,0 0 0,-21 21 32,-1 0-32,1 0 0,0 0 0,-21 0 0,21 21 15,-22 0-15,22 0 16,0 0-16,-21 22 0,20-22 0,1 0 16,0 0-16,0 0 0,0 22 0,21-22 15,-21 0-15,21 0 0,0 0 16,0 0-16,21-21 0,0 0 15,0 22-15,0-22 0,0 0 0,1 0 16,20 0-16,-21 0 16,0-22-16,22 1 0,-22 21 0,0-21 0,21 0 15,-21 0-15,1 0 0,-1-1 16,-21 1-16,21 0 0,0 0 0,0 0 16,-21 0-16,-21 42 46,0 0-46,0 0 16,21 0-16,-21 0 0,-1 22 16,1-22-16,21 21 0,-21-21 0,0 22 15,21-1-15,0 0 0,0 1 0,0-1 16,0 0-16,0 1 0,0 20 16,0-20-16,0-1 0,0 0 0,0 1 15,0-1-15,0 21 0,0-20 0,0-1 16,0 0-16,-21 22 0,0-22 15,-1 1-15,22-1 0,-21 0 0,21 1 16,-21-1-16,21-21 0,-21 21 16,21-20-16,-21-22 0,21 21 15,-21 0-15,-1-21 16,22-21-16,0 0 16,-21-1-16,21-20 0,0 21 15,0-21-15,0-1 0,0 1 0,-21 0 16,21-1-16,0 1 0,0-22 0,0 22 15,0-21-15,0 20 0,21 1 16,-21-22-16,21 22 0,1 0 16,-1-1-16,0 1 0,21-21 15,-21 20-15,1 22 0,20 0 16,-21-21-16,0 20 0,22 1 0,-22-21 16,21 21-16,0-22 0,1 22 15,-22 0-15,0 0 0,0 0 16</inkml:trace>
  <inkml:trace contextRef="#ctx0" brushRef="#br1" timeOffset="-211837.53">24405 10160 0,'-21'0'0,"21"-21"47,21 21-47,0 0 0,0 0 16,1-21-16,-1 0 15,0 21-15,0-22 0,0 1 16,0 0-16,-21 0 16,0 0-1,0 0-15,-21 21 32,0 0-32,0 21 15,21 0-15,-21 0 0,21 0 16,-21 0-16,21 1 0,-22-1 15,22 0-15,0 0 0,0 0 0,0 22 16,0-22-16,0 0 0,0 0 16,0 0-16,0 0 0,0 1 15,0-1-15,0 0 0,0 0 0,22 0 16,-1 0-16,0-21 0,0 0 0,0 22 16,0-22-16,1 0 0,-1 0 15,0 0-15,21 0 0,-21 0 0,22-22 16,-1 1-16,0 21 0,-20-21 15,20 0-15,0-21 0,1 20 0,-1 1 16,0-21-16,1 21 0,-22 0 16,21-22-16,-21 22 0,0 0 0,1-21 15,-1 20-15,0 1 0,-21 0 0,0 0 16,0 0-16,-21 21 31,0 0-31,-1 0 16,1 21-16,0 0 0,0-21 15,0 21-15,21 0 0,-21 1 0,21-1 16,-22 0-16,22 0 0,0 0 0,0 0 16,0 1-16,0-1 15,0 0-15,22 0 0,-1 0 0,-21 0 16,21-21-16,0 22 0,-21-1 16,21-21-16,0 21 0,-21 0 15,22-21-15,-22 21 0,21-21 16,-21 21-16,0 1 15,-21-22 1,-1 0-16,1 0 0,0 0 16,0 0-16,0 0 15,0 0-15,-1 0 0,1 0 16,0 0 15,0 0-15</inkml:trace>
  <inkml:trace contextRef="#ctx0" brushRef="#br1" timeOffset="-210869.28">17653 11769 0,'-85'0'31,"170"0"-31,-191 0 0,64 0 0,21 0 16,42 0-1,21 0-15,0 0 16,1 0-16,-1 0 0,0 0 0,22 0 15,-1 21-15,22-21 0,-21 0 0,20 0 16,1 0-16,0 0 0,-1 0 16,22 0-16,-21 0 0,-22 0 15,1 0-15,-1 0 0,1-21 0,-22 21 16,-21-21-16,22 21 0,-22 0 16,0-22-16,-21 1 0,0 0 15,-42 0 1,20 21-16,1-21 0,0 21 0,-21-21 15,21 21-15,-1 0 0,1-22 0,0 22 16,0-21-16,0 21 16,42 0-1,0 0-15,0 0 16,0 0-16,1 0 0,20 0 0,-21 21 16,0 1-16,0-22 0,1 21 0,-1 0 15,-21 0-15,21 0 16,-21 0-16,0 1 0,0 20 0,-21-21 15,0 0-15,-1 0 0,-20 1 0,21-1 16,-21 0-16,20 0 0,-20 0 16,21 0-16,-21 1 0,20-22 0,1 21 15,42-21 1,1 0 0,-1 0-16,0 0 0,21-21 0,1-1 15</inkml:trace>
  <inkml:trace contextRef="#ctx0" brushRef="#br1" timeOffset="-210267.71">20574 11367 0,'0'0'16,"-21"0"-16,0 0 0,-1 0 16,1 0-16,0 21 0,0-21 15,21 21-15,-21 21 0,0-21 0,-1 22 16,1-1-16,0-21 0,0 22 16,0 20-16,0-21 0,-1 1 0,1-1 15,0 22-15,21-22 0,-21 0 0,0 1 16,21-1-16,-21 0 0,21 1 15,0-22-15,0 21 0,0-21 0,0 0 16,0 1-16,0-44 31,21 22-31,-21-21 0,21 0 16,0-21-16,0 21 0,-21-22 16,21 1-16,1 0 0,-1-22 15,21 22-15,-21-1 0,0-20 0,22 21 16,-22-22-16,0 1 0,21 20 15,-20 1-15,-1 0 0,0 20 0,0-20 16,0 21-16,-21 42 31,0 0-31,0 22 0,0-22 0,0 21 16,0 0-16,0 1 0,0-1 16,0 0-16,0 22 0,0-22 0,0 1 15,0 20-15,0-21 0,0 1 0,0-1 16,0 0-16,0 1 0,0-22 15,0 0-15,0 0 0,0 0 16,0 1-16,0-1 0,0-42 31,-21 21-15,21-22-16,-21 1 0</inkml:trace>
  <inkml:trace contextRef="#ctx0" brushRef="#br1" timeOffset="-209676.04">20108 11959 0,'-42'0'0,"84"0"0,-42 0 47,21 0-47,1 0 0,20 0 0,0 0 16,22 0-16,-22 0 0,22-21 0,-1 21 16,1 0-16,20-21 0,-20 21 15,-1 0-15,-20-21 0,20 0 0,-21 21 16,1-22-16,-1 1 0,-21 21 0,0-21 15,1 21-15,-1-21 16,-42 21 15,21 21-31,-22 0 0,22 0 16,-21 22-16,21-22 0,-21 21 0,21-21 16,0 22-16,0-22 15,0 21-15,0-21 0,0 1 0,0-1 16,0 0-16,0 0 0,21 0 0,0-21 15,1 21-15,-1-21 0,0 0 16,0 0-16,0 0 0,0 0 0,1 0 16,-1-21-16,21 21 0,-21-21 15,0 0-15,1 0 0,-1 0 0,0-22 16,0 22-16,0-21 0,0-1 0,1 22 16,-1-21-16,0 21 0,-21 0 15,0-1-15,21 1 0,-21 0 0,0 42 47,0 0-47,0 1 0,-21-1 0,21 21 16,-21-21-16,21 22 0,0-22 0,0 0 15,0 21-15,0-21 0,0 22 16,0-22-16,0 0 0,0 0 0,0 0 16,21 1-16,0-1 0,0-21 15,0 21-15,22-21 0,-1 0 0,-21 0 16,22 0-16,-1 0 0,0 0 0,1 0 15,-1-21-15,0 21 0,1-21 16,-1-1-16,0 1 0,1-21 0,-22 21 16,21 0-16</inkml:trace>
  <inkml:trace contextRef="#ctx0" brushRef="#br1" timeOffset="-208549.65">22161 12044 0,'43'-106'31,"-43"-42"-15,0 127-16,-43 296 0,86-571 0,-43 274 15,-21 22-15,-1 0 0,1 0 16,0 0-16,0 0 0,-21 0 15,20 22-15,1-1 0,0 0 16,-21 0-16,21 21 0,-1-20 0,1 20 16,0 0-16,0-21 0,21 22 0,0-1 15,0 0-15,0-20 0,0 20 16,0-21-16,0 0 0,0 22 0,21-22 16,0-21-16,0 21 0,1 0 15,-1-21-15,0 0 0,21 0 16,-21 0-16,1 0 0,20 0 0,-21-21 15,0 0-15,0 0 0,1-1 16,-1 1-16,0-21 0,0 0 0,0-1 16,0 1-16,1 0 0,-1-22 0,-21 22 15,0-22-15,0 22 0,21-22 16,-21 22-16,0-21 0,0 20 0,0-20 16,0 20-16,0 1 0,0 21 0,0-21 15,0 20-15,-21 44 16,0-1-1,21 0-15,0 21 0,-22 1 16,22-1-16,-21 0 0,21 1 16,-21-1-16,21 0 0,0 1 0,0-1 15,0 0-15,0 22 0,0-22 16,0 0-16,0 1 0,0-1 0,0 0 16,21 1-16,0-22 0,1 21 0,-22-21 15,21 1-15,0-1 0,0 0 16,0 0-16,0-21 0,1 0 0,20 0 15,-21 0-15,0 0 0,22 0 0,-22 0 16,0-21-16,21 0 0,-21 0 16,1-1-16,20-20 0,-21 21 0,0-21 15,0 20-15,22-20 0,-43 0 16,21 21-16,0-1 0,-21 1 16,21 0-16,-21 0 0,0 42 31,0 0-31,0 0 0,-21 1 15,21-1-15,0 21 0,-21-21 16,21 0-16,0 22 0,0-22 0,0 0 16,0 0-16,0 0 0,0 1 0,0-1 15,21-21-15,0 21 0,0-21 16,1 0-16,-1 0 0,0 0 0,0 0 16,0 0-16,0 0 0,22 0 0,-22 0 15,0-21-15,0 0 16,0-1-16,22 1 0,-22-21 0,0 21 15,0-22-15,0 22 0,1-21 16,-1 21-16,-21-22 0,0 22 0,21 21 16,-21-21-16,0 42 31,0 0-31,0 1 0,0-1 0,0 0 16,0 0-16,0 0 0,0 0 0,0 1 15,0-1-15,0 0 0,0 0 16,0 0-16,0 0 0,0 1 0,21-22 15,0 21-15,22-21 0,-22 0 16,0 0-16,21 21 0,1-21 16,-22 0-16,21 0 0,-21 0 0,22-21 15,-22 0-15,21 21 0,-21-22 16,0-20-16,1 21 0,-1 0 0,0-22 16,0 1-16,-21 0 0,0-1 15,0 1-15,0 0 0,0-1 0,0 1 16,-21 21-16,0 0 0,-22 0 0,22-1 15,0 1-15,-21 21 0,21 0 0,-1 0 16,-20 0-16,21 0 16,0 21-16,-22 1 0,22-22 0,0 42 0,0-21 15,-21 0-15,20 0 0,22 22 16,-21-22-16,0 21 0,21-21 16,0 1-16,0-1 0,0 0 0,0 0 15,0 0-15,0 0 0,0 1 16,0-44 15,0 1-31,0 0 16,0 0-16,0 0 0</inkml:trace>
  <inkml:trace contextRef="#ctx0" brushRef="#br1" timeOffset="-208327.78">23220 11388 0,'-21'0'0,"-1"0"15,1 0 1,21 21 15,0 0-15,0 0-16,0 0 15</inkml:trace>
  <inkml:trace contextRef="#ctx0" brushRef="#br1" timeOffset="-207414">17907 13589 0,'-21'0'15,"42"0"-15,-85 0 0,43 0 0,0 0 0,-21 0 16,63 0 15,0 21-31,21-21 0,1 0 16,20 21-16,1-21 0,20 0 15,1 22-15,21-22 0,0 0 0,0 0 16,-1 0-16,1 0 0,0 21 16,-21-21-16,-1 0 0,1 0 0,0 0 15,-22 0-15,-20 0 0,-1 0 16,0 0-16,-21 0 0,1 0 0,-44-21 15,1 21 1,0-22-16,0 1 0,0 21 16,-22-21-16,22 0 0,0 0 15,-21 0-15,21-1 0,-1 1 16,22 0-16,0 0 0,-21 21 0,21-21 16,-21 0-16,21 42 46,21-21-46,0 21 0,-21 0 16,0 0-16,22 0 0,-1 1 0,-21 20 16,21-21-16,-21 0 0,0 0 0,0 43 15,0-43-15,0 0 16,0 22-16,0-22 0,0 0 0,-21 0 16,21 0-16,-21 0 0,-1 1 15,1-22-15,0 21 0,0 0 16,0 0-16,0-21 15,21 21-15,21-21 32,0-21-32,21 21 15</inkml:trace>
  <inkml:trace contextRef="#ctx0" brushRef="#br1" timeOffset="-207089.32">20341 13399 0,'0'0'16,"0"-22"-16,0 1 0,21 21 31,0 21-15,1 22-16,-22-22 0,21 21 15,0 1-15,0-1 0,0 0 0,0 1 16,1-1-16,20 0 0,-21 1 16,0-1-16,0 0 0,1-21 0,-1 22 15,-21-22-15,21 0 0,-21 0 16,21 0-16,-21 1 0,0-44 47,0 1-47,0 0 0,0 0 15</inkml:trace>
  <inkml:trace contextRef="#ctx0" brushRef="#br1" timeOffset="-206820.48">21061 13314 0,'0'0'0,"0"-42"0,21 20 16,-21 1-16,0 0 0,0 0 15,-21 21 1,0 0-16,21 21 0,-22 0 15,1 0-15,0 22 0,0-22 0,0 21 16,0 1-16,-1-1 0,1 21 16,0-20-16,0 20 0,0-20 0,0-1 15,-1 0-15,1 1 0,0-1 0,0 0 16,0-21-16,21 1 0,-21 20 16,21-21-16,0 0 0,21-21 31,0 0-31,0 0 0,0 0 15,0 0-15,22-21 0,-22 0 0,21 0 16</inkml:trace>
  <inkml:trace contextRef="#ctx0" brushRef="#br1" timeOffset="-206588.61">21209 13674 0,'0'0'0,"0"-21"0,0 42 31,0 0-31,0 0 0,0 0 16,-21 0-16,21 1 0,0-1 0,0 0 16,-21 0-16,21 0 0,-22 0 15,22 1-15,0-1 16,0-42 31,0-1-47,0 1 15</inkml:trace>
  <inkml:trace contextRef="#ctx0" brushRef="#br1" timeOffset="-206405.16">21272 13462 0,'0'0'0,"0"-21"0,0 0 16,22 42 62,-22 0-78,0 0 15</inkml:trace>
  <inkml:trace contextRef="#ctx0" brushRef="#br1" timeOffset="-205826">22183 13653 0,'0'0'0,"0"-22"16,0 1-16,0 0 0,0 0 16,-22 21-16,1-21 0,0 0 15,0 21-15,0 0 0,0-22 0,-1 22 16,-20 0-16,21 0 0,-21 0 15,-1 22-15,22-1 0,-21 0 0,-1 0 16,22 0-16,0 22 0,-21-1 16,21-21-16,-1 21 0,1 1 15,21-22-15,0 21 0,0-21 0,0 1 16,0-1-16,0 0 0,21 0 16,1 0-16,20-21 0,-21 0 0,0 21 15,22-21-15,-22 0 0,21 0 0,0 0 16,-20 0-16,20-21 0,0 0 15,-21 21-15,22-21 0,-22-21 0,0 20 16,21-20-16,-20 21 0,-1-21 16,21-1-16,-21-20 0,0 20 0,1-20 15,-1 21-15,-21-22 0,21 22 0,-21-1 16,21 1-16,-21 0 0,0-1 16,0 22-16,0-21 0,0 21 15,0 0-15,-21 42 16,21 0-1,0 0-15,-21 21 0,0-20 0,21 20 16,-22 0-16,22 1 0,0-1 16,0 0-16,0 22 0,0-22 0,0 0 15,0 1-15,0-1 0,0-21 16,0 22-16,0-22 0,0 21 0,22-21 16,-1 0-16,0-21 0,-21 22 15,21-22-15,0 0 0,0 0 0,1 0 16,-1 0-16,0 0 0,0 0 15,0-22-15,0 1 0,1 0 16</inkml:trace>
  <inkml:trace contextRef="#ctx0" brushRef="#br1" timeOffset="-204992.78">22669 13695 0,'22'0'46,"-1"0"-46,0 0 16,0 0-16,0 0 0,0 0 0,1 0 16,-1-21-16,21 21 0,-21-21 0,0 21 15,1-22-15,-1 1 16,0 21-16,0-21 0,0 0 0,-21 0 16,0 0-16,0-1 0,0 1 15,0 0-15,-21 21 16,0 0-16,0 0 0,-22 0 0,22 0 15,0 0-15,-21 21 0,21 0 16,-1 1-16,-20-1 0,21 21 0,0 0 16,0-20-16,-1 20 0,22-21 15,0 21-15,0-20 0,0-1 0,0 21 16,0-21-16,0 0 0,0 1 16,22-22-16,20 21 0,-21-21 0,21 0 15,-20 21-15,20-21 0,0 0 16,22 0-16,-22 0 0,0 0 15,1 0-15,-1-21 0,0 21 0,1-21 16,-22-1-16,21 1 0,1 0 16,-22 0-16,21-21 0,-21 20 0,22-20 15,-22 21-15,0-21 0,0 20 0,-21-20 16,0 21-16,21 0 16,-42 21-1,21 21 1,-21 0-16,21 0 0,-21 22 15,0-22-15,21 0 0,-22 0 0,22 21 16,0-20-16,0-1 0,0 0 16,0 0-16,0 0 0,0 0 0,0 1 15,22-1-15,-1 0 0,0-21 16,21 0-16,-21 21 0,22-21 0,-1 0 16,0 0-16,1 0 0,-22 0 0,21 0 15,1 0-15,-1-21 0,-21 0 16,21 0-16,-20-1 0,20 1 0,-21 0 15,0-21-15,0 21 0,1-22 16,-22 1-16,0 21 0,0-22 0,0 1 16,0 0-16,0 21 0,-22-22 15,1 22-15,0 0 0,0 0 16,-21 0-16,20 21 0,-20 0 0,0 0 16,21 0-16,-22 0 0,22 0 15,-21 21-15,-1-21 0,22 21 0,0 0 16,-21 0-16,21 0 0,-1 1 15,1-1-15,21 0 0,0 0 0,-21 0 16,21 0-16,0 1 0,0-1 0,0 0 16,0 0-16,0 0 15,21-21 17,0 0-32</inkml:trace>
  <inkml:trace contextRef="#ctx0" brushRef="#br1" timeOffset="-203755.31">17886 15092 0,'0'0'0,"-21"21"16,-1-21-16,1 0 0,21 21 0,-21-21 15,21 21 17,21-21-32,0 0 15,22 0-15,-1 0 0,0 0 0,1 0 16,20 0-16,22 0 0,-22 0 0,22 0 15,0 0-15,21 0 0,-22 0 16,1 0-16,21 0 0,-43 0 0,22 0 16,0 0-16,-22 0 0,1 0 15,-22 0-15,0 0 0,-21 0 0,1-21 16,-22 0-16,0 0 16,0 0-16,-22 0 0,1-1 15,0 22-15,-21-21 0,21 0 16,-1 0-16,-20 21 0,21-21 15,0 21-15,0-21 0,-1 21 0,22-22 16,43 22 15,-22 0-31,0 0 0,0 0 0,0 0 16,22 0-16,-22 22 0,0-22 16,0 21-16,0 0 0,1 0 0,-22 0 15,0 0-15,0 22 0,0-22 0,-22 0 16,1 21-16,0-20 0,0 20 15,-21-21-15,-1 21 0,1-20 0,0-1 16,20 21-16,-20-21 16,0 0-16,21 1 0,-22-1 0,22 0 15,0 0-15,21 0 0,21-21 32,21 0-32</inkml:trace>
  <inkml:trace contextRef="#ctx0" brushRef="#br1" timeOffset="-203312.87">21018 14838 0,'0'-21'0,"0"42"0,-21-42 16,0 42-1,21 0-15,-21 0 0,21 0 16,-21 22-16,0-1 0,-1 22 16,22-22-16,-21 21 0,0 1 0,0-1 15,0-20-15,21 20 0,-21-20 0,-1-1 16,1 0-16,0 1 0,21-1 16,0-21-16,-21 0 0,21 0 0,-21 1 15,21-44 16,0 1-15,0 0-16,0 0 0</inkml:trace>
  <inkml:trace contextRef="#ctx0" brushRef="#br1" timeOffset="-202785.17">20680 15155 0,'0'0'0,"0"-42"0,0 0 0,0 21 15,0-22-15,0 22 0,0 0 16,0-21-16,21 20 0,0 22 0,0-21 15,22 0-15,-22 21 0,21 0 0,0-21 16,1 21-16,-22 0 0,21 0 16,1 0-16,-1 21 0,-21 0 15,21 0-15,1 1 0,-22-1 16,0 21-16,0-21 0,0 22 0,-21-1 16,0 0-16,0 1 0,-21-22 0,0 21 15,-21-21-15,21 22 0,-22-22 16,1 0-16,-22 0 0,22 0 0,0 0 15,-1-21-15,1 0 0,0 22 16,21-22-16,-1 0 0,22-22 16,22 1-1,-1 0-15,21 21 0,0-21 16,1 21-16,-1-21 0,0 21 0,1 0 16,-1 0-16,0 0 15,1 0-15,20 0 0,-20 21 0,-1 0 16,0 0-16,1 0 0,-1 1 0,-21-1 15,0 0-15,0 21 0,-21-21 16,0 1-16,0-1 0,-21 21 0,-21-21 16,21 0-16,-43 1 0,22-1 15,0 0-15,-22-21 0,22 21 0,-22 0 16,22-21-16,0 0 0,-1 0 0,1 0 16,0 0-16,20 0 0,1 0 15,0 0-15,21-21 0,-21 21 0,21-21 16,0 0-16,21 21 15,0 0-15,0-21 16,22 21-16,-22 0 0,0 0 0,21-22 16,-20 22-16,-1 0 0,21 0 0,0-21 15,-20 21-15</inkml:trace>
  <inkml:trace contextRef="#ctx0" brushRef="#br1" timeOffset="-202029.61">21950 15388 0,'0'0'16,"0"-84"-1,0 62 1,-21 22-16,-1 0 0,1 0 16,0 0-16,0 22 0,0-1 0,0 0 15,21 0-15,-22 0 0,1 0 16,0 22-16,0-22 0,21 0 0,0 21 15,-21 1-15,0-22 0,21 0 0,0 21 16,0-20-16,0-1 0,0 21 16,0-21-16,0 0 0,21-21 0,0 22 15,0-22-15,0 0 0,0 0 16,1 0-16,-1 0 0,21 0 0,-21 0 16,0-22-16,1 1 0,-1 0 0,0 0 15,0 0-15,0 0 16,0-22-16,1 22 0,-1-21 0,-21-1 15,21 22-15,-21-21 0,21 21 0,-21-22 16,0 22-16,0 0 0,21 21 16,-21-21-16,0 42 15,0 0 1,0 0-16,0 1 0,0-1 0,0 0 16,0 21-16,0-21 0,0 1 15,0-1-15,0 21 0,0-21 0,0 0 16,0 1-16,0-1 0,0 0 0,0 0 15,21-21-15,1 0 16,-1 0-16,0 0 16,0 0-16,0 0 0,0-21 15,1 21-15,-1-21 0,21 0 0,-21-1 16,0-20-16,22 21 0,-22-21 0,0 20 16,0-20-16,0 0 0,-21 21 15,0-22-15,0 22 0,0 0 0,0 0 16,0 0-16,0-1 0,0 44 31,0-1-31,0 0 16,0 0-16,0 0 0,0 0 15,0 1-15,0 20 0,22-21 0,-22 0 16,0 0-16,0 1 16,0-1-16,0 0 0,0 0 0,0 0 15,0 0-15,0 1 0,0-1 16,0 0-16,0 0 15,21-21 1,0 0-16,21 0 0,-21 0 16,22 0-16,-1-21 0,-21 21 15,22-21-15,-1 0 0,0-1 0</inkml:trace>
  <inkml:trace contextRef="#ctx0" brushRef="#br1" timeOffset="-200705.77">23156 15304 0,'0'0'0,"0"-64"31,-21 64-15,0 0-16,21 21 0,-21 0 15,0 1-15,-1-1 0,1 0 0,0 21 16,21-21-16,-21 22 0,0-22 16,21 21-16,0-21 0,0 22 0,0-22 15,0 0-15,0 21 0,0-20 0,0-1 16,0 0-16,42 0 0,-21-21 15,0 21-15,22 0 0,-1-21 16,0 0-16,-20 0 0,20 0 0,0 0 16,-21 0-16,22 0 0,-22-21 15,21 0-15,-21 0 0,1 0 0,-1 0 16,0-1-16,21-20 0,-21 21 16,-21-21-16,22 20 0,-22 1 0,21 0 15,-21 0-15,0 0 0,-21 21 31,21 21-31,0 0 0,-22 0 16,1 0-16,21 1 0,-21-1 16,21 0-16,0 0 0,0 0 0,0 0 15,0 1-15,0-1 0,0 0 16,0 0-16,21-21 16,0 21-16,1-21 0,-1 0 15,0 0-15,21 0 0,-21 0 0,1 0 16,20-21-16,-21 0 0,0 21 15,0-21-15,1 0 0,-1-1 0,-21 1 16,21-21-16,-21 21 0,0 0 16,0-22-16,0 1 0,0 21 0,-21 0 15,0-1-15,-22 1 0,22 0 16,0 21-16,0 0 0,0 0 0,-1 0 16,1 0-16,42 0 31,1 0-31,-1 0 0,21 0 15,0 0-15,1 0 0,-22 0 0,21 0 16,22 0-16,-22 0 0,0 0 16,1 0-16,-1 0 0,22 0 0,-22 0 15,0 0-15,1 0 0,-22 0 16,21 0-16,-21 0 0,0 0 0,1 0 16,-22-21-1,-43 21 1,22 0-16,0 0 0,-21 0 0,20 0 15,-20 21-15,21 0 0,-21 0 16,-1 1-16,22-1 0,-21 0 16,21 0-16,-1 0 0,1 22 0,0-22 15,21 0-15,0 0 0,0 21 16,0-20-16,0-1 0,0 0 0,21 0 16,0 0-16,1-21 0,-1 21 15,21-21-15,-21 0 0,22 22 0,-1-22 16,-21 0-16,21 0 0,1 0 0,-22-22 15,21 22-15,1-21 0,-22 0 16,0-21-16,21 21 0,-21-22 0,22 1 16,-22 0-16,21-1 0,-21-20 15,1 20-15,-1-20 0,0-1 0,0 1 16,0-1-16,-21 22 0,0-21 16,21 20-16,-21 1 0,22 21 15,-22-22-15,0 22 0,0 0 0,0 0 16,-22 42-1,1 0-15,0 0 16,21 1-16,-21 20 0,0 0 0,0 1 16,21-1-16,-22 21 0,22 1 15,-21-22-15,0 22 0,21-22 0,0 0 16,0 22-16,0-22 0,0-21 16,0 22-16,0-22 0,0 21 0,0-21 15,21 1-15,0-1 0,22 0 0,-22-21 16,21 21-16,1-21 15,-1 0-15,0 0 0,1 0 0,-1 0 16,0 0-16,1 0 0,-1-21 0,-21 0 16,21 21-16,-20-21 0,20-1 15,-21-20-15,0 21 0,-21 0 0,0 0 16,0-1-16,0 1 0,0 0 16,0 0-16,-21 21 0,0 0 0,0 0 15,0 0-15,-22 0 0,22 21 16,0 0-16,0 0 0,0 1 15,21-1-15,0 0 0,0 0 0,0 0 16,0 0-16,0 1 0,0-1 16,21 0-16,0 0 0,0-21 0,0 21 15,0-21-15,1 0 0,20 0 16,-21 0-16,0 0 0,0 0 0,22 0 16,-22 0-16,0 0 0,0 0 0,0 0 15,22-21-15,-22 21 0,0-21 16,0 0-16,0 21 0,22-21 0,-22-1 15,0 1-15,0 0 0</inkml:trace>
  <inkml:trace contextRef="#ctx0" brushRef="#br1" timeOffset="-199397.68">1799 17166 0,'-42'0'0,"84"0"0,-127 0 0,64 0 15,0 0-15,0 0 0,0 0 0,21 21 32,21-21-32,0 0 15,21 0-15,1 22 0,20-22 0,1 0 16,20 0-16,1 21 0,0-21 16,21 0-16,21 0 0,-22 0 15,22 0-15,-21 0 0,0 0 0,0 0 16,-21 0-16,-1 0 0,1 0 15,-22 0-15,1 0 0,-22 0 0,1 0 16,-22 0-16,0 0 16,-21-21-16,-21-1 15,0 1-15,-1 21 16,-20 0-16,0-21 0,21 21 0,-22-21 16,1 21-16,0 0 0,20-21 15,1 21-15,0 0 0,21-21 16,21 21-1,0 0-15,1 0 16,-1 0-16,21 0 0,0 0 0,-20 0 16,20 0-16,0 0 0,1 21 15,-1 0-15,-21 0 0,0 0 16,0 0-16,-21 1 0,0-1 16,0 21-16,0-21 0,-21 0 0,0 1 15,0 20-15,-21-21 0,-1 0 0,22 0 16,-21 22-16,21-22 15,-22 0-15,22 0 0,0 0 16,0-21-16,0 22 0,42-22 31,0 0-31,0-22 16,21 1-16</inkml:trace>
  <inkml:trace contextRef="#ctx0" brushRef="#br1" timeOffset="-197488.13">4530 17484 0,'0'-21'31,"0"-1"-31,21 1 15,0 0-15,0 0 16,21 21-16,-20-21 0,20 0 0,0-1 16,-21-20-16,22 21 15,-1 0-15,-21 0 0,22-22 0,-22 22 16,0-21-16,0 21 0,-21-22 16,21 22-16,-21-21 0,0 21 0,0-1 15,0-20-15,0 21 0,-21 0 16,0 21-16,0-21 0,0 21 15,-1 0-15,1 0 0,0 21 16,0 21-16,21-21 0,0 22 16,-21-1-16,0 21 0,21-20 0,-22 20 15,1 1-15,21-1 0,-21 1 16,0 20-16,0-20 0,0 21 0,21-1 16,0-20-16,-22 20 15,22-20-15,0 21 0,0-22 16,0 22-16,0-22 0,0 1 0,0 20 15,0-20-15,0-22 0,0 1 16,22-1-16,-22 0 0,0 1 16,21-22-16,0-21 0,0 21 0,0-21 15,0 0-15,1 0 0,20-21 16,-21 0-16,21-1 0,1 1 16,-22-21-16,21 0 0,1-1 15,-1 1-15,-21 0 0,21-1 0,-20 1 16,-22 0-16,0-22 0,0 22 15,0-1-15,0 1 0,-22 0 16,1-1-16,0 1 0,-21 0 16,-1 21-16,1-22 0,0 22 15,-1 0-15,1 0 0,0 0 16,21 21-16,-1 0 0,1-22 0,0 22 16,21-21-1,21 0-15,0 0 16,1 21-16,20-21 0,-21 0 15,21-1-15,1 1 0,-1 0 16,0 0-16,1 0 0,-1 0 0,0-1 16,-20 1-16,20 0 0,-21 0 15,0 21-15,22-21 0,-43 0 16,21 21-16,-21-22 0,21 22 16,-21-21-16,-21 21 31,21 21-31,-21 1 15,21-1-15,0 0 16,0 21-16,0-21 0,0 1 16,0 20-16,0-21 0,21 0 0,0 0 15,0 1-15,-21-1 0,21-21 16,0 21-16,22-21 0,-22 0 0,0 0 16,0 0-16,0 0 0,22 0 15,-22 0-15,0-21 0,0 0 16,0-1-16,1 1 0,-22 0 15,0 0-15,21 0 0,-21 0 16,0-1-16,21-20 0,-21 21 0,0 0 16,0 0-16,0 42 31,0 0-15,0 21-16,0-21 0,-21 1 0,21-1 15,0 21-15,0-21 0,0 0 16,0 1-16,0-1 0,0 0 15,0 0-15,21-21 32,0 0-32,0 0 0,0-21 15,1 0-15,-1 0 0,0-1 16,0 1-16,0 0 0,0 0 0,1 0 16,-1 0-16,0-1 0,0 1 15,0 21-15,0-21 0,1 21 16,-22 21-1,0 0 1,0 1-16,0-1 0,0 0 0,0 0 16,0 0-16,0 0 15,0 1-15,0-1 0,0 0 0,21-21 16,-21 21-16,0 0 0,21-21 16,0 21-16,0-21 0,0 0 15,1 0-15,20 0 0,-21 0 0,21 0 16,-20 0-16,20 0 0,0-21 15,1 21-15,-1-21 0,0 0 0,1 0 16,20 0-16,-42-1 0,22 1 16,-1 0-16,-21-21 0,0 21 15,0-1-15,-21 1 0,0 0 0,0-21 16,0 21-16,0-1 0,0 1 16,-21 21-16,-21-21 0,21 21 15,0 0-15,-1 0 0,1 0 0,-21 0 16,21 21-16,0 0 0,-1 1 15,1-1-15,0 0 0,0 0 16,0 0-16,21 22 0,0-22 0,0 0 16,0 21-16,0-21 0,0 1 15,0-1-15,21-21 0,0 21 0,0-21 16,0 0-16,1 0 0,-1 0 16,0 0-16,21-21 0,-21 21 15,1-21-15,-1-1 0,0 1 0,-21 0 16,21 21-16,0-21 15,-21 0-15,0 0 0,0-1 0,21 1 16,-21 0-16,0 42 47,0 0-47,-21 1 0,21-1 0,-21 21 16,21-21-16,-21 22 0,0-1 15,0 0-15,21 1 0,0-1 16,0 21-16,-22-20 0,22-1 0,0 22 15,0-1-15,0 1 0,22-22 16,-1 43-16,0-22 0,21 1 0,-21-1 16,1 1-16,20-1 15,-21 1-15,0-22 0,0 21 16,1-20-16,-1-1 0,-21-21 0,0 0 16,0 22-16,-21-22 15,-1 0-15,1-21 0,0 0 0,0 0 16,-21 0-16,20 0 0,-20-21 15,21 0-15,-21 0 0,20-1 16,1 1-16,0 0 0,21-21 0,0 21 16,0-22-16,0 22 0,0-21 15,0-1-15,0 22 0,21-21 16,0 0-16,1-22 0,20 22 0,0-1 16,1-20-16,-1 21 15,0-22-15,22 22 0</inkml:trace>
  <inkml:trace contextRef="#ctx0" brushRef="#br1" timeOffset="-196785.02">7302 17674 0,'-42'-21'16,"42"0"-16,0 0 16,0 0-1,21 21-15,0-22 0,-21 1 16,22 0-16,-1 21 0,0-21 15,0 0-15,-21 0 0,21-1 16,0 1-16,1 0 16,-22 0-16,21 0 0,-21 0 15,-21 21 1,-1 0-16,1 0 16,0 21-16,0 0 15,0 21-15,0-21 0,21 22 16,-22-22-16,22 21 0,0-21 0,0 22 15,0-22-15,0 0 0,22 0 16,-1 0-16,0 1 0,0-22 0,0 0 16,0 21-16,1-21 15,20 0-15,-21 0 0,0 0 0,22 0 16,-22-21-16,0-1 0,0 1 16,-21 0-16,21 0 0,-21 0 15,21 0-15,-21-1 0,0 1 0,0-21 16,0 21-16,22-22 0,-1 22 15,-21 0-15,21 0 0,0 0 0,-21 0 16,21-1-16,0 22 0,1 0 16,20-21-16,-21 21 0,0 0 0,0 0 15,22 21-15,-22-21 0,0 22 16,0-1-16,0 0 0,-21 21 16,0-21-16,22 22 0,-22-22 0,0 21 15,0-21-15,0 1 16,0 20-16,-22-21 0,1-21 0,0 21 15,0 0-15,0-21 0,0 0 16,-1 0-16,1 0 0,0-21 16,21 0-1,0 0-15,0 0 0,0-22 16,0 22-16,0-21 0,21 21 0,0-22 16,-21 22-16,22-21 0,-1 21 15,21-22-15,-21 22 0,0 0 0,1 0 16,-1 0-16,0 0 0,0-1 15,0 22-15,0 0 0,1-21 16,-44 21 15,-20 0-31</inkml:trace>
  <inkml:trace contextRef="#ctx0" brushRef="#br1" timeOffset="-196561.15">6265 16806 0,'0'0'0,"-21"-21"0,21 0 16,0 0-16,-21 0 31,42 21 0,0 0-31,0 0 0,22 0 0</inkml:trace>
  <inkml:trace contextRef="#ctx0" brushRef="#br1" timeOffset="-196033.39">8805 17463 0,'0'-43'16,"0"86"-16,0-107 0,0 43 16,0 42 15,0 0-31,0 0 0,0 22 15,0-1-15,0 22 0,0-1 16,0 1-16,0-1 0,0 1 16,0 20-16,0-20 0,-21 20 0,0 1 15,21-21-15,-21 20 0,0 1 16,-1 0-16,22-22 0,-21 22 16,0-22-16,0 1 0,0-22 15,21 0-15,0 1 0,0-1 0,0-21 16,0 0-16,0 1 0,0-44 31,0 1-31,21 0 0,0-21 16,0 21-16,-21-22 0,0 1 15,21-22-15,1 1 0</inkml:trace>
  <inkml:trace contextRef="#ctx0" brushRef="#br1" timeOffset="-195721.57">8763 17822 0,'0'0'0,"-21"-63"0,21-1 0,-21 1 15,21-1-15,0 22 0,0-21 16,0 20-16,0 1 0,21 0 0,0 20 16,21-20-16,-21 21 0,22 0 15,20 0-15,-20 21 0,20 0 0,1 0 16,-22 0-16,21 0 0,-20 21 16,20 0-16,-42 0 0,22 21 15,-22-20-15,-21 20 0,0 0 0,0-21 16,-21 22-16,0-1 0,-22-21 15,1 22-15,0-22 0,-22 0 0,22 0 16,-1 0-16,1-21 16,0 21-16,21-21 0,-1 0 0,1 0 15,42 0 17,1 0-32,-1 0 0,0-21 0,0 21 15,21 0-15,-20 0 0,-1-21 16,21 21-16,-21 0 0</inkml:trace>
  <inkml:trace contextRef="#ctx0" brushRef="#br1" timeOffset="-193105.51">9377 17674 0,'84'-42'32,"-62"42"-32,-1-21 15,0 0-15,0-22 0,0 22 0,0 0 16,22-21-16,-22-1 0,0 22 15,0-21-15,0 21 0,1-22 0,-22 22 16,0 0-16,0 0 0,0 0 16,-22 21-16,1 0 15,0 0-15,0 0 0,0 21 16,0 0-16,-1 0 16,22 0-16,0 0 0,0 1 15,0-1-15,0 0 0,0 0 0,22 0 16,-1 0-16,0 1 0,0-1 15,-21 0-15,21 0 0,0-21 16,1 21-16,-22 0 0,21-21 0,0 22 16,0-22-1,0 0-15,0 0 0,1 0 0,-1-22 16,0 22-16,21-21 16,-21 0-16,1 0 0,-1 0 0,0 0 15,0-1-15,-21 1 0,21 0 16,-21-21-16,21 21 0,-21-1 15,0 1-15,0 0 16,-21 21 15,21 21-31,-21 0 0,21 1 0,0-1 16,0 0-16,0 0 0,0 0 16,0 0-16,0 1 0,0-1 15,0 0-15,21-21 0,0 21 0,-21 0 16,22-21-16,-1 0 0,0 0 15,0 0-15,21 0 0,-20 0 0,-1 0 16,0 0-16,0-21 0,21 0 16,-20 0-16,-1 0 0,0-1 15,-21 1-15,0 0 0,21 0 16,-21 0-16,21 0 0,-21-1 16,0 1-16,0 0 0,0 42 31,0 0-16,0 1-15,0-1 16,0 0-16,0 0 0,0 0 0,0 0 16,0 1-16,-21-22 0,21 21 15,0 0-15,-21-21 0,21 21 16,0-42 15,0 0-31,0 0 16,21-1-16,0 1 15,-21 0-15,21 0 0,1 0 0,-1 0 16,0-1-16,0 1 16,0 21-16,0 0 0,1 0 15,-22 21 1,0 1 0,0-1-16,0 0 0,21 0 0,-21 0 15,0 0-15,0 1 16,0-1-16,21 0 0,0 0 15,0-21-15,0 0 16,1 0-16,-1 0 0,0 0 16,0 0-16,21 0 0,-20-21 15,20 0-15,-21 0 0,0-1 0,0 1 16,1 0-16,-1 0 0,0-21 16,0 20-16,-21-20 0,0 0 0,0 21 15,0-22-15,21 1 0,-21 0 16,0-1-16,0 1 0,0 21 0,21-22 15,-21 1-15,0 0 0,0 21 16,22-22-16,-22 22 0,21 0 16,-21 0-16,0 42 31,-21-21-31,21 42 0,-22-21 16,1 1-16,21 20 0,0 0 15,-21-21-15,0 22 0,21-1 0,-21 0 16,21 1-16,0-1 0,0 0 15,0-20-15,0 20 0,0-21 0,0 21 16,0-20-16,0-1 0,0 0 16,0 0-16,0 0 0,0 0 0,21 1 15,-21-1-15,21 0 0,0-21 16,0 0-16,1 0 0,-1 0 0,0 0 16,0 0-16,21 0 15,-20 0-15,20 0 0,0-21 0,1 21 16,-22-21-16,21 21 0,0-22 15,-20 1-15,-1 0 0,0 0 0,-21 0 16,0 0-16,21-1 16,-21 1-16,0 0 15,0 0-15,0 0 16,21 21 203,-42 0-1,0 0 79,21-21-62,-21 42-173,0 0-62,-1 0 16,1 0-16,0 0 15,21 1 1,21-22 0,0 0-16,1 21 15,-1-21-15,0 21 16,0-21-16,-21 21 16,21-21-16,-21 21 15,0 0-15,0 1 16,0-1-16,-21-21 15,0 21-15,0-21 0,0 21 16,-1-21-16,1 0 16,0 0-16,0 0 15,0 0-15,21-21 32,0 0-32,0 0 0,0-1 15,0 1-15,0 0 0,0 0 16</inkml:trace>
  <inkml:trace contextRef="#ctx0" brushRef="#br1" timeOffset="-192829.67">10964 16955 0,'0'0'0,"-21"0"0,0 0 0,21-22 16,42 1-1,-21 21-15,22-21 0,-1 21 16,0-21-16,1 0 0,20 21 0,-20-21 16,20-1-16,-21 22 0,1-21 15,-1 21-15,0-21 0,1 21 0,-22 0 16,0-21-16,0 21 0,0 0 16,-21-21-1,-21 21 1,0 0-16,0 0 15,0 0-15</inkml:trace>
  <inkml:trace contextRef="#ctx0" brushRef="#br1" timeOffset="-192480.55">10308 16743 0,'0'0'0,"-21"21"0,0-21 15,0 21-15,-1-21 0,22 21 16,0 1 0,22-22 15,-1 0-31,0-22 0,-21 1 15,21 0-15,-21 0 16,21 21 15,0 0 1,-21 21-32,22-21 0,-22 21 15,21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42:00.9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2307 0,'-21'0'15,"0"-21"1,0 21-16,-1 0 0,1 0 16,0 0-16,0-21 0,0 21 15,0 0-15,-1 0 0,1 0 16,-21 0-16,0 0 0,20 0 0,-20 0 15,21 0-15,-21 0 0,20 0 16,1 0-16,0 0 0,0 0 16,0 0-16,42 0 47,21 0-32,1 0-15,-1 0 0,0 0 16,22 0-16,-1 0 0,1 0 0,-1 0 15,1 0-15,20 0 0,-20 0 16,-1 0-16,22 0 0,-21 0 16,20 0-16,-20 21 0,20-21 0,-20 0 15,-1 0-15,22 21 0,-21-21 16,-1 0-16,1 0 0,-1 0 0,1 0 16,-1 21-16,-21-21 0,1 0 15,-1 0-15,0 0 0,-20 0 16,-1 0-16,0 0 0,0 0 15,0 0 1,-21-21 31,0 0-31</inkml:trace>
  <inkml:trace contextRef="#ctx0" brushRef="#br0" timeOffset="875.55">2857 1926 0,'0'0'15,"0"-21"-15,-21 21 0,0-21 0,-21-21 31,21 42-31,21 21 32,0 0-17,21 0-15,0 0 0,0 0 16,0 1-16,0-1 0,1 0 16,-1 0-16,21 0 0,-21 0 0,22 1 15,-22-1-15,21-21 0,-21 21 16,22 0-16,-22 0 0,21-21 0,-21 21 15,22-21-15,-22 0 0,0 0 16,0 22-16,0-22 0,0 0 0,1 0 16,-44 0 31,1 0-32,0 21-15,0 0 0,0-21 16,-22 21-16,22 0 0,0 0 0,-21 1 15,21-1-15,-1 21 0,-20-21 16,0 0-16,21 1 0,-1 20 0,-20-21 16,21 0-16,0 0 0,0 1 15,-1-1-15,1 0 0,0 0 0,21 0 16,-21 0-16,0-21 16,21 22-16,0-1 15,-21-21 1,-1 0 46,22-21 204,-21 21-250,0 0-16</inkml:trace>
  <inkml:trace contextRef="#ctx0" brushRef="#br0" timeOffset="1963.12">5397 2053 0,'0'-21'15,"0"0"1,0 0-16,0 0 16,0-1-16,0 1 0,0 0 15,0 0-15,22 0 16,-22 0-16,0-1 0,0 1 16,0 0-16,0 0 0,0 0 15,0 0-15,0 42 31,0 0-31,0 0 0,0 21 0,0 1 16,0-1-16,0 0 0,0 1 16,-22 20-16,22-20 0,0 20 0,-21 1 15,0-1-15,0 1 0,21-22 16,0 21-16,0-20 0,-21 20 0,21-20 16,0-22-16,0 21 0,0 0 15,0-20-15,0-1 0,0 0 16,0 0-16,0 0 15,21-21 17,-21-21-32,0 0 15,21 21-15</inkml:trace>
  <inkml:trace contextRef="#ctx0" brushRef="#br0" timeOffset="2887.5">6096 2138 0,'0'0'0,"0"-21"0,63-85 15,-63 85 1,0 42 15,-21-21-31,21 21 0,-21 21 16,0-20-16,0-1 0,21 21 0,-21-21 15,-1 22-15,1-1 0,0 0 16,0 1-16,0 20 0,0-21 0,-1 1 16,22-1-16,0 0 15,0 1-15,0-22 0,0 21 0,0-21 16,0 1-16,0-1 0,0 0 16,43-21-16,-22 0 0,0 21 0,0-21 15,22 0-15,-22 0 0,0 0 0,21-21 16,-21 21-16,1-21 0,-1 0 15,21-1-15,-21 1 0,0 0 0,1 0 16,-1-21-16,-21-1 0,0 22 16,21-21-16,-21-1 0,0 1 0,0 0 15,0 21-15,0-22 0,0 22 16,-21-21-16,21 21 0,-21-1 0,-1 1 16,1 21-16,0-21 15,0 21-15,0 0 0,0 0 16,42 0 15,0-21-31,0 21 0,21 0 16,-20 0-16,20-21 0,0 21 15,22 0-15,-22-21 0,0 21 0,22 0 16,-22 0-16,1-22 0,-1 22 16,0 0-16,1 0 0,-1 0 0,-21 0 15,0 0-15,0 0 0,1 0 16,-22 22-16,0-1 0,0 0 15,0 0-15,0 21 16,-22-20-16,1-1 0,0 21 0,0-21 16,0 22-16,0-1 0,-1-21 15,1 21-15,0 1 0,0-22 0,0 21 16,0-21-16,21 1 0,0 20 0,0-21 16,0 0-16,0 0 0,21 1 15,0-1-15,0-21 0,0 0 16,22 21-16,-1-21 0,0 0 15,-21 0-15,22 0 0,-1 0 0,0-21 16,1 0-16,-1-1 0,0 1 16,1 0-16,-22 0 0,0-21 0,21 20 15,-20-20-15,-1 0 0,-21-1 16,0 1-16,21 0 0,-21 21 16,0-22-16,0 1 0,0 21 0,0-22 15,0 22-15,-21 0 0,21 0 16,-21 0-16,-1 21 0,1 0 0,0-21 15,0 21-15,0 0 0,-22 0 16,22 0-16,0 0 0,-21 21 0,21 0 16,-1-21-16,-20 21 0,21-21 15,0 21-15,0-21 0,21 21 0,0 1 16,21-22 0,21 0-16,-21 0 15,0 0-15</inkml:trace>
  <inkml:trace contextRef="#ctx0" brushRef="#br0" timeOffset="3288.1">7959 2117 0,'0'0'0,"-22"0"0,1 0 16,0 0-16,0 0 0,0 21 0,0 0 15,-1 0-15,1-21 16,21 21-16,0 1 0,-21-1 16,21 0-16,0 0 15,21-21 1,0 0-16,1 0 0,-1 0 16,0 0-16,0 0 0,0 0 0,0 0 15,1 0-15,-1-21 0,0 0 16,-21 0-16,0-1 0,0 1 15,0 0-15,0 0 16,-21 0-16,0 21 16,-1-21-16,1 21 15,0 0-15,0 0 0,0 0 16,21 21-16,-21 0 16,-1 0-16,22 0 15,22 0 1,-1-21-16,21 0 15</inkml:trace>
  <inkml:trace contextRef="#ctx0" brushRef="#br0" timeOffset="3679.88">8615 1778 0,'0'0'0,"21"-21"16,-21-21-16,21 20 0,0 1 15,-21 0-15,21 0 0,-21 42 32,0 0-17,0 0-15,0 1 0,-21 20 16,21 0-16,-21 1 0,0-1 0,0 0 16,-22 1-16,22-1 0,-21 0 0,21 22 15,-22-22-15,1 22 0,0-22 16,-1 21-16,1-20 0,0 20 15,21 1-15,-22-22 0,1 0 16,21 22-16,0-22 0,-1-21 0,1 22 16,0-22-16,0 21 0,21-21 15,-21 1-15,21-1 0,0 0 0,0 0 16,21-21 15,0-21-15,0 0-16,0 21 0,1-21 15,-1-1-15,0 1 0,0 0 0,21 0 16</inkml:trace>
  <inkml:trace contextRef="#ctx0" brushRef="#br0" timeOffset="4012.02">8509 2604 0,'0'42'31,"0"-21"-31,0 0 0,21-21 16,0 21-16,0-21 16,1 0-1,-1 0-15,0-21 0,-21 0 16,21 0-16,0 0 16,0 0-16,-21-1 15,0 1-15,0 0 0,0 0 0,0 0 16,-21 0-16,0 21 15,0 0-15,0 0 0,0 0 16,-1 0-16,1 21 16,0 0-16,21 0 0,-21 0 15,21 0-15,-21-21 16,21 22-16</inkml:trace>
  <inkml:trace contextRef="#ctx0" brushRef="#br0" timeOffset="7486.62">9885 2900 0,'0'0'15,"0"21"-15,0-42 78,0 0-78,0 0 16,0-1-16,21 1 16,0 0-16,-21 0 15,21 21-15,0 0 16,1-21-16,-1 21 0,-21-21 16,21 21-16,0 0 15,0-22-15,0 22 0,1-21 16,-1 0-16,0 21 0,0-21 15,0 0-15,0 0 16,1-1-16,20 1 0,-21 0 0,21-21 16,1 21-16,-22-22 0,21 1 15,1 0-15,-22 20 0,21-20 0,-21 0 16,0-1-16,1 22 0,-22 0 16,0-21-16,0 21 0,0-1 15,-22 22-15,1 0 0,-21 0 16,21 0-16,-22 0 0,22 22 0,-21-22 15,0 21-15,-1 0 0,22 21 0,-21-21 16,21 1-16,-1-1 16,22 0-16,0 21 0,0-21 0,0 1 0,0-1 15,22 0-15,-1 0 16,21 0-16,-21 22 0,0-22 0,22 0 16,-1 21-16,-21-21 0,22 1 15,-1-1-15,-21 21 0,21-21 0,-20 0 16,-1 1-16,0-1 0,-21 0 0,0 0 15,0 0-15,0 0 16,-42-21-16,20 0 0,1 0 16,0 0-16,0 0 0,0 0 15,-22 0-15,22 0 0,0 0 0,0-21 16,0 0-16,21 0 0,-21 21 0,21-21 16,-22 0-16,22-1 0,0 1 15,0 0 1,0 42-1,0 0-15,0 1 0,0-1 16,0 0-16,22 0 0,-22 0 16,21 0-16,-21 1 0,21-1 0,0 0 15,0 0-15,0 0 0,-21 0 0,43-21 16,-22 22-16,0-22 0,0 21 16,22-21-16,-1 0 0,-21 0 0,21 0 15,22 0-15,-22-21 0,1-1 16,20 1-16,-21 0 0,22 0 0,-22 0 15,1-22-15,-1 22 0,0-21 0,-21 0 16,1-1-16,-1 22 16,0-21-16,-21-1 0,0 1 0,0 21 15,0 0-15,0 0 0,0-1 16,0 1-16,-21 21 0,0 0 16,-1 21-16,1 1 0,-21-1 0,21 0 15,0 21-15,-1-21 0,1 22 16,0-1-16,0 0 0,21-20 0,0 20 15,0 0-15,0-21 0,0 1 16,0 20-16,21-21 0,0 0 0,0-21 16,22 21-16,-22 1 0,21-22 0,1 0 15,-1 0-15,-21 0 16,21 0-16,1 0 0,-1-22 0,0 1 16,-20 0-16,20 0 0,-21 0 15,21 0-15,-20-22 0,20 22 0,-21-21 16,0-1-16,0 1 0,1 21 0,-1-21 15,0-1-15,0 22 0,0 0 16,-21 0-16,21 21 0,1 0 16,-1 0-1,-21 21-15,0 0 0,21 0 16,-21 0-16,0 1 16,0-1-16,0 0 15,0-42 16,0 0-15,0-1-16,0 1 16,0 0-16,0-21 0,0 21 15,-21-1-15,21 1 0,-21 0 0,-1 0 16,22 0-16,-21 21 16,0 21-1,21 0-15,-21 0 16,21 0-16,-21 22 0,0-22 15,21 21-15,-22 1 0,22-22 0,-21 21 16,21 0-16,0 1 0,-21-22 16,21 21-16,-21-21 0,21 22 0,0-22 15,0 0-15,0 0 0,0 0 16,21 1-16,0-22 0,-21 21 0,43-21 16,-22 0-16,0 0 0,21 0 0,1 0 15,-22 0-15,21-21 0,0 21 16,1-22-16,-1 1 0,-21 0 0,22-21 15,-1 21-15,-21-22 0,0 1 16,0 0-16,1-1 0,-1 1 0,0 0 16,-21 20-16,0-20 0,0 21 15,0 0-15,0 0 0,0-1 16,0 44 0,0-1-1,0 21-15,-21-21 0,0 22 0,21-22 16,-22 21-16,22 0 0,0-20 15,0 20-15,0-21 0,0 21 0,0-20 16,0-1-16,0 0 0,0 0 0,22 0 16,-1 0-16,0-21 0,21 0 15,-21 0-15,1 0 0,-1 0 0,21 0 16,-21 0-16,0 0 0,1-21 0,-1 0 16,0 0-16,0 0 15,0 0-15,0-22 0,1 1 0,-1 0 16,0-1-16,0 1 0,-21 0 15,21-1-15,-21 22 0,21-21 0,-21-1 16,0 22-16,0 0 0,0 42 31,0 0-31,0 1 16,0 20-16,0-21 0,0 21 16,-21 1-16,0-22 0,21 21 0,-21-21 15,21 22-15,0-22 0,0 21 16,0-21-16,0 1 0,0-1 0,0 0 15,0 0-15,0 0 0,0 0 16,0 1-16,21-22 16,0 0-16,0 0 0,1 0 0,20 0 15,-21 0-15,0 0 0,22-22 16,-1 1-16,-21 0 0,21 0 0,1 0 16,-1-22-16,0 22 0,1-21 0,-22 0 15,21-1-15,-21 22 0,1-21 16,-22 21-16,0-22 0,0 22 0,0 0 15,-22 21 1,1 0-16,0 0 0,0 21 16,0 0-16,21 0 0,0 1 15,0-1-15,0 0 16,0 0-16,0 0 0,0 0 0,0 1 16,21-1-16,0 0 0,0 0 15,-21 0-15,21-21 0,-21 21 16,0 1-16,22-1 0,-22 0 15,21-21-15,-21 21 0,0 0 16,0 0-16,21-21 0,0 0 16,0 22-16,0-22 15,1 0-15,-1 0 0,0 0 0,0 0 16,21 0-16,-20 0 0,-1-22 0,0 1 16,0 0-16,0 0 15,0 0-15,1 0 0,-1-1 0,0-20 16,0 21-16,0-21 0,-21 20 15,0-20-15,21 21 0,-21 0 0,0 0 16,0-1-16,-21 44 31,21-1-31,-21 0 16,21 0-16,-21 0 0,0 0 16,21 22-16,0-22 0,0 0 0,0 0 15,0 22-15,0-22 0,0 0 16,0 0-16,0 0 0,0 0 15,21 1-15,0-22 0,0 0 0,0 0 16,1 0-16,-1 0 0,0 0 16,21 0-16,-21 0 0,1 0 15,20-22-15,-21 1 0,21 0 0,-20 0 16,20-21-16,-21 20 0,0-20 16,22 0-16,-22-22 0,0 1 0,21 20 15,-21-20-15,1-1 0,-1 1 16,0-1-16,0 22 0,0-21 15,0 20-15,-21 1 0,0 0 0,0-1 0,0 22 16,0 0-16,0 0 16,-21 21-16,0 21 15,0 0-15,0 0 0,21 0 16,-21 22-16,-1-22 0,1 21 16,21 1-16,0-1 0,-21 21 15,21-20-15,-21 20 0,21-20 0,0 20 16,0-21-16,0 1 0,0-1 0,0 0 15,0 1-15,0-1 0,0-21 16,0 22-16,0-22 0,0 0 0,21 0 16,-21 0-16,21-21 0,0 21 15,1-21-15,-1 0 0,0 0 0,21 0 16,-21 0-16,1 0 0,20 0 0,-21-21 16,0 0-16,22 21 0,-22-42 15,0 21-15,0-1 0,0 1 16,0 0-16,1-21 0,-1 21 0,-21-1 15,0 1-15,0 42 32,0 1-17,-21-1-15,21 0 0,0 0 0,0 0 16,-22 0-16,22 1 0,0-1 0,0 0 16,0 0-16,0 0 15,0 0-15,22-21 0,-1 22 16,0-22-16,21 0 0,-21 0 15,1 0-15,20 0 0,-21 0 16,0 0-16,22-22 0,-22 1 0,0 0 16,21 0-16,-21 0 0,1 0 15,-1-1-15,0-20 0,0 21 0,0-21 16,0 20-16,1 1 0,-22 0 16,21 0-16,-21 0 15,0 42 1,0 0-1,-21 0-15,-1 0 0,1 1 0,21-1 16,-21 0-16,0 0 0,21 21 16,-21-20-16,21 20 0,-21-21 0,21 21 15,0 1-15,0-1 0,0 0 16,0 22-16,0-22 0,0 22 16,0-22-16,0 22 0,0-1 0,-22 1 15,22-1-15,0 22 0,0-22 0,0 1 16,-21-1-16,21 22 0,-21-22 15,21 22-15,0-21 0,0-1 0,-21 1 16,21-1-16,0-21 0,-21 22 0,21-22 16,0-21-16,0 22 0,0-22 15,0 0-15,0 0 16,0-42 0,0 0-16,0 0 0,0 0 15,0-1-15,0 1 0,0 0 16,0-21-16,0 21 0,0-22 0,0 1 15,0 0-15,0 20 0,0-20 0,21 0 16,-21-1-16,0 1 0,0 0 16,0-1-16,0 1 0,0 0 0,0-1 15,0 1-15,0-21 0,0 20 0,0 1 16,0-22-16,0 1 0</inkml:trace>
  <inkml:trace contextRef="#ctx0" brushRef="#br0" timeOffset="7771.46">14224 2328 0,'0'0'15,"0"-21"-15,21 21 0,21 0 16,-20 0-16,20-21 0,0 21 15,-21 0-15,22 0 0,-1-21 16,0 21-16,1 0 0,-1-21 0,0 21 16,1-21-16,-22 21 0,21 0 15,-21 0-15,22-22 0,-22 22 0,0 0 16,-21-21-16,0 0 16,-21 21-1,0-21-15,0 21 0,-22-21 16</inkml:trace>
  <inkml:trace contextRef="#ctx0" brushRef="#br0" timeOffset="7967.58">13822 2053 0,'0'0'0,"-21"0"16,-1 21-16,1-21 15</inkml:trace>
  <inkml:trace contextRef="#ctx0" brushRef="#br0" timeOffset="8663.57">17145 2794 0,'0'0'0,"-21"-21"0,21 0 15,-21 21-15,21-21 0,0-1 0,-22 22 16,22-21-16,0 0 16,0 0-16,0 0 15,22 0-15,-1 21 16,-21-22-16,21 22 0,0-21 15,0 0-15,-21 0 0,21 0 0,-21 0 16,22-1-16,-22 1 0,21 0 16,-21 0-16,0 0 0,0 0 0,0-1 15,0 1-15,-21 21 32,21 21-32,-22 1 15,1 20-15,21-21 0,0 21 0,-21 22 16,0-22-16,0 1 0,21-1 0,-21 0 15,-1 1-15,22-1 16,-21-21-16,21 21 0,0-20 0,0-1 16,0 0-16,0 0 0,0 0 15,0 0-15,0 1 16,21-22 0,1-22-1,-1 22-15,-21-21 0,21 0 0,0 0 16,-21 0-16,21 0 0,0-1 15</inkml:trace>
  <inkml:trace contextRef="#ctx0" brushRef="#br0" timeOffset="9147.31">17992 2328 0,'0'0'16,"21"0"-16,-21-21 0,21 21 0,-21-21 15,-21 21 1,0 0-16,-1 0 0,1 0 16,0 0-16,-21 0 0,21 0 15,-22 21-15,22-21 0,-21 21 0,21 1 16,-1-22-16,1 21 0,0 0 16,0 0-16,21 0 0,0 0 15,0 1-15,0-1 16,21 0-16,0-21 0,0 0 15,1 0-15,20 21 0,-21 0 16,0-21-16,22 0 0,-22 21 0,21-21 16,0 22-16,-20-22 0,20 21 15,-21-21-15,0 21 0,22 0 0,-22 0 16,-21 0-16,21 1 0,-21-1 16,0 0-16,-21 0 15,21 0-15,-21-21 0,-22 21 16,22-21-16,-21 0 0,21 22 0,-22-22 15,22 0-15,-21 0 0,21 0 16,-1 0-16,1 0 0,0 0 16,0 0-16,0 0 0,0 0 0,21-22 15,-22 22 1,22-21-16,0 0 16,0 0-16,0 0 0,22 0 15,-1-1-15,0 1 16</inkml:trace>
  <inkml:trace contextRef="#ctx0" brushRef="#br0" timeOffset="9642.87">17526 1926 0,'0'0'0,"-21"0"0,0 0 16,-1 0-16,1 0 0,0 0 0,0 21 16,0-21-16,0 22 15,-1-1-15,22 0 0,0 0 16,0 0-1,22-21-15,-1 0 0,21 0 16,-21 0-16,22 0 0,-22 0 16,21 0-16,-21 0 0,22 0 0,-22 0 15,21 0-15,-21-21 0,0 0 16,-21 0-16,0 0 0,0-1 16,0 1-16,-21 0 15,0 21-15,0 0 0,-21-21 0,20 21 16,1 0-16,-21 0 0,21 0 15,-22 0-15,22 21 0,0 0 16,0-21-16,0 21 0,21 1 16,-21-1-16,-1 0 15,22 0-15,0 0 0,0 0 16,22 1 0,-1-22-16,0 0 15,0 0-15</inkml:trace>
  <inkml:trace contextRef="#ctx0" brushRef="#br0" timeOffset="12267.24">19727 2286 0,'0'0'0,"0"-21"0,21 21 0,1-21 16,-22 0 0,0 42 15,0 0-16,0 0-15,-22 21 0,1 22 0,0-22 16,0 22-16,0-22 0,0 22 16,-1-22-16,22 21 0,-21-20 0,0-1 15,0-21-15,21 22 0,0-22 16,0 0-16,0 0 0,-21-21 16,21-21-1,0 0 1,0-22-16,0 22 0,21-21 15,-21 0-15,21-1 0,0 1 0,0-22 16,1 22-16,-1-21 16,21 20-16,-21 1 0,22 0 0,-1-1 15,-21 22-15,21-21 0,1 21 16,-1 21-16,0 0 0,1 0 0,-1 0 16,-21 0-16,22 21 0,-22 0 0,21 0 15,-21 21-15,-21 1 0,21-1 16,-21 0-16,0 22 0,0-22 0,0 1 15,0-1-15,0 0 0,0 1 16,-21-22-16,21 21 0,0-21 0,0 0 16,-21 1-16,21-1 0,-21 0 15,42-21 17,0-21-17,0 0-15,1-1 0,20 1 0</inkml:trace>
  <inkml:trace contextRef="#ctx0" brushRef="#br0" timeOffset="12675.36">20849 2328 0,'0'-21'0,"0"42"0,0-63 0,0 21 16,-21 21 0,0 0-1,0 21-15,-1 0 0,1 0 0,0 22 16,0-22-16,0 21 0,0 1 15,-1-1-15,1 0 0,0 1 16,21-1-16,0 0 0,-21 1 0,21-22 16,0 0-16,0 21 0,0-21 15,0 1-15,21-1 0,0-21 0,0 21 16,1-21-16,-1 0 0,21 0 16,-21 0-16,22 0 0,-1 0 0,-21-21 15,21 0-15,-20-1 0,20 1 16,-21 0-16,0-21 0,0 21 0,1-22 15,-22 1-15,0 0 0,0-1 16,0-20-16,0 20 0,-22 1 0,-20 21 16,21-21-16,0 20 0,-22 1 15,22 0-15,-21 21 0,21 0 16,-22 0-16,22 0 0,0 0 0,-21 0 16,21 21-16,21 0 15,0 1-15,0-1 0,21-21 16,0 21-16,0-21 0,21 0 15,-20 0-15,20 0 0,-21 0 0</inkml:trace>
  <inkml:trace contextRef="#ctx0" brushRef="#br0" timeOffset="12959.2">21421 2053 0,'0'0'15,"0"-21"-15,21-21 0,0 21 0,-21-1 16,21 1-16,-42 64 31,0-22-31,0 0 0,21 21 16,-22 1-16,1-1 0,0 0 15,0 22-15,0-22 0,0 22 0,21-1 16,-22-21-16,22 22 0,-21-22 16,21 22-16,0-22 0,0-21 0,0 22 15,0-22-15,0 21 0,0-21 16,0 0-16,0 1 15,21-22-15,1 0 16,-1 0-16,0 0 0,0 0 16,0-22-16,22 1 0,-22 0 0,0 0 15</inkml:trace>
  <inkml:trace contextRef="#ctx0" brushRef="#br0" timeOffset="13139.09">21315 2328 0,'0'0'0,"-43"0"0,1 0 0,21 0 0,0 0 16,0 0-16,21 22 31,21-22-31,0 21 16,21-21-16,1 0 0,-1 0 0,0 21 16,1-21-16,20 0 0,-21 0 15,22 0-15,-1 0 0</inkml:trace>
  <inkml:trace contextRef="#ctx0" brushRef="#br0" timeOffset="13871.68">23093 2625 0,'0'0'0,"21"0"0,106 0 31,-106-21-31,0-1 0,0 1 0,-21 0 16,0 0-16,0 0 0,0-22 16,0 22-16,0-21 0,0 21 0,0 0 15,-21-22-15,0 22 0,0 0 16,-21 0-16,20 21 0,-20 0 0,21 0 16,-21 0-16,-1 0 0,1 21 15,0 0-15,-1 21 0,1 1 16,-22-1-16,22 22 0,0-22 0,-1 0 15,22 22-15,-21-22 0,21 0 16,21 1-16,0-22 0,0 21 0,0-21 16,21 1-16,0-1 0,21 0 15,1-21-15,-1 0 0,0 0 0,22 0 16,-22 0-16,22 0 0,-22 0 16,0 0-16,1-21 0,-1 0 0,0-1 15,-20 1-15,20 0 0,-21 0 16,0-21-16,0 20 0,-21 1 0,0-21 15,22 21-15,-22 0 16,0-1-16,0 1 0,-22 42 31,1 1-31,21-1 0,0 0 16,-21 21-16,0-21 0,0 22 16,0-1-16,21 0 0,-22-20 0,1 20 15,21 0-15,0 22 0,-21-22 0,21 0 16,0 22-16,-21-1 0,21-20 15,0 20-15,0 1 0,0-1 0,0-20 16,0 20-16,0-21 0,0 22 16,0-22-16,0 1 0,0-1 0,21 0 15,-21-21-15,0 22 0,0-22 16,0 21-16,0-21 0,-21 1 16,0-22-16,0 21 0,-1-21 0,-20 0 15,21 0-15,-21 0 0,-1 0 16,22-21-16,-21-1 0,-1 1 0,1 0 15,0 0-15,-1 0 0,1 0 0,21 21 16,0-22-16,0 1 0,-1 0 16,22 0-16,0 0 15,0 0-15,22-1 16,20 1-16,-21 0 0,21 0 0,1 0 16,-1 0-16</inkml:trace>
  <inkml:trace contextRef="#ctx0" brushRef="#br0" timeOffset="14135.54">23770 2371 0,'0'0'0,"0"-43"16,0 22-1,-21 21-15,0 21 16,21 1-16,0-1 15,0 0-15,0 21 0,0-21 16,0 22-16,0-22 0,0 21 16,-21-21-16,21 1 0,0-1 0,0 0 15,0 0-15,0 0 0,0-42 47</inkml:trace>
  <inkml:trace contextRef="#ctx0" brushRef="#br0" timeOffset="14326.53">23707 2117 0,'0'0'0,"-22"-21"16,22-1-1,-21 22-15,42 22 47,1-22-47,-1 21 16,0-21-16,0 21 0</inkml:trace>
  <inkml:trace contextRef="#ctx0" brushRef="#br0" timeOffset="15448.11">24109 2244 0,'0'21'16,"0"0"-16,0 0 16,0 0-16,0 1 15,0-1-15,0 0 0,0 0 16,0 0-16,0 22 0,0-22 0,0 0 16,21 0-16,-21 0 0,21 0 15,-21 1-15,21-1 0,-21 0 0,0 0 16,21-21-16,1 0 15,-1 0 1,0 0-16,0-21 0,-21 0 16,21 0-16,0-1 0,1-20 15,-22 21-15,21-21 0,0 20 0,0 1 16,-21-21-16,21 21 0,0 0 16,-21-1-16,0 1 0,22 21 0,-1-21 15,-21 42 16,-21 0-15,-1 1-16,22-1 0,0 0 0,-21 0 16,0 21-16,21-20 0,-21-1 15,21 0-15,0 21 0,0-21 0,0 1 16,0-1-16,21 0 16,0 0-16,0-21 0,1 0 15,-1 0-15,0 0 0,21 0 16,-21 0-16,22 0 0,-22 0 0,21-21 15,1 0-15,-22 21 0,21-21 16,-21-1-16,22-20 0,-22 21 0,0 0 16,0-22-16,-21 22 0,0 0 15,0 0-15,0 0 0,0 0 0,0-1 16,-21 22 0,0 0-16,-22 0 0,22 0 0,0 0 15,0 22-15,0-1 0,0 0 16,-1 0-16,22 0 0,-21 22 15,21-22-15,0 0 0,0 0 0,0 0 16,43 22-16,-22-22 0,0-21 16,21 21-16,1 0 0,-1 0 0,0-21 15,1 0-15,-1 0 0,0 0 16,1 0-16,-1 0 0,0 0 0,-21-21 16,22 0-16,-22 0 0,0 0 15,0-1-15,0 1 0,1-21 0,-22 21 16,21 0-16,-21-1 0,0 1 15,-21 21 17,-1 21-32,1-21 0,21 22 0,-21-1 15,0 0-15,21 0 0,0 0 16,-21 0-16,21 1 0,-21-1 0,21 0 16,-22 0-16,22 0 0,0 0 15,0 1-15,0-1 0,0-42 47,0-1-31,0 1-16,0 0 0,0 0 0,22 0 15,-1-22-15,-21 22 0,21-21 16,0 21-16,0-22 0,0 1 16,1 21-16,20 0 0,-21 0 15,0-1-15,22 1 0,-22 0 0,21 21 16,0 0-16,1 0 0,-1 0 15,0 0-15,1 21 0,-1 0 0,-21 1 16,0 20-16,-21-21 0,0 21 16,0-20-16,0 20 0,0-21 0,-21 21 15,0-20-15,0-1 0,0 21 0,0-21 16,-1 0-16,1-21 0,21 22 16,-21-1-16,0 0 0,21 0 31,-21-21-31,0 0 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7T03:42:57.9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381 0,'0'0'0,"22"0"0,-1 0 16,0 0-1,0 0 1,0-21 15,0 0-15,-21 0-1,0-1-15,0 1 16,0 0-16,0 0 16,0 0-16,0 0 0,0-1 15,-21 1-15,0 0 0,0 0 16,0 21-16,0-21 0,-1 21 16,1 0-16,0 0 0,-21 0 0,21 0 15,-1 0-15,-20 0 0,21 21 16,-21 0-16,20 0 0,-20 0 15,21 1-15,-21-1 0,20 0 0,1 21 16,-21-21-16,21 22 0,0-1 16,-1-21-16,-20 22 0,21-1 0,0 0 15,0 1-15,-1-1 0,1 0 16,0 1-16,0 20 0,21-21 16,-21 22-16,21-22 0,0 22 15,0-22-15,0 22 0,0-22 16,0 0-16,0 1 0,0-1 0,21 0 15,0-21-15,21 1 0,-20 20 16,-1-21-16,0 0 0,21-21 0,-21 21 16,22-21-16,-22 0 0,21 0 15,1 0-15,-1 0 0,0 0 16,1 0-16,-1-21 0,0 21 16,1-21-16,-22 21 0,21-21 15,0 0-15,-20 0 0,20 21 0,-21-22 0,0 22 16,0-21-16,1 0 15,-1 21-15,-21-21 0,21 0 16,0 21-16,-21-21 16,0-1-16,21 22 15,-21-21-15,21 0 0</inkml:trace>
  <inkml:trace contextRef="#ctx0" brushRef="#br0" timeOffset="524.01">1757 953 0,'0'0'0,"0"-22"16,-21 44 46,21-1-62,-22 0 0,22 0 16,-21 21-16,0-20 0,21-1 15,0 0-15,-21 21 0,21-21 16,-21 1-16,21-1 0,0 21 0,0-21 16,0 0-16,0 1 15,21-1-15,0-21 0,0 0 0,0 0 16,22 21-16,-22-21 16,21 0-16,-21 0 0,22 0 0,-22-21 15,21 0-15,-21 21 0,1-22 16,20 1-16,-21 0 0,0 0 0,0 0 15,1 0-15,-22-22 0,0 22 16,0 0-16,0-21 0,0-1 0,0 22 16,0-21-16,-22 21 0,22-1 15,-21 1-15,0 0 0,0 0 16,0 0-16,0 21 0,-1 0 0,1 0 16,0 0-16,-21 0 0,21 21 15,-1 0-15,1 0 0,0 0 16,0 1-16,0-1 0,0 0 15,21 0-15,-22 0 0,22 0 16,0 1-16,0-1 0,0 0 16,22-21-1,-1 21-15,0-21 0,0 0 0,0 0 16,22 0-16,-22 0 16</inkml:trace>
  <inkml:trace contextRef="#ctx0" brushRef="#br0" timeOffset="1335.55">2349 953 0,'0'0'0,"0"21"47,0 0-47,0 0 16,-21 0-16,21 0 15,-21 1-15,21-1 0,0 0 0,0 0 16,0 0-16,0 0 0,0 1 16,0-1-16,0 0 0,0 0 0,0 0 15,0 0-15,0 1 16,0-1 0,0-42 30,-21 21-46,21-22 0,-21 1 16,21 0-16,0 0 0,0 0 0,0-22 16,0 22-16,0 0 0,0-21 15,0 21-15,0-1 0,21 1 0,0-21 16,0 21-16,0 0 0,1-1 16,-1 1-16,0 21 0,0-21 15,0 21-15,22 0 0,-22 0 16,0 0-16,0 0 0,21 0 0,-20 0 15,-1 21-15,0 0 0,0 1 16,-21-1-16,21 0 0,-21 0 0,21 21 16,-21-20-16,22-1 0,-22 0 15,0 0-15,0 0 0,0 0 0,0 1 16,0-1-16,0 0 0,0 0 16,-22-21-1,1 0-15,0 0 16,21-21-1,0 0-15,0 0 16,0-1-16,0 1 0,0 0 16,0 0-16,0 0 0,0 0 15,21-1-15,-21 1 0,21 0 16,22 0-16,-22 0 0,0 0 0,0 21 16,0 0-16,1-22 0,-1 22 15,21 0-15,-21 0 0,0 0 0,1 0 16,-1 22-16,0-1 0,0 0 15,-21 0-15,0 0 0,0 0 16,0 1-16,0-1 0,0 0 16,0 0-16,-21 0 0,21 0 15,-21 1-15,21-1 0,-21-21 16,-1 21-16,22 0 16,0-42 15,22 0-16,-1 0-15,0-1 0,-21 1 0,42 0 16</inkml:trace>
  <inkml:trace contextRef="#ctx0" brushRef="#br0" timeOffset="1775.29">3704 360 0,'0'0'0,"0"-85"32,0 64-32,-21 21 15,0 0-15,21 21 16,-21 0-16,21 1 0,0-1 16,-22 21-16,22 0 0,-21-20 0,0 126 31,0-85-31,0-20 0,0 20 0,-1 1 0,22-1 15,-21 22-15,0-22 16,0 1-16,0-1 0,0 1 0,-1-1 16,22 1-16,-21 20 0,0-20 15,21-1-15,-21 22 0,21-21 0,-21 20 16,21-20-16,-21-1 0,-1 22 16,22-22-16,0 1 0,0-1 0,-21 1 15,21-1-15,0 1 0,-21-22 16,21 22-16,0-22 0,0 0 0,0-20 15,0-1-15,0 0 0,0 0 16,21-21 0,0-21-16,1 0 0,-1-22 15,0 1-15,0 21 16,0-21-16,0-22 0,1 22 0,-1-22 16,21 1-16</inkml:trace>
  <inkml:trace contextRef="#ctx0" brushRef="#br0" timeOffset="2147.66">3365 1122 0,'0'-21'0,"0"42"0,-21-63 16,21 20-16,0 1 0,0-21 16,0 21-16,0 0 0,0-1 0,21 1 15,1 0-15,-1 0 0,0 0 16,0 21-16,0-21 0,22-1 15,-22 22-15,21-21 0,-21 21 0,22 0 16,-1 0-16,-21 0 0,21 0 16,-20 0-16,-1 21 0,0 1 0,0-22 15,0 42-15,-21-21 0,0 0 16,0 0-16,0 22 0,-21-22 0,0 21 16,0-21-16,-22 1 0,1 20 15,21-21-15,-21 0 0,-1 0 0,22 1 16,-21-1-16,21-21 0,-1 21 15,1-21-15,21 21 16,21-21 15,1 0-31,-1 0 16,0-21-16,0 0 0,0 21 0,0-21 16</inkml:trace>
  <inkml:trace contextRef="#ctx0" brushRef="#br0" timeOffset="2583.46">4064 804 0,'0'0'0,"0"-21"16,-21 21 0,0 0-16,-1 21 0,1-21 15,0 22-15,0-1 0,21 0 16,-21 0-16,0 21 0,-1-20 0,1 20 15,21-21-15,0 21 0,-21 1 16,21-22-16,0 0 0,0 21 0,0-20 16,0-1-16,0 0 0,21-21 15,0 21-15,1-21 0,-1 0 0,0 0 16,0 0-16,0 0 0,22 0 16,-22 0-16,21-21 0,-21 21 15,0-21-15,22 0 0,-22-1 0,0 1 16,0 0-16,0 0 0,1-21 15,-22 20-15,0-20 0,0 21 16,0 0-16,0-22 0,-22 22 0,1 0 16,0 0-16,0 0 0,0 0 15,-22 21-15,22 0 0,0 0 0,-21 0 16,21 21-16,-1-21 0,1 21 16,0 0-16,0 0 0,21 0 15,0 1-15,0-1 0,0 0 16,0 0-16,21-21 0,0 0 15,0 0-15,1 0 16</inkml:trace>
  <inkml:trace contextRef="#ctx0" brushRef="#br0" timeOffset="3151.64">4508 783 0,'0'0'0,"0"21"47,0 1-47,0-1 15,0 0-15,0 0 0,0 0 0,0 0 16,-21 22-16,21-22 16,0 0-16,0 21 0,-21-20 0,21-1 15,-21 0-15,21 0 0,0 0 16,0 0-16,0 1 0,-21-1 0,21 0 15,-21-21 17,21-21-17,0 0-15,0-1 0,0 1 16,0 0-16,0 0 0,0-21 16,0 20-16,0-20 0,0 21 15,21 0-15,0-22 0,0 22 0,0-21 16,0 21-16,1 0 0,-1-22 15,21 22-15,-21 21 0,22-21 0,-22 0 16,21 21-16,-21 0 0,22 0 16,-22 0-16,21 0 0,-21 0 0,0 21 15,1-21-15,-1 21 0,0 21 16,-21-20-16,0-1 0,0 21 0,0-21 16,0 0-16,0 22 0,0-22 15,0 0-15,-21 21 0,21-20 0,-21-1 16,-1 0-16,1-21 0,21 21 15,0 0-15,-21-21 0,0 21 16,0-21 0,21-21 15,21 21-31,0-21 0,0 0 16,-21 0-16</inkml:trace>
  <inkml:trace contextRef="#ctx0" brushRef="#br0" timeOffset="3544.4">5038 953 0,'0'21'16,"21"-21"-1,0 0 1,0-21-16,0 21 0,0-22 0,1 22 15,-1-21-15,0 0 0,0 0 16,0 0-16,0 0 0,1-1 16,-22 1-16,0 0 0,0 0 15,0 0 1,-22 21-16,1 0 16,0 0-16,0 0 15,0 21-15,0-21 0,-1 21 16,1 0-16,21 0 0,0 1 0,-21 20 15,21-21-15,0 0 0,0 0 16,0 1-16,0 20 0,0-21 0,0 0 16,0 0-16,21 1 15,0-22-15,-21 21 0,22-21 0,-1 0 16,0 0-16,0 0 0,0 0 0,0 0 16,1 0-16,-1 0 0,21-21 15,-21 21-15</inkml:trace>
  <inkml:trace contextRef="#ctx0" brushRef="#br0" timeOffset="4063.58">5673 741 0,'0'0'0,"-22"0"32,1 21-17,21 0 1,0 0-16,0 1 0,0-1 0,0 0 15,0 0-15,0 0 0,0 0 16,0 22-16,0-22 0,0 0 0,0 0 16,0 0-16,0 1 15,0-1-15,0 0 16,-21-21-16,0 0 31,21-21-31,0 0 16,-21 21-16,21-22 0,0 1 15,0-21-15,0 21 0,0 0 0,0-22 16,0 22-16,21-21 0,0 21 16,0-22-16,0 22 0,22 0 0,-22 0 15,21 0-15,-21-1 0,22 1 16,-1 21-16,-21 0 0,22 0 0,-22 0 16,21 0-16,-21 0 0,0 0 15,1 0-15,-1 21 0,0 1 16,-21 20-16,0-21 0,0 0 0,0 22 15,0-22-15,0 21 0,0-21 16,-21 22-16,21-22 0,-21 0 0,21 21 16,-22-21-16,1 1 0,21-1 15,0 0-15,-21-21 0,21-21 47,0 0-47,0-1 16,21 1-16</inkml:trace>
  <inkml:trace contextRef="#ctx0" brushRef="#br0" timeOffset="4379.89">6435 254 0,'0'-21'16,"0"42"-16,0-21 31,0 21-31,0 22 0,-22-22 16,22 21-16,-21 0 0,0-20 15,21 20-15,0 21 0,-21-20 16,21-1-16,-21 0 0,0 22 16,21-22-16,0 1 0,0-1 0,-22 0 15,22-21-15,0 22 0,0-22 16,0 21-16,-21-21 0,21 1 0,0-1 15,21-21 17,1-21-17,-1-1-15,0-20 0</inkml:trace>
  <inkml:trace contextRef="#ctx0" brushRef="#br0" timeOffset="4828.01">6794 677 0,'0'-42'15,"-21"42"1,0 0-16,0 0 0,0 21 16,0 0-16,-22-21 0,22 22 15,0-1-15,0 0 0,0 0 0,21 0 16,-22 0-16,22 1 15,0-1-15,22-21 16,-1 0-16,0 21 16,0-21-16,0 0 0,0 0 15,1 0-15,20 0 0,-21 0 0,0 21 16,0-21-16,1 0 0,-1 0 16,0 21-16,0-21 0,0 21 0,-21 1 15,21-22-15,-21 21 16,0 0-16,0 0 15,-21 0-15,0-21 16,0 21-16,0-21 0,0 0 0,-1 22 16,1-22-16,0 0 0,0 0 15,0 0-15,0 0 0,-1 0 16,1 0-16,0 0 16,0 0-16,21-22 15,0 1 1,0 0-16,0 0 0,0 0 0,0 0 15,0-1-15</inkml:trace>
  <inkml:trace contextRef="#ctx0" brushRef="#br0" timeOffset="5099.87">6265 550 0,'0'0'0,"21"0"31,1 0-31,-1 0 16,21 0-16,-21-21 0,22 21 15,-1 0-15,0 0 0,1 0 0,20 0 16,-21 0-16,-20 0 0,20 0 16,0 0-16,-21 0 0,22 0 0,-22 0 15,0 0-15,0 0 16,-21-21-1</inkml:trace>
  <inkml:trace contextRef="#ctx0" brushRef="#br0" timeOffset="5683.65">8149 699 0,'0'0'0,"21"-149"0,-21 65 16,0-22-16,21 42 0,-21 1 0,0 42 15,0-22-15,0 22 0,22 0 0,-22 0 16,-22 42-1,1 0 1,0 22-16,0-22 0,-21 42 0,20 1 16,-20-22-16,21 0 0,-21 1 15,-1 20-15,1-20 0,21 20 0,-22 1 16,1-1-16,0-21 0,-22 22 16,22-1-16,0-20 0,-1 20 0,1-20 15,21-1-15,0 0 0,-1-21 16</inkml:trace>
  <inkml:trace contextRef="#ctx0" brushRef="#br0" timeOffset="6091.41">8467 953 0,'0'0'16,"0"21"-16,-43-21 31</inkml:trace>
  <inkml:trace contextRef="#ctx0" brushRef="#br0" timeOffset="6401.11">8763 826 0,'148'-106'31,"-106"85"-31,-20-1 0,-1 1 0,21-21 0,-42 21 16,21 0-16,-21-22 0,0 22 15,0 0-15,0-21 0,0 20 0,-21 1 16,0 0-16,0 0 0,0 0 16,-1 0-16,1 21 0,0 0 0,0 0 15,-21 0-15,20 0 16,1 21-16,0 0 0,0 0 0,0 0 16,0 22-16,21-1 0,-22 0 0,1 1 15,0 20-15,0 1 0,0-1 16,21 1-16,-21-1 0,-1 1 0,1 20 15,21-20-15,0-1 0,-21 22 16,21-22-16,-21 1 0,21 21 0,-21-22 16,21 22-16,0-1 0,-21 1 15,-1-21-15,1 20 0,21 1 0,0-22 16,0 1-16,-21 21 0,21-22 0</inkml:trace>
  <inkml:trace contextRef="#ctx0" brushRef="#br0" timeOffset="6988.21">8403 2688 0,'0'21'16,"169"-21"-1,-126-21 1,-1 0-16,-21 0 0,22 0 16,-1-22-16,0 1 0,1 21 0,-1-43 15,0 22-15,1 0 0,-22-1 0,0-20 16,0 21-16,0-22 0,-21 1 16,0-1-16,0 1 0,0-1 0,-21 22 15,0-22-15,-21 1 0,-1 20 16,1-20-16,0 21 0,-1 20 0,-20-20 15,-1 21-15,1 0 0,20 0 16,-20-1-16,21 22 0,-1 0 16,1 0-16,21 0 0,-22 0 0,22 0 15,21-21 1,21 21 0,22 0-16,-22-21 0,21 0 15,1 21-15,-1-21 0,0 0 16,1 21-16,-1-22 0,21 1 0,-20 0 15,20 0-15,-20-21 0,20 20 16,-21 1-16,1-21 0,-22 0 0,21 20 16,-21-20-16,22 0 0,-22-1 15,0 1-15,0 0 0,-21-1 16,21 1-16,-21 0 0,22-1 0,-22 22 16,0 0-16,0 0 0,0 0 15,0 42 16,0 0-31,-22 0 16,1 0-16,0 1 0,21 20 16,0-21-16,-21 21 0,21 1 0,-21-1 15,21 0-15,-21 1 0,21-1 16,0 0-16,0-20 0,0 20 0,0-21 16,0 0-16,0 0 0,0 1 0,0-1 15,21 0-15,0-21 16,0 0-16,0 0 15,0 0-15,1 0 0,-1 0 16,0-21-16,0 0 0,-21-1 16,21 22-16,0-21 0,1 0 0</inkml:trace>
  <inkml:trace contextRef="#ctx0" brushRef="#br0" timeOffset="7571.87">9694 910 0,'21'0'16,"22"-63"0,-22 42-1,-21-1-15,0 1 0,0 0 16,0 0-16,-21 21 0,0 0 15,-1-21-15,1 21 0,0 0 16,0 0-16,0 0 0,-22 0 0,22 21 16,0 0-16,0 0 0,0 0 15,0 22-15,-1-1 0,1-21 0,0 22 16,0-1-16,21 0 16,0 1-16,-21-22 0,21 21 0,0-21 15,0 0-15,0 1 0,0-1 0,0 0 16,21-21-16,0 0 0,0 0 15,0 0-15,1 0 0,20 0 0,-21 0 16,21-21-16,-20 0 0,20 21 16,-21-22-16,21 1 0,-20 0 0,-1-21 15,0 21-15,0-1 0,0-20 16,-21 21-16,0 0 0,0-22 16,0 22-16,0 0 0,0 0 0,0 0 0,0 0 15,0 42 16,0 0-31,-21 0 0,21 0 16,0 0-16,0 1 0,0-1 0,0 0 16,0 0-16,0 0 0,0 0 15,0 1-15,0-1 0,21 0 0,0 0 16,1-21-16,-22 21 0,21-21 16,0 0-16,0 0 0,0 0 15,22 0-15,-22 0 0,0-21 0,-21 0 16,21 0-16,0 21 0,0-21 15</inkml:trace>
  <inkml:trace contextRef="#ctx0" brushRef="#br0" timeOffset="7932.64">10202 762 0,'0'-21'32,"0"42"-17,0 0-15,21 0 0,-21 1 16,0-1-16,0 0 0,0 0 0,22 0 15,-22 0-15,0 1 0,0-1 0,0 0 16,0 0-16,0 0 0,0 0 16,0 1-16,0-1 0,0 0 0,0 0 15,21-21 1,0 0 0,0 0-1,0-21-15,0 21 16,-21-21-16,22 0 0,-1-1 0,0 1 15,0 0-15,-21-21 0,21 21 16,0-22-16,1 22 0,-1-21 0,-21 21 16,0-22-16,21 22 0,-21 0 15,0 0-15,0 42 47,-21-21-47,21 21 0,-21-21 0,-1 0 16</inkml:trace>
  <inkml:trace contextRef="#ctx0" brushRef="#br0" timeOffset="8081.79">11028 656 0,'-21'0'0</inkml:trace>
  <inkml:trace contextRef="#ctx0" brushRef="#br0" timeOffset="8449.31">10985 656 0,'-21'0'0,"42"0"0,-63 0 0,21 0 16,0 0-16,0 21 0,-1-21 15,1 22-15,0-22 0,0 21 0,0 0 16,0 0-16,-1 0 0,1 22 16,0-22-16,21 0 0,0 0 0,-21 21 15,21-20-15,0-1 0,0 0 16,0 0-16,0 0 0,0 0 0,0 1 15,21-1-15,0-21 0,0 21 16,1-21-16,20 0 0,-21 0 16,0 0-16,22 0 0,-22-21 15,0 21-15,21-21 0,-21-1 16,1 1-16,20 0 0,-21 0 0,0 0 16,0 0-16,-21-1 0,0 1 0,0-21 15,0 21-15,0-22 0,0 22 16,0-21-16,0 21 0,-21 0 0,0-1 15,0 1-15,0 21 0,0-21 16,-1 21-16,1 0 0,-21 0 0,21 0 16,-22 0-16,22 0 0,0 21 0,-21 0 15,21-21-15,-1 22 0,1 20 16,0-21-16,0 0 0,21 22 0,-21-22 16,21 0-16,0 21 15,0-21-15,0 1 0,0-1 0,0 21 16,21-42-16,0 21 0,21 0 0</inkml:trace>
  <inkml:trace contextRef="#ctx0" brushRef="#br0" timeOffset="8704.16">11007 1101 0,'21'0'16,"0"-21"-16,0-1 0,0 22 15,22-21-15,-22 0 0,0 0 0,0 0 16,0 0-16,0-1 0,1-20 0,-1 21 16,0 0-16,-21-22 0,0 22 15,21 0-15,-21 0 0,21 0 0,-21 0 16,0 42 31,0 0-47,-21-21 0,21 21 15,-21 0-15,21 22 0,0-22 0,0 0 16,0 0-16,0 0 0,0 0 16,0 1-16,0-1 0,0 0 0,0 0 15,0 0-15,21 0 16,0-21-16,0 0 15,1 0-15</inkml:trace>
  <inkml:trace contextRef="#ctx0" brushRef="#br0" timeOffset="8901.04">11578 974 0,'0'-21'16,"64"-128"15,-43 128-31,-21 0 0,21 0 16,-21 0-16,0 0 15,0-1 1,-21 22-1,0 22-15,21-1 16,-22 0-16,22 0 0,0 0 0,0 0 16,-21 1-16,21-1 0,0 0 15,0 0-15,0 0 0,0 0 0,0 1 16,0-1-16,0 0 0</inkml:trace>
  <inkml:trace contextRef="#ctx0" brushRef="#br0" timeOffset="9631.64">11790 1037 0,'42'-21'15,"-42"0"-15,21 21 0,0-21 16,1-22-16,-1 22 0,0 0 0,0 0 16,0-21-16,-21 20 0,0 1 0,0 0 15,0-21-15,0 21 0,0-1 16,0 1-16,-21 21 31,0 0-31,-21 21 16,20-21-16,44 0 15,-1 0-15,0 0 16,0 0-16,0 0 0,0 0 16,1 0-16,-1 0 0,0 0 15,0 0-15,0 0 0,0 0 16,1 0-16,-1 0 16,-21 22-1,0-1-15,0 0 16,0 0-16,0 0 0,0 0 15,0 1-15,0-1 0,-21-21 16,21 21-16,0 0 0,0 0 16,0 0-1,21-21-15,0 22 16,0-22-16,0 0 16,0 0-16,1 0 0,-1 0 15,0 0-15,0-22 0,21 22 16,-20-21-16,-1 21 0,0-21 15,0 0-15,0 0 0,0 0 0,1-1 16,-22 1-16,0 0 0,21 0 0,-21 0 16,21 0-16,-21-1 0,0 1 15,21 0-15,-21 0 0,0 0 16,-21 21 0,0 0-16,0 0 15,-1 0-15,22 21 0,-21-21 0,21 21 0,-21-21 16,21 21-16,0 0 0,0 1 15,0-1-15,0 0 16,0 0-16,0 0 0,0 0 0,0 1 16,21-1-16,0-21 15,-21 21-15,22 0 0,-22 0 16,0 0-16,0 1 16,-22-1-1,1-21 1,0 0-16,0 0 15,0 0-15,0 0 0,-1 0 16,1 0 0,0 0-1</inkml:trace>
  <inkml:trace contextRef="#ctx0" brushRef="#br0" timeOffset="10543.62">11684 762 0,'-21'0'0,"21"21"16,-21-21-16,21 21 0,0 1 31,0-1-31,0 0 15,0 0 1,0 0 0,0 0-1,0 1 1,-22-22-16,22 21 0,0 0 16,0 0-1,0 0-15,0 0 16,-21 1-1,21-1 1,-21-21 0,0 0-16,21 21 15,-21-21-15,0 0 16,-1 0 0,1 0-16,0 0 15,0 0 1,0 0-16</inkml:trace>
  <inkml:trace contextRef="#ctx0" brushRef="#br0" timeOffset="10835.45">11578 1037 0,'21'0'0,"0"21"15,1-21 1,-1 0-1,0 0-15</inkml:trace>
  <inkml:trace contextRef="#ctx0" brushRef="#br0" timeOffset="12315.83">8488 2117 0,'-21'0'47,"-1"0"-16,22 21-15,0 0 0,0 0-16,0 0 15,0 1 1,0-1-16,-21-21 0,21 21 16,0 0-16,-21-21 0,21 21 0,0 0 15,0 1-15,-21-1 16,21 0-16,0 0 0,-21-21 0,21 21 15,0 0-15,0 1 0,0-1 16,0 0-16,-21 0 16,21 0-16,0 0 15,0 1-15,21-44 47,-21 1-31</inkml:trace>
  <inkml:trace contextRef="#ctx0" brushRef="#br0" timeOffset="12751.85">3683 2053 0,'-21'-21'16,"42"42"-16,-63-42 0,-1 0 0,22 0 0,0 21 15,0-21-15</inkml:trace>
  <inkml:trace contextRef="#ctx0" brushRef="#br0" timeOffset="13232.79">1312 1884 0,'-21'0'16,"0"0"-16,0 0 0,0 0 16,-1 21-16,1-21 0,0 0 15,21 21 1,0 0-1,21-21 1,0 0-16,1 0 0</inkml:trace>
  <inkml:trace contextRef="#ctx0" brushRef="#br0" timeOffset="13629.57">1630 2011 0,'21'0'0,"0"0"0,275 0 31,-232 0-31,21 0 0,-22 0 16,22 0-16,-1 0 0,1 0 15,0 0-15,-1 0 0,1 0 0,0 0 16,-1 0-16,1 0 0,0 0 16,-1 0-16,1 0 0,21 0 0,-21 0 15,20 0-15,1 0 0,0 0 16,0 0-16,0 0 0,0-21 0,-1 21 16,1-21-16,0 21 0,21 0 15,-21-22-15,21 22 0,-21 0 0,0 0 16,-1-21-16,1 21 0,0 0 15,0-21-15,21 21 0,-21-21 16,-22 21-16,22 0 0,0 0 0,-21 0 16,21-21-16,-22 21 0,1 0 0,0 0 15,-22 0-15,22 0 0,-1 0 16,-20 0-16,-1 0 0,1-21 0,-1 21 16,-20 0-16,-1 0 0,0 0 15,1 0-15,-1 0 0,-21 0 0,22 0 16,-22 0-16,0 0 0,0 0 0,0 0 31</inkml:trace>
  <inkml:trace contextRef="#ctx0" brushRef="#br0" timeOffset="13672.54">7154 1799 0</inkml:trace>
  <inkml:trace contextRef="#ctx0" brushRef="#br0" timeOffset="15771.73">8678 1693 0,'-21'0'0,"0"0"15,42 0 32,0 0-47,0 0 16,1 0-16,-1 0 0,0 0 0,21 0 16,1 0-16,-1 0 0,0 0 15,1 0-15,-1 0 0,21 0 16,1 0-16,-22 0 0,22 0 0,-22 0 15,22 0-15,-22 0 0,21 0 16,1 0-16,-1 0 0,22 0 0,-21 0 16,20 0-16,1 0 0,0 0 15,-22 0-15,22 0 0,-1 0 0,1 0 16,-21 22-16,20-22 0,1 0 16,-22 0-16,22 0 0,0 0 0,-1 21 15,-20-21-15,21 0 0,-1 0 16,1 0-16,-22 0 0,1 0 0,21 0 15,-22 0-15,-21 0 0,22 0 16,-1 0-16,1 0 0,-22 0 16,22 0-16,-22 0 0,22 0 0,-22 0 15,21 0-15,-20 0 0,-1 0 16,0 0-16,1 0 0,-1 0 0,0-21 16,1 21-16,-1 0 0,-21 0 15,0 0-15,22 0 0,-22 0 0,0 0 16,0 0-16,0 0 0,1 0 15,-1 0 1,-42 0 31</inkml:trace>
  <inkml:trace contextRef="#ctx0" brushRef="#br0" timeOffset="16911.53">14182 593 0,'0'0'16,"0"-43"0,0 22-16,0 0 15,0 0 1,-22 21-16,1 0 16,0 0-1,0 0-15,0 21 0,0 0 0,-1-21 16,1 21-16,21 1 0,-21-1 15,0 21-15,0-21 0,0 0 0,-1 22 16,1-22-16,21 21 0,0 1 16,-21-1-16,21-21 0,0 21 15,0-20-15,0 20 0,0-21 0,0 0 16,21 0-16,0 1 0,1-1 16,-1 0-16,21-21 0,-21 0 0,22 0 15,-1 0-15,0 0 0,-21 0 16,22 0-16,-1 0 0,0-21 0,1 0 15,-22-1-15,21 1 0,1 0 16,-22 0-16,21 0 0,-21-22 0,0 22 16,1-21-16,-1 21 15,-21 0-15,0-22 0,0 22 0,0-21 16,0 21-16,0-22 0,-21 22 0,-1 0 16,-20 0-16,21 0 0,0-1 15,-22 22-15,22-21 0,-21 21 0,21 0 16,-22 0-16,22 0 0,-21 0 15,21 0-15,0 21 0,-1-21 0,1 0 16,0 22-16,21-1 16,0 0-16,0 0 15,21-21 1,0 21-16,1-21 0,-1 0 0,0 0 16,21 0-16,-21 0 15</inkml:trace>
  <inkml:trace contextRef="#ctx0" brushRef="#br0" timeOffset="17535.63">15155 466 0,'43'0'0,"-86"0"0,107-21 0,-43-1 15,0 1-15,-21 0 0,21 0 16,-21 0-16,0 0 15,0-1-15,-21 22 16,0 0-16,0 0 0,0 0 16,-1 0-16,1 0 0,0 0 15,0 0-15,0 22 0,0-22 0,-22 21 16,22 0-16,0 21 0,21-21 16,-21 1-16,0 20 0,-1-21 0,1 21 15,21 1-15,-21-1 0,21 0 16,-21 22-16,0-22 0,21 22 0,0-22 15,-21 22-15,21-22 0,-22 21 16,22 1-16,-21-22 0,21 22 0,0-22 16,0 22-16,0-22 15,0 0-15,0 1 0,0 20 0,0-21 0,0 1 16,0 20-16,0-20 0,0-1 16,0 0-16,0 22 0,0-22 15,0-21-15,0 22 0,0-1 0,0 0 16,0-21-16,-21 22 0,21-22 15,-21 0-15,21 0 0,0 0 0,-21 1 16,21-44 15,-21 22-31,21-21 16,-22 0-16,1 0 0,0 0 16,0 0-16,0-1 0,-22 1 0,22 0 15,-21-21-15,0 21 0,-22-1 16,22 1-16,-1 0 0,1 0 15,21 0-15,-21 0 0,20-1 0,1 1 16,0 21-16,21-21 0,0 0 16,0 0-16,0 0 0,0-1 0,21 1 15,0 21-15,1-21 0,20 0 0,-21 0 16,21 0-16,-20-1 0,-1 1 16,21 21-16,-21-21 0,0 0 0</inkml:trace>
  <inkml:trace contextRef="#ctx0" brushRef="#br0" timeOffset="18355.52">16785 593 0,'0'0'0,"21"-21"0,0-1 15,22 22-15,-22-21 0,0 0 0,0 0 16,0 0-16,1 0 0,-1-1 15,-21 1-15,0 0 0,0 0 0,0 0 16,-21 21-16,-1 0 16,-20 0-16,21 0 0,-21 0 0,-1 0 15,1 0-15,0 0 0,-1 0 16,22 21-16,-21-21 0,-1 21 0,22 0 16,0 0-16,0 1 0,0-1 15,21 0-15,0 0 0,0 0 16,0 0-16,0 1 0,21-1 15,0 0-15,-21 0 0,21 0 16,0 0-16,1 1 16,-1-1-16,0 21 0,0-21 0,0 0 15,0 22-15,1-22 0,-1 21 16,0-21-16,0 22 0,-21-22 0,0 21 16,0-21-16,0 22 0,0-22 15,0 21-15,0-21 0,-21 1 0,0-1 16,0 0-16,-22 0 0,22 0 15,-21-21-15,-1 21 0,1-21 0,0 0 16,-1 0-16,1 0 0,0 0 0,21 0 16,-22-21-16,1 0 0,21 21 15,0-21-15,-1 0 0,1 0 16,0-22-16,21 22 0,0 0 16,0-21-16,0 20 0,0 1 0,0-21 15,0 21-15,0 0 0,0-1 16,0 1-16,21 0 0,-21 0 0,21 0 15,1 21-15,-1-21 0,21 21 16,-21 0-16,0-22 0,22 22 0,-22 0 16,21 0-16</inkml:trace>
  <inkml:trace contextRef="#ctx0" brushRef="#br0" timeOffset="18755.39">16954 1016 0,'0'0'16,"22"0"-16,-1 0 0,0 0 0,0 0 15,0-21-15,0 21 0,1-21 16,-1 0-16,0-1 16,0 1-16,0 0 0,0 0 0,-21 0 15,0 0-15,0-1 0,0 1 16,0 0-16,0 0 0,-21 21 15,0 0 1,0 0-16,0 0 0,0 0 0,-22 0 16,22 21-16,0-21 0,-21 42 15,20-20-15,1-1 0,0 21 0,0-21 16,0 22-16,21-22 0,0 21 16,0 0-16,0-20 0,0-1 0,0 21 15,0-21-15,0 0 0,0 1 16,21-1-16,0-21 0,0 21 0,0-21 15,1 0-15,-1 0 0,0 0 16,0 0-16,0 0 0,22 0 0,-22 0 16,0 0-16,21 0 0,-21-21 0,22 0 15,-22-1-15,0 1 16</inkml:trace>
  <inkml:trace contextRef="#ctx0" brushRef="#br0" timeOffset="19059.21">17674 233 0,'-63'0'32,"63"21"-32,0 0 0,-22 0 0,22 22 15,-21-22-15,0 21 16,21 1-16,-21-1 0,21 0 0,0 1 15,-21-1-15,0 0 0,21 22 16,-22-22-16,22 0 0,0 22 0,-21-22 16,21 1-16,0-22 0,0 21 15,0-21-15,0 22 0,0-22 0,0 0 16,0 0-16,21-21 16,1 0-1,-1-21-15,0 21 0,-21-21 16</inkml:trace>
  <inkml:trace contextRef="#ctx0" brushRef="#br0" timeOffset="19435.65">17632 847 0,'0'21'0,"0"0"15,21-21 1,0 0-1,0 0-15,0 0 0,1 0 16,-1 0-16,0 0 0,0 0 16,0 0-16,0-21 0,1 0 15,-1 21-15,0-21 0,0-1 0,-21 1 16,0 0 0,0 0-16,0 0 0,-21 21 15,0 0 1,0 0-16,-1 0 0,1 0 0,0 0 15,21 21-15,-21 0 0,0 0 16,0 0-16,-1 22 0,22-22 0,-21 21 16,21-21-16,-21 1 0,21 20 15,0-21-15,0 0 0,0 0 0,0 1 16,0-1-16,21 0 16,0-21-16,1 0 0,-1 0 15,0 0-15,0 0 0,0 0 0,0 0 16,1-21-16</inkml:trace>
  <inkml:trace contextRef="#ctx0" brushRef="#br0" timeOffset="19953.33">18140 720 0,'0'0'0,"0"-21"31,0 42-15,0 0-16,0 0 0,0 0 15,0 0-15,0 1 0,-21-1 16,21 21-16,0-21 0,-22 0 0,22 22 16,0-22-16,-21 0 0,21 0 15,0 0-15,0 1 0,0-1 0,0 0 16,-21-21-16,21 21 0,0-42 62,0 0-62,0 0 0,0-1 16,0 1-16,0 0 0,0 0 0,21-21 16,0 20-16,1-20 0,-1 0 15,0 21-15,0-1 0,0-20 16,0 21-16,1 21 0,-1-21 16,21 0-16,-21 21 0,0 0 0,1 0 15,20 0-15,-21 0 0,0 0 16,0 0-16,1 21 0,-1 0 0,0 0 15,0 21-15,-21-20 0,0 20 0,0 0 16,0-21-16,0 22 0,0-1 16,0-21-16,-21 0 0,21 1 0,-21 20 15,21-21-15,-21 0 16,21 0-16,-22-21 0,22-21 47,0 0-47,0 0 15,22 0-15</inkml:trace>
  <inkml:trace contextRef="#ctx0" brushRef="#br0" timeOffset="20216.2">18902 762 0,'-21'64'32,"21"-43"-32,-22 0 15,22 0-15,0 0 0,0 0 0,0 22 16,0-22-16,0 0 0,-21 0 0,21 0 16,0 1-16,0-1 15,0-42 32</inkml:trace>
  <inkml:trace contextRef="#ctx0" brushRef="#br0" timeOffset="20579.99">18923 466 0,'0'0'16,"-21"0"-16,0 21 16,-1 0-16,22 0 0,0 0 15,0 1 1,0-1-16,22-21 31,-1 0-31,0 0 0,0 0 16,-21-21-1,0-1-15,21 1 0,-21 0 16,0 0-16,0 0 16,0 0-16,-21 21 15,0-22-15,0 22 16,0 0-16,21 22 16,-22-1-16,22 0 0,0 0 15,0 0-15,0 0 0,0 1 16,0-1-16,0 0 0,0 0 15,0 0-15</inkml:trace>
  <inkml:trace contextRef="#ctx0" brushRef="#br0" timeOffset="21928.91">19219 762 0,'0'-63'31,"0"84"1,-21 0-32,21 0 15,-21 0-15,0 0 0,21 22 0,-21-22 16,21 0-16,0 21 0,-22-20 16,22-1-16,0 21 0,0-21 0,0 0 15,0 1-15,0-1 16,0 0-16,22-21 0,-1 0 15,0 0-15,0 0 0,21 0 16,-20 0-16,-1 0 0,0 0 16,21-21-16,-21 0 0,1-1 0,20 22 15,-21-21-15,0-21 0,0 21 16,1 0-16,-1-1 0,0-20 0,-21 21 16,0 0-16,0-22 0,0 22 15,0 0-15,0 0 0,0 0 16,-21 42 15,21 0-31,-21 0 16,21 0-16,0 1 0,0-1 15,0 21-15,0-21 0,0 0 0,0 1 16,0-1-16,0 0 0,0 0 16,0 0-16,0 0 0,21-21 0,0 0 15,0 22-15,0-22 0,0 0 16,1 0-16,-1 0 0,0 0 0,0 0 15,21-22-15,-20 1 0,-1 21 16,0-21-16,0 0 0,0-21 0,-21 20 16,21 1-16,-21-21 0,0 21 15,0 0-15,0-1 0,0 1 16,0 0-16,0 0 0,0 0 16,0 42 15,0 0-31,0 0 0,-21 0 15,21 1-15,0-1 0,-21 21 0,21-21 16,0 0-16,0 1 0,0 20 16,0-21-16,0 0 0,0 0 0,-21 1 15,21-1-15,0 0 16,0 0-16,0-42 47,0 0-47,0 0 15,0-1-15,0 1 0,21 0 16,-21-21-16,21 21 0,-21-1 16,21-20-16,1 21 0,-22-21 0,21 20 15,0 1-15,0 0 0,0-21 16,0 21-16,1-1 0,-1 22 16,0 0-16,0 0 15,-21 22-15,21-22 0,-21 21 16,0 0-16,0 0 0,0 21 15,0-20-15,0-1 0,0 21 0,21-21 16,-21 0-16,22 22 0,-22-22 16,0 0-16,0 0 0,0 0 15,0 1-15,0-1 0,0-42 47,0-1-31,0 1-16,0 0 0,0 0 15,0 0-15,0 0 0,0-22 16,0 22-16,0 0 0,0-21 0,21 20 16,0-20-16,0 21 0,0 0 15,0 0-15,22-1 0,-22 1 0,0 0 16,21 0-16,-20 21 0,20 0 16,-21 0-16,21 0 0,-20 0 15,-1 21-15,21 0 0,-21 0 0,0 1 16,-21 20-16,0-21 0,22 21 15,-22-20-15,0 20 0,0 0 0,0-21 16,0 22-16,-22-22 0,22 21 16,0-21-16,-21 1 0,0-1 0,21 0 15,-21 0-15,21 0 0,0 0 16,0 1-16,-21-22 16,0 0-16,-1 0 15,1 0-15,0 0 16</inkml:trace>
  <inkml:trace contextRef="#ctx0" brushRef="#br0" timeOffset="22667.74">13801 1482 0,'-22'0'16,"44"0"-16,-65 0 0,22 0 0,42 0 31,22 0-15,-22 0-16,21 0 0,0 0 16,22 0-16,-22 0 0,22 0 0,20 0 15,-20 0-15,21 0 0,-22 0 0,22 0 16,-22 0-16,1 0 0,-1 0 15,1-21-15,-1 21 0,-20 0 16,20 0-16,-21 0 0,-20 0 0,-1 0 16,0 0-16,0 0 0,0 0 62</inkml:trace>
  <inkml:trace contextRef="#ctx0" brushRef="#br0" timeOffset="23457.36">16573 1566 0,'0'0'0,"-21"0"0,0 0 0,0 0 0,0 0 16,42 0 31,0 0-47,0 0 0,0 0 15,22 0-15,-1 0 0,0 0 16,1 0-16,-1 0 0,22 0 0,-1 0 15,1 0-15,20 0 0,1 0 0,0 0 16,20 0-16,1 0 0,-21 0 16,21 0-16,0 0 0,-1 0 0,22 0 15,-21 0-15,21 0 16,0 0-16,0 0 0,-21 0 0,21 0 16,-21 0-16,0 0 0,0 0 15,-1 0-15,1 0 0,0 0 0,0 22 16,0-22-16,-22 0 0,1 0 15,0 0-15,-1 0 0,-20 0 0,-1 0 16,1 0-16,-22 0 0,22 0 16,-22 0-16,0 0 0,-20 0 0,-1 0 15,0 0-15,0 0 0,0 0 16,-42 0 46</inkml:trace>
  <inkml:trace contextRef="#ctx0" brushRef="#br0" timeOffset="33975.49">931 3937 0,'0'21'47,"21"-21"156,-21-21-172,0 0-31,0 0 16,0 0-1,0-1-15,0 1 16,0 0-16,0 0 15,0 0-15,0 0 0,0-1 0,0 1 16,0 0-16,0 0 0,0 0 16,0 0-16,0-1 0,0 1 15,0 0-15,0 0 0,0 0 16,0 0 0,0 42 30,0 0-46,0 0 0,0 0 16,0 0-16,0 1 0,0-1 16,0 21-16,22-21 0,-22 22 15,0-22-15,0 21 0,0-21 16,0 22-16,0-1 0,0 0 0,0 1 16,0-22-16,0 21 0,0 0 15,0-20-15,0 20 0,0-21 16,0 0-16,0 0 0,0 1 0,0-1 15,0 0-15,0 0 16,0 0 0,0-42 46,0 0-46,21 21-16,-21-21 15,0 0-15,21-1 16,0 22-16,-21-21 16</inkml:trace>
  <inkml:trace contextRef="#ctx0" brushRef="#br0" timeOffset="34756.69">1587 3937 0,'-21'21'78,"21"0"-78,0 1 0,0-1 16,0 0 0,0 0-1,21-21 1,1 0-16,-1 0 15,-21-21-15,0 0 16,21 21-16,-21-21 16,0-1-16,0 1 15,0 0 1,-21 21-16,0 0 16,21 21 15,-22 0-31,22 1 15,0-1-15,0 0 16,-21-21 15,21-21-15</inkml:trace>
  <inkml:trace contextRef="#ctx0" brushRef="#br0" timeOffset="37351.51">2921 3450 0,'0'21'15,"0"1"1,0-1 15,21-21-15,0 0-16,0-21 15,1 21-15,-22-22 0,21 22 16,0-21-16,0 0 0,0 21 0,0-21 16,1 0-16,-1 0 0,-21-1 15,21 1-15,-21 0 16,0 0-16,0 0 16,-21 0-16,0 21 15,-1 0-15,1 0 0,0 0 16,-21 0-16,21 0 0,-1 21 0,-20-21 15,21 21-15,-21 0 0,20 0 16,-20 0-16,0 1 0,21 20 0,-22-21 16,22 0-16,0 0 0,0 1 15,0-1-15,21 0 0,0 0 0,0 0 16,0 0-16,0 1 0,0-1 16,0 0-16,21 0 0,0-21 15,0 21-15,0-21 0,22 21 16,-22-21-16,0 22 0,0-22 0,21 21 15,-20-21-15,20 21 0,-21-21 16,0 0-16,22 21 0,-22-21 0,0 21 16,21-21-16,-21 21 15,1 1-15,-1-1 16,-21 0-16,0 0 0,0 0 16,-21 0-16,-1 1 0,1-1 0,-21 0 15,21 0-15,-22 0 0,1 0 16,-21 1-16,20-1 0,-20 0 0,20-21 15,1 0-15,-21 0 0,20 0 16,1 0-16,0 0 0,-1 0 0,22-21 16,-21 0-16,21-1 0,-1 1 15,-20 0-15,21 0 0,21 0 16,-21 0-16,21-1 0,-21 1 16,21 0-16,0 0 0,0 0 15,0 0-15,21 21 16,0-22-16,0 22 0,0 0 15,0 0-15,1 0 0,-1 0 16,0 0-16,0 0 0,0 0 16</inkml:trace>
  <inkml:trace contextRef="#ctx0" brushRef="#br0" timeOffset="37805.21">3175 3852 0,'0'0'0,"63"0"31,-41 0-31,-1 0 0,0-21 16,0 21-16,0-21 0,0 0 15,1 0-15,-1 21 0,21-21 16,-21-1-16,0 1 0,-21 0 0,22 21 15,-22-21-15,21 0 0,-21 0 16,0-1-16,0 1 16,-21 21-16,-1 0 15,1 0-15,0 0 0,0 0 0,0 0 16,-22 0-16,22 21 0,0 1 16,0-1-16,0 0 0,0 0 0,-1 21 15,1-20-15,0-1 0,21 21 16,0-21-16,-21 22 0,21-22 0,0 0 15,0 21-15,0-21 0,0 1 16,0-1-16,0 0 0,0 0 16,21 0-16,0-21 0,0 0 15,1 0-15,-1 0 16,0 0-16,21 0 0,-21 0 0,1-21 16,-1 21-16,21-21 0,-21 0 15,0 0-15,22-1 0,-22-20 0,21 21 16</inkml:trace>
  <inkml:trace contextRef="#ctx0" brushRef="#br0" timeOffset="38159.62">3895 3090 0,'0'0'0,"0"-42"0,0 21 0,0 0 0,0 0 15,0-1-15,-22 22 31,22 22-31,-21 20 16,21-21-16,0 21 0,0 1 16,0-1-16,0 0 0,0 22 0,0-22 15,0 22-15,0-1 0,-21-20 16,21 20-16,-21-21 0,0 22 0,21-22 16,-21 1-16,-1-1 0,22 0 15,0 1-15,0-1 0,-21-21 0,21 0 16,0 22-16,0-22 0,0 0 15,0 0-15,0-42 47,0 0-47,21 21 0,-21-21 16,22-1-16,-1 1 0,0 21 16,-21-21-16,21 0 0</inkml:trace>
  <inkml:trace contextRef="#ctx0" brushRef="#br0" timeOffset="38576.04">3979 3874 0,'0'0'0,"0"21"16,-21 0 0,42-21 15,0 0-31,1-21 15,-1 21-15,0-21 0,-21-1 16,21 22-16,0-21 0,0 0 16,-21 0-16,22 0 0,-22 0 15,21-1-15,-21 1 0,0 0 16,0 0-16,0 0 0,0 0 16,0-1-1,-21 22-15,-1 0 0,1 22 16,0-22-16,0 21 15,21 0-15,-21 0 0,0 0 16,21 0-16,0 22 0,-22-22 0,1 0 16,21 0-16,0 0 0,0 1 15,0 20-15,0-21 0,0 0 16,0 0-16,0 1 0,21-22 16,1 21-16,-1-21 0,0 0 15,0 0-15,0 0 0,0 0 0,1-21 16,-1 21-16,0-22 0,0 1 15,21 0-15</inkml:trace>
  <inkml:trace contextRef="#ctx0" brushRef="#br0" timeOffset="39123.73">4487 3662 0,'-21'0'31,"0"0"-31,21 21 16,0 0-16,0 0 16,0 1-16,0-1 0,0 0 15,0 0-15,0 0 0,0 0 0,0 1 16,0-1-16,0 0 16,0 0-16,0 0 0,0 0 15,0 1-15,-21-22 16,21 21-16,-21-21 0,-1 0 31,1 0-31,21-21 16,0-1-16,0 1 15,0 0-15,0 0 0,0 0 0,0 0 16,0-1-16,0 1 0,0 0 0,21-21 16,1 21-16,-1-1 0,0 1 15,21 0-15,-21 0 0,22 0 16,-22 0-16,21-1 0,1 1 15,-1 0-15,0 21 0,-21 0 0,22 0 16,-22 0-16,21 0 0,-21 21 16,1 0-16,-1 1 0,0-22 0,-21 21 15,0 21-15,0-21 0,0 0 0,0 1 16,0-1-16,0 0 0,0 0 16,0 0-16,-21 0 0,21 1 0,-21-1 15,21 0-15,-22 0 0,22 0 16,0 0-16,0 1 15,0-44 17,0 1-17,0 0-15</inkml:trace>
  <inkml:trace contextRef="#ctx0" brushRef="#br0" timeOffset="39396.58">5207 3577 0,'0'43'16,"0"-22"0,0 0-16,0 0 0,0 0 15,0 0-15,0 1 0,0-1 0,0 0 16,0 0-16,-21 0 0,21 0 0,0 1 15,0-1-15,0 0 16,0-42 31,21 0-47,0-1 0</inkml:trace>
  <inkml:trace contextRef="#ctx0" brushRef="#br0" timeOffset="39743.86">5249 3323 0,'0'0'0,"-42"21"16,21-21-16,21 22 16,0-1-16,-21 0 15,21 0-15,0 0 0,21-21 16,0 0-1,0 0-15,0 0 16,0 0-16,-21-21 0,22 0 16,-22 0-1,0 0-15,0-1 0,0 1 16,0 0-16,0 0 16,-22 21-16,1-21 15,0 21-15,0 21 16,21 0-16,-21-21 15,21 21-15,0 0 0,0 1 0,0-1 16,0 0-16,0 0 16,0 0-16</inkml:trace>
  <inkml:trace contextRef="#ctx0" brushRef="#br0" timeOffset="41197.25">5503 3662 0,'0'0'0,"0"-42"16,0 20-16,0 1 15,-21 21 17,21 21-17,0 1 1,0-1-16,0 0 0,0 0 16,-21 0-16,21 0 0,0 1 0,0-1 15,0 0-15,0 0 0,0 0 0,0 0 16,0 1-16,0-1 15,0 0-15,21-21 0,0 0 16,0 0 0,1 0-16,-1 0 0,0 0 15,0 0-15,0 0 0,0-21 0,1 21 16,-1-21-16,0-1 0,21 22 0,-21-21 16,1 0-16,-1 0 0,0 0 15,0-22-15,0 22 0,0 0 0,-21 0 16,0 0-16,22 0 0,-22-1 15,0 1-15,0 0 0,0 0 16,-22 21 0,22 21-1,0 0-15,-21 0 0,0 1 16,21-1-16,-21 0 0,21 0 0,0 0 16,0 0-16,0 1 0,0-1 0,0 0 15,0 0-15,0 0 16,0 0-16,0 1 0,21-22 15,0 0-15,0 0 0,1 0 0,-1 0 16,0 0-16,21 0 0,-21 0 16,1 0-16,-1-22 0,21 22 0,-21-21 15,0 0-15,1 0 0,-1 0 16,0 21-16,0-21 0,-21-1 0,0 1 16,0 0-16,0 0 0,0 0 15,0 0-15,0-1 0,0 1 16,0 42 15,0 1-31,0-1 16,0 0-16,0 0 0,0 0 15,0 0-15,0 1 0,0-1 0,-21 0 16,21 0-16,0 0 0,0 0 16,0 1-16,-21-22 0,21 21 15,0 0 1,-21-21-1,21-21 1,-22 0-16,22-1 16,0 1-16,0 0 15,0 0-15,0 0 0,0 0 0,0-22 16,0 22-16,22 0 0,-1 0 16,0-22-16,0 22 0,0 0 15,0 0-15,1 21 0,-1-21 0,0 21 16,0 0-16,21 0 0,-20 0 15,-1 0-15,0 0 0,0 21 0,0-21 16,0 21-16,1 0 0,-1 0 16,-21 1-16,21-1 0,-21 0 0,21 0 15,-21 0-15,0 0 0,0 1 0,0-1 16,21-21-16,-21 21 0,0 0 16,0 0-16,-21-21 15,0 0 1,0 0-1,0 0-15,21-21 16,0 0-16,0 0 16,0 0-16,0-1 0,0 1 15,0 0-15,0 0 0,21 0 0,0-22 16,0 22-16,21 0 0,-20 0 16,20 0-16,-21 0 0,21-1 0,1 1 15,20 0-15,-20 21 0,-1 0 16,0 0-16,1 0 0,-1 0 0,-21 21 15,21-21-15,-20 21 0,-1 1 0,-21-1 16,0 21-16,0-21 0,0 0 16,0 1-16,0-1 0,0 21 15,0-21-15,-21 0 0,-1 1 0,22-1 16,-21-21-16,0 21 0,21 0 16,-21-21-16,21 21 0</inkml:trace>
  <inkml:trace contextRef="#ctx0" brushRef="#br0" timeOffset="54191.34">8932 3027 0,'0'0'0,"21"0"0,1-21 16,-1 21-16,-21-21 15,21 21-15,-21-22 0,21 1 16,-21 0-16,0 0 16,0 0-16,0 0 15,-21-1-15,0 22 16,0 0-16,-1 0 0,1 0 0,0 0 15,0 0-15,-21 0 0,20 0 16,-20 0-16,21 0 0,-21 0 0,20 22 16,-20-1-16,21 0 0,-21 0 0,20 0 15,1 0-15,-21 1 0,21-1 16,0 21-16,-1-21 0,1 22 0,0-1 16,0 0-16,0 1 0,0-1 15,-1 0-15,22 1 0,0-22 0,0 21 16,0 0-16,0-20 0,0 20 15,0-21-15,0 0 0,22 0 16,-1 22-16,0-22 0,0 0 16,0 0-16,0-21 0,1 0 15,20 21-15,-21-21 0,0 0 0,22 0 16,-22 0-16,21 0 0,-21 0 16,22 0-16,-22-21 0,21 0 0,-21 21 15,22-21-15,-22 0 0,0 21 0,21-21 16,-21-1-16,1 1 0</inkml:trace>
  <inkml:trace contextRef="#ctx0" brushRef="#br0" timeOffset="54679.75">9313 3217 0,'0'-21'0,"0"42"0,0-63 16,-21 42-1,0 0 1,0 21-16,0-21 16,21 21-16,-22 1 0,1-1 0,21 0 15,-21 21-15,0-21 0,21 1 16,0 20-16,-21-21 0,21 0 0,-21 22 16,21-22-16,0 0 0,0 0 0,0 0 15,0 0-15,21-21 16,0 22-16,0-1 0,0-21 0,0 0 15,1 0-15,-1 0 0,21 0 16,-21 0-16,0 0 0,1 0 0,-1 0 16,21-21-16,-21 21 0,0-22 0,1 1 15,-1 0-15,0 0 0,-21 0 16,0-22-16,21 22 0,-21-21 0,0 21 16,0-22-16,0 22 0,0-21 15,0 21-15,-21-22 0,0 22 0,0 0 16,-1 0-16,1 21 0,0-21 0,0 21 15,0 0-15,0 0 0,-1 0 16,1 0-16,0 0 0,0 0 0,0 21 16,21 0-16,-21 0 15,-1-21-15,22 21 0,0 1 0,0-1 16,0 0-16,0 0 0,0 0 16,0 0-16,22-21 0,-1 0 15,0 0-15,0 0 0,0 0 0,0 0 16</inkml:trace>
  <inkml:trace contextRef="#ctx0" brushRef="#br0" timeOffset="55143.48">9758 3196 0,'0'0'0,"21"0"0,-21-21 16,21 0-16,0 0 15,0 21-15,1 0 16,-1 0-16,0 0 16,0 0-16,0 21 0,0 0 15,1-21-15,-1 21 0,0 0 16,-21 1-16,21-1 0,-21 0 0,21 0 16,-21 21-16,0-20 0,0-1 15,0 0-15,0 0 0,0 21 16,0-20-16,0-1 0,0 0 0,-21 0 15,0 0-15,0-21 16,21 21-16,-21-21 16,21-21-1,0 0-15,0 0 16,0 0-16,0 0 0,21-1 0,-21 1 16,21-21-16,0 21 0,0-22 15,-21 22-15,21-21 0,1 21 0,-1-22 16,0 22-16,0 0 0,0 0 0,0 0 15,1 21-15,-1-21 16,0 21-16,0 0 0,0 0 16,0 0-16,1 0 0,-1 0 15,0 0 1,0 0-16,0 0 0</inkml:trace>
  <inkml:trace contextRef="#ctx0" brushRef="#br0" timeOffset="55664.21">10626 3323 0,'0'0'0,"-22"21"31,44-21 0,-1 0-31,0 0 0,0 0 16,0-21-16,0 0 0,1 21 16,-1-21-16,0 21 0,0-21 0,0 0 15,0 21-15,-21-22 0,22 1 0,-22 0 16,21 0-16,-21 0 16,0 0-16,0-1 0,0 1 15,0 0-15,-21 21 16,-1-21-16,1 21 0,0 0 15,0 0-15,0 0 0,0 0 16,-1 0-16,1 0 0,0 21 16,0 0-16,0-21 0,0 21 15,21 1-15,-22-1 0,1 21 16,21-21-16,-21 0 0,21 22 16,0-22-16,0 21 0,0-21 0,0 1 0,0-1 15,0 21-15,0-21 0,0 0 16,0 1-16,0-1 0,21-21 15,0 0-15,1 0 0,-1 0 16,0 0-16,0 0 0,0 0 16,0 0-16,1 0 0,-1 0 0,0 0 15,0 0-15,0 0 0,0 0 16,43-43 0,-43 43-16,0 0 0,0-21 15</inkml:trace>
  <inkml:trace contextRef="#ctx0" brushRef="#br0" timeOffset="84208.03">1143 5398 0,'21'0'0,"0"0"31,-21 21-31,-21-21 63,0 0-48,0 0 1,21-21-16,-21 21 0,21-22 16,0 1-16,0 0 15,0 0-15,0 0 0,21 21 16,0-21-16,0 21 0,0-22 15,0 22-15,1-21 0,-1 21 16,0-21-16,0 21 0,0 0 16,0 0-16,1 0 0,-1 0 15,0 21-15,0 0 16,0 1-16,-21-1 0,21 0 16,-21 0-16,0 21 0,0-20 15,0-1-15,0 21 0,0-21 16,0 22-16,0-1 0,0 0 0,0-21 15,-21 22-15,0-1 0,0 0 16,0 1-16,0-22 0,-1 21 0,1 1 16,-21-22-16,21 21 0,0-21 15,-22 0-15,22 1 0,-21-1 0,21 0 16,-1 0-16,-20 0 0,21-21 16,0 0-16,0 21 0,-1-21 15,1 0-15,0 0 16,0 0-16,0-21 0,0 0 15,-1 0-15,1 0 0,0 0 0,0-1 16,0 1-16,21-21 0,0 21 16,-21-22-16,21 22 0,0-21 0,0 21 15,0 0-15,0-22 0,0 22 16,21 0-16,-21 0 0,21 0 0,0-1 16,0 22-16,0-21 0,1 21 15,20 0-15,-21 0 0,0 0 16,0 0-16,22 21 0,-22 1 15,0-1-15,0 0 0,0 21 16,1-21-16,-1 22 0,0-22 0,0 21 16,0-21-16,0 22 0,-21-22 15,22 21-15,-1-21 0,-21 1 0,0-1 16,21 0-16,0 0 16,0-21-16,0 21 0,1-21 15,-1 0 1,0 0-16,0-21 15,0 21-15</inkml:trace>
  <inkml:trace contextRef="#ctx0" brushRef="#br0" timeOffset="84374.95">1841 5800 0,'0'42'16,"-21"-63"-1</inkml:trace>
  <inkml:trace contextRef="#ctx0" brushRef="#br0" timeOffset="84443.91">1926 8297 0,'0'0'16,"0"-381"-16,0-42 0,0 63 15</inkml:trace>
  <inkml:trace contextRef="#ctx0" brushRef="#br0" timeOffset="85139.26">3217 5355 0,'64'-21'32,"-43"0"-32,21 0 0,-21 21 0,1-21 15,-1-1-15,0 1 0,0 0 0,0 0 16,0 0-16,1 0 0,-22-1 15,0-20-15,0 21 0,0 0 16,0 0-16,-22-1 0,1 22 16,0 0-16,0 0 0,-21 0 15,20 0-15,-20 0 0,0 0 0,21 0 16,-22 22-16,1-22 0,42 21 16,-21 0-16,0 0 0,-1 21 0,-20-20 15,21 20-15,-21-21 0,20 0 16,22 22-16,-21-22 0,21 0 0,0 0 15,0 0-15,0 0 0,0 1 0,0-1 16,21-21-16,1 21 16,-1 0-16,0 0 0,0-21 0,21 21 15,-20-21-15</inkml:trace>
  <inkml:trace contextRef="#ctx0" brushRef="#br0" timeOffset="85391.83">3429 5673 0,'0'21'15,"0"-42"-15,0 63 16,0-21-16,0 0 0,-21-21 15,0 22-15,-1-1 0,1 0 0,-21 0 16,0 0-16,-1-21 0,1 21 0,0 1 16,20-22-16,1 0 15,-21 0-15,0 0 0,-1 0 0,1 0 16,21-22-16,-22 22 16,22-21-16,-21 0 0,21 0 0,-22-21 15,22 20-15,0 1 0,21 0 0,0 0 16,0 0-16,0 0 0,0-1 15,0 1-15,21 21 16,0 0-16,1 0 16,-1 0-16,0 0 0,0 0 15,0 0-15,0 0 0,22 0 16,-22 0-16,0 0 0</inkml:trace>
  <inkml:trace contextRef="#ctx0" brushRef="#br0" timeOffset="86043.46">3471 5715 0,'0'21'0,"0"0"15,-21 1-15,0-1 16,0-21-16,0 21 0,-1 0 0,1-21 16,-21 21-16,21 0 0,-22-21 15,22 22-15,-21-22 0,21 0 0,0 0 16,-1 0-16,1 0 0,0 0 16,0 0-16,21-22 15,0 1-15</inkml:trace>
  <inkml:trace contextRef="#ctx0" brushRef="#br0" timeOffset="87436.36">3196 5546 0,'0'-21'16,"21"21"46,0 0-62,1 0 16,-22 21-16,21 0 0,0-21 0,0 21 15,21 0-15,-20 0 0,-22 1 16,21-1-16,0 0 0,-21 0 0,0 0 16,0 0-16,0 1 0,-21-1 0,0 0 15,-1 0-15,1-21 16,0 21-16,-21-21 0</inkml:trace>
  <inkml:trace contextRef="#ctx0" brushRef="#br0" timeOffset="87991.29">3916 5567 0,'0'21'15,"0"0"-15,21-21 31,0 0-31,0 0 16,0-21-16,1 21 0,-1-21 16,0 21-16,0-21 0,0 0 15,0-1-15,1 1 16,-1 0-16,-21 0 0,0 0 0,0 0 16,0-1-16,0 1 15,-21 21-15,-1-21 0,1 21 16,0 0-16,0 0 0,0 0 15,0 0-15,-1 0 0,1 21 0,0 0 16,-21 1-16,21-1 0,-1 0 0,1 21 16,0-21-16,21 22 0,0-1 15,-21 0-15,21-20 0,0 20 0,0-21 16,0 21-16,0-20 0,0-1 16,0 0-16,0 0 0,21 0 0,0 0 15,0-21-15,1 22 16,-1-22-16,21 0 0,-21 0 15,0 0-15,22 0 0,-22-22 0,21 1 16,-21 21-16,22-21 0,-1 0 16,-21-21-16,22 20 0,-1 1 0,0-21 15</inkml:trace>
  <inkml:trace contextRef="#ctx0" brushRef="#br0" timeOffset="88331.71">4847 4678 0,'0'0'0,"0"-21"0,0 0 0,0-1 15,0 1-15,0 42 16,0 1-16,-21-1 16,21 0-16,0 21 0,0 1 15,0 20-15,-21 1 0,21-22 0,0 21 16,0 1-16,-21-1 0,-1 1 15,22-22-15,-21 22 0,0-1 0,0-20 16,21 20-16,-21-21 0,0 1 0,21-1 16,0 0-16,-22 1 0,22-1 15,-21-21-15,21 22 0,0-22 0,0 0 16,0 0-16,21-21 31,1-21-15,-22 0-16,21 0 0,0-1 15,-21 1-15,21-21 0,0 21 0</inkml:trace>
  <inkml:trace contextRef="#ctx0" brushRef="#br0" timeOffset="88719.49">4974 5525 0,'0'0'0,"21"0"31,0 0-31,1 0 16,-1 0-16,0 0 15,0-22-15,0 1 0,0 0 16,1 0-16,-1 0 0,-21 0 16,0-1-16,21 22 0,-21-21 0,0 0 15,0 0-15,-21 21 16,0 0-1,-1 0-15,-20 0 16,21 21-16,0 0 0,0 0 16,-1 1-16,1-1 0,0 0 0,21 21 0,-21-21 15,21 1-15,-21 20 0,21-21 16,0 0-16,0 22 0,0-22 16,0 0-16,0 0 0,0 0 0,21-21 15,0 21-15,0-21 0,0 0 16,1 0-16,-1 0 0,21 0 0,-21 0 15,22-21-15,-22 0 0,21 21 0,0-21 16,-20 0-16</inkml:trace>
  <inkml:trace contextRef="#ctx0" brushRef="#br0" timeOffset="89220.2">5546 5313 0,'0'21'31,"0"0"-31,0 0 16,-22 1-16,22-1 0,0 0 0,0 0 16,0 0-16,-21 0 0,21 22 15,0-22-15,0 0 0,0 0 0,0 0 16,-21 1-16,21 20 0,-21-21 16,21 0-16,0 0 0,0 1 15,-21-22 1,0 0-1,21-22 1,0 1-16,0 0 0,0 0 0,0 0 16,0 0-16,0-1 0,0-20 15,0 21-15,0-21 0,21 20 0,0 1 16,0-21-16,0 21 0,0 0 0,1-1 16,20 1-16,-21 0 0,21 0 15,1 0-15,-1 21 0,-21 0 0,22 0 16,-1 0-16,-21 0 0,21 0 15,-20 21-15,-1 0 0,0 0 0,-21 0 16,0 22-16,0-22 0,0 0 16,0 21-16,0-20 0,0 20 15,0-21-15,0 0 0,0 22 0,-21-22 16,21 0-16,-21 0 0,21 0 0,0 0 16,-22 1-16,1-1 15,42-42 16,1-1-31,-22 1 0,21 0 16,0 0-16,0 0 0</inkml:trace>
  <inkml:trace contextRef="#ctx0" brushRef="#br0" timeOffset="89479.05">6350 5313 0,'0'0'0,"0"21"16,0 0 0,-21-21-16,21 21 0,-21 1 0,21-1 15,0 0-15,0 0 0,-22 21 16,22-20-16,-21-1 0,21 21 0,0-21 16,-21 0-16,21 1 0,0-1 0,0 0 15,0 0-15,21-21 31,0 0-31,1-21 16,-1 21-16,0-21 0,-21 0 16,21-22-16</inkml:trace>
  <inkml:trace contextRef="#ctx0" brushRef="#br0" timeOffset="89831.08">6435 5017 0,'0'0'0,"-22"0"0,1 0 0,0 0 16,0 21-16,21 0 16,-21 0-16,21 0 0,0 0 0,0 1 15,0-1-15,0 0 16,21 0-16,0-21 16,0 0-16,0 0 15,1 0-15,-1 0 0,0-21 0,0 0 16,0 0-16,0 21 0,1-22 0,-22 1 15,0 0-15,0 0 0,0-21 16,0 20-16,0 1 0,-22 0 16,1 21-16,0 0 0,0 0 15,0 0-15,0 0 0,-1 0 16,22 21-16,-21 0 0,21 1 16,-21-1-16,21 0 0,-21 0 15,21 21-15,0-20 0,0-1 0,0 0 16,0 0-16,0 0 0,0 0 15,21-21-15,0 0 0</inkml:trace>
  <inkml:trace contextRef="#ctx0" brushRef="#br0" timeOffset="91024.25">6879 5249 0,'0'0'0,"0"-21"16,-21 21-1,0 0 1,21 21-16,0 1 16,-21-1-16,21 0 0,-22 0 0,22 0 15,-21 0-15,21 1 0,-21 20 0,21-21 16,0 0-16,0 22 0,-21-22 15,21 0-15,0 0 0,0 0 16,0 0-16,0 1 0,0-1 0,21-21 16,0 21-16,0-21 15,22 0-15,-22 0 0,0-21 16,21 0-16,-20 21 0,20-22 0,-21 1 16,0-21-16,22 21 0,-22 0 15,0-1-15,0-20 0,0 21 0,0-21 16,-21 20-16,0 1 0,22 0 0,-22 0 15,0 0-15,0 0 16,-22 42 0,22 0-1,-21 0-15,21 21 16,0-20-16,-21-1 0,21 0 0,0 0 16,0 0-16,0 0 0,0 1 15,0-1-15,0 0 0,0 0 16,21-21-16,0 21 0,1-21 15,-1 0-15,0 0 0,0 0 0,0-21 16,0 21-16,22-21 0,-22 0 16,0 0-16,0-1 0,0 1 0,1 0 15,-22 0-15,21 0 0,-21 0 0,21-1 16,-21-20-16,0 21 16,0 0-16,0 0 0,-21 21 31,0 21-31,21 0 15,0 0-15,0 0 16,0 22-16,0-22 0,0 0 0,0 0 16,0 0-16,0 0 0,0 1 15,0-1-15,0 0 0,0 0 0,0 0 16,0 0-16,0 1 0,0-44 47,0 1-47,0 0 15,0 0-15,0 0 16,0 0-16,0-1 0,0-20 0,0 21 16,0 0-16,0 0 0,21-1 0,0 1 15,0 0-15,0 0 0,0 0 16,1 0-16,-1 21 0,0 0 0,0 0 16,0 0-16,0 0 0,1 0 15,-1 21-15,-21 0 0,21 0 16,-21 0-16,0 0 0,0 1 15,0-1-15,0 0 0,0 0 0,0 0 16,0 0-16,0 1 0,0-1 16,0 0-16,0 0 0,0 0 15,0-42 32,0 0-47,0 0 0,0 0 16,0-1-16,0-20 0,21 21 15,0 0-15,0-22 0,1 22 0,-1-21 16,0 21-16,0-22 0,21 22 0,-20 0 16,-1 0-16,21 0 0,-21 21 15,22 0-15,-22 0 0,0 0 0,0 0 16,21 0-16,-20 21 0,-1 0 0,-21 21 16,0-20-16,21-1 0,-21 0 15,0 21-15,0-21 0,0 22 16,0-22-16,0 21 0,-21-21 0,21 1 15,-21 20-15,21-21 0,-22 0 0,22 0 16,0 1-16,-21-22 0,21 21 16,0 0-16,-21-21 0,21-21 31,21 0-15</inkml:trace>
  <inkml:trace contextRef="#ctx0" brushRef="#br0" timeOffset="91613.91">9779 4868 0,'0'0'0,"0"-21"0,21 21 0,-21-21 16,0 0-16,0 0 0,-21 42 62,21 21-62,0-21 0,-21 22 0,0-22 16,-1 21-16,22 1 0,-21-1 0,0 21 15,21-20-15,-21-22 0,0 21 16,21 1-16,0-22 0,0 21 0,-21-21 16,21 0-16,0 1 0,0-1 0,0 0 15,0 0-15,0 0 16,21-21-1,-21-21 1,0 0 0,0 0-16</inkml:trace>
  <inkml:trace contextRef="#ctx0" brushRef="#br0" timeOffset="91895.75">9377 5376 0,'-21'0'0,"-1"64"16,22-43-16,0 0 16,0 0-16,0 1 15,0-1-15,22 0 0,-1-21 16,21 0-16,-21 21 0,0-21 16,22 0-16,-1 0 0,0 0 15,1 0-15,-1 0 0,0 0 0,1 0 16,20 0-16,-20-21 0,-1 21 0,0-21 15,-21 21-15,22-21 0,-22 21 16,21-22-16,-21 1 0,1 0 0,-1 21 16,-21-21-16,0 0 0,21 0 0,-21-1 15,0 1-15,0 0 0,0 0 16,0 0-16,0 0 0,0-22 0</inkml:trace>
  <inkml:trace contextRef="#ctx0" brushRef="#br0" timeOffset="92187.58">9504 4826 0,'0'0'0,"-21"0"0,21-21 16,0 0-1,21 21 1,0 0-16,21-21 0,1 21 0,-22-22 15,21 22-15,22-21 0,-22 21 0,0 0 16,22-21-16,-22 21 0,0 0 16,1 0-16,-1-21 0,0 21 15,-20 0-15,-1 0 0,0 0 0,0 0 16,0 0-16,-21 21 47,21-21-47,1 0 0</inkml:trace>
  <inkml:trace contextRef="#ctx0" brushRef="#br0" timeOffset="92519.39">10731 4741 0,'0'-42'31,"0"63"1,0 0-32,0 1 0,0 20 15,0-21-15,0 21 0,0 1 16,0-1-16,0 22 0,0-22 0,0 0 16,-21 1-16,21-1 0,-21 0 0,0 1 15,21-1-15,0-21 16,0 0-16,-21 22 0,21-22 0,-21 0 15,21 0-15,0 0 0,0-42 47,0 0-47,0 0 16,21 0-16,-21-1 0</inkml:trace>
  <inkml:trace contextRef="#ctx0" brushRef="#br0" timeOffset="92931.15">10583 4847 0,'0'0'0,"-21"-42"16,0 42-16,21-21 0,-21 0 15,21-1-15,-21 1 0,21 0 16,0 0-16,21 0 16,0 21-16,0-21 0,0 21 15,22 0-15,-1 0 0,0 0 0,1 0 16,20 0-16,1 0 0,-1 0 0,1 0 15,-1 21-15,1-21 0,-1 21 16,-21 0-16,22 0 0,-22 0 0,1 1 16,-1 20-16,-21-21 0,21 21 0,-20 1 15,-22-1-15,0 0 16,0 1-16,0-22 0,0 21 0,0 1 16,-22-1-16,-20-21 0,21 21 0,-21-20 15,-1 20-15,1-21 0,0 0 16,-1 22-16,-20-22 0,20 0 0,-20 0 15,21-21-15,-22 21 0,22 0 0,-1-21 16,1 0-16,0 22 0,21-22 16,-22 0-16,22 0 0,0 0 0,-21 0 15,20 0-15,1-22 16,21 1 0,21 0-16,1 0 15,-1 21-15,0-21 0,0 21 16,21-21-16</inkml:trace>
  <inkml:trace contextRef="#ctx0" brushRef="#br0" timeOffset="93367.9">11896 4720 0,'0'0'0,"0"-21"16,-22 42 15,1 0-31,21 1 16,-21-1-16,21 21 0,-21-21 0,0 22 15,0-1-15,21 0 0,-22-21 0,1 22 16,0-1-16,21 0 0,-21 1 15,21-22-15,-21 21 0,21-21 0,-21 1 16,21 20-16,0-21 0,0 0 0,0 0 16,0 1-16,21-1 0,0 0 15,0-21-15,0 21 0,0 0 16,1-21-16,-1 0 0,21 21 0,-21-21 16,0 0-16,22 0 0,-22 0 15,21 0-15,-21 0 0,1 0 0,-1 0 16,21 0-16,-21-21 0,0 21 0,1-21 15,-1 0-15,0 21 0,0-21 16,0 0-16,0-1 0,1 1 0,-22 0 16,0 0-16,21 21 0,-21-21 0,21 0 15</inkml:trace>
  <inkml:trace contextRef="#ctx0" brushRef="#br0" timeOffset="93639.75">11853 5122 0,'0'0'0,"-21"0"0,42 0 47,0 0-47,1 0 0,-1 0 0,0 0 16,0 0-16,21 0 0,-20 0 15,-1 0-15,21-21 0,-21 21 0,22-21 16,-22 21-16,0 0 0,0-21 0,0 21 16,0-21-16,1 21 15,-22-21-15,21-1 0,-21 1 16</inkml:trace>
  <inkml:trace contextRef="#ctx0" brushRef="#br0" timeOffset="93936.58">11853 4720 0,'0'0'0,"-21"0"16,21-21-16,21 21 31,0 0-31,1-21 15,-1 21-15,0 0 0,0 0 0,0 0 16,22 0-16,-22-21 0,0 21 0,0 0 16,21 0-16,-20 0 0,-1 0 15,-21-21-15,21 21 0,0 0 0,0 0 16</inkml:trace>
  <inkml:trace contextRef="#ctx0" brushRef="#br0" timeOffset="148567.59">1164 7049 0,'-21'0'15,"0"0"1,0 0 15,-1 0-15,22-22-1,0 1 1,0 0 0,0 0-16,22 21 0,-1-21 15,0 0-15,0 21 16,0-22-16,22 22 0,-22-21 0,0 21 16,21 0-16,-21 0 0,1 0 15,20 0-15,-21 0 0,0 0 16,0 0-16,1 0 0,-1 21 0,-21 1 15,0-1-15,0 0 16,0 0-16,0 0 0,-21 0 16,-1 22-16,1-22 15,0 0-15,0 0 0,-21 22 0,20-22 16,1 0-16,-21 0 0,21 0 16,0 0-16,-1-21 0,22 22 0,-21-22 15,0 0 1,21-22 15,0 1-31,0 0 16,21 0-1,0 21-15,1 0 0,-22-21 0,21 21 16,0 0-16,0 0 0,0-21 0,22 21 16,-22 0-16,0 0 15,0 0-15,0 0 0,0 0 0,1 21 16,-1-21-16,0 21 0,-21 0 15,21-21-15,0 21 0,0 0 0,-21 1 16,0-1-16,0 0 0,0 0 16,0 21-16,0-20 0,0-1 0,-21 0 15,0 21-15,0-21 0,-21 1 16,20-1-16,-20 0 0,21 0 16,-21 0-16,-1 0 0,1 1 0,21-22 15,-22 21-15,1-21 0,21 0 16,-21 0-16,20 0 0,1 0 15,-21 0-15,21 0 0,0 0 0,-1-21 16,22-1-16,-21 22 0,21-21 16,-21 0-16,21 0 0,-21 21 0,21-21 15,0 0-15,0-1 16,0 1-16,0 0 31,21 21-31,0 0 16,0-21-16,1 21 0</inkml:trace>
  <inkml:trace contextRef="#ctx0" brushRef="#br0" timeOffset="149672.51">2032 7281 0,'0'22'0,"-21"-22"16,21 21 0,-21-21-16,-1 0 15,22 21 1,-21-21-1,21-21 48,0 0-47,0-1-1,-21 22-15,0 0 16,0 0-1,0 22 1,21-1-16,-22-21 16,22 21-16,0 0 0,0 0 0,0 0 15,0 1-15,0-1 16,0 0-16,0 0 16,22-21-1,-1 0-15,0 0 0,0-21 16,0 21-16,-21-21 15,0 0-15,21 21 0,-21-22 0,22 1 16,-22 0-16,0 0 16,0 0-16,0 0 0,0-1 15,-22 1-15,1 21 0,0 0 16,0 0-16,0 0 16,0 0-1,21 21-15,-22 1 0,22-1 16,0 0-16,0 0 15,0 0-15,0 0 0,0 1 16,22-22 0,-1 0-1,0 0-15,0 0 16,-21-22-16,0 1 16,0 0-16,0 0 0,0 0 15,0 0-15,0-1 16,0 1-16,-21 0 15,21 0-15,-21 21 16,0 0-16,-1 0 16,22 21-16,0 0 15,0 0-15,-21 1 0,21-1 16,0 0-16,0 0 0,0 0 16,0 0-16,0 1 0,21-22 15,1 0-15,-22 21 16,21-21-16,0 0 0,0 0 15,-21-21 1,21 21-16,-21-22 0,21 22 16,-21-21-1,0 0 1,0 0 0</inkml:trace>
  <inkml:trace contextRef="#ctx0" brushRef="#br0" timeOffset="160389.34">1778 5800 0,'0'0'0,"0"-21"15,0-1 16,0 44 1,0-1-32,0 0 15,0 0-15,0 0 16,0 0-16,0 1 16,0-1-16,21-21 31,0-21-16,-21-1-15,0 1 16,0 0-16,21 0 16,-21 0-16,0 0 15,0-1-15,-21 22 16,0 0 0,21 22-1,-21-1 1,21 0-16,0 0 0,0 0 15,21-21 1,0 0 0,0 0-1,-21-21-15,22 0 0,-22 0 16,0 0 0,0-1-16,-22 22 15,22-21 1,-21 21-16,0 0 15,0 0 1,21 21-16,0 1 16,0-1-16</inkml:trace>
  <inkml:trace contextRef="#ctx0" brushRef="#br0" timeOffset="161235.65">1651 3937 0,'0'21'31</inkml:trace>
  <inkml:trace contextRef="#ctx0" brushRef="#br0" timeOffset="163319.1">3535 6964 0,'0'0'0,"0"21"15,21-21 32,0 0-47,0 0 16,0 0-16,1 0 0,-1 0 15,0-21-15,0 21 0,0-21 16,0 0-16,1 21 0,-1-22 0,0 22 16,-21-21-16,0 0 0,21 21 15,-21-21-15,0 0 0,-21 0 16,0 21 0,0 0-16,-1 0 0,-20 0 0,21 0 15,-21 0-15,-1 0 0,1 21 16,21-21-16,-22 21 0,1 0 15,21 0-15,-21 0 0,20 1 0,1-1 16,0 0-16,0 0 0,21 0 16,0 0-16,0 1 0,0-1 15,0 0-15,0 0 0,21-21 16,0 21-16,0 0 0,1-21 0,20 22 16,-21-1-16,0-21 0,22 21 15,-22 0-15,21-21 0,-21 21 0,22 0 16,-22 1-16,21-1 0,-21 0 15,0-21-15,1 21 0,-1 0 16,0 22-16,0-22 0,-21 0 0,0 0 16,0 0-16,0 22 0,0-22 15,-21 0-15,-21 0 0,20 21 0,-20-20 16,0-1-16,-1 0 0,1 0 16,0-21-16,-22 21 0,22-21 0,-22 0 15,22 0-15,0 0 0,-1 0 16,1 0-16,21 0 0,-21-21 0,20 0 15,1 0-15,0 0 0,0-22 16,0 22-16,0-21 0,21 21 0,-22-22 16,22 1-16,0 0 0,0 20 15,0-20-15,0 21 0,0 0 0,0 0 16,22-1-16,-1 22 0,0 0 16,0 0-16,0 0 0,0 0 15,1 0-15,-1 0 0,0 0 0,0 0 16,0 0-16,22 0 0,-22 22 15</inkml:trace>
  <inkml:trace contextRef="#ctx0" brushRef="#br0" timeOffset="163723.93">4064 7472 0,'0'0'0,"63"-42"16,-63 20-16,22 1 15,-22 0-15,21 0 0,-21 0 0,0 0 16,21-1-16,-21 1 0,21 0 16,-21 0-16,0 0 0,0 0 15,0-1-15,-21 22 16,0 0-16,0 0 15,-1 22-15,22-1 16,-21 0-16,0 21 0,0-21 16,0 22-16,0-1 0,21-21 0,0 22 15,-22-1-15,22 0 0,0-21 16,0 22-16,0-22 0,0 0 0,0 0 16,0 0-16,0 1 0,22-1 15,-1-21-15,0 21 0,0-21 16,0 0-16,0 0 0,22 0 0,-22 0 15,0 0-15,0-21 0,0 0 16,22-1-16,-22 1 0,21 0 0</inkml:trace>
  <inkml:trace contextRef="#ctx0" brushRef="#br0" timeOffset="164043.75">4720 6689 0,'0'0'0,"0"-21"16,0 42-1,0 0-15,0 0 0,0 0 16,0 22-16,0-22 0,0 21 0,0 0 16,0 22-16,0-22 0,0 1 15,-21 20-15,21 1 0,-21-1 0,0-21 16,21 22-16,-22-22 0,22 1 15,0-1-15,0 0 0,0 1 16,0-22-16,0 0 0,0 0 0,0 0 16,0 0-16,22-21 15,-1 0 1,0-21-16,0 0 0,0 0 16,-21 0-16,21 0 0,1-22 15,-22 22-15</inkml:trace>
  <inkml:trace contextRef="#ctx0" brushRef="#br0" timeOffset="164433.47">4868 7345 0,'0'0'0,"0"21"0,0 0 0,21-21 16,-21 21-16,22-21 15,-1 0-15,0 0 16,0 0-16,0 0 0,0-21 0,1 21 15,-1-21-15,0 0 0,21 0 16,-21 0-16,1-1 0,-1 1 0,-21 0 16,0 0-16,21 0 0,-21 0 15,0-1-15,0 1 0,-21 21 16,0 0-16,-1 0 16,1 0-16,0 0 15,0 0-15,0 21 0,0 1 0,-1-1 16,1 21-16,0-21 0,0 22 15,21-1-15,0-21 0,-21 21 0,21-20 16,0 20-16,0-21 0,0 0 0,0 0 16,0 1-16,0-1 0,21-21 15,0 0-15,0 21 0,0-21 0,1 0 16,-1 0-16,0 0 0,21 0 0,-21-21 16,22 0-16,-22 21 0,0-22 15,21 1-15,-20 0 0,20-21 16,-21 21-16</inkml:trace>
  <inkml:trace contextRef="#ctx0" brushRef="#br0" timeOffset="164923.79">5567 7133 0,'0'21'16,"0"1"-16,0-1 15,0 0-15,0 0 0,0 0 0,0 0 16,0 22-16,0-22 0,0 0 15,-21 0-15,21 22 0,0-22 0,0 0 16,0 0-16,0 0 0,0 0 16,-22 1-16,22-1 15,0 0-15,-21-42 47,21 0-47,-21-1 16,21 1-16,0 0 0,0 0 15,0-21-15,0 20 0,0-20 0,0 21 16,21 0-16,0-22 0,1 22 0,-1 0 16,0 0-16,0 0 0,0 0 15,22-1-15,-22 22 0,0 0 0,21 0 16,-21 0-16,1 0 0,-1 0 16,0 0-16,0 22 0,0-1 15,0 0-15,1 0 0,-1 0 0,0 0 16,-21 22-16,0-22 0,0 0 0,0 21 15,0-20-15,0-1 0,0 21 16,0-21-16,0 0 0,0 1 0,-21-1 16,21 0-16,0 0 15,0-42 17,0 0-32,0 0 15,0-1-15,21 1 0</inkml:trace>
  <inkml:trace contextRef="#ctx0" brushRef="#br0" timeOffset="165191.13">6286 7112 0,'0'21'31,"0"0"-31,0 1 0,0-1 15,0 21-15,0-21 0,0 0 16,0 1-16,-21 20 0,21-21 16,0 0-16,0 22 0,0-22 0,0 0 15,0 0-15,0 0 0,0 0 16,21-21 15,-21-21-15,22 0-16,-22 0 0,0 0 0</inkml:trace>
  <inkml:trace contextRef="#ctx0" brushRef="#br0" timeOffset="165545.42">6223 6879 0,'0'64'31,"0"-43"-31,21 0 16,0-21-16,0 0 15,1 0-15,-22-21 16,21 21-16,0-21 0,-21 0 16,0-1-16,0 1 15,0 0-15,0 0 0,0 0 16,-21 21-16,0 0 15,-1 0-15,1 0 16,0 0 0,21 21-16,-21-21 0,21 21 15,0 0-15,0 0 0,0 1 16,0-1-16,0 0 16</inkml:trace>
  <inkml:trace contextRef="#ctx0" brushRef="#br0" timeOffset="166851.56">6689 7027 0,'0'0'0,"-22"0"15,1 22 16,21-1-31,0 0 16,-21 0-16,21 0 0,0 22 0,0-22 16,-21 21-16,21-21 0,0 22 15,-21-1-15,21-21 0,0 0 0,0 22 16,0-22-16,0 0 0,0 0 0,21 0 16,0-21-1,0 0-15,0 0 0,1 0 0,-1 0 0,0 0 16,0 0-16,21-21 0,-20 0 15,-1 0-15,0 21 0,0-21 16,0-22-16,0 22 0,1 0 0,-1-21 16,0 20-16,0-20 0,0 21 15,-21-21-15,0-1 0,21 22 0,-21 0 16,22 0-16,-22 0 0,0-1 0,0 1 16,-22 21 15,22 21-31,-21 1 0,21-1 15,0 0-15,0 21 0,0-21 16,0 22-16,0-22 0,0 21 0,0-21 16,0 22-16,0-22 0,0 0 0,0 0 15,0 0-15,21 1 16,1-1-16,-1-21 0,0 0 0,0 0 16,0 0-16,0 0 0,1 0 0,-1 0 15,21 0-15,-21-21 0,0-1 16,1 1-16,-1 0 0,0 0 0,0-21 15,0 20-15,-21-20 0,0 21 16,21-21-16,-21 20 0,0-20 0,0 21 16,0 0-16,0 0 0,0-1 0,0 1 15,0 42 17,-21 1-17,21-1-15,0 0 0,0 0 0,0 21 16,0-20-16,0-1 0,0 21 0,0-21 15,0 22-15,0-22 0,0 0 16,0 0-16,0 0 0,0 0 0,0 1 16,0-1-16,0-42 31,0-1-31,0 1 16,0 0-16,0 0 0,0 0 15,0 0-15,0-22 0,0 22 0,0-21 16,21 21-16,1-1 0,-22-20 15,21 21-15,0 0 0,0 0 16,-21-1-16,21 1 0,0 21 0,1-21 16,-1 21-16,0 0 15,0 0-15,-21 21 0,21-21 16,-21 21-16,21 1 0,-21-1 0,0 0 16,22 0-16,-22 0 0,21 0 15,-21 22-15,0-22 0,0 0 0,0 0 16,21 0-16,-21 1 0,21-1 15,-21 0-15,0 0 16,21-42 15,-21 0-31,21 21 0,-21-21 16,22-1-16,-22-20 0,21 21 0,0 0 16,-21-22-16,21 22 0,0-21 0,0 21 15,1 0-15,-1-1 0,-21 1 16,21 0-16,0 0 0,0 21 0,0 0 31,1 0-31,-22 21 0,0 0 16,0 0-16,0 1 0,0-1 0,0 0 15,0 21-15,0-21 0,0 22 16,0-22-16,0 21 0,0-21 0,0 1 16,21-1-16,-21 0 0,21 0 15,-21 0-15,0 0 0,21-21 0,0 0 16,0 0-16,1 0 0,-1 0 15,0 0-15,0 0 0,0-21 16,0 0-16,1 0 0,-1 0 0,0-22 16</inkml:trace>
  <inkml:trace contextRef="#ctx0" brushRef="#br0" timeOffset="167372.04">9292 6583 0,'0'-21'0,"0"42"31,0 0-31,0 0 16,0 0-16,0 22 0,0-22 0,0 21 16,0 1-16,0-1 0,0 0 0,-21 1 15,21-1-15,0 0 16,0 1-16,-21-1 0,21 0 0,-21 1 16,21-1-16,0 0 0,0 1 0,0-22 15,0 0-15,0 0 0,0 0 16,0 0-16,0 1 15,0-44 1,0 1 0,0 0-16,0 0 0,0 0 0,0-22 15,0 22-15</inkml:trace>
  <inkml:trace contextRef="#ctx0" brushRef="#br0" timeOffset="167872.75">9186 6837 0,'0'0'0,"0"-21"0,0 0 15,-21 21-15,21-22 0,0 1 16,0 0-16,0 0 0,0 0 0,21 0 16,0-1-16,1 1 15,-1 0-15,0 0 0,21 21 0,-21-21 16,1 0-16,20 21 0,-21 0 0,21 0 16,1 0-16,-22 0 0,21 0 15,-21 21-15,1 0 0,-1 0 0,0 0 16,-21 0-16,0 1 0,0-1 0,0 21 15,0-21-15,-21 0 0,0 1 16,-1-1-16,-20 21 0,0-21 16,-1 0-16,22 1 0,-21-1 0,0-21 15,-1 21-15,22 0 0,-21-21 16,21 0-16,-1 0 0,1 0 0,0 0 16,0 0-16,42 0 46,0 0-30,0 21-16,1 0 0,-1 1 16,0-1-16,0 0 0,0 0 15,0 0-15,1 0 0,20 22 0,-21-22 16,0 0-16,0 0 0,1 0 16,-1 1-16,0-22 0,0 21 0,0 0 15,0-21-15,1 0 0,-1 21 16,0-21-16,0 0 0,0 0 15,0-21 1,-21 0 0,0 0-16,0-1 0,22 1 0,-1 0 15,0 0-15</inkml:trace>
  <inkml:trace contextRef="#ctx0" brushRef="#br0" timeOffset="168338.72">10562 6646 0,'0'0'0,"0"-21"16,0 0-16,0 0 0,0 0 15,-21 21-15,21-21 16,-21 21-16,0 0 0,-1 0 0,1 0 15,0 0-15,-21 0 16,21 21-16,-1-21 0,1 21 0,-21 21 16,21-21-16,-22 1 0,22 20 15,-21 0-15,21 1 0,-22-1 16,22 0-16,0 1 0,0-1 0,0 0 16,0 1-16,21-1 0,0 0 0,0 1 15,0-22-15,0 21 0,21-21 16,0 22-16,0-22 0,21 0 15,-20-21-15,20 0 0,0 21 0,1-21 0,-1 0 16,-21 0-16,21 0 0,1-21 16,-22 0-16,21 21 0,-21-21 0,1-1 15,-1 22-15,0-21 0,0 0 0,0 0 16,-21 0-16,21 21 0,-21-21 16,0-1-1,22 22-15,-22-21 31</inkml:trace>
  <inkml:trace contextRef="#ctx0" brushRef="#br0" timeOffset="208452.55">1270 8890 0,'0'0'0,"0"-21"94,0 0-79,0 0 1,0-1-16,0 1 16,0 0-1,0 0-15,0 0 16,0 0 0,0-1-16,-21 44 78,21-1-63,-21 0-15,21 0 16,-22 0-16,22 22 0,0-22 0,0 21 16,0-21-16,0 22 15,0-1-15,0-21 0,0 21 0,-21 1 16,21-22-16,0 21 0,0-21 15,-21 22-15,21-22 0,0 21 0,0-21 16,-21 1-16,21 20 0,-21-21 16,0 0-16,21 0 0,-22 1 15,22-1-15,0 0 0,-21-21 16,0 0 0,21-21 15,0 0-31,0-1 0,0 1 15,0 0 1,0 0-16,0 0 0,21 0 16,-21-1-16,21 1 15,1 0-15,-1 21 0,0 0 16,0 0-16,0-21 0,0 21 16,1 0-16,-1 0 0,0 0 0,0 0 15,0 0-15,0 0 0,1 21 16,-1-21-16,21 21 0,-21-21 15,0 0-15,1 0 0,-1 0 16,0 0-16,0 0 0,0 0 16,0 0-16,1-21 15,-1 0-15,-21 0 0,21 21 16,-21-21-16,0-1 0,0 1 16,21 0-16,-21 0 0,0 0 15,0-22-15,0 22 0,0 0 0,0 0 16,0 0-16,0 0 0,0-1 15,-21 22-15,21 22 47,0-1-47,0 0 0,-21 0 0,21 0 16,0 22-16,0-22 0,0 21 0,-21-21 16,21 22-16,0-1 15,0-21-15,0 21 0,0-20 0,-22 20 16,22-21-16,0 21 0,-21-20 15,21-1-15,0 21 0,0-21 0,0 0 16,0 1-16,0-1 16,0 0-1,0-42 17,0 0-17,0-1 1,0 1-16,0 0 15</inkml:trace>
  <inkml:trace contextRef="#ctx0" brushRef="#br0" timeOffset="209067.51">2053 9356 0,'0'0'0,"21"0"31,0 0-15,1 0-1,-1-21-15,-21-1 16,0 1 0,0 0-16,-21 21 31,-1 0-31,1 0 0,21 21 16,-21-21-1,21 21-15,-21-21 0,21 22 0,0-1 16,21-21 15,0 0-15,0 0-1,-21-21-15,22 21 0,-22-22 16,0 1 0,0 0-16,-22 21 31,1 0-31,0 0 15,0 21 1,21 0 0,-21-21-16,21 22 15,21-22 17,0 0-17,-21-22 1</inkml:trace>
  <inkml:trace contextRef="#ctx0" brushRef="#br0" timeOffset="210243">4022 8869 0,'0'-21'15,"-22"21"48,1 0-63,0 0 31,0 0-31,0-21 16,21-1-16,0 1 15,0 0-15,0 0 16,0 0-16,0 0 16,0-1-16,21 22 0,0 0 15,-21-21-15,21 21 16,0-21-16,1 21 16,-1 0-16,0 0 15,0 0-15,0 0 16,0 21-16,1 0 0,-22 1 15,0-1-15,21 0 0,0 21 16,-21-21-16,0 22 0,0-1 0,0-21 16,0 22-16,0-1 0,0 0 0,0-21 15,0 22-15,0-1 0,-21-21 16,0 22-16,-1-1 0,1-21 0,21 0 16,-21 22-16,0-22 0,0 0 15,0 0-15,-1 0 0,1 0 16,0-21-16,0 22 0,-21-1 0,20-21 15,1 0-15,0 0 0,0 0 16,0 0-16,0 0 0,-1 0 0,1 0 16,0-21-16,0-1 0,0 22 0,0-21 15,-1 0-15,1-21 0,0 21 16,21-1-16,0 1 0,-21-21 0,21 21 16,0 0-16,0-1 0,0 1 15,0 0-15,0 0 0,0 0 0,21 21 16,0-21-16,0 21 15,1-22-15,-1 22 0,0 0 0,0 0 16,0 0-16,0 22 0,22-22 16,-22 21-16,0 0 0,-21 0 15,21 0-15,0 0 0,1 1 0,-22-1 16,0 0-16,0 21 0,21-21 0,0 1 16,-21-1-16,0 0 15,0 0-15,21 0 0,0 0 16,0-21-16,-21 22 0,22-22 15,-1 0-15,0 21 0,0-21 16,0 0-16,0-21 16,1 21-16,-1-22 15</inkml:trace>
  <inkml:trace contextRef="#ctx0" brushRef="#br0" timeOffset="210795.68">4551 8911 0,'0'0'16,"-21"0"15,21 21-31,-22-21 0,22 22 16,0-1-16,0 0 0,-21 0 15,21 21-15,-21-20 0,21-1 0,-21 21 16,21-21-16,-21 22 0,21-22 16,0 0-16,0 0 0,0 0 0,0 0 15,0 1-15,0-1 0,0 0 0,0 0 16,0 0-16,21-21 16,0 0-16,0 0 0,0 0 0,1 0 15,-1 0-15,0 0 0,0 0 16,0 0-16,0-21 0,1 21 15,-1-21-15,0 0 0,0 21 0,0-21 16,0-1-16,1 1 0,-1-21 0,-21 21 16,21 0-16,-21-22 15,21 22-15,-21-21 0,0 21 0,0-22 16,0 22-16,0-21 0,0 21 0,0-1 16,-21 1-16,0 0 0,21 0 15,-21 0-15,-1 21 0,1 0 0,0 0 16,0 0-16,0 0 0,0 0 15,-1 0-15,1 0 0,21 21 0,-21-21 16,0 21-16,0 0 0,0 0 0,-1-21 16,22 22-16,0-1 0,-21 0 15,21 0-15,0 0 0,0 0 16,0 1-16,0-1 16,21-21-16,-21 21 15,22-21-15,-1 0 0</inkml:trace>
  <inkml:trace contextRef="#ctx0" brushRef="#br0" timeOffset="211367.36">5228 8869 0,'0'0'16,"-21"0"-16,21-21 0,-21 21 0,0 0 16,-1 0-16,1 21 15,0-21-15,21 21 0,-21 0 16,0 0-16,21 1 0,-21-1 0,21 0 16,0 21-16,-22-21 0,22 1 15,0 20-15,0-21 0,0 21 0,0-20 16,0-1-16,0 0 0,0 0 0,0 21 15,0-20-15,22-1 16,-1 0-16,0 0 0,0-21 16,0 0-16,0 0 0,1 0 0,-1 0 15,21 0-15,-21 0 16,0 0-16,1 0 0,20-21 0,-21 21 16,0-21-16,0 0 0,1-1 0,-1 1 15,0 0-15,0 0 0,0 0 16,-21-22-16,21 22 0,-21-21 0,0 21 15,0-22-15,0 1 0,0 0 0,0 21 16,-21-22-16,0 22 0,0 0 16,0 0-16,0 0 0,-1-1 0,1 22 15,0 0-15,0 0 0,0 0 16,0 0-16,-1 0 0,1 0 16,0 0-16,21 22 0,-21-22 0,0 21 15,21 0-15,-21 0 0,21 0 0,-22 0 16,22 1-16,0-1 0,0 0 15,0 0-15,0 0 0,0 0 16,0 1-16,22-22 16,-1 0-1</inkml:trace>
  <inkml:trace contextRef="#ctx0" brushRef="#br0" timeOffset="212115.36">6011 8700 0,'0'0'0,"0"-22"15,-21 22 16,21 22-31,0 20 0,-21-21 16,0 0-16,0 22 0,21-1 16,0-21-16,-22 21 0,1 1 15,0-1-15,21 0 0,-21-20 0,0 20 16,0 0-16,21-21 0,-22 1 0,22-1 16,-21 0-16,21 0 0,-21-21 15,21 21-15,0-42 47,21 21-47,0-21 0,-21 0 0,22 21 16,-1-21-16,0 21 0,0-22 15,0 22-15,0 0 16,1 0-16,-1 0 0,0 0 0,0 0 0,21 0 16,-20 0-16,-1 0 0,0 0 15,0 0-15,0 0 0,0 0 0,1 0 16,-1 0-16,0-21 0,0 21 15,0 0-15,-21-21 0,21 0 16,-21 0-16,0 0 16,0-1-16,0 1 0,0-21 0,0 21 15,0 0-15,0-1 0,0-20 0,0 21 16,0 0-16,-21 21 0,21-21 16,-21 21-1,21 21 1,-21 0-16,21 0 0,0 0 15,0 22-15,0-22 0,-21 21 0,21-21 16,0 22-16,-21-22 0,21 21 0,0 0 16,0-20-16,0-1 0,0 21 15,0-21-15,0 0 0,0 1 0,0-1 16,0 0-16,0 0 0,0 0 0,0 0 16,0 1-16,0-1 0,0 0 15,0-42 48,0 0-63,0-1 0,0 1 15</inkml:trace>
  <inkml:trace contextRef="#ctx0" brushRef="#br0" timeOffset="213675.63">7810 8446 0,'-21'0'0,"42"0"63,1 0-47,20 0-16,0-22 0,-21 22 0,43 0 15,-22 0-15,1 0 0,-1 0 16,21-21-16,-20 21 0,-1 0 0,0 0 15,1 0-15,-1 0 0,-21 0 0,0 0 16,1 0-16,-1 0 0,0 0 16,-42 0 15,0 0-31,-1 0 0,1 21 16,0-21-16,0 0 0,0 0 15,0 0-15</inkml:trace>
  <inkml:trace contextRef="#ctx0" brushRef="#br0" timeOffset="214091.44">8255 8424 0,'0'0'0,"0"22"32,-21-1-32,21 0 15,0 0-15,0 0 0,0 0 16,0 1-16,0-1 0,0 0 0,0 0 15,0 0-15,0 22 0,0-22 16,0 21-16,0-21 0,0 22 0,0-22 16,0 21-16,0-21 0,21 22 0,-21-22 15,0 0-15,0 0 0,0 0 16,0 22-16,0-22 0,0 0 16,0 0-16,0 0 0,-21 0 15,0-21-15,-1 0 0,1 22 16,0-22-16,0 0 0,0 0 0,0 0 15,-22 0-15,1 0 0,21 0 16,-22 0-16,1 0 0,21-22 16,-21 1-16,20 21 0,-20-21 0,21 0 15,0 0-15,0 21 0,-1-21 0,22-1 16,0 1-16,-21 0 16,21 0-16,21 0 31,1 21-31,-1 0 15,0 0-15,0-21 0,0 21 16,0 0-16</inkml:trace>
  <inkml:trace contextRef="#ctx0" brushRef="#br0" timeOffset="-214720.68">8763 8551 0,'-42'0'31,"20"22"-31,22-1 0,0 0 16,-21 0-16,21 0 0,0 0 0,0 1 15,0 20-15,-21-21 0,21 21 0,0-20 16,0 20-16,0-21 0,-21 21 16,21-20-16,-21 20 0,21-21 0,0 0 15,0 0-15,0 1 0,0-1 16,-21-21-16,21 21 15,0-42 17,0 0-32,0-1 0,0 1 15,0 0-15,0 0 0,0 0 0,0 0 16,0-22-16,0 1 0,0 21 0,0-22 16,21 1-16,-21 0 0,21-1 15,0 1-15,-21 21 0,21-21 0,0 20 16,1 1-16,-1 0 0,0 0 15,21 0-15,-21 0 0,1 21 0,-1 0 16,21 0-16,-21 0 0,0 0 16,1 0-16,-1 21 0,0 0 0,0 0 15,0 0-15,0 0 0,-21 22 16,0-1-16,22 0 0,-22-20 0,0 41 16,0-42-16,0 22 0,0-1 0,0 0 15,0 1-15,0-22 0,0 21 16,0-21-16,0 0 0,-22 1 0,22-1 15,0 0-15,-21 0 0,21-42 47,0 0-47,-21 0 16,21-1-16,-21 1 16,21 0-16</inkml:trace>
  <inkml:trace contextRef="#ctx0" brushRef="#br0" timeOffset="-214513.8">8551 8848 0,'21'0'31,"1"0"-15,20-21-16,-21 21 0,0 0 0,22 0 15,-22 0-15,21 0 0,0-22 0,-20 22 16,20 0-16,0 0 15,-21-21-15,22 21 0,-22 0 0,21-21 16,-21 21-16,1-21 0,20 21 0,-21 0 16,0-21-16,0 21 0</inkml:trace>
  <inkml:trace contextRef="#ctx0" brushRef="#br0" timeOffset="-214009.28">9737 8551 0,'0'0'0,"0"-21"0,21 21 31,-42 0-31,-1 0 16,1 0-16,0 0 0,0 0 0,0 0 16,0 0-16,-1 21 0,1-21 15,0 22-15,0-1 0,0-21 0,0 21 16,-1 0-16,22 0 0,0 0 15,0 1-15,0-1 16,0 0-16,0 0 16,22-21-16,-1 21 0,0-21 0,0 21 15,0-21-15,0 22 0,1-22 16,-1 21-16,0-21 0,0 0 0,0 21 16,0-21-16,1 21 0,-1-21 15,0 0-15,-21 21 0,21 0 16,-21 1-16,0-1 15,-21 0-15,0 0 16,-22-21-16,22 21 0,0-21 16,-21 0-16,21 21 0,-1-21 15,-20 0-15,21 0 0,0 0 0,0 0 16,-1 0-16,1 0 0,0 0 0,0 0 16,0 0-16,0 0 15,21-21 1,0 0-1,21 21 1,0-21-16,0 21 16,0 0-16,0-21 0,1 0 0</inkml:trace>
  <inkml:trace contextRef="#ctx0" brushRef="#br0" timeOffset="-213485.47">10139 8551 0,'0'0'0,"0"-21"16,-21 21 0,-1 0-1,1 0-15,0 21 16,21 1-16,-21-1 0,0 0 15,0 0-15,21 0 0,-22 0 0,1 22 16,0-22-16,21 21 0,-21 1 0,21-22 16,-21 21-16,21-21 0,0 22 0,0-22 15,0 0-15,0 0 0,0 0 16,0 0-16,21 1 0,0-1 0,0-21 16,0 0-16,1 21 0,-1-21 15,0 0-15,0 0 0,0 0 16,0 0-16,22 0 0,-22-21 0,0 0 15,0-1-15,0 1 0,1 21 0,-1-42 16,0 21-16,0 0 0,0-22 16,-21 1-16,21 21 0,-21-22 0,0 1 15,0 0-15,0-1 0,0 1 0,-21 21 16,0-21-16,0 20 0,21 1 16,-21 0-16,0 0 0,-1 21 15,22-21-15,-21 21 0,0 0 16,0 0-16,0 0 0,0 21 15,-1-21-15,1 21 0,0 0 16,0 0-16,0-21 0,21 22 0,-21-1 16,21 0-16,0 0 0,0 0 15,42 0 1,-21-21-16</inkml:trace>
  <inkml:trace contextRef="#ctx0" brushRef="#br0" timeOffset="-213161.66">10731 8573 0,'0'0'0,"-21"0"0,21-22 16,-21 22-16,0 0 15,21 22-15,0-1 16,0 0-16,-21 0 0,21 0 15,0 0-15,0 1 0,0 20 0,-21-21 16,21 21-16,0-20 0,0 20 16,0 0-16,0-21 0,0 22 0,-22-22 15,22 21-15,0-21 0,0 1 0,0-1 16,0 0-16,0 0 0,0 0 16,0 0-16,22-21 31,-22-21-16,21 0-15,-21 0 0,21 0 16</inkml:trace>
  <inkml:trace contextRef="#ctx0" brushRef="#br0" timeOffset="-212852.84">10689 8594 0,'0'0'0,"0"-21"0,0-43 31,0 43-31,21 21 15,0 0 1,1 0-16,-22 21 0,42-21 0,-21 21 16,0 0-16,22 1 0,-22-1 0,0 0 15,21 21-15,-21-21 0,22 22 0,-22-22 16,0 21-16,0-21 0,0 22 16,1-22-16,-22 0 0,21 21 0,0-20 15,-21-1-15,21 0 0,-21 0 16,21 0-16,0-21 31,1 0-31,-1-21 16,-21 0-1,0 0-15,21 0 0,-21-1 16,21 1-16,-21 0 0,0 0 0</inkml:trace>
  <inkml:trace contextRef="#ctx0" brushRef="#br0" timeOffset="-212568.97">11472 8361 0,'0'0'0,"0"-42"0,0 20 0,0 1 0,0 0 16,0 0-16,-21 42 31,0 0-31,21 0 16,-21 22-16,21-1 0,-21 0 15,-1 1-15,1-1 0,21 0 0,-21 1 16,0-1-16,0 0 0,0 22 0,21-22 15,-22 1-15,1-22 0,21 21 16,-21 0-16,21-20 0,0-1 0,0 21 16,0-21-16,0 0 0,0 1 15,0-1-15,21-21 32,0 0-32,1 0 0,-22-21 15,21 21-15,0-22 0</inkml:trace>
  <inkml:trace contextRef="#ctx0" brushRef="#br0" timeOffset="-209981.51">13610 8297 0,'0'0'0,"0"22"16,0-1 0,0 0-1,0 0 1,21-21 0,0 0-16,1 0 0,-1 0 15,0 0-15,0 0 0,0 0 16,0 0-16,1 0 0,-1-21 0,0 0 15,0 21-15,0-21 0,0 21 16,1-22-16,-1 1 0,0 21 0,21-21 16,-42 0-16,21 0 0,1 0 15,-1-1-15,0 1 0,-21 0 16,0 0-16,0 0 0,0 0 16,0-1-16,0 1 0,-21 21 0,0-21 15,-1 0-15,1 21 0,0 0 0,0 0 16,0 0-16,-22 0 0,22 0 15,0 0-15,-21 0 0,21 21 0,-22 0 16,22 0-16,0 1 0,-21-1 16,20 0-16,1 0 0,0 21 15,0-20-15,0 20 0,0-21 0,-1 0 16,22 22-16,0-22 0,0 0 0,0 0 16,0 0-16,0 0 0,0 1 15,0-1-15,22 0 0,-22 0 16,21-21-16,0 21 0,0 0 0,0-21 15,0 22-15,1-1 0,-1-21 16,0 21-16,21 0 0,-21-21 0,1 21 16,-1-21-16,21 21 0,-21 1 0,0-22 15,1 21-15,-1 0 16,0 0-16,0 0 0,-21 0 16,0 1-16,0-1 0,0 0 0,0 0 15,0 0-15,-21-21 0,21 21 16,-42 1-16,20-1 0,-20 0 0,21-21 15,-21 21-15,-22-21 0,22 0 0,-1 21 16,-20-21-16,-1 0 0,22 0 0,-21 0 16,20 0-16,-20 0 0,20-21 15,1 21-15,0-21 0,21 0 0,-1 0 16,1-1-16,0 1 0,0-21 0,21 21 16,0 0-16,0-1 0,0-20 15,0 21-15,0 0 0,0 0 16,0-1-16,0 1 0,0 0 15,0 0-15,21 21 16,0 0-16,0 0 0,1 0 16,-1-21-16,0 21 0,0 0 0,0 0 15,0 0-15,1 0 0,-1 0 16,21 0-16,-21 0 0</inkml:trace>
  <inkml:trace contextRef="#ctx0" brushRef="#br0" timeOffset="-209556.76">14097 8763 0,'0'0'0,"21"0"0,0 0 31,0 0-31,1-21 0,-1 0 16,0 0-16,0 21 0,0-22 15,0 1-15,1 0 0,-1 0 16,-21 0-16,21 21 0,0-21 0,-21-1 16,0 1-16,0 0 0,-21 21 15,0-21 1,0 21-16,-1 0 0,-20 0 16,21 0-16,0 21 0,-22-21 0,22 21 15,0 0-15,0-21 0,0 43 0,0-22 16,-1 0-16,1 0 0,21 22 15,-21-22-15,21 21 0,0-21 0,0 0 16,0 22-16,0-22 0,0 0 0,21 0 16,0-21-16,1 21 0,-1 1 15,0-22-15,21 0 0,-21 0 0,1 0 16,20 0-16,-21 0 0,21 0 0,-20 0 16,20-22-16,-21 1 0,21 0 15,-20 21-15,-1-21 0,21-21 0,-21 20 16,0 1-16,22-21 0</inkml:trace>
  <inkml:trace contextRef="#ctx0" brushRef="#br0" timeOffset="-209220.95">14880 7959 0,'0'-64'16,"0"128"-16,-21-128 0,21 43 0,-21 21 15,21 21 1,-21 0-16,21 1 0,0 20 16,-22 0-16,22 1 15,0-1-15,0 0 0,0 1 0,0 20 16,0-21-16,-21 22 0,21-22 0,-21 22 16,21-22-16,-21 22 0,21-22 15,0 0-15,-21 22 0,21-22 0,-21 0 16,21-20-16,-22 20 0,22 0 0,0-21 15,0 1-15,0-1 0,0 0 16,22-42 15,-1 0-31,0-1 16,0 1-16,-21-21 0,21 21 0,0-22 16</inkml:trace>
  <inkml:trace contextRef="#ctx0" brushRef="#br0" timeOffset="-208840.17">14901 8636 0,'0'21'16,"21"-21"15,1 0-31,-1 0 16,0 0-16,0 0 0,0 0 0,0 0 15,1-21-15,-1 21 0,21-21 16,-21 0-16,0 21 0,1-21 0,-1-1 15,0 1-15,0 0 0,-21 0 16,21 21-16,-21-21 0,0 0 16,-21 21-1,0 0-15,0 0 0,0 0 16,-22 21-16,22 0 0,0-21 16,0 21-16,0 21 0,-1-20 0,1-1 15,0 21-15,0-21 0,0 22 0,21-22 16,0 0-16,0 21 0,0-21 15,0 1-15,0-1 0,0 0 0,21 0 16,0 0-16,0-21 0,0 0 0,22 0 16,-22 0-16,0 0 0,21 0 0,1 0 15,-22 0-15,21-21 16,-21 21-16,22-21 0,-1 0 0,-21-22 16,22 22-16,-22 0 0</inkml:trace>
  <inkml:trace contextRef="#ctx0" brushRef="#br0" timeOffset="-208333.86">15642 8424 0,'0'0'0,"-21"0"16,0 0-16,0 0 15,21 22 1,0-1 0,-22 0-16,22 0 0,0 0 15,0 0-15,0 22 0,0-22 0,0 0 16,0 0-16,0 0 0,0 1 15,0-1-15,0 0 0,0 0 0,0 0 16,0 0-16,0 1 0,0-1 16,0 0-16,-21-42 47,21 0-47,-21-1 0,21 1 15,0 0-15,0 0 0,0-21 16,0 20-16,0 1 0,0 0 15,0-21-15,0 21 0,21-1 0,0 1 16,1 0-16,-1 0 0,0 0 16,21 0-16,-21-1 0,1 1 0,-1 0 15,0 21-15,0-21 0,21 21 16,-20 0-16,-1 0 0,0 0 0,0 0 16,0 0-16,-21 21 0,21 0 0,1 0 15,-22 1-15,0-1 0,0 0 0,0 21 16,0-21-16,0 1 0,0 20 15,0-21-15,0 21 0,0-20 0,0-1 16,0 21-16,0-21 0,0 0 0,0 1 16,0-1-16,-22 0 15,22 0-15,-21-21 16,42-21 0,1 0-16,-1 0 15</inkml:trace>
  <inkml:trace contextRef="#ctx0" brushRef="#br0" timeOffset="-208057.02">16341 8424 0,'0'-21'0,"0"42"31,0 1-15,0-1-16,0 0 0,0 0 15,0 21-15,-22-20 0,22-1 0,-21 21 16,0-21-16,21 0 0,-21 22 16,21-22-16,0 0 0,0 0 0,0 0 15,-21 1-15,21-1 0,21-21 47,0 0-47,-21-21 0,21-1 0,0-20 16,1 21-16,-1 0 0</inkml:trace>
  <inkml:trace contextRef="#ctx0" brushRef="#br0" timeOffset="-207704.08">16341 8170 0,'0'0'0,"-64"0"31,43 0-31,21 22 0,-21-22 0,21 21 0,0 0 15,0 0-15,0 0 0,0 0 16,0 1-16,21-22 16,-21 21-16,21-21 0,0 0 0,0 0 15,1 0-15,-1 0 0,0 0 0,0 0 16,0 0-16,0-21 0,-21-1 16,22 1-16,-22 0 0,0 0 15,0 0-15,0 0 0,0-1 16,0 1-16,0 0 0,-22 0 15,1 21-15,0-21 0,0 21 16,0 0-16,0 0 16,-1 0-16,1 21 0,21 0 15,-21 0-15,21 0 16,0 1-16,-21-1 0,21 0 16,0 0-16,0 0 15</inkml:trace>
  <inkml:trace contextRef="#ctx0" brushRef="#br0" timeOffset="-207153.24">16722 8424 0,'0'0'0,"21"0"0,-21-21 16,0 0-16,0 42 46,0 0-30,0 1-16,-21-1 0,21 0 16,-22 0-16,22 0 0,0 0 15,0 22-15,-21-22 0,21 0 0,0 21 16,0-20-16,0-1 0,0 0 16,0 0-16,0 0 0,0 0 0,21 1 15,1-22-15,-1 0 0,0 0 16,0 0-16,0 0 0,0 0 15,1 0-15,-1-22 0,0 1 0,0 0 16,0 0-16,0-21 0,1 20 0,-1 1 16,0-21-16,-21 21 0,0-22 15,21 22-15,-21 0 0,0 0 0,0 0 16,0 0-16,0-1 0,0 1 0,0 42 62,21-21-46,0 0-16</inkml:trace>
  <inkml:trace contextRef="#ctx0" brushRef="#br0" timeOffset="-206392.68">17399 8361 0,'0'0'0,"-21"0"15,0-21-15,-1 21 16,1 0 0,21 21-16,0 0 15,0 0-15,-21 0 0,21 1 16,0-1-16,0 21 0,0-21 16,0 0-16,0 1 0,0-1 0,0 0 15,0 21-15,0-21 0,0 1 0,0-1 16,0 0-16,0 0 15,0 0 1,-21-21-16,21-21 16,0 0-16,0 0 15,0 0-15,0-1 16,0 1-16,0 0 0,0-21 0,0 21 16,0-1-16,0-20 0,21 21 0,0 0 15,-21 0-15,21-1 0,1 1 16,-1 0-16,-21 0 0,21 0 0,0 21 15,0 0-15,0-21 0,1 21 16,-1 0-16,0 0 0,0 0 16,0 21-16,0 0 0,1 0 0,-1 0 15,-21 0-15,21 1 0,-21-1 16,21 21-16,-21-21 0,0 0 16,21 1-16,-21-1 0,0 21 0,0-21 15,0 0-15,0 1 0,0-1 16,0 0-16,0 0 15,-21-21 1,21-21 0,0 0-16,0 0 15,0-1-15,0 1 0,0 0 0,0 0 16,0 0-16,0-22 0,21 22 0,0-21 16,1 0-16,-1 20 0,0-20 15,0 0-15,21 21 0,-20-1 16,-1-20-16,21 42 0,-21-21 0,22 21 15,-22 0-15,0 0 0,21 0 0,-21 0 16,1 21-16,-1 0 0,0 0 16,0 1-16,-21 20 0,0-21 0,0 21 15,21-20-15,-21 20 0,0-21 0,0 21 16,0-20-16,0 20 0,0-21 16,0 21-16,0-20 0,-21-1 0,21 0 15,-21 0-15,21 0 0,0 0 0,0 1 16,0-1-16,-21-21 15,21-21 1,0-1 0,0 1-16</inkml:trace>
  <inkml:trace contextRef="#ctx0" brushRef="#br0" timeOffset="-205845.24">19113 7705 0,'0'0'0,"0"-21"16,0-22-1,0 22-15,-21 21 16,0 0 0,21 21-16,0 0 15,0 1-15,0 20 0,0-21 0,0 21 16,0 1-16,-21-1 0,21 22 16,0-22-16,0 21 0,-21 1 0,21-1 15,0 1-15,0-22 0,0 22 0,0-22 16,-21 0-16,21 1 0,0-1 15,0 0-15,0-20 0,0-1 0,0 21 16,0-21-16,0 0 0,21-21 47,0-21-47,-21 0 0,21 0 0,0 0 16,0-22-16</inkml:trace>
  <inkml:trace contextRef="#ctx0" brushRef="#br0" timeOffset="-205365.45">19494 8043 0,'0'0'16,"0"-21"-16,-21 21 15,0 21-15,0 1 16,0-1-16,0 0 16,-1 21-16,-20-21 0,21 22 0,0-22 15,-22 21-15,22-21 0,0 22 0,-21-22 16,21 0-16,-22 21 0,22-20 15,0-1-15,-21 0 0,20 0 16,44-21 15,-22-21-31,21 0 0,0 0 16,21-1-16,-21 1 0,1 0 0,20-21 16,-21 21-16,21-22 0,-20 1 15,20 21-15,0-22 0,-21 22 16,22 0-16,-22 0 0,21 21 0,-21 0 0,1 0 15,-1 0 1,0 21-16,-21 21 0,21-20 16,-21-1-16,21 21 0,-21-21 0,0 22 15,21-22-15,-21 21 0,0-21 16,22 22-16,-1-22 0,-21 0 0,21 0 16,-21 0-16,0 0 0,21 1 0,0-1 15,0-21 1,1 0-16,-1 0 0,0 0 15,-21-21-15,21 21 0,0-22 16,-21 1-16,21 0 0,-21 0 16,22 0-16,-22-22 0,21 1 15,-21 0-15,21-1 0,0 1 0,-21 0 16</inkml:trace>
  <inkml:trace contextRef="#ctx0" brushRef="#br0" timeOffset="-205093.6">20002 7916 0,'22'-148'15,"-44"360"-15,22-276 0,22-147 0,-22 168 0,0 1 16,21 0-16,-21-1 0,0 1 0,0 21 15,0 0-15,0 0 0,0-1 16,0 1-16,0 42 16,0 22-16,0-22 15,0 21-15,-21 22 0,21-22 0,-22 22 16,22-22-16,0 21 0,0 1 16,-21-1-16,0 22 0,21-21 15,0-22-15,0 21 0,-21-20 0,21 20 16,-21-20-16,21-1 0,0-21 0,0 21 15,0-20-15,0-1 0,0 0 16,0 0-16,0 0 16,21-21-1,0-21-15,-21 0 0,21 21 16,0-21-16,1 0 0,-22-1 16,21-20-16</inkml:trace>
  <inkml:trace contextRef="#ctx0" brushRef="#br0" timeOffset="-204712.77">20256 8192 0,'0'21'0,"0"21"16,22-42 0,-1 0-1,0 0-15,0 0 0,0 0 16,0-21-16,1 0 0,-1 21 15,0-21-15,0-1 0,0 1 0,-21 0 16,21 0-16,-21 0 0,0 0 16,0-1-16,0 1 0,0 0 15,-21 0-15,0 21 0,0 0 0,0 0 16,0 0-16,-1 0 0,1 0 16,-21 21-16,21 0 0,0 0 0,-1 1 15,1 20-15,0 0 0,0 1 0,0-22 16,0 21-16,21 0 0,0 1 15,0-22-15,0 21 0,0-21 0,0 22 16,0-22-16,21 0 0,0 0 0,0-21 16,0 21-16,0-21 0,22 0 0,-22 0 15,21 0-15,1 0 0,-1 0 16,21 0-16,-20-21 0,-1 0 16,0 0-16,22 0 0,-22 0 0</inkml:trace>
  <inkml:trace contextRef="#ctx0" brushRef="#br0" timeOffset="-204176.92">21103 7493 0,'-63'64'31,"41"-43"-31,1 21 16,21-21-16,0 22 0,0-1 15,-21 0-15,21 1 0,0 20 0,-21-21 16,21 22-16,0-22 0,0 1 0,0 20 16,0-21-16,0 1 0,-21-1 15,21 0-15,0 1 0,0-1 0,-21-21 16,21 0-16,0 1 0,0 20 0,0-21 16,0 0-16,0-42 46,0 0-46,0 0 16,0 0-16,0-22 0,0 22 0,0 0 16,21-21-16,0 20 0,0 1 15,-21-21-15,21 21 0,0 0 16,1-1-16,-1 1 0,21 0 0,-21 0 16,0 21-16,1 0 0,20 0 0,-21 0 15,0 0-15,22 0 0,-22 0 16,21 21-16,-21 0 0,0 0 0,22 1 15,-22 20-15,0-21 0,-21 0 0,0 22 16,0-22-16,0 0 0,0 21 0,-21-21 16,-21 1-16,20-1 0,-20 0 15,0 0-15,21-21 0,-22 21 0,-20 0 16,20-21-16,1 0 0,0 22 16,21-22-16,-22 0 0,22 0 15,0 0-15,0 0 0,0 0 0,21-22 16,0 1-1</inkml:trace>
  <inkml:trace contextRef="#ctx0" brushRef="#br0" timeOffset="-203616.76">21844 7684 0,'0'0'0,"0"-22"0,0 1 15,0 0 1,0 42-1,0 0 1,0 1-16,0-1 0,0 0 16,0 21-16,0 1 0,0-1 0,0 0 15,0 22-15,0-1 0,-21-20 0,21 20 16,-21 1-16,21-22 16,-22 21-16,22-20 0,0-1 0,-21 0 15,21-20-15,0 20 0,0-21 0,0 0 16,0 0-16,0 1 0,0-1 15,21-21 1,-21-21 0,22-1-16,-1 1 0,-21 0 0,0 0 15,21 0-15,-21 0 0</inkml:trace>
  <inkml:trace contextRef="#ctx0" brushRef="#br0" timeOffset="-203205.19">21738 7789 0,'0'0'0,"-21"-21"0,0 0 16,21 0-16,-21 0 0,-1 21 0,22-21 16,-21-1-16,21 1 15,0 0-15,21 0 16,22 21-16,-22 0 16,0-21-16,21 21 0,1 0 0,-1 0 15,0 0-15,1 0 0,-1 0 0,22 0 16,-22 21-16,21 0 15,1 0-15,-22 0 0,22 22 0,-1-1 0,-20-21 16,-1 43-16,0-22 0,1 0 16,-22 22-16,0-22 0,-21 22 15,0-22-15,0 0 0,-21 1 0,0-1 16,-22 0-16,22 1 0,-21-22 0,-1 21 16,1-21-16,0 1 0,-1-1 15,1 0-15,-21-21 0,20 21 0,1 0 16,-22-21-16,22 0 0,0 21 0,-1-21 15,1 0-15,21 0 0,-21 0 16,20 0-16,1 22 0,42-22 31,1 0-15,-1 0-16,0-22 0,21 22 16,-21-21-16,22 21 0,-22-21 15,21 21-15</inkml:trace>
  <inkml:trace contextRef="#ctx0" brushRef="#br0" timeOffset="-202744.82">22733 8128 0,'0'0'0,"0"-85"31,0 64-31,21 21 0,-21-21 0,21 21 16,0-21-16,1 21 16,-1 0-16,0 0 0,0 0 15,0 0-15,0 21 0,1 0 0,-1 0 16,0 1-16,0 20 0,-21-21 0,21 21 16,-21-20-16,0 20 0,0-21 15,0 21-15,0-20 0,0 20 0,-21-21 16,21 0-16,-21 0 0,0 1 0,0-1 15,-1 0-15,1-21 0,0 21 16,0-21-16,0 0 16,21-21 15,0 0-31,0 0 0,0-1 0,21 1 16,-21 0-16,21 0 0,0-21 0,0 20 15,1-20-15,-1 0 0,0 21 16,0-22-16,0 22 0,0 0 0,1 0 15,-22 0-15,21-1 0,0 22 0,0 0 16,0 0-16,0 0 16,1 0-16,-1 0 15,0 0-15</inkml:trace>
  <inkml:trace contextRef="#ctx0" brushRef="#br0" timeOffset="-202476.98">23431 8065 0,'0'0'0,"-21"21"15,21 0 1,0 0-16,0 0 16,0 0-16,-21 22 0,21-22 0,0 0 15,0 0-15,-21 22 0,21-22 0,0 0 16,0 0-16,0 0 15,0 0-15,0 1 0,0-1 16,0 0-16,0-42 47,21 0-47,-21-1 0</inkml:trace>
  <inkml:trace contextRef="#ctx0" brushRef="#br0" timeOffset="-202269.1">23495 7789 0,'0'0'0,"-42"-21"16,42 42 31,0 1-32,21-1-15,0 0 16,-21 0-16,21 0 0,0 0 16</inkml:trace>
  <inkml:trace contextRef="#ctx0" brushRef="#br0" timeOffset="-201833.1">23791 8128 0,'0'-21'0,"-21"0"16,21 42 31,0 0-47,0 0 0,0 22 15,0-22-15,21 0 0,-21 0 16,0 0-16,0 22 0,0-22 0,0 0 15,21 0-15,-21 0 0,22 0 16,-22 1-16,0-1 0,0 0 16,0 0-16,21-21 15,0 0 1,-21-21 0,21 0-16,-21 0 0,21-1 15,0 1-15,-21-21 0,22 21 0,-1 0 16,-21-22-16,21 1 0,0 21 15,0-22-15,-21 1 0,21 21 0,1 0 16,-22 0-16,0-1 0,21 1 0,-21 0 16,21 21-16,0 0 15,0 0 1,0 0-16,-21 21 16,22 0-1</inkml:trace>
  <inkml:trace contextRef="#ctx0" brushRef="#br0" timeOffset="-201453.32">24278 8213 0,'0'0'0,"21"0"16,0 0-16,1 0 16,-1 0-16,-21-21 15,21 21-15,0-22 0,0 1 0,0 21 16,-21-21-16,22 0 0,-1 21 15,0-21-15,-21 0 0,0-1 16,21 1-16,-21 0 0,0 0 16,0 0-16,-21 21 15,0 0-15,0 0 16,-1 0-16,1 0 0,0 21 0,0 0 16,21 0-16,-21 0 0,0 1 15,-1 20-15,1-21 0,21 21 16,0-20-16,0 20 0,0-21 0,0 0 0,0 22 15,0-22-15,0 0 16,0 0-16,0 0 0,0 0 0,21 1 16,1-1-16,20 0 0,-21-21 15,0 0-15,0 21 0,1-21 0,-1 0 16,0 0-16,21 0 0,-21 0 16,1 0-16,-1-21 0,21 0 0,-21 21 15,0-21-15</inkml:trace>
  <inkml:trace contextRef="#ctx0" brushRef="#br0" timeOffset="-200979.21">24871 8001 0,'0'0'0,"0"-21"0,0 0 0,0 0 16,21 21 15,0 0-31,0 0 15,0 0-15,1 0 16,-1 21-16,0 0 0,0 0 0,0 0 16,-21 0-16,0 1 0,21-1 0,-21 21 15,22-21-15,-22 22 0,0-22 16,0 0-16,0 21 0,0-21 0,0 1 16,0 20-16,0-21 0,0 0 15,0 0-15,0 1 0,0-1 16,0 0-16,-22-21 15,1 0-15,0 0 16,0 0-16,21-21 16,-21 0-16,21-1 15,0 1-15,0 0 0,0 0 16,21 0-16,0 0 0,-21-22 0,21 22 16,0-21-16,22 21 0,-22-22 15,0 1-15,0 21 0,22-22 0,-22 22 16,0-21-16,0 21 0,0 0 15,22 21-15,-22-22 0,0 22 16,0 0-16,0 0 0,0 0 0,1 0 16,-1 0-16,0 0 0,0 0 0,0 0 15</inkml:trace>
  <inkml:trace contextRef="#ctx0" brushRef="#br0" timeOffset="-156637.7">1101 10668 0,'-22'0'15,"22"21"1,-21-21 0,0 0-16,0 0 15,42 0 32,0 0-31,0 0-16,22 0 0,-1 0 0,-21 0 15,22 0-15,-1-21 0,0 21 16,1 0-16,-1 0 0,-21 0 0,21 0 16,-20-21-16,20 21 0,-21 0 15,0 0-15,0 0 0,-42 0 47,0 0-47,0 0 16,0 21-16,0-21 0,-1 0 0,-20 0 15,21 21-15,-21-21 0,20 0 16,1 0-16,0 0 0,-21 0 0,21 0 16,-1 21-16</inkml:trace>
  <inkml:trace contextRef="#ctx0" brushRef="#br0" timeOffset="-156025.04">1016 10710 0,'-191'297'140,"191"-276"-140,276-339 0,-573 636 0,509-636 0,-424 657 16,212-360 31,0 0-32,21 0 1,1 21-16,-1-22 0,-21 1 0,21 21 16,0-21-16,0 21 0,0 0 15,1-21-15,-1 21 0,0 0 0,0 0 16,0 0-16,0 0 0,1 0 15,20 0-15,-21 0 0,0 0 16,0 0-16,1 21 0,-1 0 0,0-21 16,0 21-16,0 1 0,0-1 15,-21 0-15,0 21 0,0-21 16,0 1-16,0-1 0,0 0 16,-21 21-16,0-21 0,0 1 15,-21-1-15,20 0 0,-20 0 16,21 0-16,-21 0 0,20-21 0,-20 22 15,21-22-15,-21 0 0,20 0 16,1 0-16,0 0 0,-21 0 0,21 0 16,-1 0-16,1 0 0,0 0 15,0 0-15,21-22 0,-21 22 16,21-21-16,-21 21 0,21-21 31,21 21 16,0 0-47,0 0 0</inkml:trace>
  <inkml:trace contextRef="#ctx0" brushRef="#br0" timeOffset="-155597.28">1947 11176 0,'21'0'46,"1"0"-46,-1 0 0,-21-21 16,21 21-16,-21-21 0,21 21 16,-21-21-16,0-1 15,0 1 1,-21 21 0,0 0-1,0 0-15,-1 21 16,22 1-16,-21-22 0,21 21 15,0 0-15,0 0 0,0 0 16,21-21 31,-21-21-47,22 21 0,-22-21 0,0 0 16</inkml:trace>
  <inkml:trace contextRef="#ctx0" brushRef="#br0" timeOffset="-153657.15">3831 10562 0,'0'-21'16,"0"0"-16,21 0 15,0 0-15,-21-1 16,0 1-16,22 0 0,-22 0 15,0 0-15,0 0 16,0-1-16,0 44 47,-22-1-47,22 0 0,0 0 16,-21 21-16,0-20 0,0 20 15,0 0-15,0 1 0,-1-1 0,1 0 16,0 1-16,0-1 0,0 0 0,0 22 15,-22-22-15,22 0 0,0 1 16,0-1-16,0 22 0,-22-22 0,22 0 16,0-21-16,21 22 0,-21-22 15,21 0-15,-21 0 0,21 0 0,0-42 47,0 0-47,21 0 16,0-21-16,-21 20 0,21-20 15,-21 0-15,21 21 0,0-22 0,1-20 16,-1 20-16</inkml:trace>
  <inkml:trace contextRef="#ctx0" brushRef="#br0" timeOffset="-153357.33">3831 10414 0,'0'0'0,"21"-21"15,-21 0-15,21 21 16,1 21 15,-22 0-31,0 0 0,0 0 16,21 43-16,-21-22 0,0 1 15,21-1-15,-21 0 0,21 1 16,-21-1-16,21 0 0,-21-21 0,0 22 16,0-1-16,0 0 0,0 1 0,0-22 15,0 21-15,0-21 0,0 22 16,0-22-16,0 0 0,0 0 0,21 0 15,-21-42 17,0 0-32,0 0 15,0 0-15,0 0 16,0-1-16,-21 1 0</inkml:trace>
  <inkml:trace contextRef="#ctx0" brushRef="#br0" timeOffset="-153137.33">3535 10964 0,'-21'0'0,"42"0"0,-64 0 0,65 0 31,-1 0-15,21 0-16,-21 0 0,22-21 16,-22 21-16,21 0 0,0-21 0,1 21 15,-1 0-15,0-21 0,1 21 16,-22 0-16,21 0 0,-21-21 15,1 21-15,-1 0 0,0-21 0,0 21 16,0 0-16,0 0 0,-21-22 16,22 22-16</inkml:trace>
  <inkml:trace contextRef="#ctx0" brushRef="#br0" timeOffset="-152801.52">4360 10732 0,'0'21'47,"0"0"-47,0 0 0,0 0 16,0 0-16,0 1 0,0 20 15,0-21-15,0 21 0,0-20 0,0 20 16,0 0-16,0 1 0,0 20 0,0-21 15,0 22-15,0-22 0,0 22 16,0-22-16,0 0 0,-21 22 0,21-22 16,0 1-16,0-1 0,-21 0 15,21-21-15,0 22 0,0-22 16,0 0-16,-21 0 0,21 0 16,0-42-1,0 0 1,0 0-16,21 0 0,-21-22 15</inkml:trace>
  <inkml:trace contextRef="#ctx0" brushRef="#br0" timeOffset="-152449.04">4254 10986 0,'0'0'0,"0"-22"0,-42-41 16,42 42-1,0 0-15,21 21 16,0-22-16,1 1 0,-1 21 0,21 0 16,-21 0-16,22-21 0,-1 21 15,0 0-15,1 0 0,20 0 0,-21 0 16,1 0-16,-22 21 0,21-21 0,-21 21 16,1 1-16,-22-1 0,0 0 15,0 0-15,0 0 0,-22 0 0,-20 1 16,21-1-16,0 0 0,-22 0 15,1 0-15,21 0 0,-21 1 16,20-1-16,-20-21 0,21 21 0,0 0 16,0-21-16,-1 0 0,1 0 15,21 21-15,21-42 32,1 21-32,-1-21 0,0 0 15,21 21-15,-21-21 0</inkml:trace>
  <inkml:trace contextRef="#ctx0" brushRef="#br0" timeOffset="-152117.2">5059 10795 0,'0'0'0,"0"-21"15,-21 21 1,21 21-1,0 0-15,0 0 0,0 1 16,0-1-16,0 0 0,0 21 0,0-21 16,0 22-16,0-1 0,0 0 0,0 1 15,0 20-15,0-20 0,0 20 16,0-21-16,0 22 0,0-22 0,-22 22 16,22-22-16,0 0 0,0 1 15,0-1-15,0 0 0,0 1 0,0-22 16,-21 21-16,21-21 0,0 1 15,0-1-15,0 0 0,0-42 32,0 0-17,0-1-15,0-20 0,0 21 0</inkml:trace>
  <inkml:trace contextRef="#ctx0" brushRef="#br0" timeOffset="-151785.39">4889 11155 0,'0'-21'16,"0"42"-16,0-63 0,0 20 0,0 1 16,0 0-16,0 0 0,0 0 0,0 0 15,0-1-15,22 1 0,-1 0 0,0 0 16,0 0-16,21 0 0,-20 21 16,20-22-16,-21 1 0,0 21 0,22 0 15,-22 0-15,21 0 0,-21 0 0,0 0 16,1 21-16,-1 1 0,0-1 15,-21 0-15,0 0 0,0 21 0,0-20 16,0 20-16,-21-21 0,0 21 16,-1-20-16,1 20 0,-21-21 0,21 0 15,0 0-15,-1 1 0,1-1 16,-21 0-16,21-21 0,0 21 16,-1-21-1,44 0 1,-1-21-16,0 21 15,-21-21-15,21 0 0,21-1 16</inkml:trace>
  <inkml:trace contextRef="#ctx0" brushRef="#br0" timeOffset="-151500.55">5800 10732 0,'0'0'0,"-22"0"16,22 21 0,-21 0-1,21 0-15,0 0 0,0 0 0,0 1 16,0 20-16,0-21 0,0 21 0,-21-20 16,21 20-16,0-21 0,0 0 15,0 22-15,0-22 0,0 0 16,0 0-16,0 0 0,0 0 15,21-21 1,0 0-16,-21-21 16,0 0-16,22 0 0,-1 0 0,-21 0 15,21-22-15</inkml:trace>
  <inkml:trace contextRef="#ctx0" brushRef="#br0" timeOffset="-151173.73">5800 10478 0,'-22'0'0,"44"0"0,-65 0 16,22 0-16,0 0 15,21 21-15,0 0 16,21-21 0,0 0-16,0 0 15,1 0-15,-1 0 0,0 0 16,0 0-16,-21-21 0,21 21 0,-21-21 15,21-1-15,-21 1 0,0 0 16,0 0-16,-21 21 16,0 0-16,0-21 0,0 21 0,0 0 15,-1 0-15,1 0 0,0 0 16,0 21-16,21 0 16,0 0-16,0 0 0,0 1 15,0-1-15,0 0 0,0 0 0,21 0 16,0 0-16,0-21 0,1 22 15,-1-1-15</inkml:trace>
  <inkml:trace contextRef="#ctx0" brushRef="#br0" timeOffset="-149893.14">6265 10732 0,'0'0'0,"0"-22"16,0 1-16,-21 21 31,21 21-15,-21 1-16,21-1 0,0 0 15,0 0-15,0 0 0,0 0 16,0 22-16,0-22 0,0 21 0,0-21 15,0 22-15,0-22 0,0 0 0,0 21 16,0-20-16,0-1 0,0 0 16,21 0-16,0 0 15,0-21-15,1 0 0,-1 0 16,0 0-16,0 0 0,0-21 16,0 0-16,1 0 0,-1 0 0,0-1 15,21 1-15,-21 0 0,1-21 0,-1 21 16,0-22-16,-21 22 0,21-21 15,0-1-15,-21 22 0,0-21 0,0 21 16,0 0-16,0-1 0,0 1 0,0 0 16,0 0-16,0 42 31,0 0-31,0 0 0,0 1 16,0-1-16,0 21 0,-21-21 15,21 22-15,0-22 0,0 0 16,0 21-16,0-21 0,0 1 0,0-1 15,0 0-15,21 0 0,0 0 0,1-21 16,-1 21-16,0-21 0,0 0 16,0 0-16,22 0 0,-22 0 0,21 0 15,-21 0-15,22 0 0,-22-21 0,21 0 16,-21 21-16,0-21 0,1 0 16,-1-22-16,-21 22 0,21 0 0,-21-21 15,21 21-15,-21-22 0,21 22 16,-21 0-16,0-21 0,0 20 0,0 1 15,0 0-15,0 0 16,0 42 0,0 0-16,0 0 15,0 1-15,0-1 0,-21 0 16,21 21-16,0-21 0,0 1 0,0-1 16,-21 0-16,21 0 0,0 0 0,0 0 15,0 1-15,0-1 0,0 0 16,0 0-16,0 0 0,0-42 47,0 0-32,0 0-15,0 0 0,0-1 16,0 1-16,0-21 0,21 21 16,0-22-16,-21 22 0,21-21 0,1 21 15,-1-22-15,0 22 0,0 0 0,-21 0 16,21 21-16,0-21 0,1 21 15,-1 0-15,0 0 0,0 21 16,0 0-16,-21 0 16,0 0-16,0 1 0,0 20 15,21-21-15,-21 0 0,0 0 0,0 1 16,0-1-16,0 0 0,0 0 0,0 0 16,0 0-16,0 1 0,0-1 15,0 0-15,0 0 0,0 0 16,0 0-1,0-42 17,0 0-32,0 0 15,22 0-15,-22 0 0,21-1 0,-21 1 16,21-21-16,0 21 0,-21-22 16,21 22-16,0 0 0,1-21 0,-1 21 15,0-1-15,21 1 0,-21 0 16,1 0-16,20 0 0,-21 0 15,0 21-15,22 0 0,-22 0 0,0 0 16,0 0-16,0 21 0,0-21 0,-21 21 16,0 0-16,0 21 0,0-20 15,0-1-15,0 21 0,0-21 0,0 0 16,0 22-16,-21-22 0,21 0 0,-21 0 16,21 0-16,-21 1 0,21-1 0,0 0 15,0 0 1,21-21-1,0 0-15,0-21 0,1 0 16,-1 21-16,-21-21 0,21-1 16</inkml:trace>
  <inkml:trace contextRef="#ctx0" brushRef="#br0" timeOffset="-124941.64">9461 10668 0,'-21'0'0,"0"0"16,0 0 0,0 0-16,0 0 15,-1 0-15,1 0 16,0 0-16,0 0 0,0 0 15,0 0-15,-1 0 0,1 0 16,0 0 0,0 0-16,42 0 78,0 0-78,0 0 0,22 0 15,-1 0-15,0 0 0,1 0 0,-1 0 16,22-21-16,-1 21 0,1 0 16,-1 0-16,1 0 0,-1 0 0,22-21 15,-22 21-15,1 0 0,-1 0 0,22 0 16,-22 0-16,-20 0 0,20 0 16,1-21-16,-1 21 0,-20 0 0,-1 0 15,21 0-15,-20 0 0,-1 0 16,-21 0-16,22 0 0,-22 0 15,0-22-15,0 22 0,0 0 0,-21-21 79,-21 0-64,0 21-15,21-21 16</inkml:trace>
  <inkml:trace contextRef="#ctx0" brushRef="#br0" timeOffset="-124417.95">10689 10245 0,'-21'0'16,"42"0"-16,-63 0 15,21 0-15,21-21 0,-22 21 0,22 21 47,0 0-31,22-21-16,-1 21 16,0 0-16,0-21 0,0 21 0,22 1 15,-1-1-15,-21-21 0,21 21 0,1-21 16,-22 21-16,21-21 0,1 0 15,-1 0-15,-21 0 0,21 0 0,1 0 16,-22 0-16,0 0 0,0 0 0,0 0 16,1 0-16,-1 0 0,0 0 15,-42 21 17,0 0-32,-1-21 15,1 22-15,-21-22 0,21 21 0,0 0 16,-22 0-16,22 0 0,-21 0 15,21 1-15,-22-1 0,1 0 16,0 0-16,20 21 0,-20-20 0,21-1 16,-21 0-16,20 0 0,1-21 0,0 21 15,0 0-15,21 1 0,-21-1 16,21 0 0,21-42 30,0 0-46</inkml:trace>
  <inkml:trace contextRef="#ctx0" brushRef="#br0" timeOffset="-123425.29">12234 9991 0,'0'0'0,"0"-21"0,21 21 47,1 0-47,-1 0 0,21 0 16,-21-22-16,22 22 0,-1 0 0,0 0 15,1 0-15,-22 0 0,21 0 0,-21 0 16,0 0-16,22 0 0,-22 0 15,0 0-15,0 0 16,-42 0 15,0 0-31,21 22 0,-21-22 0,0 0 16,-1 0-16,1 0 0,0 0 0,0 21 16,0-21-16,-22 0 0,22 0 15,0 0-15,0 0 0,0 0 0,-22 0 16,22 21-16,0-21 0,0 0 0,0 0 15,0 0-15,-1 0 0,1 0 16,0 21-16,0-21 16,0 0-16,0 0 31,-1 21-15,22 0-1,-21 1 1,21-1-16,0 0 0,-21-21 15,21 21-15,0 0 0,0 0 16,-21 1-16,21 20 0,0-21 0,0 21 16,-21 1-16,21-1 0,-21 0 0,21 1 15,0-1-15,-22 0 0,1 1 16,0-1-16,21 0 0,-21 1 0,21-1 16,-21 22-16,0-22 0,21 0 15,0 1-15,0-1 0,0 0 16,0 22-16,0-22 0,0 0 0,0 1 0,0-22 15,0 21-15,0-21 0,0 22 16,21-22-16,0 0 0,0 0 0,0-21 16,22 0-16,-22 0 0,21 0 15,-21 0-15,22 0 0,-22 0 0,21 0 16,-21 0-16,22-21 0,-22 0 0,0 21 16,0-21-16,0 0 0,0 21 15,1-22-15,-22 1 0,0 0 0,21 0 16,-21 0-16,21 0 0,-21-1 0,21-20 15</inkml:trace>
  <inkml:trace contextRef="#ctx0" brushRef="#br0" timeOffset="-122777.67">12848 10351 0,'0'0'0,"-21"0"16,0-22-16,0 22 0,-1 0 15,1 0-15,0 0 16,0 0-16,21 22 0,0-1 16,0 21-16,0-21 0,-21 0 0,21 22 15,0-1-15,0-21 16,0 22-16,0-1 0,0 0 0,0-21 15,0 22-15,0-22 0,0 21 0,0-21 16,0 1-16,0-1 0,0 0 16,0 0-16,0 0 0,0-42 62,0 0-62,0 0 0,0 0 16,0-1-16,0 1 0,0 0 0,0 0 0,0-21 15,0 20-15,0 1 0,0-21 16,0 21-16,21 0 0,-21-22 16,21 22-16,-21 0 0,21-21 0,0 20 15,-21 1-15,22-21 0,-1 21 16,0 0-16,0-1 0,21 1 0,-20 0 16,20 0-16,-21 21 0,0-21 15,22 21-15,-1 0 0,-21 0 0,21 0 16,-20 0-16,20 21 0,-21 0 0,0 0 15,0 22-15,1-1 0,-1-21 16,-21 21-16,21 1 0,-21-1 16,0 0-16,0 1 0,0-1 0,0-21 15,0 22-15,0-22 0,0 21 0,-21-21 16,0 0-16,21 1 0,-22-1 16,22 0-16,-21-21 0,21 21 15,-21-21-15,21-21 31,-21 0-15,21 0-16,-21 21 0</inkml:trace>
  <inkml:trace contextRef="#ctx0" brushRef="#br0" timeOffset="-122581.78">12700 10753 0,'-21'0'16,"42"0"-16,-42-21 31,42 21-31,0 0 0,0 0 0,0-22 16,22 22-16,-1 0 0,0-21 15,22 21-15,-22-21 0,22 21 0,-22-21 16,22 21-16,-22-21 0,21 21 0,-20-21 16,-1 21-16,0-22 0,-20 22 15</inkml:trace>
  <inkml:trace contextRef="#ctx0" brushRef="#br0" timeOffset="-122094.06">13631 10520 0,'0'-21'15,"0"42"17,0 0-17,0 0-15,0 0 0,0 1 0,0-1 16,0 0-16,0 0 0,0 0 15,0 0-15,0 1 0,0-1 0,0 0 16,0 0-16,0 0 0,0 0 0,0 1 16,0-1-1,0 0-15,-21-21 16,0 0 0,21-21-1,0 0-15,0-1 16,0 1-16,0 0 0,0 0 15,0 0-15,0 0 0,0-22 0,21 22 16,0 0-16,0 0 0,1-22 16,-1 22-16,0 0 0,21 0 0,1 0 15,-22 0-15,21 21 0,0 0 0,-20-22 16,20 22-16,0 0 0,1 22 16,-22-22-16,0 21 0,0 21 15,0-21-15,-21 0 0,0 22 0,0-22 16,0 21-16,0-21 0,0 1 15,-21-1-15,0 0 0,21 0 0,-21 0 16,0 0-16,-1 1 0,22-1 16,-21-21-16,42 0 31,1-21-15,-1-1-16</inkml:trace>
  <inkml:trace contextRef="#ctx0" brushRef="#br0" timeOffset="-121504.15">14732 10520 0,'0'0'0,"-21"-64"31,0 64-31,-1 0 0,22-21 15,-21 21-15,0 0 0,0 0 0,0 0 16,0 0-16,-1 21 0,-20 1 0,21-1 16,0 0-16,0 0 0,-1 0 15,1 22-15,0-22 0,0 21 16,0-21-16,0 0 0,21 22 0,0-22 16,-22 0-16,22 0 0,0 0 0,0 1 15,0-1-15,0 0 16,22-21-16,-1 0 0,0 0 0,0 0 15,0 0-15,0 0 0,1 0 0,20 0 16,-21-21-16,0 21 0,0-21 16,1-1-16,20 1 0,-21 0 0,0 0 15,0-21-15,1 20 0,-1-20 0,-21 0 16,21-1-16,0 1 0,-21 0 16,21-22-16,-21 22 0,0 0 15,0-1-15,0 1 0,0 0 0,0 20 16,0-20-16,0 21 0,0 0 15,0 0-15,0 42 32,0 0-32,0 0 0,0 21 15,0-20-15,0 20 0,-21 21 0,21-20 16,0-1-16,-21 22 0,21-22 16,0 0-16,-21 1 0,21-1 0,0 0 15,0 1-15,0-22 0,0 0 0,0 0 16,0 0-16,0 0 0,0 1 15,21-22-15,0 0 0,-21 21 16,21-21-16,0 0 0,1 0 0,-1 0 16,0 0-16,0 0 0,0-21 15</inkml:trace>
  <inkml:trace contextRef="#ctx0" brushRef="#br0" timeOffset="-121109.39">15071 10583 0,'0'0'0,"-22"0"0,1-21 16,21 0-16,0 0 16,0 0-16,0 0 15,21 21-15,1 0 0,-1-22 16,0 22-16,0 0 0,0 0 16,22 0-16,-22 0 0,21 0 0,-21 22 15,0-1-15,1 0 0,-1 0 0,0 0 16,0 0-16,-21 1 0,0-1 15,0 21-15,0-21 0,0 0 0,0 1 16,0-1-16,0 0 0,-21 0 0,21 0 16,-21 0-16,0-21 0,-1 22 15,1-22 1,0 0-16,21-22 16,0 1-1,0 0-15,0 0 0,0 0 16,21 0-16,0-22 0,1 22 0,-1 0 15,-21-21-15,21 20 0,0-20 16,-21 21-16,21 0 0,0 0 0,-21-1 16,22 1-16,-1 21 0,0-21 0,0 21 15,0 0 1,0 0-16</inkml:trace>
  <inkml:trace contextRef="#ctx0" brushRef="#br0" timeOffset="-120625.66">15896 10393 0,'-42'-42'31,"21"42"-15,-1 0-16,22 21 15,-21-21-15,21 21 0,-21 0 0,0 0 16,21 0-16,0 22 0,-21-22 16,0 0-16,-1 21 0,22-20 0,0 20 15,-21-21-15,21 0 0,0 0 16,0 1-16,0-1 0,0 0 16,21 0-16,1-21 15,-1 0-15,0 0 0,0 0 0,0 0 16,0 0-16,1-21 15,-1 21-15,0-21 0,0 0 0,0-1 16,-21 1-16,21 0 0,1 0 0,-22-21 16,21 20-16,-21-20 0,0 0 15,0-1-15,0 22 0,0-21 0,0 0 16,0 20-16,-21 1 0,-1 0 16,1 0-16,0 21 0,0 0 15,0 0-15,0 0 0,-1 0 0,1 0 16,0 0-16,0 21 0,21 0 15,0 0-15,-21 22 0,21-22 16,-21 0-16,21 21 0,0-20 0,0-1 16,0 0-16,0 0 0,0 0 0,0 0 15,21-21-15</inkml:trace>
  <inkml:trace contextRef="#ctx0" brushRef="#br0" timeOffset="-120313.84">16319 10414 0,'0'-21'0,"-21"0"32,0 21-32,0 0 15,21 21-15,0 0 16,-21 0-16,21 0 0,0 22 0,-21-22 15,21 0-15,0 21 0,0-20 16,0-1-16,0 0 0,-22 21 0,22-21 16,-21 1-16,21-1 15,0 0-15,0 0 16,0-42 15,21 0-31,-21 0 16,22 21-16</inkml:trace>
  <inkml:trace contextRef="#ctx0" brushRef="#br0" timeOffset="-120001.62">16362 10224 0,'0'0'0,"-64"0"31,85 0 0,1 0-31,-1 0 16,0 0-16,0 0 0,-21-22 15,21 1-15,-21 0 16,-21 0 0,0 21-1,0 0-15,0 0 0,-1 0 16,1 0-16,0 0 15,21 21-15,-21-21 0,21 21 0,0 0 16,0 1-16,0-1 16,0 0-16,21 0 15,0-21-15</inkml:trace>
  <inkml:trace contextRef="#ctx0" brushRef="#br0" timeOffset="-119412.79">17060 10393 0,'0'0'16,"-21"-21"-16,0 21 0,0-21 0,0 21 15,21-22-15,-22 22 0,1 0 16,0 0-16,0 0 0,0 0 0,-22 0 15,22 0-15,0 22 0,0-1 0,0 0 16,0 0-16,-1 0 0,1 0 16,0 1-16,0 20 0,0-21 0,21 21 15,0-20-15,0-1 0,0 21 0,0-21 16,0 0-16,0 1 16,0-1-16,21 0 0,0-21 15,0 0-15,0 0 0,1 0 0,-1 0 16,0 0-16,0 0 0,0 0 15,0 0-15,22-21 0,-22 21 0,0-21 16,0-1-16,0 1 0,1-21 0,-1 21 16,0-22-16,0 1 0,0 0 15,0-1-15,-21 1 0,22 0 0,-22-1 16,21 1-16,-21 0 0,0-1 0,0 1 16,21 0-16,-21 21 0,0-1 15,0 1-15,0 0 0,0 0 0,0 0 16,0 42 15,0 0-31,0 21 16,-21-20-16,21-1 0,0 21 0,0 0 15,0 1-15,0-22 0,0 21 16,0 1-16,0-1 0,0 0 0,0 1 16,0-1-16,0-21 0,0 21 0,21-20 15,-21-1-15,21 0 0,-21 0 16,0 0-16,21-21 0,0 0 15,1 0-15,-1 0 0</inkml:trace>
  <inkml:trace contextRef="#ctx0" brushRef="#br0" timeOffset="-118818.12">17843 10583 0,'0'22'0,"0"-1"16,-21-21 0,21 21-1,-21-21-15,0 0 32,21-21-1,0 0-31,0-1 15,0 1-15,21 21 16,-21-21-16,21 21 16,0 0-16,-21 21 31,0 0-31,0 1 16,0-1-16,0 0 0,0 0 15,0 0-15,-21-21 16,0 0-1,0 0-15,0 0 16,0 0-16,21-21 31,0 0-15,0 0-16,0 0 0,21-1 16,0 22-16,-21-21 15,21 21-15,0 0 0,0 0 16,-21 21-1,0 1-15,0-1 16,0 0-16,0 0 0,0 21 0,0-20 16,-21-1-16,21 0 0,-21 0 15,0 0-15,0 0 0,-22 1 0,22-1 16,-21-21-16,21 21 0,-22 0 16,22-21-16,0 0 0,0 21 0,0-21 15,0 0-15,-1 0 0</inkml:trace>
  <inkml:trace contextRef="#ctx0" brushRef="#br0" timeOffset="-117617.96">18986 10118 0,'22'-21'0,"-22"-1"31,0 1-31,0 0 16,21 21-16,-21-21 0,21 21 16,-21-21-16,0 0 0,0-1 31,0 44-16,0-1-15,0 21 16,0-21-16,0 0 16,0 22-16,0-22 0,-21 21 0,0 1 15,21-1-15,-22-21 0,22 21 16,0 1-16,0-1 0,-21 0 0,21-20 16,0-1-16,0 0 0,0 0 15,0 0-15,0 0 0,0 1 16,0-1-16,0-42 47,0-1-47,21 1 0,-21 0 15,22-21-15,-1 21 0,0-1 0</inkml:trace>
  <inkml:trace contextRef="#ctx0" brushRef="#br0" timeOffset="-117112.25">19452 10054 0,'0'0'0,"0"-21"0,21 0 16,-21 0-16,0 42 47,0 0-32,0 0-15,0 0 0,0 1 16,-21 20-16,0-21 0,21 0 0,0 22 15,-21-22-15,0 21 0,21-21 16,-22 22-16,22-22 0,0 0 0,0 21 16,0-21-16,0 1 0,0-1 15,0 0-15,0 0 0,0 0 16,0 0-16,22-21 0,-1 22 16,0-22-16,0 0 0,0 0 0,22 0 15,-22 0-15,21 0 0,-21 0 16,22-22-16,-1 1 0,-21 0 0,21 21 15,1-21-15,-22-21 0,0 20 0,21 1 16,-20-21-16,-1 21 0,-21-22 16,0 1-16,21 0 0,-21 21 0,0-22 15,0 1-15,0 0 0,-21-1 0,0 22 16,-1-21-16,1 21 0,-21-1 16,21 1-16,-22 21 0,22 0 15,-21 0-15,21 0 0,0 0 0,-22 0 16,22 0-16,0 21 0,0-21 15,0 22-15,-1-1 0,1 0 0,21 0 16,-21 0-16,21 0 16,0 1-16,0-1 15</inkml:trace>
  <inkml:trace contextRef="#ctx0" brushRef="#br0" timeOffset="-115833.89">20616 10097 0,'21'0'16,"1"0"-16,-1 0 0,0 0 16,0 0-16,0 0 15,0 0-15,1 0 0,-1 0 0,0 0 16,0 0-16,-21-22 16,0 1-16,-21 21 15,0-21 1,0 21-16,-1 0 0,-20 0 15,0 0-15,21 0 0,-22 0 0,1 21 16,0-21-16,-1 21 0,1-21 0,0 22 16,-1-1-16,22 0 0,0-21 15,0 21-15,0-21 0,21 21 0,0 0 16,0 1 0,21-22-16,0 0 15,21 0-15,-21 21 0,1-21 0,20 0 16,0 0-16,1 21 0,-1-21 15,0 0-15,-21 21 0,22-21 16,-1 21-16,-21-21 0,22 21 0,-22 1 16,0-22-16,0 21 0,-21 0 0,0 0 15,0 0-15,0 0 16,-21 1-16,0-22 0,0 21 16,-1-21-16,-20 21 0,21-21 0,-21 0 15,-1 0-15,1 21 0,21-21 16,-22 0-16,22 0 0,-21 0 0,21 0 15,0 0-15,-22 0 0,22 0 16,0 0-16,0 0 0,21-21 47,0 0-31,21 21-16,0-21 0,0 21 15</inkml:trace>
  <inkml:trace contextRef="#ctx0" brushRef="#br0" timeOffset="-115177.2">21124 9589 0,'0'0'0,"-21"0"15,42 0 1,0 0-16,1 0 0,-1 0 16,0-22-16,21 22 0,-21 0 15,22 0-15,-1 0 0,-21-21 0,22 21 16,-1 0-16,0 0 0,1-21 16,-22 21-16,21 0 0,0 0 0,-20 0 15,-1 0-15,0 0 0,0 0 16,0 0-16,0 0 0,-21 21 15,0 0 1,0 1-16,0-1 16,0 21-16,0-21 0,0 0 0,0 1 15,0 20-15,0-21 0,0 21 16,-21 1-16,0-22 0,21 21 0,-21 1 16,21-1-16,0 0 0,0-21 0,0 22 15,0-1-15,0 0 0,0-20 16,0 20-16,0 0 0,0 1 0,0-1 15,0 0-15,0-21 0,0 22 0,0-22 16,21 21-16,-21-21 0,21 1 16,0 20-16,-21-21 0,0 0 0,0 0 15,0 1-15,0-1 16,0 0-16,-21-21 16,0 0-16,0 0 0,0 21 0,-22-21 15,1 0-15,0 0 0,-1 0 0,1 0 16,0 0-16,-1 0 0,1 0 15,0 0-15,21 0 0,-22 0 0,22 0 16,0 0-16,0 0 0,0 0 0,-1 0 16,1 0-16,0 0 15,42 0 48,0 0-48</inkml:trace>
  <inkml:trace contextRef="#ctx0" brushRef="#br0" timeOffset="-99025.31">1418 12827 0,'0'-21'0,"0"0"15,0 0 1,0-1-16,0 1 0,0 0 16,0 0-1,-21 21-15,21-21 0,-21 21 0,0-21 16,-1 21-16,1 0 15,0 0-15,0 0 0,0 0 16,0 0-16,-1 0 0,1 0 0,-21 21 16,21 0-16,0 0 15,-22 21-15,22-20 0,0 20 0,0 0 16,0 1-16,21-1 0,0 0 16,0 1-16,0-1 0,0 21 0,0-20 15,0-1-15,0 0 0,0 1 16,0-1-16,0 0 0,0 1 15,21-1-15,0 0 0,0-20 0,0-1 16,22 0-16,-22 0 0,21 0 16,0-21-16,1 0 0,-1 0 0,0 0 15,1 0-15,-1-21 0,0 0 16,-20 0-16,20 0 0,0-1 0,-21 1 16,1 0-16,-1 0 15,0-21-15,-21 20 0,0 1 0,0 0 16,0 0-16,-42 0 0,20 0 15,-20-1-15,21 1 0,-21 0 0,-1 21 16,1 0-16,0 0 0,-1 0 16,1 0-16,0 0 0,20 21 15,-20 0-15,21 1 0,0-1 0,0 0 16,21 0-16,0 0 0,0 22 16,0-22-16,0 0 0,0 0 15,0 0-15,0 0 0,0 1 0,0-1 16,21-21-16,0 21 0,0-21 15,0 0-15,0 0 16,1 0-16,20-21 0</inkml:trace>
  <inkml:trace contextRef="#ctx0" brushRef="#br0" timeOffset="-98585.56">1968 13166 0,'0'21'47,"0"0"-47,0 0 15,22-21 32,-1-21-47,0 0 16,-21 0 0,0 0-16,0-1 0,0 1 15,0 0-15,0 0 16,-21 21-16,0 0 15,-1 0 1,22 21-16,0 0 0,-21 0 16,21 1-16,0-1 15,0 0 1,21-21 0</inkml:trace>
  <inkml:trace contextRef="#ctx0" brushRef="#br0" timeOffset="-95241.05">3852 12594 0,'0'21'32,"0"1"-32,0-1 31,21-21-15,1 0-16,-1 0 0,0 0 15,0 0-15,0 0 0,0-21 16,1-1-16,-1 22 0,0-21 0,0 0 15,0 0-15,0 0 0,1 21 16,-1-21-16,-21-1 0,0 1 0,0 0 16,0 0-16,0 0 0,-21 21 15,-1-21-15,1 21 0,-21 0 16,21 0-16,-22 0 0,1 0 0,0 0 16,-1 0-16,1 0 0,0 21 15,-1 0-15,1 0 0,0-21 0,21 21 16,-22 0-16,43 1 15,-21-1-15,21 0 0,0 0 0,0 21 16,0-20-16,0-1 0,21 0 0,0 0 16,1 0-16,-1 0 0,21 1 15,-21 20-15,22-21 0,-22 0 0,21 0 16,-21 1-16,22-1 0,-22 0 16,21 0-16,-21 0 0,0 0 0,22 1 15,-22-1-15,-21 0 0,21 0 16,-21 0-16,21 0 0,-21 1 0,0-1 15,0 0-15,-21 0 0,0 0 16,0 0-16,0 1 0,-22-1 16,1-21-16,0 21 0,-1 0 15,-20-21-15,20 0 0,-20 21 16,-1-21-16,22 0 0,0 0 0,-1 0 16,1 0-16,0-21 0,21 21 0,-22-21 15,22 0-15,0 0 0,0-1 16,0 1-16,21 0 0,0 0 0,0 0 15,0 0-15,0-22 0,0 22 16,0 0-16,21 0 0,-21 0 16,42 21-16,-21-22 0,0 22 15,22-21-15,-1 21 0,-21 0 16</inkml:trace>
  <inkml:trace contextRef="#ctx0" brushRef="#br0" timeOffset="-94801.1">4339 13145 0,'21'0'16,"0"0"-16,1 0 15,-1-22-15,0 1 16,0 0-16,0-21 15,0 21-15,1-1 0,-1 1 0,0 0 16,-21-21-16,0 21 0,0-1 16,0 1-16,0 0 0,0 0 0,-21 0 15,0 0-15,-1 21 0,1 0 16,0 0-16,0 0 0,-21 0 0,20 0 16,1 21-16,0 0 0,0 0 15,0 0-15,0 22 0,-1-22 0,22 21 16,0 0-16,0 1 0,0-22 15,0 21-15,0 1 0,0-22 0,0 21 16,0-21-16,0 0 0,0 1 0,22-1 16,-1 0-16,0-21 15,21 21-15,-21-21 0,1 0 16,20 0-16,-21 0 0,21 0 16,1-21-16,-22 21 0,21-21 0,-21 0 15,22-1-15,-22 1 0,21-21 0,-21 21 16,22-22-16,-22 1 0,0 0 15</inkml:trace>
  <inkml:trace contextRef="#ctx0" brushRef="#br0" timeOffset="-94537.25">5016 12404 0,'0'0'16,"0"-21"-16,0-43 16,0 43-16,0 0 15,0 42 1,0 0-16,0 21 0,0-20 15,0 20-15,0-21 0,0 21 0,-21 1 16,21-1-16,-21 22 0,21-22 16,-21 21-16,21-20 0,0-1 0,-21 22 15,21-22-15,-21 0 0,21 1 0,0-1 16,0-21-16,0 21 0,0-20 16,0-1-16,0 0 0,0 0 15,21-21 1,0 0-16,0 0 15,0-21-15,0 0 0,1 0 0,-22-1 16</inkml:trace>
  <inkml:trace contextRef="#ctx0" brushRef="#br0" timeOffset="-93692.28">5143 12933 0,'0'0'0,"0"21"0,-21-21 16,21 21-16,-21 0 0,21 1 15,0-1 1,21-21 0,0 0-16,1 0 0,-1 0 15,21 0-15,-21 0 0,22-21 16,-22-1-16,21 22 0,-21-21 0,22 0 16,-22 0-16,21 0 0,-21 0 15,0-1-15,-21 1 0,0 0 0,0 0 16,0 0-16,0 0 0,0-1 15,-21 1-15,0 21 0,0 0 0,0 0 16,0 0-16,-22 0 0,22 0 0,0 0 16,-21 21-16,20 1 0,1 20 15,0-21-15,0 0 0,21 22 0,0-1 16,-21-21-16,21 21 16,0-20-16,0 20 0,0-21 0,0 0 15,0 0-15,21 1 0,0-1 0,0 0 16,0-21-16,1 0 0,20 21 15,0-21-15,1 0 0,-1 0 0,0 0 16,1 0-16,20-21 0,-21 21 0,1-21 16,20 0-16,-42-1 0,22 1 15,-1 0-15,-21 0 0,0-21 0,-21 20 16,0 1-16,22-21 0,-22 21 16,0 0-16,0-1 0,0-20 0,0 21 15,0 0-15,-22 21 0,1 21 31,21 0-15,0 0-16,0 0 0,0 1 16,0 20-16,0-21 0,-21 0 0,21 22 15,0-22-15,0 0 0,0 0 0,0 21 16,0-20-16,0-1 16,0 0-16,0 0 15,-21-21 1,21-21-1,0 0-15,0 0 16,0-1-16,0 1 0,0 0 16,0-21-16,0 21 0,21-22 0,-21 1 15,21 21-15,0-22 0,22 22 16,-22-21-16,21 21 0,1 0 16,-1-1-16,0 1 0,-21 0 0,22 21 15,-1 0-15,0 0 0,-20 21 0,-1-21 16,21 21-16,-21 1 0,-21-1 15,21 21-15,-21-21 0,0 0 0,0 22 16,0-22-16,0 0 0,0 0 0,0 0 16,0 22-16,-21-22 15,21 0-15,-21 0 0,21 0 16,0 1-16,21-44 31,0 1-15</inkml:trace>
  <inkml:trace contextRef="#ctx0" brushRef="#br0" timeOffset="-91439.76">7197 12764 0,'0'0'0,"0"-22"0,0 1 0,0 0 0,0 0 0,0 0 15,0 0-15,-22-1 0,1 22 16,0-21-16,0 0 0,0 21 16,0 0-16,-1 0 0,-20 0 0,21 0 15,-21 0-15,20 0 0,-20 21 0,21 0 16,0 22-16,-22-22 0,22 21 16,0 1-16,0-22 0,0 21 0,0 0 15,-1 1-15,1-1 0,0 0 0,21-20 16,0 20-16,0-21 0,0 0 15,0 0-15,0 1 0,21-1 0,0-21 16,1 0-16,20 0 0,-21 0 0,21 0 16,-20 0-16,20 0 0,-21-21 15,21-1-15,-20 1 0,20 0 16,-21 0-16,21-21 0,-20 20 0,-1-20 16,0 0-16,0-1 0,0 1 15,0-21-15,1 20 0,-22 1 0,0 0 16,0-22-16,21 22 0,-21-1 15,0 1-15,0 0 0,0 21 0,0-22 16,0 22-16,0 0 0,0 0 0,0 0 16,0 42 15,0 0-31,0 0 0,0 0 16,-21 22-16,21-22 0,0 21 15,0 0-15,0 1 0,0-1 0,0-21 16,0 22-16,0 20 0,0-42 0,0 22 15,0-1-15,0 0 0,0 1 16,0-22-16,0 21 0,0-21 0,21 0 16,-21 1-16,21-1 0,-21 0 0,21 0 15,0-21-15,0 0 16,1 0-16,-1 0 0,0 0 16,0-21-16,0 0 0,0 0 0,1-1 15,-1 1-15,0 0 0,0 0 16,-21-21-16,21 20 0,-21-20 15,21 21-15,-21-21 0,0 20 0,0 1 16,0 0-16,0 0 0,0 0 16,0 0-16,-21 21 15,0 0-15,21 21 32,0 0-17,21-21 1,0 0-16,1 0 0,-1 0 0,0 0 15,0 0-15,0-21 0,0 21 0,1 0 16,-1-21-16,0 21 16,0 0-16,-21 21 31,0 0-15,0 0-16,0 0 0,0 0 15,-21 1-15,21 20 0,0-21 0,0 0 16,0 0-16,-21 22 0,21-22 15,0 0-15,0 0 0,0 0 0,0 1 16,0-1-16,21-21 16,0 21-16,0-21 0,0 0 15,22 0-15,-22 0 0,0 0 0,21 0 16,-20-21-16,20 21 0,-21-21 16,0-1-16,0 1 0,1 0 15,-1 0-15,0 0 0,0-22 0,0 22 16,0-21-16,-21 21 0,0 0 0,22-1 15,-22 1-15,0 0 0,21 0 16,-21 0-16,0 0 16,-21 21-1,21 21-15,-22 0 16,1 0-16,21 0 0,0 22 0,0-22 16,-21 0-16,21 0 0,0 0 0,0 22 15,0-22-15,0 0 0,0 0 16,0 0-16,0 0 15,21-21-15,0 22 0,1-22 16,-1 0-16,0 0 0,0 0 16,0 0-16,0 0 0,22 0 0,-22 0 15,0 0-15,0-22 0,0 1 0,1 21 16,-1-21-16,0 0 0,0 0 16,-21 0-16,0-1 0,0-20 0,0 21 15,0-21-15,0 20 0,0-20 0,0 21 16,0-21-16,0 20 0,-21 1 15,0 0-15,0 0 0,-1 0 0,1 21 16,0 0-16,0 0 0,0 0 16,0 0-16,-1 21 15,1 0-15,21 0 0,-21 0 0,21 1 16,-21-1-16,21 21 0,-21-21 0,21 0 16,0 22-16,0-22 0,0 0 15,0 0-15,0 0 0,21 1 0,0-1 16,0 0-16,0 0 15,1-21-15,-1 0 0,0 0 0,0 0 16,0 0-16,0 0 0,22 0 0,-22 0 16,21 0-16,-21-21 0,1 21 15,20-21-15,-21 0 0,21-1 0,-20 1 16,-1 0-16,0-21 0,0 21 0,0-1 16,0 1-16,-21 0 15,0 0-15,22 0 0,-22 0 16,21 21-16,-21-22 15,0 44 1,0-1-16,0 0 16,0 0-16,0 0 0,0 0 15,0 1-15,0-1 0,0 21 16,0-21-16,0 0 0,0 1 0,0-1 16,0 0-16,0 0 0,21 0 0,0-21 15,0 21-15,0 1 0,1-22 16,20 21-16,0-21 0,-21 0 15,22 0-15,-1 0 0,0 0 0,1 0 16,-1 0-16,0 0 0,-20 0 16,20-21-16,-21 21 0,0-22 0,0 1 15,1 0-15,-1 0 0,0 0 16,-21 0-16,0-1 0,21-20 0,-21 21 16,0 0-16,0-22 0,0 22 0,0 0 15,0 0-15,0 0 0,0 0 16,0-1-16,-21 22 15,0 0-15,0 0 16,-1 0-16,1 0 0,0 22 16,0-1-16,0 0 0,0 0 0,-1 0 15,22 0-15,-21 1 0,21-1 16,-21 0-16,21 0 0,0 0 16,0 0-16,0 1 0,0-1 0,0 0 15,0 0-15,0 0 0,21-21 16,0 21-16,1-21 15,-1 0-15,0 0 0,0 0 16,0-21-16,0 21 0,1-21 16,-22 0-16,21 0 0,0-22 15,0 22-15,-21-21 0,21 0 16,-21-1-16,21 1 0,-21 0 0,22-1 16,-22 1-16,0-22 0,0 22 15,21 0-15,-21-22 0,21 22 0,-21 0 16,0-1-16,0 22 0,0-21 0,21 21 15,-21-1-15,0 1 0,0 0 16,0 42 15,-21 0-31,21 1 0,0-1 16,0 21-16,0 0 0,0 1 0,0-1 16,0 0-16,0 1 0,0-1 15,0 22-15,0-22 0,0 0 0,0 1 16,0-1-16,0 0 0,0 1 15,0-1-15,0 0 0,0-21 16,21 1-16,0 20 0,-21-21 0,21-21 16,1 21-16,-1 0 0,0-21 0,0 0 15,21 0-15,-20 0 0,-1 0 16,0 0-16,21-21 0,-21 0 0,1 0 16,20 21-16,-21-42 0,0 20 0,0 1 15,1 0-15,-1-21 0,0 21 16</inkml:trace>
  <inkml:trace contextRef="#ctx0" brushRef="#br0" timeOffset="-91192.9">9059 12277 0,'0'0'0,"-21"0"0,0 0 0,0 0 0,0 0 16,21 21-16,-22-21 0,22 21 31,22-21 0,-1 0-31,0 0 16</inkml:trace>
  <inkml:trace contextRef="#ctx0" brushRef="#br0" timeOffset="-90576.16">11091 12637 0,'-21'0'0,"42"0"0,-84 0 16,20 0-16,22 0 15,0-22-15,0 22 0,0 0 16,42 0 0,0 0-16,0 0 15,22 0-15,-1 0 0,21 0 0,-20 0 16,41 0-16,-20 0 0,-1 0 16,22 0-16,0 22 0,-1-22 15,1 0-15,0 0 0,-1 0 0,22 0 16,-21 0-16,-22 0 0,22 21 0,-21-21 15,-22 0-15,0 0 0,1 0 16,-22 0-16,0 0 0,0 0 0,-21-21 31,0-1-15,0 1-16,-21 21 0,0-21 16,0 21-16,21-21 0,-22 21 15</inkml:trace>
  <inkml:trace contextRef="#ctx0" brushRef="#br0" timeOffset="-90125.51">12065 12383 0,'0'0'0,"-21"-22"31,42 22 0,0 22-31,0-1 16,22-21-16,-1 0 0,-21 0 15,21 21-15,1-21 0,-1 0 16,0 0-16,-20 0 0,20 0 0,-21 21 16,21-21-16,-20 0 0,-1 0 15,0 0-15,-21 21 31,-21-21-15,21 21-16,-21-21 0,-1 22 0,1-22 16,0 21-16,0 0 0,0 0 0,-22 0 15,22 0-15,0 1 16,-21 20-16,-1-21 0,22 21 0,-21 1 0,0-22 16,20 21-16,-20-21 0,21 22 15,0-22-15,0 0 0,-1 0 16,22 0-16,0 1 0,-21-22 0,21 21 15,0 0-15,0-42 47,21 21-47</inkml:trace>
  <inkml:trace contextRef="#ctx0" brushRef="#br0" timeOffset="-81617.72">13843 11790 0,'-21'0'0,"0"0"0,-1 0 16,44 0 46,-1 0-62,0 0 0,21 0 16,1 0-16,-1-21 0,0 21 15,1 0-15,-1 0 0,0 0 0,1 0 16,-1-21-16,-21 21 0,0 0 0,0 0 16,1 0-16,-44 0 15,-20 0 1,21 0-16,-21 21 0,-1-21 16,1 0-16,0 0 0,-1 0 0,22 0 15,-21 0-15,-1 0 0,22 0 16,0 0-16,0 0 0,0 0 0,0 0 15,-1 0-15,1 0 16,21 21 47,0 0-48,0 0-15,0 0 16,0 1-16,-21-1 15,21 21-15,0-21 0,-21 0 0,21 22 16,0-22-16,0 21 0,0 1 16,0-22-16,0 21 0,0 0 0,0 1 15,0-1-15,0 0 0,0-20 16,0 20-16,0 0 0,0 1 16,0-1-16,-21 0 0,21 1 0,0-1 15,-21 0-15,21 1 0,0-1 0,0 0 16,-22 1-16,22-22 0,0 21 15,0 0-15,0 1 0,0-22 0,0 21 16,0-21-16,0 22 0,0-22 16,0 0-16,22 0 0,-1 0 0,-21 1 15,21-22-15,0 21 0,0-21 0,0 0 16,22 21-16,-22-21 16,0 0-16,0 0 0,22 0 0,-22 0 15,0 0-15,21-21 0,-21 21 0,22-21 16,-22 21-16,21-22 0,-21 22 15,1-21-15,-1 0 0,0 21 0,0-21 16,0 21-16,0-21 0,-21 0 0,22 21 16,-1-22-16,0 1 15,-21 0-15,21 21 0,-21-21 0</inkml:trace>
  <inkml:trace contextRef="#ctx0" brushRef="#br0" timeOffset="-77533.99">14668 12361 0,'0'0'0,"0"-21"16,0 0-1,22 21-15,-22-21 16,0 42 0,0 0-1,0 0-15,0 22 0,0-22 16,-22 0-16,22 21 0,-21-20 15,21 20-15,0 0 0,-21-21 0,0 22 16,21-22-16,-21 21 0,21-21 16,0 22-16,0-22 0,-21 0 15,21 0-15,0 0 0,0 1 0,0-1 16,0 0-16,21-42 47,-21 0-47,21-1 15,-21 1-15,0 0 0,0 0 0,21 0 16,-21-22-16,21 22 0,-21-21 16,0 0-16,0 20 0,21-20 0,-21 0 15,22 21-15,-22-22 0,21 22 0,-21-21 16,21-1-16,0 22 16,-21 0-16,21 0 0,0 0 0,-21 0 15,22-1-15,-1 22 0,0 0 16,0 0-16,0 0 0,0 22 15,-21-1-15,22 0 0,-1 21 0,0-21 16,0 22-16,-21-1 0,21 0 16,-21 1-16,21-1 0,-21 0 0,22 1 15,-22-1-15,0 0 0,0 1 0,0-22 16,0 21-16,0-21 0,0 1 16,0-1-16,0 0 0,0 0 0,0 0 15,-22-21 16,22-21-31,-21 21 0,0-21 16,21 0-16</inkml:trace>
  <inkml:trace contextRef="#ctx0" brushRef="#br0" timeOffset="-76897.17">14626 12742 0,'0'0'0,"21"-21"31,0 21-15,1 0-16,-1 0 0,21-21 0,-21 21 0,22 0 16,-22-21-16,21 0 15,0 21-15,22-21 0,-22 21 0,1-22 16,20 22-16,-21-21 0,1 0 0,-1 21 16,0-21-16,-20 21 0,-1-21 15,0 21-15,0 0 0,0 0 0,-21-21 16,0 42 15,0 0-31,0 0 0,-21 0 16,21 0-16,0 1 0,0-1 15,0 0-15,0 0 0,0 0 0,0 0 16,0 1-16,0-1 0,0 0 0,0 0 16,0 0-16,0 0 15,0 1 1,-21-44 15,0 1-31,21 0 16,0 0-16,0 0 0,0 0 15,0-1-15,0-20 0,0 21 0,0 0 16,21 0-16,0-22 0,0 22 0,0 0 16,22 0-16,-22 0 0,21 21 15,1-22-15,-1 1 0,0 21 0,-21 0 16,22 0-16,-1 0 0,0 0 15,-20 21-15,20 1 0,-21-1 16,0 0-16,0 0 0,1 0 0,-22 22 16,0-22-16,0 0 0,0 0 15,0 21-15,0-20 0,0-1 0,-22 0 16,1 0-16,0 0 0,0 0 16,0-21-16,21 22 15,21-44 16,0 1-31,0 21 16,0-21-16,22 0 0,-22 0 0</inkml:trace>
  <inkml:trace contextRef="#ctx0" brushRef="#br0" timeOffset="-74737.16">16658 12531 0,'0'-21'0,"0"42"0,0-64 0,0 22 15,0 0-15,0 0 16,0 0-16,-21 0 0,0 21 0,0-22 16,-1 22-16,1 0 0,-21 0 0,21 0 15,0 0-15,-22 0 0,22 0 16,-21 22-16,21-22 0,-22 21 0,22 0 16,0 21-16,0-21 0,0 1 15,-1-1-15,1 21 0,21-21 16,0 22-16,0-22 0,0 0 0,0 21 15,0-21-15,0 1 0,0-1 0,0 0 16,21 0-16,1 0 0,20-21 16,-21 0-16,0 0 0,22 0 0,-22 0 15,21 0-15,-21 0 0,22 0 16,-22-21-16,21 0 0,-21 0 0,0 0 16,22-22-16,-22 22 0,0-21 0,0 21 15,0-22-15,1 1 0,-1 0 16,0-1-16,0 1 0,-21 0 0,0-1 15,0 1-15,21-22 0,-21 22 16,0 0-16,0 21 0,0-22 16,0 22-16,0 0 0,0 0 0,0 0 15,0 42 1,0 0 0,0 0-16,-21 21 0,21-20 0,0 20 15,0 0-15,0 1 0,0-1 16,0 0-16,0 1 0,-21-1 0,21 0 15,0 1-15,0-22 0,0 21 16,0-21-16,0 22 0,0-22 0,0 0 16,0 0-16,0 0 0,0 0 0,21 1 15,0-1-15,0-21 16,1 0-16,-1 0 0,21 0 16,-21 0-16,0 0 0,22-21 0,-22-1 15,21 1-15,-21 0 0,1 0 16,20 0-16,-21 0 0,0-22 0,0 22 15,1 0-15,-22 0 0,21-22 0,-21 22 16,0 0-16,0 0 0,0 0 16,-21 0-16,-1 21 0,1 0 15,0 0-15,0 0 16,42 0 15,0 0-15,0 0-16,1 0 0,20 0 0,-21 0 15,0 0-15,0 0 0,1 0 0,-1 0 16,0 0-16,-21 21 16,21-21-16,-21 21 0,0 0 0,0 0 15,0 0-15,0 1 0,0-1 0,0 0 16,-21 0-16,21 0 0,0 0 16,0 1-16,0-1 0,0 0 0,0 0 15,0 0-15,0 0 16,0 1-16,21-22 0,0 0 0,0 0 15,22 21-15,-22-21 0,0 0 16,21 0-16,-20 0 0,20-21 16,-21-1-16,21 1 0,-20 0 0,20 0 15,-21 0-15,0 0 0,0-1 0,1 1 16,-1 0-16,0 0 0,0 0 16,-21 0-16,0-1 0,0 1 0,0 0 15,0 0-15,0 42 47,-21 0-47,21 0 0,-21 1 16,21-1-16,0 0 0,0 0 0,0 0 15,0 0-15,0 1 0,0-1 16,0 0-16,0 0 0,0 0 16,21 0-16,0-21 0,-21 22 0,21-22 15,0 0-15,1 0 0,-1 0 0,0 0 16,0 0-16,21-22 0,-20 1 15,-1 21-15,0-21 0,21 0 0,-21 0 16,1 0-16,-1-22 0,0 22 16,0 0-16,-21-21 0,0 20 0,0-20 15,0 21-15,0-21 0,0 20 16,0-20-16,-21 21 0,21 0 0,-21 0 16,0 21-16,-22-22 0,22 22 0,0 0 15,-21 0-15,20 0 0,1 0 16,-21 22-16,21-22 0,0 21 15,-1 0-15,1 21 0,0-21 0,21 1 16,0 20-16,0-21 0,0 21 0,0-20 16,0-1-16,0 21 0,0-21 15,0 0-15,0 1 0,21-1 0,0 0 16,1 0-16,-1 0 0,21-21 0,-21 0 16,22 21-16,-22-21 0,21 0 15,0 0-15,22 0 0,-22 0 0,1 0 16,-1-21-16,0 0 0,1 0 15,-1 0-15,-21 0 0,21-1 16,-20 1-16,-1 0 0,0 0 0,0 0 16,0 0-16,-21-1 0,0 1 15,21 0-15,-21 0 0,22 0 16,-22 0-16,0 42 31,0 0-31,0 0 0,0 0 16,0 0-16,0 1 0,0-1 0,0 0 15,0 0-15,0 0 0,0 0 16,21 1-16,0-22 0,0 21 0,0 0 16,0-21-16,1 21 0,20-21 15,-21 0-15,21 0 0,1 0 16,-1 0-16,0 0 0,22 0 0,-22 0 16,1 0-16,-1-21 0,0 0 15,1 21-15,-1-21 0,-21-1 0,21 1 16,-20 0-16,-1-21 0,0 21 0,0-1 15,-21 1-15,0-21 0,0 21 16,0 0-16,0-1 0,0 1 0,0 0 16,0 0-16,-21 0 0,0 21 0,0 0 15,-1 0-15,1 0 0,0 0 16,0 0-16,0 0 0,0 21 16,-22 0-16,22 0 0,0 0 0,0 22 15,0-22-15,-1 0 0,1 21 16,21 1-16,0-1 15,0-21-15,0 64 16,0-64-16,21 0 16,1-21-16,-1 0 0,0 0 0,0 0 15,0 0-15,0 0 16,1 0-16,-1 0 0,0 0 0,0-21 16,0 0-16,0 0 0,-21 0 15,22-1-15,-1 1 0,0-21 0,-21 21 16,21-22-16,-21 1 0,21-21 15,-21 20-15,21 1 0,1-22 0,-22 1 16,21 21-16,0-22 0,-21 22 16,21-1-16,-21 1 0,0 0 0,0-1 15,21 22-15,-21 0 0,0 0 0,0 0 16,0 0-16,-21 21 16,0 0-1,21 21-15,-21 0 16,21 21-16,-21-21 0,21 22 15,-22-1-15,22 0 0,0 22 0,0-22 0,0 22 16,0-22-16,0 0 0,0 1 16,0 20-16,0-20 0,0-22 15,0 21-15,0 0 0,0-20 0,22-1 16,-1 0-16,0 0 0,-21 0 16,21 0-16,0-21 0,0 0 0,1 0 15,-1 0-15,21 0 0,-21 0 0,0 0 16,1 0-16,20 0 0,-21-21 15,0 21-15,0-21 0,22 0 0,-22 0 16,0 0-16,0-1 0,0 1 16,1 0-16,-22 0 0,21-21 0,-21 20 15,21 1-15,-21 0 0,0 0 16,0-21-16</inkml:trace>
  <inkml:trace contextRef="#ctx0" brushRef="#br0" timeOffset="-74453.33">18902 11790 0,'0'0'0,"-64"21"16,64 0 46,21-21-46,1 0 0,-1 0-1</inkml:trace>
  <inkml:trace contextRef="#ctx0" brushRef="#br0" timeOffset="-69805.65">21971 11875 0,'0'0'0,"0"-22"16,0 1-1,21 0 1,-21 0 15,0 0-31,21 21 16,-21-21-16,21-1 15,-21 1 1,0 0-16,0 0 16,0 0-1,0 0 1,0 42 31,0 0-32,-21 0-15,21 0 0,-21 22 0,21-22 16,0 21-16,-21 0 0,0 22 0,0-22 16,-1 22-16,22-22 0,-21 0 15,0 1-15,0-1 0,0 0 0,0 1 16,-1-22-16,1 21 0,21-21 15,-21 1-15,21-1 0,-21 0 0,21 0 16,-21-21-16,21-21 31,21 21-15,0-21-16,0 0 0,0-1 16,1 1-16,-22 0 0,21 21 15,0-21-15,0 0 0,0 0 0,0 21 16,1 0-16,-1-22 0,0 22 15,0 0-15,0 0 0,0 0 0,1 0 16,20 0-16,-21 0 0,0 0 16,0 0-16,1 0 0,20 0 0,-21 0 15,0 0-15,0 0 0,1 0 0,-1 0 16,0 0-16,0 0 0,0 0 16,0 0-16,1-21 0,-1 0 15,-21 0-15,0 0 16,0 0-16,0-1 15,0 1-15,0 0 0,0-21 0,0 21 16,0-1-16,0 1 0,0 0 16,0 0-16,0 0 0,0 0 0,0 42 47,0 0-47,0 0 0,-21 21 0,21-20 15,0 20-15,0 0 0,-22 1 0,22-22 16,-21 21-16,0 0 0,21 1 15,0-22-15,0 21 0,-21-21 0,21 1 16,0-1-16,-21 0 0,21 0 16,0 0-16,0 0 0,0 1 15,21-22 32,-21-22-47,21 22 0,0-21 0,-21 0 16,21 0-16,1 21 0</inkml:trace>
  <inkml:trace contextRef="#ctx0" brushRef="#br0" timeOffset="-69400.04">22923 12171 0,'0'42'15,"-21"-21"-15,21 1 32,0-1-32,21-21 15,1 0 1,-1 0-16,0 0 16,0 0-16,0 0 0,-21-21 0,21-1 15,-21 1-15,22 21 16,-22-21-16,0 0 0,0 0 15,0 0-15,0-1 0,-22 22 16,1-21-16,0 21 16,0 0-16,0 0 0,0 0 15,-1 21-15,22 1 0,-21-1 16,21 0-16,0 0 16,0 0-16,0 0 0,0 1 31,21-22-31,1 0 15,-1 0-15,-21-22 0,21 22 16,0 0-16</inkml:trace>
  <inkml:trace contextRef="#ctx0" brushRef="#br0" timeOffset="-68620.49">23982 11684 0,'0'21'47,"-21"0"-32,21 1-15,-22-1 0,22 0 0,-21 21 16,0-21-16,0 22 0,0-1 16,0 0-16,-1 1 0,1-1 0,-21 0 15,21 1-15,-22-1 0,22-21 16,0 22-16,-21-22 0,21 0 0,-1 0 16,1 0-16,21 0 0,-21-21 15,21 22-15,21-44 31,0 1-31,1 0 16,-1 0-16,0 21 16,0-21-16,0 0 0,22 21 0,-22-22 15,0 22-15,0 0 0,0 0 16,0 0-16,1 0 0,-1 0 0,0 0 16,0 0-16,0 0 0,0 0 0,1 0 15,-1 0-15,0 0 0,0 0 16,0 0-16,0 0 0,1 0 0,-1 0 15,0 0-15,0 0 16,0 0-16,-21-21 0,21 0 16,1 0-16,-22 0 15,0 0-15,0-1 16,21 1-16,-21 0 0,0 0 0,0 0 16,0 0-16,0-1 0,0 1 15,21 0-15,-21 0 0,0 42 31,0 0-31,-21 0 0,0 1 16,21-1-16,0 21 0,-22-21 0,1 22 16,0-1-16,21-21 0,-21 21 15,0-20-15,21 20 0,-21-21 0,21 0 16,-22 0-16,22 1 0,-21-1 16,21 0-16,0 0 0,0 0 15,0 0-15,0 1 0,0-44 63,0 1-48,0 0-15</inkml:trace>
  <inkml:trace contextRef="#ctx0" brushRef="#br0" timeOffset="-67437.19">21082 11705 0,'0'0'16,"21"0"-16,0 0 0,-21-21 16,21 21-1,-21-21-15,22 21 0,-1 0 16,-21-21 0,21 21-16,-42 21 46,0 0-46,-1-21 0,1 21 16,0 0-16,0 1 0,0-1 0,0 21 16,-22-21-16,22 22 0,-21-22 0,-1 21 15,1-21-15,0 0 0,21 22 16,-22-22-16,1 0 0,0 0 16,20 0-16,-20 1 0,21-1 15,0-21-15,0 0 0,-1 21 0,1-21 16,21-21 31,21 21-32,1 0-15,-1 0 16,0 0-16,0 21 0,0-21 0,22 21 16,-1 0-16,-21 0 0,21 1 15,1-22-15,-1 21 0,0 0 0,1 0 16,-22 0-16,21 0 0,-21-21 0,22 22 15,-22-1-15,21-21 16,-21 21-16,1-21 0,-1 0 0,0 0 16,0 21-16,-21 0 31,0-42 0,21 0-15,0 0-16</inkml:trace>
  <inkml:trace contextRef="#ctx0" brushRef="#br0" timeOffset="-66384.41">24490 11176 0,'0'0'0,"-21"0"16,21-21 0,21 21-1,0 0 1,0 0-16,21 0 0,-20 0 0,20 0 15,0 0-15,1 0 0,-1 0 16,0 21-16,1-21 0,-1 0 0,0 0 16,-21 0-16,22 0 15,-1 0-15,-21 0 0,0 0 0,1 0 16,-1 0-16,0 0 0,0 0 31,-21 21-15,0 0-16,0 1 15,0-1-15,0 0 0,0 0 16,0 0-16,0 22 0,0-22 16,-21 0-16,21 21 0,-21-21 0,21 22 15,0-1-15,0-21 0,-21 22 16,21-1-16,-22 0 0,22 1 0,0-1 16,0 0-16,0 1 0,0-1 15,0 0-15,0 22 0,0-22 16,-21 0-16,21 1 0,0-1 0,0 0 15,0 1-15,0-22 0,0 21 0,-21 1 16,21-22-16,0 0 0,0 21 16,0-21-16,0 1 0,0-1 0,0 0 15,0 0-15,0 0 0,0 0 16,0 1-16,0-1 0,0 0 16,0 0-16,-21 0 15,0-21-15,21 21 0,-43 1 16,22-22-16,0 21 15,0-21-15,-43 0 0,22 0 16,21 0-16,-21 0 0,-1 0 16,1 0-16,0 0 0,-1 0 0,1 0 15,0 0-15,20 0 0,-20 0 16,21 0-16,-21 0 0,20 0 0,1 0 16,0 0-16,0 0 0,0 0 15,0 0 1,21-21 31</inkml:trace>
  <inkml:trace contextRef="#ctx0" brushRef="#br0" timeOffset="-36529.22">1376 14732 0,'0'0'0,"-21"0"16,-1-21-16,1 0 0,0 21 16,0-21-16,0-1 0,0 1 0,-1 0 15,1 0-15,0 0 16,0 21-16,21 21 31,0 0-15,0 0-16,0 0 0,0 1 15,21-1-15,-21 0 16,21 0-16,0 0 0,-21 0 0,22 1 16,-1-1-16,0-21 0,0 21 0,0-21 15,0 0-15,22 0 16,-22 0-16,21 0 0,-21 0 0,22 0 16,-22 0-16,21-21 0,-21 0 15,22 21-15,-22-22 0,0 1 0,0 0 16,0 0-16,1 0 0,-1 0 15,-21-1-15,0 1 0,0 0 0,0 0 16,0 0-16,0 0 0,0-1 16,-21 22-1,-1 22 1,22-1-16,-21 0 16,21 0-16,0 0 0,0 0 0,-21 22 15,21-1-15,-21 0 16,21 1-16,0-1 0,-21 0 0,0 1 15,-1 20-15,1 1 0,21-1 16,-21-20-16,0 20 0,21 1 0,0-22 16,-21 0-16,21 1 0,-21-1 15,21-21-15,0 21 0,0-20 0,0-1 16,0 0-16,0 0 16,0-42 15,0 0-31,0 0 15,0-1-15,0 1 0,0 0 16,0 0-16,0 0 0</inkml:trace>
  <inkml:trace contextRef="#ctx0" brushRef="#br0" timeOffset="-36181.64">1058 15282 0,'0'0'15,"21"0"17,1 0-32,20 0 15,-21 0-15,21 0 16,1 0-16,-1 0 0,22-21 0,-22 21 16,21 0-16,-20 0 0,-1 0 15,0-21-15,1 21 0,-1 0 0,0 0 16,-20 0-16,-1 0 0,0 0 15,0 0-15,0 0 0,-21-21 94,0 0-78</inkml:trace>
  <inkml:trace contextRef="#ctx0" brushRef="#br0" timeOffset="-35745.32">2328 15092 0,'-42'42'31,"63"-42"16,0 0-31,0 0-1,-21-21-15,0 0 16,-21 0 0,0 21-1,0 0-15,0 0 16,0 21-16,-1 0 16,22 0-1,0 0-15,0 1 16,0-1-1,0-42 17,22 21-17,-22-22-15</inkml:trace>
  <inkml:trace contextRef="#ctx0" brushRef="#br0" timeOffset="-32513.65">3852 14478 0,'0'0'0,"-21"0"0,21-21 0,0 0 15,0 0 1,0-1-16,-21 1 0,21 0 16,0 0-16,0 0 15,0 0-15,-21 21 16,21-22-16,-21 22 31,21 22-15,0-1-16,0 0 0,0 21 15,0 1-15,0-1 0,0 0 16,0 1-16,0 20 0,0 1 0,-22-22 16,22 21-16,-21-20 0,21 20 15,0-20-15,-21 20 0,0-21 16,21 22-16,-21-22 0,0 1 0,21-1 16,-22 0-16,22 1 0,0-22 15,0 0-15,0 0 0,0 0 0,0 0 16,22-42-1,-22 0 1,21 0-16,0 0 0,0-22 16,0 22-16,0-21 0,1 0 0,-1-1 15,0 1-15,0 0 0,0-1 16,0 22-16,1-21 0,-1-1 0,0 22 16,-21-21-16,21 21 15,0 0-15,-21-1 0,21 22 16,1 0-16,-22 22 15,0-1 1,0 0-16,0 0 0,0 21 0,0-20 16,0-1-16,0 21 0,0-21 15,0 22-15,21-1 0,-21-21 0,0 21 16,21-20-16,-21-1 0,21 0 16,-21 0-16,0 0 0,21 0 0,0-21 15,1 0-15,-1 0 16,0 0-16,0 0 0,0 0 0,0 0 15,1-21-15,20 0 0,-21 0 16,0-21-16,22 20 0,-22-20 16,0 0-16,21 21 0,-21-22 0,-21 1 15,22 0-15,-22 20 0,21-20 16,-21 0-16,0-1 0,0 1 0,0-21 16,0 20-16,0 1 0,0 21 15,0-22-15,0 1 0,0 21 0,0 0 16,0 0-16,0-1 0,0 1 15,0 42 1,-21 1-16,21-1 16,0 21-16,0-21 0,0 22 0,0-1 15,0 21-15,0-20 0,-22-1 16,22 0-16,0 22 0,-21-22 16,21 1-16,0-1 0,0 0 0,0 1 15,0-22-15,0 21 0,0 0 16,0-20-16,0 20 0,0-21 0,0 0 15,21-21-15,1 21 0,-1-21 16,0 0-16,0 0 0,21 0 0,-20 0 16,20 0-16,-21-21 0,21 0 0,-20 0 15,20 0-15,-21 0 0,0-22 16,22 22-16,-22 0 0,0-21 16,-21 20-16,21 1 0,0-21 0,-21 21 15,0 0-15,0-1 0,0 1 16,0 0-16,0 42 31,0 0-15,0 1-16,0-1 0,-21 0 15,21 0-15,0 0 0,0 0 0,0 1 16,0-1-16,0 0 0,0 0 0,0 0 16,0 0-16,21-21 15,-21 22-15,21-22 0,1 0 16,-1 0-1,0 0-15,0-22 0,0 1 16,-21 0-16,21 0 0,-21 0 16,0 0-16</inkml:trace>
  <inkml:trace contextRef="#ctx0" brushRef="#br0" timeOffset="-32156.78">5101 14457 0,'0'0'16,"-21"0"-16,0 0 16,21 21-16,-21 0 15,21 0-15,0 1 0,0-1 16,0 0-16,21-21 16,0 0-1,0 0-15,0 0 16,0 0-16,-21-21 0,0 0 15,22 21-15,-22-22 16,0 1-16,0 0 0,-22 21 16,1-21-16,0 21 15,0 0-15,0 0 0,0 0 16,-1 21-16,1 0 16,0 0-16,0 1 15,21-1-15,0 0 0,0 0 16,0 0-16,0 0 0,21 1 15,-21-1-15,21-21 0,0 21 16,1-21-16</inkml:trace>
  <inkml:trace contextRef="#ctx0" brushRef="#br0" timeOffset="-31632.99">5482 14796 0,'-21'21'0,"0"-21"0,21 21 16,0 0-1,0 0-15,-21 0 0,21 1 16,0-1-16,0 0 0,-22 0 0,22 0 16,0 0-16,0 1 0,-21-1 15,21 0-15,-21 0 0,21 0 0,0 0 16,0 1-16,0-1 0,-21-21 15,21 21-15,-21-21 16,21-21 15,0 0-31,0-1 0,0 1 16,0 0-16,0 0 0,0 0 16,21 0-16,0-22 0,-21 22 0,21 0 15,0-21-15,1 20 0,-1 1 16,0 0-16,21-21 0,-21 21 0,1 21 15,-1-22-15,21 1 0,-21 21 0,0 0 16,1 0-16,20 0 0,-21 21 16,0 1-16,0-1 0,1 0 15,-22 0-15,0 0 0,0 22 16,0-22-16,0 0 0,0 21 0,0-21 16,0 22-16,0-22 0,0 0 15,0 0-15,0 0 0,0 1 16,0-1-16,0 0 0,0 0 15,0-42 17,0 0-32,21 0 0,0 21 0</inkml:trace>
  <inkml:trace contextRef="#ctx0" brushRef="#br0" timeOffset="-31381.14">6181 14817 0,'0'21'47,"0"0"-47,0 0 16,-22 0-16,22 1 0,0-1 16,-21 21-16,21-21 0,0 0 0,-21 1 15,21-1-15,0 0 0,0 0 0,0 0 16,0 0-16,0 1 0,0-1 15,21-21 1,-21-21 0,21-1-16,1 1 0,-1 0 15</inkml:trace>
  <inkml:trace contextRef="#ctx0" brushRef="#br0" timeOffset="-31025.86">6308 14520 0,'0'0'0,"-64"0"32,43 0-32,21 22 0,-21-22 0,21 21 15,-21 0-15,21 0 16,0 0-16,0 0 0,0 1 16,21-22-16,0 21 15,0-21-15,0 0 0,0 0 0,1 0 16,-1 0-16,0 0 0,-21-21 15,21-1-15,0 22 0,0-21 16,-21 0-16,0 0 0,0 0 0,0 0 16,0-1-16,0 1 0,-21 0 15,21 0-15,-21 21 0,0 0 16,0 0-16,0 0 0,-1 21 16,22 0-16,0 0 0,-21 1 15,21-1-15,-21 0 0,21 21 0,0-21 16,0 1-16,0 20 0,0-21 15,0 0-15,0 0 0,0 1 16,21-22-16,0 21 0,1-21 0</inkml:trace>
  <inkml:trace contextRef="#ctx0" brushRef="#br0" timeOffset="-29921.5">6604 14817 0,'0'0'15,"0"-21"-15,-21 21 32,21 21-32,-21 0 15,21 0-15,0 0 0,0 0 0,0 1 16,0-1-16,0 0 0,0 0 16,0 0-16,0 0 0,0 1 0,0-1 15,0 0-15,0 0 0,0 0 0,0 0 16,0 1-16,21-22 15,0 0-15,0 0 0,0 0 0,0 0 16,22 0-16,-22-22 0,0 22 16,21-21-16,-20 0 0,20 0 0,-21 0 15,0 0-15,0-1 0,1-20 0,-1 21 16,0 0-16,0 0 0,-21-1 16,0 1-16,0 0 0,0 0 15,0 0-15,0 0 0,0 42 31,0 0-15,0 0-16,0 0 0,-21 0 16,21 22-16,0-22 0,-21 0 0,21 0 15,0 22-15,0-22 0,0 0 0,0 0 16,0 0-16,21 0 0,0-21 16,0 22-16,22-22 0,-22 0 0,0 0 15,21 0-15,-21 0 0,22 0 16,-22-22-16,21 1 0,-21 0 0,1 21 15,-1-42-15,0 21 0,0-1 16,0 1-16,-21 0 0,21 0 16,-21-21-16,0 20 0,0 1 0,0 0 15,0 0-15,0 0 0,0 0 16,22 21-16,-1 21 31,-21 0-31,0 0 0,0 0 16,0 0-16,0 1 0,0-1 0,0 0 15,0 0-15,0 0 0,0 0 0,0 22 16,0-22-16,0 0 0,0 0 16,0 0-16,0 1 0,0-1 15,0 0-15,-21-21 0,21-21 32,0 0-17,0-1-15,0 1 16,0 0-16,21-21 0,-21 21 0,21-1 15,0 1-15,-21-21 0,21 21 0,0 0 16,1-1-16,-22 1 0,21 0 16,0 0-16,0 21 0,0-21 0,0 21 15,1 0-15,-1 0 0,0 0 16,-21 21-16,21 0 0,-21 0 16,21 0-16,-21 1 0,0-1 15,0 0-15,0 0 0,0 21 16,0-20-16,0-1 0,0 21 0,0-21 15,0 0-15,0 1 0,0-1 0,0 0 16,0-42 15,0 0-31,21-1 16,1 1-16,-22 0 0,42-21 16,-21 21-16,0-22 0,0 1 15,22 21-15,-22-22 0,0 1 0,21 21 16,-20 0-16,20-22 0,-21 22 0,21 21 15,-20 0-15,-1 0 0,21 0 0,-21 0 16,-21 21-16,21 1 16,-21-1-16,0 0 0,0 0 0,0 21 15,0-20-15,0 20 0,0-21 0,0 21 16,0-20-16,0-1 0,0 0 16,-21 0-16,21 0 0,0 0 0,0 1 15,21-22 16</inkml:trace>
  <inkml:trace contextRef="#ctx0" brushRef="#br0" timeOffset="-28870.04">9652 14901 0,'0'0'16,"-21"0"-16,0-21 0,-1 21 15,1 0-15,0 0 16,21-21-16,21 21 47,0 0-47,22 0 0,-1 0 16,22 21-16,-1-21 0,1 0 0,20 0 15,1 0-15,0 0 0,-1 21 16,1-21-16,0 0 0,20 0 0,-20 0 15,21 0-15,0 0 0,-22 0 0,1 0 16,0 0-16,-1 0 16,-20 0-16,-1 0 0,-20 0 0,-1 0 15,0 0-15,-20 0 0,-1 0 0,-42 0 32,-1 0-17,1-21-15,0 0 0,0 21 16,0-21-16,0 21 0,21-21 15,-22 21-15,1-21 0,0 21 0,0-22 16,0 22-16,0 0 0,-1-21 16,1 21-16,0 0 0,0-21 0,-21 21 15,20 0-15,1 0 0,0-21 16,0 0-16,0 21 16,0 0-16,21-21 15,21 21 32,0 21-47,21 0 0,-21-21 16,1 21-16,20-21 0,0 0 0,1 21 15,-1-21-15,-21 0 0,21 21 16,1-21-16,-1 22 0,0-22 0,-20 0 16,20 0-16,-21 0 0,0 0 0,0 0 15,1 0-15,-1 0 0,-42 0 47,-1 0-31,1 21-16,0-21 0,0 21 0,0-21 15,0 21-15,-1 0 0,1 0 16,0-21-16,-21 22 0,21-1 0,-1 0 16,1 0-16,-21 0 0,21 22 0,0-43 15,-1 21-15,1 0 0,0 0 16,21 0-16,0 0 15,21-42 32,0 0-47</inkml:trace>
  <inkml:trace contextRef="#ctx0" brushRef="#br0" timeOffset="20515.41">13462 14626 0,'0'21'15,"0"22"-15,-21-22 0,21 0 16,-21 0-16,21 22 0,0-22 16,0 0-16,0 0 0,0 0 15,21-21 1,0 0-1,0 0-15,-21-21 0,21 0 16,0 0-16,22 0 0,-22-1 0,0-20 16,-21 21-16,21-21 0,0 20 15,1-20-15,-1 0 0,-21-1 0,0 22 16,21-21-16,-21 21 0,21 0 16,-21-22-16,0 22 0,0 42 31,0 0-31,0 1 15,-21-1 1,21 0-16,-21 0 0,21 0 0,0 0 16,0 1-16,0-1 0</inkml:trace>
  <inkml:trace contextRef="#ctx0" brushRef="#br0" timeOffset="20650.33">13801 14118 0,'0'-21'0,"0"42"0</inkml:trace>
  <inkml:trace contextRef="#ctx0" brushRef="#br0" timeOffset="20756.28">13610 14605 0,'-21'0'0</inkml:trace>
  <inkml:trace contextRef="#ctx0" brushRef="#br0" timeOffset="20987.14">13568 14774 0,'0'64'31,"0"-43"-15,0-106-16,21 170 15,0-85-15,-21-21 16,21 21-16,-21-21 0,21 0 16,1-1-16,-1 1 0,0 0 0,-21 0 15,21-21-15,0 20 0,0 1 16,1-21-16,-1 21 0,0 0 0,0-1 16,0 1-16,-21 0 0,21 0 15,1 21-15,-22 21 31,0 0-15,0 0-16,0 1 0,0-1 16,0 0-16</inkml:trace>
  <inkml:trace contextRef="#ctx0" brushRef="#br0" timeOffset="21271.97">13928 17060 0,'0'-1566'32,"0"3132"-32,63-3576 15,-42 1946-15,0 22 0,1-1 16,-1 22-16,21 0 0,-21 0 0,22 21 15,-22-21-15,21 0 0,-21-1 16,22 22-16,-22-21 0,0 0 16,21 0-16,-21 0 0,1-22 0,-1 22 15,0 0-15,0-21 0,-21 21 16,0-1-16,0-20 0,0 21 0,21 0 16,-21 0-16,0-1 0,0 1 15,0 0-15,0 42 63,0 0-48,-21-21-15</inkml:trace>
  <inkml:trace contextRef="#ctx0" brushRef="#br0" timeOffset="23145.89">13695 14266 0,'0'-21'0,"0"0"0,0 0 16,0 0-16,0 0 0,0-1 15,0 1 1,21 21-16,-21-21 16,0 42 15,-21-21-15,21 21-16,-21 1 0,21-1 15,-22 0-15,22 21 0,-21 1 0,0-22 16,21 21-16,0 22 0,0-22 0,-21 0 15,21 1-15,-21-1 0,21 0 16,-21-21-16,21 22 0,0-1 0,0-21 16,-22 22-16,22-22 0,0 0 15,0 0-15,0 0 0,0 0 16,22-21 15,-1 0-31,0-21 16,-21 0-16,21 21 0,0-21 0,-21 0 15,21-22-15,1 22 0,-1 0 16,-21 0-16,21-21 0,0 20 0,21 1 16,-20-21-16,-1 21 0,0 0 15,0-1-15,0 1 0,0 0 0,1 0 16,-1 0-16,0 0 0,0 21 16,-21-22-16,21 22 15,0 0 1,-21 22-1,0-1-15,0 0 0,0 0 16,0 0-16,0 0 0,0 22 16,0-22-16,0 21 0,0-21 15,0 1-15,0-1 0,0 0 0,0 0 16,0 0-16,0 0 0,0 1 16,22-1-16,-1-21 0,0 0 0,0 0 15,0 0-15,0 0 0,1 0 16,20 0-16,-21 0 0,0-21 15,0 21-15,1-22 0,-1 1 0,0 0 16,0 0-16,0 0 0,0-22 16,1 22-16,-1-21 0,0 0 15,-21-1-15,0 1 0,0 0 0,21-1 16,-21 1-16,0 21 0,21-22 16,-21 22-16,0-21 0,0 21 0,0 0 15,0-1-15,0 1 0,0 0 0,0 0 16,0 0-16,0 42 47,0 0-47,0 0 15,0 22-15,0-22 0,0 21 0,0 0 16,-21 1-16,21-1 16,0 0-16,0 1 0,0-1 0,0 0 15,0 1-15,0-1 0,0-21 0,0 22 16,0-22-16,0 0 0,0 0 15,0 0-15,0 0 0,21 1 0,0-22 16,1 0-16,-1 21 0,0-21 16,0 0-16,0 0 0,0 0 15,1-21-15,-1 21 0,0-22 0,0 1 16,0 0-16,0 0 16,-21 0-16,22 0 0,-22-1 0,21-20 15,-21 21-15,0 0 0,21 0 16,-21-1-16,0 1 0,21 0 15,-21 0-15,0 0 0,0 0 16,0 42 0,0 0-1,-21 0-15,21 21 0,-21-20 16,21-1-16,0 0 0,0 0 16,0 21-16,0-20 0,0-1 0,0 0 15,0 0-15,0 0 16,0 0-16,21 1 15,0-22-15,0 0 16,-21-22 0,21 22-16,-21-21 15,0 0-15,22 21 0,-22-21 0,0 0 16,0 0-16,0-1 0</inkml:trace>
  <inkml:trace contextRef="#ctx0" brushRef="#br0" timeOffset="23501.69">15071 14203 0,'-64'0'31,"64"21"-15,0 0-1,21-21 16,0 0-31,1 0 16,-1 0-16,-21-21 0,21 21 16,-21-21-16,0 0 0,0 0 15,-21 21 1,0 0-16,-1 0 0,1 0 16,0 0-1,0 0-15,21 21 16,0 0-1,0 0 1,0 0-16,0 0 16,21-21-16,0 0 0,0 22 15,1-22-15</inkml:trace>
  <inkml:trace contextRef="#ctx0" brushRef="#br0" timeOffset="24043.48">15388 14330 0,'0'21'15,"-21"0"1,21 0-16,0 1 16,-21-1-16,0 0 15,21 0-15,0 0 0,0 0 0,0 1 16,-22-1-16,22 0 15,0 0-15,-21-21 0,21 21 0,0 0 16,0 1-16,0-1 31,0-42 1,0-1-32,-21 22 0,21-21 15,0 0-15,0 0 0,0 0 16,0 0-16,0-1 0,21-20 15,-21 21-15,21 0 0,1 0 0,-1-1 16,-21 1-16,21 0 0,0 0 16,0 0-16,0 0 0,1 21 0,-1 0 15,0-22-15,0 22 0,0 0 0,0 0 16,1 22-16,-22-1 16,21 0-16,-21 21 0,0-21 0,0 1 15,0 20-15,0-21 0,0 0 16,0 22-16,0-22 0,-21 0 15,21 0-15,-22 0 0,22 0 0,0 1 0,-21-1 16,21-42 47,0-1-63,21 22 0,-21-21 0,22 0 15</inkml:trace>
  <inkml:trace contextRef="#ctx0" brushRef="#br0" timeOffset="24622.15">16171 14393 0,'0'-21'0,"0"42"0,0-63 15,0 21-15,0 0 16,0 0-16,-21 21 15,0-22-15,0 22 0,0 0 0,-1 0 16,1 0-16,0 0 0,-21 0 16,21 22-16,-1-1 0,1 0 0,0 0 15,0 21-15,0-20 0,0-1 16,-1 21-16,22-21 0,0 22 0,0-22 16,-21 0-16,21 0 0,0 21 0,0-20 15,0-1-15,0 0 16,21-21-16,1 0 0,-1 0 15,0 0-15,0 0 0,0 0 0,22 0 16,-22 0-16,0-21 0,0 21 16,21-21-16,-20-1 0,-1-20 0,21 21 15,-21-21-15,0 20 0,1-20 0,-1 0 16,0-22-16,0 22 0,-21 0 16,0-1-16,21 1 0,-21 0 0,0-1 15,0 1-15,0 0 0,0 20 16,0 1-16,0-21 0,0 21 15,0 0-15,-21 21 16,21 21 0,-21 0-16,21 21 0,0-21 15,0 22-15,0-1 0,-21 0 16,21 1-16,0-1 0,0 0 0,-21 1 16,21-1-16,0 0 0,0 1 0,0-1 15,0 0-15,0-20 0,0 20 16,0-21-16,21 0 0,0 0 0,-21 1 15,21-22-15,0 21 0,0-21 16,1 0-16,-1 0 0,0 0 16,0 0-16,21-21 0,-20 21 15,-1-22-15</inkml:trace>
  <inkml:trace contextRef="#ctx0" brushRef="#br0" timeOffset="25058.9">16764 14330 0,'0'-21'0,"0"42"15,0-63-15,0 20 0,0 1 0,0 0 16,-21 21 0,0 0-1,-1 21-15,22 0 0,-21 1 0,0 20 16,0-21-16,0 21 0,21-20 16,-21 20-16,-1-21 0,22 21 15,0-20-15,0 20 0,0-21 0,0 0 16,0 0-16,0 1 0,22-1 15,-1-21-15,0 21 0,0-21 0,21 0 16,-20 0-16,20 0 0,-21 0 0,21 0 16,1 0-16,-22-21 0,21 0 15,-21-1-15,1 1 0,-1 0 0,0-21 16,0 21-16,-21-22 0,0 1 0,0 21 16,0-22-16,0 1 0,0 21 15,-21-21-15,0 20 0,0 1 0,-1 0 16,1 21-16,0 0 0,-21 0 15,21 0-15,-1 0 0,-20 0 16,21 0-16,0 0 0,0 21 0,-1 0 16,1 22-16,0-22 0,21 0 15,0 0-15,0 22 0,0-22 0,0 0 16,0 0-16,0 21 0,0-20 0,21-22 16,0 21-16,1 0 0,-1-21 15,0 0-15,21 21 0,-21-21 0,22 0 16</inkml:trace>
  <inkml:trace contextRef="#ctx0" brushRef="#br0" timeOffset="26033.95">17462 14415 0,'0'0'0,"0"-22"0,0-41 31,0 42-31,-21 21 16,21 21-1,-21 0-15,0 0 0,21 0 0,-21 1 16,0-1-16,21 0 0,0 21 16,-22-21-16,22 1 0,-21 20 0,21-21 15,0 0-15,0 0 0,0 1 16,0-1-16,21-21 16,1 21-16,-1-21 15,0 0-15,0 0 0,0-21 16,0 21-16,1-21 0,-1-1 15,0 1-15,0 0 0,0 0 0,0 0 16,-21-22-16,22 22 0,-1 0 16,-21 0-16,0 0 0,21 0 0,-21-1 15,21 1-15,-21 42 32,0 1-17,-21-1-15,21 0 0,-21 0 0,21 21 16,0-20-16,0-1 0,0 0 15,0 0-15,0 0 0,0 0 16,0 1-16,0-1 0,21-21 16,0 0-1,0 0-15,0 0 0,1 0 16,-1 0-16,0-21 0,0-1 0,0 1 16,-21 0-16,21 0 0,1 0 15,-1-22-15,0 22 0,0 0 0,-21-21 16,21 21-16,-21-1 0,21 1 0,-21 0 15,0 0-15,0 0 0,0 0 16,0 42 15,-21 0-31,21 0 0,0 0 16,-21 0-16,21 1 0,-21 20 0,21-21 16,0 0-16,0 22 0,0-22 0,-21 0 15,21 0-15,0 0 0,0 0 16,0 1-16,0-1 0,21-21 15,0 0-15,0 0 16,22 0-16,-22 0 0,0 0 0,21 0 16,-21-21-16,22 21 0,-22-22 0,21 1 15,1 0-15,-22 0 0,0-21 16,21 20-16,-21-20 0,1 21 0,-1-21 16,-21 20-16,0-20 0,0 21 0,0 0 15,0 0-15,0-1 16,0 1-16,-21 21 0,-1 0 15,1 0-15,0 0 0,0 0 0,0 21 16,21 1-16,0-1 0,0 0 16,0 0-16,0 0 0,0 0 0,0 1 15,21-1-15,0 0 0,-21 0 0,21 0 16,0 0-16,1 1 0,-1-1 16,0 0-16,-21 0 0,21-21 0,-21 21 15,0 0-15,0 1 0,0-1 16,-21-21-16,0 0 15,0 0-15,-1 0 0,1 0 16,-21 0-16,21 0 0,0 0 0,-1 0 16,1 0-16,0 0 0,0 0 15,21-21-15,0-1 16,21 1 0,0 0-16,0 21 0</inkml:trace>
  <inkml:trace contextRef="#ctx0" brushRef="#br0" timeOffset="28742.84">19516 14542 0,'0'0'0,"0"21"0,-22-21 15,44 0 32,-1-21-47,-21-1 0,21 1 0,0 0 16,21 0-16,-20 0 0,-1-22 0,0 22 15,0-21-15,0 0 16,0 20-16,1-20 0,-22 0 0,0-1 16,0 1-16,0 0 0,0 21 0,0-22 15,0 1-15,0 21 0,0 0 16,0-1-16,-22 1 0,1 21 16,0 0-1,21 21-15,0 1 0,0 20 16,-21-21-16,21 21 0,0 1 0,-21-1 15,21 0-15,0 1 0,0 20 16,0-20-16,0-1 0,0 21 0,0-20 16,0-1-16,0 0 0,0-20 15,0 20-15,0-21 0,0 0 16,0 0-16,0 1 0,0-44 47,0 1-47,0 0 0,0 0 0,0 0 15,0 0-15,0-1 0,21-20 16,0 21-16,-21 0 0,21 0 0,0-22 16,1 22-16,-1 0 0,0 0 0,0 21 15,0-21-15,0 21 0,1-22 16,-1 22-16,0 0 0,21 0 0,-21 0 16,1 22-16,-1-1 0,0 0 15,0 0-15,0 0 0,0 22 16,-21-22-16,22 0 0,-22 0 0,0 21 15,0-20-15,0-1 0,0 0 16,-22 0-16,1 0 0,0 0 0,0 1 16,0-22-16,-22 21 0,22-21 0,0 0 15,0 0-15,0 0 0,0 0 16,-1 0-16,1 0 0,0 0 16,21-21-16,-21 21 0,21-22 0,0 1 15,-21 0-15,21 0 16,0 0-1,0 42 17,0 0-17,21 0-15,0 0 16,0-21-16,0 22 0,1-22 0,-1 21 16,0-21-16,0 0 0,21 21 0,-20-21 15,20 0-15,0 0 0,1 0 16,20 0-16,-21 0 0,22 0 0,-22 0 15,22 0-15,-1-21 0,-20 0 16,20 21-16,-21-22 0,1 1 16,-22 0-16,21 0 0,-21 0 0,1-22 0,-1 22 15,0 0-15,-21-21 16,0 21-16,0-22 0,0 22 0,0 0 16,0-21-16,0 20 0,-21 1 0,0 21 15,21-21-15,-22 21 0,1 0 16,0 0-16,0 0 0,0 0 15,0 0-15,-1 21 0,1 0 16,21 1-16,-21 20 0,0-21 16,0 0-16,21 22 0,0-22 0,-21 21 15,21-21-15,0 0 0,0 22 16,0-22-16,0 0 0,0 0 0,0 0 16,0 1-16,21-22 0,0 21 15,0-21 1,0 0-16,0 0 0,1 0 0,-1 0 15,0-21-15,0 21 0,0-22 0,0 1 16,-21 0-16,22 0 0,-1-21 16,-21 20-16,0 1 0,21-21 0,-21 21 15,21 0-15,-21-22 0,21 22 0,-21 0 16,0 0-16,0 0 16,0 42 15,0 0-31,0 0 15,0 0-15,0 22 0,0-22 16,0 21-16,0-21 0,0 0 16,0 22-16,0-22 0,0 0 0,0 0 15,0 0-15,0 1 0,21-1 16,1-21-16,-1 0 0,0 0 16,0 0-16,21 0 0,-20 0 0,20 0 15,0 0-15,1-21 0,-1-1 0,0 1 16,1 0-16,-22 0 0,21 0 15,0-22-15,-20 22 0,20-21 0,-21 0 16,0 20-16,0-20 0,-21 21 16,0-21-16,0 20 0,0 1 0,0 0 15,-21 42 1,0 0 0,21 1-16,0-1 0,0 21 15,0-21-15,0 0 0,0 22 0,0-22 16,0 21-16,0-21 0,0 1 15,0 20-15,0-21 0,0 0 0,0 0 16,0 1-16,0-1 16,-21-21-1,0 0 1,0-21-16,21-1 0,-22 1 16,22 0-1,-21 21-15,21-21 16,0 42 15,0 0-31,0 0 16,21 1-1,1-22-15,-1 0 0,0 21 16,21-21-16,1 0 0,-1 0 0,0 0 16,1 0-16,-1 0 0,21 0 0,-20 0 15,-1 0-15,0 0 0,1-21 16,-22 21-16,21-22 0,-21 1 15,22 0-15,-22 0 0,0 0 0,0 0 0,-21-22 16,21 22-16,-21 0 16,0-21-16,22 20 0,-22 1 0,0 0 15,0 0-15,0 0 0,0 0 16,-22 21-16,1 0 16,0 0-16,0 0 0,21 21 0,-21 0 15,0 0-15,-1 0 0,22 0 16,0 22-16,-21-22 0,21 0 0,0 0 15,0 22-15,0-22 0,0 0 0,0 0 16,21 0-16,1 0 0,-1 1 16,0-1-16,0 0 0,21 0 15,1-21-15,-1 21 0,0-21 0,22 0 16,-22 0-16,22 0 0,-1 0 16,-20 0-16,20 0 0,1 0 0,-22 0 15,21-21-15,-20 21 0,-1-21 0,-21 0 16,22 0-16,-22-1 0,0 1 15,0 0-15,0 0 0,-21 0 0,0-22 16,0 22-16,0 0 0,0 0 0,0 0 16,0 0-16,-21-1 0,0 1 15,0 0-15,0 0 0,-1 21 0,1 0 16,-21-21-16,21 21 0,0 0 16,-1 0-16,-20 0 0,21 21 15,0 0-15,0-21 0,-1 21 0,1 0 16,0 22-16,0-22 0,21 0 15,0 0-15,0 22 0,0-22 0,0 0 16,0 0-16,0 0 0,0 0 0,0 1 16,21-1-16,0-21 0,0 21 15,1-21-15,-1 0 0,21 0 0,-21 0 16,0 0-16,1 0 0,20 0 0,-21 0 16,0 0-16,0-21 0,22 0 15,-22-1-15,0 1 0,0-21 0,0 0 16,1 20-16,-1-20 0,-21-21 15,21 20-15,0 1 0,0-22 16,-21 22-16,21-21 0,-21 20 0,22 1 16,-22-22-16,0 22 0,21 0 0,-21 21 15,21-22-15,-21 22 0,0 0 16,0 0-16,-21 42 31,0 0-31,21 0 0,-22 22 0,1-1 16,0 0-16,0 1 0,21-1 15,-21 21-15,21-20 0,-21-1 0,21 22 16,0-22-16,0 0 0,0 1 0,0-1 16,0 0-16,21 1 0,0-22 15,0 0-15,-21 0 0,21 0 16,0 0-16,1-21 0,-1 0 0,21 0 16,-21 0-16,0 0 0,1 0 0,-1 0 15,21 0-15,-21 0 0,0-21 16,22 0-16,-22 21 0,0-21 0,0 0 15,0 0-15,-21-1 0,22 1 16,-22 0-16,0 0 16</inkml:trace>
  <inkml:trace contextRef="#ctx0" brushRef="#br0" timeOffset="28909.74">23453 14499 0,'0'0'15,"-22"0"-15,1 0 16,0 0 0,21 21-16</inkml:trace>
  <inkml:trace contextRef="#ctx0" brushRef="#br0" timeOffset="31494.49">1206 16743 0,'0'21'0,"0"0"16,0 0-16,-21-21 15,0 22-15,0-22 16,21 21-16,-21-21 15,0 0-15,-1 0 0,1 0 16,0 0-16,0 0 16,0 0-16,0 0 0,-1 0 15,1-21-15,0-1 16,21 1-16,-21 0 0,21 0 16,-21-21-16,21 20 0,0 1 0,0-21 15,0 21-15,0-22 0,0 22 16,21-21-16,0 21 0,0-22 15,22 1-15,-1 21 0,0 0 0,22-22 16,-22 22-16,22 21 0,-22-21 16,0 21-16,-21 0 0,22 0 0,-43 21 15,0 0-15,0 1 16,0 20-16,0-21 0,-21 21 0,-22 1 16,1-1-16,0 0 0,-1 22 15,-20-22-15,20 22 0,1-1 16,-21-20-16,20 20 0,1-21 0,0 22 15,20-22-15,1 1 0,0-1 16,21-21-16,0 21 0,0-20 16,0-1-16,0 0 0,21 0 0,22 0 15,-22-21-15,21 0 16,0 0-16,1 0 0,-1 0 0,0 0 0,1-21 16,-1 21-16,22-21 0,-22 0 15,0 0-15,1-1 16,-1 1-16,-21-21 0,0 21 0,0 0 15,-21-22-15,0 1 0,0 0 16,-21 20-16,0-20 0,0 0 0,-21-1 16,-1 22-16,1 0 0,-22 0 15,22 0-15,0 21 0,-1 0 16,1 0-16,0 0 0,21 21 0,-22 0 16,22 0-16,0 0 0,0 1 15,0-1-15,21 21 0,0-21 16,0 22-16,0-1 0,0-21 0,0 0 15,21 22-15,0-22 0,0 0 16,0 0-16,22 0 0,-1-21 16,0 0-16,1 0 0,-1 0 15</inkml:trace>
  <inkml:trace contextRef="#ctx0" brushRef="#br0" timeOffset="31850.33">2201 16806 0,'0'22'31,"-21"-1"-31,0-21 0,0 21 0,21 0 16,0 0-16,0 0 0,0 1 16,0-1-1,21-21 1,0 0-16,0-21 15,0-1-15,-21 1 0,22 21 16,-22-21-16,0 0 0,0 0 16,0 0-16,0-1 0,0 1 0,0 0 15,-22 21-15,1 0 16,0 0-16,0 0 0,0 0 16,0 21-16,21 0 0,-22-21 15,22 22-15,0-1 16,0 0-16,0 0 15,22-21 1,-1 0-16,21 0 0</inkml:trace>
  <inkml:trace contextRef="#ctx0" brushRef="#br0" timeOffset="34178.72">3768 16637 0,'0'21'31,"21"-21"16,0 0-47,0 0 0,0-21 0,0 0 0,1 21 16,-1-21-16,0 0 15,0-1-15,0 22 0,0-21 0,1 0 16,-1 0-16,0 0 0,-21 0 15,0-1-15,0 1 0,0 0 0,0 0 16,-21 0-16,0 21 0,-1 0 16,1 0-16,-21 0 0,21 0 0,-22 0 15,1 0-15,21 21 0,-21-21 0,20 21 16,1 0-16,0 0 0,0 1 16,21-1-16,0 0 0,0 0 0,0 0 15,0 22-15,21-22 0,0 0 16,0 21-16,22-21 0,-22 22 15,21-22-15,-21 21 0,22 1 16,-22-22-16,21 21 0,-21 0 0,1-20 16,-1 20-16,0 0 0,0-21 15,-21 22-15,0-22 0,0 21 0,0-21 16,0 22-16,-21-22 0,0 0 16,-22 21-16,1-20 0,21-1 0,-21-21 15,-22 21-15,22-21 0,-1 0 16,1 0-16,0 0 0,-22 0 0,22 0 15,0-21-15,-1 21 0,22-21 16,-21-1-16,21-20 0,-1 21 16,1-21-16,0 20 0,21-20 0,-21 0 15,21-1-15,0 1 0,0 0 16,0-1-16,0 22 0,0 0 16,0 0-16,0 0 0,0 0 15,21 21-15,0 0 0,0 0 16,-21 21-16,0 0 0,22 0 15,-22 21-15,21-20 0,0 20 0,-21-21 16,0 21-16,21 1 0,-21-22 16,21 21-16,0-21 0,-21 22 0,22-22 15,-1 0-15,0 0 0,0 0 16,21 1-16,-20-1 0,20-21 16,0 0-16,1 0 0,-1 0 0,0 0 15,1 0-15,-1 0 0,0 0 16,1-21-16,20-1 0,-21 1 15,1 0-15,20 0 0,-20 0 0,-1 0 16,0-22-16,1 22 0,-22-21 16,21-1-16,-42 22 0,0-21 0,21 0 15,-21 20-15,0-20 0,0 21 16,-21 0-16,21 0 0,-21-1 0,0 22 16,-22 0-16,22 0 0,0 0 15,0 0-15,0 22 0,0-1 0,-1 0 16,22 0-16,0 21 0,-21-20 15,21 20-15,0 0 0,0-21 0,0 22 16,0-22-16,0 21 16,0-21-16,0 22 0,21-22 0,1 0 15,-1 0-15,21-21 0,-21 21 16,22-21-16,-1 0 0,0 0 0,22 0 16,-22 0-16,22 0 0,-1 0 15,-21 0-15,22-21 0,-1 0 0,-20 0 16,20 0-16,-20 0 0,-1-22 15,0 22-15,-21-21 0,22-1 0,-22 1 16,0-21-16,0 20 0,0-20 16,-21 20-16,0-20 0,0 21 0,0-22 15,0 22-15,0-1 0,0 22 16,0-21-16,0 21 0,0 0 16,0-1-16,-21 1 0,0 21 15,0 0-15,0 21 16,0 1-16,-1 20 15,22-21-15,-21 21 0,21 1 16,-21 20-16,21-20 0,-21 20 0,21-21 16,0 22-16,-21-22 0,21 22 15,0-22-15,0 0 0,0 1 0,0-1 16,0 0-16,0 1 0,21-22 16,0 0-16,0 0 0,0 0 0,1 1 15,20-22-15,-21 0 0,21 0 16,1 0-16,-1 0 0,0 0 15,1 0-15,-1 0 0,0-22 0,1 1 16,-1 0-16,-21 0 0,22 0 16,-1-22-16,-21 22 0,0-21 0,0 21 15,-21-22-15,0 1 0,0 0 16,0 21-16,0-22 0,0 22 0,-21 0 16,0 0-16,0 0 0,0-1 15,0 22-15,-1 0 0,1 0 0,-21 22 16,21-1-16,0 21 15,-1-21-15,22 22 0,-21-22 0,21 21 16,0 0-16,0 1 0,0-1 0,0-21 16,0 22-16,21-22 0,1 21 15,-1-21-15,0 0 0,0-21 0,21 22 16,1-22-16,-1 0 0,0 0 16,1 0-16,-1 0 0,64-22 15,-64 1-15,1 0 0,-1 0 16,-21 0-16,21 0 0,-20-22 0,-1 22 15,0-21-15,-21-1 0,0 22 16,0-21-16,21 0 0,-21 20 0,0 1 16,0 0-16,0 0 15,-21 42 1,21 0 0,0 0-16,0 22 0,-21-22 15,21 0-15,-21 21 0,21-20 0,0 20 16,0-21-16,0 0 0,0 0 15,0 1-15,0-1 0,0 0 0,0 0 16,0 0 0,0-42-1,21 0 1,-21 0-16,21 0 0,0-1 0,-21 1 16,21-21-16,0 21 15,1 0-15,-1-22 0,-21 22 0,21 0 16,0 0-16,0 0 0,0-1 15,1 22-15,-22 22 16,21-22-16,-21 21 0,0 21 0,0-21 16,0 0-16,0 1 0,0 20 15,0-21-15,0 0 0,0 22 16,0-22-16,0 0 0,0 0 0,21 0 16,0-21-16,0 21 0,0-21 15,1 0-15,-1 0 0,21 0 16,-21 0-16,0-21 0,22 21 0,-22-21 15,21 0-15,-21 0 0,1 0 16,20-1-16,-21 1 0,0-21 16,22 21-16,-22-22 0,0 22 0,0 0 15,0-21-15,0 21 0,-21-1 16,22 1-16,-22 0 0,21 21 0,-21 21 31,0 0-31,0 1 16,0 20-16,0-21 0,0 0 15,0 0-15,0 1 0,0-1 0,0 21 16,0-21-16,0 0 0,0 1 16,0-1-1,21-21-15,0 0 16,0 0-16,0-21 16,1 21-16,-22-22 0,0 1 15,0 0-15,21 0 0,-21 0 0</inkml:trace>
  <inkml:trace contextRef="#ctx0" brushRef="#br0" timeOffset="34495.54">7133 16552 0,'0'0'0,"-21"0"0,0 0 0,0 0 16,-1 0-16,1 0 0,0 22 15,0-1-15,21 0 16,0 0-16,0 0 15,0 0-15,21-21 0,0 0 16,0 0-16,1 0 0,-1 0 16,0 0-16,0 0 0,0 0 15,-21-21 1,0 0-16,0 0 16,-21 21-16,0 0 0,0-21 0,0 21 15,-1 0-15,1 0 16,0 0-16,0 0 0,21 21 15,-21-21-15,21 21 16,0 0-16,0 0 16,0 1-16,0-1 0,21-21 15</inkml:trace>
  <inkml:trace contextRef="#ctx0" brushRef="#br0" timeOffset="35838.36">7366 16976 0,'0'-21'0,"0"-1"16,0 1-1,0 0-15,0 0 16,0 0-1,0 42 17,0 0-32,0 0 0,0 0 15,0 1-15,-21 20 0,21-21 0,0 0 16,0 0-16,0 22 0,0-22 16,0 0-16,0 0 0,0 0 0,0 1 15,0-1-15,21-21 16,0 0-16,0 0 0,0 0 0,1 0 15,-1 0-15,21 0 16,0 0-16,-20 0 0,20-21 0,0-1 16,1 1-16,-1 0 0,0 0 15,-21 0-15,22 0 0,-22-22 0,0 22 16,0 0-16,0-21 0,-21 20 0,22-20 16,-22 21-16,0 0 0,0 0 15,0-1-15,-22 22 16,1 0-1,21 22-15,-21-1 0,0 0 16,21 0-16,0 0 0,-21 0 0,21 22 16,-21-22-16,21 0 0,0 21 0,0-20 15,0-1-15,0 0 0,21 0 16,0 0-16,0-21 16,0 0-16,0 0 0,22 0 0,-22 0 15,0 0-15,21 0 0,-20 0 16,-1-21-16,21 21 0,-21-21 0,0 0 15,1 0-15,-22-1 0,0 1 16,21 0-16,-21-21 0,0 21 0,0-1 16,0 1-16,0 0 0,0 0 15,0 0-15,-21 21 16,21 21 0,0 0-16,0 0 0,-22 0 15,22 22-15,-21-22 0,21 0 16,0 0-16,0 22 0,-21-22 15,21 0-15,0 0 0,-21 0 0,21 0 16,0 1-16,0-1 16,0-42 15,0-1-31,0 1 16,0 0-16,21 0 0,0-21 15,-21 20-15,21 1 0,1-21 16,-1 21-16,0-22 0,0 22 15,0 0-15,0 0 0,1 0 0,-1 0 16,0-1-16,0 22 0,0 0 16,0 0-16,1 0 0,-22 22 0,21-1 15,-21 0-15,21 0 0,-21 0 16,0 0-16,0 22 0,0-22 0,0 0 16,0 21-16,0-20 0,0-1 15,0 0-15,0 0 0,0 0 0,0 0 16,-21 1-16,0-1 15,21-42 17,0-1-32,0 1 0,0 0 15,0 0-15,0 0 0,0 0 0,0-22 16,0 22-16,21-21 16,21-1-16,-21 1 0,0 21 0,22-21 15,-1 20-15,-21 1 0,22 0 16,-22 21-16,21 0 0,-21 0 0,0 0 15,1 0-15,-1 21 0,0 0 0,-21 22 16,0-22-16,21 21 0,-21-21 16,0 22-16,0-22 0,0 21 0,0-21 15,-21 1-15,0 20 0,21-21 16,-21 0-16,21 0 0,0 1 16,0-1-1,21-42 16,0-1-31,21 22 0,-21-21 16</inkml:trace>
  <inkml:trace contextRef="#ctx0" brushRef="#br0" timeOffset="36694.87">10139 16510 0,'0'-21'0,"0"42"0,0-63 0,0 21 15,0-1-15,0-20 0,0 21 16,0 0-16,0 0 0,0-1 0,0 1 16,-21 0-16,21 0 0,-22 21 15,1 0-15,0 0 0,0 0 16,0 0-16,0 21 0,-1 0 0,-20 0 16,21 1-16,-21 20 0,20-21 0,-20 21 15,21 1-15,0-1 0,-22 0 16,22 1-16,0 20 0,0-20 0,0 20 15,21-21-15,0 1 0,0-1 16,0 0-16,0 1 0,21-1 0,0-21 16,0 0-16,0 1 0,22-1 15,-1 0-15,0-21 0,1 0 0,-1 0 16,0 0-16,1 0 0,-1 0 16,0 0-16,1-21 0,-1 0 15,-21 21-15,0-22 0,1 1 0,-22 0 16,0 0-16,0-21 0,0 20 15,-22 1-15,1 0 0,0-21 0,0 21 16,-21 21-16,-1-22 0,22 1 16,-21 21-16,-1 0 0,22 0 0,-21 0 15,21 0-15,0 0 0,-1 0 16,44 0 15,-1-21-31,0 21 0,21 0 16,1 0-16,-22 0 0,21 0 15,0 0-15,-20 0 0,20 0 0,-21 0 16,21 21-16,-20 0 0,-1-21 16,0 22-16,0-1 0,-21 0 0,0 0 15,0 0-15,21 22 0,-21-22 16,0 0-16,0 21 0,0-21 0,0 22 16,0-22-16,-21 21 0,21 1 15,-21-1-15,21 0 0,0 1 0,-21-1 16,0 0-16,21 1 0,-22-1 15,22 21-15,-21-20 0,0-1 0,0 0 16,21 1-16,-21-1 0,0 0 16,21-20-16,0 20 0,-22-21 15,22 0-15,-21 0 0,21-42 32,0 0-17,21 0-15,1 0 0,-22 0 16,21-22-16,0 1 0,0 0 0</inkml:trace>
  <inkml:trace contextRef="#ctx0" brushRef="#br0" timeOffset="37134.61">10583 16785 0,'0'0'0,"-21"-21"0,21 0 0,0 0 15,0 0-15,0-1 0,0 1 0,0 0 16,0 0-16,0 0 0,0 0 16,0-1-16,21 22 0,-21-21 0,21 0 15,1 21-15,20 0 0,-21 0 16,0 0-16,0 0 0,1 0 0,-1 0 16,21 21-16,-21-21 0,0 43 0,1-22 15,-1 21-15,0-21 0,-21 22 16,0-1-16,0 0 0,0 1 0,0-1 15,0 0-15,0-21 0,-21 22 16,0-22-16,-1 0 0,1 0 16,0 0-16,21 1 0,-21-22 0,0 0 15,21-22 17,0 1-32,0 0 0,0 0 15,0 0-15,21 0 0,0-22 0,0 22 16,-21-21-16,21 21 0,1-1 15,-1-20-15,-21 21 0,21 0 0,0 0 16,0-1-16,0 1 0,1 0 0,-1 0 16,0 21-16,0 0 15,0-21-15,0 21 0,1 0 16</inkml:trace>
  <inkml:trace contextRef="#ctx0" brushRef="#br0" timeOffset="37366.48">11366 16574 0,'-84'21'15,"168"-42"-15,-62 21 0,-22 21 47,0 0-47,0 0 0,-22 0 0,22 0 16,0 1-16,0-1 0,0 0 16,-21 0-16,21 0 0,0 0 0,0 1 15,0-1-15,0 0 16,21-42 15,-21 0-15,22 21-16,-1-22 0</inkml:trace>
  <inkml:trace contextRef="#ctx0" brushRef="#br0" timeOffset="37691.3">11472 16341 0,'0'0'0,"-21"-21"0,0-1 0,21 1 0,-21 21 15,0 0-15,-1 0 0,1 0 16,0 0-16,0 21 16,21 1-1,21-1 1,0-21 0,0 0-16,1 0 15,-1 0-15,0 0 0,-21-21 16,21 21-16,-21-22 0,0 1 15,0 0-15,-21 0 16,0 21 0,0 0-16,-1 0 0,1 0 15,0 0-15,0 21 0,21 0 16,-21 0-16,21 1 16,0-1-16,0 0 15,0 0-15,0 0 0,0 0 16,21-21-16,0 22 0</inkml:trace>
  <inkml:trace contextRef="#ctx0" brushRef="#br0" timeOffset="38259.01">12319 16574 0,'0'-22'0,"0"1"16,-21 0-1,0 21-15,-1 0 0,1 0 0,0 0 16,0 0-16,0 0 0,0 0 16,-22 0-16,22 21 0,-21 0 0,21 1 15,-22-1-15,22 0 0,-21 0 0,21 21 16,-1-20-16,1 20 0,-21-21 16,42 21-16,-21-20 0,21 20 0,0-21 15,0 0-15,0 0 0,0 1 16,0-1-16,0 0 0,21 0 15,0-21-15,0 0 0,0 21 0,1-21 16,20 0-16,-21 0 0,21 0 16,-20 0-16,20-21 0,0 0 0,-21 0 15,22 0-15,-22-1 0,21-20 16,-21 21-16,22-21 0,-22-1 0,0 1 16,0 0-16,0-22 0,1 22 0,-1-22 15,0 1-15,0 20 0,-21-20 16,0-1-16,21 22 0,-21-21 0,0 20 15,0 1-15,0 21 0,0-22 16,0 22-16,0 0 0,-21 21 16,0 0-16,0 21 15,21 0-15,-21 22 0,21-1 16,-22 0-16,1 1 0,21-1 0,0 22 16,0-22-16,0 21 0,0 1 0,0-1 15,0-20-15,0 20 0,0 1 16,0-22-16,0 0 0,0 1 0,0-1 15,0 0-15,21-20 0,1-1 16,-22 0-16,21 0 0,0 0 0,0-21 16,0 0-16,0 0 0,22-21 15,-22 0-15,0 0 0</inkml:trace>
  <inkml:trace contextRef="#ctx0" brushRef="#br0" timeOffset="39878.14">13166 16658 0,'0'0'0,"-43"0"0,22-21 0,0 0 16,0 21-16,0 0 0,-1 0 0,1-21 16,0 21-16,0 0 0,0 0 15,0 0 1,21-21-16,21 21 31,0 0-15,0 0-16,21 0 0,1 0 0,-1 0 15,0 0-15,22 21 16,-1-21-16,1 0 0,-1 0 0,22 0 16,-21 0-16,-1 0 0,1 0 15,-1 0-15,1 0 0,-22 0 0,21 0 16,-20 0-16,-22 0 0,21 0 0,-21 0 15,1 0-15,-1 0 0,-21-21 32,0-1-32,-21 22 0,21-21 15,-22 0-15,22 0 16,-21 0-16,0 0 0,21-1 0,-21 22 16,21-21-16,-21 0 15,0 0-15,21 0 0,-22 0 0,1-1 16,0 1-16,0 0 0,0 0 0,0 0 15,-1 21-15,22-21 0,-21 21 16,0 0-16,21-22 0,0 44 47,0-1-31,0 0-16,21-21 15,0 21-15,-21 0 0,22-21 0,-22 21 16,21 1-16,0-1 0,0-21 15,0 21-15,0 0 0,1 0 16,-1-21-16,0 21 0,0 1 0,21-22 16,-20 21-16,-1 0 0,21-21 15,-21 21-15,0-21 0,1 21 0,-1 0 16,-21 1 0,0-1-1,-21 0-15,-1-21 0,1 21 16,0-21-16,0 21 0,0 0 15,0 1-15,-22-1 0,22 0 0,0 0 16,-21 21-16,20-20 0,-20-1 0,21 21 16,0-21-16,-22 0 0,22 22 15,-21-22-15,21 0 0,0 0 16,-22 0-16,22 1 0,0-1 16,0-21-16,0 21 0,-1-21 15,22 21 1,0-42-1,22 21-15,-1-21 16,0 0-16,0 21 0,21-22 16,-20 1-16,20 0 0,-21 0 0,21 0 15,1-22-15,-1 22 0,22-21 16,-22 21-16,0-22 0,1 1 0,-1 21 16,0 0-16,-21-22 0,1 22 15,20 21-15,-42-21 0,21 0 16,0 21-16,-21-21 15,-21 21 17,0 0-32,0 0 31,0 0-31,-1 0 0,1 0 16,0-21-16,0-1 0,0 22 15,0-21-15,-1 0 0,1 0 16,0 0-16,-21 0 0,21-1 15,-22 1-15,22 0 0,0 0 0,-21 0 16,20 0-16,1-1 0,0 1 16,0 0-16,0 0 0,0 0 0,-1 21 15,22-21-15,22 21 47,-1 21-47,0 0 16,0 0-16,0-21 0,0 21 0,22 0 15,-22 1-15,21-1 0,1 0 16,-1 0-16,0 0 0,1 0 16,-1-21-16,-21 22 0,21-1 0,1-21 15,-1 21-15,-21-21 0,0 0 16,1 21-16,-1-21 0,0 21 0,-21 0 47,-21-21-47,0 22 0,-1-22 0,1 21 15,0-21-15,0 21 0,-21 0 16,20 0-16,1 22 0,-21-22 0,21 0 16,0 21-16,-22-21 0,22 22 15,-21-22-15,-1 21 0,22-21 16,-21 1-16,21-1 0,-22 21 0,22-21 16,0-21-16,0 21 0,0 1 15,0-1-15,-1-21 0,1 0 16,42 0 31,1 0-32,-22-21-15,21 21 0</inkml:trace>
  <inkml:trace contextRef="#ctx0" brushRef="#br0" timeOffset="46070.37">16192 16002 0,'0'-21'31,"0"0"-15,0 0-1,0-1 1,0 1-16,0 0 15,0 0-15,0 0 16,-21 0-16,0-1 16,0 22-16,0 0 15,0 0-15,-1-21 0,1 21 0,0 0 16,0 0-16,-21 0 0,20 0 0,1 0 16,-21 0-16,21 21 0,0 1 15,-22-1-15,22 0 0,-21 21 0,21 1 16,-1-22-16,-20 42 0,21-20 15,0-1-15,21 0 0,-21 22 0,-1-22 16,22 0-16,-21 22 0,21-22 16,0 1-16,-21-1 0,21 0 15,-21 1-15,21-1 0,0 0 0,0 1 0,0-22 16,0 21-16,21-21 16,0 0-16,0 22 0,1-22 0,-1-21 15,0 21-15,21 0 0,-21-21 16,22 0-16,-22 0 0,21 0 0,1 0 15,-1 0-15,0-21 0,1 0 16,-1 0-16,0 21 0,1-43 0,20 22 16,-21 0-16,1 0 0,-1-21 15,0 20-15,-20 1 0,20-21 0,-21 21 16,0 0-16,0-1 0,1 1 16,-1 0-16,-21 0 0,0 0 15,-21 21 16,-1 0-31,1 21 0,0 0 16,0 0-16,21 0 0,-21 1 0,21-1 16,-21 0-16,21 21 0,0-21 15,0 1-15,0-1 0,0 21 0,0-21 16,0 0-16,21-21 0,0 22 16,0-22-16,21 0 0,-20 0 0,-1 0 15,21 0-15,0 0 0,-20 0 16,20 0-16,0-22 0,-21 1 15,22 0-15,-22 0 0,0 0 16,0 0-16,0-1 0,-21-20 0,22 21 16,-22 0-16,0-22 0,0 1 0,-22 21 15,1-21-15,0 20 0,-21-20 16,21 21-16,-22 0 0,1 0 0,0 21 16,-1 0-16,1 0 0,0 0 15,20 0-15,-20 21 0,21-21 0,-21 21 16,20 21-16,1-21 0,21 1 15,0 20-15,0-21 0,0 21 0,0-20 16,21-1-16,1 21 0,-1-21 0,21 0 16,0 1-16,1-1 15,-1-21-15,22 0 0,-22 21 0,0-21 16,22 0-16,-22 0 0,0-21 16,22 0-16,-22 21 0,1-22 0,-1 1 15,-21 0-15,0 0 0,0 0 16,1 0-16,-22-1 0,21 1 0,-21 0 15,0 0-15,0 0 0,0 0 0,0 42 32,0 0-17,0 0-15,-21 0 16,21 0-16,0 1 0,0-1 0,0 0 16,-22 0-16,22 0 0,0 0 15,0 1-15,0-1 0,0 0 16,0 0-16,0-42 31,0 0-31,22 21 16,-22-21-16,21-1 0,0 1 15,-21 0-15,0 0 0,21 0 0,-21-22 16,21 22-16,-21 0 0,21 0 0,1 0 16,-1 21-1,0 0 1,-21 21-16,0 0 15,0 0-15,0 0 0,0 1 16,0 20-16,0-21 0,0 0 0,0 0 16,21 1-16,-21-1 0,21 0 15,0-21-15,-21 21 0,22 0 0,-1-21 16,0 0-16,0 0 0,21 0 16,-20 0-16,20 0 0,-21-21 0,21 21 15,-20-21-15,20 0 0,-21 0 16,21-1-16,-20 1 0,-1 0 15,0 0-15,0 0 0,0 0 0,-21-22 16,21 22-16,-21 0 0,0 0 16,0 0-16,0 42 31,0 0-15,-21 0-16,21 0 0,0 0 0,0 1 15,0-1-15,0 0 0,0 0 16,0 0-16,0 0 0,0 1 0,21-1 15,1 0-15,-1-21 16,21 0-16,-21 0 0,0 0 16,1 0-16,20 0 0,-21-21 15,0 21-15,0-21 0,1-1 16,-1 1-16,0 0 0,-21 0 0,0 0 16,21 0-16,-21-1 0,0 1 15,0 0-15,0 0 0,0 0 16,0 0-1,0 42 1,0 0-16,0 0 0,-21 0 16,21 0-16,0 1 0,0 20 15,0 0-15,-21 1 0,21-1 0,0 21 16,-21-20-16,21 20 0,0-20 16,0 20-16,0 1 0,0-1 0,0-21 15,0 22-15,-22-1 0,22 1 16,-21-1-16,0-20 0,21 20 15,-21 1-15,21-22 0,-21 0 0,0 1 16,21-1-16,-22-21 0,22 22 16,-21-43-16,21 21 0,0 0 0,0-42 31,0 0-31,0-1 16,0 1-16,0 0 0,21-21 0,1-1 15,-22 22-15,21-42 0,-21 20 0,21 1 16,0-21-16,-21 20 0</inkml:trace>
  <inkml:trace contextRef="#ctx0" brushRef="#br0" timeOffset="46358.21">18055 16722 0,'0'-43'0,"42"340"0,-84-551 0,21 190 16,21 22-16,0 21 0,0 0 16,0-1-16,0 1 0,0 0 0,21 0 15,0 0-15,0 21 0,1 0 16,-1-21-16,21 21 0,-21 0 15,22 0-15,-1 0 0,-21 0 0,21 0 16,-20 0-16,20 21 0,-42 0 16,21 0-16,-21 0 0,0 0 0,0 22 15,0-22-15,-21 0 0,0 0 16,-22 22-16,22-22 0,-21 0 0,0-21 16,20 21-16,-20 0 0,21-21 0,0 0 15,0 21-15,-1-21 0,44 0 47,-1-21-47,0 0 0,0 21 16,21 0-16</inkml:trace>
  <inkml:trace contextRef="#ctx0" brushRef="#br0" timeOffset="47494.56">18923 16531 0,'0'-21'15,"0"-64"1,0 64-16,-21 21 16,0 0-16,-1-21 0,1 21 0,0 0 15,0 0-15,0 0 0,0 21 16,-1-21-16,1 21 0,0 1 0,0 20 16,0-21-16,0 0 0,-1 0 15,22 22-15,0-22 0,0 21 0,0-21 16,0 1-16,0-1 0,0 0 0,0 0 15,0 0-15,22 0 0,-1-21 16,0 0-16,0 0 0,0 0 0,0 0 16,22 0-16,-22-21 15,0 0-15,0 21 0,0-42 0,-21 21 16,22-1-16,-22 1 0,21 0 16,-21-21-16,0 21 0,0-1 0,0 1 15,0 0-15,0 0 0,0 42 31,0 0-15,-21 0-16,21 1 0,0-1 16,0 0-16,0 0 0,0 0 0,0 0 15,0 1-15,0-1 0,21 0 0,-21 0 16,21 0-16,0-21 0,0 21 16,0-21-16,22 0 0,-22 0 15,0 0-15,21 0 0,-20 0 16,20-21-16,-21 0 0,21 0 0,-20 0 15,-1 0-15,0-22 0,21 1 16,-21 0-16,1-1 0,-22 1 0,21 0 16,0-22-16,0 22 0,0-22 0,-21 1 15,21 20-15,1 1 0,-22 0 16,21-1-16,-21 1 0,0 21 0,0 0 16,0 0-16,0 42 15,-21 0 1,-1 21-16,1 1 0,21-1 15,-21 0-15,0 1 0,0-1 16,0 21-16,21-20 0,0-1 0,-22 0 16,22 22-16,0-22 0,0 1 15,0-1-15,0-21 0,0 21 0,22 1 16,-1-22-16,0 21 0,0-21 16,0 1-16,22-1 0,-22-21 0,21 21 15,-21-21-15,22 0 0,-1 0 0,0 0 16,-21-21-16,22 21 0,-1-21 15,-21-1-15,22 1 0,-22-21 0,21 21 16,-21 0-16,0-22 0,1 22 16,-22-21-16,0 21 0,0-22 0,0 22 15,0 0-15,0 0 16,0 0-16,-22-1 0,1 22 16,0 0-16,0 0 0,0 0 0,0 0 15,-1 0-15,1 22 16,0-1-16,0 0 0,21 0 0,-21 21 15,21-20-15,0-1 0,0 21 16,0-21-16,0 0 0,0 1 0,21-1 16,0 0-16,0 0 0,-21 0 15,21 0-15,1-21 0,-1 0 0,0 0 16,0 0-16,0-21 16,0 0-16,-21 0 0,22 0 15,-22 0-15,0-1 0,21 1 16,-21-21-16,21 21 0,-21 0 15,0-22-15,0 22 0,0 0 16,0 42 0,0 0-1,0 0-15,0 22 0,0-22 16,0 0-16,0 0 0,0 0 16,0 1-16,0-1 0,21 0 0,0 0 15,0-21-15,1 21 0,-1-21 16,0 0-16,21 0 0,-21 0 0,1 0 15,20 0-15,-21 0 0,0-21 16,0 0-16,1 0 0,-1 0 16,0-1-16,-21 1 0,0-21 0,0 21 15</inkml:trace>
  <inkml:trace contextRef="#ctx0" brushRef="#br0" timeOffset="47714.43">19452 16256 0,'0'0'0,"-42"21"0,21-21 0,-1 21 0,22 1 15,22-22 1,20 0-16,-21 0 16,0 0-16,22 0 0,-1 0 0,0 0 15,1 0-15,-1 0 0,0 0 16,22 0-16,-22 0 0,0-22 0,1 22 15,-22-21-15,21 21 0,-21-21 0,-21 0 16</inkml:trace>
  <inkml:trace contextRef="#ctx0" brushRef="#br0" timeOffset="50030.25">20383 16235 0,'22'-21'0,"-44"42"0,65-63 0,-43 20 15,0 1-15,21 0 0,-21 0 16,0-21-16,0 20 0,0 1 0,0 0 16,0 0-16,0 0 0,-21 21 31,21 21-31,0 0 0,0 21 15,0 1-15,0-22 0,0 21 16,-21 1-16,21-1 0,0 0 0,-22 1 16,22-1-16,0 0 0,0 1 15,0-1-15,-21-21 0,21 21 0,-21-20 16,21-1-16,0 21 0,0-21 16,0 0-16,0 1 15,-21-22-15,21-22 16,0 1-1,0 0-15,0 0 0,21 0 16,-21 0-16,21-1 0,0-20 16,1 21-16,-22 0 0,42 0 0,-21-1 15,0 1-15,0 0 0,1 0 16,20 0-16,-21 21 0,21 0 0,1 0 16,-22 0-16,0 0 0,21 21 0,-20 0 15,-1-21-15,0 21 16,0 22-16,-21-22 0,21 0 0,-21 0 15,0 0-15,0 0 0,0 22 0,0-22 16,-21 0-16,0 0 0,-21 0 16,20-21-16,1 22 0,0-22 0,0 0 15,0 0-15,0 0 0,-1 0 16,1 0-16,0 0 0,0 0 0,0 0 16,21-22-16,-21 22 15,21-21-15,-22 21 0,44 0 47,-1 0-47,0 21 16,0-21-16,21 0 0,-20 0 15,20 0-15,-21 0 0,21 0 0,1 0 16,-1 0-16,0 0 0,1 0 16,-1-21-16,0 21 0,1-21 0,-22 0 15,21 21-15,-21-21 0,1 0 0,20-1 16,-21 1-16,-21-21 0,21 21 15,-21 0-15,21-1 0,-21 1 16,0 0-16,0 0 0,0 0 0,0 42 47,-21-21-47,0 21 0,21 0 0,0 22 16,0-22-16,0 0 0,0 0 0,0 0 15,0 0-15,0 1 0,0-1 16,0 0-16,21 0 0,0 0 0,1-21 15,-1 21-15,21-21 0,-21 0 16,22 0-16,-1 0 0,-21 0 0,21 0 16,1-21-16,-1 0 0,-21 0 15,22 0-15,-22 0 0,21-1 0,-21 1 16,0-21-16,1 0 0,-1-1 16,0 1-16,0 0 0,-21-22 15,0 1-15,0 20 0,21-20 0,-21 20 16,0-20-16,0 21 0,0 20 15,0 1-15,0 0 0,0 0 0,0 0 16,-21 21-16,0 21 16,0 0-16,0 21 0,-1-20 15,22 20-15,-21 21 0,0-20 0,0-1 16,0 22-16,21-22 0,0 0 16,0 22-16,0-22 0,0 0 0,0 1 15,0-22-15,0 21 0,0-21 16,21 22-16,0-22 0,0 0 0,0 0 15,1 0-15,-1-21 0,21 0 16,-21 0-16,22 0 0,-22 0 16,21 0-16,-21-21 0,0 21 0,1-21 15,-1 0-15,0 0 0,0 0 16,0-22-16,0 22 0,-21 0 0,0-21 16,0 20-16,0 1 0,0 0 15,0 0-15,0 0 0,0 0 0,0 42 31,-21 0-31,21 0 16,-21 0-16,21 0 0,-21 22 0,21-22 16,0 0-16,0 0 0,0 0 15,0 1-15,0-1 0,0 0 16,21 0-16,0 0 0,0 0 0,1 1 16,-1-22-16,21 0 15,-21 0-15,0 0 0,22 0 0,-22 0 16,21-22-16,-21 1 0,22 0 15,-22 0-15,21 0 0,-21-22 0,22 1 16,-22 0-16,21-1 0,-21 1 16,22-21-16,-22-1 0,0 1 0,0-1 15,0 1-15,1-1 0,-1 22 0,0-1 16,-21 1-16,0 0 16,0 21-16,0-1 0,0 1 0,-21 21 31,0 43-31,-1-22 0,1 21 0,0 0 15,-21 22-15,21-22 0,-1 22 0,1-1 16,0-20-16,0 20 0,21-21 16,0 22-16,0-22 0,0 1 0,0-1 15,0 0-15,0 1 0,21-1 16,0-21-16,0 21 0,1-20 0,20-1 16,-21 0-16,21 0 0,1 0 15,-22-21-15,21 0 0,1 0 0,-1 0 16,-21-21-16,21 0 0,-20 0 0,20 0 15,-21-22-15,0 22 16,0-21-16,1 21 0,-1-1 0,0-20 16,-21 21-16,21 0 0,-21 0 15,0 42 1,-21 0 0,21 0-16,-21 0 15,21 0-15,0 1 0,0-1 16,0 0-16,0 0 0,0 0 15,21 0-15,0 1 0,0-22 16,0 0-16,1 0 0,20 0 16,-21 0-16,0 0 0,22 0 0,-22 0 15,21-22-15,-21 1 0,0 0 16,1 0-16,-1 0 0,0 0 16,0-43-16,0 43 0,-21 0 15,21 0-15,-21-1 0,0 1 16,0 0-16,0 42 31,-21 0-15,21 1-16,-21-1 0,21 0 15,-21 0-15,0 21 0,21-20 0,-21 20 16,21 0-16,-22 1 0,22-1 16,0 0-16,-21 22 0,21-22 0,-21 22 15,0-22-15,21 21 0,0-20 16,0-1-16,-21 22 0,21-22 0,0 21 15,0-20-15,0 20 0,0-20 16,0 20-16,0-21 0,0 22 0,21-22 16,0 1-16,-21 20 0,21-21 15,0-20-15,-21 20 0,22 0 0,-22-21 16,0 1-16,0-1 0,-22-21 16,1 0-1,0 0-15,0-21 0,0 21 16,0-22-16,-1 1 0,1 0 15,0 0-15,0 0 0,21 0 0,0-1 16,-21 1-16,0 0 16,21 0-16,-22 0 0,22 0 15,0-1-15,0 1 0,0 0 0,0 0 16,0 0-16,0-22 0,0 1 16,-21 21-16</inkml:trace>
  <inkml:trace contextRef="#ctx0" brushRef="#br0" timeOffset="50330.08">22606 16214 0,'0'-21'0,"21"21"0,0 0 15,0 0-15,1 0 0,-1-22 16,0 22-16,21 0 0,-21 0 0,22-21 16,-22 21-16,21 0 0,1-21 15,-22 21-15,21-21 0,0 21 0,-20 0 16,20-21-16,-21 21 0,0 0 16,0 0-16,-21-21 0,0-1 15,-21 1 1,0 21-1,-21 0-15,21-21 0</inkml:trace>
  <inkml:trace contextRef="#ctx0" brushRef="#br0" timeOffset="50581.93">22415 16044 0,'0'0'0,"-21"0"0,21 22 16,-21-44 62,0 22-78,0 0 15,0-21-15</inkml:trace>
  <inkml:trace contextRef="#ctx0" brushRef="#br0" timeOffset="50811.8">21336 16023 0,'-21'0'0,"42"0"0,-63 0 16,20 0-1,22-21 17</inkml:trace>
  <inkml:trace contextRef="#ctx0" brushRef="#br1" timeOffset="86124.02">952 8192 0,'0'-22'16,"0"1"-16,0 42 16,0-42-16,0 0 0,-21 0 15</inkml:trace>
  <inkml:trace contextRef="#ctx0" brushRef="#br1" timeOffset="86178.98">974 8001 0,'0'0'16,"-22"-21"-1</inkml:trace>
  <inkml:trace contextRef="#ctx0" brushRef="#br1" timeOffset="86281.92">952 7959 0,'0'21'47,"-21"-21"-47,42-21 0,-42 63 0,0-42 0,0 21 15,21 0-15,0 1 16,-21-1-16,21 0 0,-21 0 0,-1 0 16</inkml:trace>
  <inkml:trace contextRef="#ctx0" brushRef="#br1" timeOffset="86458.82">804 8403 0,'0'43'16,"0"62"15,0-253-31,0 318 0,0-128 0,0 0 0,0-21 16,0 22-16,0-1 0,0 0 15,0 22-15,0-22 0,0 1 0,-21-1 16,21 0-16,0 22 0,0-22 16,0 0-16,-21 1 0,21-1 0,-21 0 15,21 22-15,0-22 0,0 1 16,-21-1-16,21 0 0,-22 1 0,22-1 15</inkml:trace>
  <inkml:trace contextRef="#ctx0" brushRef="#br1" timeOffset="86602.74">635 9948 0,'0'22'15,"0"-44"-15,0 65 16,0-64 31,0-1-47,0 1 0,0 0 15,0 0-15,0 0 0,0-22 16,0 1-16,0 0 0,0 21 16</inkml:trace>
  <inkml:trace contextRef="#ctx0" brushRef="#br1" timeOffset="88130.17">974 8043 0,'0'0'0,"-22"0"62,1 22-62,0-1 16,21 0-16,0 0 16,-21 0-16,21 0 0,0 22 15,0-22-15,0 0 0,0 0 16,0 0-16,-21 22 0,21-22 15,0 0-15,0 21 0,0-20 16,0 20-16,0-21 0,-21 21 0,21 1 16,0-22-16,0 21 0,0 1 15,0-1-15,0-21 0,-22 21 0,22 1 16,0-1-16,0-21 0,-21 22 16,21-1-16,0 0 0,0-21 0,0 22 15,0-1-15,-21-21 0,21 22 16,-21-22-16,21 21 0,-21-21 0,21 0 15,0 22-15,0-22 0,-21 0 16,21 0-16,0 0 0,-22 1 16,22 20-16,0-21 0,0 0 15,0 0-15,0 1 0,0-1 16,0 0-16,0 0 16,0 0-16,0 0 15,0-42 32,0 0-47,0 0 16,0 0-16,0 0 0,0-1 15,0 1-15,0 0 0</inkml:trace>
  <inkml:trace contextRef="#ctx0" brushRef="#br1" timeOffset="94868.63">974 8170 0,'21'0'46,"0"0"-30,0 0 0,0 0-16,0 0 15,1 0-15,-1 0 16,0 0-16,21 0 0,-21 0 16,1 0-16,20 0 0,-21 0 15,21 0-15,-20 0 0,20 0 0,0 0 16,1 0-16,-22 0 0,21 0 15,0 0-15,-20 0 0,20 0 0,0 0 16,-21 0-16,22 0 0,-22 0 16,0 0-16,21 0 0,-20 0 15,20 0-15,-21 0 0,21 0 0,1 0 16,-22 0-16,21 0 0,1 0 16,-1 0-16,0 0 0,1 0 0,-1 0 15,0 0-15,1 0 0,-1 0 16,0 0-16,1 0 0,-1 0 0,-21 0 15,21 0-15,1 0 0,-1 0 0,-21 0 16,22 0-16,-1 0 0,0 0 16,-21 0-16,22 0 0,-1 0 0,-21 0 15,22 0-15,-1 0 0,0 0 16,1 0-16,-1 0 0,0 0 0,22 0 16,-22-21-16,22 21 0,-1 0 15,1 0-15,-22 0 0,21 0 16,1 0-16,-1 0 0,1 0 0,-1 0 15,-20-21-15,20 21 0,1 0 0,-22 0 16,22 0-16,-1 0 0,1-21 16,-1 21-16,1 0 0,-1 0 0,1-21 15,-22 21-15,21 0 0,1 0 0,-1 0 16,1-21-16,-22 21 0,22 0 16,-22 0-16,22-22 0,-22 22 0,21-21 15,-20 21-15,20 0 0,-20-21 0,20 21 16,-21 0-16,22 0 0,-1-21 15,-20 21-15,20 0 0,-20 0 16,-1-21-16,21 21 0,-20 0 0,-1 0 16,0 0-16,22-21 0,-22 21 0,1 0 15,-1 0-15,0 0 0,-21 0 16,22-22-16,-1 22 0,0 0 0,1 0 16,-1 0-16,0 0 0,-20-21 0,20 21 15,0 0-15,1 0 0,-1 0 16,0 0-16,1 0 0,-1-21 0,0 21 15,1 0-15,-1-21 0,21 21 0,-20 0 16,-1 0-16,0 0 0,1-21 16,-1 21-16,0 0 0,1 0 15,-1 0-15,0-21 0,1 21 0,-1 0 16,22 0-16,-22 0 0,0 0 0,1-22 16,-1 22-16,21 0 0,-20 0 15,20 0-15,-20 0 0,20 0 0,-21 0 16,22-21-16,-1 21 0,-20 0 0,20 0 15,1 0-15,-22 0 0,22 0 16,-1 0-16,-21-21 0,22 21 0,-1 0 16,1 0-16,-1 0 0,1 0 0,-1 0 15,1-21-15,-1 21 0,1 0 0,-1 0 16,1 0-16,-1 0 0,1 0 16,-22 0-16,22 0 0,-1 0 15,1 0-15,-1 0 0,1 0 0,-1 0 16,1 0-16,-1 0 0,1 0 15,20 0-15,-20 0 0,-1 0 0,22 0 16,-21 0-16,-1 0 0,1 0 0,-1 0 16,1 0-16,20 0 0,-20 0 0,-1 0 15,1 0-15,-1 0 0,22 0 16,-22 0-16,1 0 0,21 0 0,-22 0 16,1 0-16,-1 0 0,1 0 0,-1 0 15,1 0-15,-1 0 0,1 0 16,-1 0-16,1 0 0,-22 0 0,21 0 15,1 0-15,-1 0 0,1 0 16,-1 0-16,1 0 0,-1 0 0,1 0 16,-22 0-16,22 0 0,-1 0 15,-20 0-15,20 0 0,-21 0 0,22 0 16,-22 0-16,22 0 0,-1 0 0,-20 0 16,20 0-16,1 0 0,-22 0 15,21 0-15,1 0 0,-1-21 0,-20 21 16,20 0-16,1 0 0,-22 0 0,22 0 15,-22-21-15,0 21 0,22 0 16,-22 0-16,0 0 0,1 0 0,-1-22 16,0 22-16,22 0 0,-22-21 0,1 21 15,-1 0-15,0 0 16,1-21-16,20 21 0,-21 0 0,1 0 16,-1 0-16,0-21 0,1 21 0,-1 0 15,0 0-15,-20 0 0,20-21 16,0 21-16,-21 0 0,22 0 0,-1 0 15,0 0-15,-20 0 0,20-21 0,0 21 16,1 0-16,-1 0 0,0 0 16,1 0-16,-22 0 0,21 0 0,0-22 15,1 22-15,20 0 0,-20 0 0,-1 0 16,0 0-16,1 0 0,-1 0 16,0-21-16,1 21 0,20 0 0,-21 0 15,1 0-15,-1 0 0,0 0 16,1 0-16,-1 0 0,0 0 0,1 0 15,20 0-15,-20-21 0,-1 21 16,0 0-16,22 0 0,-22 0 0,22 0 16,-22 0-16,21 0 0,-20 0 15,20 0-15,1 0 0,-22-21 0,0 21 16,22 0-16,-22 0 0,1 0 0,-1 0 16,0 0-16,22 0 0,-22 0 15,0 0-15,22 0 0,-22 0 0,22 0 16,-22 0-16,22-21 0,-1 21 0,-21 0 15,22 0-15,-22 0 0,22 0 16,-22 0-16,22 0 0,-22-21 16,0 21-16,22 0 0,-22 0 0,0 0 15,1 0-15,20 0 0,-20 0 16,-1-22-16,21 22 0,-20 0 0,20 0 16,-20 0-16,-1 0 0,21-21 0,-20 21 15,20 0-15,1 0 0,-22 0 16,0 0-16,22 0 0,-22 0 0,1 0 15,-1 0-15,0 0 0,1 0 0,-1 0 16,0 0-16,1 0 16,-1 0-16,0 0 0,1 0 0,-1 0 0,0 0 15,1 0-15,20 0 0,-21 0 16,1 0-16,20 0 0,-20 0 16,20 0-16,-21 0 0,1 0 0,20 0 15,-20 0-15,20 0 0,-21 0 0,1 0 16,20 0-16,-20-21 0,-1 21 15,21 0-15,-20 0 0,-1 0 0,22 0 16,-22 0-16,21 0 0,-20 0 0,20 0 16,-20 0-16,20 0 0,1 0 15,-22 0-15,21 0 0,-20 0 0,-1 0 16,22 0-16,-22 0 0,0 0 16,1 0-16,-1 0 0,21 0 0,-20 0 15,-1 0-15,0 0 0,22 0 16,-22 0-16,1 0 0,-1 0 15,21 0-15,-20 0 0,-1 0 0,0 0 16,1 0-16,-1 0 0,0 0 0,1 0 16,-1 0-16,0 0 0,1 0 15,-1 0-15,0 0 0,1 0 0,-1 0 16,22 0-16,-22 0 0,0 0 0,1 0 16,-1 0-16,0 0 0,1 0 15,-1 0-15,21 0 0,-20 0 0,-1 0 16,0 0-16,1 0 0,-1 0 15,0 0-15,1-21 0,-1 21 0,0 0 16,-20 0-16,20 0 0,0-21 16,1 21-16,-22 0 0,21 0 15,0-21-15,-20 21 0,20 0 0,0 0 16,-21-22-16,22 22 0,-1 0 0,-21 0 16,22 0-16,-1-21 0,-21 21 15,21 0-15,1-21 0,-22 21 0,21 0 16,1 0-16,-22 0 0,21 0 15,0 0-15,1 0 0,-22 0 0,21 0 16,1 0-16,-22 0 0,21 0 0,0 0 16,-20 0-16,-1 0 15,21 0-15,-21-21 0,22 21 0,-22 0 0,0 0 16,21 0-16,-21 0 0,22 0 16,-22 0-16,21 0 0,-21 0 15,22 0-15,-22 0 0,21 0 0,-21 0 16,22 0-16,-1 0 0,-21 0 15,22 0-15,-22 0 0,21 0 0,-21 0 16,22 0-16,-22 0 0,21 0 0,-21 0 16,22 0-16,-22 0 0,21 0 15,-21 0-15,0 0 0,1 0 0,20 0 16,-21 0-16,0 0 0,0 0 16,22 0-16,-22 0 0,0 0 15,0 0-15,0 0 0,1 0 0,-1 0 16,0 0-16,0 0 15,0 0 1,0 0-16,1 0 16,-1 0 15,-21 21-15,21-21-16,-21 21 46,21-21-46,0 0 0,-21 21 16,21-21-16,1 0 16,-1 0-16,-21 22 0,21-22 15,0 0-15,0 0 0,0 0 0,1 0 16,-1 21-16,0-21 16,0 0-16,0 0 0,0 0 15,1 0-15,-1 0 0,0 0 16,0 0-16,0 0 15,0 0-15,1 21 0,-1-21 16,0 0-16,0 0 16,0 0-1,-21 21-15,0 0 32,0 0-32,0 1 15,0-1-15,0 0 0,0 0 16,0 0-16,0 0 15,0 1-15,0-1 0,0 0 16,0 0-16,0 0 0,-21 0 0,21 1 16,-21-1-16,21 0 0,-21 0 15,21 0-15,0 22 0,0-22 0,-21 0 16,21 21-16,-22-21 0,22 22 16,0-22-16,0 0 0,0 21 15,-21-20-15,21 20 0,0-21 0,-21 0 16,21 22-16,0-22 0,-21 0 0,21 21 15,0-21-15,0 1 0,0-1 16,-21 0-16,21 0 0,-21 0 0,21 0 16,-22 1-16,22 20 0,0-21 0,0 0 15,-21 0-15,21 1 0,-21-1 16,0 0-16,21 0 0,0 0 16,0 0-16,-21 1 0,21-1 0,-21 0 15,21 0-15,-22 0 0,22 0 16,0 1-16,-21-1 0,21 0 15,-21-21-15,21 21 0,0 0 16,-21 0-16,21 1 16,-21-22-16,21 21 15,0 0-15,-21 0 32,21 0-17,-22-21-15,22 21 16,0 1-1,-21-22 1,0 0 0,21 21-16,-21-21 15,0 0 1,0 0-16,-1 0 0,1 0 16,0 0-16,0 0 0,0 0 0,0 0 15,-1 0-15,1 0 0,0 0 0,0 0 16,0 0-16,0 0 0,-1 0 15,1 0-15,0 0 0,0-21 0,0 21 16,0 0-16,-22 0 0,22 0 0,0 0 16,0-22-16,-22 22 0,1 0 15,21 0-15,-21 0 0,-1 0 0,22-21 16,-21 21-16,-1 0 0,1 0 16,0 0-16,-1 0 0,22 0 0,-21-21 15,0 21-15,-1 0 0,22 0 16,-21 0-16,-1 0 0,22 0 0,-21 0 15,21-21-15,-22 21 0,1 0 0,21 0 16,-21 0-16,20 0 0,-20 0 16,0 0-16,21-21 0,-22 21 0,1 0 15,0 0-15,20 0 0,-20 0 0,0 0 16,21 0-16,-22 0 0,1 0 16,21 0-16,-22 0 0,22 0 0,-21 0 15,21 0-15,-22 0 0,22 0 0,-21 0 16,21 0-16,-22 0 0,22 0 0,-21 0 15,21 0-15,-22 0 16,22 0-16,-21 0 0,21 0 0,-22 21 16,22-21-16,-21 0 0,0 0 0,20 0 15,-20 0-15,0 0 0,-1 0 16,22 0-16,-21 0 0,0 0 0,-1 0 16,22 0-16,-21 0 0,-1 0 0,22 0 15,-21 21-15,0-21 0,20 0 16,-20 0-16,0 0 0,21 0 0,-22 0 15,22 0-15,-21 0 0,-1 0 0,22 0 16,-21 0-16,21 0 0,-22 0 0,1 0 16,21 0-16,-21 0 15,-1 0-15,22 0 0,-21 0 0,-1 0 0,1 0 16,0 0-16,-1 0 0,1 0 16,0 0-16,21 0 0,-22 0 15,1 0-15,0 0 0,-1 0 0,1 0 16,21 0-16,-22 0 0,1 0 0,0 0 15,-1 0-15,22 0 0,-21 0 0,0 21 16,-1-21-16,1 0 0,21 0 16,-22 0-16,1 0 0,0 0 0,-1 21 15,1-21-15,0 0 0,-1 0 0,1 0 16,0 0-16,21 0 16,-22 0-16,1 0 0,21 0 0,-22 0 15,1 0-15,21 0 0,-21 0 0,-1 22 16,1-22-16,21 0 0,-22 0 0,1 0 15,21 0-15,-21 0 0,-1 0 16,22 0-16,-21 0 0,-1 0 0,1 21 16,21-21-16,-21 0 0,-1 0 0,22 0 15,-21 0-15,-1 0 0,1 21 16,21-21-16,-21 0 0,-1 0 0,22 0 16,-21 0-16,-1 21 0,1-21 0,21 0 15,-21 0-15,-1 0 0,1 0 0,0 21 16,20-21-16,-20 0 15,0 0-15,-1 0 0,22 0 0,-21 0 0,0 0 16,20 21-16,-20-21 0,21 0 16,-21 0-16,-22 0 0,43 0 15,-21 0-15,20 0 0,-20 22 16,0-22-16,21 0 0,-22 0 0,1 0 16,21 0-16,-22 21 0,1-21 0,0 0 15,21 0-15,-22 0 0,1 21 16,0-21-16,-1 0 0,22 0 0,-21 0 15,-1 0-15,22 0 0,-21 0 16,21 0-16,-22 21 0,22-21 0,-21 0 0,21 0 16,-22 0-16,1 0 0,21 0 15,-21 21-15,20-21 0,-20 0 16,21 0-16,-21 0 0,20 0 0,-20 0 16,0 21-16,21-21 0,-22 0 0,22 0 15,-21 0-15,-1 0 0,22 0 16,-21 0-16,0 0 0,20 22 0,-20-22 15,21 0-15,-21 0 0,-1 0 0,22 0 16,-21 0-16,-1 0 0,22 0 0,-21 21 16,0-21-16,-1 0 0,22 0 15,-21 0-15,-1 0 0,1 0 0,0 21 16,21-21-16,-22 0 0,1 0 0,0 0 16,20 0-16,-20 0 0,0 0 15,-1 0-15,1 21 0,21-21 16,-21 0-16,-1 0 0,1 0 0,0 0 15,-1 0-15,1 0 0,0 21 0,-1-21 16,1 0-16,0 0 0,-1 0 16,1 0-16,0 0 0,-1 21 0,1-21 15,0 0-15,-1 0 0,1 0 0,0 0 16,-1 0-16,1 0 0,0 0 0,-1 22 16,1-22-16,0 0 0,-1 0 15,1 0-15,0 0 0,-1 0 0,1 0 16,0 0-16,-1 21 0,1-21 0,0 0 15,20 0-15,-20 0 0,0 0 16,-1 0-16,1 0 0,21 0 0,-21 0 16,-1 0-16,1 0 0,0 0 15,-1 0-15,22 0 0,-21 0 0,-1 0 16,1 0-16,0 0 0,21 0 0,-22 0 16,1 0-16,0 0 0,-1 0 0,22 21 15,-21-21-15,-1 0 0,22 0 16,-21 0-16,0 0 0,-1 0 0,22 0 15,-21 0-15,-1 21 0,1-21 0,0 0 16,-1 0-16,22 0 0,-21 0 0,0 0 16,-1 0-16,1 0 0,0 0 15,-1 0-15,1 0 0,0 21 16,-22-21-16,22 0 0,-1 0 0,1 0 16,0 0-16,-1 0 0,1 0 0,0 0 15,-1 0-15,1 21 0,0-21 16,-1 0-16,1 0 0,0 0 0,-1 0 15,1 0-15,0 0 0,21 0 0,-22 0 16,1 0-16,0 0 0,-1 0 0,1 0 16,0 0-16,-1 0 0,1 0 15,0 0-15,-1 0 0,1 22 0,0-22 16,-1 0-16,1 0 0,21 0 0,-22 0 16,1 0-16,0 0 0,-1 0 0,22 0 15,-21 0-15,0 0 16,-1 0-16,1 0 0,0 0 0,-1 0 15,1 0-15,-22 0 0,22 0 0,0 0 16,-1 21-16,1-21 0,-21 0 0,20 0 16,1 0-16,0 0 0,-22 0 15,22 0-15,-1 0 0,1 0 0,0 0 16,-22 0-16,22 0 0,0 0 0,-1 0 16,1 0-16,0 0 0,-1 0 0,1 0 15,-22 0-15,22 0 0,0 0 16,-1 0-16,-20 0 0,21 0 0,-1 0 15,-20 0-15,20 0 0,1 0 0,-21 0 16,20 0-16,1 0 0,0 0 16,-1 0-16,-20 0 0,20 0 15,1 0-15,0 0 0,-1 0 0,1 0 16,0 0-16,-22 0 0,22 0 0,0 0 16,-1 0-16,-20 0 0,20 0 0,1 0 15,0 0-15,-22 0 0,22 0 16,0 0-16,-1 0 0,-20 0 0,20 0 15,1 0-15,0 0 0,-1 0 0,1 0 16,0 0-16,-1 0 0,-20 0 16,21 0-16,-1 0 0,1 0 0,-22 0 15,22 0-15,0 0 0,-22 21 0,22-21 16,0 0-16,-22 0 0,22 0 16,-22 0-16,22 0 0,-22 21 0,22-21 15,-21 0-15,20 0 0,-20 0 0,20 21 16,-20-21-16,21 0 0,-22 0 15,22 21-15,-22-21 0,1 0 0,-1 0 16,1 0-16,-1 22 0,22-22 0,-22 0 16,1 0-16,-1 21 0,1-21 0,-1 0 15,22 0-15,-21 21 0,-1-21 16,1 0-16,20 0 0,-20 21 16,-1-21-16,1 0 0,-1 0 0,1 21 15,-1-21-15,1 0 0,-1 0 0,1 0 16,20 21-16,-20-21 0,-1 0 15,22 0-15,-21 0 0,20 22 0,-20-22 16,20 0-16,-20 0 0,21 0 0,-1 0 16,-20 0-16,20 21 0,1-21 0,-21 0 15,20 0-15,1 0 0,-22 0 16,22 0-16,0 0 0,-1 0 0,1 0 16,-21 21-16,20-21 0,1 0 0,0 0 15,20 0-15,-20 0 0,0 0 16,-1 21-16,1-21 0,0 0 15,21 0-15,-22 0 0,1 0 0,0 0 0,-1 21 16,22-21-16,-21 0 0,-1 0 0,1 0 16,0 0-16,-1 21 15,22-21-15,-21 0 0,0 0 0,-1 0 16,22 0-16,-21 0 0,-1 22 0,22-22 16,-21 0-16,0 0 0,20 0 15,-20 0-15,0 0 0,21 0 0,-22 0 16,1 0-16,21 0 0,-22 0 0,1 0 15,0 0-15,-1 0 0,1 0 16,0 0-16,-1 0 0,22 0 0,-21 0 16,0 0-16,-1 0 0,1 0 15,0 0-15,20 0 0,-20 0 16,21 0-16,-21 0 0,20 0 0,-20 0 16,21 0-16,0 0 0,0 0 0,-1 21 15,-20-21-15,21 0 0,0 0 16,0 0-16,-1 0 0,1 0 0,0 0 15,0 0-15,0 0 0,0 21 0,-1-21 16,1 0-16,0 0 16,0 0-16,0 0 0,0 0 15,-1 0-15,1 0 16,0 0-16,0 0 0,0 0 0,0 0 16,-1 0-16,1 0 0,0 0 15,0 0-15,0 0 0,0 0 16,-1 0-16,1 0 0,0 0 15,0 0-15,0 0 0,0 0 16,-1 0-16,1 0 0,0 0 0,0 0 16,0 0-16,0 0 0,-1 0 15,1 0 1,0 0-16,0 0 0,0 0 16,0 0-16,-1 21 15,1-21-15,0 0 0,0 0 16,0 0-16,0 0 15,-1 0 1,1 0-16,0 0 16,0 0-1,0 21-15,0-21 16,-1 0 0,1 0-16,0 0 15,0 0 16,0 0 1,0 0-1,-1 0-15,1 0-1,0 0-15,0 0 16,0 21-16,0-21 15,-1 0-15,1 0 32,21-21 61,-21 0-77,0 0-16,0 0 16,21 0-16</inkml:trace>
  <inkml:trace contextRef="#ctx0" brushRef="#br1" timeOffset="124634.83">13758 3831 0,'0'0'0,"-21"-21"0,21 0 0,0 0 16,-21 0-16,21-1 15,0 1-15,0 0 0,0 0 16,21 21 0,0 0-16,22-21 0,-1 21 0,0 0 15,22 0-15,-1 0 0,22-21 16,-22 21-16,22 0 0,-21 0 0,-1 0 15,1 0-15,-22 0 0,0 0 16,-21 0-16,1 21 0,-22 0 16,-22-21-16,1 0 15,-21 21-15,0-21 0,-1 0 0,-20 0 16,-1 21-16,1-21 0,-1 0 16,22 0-16,-22 0 0,22 0 15,-21 0-15,41 0 0,-20 0 0,0 0 16,21 0-16,-1 0 0,1 0 15,0 0-15,0 0 16,0 0 0,0 0-16,-1 0 15,22 21-15,-21 1 16,21-1-16,-21 0 0,21 0 16,-21 0-16,21 0 0,-21 22 15,0-1-15,-1 0 0,1 22 0,0-22 16,21 22-16,-42-1 0,21-20 15,-1 20-15,1 1 0,0-22 16,0 21-16,0-20 0,-22 20 0,22-20 16,0 20-16,0-21 0,0 22 15,21-1-15,-21-20 0,21-1 0,-22 22 16,22-22-16,0 0 0,0 1 16,0-22-16,0 21 0,22-21 0,-1 0 15,0 22-15,0-43 0,21 21 16,-20 0-16,-1-21 0,21 0 0,-21 0 15,22 0-15,-1 0 0,-21 0 0,21 0 16,-20 0-16,-1-21 0,21 0 16,-21 21-16,0-21 0,1-22 0,-1 22 15,0-21-15,0 21 16</inkml:trace>
  <inkml:trace contextRef="#ctx0" brushRef="#br1" timeOffset="125250.48">14139 4360 0,'0'22'16,"0"-1"15,21-21-31,1 0 15,-1 0-15,0 0 0,0 0 16,0-21-16,0 21 0,1-22 0,-1 1 16,0 21-16,0-21 0,0 0 15,0 21-15,1-21 0,-22 0 0,21-1 16,-21 1-16,0 0 0,0 0 16,0 0-16,0 0 0,-21 21 31,-1 21-16,22 21 1,0-21-16,0 0 0,-21 22 0,21-1 16,0-21-16,-21 22 0,21-1 15,0 0-15,0 1 0,-21-22 0,21 21 16,-21 0-16,21-20 0,-21 20 0,21 0 16,0-21-16,-22 22 0,22-22 15,-21 0-15,0 21 0,21-20 0,-21-1 16,0 0-16,0-21 15,-1 0-15,1 0 0,-21 0 16,21 0-16,0 0 0,-1 0 16,1-21-16,0 21 0,0-21 0,-21-1 15,42 1-15,-22 21 0,1-21 16,0 0-16,42 42 62,0-21-46,1 0-16,20 0 0,-21 0 16,21 0-16,-20 0 0,20 0 15,0 0-15</inkml:trace>
  <inkml:trace contextRef="#ctx0" brushRef="#br1" timeOffset="125742.2">14541 4593 0,'0'0'0,"0"-21"32,0 42-1,0 0-31,0 1 16,0-1-16,0 0 0,0 0 0,0 0 15,0 0-15,-21 1 0,21 20 16,-21-21-16,0 0 0,21 0 0,0 1 15,0-1-15,-21-21 0,21 21 16,0-42 15,0 0-15,0-1-16,0 1 0,0 0 16,0 0-16,21-21 0,-21 20 0,21 1 15,0 0-15,0-21 0,1 21 16,-1 21-16,0-22 0,0 1 0,0 0 15,0 21-15,1 0 0,-1 0 16,0 0-16,0 0 0,0 0 0,-21 21 16,0 0-1,0 1-15,0-1 0,0 21 0,0-21 0,0 0 16,0 1-16,-21 20 0,0-21 16,21 0-16,-21 0 0,21 1 15,-21-1-15,-1 0 0,22 0 0,0 0 16,0-42 15,22 0-15,-22 0-16,21 0 0,0-1 0</inkml:trace>
  <inkml:trace contextRef="#ctx0" brushRef="#br1" timeOffset="126018.41">15219 4212 0,'0'0'0,"-21"21"16,-1 1-1,1-1-15,21 0 0,-21 21 0,0-21 16,21 22-16,-21-1 0,0 0 16,-1 1-16,1-22 0,21 21 0,-21 1 15,0-1-15,0-21 0,0 21 16,-1 1-16,22-22 0,0 21 15,-21-21-15,21 1 0,0-1 16,0 0-16,21-21 16,1 0-1,-1 0-15,0-21 0,0 0 0,0-1 16,0 1-16,1 0 0</inkml:trace>
  <inkml:trace contextRef="#ctx0" brushRef="#br1" timeOffset="126202.32">14922 4636 0,'0'0'0,"-21"0"15,42 0 1,1 0 0,-1 0-16,0 0 0,0 0 15,0 0-15,22 0 0,-22 0 0,0 0 16,21 0-16,-21-22 0,1 22 15,-1 0-15</inkml:trace>
  <inkml:trace contextRef="#ctx0" brushRef="#br1" timeOffset="126562.13">15303 4678 0,'0'21'0,"0"-42"0,22 42 31,-1-21-15,21 0-16,-21 0 0,0 0 16,22-21-16,-22 0 0,21 21 0,-21-21 15,1 21-15,-1-22 0,0 1 16,-21 0-16,0 0 0,0 0 16,-21 21-1,0 0-15,-1 0 0,1 0 0,-21 0 16,0 21-16,20 0 0,-20-21 15,0 21-15,-1 0 0,22 22 16,-21-22-16,21 0 0,0 21 0,21-20 16,0-1-16,0 21 0,0-21 15,0 0-15,0 1 0,0-1 0,21 0 16,0-21-16,21 21 0,-21-21 16,22 0-16,-1 0 0,0 0 0,1 0 15,20 0-15,-20 0 0,-1-21 0,0 0 16</inkml:trace>
  <inkml:trace contextRef="#ctx0" brushRef="#br1" timeOffset="127167.78">16044 4614 0,'0'0'0,"21"-21"0,-21 0 16,-21 0-16,0 21 16,0 0-16,0 0 0,0 0 15,-1 0-15,1 0 0,0 21 16,0-21-16,0 21 0,0 0 0,-1 1 15,-20-1-15,21 0 0,0 0 16,21 0-16,-21 0 0,21 22 0,-22-22 16,22 0-16,0 0 0,0 0 15,22-21-15,-1 0 16,0 0-16,0 0 0,21 0 0,-20 0 16,-1 0-16,21 0 0,-21-21 15,0 0-15,1 0 0,-1 0 16,0 0-16,0-1 0,-21 1 15,0 0-15,0 0 0,21 0 16,-21 0-16,0-1 16,0 44 15,0-1-31,-21-21 0,21 21 16,-21 21-16,21-21 0,0 22 0,-21-1 15,21 22-15,-21-22 0,21 21 16,0-20-16,-22 20 0,1 1 0,21-1 15,-21-20-15,0 20 0,21 1 16,0 20-16,0-20 0,-21-22 16,21 22-16,0-1 0,-21 1 0,21-22 15,0 0-15,0 1 0,-22-1 16,22 0-16,0-21 0,0 22 0,0-22 16,-21-21-16,21 21 0,-21-21 0,0 0 15,0 0-15,0 0 16,21-21-16,-22 21 0,1-21 0,0 0 15,21-22-15,-21 22 0,0 0 0,21-21 16,0 20-16,0-20 0,0 0 16,0 21-16,0-22 0,0 22 0,0-21 15,0-1-15,21 22 16,0-21-16,0 21 0,0-22 0,1 1 16,-1 0-16,0 21 0,21-43 0,-21 22 15</inkml:trace>
  <inkml:trace contextRef="#ctx0" brushRef="#br1" timeOffset="127582">16087 4636 0,'0'0'0,"-22"0"0,1-22 16,0 1-16,0 0 16,21 0-16,21 0 15,0 21 1,0 0-16,22 0 0,-22 0 15,21 0-15,-21 0 0,22 0 0,-1 0 16,-21 0-16,22 21 0,-22-21 16,0 21-16,0 0 0,0 0 0,-21 22 15,21-22-15,-21 0 0,0 21 16,0-20-16,-21 20 0,0-21 0,0 0 16,0 22-16,0-43 0,-1 21 15,1 0-15,0-21 0,0 0 0,0 0 16,0 0-16,21-21 15,0 0-15,0-1 0,0 1 16,0 0-16,21 0 0,0 0 16,0-22-16,0 22 0,0 0 15,1 0-15,-1-21 0,0 20 0,21 1 16,-21 0-16,1 21 0,-1-21 16,0 0-16,0 21 0,0 0 0,0 0 15,1 0-15,-1 0 16,0 0-16,-21 21 15,21 0-15,0-21 0</inkml:trace>
  <inkml:trace contextRef="#ctx0" brushRef="#br1" timeOffset="128081.83">16997 4636 0,'21'-22'16,"-42"44"-16,42-65 0,-21 22 0,0 0 16,0 0-16,-21 21 0,0-21 15,-1 21-15,1 0 0,0 0 16,0 0-16,0 0 0,-22 21 16,22 0-16,0 0 0,0 0 15,0 0-15,-22 1 0,22 20 0,0-21 16,0 21-16,0-20 0,21 20 15,0-21-15,0 21 0,0-20 0,0-1 16,0 0-16,21 0 0,-21 0 16,21-21-16,0 0 0,0 0 0,22 0 15,-22 0-15,0 0 0,0 0 16,0-21-16,1 0 0,-1 0 0,0 0 16,0-22-16,0 22 0,-21-21 15,0 21-15,21-22 0,-21 22 0,0-21 16,0 21-16,0-1 0,0 1 0,0 0 15,-21 42 17,21 0-32,0 1 15,0-1-15,-21 0 0,21 0 0,0 21 16,0-20-16,0-1 0,0 21 16,0-21-16,0 0 0,0 1 0,0-1 15,21-21-15,-21 21 0,21-21 16,1 0-16,-1 0 0,0 0 15,0-21-15,0 0 0</inkml:trace>
  <inkml:trace contextRef="#ctx0" brushRef="#br1" timeOffset="128370.68">17526 4043 0,'21'-42'0,"-42"84"0,42-106 16,-21 43-16,21 0 0,-21 0 15,0 42 1,0 21-16,0-20 16,-21 20-16,0 0 0,0 22 0,0-22 15,-1 22-15,1-22 0,0 21 0,0-20 16,21 20-16,-21-20 0,0-1 16,-1 0-16,1 1 0,21-22 0,0 21 15,0 0-15,-21-20 16,21-1-16,0 0 0,0 0 0,0 0 15,21-21 1,0 0 0,1-21-16,-22 0 0,21 0 15</inkml:trace>
  <inkml:trace contextRef="#ctx0" brushRef="#br1" timeOffset="128702.48">17505 4657 0,'0'21'16,"0"0"15,21-21-15,0 0-16,0 0 0,0 0 15,22 0-15,-22 0 0,0-21 16,0 0-16,0 21 0,-21-21 16,22 21-16,-22-22 0,21 22 0,-21-21 15,0 0 1,-21 21-16,-1 0 0,1 0 15,-21 0-15,21 0 0,0 21 16,-1 0-16,1-21 0,0 22 0,0-1 16,0 0-16,0 0 0,21 0 15,-22 0-15,22 1 0,0-1 16,0 0-16,0 0 0,22-21 16,-1 0-16,0 21 0,21-21 15,-21 0-15,1 0 0,20 0 0,0 0 16,-21 0-16,22-21 0,-1 21 15,0-21-15</inkml:trace>
  <inkml:trace contextRef="#ctx0" brushRef="#br1" timeOffset="129186.2">18161 4636 0,'-85'63'16,"170"-126"-16,-64 41 0,-21 1 0,0 0 16,-21 21-16,0 0 15,0 0-15,-1 0 16,1 0-16,0 0 0,0 21 0,0 0 15,0 1-15,-1-1 0,1-21 16,0 21-16,0 0 0,21 0 0,0 0 16,0 1-16,0-1 0,0 0 15,0 0-15,0 0 0,21-21 16,0 0-16,0 0 16,1 0-16,-1 0 0,0 0 0,0 0 15,0-21-15,0 0 0,1 0 16,-1 0-16,0-22 0,21 22 0,-21-21 15,1-1-15,-1 1 0,0 0 0,0-22 16,0 22-16,0-22 16,1 22-16,-1-21 0,-21-1 0,0 22 15,21-1-15,-21 1 0,0 21 16,0 0-16,0 0 0,0-1 0,-21 44 31,0 20-31,21-21 0,-22 21 0,1 1 16,0-1-16,0 22 0,-21-22 15,20 0-15,1 22 0,21-22 0,-21 22 16,0-22-16,21 0 0,0 1 16,0-1-16,0-21 0,0 21 0,0 1 15,0-22-15,0 0 0,0 0 16,21 0-16,0 1 0,0-22 16,1 0-16,-1 0 0,0 0 0,0 0 15,0-22-15,0 1 0,1 0 16,20 0-16</inkml:trace>
  <inkml:trace contextRef="#ctx0" brushRef="#br1" timeOffset="129398.08">17441 4318 0,'-21'0'0,"42"0"0,-63 0 15,21 0-15,42 0 32,21 0-32,-21 0 0,22 0 0,20 0 15,-20 0-15,-1 0 0,21 0 16,-20 0-16,-1-21 0,0 0 0</inkml:trace>
  <inkml:trace contextRef="#ctx0" brushRef="#br1" timeOffset="129913.76">19621 3662 0,'-21'42'0,"42"-84"0,1 21 0,-22 0 16,-22 42-1,1 0 1,0 0-16,21 21 0,-42 1 16,21-1-16,-1 22 0,1 20 15,-21-20-15,21 20 0,-22-20 16,1 21-16,21-22 0,-21 1 0,-1-1 15,22 1-15,0-22 0,-21 0 0,42 1 16,0-1-16,-22-21 0,22 0 16,0 0-16,22-21 15,-1-21 1,-21 0-16,0-21 16,0 21-16,0-22 0</inkml:trace>
  <inkml:trace contextRef="#ctx0" brushRef="#br1" timeOffset="130238.57">19113 4106 0,'-21'-105'16,"-21"-128"0,42 190-16,63 424 0,-126-804 0,63 402 15,0-21-15,21 20 0,0-20 16,22 21-16,-1 0 0,0 21 0,22 0 16,20 0-16,1 0 0,0 0 15,-1 0-15,1 21 0,0 0 0,-22 0 16,22 22-16,-22-1 0,-20 0 15,-1 1-15,0 20 0,-42 1 0,0 20 16,0-20-16,-21 20 0,-21-20 16,0 21-16,-1-22 0,-20-21 0,-1 22 15,1-22-15,-1 1 0,-20-1 16,20-21-16,1 21 0,-1-20 16,22-1-16,-1-21 0,1 21 0,0 0 15,21-21-15,-1 0 0,44 0 31,-1 0-31,0-21 0,21 0 16,1 0-16,-1 21 0,0-22 0,-21 1 16,22 0-16,-1 0 0</inkml:trace>
  <inkml:trace contextRef="#ctx0" brushRef="#br1" timeOffset="130550.39">19918 4572 0,'0'0'15,"21"0"-15,0 0 16,0 0-16,0 0 0,1 0 0,-1 0 16,0 0-16,0 0 0,21-21 0,-20 21 15,20-21-15,-21 0 0,0 21 16,0-22-16,-21 1 0,0 0 0,0 0 16,0 0-16,0 0 15,-21 21-15,-21 0 0,21 0 0,0 0 16,-22 0-16,22 21 0,0-21 15,-21 21-15,20 0 0,1 0 0,0 22 16,21-22-16,0 0 0,-21 0 16,21 0-16,0 0 0,0 1 15,0-1-15,0 0 0,21-21 0,0 21 16,0-21-16,1 0 0,-1 0 16,21 0-16,-21 0 0,22 0 0,-1 0 15,-21 0-15,21 0 0</inkml:trace>
  <inkml:trace contextRef="#ctx0" brushRef="#br1" timeOffset="130851.21">20468 4487 0,'0'22'32,"0"-1"-32,0 0 0,0 0 15,0 0-15,0 0 0,0 1 16,21-1-16,-21 0 15,21-21 17,1 0-32,-22-21 15,21 0-15,-21-1 0,0 1 16,21 0-16,0 0 0,0 0 16,-21 0-16,21 21 0,1-22 0,-1 1 15,0 21-15,0-21 16,0 21-16,0 0 15,1 0-15</inkml:trace>
  <inkml:trace contextRef="#ctx0" brushRef="#br1" timeOffset="131158.05">20913 4551 0,'42'0'31,"-21"0"-15,0 0-16,0 0 0,-21-21 16,22 0-16,-22-1 15,0 1-15,0 0 16,-22 21 0,1 0-16,0 0 0,0 0 15,0 0-15,0 21 0,-1-21 0,1 21 16,0 1-16,0-1 0,21 0 15,0 0-15,-21 0 0,21 0 0,0 1 16,0-1-16,0 0 0,21-21 16,0 0-16,0 21 0,0-21 15,1 0-15,-1 0 0,21 0 16,-21 0-16,22 0 0,-22-21 0,21 0 16,-21 0-16</inkml:trace>
  <inkml:trace contextRef="#ctx0" brushRef="#br1" timeOffset="131465.87">21611 3471 0,'0'-21'16,"0"42"-16,21-84 0,-21 42 16,-21 42-1,0 21 1,0-21-16,0 22 0,-1-1 0,1 22 15,-21-22-15,21 21 0,0 1 16,-22 21-16,22-22 0,0 22 0,-21-1 16,20-20-16,1 21 0,0-22 15,0 1-15,0-22 0,21 0 0,-21 1 16,21-1-16,0 0 0,0-21 16,0 1-16,0-1 0,0 0 0,21-21 15,0 0 1,0 0-16,0 0 0,0-21 15,1 0-15,-1-1 16,0 1-16</inkml:trace>
  <inkml:trace contextRef="#ctx0" brushRef="#br1" timeOffset="131782.69">21421 4424 0,'0'0'16,"0"21"-16,-22-21 15,1 21-15,21 0 0,0 1 16,-21-1-16,21 0 0,-21 0 15,21 0-15,0 0 0,0 1 16,21-22-16,0 0 0,0 0 16,1 0-16,-1 0 0,0 0 0,0 0 15,21 0-15,-20 0 16,-1 0-16,21-22 0,-21 1 0,0 21 16,-21-21-16,0 0 0,22 0 15,-22 0-15,0-1 0,0 1 0,0 0 16,-22 0-16,1 0 0,0 21 0,0 0 15,-21 0-15,20 0 0,-20 0 16,21 0-16,0 21 0,0 0 0,-1-21 16,1 21-16,21 0 0,0 1 15,0-1-15,21-21 16,1 21-16,-1-21 0,0 0 16,21 0-16</inkml:trace>
  <inkml:trace contextRef="#ctx0" brushRef="#br1" timeOffset="132090.32">21971 4339 0,'0'-21'0,"-42"169"0,84-275 0,-42 85 15,-21 42 1,21 21-16,0 0 0,-21-21 16,-1 43-16,22-22 0,-21 21 0,21-21 15,-21 22-15,0-1 0,21 0 16,-21 22-16,21-22 0,-21 22 0,21-1 15,-22 1-15,1-1 16,0 1-16,21-1 0,-21-21 0,0 22 16,0-1-16,-1-20 0,22-1 0,-21 22 15,0-22-15,21 0 0,0-21 16,-21 22-16,21-22 0,0 0 0,-21 0 16,21-42 15,0 0-31,0 0 0,0 0 0,0-1 15,0-20-15,0 0 0,0-1 16</inkml:trace>
  <inkml:trace contextRef="#ctx0" brushRef="#br1" timeOffset="132338.18">21759 4551 0,'0'-42'0,"-42"296"0,84-466 0,-42 148 0,0 22 15,21 21-15,-21 0 0,22 0 16,-1-1-16,0 22 0,21 0 15,-21 0-15,1 0 0,20 0 16,-21 0-16,0 22 0,0-1 0,1 0 16,-1-21-16,-21 21 0,0 21 15,0-20-15,0-1 0,0 0 0,-21 0 16,-1-21-16,1 21 0,-21 0 0,21-21 16,0 0-16,-22 22 0,22-22 15,0 0-15,0 0 0,42 0 31,0 0-15</inkml:trace>
  <inkml:trace contextRef="#ctx0" brushRef="#br1" timeOffset="132853.88">22246 4424 0,'-21'21'31,"0"-21"-15,21 21-16,0 0 0,0 1 0,-21-1 16,21 0-16,-22 0 15,22 0-15,0 0 0,0 1 16,0-44 31,22 1-47,-22 0 15,0 0-15,21 0 16,-21 0-16,21-1 0,-21 1 0,21 0 16,-21 0-16,21 21 15,0 0-15,1 0 0,-1 0 16,0 0-16,0 21 16,0-21-1,-21 21-15,0 0 0,0 1 0,0-1 16,0 0-16,0 0 15,0 0-15,0 0 16,-21-21 15,21-21-31,0 0 16,0 0-16,0 0 16,0 0-16,21-1 0,0 1 15,1 0-15,-1 21 0,21-21 0,-21 0 16,22 21-16,-22 0 0,21 0 15,-21 0-15,0 0 0,1 0 0,-1 0 16,0 0-16,-21 21 0,0 0 16</inkml:trace>
  <inkml:trace contextRef="#ctx0" brushRef="#br1" timeOffset="132945.83">22691 4572 0,'-43'42'0,"1"1"31,127-128-31,-149 170 16,85-85-16</inkml:trace>
  <inkml:trace contextRef="#ctx0" brushRef="#br1" timeOffset="133282.63">22860 4487 0,'21'0'46,"0"0"-46,0 0 0,1 0 16,-1 0-16,0-21 0,0 21 16,-21-21-16,21 0 15,-21 0-15,0 0 16,0-1-16,-21 22 16,0 0-16,0 0 0,0 0 15,-1 0-15,1 0 0,0 22 0,0-1 16,0 0-16,0 0 0,21 0 15,-22 0-15,22 1 0,0-1 0,0 0 16,0 0-16,22-21 16,-1 21-16,0-21 0,0 0 0,0 0 15,0 21-15,1-21 0,-1 0 16,21 0-16,-21 0 0,0 0 0,1-21 16,-1 21-16</inkml:trace>
  <inkml:trace contextRef="#ctx0" brushRef="#br1" timeOffset="133710.39">23220 4360 0,'0'-21'16,"-21"106"-16,42-149 0,-21 64 31,0 22-31,0-1 16,0 0-16,0 0 0,-21 0 16,21 0-16,-22 1 0,1-1 0,21 0 15,0 0-15,-21 0 0,21 0 16,-21-21-1,21 22-15,0-44 32,0 1-17,0 0-15,21 0 0,-21 0 16,21 0-16,0-1 0,1 1 16,-22-21-16,21 21 0,21-22 0,-21 22 15,0 0-15,1 0 0,-1 0 16,0 21-16,21 0 0,-21 0 0,1 0 15,-1 21-15,-21 0 16,0 0-16,0 0 0,0 22 0,0-22 16,0 0-16,0 21 0,0-20 15,0-1-15,0 21 0,-21-21 0,21 0 16,-22 1-16,22-1 16,-21-21-16,21-21 31,0-1-16,21 1-15</inkml:trace>
  <inkml:trace contextRef="#ctx0" brushRef="#br1" timeOffset="134010.23">24151 3641 0,'0'0'0,"-21"0"16,0 0-16,21 21 0,-21 0 16,-1 0-16,1 22 0,0-22 15,0 21-15,0 0 0,0 1 0,-1 20 16,-20-20-16,21 20 0,0 1 0,0-1 16,-1-21-16,1 22 0,0-22 15,0 22-15,21-22 0,0 0 0,0 1 16,0-22-16,0 0 15,0 21-15,0-20 0,21-1 0,0 0 16,0-21-16,1 0 0,-1 0 16,0 0-16,0 0 0,21-21 15,-20 21-15,-1-21 0,0-22 0,0 22 16</inkml:trace>
  <inkml:trace contextRef="#ctx0" brushRef="#br1" timeOffset="134194.12">23685 4106 0,'-21'0'16,"42"0"-16,-21 0 15,22 0 1,-1 0-16,21 0 16,-21 0-16,22 22 0,-1-22 0,0 0 15,-21 0-15,22 0 0,-1 0 0,0 0 16,-20 0-16,-1 0 0</inkml:trace>
  <inkml:trace contextRef="#ctx0" brushRef="#br1" timeOffset="138762.07">25442 3747 0,'-21'0'0,"42"0"0,-63 0 16,42 21-16,21-21 62,0 0-62,22 0 0,-22 0 16,21 0-16,0-21 0,22-1 15,-22 22-15,1-21 0,-1 0 0,0 21 16,1-21-16,-1 0 0,-21 0 16,0-1-16,-21-20 0,0 21 0,0 0 15,-21 0-15,0-22 0,-21 22 16,-1 21-16,1-21 0,0 21 0,-22 0 15,22 0-15,-1 0 0,-20 21 16,21-21-16,-1 21 0,1 22 16,21-22-16,-22 21 0,22-21 0,0 22 15,0-1-15,21-21 0,0 21 16,0 1-16,0-22 0,0 0 0,0 21 16,0-20-16,21-1 0,0 0 15,0 21-15,22-42 0,-22 21 0,21 1 16,1-22-16,-1 0 0,0 0 15,-21 0-15,22 0 0,-22 0 0,0 0 16,0 0-16,-42-22 16,0 22-16,0 0 15,-22 0-15,1 0 0,0 0 16,-1 0-16,1 0 0,0 22 16,-1-1-16,1 0 0,0 0 0,-1 21 15,22-20-15,-21 20 0,21 0 16,0 1-16,-1-1 0,22 0 0,0 1 15,0-1-15,0-21 0,0 21 16,22-20-16,-1-1 0,0 21 0,21-42 16,1 21-16,-22 0 0,21-21 0,22 0 15,-22 0-15,21 0 0,1 0 16,-1 0-16,1-21 0,-1 0 0,1 0 16,-22 21-16,22-21 0,-22-22 15,0 22-15,1 0 0,-22-21 16,0 21-16,0-22 0,0 22 15,-21 0-15,0-21 0,0 20 0,0 1 16,-21 21 0,0 0-16,0 21 15,21 1-15,-21-1 0,0 0 0,-1 0 16,22 0-16,-21 22 0,0-22 16,21 0-16,0 0 0,-21 0 0,21 0 15,-21 1-15,21-1 0,0 0 16,0 0-16,0-42 47,0 0-47,21 0 15,-21-1-15,21 1 0,-21 0 16,21-21-16,0 21 0,1-1 0,-1-20 16,0 21-16,0 0 0,0 0 15,0-1-15,1 22 0,-1 0 0,0 0 16,0 0-16,0 0 0,0 0 0,-21 22 15,0-1-15,22 0 0,-22 21 16,0-21-16,0 1 0,0-1 0,0 21 16,0-21-16,0 0 0,0 1 15,0-1-15,0 0 0,21 0 0,-21 0 16,21-21 0,0 0-16,0 0 0,0 0 15,1 0-15,-1 0 0,0-21 16,0 21-16,0-21 0,0 0 15,1 0-15,-22-1 0,21 1 0,0-21 16,-21 21-16,0 0 0,21-22 16,-21 22-16,0 0 0,21 0 0,-21 0 15,-21 42 17,0 21-32,21-21 0,-21 0 15,21 1-15,0-1 0,-21 21 16,21-21-16,0 0 0,0 1 15,0-1-15,0 0 0,0 0 0,0 0 16,21-21 0,0 0-16,0 0 0,0 0 0,0 0 15,1 0-15,-1 0 0,0 0 16,0-21-16,0 0 0,0 21 0,1-21 16,-1 0-16,0-1 0,-21 1 15,21 0-15,-21-21 0,21 21 0,0-1 16,-21 1-16,0 0 0,0 0 15,0 42 17,0 0-32,0 0 0,0 1 15,-21-1-15,21 21 0,0-21 0,0 0 16,0 1-16,0-1 0,0 0 16,0 0-16,21-21 15,1 0-15,-1 0 0,0 0 0,0 0 16,0 0-16,0 0 0,1 0 15,20 0-15,-21-21 0,0 0 0,0 21 16,1-21-16,-22-1 0,21 1 16,0-21-16,0 21 0,-21 0 0,0-1 15,0 1-15,21 0 0,-21 0 0,0 0 16,0 42 0,0 0-1,-21 0-15,21 0 16,0 1-16,-21-1 0,21 0 0,-21 0 15,21 0-15,0 0 0,0 1 16,0-1 0,0-42 15</inkml:trace>
  <inkml:trace contextRef="#ctx0" brushRef="#br1" timeOffset="138942.96">27220 4106 0,'0'0'0,"0"-21"0,-21 0 16,0 21-16,0-21 15,42 21 32,0 21-31,0 0-16</inkml:trace>
  <inkml:trace contextRef="#ctx0" brushRef="#br1" timeOffset="139314.4">27326 4233 0,'21'0'31,"-21"-21"-31,21 21 15,1 0 1,-22 21-16,21 1 0,-21-1 0,0 0 16,0 0-16,0 0 0,0 0 15,0 1-15,0-1 0,0 0 16,0 0-16,0 0 0,0 0 0,0 1 16,-21-1-16,-1-21 15,22-21 16,0-1-31,0 1 16,22 0-16,-22 0 0,21 0 0,0 0 16,-21-1-16,21 1 0,-21 0 15,21-21-15,-21 21 0,21-1 0,1 1 16,-22 0-16,21 21 16,0 0-16,0 0 0,0 0 31,0 0-31</inkml:trace>
  <inkml:trace contextRef="#ctx0" brushRef="#br1" timeOffset="139695.19">27919 4233 0,'-21'0'31,"-1"0"-31,1 0 0,0 22 16,0-22-16,0 21 0,0 0 15,-1 0-15,-20 0 0,21 0 0,0 22 16,0-22-16,21 0 0,-22 0 16,22 0-16,0 1 0,0-1 15,0 0-15,22-21 16,-1 0-16,0 0 16,21 0-16,-21 0 0,1 0 0,20 0 15,-21-21-15,0 21 0,0-21 0,22-1 16,-22 22-16,-21-21 0,21 0 15,-21 0-15,0-21 0,0 20 0,0 1 16,0 0-16,-21 0 0,0-21 16,0 42-16,-1-22 0,1 1 0,0 21 15,-21 0-15,21 0 0,-1 0 16,1 21-16,0 1 0,0-22 16,21 21-16,-21 0 0,21 0 15,0 0-15,0 0 0,21-21 16,0 0-16,0 22 0,0-22 0</inkml:trace>
  <inkml:trace contextRef="#ctx0" brushRef="#br1" timeOffset="140730.39">28194 4276 0,'0'0'0,"21"-21"15,-21 42 16,0 0-31,0 0 0,-21 0 16,21 0-16,0 1 0,0-1 16,-21 0-16,21 0 0,-21 0 0,21 0 15,-22 1-15,1-1 16,21 0-16,0-42 47,0 0-47,21-1 15,1 1-15,-22 0 0,21 0 0,-21 0 16,21-22-16,0 22 0,-21 0 16,21 0-16,-21 0 0,21 21 15,-21-21-15,22 21 0,-1 0 16,-21 21 0,0 0-16,0 0 0,0 0 0,0 0 15,0 1-15,0-1 0,0 0 0,0 0 16,0 0-16,0 0 0,0 1 15,21-22-15,0 21 0,0-21 0,0 21 16,1-21-16,-1 0 16,0 0-16,0 0 0,0 0 15,0 0-15,1 0 0,-1 0 0,0-21 16,0 21-16,0-21 0,0-1 16,1 1-16,-22 0 0,21 0 0,-21 0 15,0-22-15,0 22 0,0 0 16,0 0-16,0 0 0,0 0 15,-21 42 1,21 0-16,0 0 16,-22 0-16,22 0 0,-21 1 15,0-1-15,21 0 0,-21 0 0,21 0 16,0 0-16,-21-21 0,21 22 16,0-1-16,-21-21 0,21-21 46,21 21-46,-21-22 16,21 1-16,0 0 0,-21 0 16,21 0-16,0 0 0,-21-1 0,22 1 15,-1 0-15,0 0 0,0 21 16,-21-21-16,21 21 0,0 21 16,-21 0-16,0 0 15,0 0-15,0 1 16,0-1-16,0 0 0,0 0 0,0 0 15,0 0-15,0 1 16,0-1 0,0-42 15,22 21-31,-22-22 16,21 1-16,0 0 0,0 0 15,0 0-15,0 0 0,1-1 16,-1 1-16,0 0 0,0 0 15,0 0-15,22 0 0,-22 21 0,0 0 16,0 0-16,0 0 16,-21 21-16,0 0 0,0 0 0,0 0 15,0 0-15,0 1 0,0-1 16,0 0-16,0 0 0,0 0 16,-21 0-16,21 1 0,0-1 15,21-21 16,0 0-15,1 0-16,-1-21 0,0-1 16</inkml:trace>
  <inkml:trace contextRef="#ctx0" brushRef="#br1" timeOffset="141046.2">29337 4360 0,'21'0'31,"0"0"-15,0 0-16,1 0 15,-1 0-15,0-21 0,0 21 16,-21-21-16,0 0 16,0 0-16,-21 21 15,0 0 1,0 0-16,-1 0 0,1 0 0,0 0 15,0 21-15,21 0 16,0 0-16,-21 0 0,21 1 0,0-1 16,0 0-16,0 0 0,0 0 15,0 0-15,21 1 0,0-22 16,0 21-16,0-21 0,1 0 0,-1 0 16,21 0-16,-21 0 0,0 0 15,1 0-15</inkml:trace>
  <inkml:trace contextRef="#ctx0" brushRef="#br1" timeOffset="141499.19">29781 4297 0,'0'-42'15,"-21"126"-15,42-126 0,-21 21 32,-21 42-32,21 0 0,-21 0 15,21 0-15,-21 1 0,21-1 16,0 0-16,-21 0 0,21 0 0,-21-21 15,21 21-15,-22-21 0,22 22 16,0-44 31,0 1-47,22 21 16,-22-21-16,21-21 0,0 21 0,0-1 15,0 1-15,0-21 0,1 21 16,-1 0-16,21-1 0,-21 22 15,0-21-15,1 21 0,-1 0 0,0 0 16,0 0-16,0 21 0,-21 1 16,0-1-16,0 0 0,0 0 0,0 0 15,0 22-15,0-22 0,0 0 16,0 0-16,-21 0 0,21 0 0,0 1 16,-21-22-16,21 21 0,0 0 15,21-21 1,0 0-1,0 0-15,1-21 0,-1 0 16,0-1-16,0 1 0,0 0 16,0 0-16,1-21 0,20-1 15</inkml:trace>
  <inkml:trace contextRef="#ctx0" brushRef="#br1" timeOffset="141763.04">30416 3958 0,'22'-42'15,"41"-149"1,-148 424-16,170-487 15,-64 254-15,-21 21 16,0 1-16,0-1 16,0 0-16,0 21 0,-21-21 15,0 22-15,21-1 0,-21 22 0,0-22 16,-1 0-16,1 1 0,0 20 0,0-21 16,0 1-16,0-22 0,-1 21 15,22 1-15,0-22 0,-21 0 16,21 0-16,0 0 0,0 0 0,0 1 15,21-22 1,1 0-16,-1 0 0,0 0 16,0-22-16,0 22 0,0-21 15,1 0-15,-1 0 0,0 0 0,0 0 16</inkml:trace>
  <inkml:trace contextRef="#ctx0" brushRef="#br1" timeOffset="141949.93">30289 4001 0,'-21'0'0,"42"0"0,-63 0 16,21 0-16,0-22 0,42 22 31,0 0-15,0 0-16,22 0 0,-22 0 0,21 0 15,-21 0-15,22 0 0,-1-21 16,-21 0-16,21 21 0,1-21 0,-22 0 15</inkml:trace>
  <inkml:trace contextRef="#ctx0" brushRef="#br1" timeOffset="142547.33">30988 3069 0,'-21'-21'0,"42"42"0,-63-63 0,42 21 0,0 0 15,0-1-15,21 22 16,0-21-16,21 21 0,1 0 16,20 0-16,1 0 0,-1 0 15,1 0-15,20 0 0,-20 0 16,-1 0-16,1 0 0,20 0 16,-20 0-16,-22 0 0,22 0 15,-22 0-15,-21 0 0,22 0 0,-22 0 16,-21 21-1,-21 1 1,-1-1-16,1-21 0,0 21 16,0 0-16,0 21 0,0-20 0,21 20 15,0 0-15,-22 22 0,22-22 16,-21 22-16,21-22 0,0 21 16,-21 1-16,0-1 0,0-20 15,0 20-15,21 1 0,-22-1 16,1 1-16,21-1 0,0 1 0,-21-1 15,21 1-15,0 20 0,0-20 16,0-1-16,0 1 0,0-1 0,0-20 16,0 20-16,21 1 0,-21-1 15,0 1-15,21-1 0,-21-20 0,0-1 16,0 21-16,0-41 0,0 20 16,-21 0-16,0-21 0,-21 1 0,-1-1 15,1-21-15,0 21 0,-22-21 16,1 0-16,-1 0 0,1 0 0,-22 0 15,22 0-15,-1 0 0,1 0 16,-1 0-16,22 0 0,-22-21 16,22 21-16,0 0 0,-1-21 15,22-1-15,-21 22 0,21-21 0,-22 21 16,22-21-16,0 21 0,0-21 16,-22 0-16,22 21 0,-21-21 0,21-1 15,-22 1-15</inkml:trace>
  <inkml:trace contextRef="#ctx0" brushRef="#br1" timeOffset="146587.66">12107 6096 0,'-42'0'15,"21"0"-15,0 0 0,-1-21 0,1 21 16,0 0-16,0 0 0,0-21 15,0 21-15,21-21 16,42 21-16,-21-22 16,0 22-16,22 0 15,-1 0-15,0 0 0,22 0 0,-22 0 16,22-21-16,-22 21 0,0 0 16,1 0-16,-1 0 0,0 0 0,1 0 15,-22 0-15,-42 0 31,-1 0-31,-20 0 0,0 0 16,-1 0-16,22 0 0,-21 0 16,0 0-16,-1 0 0,22 0 0,-21 0 15,21 0-15,-1 0 0,1 0 0,0 0 16,0 0-16,0 0 0,0 0 16,-1 0-1,1 0-15,0 0 16,0 0-1,21 21-15,-21 1 0,21-1 16,-21 0-16,21 0 16,0 0-16,-22 0 0,22 22 0,0-22 15,-21 21-15,21 1 0,0-1 16,-21 0-16,0 1 0,21 20 0,-21 1 16,0-22-16,-1 21 0,1-20 0,0 20 15,0-20-15,0 20 0,0-21 16,21 1-16,-22 20 0,1-20 15,0-1-15,21 0 0,0 22 0,-21-22 16,21 0-16,0-20 0,0 20 16,0 0-16,0-21 0,21 1 0,0-1 15,0 0-15,1 0 0,-1 0 0,0-21 16,21 0-16,1 0 0,-1 0 16,0 0-16,1 0 0,-1 0 0,0 0 15,22 0-15,-22-21 0,0 0 0,1 0 16,-1 0-16,0-1 0,1 1 15,-22-21-15,0 21 0,21 0 0</inkml:trace>
  <inkml:trace contextRef="#ctx0" brushRef="#br1" timeOffset="146914.09">12827 6562 0,'0'0'16,"0"-21"-16,0-1 0,0 1 0,-21 0 15,21 0-15,-21 21 16,-1 0 0,22 21-16,0 0 0,0 22 15,-21-22-15,21 21 0,-21 0 0,0 1 16,21-1-16,0 0 0,-21-20 15,0 20-15,21 0 0,-22 1 16,22-22-16,-21 21 0,21-21 0,-21 0 16,21 1-16,-21-1 0,21 0 0,0 0 15,21-42 17,-21 0-32,0 0 0</inkml:trace>
  <inkml:trace contextRef="#ctx0" brushRef="#br1" timeOffset="147361.83">12615 6689 0,'85'-297'31,"-64"255"-31,-127 381 0,233-720 0,-84 360 16,-22-1-16,21 1 0,-21 0 0,22 21 16,-1 0-16,-21 0 0,21 0 0,-20 0 15,20 0-15,0 21 0,-21-21 16,1 43-16,-1-22 0,-21 21 0,0 0 15,0 1-15,0-1 0,-21 0 16,-22 1-16,1-1 0,0-21 0,-22 22 16,1-22-16,20 21 0,-20-21 15,-1 0-15,22 1 0,0-22 16,-1 0-16,1 21 0,21-21 0,0 0 16,-1 0-16,1-21 0,21-1 15,0 1-15,0 0 16,21 21-16,-21-21 0,22 21 0,-1 0 15,0 0-15,0 0 0,0 0 0,0 0 16,1 0-16,-1 21 0,0 0 16,-21 0-16,21 1 0,0-1 15,-21 21-15,0-21 0,0 0 0,0 22 16,21-22-16,-21 0 0,22 0 0,-22 0 16,0 1-16,0-1 0,21 0 15,0-21-15,0 0 0,0 0 16,0 0-16,1 0 0,20 0 0,-21 0 15,21 0-15,-20 0 0,20-21 0,0 21 16,-21-21-16,22-1 0,-22 1 16,21 0-16,-21 0 0</inkml:trace>
  <inkml:trace contextRef="#ctx0" brushRef="#br1" timeOffset="147710.64">13250 6879 0,'-21'0'16,"85"0"-16,-107 0 0,22 21 15,42-21 17,0 0-32,1 0 0,-1 0 15,0 0-15,0-21 0,0 21 0,0-21 16,1 21-16,-1-21 0,0 21 0,-21-21 16,-21 21-1,0 0 1,-1 0-16,1 0 0,-85 42 31,64-21-31,21-21 0,0 21 0,21 1 0,0-1 16,0 0-16,0 0 0,0 0 15,0 0-15,21-21 16,0 0-16,0 0 0,22 0 16,-22 0-16,0 0 0,21 0 15,-21 0-15,22 0 0,-1 0 0,0-21 16,-20 0-16,20 21 0,-21-21 0,0 0 15,0 0-15,1-1 0</inkml:trace>
  <inkml:trace contextRef="#ctx0" brushRef="#br1" timeOffset="148302.3">13695 6795 0,'0'-22'31,"-21"44"-15,42-22-16,-42 21 0,21 0 15,0 0-15,0 0 0,-22 0 16,22 1-16,0-1 0,-21 0 0,21 0 15,0 0-15,0 0 16,0-42 31,0 0-47,0 0 16,0 0-16,0 0 0,21-1 15,1 1-15,-22 0 0,21 0 16,0 0-16,-21 0 0,21-1 15,0 1-15,0 0 0,1 0 0,-1 21 16,0 0-16,0 0 0,0 0 16,0 0-16,1 21 0,-22 0 15,0 0-15,0 1 0,21-1 16,-21 0-16,0 0 0,0 21 0,0-20 16,0-1-16,0 0 0,-21 0 15,21 0-15,-22-21 0,22 21 16,-21-21-1,21-21 1,0 0 0,0 0-16,0 0 0,21 0 0,1-1 15,-1 1-15,0 0 0,0 0 0,0 0 16,0-22-16,22 22 16,-22 0-16,0 0 0,21 21 0,-20-21 15,20 21-15,-21 0 0,0 0 0,0 0 16,1 0-16,-22 21 0,0 0 15,0 0-15,0 0 0,0 1 0,0-1 16,0 21-16,0-21 0,-22 0 0,22 1 16,-21-22-16,0 21 0,21 0 15,-21 0-15,21 0 16,21-21 15,0 0-31,0-21 0</inkml:trace>
  <inkml:trace contextRef="#ctx0" brushRef="#br1" timeOffset="148702.07">14690 6710 0,'-22'-42'16,"1"42"-16,0 0 15,0 21-15,0 0 16,0 0-16,-1 0 0,22 0 0,-21 1 15,0-1-15,21 21 0,0-21 0,0 0 16,-21 1-16,21-1 0,0 0 16,0 0-16,0 0 0,0 0 15,21-21-15,0 0 16,0 0-16,1 0 0,-1 0 16,0 0-16,0 0 0,0 0 0,0 0 15,1-21-15,-1 0 0,0 21 0,0-21 16,-21 0-16,0 0 0,0-22 15,0 22-15,0 0 0,0-21 0,0 20 16,0 1-16,0 0 0,-21 0 0,0 0 16,0 0-16,-1 21 15,1 0-15,0 0 0,0 0 0,0 0 0,0 0 16,-1 0-16,1 21 0,21 0 16,-21-21-16,21 21 0,0 0 15,21-21 1,0 0-16,1 0 15,-1 0-15</inkml:trace>
  <inkml:trace contextRef="#ctx0" brushRef="#br1" timeOffset="148997.9">15113 6308 0,'0'-43'15,"0"86"-15,0-107 0,21 43 0,-21-21 16,0 21-16,0-1 0,0 1 15,0 42 1,0 1-16,0-1 16,0 0-16,0 21 0,-21 1 0,21-1 15,0 0-15,0 22 0,-21-1 0,21-20 16,-21 20-16,-1-21 0,22 1 16,-21-1-16,21 0 0,0 1 0,-21-1 15,21-21-15,0 0 0,-21 1 16,21-1-16,0 0 0,0 0 0,21-21 31,0 0-31,0 0 0,1-21 16,-1 21-16,0-21 0,0 0 15,0-1-15</inkml:trace>
  <inkml:trace contextRef="#ctx0" brushRef="#br1" timeOffset="149346.7">15261 6752 0,'0'0'15,"0"21"1,21-21-16,0 0 16,1 0-16,-1 0 15,0 0-15,0 0 0,0 0 16,0 0-16,1 0 0,-1 0 0,21-21 16,-42 0-16,21 21 0,-21-21 15,21 21-15,-21-21 0,0 0 0,0-1 16,-21 22-16,0-21 15,0 21-15,0 0 0,0 0 16,-1 0-16,1 0 0,0 21 0,0 1 16,0-1-16,0 0 0,-1 0 15,22 0-15,0 22 0,0-22 0,-21 0 16,21 0-16,0 0 0,0 0 16,21 1-16,1-1 15,-1-21-15,0 0 0,21 0 16,-21 0-16,1 0 0,20 0 0,-21 0 15,21 0-15,-20-21 0,20 21 16,-21-22-16,0 1 0</inkml:trace>
  <inkml:trace contextRef="#ctx0" brushRef="#br1" timeOffset="149558.64">15049 6329 0,'-21'0'0,"42"0"0,-63 0 16,21 0-16,42 0 16,0 0-1,22 0-15,-22 0 0,0 0 0,21 0 16,1 0-16,-1 0 0,0 0 16,1 0-16,20 0 0,-21 0 0,1-21 15,-1 21-15,-21-21 0,22 21 0,-22-22 16</inkml:trace>
  <inkml:trace contextRef="#ctx0" brushRef="#br1" timeOffset="150142.3">17145 6244 0,'21'-21'0,"-42"42"0,63-63 0,1 42 0,-43-21 16,21 0-16,0-1 0,0 1 15,-21 0-15,0 0 0,0 0 16,0 0-16,0-1 0,0 1 15,-21 0-15,0 21 0,-22 0 0,22 0 16,0 0-16,-21 0 0,-1 0 16,1 21-16,0 0 0,-1 22 15,1-22-15,0 21 0,-22 1 0,22-1 16,0 21-16,-1 1 0,1-1 0,0 1 16,-1-1-16,1-20 0,21 20 15,0-20-15,-1-1 0,22 0 0,0 1 16,0-22-16,22 21 0,-1-21 15,21 0-15,-21-21 0,22 22 0,-1-22 16,0 0-16,22 0 0,-22 0 0,0 0 16,22 0-16,-22-22 0,1 22 15,-1-21-15,0 0 0,1 0 0,-1 0 16,-21 0-16</inkml:trace>
  <inkml:trace contextRef="#ctx0" brushRef="#br1" timeOffset="150854.13">17357 6583 0,'0'-21'0,"0"0"15,0 63-15,-22-84 16,1 42-16,0 21 16,0 0-16,21 0 0,-21 0 15,0 0-15,-1 22 0,22-22 0,0 0 16,-21 0-16,21 0 0,0 1 0,0-1 16,0 0-16,0 0 15,21-21-15,1 0 0,-1 0 16,0 0-16,0 0 0,21 0 15,-20 0-15,20 0 0,-21-21 16,0 21-16,0-21 0,22 0 0,-22 21 16,-21-22-16,0 1 0,0 0 0,0-21 15,0 21-15,0-1 0,0 1 16,-21 0-16,0 0 0,-22 0 0,22 0 16,0 21-16,-21 0 0,20-22 15,1 22-15,0 0 0,0 0 0,21-21 16,21 21-1,0 0 1,22-21-16,-1 21 0,-21 0 0,21 0 16,1 0-16,-1 0 0,-21 0 15,22 0-15,-22 0 0,21 21 16,-21 0-16,0 1 0,1-1 0,-22 0 16,0 21-16,0-21 0,0 1 15,0-1-15,0 21 0,0-21 0,0 0 16,0 1-16,0-1 0,-22 0 0,22 0 15,-21 0-15,21-42 63,0 0-63,0 0 0,21 0 0,1-1 16,-22 1-16,21 0 0,0-21 15,0 21-15,0-1 0,0-20 16,1 21-16,-1 0 0,0 0 0,21-1 15,-21 1-15,1 21 0,-1 0 16,0 0-16,21 0 0,-21 0 0,1 21 16,-22 22-16,21-22 0,-21 0 15,0 0-15,0 22 0,0-22 16,0 0-16,-21 0 0,21 21 0,-22-20 16,1-22-16,21 21 0,0 0 0,0 0 15,-21-21-15,21-21 47,21 21-47,0-21 16</inkml:trace>
  <inkml:trace contextRef="#ctx0" brushRef="#br1" timeOffset="151121.96">18605 6160 0,'0'0'16,"43"-64"-1,-43 85 17,0 0-32,-21 1 0,-1 20 0,1 0 15,0 1-15,0-1 0,0 0 0,0 22 16,-1-22-16,1 22 0,21-22 16,-21 0-16,21 1 0,-21-1 0,21 0 15,0-21-15,0 1 0,0-1 0,0 0 16,0 0-16,21-21 15,0 0-15,0 0 16,1 0-16,-22-21 16,21 0-16,0 0 15,-21-1-15</inkml:trace>
  <inkml:trace contextRef="#ctx0" brushRef="#br1" timeOffset="151281.88">18267 6477 0,'0'0'0,"-21"0"0,42 0 32,0 0-32,0 0 0,0 0 0,0 0 15,22 0-15,-22 0 0,21 0 16,-21-21-16,22 21 0,-22 0 0,21 0 16,1 0-16</inkml:trace>
  <inkml:trace contextRef="#ctx0" brushRef="#br1" timeOffset="151666.66">18902 6519 0,'0'0'0,"0"-21"16,0 0 15,21 21-31,0 0 15,0 21-15,-21 0 16,21 1-16,-21-1 16,0 0-16,0 0 0,0 0 0,0 0 15,0 1-15,0 20 0,0-21 16,0 0-16,0 0 0,-21 1 0,21-1 16,-21-21-16,21 21 0,-21 0 15,0-21 1,21-21-1,0 0-15,0 0 16,0-1-16,21 1 16,-21 0-16,21 0 0,0-21 0,0 20 15,-21-20-15,22 21 16,-1 0-16,0-22 0,0 22 0,0 0 16,0 0-16,1 21 0,-1-21 0,0 21 15</inkml:trace>
  <inkml:trace contextRef="#ctx0" brushRef="#br1" timeOffset="152074.42">19452 6456 0,'0'21'16,"-21"0"-1,0 0-15,0 1 16,-1-1-16,1 0 0,0 21 0,0-21 15,21 1-15,-21-1 0,0 0 0,-1 21 16,22-21-16,0 1 0,0-1 16,0 0-16,0 0 0,0 0 15,22-21-15,-1 0 0,0 0 16,0 0-16,0 0 0,22 0 16,-22 0-16,21 0 0,-21-21 0,22 0 15,-22 0-15,0 0 0,21-1 0,-21 1 16,1-21-16,-1 21 0,-21-22 15,0 1-15,0 21 0,0-21 0,0 20 16,0-20-16,-21 21 0,-1 0 16,1 21-16,0 0 0,-21 0 15,21 0-15,-22 0 0,1 0 0,21 0 16,0 21-16,-22 0 0,43 0 16,-21 0-16,21 1 0,0-1 15,0 0-15,21 0 0,0-21 16,1 0-16,20 0 0,-21 0 15</inkml:trace>
  <inkml:trace contextRef="#ctx0" brushRef="#br1" timeOffset="152358.26">20235 6202 0,'0'-42'15,"0"84"-15,0-106 0,0 43 0,0 0 0,0 0 16,-21 21-1,0 21-15,0 0 16,0 0-16,-1 1 0,1 20 0,21 0 16,-21 1-16,0-1 0,0 0 15,0 1-15,-1 20 0,22-21 0,-21 1 16,21-1-16,-21 0 0,21 1 16,0-22-16,0 21 0,0-21 0,0 1 15,0-1-15,0 0 0,21 0 16,0-21-16,1 0 15,20 0-15,-21 0 0,0 0 16,0-21-16,22 0 0,-22 0 0,0-1 16,21 1-16</inkml:trace>
  <inkml:trace contextRef="#ctx0" brushRef="#br1" timeOffset="152810.01">20701 5969 0,'0'0'0,"-21"0"0,42 0 31,21 0-15,-21 0-16,22 0 0,-22-21 16,21 21-16,-21 0 0,22 0 0,-1 0 15,-21-21-15,22 21 0,-1-21 16,-21 21-16,21 0 0,-20 0 0,-1-22 15,0 22-15,0 0 0,-21 22 32,0-1-32,0 0 15,0 0-15,0 21 0,0-20 16,-21 20-16,21-21 0,-21 21 16,0 1-16,-1-1 0,22 0 0,-21 22 15,0-22-15,0 22 0,21-22 16,-21 22-16,21-22 0,-21 0 0,21 1 15,-22-1-15,1-21 0,21 21 16,-21-20-16,0-1 0,0 0 0,0 0 16,-1 0-16,-20-21 0,21 0 0,-21 21 15,20-21-15,-20 0 0,21 0 16,-21 0-16,20 0 0,-20 0 0,21 0 16,0 0-16,0 0 0,-1 0 0,1 0 15,0 0-15,0-21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2307-EC84-49E4-99ED-1A82D620B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77969-620D-43EC-B83B-7B8A8D2FA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97A8-ACF3-4455-A65E-90F94BCF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B6B2-700F-437A-95B5-6C12095B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9FCF-F520-4134-868E-C024DE27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5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3813-CF34-485E-A45D-A8AA1492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B016-70AA-4966-90C3-F32160451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FF1F-02B8-47AC-824E-C8799C98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10C5-10BA-442C-B047-55660FBA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E48A-67C9-42D6-A02B-C22CB75F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28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F3C1B-3F43-4C81-8A3A-D9CDA6AC2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A5336-DCF3-43FD-93DB-825B8B442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74D7-0C2E-446C-BE3B-F9F0C1E6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45C8-9795-421E-B021-1BAB8C6F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49B4-0336-4ACB-BF2E-5A0ADE02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3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AFB1-CA11-4E3D-B057-B3F40618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C75F-93F4-4FC1-A3EC-54BE7B99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0979-C0B8-4033-8747-3FC8FB7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9B78-3F9E-484B-9E0A-294C51B4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17CF-8296-4645-B25B-E6AAC405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0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1D62-CB8D-44C3-A3CB-57062081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2C56-B240-48DA-8C14-024F02E7B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A732-E85D-450E-A2D4-2BB1B0C2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BA2D-2A27-4BB7-9788-EC14BA88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5C23-D6D7-4181-B329-EE2D64CD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1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F506-7528-4CE8-A1FD-072D7AF2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009D-22DF-4176-A353-197F8EB2F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67A7B-B169-48F3-BE13-FD36BFA7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F1CA8-AE8D-406B-A77B-CEDE506A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167FD-5187-431D-93DE-7DBC68D3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40736-0CCA-4B52-B79F-173EF826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21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BD3D-1E28-4C32-AEC0-BE8DB906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5F85C-AE58-484D-9C18-E1730B2E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36F82-AC4E-4189-92C8-13CBF7C4D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BD96B-5298-4CBE-AD10-A3351DD8B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1B0A2-A89A-4628-8A45-DCCDD5360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A3C3F-3262-4AF8-A096-28A0D695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1DDAF-1F94-4961-AB9D-339DB189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482E2-05C2-479A-85B9-56147A8B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0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F778-E1F9-475D-BFD2-D2B84DD2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DF9F3-D097-4094-8CD3-E117FFCE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347C5-9804-4B3B-B52E-3E551CD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061A8-EBFC-4905-A844-1AFC41F2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55EF4-E659-401B-AD91-EEEB5B1F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40B02-F90F-4763-9D7B-8E0671EE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7A09D-A593-477F-B47A-4DCF9BB0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4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9B4-8F06-41B6-8A1F-BEBB7628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B8A4-A08E-4B67-B525-FA32C87C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2DF8-3C40-4F43-8E9D-4AA650B03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533ED-3BD7-4AF0-ABB1-2F668803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A2D3F-5BE3-48DA-90A1-EFCCD6F0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06456-B2B2-4661-BEF3-505B86AF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4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9DE6-81F8-4235-BB26-E2AA9A65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0477D-7046-459C-BD0F-645CA65AB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A9D2-949A-4C70-87D3-942BEB00D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5A412-EC3F-4188-A107-1C49A1EC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7C9DA-02AD-47CC-A222-03678BAF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C1E0-E4BF-43CE-8657-F6975348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F7914-7DA3-4FC9-9221-832D5929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1CAE-2214-41D9-AC52-B28887305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6424-0766-44D8-84A8-15F347A35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3328-15F8-4BFB-B657-A31190694BFD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EE4F1-C2DC-4761-B8E5-401A1FF00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BF963-6B42-4F04-A1BA-2F96A8529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ABCC-95CC-4D7B-B49A-C5E58442E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4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94A1A0-898B-4C0F-9AFC-D603C7DE81BE}"/>
                  </a:ext>
                </a:extLst>
              </p14:cNvPr>
              <p14:cNvContentPartPr/>
              <p14:nvPr/>
            </p14:nvContentPartPr>
            <p14:xfrm>
              <a:off x="967680" y="297360"/>
              <a:ext cx="8755920" cy="377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94A1A0-898B-4C0F-9AFC-D603C7DE8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288000"/>
                <a:ext cx="8774640" cy="37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04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025004-1488-4133-BEAE-FE16D34EAAB4}"/>
                  </a:ext>
                </a:extLst>
              </p14:cNvPr>
              <p14:cNvContentPartPr/>
              <p14:nvPr/>
            </p14:nvContentPartPr>
            <p14:xfrm>
              <a:off x="3604320" y="2194560"/>
              <a:ext cx="2987280" cy="140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025004-1488-4133-BEAE-FE16D34EAA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4960" y="2185200"/>
                <a:ext cx="3006000" cy="14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57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F78073-CF68-4224-B127-2B3621CD1D38}"/>
                  </a:ext>
                </a:extLst>
              </p14:cNvPr>
              <p14:cNvContentPartPr/>
              <p14:nvPr/>
            </p14:nvContentPartPr>
            <p14:xfrm>
              <a:off x="1432440" y="30600"/>
              <a:ext cx="7026120" cy="606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F78073-CF68-4224-B127-2B3621CD1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080" y="21240"/>
                <a:ext cx="7044840" cy="60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59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806D8D-612C-4FA8-B85C-3B58488AADF8}"/>
                  </a:ext>
                </a:extLst>
              </p14:cNvPr>
              <p14:cNvContentPartPr/>
              <p14:nvPr/>
            </p14:nvContentPartPr>
            <p14:xfrm>
              <a:off x="769680" y="335160"/>
              <a:ext cx="8290800" cy="538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806D8D-612C-4FA8-B85C-3B58488AAD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325800"/>
                <a:ext cx="830952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43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382D53-EB4E-4EAC-BC66-4AD2D4D9F80C}"/>
                  </a:ext>
                </a:extLst>
              </p14:cNvPr>
              <p14:cNvContentPartPr/>
              <p14:nvPr/>
            </p14:nvContentPartPr>
            <p14:xfrm>
              <a:off x="2118240" y="464760"/>
              <a:ext cx="7239600" cy="234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382D53-EB4E-4EAC-BC66-4AD2D4D9F8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880" y="455400"/>
                <a:ext cx="7258320" cy="23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85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26ECDF-DF33-4A1C-BBF6-F616E6074862}"/>
                  </a:ext>
                </a:extLst>
              </p14:cNvPr>
              <p14:cNvContentPartPr/>
              <p14:nvPr/>
            </p14:nvContentPartPr>
            <p14:xfrm>
              <a:off x="472320" y="91440"/>
              <a:ext cx="8801640" cy="126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26ECDF-DF33-4A1C-BBF6-F616E6074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82080"/>
                <a:ext cx="8820360" cy="12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12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FD408-8243-4488-93E7-FEF30A6262BE}"/>
                  </a:ext>
                </a:extLst>
              </p14:cNvPr>
              <p14:cNvContentPartPr/>
              <p14:nvPr/>
            </p14:nvContentPartPr>
            <p14:xfrm>
              <a:off x="7560" y="83880"/>
              <a:ext cx="1213128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FD408-8243-4488-93E7-FEF30A6262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74520"/>
                <a:ext cx="1215000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88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A313C5-AB03-4E4C-B634-A43AAB6BE643}"/>
                  </a:ext>
                </a:extLst>
              </p14:cNvPr>
              <p14:cNvContentPartPr/>
              <p14:nvPr/>
            </p14:nvContentPartPr>
            <p14:xfrm>
              <a:off x="0" y="45720"/>
              <a:ext cx="973872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A313C5-AB03-4E4C-B634-A43AAB6BE6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75744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26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949137-3DDF-4226-918E-D7078ADA65CF}"/>
                  </a:ext>
                </a:extLst>
              </p14:cNvPr>
              <p14:cNvContentPartPr/>
              <p14:nvPr/>
            </p14:nvContentPartPr>
            <p14:xfrm>
              <a:off x="190440" y="45720"/>
              <a:ext cx="10622520" cy="655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949137-3DDF-4226-918E-D7078ADA65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6360"/>
                <a:ext cx="1064124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15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638D65-071D-4C78-B2FC-08C77EF98232}"/>
                  </a:ext>
                </a:extLst>
              </p14:cNvPr>
              <p14:cNvContentPartPr/>
              <p14:nvPr/>
            </p14:nvContentPartPr>
            <p14:xfrm>
              <a:off x="243720" y="175320"/>
              <a:ext cx="1097316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638D65-071D-4C78-B2FC-08C77EF982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65960"/>
                <a:ext cx="1099188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97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5A0845-E5F3-4973-934E-854BC8E8D903}"/>
                  </a:ext>
                </a:extLst>
              </p14:cNvPr>
              <p14:cNvContentPartPr/>
              <p14:nvPr/>
            </p14:nvContentPartPr>
            <p14:xfrm>
              <a:off x="350640" y="236160"/>
              <a:ext cx="11491200" cy="614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5A0845-E5F3-4973-934E-854BC8E8D9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26800"/>
                <a:ext cx="11509920" cy="61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7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664B61-6CD8-4089-B035-A9A1D1C6E467}"/>
                  </a:ext>
                </a:extLst>
              </p14:cNvPr>
              <p14:cNvContentPartPr/>
              <p14:nvPr/>
            </p14:nvContentPartPr>
            <p14:xfrm>
              <a:off x="205560" y="122040"/>
              <a:ext cx="941868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664B61-6CD8-4089-B035-A9A1D1C6E4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12680"/>
                <a:ext cx="943740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07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DDA558-4182-44E8-9F36-D8AA4FCDEF0A}"/>
                  </a:ext>
                </a:extLst>
              </p14:cNvPr>
              <p14:cNvContentPartPr/>
              <p14:nvPr/>
            </p14:nvContentPartPr>
            <p14:xfrm>
              <a:off x="403920" y="586800"/>
              <a:ext cx="8900280" cy="106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DDA558-4182-44E8-9F36-D8AA4FCDE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577440"/>
                <a:ext cx="8919000" cy="10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63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572A-8E55-41B7-833C-EFC4B5FED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688A-75FD-49DE-A188-1A9BFEE6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5F637D-42E5-4487-AB39-7244A25BFC90}"/>
                  </a:ext>
                </a:extLst>
              </p14:cNvPr>
              <p14:cNvContentPartPr/>
              <p14:nvPr/>
            </p14:nvContentPartPr>
            <p14:xfrm>
              <a:off x="221040" y="30600"/>
              <a:ext cx="1129320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5F637D-42E5-4487-AB39-7244A25BF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1240"/>
                <a:ext cx="1131192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70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2021-06-07T04:06:48Z</dcterms:created>
  <dcterms:modified xsi:type="dcterms:W3CDTF">2021-06-07T04:09:35Z</dcterms:modified>
</cp:coreProperties>
</file>