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03:14:36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4360 4911 0,'21'0'31,"-21"-21"-31,22-1 0,-1 22 16,-21-21-16,21 21 16,-21 21-1</inkml:trace>
  <inkml:trace contextRef="#ctx0" brushRef="#br0" timeOffset="5848.25">5059 423 0,'0'-21'32,"0"0"-17,0 0 16,0 0-31,0 0 16,0-1 0,0 1 15,0 0-15,0 0-1,0 42 48,0 0-63,0 0 15,0 1-15,0-1 0,0 0 16,0 0-16,0 0 16,0 0-16,0 22 0,0-22 0,0 0 15,0 21-15,0-20 0,0 20 16,0-21-16,0 21 0,0-20 0,0 20 15,0 0-15,0 1 0,0-22 16,0 21-16,0 0 0,0 1 0,0-1 16,0-21-16,0 22 0,0-1 15,0-21-15,0 21 0,0-20 0,0-1 16,0 21-16,0-21 0,0 0 16,0 1-16,0-1 0,0 0 0,0 0 15,0 0-15,0 0 16,0 1-16,0-44 62,0 1-46,0 0-16,0 0 0,0 0 0</inkml:trace>
  <inkml:trace contextRef="#ctx0" brushRef="#br0" timeOffset="6368.3">4805 423 0,'0'0'0,"0"-21"16,0 0-1,0 0-15,0 0 0,21 0 0,0 21 16,0-22-16,0 1 0,22 0 16,-22 0-16,0 0 0,0 21 15,22-21-15,-22-1 0,0 22 16,0 0-16,21 0 0,1 0 15,-22 0-15,0 0 0,0 0 16,0 22-16,1-1 0,20 0 16,-21 21-16,0-21 0,0 22 0,1-22 15,-1 21-15,-21 1 0,0-1 16,0-21-16,0 21 0,0 1 0,0-22 16,0 21-16,-21 1 0,-1-22 15,1 21-15,-21-21 0,21 22 0,0-22 16,-1 0-16,-20 0 0,21 0 15,0 0-15,0-21 0,-1 0 16,22 22-16,-21-22 0,0 0 16,21-22 15,0 1-15,0 0-16,0 0 15</inkml:trace>
  <inkml:trace contextRef="#ctx0" brushRef="#br0" timeOffset="7020.93">5990 381 0,'0'0'15,"0"-21"-15,0 0 16,0 0-16,-21 21 0,0-22 16,0 22-1,-1 0 1,1 0-16,0 22 15,0-22-15,21 21 0,-21 0 16,0 0-16,21 21 0,0-20 16,-22-1-16,1 21 0,21-21 15,0 22-15,0-22 0,-21 21 0,21-21 16,0 22-16,-21-1 0,21-21 16,0 0-16,0 22 0,0-22 0,0 0 15,0 0-15,21 0 0,0 0 0,0 1 16,1-22-1,20 0-15,-21 0 0,0 0 0,0 0 16,22 0-16,-22 0 0,0-22 16,21 1-16,-20 21 0,-1-21 0,0 0 15,0 0-15,0 0 0,0-1 16,-21-20-16,22 21 0,-22 0 0,21-22 16,-21 22-16,0-21 0,0 21 15,0-22-15,0 1 0,0 21 0,0-21 16,0-1-16,-21 22 0,-1 0 15,22-21-15,-21 20 0,0 1 16,0 0-16,0 21 0,-22-21 0,22 21 16,0 0-16,0 0 0,0 0 15,0 0-15,-1 0 0,1 0 16,21 21-16,-21-21 16,21 21-16,0 0 0,0 1 15,0-1-15,0 0 16,21 0-16,0-21 0</inkml:trace>
  <inkml:trace contextRef="#ctx0" brushRef="#br0" timeOffset="7468.67">6689 275 0,'0'0'15,"-22"0"-15,1-21 0,0 21 16,0 0 0,0 0-16,21 21 15,0 0-15,0 1 16,0-1-16,0 0 0,0 21 15,0-21-15,0 22 0,0-1 16,0 0-16,0 1 0,0 20 0,0-20 16,0 20-16,0-21 0,0 22 15,0-1-15,0-20 0,0 20 0,0-20 16,0 20-16,0-21 0,0 1 16,0-22-16,0 21 0,0-21 0,0 1 15,0 20-15,0-21 0,0 0 16,0 0-16,0 1 0,0-1 15,0-42 32,0-1-47,0 1 16,0 0-16,0 0 0</inkml:trace>
  <inkml:trace contextRef="#ctx0" brushRef="#br0" timeOffset="7872.44">6562 614 0,'0'0'0,"-43"-106"31,22 85-31,21 0 0,0 0 16,0-1-16,0 1 15,0 0-15,0 0 16,0 0-16,21 21 0,0-21 15,1 21-15,-1 0 0,0-22 16,21 22-16,-21 0 0,22 0 0,-22 0 16,21 0-16,-21 22 0,22-22 15,-1 21-15,-21 0 0,0 0 0,1 21 16,-1-20-16,0-1 0,-21 0 16,0 21-16,0-21 0,0 22 0,0-22 15,-21 21-15,0-21 0,-22 1 16,22 20-16,-21-21 0,21 0 0,-22 22 15,22-22-15,-21 0 16,21 0-16,-1-21 0,22 21 0,0 0 16,-21-21-16,21 22 15,-21-22-15,42 0 32,0-22-17,1 1-15</inkml:trace>
  <inkml:trace contextRef="#ctx0" brushRef="#br0" timeOffset="8480.09">7514 360 0,'0'0'0,"0"-21"0,0 0 16,0-1-16,-21 1 16,21 0-16,0 0 0,-21 21 31,21 21 0,0 0-31,0 0 0,0 22 0,0-22 16,-21 21-16,21-21 0,0 22 15,0-1-15,0 0 0,0-20 0,0 20 16,0 0-16,0 1 0,0-1 16,0 0-16,0-21 0,0 22 0,0-22 15,21 21-15,-21-21 16,21 1-16,0-1 0,0-21 0,0 21 15,1-21-15,-1 0 0,21 0 16,-21 0-16,22 0 0,-22 0 0,0-21 16,21 21-16,-21-21 0,1-1 15,20-20-15,-21 21 0,0-21 0,0 20 16,1-20-16,-22 0 0,0-1 16,21 1-16,-21 0 0,0-1 0,0 1 15,0 21-15,0-21 0,0 20 16,0 1-16,0 0 0,0 0 0,0 0 15,0 0 1,0 42 15,0 0 1</inkml:trace>
  <inkml:trace contextRef="#ctx0" brushRef="#br0" timeOffset="8904.54">8340 254 0,'0'0'0,"-22"0"31,22 21-31,0 0 0,-21 1 16,21-1-16,0 21 16,0-21-16,0 22 0,0-22 0,0 21 15,0 0-15,0 1 0,0-1 16,0 0-16,0 1 0,0 20 0,0 1 16,0-22-16,0 22 0,0-1 15,0-21-15,0 22 0,0-1 0,0-20 16,0-1-16,0 0 0,-21 1 0,21-1 15,0 0-15,0-20 16,0 20-16,0-21 0,0 0 0,0 0 16,0 1-16,0-1 0,0 0 15,0-42 32,21 0-47,-21-1 0,0 1 16,0 0-16,0-21 0,0 21 15,0-1-15</inkml:trace>
  <inkml:trace contextRef="#ctx0" brushRef="#br0" timeOffset="9316.31">8340 572 0,'0'-22'0,"0"44"0,-22-65 0,1 22 16,21 0-16,-21 0 0,21 0 15,0-1-15,0 1 0,0 0 16,0 0-16,0 0 16,0 0-16,21-1 0,0 22 15,22 0-15,-22 0 0,0-21 16,21 21-16,-20 0 0,20 0 0,0 0 16,1 0-16,-1 0 0,-21 0 15,21 21-15,1 1 0,-22-1 16,21 0-16,-21 0 0,1 0 15,-1 0-15,-21 22 0,0-22 0,0 0 16,0 21-16,0-20 0,-21-1 16,-1 21-16,-20-21 0,21 0 0,0 1 15,-22-1-15,22 0 0,0 21 16,-21-21-16,21-21 0,-1 22 0,1-1 16,21 0-16,-21 0 15,0-21-15,21 21 16,0 0-16,0-42 47,0 0-47,21 0 0</inkml:trace>
  <inkml:trace contextRef="#ctx0" brushRef="#br0" timeOffset="9959.94">9779 339 0,'21'-21'16,"-42"42"-16,42-64 0,-21 22 15,0 0-15,0 0 16,-21 21-16,21-21 0,-21 21 15,0 0-15,-1 0 0,-20 0 0,21 0 16,0 0-16,0 0 0,-22 0 16,22 0-16,0 21 0,0 0 0,0 0 15,-1 0-15,-20 1 0,21-1 16,0 0-16,21 0 0,-21 21 16,-1-20-16,22-1 0,-21 0 15,21 0-15,0 0 0,0 0 16,0 1-16,21-1 15,1-21-15,-1 0 0,-21 21 0,21-21 16,0 21-16,0-21 0,0 0 0,1 0 16,-1 21-16,0-21 0,0 0 15,0 0-15,0 0 0,1 21 0,-1-21 16,0 0-16,0 22 0,0-22 16,0 0-16,-21 21 0,0 0 0,22-21 15,-22 21-15,0 0 0,0 0 16,0 1-16,0-1 15,0 0-15,-22 0 0,1 0 16,0 0-16,0-21 0,0 22 0,-22-1 16,22-21-16,0 21 0,0-21 15,0 0-15,0 21 0,-1-21 0,1 0 16,0 0-16,0 0 0,0 0 16,0 0-16,-1 0 0,1 0 15,0 0 1</inkml:trace>
  <inkml:trace contextRef="#ctx0" brushRef="#br0" timeOffset="11012.04">3619 2053 0,'-21'0'31,"42"0"31,1 0-62,-1 0 16,0 0-16,21 0 0,-21 21 0,22-21 16,-1 0-16,-21 0 0,22 0 15,20 0-15,-21 0 0,1 0 0,-1 0 16,22 0-16,-1 0 0,1 0 16,-1 0-16,1 0 0,20 0 0,1 0 15,0 0-15,-1-21 0,1 21 16,21 0-16,-22 0 0,22-21 15,0 21-15,0 0 0,0 0 0,0-21 16,21 21-16,-22-21 0,22 21 16,-21 0-16,0-21 0,21 21 0,0 0 15,-21 0-15,21-22 0,0 22 16,-21 0-16,0 0 0,-1 0 0,1-21 16,0 21-16,-21 0 0,21 0 15,-22 0-15,22 0 0,-21 0 0,-22-21 16,22 21-16,-22 0 0,1 0 15,-1 0-15,1 0 0,-22 0 0,1 0 16,-22 0-16,21 0 0,-21 0 16,0 0-16,-42 0 31,0 0-15,0 0-16,-21 0 0,20 0 0,1 0 15,-21 0-15,0 0 0,-1 0 0,-20 0 16</inkml:trace>
  <inkml:trace contextRef="#ctx0" brushRef="#br0" timeOffset="11803.65">3535 2223 0,'-21'0'0,"42"0"0,-64 21 0,22-21 16,42 0 30,1 0-46,-1 0 16,0 0-16,0 0 0,21 0 0,1 0 16,-1 0-16,22 0 15,-22 0-15,21 0 0,1-21 0,-22 21 16,43-22-16,-22 22 0,22 0 16,-21-21-16,41 21 0,-20 0 0,21 0 15,0-21-15,0 21 0,-1 0 16,22-21-16,-21 21 0,21-21 0,0 21 15,0 0-15,0-21 0,0 21 0,0 0 16,0 0-16,0-22 0,0 22 16,0 0-16,0 0 0,0 0 0,0 0 15,0-21-15,0 21 0,-21 0 16,21 0-16,-21 0 0,0 0 0,21 0 16,-21 0-16,-22 0 0,22 0 15,0 0-15,-21 0 0,-22 0 16,22 0-16,-22 0 0,1 0 0,-1 0 15,-20 0-15,20 0 0,-21 0 16,1 0-16,-1 0 0,0 0 0,-20 0 16,20 0-16,-21 0 0,0 0 15,0 21-15,1-21 0,-1 0 16,0 0 46,-21-21-46</inkml:trace>
  <inkml:trace contextRef="#ctx0" brushRef="#br0" timeOffset="11956.56">8911 2053 0,'0'0'0</inkml:trace>
  <inkml:trace contextRef="#ctx0" brushRef="#br0" timeOffset="21660.64">1418 3514 0,'0'-21'0,"0"-1"31,21 22 1,-21-21-32,0 0 15,21 0-15,-21 0 16,0 0-1,0-1-15,0 1 0,0 0 16,0 0-16,0 0 0,0 0 16,0-1-16,-21 1 15,0 21 1,21 21 0,0 1-1,0 20-15,0-21 0,0 21 16,0 1-16,0-1 0,0 0 15,-21 1-15,21-1 0,0 0 16,0 1-16,0-1 0,0-21 16,0 22-16,0-1 0,0-21 0,0 0 15,0 0-15,0 1 0,0-1 16,0 0-16,21-21 16,-21 21-16,21-21 15,0 0-15,1-21 16,-22 0-16,21 0 15,0-1-15,0 1 0,-21 0 0,21 0 16,0 0-16,-21 0 0,22-1 16,-1-20-16,-21 21 0,0 0 15,21-22-15,-21 22 0,21 0 16,-21 0-16,0 0 0,21 21 31,-21 21-31,21 0 16,-21 0-16,0 22 0,0-22 15,22 0-15,-22 0 0,0 21 16,0-20-16,0-1 0,0 0 0,0 0 16,21 0-16,-21 0 0,21 1 15,0-1-15,0-21 16,0 0-16,1 0 16,-1 0-16,0 0 15,0-21-15,0 21 0,0-22 16,1 1-16,-1 0 0,-21 0 15,21 0-15,0 0 0,-21-1 0,21-20 16,-21 21-16,21-21 0,-21 20 16,0-20-16,0 0 0,0-1 15,0 1-15,0 0 0,0 21 16,0-1-16,0 1 0,0 0 0,0 0 16,0 0-16,0 42 15,0 0 1,0 0-16,0 0 15,-21 22-15,21-22 0,0 21 0,0 1 16,0-1-16,0 0 0,-21-21 16,21 22-16,0-1 0,0 0 0,0-20 15,0-1-15,0 21 0,0-21 16,0 0-16,0 1 0,0-1 16,21 0-16,0 0 0,1-21 0,-1 0 15,21 0-15,-21 0 0,22 0 16,-22 0-16,21 0 0,0 0 0,1-21 15,-22 0-15,21 0 0,-21 21 16,22-22-16,-22 1 16,0 0-16,0 0 0,-21-21 0,0 20 15,21 1-15,-21 0 0,0 0 16,0-21-16,0 20 0,0 1 0,0 0 16,0 0-16,0 42 31,0 0-16,0 0-15,0 1 0,0-1 16,0 0-16,0 21 0,0-21 0,0 1 16,0-1-16,0 0 0,0 0 15,22 0-15,-22 0 0,21-21 16,0 0 0,0 0-16,0 0 15,0 0-15,1 0 16,-22-21-16,21 0 0,-21 0 15,21 21-15,-21-21 0</inkml:trace>
  <inkml:trace contextRef="#ctx0" brushRef="#br0" timeOffset="22053.41">2646 3175 0,'0'0'0,"0"21"0,-21-21 16,21 21-16,-22 1 0,22-1 15,0 0-15,0 0 16,22-21-16,-1 0 16,0 0-16,0 0 0,0 0 15,0-21-15,-21 0 0,22 21 16,-1-21-16,0 21 0,-21-22 0,0 1 15,0 0-15,0 0 16,-21 0-16,0 21 16,-1 0-16,1 0 0,0 0 15,0 0-15,0 0 16,0 0-16,-1 0 0,22 21 16,-21-21-16,21 21 0,0 0 15,0 0-15,0 1 16,0-1-16,0 0 0,21 0 15,1 0-15,-1-21 0,0 21 16,-21 1-16,21-22 0</inkml:trace>
  <inkml:trace contextRef="#ctx0" brushRef="#br0" timeOffset="23388.67">3090 3556 0,'0'21'31,"-21"-21"-31,21 21 0,0 1 16,0-1-16,0 0 15,0 0-15,0 0 0,0 0 16,0 1-16,0-1 15,0 0-15,0 0 0,0 0 0,0 0 0,0 1 16,0-1 0,0 0-16,0 0 15,-21-21-15,0-21 32,21 0-17,0 0-15,0-1 0,0 1 16,0-21-16,0 21 0,0 0 15,0-1-15,0-20 0,21 21 0,0 0 16,0 0-16,0-1 16,1-20-16,-1 42 0,21-21 0,-21 0 15,22 0-15,-22 21 0,0 0 16,21 0-16,-21 0 0,1 0 0,-1 21 16,0 0-16,0 0 0,0 0 15,0 0-15,-21 22 0,0-22 0,0 0 16,22 21-16,-22-20 0,21-1 15,-21 0-15,0 0 0,21 0 0,0 0 16,-21 1-16,21-22 0,0 21 16,1-21-16,-1 0 0,0 0 15,0 0-15,0 0 16,0 0-16,1-21 16,-1-1-16,0 1 15,-21 0-15,0 0 0,21 0 0,0-22 16,0 22-16,-21-21 0,22 21 15,-1-22-15,0 22 0,0 0 0,21-21 16,-20 21-16,-1-1 0,0 22 16,21-21-16,-21 21 0,1 0 0,-1 0 15,21 0-15,-21 0 0,0 0 16,1 21-16,-1 1 0,0-1 0,0 0 16,0 0-16,0 0 15,1 0-15,-22 1 0,0-1 16,0 0-16,21 0 0,-21 0 15,0 0 1,0-42 15,0 0-15,0 0-16,-21 0 0,21 0 16,-22 21-16,22-22 0,-21 1 15,0 0-15,0 0 0,0 0 0,0 0 16,-1 21-16,1-22 0,-21 22 15,21 0-15,0 0 0,-1 0 0,1 0 16,-21 0-16,21 22 16,0-1-16,-1 0 0,1-21 15,0 21-15,0 0 0,0 0 0,21 22 16,0-22-16,-21 0 0,21 0 16,0 0-16,0 1 0,0-1 0,0 0 15,0 0-15,0 0 0,0 0 16,21 1-16,0-22 0,0 21 15,0-21-15,0 0 0,1 0 16,-1 0-16,0 0 0,0 0 0,0 0 16,0 0-16,22-21 0,-22-1 15,0 22-15,0-21 0,22 0 0,-22 0 16,0 0-16,0 0 0,0-22 16,0 22-16,1-21 0,-1-1 15,0 1-15,-21 0 0,0-1 16,0-20-16,0 21 0,0-22 0,0 22 15,0-1-15,0 1 0,0 0 16,0-1-16,0 22 0,0 0 0,0 0 16,-21 21-16,0-21 15,-1 21-15,1 21 16,0 0-16,21 0 16,-21 22-16,21-1 0,0 0 0,0 1 15,0 20-15,-21-21 0,21 1 16,0 20-16,0-20 0,0-1 0,0 0 15,0-21-15,0 22 16,0-1-16,0-21 0,0 0 0,0 1 16,0-1-16,21 0 0,0 0 15,0 0-15,0-21 0,1 0 16,-1 0-16,0 21 0,0-21 16,0 0-16,0 0 0,1 0 0,-1 0 15,0 0-15,0-21 0,0 0 16,0 21-16</inkml:trace>
  <inkml:trace contextRef="#ctx0" brushRef="#br0" timeOffset="23897.43">4995 3387 0,'0'0'0,"0"-21"0,-21 21 16,21-22-16,-21 22 0,0 0 15,0 0-15,-1 22 16,22-1-16,-21-21 0,0 21 0,21 0 16,-21 21-16,21-20 0,-21-1 15,0 21-15,21-21 0,0 0 0,0 22 16,-22-22-16,22 0 0,0 0 16,0 0-16,0 1 0,0-1 0,0 0 15,22 0-15,-1-21 16,0 21-16,0-21 0,0 0 15,22 0-15,-22 0 0,0 0 0,21 0 16,-21-21-16,22 0 0,-22 0 16,0 0-16,0-1 0,0 1 0,1 0 15,-1 0-15,-21-21 0,21 20 16,-21-20-16,0 21 0,0-21 0,0 20 16,0-20-16,-21 21 0,0 0 15,-1 0-15,1 21 0,0-22 16,0 22-16,-21 0 0,20 0 0,1 0 15,-21 0-15,21 22 0,-22-22 16,22 21-16,0 0 0,0 0 0,0 0 16,0 0-16,-1 1 0,1 20 15,21-21-15,0 0 0,0 0 0,0 1 16,0-1-16,0 0 0,0 0 16,0 0-16,21 0 0,1-21 0,-1 0 15,0 22-15,0-22 0,0 0 16,0 0-16,1 0 0,20 0 0</inkml:trace>
  <inkml:trace contextRef="#ctx0" brushRef="#br0" timeOffset="24683.98">5503 3387 0,'0'0'0,"0"-21"0,0 42 31,0 0-31,-21 0 16,21 0-16,-21 22 15,21-22-15,-21 0 0,21 0 0,0 21 16,-21-20-16,21-1 0,0 0 16,0 0-16,0 0 0,0 0 0,0 1 15,0-1 1,21-21-1,0 0-15,0 0 16,0 0-16,0-21 0,1 21 16,-1-22-16,21 1 0,-21 0 0,0 0 15,1 0-15,-1 0 0,0-22 16,0 22-16,0 0 0,-21 0 0,21 0 16,1-1-16,-1 1 0,-21 0 15,0 42 16,0 0-31,0 1 16,0-1-16,0 0 0,0 0 0,0 0 16,-21 22-16,21-22 0,0 0 15,0 0-15,0 0 0,0 0 16,0 1-16,21-22 0,0 0 16,0 21-16,0-21 0,0 0 0,1 0 15,-1 0-15,0 0 0,21 0 16,-21-21-16,1 21 0,-1-22 0,0 1 15,21 21-15,-21-21 0,1 0 16,-1-21-16,-21 20 0,21 1 16,0-21-16,-21 21 0,21-22 0,-21 1 15,0 21-15,0-21 0,0 20 16,0-20-16,-21 21 0,0 21 0,0-21 16,0 21-16,-1 0 15,1 0-15,0 0 0,0 0 0,0 21 16,21 0-16,0 0 15,21-21 17,0 0-32,0 0 0,0 0 0,1 0 15,-1-21-15,0 21 0,0-21 16,0 0-16,0 21 0,1-21 16,-1 21-16,-21-22 0,21 22 15,0-21-15,-21 0 47</inkml:trace>
  <inkml:trace contextRef="#ctx0" brushRef="#br0" timeOffset="27640.7">7810 3323 0,'0'-21'0,"22"21"16,-22-21-16,0 0 0,0 0 15,0-1-15,21 22 0,-21-21 16,0 0-16,21 0 0,-21 0 15,0 0-15,0-1 16,0 1-16,0 42 31,0 1-15,0-1-16,0 21 0,0-21 0,0 22 16,0-1-16,-21 21 0,21-20 15,-21-1-15,21-21 0,0 22 0,0-1 16,0-21-16,0 21 0,0-20 15,0-1-15,0 0 0,0 0 16,21-21 0,0 0-16,0 0 0,-21-21 15,21 0-15,0 21 16,1-21-16,-22-1 0,21 1 0,0 0 16,0 0-16,-21 0 0,21 0 15,0-1-15,1-20 0,-22 21 0,21 0 16,0 0-16,-21-1 0,0 1 0,0 0 15,21 0-15,0 21 16,-21 21 0,0 0-16,0 22 0,0-22 15,0 0-15,0 21 0,0-21 0,0 22 16,0-22-16,0 21 0,0-21 16,0 1-16,0-1 0,21 0 0,1 0 15,-1-21 1,0 21-16,0-21 0,0 0 15,0 0-15,1 0 0,-1-21 0,0 21 16,0-21-16,0 0 0,0 0 16,1-1-16,-1 1 0,0 0 0,0 0 15,-21-21-15,21 20 0,0-20 16,1 0-16,-22 21 0,0-22 16,21 1-16,-21 0 0,0 20 0,21-20 15,-21 21-15,0 0 0,0 0 16,0-1-16,-21 22 15,0 0-15,-1 22 16,1-1-16,21 0 16,-21 21-16,0-21 0,21 22 0,0-1 15,0 0-15,-21 1 0,21-1 0,0-21 16,0 22-16,0-22 0,0 21 16,0-21-16,0 0 0,0 1 0,21-22 15,0 21-15,0-21 0,0 21 16,22-21-16,-22 0 0,21 0 0,1 0 15,-1-21-15,0 0 0,1 21 16,-1-22-16,0 1 0,1 0 16,-1 0-16,0-21 0,-21 20 15,22 1-15,-22-21 0,0 0 0,0 20 16,-21-20-16,0 0 0,0-1 0,0 1 16,0 0-16,0 21 0,0-22 15,0 1-15,0 21 0,0-22 0,0 22 16,0 0-16,0 0 0,-21 21 15,0 0 1,0 21 0,21 21-16,-21-20 0,21-1 0,-22 21 15,22 0-15,0 1 0,0-1 16,0 22-16,0-22 0,0 0 16,-21 1-16,21-1 0,0 0 0,0 1 15,0-22-15,0 21 0,0-21 16,0 0-16,0 1 0,0-1 0,0 0 15,0-42 17,21 21-17,-21-21-15,0-1 0,22 1 0,-22 0 16,21-21-16,0 21 0,-21-22 16,21 22-16,0 0 0,-21-21 0,21 20 15,1 1-15,-1 0 0,0 0 16,-21 0-16,21 21 0,0 0 15,0 0-15,1 21 16,-22 0-16,0 0 16,0 0-16,0 22 0,0-22 0,0 0 15,21 0-15,-21 22 0,21-22 16,-21 0-16,0 0 0,0 0 0,21 0 16,0-21-16,-21 22 0,21-22 15,1 0-15,-1 0 0,0 0 16,0 0-16,0 0 0,0 0 0,22 0 15,-22-22-15,0 22 0,0-21 16,0 0-16,22 0 0,-22 0 0,-21 0 16,21-22-16,0 22 0,0 0 15,-21-21-15,0 20 0,0 1 16,22 0-16,-22 0 0,0 0 16,0 0-16,0 42 31,0 0-31,0 0 0,-22 0 15,22 22-15,0-22 0,0 0 0,0 0 16,0 21-16,0-20 0,0-1 16,0 0-16,0 0 0,0 0 15,0 0 1,22-21-16,-1 0 0,0 0 16,0-21-1,0 0-15,-21 0 0,21 0 16,1 0-16,-22-1 0</inkml:trace>
  <inkml:trace contextRef="#ctx0" brushRef="#br0" timeOffset="27956.52">9948 2942 0,'0'0'0,"-21"0"0,0 0 16,0 0-16,0 0 0,-1 0 0,1 21 15,21 1-15,0-1 16,0 0-1,21-21 1,1 0-16,-1 0 0,0 0 16,0 0-16,0 0 0,0-21 0,1 21 15,-22-21-15,21-1 16,-21 1-16,-21 0 16,-1 21-16,1 0 15,0 0-15,0 0 0,0 0 0,0 0 16,-1 0-16,1 0 0,0 0 15,21 21-15,-21 0 0,21 1 16,0-1-16,0 0 0,0 0 16,0 0-16,21-21 15,0 21-15,0-21 0</inkml:trace>
  <inkml:trace contextRef="#ctx0" brushRef="#br0" timeOffset="28268.17">10583 3069 0,'0'0'0,"-21"0"0,0 0 16,0-21-16,0 21 0,-1 0 16,1 0-16,0 0 15,0 21-15,0 0 0,0 1 16,21-1-16,-22 0 0,1 0 0,21 21 15,0-20-15,-21 20 0,21 0 16,-21-21-16,21 22 0,0-22 0,0 21 16,0-21-16,0 22 0,0-22 15,21 0-15,0 0 0,0 0 16,22-21-16,-22 0 0,0 0 16,21 0-16,-20 0 0,-1 0 0,21-21 15,-21 0-15,22 0 0,-1 0 0,-21 0 16,21-22-16</inkml:trace>
  <inkml:trace contextRef="#ctx0" brushRef="#br0" timeOffset="28795.86">11007 2604 0,'0'0'16,"-22"-22"-16,22 1 0,-21 21 0,0 0 15,0 0-15,0 0 0,0 21 16,21 1-16,0-1 0,-22 21 15,22-21-15,-21 22 0,21-1 0,0 0 16,0 1-16,0-1 0,0 0 16,0 1-16,0-1 0,0 0 15,0 1-15,0-1 0,0 21 16,0-20-16,0-22 0,0 21 0,0 1 16,0-22-16,0 0 0,0 21 0,0-21 15,0 1-15,0-44 31,0 1-15,0 0-16,0 0 0,0 0 0,0 0 16,0-22-16,0 22 0,0-21 15,0-1-15,0 1 0,21 21 0,1-21 16,20 20-16,-21-20 0,21 21 16,-20 0-16,20 21 0,0-21 15,1 21-15,-22 0 0,21 0 0,-21 0 16,0 0-16,1 0 0,-1 21 15,-21 0-15,21 0 0,-21 0 0,0 0 16,21 22-16,-21-22 0,0 21 0,0-21 16,0 22-16,0-22 0,0 21 15,-21-21-15,21 1 0,-21-1 0,21 0 16,-21 0-16,21 0 0,0 0 16,0 1-16,-22-22 15,22-22 16,0 1-31,0 0 0,0 0 16,0 0-16,22-22 0</inkml:trace>
  <inkml:trace contextRef="#ctx0" brushRef="#br0" timeOffset="29588.41">13039 3090 0,'21'-21'0,"0"-63"31,-21 62-15,0 1-16,0 0 0,0 0 0,-21 0 16,0 0-16,-22-1 0,22 1 15,-21 0-15,-1 21 0,1-21 16,0 21-16,-1 0 0,22 0 0,-21 0 16,0 0-16,-1 21 0,1 0 0,21 0 15,-22 22-15,22-22 0,0 21 0,0 1 16,0-1-16,0 0 15,-1 1-15,22-1 0,0 0 0,0-21 16,0 22-16,0-22 0,0 21 16,22-21-16,-1 1 0,0-22 0,0 21 15,0-21-15,0 0 0,1 0 16,20 0-16,-21 0 0,21-21 0,1-1 16,-22 22-16,21-21 0,1-21 0,-1 21 15,0 0-15,1-1 0,-22-20 16,21 21-16,-21 0 0,22-22 0,-22 22 15,-21 0-15,0-21 0,0 21 16,0-1-16,0 1 0,0 42 47,-21 1-47,21-1 0,-22 0 0,22 21 16,0-21-16,0 22 0,0-22 15,0 21-15,0-21 0,0 1 0,22-1 16,-1 0-16,0 0 0,0 0 15,0 0-15,0-21 0,22 0 0,-22 0 16,21 0-16,1 0 0,-22 0 16,21 0-16,0 0 0,-20-21 0,-1 0 15,21 0-15,-21 0 0,0 0 16,1-1-16</inkml:trace>
  <inkml:trace contextRef="#ctx0" brushRef="#br0" timeOffset="29877.24">13610 2900 0,'0'0'0,"0"-21"0,-21 42 32,21 0-32,0 0 0,-21 0 0,21 1 15,0 20-15,0-21 0,0 21 16,0 1-16,0 20 0,0-20 0,0 20 16,0 1-16,0-1 0,0 1 15,0-1-15,0 1 0,0-1 16,0 1-16,0-1 0,0 1 0,0-1 0,0-21 15,0 22-15,0-1 0,0-20 16,0-1-16,0 0 0,0-20 16,0-1-16,0 0 0,0 0 0,0 0 15,0-42 1,0 0-16,0 0 16,0 0-16,0-22 0,0 1 0,0 0 15,0-1-15</inkml:trace>
  <inkml:trace contextRef="#ctx0" brushRef="#br0" timeOffset="30176.07">13631 3175 0,'0'-42'15,"0"84"-15,0-127 0,0 64 0,0-21 0,0 21 16,21 0-16,-21-1 0,22 22 16,-22-21-16,21 21 0,0 0 0,21-21 15,-21 21-15,1 0 0,20 0 16,-21 0-16,0 0 0,22 21 0,-22 0 15,0 1-15,0-1 0,-21 0 0,0 21 16,0-21-16,0 22 0,-21-1 16,0-21-16,-22 22 0,22-22 0,-21 21 15,0-21-15,-1 0 0,1 1 16,0-1-16,-1 0 0,22-21 16,0 0-16,0 21 0,0-21 0,42 0 31,0 0-31,0-21 15,0 0-15,22 21 0,-22-21 16,21-1-16,22 1 0</inkml:trace>
  <inkml:trace contextRef="#ctx0" brushRef="#br0" timeOffset="30504.55">14436 2921 0,'0'0'0,"-85"-42"31,64 42-31,0 0 0,-1 0 16,1 21-16,0 0 0,21 0 16,0 22-16,-21-22 0,21 21 0,0 0 15,-21 22-15,21-1 0,0 1 16,0-1-16,0 1 0,0-1 0,0 1 16,0 21-16,0-22 0,21 1 0,-21-1 15,0 1-15,0 20 0,0-20 16,0-1-16,0 1 0,0-1 0,0-20 15,0-1-15,0 0 0,0 1 16,0-22-16,0 0 0,0 0 16,0 0-16,21-42 15,-21 0 1,21 0-16,-21 0 0,21-22 0,-21 22 16,0-21-16,0-22 0,22 1 0,-22 20 15,21-20-15,-21-1 0</inkml:trace>
  <inkml:trace contextRef="#ctx0" brushRef="#br0" timeOffset="30788.38">14351 3260 0,'0'-43'16,"0"86"-16,0-149 0,0 64 0,21-1 0,0 1 15,0 0-15,-21-1 0,22 22 16,20-21-16,-21 21 0,0-1 0,22 22 0,-1-21 16,-21 21-16,21 0 15,-20 0-15,20 21 0,-21 1 0,0-1 16,0 21-16,1-21 0,-22 22 0,0-1 15,0 0-15,0 1 0,-22-1 16,-20 0-16,21-21 0,-21 22 0,-1-22 16,1 0-16,21 21 0,-22-42 15,1 22-15,21-1 0,-21-21 0,20 0 16,1 0-16,0 0 0,21-21 31,21 21-31,0-22 0,22 1 16,-22 21-16,0-21 15,21 0-15,-20 0 0,-1 0 0,21-1 16</inkml:trace>
  <inkml:trace contextRef="#ctx0" brushRef="#br0" timeOffset="31125.19">14944 3112 0,'84'0'15,"-63"0"1,1 0-16,-1 0 0,0-22 15,21 1-15,-21 21 0,22-21 0,-1 21 16,0-21-16,-20 0 0,20 0 16,0 21-16,-21-22 0,1 1 15,-1 21-15,-21-21 0,0 0 0,-21 21 16,-1 0 0,-20 0-16,0 0 0,21 0 0,-22 0 15,-20 21-15,20-21 0,22 21 16,-21 0-16,0 1 0,20-1 0,1 21 15,0-21-15,0 0 0,21 1 16,0 20-16,0-21 0,0 0 0,0 0 16,21 1-16,0-1 0,0-21 0,1 21 15,20-21-15,0 0 0,-21 0 16,22 0-16,20 0 0,-20 0 16,-1 0-16,21 0 0,-20 0 0,20-21 15,-20 0-15</inkml:trace>
  <inkml:trace contextRef="#ctx0" brushRef="#br0" timeOffset="31606.01">16044 2900 0,'0'0'0,"0"-21"0,0 0 16,-21 21-16,0-22 0,0 22 0,0 0 16,-1-21-16,1 21 0,0 0 15,-21 0-15,21 0 0,-1 21 16,1 1-16,0-22 0,-21 21 15,21 0-15,-1 21 0,1-21 0,0 1 16,0 20-16,0-21 0,21 21 16,0-20-16,0 20 0,0-21 0,0 0 15,0 0-15,0 22 0,21-22 16,-21 0-16,21-21 0,0 0 16,0 0-16,22 0 0,-22 0 0,0 0 15,0 0-15,0 0 0,1-21 16,-1 0-16,0 0 0,0-1 0,0 1 15,0-21-15,1 21 0,-22-22 16,0 22-16,0-21 0,21 21 16,-21 0-16,0-1 0,0 1 15,0 0-15,0 42 16,0 0 0,0 1-16,-21-1 0,21 21 15,0-21-15,0 0 0,0 22 0,0-22 16,0 21-16,0-21 0,0 1 15,0-1-15,0 0 0,0 0 0,0 0 16,21-21-16,-21 21 0,21-21 16,0 0-16,0 0 0,0 0 15,1 0-15,-1 0 0,0-21 16,0 0-16,0 0 16,0 0-16</inkml:trace>
  <inkml:trace contextRef="#ctx0" brushRef="#br0" timeOffset="31975.96">16341 3027 0,'0'0'0,"0"-85"32,0 64-32,0 0 0,0 0 0,21 0 15,0-1-15,0 22 16,21 0-16,-20 0 0,20 0 0,-21 0 16,21 0-16,-20 22 0,20-22 15,-21 21-15,0 21 0,22-21 16,-22 0-16,-21 22 0,21-22 15,-21 21-15,21-21 0,-21 22 0,0-22 16,0 21-16,0-21 0,0 1 0,-21-1 16,0 0-16,0 0 0,-1 0 15,1-21-15,0 0 0,0 0 0,0 0 16,0 0 0,21-21-16,0 0 0,0 0 0,0 0 15,0-1-15,0-20 0,0 21 16,0-21-16,21-1 0,0 22 0,0-21 15,0-1-15,0 22 0,22-21 0,-22 21 16,0 0-16,0-1 0,0 1 16,22 0-16,-22 21 0,0 0 15,0 0-15,0 0 0,1 0 16,-1 0-16,0 0 0,-21 21 16</inkml:trace>
  <inkml:trace contextRef="#ctx0" brushRef="#br0" timeOffset="32408.23">17462 2879 0,'22'0'0,"-44"0"0,65-21 0,-22 21 0,-21-22 16,21 22-16,0-21 0,0 0 16,-21 0-16,-21 21 31,0 0-16,0 0-15,-21 0 0,20 21 16,-20 0-16,0 0 0,-1 1 0,1-1 16,0-21-16,21 21 0,-1 0 0,1-21 15,21 21-15,0 0 0,0 1 16,21-22-16,1 0 16,-1 21-16,21-21 0,-21 21 15,22-21-15,-1 21 0,0-21 16,1 21-16,-1-21 0,0 21 0,1 1 15,-22-22-15,0 21 0,-21 0 0,0 0 16,0 0-16,-21 0 16,0-21-16,-1 22 15,-20-22-15,0 0 0,21 21 0,-22-21 16,1 0-16,21 0 0,0 0 16,-22 0-16,22 0 0,0 0 0,0 0 15,0 0-15,-1 0 16,1-21-16,0-1 0,0 1 15,21 0-15</inkml:trace>
  <inkml:trace contextRef="#ctx0" brushRef="#br0" timeOffset="33733.6">19643 2286 0,'0'0'16,"0"-21"-16,0 0 0,0 0 16,-22-1-16,1 1 0,21 0 15,-21 21-15,0-21 0,0 21 16,0 0-16,-22 0 0,22 0 0,0 0 16,-21 0-16,-1 21 0,1 0 15,0-21-15,-1 43 0,22-22 0,-21 21 16,-1 0-16,22 22 0,-21-1 15,21 1-15,0-1 0,-1 1 0,22-1 16,0 1-16,-21-1 0,21 1 16,0-22-16,0 22 0,0-22 15,21 0-15,-21 1 0,22-1 16,20-21-16,-21 22 0,21-22 0,-20 0 16,20-21-16,0 0 0,22 0 15,-22 0-15,22 0 0,-22 0 0,0-21 16,22 0-16,-22-1 0,22 1 15,-22 0-15,0-21 0,1 21 0,-22-22 16,0 1-16,0 0 0,0-1 16,-21 1-16,0-22 0,0 22 0,0-21 15,-21-1-15,0 1 0,0-1 16,-22 1-16,1-1 0,0 22 0,-1-1 16,1 1-16,0 21 0,-22 0 15,22 0-15,0-1 0,-22 22 16,22 0-16,-1 0 0,1 22 0,21-1 15,-21 0-15,20 21 0,-20 1 16,21-1-16,0 21 0,21 22 0,0-21 16,-21-1-16,21 1 0,0-1 15,0 1-15,0-1 0,21-21 0,0 1 16,0 20-16,21-42 0,-20 22 16,20-1-16,21-21 0,-20 0 15,20-21-15,-20 22 0,20-22 0,1 0 16,-22 0-16,21 0 0,-20-22 15,-1 22-15,22-21 0,-43 0 16,21 0-16,0 0 0,-20-22 0,-1 22 16,0 0-16,0 0 0,0-43 15,-21 43-15,0 0 0,21 0 16,1 21 0,-22 21-1,0 0-15,0 0 16,0 1-16,0-1 0,0 0 0,0 21 15,0-21-15,0 1 0,0 20 16,0-21-16,0 0 0,0 0 0,0 1 16,0-1-16,0 0 15,0-42 17,0 0-32,0-1 15,0 1-15,0 0 0,0 0 0,0-21 16,0 20-16,0-20 0,0 0 15,0 21-15,21-22 0,0 1 0,0 0 16,0 20-16,22-20 0,-1 21 16,0 0-16,1 21 0,-1 0 0,0 0 15,1 0-15,-1 0 0,-21 21 16,21 21-16,-20-21 0,20 22 0,-21-1 16,0 0-16,-21-20 15,0 20-15,0 0 0,0 1 0,0-22 16,0 21-16,0-21 0,0 0 15,0 22-15,0-22 0,-21-21 0,0 21 16,21 0-16,-21-21 0,21-21 31,0 0-31,21 0 16,0 0-16,0-22 0,0 22 16,22 0-16</inkml:trace>
  <inkml:trace contextRef="#ctx0" brushRef="#br0" timeOffset="34025.44">21738 2201 0,'0'-21'0,"-21"21"16,0 0-1,0 21-15,-1 1 0,1 20 0,21 0 16,-21 22-16,0-22 0,21 22 15,-21 20-15,21-20 0,0-1 0,0 1 16,0-1-16,0-20 0,0 20 16,0-21-16,0 1 0,0-1 15,0 0-15,0-20 0,0 20 0,0-21 16,0 0-16,0 0 16,0 1-16,21-22 15,0 0-15,0-22 0,0 1 16,1 0-16,-22 0 0,21 0 0,0 0 15</inkml:trace>
  <inkml:trace contextRef="#ctx0" brushRef="#br0" timeOffset="34528.66">22119 2244 0,'0'0'0,"0"-21"0,-21 42 31,0 21-16,21-21-15,-21 22 0,-1 20 0,22-21 16,-21 22-16,21-1 0,0 1 16,-21-1-16,21 1 0,-21-1 0,0-20 15,21 20-15,0-20 0,0-1 16,-21 0-16,21 1 0,-22-22 0,22 21 16,0-21-16,0 0 0,0 1 15,0-44 16,0 1-31,0 0 16,0 0-16,0 0 0,0 0 0,0-1 16,0-20-16,0 21 0,22-21 15,-22-1-15,21 1 0,0 21 0,0-22 16,0 1-16,0 21 0,22 0 16,-22 0-16,21-1 0,-21 22 0,43 0 15,-22 0-15,-21 22 16,1-1-16,-1 0 0,0 21 0,0-21 15,0 22-15,-21-1 0,0-21 16,0 22-16,0-1 0,0-21 16,0 21-16,0-20 0,0 20 0,-21-21 15,0 0-15,21 0 0,0 1 16,-21-1-16,21-42 31,21-1-15,0 1-16,0 0 0,0 0 15,1 0-15</inkml:trace>
  <inkml:trace contextRef="#ctx0" brushRef="#br0" timeOffset="34916.44">22648 2963 0,'0'22'16,"21"-22"-1,-21 21-15,22-21 16,-1 0-16,0 0 15,0 0-15,0 0 0,0 0 0,1 0 16,-1-21-16,21 21 0,-21-22 16,0 1-16,1 21 0,-22-21 0,21 0 15,-21 0-15,0 0 16,0-1-16,0 1 0,-21 21 0,-1-21 16,1 21-16,0 0 0,0 0 15,0 0-15,-22 0 0,22 21 16,-21 0-16,21 1 0,-22-1 0,22 21 15,0-21-15,0 22 0,0-22 16,21 21-16,0-21 0,0 0 0,0 22 16,0-22-16,0 0 0,21 0 15,0 0-15,0-21 0,0 22 0,22-1 16,-22-21-16,21 0 0,-21 0 16,22 0-16,-22 0 0,0 0 0,21-21 15,-20-1-15,-1 1 0,0 0 16,0 0-16,0 21 0,-21-21 0,21 0 15,-21-22-15,0 22 0,0 0 16</inkml:trace>
  <inkml:trace contextRef="#ctx0" brushRef="#br0" timeOffset="35160.81">21061 2625 0,'-21'0'16,"42"0"-16,-64 0 0,22 0 0,42 0 31,1 0-31,-1 0 0,21 0 16,0 0-16,1 0 0,20 0 15,-20 0-15,20 0 0,1 0 0,-1 0 16,1 0-16,-22 0 0,0 0 15,1 0-15,-1 0 0,0 0 0</inkml:trace>
  <inkml:trace contextRef="#ctx0" brushRef="#br0" timeOffset="35800.68">24088 2582 0,'0'-21'16,"0"0"-16,0 0 0,21 0 15,0 0-15,0-1 16,0 1-16,0 0 0,1 0 0,-1 0 15,0 0-15,0-1 0,-21 1 16,21 0-16,-21 0 0,0 0 0,0 0 16,0-1-1,-21 22-15,0 0 0,-21-21 0,-1 21 16,1 0-16,0 0 0,-22 0 16,1 21-16,-1-21 0,22 22 0,-22-1 15,22 0-15,0 0 0,20 21 16,1-20-16,0-1 0,21 21 0,0-21 15,0 0-15,0 22 0,0-22 16,21 0-16,22 21 0,-22-20 0,21-1 16,0 21-16,1-21 0,-1 0 15,22 1-15,-22 20 0,0-21 0,43 21 16,-64-20-16,21 20 16,-20-21-16,-1 0 0,0 0 15,-21 1-15,0-1 0,0 21 0,0-21 16,0 0-16,-21 1 0,0-1 15,-22 0-15,22-21 0,-21 21 0,-1 0 16,-20-21-16,21 0 0,-22 0 16,22 0-16,-1 0 0,-20 0 0,21 0 15,-1 0-15,1 0 0,21-21 16,-22 21-16,22 0 0,0-21 0,0 21 16,0-21-16,21 0 15,21 21 16,0-22-31,0 22 0,22 0 16,-1-21-16,0 21 0,1 0 0</inkml:trace>
  <inkml:trace contextRef="#ctx0" brushRef="#br0" timeOffset="36100.54">24680 2752 0,'0'-21'0,"0"42"0,0-64 0,0 22 16,-21 21 0,0 0-16,0 0 0,0 0 15,-1 0-15,1 21 0,-21 1 16,21-1-16,0 0 0,-1 0 0,1 21 16,0-20-16,0-1 0,0 21 15,0-21-15,21 22 0,0-22 0,0 21 16,0-21-16,0 0 0,0 1 15,0-1-15,0 0 0,21 0 0,0 0 16,0-21-16,0 21 0,22-21 16,-22 0-16,21 0 0,-21 0 0,22 0 15,-1 0-15,0-21 16,-21 21-16,22-21 0,-22 0 0,21 0 0</inkml:trace>
  <inkml:trace contextRef="#ctx0" brushRef="#br0" timeOffset="36493.03">24977 2900 0,'-22'0'0,"22"-42"15,0 20 1,22 22-16,-1 0 0,0-21 0,21 21 16,-21 0-16,1 0 0,20 0 15,-21 0-15,0 0 0,0 21 0,1 1 16,-1-22-16,0 21 15,0 0-15,-21 0 0,0 21 0,0-20 16,0-1-16,0 0 0,0 21 16,0-21-16,0 1 0,-21-1 0,0 0 15,0 0-15,-1-21 0,1 21 0,0-21 16,0 0 0,21-21-1,0 0-15,0 0 16,0 0-16,0-1 0,21 1 0,0 0 15,-21 0-15,21-21 0,1 20 16,-1 1-16,0 0 0,0 0 16,0 21-1,-21-21-15,21 21 0,1 0 0,-1 0 32,0 0-32,0 0 15</inkml:trace>
  <inkml:trace contextRef="#ctx0" brushRef="#br0" timeOffset="36836.83">25463 3006 0,'22'0'0,"-44"0"0,65 0 16,-22 0 0,0 0-16,0 0 0,0 0 15,1-21-15,-1 21 0,0 0 16,0-22-16,0 22 0,0-21 0,1 21 15,-22-21-15,0 0 16,0 0-16,-22 21 16,1 0-1,-21 0-15,21 0 0,0 0 0,-1 0 16,1 21-16,0 0 0,0 0 16,0-21-16,21 21 0,0 1 0,-21-1 15,21 0-15,0 0 0,0 0 16,0 0-16,0 1 15,0-1-15,21-21 0,0 21 16,0-21-16,21 0 16,-20 0-16,-1 0 0,0 0 0,21 0 15,-21 0-15,1 0 0,20 0 16</inkml:trace>
  <inkml:trace contextRef="#ctx0" brushRef="#br0" timeOffset="37196.62">25971 3006 0,'-21'0'0,"42"0"47,1-21-47,-1 21 0,0 0 0,0-22 16,0 22-16,0 0 0,22 0 15,-22-21-15,0 21 0,-21-21 0,21 21 16,-21-21-16,0 0 15,0 0-15,-21 21 16,0 0-16,0 0 0,0 0 16,-1 0-16,-20 0 0,21 21 15,0 0-15,0-21 0,-1 21 0,1 0 16,0 0-16,21 1 0,0-1 16,0 0-16,0 0 0,0 0 15,0 0-15,0 1 0,21-22 16,0 21-16,-21 0 0,22-21 0,-1 21 15,21-21-15,-21 0 0,0 0 16,22 0-16,-22 0 0,0 0 0,0 0 16,22 0-16,-22 0 0,0-21 15</inkml:trace>
  <inkml:trace contextRef="#ctx0" brushRef="#br0" timeOffset="37660.36">26522 2858 0,'0'0'0,"0"-22"15,0 44 32,0-1-47,-21 0 0,21 0 16,0 0-16,-22 0 0,22 1 16,0-1-16,0 0 0,-21 0 0,21 0 15,0 0-15,0 1 0,0-1 16,0 0-16,0 0 0,0 0 15,-21-21 1,21-21 0,-21 21-1,21-21-15,0 0 0,0 0 16,0-1-16,0 1 0,0 0 16,0 0-16,0 0 0,0-22 0,21 22 15,0 0-15,22-21 0,-22 21 16,0-22-16,21 22 0,-21 0 0,22 0 15,-1 21-15,-21 0 0,22 0 16,-1 0-16,-21 0 0,0 0 0,0 21 16,1 0-16,-22 0 0,21 0 15,-21 1-15,0-1 0,0 21 16,0-21-16,-21 0 0,-1 22 0,1-22 0,0 0 16,0 0-16,0 0 0,0 1 15,-1-1-15,22 0 0,-21-21 16,0 21-16,0-21 0,0 0 15,0 21-15,-1-21 0</inkml:trace>
  <inkml:trace contextRef="#ctx0" brushRef="#br0" timeOffset="47032.91">4445 5186 0,'-21'0'0,"42"-21"62,0 0-46,0-1-16,0 1 15,1 0-15,-22 0 16,21 0-16,0 0 16,-21-1-16,0 1 0,0 0 15,0 0-15,0 0 16,-21 21 15,0 0-31,21 21 0,-22 0 16,22 21-16,0-20 0,-21 20 15,21 0-15,-21 1 0,21-1 0,0 21 16,-21-20-16,21-1 0,0 22 16,0-22-16,0 21 0,0-20 15,0 20-15,0-20 0,0 20 0,0-21 16,0 1-16,0-1 0,0 0 15,0 1-15,0-22 0,0 21 0,0-21 16,0 1-16,0-1 0,0 0 16,0 0-16,0 0 0,0 0 15,-21 1 1,0-22-16,-1 0 0,1 0 16,0 0-16,0 0 0,0 0 0,-22 0 15,22 0-15,-21 0 0,0 0 16,20 0-16,-20 0 0,0 0 15,-1 0-15,1 0 0,21 0 16,-21 0-16,20 0 0,1 0 0,0 0 16,0 0-16,42 0 31,0 0-31,0 0 16,22 0-16,-22 0 0,21 0 15,-21 0-15,22 0 0,-1 0 0,0 0 16,-20 0-16,20 0 0,0 0 15,1 0-15,-1 0 0,-21 0 0,21 0 16,1 0-16,-22 0 0,21 0 16,-21 0-16,1 0 0,-1-22 15,0 22-15,0 0 16,-21-21 15,0 0-15,0 0-1,21 0-15</inkml:trace>
  <inkml:trace contextRef="#ctx0" brushRef="#br0" timeOffset="47396.48">5080 5842 0,'0'21'16,"21"-21"0,0 0-1,0 0-15,1-21 16,-1 21-16,-21-21 0,21 21 0,-21-21 16,21 21-16,-21-21 0,0-1 15,0 1-15,-21 21 16,0 0-1,0 0-15,-1 0 0,1 0 0,0 0 16,0 0 0,21 21-16,0 1 0,-21-1 15,21 0-15,0 0 16,21-21 31</inkml:trace>
  <inkml:trace contextRef="#ctx0" brushRef="#br0" timeOffset="48225.6">6943 5757 0,'0'0'16,"63"0"-1,-42-21-15,0 0 16,-21 0-16,0 0 16,0 0-16,0-1 0,0-20 15,0 21-15,-21 0 0,0 0 16,0-1-16,0-20 0,-22 21 15,22 0-15,-21 0 0,0-1 0,-1 1 16,1 0-16,0 21 0,20 0 16,-20 0-16,0 0 0,-1 0 0,1 21 15,21 0-15,-21 1 0,-1 20 16,1 0-16,21 1 0,-22-1 0,22 0 16,-21 22-16,21-1 0,0-20 15,-1 20-15,1-21 0,21 22 0,0-22 16,0 1-16,0-1 0,0-21 0,21 21 15,1-20-15,-1-1 0,0 0 16,21-21-16,-21 0 0,22 0 16,-1 0-16,0 0 0,1 0 15,-1 0-15,22 0 0,-22-21 0,0 0 16,22-1-16,-22 1 0,0 0 0,1-21 16,-1 21-16,-21-22 0,0 1 15,22 0-15,-22-1 0,-21 1 0,21-22 16,-21 22-16,21 0 15,-21-22-15,0 22 0,0-43 0,0 64 16,0 0-16,0 0 0,0 0 16,-21 42-1,0 0-15,21 21 16,-21 1-16,21-1 0,0 0 0,0 1 16,0 20-16,0-21 0,0 1 15,0-1-15,0 0 0,0 1 16,0-1-16,21-21 0,0 22 0,-21-22 15,21 0-15,22 0 0,-22 0 0,0-21 16,0 0-16,0 21 0,22-21 16,-22 0-16,0 0 0,21 0 0,-21-21 15,1 21-15,20-21 0,-21 0 16,0-21-16,0 20 0,22-20 0</inkml:trace>
  <inkml:trace contextRef="#ctx0" brushRef="#br0" timeOffset="48536.42">7832 4614 0,'0'0'0,"-106"-42"32,85 42-32,-1 21 0,1 0 15,0 22-15,0-1 0,21 22 0,0-1 16,-21 1-16,21-1 0,-21 22 15,21-22-15,0 22 0,0-22 0,0 22 16,0-21-16,0 20 0,0-20 16,0-1-16,0 1 0,0-1 0,0 1 15,0-22-15,0 0 0,0 1 16,0-1-16,0-21 0,0 0 16,0 1-16,0-1 0,0 0 15,21-21-15,0 0 16,0 0-16,-21-21 0,21 0 15,0-1-15,1 1 0,-22 0 0</inkml:trace>
  <inkml:trace contextRef="#ctx0" brushRef="#br0" timeOffset="48925.2">8022 5694 0,'0'21'15,"21"-21"1,0 0 0,1 0-16,-22-21 0,21 0 0,0 21 15,0-21-15,0-1 0,22 1 16,-22 0-16,-21 0 0,21 0 0,0 0 16,-21-1-16,0 1 0,0 0 15,0 0-15,-21 21 16,0 0-16,0 0 15,-1 0-15,1 21 0,-21 0 16,21 0-16,-22 1 0,1 20 0,21-21 16,0 21-16,-22 1 0,22-1 15,21 0-15,0-20 0,0 20 0,0 0 16,0-21-16,0 1 0,0 20 0,0-21 16,21-21-16,1 21 0,-1 0 15,0-21-15,0 0 0,21 22 0,-20-22 16,20 0-16,0 0 0,-21 0 0,22 0 15,-1 0-15,-21-22 0,22 1 16,-22 21-16,21-21 0</inkml:trace>
  <inkml:trace contextRef="#ctx0" brushRef="#br0" timeOffset="49309.12">8572 5673 0,'0'0'15,"0"-21"-15,0-1 0,0 1 16,0 0-16,0 0 0,0 0 15,22 21-15,-1-21 0,0 21 16,0 0-16,0 0 0,0-22 0,22 22 16,-22 0-16,21 0 0,-21 22 0,22-1 15,-22 0-15,0 0 0,21 21 16,-20 1-16,-22-1 0,21 0 16,-21 1-16,0-1 0,0 0 0,0-20 15,0 20-15,0 0 0,0-21 16,0 1-16,-21-1 0,-1 0 0,1 0 15,21 0-15,-21-21 0,0 0 0,0 0 16,21-21 0,0 0-1,0 0-15,0-22 0,0 22 16,0 0-16,21-21 0,-21-1 0,42 1 16,-21 0-16,1-1 0,-1 1 0,0 0 15,0-1-15,0 22 0,0 0 16,22 0-16,-22 0 0,0 0 15,0-1-15,0 1 0,1 0 16,-1 21-16,-21-21 0,21 21 16,0 0-16</inkml:trace>
  <inkml:trace contextRef="#ctx0" brushRef="#br0" timeOffset="49670.49">9842 4826 0,'0'-21'0,"0"42"0,0-63 0,0 21 0,0-1 15,-21 44 17,0-1-32,21 21 0,-21 0 0,0 1 15,21-1-15,-21 0 0,-1 22 16,1-1-16,21 1 0,-21-1 0,0-20 15,0 20-15,0 1 0,-1-1 16,22 1-16,0-1 0,0-20 0,-21 20 16,21-21-16,0 43 0,0-64 15,0 22-15,0-22 0,21 0 16,1 0-16,-1 0 0,0-21 16,0 0-16,21 0 0,-20 0 15,-1 0-15,0 0 0,0 0 16,21 0-16,-20-21 0,-1 0 0,21 0 15,0-22-15,1 1 16,-22 21-16</inkml:trace>
  <inkml:trace contextRef="#ctx0" brushRef="#br0" timeOffset="49936.34">9610 5292 0,'-22'0'15,"44"0"-15,-65 0 0,22 0 0,0 0 0,42 0 32,21-21-32,-20 21 0,20 0 15,0 0-15,22-22 0,-1 1 16,1 21-16,20-21 0,-20 21 0,21-21 16,-22 21-16,22 0 0,-22-21 0,-20 21 15,20-21-15,-21 21 0,1 0 16,-22 0-16,0-22 0,0 22 0,0 0 15,-42 0 17,0 0-32</inkml:trace>
  <inkml:trace contextRef="#ctx0" brushRef="#br0" timeOffset="50820.77">3958 8128 0,'-21'-21'0,"42"42"0,-63-63 16,42 21-16,-21 21 16,21-22-16,0 1 0,0 0 15,0 0-15,0 0 16,0 0-16,0-1 0,0 1 0,21 0 15,0 0-15,0 0 0,0 0 16,0-1-16,22 1 0,-22 21 16,0-21-16,21 0 0,-20 21 0,20 0 15,-21 0-15,21 0 0,1 0 16,-1 21-16,-21 0 0,22 0 0,-1 22 16,-21-1-16,21 0 0,-20 22 15,-22-1-15,0 1 0,0-1 0,0 1 16,0-1-16,-43-20 0,22 20 0,-21-20 15,-1 20-15,1-21 0,0-20 16,-1 20-16,1 0 0,0-21 0,-1 1 16,1-1-16,0 0 0,-1-21 15,1 0-15,21 0 0,-21 0 0,20 0 16,1-21-16,0 0 0,0-1 16,0 1-16,0 0 0,21-21 15,-22 21-15,22-22 0,0 1 0,0 0 16,0 20-16,0-20 0,0 0 15,22 21-15,-1-1 0,0 1 0,21 0 16,-21 0-16,22 21 0,-22 0 16,21 0-16,-21 21 0,22 0 0,-1 0 15,-21 22-15,22-22 0,-22 21 16,21 1-16,-21-22 0,0 21 0,22-21 16,-22 22-16,0-22 0,0 21 15,-21-21-15,21 0 0,1 22 0,-1-22 16,-21 0-16,21-21 0,0 21 15,0-21-15,0 0 16,1 0-16,-1 0 0,0 0 0,0 0 16,-21-21-16,21 0 0,0 0 0,1 0 15</inkml:trace>
  <inkml:trace contextRef="#ctx0" brushRef="#br0" timeOffset="51020.43">5228 8403 0,'0'0'0,"0"-21"32,-21 0 46</inkml:trace>
  <inkml:trace contextRef="#ctx0" brushRef="#br0" timeOffset="52060.62">7070 8319 0,'21'0'0,"0"0"0,0 0 16,0-22 0,0 22-16,-21-21 0,0 0 15,22 21-15,-22-21 0,21 0 0,-21 0 16,0-1-16,0-20 0,0 21 0,0 0 16,0-22-16,0 22 0,0-21 15,-21 0-15,-1 20 0,1-20 0,0 21 16,-21-21-16,21 20 0,-22 1 15,22 0-15,-21 0 0,-1 0 0,1 21 16,-21 0-16,20 0 0,1 0 16,0 21-16,-22 0 0,22 0 15,-1 22-15,1-1 0,0 0 0,21 1 16,-1 20-16,1 1 0,0-1 0,21-21 16,0 22-16,0-22 0,0 22 15,0-22-15,0-21 0,21 22 0,0-22 16,1 21-16,20-21 0,-21-21 0,21 21 15,1-21-15,-1 0 0,0 0 16,1 0-16,-1 0 0,0-21 0,1 21 16,-1-21-16,0 0 0,1-21 15,-1 20-15,-21-20 0,22 0 0,-1-1 16,-21-20-16,21-1 0,-20 1 16,20-1-16,-21 1 0,0-1 15,0 1-15,1-22 0,-22 22 0,0-1 16,0-20-16,0 20 0,0-21 0,0 22 15,0-1-15,0 22 0,-22 0 16,22-1-16,0 1 0,0 21 0,-21 21 16,0 0-16,0 21 15,0 0-15,0 22 0,-1-1 16,22 21-16,0-20 0,-21 20 0,21 1 16,-21-1-16,21 1 0,0-1 15,-21 22-15,21-22 0,0 1 0,0 21 16,0-22-16,0 1 0,0-1 15,0 1-15,21-1 0,0-21 16,0 1-16,1-22 0,-1 21 0,0-21 16,21 1-16,-21-22 0,22 0 15,-22 0-15,21 0 0,1 0 0,-1 0 16,-21 0-16,21-22 0,1 1 0,-1 0 16,-21-21-16,22 21 0,-22-22 15,0 1-15,0 0 0,0-1 0,0 1 16,-21 0-16,0-1 0,0 1 0,22 21 15,-22 0-15,0-1 0,0 1 16,0 42 0,-22-21-16,22 43 15,0-1-15,0 0 16,0 1-16,0-22 0,0 21 0,0 1 16,-21-22-16,21 21 0,0-21 15,0 0-15,0 1 0,0-1 0,0 0 16,21-42 15,-21 0-31,0-1 16,22-20-16</inkml:trace>
  <inkml:trace contextRef="#ctx0" brushRef="#br0" timeOffset="52224.53">7853 7789 0,'0'0'0,"0"-21"16,-21 21-16,-1 0 0,22 21 47,0 1-32,22-22-15,-1 21 16,0-21-16,0 21 0,0-21 0</inkml:trace>
  <inkml:trace contextRef="#ctx0" brushRef="#br0" timeOffset="53540.52">8170 7916 0,'0'-21'15,"21"21"17,1 21-17,-22 1-15,21-1 0,0 0 16,-21 0-16,0 21 0,21-20 0,0 20 15,-21 0-15,21-21 0,-21 22 16,0-22-16,0 21 0,0-21 0,0 1 16,0-1-16,0 0 0,22 0 0,-22 0 15,21-21 17,0-21-32,0 0 0,-21 0 15,0 0-15,21-1 0,0 1 16,1-21-16,-1 0 0,-21 20 0,21-41 15,0 21-15,0-1 0,-21 1 16,21 0-16,1 20 0,-22-20 0,0 21 16,21-21-16,0 20 0,-21 1 15,0 42 17,0 1-32,0-1 0,-21 0 0,21 21 15,-21-21-15,21 22 0,0-1 16,0-21-16,0 22 0,0-1 0,0-21 15,0 21-15,0-20 0,0-1 0,0 21 16,0-21-16,0 0 0,21 1 16,0-1-16,0-21 0,0 0 15,0 0-15,1 0 0,20 0 16,-21 0-16,21 0 0,-20-21 0,20-1 16,-21 1-16,21 0 0,-20 0 0,-1-21 15,21 20-15,-21-20 0,0 21 16,1-21-16,-1-1 0,0 22 15,-21-21-15,0-1 0,0 22 0,0 0 16,0 0-16,0 0 0,0 0 16,-21 21-1,21 21-15,-21 0 16,21 21-16,-22-21 16,22 22-16,-21-22 0,21 21 0,0-21 15,0 22-15,0-22 0,0 21 0,0-21 16,0 1-16,0-1 0,21 0 15,1 0-15,-1 0 0,0-21 16,0 0-16,0 21 0,0-21 0,1 0 16,20 0-16,-21 0 0,0 0 15,22-21-15,-22 0 0,21 0 0,0 0 16,-20 0-16,20-22 0,0 22 16,-21-21-16,22 21 0,-22-22 0,21 22 15,-21-21-15,1 21 0,-1-1 0,-21 1 16,0 0-16,-21 21 31,-1 0-31,1 0 0,21 21 31,-21-21 422,21-21-453,-21 21 0</inkml:trace>
  <inkml:trace contextRef="#ctx0" brushRef="#br0" timeOffset="54400.19">6900 8192 0,'-21'0'0,"21"21"31,21-21 79,0 0-110</inkml:trace>
  <inkml:trace contextRef="#ctx0" brushRef="#br0" timeOffset="54952.89">6773 8170 0,'-21'0'15,"21"22"-15,21-22 32,0 0-32,1 0 0,20 0 15,0 0-15,1 0 0,20 0 0,1 0 16,20 0-16,1 0 15,21 0-15,0-22 0,21 22 0,0-21 16,21 21-16,-21-21 0,21 21 0,0-21 16,-21 21-16,169-21 15,-169 21-15,-21-21 0,21 21 0,-42 0 16,0 0-16,-1 0 0,-20-22 16,-22 22-16,0 0 0,-20 0 0,-1 0 15,-42 0 1,-1 0-1,1 0-15,0 0 0,0 0 0,-21 0 16,20 0-16,-20 0 0,0 0 16,-1 0-16,-20 0 0,21 0 15,-22 0-15,1 0 0</inkml:trace>
  <inkml:trace contextRef="#ctx0" brushRef="#br0" timeOffset="55197.76">7451 8276 0,'-43'21'0,"86"-42"0,-107 42 0,43-21 0,0 22 16,42-22-1,0 0-15,21 0 0,1 0 16,20 0-16,1 0 0,20 0 0,1-22 16,0 22-16,-1-21 0,22 0 15,0 21-15,-21-21 0,21 21 16,21-21-16,-22 0 0,1 21 0,0-22 15,0 22-15,-21-21 0,-1 0 0,1 21 16,-43 0-16,22-21 0,-22 21 16,0 0-16,-20-21 0</inkml:trace>
  <inkml:trace contextRef="#ctx0" brushRef="#br0" timeOffset="55656.5">10964 7281 0,'-21'-21'16,"42"42"-16,-63-63 0,42 0 0,-21 21 0,21-1 15,-21 1-15,21-21 0,0 21 16,0 0-16,0-1 0,0 1 16,0 0-16,0 42 15,0 0 1,0 22-16,0-1 0,0 0 0,0 22 15,-22-1-15,22 1 0,0-1 16,-21 1-16,21-1 0,0 1 0,-21-1 16,0 1-16,0-1 0,21-20 0,-21 20 15,-1-20-15,1-1 16,21 0-16,0-21 0,0 22 0,-21-22 16,21 0-16,21-42 31,0 0-31,1 0 0,-22-22 0,21 1 15,0 21-15,0-22 0</inkml:trace>
  <inkml:trace contextRef="#ctx0" brushRef="#br0" timeOffset="55916.39">11324 6964 0,'0'0'0,"21"0"0,-21-21 15,0 42 1,0 0-16,0 21 0,0 1 15,0-1-15,0 0 0,0 22 16,0-1-16,0 1 0,-21-1 0,21 1 16,0-1-16,-21 1 0,21-22 15,0 22-15,0-22 0,0 0 0,0 1 16,0-1-16,0 0 0,0-20 0,0-1 16,0 0-16,0 0 0,0 0 15,-21-42 16,0 21-31,-1-21 0,-20 0 16</inkml:trace>
  <inkml:trace contextRef="#ctx0" brushRef="#br0" timeOffset="56260.27">10626 7853 0,'0'0'0,"-22"0"0,1 0 0,21-21 16,21 21-1,22 0-15,-22 0 0,21 0 16,1 0-16,20 0 0,-21 0 0,22-21 15,-1 21-15,1 0 0,-1-22 0,1 1 16,-1 21-16,22-21 0,-21 21 16,-1-21-16,1 0 0,-1 0 0,1 21 15,-1-22-15,-21 1 0,43 0 16,-43 0-16,-20 0 16,-1 21-16,-21 21 15,0 0 1,-21 0-16,-1 0 0,1 1 15,0 20-15,21-21 0,-21 0 0,21 22 16,-21-22-16,21 0 0,0 0 0,0 0 16,-21 0-16,21 1 0,0-1 15,0 0-15,0-42 32,0 0-17,0-1-15,21 1 0,-21 0 0,0 0 16</inkml:trace>
  <inkml:trace contextRef="#ctx0" brushRef="#br0" timeOffset="56404.67">11832 7387 0,'0'0'0,"0"-21"15,-42-42 1,21 63 0,21 21-16,0 0 15,0 0-15,21 0 16,0 0-16,0-21 0,21 22 0,-20-1 15</inkml:trace>
  <inkml:trace contextRef="#ctx0" brushRef="#br0" timeOffset="56974.17">12763 7768 0,'0'0'0,"22"-42"31,-22 21-31,0 0 16,0-1-16,-22 1 0,22 0 0,-21 0 0,0 0 16,0 0-16,0-1 0,0 22 0,-1 0 15,-20 0-15,21 0 0,0 0 16,-22 0-16,22 22 0,-21-1 0,0 0 16,20 0-16,-20 0 0,21 22 0,-21-22 15,20 21-15,1 0 16,0-20-16,0 20 0,21 0 0,-21-21 15,21 22-15,0-22 0,0 0 0,21 0 16,0 0-16,0 1 0,0-1 16,22-21-16,-22 0 0,21 0 0,-21 0 15,22 0-15,-1 0 0,-21-21 0,22-1 16,-1 1-16,-21 0 0,21 0 16,-20-21-16,20 20 0,-21-20 0,0 0 15,0-1-15,22-20 0,-22 21 16,-21-22-16,21 1 0,0-1 15,0-21-15,-21 22 0,0-1 0,0 1 16,0-1-16,0 1 0,0 21 16,0-1-16,0 1 0,0 21 0,0 0 15,0 42 1,-21 21-16,0-21 0,21 22 16,0 20-16,0 1 0,0-1 0,0 1 15,0-1-15,0 1 0,0-1 16,0-21-16,0 22 0,0-22 0,0 1 15,0-1-15,0 0 0,0-21 0,21 22 16,0-22-16,1 0 16,-1 0-16,0 0 0,0-21 0,21 0 15,64 0-15,-85 0 16,22-21-16,-1 0 0</inkml:trace>
  <inkml:trace contextRef="#ctx0" brushRef="#br0" timeOffset="57476.41">13737 7535 0,'0'0'0,"0"-21"0,0 0 0,0-21 0,0 21 16,0-1-16,-21 22 15,0-21-15,0 21 0,-1 0 0,-20 0 0,21 0 16,0 0-16,-22 21 0,1 1 16,21-1-16,-21 0 0,-1 21 15,22-21-15,-21 22 0,21-1 0,-1 0 16,1-20-16,0 20 0,21 0 15,0-21-15,0 22 0,0-22 0,0 0 16,0 0-16,21 0 0,0 1 0,22-22 16,-22 0-16,0 0 0,21 0 15,1 0-15,-22 0 0,21 0 0,1 0 16,-1-22-16,-21 1 0,21-21 0,1 21 16,-22 0-16,0-22 0,21 1 15,-20-22-15,20-41 0,-21 41 16,0 1-16,-21-22 0,0 21 15,21-20-15,-21 20 0,0 1 16,0-1-16,0 22 0,0 0 0,0-1 16,-21 22-16,0 21 15,0 0-15,0 21 0,0 0 16,21 1-16,-22 20 0,1 21 16,21-20-16,0 20 0,-21 1 0,21 20 15,0-20-15,0-1 0,0-20 0,0 20 16,0 1-16,0-22 0,21 0 15,-21 1-15,21-1 0,1-21 0,-1 43 16,0-43-16,0-21 16,0 21-16,0-21 15,1 0-15,-1 0 0,0 0 0,0 0 16,0-21-16,0 21 0,1-21 0,-1 0 16</inkml:trace>
  <inkml:trace contextRef="#ctx0" brushRef="#br0" timeOffset="58220.35">14182 7599 0,'21'0'16,"0"0"-1,0 0 1,0 0-16,0 0 0,1 0 16,-1 0-16,0 0 0,0 0 15,0-21-15,0 21 0,22-21 16,-22 21-16,0-22 0,0 1 15,-21 0-15,-21 21 16,0 0 0,0 0-16,0 21 0,-1 0 0,-20 1 15,21-1-15,0 0 0,-22 0 0,22 0 16,0 22-16,21-22 0,0 0 16,-21 21-16,21-21 0,0 1 0,0-1 15,0 0-15,21 0 0,0 0 0,0 0 16,1 1-16,-1-22 0,21 21 15,-21-21-15,22 0 0,-1 0 16,-21 0-16,21 0 0,1 0 0,-22-21 16,21-1-16,-21 1 0,22 0 15,-22 0-15,0 0 0,-21 0 0,21-22 16,-21 22-16,0-21 0,21-1 16,-21 22-16,0-21 0,0 21 0,0 0 15,0-1-15,0 1 0,0 42 31,0 1-31,0 20 0,0-21 16,0 0-16,0 22 0,0-22 16,0 0-16,0 21 0,0-21 15,0 1-15,0-1 0,0 0 0,-21 0 16,21 0-16,0 0 0,-21-21 31,21-21-15,0 0-1,0 0-15,0 0 0,0 0 0,0-1 16,0 1-16,0-21 0,0 21 16,21-22-16,0 22 0,1-21 0,-1 21 15,21 0-15,0-1 0,1 1 16,-1 0-16,0 21 0,1 0 0,-1 0 16,0 0-16,1 21 0,-22-21 15,21 43-15,-42-22 0,21 0 0,-21 0 16,0 21-16,0-20 0,0-1 0,0 21 15,0-21-15,-21 0 0,21 1 16,-21-1-16,0 0 0,0 0 0,0-21 16,-22 21-16,22-21 15</inkml:trace>
  <inkml:trace contextRef="#ctx0" brushRef="#br0" timeOffset="59204.08">17018 7662 0,'0'0'0,"0"-21"0,21 21 0,-21-21 16,21 0-16,-21 0 0,0-22 0,0 22 15,0 0-15,0-21 0,0-1 0,0 22 16,0-21-16,-21 0 0,0-1 16,0 22-16,0 0 0,-1 0 0,-20 0 15,21 21-15,-21 0 0,-1 0 16,22 0-16,-21 21 0,-22 0 16,22 0-16,0 21 0,-1 1 0,1-1 15,0 22-15,-1-22 0,22 0 16,0 22-16,0-22 0,0 0 0,21 1 15,0 20-15,0-20 0,21-22 16,0 0-16,0 0 0,0 0 16,22 0-16,-22-21 0,21 0 0,0 0 15,1 0-15,-1 0 0,0 0 16,-20-21-16,20 0 0,0 0 0,1 0 16,-1 0-16,0-22 0,-21 22 0,22-21 15,-1-22-15,-21 22 0,22-22 16,-22 1-16,0-1 0,0 1 15,0-22-15,-21 22 0,21-1 0,-21-20 16,22 20-16,-22 1 0,0-1 16,0 1-16,0 20 0,0 1 0,0 0 15,0 20-15,0 1 0,0 0 16,-22 21-16,1 0 0,0 21 16,0 0-16,0 22 0,0-1 15,-1 0-15,-20 22 0,21-22 0,0 22 16,0-1-16,-1 22 0,22-22 15,0 1-15,0-1 0,0 1 0,0-1 16,0 1-16,0-22 0,0 1 16,22-1-16,-1 0 0,0-21 15,0 22-15,0-22 0,22 0 0,-22 0 16,0-21-16,21 0 0,-21 0 0,22 0 16,-22 0-16,21 0 0,-21 0 15,22-21-15,-22 0 0,0 0 0,21 0 16,-20-1-16,-1 1 0,-21 0 0,21-21 15,-21 21-15,21-1 0,-21-20 16,0 21-16,0 0 0,-21 21 31,0 21-31,21 0 0,-21 0 16,-1 0-16,22 1 0,-21-1 16,21 0-16,0 0 0,0 0 15,-21 0-15,21 1 0,0-1 16,0 0-16,0 0 15,21-21 17,-21-21-32,0 0 0,0 0 0,0-1 15,21 1-15</inkml:trace>
  <inkml:trace contextRef="#ctx0" brushRef="#br0" timeOffset="59368.21">17568 7197 0,'0'0'0,"-42"-21"31,21 21-15,42 21 15,-21 0-31,21-21 0,0 21 16,0-21-16,-21 21 0,22-21 0,-1 21 15</inkml:trace>
  <inkml:trace contextRef="#ctx0" brushRef="#br0" timeOffset="61437.3">17886 7387 0,'0'0'0,"0"21"16,0 1-16,0-1 16,0 0-16,0 0 0,0 0 15,0 0-15,0 1 0,0 20 0,-21-21 16,21 0-16,0 22 0,0-22 0,0 0 15,0 0-15,0 0 0,21 22 16,0-22-16,-21 0 0,21 0 16,0-21-16,0 0 0,1 0 15,-1 0-15,0 0 0,0 0 16,0-21-16,0 21 0,1-21 16,-1 0-16,0-22 0,0 22 0,0-21 15,0 21-15,1-22 0,20-20 16,-21 20-16,0 1 0,0 0 0,1-22 15,-1 43-15,-21-21 0,0 21 16,21-1-16,-21 1 0,0 42 16,0 1-16,-21-1 15,0 0-15,-1 21 0,1-21 16,0 22-16,21-1 0,-21 0 0,0-20 16,21 20-16,-21-21 0,21 21 15,0-20-15,0-1 0,0 21 0,0-21 16,0 0-16,0 1 15,21-22-15,0 0 0,0 0 16,0 0-16,0 0 0,22 0 0,-22 0 16,21 0-16,-21 0 0,22-22 0,-22 22 15,21-21-15,-21 0 0,1 0 16,-1 0-16,21-22 0,-21 22 0,0-21 16,-21 21-16,22-22 0,-22 22 0,21-21 15,-21 21-15,0 0 0,0-1 16,0 1-16,0 0 0,0 42 31,0 0-31,-21 1 0,-1-1 0,22 0 16,0 21-16,0-21 0,-21 22 15,21-22-15,0 21 0,0-21 16,0 22-16,0-22 0,0 0 0,0 0 16,0 0-16,21 1 0,1-22 0,-1 21 15,0-21-15,0 0 0,0 0 16,22 0-16,-22 0 0,0 0 0,21 0 15,-21 0-15,22-21 0,-1 21 0,-21-22 16,22 1-16,-1-21 0,0 21 16,-21-22-16,22 22 0,-22-21 15,21 0-15,-21-1 0,-21 22 0,0-21 16,0 21-16,0-1 0,0 1 0,0 0 16,-21 21-16,0 0 15,0 0-15,0 21 0,0-21 16,-1 21-16,22 1 0,0 20 0,0-21 15,0 21-15,0-20 0,0 20 0,0-21 16,0 0-16,22 22 0,-1-22 16,-21 0-16,21 0 0,-21 0 0,0 0 15,0 1-15,0-1 0,21 0 0,-21 0 16,-21-21 0,0 0-1,0 0-15,-1-21 0,1 0 16,0 0-16,0 21 15,0-22-15,21 44 47,0-1-47,21-21 16,-21 21-16,21-21 0,0 0 0,0 0 16,22 0-16,-22 0 0,0 0 15,21 0-15,-20 0 0,20 0 0,0 0 16,-21 0-16,22 0 0,-1-21 15,-21 21-15,22-21 0,-22-1 16,21 1-16,-21 0 0,0 0 0,1 0 16,-1-22-16,0 22 0,-21-21 15,0 21-15,21 0 0,-21-22 0,0 22 16,0 0-16,-21 42 31,0 21-31,0-20 0,21-1 16,0 0-16,0 21 0,-22-21 15,22 1-15,0 20 0,0-21 0,0 0 16,0 0-16,0 1 0,22-1 16,-22 0-16,21-21 0,0 0 15,21 0-15,-21 21 0,1-21 0,-1 0 16,21 0-16,-21 0 0,0 0 16,22-21-16,-22 0 0,0 0 0,0-1 15,22 22-15,-22-42 0,0 21 16,0 0-16,0 0 0,0-22 0,1 22 15,-22-21-15,0 21 0,21-1 16,-21 1-16,0 0 16,0 42-1,-21 0-15,-1 22 16,1-22-16,21 0 0,0 21 0,-21-20 16,21-1-16,0 21 0,0-21 15,0 0-15,0 1 0,0-1 16,0 0-16,0 0 0,21 0 0,0-21 15,1 21-15,-1-21 0,0 0 16,0 0-16,0 0 0,0 0 16,1-21-16,-22 0 0,21 0 0,0 21 15,-21-21-15,0 0 0,0-22 16,0 22-16,0-21 0,0 21 0,0-22 16,0 1-16,0 21 0,0-22 15,-21 22-15,0 0 0,-1 0 0,1 0 16,0 21-16,0-21 0,0 21 0,0 0 15,-1 0 1,44 0 0,20 0-1,-21 0-15,21 0 16,1 0-16,-1 0 0,0 0 0,1 0 16,-1-22-16,0 22 0,1 0 15,-1 0-15,0-21 0,-20 21 0,-1 0 16,21 0-16,-21 0 0,0 21 15,1 1-15,-22-1 16,0 21-16,0-21 0,0 0 0,0 22 16,-22-22-16,22 21 0,-21-21 15,21 1-15,-21 20 0,21-21 16,0 0-16,0 0 0,0 1 0,-21-1 16,21 0-16,0 0 0,0-42 46,0 0-46,0 0 16,0-1-16,0 1 0,21-21 16,0 21-16,0-22 0,1 22 15,-1-21-15,0 0 0,21-1 16,-21 1-16,22 0 0,-1-1 0,22 1 16,-43 21-16,0 0 15,21 21-15,-21 0 0,1 21 16,-22 21-16,0-21 0,0 22 15,0-1-15,0 0 0,-22-21 16,22 22-16,0-1 0,0 0 0,0-20 16,0 20-16,0-21 0,0 21 0,0-20 15,0-1-15,0 0 0,22-21 16,-22 21-16,21-21 0,0 0 0,0 0 16,0 0-16,0 0 0,1 0 15,-1-21-15,0 21 0,0-21 16,-21 0-16,21-1 0,0 1 0,-21 0 15,0 0-15,22 0 0,-1-22 16,-21 22-16,0-21 0,0 21 0,0 0 16,0-22-16</inkml:trace>
  <inkml:trace contextRef="#ctx0" brushRef="#br0" timeOffset="61665.19">20320 7091 0,'0'0'0,"-85"0"31,64-21 47</inkml:trace>
  <inkml:trace contextRef="#ctx0" brushRef="#br0" timeOffset="61840.03">19008 7027 0,'0'0'0,"-22"22"0,-62-1 32,63-21-17,21 21-15,-22-21 16,1 0-16</inkml:trace>
  <inkml:trace contextRef="#ctx0" brushRef="#br0" timeOffset="62936.29">4297 10181 0,'-21'0'0,"-1"0"0,1-21 0,0 21 15,21-21 1,-21 21-16,21-21 0,0 0 0,0-1 16,0 1-16,21 21 15,0-21-15,0 0 0,1 21 0,-1 0 16,0-21-16,21 21 0,1 0 15,-22 0-15,21 0 0,-21 21 0,22 0 16,-22 0-16,0 0 0,0 1 0,0 20 16,-21-21-16,0 21 0,0 1 15,0-22-15,-21 21 0,0 1 0,-21-1 16,20 0-16,-20 1 16,21-22-16,-21 21 0,-1-21 0,22 0 15,-21 1-15,21-1 0,-1-21 0,1 0 16,0 0-1,21-21-15,0-1 0,0 1 16,0 0-16,0 0 0,21 21 16,0-21-16,22 0 0,-22-1 0,0 22 15,21-21-15,1 21 0,-1 0 16,0 0-16,1 0 0,-1 0 0,0 21 16,1 1-16,-22-1 0,21 21 15,-21-21-15,1 22 0,-1-1 0,-21-21 16,0 21-16,0 1 0,0-22 15,-21 21-15,-22-21 0,1 22 0,0-22 16,-22 0-16,1 21 0,-1-20 16,22-1-16,-22-21 0,22 21 0,-22-21 15,22 0-15,0 0 0,21 0 16,-22 0-16,22 0 0,0 0 0,0-21 16,0 0-16,-1 21 0,22-22 0,0 1 15,0 0-15,-21 0 16,21 0-16,0 0 0,0-1 0,0 1 15,21 21-15,1-21 16,-1 21-16,0-21 0,0 0 16,0 0-16,22 21 0</inkml:trace>
  <inkml:trace contextRef="#ctx0" brushRef="#br0" timeOffset="63148.32">5165 10562 0,'0'0'0,"0"-21"78,0 0-62,21 0-1</inkml:trace>
  <inkml:trace contextRef="#ctx0" brushRef="#br0" timeOffset="63620.92">6879 10266 0,'-21'-21'0,"42"42"0,-42-63 16,0 20-16,0 1 0,21 0 0,0-21 15,-22 21-15,22-1 0,-21-20 0,21 21 16,-21 0-16,21 0 16,0-1-16,-21 22 0,21 22 15,0 20 1,0-21-16,0 21 0,0 22 16,0-22-16,0 22 0,0-1 0,0 1 15,0 20-15,0-20 0,0-1 16,0 1-16,0-1 0,0-20 0,0 20 15,-21-20-15,21-1 0,-21-21 0,21 21 16,0-20-16,0-1 0,-22 0 16,22 0-16,0 0 0,0-42 31,0 0-15,0 0-16,0-22 0,0 22 15,0-21-15</inkml:trace>
  <inkml:trace contextRef="#ctx0" brushRef="#br0" timeOffset="63848.79">6667 10245 0,'0'0'0,"-21"-43"0,21 22 0,0-21 0,0 21 15,0-22-15,0 22 0,0 0 16,0 0-16,21 0 0,22 0 0,-22 21 16,21-22-16,1 1 0,-1 0 15,21 21-15,-20-21 0,20 21 0,-20 0 16,20-21-16,-21 21 0,1 0 15,-1 0-15,0 0 0,-20 0 16,20 0-16,-21 21 0,-21 0 16,0 0-16,0 0 15,0 1-15,-21-1 0,0 0 0,0-21 16,-1 21-16,-20 0 0,0 22 0</inkml:trace>
  <inkml:trace contextRef="#ctx0" brushRef="#br0" timeOffset="64052.67">6667 10583 0,'-21'22'0,"42"-44"0,-42 65 16,21-22-1,21-21 1,1 0-16,-1-21 16,0 21-16,21-21 0,-21 21 0,1-22 15,20 22-15,0-21 0,-21 21 0,22 0 16,-22-21-16,21 21 0,1 0 15,-22 0-15,0 0 0,0 0 0,21 0 16,-20 0-16,-1 0 0</inkml:trace>
  <inkml:trace contextRef="#ctx0" brushRef="#br0" timeOffset="64284.54">7345 10605 0,'0'0'0,"0"21"0,0 0 16,0 0-16,0 0 0,0 0 15,0 22-15,0-22 16,0 0-16,0 0 0,-21 0 0,21 1 16,0 20-16,0-21 0,0 0 0,-22 0 15,22 1-15,-21-1 16,21 0-16,21-42 47,1 0-47,-1-1 0,-21 1 0,21 0 15,0 0-15,0-21 0</inkml:trace>
  <inkml:trace contextRef="#ctx0" brushRef="#br0" timeOffset="64584.37">7472 10435 0,'0'-42'0,"0"84"0,0-105 16,0 42-16,0-1 0,0 1 16,-21 21-16,-1 0 0,1 0 15,0 0-15,0 21 16,21 1-16,0-1 15,0 0-15,21-21 32,0 0-32,0 0 0,1-21 15,-22 0 1,0-1-16,0 1 16,0 0-1,-22 21-15,1 0 0,0 0 16,0 0-16,0 0 0,0 0 15,42 0 32,0 0-47,0-21 0,21 21 0</inkml:trace>
  <inkml:trace contextRef="#ctx0" brushRef="#br0" timeOffset="64852.21">7980 9885 0,'0'-21'16,"0"42"-16,0-63 0,0 20 0,-21 22 16,-1 0-16,1 0 15,0 0-15,0 22 0,21-1 0,0 21 16,-21-21-16,0 22 0,21-1 16,0 0-16,0 1 0,-22 20 0,22 1 15,-21-1-15,21 1 0,-21-1 16,21 1-16,-21 20 0,21-20 15,0-22-15,-21 22 0,21-22 0,-21 21 0,21-41 16,0 20-16,0 0 0,0-21 16,0 1-16,0-1 15,21-21-15,0 0 0,0 0 16,0-21-16,0-1 0,-21 1 16</inkml:trace>
  <inkml:trace contextRef="#ctx0" brushRef="#br0" timeOffset="65208.01">8022 10668 0,'0'0'0,"21"0"16,0 0-1,1 0-15,-1 0 16,0 0-16,0 0 16,0 0-16,0 0 0,1 0 0,-1-21 15,0 21-15,0-21 0,21 0 0,-20 21 16,-1-22-16,-21 1 0,21 0 15,0 0-15,-21 0 0,0 0 16,0-1-16,-21 22 0,0 0 16,-22 0-16,22 0 0,-21 0 15,0 22-15,-1-1 0,1 0 0,0 21 16,-1 1-16,1-1 0,0-21 16,20 21-16,1 1 0,0-1 15,21-21-15,0 22 0,0-22 0,0 0 16,0 0-16,21-21 0,0 21 0,22 0 15,-22-21-15,0 0 0,21 0 16,1 0-16,-1 0 0,-21 0 0,22 0 16,-1-21-16,0 21 0,-21-21 0,22 0 15,-1 0-15,0-22 0</inkml:trace>
  <inkml:trace contextRef="#ctx0" brushRef="#br0" timeOffset="65840.42">9461 10054 0,'0'0'16,"0"-84"-16,0 62 0,0 1 0,0 0 15,-21 21 1,21 21-1,0 22-15,-21-22 0,21 21 16,-21 0-16,21 1 0,0-1 16,0 0-16,0 22 0,0-22 15,-21 22-15,21-1 0,0-20 0,0 20 0,0-21 16,0 1-16,0-1 16,0 0-16,0-20 0,0-1 0,0 21 15,21-42-15,0 21 0,0 0 0,0-21 16,1 0-16,20 0 0,-21 0 15,21 0-15,1-21 0,-1 0 0,0 0 16,1 0-16,-1 0 0,0-22 0,1 1 16,-1 0-16,0-22 0,-20 22 15,20-22-15,-21 22 0,0-22 0,0 1 16,1 21-16,-22-1 0,21 1 16,-21 0-16,0 20 0,0-20 0,0 21 15,0 0-15,-21 21 0,-1 0 16,1 0-1,0 21 1,21 0-16,0 0 16,0 0-16,0 1 0,0-1 15,21 0-15,0 0 16,1-21-16</inkml:trace>
  <inkml:trace contextRef="#ctx0" brushRef="#br0" timeOffset="66117.27">10287 10224 0,'0'0'0,"0"21"0,0 85 31,0-64-31,0 0 0,0 22 0,0-22 16,0 22-16,0-22 0,0 21 15,0 1-15,0-1 0,0 1 16,0-1-16,0 22 0,0-21 0,0 20 16,0-20-16,0 20 0,-21-20 0,0-1 15,-1 1-15,1-1 0,21-20 16,0-1-16,-21 0 0,21 1 0,0-22 15,0 21-15,0-21 0,21-21 16,0-21 0,1 0-16,-22 0 0,21 0 15,0 0-15,0-22 0,0 1 0,-21 0 16,21-1-16,-21-20 0,22 20 0,-22-41 16,0 20-16,0 1 15</inkml:trace>
  <inkml:trace contextRef="#ctx0" brushRef="#br0" timeOffset="66468.25">10372 10753 0,'0'-85'15,"0"381"-15,0-507 0,0 63 0,0 84 0,0 1 16,0 20-16,21-20 0,-21 20 0,21 1 16,-21 21-16,21-21 0,0 20 0,0 1 15,1 0-15,-1 0 0,21 0 16,-21 21-16,0 0 0,1 0 16,20 0-16,-21 0 0,21 0 0,-20 21 15,-1 0-15,21 0 0,-21 0 16,0 22-16,1-22 0,-1 21 0,-21 1 15,0-1-15,0 0 0,0 1 16,-21-1-16,-1 0 0,1-21 16,-21 22-16,21-22 0,-22 0 0,1 0 15,21 0-15,-21 1 0,20-22 0,-20 21 16,21-21-16,0 0 0,0 0 16,-1 0-16,1 0 0,0 0 0,0 0 15,0 0-15,0 0 16,21-21-16,-22 21 0,22-22 47,22 22-32,-1-21-15,0 21 0,21-21 0,-21 0 16,1 0-16</inkml:trace>
  <inkml:trace contextRef="#ctx0" brushRef="#br0" timeOffset="68128.12">11282 9843 0,'0'0'0,"0"-43"0,0-20 16,0 42-16,0-43 0,0 43 15,0 0-15,-21 21 16,-1 21-16,1 0 0,0 0 16,0 22-16,0-1 0,21 0 0,-21 1 15,21 20-15,-22-21 0,1 22 16,21-22-16,0 22 0,-21-22 0,21 22 15,-21-1-15,0 1 0,21-22 0,0 21 16,0-20-16,0-1 0,0 0 16,0 1-16,0-22 0,0 21 0,21-21 15,0-21-15,21 22 0,-20-22 16,-1 0-16,21 0 0,-21 0 0,22 0 16,-1-22-16,-21 1 0,21 0 15,1 0-15,-22 0 0,21 0 0,-21-22 16,22 1-16,-22 0 0,0-1 15,0 1-15,0 21 0,-21-22 0,0 22 16,0 0-16,22 0 0,-22 0 16,-22 42-1,22 0-15,-21 0 16,21 0-16,0 1 0,-21 20 16,21-21-16,0 21 0,0-20 0,0-1 15,0 0-15,0 0 0,0 0 0,0 0 16,21 1-16,0-1 15,1-21-15,20 0 0,-21 0 0,21 0 16,-20 0-16,20 0 0,0 0 0,1-21 16,-22-1-16,21 1 0,0 0 15,1 0-15,-22 0 0,21-22 0,-21 22 16,1-21-16,-22 0 0,0 20 16,0-20-16,0 0 0,0 21 15,0-22-15,0 22 0,-22 0 0,1 0 16,-21 0-16,21-1 0,-22 22 0,22 0 15,-21 0-15,0 0 0,-1 0 16,22 22-16,-21-1 0,-1 0 0,22 0 16,0 0-16,0 0 0,0 22 15,0-1-15,21-21 0,0 22 0,0-1 16,0 0-16,0-21 0,0 22 16,21-22-16,0 0 0,21 21 15,1-20-15,-1-22 0,0 21 0,22 0 16,-1-21-16,1 0 0,-1 0 0,1 0 15,20 0-15,-20 0 0,-1 0 16,1-21-16,-1 0 0,-20-1 0,20 1 16,-20-21-16,20 21 0,-21-22 0,1 1 15,-1 0-15,-21-1 0,22 1 16,-22 0-16,-21 21 0,0-22 0,0 1 16,0 21-16,0-22 0,-21 22 0,-1 0 15,1 21-15,-21-21 0,0 21 16,20 0-16,-20 0 0,21 0 15,-21 21-15,-1 0 0,22 0 0,-21 1 16,21 20-16,-1-21 0,1 21 16,0 1-16,0-22 0,21 21 0,0 1 15,0-22-15,0 21 0,0-21 0,0 0 16,21 1-16,0-1 0,0 0 16,1 0-16,-1-21 0,0 0 0,0 0 15,0 0-15,22 0 0,-22 0 0,0-21 16,0 0-16,21 0 0,-20-1 15,-1-20-15,0 21 0,0-21 16,21-22-16,-20 22 0,-22 21 16,21-1-16,-21-20 0,21 21 15,0 0-15,-21 42 32,-21 0-32,21 0 15,-21 22-15,21-22 0,0 21 0,0-21 16,0 22-16,0-22 0,0 21 0,21-21 15,0 0-15,21 1 0,-20-1 16,20 0-16,0 0 0,22-21 0,-22 0 16,22 21-16,63-21 15,-85 0-15,21 0 0,1-21 0,-22 21 16,22-21-16,-22 0 0,22 0 0,-22-1 16,0 1-16,1-21 0,-1 0 15,-21 20-15,21-20 0,-20 0 16,-1 21-16,-21-22 0,0 1 0,0 21 15,0 0-15,0-1 0,-21 1 0,-22 0 16,22 21-16,-21 0 0,21 0 16,-22 0-16,-20 0 0,20 0 0,1 21 15,0 0-15,-1-21 0,1 43 0,0-22 16,21 0-16,-1 0 0,1 22 16,21-22-16,0 21 0,0-21 0,0 0 15,0 22-15,0-22 0,21 0 0,1 0 16,-1 0-16,21-21 0,-21 22 15,22-22-15,20 0 16,-42 0-16,22 0 0,-22 0 0,0 0 16,0 0-16,0-22 0,0 1 15,1 0-15,-1-21 0,0 21 0,0-22 16,0 1-16,0 0 0,1-1 16,-1 1-16,0-22 0,0 22 15,0-21-15,-21-1 0,21 1 0,-21-1 16,22 1-16,-22-1 0,0 22 0,0-22 15,0 22-15,0 0 0,0 20 16,0 1-16,0-21 0,0 21 0,0 0 16,-22 42-1,1 0-15,21 0 16,0 21-16,0 1 0,0 20 16,0-20-16,0 20 0,0 22 0,0-22 15,0 1-15,0-1 0,0 1 0,21-1 16,1-20-16,-1 20 0,0-21 15,0 22-15,0-22 0,22 1 16,-22-22-16,21 21 0,-21-21 0,22 0 0,-1 1 16,0-1-16,-21-21 15,22 0-15,-1 0 0,0 0 0,-20-21 0,20-1 16,0 22-16,1-21 16,-22-21-16,21 21 0,-21 0 0,0-22 15,1 22-15,-1 0 0,-21-21 0</inkml:trace>
  <inkml:trace contextRef="#ctx0" brushRef="#br0" timeOffset="69076.22">4466 12510 0,'0'0'0,"0"-22"0,0 1 0,0 0 16,0 0-16,-21 21 15,0 0 1,0 21-16,21 0 0,-22 22 0,22-22 16,-21 21-16,0-21 0,21 22 15,-21-1-15,0 0 0,21 1 0,-21-1 16,-1 0-16,1 1 0,21-1 16,-21-21-16,21 0 0,-21 0 0,21 1 15,-21-22-15,42 0 31,0 0-31,0 0 0,0 0 16,22 0-16,-22 0 0,21 0 16,1 0-16,20-22 0,-21 22 0,22 0 15,-22 0-15,1-21 0,20 21 16,-21-21-16,1 21 0,-1-21 0,0 0 16,-20 21-16,-1-21 0,0-1 15,0 1-15,-21 0 0,0 0 0,0 0 16,0-22-16,0 22 0,0 0 15,-21 0-15,21 0 0,-21 21 0,0-21 16,-1 21-16,1 0 0,0 21 16,21 0-16,-21 0 15,21 21-15,0 1 0,0-1 0,-21 0 16,21 22-16,0-22 16,0 1-16,0-1 0,0 0 0,0 1 15,0-1-15,-21-21 0,21 21 0,-22-20 16,22-1-16,0 0 0,0 0 15,0 0-15,22-21 32,-1-21-32,0 21 0,-21-21 0,21 0 15,0 0-15</inkml:trace>
  <inkml:trace contextRef="#ctx0" brushRef="#br0" timeOffset="69248.63">5270 12933 0,'22'-21'0,"-44"42"0,65-63 15,-22 42-15,-21-22 16,21 22 31,0 0-47,0 0 16,22 0-16,-22 0 15,21 0-15</inkml:trace>
  <inkml:trace contextRef="#ctx0" brushRef="#br0" timeOffset="69580.48">7027 12298 0,'0'0'0,"-21"0"0,0-21 16,0 21-16,0 0 0,-1 0 0,1 21 15,0 0-15,0 0 0,21 22 16,0-22-16,0 21 0,0 0 0,0 22 16,0-22-16,0 22 0,0-22 15,0 22-15,0-1 0,-21 1 16,21-22-16,0 21 0,0-20 0,0 20 16,0-20-16,0-22 0,0 21 15,0-21-15,0 22 0,0-22 0,0 0 16,21-21-16,0 0 15,0 0 1,-21-21-16,21 0 0,1-1 0,-22 1 16,0-21-16,21 21 0,-21-22 0,21 1 15,-21 0-15</inkml:trace>
  <inkml:trace contextRef="#ctx0" brushRef="#br0" timeOffset="69768.38">6921 12510 0,'-21'-43'0,"42"86"0,-63-128 16,42 64-16,0 0 0,-21-1 0,21-20 15,0 21 1,21 0-16,21 21 0,-20-21 0,20 21 16,0-22-16,1 1 0,-1 21 0,0-21 15,1 21-15,-22 0 0,21-21 16,0 21-16,1 0 0,-22 0 0,0 0 16,0 0-16,-21 21 0,0 0 15,0 0-15,0 1 0,0-1 0,-21 0 16,0-21-16,0 21 0</inkml:trace>
  <inkml:trace contextRef="#ctx0" brushRef="#br0" timeOffset="69969.27">6858 12806 0,'0'0'0,"0"21"15,0 0-15,21 0 16,0-21-1,0 0-15,1 0 0,-1 0 0,0 0 16,21 0-16,-21 0 0,22 0 16,-22 0-16,21-21 0,1 0 0,-1 21 15,-21-21-15,21 21 0,-20-21 16,-1 21-16</inkml:trace>
  <inkml:trace contextRef="#ctx0" brushRef="#br0" timeOffset="70185.14">7599 12700 0,'0'0'0,"0"21"16,0 0-16,0 1 0,0-1 16,0 0-16,0 0 0,-21 21 15,21-20-15,0 20 0,-22-21 0,22 21 16,0-20-16,0-1 0,0 21 16,0-21-16,0 0 0,0 1 15,0-1-15,0 0 16,0-42 15,0 0-31,0-1 16,0 1-16</inkml:trace>
  <inkml:trace contextRef="#ctx0" brushRef="#br0" timeOffset="70361.03">7641 12594 0,'0'0'0,"0"-21"0,-21-21 31,0 42-31,0 0 16,21 21 15,21-21-15,0 0-16,0 0 16,0 0-16,0 0 0</inkml:trace>
  <inkml:trace contextRef="#ctx0" brushRef="#br0" timeOffset="70636.89">8191 12213 0,'0'-21'0,"0"42"0,0-84 0,0 42 15,0-1-15,0 1 0,0 0 16,0 42 0,-21 0-16,0 22 0,21-1 0,-21 0 15,21 1-15,-21 20 0,21 1 16,-21-1-16,-1 1 0,1-1 0,21 1 15,0-1-15,-21 22 0,21-22 16,0-20-16,0 20 0,0-20 0,0-1 16,0 0-16,0-21 0,0 22 15,21-22-15,-21 0 0,21-21 16,1 0-16,-1 0 0,0 0 16,0 0-16,0-21 0,-21 0 15,21 0-15,1-1 0,-1 1 16,0 0-16</inkml:trace>
  <inkml:trace contextRef="#ctx0" brushRef="#br0" timeOffset="70969.7">8318 12827 0,'0'21'31,"0"0"-15,22-21-16,-1 0 0,0 22 0,0-22 15,0 0-15,22 0 0,-22 0 16,0 0-16,0 0 0,21 0 15,-20-22-15,-1 22 0,0-21 16,0 21-16,0-21 0,0 0 16,-21 0-16,0 0 0,0-1 15,0 1-15,-21 0 0,0 0 0,0 21 16,0 0-16,-22 0 0,22 0 16,0 0-16,-21 0 0,21 21 15,-1 21-15,-20-20 0,42 20 0,-21 0 0,0 1 16,21-22-16,0 21 0,0 0 15,0-20-15,0 20 0,0-21 0,0 0 16,0 0-16,21 1 0,0-22 0,0 0 16,0 0-16,22 0 15,-22 0-15,21 0 0,1 0 0,-22-22 16,21 1-16,22 0 0</inkml:trace>
  <inkml:trace contextRef="#ctx0" brushRef="#br0" timeOffset="73276.75">9885 12213 0,'0'0'0,"0"-42"31,-21 63-31,21 0 0,-22 0 16,22 22-16,0-22 0,0 21 15,-21 22-15,21-22 0,-21 22 0,0-22 16,21 21-16,-21 1 0,0-1 16,-1-20-16,1 20 0,0 1 0,0-22 15,-21 0-15,20 22 0,1-43 16,-21 21-16,21 1 0,0-22 0,-1 0 15,1-21-15,0 21 0,0-21 0,21-21 16,0 0 0,0 0-16,0 0 0,0-22 15,0 1-15,0 0 0,0-1 16,21 1-16,-21-22 0,21 22 16,0 0-16,1-1 0,-1 1 0,0 21 15,0 0-15,0 0 0,0-1 0,1 22 16,-1 0-16,-21 22 15,21-1-15,-21 21 0,0-21 0,21 22 16,0-1-16,0 0 0,-21 1 16,22-1-16,-1 0 0,0 1 0,-21-1 15,21 0-15,0-21 0,22 1 0,-22-1 16,0 0-16,21 0 0,-21-21 16,22 0-16,-22 0 0,21 0 15,1 0-15,-1 0 0,0-21 0,1 21 16,-1-21-16,0-22 0,1 22 0,-22-21 15,21 0-15,0-1 0,-20 1 16,-1-22-16,0 1 0,-21-1 0,0 1 16,0-1-16,0 1 0,0-1 15,-21 1-15,0-1 0,-1 1 0,-20-1 16,21 1-16,-21 21 0,-22-22 16,22 22-16,-22-1 0,1 22 0,20 0 15,-20 0-15,21 21 0,-22 0 16,22 0-16,-1 21 0,1 21 0,0 1 15,21-1-15,-22 0 0,22 22 16,21-1-16,0 1 0,0-1 0,0 1 16,0-1-16,0 1 0,0-1 15,21 1-15,22-1 0,-22 1 0,21-22 16,0 1-16,1-1 0,-1 0 0,22-21 16,-22 1-16,21-1 0,-20 0 15,20-21-15,-20 0 0,20 0 0,-21 0 16,22 0-16,-22-21 0,1 0 15,-1-1-15,0 1 0,22 0 0,-22-21 16,-21 21-16,22-22 0,-1 1 16,-21 21-16,0-22 0,0 1 15,1 21-15,-22-21 0,0 20 0,0 1 16,0 0-16,0 0 0,0 42 31,-22 0-31,22 22 16,-21-22-16,21 0 0,-21 21 15,21-21-15,0 22 0,0-1 16,0 0-16,0-20 0,0 20 0,0 0 16,0-21-16,0 1 0,21 20 0,0-21 15,1 0-15,-1-21 0,0 21 16,0-21-16,0 0 0,43 0 16,-43 0-16,0 0 0,21 0 15,-20-21-15,-1 0 0,21 0 16,-21 0-16,0 0 0,-21-22 0,22 22 15,-22-21-15,0-1 0,0 1 16,0 0-16,0-1 0,0 1 0,-22 0 16,1-1-16,0 1 0,0 21 0,0-21 15,-22 20-15,22 1 0,-21 21 16,21 0-16,-22 0 0,22 0 0,-21 0 16,21 0-16,-22 21 0,22 22 0,0-22 15,0 0-15,0 21 0,0 1 16,21-1-16,0 0 0,0 1 15,0-22-15,0 21 0,0 1 0,21-22 16,0 21-16,42 0 16,-20-42-16,-1 22 0,0-22 0,1 0 15,-1 0-15,0 0 0,1 0 16,20 0-16,-20-22 0,-1 1 0,0 0 16,1 0-16,-1-21 0,-21 20 0,21-20 15,1 0-15,-1 21 0,-21-22 16,22 1-16,-22 0 0,0 20 15,0-20-15,0 21 0,0 0 0,-21-22 16,22 43-16,-22 22 16,0-1-1,-22 0-15,1 0 0,21 21 16,-21-20-16,0 20 0,21 0 16,0 1-16,0-1 0,0 0 0,0-21 15,0 22-15,0-22 0,0 21 0,0-21 16,0 1-16,0-1 0,21 0 15,0-21-15,0 21 0,1-21 16,-1 0-16,0 0 0,21 0 0,-21-21 16,1 0-16,20 0 0,-21-1 15,21 1-15,-20 0 0,-1-21 0,21 21 16,-21-22-16,0 22 0,-21-21 16,22 21-16,-22-22 0,21 22 0,-21 0 15,21 0-15,-21 42 31,0 0-31,-21 0 16,21 0-16,-21 1 0,21-1 0,0 21 16,0-21-16,0 0 0,0 1 15,0-1-15,21 0 0,0 0 0,0 0 16,0-21-16,22 0 0,-22 0 16,0 0-16,0 0 0,0 0 15,22 0-15,-22-21 0,0 21 0,0-21 16,0 0-16,-21 0 0,0-22 15,21 22-15,-21 0 0,0-21 16,0-1-16,0 22 0,0-21 0,0 21 16,-21-22-16,0 22 0,0 0 0,0 0 15,21 0-15,-21 21 0,21-22 16,-22 22-16,22-21 16,0 0-16,22 21 0,-1 0 15,0 0-15,0 0 0,21-21 16,-20 21-16,20 0 0,-21 0 0,21 0 15,1 0-15,-1 21 0,0 0 0,-20-21 16,20 21-16,-21 1 16,0-1-16,0 21 0,1-21 0,-22 22 15,0 20-15,0-42 0,0 22 16,0-1-16,0-21 0,0 21 16,0-20-16,0-1 0,0 0 0,0 0 15,0 0-15,0 0 0,0-42 47,0 0-47,0-21 16,0 21-16,0-22 0,0 1 15,0 21-15,21-43 0,0 22 0,21 0 0,-21-1 16,22 1-16,-22 0 0,42-1 16,-20 1-16,-1 21 0,0-22 15,22 22-15,-22 21 0,1 0 0,-1 0 16,0 0-16,-21 21 0,1 1 15,20-1-15,-21 21 0,-21-21 0,0 22 16,0-1-16,0-21 0,0 21 0,0 1 16,0-1-16,0-21 0,0 22 15,-21-22-15,21 21 0,-21-21 0,0 0 16,21 1-16,-22-1 0,22 0 16,-21-21-16,21-21 31,0 0-31,21-1 0,1 1 15</inkml:trace>
  <inkml:trace contextRef="#ctx0" brushRef="#br0" timeOffset="74937.46">14055 11980 0,'0'-42'0,"0"84"0,0-105 0,0 21 15,0 20-15,0 1 0,-22 21 16,1 0-16,0 0 15,21 21-15,-21 22 0,0-1 0,0 0 16,21 22-16,-22-1 0,22 1 16,-21-1-16,21 1 0,-21-1 0,21-20 15,0 20-15,0 1 0,0-22 16,0 22-16,0-1 0,0-21 16,0 1-16,0-1 0,0 0 0,21 1 15,22-1-15,-22-21 0,0 0 0,21 1 16,1-1-16,-22-21 0,21 0 15,-21 0-15,22 0 0,-1 0 0,-21 0 16,21-21-16,-20-1 0,20 1 16,-21 0-16,21-21 0,-20 21 0,-1-22 15,0 1-15,21-43 16,-21 43-16,1 0 0,-1 20 0,-21-20 16,0 21-16,0 0 0,-21 42 31,-1 0-31,1 0 15,21 0-15,-21 1 0,0 20 0,21-21 16,0 21-16,0-20 0,0 20 0,0-21 16,0 21-16,0-20 0,0-1 15,21 0-15,0 0 0,0 0 0,1-21 16,-1 21-16,0-21 0,0 0 0,0 0 16,22 0-16,-22 0 0,0 0 15,0-21-15,21 0 0,-20 0 0,-1 0 16,21 0-16,-21-22 0,0 22 15,1-21-15,-1-1 0,0 22 16,0-21-16,-21 0 0,0-1 0,0 1 16,0 21-16,0-22 0,-21 22 15,0 0-15,0 0 0,-1 0 0,-20 21 16,21 0-16,-21 0 0,20 0 0,-20 0 16,21 21-16,-21 0 0,20 0 15,-20 0-15,21 22 0,0-22 0,0 21 16,21 1-16,0-1 0,0-21 0,0 21 15,0 1-15,21-1 0,0-21 16,0 22-16,0-22 0,22 21 0,-1-21 16,0 0-16,1 1 0,-1-1 15,0-21-15,22 21 0,-1-21 16,43 0-16,-64 0 0,22 0 16,-22-21-16,1 0 0,-1-1 0,0 1 15,1 0-15,20-21 0,-21-1 16,-20 1-16,20 0 0,0-1 0,-21 1 15,1 0-15,-1-1 0,0 1 16,-21 0-16,0-22 0,0 43 16,0 0-16,-21 21 0,0 0 15,-1 0-15,1 0 0,-21 0 16,21 21-16,-22 0 0,1 0 0,21 1 16,-21 20-16,20-21 0,-20 21 15,21-20-15,0 20 0,0-21 16,21 21-16,0-20 0,0 20 0,0-21 15,0 0-15,0 0 0,0 1 16,0-1-16,21-21 0,0 0 0,0 0 16,0 0-16,22 0 0,-22 0 0,0 0 15,0-21-15,21-1 0,-20 1 16,-1 0-16,0-21 0,0 21 0,0-22 16,22-20-16,-43 42 15,0-1-15,21 1 0,-21 0 0,21 0 16,-21 42 15,-21 0-31,21 0 16,-21 22-16,21-22 0,0 0 0,0 21 15,0-20-15,0 20 0,0-21 16,0 0-16,21 0 0,0 1 0,0 20 16,0-42-16,0 21 0,22 0 0,-1 0 15,0-21-15,1 0 16,-1 0-16,22 0 0,-22 0 0,21 0 0,-20 0 15,20-21-15,-20 21 0,20-42 16,-21 21-16,1 0 0,-1-22 0,0 1 16,1 0-16,-1-22 0,-21 22 15,0-1-15,1 1 0,-22 0 16,21-1-16,-21 1 0,0 0 0,0 21 16,-21-1-16,-22 1 0,22 0 0,-21 21 15,-43 0-15,22 21 16,20-21-16,-20 21 0,20 22 0,1-22 15,0 21-15,-1-21 0,22 22 16,0-1-16,0-21 0,21 22 0,0-1 16,0 0-16,0 22 15,0-22-15,21-21 0,0 0 0,0 1 16,22-1-16,-22-21 0,0 0 16,21 0-16,-20 0 0,20 0 0,-21 0 15,0 0-15,22-21 0,-22-1 16,21 1-16,-21-21 0,22 21 0,20-64 15,-42 22-15,0 20 0,1-20 16,-1-1-16,21 1 0,-21-1 16,0-20-16,-21-1 0,22 0 0,-1 22 15,0-22-15,-21 22 0,0-1 16,21 1-16,-21 20 0,0 1 0,0 21 16,0-22-16,-21 43 15,0 0-15,-22 22 0,22-1 16,-21 21-16,21 0 0,-22 1 15,22 20-15,0 22 0,0-22 16,0 22-16,21 0 0,0-22 0,0 22 16,0-22-16,21 1 0,0-1 15,0-20-15,22 20 0,-22-20 0,21-1 16,0 0-16,1 1 0,-22-1 16,21-21-16,1 0 0,-22 0 0,21 1 15,0-22-15,-20 0 0,20 0 0,-21 0 16,0 0-16,22-22 0,-22 1 0,0 0 15,0 21-15,0-21 0,0 0 16,-21 0-16,0-1 0,-21 22 16</inkml:trace>
  <inkml:trace contextRef="#ctx0" brushRef="#br0" timeOffset="75548.11">4530 15134 0,'-22'0'0,"22"-21"31,43 21-31,-22-21 0,0 0 16,21 21-16,1 0 0,-1-21 16,0 21-16,1 0 0,-1-22 15,0 22-15,-20 0 0,20 0 0,-21-21 16,0 21-16,-42 0 31,0 0-31,0 0 0,-22 21 0,1-21 16,0 22-16,-1-22 0,1 21 15,0-21-15,-1 21 0,1-21 0,0 21 16,-22 0-16</inkml:trace>
  <inkml:trace contextRef="#ctx0" brushRef="#br0" timeOffset="75916.55">4276 15240 0,'-22'21'0,"-20"0"0,169-105 16,-190 126-16,-22 22 0,64-43 0,0 0 0,21 0 16,-22 0-16,22 0 0,-21 1 15,21-1-15,0 0 0,0 0 16,21-21-1,1 0-15,-1 0 16,0 0-16,0 0 0,0 0 16,22 0-16,-1 0 0,-21-21 0,21 21 15,1 0-15,-1 0 0,22 0 16,-22 21-16,0 0 0,-21-21 0,22 21 16,-22 1-16,0-1 0,0 0 0,-21 21 15,0-21-15,0 1 0,0-1 16,0 0-16,-42 0 0,21 0 15,0 0-15,-22 1 0,1-1 16,0 0-16,-1-21 0,1 0 0,0 0 16,-1 0-16,1 0 0,21 0 15,-22 0-15,22 0 0,0 0 0,-21-21 16,42 0-16,-21 21 0,-1-22 0,1 1 16,21 0-16,0 0 15,21 0 16,1 21-31,-1-21 0,0-1 0,0 22 16</inkml:trace>
  <inkml:trace contextRef="#ctx0" brushRef="#br0" timeOffset="76100.44">5165 15558 0,'63'-22'0,"-126"44"0,168-44 15,-62 22-15,-1-21 0,-21 21 16,0-21-16,1 21 0,-1 0 0,0 0 47</inkml:trace>
  <inkml:trace contextRef="#ctx0" brushRef="#br0" timeOffset="77196.63">7683 14880 0,'0'0'0,"0"-21"0,-21 0 0,0 0 16,0 0-16,21-22 0,-21 22 15,0 0-15,-1 0 0,1 21 16,0 0-16,0 0 0,0 0 15,0 0-15,-1 0 0,-20 21 0,0 0 16,21 0-16,-22 22 0,1-1 16,0 0-16,20 1 0,-20-1 0,0 21 15,-1 1-15,22-1 0,0-20 16,0 20-16,0 1 0,21-1 16,0-20-16,0-1 0,0 0 0,21 1 15,0-22-15,21 21 0,1-21 0,-1 0 16,0-21-16,1 0 0,20 0 15,-20 0-15,20 0 0,1 0 0,-1-21 16,1 0-16,20 0 0,-20 0 16,-1-22-16,22 1 0,-22 0 15,1-1-15,-1 1 0,1-21 0,-22-1 0,1 22 16,41-85 0,-63 63-16,1 1 0,-1-1 0,-21 1 15,0 20-15,0-20 0,0 21 16,0-1-16,0 1 0,-21 21 0,-1 0 15,1 21-15,0 21 16,0 0-16,0 0 0,0 21 0,21 1 16,-22-1-16,22 0 0,-21 22 0,0-22 15,21 22-15,0-1 0,0 1 16,0-1-16,0-20 0,0 20 0,0 1 16,0-22-16,0 0 0,0 1 15,0-22-15,0 21 0,0-21 0,0 0 16,0 1-16,0-1 0,21-21 15,0 0 1,1-21-16,-1-1 16,-21 1-16,21 0 0,-21 0 15,21-21-15,0 20 0,0-20 0,-21 0 16,22 21-16,-1-22 0,0 1 0,0 21 16,-21-22-16,21 43 0,0-21 15,1 21-15,-1 0 0,-21 21 16,21-21-16,0 43 0,-21-22 15,0 21-15,21-21 0,0 22 0,1-22 16,-22 21-16,21-21 0,0 22 16,-21-22-16,21 0 0,0 0 15,0 0-15,1 1 0,-1-1 0,0-21 16,0 0-16,0 0 0,22 0 16,-22 0-16,21-21 0,-21-1 0,22 1 15,-22 0-15,0 0 0,21 0 0,-21-22 16,1 22-16,-1-21 0,0 0 15,0-1-15,-21 1 0,0 21 0,0-22 16,0 22-16,0 0 0,0 42 31,0 0-31,0 22 16,-21-22-16,21 21 0,-21-21 0,21 22 16,0-22-16,0 0 0,0 21 15,0-20-15,0-1 0,0 0 16,0 0-1,0-42 1,0 0 0,21 0-16,-21-22 0,0 22 15</inkml:trace>
  <inkml:trace contextRef="#ctx0" brushRef="#br0" timeOffset="77504.46">9165 14796 0,'-21'0'0,"-21"0"15,42 21 1,-22 0-16,22 0 16,0 0-16,0 0 0,22-21 15,-1 0-15,0 0 16,21 0-16,-21 0 16,1-21-16,-1 0 0,0 0 15,-21 0-15,0 0 0,0-1 16,0 1-16,0 0 0,-21 0 15,0 21-15,-1-21 0,1 21 16,-21 0-16,21 0 0,0 0 16,-1 0-16,1 0 0,0 0 0,0 21 0,21 0 15,-21 0-15,21 0 0,0 1 16,0-1-16,0 0 16,21 0-16,0-21 0,0 0 0,0 0 15,1 0-15,20 0 0</inkml:trace>
  <inkml:trace contextRef="#ctx0" brushRef="#br0" timeOffset="77781.3">9631 14520 0,'0'-21'0,"0"42"0,0-63 0,-21 42 16,-1 0-16,22 21 15,0 22-15,0-22 16,0 21-16,0 22 0,0-22 15,0 21-15,-21-20 0,21 20 0,0 22 16,-21-22-16,21 1 0,0-1 16,0 1-16,-21-1 0,21 1 0,-21-22 15,21 1-15,-21-1 0,21-21 0,0 21 16,0-20-16,0-1 0,0 0 16,21-42 15,0 0-31,0-1 15,0 1-15,0 0 0</inkml:trace>
  <inkml:trace contextRef="#ctx0" brushRef="#br0" timeOffset="78328.63">10308 15219 0,'21'0'0,"-42"0"0,63-21 0,-42 0 16,0-1-16,0 1 0,0 0 15,0 0-15,-148 21 32,106 0-32,0 21 0,-1 0 15,1 0-15,0 1 0,-1 20 0,22-21 16,-21 21-16,21 1 0,-1-22 0,1 21 16,0-21-16,0 22 0,21-22 15,0 21-15,0-21 0,0 1 0,0-1 16,21 0-16,0 0 0,0-21 0,1 0 15,-1 21-15,0-21 0,21 0 16,1 0-16,-22 0 0,21-21 0,0 0 16,-20 21-16,20-21 0,-21 0 0,21-22 15,-20 22-15,-1 0 0,21-21 16,-21-1-16,0 1 0,1-22 0,-1 22 16,-21-21-16,21-1 15,0 22-15,-21-22 0,21 1 0,-21-1 16,0 1-16,0-1 0,0 1 0,0 20 15,0 1-15,0 21 0,0-21 16,-21 42 0,0 42-16,0-21 0,21 21 15,-21 1-15,-1-1 0,1 22 0,0-22 16,21 21-16,-21-20 0,21 20 16,0 1-16,0-22 0,0 22 0,0-22 15,0 0-15,21 1 0,0-1 0,0 0 16,-21-21-16,22 22 0,-1-22 0,0-21 15,0 21-15,0 0 16,0-21-16,1 0 0,-1 0 16,0 0-16,21 0 0,-21 0 0,22-21 0,-1 0 15,0 0-15</inkml:trace>
  <inkml:trace contextRef="#ctx0" brushRef="#br0" timeOffset="78768.85">12023 14626 0,'-22'-21'0,"44"42"0,-44-84 0,22 20 16,-21 1-16,21 0 0,-21 21 0,21-22 15,0 1-15,0 21 0,0 0 16,0 63 0,0-21-1,0 43-15,0-22 0,0 21 0,0 1 16,0 21-16,0-22 0,0 22 0,0-22 15,0 1-15,0-1 0,-21 1 16,21-1-16,-21 1 0,0-1 0,21-20 16,0-1-16,0-21 0,-22 21 15,22-20-15,-21-1 0,21 0 16,0-42 0,0 0-1,0-1-15,0 1 0,0 0 0,0-21 16,21-1-16,-21 1 0</inkml:trace>
  <inkml:trace contextRef="#ctx0" brushRef="#br0" timeOffset="79324.53">11790 14605 0,'0'0'0,"-21"-42"0,-1 21 0,1-1 16,0 1-16,21 0 0,0 0 0,0 0 15,0 0-15,21-22 0,0 22 16,22 0-16,-1-21 0,22 20 0,-22 1 15,21 21-15,1-21 0,21 21 16,-22 0-16,1 0 0,-1 21 0,43 22 16,-43-1-16,-20 0 15,-22 1-15,21-1 0,-42 0 16,0 1-16,0-1 0,0 0 0,-21 1 16,-21-1-16,-1 0 0,1-21 15,-21 22-15,-1-22 0,1 0 0,-1 0 16,22 0-16,-22 1 0,22-22 15,21 0-15,0 0 0,-1 0 0,22-22 16,0 1 0,22 21-16,20-21 0,0 0 15,-21 21-15,43-21 0,-22 21 0,22 0 16,-22 0-16,22 0 0,-22 0 0,21 0 16,-20 0-16,-1 21 15,0 0-15,1 0 0,-1 0 0,-21 22 16,22-22-16,-22 21 0,-21 1 0,0-1 15,0-21-15,0 21 0,0 1 16,-21-1-16,-22 0 0,22-20 0,-21-1 16,-22 21-16,22-21 0,-22 0 15,22 1-15,-21-1 0,-1-21 0,1 0 16,-1 21-16,22-21 0,-22 0 0,22 0 16,0 0-16,-1-21 0,1 21 15,21-21-15,0-1 0,-1 1 16,1 0-16,21 0 0,0 0 0,0 0 15,21-1 1,22 1-16,-22 21 0,21-21 0,1 0 16,-1 21-16,0-21 0,1 0 15,-1 21-15</inkml:trace>
  <inkml:trace contextRef="#ctx0" brushRef="#br0" timeOffset="79736.71">12912 14901 0,'0'-42'16,"21"42"-1,0-21-15,0 21 0,0 0 16,0 0-16,1 0 0,20 0 0,-21 0 16,0 0-16,22 0 0,-22 0 15,21 21-15,-21 0 0,22 0 0,-22 1 16,0 20-16,0-21 0,0 21 0,0-20 15,-21 20-15,0 0 0,0-21 16,0 22-16,0-22 0,0 21 0,-21-21 16,0 1-16,21-1 0,-21 0 15,0 0-15,0 0 0,-1-21 0,1 0 16,0 0 0,21-21-1,0 0-15,0 0 0,0 0 0,0-1 16,0 1-16,0-21 0,0 21 0,0-22 15,21 1-15,0 21 0,-21-21 16,22 20-16,-1-20 0,0 21 0,-21 0 16,21 0-16,0-1 0,0 1 15,1 21-15,-1 0 0,0-21 0,0 21 16,0 0-16,0 0 0,1 0 0,-1 0 16</inkml:trace>
  <inkml:trace contextRef="#ctx0" brushRef="#br0" timeOffset="80202.49">14055 14838 0,'0'0'0,"0"-21"0,0 0 16,0-1-16,-22 1 16,1 21-16,0 0 15,0 0-15,0 21 16,0 1-16,-1-22 0,1 42 15,0-21-15,0 0 0,0 22 0,0-22 16,-1 21-16,1 0 0,0 1 16,21 20-16,0-20 0,0-1 0,0 0 15,0 1-15,0-22 0,0 21 16,21-21-16,0 22 0,22-22 16,-1 0-16,0-21 0,1 21 0,-1-21 15,0 0-15,1 0 0,-1 0 16,0 0-16,1-21 0,-1 0 0,0 0 15,1-1-15,-22 1 0,0-21 0,0 0 16,0-1-16,1-20 0,-22 20 16,0-20-16,0 21 0,0-22 0,0 22 15,0-22-15,-22 22 16,1 0-16,-21-1 0,21 22 0,-22 0 0,22 0 16,-21 21-16,0 0 0,20 0 15,-20 0-15,21 0 0,-21 21 16,20 0-16,1 0 0,0 0 0,0 1 15,21-1-15,0 21 0,0-21 16,0 0-16,0 1 0,0-1 0,21 0 16,0-21-16,22 21 0,-1-21 0,0 0 15,1 0-15</inkml:trace>
  <inkml:trace contextRef="#ctx0" brushRef="#br0" timeOffset="80768.73">14922 14774 0,'0'-21'0,"-21"85"0,42-107 16,-42 22 0,0 21-16,21 21 0,-21 1 15,21-1-15,-21 21 0,0-21 0,21 22 16,-22-22-16,22 21 0,0 0 16,0 1-16,0-1 0,0 0 0,0 1 15,0-22-15,0 21 0,0-21 16,0 1-16,22-1 0,-1-21 0,0 0 15,0 0-15,0 0 0,0 0 0,1 0 16,-1 0-16,0-21 0,21-43 16,-21 43-16,22-21 0,-22 20 15,0-20-15,0 0 0,0 21 16,1-22-16,-1 22 0,0 0 16,0 0-16,0 0 0,-21 42 31,0 0-31,0 0 0,0 0 15,0 0-15,0 22 0,0-22 0,0 21 16,0-21-16,0 22 0,0-22 16,0 0-16,21 0 0,1 0 0,-1 1 15,21-1-15,-21-21 0,22 0 16,-22 0-16,21 0 0,0 0 16,-20 0-16,20 0 0,-21 0 0,0-21 15,22-1-15,-22 1 0,0-21 16,-21 21-16,21-22 0,-21 1 0,21 0 15,-21 21-15,0-22 0,0 1 0,0 0 16,0 20-16,0-20 0,0 21 16,0 0-16,0 0 0,0-1 0,-21 22 31,0 0-31,21 22 16,0-1-1,21-21 1</inkml:trace>
  <inkml:trace contextRef="#ctx0" brushRef="#br0" timeOffset="81180.5">16552 14690 0,'0'0'15,"0"-21"-15,0-1 0,0 1 16,0 0-16,-21 21 0,-21 0 15,21 0-15,-22 0 0,1 21 16,0 0-16,-1 1 0,1-1 0,0 21 16,-1-21-16,1 0 0,21 22 0,0-22 15,-1 0-15,22 21 16,0-20-16,0-1 0,0 0 0,22 0 16,41 0-16,-42 0 15,22-21-15,-1 22 0,0-22 0,-21 0 16,22 21-16,-1-21 0,-21 21 0,0-21 15,1 21-15,-1 0 0,-21 0 16,0 1-16,0-1 16,-21-21-16,-1 21 0,-20-21 15,21 21-15,-21-21 0,-1 0 0,1 0 16,0 21-16,-1-21 0,1 0 0,0 0 16,20 0-16,-20 0 15,21 0-15,0 0 0,0 0 0,21-21 16,0 0-1,21 0-15,0 0 16,0-1-16,21 1 0,1 0 0,-1 21 16</inkml:trace>
  <inkml:trace contextRef="#ctx0" brushRef="#br0" timeOffset="81540.33">16785 15028 0,'0'0'0,"106"0"32,-85 0-32,0 0 0,0-21 15,1 21-15,-1-21 0,0 21 0,0-21 16,0 0-16,-21 0 0,21-1 0,1 1 16,-22 0-16,0 0 15,0 0-15,0 0 0,-22 21 16,1 0-16,0 0 0,0 0 15,0 0-15,0 21 0,-1 0 0,1 0 16,0 0-16,0 0 0,0 1 16,21 20-16,0-21 0,0 21 0,0-20 15,0-1-15,0 21 0,0-21 16,0 0-16,21 1 0,0-1 16,0 0-16,0 0 0,1-21 0,-1 21 15,0-21-15,21 0 0,-21 0 0,1 0 16,20 0-16,-21 0 0,0-21 15,22 21-15,-22-21 0,0 0 0,21 21 16</inkml:trace>
  <inkml:trace contextRef="#ctx0" brushRef="#br0" timeOffset="81928.09">17526 14859 0,'0'0'0,"0"-21"0,0 0 0,0 0 15,0-1-15,21 1 16,0 21-16,0 0 15,1-21-15,-1 21 0,21 0 0,0 0 16,1 0-16,-1 0 0,0 0 16,1 0-16,-22 21 0,21 0 0,1 1 15,-22-1-15,0 0 0,0 0 0,0 21 16,-21-20-16,0 20 0,0-21 16,0 21-16,0-20 0,0 20 0,-21-21 15,0 21-15,21-20 0,-21-1 16,21 21-16,-21-42 15,21 21-15,-22-21 0,22-21 32,0 0-32,0 0 15,0 0-15,0-1 0,0 1 16,22-21-16,-1 21 0,-21 0 0,21-22 16,0 1-16,0 21 0,0-22 0,1 22 15,-1 0-15,0-21 0,21 21 16,-21 21-16,1-22 0,-22 1 0,21 21 15,0 0-15,-21-21 16,0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03:16:28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445 0,'0'0'0,"0"-22"0,21 1 15,-21 0-15,0 0 16,0 0-16,0-22 0,0 22 0,0 0 15,0 0-15,0 0 0,0 0 16,0-1-16,0 1 0,0 42 31,0 1-31,0 20 16,0 0-16,-21 22 16,21-22-16,-22 22 0,1-1 0,0 1 15,0 20-15,-21-20 0,20-1 16,1 22-16,-21-22 0,21 1 15,0-22-15,-1 22 0,1-22 0,21-21 16,0 22-16,0-22 0,0 0 16,0 0-16,21-21 15,-21-21 1,22 0-16,-1-22 0,-21 22 16,0-21-16,0 21 0</inkml:trace>
  <inkml:trace contextRef="#ctx0" brushRef="#br0" timeOffset="346.81">1079 360 0,'0'-21'0,"0"42"15,22-42-15,-1 21 16,-21 21-1,21 0-15,-21 0 16,0 0-16,21 1 0,-21 20 0,0-21 16,0 21-16,0 1 15,0-1-15,21 0 0,-21 1 0,0-1 16,21 22-16,-21-22 0,0 0 16,0 1-16,0-1 0,0 0 15,22 1-15,-22-1 0,0-21 0,21 0 16,-21 0-16,0 1 0,0-1 15,0-42 17,0-1-17,0 1-15,0 0 0,0 0 16</inkml:trace>
  <inkml:trace contextRef="#ctx0" brushRef="#br0" timeOffset="574.67">889 953 0,'0'0'0,"-21"0"16,21-22 15,21 22-31,0 0 0,0-21 0,0 21 16,1 0-16,20-21 0,0 0 0,-21 21 15,22-21-15,-1 21 0,0-21 16,1 21-16,-1-22 0,0 22 15,-20 0-15,-1 0 0,0-21 16,0 21-16,0 0 0,-21-21 0,21 0 16</inkml:trace>
  <inkml:trace contextRef="#ctx0" brushRef="#br0" timeOffset="939.68">1630 360 0,'0'-21'0,"0"42"0,0-63 15,0 20-15,-21 1 0,21 0 0,0 0 16,-22 21 0,22 21-1,0 21 1,0-20-16,0 20 0,0 0 15,0 1-15,0-1 0,0 21 0,0-20 16,0 20-16,0 1 0,0-1 16,0-20-16,-21 20 0,21 1 0,-21-22 15,21 21-15,-21-20 0,21-1 16,0 0-16,0-20 0,0-1 0,0 21 16,0-21-1,0 0-15,21-21 31,-21-21-31,21 0 0,-21 0 16,21 0-16,-21-22 0,0 22 16</inkml:trace>
  <inkml:trace contextRef="#ctx0" brushRef="#br0" timeOffset="1358.93">1736 995 0,'0'0'0,"0"42"31,21-42-15,0 0-16,0 0 0,0 0 0,0-21 16,1 21-16,-1-21 15,21 0-15,-21 0 0,0-1 16,1 1-16,-22 0 0,21 0 0,-21 0 15,21 0-15,-21-1 16,0 1-16,0 0 0,-21 21 16,0 0-16,-1 0 15,1 0-15,0 0 0,-21 0 0,21 21 16,-22 0-16,22 1 0,0 20 16,0 0-16,0-21 0,-1 22 0,22-1 15,0 0-15,0-20 0,0 20 16,0-21-16,0 0 0,0 0 0,22 22 15,-1-22-15,0 0 16,21-21-16,-21 0 0,1 0 0,20 0 16,-21 0-16,21 0 0,-20 0 15,20 0-15,-21-21 0,21 0 0,-20 0 16,20-1-16,-21 1 0</inkml:trace>
  <inkml:trace contextRef="#ctx0" brushRef="#br0" timeOffset="1743.71">2328 868 0,'0'0'16,"-21"0"-16,0-21 0,21 0 15,21-1 17,0 22-32,0 0 0,22 0 0,-22 0 15,0 0-15,21 0 0,-20 0 16,20 0-16,-21 22 0,21-1 0,-20 0 15,-1 0-15,0 0 16,21 22-16,-42-22 0,21 0 0,-21 21 16,0-21-16,0 1 0,0 20 15,0-21-15,-21 0 0,0 0 0,0 1 16,0-1-16,0-21 16,-1 0-16,1 0 0,0 0 15,21-21 1,0-1-16,0 1 0,0 0 15,0 0-15,0 0 0,0 0 0,0-22 16,0 1-16,21 21 0,-21-22 0,21 22 16,1-21-16,-1 21 15,0 0-15,0-1 0,0 1 0,22 0 16,-22 0-16,0 21 0,0-21 16,0 21-16,0-21 0</inkml:trace>
  <inkml:trace contextRef="#ctx0" brushRef="#br0" timeOffset="2095.16">3281 296 0,'0'0'0,"0"22"31,0-1-15,0 0-16,0 21 0,-21-21 0,21 22 16,0-1-16,0 0 0,0 1 15,-22-1-15,1 0 0,21 22 0,-21-22 16,21 1-16,0 20 0,-21-21 16,21 1-16,-21-1 0,21 0 0,0 1 15,0-22-15,0 0 0,0 0 16,0 0-16,21 1 0,0-22 15,0 0-15,0 0 0,1 0 16,-1 0-16,0 0 16,0-22-16,0 1 0,0 0 0,1 0 15,-1 0-15,0 0 0,0-22 16</inkml:trace>
  <inkml:trace contextRef="#ctx0" brushRef="#br0" timeOffset="2323.03">3069 762 0,'0'-21'31,"21"21"-31,0 0 16,1 0-16,-1-21 0,21 21 15,-21-21-15,0 21 0,22 0 0,-22 0 16,21-22-16,-21 22 0,22 0 15,-22 0-15,0-21 0,0 21 0,0 0 16,1 0-16,-1-21 0,0 21 16,0-21-16</inkml:trace>
  <inkml:trace contextRef="#ctx0" brushRef="#br0" timeOffset="2811.79">4635 0 0,'0'0'0,"22"0"31,-44 21 1,1 22-17,21-1-15,-21 0 0,0 22 0,0-22 16,-22 22-16,22-1 0,-21 1 15,21-1-15,-22 22 0,1-22 0,0 22 16,-1 0-16,1-1 0,0-20 16,-1 20-16,1 1 0,0-21 15,-1-1-15,22 1 0,-21-1 0,21-21 16,0 1-16,-1 20 0,1-42 16,21 22-16,-21-1 0,21-21 0,0 0 15,0 1-15,0-44 31,0 1-31,0-21 0,0 21 16,21-22-16,-21 22 0</inkml:trace>
  <inkml:trace contextRef="#ctx0" brushRef="#br0" timeOffset="3491.99">5292 466 0,'0'0'0,"21"0"0,-21-21 16,0-1-16,21 22 15,-21-21-15,0 0 0,0 0 16,0 0-16,0 0 15,0-1-15,-21 1 0,0 0 16,-1 21-16,1 0 0,0 0 16,0 0-16,0 0 0,0 21 0,-1 0 15,-20 1-15,21-1 0,0 21 16,0-21-16,-22 22 0,22 20 16,21-21-16,-21 22 0,21-22 0,-21 22 15,21-1-15,0 1 0,0-22 16,0 22-16,0-1 0,0-21 0,0 1 15,21-1-15,0 0 0,0-20 16,0-1-16,1 0 0,20 0 0,-21 0 16,0-21-16,22 0 0,-22 0 15,21 0-15,0 0 0,-20 0 0,20-21 16,0 0-16,-21 0 0,22 0 16,-22-22-16</inkml:trace>
  <inkml:trace contextRef="#ctx0" brushRef="#br0" timeOffset="3875.76">5715 762 0,'0'-21'0,"0"42"0,0-63 16,-21 42-1,0 0-15,-1 21 0,1 0 16,0 0-16,0 22 0,0-22 16,0 21-16,21-21 0,-22 22 0,22-1 15,0 0-15,-21-21 16,21 22-16,0-22 0,0 0 0,0 21 0,21-20 15,1-22-15,-1 21 0,0 0 16,0-21-16,21 0 0,-20 0 0,-1 0 16,21 0-16,-21 0 0,22-21 15,-22 0-15,21 21 0,-21-22 16,22 1-16,-22-21 0,0 21 0,0 0 16,-21-22-16,0 22 0,0-21 15,0-1-15,0 1 0,-21 21 0,0-21 16,0 20-16,-22 1 0,22 0 15,-21 0-15,21 21 0,-22 0 0,22 0 16,-21 0-16,21 0 0,-1 21 0,1-21 16,0 21-16,21 0 0,0 1 15,0-1-15,0 0 0,21 0 0,0 0 16,1 0-16,-1-21 0,21 0 16,-21 0-16,22 0 0,-1 0 15</inkml:trace>
  <inkml:trace contextRef="#ctx0" brushRef="#br0" timeOffset="4326.75">6265 699 0,'0'21'32,"0"0"-32,0 21 15,0-21-15,0 1 0,0 20 16,0 0-16,0-21 0,0 22 15,0-22-15,0 21 0,0-21 16,0 22-16,0-22 0,0 0 0,0 0 16,0 0-16,0 1 0,-21-22 15,0 0 1,21-22 0,0 1-16,0 0 0,0 0 15,0 0-15,0-22 0,0 1 0,0 21 16,0-21-16,0-22 0,0 22 15,21-1-15,0 1 0,0 0 0,22 21 16,-22-22-16,21 22 0,1 0 16,20 0-16,-21 21 0,1 0 15,-1 0-15,22 0 0,-22 21 0,0 0 16,1 0-16,-22 0 0,0 22 16,0-1-16,-21-21 0,0 22 0,0-1 15,0-21-15,-21 21 0,0-20 16,0 20-16,-1-21 0,1 0 0,0 0 15,0 1-15,0-22 16</inkml:trace>
  <inkml:trace contextRef="#ctx0" brushRef="#br0" timeOffset="5315.84">6985 1122 0,'63'-42'31,"-41"42"-31,-1-22 15,0 1-15,21 0 0,-21 0 16,22 0-16,-1 0 0,0-1 0,1-20 16,-1 0-16,0 21 0,1-22 15,-22 1-15,21 0 0,-21-1 0,1 1 16,-1 0-16,-21-1 0,0 1 0,0 21 16,0-22-16,0 1 0,0 21 15,0-21-15,-21 20 0,-1 1 0,1 0 16,0 21-16,0-21 15,0 21-15,0 0 0,-1 0 0,1 21 0,21 0 16,0 0-16,-21 22 0,21-1 16,-21 0-16,21 22 0,-21-22 15,21 43-15,0-22 0,0 1 0,-21 21 16,21-1-16,-22 1 0,22 0 16,0 20-16,-21-20 0,0 0 0,0 21 15,21-1-15,-21 1 0,21 0 16,-21-21-16,21 21 0,-22-1 0,22 1 15,-21 0-15,0-21 0,21 21 0,-21-22 16,21 1-16,0 0 0,-21-1 16,21 1-16,0-22 0,0 1 0,0-1 15,0-20-15,0-1 0,0 0 16,0 1-16,21-22 0,0-21 0,0 0 16,0 0-16,1 0 15,20-21-15,-21 0 0,21-22 0,-20 1 16,20 0-16,0-22 0,22 22 0,-22-22 15,0-20-15,-20 20 0,20-21 0,0 1 16,-21-22-16,1 21 0,-1 1 16,-21-22-16,0 21 0,0 0 0,-21-20 15,-1 20-15,1 0 0,-21 22 0,0-1 16,-1 1-16,-20-1 0,20 22 16,1 0-16,0-1 0,-64 1 15,64 21-15,-1 0 0,1-1 16,21 22-16,0-21 0,-1 21 0,1 0 15,21-21-15,0 0 16,21 0 0,1 21-16,-1-21 0,21-1 0,-21 1 15,22 0-15,-22 21 0,21-42 16,0 21-16,-20-1 0,20 1 0,0 0 16,1 0-16,-1 0 0,0-22 15,1 22-15,-1 0 0,-21 0 0,21 0 16,-20 0-16,-22-1 0,21 1 15,-21 0-15,0 42 32,-21 0-17,21 1-15,0-1 0,-22 0 0,22 0 16,-21 21-16,21-20 0,0-1 16,0 0-16,0 0 0,0 0 0,0 0 15,0-42 32,0 0-47,0 0 16</inkml:trace>
  <inkml:trace contextRef="#ctx0" brushRef="#br0" timeOffset="5478.76">7705 635 0,'0'0'0,"21"0"78,0 0-78,0 21 16,0-21-16</inkml:trace>
  <inkml:trace contextRef="#ctx0" brushRef="#br0" timeOffset="5847.53">8022 783 0,'0'-21'0,"-21"21"0,21-21 16,0 0 0,21 21-1,0 0-15,0 21 16,1 0-16,-1-21 0,0 21 0,0 0 15,0 22-15,0-22 0,1 0 0,-22 21 16,0-20-16,0-1 16,0 21-16,0-21 0,0 0 0,0 1 0,-22-1 15,1-21-15,0 21 16,0-21-16,0 0 0,0 0 16,-1 0-16,22-21 15,0 0-15,0-1 16,0 1-16,0 0 0,0 0 0,0 0 15,22-22-15,-1 22 0,0-21 16,0 21-16,-21 0 0,21-1 0,0 1 16,1 0-16,-1 0 0,0 0 15,0 21-15,0-21 0,0 21 16</inkml:trace>
  <inkml:trace contextRef="#ctx0" brushRef="#br0" timeOffset="6500.24">8530 699 0,'-42'21'15,"42"0"-15,-21 0 0,21 0 16,0 0-16,0 1 0,0-1 0,0 0 16,0 21-16,0-21 0,0 1 15,0-1-15,0 0 0,0 0 0,0 0 16,0 0-16,0 1 15,0-1 1,0-42 15,-22-1-31,22 1 0,0 0 0,0 0 16,0 0-16,0 0 0,0-22 16,0 22-16,0-21 0,0 21 0,22-22 15,-1 22-15,0 0 0,-21 0 16,21 0-16,0-1 0,0 22 15,1 0-15,-1 0 0,0 0 0,0 0 0,21 0 16,-20 22-16,-1-1 0,0 21 16,0-21-16,0 0 0,0 22 0,-21-22 15,22 21-15,-22-21 16,0 22-16,0-22 0,0 21 0,0-21 16,0 1-16,0-1 0,0 0 15,0 0-15,-22-21 16,1 0-16,0 0 15,0-21-15,21 0 16,0 0-16,0-1 0,0 1 0,0-21 16,0 21-16,0-22 0,0 1 0,21 0 15,0 21-15,0-22 16,22 1-16,-22 0 0,21 20 0,-21 1 16,22 0-16,-1 21 0,0 0 0,-20 0 15,20 0-15,-21 0 0,0 21 16,22 22-16,-22-22 0,0 21 0,0-21 15,-21 22-15,0-1 0,21 0 16,-21-21-16,0 22 0,0-1 0,0-21 16,0 0-16,-21 1 0,21 20 15,-21-42-15,21 21 0,-21 0 0,0-21 16</inkml:trace>
  <inkml:trace contextRef="#ctx0" brushRef="#br0" timeOffset="6991.96">9758 762 0,'0'0'16,"0"-21"-16,0 0 0,0 0 15,0-1-15,0 1 0,-21 21 16,-1-21-16,1 21 15,0 0-15,0 0 0,0 21 16,0 0-16,-1 1 0,1-1 16,0 21-16,0-21 0,0 22 15,0-1-15,-1-21 0,22 21 0,0 1 16,-21-22-16,21 21 0,0-21 0,0 22 16,0-22-16,0 0 0,21 0 15,1 0-15,20-21 16,-21 0-16,0 0 0,22 0 15,-22-21-15,0 0 0,21 0 0,-21 0 16,22 0-16,-22-22 0,0 22 0,0-21 16,0-1-16,1 1 0,-22 21 15,0-21-15,21-1 0,-21 1 0,0 21 16,0 0-16,0-1 0,-21 44 31,21 20-31,-22-21 16,22 21-16,0-20 0,0 20 15,0 0-15,0 1 0,0-22 0,0 21 16,0 0-16,0-20 0,0-1 0,0 21 16,22-21-16,-1 0 0,0-21 15,0 22-15,0-22 0,0 0 0,22 0 16,-22 0-16,0 0 0,21-22 16,-20 22-16</inkml:trace>
  <inkml:trace contextRef="#ctx0" brushRef="#br0" timeOffset="8176.28">10520 339 0,'0'0'0,"0"-21"0,0-22 15,-21 22-15,-1 21 16,1 0-16,0 21 0,21 0 16,-21 1-16,0 20 0,21 0 15,-21 1-15,21-1 0,0 0 0,0 22 16,-22-22-16,22 22 0,0-1 15,0 1-15,0-22 0,-21 21 0,21-20 16,0 20-16,0-20 0,0-1 0,0-21 16,0 21-16,21-20 15,1-1-15,-22 0 0,21-21 0,0 0 16,0 0-16,0 0 0,0 0 0,1 0 16,-1 0-16,0-21 0,21 0 15,-21-1-15,1-20 0,-1 21 0,0-21 16,0-1-16,0 1 0,0 0 15,1 20-15,-22-20 0,0 0 0,0 21 16,0-1-16,0 1 0,0 42 31,0 1-31,-22-1 0,1 21 0,21-21 16,0 22-16,-21-22 0,0 21 16,21-21-16,0 22 0,0-22 15,0 0-15,0 0 0,0 0 0,0 0 16,0 1-16,21-1 0,0-21 15,0 0-15,1 0 0,-1 0 0,0 0 16,21 0-16,-21 0 0,1 0 0,20-21 16,-21-1-16,0 1 0,22 0 15,-22 0-15,0 0 0,0-22 0,0 22 16,0-21-16,1 21 0,-22-22 16,0 22-16,21 0 0,-21 0 15,0 42 1,0 0-16,-21 0 15,21 22-15,-22-22 0,22 21 16,-21-21-16,0 1 0,21 20 0,0-21 16,0 0-16,0 0 0,0 1 15,0-1-15,0 0 0,0 0 0,21-21 16,0 0-16,1 0 0,-1 0 16,0 0-16,0 0 0,0 0 15,0-21-15,1 0 0,-1 21 0,0-21 16,-21-1-16,0-20 0,21 21 15,-21 0-15,0-22 0,0 22 0,0-21 16,0 21-16,0-22 0,-21 22 16,21 0-16,-21 21 0,0-21 15,-1 21-15,44 0 47,-1 0-47,21-21 16,-21 21-16,22 0 0,-1 0 15,-21 0-15,21 0 0,1 0 0,-1 0 16,-21 0-16,22 0 0,-22 0 16,21 21-16,-21-21 0,0 21 0,1 0 15,-22 0-15,0 1 0,0-1 16,0 0-16,0 0 0,0 21 0,0-20 16,0-1-16,-22 0 0,22 0 0,-21 0 15,21 0-15,-21-21 0,0 22 16,21-1-16,-21 0 15,0-21 1,21-21 0,0 0-1,0-1-15,0 1 0,0-21 0,0 21 16,0-22-16,21 1 16,0 0-16,0-1 0,21 1 0,-20 0 0,20-1 15,0 1-15,1 0 0,20 21 16,-21-1-16,1 1 0,-1 21 0,43 0 15,-64 21-15,21 1 16,-21-1-16,1 0 0,-1 21 16,0 1-16,0-1 0,-21-21 0,21 21 15,-21 1-15,0-1 0,0 0 0,0-20 16,0 20-16,0-21 0,0 0 16,0 22-16,-21-43 0,21 21 0,-21 0 15,0-21-15,0-21 31,21 0-15</inkml:trace>
  <inkml:trace contextRef="#ctx0" brushRef="#br0" timeOffset="8363.17">11599 466 0,'0'0'0,"-21"-21"0,-21 21 0,21 0 0,-1-22 16,1 22-16,0 0 16</inkml:trace>
  <inkml:trace contextRef="#ctx0" brushRef="#br0" timeOffset="8572.32">10287 614 0,'0'0'0,"42"0"31,-21 0-31,22 0 0,-22 0 16,0 0-16,21-21 0,1 21 0,-1 0 0,0 0 15,-20 0-15,20 0 16,0 0-16,1 0 0,-22 0 0,0 0 16,0 0-16,0 0 0</inkml:trace>
  <inkml:trace contextRef="#ctx0" brushRef="#br0" timeOffset="9208.51">13822 106 0,'0'-106'15,"0"212"-15,-21-212 0,-1 106 16,1 0 15,21 64-31,-21-1 0,0 1 0,0 20 16,21-20-16,-21 20 0,-1 22 15,1-21-15,0 21 0,0-22 0,-21 22 16,20-21-16,-20 0 0,0-1 16,-22 1-16,22-22 0,-22 22 0,22-21 15,-21-1-15,20-21 0,-20 22 0,20-22 16,1 1-16,0-1 0,21-21 15,-1 0-15,1-21 0,21-21 32,21-21-32,1 21 0,20-22 15</inkml:trace>
  <inkml:trace contextRef="#ctx0" brushRef="#br0" timeOffset="9479.36">14076 487 0,'0'0'0,"21"0"16,21 0-1,-21 0-15,22 0 0,20 0 16,-20 0-16,20 0 0,-21 0 15,22 0-15,-1 0 0,1 0 0,-1 0 16,1 0-16,-1 0 0,-20 0 16,20 0-16,-20 0 0,20 0 0,-42 0 15,22 0-15,-22 0 0</inkml:trace>
  <inkml:trace contextRef="#ctx0" brushRef="#br0" timeOffset="9828.16">14668 466 0,'0'0'0,"-21"0"16,0 0 0,21 21-16,0 0 15,-21 0-15,21 0 0,0 1 0,0-1 16,0 21-16,0-21 0,0 22 16,0-1-16,0 0 0,0 1 0,0-1 15,0 21-15,0-20 0,0-1 0,21 0 16,0 1-16,-21-1 0,0 0 15,21 1-15,-21-22 0,22 21 0,-22-21 16,0 1-16,0-1 0,0 0 16,0 0-16,-22 0 0,1-21 15,0 0-15,-21 21 0,21-21 0,-22 0 16,-20 0-16,20 0 0,-20 0 16,-1-21-16,22 21 0,-21-21 0,-1 0 15,22 21-15,-1-21 0,1 0 0,21-1 16,-21 1-16,20 21 0,1-21 15,21 0-15,0 0 0,0 0 16,21 21-16,22-22 0,-22 22 0,21-21 16,1 0-16,-1 21 0</inkml:trace>
  <inkml:trace contextRef="#ctx0" brushRef="#br0" timeOffset="10363.18">15430 931 0,'0'0'0,"22"-148"32,-22 106-32,0 21 15,-22 0-15,1-1 0,0 22 0,0 0 16,-21 0-16,20 0 0,-20 0 15,0 22-15,-1-1 0,1 0 0,0 21 16,21 1-16,-22-1 0,22 21 16,-21-20-16,21 20 0,-1-20 0,1-1 15,0 0-15,21 1 0,0-1 16,0-21-16,0 21 0,0-20 0,21-22 16,0 21-16,22 0 0,-1-21 0,0 0 15,1 0-15,-1 0 0,0 0 16,22-21-16,-22 0 0,1-1 0,20 1 15,-21 0-15,1-21 0,-1 21 16,0-22-16,1 1 0,-22 0 16,0-1-16,0 1 0,0 0 0,1-1 15,-22 1-15,21 21 0,-21 0 0,0-1 16,0 44 0,0-1-16,0 0 15,-21 21-15,-1-21 0,22 22 16,-21-1-16,21 0 0,0-20 0,0 20 15,0 0-15,0-21 0,0 22 16,0-22-16,0 0 0,0 0 0,0 0 16,21-21-16,1 22 0,-1-22 0,0 0 15,21 0-15,-21 0 0,1 0 16,-1 0-16,21-22 0,-21 22 16,0-21-16</inkml:trace>
  <inkml:trace contextRef="#ctx0" brushRef="#br0" timeOffset="10590.38">16171 868 0,'0'0'0,"0"-21"0,21-22 16,-21 22-16,22 21 0,-22-21 16,0 42-1,0 0-15,0 1 0,0 20 16,0-21-16,0 21 0,0 1 0,-22-1 16,22 0-16,0-20 0,0 20 0,0-21 15,0 21-15,0-20 0,0 20 16,0-21-16,0 0 0,0 0 15,22 1-15,-22-1 0,21-21 16,0 0-16,0 0 16,0 0-16,0 0 0,1 0 0,-1-21 15,0-1-15,0 1 0</inkml:trace>
  <inkml:trace contextRef="#ctx0" brushRef="#br0" timeOffset="10795.26">16679 868 0,'0'0'0,"21"-21"0,-21 0 0,0-1 15,0 1-15,-21 21 16,21 21-16,-21 1 16,-21-1-16,21 0 0,-1 21 15,1 1-15,-21-1 0,21-21 16,-22 21-16,22 1 0,0-1 0,-21-21 16,21 22-16,-1-22 0,1 0 15,21 0-15,0 0 0,0 0 0,0 1 16,21-22-16,1 0 0,-1 0 15,21 0-15,0 0 0</inkml:trace>
  <inkml:trace contextRef="#ctx0" brushRef="#br0" timeOffset="11168.03">17145 1016 0,'0'0'0,"21"-21"0,-21 0 15,0 0-15,0-1 0,0 1 16,-21 0-16,0 0 0,0 0 15,-1 21-15,1 0 0,0 0 16,-21 0-16,21 0 0,-1 21 0,1 0 16,0 21-16,-21-20 0,21 20 15,-1 0-15,1 1 0,21-22 0,0 21 16,-21 0-16,21-20 0,0-1 0,0 0 16,0 0-16,21 0 0,0 0 15,22-21-15,-22 0 0,0 0 16,0 0-16,22 0 0,-22 0 15,0 0-15,21-21 0,-21 0 16,22 0-16,-22 0 0,21 0 0,-21-1 16,1 1-16,-1 0 0,0-21 15,0 21-15,-21-1 0,0 44 32,0-1-32,-21 0 0,0 0 15,0 21-15,21-20 0,-22-1 0,22 0 16,-21 0-16,21 0 0,0 0 15</inkml:trace>
  <inkml:trace contextRef="#ctx0" brushRef="#br0" timeOffset="11871.44">18669 1016 0,'0'0'0,"63"-106"15,-41 64-15,-1 21 16,0-22-16,21 1 0,-21 21 16,1-21-16,-1-1 0,21 1 0,-42 0 15,21 20-15,-21-20 0,0 21 16,0 0-16,0 0 0,-21-1 15,0 22-15,-21 0 0,-1 0 0,1 0 16,-22 0-16,1 22 0,-1-1 16,1 0-16,21 0 0,-22 21 0,22-20 15,21 20-15,-22 0 0,22-21 16,21 22-16,0-1 0,0-21 0,0 22 16,0-1-16,21 0 0,0-21 15,22 22-15,-22-1 0,21-21 0,1 22 16,-1-1-16,0-21 0,1 21 0,20-20 15,-42 20-15,22-21 0,-1 0 16,-21 0-16,0 22 0,-21-22 16,0 0-16,-21 0 0,0 0 15,-21-21-15,-1 0 0,-20 22 16,-1-22-16,1 0 0,-22 0 0,22 0 16,-1 0-16,1-22 0,-1 22 15,22-21-15,-1 0 0,1 0 0,21 0 16,-21 0-16,20-22 0,1 22 0,21-21 15,0-1-15,0 22 0,0-21 16,0 0-16,0 20 0,0-20 0,0 21 16,21 0-16,1 0 0,-1-1 15,21 22-15,-21 0 0,22 0 16,-1 0-16,0 0 0,1 22 0,-1-1 16,0-21-16,22 21 0</inkml:trace>
  <inkml:trace contextRef="#ctx0" brushRef="#br0" timeOffset="12592.18">19283 868 0,'0'-42'0,"0"84"16,0-106-16,0 43 0,0 0 0,-21 21 15,-1 0-15,1 0 16,0 0-16,0 21 0,0 0 0,0 1 15,-1 20-15,1-21 0,0 21 16,0 1-16,21 20 0,-21-20 0,0-1 16,21 0-16,-22 1 0,22-1 0,0-21 15,0 21-15,0-20 0,0 20 16,0-21-16,0 0 0,22 0 0,-1-21 16,0 22-16,21-22 0,-21 0 15,22 0-15,-22 0 0,21 0 0,1 0 16,-1 0-16,0-22 0,22 1 15,-43 0-15,21 0 0,1 0 0,-22 0 16,21-22-16,-21 1 0,0 21 0,-21-22 16,0 1-16,0 0 0,0-1 15,0 22-15,0-21 0,-21 21 16,0 21-16,21-21 0,-21 21 0,0 0 16,0 0-16,-1 21 0,22 0 15,0 0-15,0 0 0,0 0 16,0 1-16,0 20 0,0-21 15,22 0-15,-1 0 0,0 1 0,0-1 16,-21 0-16,21 0 0,0 0 16,1 0-16,-1 1 0,0-22 15,-21 21-15,21-21 0,0 21 16,0-21 0,1 0-16,-1 0 0,0 0 15,0 0-15,-21-21 16,21 21-16,0-21 0,-21-1 15,22 1-15,-1 0 0,0 0 0,-21 0 16,21-22-16,0 22 0,-21 0 16,0 0-16,21 0 0,-21 0 0,22 21 15,-22 21 1,0 0 0,0 0-16,0 21 0,0-20 0,0-1 15,0 21-15,-22-21 0,22 0 16,-21 1-16,21 20 0,0-21 15,0 0-15,-21 0 16,21 1-16,0-44 31,21 22-31</inkml:trace>
  <inkml:trace contextRef="#ctx0" brushRef="#br0" timeOffset="12915.5">20108 699 0,'0'0'0,"-21"21"0,0-21 0,0 21 15,21 0-15,0 21 0,0-20 16,0-1-16,0 0 0,0 0 16,0 0-16,21-21 0,0 21 0,0-21 15,0 0-15,1 0 0,20 0 16,-21 0-16,21-21 0,-20 21 0,20-21 15,-21 0-15,0 0 0,0 0 16,-21-1-16,22 1 0,-22 0 0,0 0 16,0 0-16,-22 0 0,1-1 0,0 1 15,-21 21-15,21 0 16,-1 0-16,-20 0 0,21 21 0,0 1 0,0-1 16,-22 0-16,22 0 0,0 21 15,21 1-15,0-22 0,-21 21 16,21 1-16,0-22 0,0 21 15,0-21-15,0 22 0</inkml:trace>
  <inkml:trace contextRef="#ctx0" brushRef="#br0" timeOffset="13251.54">20637 1058 0,'0'0'15,"0"-42"-15,0 21 0,0 0 0,0 0 16,-21-1-16,0 22 0,0 0 15,0 22-15,0-1 16,21 0-16,0 0 0,-22 21 0,22 1 16,-21 20-16,21-20 0,0 20 15,0 1-15,0-1 0,-21 1 0,21-1 16,0 1-16,-21 20 0,21-20 0,-21-1 16,21 22-16,0-22 0,-21 1 15,-1-1-15,1 1 0,0-1 0,21-20 16,0 20-16,-21 1 0,0-1 0,21-20 15,0-1-15,0 0 16,0 1-16,0-22 0,0 21 0,0-21 16,21-21-1,-21-21 1,0 0-16,21 0 0,-21-22 0,21 1 16,-21 21-16,21-43 0,-21 22 0,0-21 15</inkml:trace>
  <inkml:trace contextRef="#ctx0" brushRef="#br0" timeOffset="13531.38">20362 1461 0,'0'0'0,"0"-64"0,0 1 16,0-1-16,0 1 0,0 20 15,0-20-15,0 20 0,0 22 0,21-21 16,22 21-16,-22 0 0,21-1 16,1 1-16,-1 21 0,0 0 0,1 0 0,-1 21 15,0 1-15,1-1 16,-22 21-16,21-21 0,-21 22 0,0-1 15,1-21-15,-22 21 0,0 1 16,0-22-16,-22 21 0,1-21 0,0 22 16,-21-22-16,21 0 0,-22 0 0,1-21 15,21 21-15,-22-21 0,22 0 16,-21 0-16,21 0 0,0 0 0,-1 0 16,1 0-16,21-21 31,21 0-31,1 0 0,20 0 0,-21 0 15</inkml:trace>
  <inkml:trace contextRef="#ctx0" brushRef="#br0" timeOffset="13835.63">21399 339 0,'0'-21'0,"0"42"0,0-64 16,0 65-1,-21-1 1,21 0-16,0 0 0,-21 21 0,21 1 16,-21-1-16,21 0 0,0 1 15,-21 20-15,0 1 0,21-1 0,-22 1 16,22 20-16,0-20 0,-21-1 16,0 1-16,21-22 0,-21 22 0,21-22 15,0 0-15,0-20 0,0 20 16,0-21-16,0 0 0,0 0 0,21 1 15,0-22-15,0 0 0,1 0 16,-1 0-16,0 0 0,0-22 16,0 22-16,0-21 0,1 0 0,-22 0 15,21 0-15</inkml:trace>
  <inkml:trace contextRef="#ctx0" brushRef="#br0" timeOffset="14091.87">21103 847 0,'0'0'16,"-21"-21"-16,0 21 0,21-22 15,21 22 1,0-21-16,0 21 0,22 0 0,-1 0 16,0 0-16,1 0 0,-1 0 15,21-21-15,1 21 0,-22 0 0,22 0 16,-1 0-16,-20 0 0,-1 0 15,0 0-15,-21 0 0,22 0 16,-22 0-16,-42 0 31,0 0-31,-1 0 0,-20 0 0</inkml:trace>
  <inkml:trace contextRef="#ctx0" brushRef="#br0" timeOffset="14971.13">2053 1778 0,'-42'0'16,"84"0"-16,-127 0 0,43 0 0,0 0 0,21 0 15,-22 21-15,22-21 0,0 0 16,63 0-1,-21 0 1,43 0-16,-22 0 0,22 0 16,20 0-16,1 0 0,21 0 0,21 0 15,-21 0-15,21 0 0,-21 0 16,-1 0-16,22 0 0,-21-21 16,21 21-16,-21 0 0,0-21 15,0 21-15,-22 0 0,1 0 0,0 0 16,-22 0-16,-20 0 0,-1 0 15,0 0-15,-21 0 0,1 0 0,-1 0 16,-42 0 15</inkml:trace>
  <inkml:trace contextRef="#ctx0" brushRef="#br0" timeOffset="15639.21">6032 1799 0,'-42'0'16,"84"0"-16,-126 0 0,41 0 0,1 0 16,0 0-16,21 0 0,-1 0 0,1 0 15,0 0-15,0 0 0,21 21 16,21-21 0,21 0-16,1 0 0,-1 0 15,0 22-15,1-22 16,20 0-16,1 0 0,-1 0 0,22 0 15,0 0-15,20-22 0,1 22 16,0-21-16,21 21 0,0-21 0,0 21 16,0-21-16,21 21 0,0-21 15,1 0-15,-1 21 0,0 0 0,21-22 16,1 22-16,-1-21 0,0 21 16,22-21-16,-22 21 0,22-21 0,-22 21 15,21 0-15,-20-21 0,-1 0 16,0 21-16,-20 0 0,-1 0 15,0-22-15,0 22 0,-21 0 0,0 0 16,-21 0-16,0-21 0,-22 21 16,1 0-16,-21 0 0,-1 0 0,-21 0 15,1 0-15,-22 0 0,0 0 0,-21-21 16,0 0 15</inkml:trace>
  <inkml:trace contextRef="#ctx0" brushRef="#br0" timeOffset="16519.11">13949 1736 0,'-43'0'0,"86"0"0,-128 21 0,43-21 16,-1 21-16,1-21 0,0 0 16,-1 21-16,22-21 0,0 21 0,-21-21 15,21 0-15,-1 0 0,22 22 16,-21-22-16,42 0 31,1 0-31,-1 0 0,21 0 16,0 0-16,1 0 0,20 0 15,1 0-15,20 0 0,1 0 0,21 0 16,0 0-16,0 0 0,21-22 16,0 22-16,21 0 0,21 0 0,0 0 15,1 0-15,-1-21 0,22 21 16,20 0-16,1 0 0,0 0 0,-1 0 15,1 0-15,21 0 0,0 0 0,-1 0 16,1 0-16,0 0 0,21 21 16,-21-21-16,-21 0 0,20 0 0,-20 0 15,0 0-15,-22 0 0,1 0 16,-22 0-16,0 0 0,-20 0 16,-22 0-16,0 0 0,-22 0 0,1 0 15,-42 0-15,-1 0 0,1 0 16,-22 0-16,-21-21 0,0 21 0,1 0 15,-1 0-15,0 0 94,0 0-94,0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03:21:00.1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3704 5313 0</inkml:trace>
  <inkml:trace contextRef="#ctx0" brushRef="#br0" timeOffset="1107.34">1947 3344 0,'21'-21'16,"1"21"0,-22-21-16,0 0 0,0 0 15,0 0 1,0-1-16,0 1 0,0 0 15,-22 0 1,1 21-16,0 0 16,0 0-16,0 0 0,0 0 15,-1 21-15,1 0 0,-21-21 16,21 43-16,-22-22 0,1 21 0,0 0 16,-1 1-16,1-1 0,0 22 15,21-22-15,-22 21 16,22-20-16,0-1 0,21 22 0,0-22 15,0 0-15,0 1 0,0-1 0,21 0 16,21-21-16,-20 22 16,20-22-16,-21 0 0,21 0 0,1 0 15,-22-21-15,21 0 0,1 0 16,-1 0-16,-21 0 0,21 0 0,-20-21 16,20 0-16,-21 0 0,0 0 15,0 0-15,1-1 0,-1-20 0,0 21 16</inkml:trace>
  <inkml:trace contextRef="#ctx0" brushRef="#br0" timeOffset="1636.05">2307 2963 0,'-42'-21'16,"21"21"-1,21 21-15,0 1 0,0-1 16,0 0-16,0 21 0,0 1 0,0-1 16,0 0-16,0 22 0,0-22 15,0 22-15,0-1 0,0 1 0,0-1 16,0-21-16,21 1 0,-21 20 16,0-42-16,0 22 0,0-1 15,0-21-15,0 0 0,0 1 0,0-1 16,0-42 31,0-1-47,0 1 0,0 0 0,0 0 15,0-21-15,0 20 0,0-20 16,0 21-16,0-21 0,0 20 0,21-20 16,0 21-16,0-21 0,22 20 15,-22 1-15,21 0 0,-21 21 16,22 0-16,-1 0 0,-21 0 0,21 21 15,-20 0-15,-1 1 0,21-1 16,-21 21-16,0-21 0,-21 22 0,0-22 16,22 21-16,-22-21 15,0 0-15,0 22 0,0-22 0,0 0 16,0 0-16,0 0 0,0 1 16,-22-1-16,22 0 15,0-42 1,0 0-1,0-1-15,22 1 16</inkml:trace>
  <inkml:trace contextRef="#ctx0" brushRef="#br0" timeOffset="2228.71">3408 3662 0,'0'-42'32,"0"20"-32,0 1 15,0 0-15,0 0 0,-21 0 0,21 0 16,0-22-16,-22 22 0,1 0 16,0 0-16,0 0 0,0-1 0,0 22 15,-1 0-15,1-21 0,0 21 16,0 0-16,0 0 0,0 21 0,-1 1 15,1-1-15,-21 21 16,42-21-16,-21 22 0,0-1 0,-1-21 16,1 21-16,0 1 0,0-1 15,0 0-15,21-20 0,0 20 0,0-21 16,0 21-16,0-20 0,0-1 16,21 0-16,0-21 0,0 0 15,22 0-15,-22 0 0,0 0 16,21 0-16,-21 0 0,22-21 15,-1 0-15,-21 21 0,22-22 0,-22 1 16,21 0-16,-21 0 0,0-21 16,-21 20-16,22-20 0,-22 0 15,21-1-15,-21 22 0,0-21 0,0 0 16,0 20-16,0 1 0,0 0 16,0 42-1,-21 0-15,21 1 16,0-1-16,0 21 0,-22-21 15,22 22-15,0-22 0,0 21 0,0-21 16,0 0-16,0 22 0,0-22 16,0 0-16,0 0 0,22 0 15,-1 1-15,0-22 0,0 0 16,0 0-16,0 0 0,1 0 16,20 0-16,-21 0 15,0-22-15,0 1 0,-21 0 0,22 0 16</inkml:trace>
  <inkml:trace contextRef="#ctx0" brushRef="#br0" timeOffset="2644.48">3683 3514 0,'0'-21'16,"0"-1"-16,0 1 15,0 0-15,0 0 16,21 21-16,0-21 0,0 21 0,22 0 15,-22 0-15,0 0 0,0 0 0,22 21 16,-22 0-16,0 0 16,21 0-16,-21 1 0,1 20 0,-1-21 15,-21 21-15,0-20 0,21 20 16,-21 21-16,0-41 0,0 20 16,0-21-16,-21 0 0,21 0 15,0 1-15,-21-1 0,-1 0 0,1-21 16,21-21-1,0 0 1,0-1-16,0 1 0,0 0 16,0-21-16,0 21 0,0-22 15,0 1-15,0 21 0,0-22 0,0 1 16,0 21-16,0-21 0,21 20 16,1 1-16,-22 0 0,0 0 0,21 21 15,0-21-15,0 21 16,0 0-1,0 0-15,-21 21 16,22-21-16</inkml:trace>
  <inkml:trace contextRef="#ctx0" brushRef="#br0" timeOffset="3240.14">4699 3725 0,'21'0'0,"-21"-21"15,21 0-15,-21 0 16,21 21-16,-21-21 0,0 0 16,0-1-16,0 1 0,0 0 0,0 0 15,0-21-15,0 20 0,0 1 16,0 0-16,-21 0 15,0 21-15,0 0 0,0-21 0,-22 21 16,22 0-16,0 0 0,-21 21 16,21 0-16,-22 0 0,22 22 0,-21-22 15,-1 63-15,1-41 16,21-1-16,0 0 0,21-20 16,0 20-16,-21 0 0,21-21 0,0 22 15,0-22-15,0 0 0,21 0 16,0 0-16,0-21 0,0 0 15,0 0-15,1 0 0,20 0 0,-21 0 16,21-21-16,-20 0 0,20 0 0,0 21 16,-21-42-16,22 20 0,-22 1 15,0 0-15,0-21 0,0 21 16,1-22-16,-22 22 0,0-21 0,0-1 16,0 22-16,21 0 0,-21 0 15,0 0-15,0 0 0,0 42 31,0 0-31,0 0 0,0 21 0,0-20 16,0-1-16,0 21 0,0-21 16,0 22-16,0-22 0,0 0 15,0 0-15,0 0 0,0 0 0,0 1 0,21-1 16,-21 0-16,21-21 16,0 0-16,0 0 0,22 0 15,-22 0-15,0 0 0,0-21 16,0 0-16,22 21 0,-22-22 0</inkml:trace>
  <inkml:trace contextRef="#ctx0" brushRef="#br0" timeOffset="5324.24">5419 3471 0,'0'-21'16,"0"42"-16,0-63 0,0 21 0,0 0 0,0 0 16,-22-1-16,1 1 0,0 21 15,0 0-15,0 0 0,0 0 16,-1 21-16,1-21 15,0 22-15,21 20 0,-21-21 16,21 21-16,-21-20 0,21 20 0,0 0 16,-21 1-16,21-1 0,0-21 15,0 21-15,0-20 0,0 20 0,0-21 16,0 0-16,0 0 0,21 1 16,0-1-16,0 0 0,0-21 0,0 0 15,22 0-15,-22 0 0,21 0 16,-21 0-16,22 0 0,-1-21 0,-21 21 15,22-21-15,-1-1 0,-21 1 16,21 0-16,-20-21 0,20 21 0,-21-22 16,0-20-16,0 20 0,1-20 15,-1-1-15,0 1 0,-21-1 16,0 1-16,0-1 0,0 1 0,0 21 16,0-1-16,0-20 0,0 42 15,0-22-15,0 22 0,0-21 0,0 21 16,0-1-16,-21 22 15,0 0-15,21 22 16,0 20-16,0-21 0,0 0 16,0 22-16,0-1 0,0 0 15,0 22-15,0-22 0,0 22 0,0-22 16,0 21-16,0 1 16,0-22-16,0 22 0,0 42 15,0-64-15,0-21 0,0 21 16,0-20-16,21 20 0,-21-21 0,21 0 15,0 0-15,0-21 0,0 22 0,22-22 16,-22 0-16,0 0 0,0 0 16,22 0-16,-22 0 0,0 0 0,0-22 15,21 1-15,-20 0 0,-1 0 16,0 0-16,0 0 0,0-1 0,0-20 16,-21 21-16,22 0 0,-22-22 15,21 1-15,-21 21 0,0 0 0,0-22 16,0 22-16,0 0 0,0 0 15,0 0-15,-21 21 16,-1 0 0,22 21-16,0 0 0,-21 0 15,21 0-15,-21 1 0,21-1 0,-21 0 16,21 21-16,0-21 0,0 1 16,0-1-16,0 0 0,0 0 0,0 21 15,0-20-15,0-1 16,0 0-16,21-21 0,0 21 0,0-21 15,1 0-15,-1 0 0,0 0 16,0 0-16,0 0 0,0 0 0,22 0 16,-22-21-16,0 0 0,21 21 15,-20-21-15,20-1 0,-21 1 16,0 0-16,0-21 0,1 21 0,20-1 16,-42-20-16,21 21 0,0 0 0,-21-22 15,21 22-15,-21 0 16,0 42 15,0 0-31,0 22 0,0-22 16,0 0-16,0 0 0,0 0 15,0 1-15,0-1 0,0 0 0,0 0 16,0 0-16,0 0 0,22-21 16,-1 22-16,0-1 0,0-21 15,0 0-15,0 21 0,1-21 0,-1 0 16,21 0-16,-21 0 0,22 0 15,-22 0-15,0-21 0,21 0 0,-21-1 16,1 22-16,-1-21 0,0-21 16,0 21-16,0-22 0,0 1 0,-21 0 15,0-22-15,22 22 0,-22-22 0,0 1 16,0 21-16,0-22 0,0 22 16,0-1-16,0 1 0,0 21 0,0 0 15,0-22-15,0 22 0,0 0 16,-22 21-1,22 21 1,-21-21-16,0 21 0,21 22 16,0-22-16,-21 21 0,21-21 0,0 22 15,0 20-15,0-20 0,0-1 16,0 0-16,0 22 0,0-22 0,0 0 16,0 1-16,0-1 0,0 0 0,0-20 15,0 20-15,0-21 0,21 21 16,0-20-16,0-1 0,1 0 15,-1 0-15,21-21 0,-21 21 0,22-21 16,-22 0-16,21 0 0,-21 0 16,22 0-16,-22 0 0,21-21 0,-21 0 0,0 21 15,1-21-15,20-22 16,-42 22-16,21 0 0,0-21 0,-21 21 16,21-22-16,-21 1 0,0 21 15,0-22-15,0 22 0,0 0 0,0 0 16,0 0-16,0 0 0,0 42 31,0 0-31,0 0 16,0 0-16,0 0 0,0 1 15,0 20-15,0-21 0,0 0 16,0 0-16,0 1 0,0-1 0,22 0 16,-1 0-16,-21 0 0,21-21 0,0 21 15,0-21-15,22 22 0,-22-22 16,21 0-16,0 0 0,1 0 15,-1 0-15,0 0 0,1 0 0,-1 0 16,0-22-16,-20 1 0,20 0 0,0 21 16,-21-21-16,22 0 0,-22 0 15,0-1-15,0 1 0,0-21 16,-21 21-16,0 0 0,0-22 0,0 22 16,0 0-16,0-21 0,0 20 0,0 1 15,0 0-15,-21 0 16,0 21-16,0 0 15,0 0-15,0 21 0,-1 0 16,22 0-16,0 1 0,0-1 16,-21 21-16,21-21 0,0 0 0,0 22 15,0-22-15,0 0 0,0 0 0,0 22 16,0-22-16,0 0 16,21 0-16,1 0 0,-1-21 0,0 0 15,0 21-15,0-21 0,22 0 16,-1 0-16,-21 0 0,21 0 0,1 0 15,-1 0-15,-21-21 0,22 21 0,-1-21 16,0 0-16,-21 0 16,22 0-16,-22-1 0,21-20 0,-21 0 15,1 21-15,-1-22 0,0 1 16,0 0-16,-21 20 0,0-20 0,21 21 16,-21 0-16,0 0 0,0-1 15,-21 22-15,0 0 16,0 22-16,0-1 0,-1 0 15,1 0-15,0 0 0,21 22 16,0-22-16,-21 21 0,21-21 0,0 22 16,0-22-16,0 0 0,0 0 15,0 21-15,0-20 0,0-1 0,21 0 16,-21 0-16,0 0 16,0 0-16,21-21 15,-21 22-15,0-1 16,-21-21-1,0 0-15,0 0 0,0 0 16,-1 0-16,1 0 16,0-21-1,21-1-15,0 1 16,-21 0-16,21 0 0,0 0 0,0 0 16</inkml:trace>
  <inkml:trace contextRef="#ctx0" brushRef="#br0" timeOffset="5528.13">8467 2985 0,'0'0'0,"-22"0"0,1 0 16,0 0 15,0 0 0,0 0-31,0 0 16</inkml:trace>
  <inkml:trace contextRef="#ctx0" brushRef="#br0" timeOffset="5748">7133 3366 0,'0'0'16,"0"21"-16,21-21 16,0 0-1,1 0-15,-1 0 0,21 0 0,-21 0 16,0 0-16,22 0 0,-22 0 16,21-21-16,-21 21 0,22 0 15,-22-22-15,0 1 0,0 21 16,0-21-16,-21 0 0,0 0 15</inkml:trace>
  <inkml:trace contextRef="#ctx0" brushRef="#br0" timeOffset="6035.84">5567 3281 0,'0'0'0,"21"0"0,0 0 15,0 0-15,0 0 0,22 0 16,-1 0-16,0-21 0,1 21 0,-1 0 16,0-21-16,1 21 0,-1 0 15,0 0-15,1-22 0,-22 22 0,0 0 16,21 0-16,-20 0 15,-44 0 1,1 0 0,0 0-16,0 0 0</inkml:trace>
  <inkml:trace contextRef="#ctx0" brushRef="#br0" timeOffset="6943.32">1693 4699 0,'0'0'15,"-21"0"-15,42-21 47,0 21-47,1 0 16,-1 0-16,0 0 0,0 0 15,21 0-15,-20 0 0,-1 0 0,21 0 16,0 0-16,1 0 0,-1 0 16,22 0-16,-1 0 0,1 0 15,20 0-15,1 0 0,0-21 0,-1 21 16,1 0-16,0-21 0,-1 21 16,22-22-16,-21 22 0,-1 0 0,22-21 15,21 21-15,-21-21 0,0 21 16,0-21-16,21 21 0,-21-21 0,21 21 15,0-21-15,0-1 0,21 22 16,-21-21-16,0 21 0,21-21 0,106 0 16,-127 0-16,0 21 15,21-21-15,-21 21 0,0-22 0,0 22 16,0-21-16,0 21 0,0 0 16,21-21-16,-21 21 0,0-21 15,0 21-15,0 0 0,-21-21 0,21 21 16,-21 0-16,0 0 0,21 0 15,-21-21-15,-1 21 0,1 0 0,0 0 16,-21 0-16,21-22 0,-22 22 0,-20 0 16,20 0-16,-20 0 0,-1 0 15,1-21-15,-22 21 0,1 0 0,-1 0 16,0 0-16,-21 0 16,1 0-16,-1 0 0,-21-21 31,-21 21 47,-1 0-78</inkml:trace>
  <inkml:trace contextRef="#ctx0" brushRef="#br0" timeOffset="7823.81">2349 5567 0,'0'-21'0,"22"21"0,-22-21 0,0-1 16,0 1-1,0 0-15,0 0 16,0 0 0,0 42 30,0 0-46,0 0 0,0 22 0,0-22 16,0 21-16,0 0 0,0 22 16,0-22-16,0 22 0,0-22 0,0 22 15,0-1-15,0-21 0,0 1 16,-22-1-16,22 0 0,0 1 16,0-1-16,0-21 0,0 0 15,0 1-15,0-1 0,0 0 0,0 0 16,0-42 31,0 0-47,0 0 15,0-1-15,0 1 16,0 0-16,22 0 16</inkml:trace>
  <inkml:trace contextRef="#ctx0" brushRef="#br0" timeOffset="8619.73">2879 6011 0,'0'22'47,"0"-1"-31,0 0-16,-22 0 0,22 0 16,0 0-1,22-21 16,-1 0-15,0-21 0,0 0-16,-21 0 0,0 0 15,0 0 1,0-1-16,0 1 16,-21 21-1,0 0-15,0 21 16,21 1-16,0-1 0,0 0 15,0 0-15,0 0 16,-22-21-16,22 21 0,0 1 16,22-22-1,-1 0 1,0 0-16,0-22 16,0 1-16,-21 0 15,21 21-15,-21-21 0,0 0 16,0 0-16,0-1 15,-21 22 1,0 0-16,0 0 16,0 22-1,21-1 1,0 0-16,0 0 16,0 0-1,21-21 16</inkml:trace>
  <inkml:trace contextRef="#ctx0" brushRef="#br0" timeOffset="13703.87">4678 5461 0,'0'0'0,"21"0"0,-21-21 0,21 21 16,0-21-16,-21 0 0,21 21 15,1-22-15,-1 1 0,0 0 16,-21 0-16,21 0 15,-21 0-15,21 21 0,-21-22 0,0 1 16,0 0-16,0 0 0,0 0 16,0 0-16,0-1 0,-21 22 15,0 0-15,0 0 0,-22 0 16,1 0-16,0 0 0,-1 0 0,-20 22 16,-1-1-16,1 0 0,21 21 15,-22-21-15,22 1 0,21 20 0,-22 0 16,1 1-16,21-1 0,0 21 15,21 1-15,0-22 0,0 22 0,0-1 16,0 1-16,0-22 0,0 22 16,0-22-16,0 21 0,21-20 15,0-1-15,21 0 0,-21-20 0,22 20 16,-22-21-16,21 0 0,1 0 16,20 1-16,-21-22 0,1 0 0,20 0 15,-20 0-15,20 0 0,-21 0 16,22 0-16,-22-22 0,22 1 0,-22 0 15,22 0-15,-22 0 0,0 0 0,1-22 16,-1 22-16,-21-21 0,21 21 16,-20-22-16,-22 1 0,0 0 0,0-1 15,0 1-15,0 21 0,0-22 16,0 22-16,-22 0 0,1 0 16,0 0-16,-21 0 0,21 21 15,-22 0-15,1 0 0,21 21 0,-22-21 16,22 21-16,-21 21 0,0-21 15,20 22-15,1-22 0,-21 64 16,21-43-16,0 0 0,21 1 0,0-1 16,0-21-16,0 21 0,0-20 15,0-1-15,21 0 0,0 0 0,0-21 16,0 0-16,22 0 0,-22 0 16,0 0-16,21 0 0,-21 0 0,22 0 15,-22-21-15,0 0 0,21 0 16,-20-1-16,-1-20 0,0 21 15,0 0-15,0-22 0,0 1 0,-21 0 16,0-1-16,22 1 0,-22 21 16,0-21-16,21 20 0,-21 1 0,0 0 15,0 0-15,0 42 32,0 0-32,-21 0 15,21 22-15,0-22 0,0 21 0,0-21 16,0 22-16,-22-1 0,22-21 15,0 22-15,0-22 0,0 0 16,0 21-16,22-21 0,-1 1 0,0-1 16,0-21-16,0 21 0,0-21 15,1 0-15,20 0 0,0 0 0,1 0 16,-1 0-16,0 0 0,1-21 0,-1 0 16,0-1-16,1 1 0,20 0 15,-42 0-15,22 0 0,-1-22 0,-21 1 16,0 21-16,0-21 0,-21-1 15,22 1-15,-22 0 0,0-1 0,0 22 16,0 0-16,21 0 0,-21 0 16,-21 21-1,-1 21-15,1 0 0,21 0 0,-21 0 16,21 0-16,-21 22 16,21-1-16,0-21 0,-21 22 0,21-1 15,0-21-15,-21 21 0,21-20 16,0-1-16,0 0 0,0 0 0,0 0 15,0 0-15,0 1 16,0-44 0,0 1-1,21 0-15,-21 0 16,21 0-16,-21 0 0,0-22 16,21 22-16,0-21 0,-21-1 0,43-20 15,-43 21-15,21 20 0,0 1 16,0 0-16,-21 0 0,21 21 15,0 0-15,1 0 16,-1 0-16,-21 21 0,21 0 16,-21 22-16,0-22 0,0 0 0,0 21 15,21-21-15,-21 22 0,21-22 16,-21 0-16,0 21 0,21-20 0,1-1 16,-22 0-16,21-21 0,0 21 15,0-21-15,0 0 0,0 0 0,1 0 16,20 0-16,-21 0 0,21 0 15,-20 0-15,20-21 0,-21 0 0,21 21 16,-20-21-16,20-1 0,-21-20 16,21 21-16,-20-21 0,-1 20 0,0-20 15,0 0-15,-21 21 0,0-22 16,21 1-16,-21 21 0,0 0 0,0-1 16,0 1-16,0 42 15,-21 1 1,0-1-16,21 0 0,-21 21 15,0-21-15,-1 22 0,1-1 16,21-21-16,-21 22 0,0-1 0,21-21 0,0 21 16,0-20-16,-21-1 0,21 0 15,0 0-15,0 0 0,0 0 16,0-42 15,21 21-31,-21-21 0,21 0 16,-21 0-16,21-22 0,0 22 15,1-21-15,-22 0 0,21-1 0,0 1 16,0 0-16,21 20 0,-20-20 16,-1 21-16,0 0 0,0 0 0,0-1 15,0 1-15,1 21 0,-1 0 16,0 0-16,-21 21 0,21 1 16,-21-1-16,0 21 0,21-21 0,0 22 0,-21-22 15,22 21-15,-22 0 0,0-20 16,21 20-16,0-21 0,-21 0 15,21 0-15,0 1 0,0-1 0,1 0 16,-1-21-16,0 0 0,21 0 16,-21 0-16,1 0 0,20 0 0,-21 0 15,43-42-15,-43 20 0,0 1 16,0 0-16,21 0 0,-20-21 16,-1 20-16,0-20 0,0 21 0,0-21 15,0 20-15,-21-20 0,22 21 16,-22 0-16,0 0 15,0 42 1,-22 0-16,1 0 16,0 21-16,21-20 0,-21 20 15,21 0-15,0-21 0,-21 22 16,21-22-16,0 0 0,0 21 0,0-20 16,0-1-16,0 0 0,0 0 0,21-21 15,0 21-15,0-21 0,22 0 16,-22 0-16,21 0 0,-21 0 0,22 0 15,-1 0-15,-21 0 0,21-21 0,-20 0 16,20 0-16,-21 0 0,0-1 16,0 1-16,1-21 0,-1 0 15,-21-1-15,0-41 0,21 41 16,-21 1-16,0 0 0,0-1 16,-21 22-16,0 0 0,-1-21 0,1 20 15,0 22-15,-21-21 0,21 21 16,-1 0-16,-20 0 0,21 0 0,-21 0 15,20 21-15,-20 1 0,21-1 0,0 21 16,0-21-16,-1 22 0,1-1 16,21 0-16,-21 1 0,21-1 0,0-21 15,0 21-15,0 1 0,21-22 16,0 0-16,1 21 0,-1-20 0,21-22 16,0 21-16,1 0 0,-1-21 15,0 0-15,22 0 0,-22 0 0,1 0 16,-1 0-16,21-21 0,-20 0 15,-1-1-15,-21 1 0,22 0 0,-1 0 16,-21-21-16,21-1 0,-20 1 16,20 0-16,-21-22 0,0 1 0,22 20 15,-22-20-15,0 20 0,0-20 16,0 21-16,-21-1 0,21 1 0,-21 21 16,22-43-16,-22 22 15,0 21-15,0 0 0,0-1 16,-22 44-1,1-22-15,21 21 16,-21 21-16,21-21 0,-21 22 0,0-1 16,21 0-16,0 1 0,-21 41 15,21-41-15,0 20 16,0-21-16,0 1 0,0-1 0,0 0 16,0 1-16,0-1 0,21 0 0,0-20 15,-21-1-15,21 0 0,0 0 16,0 0-16,22 0 0,-22-21 15,0 0-15,0 0 0,0 0 0,1 0 16,-1 0-16,0 0 0,0-21 16,0 0-16,0 21 0,1-21 0,-1 0 15,0-22-15,-21 22 16,0 0-16,0-21 0,0 21 0,0-22 16,0 22-16</inkml:trace>
  <inkml:trace contextRef="#ctx0" brushRef="#br0" timeOffset="13897.76">8572 5588 0,'-21'0'0,"42"0"0,-63 0 0,63 0 31,0 0-31,22 0 0,-22-21 16,42 21-16,-20 0 0,-1-21 0,0 21 16,22 0-16,-22 0 0,1-21 15,-1 21-15,0 0 0,-21 0 0,22 0 16,-64 0 15,-1 0-31</inkml:trace>
  <inkml:trace contextRef="#ctx0" brushRef="#br0" timeOffset="16139.78">10329 5673 0,'0'0'16,"0"-21"-16,0-1 0,-21 22 16,21-21-16,0 0 0,0 0 15,0 0-15,0 0 0,0-1 16,0 1-16,0 0 0,21 0 15,0 0-15,1 0 0,-1 21 0,0-22 16,0 1-16,21 21 0,-20 0 16,-1 0-16,0 0 0,0 0 0,0 0 15,0 0-15,1 21 0,-1 22 16,0-22-16,0 21 0,-21 1 0,0-1 16,0 21-16,0-20 0,0-1 0,0 0 15,0 1-15,0-1 0,0 0 16,0 1-16,0-22 0,0 21 0,0-21 15,0 1-15,0-1 16,0-42 15,0-1-31,0 1 16,0-21-16,0 21 0,0-22 0,0 1 16,0 0-16,21-1 0,0 1 0,1 0 15,-22-22-15,21 22 0,0 0 16,0 20-16,0 1 0,0-21 0,1 21 15,-1 21-15,0 0 0,0 0 16,0 0-16,0 0 0,1 0 16,-1 21-16,0 0 0,-21 0 0,21 22 15,-21-22-15,21 21 0,-21 0 0,0 1 16,0-1-16,0-21 0,21 22 16,-21-1-16,0-21 0,22 21 15,-22-20-15,0-1 0,0 0 0,0 0 16,21-21-1,0-21 1,-21 0-16,21 21 0,-21-43 0,21 22 16,0-21-16,-21 21 0,22-22 15,-1-20-15,0 21 0,0-1 0,0 1 16,0-22-16,1 22 0,20 0 16,-21 21-16,0-22 0,0 22 0,1 0 15,-1 21-15,0-21 0,0 21 0,0 21 31,-21 0-31,0 21 0,0-20 16,0 20-16,0-21 0,0 21 0,0 1 16,0-1-16,0 22 0,0-22 15,0-21-15,0 21 0,0 1 0,21-22 16,1 21-16,-1-21 0,-21 1 16,21-22-16,0 21 0,0-21 0,0 0 15,22 0-15,-22 0 0,0 0 16,21 0-16,-20-21 0,20-1 15,-21 1-15,21 0 0,-20 0 0,20-21 0,-21 20 16,0-20-16,22 0 0,-22-1 16,0 1-16,0 0 0,0-1 15,-21 22-15,0-21 0,21 21 0,-21 0 16,0-1-16,0 44 31,0-1-31,0 0 16,-21 21-16,21-21 0,0 22 0,0-1 15,0 0-15,0-20 0,0 20 0,0 0 16,0-21-16,0 22 0,0-22 16,0 0-16,21 0 0,1 0 0,-1 1 15,0-22-15,21 0 0,-21 0 16,22 0-16,-22 0 0,0 0 16,21 0-16,-20-22 0,-1 22 0,0-21 15,0 0-15,21-21 0,-20 21 16,-22-22-16,21 22 0,0-21 0,-21-1 15,0 1-15,0 0 0,0-1 0,0 1 16,0 0-16,-21-1 0,0 1 16,-1 0-16,1 21 0,0-1 0,-21 1 15,21 0-15,-22 21 0,1 0 16,21 0-16,-22 0 0,22 0 0,-21 21 16,21 0-16,0 1 0,-1-1 15,1 21-15,0 0 0,21-20 0,0 20 16,0 0-16,0 1 0,0-1 15,0 0-15,21 1 0,0-22 16,1 21-16,20-21 0,-21 0 0,21 1 16,-20-1-16,20 0 0,-21-21 0,21 0 15,1 0-15,-1 0 0,0 0 16,1 0-16,-1-21 0,0 0 0,1-1 16,-1 1-16,22 0 0,-22-21 0,0 21 15,1-22-15,-1 1 0,-21 0 16,21-1-16,-20 1 0,-1 21 15,0-22-15,0 22 0,0 0 0,-21 0 16,21 21-16,-21-21 0,0 42 31,0 0-31,0 21 0,0-20 16,0-1-16,0 21 0,0 0 0,-21 1 16,21-22-16,0 21 0,0 1 15,0-1-15,0-21 0,0 21 0,21-20 16,1-1-16,-1 0 0,-21 0 0,21-21 15,0 0-15,0 0 0,0 0 16,22 0-16,-22 0 0,0 0 0,0-21 16,0 0-16,1 0 0,-1-22 15,0 22-15,0-21 0,0-1 0,0 1 16,22-21-16,-43 20 16,21 22-16,0-21 0,0 21 15,-21-1-15,0 1 0,21 21 16,-21 21-1,0 1 1,0-1-16,-21 21 0,21-21 16,0 22-16,0-22 0,0 21 15,0-21-15,0 22 0,0-22 16,0 21-16,0-21 0,0 0 0,0 1 0,0-1 16,21 0-16,1 0 15,-1-21-15,0 0 0,0 21 0,0-21 0,43 0 16,-22 0-16,0-21 15,1 21-15,-1-21 0,0 0 16,1 0-16,-1-1 0,0-20 0,1 21 16,-1-21-16,0-1 0,1 22 15,20-64-15,-42 43 0,1 0 16,-22-1-16,0 22 0,0-21 0,0 21 16,0 0-16,-22-1 15,1 22-15,0 0 0,-21 0 0,21 22 16,-1-22-16,-20 21 0,0 0 15,21 21-15,-1-21 0,1 22 16,0-1-16,0-21 0,21 22 0,0-1 16,0 0-16,0 1 0,0-22 15,21 21-15,0-21 0,22 0 0,-1 1 16,0-1-16,1-21 0,-1 0 0,21 0 16,-20 0-16,-1 0 0,22 0 15,-22 0-15,0 0 0,1-21 0,20-22 16,-21 22-16,-20 0 15,-1 0-15,-21 0 0,0-1 0,0 1 16</inkml:trace>
  <inkml:trace contextRef="#ctx0" brushRef="#br0" timeOffset="17199.78">2371 7620 0,'0'0'0,"-22"0"0,1 0 15,0 0-15,0-21 0,0 0 0,0 0 16,-1 21-16,22-22 0,0 1 16,-21 0-16,21-21 0,0 21 0,0-1 15,0 1-15,21 0 0,1-21 16,-1 21-16,0-1 0,21 22 0,1-21 16,-22 21-16,21 0 0,0 0 15,22 0-15,-22 21 0,1 22 16,20-22-16,-42 21 0,22 1 0,-22 20 15,0-21-15,-21 22 0,0-22 16,0 22-16,-21-22 0,0 22 16,-22-1-16,1 1 0,0-22 0,-1 21 15,-20-20-15,20-1 0,-20 0 16,21 1-16,-1-22 0,1 0 0,21 0 16,-22-21-16,22 0 0,0 0 15,0 0-15,0-21 0,0 0 0,-1 0 16,1 0-16,21-22 0,0 1 15,-21 21-15,21-22 0,-21 1 16,21 21-16,0-21 0,0 20 0,0 1 16,0 0-16,21 0 0,0 21 15,0-21-15,1 21 0,-1 0 16,21 21-16,0 0 0,1 21 16,-22-20-16,21 20 0,1 0 0,-1-21 15,-21 22-15,0-1 0,22 0 16,-22-20-16,0 20 0,0 0 0,0-21 15,-21 1-15,21-1 0,-21 0 0,22 0 16,-1-21-16,-21 21 16,0-42 15,0 0-31,0 0 0,0-22 16</inkml:trace>
  <inkml:trace contextRef="#ctx0" brushRef="#br0" timeOffset="17383.66">3006 7895 0,'0'0'0,"0"21"78,21-21-78,-21 22 15,21-22 1</inkml:trace>
  <inkml:trace contextRef="#ctx0" brushRef="#br0" timeOffset="19810.28">4657 7514 0,'0'-21'0,"0"42"0,21-63 0,-21 21 16,0 0-16,0-1 0,21-20 15,-21 21-15,21-21 0,-21 20 0,0-20 16,0 21-16,0 0 0,0-22 16,-21 22-16,0 0 0,0 0 0,-1 0 15,1 21-15,0 0 0,-21 0 0,21 0 16,-1 0-16,-20 0 16,0 21-16,-22 42 0,22-20 15,21-1-15,-22 0 0,22 22 16,0-1-16,0-20 0,21 20 0,0 1 15,0-1-15,0 1 0,0-1 16,0 1-16,0-1 0,0 1 0,21-22 16,0 22-16,0-22 0,22 0 0,-1-21 15,0 22-15,1-22 0,20 0 16,1-21-16,-1 0 0,1 0 0,-1 0 16,22 0-16,-22-21 0,1 0 15,21-22-15,-22 22 0,1-21 0,-1 0 16,1-1-16,-22 1 0,0 0 15,1-1-15,-22-20 0,-21 20 16,0 1-16,0 0 0,0-1 0,-21 1 16,-1 0-16,1-1 0,0 22 15,-21 0-15,21 0 0,-22 21 0,22 0 16,-21 0-16,21 21 0,-1 0 0,-20 0 16,21 1-16,0 20 0,0 0 15,-1 1-15,1-1 0,21 0 0,0 1 16,0-1-16,0 21 0,0-20 15,0-22-15,0 21 0,0-21 16,0 22-16,21-22 0,1 0 0,-1-21 16,0 0-16,0 0 0,0 0 15,0 0-15,22-21 0,-22 0 0,0 0 16,0-1-16,0 1 0,-21-21 0,43 21 16,-22-22-16,-21 22 0,0-21 15,21 0-15,-21 20 0,21-20 0,-21 0 16,0 21-16,0-1 0,0 1 15,0 0-15,0 0 0,0 42 32,0 0-32,0 22 15,0-22-15,0 0 0,0 21 0,0-21 16,0 22-16,0-1 0,21-21 16,-21 22-16,0-22 0,22 21 15,-1-21-15,0 0 0,0 1 0,0-22 16,22 0-16,-22 0 0,21 0 15,-21 0-15,22 0 0,-1 0 0,-21-22 16,21 1-16,1 0 0,-22 0 0,21 0 16,-21-22-16,1 22 0,-1 0 15,0-21-15,0 21 0,-21-43 16,0 43-16,0-21 0,0 20 0,0 1 16,0 0-16,0 42 31,-21 0-31,21 1 15,0-1-15,0 0 0,0 0 0,-21 0 16,0 22-16,21-22 0,-22 0 0,22 21 16,0-21-16,0 1 0,-21-1 15,21 0-15,0 0 0,0 0 16,-21-21-16,21-21 16,0 0-1,21 0-15,-21 0 0,21-22 16,1 22-16,-22-21 0,0 21 15,21-22-15,0 22 0,-21-21 0,21 21 16,0-22-16,0 22 0,-21 0 0,22 0 16,-1 0-16,0 21 15,0 0-15,0 0 16,-21 21-16,0 0 0,0 0 0,0 0 16,21 0-16,-21 22 0,0-22 15,22 0-15,-22 21 0,0-20 0,0-1 16,21 0-16,0 0 0,0 0 0,-21 0 15,21 1-15,0-1 0,1-21 16,20 0-16,-21 0 0,0 0 0,22 0 16,-1 0-16,-21-21 0,21-1 15,22-20-15,-22 21 16,-21 0-16,1 0 0,-1-1 0,0-20 16,0 21-16,0-21 0,-21-1 15,21 22-15,-21-42 0,0 41 16,0 1-16,0 0 0,-21 21 31,21 21-31,-21 0 0,21 1 16,-21-1-16,21 0 0,0 21 0,0-21 15,0 1-15,0 20 0,0-21 16,0 0-16,-21 0 0,21 1 0,0-1 16,0 0-16,0 0 15,0-42 16,0 0-15,0 0-16,21-1 0,0 1 16,-21-21-16,21 21 0,0-22 0,1 22 15,-1-21-15,0 0 0,0 20 16,0 1-16,0 0 0,1 0 0,-1 0 16,21 0-16,-21 21 0,0 0 15,1 0-15,-1 21 0,-21 0 16,0 0-16,0 0 0,21 22 0,-21-22 15,0 0-15,0 21 0,21-21 0,-21 1 16,0 20-16,0-21 16,21 0-16,0 0 0,1 1 0,-22-1 15,21 0-15,0-21 0,0 0 0,0 0 16,0 0-16,22 0 0,-22 0 16,0 0-16,0 0 0,22 0 0,-22-21 15,0 0-15,0 21 0,21-22 0,-20 1 16,-1-21-16,0 21 0,0 0 15,0-22-15,22 22 0,-22-21 0,0-1 16,0 22-16,0 0 0,0-42 16,1 63-16,-22-22 0,0 44 31,0-1-31,0 0 16,0 21-16,-22-21 0,22 22 15,-21-22-15,21 0 0,0 21 0,-21-20 16,21-1-16,0 21 0,0-21 15,0 0-15,0 1 0,21-1 16,0-21-16,1 0 0,-1 21 0,0-21 16,21 0-16,1 0 0,-22 0 15,21 0-15,-21-21 0,22 21 0,-22-21 16,21-1-16,-21 1 0,0 0 0,1 0 16,-1 0-16,0-22 0,0 22 15,0-63-15,-21 41 16,0 1-16,0 0 0,0-1 0,0 1 15,-21 21-15,0-22 0,0 22 16,-43 0-16,43 21 0,-21 0 16,21 0-16,-22 0 0,22 21 0,-21 22 15,21-22-15,-1 21 0,-20 0 16,21-20-16,0 20 0,0 0 0,21 1 16,0-1-16,0 0 0,0-21 15,0 22-15,0-22 0,21 21 0,21-21 16,-21 1-16,22-22 0,-22 21 0,21 0 15,0-21-15,1 0 0,20 0 16,-20 0-16,-1 0 0,0 0 16,1-21-16,-1 0 0,0-1 0,1 1 15,-1 0-15,0-21 0,1 21 16,-1-22-16,-21 1 0,21-22 0,-20 22 16,20-21-16,-21-1 0,0 1 0,0-1 15,-21 1-15,22 20 0,-22 1 16,0 0-16,21 20 0,-21 1 0,0 0 15,0 0-15,-21 42 16,-1 0 0,1 22-16,0-1 0,21 0 0,-21 22 15,21 63-15,-21-85 16,21 22-16,-21-1 0,21-21 16,0 1-16,0-1 0,0 0 0,0 1 15,21-22-15,0 21 0,0-21 0,0 1 16,0-1-16,1-21 15,-1 0-15,0 0 0,21 0 0,-21 0 16,1-21-16,20-1 0,-21 1 0,0 0 16,22 0-16,-22 0 0,0-22 15,21 22-15,-42-21 0,21 0 0,-21-1 16</inkml:trace>
  <inkml:trace contextRef="#ctx0" brushRef="#br0" timeOffset="19992.18">8805 7239 0,'0'0'0,"-21"0"16,0 0-16,21 21 0,21-21 31,0 0-31,0 0 0,22 0 16,-22 0-16,21 0 0,1 0 16,-22-21-16,21 21 0,0 0 0,-20-21 15,-1 21-15,0 0 0,-21-21 0,0 0 16</inkml:trace>
  <inkml:trace contextRef="#ctx0" brushRef="#br0" timeOffset="22083.46">11684 6752 0,'-21'0'0,"42"0"0,-42 21 0,0-21 16,-1 22-16,22-1 16,22-21 15,-1 0-31,0 0 15,0 0-15,0 0 0,0-21 0,1-1 16,-1 22-16,0-21 16,0 0-16,0 0 0,-21 0 0,21-22 0,-21 22 15,22 0-15,-22-21 16,0 21-16,0-22 0,0 1 0,0 21 16,0 0-16,0-22 0,-22 22 15,22 0-15,-21 21 0,0 21 31,21 0-31,0 22 0,0-1 16,0 0-16,0 1 0,0-1 0,0 21 16,21-20-16,0 20 0,-21-20 15,22 20-15,-22 1 0,21-22 0,-21 21 16,0-20-16,21 20 0,-21-20 16,21-1-16,-21 0 0,0 1 15,0-1-15,0-21 0,0 0 0,0 0 16,0 1-16,0-1 0,-21-21 15,0 0 1,0 0-16,-1-21 0,1 21 0,0-22 16,0 1-16,0 0 0,0-21 15,-1 21-15,1-22 0,0 22 0,0-21 16,0 21-16,21-1 0,0 1 16,0 0-16,0 42 31,0 0-31,0 1 15,21-1-15,0 0 0,0 0 0,0 21 16,22-20-16,-22-1 0,0 21 0,0-21 16,0-21-16,1 21 0,20 1 15,-21-22-15,21 0 0,-20 0 0,20 0 16,-21 0-16,21 0 0,-20 0 16,20 0-16,0-22 0,-21 1 0,1 0 15,20 0-15,-21 0 0,0-22 0,0 22 16,1 0-16,-1-21 0,-21 21 15,0-22-15,0 22 0,0-21 16,0 21-16,0-1 0,0 1 16,0 0-16,0 42 15,0 0 1,0 1-16,0-1 0,0 0 0,0 0 16,0 21-16,0-20 0,0-1 15,0 21-15,0-21 0,0 0 0,0 1 16,0-1-16,0 0 15,0-42 1,0 0 0,0-1-16,21 1 15,0-21-15,0 21 0,-21 0 0,0-22 16,43 1-16,-43 0 16,21 20-16,-21 1 0,0 0 15,21 21-15,-21-21 0,21 21 0,-21 21 31,21 0-31,-21 0 0,0 1 16,0-1-16,21 0 0,-21 21 0,0 1 16,22-22-16,-22 21 0,0-21 15,21 22-15,0-22 0,-21 0 0,21 0 16,0 0-16,0 0 0,22 1 16,-22-22-16,21 0 15,-21 0-15,22 0 0,-1-22 0,0 1 16,1 0-16,-1 0 0,0 0 0,1 0 15,-1-22-15,0 22 0,-20-21 16,20 21-16,0-22 0,-21 22 0,1-21 16,-1-1-16,0 22 0,-21-21 15,0 21-15,0 0 0,0-1 16,-21 22-16,0 0 16,-1 22-16,1-1 0,0 0 15,0 0-15,0 0 0,21 0 0,0 1 16,0-1-16,0 21 0,0-21 15,0 0-15,0 1 0,0-1 16,21 0-16,0 0 0,-21 0 0,21 0 16,0-21-16,-21 22 0,22-1 15,-44-21 17,1 0-32,0 0 0,0 0 15,0 0-15,0 0 0,-1 0 0,-20 0 16,21 0-16,0 0 15,42 0 17,21 21-32,-21-21 15,1 0-15,-1 0 0,21 0 0,0 0 16,-20 0-16,20 0 0,0 0 0,-21 0 16,22 0-16,-1-21 0,0 0 15,-20 21-15,20-22 0,0 1 16,1 0-16,-22 0 0,0 0 0,21 0 15,-21-22-15,1 22 0,-22 0 16,21 0-16,-21-22 0,0 22 0,0 0 16,0 0-16,0 0 0,0 0 15,0-1-15,0 44 32,-21-1-32,21 0 0,0 21 15,0-21-15,-22 22 0,1-1 16,21 0-16,-21 22 0,0-1 0,21 1 15,0-1-15,0 1 0,0-1 16,-21 1-16,21-1 0,0 22 0,0 0 16,0-22-16,0 43 0,0-21 0,0-22 15,21 22-15,-21 0 0,0-22 16,0 22-16,0-22 0,21-20 0,-21 20 16,21 1-16,-21-22 0,0-21 0,0 21 15,0-20-15,0-1 0,0 0 0,21-42 47,-21 0-47,0-1 16,0 1-16,22-21 0,-22 21 0,0-22 15,0 1-15,0 21 0,0-43 16,0 22-16,21-21 0,-21-1 0,0 1 16,0-22-16,0 0 0,0 1 0</inkml:trace>
  <inkml:trace contextRef="#ctx0" brushRef="#br0" timeOffset="22420.27">13970 7260 0,'0'-63'16,"0"126"-16,0-169 0,0 64 0,0 21 16,0-21-16,0-1 0,0 22 0,0 0 15,0 0-15,0-22 0,0 22 0,0 0 16,0 0 0,0 0-16,21 0 0,0 21 0,0-22 15,22 22-15,-22 0 0,21 0 16,-21 0-16,1 0 0,20 0 0,-21 22 15,21-1-15,-20 0 0,-1 0 0,0 0 16,0 0-16,0 22 0,-21-22 16,0 21-16,0 1 0,0-22 0,-21 21 15,0 0-15,-21-20 0,20 20 16,-20-21-16,21 0 0,-21 22 0,-1-22 16,22 0-16,-21-21 0,21 21 0,-1-21 15,1 0-15,0 0 31,42-21-15,-21 0 0,21 0-16,1-1 0,-1 1 0,21 0 15,-21 0-15</inkml:trace>
  <inkml:trace contextRef="#ctx0" brushRef="#br0" timeOffset="23480.66">14647 7112 0,'0'0'0,"21"0"0,1 0 16,-1-21-16,0 21 16,0-21-1,0 0-15,0 21 0,1-22 0,-1 1 16,0 0-16,0 0 0,0 0 16,0 0-16,1-1 0,-22 1 15,0 0-15,0 0 0,0 0 0,0 0 16,-22 21-1,1 0-15,0 21 16,0-21-16,0 21 0,0 21 0,-1-21 16,1 1-16,0 20 0,21-21 15,0 21-15,0 1 0,0-1 0,0 0 16,0-20-16,0 20 0,0-21 16,0 0-16,21 22 0,0-43 15,1 21-15,-1 0 0,21-21 0,-21 0 16,22 0-16,-1 0 0,-21-21 15,21 0-15,1 21 0,-1-22 0,0-20 16,1 21-16,-1 0 0,-21-22 0,22 22 16,-1-21-16,-21 0 0,0 20 15,0-20-15,1 0 0,-1 21 0,-21-22 16,0 22-16,21 21 0,-21-21 16,21 21-16,0 0 0,-21 21 15,0 0 1,0 0-1,0 1-15,0-1 16,21-21 15,-21-21-15,0-1-16,0 1 16,-21 0-1,0 21 1,0 0-1,0 0-15,0 0 0,-1 21 16,22 0-16,-21 1 16,21-1-16,0 0 15,-21 0-15,21 0 0,0 22 0,0-22 16,0 0-16,0 21 0,0-21 0,0 22 16,0-22-16,21 0 0,0 21 15,1-20-15,-1-1 0,0 0 0,21 0 16,-21-21-16,1 21 0,20-21 15,-21 0-15,0 0 0,22 0 0,-22 0 16,21 0-16,-21 0 0,0-21 0,1 0 16,-1 0-16,21 0 0,-21-22 15,0 1-15,1 0 0,-1-1 0,-21 1 16,21 0-16,0-22 0,0 1 0,0-1 16,1 1-16,-1-22 15,0 21-15,0 1 0,0-1 0,0 1 16,1 21-16,-22-1 0,0 1 15,21 21-15,-21 0 0,0-1 0,-21 22 32,-1 22-32,1 20 0,21-21 15,-21 21-15,0 1 0,0 20 0,21-20 16,0 20-16,-21 1 0,-1-22 16,22 21-16,-21-20 0,21-1 0,0 22 15,0-22-15,0 0 0,0 1 0,0-1 16,0-21-16,0 21 0,0 1 15,0-22-15,0 0 0,0 0 16,0 0-16,21 1 0,1-1 0,-1-21 16,0 0-16,0 0 15,0 0-15,0 0 0,1 0 16,-1 0-16,0-21 0,0 21 0,0-22 16,0 1-16,1 0 0,-1 0 15,0 0-15,-21 0 0,0-1 0,21 1 16</inkml:trace>
  <inkml:trace contextRef="#ctx0" brushRef="#br0" timeOffset="23735.52">16023 6837 0,'0'0'0,"21"0"31,0 0-31,1 0 15,20 0-15,-21 0 0,21-21 0,1 21 16,-1 0-16,0 0 0,22-21 16,-22 21-16,1 0 0,-1 0 0,0-22 15,1 22-15,-22 0 0,21-21 16,-21 21-16,0 0 0,-21-21 16,-21 21-1,-21 0-15,0 0 16,-1 0-16</inkml:trace>
  <inkml:trace contextRef="#ctx0" brushRef="#br0" timeOffset="25231.63">2371 9504 0,'0'0'16,"0"-21"-16,-22 21 15,22-21 1,0-1-16,0 1 16,0 0-1,22 21-15,-1-21 16,0 21-16,0 0 15,0 0-15,0 0 0,22 0 0,-22 0 16,0 0-16,0 0 0,0 0 16,1 0-16,-1 21 0,0 0 0,-21 0 15,0 1-15,0 20 0,0-21 16,0 21-16,-21-20 0,0 20 0,-1-21 16,1 21-16,0-20 0,0 20 15,0-21-15,0 0 0,-1 0 16,1 1-16,0-22 15,21-22 32,21 22-31,0-21-16,1 21 16,-1-21-16,0 21 0,21-21 0,-21 21 15,22 0-15,-22 0 0,21 0 16,1 0-16,-22 0 0,21 21 0,-21 0 15,22 0-15,-22 1 0,0-1 16,-21 21-16,0-21 0,0 0 0,0 22 16,0-22-16,0 21 0,-21-21 15,-22 22-15,22-22 0,-21 21 16,21-21-16,-22 22 0,1-22 0,-21 0 16,20 0-16,1-21 0,0 21 15,-1-21-15,-20 0 0,42 0 16,-22 0-16,1-21 0,21 0 0,-22 21 15,22-21-15,0 0 0,0 0 16,0 21-16,0-22 0,-1 1 0,22 0 16,0 0-16,0 0 15,22 21 17,-1 0-17,0 0-15,0 0 0,0-21 16,0 21-16</inkml:trace>
  <inkml:trace contextRef="#ctx0" brushRef="#br0" timeOffset="25591.42">3323 9927 0,'0'21'0,"0"-42"0,21 42 31,-21-42-31,21 21 0,-21-21 16,0 0-16,22 21 0,-1-21 0,-21 0 16,0-1-16,0 1 15,-21 21 1,-1 0-16,1 0 0,0 0 15,0 0-15,0 21 0,0-21 0,-1 22 16,1-1-16,21 0 16,-21 0-16,21 0 15,0 0 1,21-21-16,0 0 16,1 0-16,-1 0 0,0-21 0,0 21 15</inkml:trace>
  <inkml:trace contextRef="#ctx0" brushRef="#br0" timeOffset="26479.92">5546 9335 0,'0'-22'0,"21"1"15,-21 0-15,21 21 16,-21-21-16,0 0 0,0 0 16,0-1-16,0 1 15,-21 0 1,0 21 0,-1 0-16,1 0 15,0 0-15,0 0 0,0 0 0,0 21 16,-1 0-16,-20 1 0,21-1 15,0 0-15,0 21 0,-1-21 0,1 22 16,21-1-16,0 22 0,-21-22 0,21 21 16,0-20-16,0 20 0,0-20 15,0 20-15,0-21 0,0 1 0,0-1 16,21-21-16,-21 0 0,21 1 16,22-1-16,-22 0 0,0 0 15,21-21-15,-20 0 0,20 0 0,-21 0 16,21 0-16,1 0 0,-22-21 15,21 0-15,1 0 0,-22-1 0,21 1 16,0 0-16,1 0 0,-22-21 16,0 20-16,0-20 0,0 0 0,1 21 15,-22-22-15,0 1 0,0 0 16,0-22-16,0 22 0,0-1 0,-22 1 16,1 0-16,0 21 0,-21-22 15,-1 22-15,22 0 0,-21 0 0,0 0 16,-1 21-16,1 0 0,0 0 15,20 0-15,-20 0 0,0 0 16,21 21-16,-22 0 0,22 0 0,0 0 16,0 22-16,0-22 0,21 21 15,0-21-15,0 22 0,0-22 0,0 21 16,0 0-16,0-20 0,0-1 0,21 21 16,0-21-16,21-21 0,-21 21 15,22-21-15,-22 0 0,21 0 0,1 0 16</inkml:trace>
  <inkml:trace contextRef="#ctx0" brushRef="#br0" timeOffset="26800.74">6308 9250 0,'0'-21'16,"-22"21"-1,22 21-15,0 0 0,-21 0 16,21 0-16,0 1 0,-21 20 0,21 0 16,0-21-16,0 22 0,0 20 15,0-20-15,0-1 0,0 0 16,0 22-16,-21-22 0,21 0 0,-21 1 16,21-1-16,-21-21 0,21 22 15,0-22-15,0 0 0,0 0 0,0 0 16,0-42 15,0 0-31,0 0 16,21 0-16,0-22 0,0 22 15,-21-21-15,21-1 0</inkml:trace>
  <inkml:trace contextRef="#ctx0" brushRef="#br0" timeOffset="27203.61">6604 9250 0,'21'0'0,"-42"0"0,42-21 0,-42 21 47,0 21-47,0 0 0,-1-21 16,-20 21-16,21 0 0,0 1 0,0-22 16,-22 21-16,22 0 0,0 0 15,0 0-15,0-21 0,-1 21 0,22 1 16,-21-22-16,0 21 0,21 0 31,0 0-31,0 0 16,21 0-16,0 1 15,1 20-15,-1-21 0,0 0 16,0 0-16,0 1 0,22 41 16,-22-42-16,21 22 0,-21-22 15,0 0-15,1 0 0,-1 0 0,0 0 16,0 1-16,0-1 0,0 0 0,1-21 15,-1 21-15,0-21 16,-21 21-16,21-21 0,0 0 0,0 0 31,-21-21-15,0 0-16,22 0 16,-22 0-16,21-1 0</inkml:trace>
  <inkml:trace contextRef="#ctx0" brushRef="#br0" timeOffset="28869.66">8213 9673 0,'21'0'0,"0"0"15,-21-21-15,0 0 16,0 0-16,21 21 15,-21-21-15,0-1 0,0 1 0,0 0 16,0 0-16,0 0 0,0 0 0,0-1 16,0 1-16,0 0 0,0-21 15,-21 21-15,0-1 0,0-20 0,-1 21 16,1 0-16,0 0 0,-21-1 16,21 22-16,-1 0 0,-20 0 0,21 0 15,-21 0-15,-1 22 0,22-1 0,-21 0 16,-1 0-16,1 21 0,21 1 15,-21-1-15,20 22 0,1-22 16,-21 21-16,42-20 0,0 20 16,0-20-16,0-1 0,0 0 0,0 1 15,21-22-15,0 0 0,22 0 0,-22 0 16,21-21-16,0 0 0,1 0 16,-1 0-16,0 0 0,1 0 0,-1-21 15,0 0-15,-20 0 0,20 0 0,0-1 16,-21-20-16,22 21 0,-22-21 15,0-1-15,0 1 0,-21 0 0,0-1 16,0 1-16,0 0 0,0-1 16,0 22-16,0 0 0,0 0 0,0 0 15,0 42 17,0 0-32,0 0 0,0 0 0,0 22 15,0-22-15,0 21 0,0 0 0,0 1 16,0-22-16,0 21 0,0-21 15,21 1-15,1-1 0,-1 0 0,0 0 16,0 0-16,0-21 0,22 0 0,-22 0 16,21 0-16,-21 0 15,22-21-15,-1 0 0,-21 0 0,21 0 0,1-1 16,-22-20-16,0 21 0,21-21 16,-20 20-16,-1-20 0,-21 0 0,0 21 15,0-22-15,0 22 0,0-21 0,0 21 16,0-1-16,0 1 15,0 42 1,0 1-16,-21 20 16,21-21-16,-22 0 0,22 22 15,0-1-15,-21 0 0,21 1 0,0-22 16,-21 21-16,21 0 0,0-20 0,0-1 16,0 0-16,0 0 0,0 0 15,21-21 1,0 0-16,1-21 0,-22 0 15,21 0-15,-21 0 0,21-1 16,0-20-16,-21 21 0,21-21 16,0-1-16,1 22 0,-22-21 15,21 21-15,0-22 0,-21 22 0,21 0 16,0 0-16,0 21 16,1 0-16,-22 21 15,21 0-15,0 0 0,-21 22 0,21-22 16,0 21-16,0 0 0,-21-20 0,22 20 15,-1-21-15,0 21 0,0-20 16,0-1-16,0 0 0,1-21 16,-1 0-16,0 0 0,0 0 0,0 0 15,0 0-15,-21-21 0,43 0 16,-22-1-16,0 1 0,0 0 16,0-21-16,22 21 0,-22-22 0,21 1 15,1 0-15,-1 20 0,0-20 16,1 0-16,-1-1 0,0 1 0,-21 21 15,22 0-15,-1 0 0,0-1 16,1 22-16,-22 0 0,0 0 0,21 0 16,-42 22-16,22-1 0,-22 0 0,21 0 15,-21 0-15,0 0 0,0 22 16,0-22-16,0 0 0,0 21 0,0-20 16,21-1-16,-21 0 0,0 0 0,21-21 15,-21 21-15,21-21 16,0 0-1,-21-21-15,0 0 16,0 0-16,0 0 16,0-1-16,0 1 0,0 0 15,-21-21-15,0 21 0,0-1 0,0 1 16,0 0-16,-1 21 0,1-21 16,0 0-16,0 21 0,0 0 0,0 0 15,-1 0-15,-20 0 0,21 0 0,0 0 16,-22 21-16,22-21 0,0 42 15,-21-21-15,21 1 0,21 20 0,-22-21 16,1 21-16,0 1 0,21-1 16,0 0-16,-21-20 0,21 20 15,0-21-15,0 21 0,0-20 0,0 20 16,21-21-16,0 0 0,0-21 0,1 21 16,-1 1-16,0-22 0,21 0 15,-21 0-15,22 0 0,-22 0 0,21-22 16,1 1-16,-22 0 0,21 0 0,0 0 15,-20-22-15,20 1 16,-21 0-16,0-1 0,22 1 0,-22 0 16,0-22-16,0 22 0,-21-22 0,0 1 15,0-1-15,21 1 0,-21-1 16,0 1-16,0 21 0,0-1 0,0 1 0,0 0 16,0 20-16,0 1 0,0 42 31,0 1-31,-21 20 0,21 0 0,0 22 15,-21-1-15,21 1 0,0-22 16,0 22-16,0-22 0,0 21 0,0-20 16,0 20-16,0-20 0,0-1 0,21 0 15,-21 1-15,21-22 0,0 21 16,1-21-16,-1-21 0,0 21 0,0-21 16,21 0-16,-20 0 0,20-21 15,-21 21-15,0-21 0,22-21 0,-22 21 16,21-1-16,-21-20 0,0 21 15</inkml:trace>
  <inkml:trace contextRef="#ctx0" brushRef="#br0" timeOffset="31747.87">12213 9525 0,'0'0'0,"0"21"0,21 0 15,-21 1-15,21-1 0,-21 0 16,0 0 0,0-42 30,0 0-46,0-22 0,0 22 0,0-21 16,22 21-16,-1-22 0,-21 1 16,21-21-16,0 20 0,0-20 0,0 20 15,1-20-15,20-1 0,-21 1 0,21-1 16,1 22-16,-1 0 0,0-1 16,1 22-16,-1 0 0,0 21 15,1 0-15,-1 0 0,0 0 0,-20 21 16,-1 0-16,0 22 0,-21-22 15,0 0-15,0 0 0,0 22 0,0-22 16,0 0-16,0 0 0,0 0 16,0-42 15,0 0-15,0 0-16,0 0 0,0-1 0,0 1 15,0 0-15,0-21 0,-21 21 16,0-1-16,-1 1 0,-20 0 0,21 0 15,0 0-15,0 21 0,-1 0 16,-20 0-16,21 0 0,0 21 16,0 0-16,-1 0 0,-20 22 0,21-1 15,0 0-15,21 1 0,-21 20 16,-1-21-16,1 22 0,21-1 0,0-20 16,0 20-16,0-20 0,0 20 0,0-21 15,0 1-15,21-1 0,-21 0 16,43-20-16,-22 20 0,0-21 0,21 0 15,1-21-15,-1 0 0,0 0 0,1 0 16,-1 0-16,0 0 0,1 0 16,-1-21-16,0 0 0,1 0 0,-1 0 15,0-22-15,1 22 0,-22-21 16,21-1-16,-21 1 0,22 0 16,-22-1-16,21 1 0,-21 0 0,22-22 15,-22 22-15,21 0 0,-21-1 0,1 1 16,41 0-16,-42 20 15,0 1-15,22 21 0,-22 0 0,0 0 16,-21 21-16,21 1 0,0-1 16,1 0-16,-1 0 0,0 21 0,-21 1 15,21-22-15,0 21 0,0 22 16,1-43-16,-1 21 0,0-21 16,-21 1-16,0-1 0,21-21 15,0 0-15,-21-21 31,0-1-31,0 1 16,0 0-16,0 0 0,0 0 0,0 0 16,0-22-16,-21 22 0,0-21 15,21-1-15,-21 22 0,0-21 0,-1 0 16,1 20-16,0 1 0,-42-21 16,41 42-16,1 0 0,0 0 15,0 21-15,-21-21 0,20 21 16,1 22-16,0-22 0,0 21 0,-21 0 15,20 1-15,1-1 0,0 22 16,21-22-16,-21 0 0,21 1 0,-21-1 0,21-21 16,0 21-16,0 1 15,0-22-15,21 21 0,0-21 0,0 1 16,0-1-16,1-21 0,-1 0 0,21 0 16,-21 0-16,22 0 0,-22 0 15,21 0-15,-21-21 0,22-1 0,-1 1 16,-21 0-16,21-21 0,-20 21 0,20-1 15,-21-20-15,0 21 0,0-21 16,1 20-16,-22-20 0,0 0 0,0-1 16,0 22-16,0-21 0,0 21 15,0 0-15,0-1 0,-22 1 0,1 21 16,0 21 0,21 1-16,-21-1 0,21 0 15,-21 21-15,21 1 0,0-22 16,0 21-16,0-21 0,0 22 0,0-22 15,0 21-15,21-21 0,0 22 0,0-22 16,0 0-16,1-21 0,20 21 16,-21-21-16,21 0 0,1 0 15,-1 0-15,0 0 0,1 0 0,-1-21 0,-21 0 16,22 0-16,-1-1 0,-21 1 16,21 0-16,-20 0 0,20 0 15,-21-22-15,0 22 0,0-21 0,-21 0 16,0-1-16,22 1 0,-22 0 15,0 20-15,0-20 0,0 21 0,0 0 16,0 42 0,0 0-1,-22 21-15,1-20 0,21 20 0,0-21 16,-21 21-16,21 1 0,-21-1 16,0-21-16,21 22 0,0-22 0,0 21 15,-21 0-15,21-20 0,0-1 16,21-42 15,0 21-31,-21-22 0,21 1 16,0 0-16,0 0 0,-21-21 15,22 20-15,-1-20 0,-21 21 16,21-21-16,0-1 0,0 22 0,-21-21 16,21 21-16,1-1 0,-1 1 15,0 21 1,0 21-16,-21 1 0,0-1 15,0 0-15,21 21 0,-21-21 16,21 22-16,1-22 0,-22 0 0,0 21 16,21-20-16,0-1 0,0 0 0,0 0 15,-21 0-15,21 0 0,1-21 16,20 0-16,-21 22 0,0-22 16,0 0-16,22 0 0,-22 0 0,0 0 15,0-22-15,0 1 0,1 21 16,20-21-16,-21 0 0,0 0 0,0 0 15,22-43-15,-22 43 0,0-21 16,0-1-16,22 1 16,-22 21-16,0-22 0,0 22 0,0-21 0,0 21 15,1 0-15,-1 21 0,0 0 16,0 0-16,0 21 16,-21 0-1,0 0-15,0 0 0,0 0 16,0 1-16,0-1 0,0 0 15,0-42 32,0 0-31,0-1-16,0 1 0,0 0 0,0 0 16,0 0-16,0 0 0,-21-1 0,21 1 15,-21 0-15,0 21 16,0 0-16,-1 0 0,1 0 15,0 21-15,0 0 16,0 1-16,0 20 0,21-21 16,-22 21-16,1-20 0,0 20 0,0 21 15,21-20-15,-21-1 16,21-21-16,0 22 0,0-22 0,0 0 16,0 21-16,0-21 0,21 1 0,21-1 15,-21 0-15,22 0 0,-22 0 16,21-21-16,1 21 0,-1-21 15,0 0-15,1 0 0,-1 0 0,0 0 0,1 0 16,-1-21-16,0 0 0,1 0 16,-22 21-16,21-42 0,0 20 15,1 1-15,-22-21 0,21 21 0,-21-22 16,1 1-16,-1 21 0,21-21 16,-21-22-16,0 22 0,-21 21 15,0-22-15,0 22 0,-21 21 31,0 0-31,0 0 0,0 21 0,0 0 16,-1 1-16,1-1 0,0 0 16,0 21-16,0-21 0,21 22 15,0-22-15,-21 21 0,21-21 0,0 22 16,0-22-16,0 0 0,0 0 0,0 22 16,0-22-16,21 0 0,0-21 0,0 21 15,0 0-15,0-21 0,22 0 16,-22 0-16,21 0 0,-21 0 15,22 0-15,-1 0 0,-21 0 0,22-21 16,-22 0-16,21 21 0,0-21 0,-20-22 16,20 22-16,-21 0 0,21-21 15,-20-1-15,-1 1 0,0 0 0,0-1 16,0-20-16,0-1 0,22-63 16,-22 64-16,0-1 0,-21 1 15,0 21-15,21-1 0,-21-20 16,0 20-16,0 22 0,0 0 15,0 0-15,-21 21 16,0 21-16,0 0 16,0 0-16,21 22 15,-22-22-15,22 21 0,-21 1 0,0 20 16,21-21-16,0 22 0,-21-22 0,21 22 16,0-22-16,-21 0 0,21 22 15,0-22-15,0 1 0,0-22 0,0 42 16,0-20-16,0-22 0,21 0 15,0 0-15,-21 0 0,21-21 16,0 21-16,1-21 0,-1 0 0,0 0 16,0 0-16,0 0 0,0 0 0,1 0 15,-1 0-15,0 0 0,21-21 16,-21 21-16,1-21 0,-1 21 0,0-21 16,0 21-16,0-21 0,-21 0 15,21 21-15,-21-22 16,0 1-16,0 0 15</inkml:trace>
  <inkml:trace contextRef="#ctx0" brushRef="#br0" timeOffset="31931.77">17208 9335 0,'-21'0'0,"21"21"31,-21-21-31,0 0 47,0 0-32</inkml:trace>
  <inkml:trace contextRef="#ctx0" brushRef="#br0" timeOffset="33815.66">13314 11261 0,'0'0'0,"0"-21"16,0-1-16,21 1 15,0 21-15,-21-21 0,21 0 16,0 0-16,-21 0 16,0-1-16,0 1 15,22 0-15,-22 0 0,0 0 16,0 0-16,0-1 31,-22 22 0,22 22-15,0-1-16,0 0 0,-21 0 16,21 0-16,-21 0 0,21 22 15,0-22-15,0 21 0,0 1 0,0-1 16,0-21-16,0 21 0,0 1 0,0 20 16,0-20-16,0-1 15,0 0-15,0 1 0,0-1 0,0 0 0,0 1 16,0 20-16,0-21 0,0 22 15,21-22-15,-21 22 0,21-1 16,-21-20-16,0 20 0,0 1 0,0-22 16,0 0-16,22 22 0,-22-22 15,0 22-15,21-22 0,-21 0 0,0 22 16,0-1-16,21-20 0,-21 20 16,21 1-16,-21-1 0,0 1 0,0-22 15,21 21-15,-21 1 0,21-22 0,-21 22 16,0-1-16,0 1 0,0-1 15,0 1-15,22-1 0,-22 1 0,0-1 16,0 1-16,0-1 0,0 1 16,0-1-16,0 1 0,0-1 15,0 1-15,0 20 0,0-20 0,0-1 16,0 1-16,0 21 0,0-22 16,0 1-16,0-1 0,0 1 0,0-1 15,0 1-15,0-1 0,0 1 0,0-1 16,0 1-16,-22-1 0,22 1 15,0-1-15,0 1 0,0-1 0,-21 1 16,21-1-16,-21 1 0,21-22 16,-21 21-16,21 1 0,-21-1 0,21 1 15,0-1-15,0 1 0,0-22 0,-21 22 16,21-22-16,0 22 0,0-22 16,0 0-16,0 22 0,0-22 15,0-21-15,0 22 0,0-1 0,0 0 16,0-21-16,0 1 0,0-1 15,0 0-15,0-42 32,0 0-32,0-1 0,0 1 0,0-21 15,0 0-15,0-22 0,0 22 0,0-22 16,-22 1-16</inkml:trace>
  <inkml:trace contextRef="#ctx0" brushRef="#br0" timeOffset="36627.97">13441 11070 0,'0'-21'62,"21"21"-15,0 0-31,0 0-16,0 0 0,1-21 0,-1 21 16,21 0-16,-21 0 0,0 0 0,1 0 15,20 0-15,-21 0 0,21 0 16,-20 0-16,20 0 0,0 0 0,-21 0 15,22 0-15,-1 0 0,0 0 0,1-21 16,-1 21-16,0 0 0,1 0 16,-1 0-16,22 0 0,-22 0 0,0 0 15,1 0-15,20 0 0,-21 0 0,1 0 16,-1 0-16,22 0 0,-22 0 16,21 0-16,-20-21 0,20 21 15,-20 0-15,20 0 0,-21 0 16,22 0-16,-1 0 0,1 0 0,-1-22 15,1 22-15,-1 0 0,1 0 0,-1 0 16,1-21-16,-1 21 0,1 0 16,21 0-16,-22 0 0,22 0 15,-22-21-15,22 21 0,-22 0 0,22 0 16,0 0-16,-22 0 0,1 0 0,20 0 16,-41 0-16,20 0 0,1 0 0,-1-21 15,-20 21-15,20 0 0,1 0 16,-22 0-16,21 0 0,1 0 15,-1 0-15,1-21 0,-1 21 0,1 0 16,21 0-16,-22 0 0,1 0 16,-22-21-16,21 21 0,1 0 0,-22 0 15,22 0-15,-22 0 0,22 0 0,-1 0 16,-21 0-16,22-22 0,-1 22 16,-20 0-16,20 0 0,1 0 0,-1 0 15,1-21-15,-1 21 0,1 0 16,-1 0-16,22 0 0,-22 0 0,22-21 15,-21 21-15,20 0 0,1 0 0,-22 0 16,22 0-16,0 0 16,-1 0-16,-20 0 0,-1-21 0,22 21 15,-21 0-15,-22 0 0,21 0 0,-20-21 16,-1 21-16,22 0 0,-22 0 16,0-21-16,1 21 0,-1 0 0,-21 0 15,21-22-15,1 22 0,-22-21 16,0 21-16,21 0 0,-20-21 0,-1 21 15,0 0-15,0 0 0,0-21 16,0 21-16,1 0 0,-22-21 16,0 42 15,0 0-15,0 0-16,0 0 0,0 1 15,0-1-15,0 0 0,0 0 16,0 0-16,0 22 0,0-22 0,0 0 15,0 0-15,0 0 0,-22 22 0,22-22 16,-21 21-16,0-21 0,21 22 16,0-1-16,-21 0 0,21-21 0,-21 22 15,0-1-15,21 22 0,0-22 16,0 0-16,0 1 0,-22-1 0,22 0 16,0 1-16,0 20 0,0-21 0,0 1 15,0 20-15,0 1 0,0-1 16,0 1-16,0-1 0,0 1 15,0-1-15,22 1 0,-22-1 0,0 1 16,0-1-16,0 22 0,0-22 16,0 1-16,0 21 0,0-22 0,0 1 15,21 20-15,-21-20 0,0-1 0,0 1 16,21-1-16,-21 1 0,0-1 16,0 1-16,0-1 0,0 1 0,0-1 15,0 22-15,0-22 0,0 1 16,0-1-16,0-20 0,0 20 0,0 1 15,-21-1-15,21 1 0,-21-1 0,-1 1 16,22-1-16,-21 1 0,21-1 16,0 1-16,-21-1 0,0 1 15,21-22-15,-21 22 0,21-1 0,0-21 16,-21 22-16,21-1 0,-22 1 16,22-1-16,-21 1 0,21-1 0,0-20 15,0 20-15,0 1 0,0-22 16,0 22-16,-21-22 0,21 0 0,0 22 15,-21-22-15,21 0 0,0 1 16,0 20-16,0-20 0,0-1 0,0 0 16,-21 1-16,21-1 0,0 0 0,-21 1 15,21-22-15,0 21 0,0-21 16,0 22-16,0-22 0,0 0 16,0 0-16,0 0 0,0 22 0,0-22 15,-22-21-15,22 21 0,0 0 16,0 0-16,0 0 0,-21 1 0,21-1 15,0 0-15,0 0 16,0 0-16,0 0 16,0 1-1,-21-22-15,21 21 0,-21-21 32,21 21-32,-21-21 15,0 0-15,-1 21 0,1-21 16,0 0-1,0 0-15,0 0 0,0 0 16,-1 0-16,1 0 0,0 0 16,0 0-16,0 0 0,0 0 0,-22 0 15,22 0-15,-21 0 0,21 0 16,-22 0-16,1 0 0,0 0 0,-1 0 16,1 0-16,-22 0 0,22 0 0,-21 0 15,20 0-15,-20 21 0,-1-21 16,22 0-16,-22 0 0,1 0 0,-1 0 15,1 0-15,-1 0 0,1 0 16,21 0-16,-22 0 0,1 0 16,-1 0-16,1 0 0,-1 0 0,1 0 15,-1 0-15,1 0 0,-22 0 16,0 0-16,1 0 0,-1 0 0,-21 0 16,0 0-16,0 21 0,1-21 15,-1 0-15,0 0 0,21 0 0,-21 22 16,22-22-16,-22 0 0,21 21 0,1-21 15,-22 0-15,21 0 0,0 0 16,22 0-16,-22 21 0,1-21 0,-1 0 16,21 0-16,-20 0 0,-1 0 15,0 0-15,22 0 0,-22 0 0,1 0 16,20 0-16,1 0 0,-22 0 16,21 0-16,1 0 0,-1 0 15,22 0-15,-21 0 0,20 0 0,-20 0 16,20 0-16,-20 0 0,21 0 15,-22 0-15,1 0 0,-1 0 0,1 0 16,-1 0-16,1 0 0,-1 0 16,22 0-16,-1 0 0,1 0 0,-21 0 15,20 0-15,1 0 0,21 0 16,-22 0-16,22 0 0,-21 0 0,21 0 16,0 0-16,-1 0 0,1 0 0,0 0 15,0 0-15,0 0 16,0 0 15,-1 0-15,1 0-16,0 0 15,0 0-15,0 0 0,0 0 16,-1 0-16,1 0 16,0 0-16,0 0 15,0 0-15,0 0 16,-1 0-1,1 0-15,21-21 94,0 0-78,0-1-16,0 1 15,0 0-15,21 0 0</inkml:trace>
  <inkml:trace contextRef="#ctx0" brushRef="#br0" timeOffset="37889.37">15007 11663 0,'0'-21'47,"0"0"-16,-21 21 1,0 0-32,0 0 15,-1 0 1,1 0-16,21 21 0,-21 0 15,21 0 1,-21 0-16,21 0 0,0 1 16,0-1-16,0 0 0,0 0 15,0 0-15,0 22 0,0-22 16,0 21-16,0-21 0,0 22 0,0-1 16,0-21-16,0 21 0,0 1 15,0-1-15,0 0 0,0 1 0,0-1 16,0-21-16,0 22 0,21-1 0,-21 0 15,0 1-15,0-22 0,0 21 16,0 0-16,0 1 0,21-1 0,-21 0 16,0 1-16,0-1 0,0 0 15,0 1-15,0-1 0,21 0 16,-21 1-16,22-1 0,-22 0 0,0 1 0,21-1 16,0-21-16,-21 22 15,21-1-15,0-21 0,-21 21 0,0-20 16,21 20-16,-21-21 0,22 21 15,-22-20-15,0 20 0,0-21 0,0 0 16,0 22-16,0-22 0,21 0 0,-21 0 16,0 0-16,0 0 15,0-42 17,0 0-17,0 0-15,0 0 0,0 0 16,0-22-16,0 22 15,0-21-15,0-1 0,0 1 0,0-21 16,0 20-16</inkml:trace>
  <inkml:trace contextRef="#ctx0" brushRef="#br0" timeOffset="40039.24">14965 11726 0,'21'0'62,"0"0"-62,0 0 16,0 0-16,1 0 0,-1 0 16,0 0-16,0 0 0,21 0 0,-20 0 15,-1 0-15,21 0 0,-21 0 0,22 0 16,-22 0-16,21 0 0,-21 0 16,22 0-16,-22 0 0,21 0 0,-21 0 15,0 0-15,22 0 0,-22 0 16,21 0-16,-21 0 0,22 0 15,-22 0-15,21 0 0,1 0 0,-1 0 16,0 0-16,22 0 0,-22 0 16,22 0-16,-1 0 0,1 0 0,-1 0 15,1 0-15,-1 0 0,1 0 16,-1 0-16,-21 0 0,22 0 0,-1 0 16,-20 0-16,-1 0 0,22 0 15,-22 0-15,0 0 0,22 0 0,-22 0 16,22 0-16,-22 0 0,21 0 0,1 0 15,-1 0-15,1 0 0,-1 0 16,1 0-16,-22 0 0,22 0 0,-1 0 16,1 0-16,-22 0 0,22-21 15,-22 21-15,0 0 0,22 0 16,-22 0-16,22 0 0,-22 0 0,21 0 16,-20 0-16,20 0 0,-20-21 15,-1 21-15,21 0 0,-20 0 0,-1 0 16,22 0-16,-22 0 0,0 0 15,1-21-15,-1 21 0,0 0 0,-21 0 16,22 0-16,-22 0 0,21 0 0,-21 0 16,1 0-16,20 0 0,-21 0 15,0 0-15,0 0 0,1 0 0,20 0 16,-21 0-16,0 0 16,0 0-16,1 0 15,-1 0-15,0 0 16,0 0-16,0 0 15,0 0-15,1 0 16,-1 0-16,-21 21 31,0 0-15,0 0-16,0 1 16,0-1-16,0 0 0,0 0 15,0 21-15,0-20 0,0-1 16,0 21-16,0-21 0,0 22 0,0-1 15,0 0-15,0 1 0,0-22 16,0 21-16,21 0 0,-21 1 16,0-22-16,0 21 0,0 1 0,0-22 15,0 21-15,0 0 0,0-20 0,0 20 16,0 0-16,0-21 0,0 22 16,0-1-16,0 0 0,0 1 0,21-1 15,-21 0-15,0 1 0,0-1 16,0 0-16,0 1 0,0-1 0,0 0 15,21-20-15,-21 20 0,0 0 0,0 1 16,21-22-16,-21 21 16,0 0-16,0 1 0,0-22 0,0 21 0,22 85 31,-22-84-31,21-1 0,-21 0 0,0-21 16,0 22-16,0-1 0,0-21 0,0 22 15,0-22-15,0 0 0,0 0 16,0 0-16,0 0 0,0 1 0,0-1 15,-21 0-15,21 0 16,-22-21-16,1 0 0,0 0 16,21 21-16,-21-21 0,0 0 0,0 0 15,-1 0-15,1 0 0,0 0 16,0 0-16,0 0 0,0 0 16,-22 0-16,22 0 0,0 0 0,-21 0 15,20 0-15,-20 0 0,0 21 16,21-21-16,-22 0 0,1 0 0,0 0 15,-22 0-15,-42 22 0,64-22 16,-22 0-16,1 0 0,-1 0 16,1 0-16,-22 21 0,22-21 0,-1 0 15,1 0-15,-1 0 16,22 0-16,-22 0 0,1 0 0,-1 0 0,22 0 16,-21 0-16,-1 0 0,1 0 0,-1 0 15,-21 0-15,22 0 0,-1 0 16,1 0-16,-22 0 0,22 0 15,-1 0-15,1 0 0,-1 0 0,1 0 16,-1 0-16,1 0 0,20 0 16,-20 0-16,-1 0 0,22 0 0,-21 0 15,20 21-15,-20-21 0,20 0 0,-20 0 16,21 0-16,-22 0 0,22 0 16,-22 21-16,22-21 0,-22 0 0,22 0 15,0 0-15,-1 21 0,22-21 16,-21 0-16,21 0 0,0 0 0,-22 0 15,22 0-15,0 0 0,0 0 0,0 0 16,-1 0-16,1 0 16,-21 0-16,21 21 0,0-21 0,-1 0 0,1 0 15,0 0-15,0 0 0,0 0 16,0 0-16,-1 0 0,1 0 16,0 0-16,0 0 15,0 0-15,0 0 16,-1 0-16,1 0 0,0 0 15,0 0-15,0 0 16,0 0 0,-1 0-1,1 0 17,0 0-17,21-21 48,0 0-1,0 0-31,0 0-15,0 0 0,0-1-16,0 1 15,0 0-15,21 0 0,-21 0 16,0-22-16,0 22 0,0 0 16,0-21-16,0 21 0,0-22 0,0 22 15,0-21-15,0 21 0,0-22 0,0 22 16,0 0-16,-21-21 0,21 20 15,0 1-15,0 0 0,0 0 16,0-21-16,0 20 0,0 1 16,0 0-16,0 0 0,0 0 0</inkml:trace>
  <inkml:trace contextRef="#ctx0" brushRef="#br0" timeOffset="40868.85">15557 13314 0,'0'-21'16,"0"42"62,0 0-78,0 0 0,-21 0 16,21 22-16,0-22 0,-21 0 15,21 21-15,0-20 0,0 20 16,0-21-16,0 21 0,0-20 0,0 20 16,0-21-16,0 0 0,0 0 15,21 1-15,-21-1 0,21 0 0,-21 0 16,22-21-16,-22 21 0,21-21 0,0 0 15,0 0-15,0 0 16,0 0-16,1-21 16,-1 21-16,-21-21 0,21 0 15,0 0-15,-21-1 0,21 1 0,-21-21 16,21 21-16,-21-22 0,22 1 16,-22 0-16,0 21 0,0-22 15,0 1-15,0 0 0,0 20 0,0-20 16,-22 21-16,1 0 0,0 0 15,21-1-15,-21 1 0,0 21 0,0 0 16,-1 0-16,1 0 0,0 0 16,0 0-16,0 21 15,21 1-15,-21-1 0,-1-21 0,22 21 16,0 0-16,-21 0 0,21 0 16,-21 1-16,21-1 0,0 0 15,0 0 1,21-21-16,0 0 15</inkml:trace>
  <inkml:trace contextRef="#ctx0" brushRef="#br0" timeOffset="41239.62">16065 13250 0,'0'-21'16,"0"42"15,0 1-15,0-1-16,0 0 16,0 0-16,0 0 0,-21 0 0,21 22 15,-21-22-15,21 0 0,0 21 16,0-20-16,-21-1 0,21 21 0,-21-21 15,21 0-15,0 22 0,0-22 16,0 0-16,0 0 0,0 0 16,0-42 31,0 0-32,0 0-15,21 0 0,0 0 16,0-1-16,-21 1 0,21 0 0</inkml:trace>
  <inkml:trace contextRef="#ctx0" brushRef="#br0" timeOffset="41639.5">16362 13293 0,'0'0'16,"-21"0"15,-1 0-16,1 0-15,0 21 0,0-21 16,0 21-16,0-21 0,-1 21 0,1-21 16,0 0-16,0 21 0,0-21 15,0 22-15,-1-22 0,22 21 16,-21-21 0,21 21-1,0 0-15,0 0 16,21 0-16,1 1 15,-1-1-15,-21 0 0,21 0 0,0 0 16,0-21-16,-21 21 0,21 1 16,1-1-16,-1 0 0,0 0 15,-21 0-15,21-21 0,-21 21 16,21 1 0,-42-22 30,0 0-46,21-22 0,-21 1 0,0 21 16,-22-21-16</inkml:trace>
  <inkml:trace contextRef="#ctx0" brushRef="#br0" timeOffset="42115.23">15113 13166 0,'-21'0'32,"21"21"-17,0 0-15,0 0 0,0 0 16,0 1-16,0 20 0,0-21 16,0 21-16,21 1 0,-21 20 0,21-20 15,-21-1-15,0 21 0,0-20 16,0-1-16,0 0 0,0 1 0,21-1 15,-21 0-15,0-20 0,0-1 16,0 0-16,0 21 0,0-21 16,0 1-16,0-1 15,21-21 1,1-21 0,-22-1-16,0 1 15,0 0-15,0 0 0,21 0 16,-21 0-16,0-1 0,0-20 0</inkml:trace>
  <inkml:trace contextRef="#ctx0" brushRef="#br0" timeOffset="42959.75">15198 13166 0,'0'-21'31,"0"-1"-15,21 22-16,0 0 15,21 0-15,-21 0 0,1 0 16,20 0-16,0 0 0,-21 0 0,22 0 16,-1 0-16,0 0 0,22 0 0,-22 0 15,1 0-15,20 0 0,1 0 16,-1-21-16,1 21 0,84 0 15,-85 0-15,22 0 0,-22 0 16,1-21-16,-1 21 0,1 0 16,-22 0-16,1 0 0,-1 0 0,0 0 15,-21 0-15,22 0 0,-22 0 16,0 0-16,0 0 0,0 0 16,1 0-1,-22 21 1,0 0-16,0 1 15,0-1 1,0 0-16,0 0 0,0 0 16,0 0-16,0 1 15,0-1-15,0 21 0,0-21 0,-22 0 16,22 22-16,0-22 0,0 0 16,0 21-16,0-20 0,0 20 0,0-21 15,0 21-15,0-20 0,0 20 0,0-21 16,0 21-16,0-20 0,0-1 15,0 0-15,0 21 0,0-21 0,0 1 16,0-1-16,0 0 16,0 0-16,-21 0 0,0-21 15,0 21-15,0-21 16,0 0-16,-1 0 16,1 0-16,0 0 0,0 22 15,0-22-15,-22 0 0,22 0 0,-21 0 16,0 0-16,-1 0 0,1 0 15,-22 0-15,1 21 0,21-21 0,-22 0 16,1 0-16,20 0 0,-20 21 16,-1-21-16,22 0 0,-22 0 0,1 21 15,21-21-15,-22 0 0,1 0 0,20 21 16,-20-21-16,20 0 0,1 0 16,0 0-16,21 0 0,-22 0 15,22 0-15,0 0 0,0 0 0,0 0 16,-1 0-1,44 0 32,-1 0-31,0-21-16,0 21 16,0-21-16,0 21 0,22-21 0</inkml:trace>
  <inkml:trace contextRef="#ctx0" brushRef="#br0" timeOffset="43488.12">17018 13166 0,'-21'63'31,"21"-42"-31,0 1 16,0-1-16,0 0 0,0 0 0,0 21 16,0-20-16,0 20 0,0 0 15,0 1-15,-21-1 0,21 0 0,0-21 16,0 22-16,0-1 15,0-21-15,0 22 0,0-22 0,0 0 16,0 21-16,0-21 0,0 1 16,0-1-16,0-42 47,21-1-47,-21 1 15,0 0-15,21 0 0,-21 0 0,0-22 16,0 22-16</inkml:trace>
  <inkml:trace contextRef="#ctx0" brushRef="#br0" timeOffset="44515.53">17018 13145 0,'21'0'31,"0"0"-31,0 0 16,1-22-16,20 22 15,-21 0-15,0 0 0,0 0 0,22 0 16,-22 0-16,21-21 0,1 21 16,-1 0-16,21 0 0,-20 0 15,-1-21-15,22 21 0,-1 0 0,-21 0 16,22-21-16,-1 21 0,-20 0 15,20-21-15,1 21 0,-1 0 0,1 0 16,20-21-16,-20 21 0,-1 0 16,22 0-16,-21 0 0,-1-22 0,1 22 15,-1 0-15,-21 0 0,22 0 16,-22 0-16,1 0 0,-1-21 0,-21 21 16,21 0-16,-20 0 0,20 0 0,-21 0 15,0-21-15,22 21 0,-22 0 16,0 0-16,0 0 0,0 0 0,0 0 15,-21-21 1,22 21-16,-22 21 31,0 0-31,0 0 16,0 1-16,0-1 16,0 0-16,0 0 0,0 0 15,0 0-15,0 1 0,0-1 16,0 0-16,0 21 0,0-21 0,21 1 15,-21-1-15,0 21 0,0-21 16,0 0-16,0 22 0,0-22 0,0 21 16,0-21-16,0 22 0,0-1 15,0-21-15,0 22 0,0-22 16,0 21-16,0-21 0,-21 0 16,21 1-16,-22-1 0,22 0 0,0 0 15,0 0-15,-21 0 0,0 1 16,21-1-1,-21-21-15,21 21 0,-21-21 16,21 21-16,-21-21 0,-1 0 16,1 0-16,0 0 0,0 0 15,0 21-15,0-21 0,-1 0 0,1 0 16,0 0-16,0 0 0,-21 21 16,20-21-16,-20 0 0,21 0 0,-21 0 15,-1 0-15,1 22 0,-22-22 16,1 0-16,21 0 0,-22 0 15,1 0-15,-22 21 0,21-21 0,1 0 16,-1 0-16,1 21 0,-1-21 0,1 0 16,-1 0-16,1 21 0,-1-21 15,1 0-15,-1 0 0,1 0 0,-1 0 16,1 0-16,-22 0 0,22 0 16,-1 0-16,1 0 0,-1 0 0,1 0 15,-1 0-15,1 21 0,20-21 16,1 0-16,0 0 0,-1 0 0,22 0 15,0 0-15,0 0 0,0 0 16,21-21 78,21 21-94,0 0 0,0-21 15,-21 0-15,21 21 0,1-21 0,-1-1 16,0 22-16</inkml:trace>
  <inkml:trace contextRef="#ctx0" brushRef="#br0" timeOffset="44912.93">17420 13314 0,'0'0'0,"0"-21"0,-21 21 15,0 0 1,0 0-16,-1 0 0,1 0 15,0 0-15,0 21 0,0-21 0,0 21 16,-1 0-16,1 0 0,0 1 16,0 20-16,0-21 0,0 21 0,21-20 15,-22 20-15,22 0 0,0-21 16,0 22-16,0-22 0,0 21 0,0-21 16,0 1-16,0 20 0,0-21 0,22 0 15,-1-21-15,0 21 16,-21 1-16,21-22 0,0 0 0,0 21 15,1-21-15,-1 0 0,21 0 16,-21 0-16,0 0 0,1 0 0,20-21 16,-21 21-16,21-22 0,-20 1 0</inkml:trace>
  <inkml:trace contextRef="#ctx0" brushRef="#br0" timeOffset="45388.39">17780 13547 0,'0'-21'15,"0"42"-15,0-64 0,0 22 16,-21 21-16,0 0 0,-1 0 16,1 0-16,0 0 15,0 0-15,0 0 0,0 0 16,-1 21-16,1 1 0,0-1 0,0 0 16,0 21-16,21-21 0,-21 22 15,21-22-15,-22 21 0,22-21 0,0 1 16,0 20-16,0-21 0,0 0 15,0 0-15,0 1 0,22-22 16,-1 0-16,0 0 16,0 0-16,0 0 0,0 0 15,1 0-15,-1 0 0,21-22 0,-21 1 16,0 0-16,1 0 0,-1 0 16,-21 0-16,21-1 0,-21-20 0,21 21 15,-21 0-15,0-22 0,0 22 16,0 0-16,0 0 0,0 0 15,0 0-15,0 42 32,0 0-32,0 0 15,0 0-15,0 0 0,0 1 16,0 20-16,0-21 0,0 0 0,0 0 16,0 1-16,0-1 0,0 0 15,21 0-15,0-21 16,1 0-16,-1 0 15,0 0-15,0 0 0,0-21 16</inkml:trace>
  <inkml:trace contextRef="#ctx0" brushRef="#br0" timeOffset="45924.08">18097 13526 0,'0'21'31,"-21"0"-15,21 0-16,0 0 0,-21 0 15,21 1-15,0-1 0,0 0 16,0 0-16,0 0 0,0 0 16,0 1-16,0-1 0,0 0 15,0 0 1,0-42 15,0 0-15,-21 0-16,21-1 15,0 1-15,0 0 0,0 0 16,0 0-16,0 0 0,0-1 16,0 1-16,0 0 0,0 0 15,21 0-15,0 0 0,0-1 16,1 1-16,-1 21 0,0-21 15,0 21-15,0 0 0,0 0 0,1 0 16,-1 0-16,0 0 0,0 0 16,0 0-16,-21 21 0,0 0 15,21 1-15,-21-1 0,0 0 16,0 0-16,0 0 0,0 0 0,0 1 16,0-1-16,0 0 0,0 0 0,0 0 15,-21 0-15,0 1 0,21-1 16,-21-21-1,42 0 32,-21-21-47,21 21 0</inkml:trace>
  <inkml:trace contextRef="#ctx0" brushRef="#br0" timeOffset="46231.9">18669 13462 0,'0'-21'0,"0"42"0,0-63 15,-21 42 1,0 0 0,-1 21-16,1-21 0,0 21 15,0 0-15,21 0 0,-21 22 0,21-22 16,-21 0-16,21 21 0,-22-20 15,22-1-15,0 0 0,0 0 16,0 0-16,0 0 0,0 1 0,0-1 16,0 0-16,22 0 15,-1-21-15,0 0 0,0 0 16,0 0-16,0 0 0,1 0 16,-1 0-16,0-21 0,0 0 15,0 21-15,0-21 0,-21-1 16,22 22-16</inkml:trace>
  <inkml:trace contextRef="#ctx0" brushRef="#br0" timeOffset="46936.51">18838 13631 0,'21'0'47,"1"0"-32,-1 0 1,0 0-16,-21-21 0,21 21 16,-21-21-16,0 0 0,0 0 15,0 0 1,0-1 0,-21 22-16,0 0 15,0 0-15,-1 0 0,22 22 16,-21-22-16,0 21 0,21 0 0,0 0 15,0 0-15,-21-21 16,21 21-16,0 1 0,0-1 0,0 0 16,0 0-16,0 0 0,0 0 15,0 1-15,0-1 16,21-21-16,0 0 0,0 21 16,1-21-16,-1 0 15,0 0-15,0-21 16,0 21-1,-21-21-15,21-1 0,-21 1 16,0 0-16,22 0 0,-22 0 0,21 0 16,-21-22-16,21 22 0,-21-21 15,0 21-15,0-1 0,0 1 0,21-21 16,-21 21-16,0 0 0,0-1 16,0 1-16,0 0 15,-21 21 32,21 21-47,0 0 16,0 1-16,0-1 0,0 0 15,0 0-15,0 0 0,0 0 0,0 1 16,0 20-16,0-21 0,0 0 16,0 0-16,0 1 0,0-1 0,0 0 15,0 0-15,0 0 16,0 0-16,0 1 0,21-22 15,0 0-15,0 0 16,1 0-16,-1 0 0,0 0 16,0 0-16,0-22 0,0 22 0,1-21 15,-1 0-15,0 0 0,0 0 16,0 0-16</inkml:trace>
  <inkml:trace contextRef="#ctx0" brushRef="#br1" timeOffset="64511.82">13335 12192 0,'21'0'16,"0"0"172,-21-21-173,0 0 16,21 21-15,-21-21-16,22 21 16,-22-22-1,21 22 1,-21-21 0,21 0-1,0 21 16,-21-21-31,0 0 16,21 21 0,-21-21-16,21 21 0,-21-22 31,22 1 0,-1 21-15,-21 21 249,0 1-233,-21-22-32,-1 0 62,22 21-46,0 0-1,-21-21-15,21 21 16,-21-21-16,21 21 16,0 0-1,-21-21-15,0 22 0,21-1 16,-21 0 0,-1-21-1,22-21 95,22 0-110,-22-1 15,21 22 1,-21-21-16,21 21 0,-21-21 15,21 0 1,0 21 0,-21-21-16,21 0 15,1 21 1,-22-22 0,21 22-16,0 0 15,-21-21-15,21 21 16,-21-21-16,21 21 0,0-21 15,1 0 1,-1 21 0,-21-21-16,21 21 0,0 0 15,0-22-15,0 22 16,1 0-16,-1-21 16,0 21-16,0 0 0,0 0 15,0-21-15,1 21 16,-1 0-16,0 0 15,0 0-15,-21-21 0,21 21 16,0 0-16,1 0 0,-1 0 16,0 0-16,0 0 15,0 0-15,0 0 0,1 0 16,-1 0-16,0-21 0,0 21 16,0 0-16,0 0 15,1 0-15,-1 0 16,0 0-16,0 0 15,0 0-15,0 0 0,1 0 16,-1 0-16,0 0 16,0 0-16,0 0 15,0 0-15,1 0 16,-1 0-16,0 0 16,0 21-16,0-21 0,0 0 15,1 0-15,-1 21 0,0-21 16,0 0-16,0 0 0,0 21 15,1-21-15,-1 0 0,0 21 0,0-21 16,0 22-16,0-22 16,1 0-16,-1 0 15,0 21-15,0-21 0,0 0 16,0 21-16,1-21 0,-22 21 16,21-21-16,0 21 0,0-21 15,0 0-15,-21 21 0,21-21 0,1 0 16,-1 22-16,0-22 0,0 21 15,0-21-15,0 21 16,1-21-16,-1 0 0,-21 21 0,21 0 16,0-21-16,-21 21 15,21-21-15,0 22 0,-21-1 16,22 0-16,-1 0 16,0-21-1,-21 21-15,21 0 16,-21 1-16,21-22 15,-21 21-15,21-21 0,-21 21 16,22 0-16,-22 0 16,21-21-16,-21 21 15,0 1-15,0-1 16,21-21-16,-21 21 16,0-42 93,0 0-93,-21 21 15,0 0-31,21-22 15,-22 22-15,1 0 16,0 0 0,21 22-1,-21-22-15,21 21 16,-21-21-16,21 21 0,0 0 16,0 0-16,0 0 15,0 1 1,0-1-1,21-21-15,0 0 16,0 0-16,0 0 16,1 0-16,-1 0 0,0 0 15,0 0-15,-21-21 16,0-1-16,21 22 16,-21-21-16,0 0 0,0 0 15,0 0-15,0 0 16,0-1-16,-21 22 15,21-21-15,-21 21 0,0 0 0,0 0 16,-1 0-16,1 0 16,0 0-16,0 0 0,0 0 15,0 21-15,21 1 16,-22-22-16,22 21 0,-21 0 0,21 0 16,0 0-16,0 0 15,0 1-15,0-1 16,0 0-16,21-21 15,1 0-15,-22 21 0,21-21 16,0 0-16,0 0 16,0 0-16,0 0 0,1 0 15,-1-21-15,-21 0 16,21 0-16,-21-1 0,21 22 16,-21-21-16,0 0 0,0 0 15,0 0-15,0 0 16,0-1-16,-21 22 15,0 0 1,0 0-16,-1 0 16,22 22-16,-21-22 0,21 21 15,-21-21-15,21 21 16,-21 0-16,21 0 0,0 0 16,0 1-16,0-1 15,0 0-15,21 0 16,0-21-16,0 0 0,1 0 15,-1 0-15,0 0 16,0-21-16,0 0 16,-21 0-16,21-1 15,-21 1-15,0 0 0,22 21 16,-22-21-16,0 0 0,0 0 16,0-1-16,0 1 0,-22 21 0,22-21 15,-21 21-15,0 0 0,21-21 16,-21 21-16,0 0 0,0 0 15,-1 21-15,1 0 16,21 0-16,-21 1 16,21-1-16,0 0 0,0 0 15,0 0-15,0 0 0,0 1 16,0-1-16,0 0 0,21-21 16,-21 21-16,21-21 15,1 0-15,-1 0 0,0 0 16,0 0-16,0 0 15,0 0-15,-21-21 0,22 21 16,-22-21-16,21 0 0,-21-1 16,0 1-16,21 0 0,-21 0 15,0 0-15,0 0 0,0-1 16,0 1-16,-21 0 0,0 21 16,21-21-16,-22 21 15,1 0-15,0 0 0,0 0 16,0 0-16,0 0 0,21 21 15,-22 0-15,22 0 16,0 1-16,-21-1 0,21 0 16,0 0-16,0 0 0,0 0 15,0 1-15,0-1 0,0 0 16,21 0-16,1-21 16,-1 21-16,0-21 15,0 0-15,0 0 0,0-21 16,1 21-16,-22-21 0,0 0 15,21 21-15,-21-21 0,21-1 16,-21 1-16,0 0 0,0 0 16,0 0-16,0 0 0,0-1 15,0 1-15,-21 21 0,0 0 16,-1 0 0,1 0-16,0 0 15,0 21-15,0 1 16,21-1-16,0 0 0,0 0 0,-21 0 15,21 0-15,0 1 16,0-1-16,0 0 0,0 0 16,21 0-16,0-21 15,0 0-15,0 0 16,0 0-16,1 0 0,-1 0 16,-21-21-16,21 0 15,0 0-15,-21 0 16,0-1-16,0 1 0,0 0 15,0 0-15,0 0 16,0 0-16,-21 21 0,0 0 16,0 0-16,-1 0 15,1 0-15,0 0 0,0 21 16,0-21-16,21 21 0,-21 0 0,-1 0 16,22 0-16,0 1 15,0-1-15,0 0 0,0 0 16,22-21-16,-1 0 15,0 0-15,0 0 0,0 0 16,0 0-16,1 0 0,-1-21 31,0 0-31,-21 0 16,0-1-16,0 1 0,0 0 16,-21 21-16,0-21 15,-1 0-15,1 21 0,0 0 16,0 0-16,0 0 15,0 0-15,-1 21 16,22 0-16,0 0 0,0 0 16,0 1-16,0-1 15,0 0-15,0 0 16,22-21-16,-22 21 0,21-21 0,0 0 16,0 0-1,0 0-15,0 0 0,1-21 16,-1 21-16,-21-21 0,0 0 15,0 0-15,0-1 16,0 1-16,0 0 0,-21 0 16,-1 21-16,1-21 0,0 21 15,0 0 1,0 0-16,21 21 16,0 0-16,0 0 15,0 0-15,0 1 0,0-1 16,0 0-16,0 0 0,0 0 31,21-21-31,0 0 16,0 0-16,-21-21 31,0 0-15,-21 21 15,0 0-16,0-21-15</inkml:trace>
  <inkml:trace contextRef="#ctx0" brushRef="#br1" timeOffset="69595.31">3831 11494 0,'21'0'15,"-21"-22"-15,0 1 16,0 0-16,0 0 16,0 0-1,0 0-15,0-1 0,0 1 16,-21 0-16,0 0 0,21 0 16,-21 21-16,0-21 0,-22-1 0,22 1 15,0 21-15,-21 0 0,20 0 16,-20 0-16,21 0 0,-21 0 0,-1 0 15,1 21-15,21 1 0,-22-1 16,1 0-16,21 0 0,0 21 0,0-20 16,-1 20-16,1 0 0,21 1 15,-21-1-15,21-21 0,0 21 16,0 1-16,0-22 0,0 21 16,21-21-16,0 1 0,1-1 0,-22 0 0,21 0 15,0 0-15,21-21 16,-21 21-16,1-21 0,-1 0 0,0 0 15,0 0-15,21 0 0,-20 0 16,-1 0-16,0 0 0,0 0 0,21 0 16,-20-21-16,-1 0 0,0 0 15,0 0-15,21 0 0,-20-1 0,-1-20 16,0 21-16,0-21 0,0-1 16,-21 1-16,21-22 0,1 22 0,-22-21 15,0-1-15,0 22 0,0-1 16,0-20-16,0 21 0,0 20 15,0-20-15,0 21 0,0-21 0,0 20 16,0 1-16,0 0 0,0 0 16,0 42 15,0 0-31,0 0 0,0 1 16,0 20-16,0-21 0,0 21 15,0 1-15,0 20 0,0-20 0,0-1 16,0 21-16,0-20 0,21-1 15,-21 0-15,21 1 0,-21-1 0,21-21 16,-21 22-16,0-22 0,0 0 16,21 21-16,0-21 15,-21 1-15,22-1 0,-1-21 16,0 0 0,0 0-16,-21-21 0,0-1 15,0 1-15,21 0 0</inkml:trace>
  <inkml:trace contextRef="#ctx0" brushRef="#br1" timeOffset="70084.67">4254 11430 0,'0'0'0,"-21"0"15,0 0-15,21-21 16,0 0 0,0 0-16,0-1 0,0 1 15,21 0-15,-21 0 0,21 0 16,1 0-16,-1-1 0,0 1 16,0 21-16,0 0 0,0 0 15,22 0-15,-22 0 0,0 0 0,0 21 16,0-21-16,1 22 0,-1 20 15,0-21-15,0 21 0,0-20 16,-21 20-16,0-21 0,0 21 0,0 1 16,0-22-16,0 21 0,0-21 15,0 1-15,0-1 0,0 0 0,-21 0 16,21-42 15,0 0-31,-21 0 16,21-1-16,0 1 0,0-21 15,0 21-15,0-22 0,0 22 16,0 0-16,0-21 0,0 21 0,0-1 16,0 1-16,0 0 0,0 0 0,21 0 15,0 21-15,0-21 0,1 21 16,-1-22 0,0 22-16,0 0 0</inkml:trace>
  <inkml:trace contextRef="#ctx0" brushRef="#br1" timeOffset="70369.52">5080 11113 0,'0'21'31,"0"0"-31,0 0 16,0 0-16,0 22 0,0-22 0,0 21 15,0-21-15,0 22 0,0-22 0,0 0 16,0 21-16,0-21 0,0 1 16,0-1-16,0 0 0,0 0 0,0 0 15,0 0-15,0 1 16,0-44 15,0 1-15,0 0-16,0 0 0,0-21 15</inkml:trace>
  <inkml:trace contextRef="#ctx0" brushRef="#br1" timeOffset="70575.39">5059 10964 0,'0'0'0,"-21"0"15,42 0 63,0 0-62,-21 22-16</inkml:trace>
  <inkml:trace contextRef="#ctx0" brushRef="#br1" timeOffset="71028.13">5355 11155 0,'21'0'47,"0"0"-31,1 0-16,-1 21 0,0-21 15,0 21-15,0 0 0,0 1 16,1 20-16,-1-21 0,-21 0 0,21 22 16,-21-22-16,21 0 0,-21 21 0,0-21 15,0 22-15,0-22 0,0 0 16,0 0-16,0 0 0,0 1 0,0-1 16,21-21-1,0-21 1,-21-1-1,22 1-15,-22 0 0,0-21 16,0 21-16,21-22 0,-21 1 0,21 0 16,-21-1-16,21 1 0,0 0 15,-21-1-15,21 1 0,1 21 0,-1 0 16,-21-1-16,21 1 0,0 21 0,0 0 31,-21 21-15,0 1-1,0-1-15,0 0 0,0 0 16,0 0-16,0 0 16</inkml:trace>
  <inkml:trace contextRef="#ctx0" brushRef="#br1" timeOffset="71427.91">6117 11367 0,'42'0'32,"-20"-22"-32,-22 1 0,21 0 15,0 0-15,-21 0 16,21 0-16,0-1 0,-21 1 16,0 0-16,21 0 0,-21 0 15,0 0-15,0-1 0,0 1 16,-21 21-16,0 0 15,0 0-15,0 0 16,0 21-16,-1 1 0,1-1 16,21 21-16,-21-21 0,21 0 15,0 22-15,0-1 0,0-21 0,0 22 16,0-22-16,0 0 0,0 21 0,0-21 16,0 1-16,21-1 0,0 0 15,-21 0-15,22 0 0,-1 0 0,0 1 16,0-22-16,0 0 15,0 0-15,1 0 16,-1 0-16,0 0 0,0 0 16,0 0-16,0-22 0,1 1 0,-1 0 15,0 0-15,0 0 0</inkml:trace>
  <inkml:trace contextRef="#ctx0" brushRef="#br1" timeOffset="71875.64">6604 11155 0,'0'-21'0,"0"42"0,0-63 16,0 20-16,0 1 16,0 0-16,21 21 15,0 0-15,0 0 0,1-21 16,-1 21-16,0 0 0,0 0 16,0 0-16,0 0 0,1 21 0,-1 0 15,0 0-15,0 1 0,-21-1 16,21 21-16,0-21 0,1 0 0,-1 22 15,-21-1-15,0-21 0,21 22 0,-21-22 16,0 21-16,0-21 0,0 0 16,0 1-16,0-1 0,0 0 0,0 0 15,-21 0-15,0-21 0,-1 0 16,1 0 0,0 0-16,21-21 15,0 0-15,0 0 16,0 0-16,0-1 0,0-20 0,0 21 15,0-21-15,0-1 0,21 1 0,-21 0 16,21 20-16,1-20 0,-1 21 16,0-21-16,0 20 0,0 22 0,-21-21 15,21 0-15,1 21 0,-1 0 16,0 0 0,0 0-16,-21 21 15,0 0 1,0 1-1</inkml:trace>
  <inkml:trace contextRef="#ctx0" brushRef="#br1" timeOffset="72203.99">7747 11345 0,'0'0'16,"-21"22"-16,21-1 0,0 0 0,0 0 16,21-21 15,0 0-31,0 0 0,0-21 16,-21 0-1,22 21-15,-22-21 0,0-1 0,0 1 16,0 0-16,-22 0 15,1 21 1,0 0-16,0 0 16,21 21-1,-21 0-15</inkml:trace>
  <inkml:trace contextRef="#ctx0" brushRef="#br1" timeOffset="73003.72">8699 11430 0,'0'-21'47,"0"0"-32,22 0-15,-1-1 16,0-20-16,0 21 0,21-21 0,-20-1 16,20 1-16,0-22 0,-21 22 0,22 0 15,-22-1-15,21 1 16,-21 0-16,1 21 0,-22-22 0,0 22 0,0 0 16,0 0-16,-22 21 15,1 0-15,0 0 16,-21 21-16,21 0 0,-1 0 0,1 0 15,0 1-15,21-1 0,0 0 16,0 21-16,0-21 0,0 1 0,0 20 16,21-21-16,0 0 0,1 22 15,20-22-15,-21 0 0,0 21 16,0-21-16,22 1 0,-22-1 0,0 0 0,-21 0 16,21 0-16,-21 0 0,0 1 15,0-1-15,0 0 16,-21-21-16,0 0 0,0 0 15,0 0-15,-22 0 16,22 0-16,0 0 0,-21 0 0,20 0 16,1-21-16,0 21 0,-21-21 15,21 21-15,-1-22 0,1 22 16,42 0 15,1 0-31,-1-21 0,0 21 16,0 0-16,0-21 0,0 21 15,1-21-15,-1 21 0</inkml:trace>
  <inkml:trace contextRef="#ctx0" brushRef="#br1" timeOffset="73884.24">9398 10986 0,'0'0'16,"0"-22"-16,0 1 15,0 42 16,0 1-31,0-1 16,0 0-16,0 0 0,0 21 0,0 1 16,0-22-16,0 21 0,0 1 15,0-1-15,0-21 0,0 21 16,0-20-16,0 20 0,0-21 0,0 0 16,0 0-16,21-21 31,0-21-31,0 0 15,1 0-15,-22 0 0,21-22 16,0 22-16,-21 0 0,21-21 0,0-1 16,-21 22-16,21-21 0,-21 21 15,22 0-15,-22-22 0,0 22 0,21 21 16,0-21-16,-21 0 0,21 21 16,-21 21-1,0 0-15,0 0 16,0 0-16,0 1 0,21-1 0,-21 21 15,0-21-15,0 22 0,0-1 16,21-21-16,-21 21 0,22-20 0,-22-1 16,0 0-16,21 0 0,0 0 15,0-21-15,0 0 0,0 0 0,1 0 16,-1 0-16,0 0 0,0 0 0,0 0 16,22-21-16,-22 0 0,0 0 15,21 0-15,-21-22 0,1 22 16,-1-21-16,0-1 0,0 22 0,0-21 0,-21 0 15,0-1-15,21 22 0,-21-21 16,0 21-16,0-1 0,0 1 16,0 0-16,-21 21 31,21 21-31,0 0 16,0 22-16,0-22 0,0 0 15,0 21-15,0-20 0,0 20 0,0-21 16,0 21-16,0-20 0,0-1 0,0 0 15,0 0-15,21 0 0,1 0 16,-1-21-16,0 0 0,0 0 16,0 0-16,0 0 0,1 0 0,-1-21 15,0 0-15,0 0 0,0 0 16,0 0-16,1-1 0,-1 1 16,-21-21-16,0 21 0,21-22 0,-21 22 15,0 0-15,21-21 0,-21 21 16,0-1-16,0 1 0,0 42 31,0 1-31,-21-22 0,21 21 16,0 21-16,0-21 0,0 0 0,-21 22 15,21-22-15,0 0 0,0 21 16,0-20-16,0 20 0,0-21 16,0 0-16,0-42 46,21 0-46,-21 0 0,21 0 16</inkml:trace>
  <inkml:trace contextRef="#ctx0" brushRef="#br1" timeOffset="74204.06">10626 10710 0,'0'0'0,"-22"0"0,1 22 16,0-1-1,21 0-15,21-21 47,0 0-47,1-21 0,-1 0 16,-21-1 0,0 1-16,0 0 0,-21 21 15,-1-21-15,1 21 16,0 0-16,0 0 15,0 0-15,0 0 0,21 21 0,-22 0 16,22 0-16,0 1 16,0-1-16,0 0 15,0 0-15,22 0 0,-1-21 0,0 0 16,0 0-16,21 0 0,-20 0 16,20 0-16</inkml:trace>
  <inkml:trace contextRef="#ctx0" brushRef="#br1" timeOffset="74495.91">11282 10499 0,'0'-43'31,"-21"43"-15,21 22-1,-22-1-15,22 0 0,0 0 0,0 0 16,0 22-16,-21-22 0,21 21 0,-21 0 15,21 1-15,-21-22 16,21 21-16,0 1 0,-21-1 0,0 0 16,-1 1-16,22-22 0,-21 21 0,21 0 15,0-20-15,0-1 0,0 21 16,0-21-16,0 0 0,0 1 16,21-22-16,1 0 15,-1 0 1,-21-22-16,21 1 0,-21 0 0</inkml:trace>
  <inkml:trace contextRef="#ctx0" brushRef="#br1" timeOffset="74693.78">10922 11007 0,'0'0'15,"21"0"1,0 0-1,0 0-15,1 0 0,20 0 16,-21 0-16,0-21 0,22 21 0,-22 0 16,0-22-16,21 22 0,-21-21 0,1 21 15,20-21-15,-21 21 0,0-21 16,0 21-16,1 0 0</inkml:trace>
  <inkml:trace contextRef="#ctx0" brushRef="#br1" timeOffset="74985.61">11726 10732 0,'0'-22'15,"-21"22"-15,0 0 0,0 0 16,0 0-16,-1 22 16,22-1-16,-21 0 0,0-21 0,0 42 15,21-21-15,-21 1 0,21-1 0,-21 21 16,21-21-16,0 0 15,0 22-15,0-22 0,0 21 0,0-21 16,0 1-16,0-1 0,0 0 0,0 0 16,0 0-16,0 0 0,21 1 15,0-22-15,0 0 0,0 0 0,0 0 16,22 0-16,-22 0 0,0-22 0,21 1 16,-20 0-16,20 0 0,-21 0 15,21 0-15,-20-22 0,-1 22 16,0-21-16,0 21 0</inkml:trace>
  <inkml:trace contextRef="#ctx0" brushRef="#br1" timeOffset="75468.67">12001 10541 0,'0'-21'15,"0"42"-15,0-63 0,0 21 0,0-1 0,0 44 32,-21-22-32,0 21 0,21 21 15,-21-21-15,21 0 0,0 22 16,0-1-16,0 0 0,0-20 0,0 20 15,0 0-15,0-21 0,0 22 0,0-22 16,0 21-16,0-21 0,0 1 0,0-1 16,0 0-16,0 0 0,0 0 15,0 0-15,0 1 16,0-44 15,0 1-31,0 0 16,0 0-16,0 0 0,0 0 15,0-1-15,0 1 0,0 0 16,0-21-16,21 21 0,0-1 0,22 1 16,-22 0-16,21 0 0,-21 0 0,22 0 15,-22 21-15,21 0 0,0 0 16,-20 0-16,-1 0 0,21 21 0,-21 0 16,0 0-16,-21 0 0,22 0 15,-22 1-15,0-1 0,0 21 0,0-21 16,0 0-16,0 22 0,0-22 15,-22 0-15,1 21 0,0-20 0,21-1 16,-21 0-16,0 0 0,21 0 16,-21-21-16,21-21 31,0 0-31,21 21 0,0-21 16,0-22-16,0 22 0,0 0 0,1-21 15,-1 21-15</inkml:trace>
  <inkml:trace contextRef="#ctx0" brushRef="#br1" timeOffset="75723.66">12573 10499 0,'0'0'16,"21"-21"-1,0 21-15,0 0 16,22 0-16,-22 0 0,21 0 0,1 0 15,-1 0-15,0 0 0,1-22 16,-1 22-16,0 0 0,1 0 0,-1 0 16,-21 0-16,0 0 0,0 0 0,1 0 15,-65 0 17,22 22-32,0-22 0,0 0 0,0 0 15,-22 0-15,22 0 0</inkml:trace>
  <inkml:trace contextRef="#ctx0" brushRef="#br1" timeOffset="75980.5">12848 10499 0,'0'21'16,"-21"0"-16,21 0 16,-21 0-16,21 22 15,0-22-15,0 0 0,0 0 16,0 22-16,0-22 0,0 21 15,0-21-15,-21 0 0,21 22 0,-22-22 0,22 0 16,0 21-16,0-20 0,-21-1 16,21 0-16,-21 0 0,21 0 15,-21 0-15,21 1 0,0-1 16,21-42 15,0 21-31,-21-22 0,21 1 0,1 0 16</inkml:trace>
  <inkml:trace contextRef="#ctx0" brushRef="#br1" timeOffset="76412.69">13123 10753 0,'-21'0'31,"0"21"-31,0 0 16,21 0-16,-21-21 0,21 21 15,-22 22-15,22-22 0,-21 0 0,21 0 16,0 0-16,0 1 0,0 20 16,0-21-16,0 0 0,0 0 15,21 1-15,1-22 16,-1 21-16,21-21 0,-21 0 0,0 0 16,1 0-16,20 0 15,-21-21-15,0 21 0,22-22 0,-22 1 16,0 21-16,0-21 0,0 0 0,0 0 15,1 0-15,-1-22 0,-21 22 16,0 0-16,0-21 0,0 20 0,0-20 16,0 21-16,-21 0 0,-1 0 0,22-1 15,-21 22-15,0 0 0,0 0 16,-21 0-16,20 0 0,1 0 0,0 0 16,0 0-16,0 22 0,0-1 0,-22-21 15,43 21-15,-21 0 0,0 0 16,0 0-16,21 1 15,21-22 1,0 0 0,0 0-16,0 0 0,1 0 0</inkml:trace>
  <inkml:trace contextRef="#ctx0" brushRef="#br1" timeOffset="76902.08">13928 10837 0,'0'0'16,"0"22"46,0-1-46,21 0-1,0-21-15,0 0 16,0 0 0,0 0-16,-21-21 15,0 0 1,0-1 0,-21 22-16,0 0 15,0 0-15,21 22 16,-21-22-16,0 21 0,-1 0 15,22 0 1,22-21 15,-1 0-31,0 0 16,-21-21-16,21 21 0,0-21 16,-21 0-1,-21 21 1,0 0-1,0 0-15</inkml:trace>
  <inkml:trace contextRef="#ctx0" brushRef="#br1" timeOffset="78003.69">15092 10795 0,'0'0'15,"0"-21"-15,0 0 16,0 0 0,0-1-16,0 1 0,0 0 15,0 0-15,0 0 0,0 0 16,0-1-16,-21 1 0,21 0 16,-22 0-16,1 21 0,0-21 0,0 21 15,-21 0-15,20 0 16,-20 0-16,21 0 0,0 0 0,-22 0 0,22 0 15,0 21-15,-21 0 0,21 21 16,-1-20-16,1 20 0,0 0 16,0-21-16,21 22 0,-21-1 0,21 0 15,-21 1-15,21-22 0,0 21 16,0-21-16,0 1 0,0 20 0,21-21 16,0-21-16,0 21 0,0-21 0,0 0 15,22 0-15,-22 0 0,0 0 16,21 0-16,1 0 0,-22-21 0,21 21 15,1-21-15,-22 0 0,21 0 16,-21-1-16,0-20 0,1 21 16,-1 0-16,0-22 0,-21 22 0,0-21 15,0 0-15,0-1 0,0 1 16,0 0-16,0-1 0,0 1 0,0 0 16,0 20-16,0 1 0,-21 0 15,21 0-15,-21 21 0,-1 0 16,22 21-16,0 0 0,-21 0 0,21 1 15,0 20-15,-21 0 0,21 1 16,0-1-16,0 0 0,0-21 0,0 22 16,0-1-16,0-21 0,21 22 15,0-22-15,1 0 0,-1 0 16,0 0-16,0-21 0,21 21 0,-20-21 16,20 0-16,-21 0 0,21 0 0,-20 0 15,20 0-15,0 0 0,-21-21 16,22 0-16,-22 0 0,0 0 0,21 0 15,-20-1-15,-1 1 0,0-21 16,0 21-16,-21-22 0,0 1 0,21-21 16,-21 20-16,0-20 0,0 20 15,0-20-15,0 21 0,0-1 16,0 1-16,0 0 0,0 20 0,0 1 0,-21 0 16,0 21-16,0 0 15,0 21-15,21 0 16,-22 1-16,22-1 15,0 21-15,0 0 0,0 1 0,0-1 16,0 22-16,0-22 0,0 0 0,0 22 16,0-22-16,0 0 0,0-20 15,0 20-15,0 0 0,0-21 0,0 1 16,0-1-16,22 0 0,-22 0 0,0 0 16,21-21-16,0 0 15,0 0 1,0 0-16,-21-21 0,21 0 0,1 0 15,-22 0-15</inkml:trace>
  <inkml:trace contextRef="#ctx0" brushRef="#br1" timeOffset="78390.5">16002 10668 0,'0'0'0,"-21"21"0,0-21 16,21 21-16,21-21 31,0 0-31,0 0 16,0 0-16,0-21 0,1 21 15,-1-21-15,0 0 0,21 0 0,-21 0 16,1 21-16,-1-22 0,-21 1 16,0 0-16,0 0 0,0 0 15,0 0-15,0-1 0,-21 22 16,-1 0-16,1 0 0,-21 0 15,21 0-15,0 22 0,-22-1 0,22 0 16,-21 0-16,21 21 0,-1-20 0,1 20 16,0-21-16,21 21 0,0-20 15,0 20-15,0-21 0,0 0 0,0 0 16,0 1-16,21-1 0,0 0 16,1-21-16,-1 21 0,0-21 0,21 0 15,-21 0-15,22 0 0,-1 0 16,-21 0-16,22 0 0,-1 0 15,0-21-15,-21 0 0,22 21 0,-1-21 16,-21-1-16</inkml:trace>
  <inkml:trace contextRef="#ctx0" brushRef="#br1" timeOffset="78767.71">16616 10541 0,'0'0'0,"0"-63"31,21 63-16,0 0-15,0 0 16,0 0-16,-21 21 0,22 0 16,-1 0-16,0 0 0,0 0 15,-21 22-15,21-22 0,0 0 16,-21 21-16,22 1 0,-22-22 16,0 21-16,0-21 0,0 1 15,0-1-15,0 0 0,0 0 16,-22-21-16,1 0 0,0 0 15,0 0 1,21-21-16,0 0 16,0 0-16,0-1 0,0 1 15,0 0-15,0-21 16,21 21-16,-21-1 0,21 1 0,0 0 0,-21 0 16,22 0-16,-1 0 0,-21-1 15,21 1-15,0 0 16,0 21-16,-21-21 15,21 21-15,1 0 0,-22-21 16,21 21-16,0 0 0</inkml:trace>
  <inkml:trace contextRef="#ctx0" brushRef="#br1" timeOffset="79063.53">17335 10202 0,'0'0'0,"0"-21"0,0 0 16,0 42 31,0 0-47,-21-21 0,21 43 15,0-22-15,0 0 0,-21 21 0,21 1 16,0-1-16,0 0 0,-21 1 16,21-1-16,-21 0 0,21 1 0,-21-22 15,21 21-15,0 1 0,0-22 0,0 0 16,0 0-16,0 0 0,0 0 15,0 1-15,21-22 0,0 0 0,0 21 16,0-21-16,0 0 16,1 0-16,-1 0 0,0-21 15,0-1-15,0 22 0,0-21 0,1 0 16,-1 0-16,0 0 0</inkml:trace>
  <inkml:trace contextRef="#ctx0" brushRef="#br1" timeOffset="79288.12">17272 10456 0,'-42'0'16,"84"0"-16,-106 0 0,86 0 31,20 0-15,-21-21-16,0 21 0,22 0 15,-1 0-15,-21-21 0,21 21 16,1 0-16,-22 0 0,21 0 0,-21 0 15,1-21-15,-1 21 0,0 0 0,0-21 16,0 21-16,-21-21 16,0-1-16</inkml:trace>
  <inkml:trace contextRef="#ctx0" brushRef="#br1" timeOffset="79623.92">18224 10054 0,'-21'0'31,"0"0"-15,0 21-16,21 1 0,-21-22 15,0 42-15,21-21 0,0 0 16,-22 22-16,22-1 0,-21 0 0,21 1 16,-21-1-16,21 0 0,0 1 15,0-1-15,0 0 0,0 1 16,0-22-16,21 0 0,0 21 0,-21-21 16,22 1-16,20-22 0,-21 21 0,0-21 15,22 0-15,-22 0 0,21 0 16,0 0-16,1 0 0,-22-21 0,21-1 15,1 1-15</inkml:trace>
  <inkml:trace contextRef="#ctx0" brushRef="#br1" timeOffset="79920.75">18965 9991 0,'0'0'0,"21"0"32,1 0-32,-1 21 15,0-21-15,0 21 0,0 0 16,0 0-16,1 22 0,20-22 0,-21 0 16,0 21-16,-21-20 0,0 20 0,21 0 15,-21 1-15,0-1 16,0 0-16,-21 22 0,0-22 0,0 0 15,-21-20-15,20 20 0,1-21 16,0 0-16,0 0 0,-21 1 16,20-1-16,1-21 0,-21 0 15,21 0-15</inkml:trace>
  <inkml:trace contextRef="#ctx0" brushRef="#br1" timeOffset="87871.22">13441 12129 0,'0'-22'187,"0"1"-171,0 0-16,0 0 15,-21 21 32,-1 0-31,22 21-16,-21 0 15,21 0-15,0 1 16,0-1 0,0 0-1,21-21 17,1 0-32,-1-21 31,-21 0-31,21-1 15,-21 1-15,0 0 16,0 0 0,0 0-1,-21 21-15,0 0 16,-1 21-16,22 0 16,-21 0-16,21 0 0,-21 1 15,21-1-15,-21 0 0,21 0 0,0 0 16,0 0-16,0 1 15,0-1-15,21-21 16,0 0 0,0 0-16,1-21 15,-22-1 1,0 1-16,0 0 16,0 0-16,-22 0 15,1 21 1,21-21-16,-21 21 15,0 0-15,0 0 16,0 21 0,-1 0-1,22 0-15,0-42 110,0 0-95,0 0 1,22 21 0,-22-22-16,21 22 15,-21-21-15,0 0 16,21 21-1,0 0 1,-21-21-16,21 0 31,0 21-31,-21-21 0,22-1 16,-1 22-16,0 0 16,-21-21-16,21 21 15,-21-21-15,21 21 0,-21-21 16,21 21-16,-21-21 15,22 21-15,-1 0 0,0-21 16,0 21-16,0 0 16,0-22-16,1 22 15,-1-21-15,0 21 16,0 0-16,0-21 16,0 21-16,1 0 15,-1-21-15,0 21 0,0 0 16,0-21-1,0 21-15,1 0 0,-1 0 16,-21-21-16,21 21 0,0 0 16,0 0-16,0-22 0,1 22 15,-1 0-15,0 0 16,0-21 0,0 21-16,0 0 15,1 0-15,-1 0 16,0-21-16,0 21 15,0 0-15,0 0 16,1 0 0,-1 0-16,0 0 15,0 0-15,0 0 16,0 0-16,1 0 16,-1 0-1,0 0-15,0 0 31,0 0-31,0 0 16,1 0 0,-1 0-1,0 0-15,0 0 16,0 0 0,0 0 15,1 0-31,-22 21 15,21-21 1,0 0-16,0 0 16,0 21-1,0-21 1,1 0 0,-1 0-1,0 22 1,0-22-16,0 0 15,0 21 1,1-21 0,-1 0-16,-21 21 15,21-21-15,0 0 16,0 21-16,0-21 16,1 21-1,-1-21-15,-21 21 16,21-21-16,0 0 15,0 22-15,0-1 32,1-21-32,-1 21 15,-21 0-15,21-21 16,0 21-16,0-21 0,-21 21 16,21-21-16,1 22 15,-1-1 1,0-21-16,0 0 15,-21 21-15,21-21 16,0 0-16,-21 21 0,22-21 16,-22 21-16,21-21 15,-21 21-15,21-21 0,-21 22 16,21-22-16,0 21 16,-21 0-16,21-21 0,1 21 15,-1 0 1,-21 0-16,21-21 15,0 0-15,-21 22 0,21-1 32,-21 0-32,21-21 15,1 21 1,-1-21-16,-21 21 16,0 0-16,21-21 15,-21 22 1,21-22-16,-21 21 15,21-21-15,-21 21 16,0 0 0,21-21-1,-21 21 1,0 0 15,0-42 110,0 0-110,-21 0 0,0 21-15,0-21 0,0 21-1,0 0-15,-1-21 16,1 21-16,0 0 15,0 0-15,0 0 16,0 21 0,21 0-16,0 0 15,0 0-15,0 0 16,0 1 0,0-1-16,0 0 15,0 0 1,21-21-16,0 21 0,0-21 15,0 0-15,0 0 16,1 0-16,-1 0 16,0 0-16,0 0 0,0 0 15,0-21-15,1 0 16,-1 21-16,-21-21 16,0 0-16,21 21 0,-21-22 0,0 1 15,0 0-15,0 0 16,0 0-16,0 0 15,-21-1 1,21 1-16,-21 21 0,-1 0 16,1 0-16,0 0 15,0 0-15,0 0 16,0 0-16,-1 0 16,1 0-16,21 21 0,-21 1 15,21-1-15,-21-21 0,21 21 16,-21 0-16,21 0 15,0 0-15,0 1 16,0-1-16,0 0 16,0 0-16,0 0 15,0 0-15,21-21 16,0 22-16,0-22 0,0 0 16,1 0-1,-1 0-15,0 0 16,0 0-16,0 0 15,-21-22-15,21 22 0,-21-21 0,22 21 16,-22-21-16,21 0 16,-21 0-16,0 0 15,0-1-15,0 1 16,0 0-16,-21 0 16,21 0-16,0 0 0,-22 21 15,1-22-15,0 22 0,0 0 16,0 0-1,0 0-15,-1 0 0,1 0 16,0 22-16,0-22 16,21 21-16,-21 0 0,0-21 0,21 21 15,0 0-15,-22-21 0,1 21 16,21 1-16,0-1 0,0 0 16,0 0-16,0 0 0,0 0 15,0 1-15,21-1 16,1-21-16,-1 0 15,0 21-15,0-21 0,0 0 16,0 0-16,1 0 0,-1 0 16,0 0-16,0 0 0,0 0 15,0-21-15,1 0 16,-1-1-16,0 1 16,-21 0-16,0 0 15,21 0-15,-21 0 0,0-1 16,0 1-16,0 0 0,0 0 0,0 0 0,-21 0 15,0-1-15,21 1 16,-21 21-16,21-21 0,-22 0 0,1 21 16,0-21-16,0 21 15,0 0-15,0 0 0,-1 0 16,1 0-16,0 0 0,0 21 16,0 0-16,0-21 0,-1 21 15,1 0-15,0-21 0,0 22 16,21-1-16,0 0 0,-21-21 15,21 21-15,0 0 0,-21 0 0,21 1 0,0-1 16,0 0-16,0 0 16,0 0-16,0 0 15,21 1-15,0-1 0,0 0 16,0 0-16,0-21 16,1 0-16,20 0 0,-21 0 15,0 0-15,0 0 0,1 0 16,-1 0-16,0 0 0,0-21 15,0 21-15,-21-21 0,21 21 16,1-21-16,-22-1 0,21 1 16,-21 0-16,0 0 0,0 0 0,0 0 15,0-1-15,0 1 16,0 0-16,-21 0 0,21 0 16,-22 0-16,1-1 0,21 1 0,-21 21 15,0-21-15,0 21 16,0 0-16,-1 0 0,1 0 15,0 0-15,0 0 0,0 21 16,0-21-16,-1 21 0,1 1 0,0-22 16,-21 42-16,42-21 15,-21 0-15,21 0 0,-22 1 16,22-1-16,0 0 0,0 0 16,0 0-16,22 0 15,-1 1-15,0-1 0,0-21 16,0 21-16,0-21 15,1 21-15,-1-21 0,0 0 0,0 0 16,0 0-16,0 0 0,1 0 16,-1 0-16,0 0 0,0 0 15,0 0-15,0-21 0,1 21 0,-22-21 16,21 0-16,0-1 16,-21 1-16,0 0 0,0 0 15,0 0-15,0 0 0,0-1 16,0 1-16,-21 0 0,0 0 15,-1 0-15,1 21 16,21-21-16,-21 21 0,0 0 16,0 0-16,0 0 0,-1 0 15,1 0-15,0 0 16,0 21-16,0-21 0,21 21 16,-21-21-16,21 21 0,-22-21 0,1 21 15,21 0-15,0 1 0,0-1 16,0 0-16,0 0 0,0 0 15,0 0-15,0 1 16,0-1-16,0 0 0,21 0 16,1 0-16,-1-21 0,0 21 15,0-21-15,0 0 16,0 0-16,1 0 0,-1 0 16,0 0-16,0-21 0,0 0 15,0 21-15,1-21 0,-22 0 16,21 0-16,0 21 0,-21-22 15,0 1-15,21 0 0,-21 0 0,21 0 16,-21 0-16,0-1 0,0 1 0,0 0 16,0 0-16,0 0 0,0 0 15,-21-1-15,0 22 0,21-21 0,-21 21 16,0 0-16,-1 0 0,1 0 16,0 0-16,0 0 0,0 0 15,0 0-15,-1 0 0,-20 21 16,21-21-16,0 22 0,0-1 15,-1 0-15,1 0 0,0 0 16,21 0-16,0 1 0,0-1 16,0 0-16,0 0 0,0 0 0,0 0 15,0 1-15,21-1 0,0-21 16,1 21-16,-1-21 0,21 0 16,-21 21-16,0-21 0,1 0 0,-1 0 15,0 0-15,0 0 0,0 0 16,0 0-16,1 0 0,-22-21 0,21 21 15,-21-21-15,21 21 0,-21-21 16,0-1-16,0 1 16,0 0-16,0 0 0,0 0 15,-21 0-15,0 21 16,-1 0-16,1 0 16,0 0-16,0 0 0,0 0 15,0 0-15,21 21 16,-22 0-16,1 0 15,21 0-15,0 0 16,0 1 0,-21-22 687,0 0-688,0 0-15</inkml:trace>
  <inkml:trace contextRef="#ctx0" brushRef="#br1" timeOffset="89323.41">3238 12764 0,'0'-22'16,"0"1"0,0 0-16,22 0 0,-22 0 15,0 0 1,0-1-16,0 1 16,-22 21-16,1 0 15,0 0 1,0 0-16,0 0 15,0 0-15,-1 21 16,1 1-16,0-1 16,0 21-16,21-21 0,-21 22 0,0-1 15,21 0-15,0 1 0,0-1 16,-22 0-16,22 1 0,0-1 16,0 0-16,0-21 0,0 22 0,0-22 15,0 21-15,0-21 0,0 22 0,22-22 16,-1 0-16,-21 0 0,21 0 15,0 1-15,0-22 0,-21 21 0,21-21 16,1 0-16,-1 21 16,0-21-16,0 0 0,21 0 0,-20 0 15,-1 0-15,0-21 0,21 21 16,-21-21-16,1-1 0,20 1 0,-21 0 16,0 0-16,22 0 0,-22 0 15,0-22-15,0 22 0,0-21 0,-21 21 16,0-22-16,0 22 0,0-21 15,0-1-15,0 1 0,0 0 0,-21-1 16,0 22-16,0-21 0,0 21 16,-1 0-16,1-1 0,-21 1 0,21 0 15,0 21-15,-1 0 0,-20 0 16,21 0-16,0 0 0,0 21 16,-1 0-16,1 1 0,0-1 15,21 0-15,-21 21 0,0-21 16,21 1-16,-21 20 0,21-21 0,0 0 15,0 0-15,0 1 0,0-1 16,0 0-16,0 0 0,0 0 0,21-21 31,0 0-15,0 0-16,0-21 0,0 0 16</inkml:trace>
  <inkml:trace contextRef="#ctx0" brushRef="#br1" timeOffset="89700.37">4064 12637 0,'0'0'0,"0"-22"15,0 44 16,0-1-15,0 0-16,0 0 16,0 21-16,0-20 0,0 20 0,0 0 15,0-21-15,-21 22 0,21-1 16,-21 0-16,21 1 0,0-1 0,-22 0 16,22 1-16,-21-22 0,21 21 15,-21-21-15,21 22 0,0-22 0,0 0 16,0 0-16,-21 0 0,21 1 15,0-1 1,0-42 15,0-1-15,0 1-16,0 0 16,0-21-16</inkml:trace>
  <inkml:trace contextRef="#ctx0" brushRef="#br1" timeOffset="90260.72">4424 12658 0,'0'0'0,"21"0"16,-42 0 15,0 0-31,21 21 0,-22 0 0,1 0 15,0 0-15,0 1 16,0-1-16,0 21 0,-1-21 0,1 0 16,0 22-16,0-22 0,0 0 15,0 0-15,-1 0 0,1 1 0,0-22 16,0 21-16,21 0 0,-21-21 16,0 0-16,21 21 0,-22-21 0,22 21 31,0 0 16,22-21-32,-22 22-15,21-22 0,0 0 0,0 21 16,-21 0-16,21-21 0,0 21 16,1-21-16,-1 21 0,0 0 0,0 1 15,0-1-15,0-21 0,1 21 16,-1 0-16,0 0 0,0 0 0,0-21 15,0 22-15,1-22 0,-1 21 16,0-21-16,0 0 16,-21 21-16,0-42 62,21 0-46,0 21-16,1-22 0,-1 1 15,21 0-15,-21 0 16</inkml:trace>
  <inkml:trace contextRef="#ctx0" brushRef="#br1" timeOffset="91504.28">5334 12975 0,'-21'0'16,"0"0"-16,-1 0 15,1 0 1,0 0-16,42 0 47,0 0-47,22 0 0,-22 0 15,21 0-15,1 0 0,-1 0 16,21 0-16,-20 0 0,20 0 0,-20 0 16,20-21-16,1 21 15,-22 0-15,0 0 0,1-21 0,-1 21 16,0 0-16,1 0 0,-22 0 0,0 0 16,0 0-16,0 0 0,0 0 15,-42 0 32,0 0-47,0 0 16,0 0-16,0 0 0,-1 0 15,1 0-15,-21 0 0,21 0 16,-22 21-16,22-21 0,-21 0 16,0 0-16,-1 21 0,1-21 0,0 0 15,-1 0-15,1 21 0,0-21 16,-1 0-16,1 0 0,21 22 0,-22-22 15,22 0-15,0 0 0,0 0 16,0 0-16,0 0 31,42 0-15,0 21 0,0-21-16,0 0 0,22 0 15,-22 0-15,21 0 0,-21 0 16,22 0-16,-1 0 0,0 0 15,1 0-15,-1 0 0,0 0 0,1-21 16,-1 21-16,0 0 0,-21 0 16,22 0-16,-22-22 0,21 22 0,-21 0 15,1 0-15,-1 0 0,0 0 16,0-21 0,-21 0-1,0 0 1,0 0-1,0 0 1,0-1-16,0 1 16,0 0-16,0 0 0,0 0 15,0 0-15,-21-1 0,21 1 16,-21 0-16,21 0 0,-21 0 16,-1 21-16,1-21 15,21-1-15,-21 22 0,0 0 16,0 0 15,21 22-15,0-1-16,0 0 15,0 0-15,21 0 0,0-21 0,0 21 16,0 1-16,1-1 16,-1-21-16,0 21 0,0 0 0,0-21 15,22 21-15,41-21 16,-41 0-16,-22 0 15,0 0-15,0 0 0,0 0 16,0 0-16,1 0 16,-44 0 15,1 0-31,0 21 16,0-21-16,21 22 0,-21-22 15,0 21-15,-1 0 0,1 0 0,0 0 16,0 0-16,-21 1 15,20 20-15,1-21 0,-21 0 0,21 22 16,-22-22-16,22 0 0,0 0 0,0 0 16,0 0-16,0 1 0,21-1 15,-22 0-15,1-21 16,21 21 0,21-42 15,1 0-16,-22 0-15,21-1 0</inkml:trace>
  <inkml:trace contextRef="#ctx0" brushRef="#br1" timeOffset="92515.7">7641 12700 0,'0'0'0,"0"21"16,0 0-16,21-21 46,-21-21-46,21 21 0,-21-21 16,0 0-16,22 21 0,-22-21 16,0 0-16,0-1 15,0 1-15,0 0 0,0 0 16,0 0-16,-22 0 0,1-1 0,0 22 16,0-21-16,-21 0 0,20 0 15,-20 21-15,21 0 0,-21 0 0,20 0 16,-20 0-16,21 0 0,0 0 0,0 0 15,-1 21-15,-20 0 0,42 0 16,-21 1-16,0-1 0,0 21 0,21-21 16,-22 22-16,22-1 0,0 0 15,0 22-15,0-22 0,0 0 16,0 1-16,0-1 0,22 0 0,-1-20 16,0 20-16,-21-21 0,21 0 15,0 0-15,0 1 0,1-22 0,-1 0 16,0 0-16,0 0 0,21 0 15,-20 0-15,-1 0 0,0-22 0,0 1 16,0 0-16,0 0 0,1 0 16,-1 0-16,0-22 0,0 22 0,0-21 15,0-1-15,1 22 0,-1-21 16,-21 0-16,0 20 0,0-20 0,0 21 16,0 0-16,0-22 0,0 22 15,0 0-15,-21 21 16,-1 0-16,1 0 0,21 21 15,0 0-15,-21-21 16,21 43-16,0-22 0,0 0 0,0 0 16,0 22-16,0-1 0,0-21 15,0 0-15,21 22 0,-21-22 0,0 0 16,21 21-16,1-21 0,-1-21 0,-21 22 16,21-1-16,-21 0 0,21-21 15,0 0-15,0 0 0,1 0 16,-1 0-16,0 0 0,0 0 15,0-21-15,0 0 0,1-1 16,-1 1-16,21 0 0</inkml:trace>
  <inkml:trace contextRef="#ctx0" brushRef="#br1" timeOffset="92825.52">8361 12510 0,'0'0'0,"0"-22"16,0 1-1,-21 21-15,-1 0 16,1 0-16,0 0 16,0 21-16,0-21 0,0 22 0,21-1 15,-22 0-15,1 0 0,0 0 16,0 0-16,21 22 0,0-1 16,-21 0-16,21-20 0,0 20 0,0 0 15,0-21-15,0 22 0,0-22 16,0 0-16,0 21 0,21-20 15,0-1-15,0-21 0,0 0 16,1 0-16,-1 0 0,0 0 0,0 0 16,0 0-16,22 0 0,-22-21 15,21-1-15,-21 22 0,0-21 0,22-21 16,-1 21-16,-21 0 0,22-1 0,-1-20 16</inkml:trace>
  <inkml:trace contextRef="#ctx0" brushRef="#br1" timeOffset="93143.35">9017 12446 0,'0'0'0,"0"-21"0,0 0 31,-21 21-31,0 0 0,-1 0 16,1 0-16,0 0 15,0 21-15,0-21 0,0 21 0,-1 0 16,22 0-16,-21 1 0,0-1 0,0 21 15,21-21-15,0 0 0,0 22 16,-21-1-16,21-21 0,0 22 16,0-22-16,0 21 0,0-21 15,0 0-15,0 1 0,0-1 0,21 0 16,0 0-16,0-21 16,0 0-16,1 0 0,20 0 0,-21 0 15,0 0-15,0 0 0,22 0 0,-22 0 16,0-21-16,0 0 0,0 21 15,22-21-15,-22-1 0,0 1 0,-21 0 16,21 0-16,0 0 0</inkml:trace>
  <inkml:trace contextRef="#ctx0" brushRef="#br1" timeOffset="93876.79">9377 12594 0,'0'21'15,"21"-21"1,0 0 0,0 0-16,0 0 0,1-21 15,-1 0-15,0 21 0,0-21 16,0 0-16,22 21 0,-22-21 0,0-1 16,0 22-16,0-21 0,0 0 15,-21 0-15,0 0 16,-21 0-16,0 21 15,0 0-15,-21 0 0,20 0 16,1 0-16,-21 21 0,21 0 0,0 0 16,-1 0-16,1 0 0,0 1 15,0-1-15,0 0 0,21 21 0,-21-21 16,21 22-16,0-22 0,0 21 0,0-21 16,0 1-16,0 20 0,0-21 15,21 0-15,0 0 0,0 1 0,21-22 16,-20 0-16,20 21 0,-21-21 15,21 0-15,1 0 0,-1 0 0,0 0 16,22-21-16,-22-1 0,1 1 16,-1 0-16,0 0 0,1 0 15,-1 0-15,-21-1 0,21 1 0,-20-21 16,-1 21-16,0 0 0,-21-1 16,0 1-16,0 0 0,21 0 0,-21 0 15,0 0-15,0-1 0,0 1 0,0 0 16,0 42 15,0 0-15,0 1-16,0-1 0,0 0 15,0 21-15,0-21 0,0 22 0,0-1 0,0 0 16,0 1-16,0 20 16,0-20-16,0 20 0,0-21 0,0 22 15,0-1-15,0-20 0,0 20 0,0-20 16,0 20-16,0-21 0,0 22 15,0-22-15,0 22 0,21-22 0,-21 0 16,0 1-16,0-22 0,21 21 0,-21-21 16,22 1-16,-22-1 0,21-21 31,-21-21-15,0-1-16,0 1 0,0 0 0,0-21 15,0 21-15,0-22 0,0 1 16,0-22-16,0 22 0,0 0 0,0-22 15,0 1-15</inkml:trace>
  <inkml:trace contextRef="#ctx0" brushRef="#br1" timeOffset="94200.61">10266 12848 0,'0'0'0,"0"-42"0,0 21 0,0-22 0,0 22 16,0 0-16,0-21 0,0 21 0,0-1 16,0 1-16,0 0 0,21-21 15,-21 21-15,21 21 0,0-22 16,0 1-16,1 0 0,-1 21 0,21 0 15,-21 0-15,0 0 0,1 0 0,-1 0 16,0 0-16,0 0 0,0 21 0,-21 0 16,0 1-16,0-1 0,0 21 15,0-21-15,0 0 0,0 22 16,-21-1-16,0-21 0,0 22 0,0-22 16,-1 21-16,-20-21 0,21 0 15,0 1-15,-22 20 0,22-42 0,0 21 16,0 0-16,0 0 0,0-21 15,21-21 32,21 0-47,0 0 0,0-21 16,0 20-16,0-20 0,1 21 16</inkml:trace>
  <inkml:trace contextRef="#ctx0" brushRef="#br1" timeOffset="94521.5">10880 12129 0,'0'0'0,"0"-22"0,-22 22 31,22 22-15,0-1-16,0 0 0,-21 0 0,21 21 15,-21 1-15,21-1 16,0-21-16,-21 22 0,21-1 0,0 0 15,0 1-15,0-22 0,0 21 16,0 0-16,0 1 0,0-22 0,0 21 16,0-21-16,0 22 0,0-22 0,0 0 15,0 0-15,0 0 0,0 1 16,0-1-16,21-21 0,-21 21 0,21-21 16,0 0-16,1 0 15,-1 0-15,-21-21 0,21 0 16,0 21-16,0-22 0,0 1 0,-21 0 15,22-21-15,-22 21 0,21-1 16,-21-20-16,0 21 0</inkml:trace>
  <inkml:trace contextRef="#ctx0" brushRef="#br1" timeOffset="94773.57">10753 12467 0,'0'0'0,"-22"0"0,22-21 31,22 21-31,-1 0 0,0-21 16,0 21-16,21-21 0,1 21 16,-1-21-16,0 21 0,22-22 0,-22 1 15,1 21-15,20-21 0,-21 21 16,1 0-16,-1 0 0,0-21 0,-20 21 16,-1 0-16,0 0 0,0 0 15,-42 0 16,0 0-31,0 0 0,-1 0 0,1 0 16,0 0-16,-21 21 0,21 0 0</inkml:trace>
  <inkml:trace contextRef="#ctx0" brushRef="#br1" timeOffset="95644.13">1799 14817 0,'0'-21'0,"0"42"0,21-64 0,0 1 15,1 21-15,-22 0 0,21-22 16,0 1-16,-21 21 0,0 0 15,0-22-15,0 22 0,0 0 16,0 0-16,0 0 0,-21 21 16,0 0-16,-1 0 0,-20 0 0,0 0 15,21 0-15,-22 0 0,1 21 16,21 0-16,-22 0 0,1 0 16,0 22-16,-1-22 0,1 21 0,0 1 15,-1-22-15,22 21 0,-21 22 16,21-22-16,0 0 0,21 22 15,0-22-15,0 22 0,0-1 0,0-21 16,0 22-16,21-22 16,0 1-16,0-1 0,0-21 0,0 21 15,22-20-15,-1-22 0,-21 21 16,22-21-16,-1 0 0,0 0 16,1 0-16,-1 0 0,0 0 0,1-21 15,-1 21-15,-21-22 0,21 1 16,1 0-16,-22 0 0,21 0 0,-21-22 15,22 22-15,-22-21 0,0 21 16,21-22-16</inkml:trace>
  <inkml:trace contextRef="#ctx0" brushRef="#br1" timeOffset="97525.94">2222 14923 0,'0'-22'0,"0"44"0,0-65 0,0 22 0,0 0 16,-21 21-1,0-21-15,0 21 0,0 0 16,0 0-16,-1 21 0,1-21 15,0 21-15,0 0 0,0 0 16,0 1-16,21 20 0,-22-21 0,22 21 16,-21 1-16,21-1 0,0 0 15,0 1-15,0-1 0,0 0 0,0-20 16,0 20-16,0-21 0,21 0 16,-21 0-16,22-21 0,-1 0 15,0 0-15,0 0 0,0 0 16,0 0-16,22-21 0,-22-21 15,0 21-15,0 0 0,0-22 16,1 1-16,-1 21 0,0-22 16,-21 1-16,0 21 0,0-21 0,0 20 15,0 1-15,0 0 0,0 0 16,0 0-16,0 0 16,-21 42-1,21 0 1,0 0-16,0 0 0,0 22 15,0-22-15,0 21 0,21-21 16,-21 22-16,21-22 0,-21 0 16,21 21-16,0-21 0,1 1 0,-1-1 15,0-21 1,0 21-16,21-21 0,-20 0 0,-1 0 16,0-21-16,0 0 0,21 21 15,-20-22-15,-1-20 0,0 21 0,21 0 16,-21-22-16,1 22 0,-1-21 15,0 21-15,0 0 0,0-22 0,-21 22 16,0 0-16,21 0 0,-21 0 16,0 42 15,-21 0-31,21 0 16,-21 0-16,21 0 15,0 1-15,0-1 0,0 21 0,0-21 16,0 22-16,0-22 0,0 0 15,0 21-15,0-21 0,0 1 0,0-1 16,0 0-16,0 0 16,0-42-1,0 0 1,0 0-16,0-1 0,0 1 16,21 0-16,-21-21 0,21 21 0,-21-22 15,22 22-15,-22-21 0,21 21 16,0-22-16,-21 22 0,21 0 0,0 0 15,0 0-15,-21-1 16,22 22-16,-1 0 0,0 0 16,0 22-16,0-22 15,-21 21-15,21 0 0,1 0 0,-22 0 16,21 22-16,0-22 0,0 0 16,0 21-16,0-21 0,1 1 0,-22-1 15,21 0-15,0-21 0,0 21 16,0-21-16,0 0 15,1-21 1,-1 0-16,-21 0 0,0-1 16,21-20-16,0 21 15,0 0-15,-21 0 0,0-22 0,21 22 16,1 0-16,-1-21 0,-21 20 16,21 1-16,0 0 0,0 0 0,0 0 15,1 21-15,-1-21 0,0 21 16,0 0-16,0 0 0,0 0 0,1 0 15,-22 21 1,21-21-16,-21 21 0,0 0 31,0-42 16,-21 0-47,-1 21 16,22-21-16,-21 21 0,0 0 15,21-22-15,-21 22 0,0 0 0,0 0 16,-1 0-16,1 0 16,0 22-16,0-1 0,0-21 15,21 21-15,-21 0 0,21 0 16,-22 0-16,22 1 0,0 20 16,0-21-16,0 21 0,0-20 0,0-1 15,0 21-15,0-21 0,0 22 16,0-22-16,22 0 0,-1 21 15,0-21-15,0 1 0,0-22 0,22 21 16,-22 0-16,0-21 0,21 0 16,-21 0-16,22 0 0,-1 0 0,-21 0 15,22-21-15,-1 21 0,0-21 16,-21-1-16,22-20 0,-22 21 16,42-43-16,-20 43 0,-22-21 15,0 21-15,0 0 0,0-22 0,-21 22 16,22 0-16,-22 0 0,0 0 15,0-1-15,0 1 0,0 0 0,-22 0 16,1 21-16,0-21 16,0 21-1,0 21 1,21 0-16,-21-21 0,21 21 0,0 0 16,0 1-16,0-1 0,-22 21 15,22-21-15,0 0 0,0 22 0,0-22 16,0 21-16,0-21 0,0 1 15,0-1-15,0 0 0,0 0 0,22 0 16,-1 0-16,-21 1 0,21-22 16,0 0-16,0 21 0,0-21 0,1 0 15,-1 0-15,21 0 0,-21 0 0,22 0 16,-22-21-16,21-1 0,-21 1 16,22 0-16,-1 0 0,21-21 15,-41-1-15,20 22 16,0-21-16,-21 21 0,1-22 0,-1 22 15,0-21-15,0-1 0,0 22 16,-21-21-16,0 0 0,0-1 0,0 1 16,0 0-16,0-1 0,0 1 0,0 0 15,0 20-15,0 1 0,0 0 16,0 0-16,0 0 0,-21 21 31,21 21-31,0 0 0,0 0 0,-21 22 16,21-1-16,-21-21 15,21 21-15,0 1 0,0-1 0,0 0 16,-21 1-16,21-1 0,0 0 16,0 1-16,0-1 0,0-21 0,0 22 15,0-22-15,0 21 0,21-21 16,-21 0-16,0 1 0,21-1 0,-21 0 16,21-21-16,-21 21 0,21-21 0,0 0 15,1 0-15,-1 0 16,0 0-16,0 0 0,0-21 15,0 0-15,1 0 0,-1-1 16,0 1-16,0 0 0,0 0 0</inkml:trace>
  <inkml:trace contextRef="#ctx0" brushRef="#br1" timeOffset="98876.17">5863 14817 0,'0'0'0,"-21"0"0,0 0 15,0 0-15,-1 0 16,22 21 0,22-21-1,-1 0-15,0 0 16,0 21-16,0-21 0,22 0 0,-1 0 15,85 0 1,-85 0-16,22 0 0,-22 0 0,22 0 16,-22 0-16,21 0 0,-20 0 0,20 0 15,-20 0-15,-1 0 0,0 0 16,-21 0-16,22 0 0,-22 0 0,0 0 16,0 0-16,0 0 0,-21-21 31,-21 21-31,0 0 0,0 0 0,-21 0 15,20-21-15,1 21 0,-21 0 16,0 0-16,20-21 0,-20 21 16,0 0-16,21 0 0,-22-22 0,1 22 15,0-21-15,-1 21 0,1 0 16,0 0-16,20 0 0,-20 0 0,0 0 16,21 0-16,-1 0 0,1 0 15,0 0-15,42 0 47,0 0-47,1 0 16,-1 0-16,0 0 15,0 0 1,-21-21 31,-21 21-32,0 0 1,21-21-16,-21 21 16,-1 0-1,22-21 1,-21 21-16,0 0 16,42 0 30,0 0-46,1 0 0,-1 0 0,21 0 16,-21 0-16,22 0 0,-22 0 16,21 0-16,0 0 0,1 21 0,-1-21 15,0 0-15,1 0 0,-1 0 0,22 0 16,-43 0-16,21 0 0,0 0 16,1 0-16,-22 0 0,0 0 0,0 0 15,0 0-15,1 0 16,-22-21 15,0 0-15,0-1-1,0 1 1,0 0-16,0 0 16,-22 21-16,1 0 0,0 0 15,0-21-15,0 21 0,0-21 16,-1 21-16,1-22 0,0 22 0,0 0 15,0-21-15,0 21 16,-1 0-16,22-21 0,-21 21 16,21 21 15,21 0-15,1-21-16,-1 22 15,0-22-15,0 0 0,0 0 0,22 21 16,-22-21-16,0 0 0,21 0 15,-21 0-15,1 0 0,20 0 0,-21 0 16,0 0-16,0 0 0,1 0 0,-1 0 16,-21 21-1,0 0 1,0 0-16,-21 0 16,-1 1-16,1-1 0,0 0 15,0 0-15,0 0 0,0 0 0,-1 22 16,1-22-16,0 0 0,0 21 15,0-20-15,0-1 0,-1 21 0,1-21 16,0 0-16,0 22 0,0-22 0,21 0 16,-21 0-16,21 0 0,-22 1 15,22-1-15,0 0 0,0 0 16,-21-21-16,21-21 31,0 0-15,21 0-16,-21-1 15,22 1-15,-1 0 0</inkml:trace>
  <inkml:trace contextRef="#ctx0" brushRef="#br1" timeOffset="101915.84">8191 14711 0,'0'0'16,"64"-64"0,-64 43-16,21 0 15,-21 0-15,0 0 0,0 0 16,0-1-16,0 1 0,0 0 15,0 0-15,0 0 0,0 0 0,0-1 16,-21 1-16,0 21 0,0-21 16,-1 21-16,1 0 0,0 0 0,0 0 15,0 0-15,0 21 0,-1-21 16,1 21-16,-21 22 0,21-22 0,0 21 16,-1-21-16,-20 22 0,21-1 0,0 0 15,0 1-15,21-1 16,0-21-16,-22 22 0,22-1 0,0-21 15,0 21-15,0-20 0,0-1 16,22 0-16,-1-21 0,0 21 0,0-21 16,0 0-16,0 0 0,1 0 0,-1 0 15,21 0-15,-21-21 0,0 21 16,22-21-16,-22 0 0,0-1 0,0 1 16,22-21-16,-22 21 0,0-22 15,0 1-15,0 0 0,0-1 0,1-20 16,-22 21-16,0-22 0,21 1 15,-21 20-15,0-20 0,0 20 0,0 1 16,0 0-16,0-1 0,0 22 16,0 0-16,0 0 0,0 0 15,-21 21-15,-1 0 32,22 21-32,0 0 0,0 21 0,0-20 15,0 20-15,0 0 0,0 1 0,0-1 16,0 21-16,0-20 0,0-1 15,0 22-15,0-22 0,0 0 0,0 1 16,0-1-16,0-21 0,0 21 16,22-20-16,-22-1 0,21 0 0,0 0 15,0 0-15,0-21 0,0 0 16,1 0-16,-1 0 0,0 0 16,21 0-16,-21 0 0,1-21 0,20 21 15,-21-21-15,0 0 0,0 0 16,1-1-16,-1 1 0,0 0 0,0-21 15,0 21-15,-21-1 0,0 1 16,0-21-16,0 21 0,0 0 0,0-22 16,0 22-16,0 0 0,0 0 15,0 42 17,0 0-32,0 0 15,0 0-15,0 1 0,0-1 0,0 21 16,0-21-16,0 0 15,0 22-15,21-22 0,-21 0 0,22 0 16,-1 22-16,0-22 0,0 0 16,0 0-16,0-21 0,22 0 15,-22 0-15,0 0 0,21 0 0,-20 0 16,-1 0-16,21 0 0,-21 0 0,22-21 16,-22 0-16,0 0 0,21-1 15,-21 1-15,1 0 0,-1-21 0,0 21 16,0-22-16,0 1 0,22-22 15,-43 22-15,0 0 0,0 21 16,0-22-16,0 22 0,0 42 31,-22 0-31,1 22 16,0-22-16,21 0 0,0 21 16,0-20-16,0 20 0,0-21 0,0 0 15,0 22-15,0-22 0,0 0 16,0 0-16,0 0 0,21-21 15,-21 21-15,21-21 0,-21 22 16,-21-22 15,0-22-31,0 22 16,21-21-16,-21 21 0,0 0 16,-1-21-16,1 21 15,0 0 1,21 21-1,0 0-15,0 1 16,0-1-16,21-21 16,0 0-16,1 21 0,-1-21 0,0 0 15,21 0-15,-21 0 0,22 0 16,-1 0-16,-21 0 0,22-21 0,-1 21 16,0-21-16,1-1 0,-1 1 0,-21 0 15,21 0-15,-20 0 0,-1 0 16,0-1-16,0 1 0,-21 0 15,0 0-15,0-21 0,0 20 0,0 1 16,0-21-16,0 21 0,0 0 16,0-1-16,-21 1 0,0 21 15,0 0 1,21 21-16,0 1 0,0-1 0,0 0 16,0 21-16,0-21 0,-22 22 15,22-22-15,0 21 0,0-21 0,0 22 16,0-22-16,0 0 0,0 0 0,0 0 15,0 1-15,0-1 0,0 0 16,0 0-16,0-42 47,0 0-47,0 0 0,0-1 16,0 1-16,22-21 0,-22 21 15,0-22-15,0 22 0,0-21 0,0 0 16,21 20-16,0-20 0,0 21 0,-21-21 15,21 20-15,0 22 0,1-21 16,-1 21-16,0 0 0,0 21 16,0 1-16,-21-1 15,21 0-15,1 0 0,-1 0 16,-21 22-16,21-22 0,0 0 0,-21 21 16,0-21-16,21 1 0,-21-1 0,21 0 15,-21 0-15,0 0 0,22 0 16,-1-21-1,-21-21 1,21 21-16,-21-21 0,21 0 16,0 0-16,-21 0 0,0-1 15,21 1-15,-21-21 0,22 21 0,-1-22 16,-21 1-16,21 21 0,0-21 0,-21-1 16,21 22-16,0 0 0,-21 0 15,0 0-15,22 21 0,-1 0 16,-21-22-16,21 22 0,-21 22 15,0-1-15,0 0 16,0 21-16,0-21 0,0 1 16,0 20-16,21-21 0,-21 21 15,0-20-15,0-1 0,0 21 0,0-21 16,21 0-16,0 1 0,-21-1 16,22 0-16,-1 0 0,-21 0 0,21-21 15,0 0-15,0 0 0,0 0 0,1 0 16,-1 0-16,0 0 15,0-21-15,0 0 0,0 21 0,1-21 16,-22 0-16,21-1 0,0-20 16,-21 21-16,0 0 0,21-22 15,-21 22-15,21-21 0,-21 21 0,0-22 16,0 22-16,0 0 0,0 0 16,0 0-16,0 42 31,0 0-31,0 21 15,0-20-15,0-1 0,0 21 0,0-21 16,0 0-16,0 22 0,0-22 16,0 0-16,0 0 0,21 0 0,-21 1 15,22-1-15,-1 0 0,0 0 16,0-21-16,0 0 0,0 21 16,1-21-16,-1 0 0,0 0 0,21 0 15,-21 0-15,1-21 0,-1 21 0,0-21 16,21 0-16,-21 0 0,1-1 15,-1 1-15,0 0 0,0-21 0,-21 21 16,21-22-16,-21 22 0,21-21 16,-21 21-16,0-22 0,0 22 0,0-21 15,0 21-15,0-1 0,-21 22 16,21 22 0,-21-1-16,21 0 0,0 0 0,0 0 15,0 0-15,0 1 0,0 20 16,0-21-16,0 0 0,0 0 15,0 1-15,21-1 0,-21 0 0,21 0 16,-21 0-16,22-21 0,-22 21 16,0 1-16,-22-22 47,1 0-47,0 0 0,0-22 15,0 22-15,0 0 0,-1 0 16,1 0-16,0 0 15,21 22 17,0-1-32,21-21 15,-21 21-15,21-21 0,1 0 16,-1 0-16,21 0 0,-21 0 0,0 0 16,22 0-16,-22 0 0,21 0 0,1 0 15,-22 0-15,21-21 0,-21 21 16,22-21-16,-22-1 0,21 1 0,-21 0 15,0 0-15,1 0 0,20 0 16,-42-22-16,21 22 0,0 0 16,-21-21-16,0-1 0,0-20 15,0 42-15,0-1 0,0 1 0,0 0 16,-21 21-16,0 0 16,0 21-1,21 0-15,0 1 16,0 20-16,0-21 0,0 0 0,0 0 15,0 22-15,0-22 0,0 0 0,0 0 16,0 22-16,0-22 0,21 0 16,-21 0-16,0 0 0,0 0 15,0 1-15,0-1 0,-21 0 16,0 0-16,-1-21 0,1 21 16,0-21-16,0 0 0,21 21 0,-21-21 15,0 0-15,-1 0 16,1-21-1,21 0 1,0 0-16,0 0 0,0 0 16,0-1-16,-21 1 0,21 0 0,0 0 15</inkml:trace>
  <inkml:trace contextRef="#ctx0" brushRef="#br1" timeOffset="102136.71">11091 14097 0,'0'0'0,"-21"0"0,0 0 0,-21 0 16,20 0-16,1 21 15,-21-21 63,21 0-62</inkml:trace>
  <inkml:trace contextRef="#ctx0" brushRef="#br1" timeOffset="102353.59">9525 14182 0,'-21'0'0,"42"0"0,-63 0 0,20 0 16,22-21 46,22 21-46</inkml:trace>
  <inkml:trace contextRef="#ctx0" brushRef="#br1" timeOffset="102986.27">11345 12086 0,'0'0'16,"0"-21"-16,-21 21 31,0 0-31,21 21 0,-21 0 16,0 1-16,-1-1 0,22 21 0,0 0 15,-21 1-15,21-1 0,0 0 16,0 1-16,0-1 0,0 0 15,0 1-15,0-1 0,0 0 16,0-20-16,0 20 0,21 0 0,-21-21 16,22 1-16,-1-1 0,0 0 15,0 0-15,0-21 0,0 0 16,1 0-16,-1 0 0,0 0 0,0-21 16,0 21-16,0-21 0,1 0 15,-1-1-15,0 1 0,-21 0 0,21-21 16,-21 21-16</inkml:trace>
  <inkml:trace contextRef="#ctx0" brushRef="#br1" timeOffset="103284.1">11663 12086 0,'0'0'0,"63"-42"15,-42 42 1,22 0-16,-22 0 0,21 0 15,1 0-15,-1 0 0,0 0 0,1 21 16,-1 0-16,0 0 0,-21 1 16,22 20-16,-22-21 0,0 21 0,0 1 15,0-1-15,-21-21 0,0 22 16,0-1-16,0 0 0,0-21 0,-21 22 16,0-1-16,0-21 0,0 0 15,0 22-15,-1-22 0,1 0 16,0 0-16,21 0 0,0 1 15,-21-1-15,21 0 16,0 0 0</inkml:trace>
  <inkml:trace contextRef="#ctx0" brushRef="#br1" timeOffset="103897.35">12763 14055 0,'0'0'0,"0"-21"0,0-1 15,0 1-15,0 0 16,-21 0 0,0 21-16,0 21 15,0-21-15,0 21 16,-1 22-16,22-22 0,-21 21 15,21-21-15,-21 43 0,21-22 0,0 0 16,-21 22-16,21-22 0,0 22 16,0-22-16,-21 22 0,21-22 0,0 0 15,0 1-15,0-22 0,0 21 0,0-21 16,21 0-16,0 1 0,-21-1 16,21-21-16,0 21 0,1-21 15,-1 0-15,0 0 0,0 0 0,0 0 16,0-21-16,1 0 15,-1 21-15,0-22 0,21 1 0,-21 0 16,1-21-16,-1 21 0,0-1 0</inkml:trace>
  <inkml:trace contextRef="#ctx0" brushRef="#br1" timeOffset="104224.16">13144 13991 0,'0'0'0,"22"-21"0,-1 21 15,0 0-15,-21-21 16,21 21-16,0 0 0,0 0 16,1 0-16,-1 21 0,0-21 15,0 21-15,21 0 0,-20 1 16,-1-1-16,0 0 0,0 21 0,0 1 16,0-22-16,1 21 0,-1 0 0,-21 1 15,0-1-15,0 0 0,0 1 16,0-1-16,0 0 0,0 1 0,-21-1 15,-22-21-15,22 22 0,0-22 16,-21 21-16,20-21 0,-20 0 0,21 1 16,0-1-16,0-21 0,-1 21 0,1-21 15,0 0 1,21-21 0,0 0-16,0-1 0,0-20 15,0 21-15,0-21 0</inkml:trace>
  <inkml:trace contextRef="#ctx0" brushRef="#br1" timeOffset="106092.45">15452 14118 0,'0'0'0,"-22"0"16,1 21-16,0-21 0,0 0 0,-21 0 16,20 0-16,-20 0 0,21 0 15,0 22-15,0-22 0,-1 0 0,1 0 16,42 0 15,1 0-31,20 0 0,0 0 0,1 0 16,20-22-16,-21 22 0,22 0 15,-1-21-15,22 21 0,-21-21 0,-1 21 16,22 0-16,-1 0 0,-20-21 16,21 21-16,-1 0 0,1 0 15,0-21-15,-22 21 0,1 0 0,-1-21 16,1 21-16,-22 0 0,0 0 16,-21 0-16,1 0 0,-1 0 0,-42 0 46,-1 0-46,1 0 0,-21 0 0,0 0 16,-1 0-16,-20 0 0,-1 0 16,1 0-16,-22 21 0,22-21 0,-43 21 15,21 0-15,0-21 0,1 21 0,-22 0 16,21-21-16,1 22 16,-1-22-16,21 21 0,1 0 0,-1-21 15,22 21-15,0-21 0,-1 0 0,22 0 16,-21 21-16,21-21 15,42 0 1,0 0-16,21 0 0,1 0 16,-1 0-16,22 0 0,-1 0 15,1 0-15,-1 0 0,1 0 0,-1-21 16,22 21-16,-22-21 0,22 21 16,-22 0-16,22-21 0,0 21 0,-22 0 15,22-21-15,-22 21 0,1 0 16,-22-22-16,22 22 0,-43 0 0,21 0 15,-21 0-15,-42 0 16,-21 0 0,0 0-16,-1 0 0,1 0 15,-22 0-15,1 0 0,-1 0 0,1 0 16,-1 0-16,1 22 0,-22-22 16,22 0-16,-1 21 0,-20-21 0,20 21 15,-21-21-15,22 21 0,-1 0 0,22-21 16,0 21-16,-1 1 0,22-22 15,0 21-15,21 0 16,21-21-16,0 0 0,1 0 16,20 0-16,0 0 0,1 0 15,-1 0-15,0-21 0,22 21 0,-1-21 16,-20-1-16,20 22 0,1-21 16,-1 0-16,1 0 0,-22 21 0,21-21 15,1 0-15</inkml:trace>
  <inkml:trace contextRef="#ctx0" brushRef="#br1" timeOffset="107587.77">17124 14245 0,'0'0'0,"-21"0"0,21 21 15,-22-21-15,1 0 0,0 0 16,0 0-16,0 0 15,42 0 17,21-21-17,1 21-15,-1 0 0,21 0 16,1-21-16,-1 21 0,22-21 16,0 21-16,21 0 0,-22 0 0,22 0 15,-21-21-15,21 21 0,21 0 16,-22 0-16,22 0 0,-21-21 0,0 21 15,21 0-15,-42 0 0,21 0 16,-22 0-16,1-22 0,0 22 0,-22 0 16,1 0-16,-22 0 0,21 0 0,-20 0 15,-22 0-15,0 0 0,0 0 16,0 0-16,-42-21 16,-21 21-1,21 0-15,0 0 16,-22 0-16,1 0 0,-22 0 0,22 0 15,0 0-15,-22 0 0,1 0 0,-1 0 16,-20 0-16,20 0 0,-42 0 16,22 0-16,-1 0 0,-21 0 0,21 0 15,1 0-15,-1 0 0,0 0 16,22 0-16,-22 21 0,22-21 0,-1 0 16,22 22-16,-22-22 0,22 0 0,-21 21 15,20-21-15,1 0 0,21 0 16,-22 0-16,22 0 0,0 0 0,0 0 15,21 21-15,42-21 47,-21 0-47,22 0 16,-1 0-16,0 0 0,22 0 0,-22 0 16,22 0-16,20-21 0,-20 21 0,-1 0 15,22 0-15,0 0 0,-1 0 16,1-21-16,0 21 0,-1 0 0,1 0 15,-21 0-15,-1-22 0,1 22 16,-1 0-16,-21 0 0,1-21 0,-22 21 16,21 0-16,-21 0 0,1 0 0,-22-21 31,-22 21-15,1 0-16,0 0 0,-21 0 15,-22 0-15,1 21 0,-1-21 16,-20 0-16,-1 21 0,0-21 0,-21 22 15,22-22-15,-22 21 0,0 0 0,0-21 16,0 21-16,22-21 0,-22 0 16,21 21-16,22-21 0,-22 0 0,43 0 15,-22 0-15,43 0 0,-21 0 16,21 0-16,42 0 16,0 0-16,21 0 15,22-21-15,-1 21 0,1 0 16,20-21-16,1 21 0,0-21 0,21 21 15,-22-21-15,22 21 0,0-22 16,106 1-16,-107 21 16,-20-21-16,21 21 0,-21-21 0,-1 21 15,-20 0-15,-1 0 0,1-21 16,-22 21-16,0 0 0,-20-21 0,-1 21 16,0 0-16,0 0 0,-21-22 31,-21 22 47,0 0-62,0 0-16</inkml:trace>
  <inkml:trace contextRef="#ctx0" brushRef="#br1" timeOffset="114440.04">15452 14796 0,'-22'0'0,"22"-22"0,0 1 16,-21 21-1,21-21 1,-21 21-16,21-21 16,0 42 31,21-21-32,0 21-15,-21 0 0,22 1 0,-1-1 16,-21 0-16,21 0 0,0 0 0,0 0 15,-21 1-15,21-1 0,1 0 16,-22 0-16,21 0 0,0 0 0,-21 1 16,21-1-16,-21 0 0,0 0 0,21 0 15,0 0-15,-21 1 0,0-1 16,0 0-16,22-21 0,-22 21 16,0 0-16,21-21 0,-21 21 15,21-21 1,0-21-1,0 0-15,-21 0 0,21 0 16,1 0-16,20-22 0,-21 22 0,21-21 16,-20-1-16,20 22 0,0-21 15,1 0-15,-1-22 0,21 22 0,-20-1 16,-1 1-16,22-21 0,-22 20 0,0 1 16,-21 0-16,22 20 0,-22-20 0,0 21 15,0 0-15,0 21 0,-21-21 16,22 21-16,-1 0 62,0 0-46,0 0-16</inkml:trace>
  <inkml:trace contextRef="#ctx0" brushRef="#br1" timeOffset="115115.89">17674 14711 0,'-21'-21'0,"-43"-22"31,64 22-31,-21 21 0,21-21 16,0 42 30,0 0-46,21 1 16,-21-1-16,22 0 0,-1 0 16,-21 0-16,21 22 0,-21-22 0,0 0 15,21 0-15,-21 0 0,21 0 16,-21 1-16,0-1 0,0 0 0,21 0 16,-21 0-16,22-21 0,-22 21 0,0 1 15,0-1 1,21-21-16,0 0 15,0 0-15,0-21 16,0-1-16,1 1 0,-1 0 16,0 0-16,0 0 0,21 0 0,1-22 15,-1 1-15,0 21 0,1-22 16,-1 1-16,0 0 0,22-1 0,-22 1 16,1 0-16,20-1 0,-21 1 0,1 0 15,-1-1-15,0 22 0,1-21 0,-22 21 16,0 21-16,0-21 0,0-1 15,1 22-15,-1-21 0,0 21 32,-21-21-17,21 21 17</inkml:trace>
  <inkml:trace contextRef="#ctx0" brushRef="#br1" timeOffset="132531.88">8001 17209 0,'0'-22'15,"-21"22"32,0 0-47,-1 0 16,22-21-1,-21 21-15,21-21 0,-21 21 16,21-21-16,0 0 0,0 0 16,0-1-16,0 1 0,0 0 15,0 0-15,21 0 0,0 0 16,22-1-16,-22 1 0,0 0 0,0 0 15,22 0-15,-22 21 0,0 0 16,0 0-16,21 0 0,-20 0 0,-1 21 16,0 0-16,0 0 15,0 22-15,0-22 0,-21 21 0,22-21 16,-22 22-16,21-1 0,-21 0 0,0-21 16,0 22-16,0-1 0,0-21 15,0 22-15,0-22 0,0 0 16,0 0-16,0 0 15,0-42 17,0 0-17,0 0-15,0-22 0,-21 22 16,21-21-16,0 21 0,0-22 0,0 1 16,0 0-16,21-1 0,0 1 15,0 0-15,0-22 0,0 22 0,22 21 16,-22-22-16,0 22 0,21 21 15,-20 0-15,-1 0 0,21 0 16,-21 0-16,0 21 0,1 1 16,-22-1-16,21 21 0,0 0 0,-21 1 15,0-1-15,0 0 0,0 1 16,0-1-16,0-21 0,0 22 0,0-1 16,-21-21-16,21 21 0,0-20 15,0-1-15,0 0 0,0 0 16,0 0-16,21-21 15,0 0 1,-21-21-16,21 0 0,0 0 16</inkml:trace>
  <inkml:trace contextRef="#ctx0" brushRef="#br1" timeOffset="132935.32">9271 16785 0,'0'-21'0,"0"42"16,0 0-16,-21 22 15,0-22-15,-1 21 0,1-21 16,21 22-16,-21-1 0,0 0 16,21 1-16,-21 20 15,21-42-15,0 22 0,0-22 0,0 0 16,0 0-16,21 0 0,0-21 15,0 0-15,0 0 0,1 0 0,20 0 16,-21 0-16,21-21 0,-20 21 16,20-21-16,-21 0 0,21-21 0,-20 20 15,-1-20-15,0 0 0,0-1 16,0 1-16,-21 0 0,0-1 0,0 1 16,0-21-16,-21 20 0,0 22 15,0-21-15,0 21 0,-1-1 0,-20 22 16,21 0-16,0 0 0,-22 0 15,22 22-15,0-1 0,0 0 16,0 21-16,0-21 0,-1 1 16,22 20-16,0-21 0,0 21 0,0-20 15,22-1-15,-1 0 0,0 0 16,0 0-16</inkml:trace>
  <inkml:trace contextRef="#ctx0" brushRef="#br1" timeOffset="134522.23">10795 17082 0,'0'0'0,"21"0"16,0 0-16,-21-22 16,21 22-16,1-21 0,-22 0 0,21 0 15,0 0-15,0 0 0,-21-1 16,0 1-16,21-21 0,-21 21 16,0-22-16,0 22 0,-21-21 15,0 21-15,0 0 0,-22-22 0,1 43 16,0-21-16,-1 21 0,-20 0 0,21 0 15,-22 0-15,22 21 0,-1 0 16,-20 1-16,21 20 0,-1 0 0,1 1 16,21-1-16,-22 21 0,22-20 15,0-1-15,0 22 0,21-43 0,0 21 16,0 0-16,0-20 0,0-1 16,21 21-16,0-42 0,0 21 0,1-21 15,-1 0-15,21 0 0,-21 0 16,0 0-16,22 0 0,-22-21 15,21 0-15,-21 0 0,22 0 16,-22-1-16,21-20 0,-21 0 0,1 21 16,-1-22-16,0 1 0,-21 0 15,21-1-15,-21 1 0,0 0 0,0-1 16,0 1-16,0 21 0,0 0 16,0-1-16,0 44 15,0 20 1,0-21-16,0 21 0,0-20 0,0 20 15,0 0-15,21 1 0,0-1 16,-21 0-16,22 1 0,-1-22 0,0 21 16,0-21-16,0 0 15,0 1-15,1-22 0,-1 21 0,0-21 16,21 0-16,-21 0 0,1 0 16,20 0-16,0-21 0,-21-1 0,22 1 15,-22 0-15,21-21 0,-21-1 16,1 1-16,-1-21 0,0 20 0,0-20 15,-21-1-15,0 1 0,0-1 0,21 1 16,-21-1-16,0 1 0,0 20 16,0-20-16,0 21 0,0-1 15,0 22-15,-21 0 0,21 0 0,-21 0 16,0 21-16,0 21 0,21 0 16,0 21-16,-22-21 15,22 22-15,0-1 0,0 0 0,0 22 16,0-22-16,0 22 0,0-1 15,0 1-15,0-1 0,0 1 0,0-22 16,22 0-16,-22 22 0,21-22 0,0-21 16,0 22-16,-21-22 0,21 0 15,0 0-15,1 0 0,-1 1 0,21-22 16,0 0-16,-20 0 16,-1 0-16,0 0 0,0 0 0,0-22 15,0 1-15,22 0 0,-22 0 16,0 0-16,0-22 0,0 22 15,1-21-15,-1 0 0,-21 20 16,0-20-16,0 21 0,0 0 0,0 0 16,0-1-16,0 1 0,-21 21 15,-1 0-15,1 0 0,0 21 16,0 1-16,0-1 0,0 0 16,21 0-16,-22 0 0,22 22 0,0-22 15,0 21-15,0-21 0,0 0 16,0 22-16,0-22 0,0 0 0,22 0 15,-1-21-15,0 21 0,21-21 0,-21 0 16,22 0-16,-22 0 16,21 0-16,1 0 0,-1 0 0,0-21 15,1 0-15,-1 0 0,0 0 16,1-22-16,-22 22 0,21 0 0,-21-21 16,0 21-16,-21-1 0,0-20 15,0 21-15,0 0 0,0 0 16,-21 21-16,0 0 0,0 0 15,0 0-15,21 21 16,-21 0-16,21 0 0,0 0 0,0 0 16,0 1-16,0-1 0,0 0 15,0 0-15,42 21 16,-21-20-16,0-1 0,-21 0 16,21 0-16,1 0 0,-1 0 0,0-21 15,0 22-15,0-22 0,0 0 16,1 0-16,-1 0 0,0 0 0,0 0 15,0 0-15,0-22 0,1 1 0,-1 0 16,21 0-16,-21 0 0,0-22 16,1 22-16,-1-21 0,0 0 0,-21-22 15,21 22-15,-21-22 0,21 1 16,-21 20-16,0 1 0,0-21 16,0 20-16,0 1 0,0 21 0,0-22 15,0 22-15,-21 21 16,0 21-1,21 22-15,0-22 0,0 21 16,0 1-16,0-1 0,0 21 0,-21-20 16,21 20-16,0-20 0,-21-1 15,21 21-15,0-20 0,0-1 0,0 0 16,0-20-16,0 20 0,0-21 16,21 0-16,0 0 0,-21 1 0,21-1 15,0-21-15,0 0 0,1 0 16,-1 0-16,0 0 0,0-21 15,0-1-15,0 1 0,-21 0 16,22-21-16,-1 21 0</inkml:trace>
  <inkml:trace contextRef="#ctx0" brushRef="#br1" timeOffset="134704.13">12615 16701 0,'0'0'16,"0"21"-16,-21-21 0,42 0 31,0 0-31,1 0 0,20 0 0,-21-21 16,21-1-16,1 22 0,-22-21 15,21 21-15,1-21 0,-22 0 0,21 21 16,-21-21-16,0 0 0,1 21 16,-1-22-16</inkml:trace>
  <inkml:trace contextRef="#ctx0" brushRef="#br1" timeOffset="135423.79">13610 16531 0,'0'-21'32,"0"0"-32,-21 21 0,21-21 15,0 42 1,0 0-1,0 0-15,0 0 0,0 22 16,0-1-16,0 22 0,0-1 0,0 1 16,0-1-16,0 1 0,0-1 15,-21 1-15,21-1 0,-21 1 0,-1-1 16,1 22-16,0-22 0,21 1 16,-21-1-16,21-20 0,-21-1 0,0 0 15,21 1-15,0-22 0,0 0 16,21-21-1,-21-21-15,21 0 16,0-1-16,0-20 0,0 21 16,-21-21-16,22-1 0,-22-20 0,21 20 15,-21 1-15</inkml:trace>
  <inkml:trace contextRef="#ctx0" brushRef="#br1" timeOffset="135699.64">13483 17018 0,'0'0'0,"-21"-21"0,0 0 16,0 0-16,-1 21 0,1-22 0,0 1 15,21 0-15,0 0 0,0 0 0,0 0 16,21-1-16,0 1 0,64-42 16,-43 42-16,1 21 15,-1-22-15,22 22 0,-22 0 0,0 0 16,22 22-16,-43-1 0,21 0 16,-21 21-16,1-21 0,-22 22 0,0-22 15,0 21-15,-22 1 0,-20-22 16,21 21-16,-21 0 0,20-20 0,-20-1 15,0 0-15,21 0 0,-22 0 0,22 0 16,0-21-16,0 0 0,21 22 16,21-22-1,0-22 1,0 22-16,0-21 0,1 0 0,-1 21 16</inkml:trace>
  <inkml:trace contextRef="#ctx0" brushRef="#br1" timeOffset="137430.39">13885 17124 0,'21'0'16,"1"0"-16,-1-21 15,0 0-15,0-1 0,0 1 16,0 0-16,1 0 0,-1-21 16,21-1-16,-21 1 0,22 0 0,-1-1 15,-21-20-15,0 20 0,0 22 16,1-21-16,-22 21 0,0 0 15,0-1-15,-22 22 0,-20 0 16,21 0-16,-21 22 0,-1-1 16,1 0-16,0 0 0,20 21 0,1-20 15,0-1-15,0 21 0,21-21 16,0 0-16,0 1 0,21 20 0,0-21 16,0 0-16,22 0 0,-22 1 0,21-1 15,1 0-15,-22 0 0,21 0 16,-21 0-16,43 22 15,-43-43-15,21 21 0,-21 0 0,1-21 16,-22 21-16,21-21 0,0 0 16,0 0-1,0 0-15,0 0 0,1-21 16,-1 0-16,-21 0 0,21 0 16,0-1-16,0 1 0,0 0 15,1 0-15,-1-21 0,-21 20 0,21 1 16,-21-21-16,21 21 0,-21 0 15,0-1-15,0 1 0,0 0 0,0 0 16,-21 21 0,0 0-16,0 21 0,21 0 15,-22-21-15,1 43 0,21-22 16,0 21-16,-21-21 0,0 22 16,21-1-16,0-21 0,-21 21 0,21-20 15,0 20-15,0-21 0,0 0 16,0 0-16,0 1 0,21-1 0,0-21 15,0 0-15,22 0 0,-22 0 16,21 0-16,0 0 0,-20 0 0,20-21 16,0-1-16,1 1 0,-1 0 15,0 0-15,1-21 0,-22 20 0,42-62 16,-42 41-16,1 22 0,-22-21 16,0 0-16,0 20 0,0 1 15,0 0-15,0 0 0,-22 21 0,1 0 16,0 21-1,-21-21-15,21 21 0,21 0 0,-22 1 16,22 20-16,0-21 0,0 0 16,0 22-16,0-22 0,22 0 0,-22 21 15,21-21-15,21 1 0,-21-1 0,0 0 16,1-21-16,-1 21 0,21 0 16,-21-21-16,0 0 0,-21 21 0,22-21 15,-44 0 1,1 0-16,0 0 15,0 0-15,0 0 0,0 0 16,-1 0-16,-20 0 0,21 0 0,0-21 16,0 21-16,-1 0 0,22 21 31,0 1-31,0-1 16,22-21-16,-1 21 15,0-21-15,0 0 0,21 0 0,-20 0 16,20 0-16,-21 0 0,21 0 15,1 0-15,-1 0 0,0-21 0,22 0 16,-22-1-16,-21 1 0,22 0 16,-1 0-16,-21 0 0,0 0 0,1-1 15,-1-20-15,-21 21 0,0-21 16,0 20-16,0 1 0,0-21 16,0 21-16,0 0 0,-21 21 0,-1 0 15,1 0-15,0 0 16,21 21-16,-21 0 0,21 0 15,0 0-15,0 0 0,0 22 0,0-1 16,0-21-16,0 0 0,0 1 16,0-1-16,0 0 0,21 0 0,0 0 15,0 0-15,1-21 0,20 0 16,-21 0-16,21 0 0,22 0 0,-22 0 16,1 0-16,-1 0 0,0-21 0,1 0 15,-1 0-15,0 0 16,-21 0-16,22-1 0,-22 1 0,-21 0 15,0 0-15,21 0 0,-21 0 16,0-1-16,0 1 0,-21 21 16,0 0-1,21 21-15,-21 1 0,21-1 16,-22 0-16,22 0 0,-21 0 0,21 0 16,0 1-16,0-1 0,0 0 15,0 0-15,0 0 0,0-42 31,0 0-15,21 21-16,1-21 0,-1 0 16,-21-1-16,21 1 0,0 0 15,0 0-15,-21 0 0,21 0 0,1-1 16,-22 1-16,21 21 0,-21 21 31,0 1-31,0-1 0,0 0 0,0 0 16,0 0-16,0 0 0,0 1 15,21-1-15,0 0 0,-21 0 0,21 0 16,0 0-16,1-21 0,-1 0 16,0 0-16,0 0 0,21 0 0,-20 0 15,-1 0-15,0-21 0,21 21 0,-21-21 16,1 0-16,-1 0 16,0-22-16,0 22 0,0-21 0,0 0 15,1-1-15,-22-20 0,0 20 16,21-20-16,-21 21 0,0-22 0,21 22 15,-21-1-15,0 1 0,21 21 0,-21 0 16,0 0-16,0 42 16,0 0-16,-21 0 15,21 21-15,-21 1 0,21-1 16,0 0-16,-21 1 0,21 20 0,-22-20 16,22-1-16,-21 0 0,21 1 0,0-1 15,0-21-15,0 21 0,0-20 16,0-1-16,0 0 0,0 0 15,0 0-15,21-21 16,1 0-16,-1 0 0,0-21 16,0 0-16,21 0 0,-20 0 0,-1-22 15,0 22-15,21 0 0</inkml:trace>
  <inkml:trace contextRef="#ctx0" brushRef="#br1" timeOffset="137634.26">16722 16701 0,'0'0'16,"-22"21"-16,44-21 15,-1 0 1,0 0-16,0 0 0,0 0 16,0 0-16,1 0 0,20-21 0,-21 21 15,21-22-15,-20 1 0,20 21 16,-21-21-16,21 0 0,1 21 0,-22-21 15,0 0-15,21-1 0,-20 1 0</inkml:trace>
  <inkml:trace contextRef="#ctx0" brushRef="#br1" timeOffset="138604.1">17526 16595 0,'0'21'16,"21"-21"-16,0 0 16,0 0-16,1 0 0,-1 0 0,0-21 15,21 21-15,-21-21 0,1 21 16,20-22-16,-21 1 0,21 0 0,1 0 15,-22 0-15,21 0 16,-21-1-16,1 1 0,20 0 0,-42 0 16,0 0-16,0 0 0,0-1 0,-21 22 15,0 0-15,-1 0 16,1 0-16,-21 0 0,0 0 0,-1 22 16,1 20-16,0-21 0,-1 0 15,1 22-15,0-22 0,20 21 0,1-21 16,21 0-16,0 22 0,0-22 0,0 0 15,0 0-15,21 0 0,1 1 16,-1-1-16,21-21 0,-21 21 0,0-21 16,22 0-16,-22 0 15,21 0-15,-21 0 0,1 0 0,-1 0 0,-42 0 32,-1 0-17,1 0-15,-21 0 0,21 0 0,-22 21 16,1 0-16,0 0 0,-1 1 15,22-1-15,-21 0 0,21 21 0,-22-21 16,22 22-16,0-22 0,21 21 16,0-21-16,0 1 0,0 20 0,0-21 15,21 0-15,0 0 0,1 1 0,-1-22 16,21 21-16,0-21 16,1 0-16,-1 0 0,0 0 0,1-21 0,20 21 15,-20-22-15,-1 1 0,21 0 16,-20 0-16,-1 0 0,0-22 15,1 22-15,-22 0 0,0-21 16,0 21-16,-21-1 0,0-20 0,0 21 16,0 0-16,0 0 0,0-1 0,-21 22 15,0-21-15,0 21 0,0 0 16,21 21 15,0 1-31,42-1 0,-21 0 16,0 0-16,22 0 0,-22 0 0,0 1 0,0-1 15,21-21-15,-20 21 0,20 0 16,-21 0-16,21-21 0,-20 0 0,-1 21 16,0-21-16,0 0 15,0 0-15,0 0 0,1 0 0,-22-21 32,0 0-32,0 0 15,0 0-15,0 0 0,0-1 0,0-20 16</inkml:trace>
  <inkml:trace contextRef="#ctx0" brushRef="#br1" timeOffset="138824.98">18627 16679 0,'0'0'0,"0"22"31,-22-1-31,22 0 16,-42 0-16,21 0 0,0 0 16,0 22-16,-22-22 0,22 0 15,-21 21-15,21-20 0,-22 20 0,1 0 16,21-21-16,0 22 0,-1-22 15,1 0-15,0 21 0,0-20 0,0-1 16,21 0-16,0 0 0,0 0 16,21-42-1,21 0-15,-21 21 16,1-21-16,20-22 0,0 22 16</inkml:trace>
  <inkml:trace contextRef="#ctx0" brushRef="#br1" timeOffset="139143.79">18902 16806 0,'0'-21'0,"-21"21"31,21 21-31,0 22 16,0-22-16,0 0 0,0 0 15,0 22-15,0-22 0,0 21 0,0 0 16,0 1-16,0 20 0,0-20 15,21 20-15,-21 1 0,0 20 16,21-20-16,-21 20 0,0-20 0,0 21 16,0-1-16,0-20 0,0-1 0,-21 1 15,21-1-15,-21-20 16,21 20-16,-22-21 0,22-20 0,0-1 16,0 0-16,0 0 0,0-42 31,0 0-31,0 0 0,0-1 15,0-20-15,22 0 0,-22-1 16,21 1-16,0-21 0</inkml:trace>
  <inkml:trace contextRef="#ctx0" brushRef="#br1" timeOffset="139431.62">19029 16976 0,'0'-43'0,"0"86"0,0-107 16,0 43-16,0 0 0,0 0 0,0 0 15,21-1-15,-21 1 16,21 21-16,0 0 16,0-21-16,1 21 0,-1 0 0,21 0 15,-21 0-15,0 0 0,1 0 16,20 0-16,-21 21 0,0-21 0,22 21 16,-43 1-16,21-1 0,-21 0 15,0 0-15,0 0 0,0 0 16,-21 1-16,-22 20 0,22-21 0,0 0 0,-21 0 15,20 1-15,-41-1 16,21 0-16,20 0 0,1 0 0,-21-21 16,21 0-16,-22 21 0,1-21 0,21 0 15,-21 0-15,20 0 0,-20 0 16</inkml:trace>
  <inkml:trace contextRef="#ctx0" brushRef="#br1" timeOffset="140573.32">9419 18415 0,'0'0'0,"-190"-21"32,168 21-32,-20 0 0,0-21 15,-1 0-15,22 21 0,-21-22 16,21 22-16,-22-21 0,22 21 15,0 0-15,0-21 0,0 21 0,0-21 16,-1 21-16,22-21 16,-21 21-16,21-21 15,0-1 17,21 22-32,1 0 0,-1 0 15,21 0-15,-21 0 0,22-21 16,-1 21-16,0 0 0,1 0 15,20 0-15,-21 0 0,22 0 0,-22 0 16,22 0-16,-1 0 0,1 0 16,20 0-16,22-21 0,-21 21 15,21 0-15,0 0 0,21-21 0,-22 21 16,22-21-16,0 21 16,22 0-16,-1 0 0,0-21 0,0 21 15,0 0-15,0 0 0,22 0 16,-1-22-16,22 22 0,-22 0 0,21-21 15,1 21-15,-1 0 0,22-21 16,-21 0-16,20 21 0,1-21 16,0 21-16,-1-21 0,1-1 0,0 22 15,-1-21-15,22 21 0,-21-21 16,-1 0-16,1 21 0,0-21 0,-1 0 16,1-1-16,0 22 0,-1-21 15,1 21-15,0-21 0,-1 0 16,-20 0-16,-1 0 0,-20 21 0,-1-22 15,0 22-15,-20-21 0,20 21 16,-42-21-16,0 21 0,0-21 0,-21 21 16,0-21-16,-1 0 0,-20 21 15,0-22-15,-1 1 0,-20 21 0,-1-21 16,1 0-16,-22 21 0,-21-21 16,22 21-16,-22 0 0,0-21 0,-21-1 31,-21 22 0,0 0-15,0 0-16,-1 0 15,1 0-15,0 0 16,-21 0-16,21 0 0,-1 0 0,1 0 16</inkml:trace>
  <inkml:trace contextRef="#ctx0" brushRef="#br1" timeOffset="146757.25">6731 16679 0,'0'0'0,"0"22"31,0-1-15,0 0-16,0 0 15,21-21 32,-21-21-47,0 0 0,0 0 16,0-1-16,0 1 16,0 0-16,-21 21 15,0 0-15,0-21 0,-1 21 16,1 0-16,0 21 15,21 0-15,0 0 16,0 1-16,0-1 16,0 0-16,0 0 0,0 0 15,0 0-15,21-21 0,-21 22 0,21-22 16,1 0-16,-1 21 16,0-21-16,0 0 0,0 0 15,0 0-15,-21-21 16,22 21-16,-22-22 0,0 1 15,-22 0 1,1 0-16,0 21 0,0 0 16,0 0-16,0 0 0,-1 0 15,22 21-15,0 0 16,0 0-16,0 1 0,0 20 16,0-21-16,0 0 0,0 22 15,0-22-15,22 0 0,-1 0 0,-21 0 16,21 0-16,0-21 0,0 0 15,0 0-15,1 0 0,20 0 0</inkml:trace>
  <inkml:trace contextRef="#ctx0" brushRef="#br1" timeOffset="147104.07">7260 16510 0,'-21'21'16,"21"0"0,21-21 31,0-21-32,-21 0-15,0 0 16,0 0-1,-21 21 1,0 0-16,0 0 0,0 0 16,21 21-16,-22 0 15,22 0-15,0 22 0,0-22 0,0 21 16,0-21-16,22 22 0,-1-22 16,0 0-16,0 21 0,0-42 0,0 21 15,22 1-15,-1-22 0,22 0 16</inkml:trace>
  <inkml:trace contextRef="#ctx0" brushRef="#br1" timeOffset="148230.88">20214 16341 0,'0'21'46,"0"0"-30,0 0 0,-21-21 15,21-21-31,-21 21 16,21-21-16,-21 21 0,21-21 0,0 0 15,0-1-15,0 1 16,-22 0-16,22 0 15,22 21 1,-1 0 0,0 0-16,-21 21 0,0 0 15,21 0-15,0 1 0,-21-1 0,0 0 16,0 21-16,0-21 0,0 22 0,0-22 16,0 0-16,-21 21 15,0-20-15,21-1 0,-21 0 0,21 0 16</inkml:trace>
  <inkml:trace contextRef="#ctx0" brushRef="#br1" timeOffset="148748.18">20637 16235 0,'0'0'16,"-21"21"-16,0 0 16,0-21-16,0 0 15,21-21 32,0 0-47,0 0 16,0 0-16,0-1 15,21 22 1,0 0-16,-21 22 16,21-1-16,0 0 15,-21 0-15,0 0 16,0 0-16,0 1 16,-21-1-16,0-21 0,0 21 0,0-21 15,0 0-15,-1 0 31,22-21-31,0 0 16,0-1-16,22 1 0,-22 0 16,21 21-16,0-21 0,21 21 0,-21 0 15,1 0-15,-1 0 0,-21 21 16,21-21-16,-21 21 0,0 22 16,0-22-16,0 21 0,0 0 0,-21 1 15,0-1-15,-22 0 0,1 1 16,0 20-16,-22-20 0,1-1 0,20 21 15,-20-41-15</inkml:trace>
  <inkml:trace contextRef="#ctx0" brushRef="#br1" timeOffset="149295.87">19960 16277 0,'0'21'16,"0"1"-16,0-1 15,0 0 1,21-21 15,0-21-31,-21 0 0,0-1 16,0 1 0,0 42 15,0 1-16,0-1-15,0 0 0,0 0 16,0 0-16,0 0 0,22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04:28:06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5778 529 0,'0'0'0,"0"-21"15,0 42 17,-21 0-17,21 1-15,-21 20 0,21-21 0,0 43 16,-21-22-16,0 21 0,21 1 16,-21 21-16,21-22 0,-22 22 15,1-22-15,0 22 0,21-22 0,-21 22 16,0-21-16,0 20 0,-1-20 15,22-22-15,0 22 0,-21-22 0,21 0 16,0 1-16,-21-22 0,21 0 16,0 0-16,0-42 15,21 0 1,0-22-16,1 1 0,-22 0 16,21-1-16,0 1 0</inkml:trace>
  <inkml:trace contextRef="#ctx0" brushRef="#br0" timeOffset="274.83">5800 572 0,'0'0'15,"0"-22"-15,0 1 16,21 21-16,0 0 0,0-21 0,21 21 15,-20 0-15,20 0 0,0-21 16,1 21-16,-22 0 0,21 0 0,0 0 16,1 0-16,-1 0 15,0 0-15,-20 0 0,20 0 0,-21 0 16,21 0-16,-20 0 0,-1 0 16,-21 21-16,0 0 15,-21 0 1,-1-21-16,1 22 0</inkml:trace>
  <inkml:trace contextRef="#ctx0" brushRef="#br0" timeOffset="507.7">5651 1228 0,'0'0'0,"0"21"15,-21 0-15,21 0 0,0 0 16,21-21-1,1 0 1,-1 0-16,0 0 0,0 0 16,0 0-16,22 0 0,-22 0 0,0 0 15,21-21-15,-21 21 0,1 0 16,20 0-16,0 0 0,-21 0 0,22-21 16,-22 21-16,21 0 0,-21 0 15,1 0-15</inkml:trace>
  <inkml:trace contextRef="#ctx0" brushRef="#br0" timeOffset="766.55">6435 1270 0,'0'21'32,"-22"0"-17,22 1-15,0-1 0,-21 0 0,0 0 16,21 21-16,-21 1 0,21-1 15,-21 0-15,21 1 0,0-1 0,0 0 16,0-20-16,-21 20 0,21-21 16,0 0-16,0 22 0,0-22 15,0 0-15,21-21 32,0-21-32,-21 0 0,21-22 15,0 22-15,0-21 0,1-1 16</inkml:trace>
  <inkml:trace contextRef="#ctx0" brushRef="#br0" timeOffset="1111.35">6646 974 0,'0'0'0,"-21"0"0,-42 63 31,41-42-31,22 1 0,0-1 0,0 0 16,0 21-16,0-21 0,0 1 15,0-1-15,22-21 16,-1 0 0,0 0-16,0 0 0,0-21 15,0-1-15,1 1 0,-1 0 0,0 0 16,-21 0-16,0 0 0,0-22 16,0 22-16,0 0 0,0-21 15,-21 20-15,0 1 0,-1 0 0,1 0 16,-21 21-16,21 0 0,0 0 0,-22 0 15,22 21-15,0 0 0,0 0 16,0 1-16,-1 20 0,22-21 16,0 0-16,0 0 0,0 1 15,0-1-15,22-21 0,-1 0 16,0 0-16,21 0 0,-21 0 16</inkml:trace>
  <inkml:trace contextRef="#ctx0" brushRef="#br0" timeOffset="1427.09">7324 296 0,'0'0'0,"-22"0"16,1 0-16,21 22 0,-21-1 15,21 0-15,-21 0 0,0 21 16,21 1-16,-21 20 0,-1-20 0,1 20 15,21 22-15,-21-1 0,0 1 16,0 0-16,0-1 0,-1 1 0,1 21 16,0-21-16,-21-1 0,21 1 0,-1-22 15,22 22-15,-21-21 0,21-1 16,0-21-16,-21 1 0,21-1 0,0-21 16,0 0-16,0 1 15,0-1-15,21-21 0,0 0 0,1 0 16,-1-21-16,0-1 0,0-20 15,0 21-15,0-21 0,1-1 16,20-20-16</inkml:trace>
  <inkml:trace contextRef="#ctx0" brushRef="#br0" timeOffset="1743.23">7281 1482 0,'0'0'15,"-21"21"-15,21 0 0,0 0 0,0 0 0,0 1 16,0-1-16,21-21 31,0 0-15,1 0-16,-1-21 0,0 21 0,0-22 15,0 1-15,22 0 0,-22 0 0,0-21 16,0 20-16,0 1 0,0 0 16,1-21-16,-22 21 0,0-1 15,-22 22-15,1 0 16,0 0-16,-21 22 0,-1-1 0,1 21 15,0-21-15,-1 22 0,22-1 16,-21 0-16,0 1 0,20-1 0,1 0 16,0-21-16,21 22 0,0-22 0,0 0 15,0 0-15,21 0 0,0 1 16,1-22-16,-1 0 0,0 0 16,0 0-16,21-22 0</inkml:trace>
  <inkml:trace contextRef="#ctx0" brushRef="#br0" timeOffset="2307.65">8382 593 0,'0'0'0,"0"-21"0,0-43 15,0 43-15,0 0 0,0 0 16,0 42 15,-21 21-31,21 0 16,-21 1-16,21 20 0,-22 1 15,1-1-15,21 22 0,-21 0 16,0-1-16,0 1 0,21 0 0,-21-22 16,21 22-16,-22-22 0,22 22 15,0-43-15,0 22 0,0-1 0,0-20 16,22-22-16,-1 21 0,0-21 16,0 0-16,0 1 0,22-22 0,-22 0 15,21 0-15,0-22 0,1 1 16,-1 0-16,0-21 0,1 21 0,20-22 15,-20-20-15,-1 20 0,0-20 0,22-1 16,-43-20-16,21 20 0,-21-20 16,22-1-16,-43 0 0,21 1 15,-21-1-15,0 21 0,0 1 16,0-1-16,0 22 0,0 0 0,0 21 16,0-22-16,0 22 15,-21 21-15,21 21 16,0 0-16,0 22 15,0-22-15,0 21 0,0 1 0,0-1 16,21 0-16,0 1 0</inkml:trace>
  <inkml:trace contextRef="#ctx0" brushRef="#br0" timeOffset="2618.77">9356 1249 0,'0'0'0,"-22"0"16,1 0 0,0 0-16,21 21 0,0 0 15,-21 0-15,21 1 0,-21 20 16,21 0-16,-21 1 0,21 20 0,0 1 16,0-1-16,-22 1 0,22 20 0,0-20 15,-21-1-15,21 22 0,0-22 16,0 1-16,0-1 0,-21 1 15,21-1-15,0 1 0,0-1 0,0-20 16,0 20-16,0-20 0,0-22 16,0 21-16,0-21 0,0 0 0,0 1 15,0-1-15,21-42 16,-21-1 0,0 1-16,21-21 0</inkml:trace>
  <inkml:trace contextRef="#ctx0" brushRef="#br0" timeOffset="2883.63">9356 1757 0,'0'-85'0,"0"170"0,0-233 0,0 84 16,0 22-16,0-22 0,0 22 0,0 0 15,0-1-15,0 1 0,0 21 16,0-21-16,21 20 0,0 1 16,0 0-16,0 0 0,0 21 0,22 0 15,-1 0-15,-21 0 0,22 0 16,-22 21-16,21 21 0,-21-20 0,0-1 15,-21 21-15,0 0 0,0-20 16,0 20-16,-21 0 0,0 1 0,-21-22 16,21 21-16,-22-21 0,1 22 15,21-22-15,-22 0 0,22 0 0,0 0 16,0-21-16,42-21 31,0 0-31</inkml:trace>
  <inkml:trace contextRef="#ctx0" brushRef="#br0" timeOffset="3728.15">10435 762 0,'0'0'0,"21"-63"0,43-107 31,-64 149-31,0 0 0,-21 63 31,-1-21-31,1 22 0,0-1 0,0 22 16,0-1-16,0 22 0,-1-22 16,1 22-16,0 0 0,-21-1 15,21 1-15,-1 0 0,1-22 0,0 22 16,0-22-16,0 1 0,0-1 16,-22 1-16,22-22 0,21 0 0,-21-20 15,0-1-15,21 0 0,-21 0 0,21-42 31,0 0-31,0-22 0,0 22 16,0-21-16,0 0 0,0-22 16,0 22-16,0-1 0,0 1 0,0 0 15,0-1-15,0 1 0,0 21 16,21 0-16,-21 0 0,21 21 16,0 21-1,-21 0-15,21 0 0,-21 0 16,21 22-16,1-22 0,-22 0 0,21 21 15,0-21-15,0 22 0,0-22 16,0 0-16,22 0 0,-22 0 0,21 1 16,-21-1-16,22-21 0,-22 0 0,21 0 15,1 0-15,-1 0 0,0 0 16,1-21-16,-1-1 0,0 1 0,1 0 16,-1 0-16,0 0 0,-21-22 15,1 22-15,-1-21 0,0 21 16,-21-22-16,0 22 0,0-21 0,0 21 15,0 0-15,0-1 0,0 1 16,-21 21-16,0 0 16,-1 21-16,1 1 15,21-1-15,-21 0 0,0 21 0,21-21 16,0 22-16,-21-22 0,21 21 16,0-21-16,0 22 0,0-22 0,0 0 15,0 0-15,21 0 0,0 1 0,0-1 16,22 0-16,-22-21 0,0 0 15,21 0-15,1 0 0,-1 0 0,0-21 16,1 0-16,-1-1 16,21 1-16,-20-21 0,-1 21 0,0-22 15,-20 1-15,20 21 0,-21-21 0,-21-1 16,0 1-16,0 0 0,0 20 16,0-20-16,-21 21 0,-21 0 0,20 21 15,-20 0-15,0 0 0,-1 0 16,1 0-16,0 0 0,-1 21 0,1 0 15,0 0-15,-1 22 0,22-22 16,0 0-16,0 0 0,21 21 0,0-20 16,0-1-16,0 0 0,21 0 15,0 0-15,0-21 0,1 21 0,20-21 16,0 0-16</inkml:trace>
  <inkml:trace contextRef="#ctx0" brushRef="#br0" timeOffset="4183.76">12023 1270 0,'0'0'0,"-22"-21"15,1 0-15,0 21 0,0 0 0,0 0 16,0 0-16,-1 0 0,-20 0 16,21 0-16,0 0 0,-22 21 15,22 0-15,0 0 0,0 0 16,0 1-16,0 20 0,-1-21 0,1 0 15,21 22-15,0-22 0,0 0 0,0 0 16,0 21-16,0-20 0,0-1 16,21 0-16,1-21 0,-1 0 15,0 0-15,0 0 0,0 0 16,22 0-16,-22 0 0,0-21 0,21 0 16,-21-1-16,22 1 0,-22 0 0,21 0 15,-21-21-15,1 20 0,-1 1 16,0-21-16,0 21 0,-21 0 15,0-1-15,0 1 16,-21 21 0,21 21-16,-21 1 0,0-1 15,21 0-15,0 0 0,-22 0 16,22 0-16,0 1 0,0-1 0,0 21 16,0-21-16,0 0 0,0 1 15,22-1-15,-1 0 0,0-21 0,21 21 16,1-21-16,-1 0 0,0 0 0,1 0 15,20 0-15,-21 0 0,22-21 16,-1 21-16,1-21 0</inkml:trace>
  <inkml:trace contextRef="#ctx0" brushRef="#br0" timeOffset="4727.45">13144 1228 0,'0'0'15,"0"-21"-15,0-1 0,0 1 0,-21 0 0,0 21 16,0 0-16,0-21 0,0 21 15,-1 0-15,-20 0 0,21 0 0,0 21 16,-22 0-16,22 0 0,-21 1 0,0-1 16,-1 0-16,22 21 0,-21-21 15,21 22-15,-22-22 0,22 21 0,0-21 16,0 22-16,0-22 0,21 0 16,0 21-16,0-20 0,0-1 0,0 0 15,21 0-15,0 0 16,0-21-16,21 0 0,-20 0 15,20 0-15,-21 0 0,21-21 0,-20 0 16,20 0-16,0-22 0,-21 22 16,22-21-16,-1 0 0,-21-1 0,22 1 15,-22 0-15,21-22 0,-21 1 16,22-1-16,-22 1 0,0-1 0,0 1 16,0-22-16,-21 21 0,0 22 0,21-21 15,-21 20-15,0 1 0,0 0 16,0-1-16,0 1 0,0 21 0,0 0 15,0-1-15,0 1 0,-21 21 16,0 0 0,0 21-16,21 22 15,-21-22-15,0 21 0,-1 1 0,1 20 16,0 1-16,0-1 0,-21 22 0,20-22 16,22 22-16,-21 0 0,0-22 15,21 22-15,-21-22 0,21 1 0,0-1 16,0 1-16,0-1 0,0 1 15,0-22-15,0 22 0,21-22 0,0 0 16,0-21-16,1 22 0,20-22 0,-21 0 16,21-21-16,1 0 0,-1 0 15,-21 0-15,22 0 0,-1 0 0,-21-21 16,21-21-16</inkml:trace>
  <inkml:trace contextRef="#ctx0" brushRef="#br0" timeOffset="5391.07">4445 2498 0,'0'0'0,"-148"0"16,127 0 0,21-21-16,21 21 15,0 0-15,21 0 16,1 0-16,-1 0 0,21 0 0,1 0 16,-1 0-16,22 0 0,21 0 15,-21 0-15,42 0 0,-22 0 0,22 21 16,22-21-16,-1 0 0,21 0 15,0 0-15,22 0 0,-1 0 0,22 0 16,0 21-16,21-21 0,21 0 16,-22 0-16,22 21 0,22-21 0,-22 0 15,21 21-15,0-21 0,-21 0 0,21 0 16,0 0-16,0 21 16,1-21-16,-22 0 0,0 0 0,0 0 15,-22 0-15,1-21 0,-21 0 0,0 21 16,-1-21-16,-20 21 0,-22-21 15,-21 0-15,0 21 0,-21-22 0,-21 22 16,0 0-16,-21-21 0,-22 21 16,-20 0-16,-1 0 0,-21-21 0,0 21 15,-21-21-15,-21 21 16,0-21-16,0 21 16,-22 0-16,22 0 0,-21 0 15,-22 0-15,22 0 0,-21 0 0,20 0 16</inkml:trace>
  <inkml:trace contextRef="#ctx0" brushRef="#br0" timeOffset="6212.66">1503 4360 0,'0'0'16,"-21"22"-16,-1-1 0,1 0 0,21 0 16,0 0-16,0 0 0,21-21 15,1 22-15,20-1 0,21 0 16,-20-21-16,20 21 0,22-21 0,-22 21 16,22-21-16,21 0 15,0 0-15,0 0 0,21 0 0,0 0 16,0 0-16,-22-21 0,1 21 15,0-21-15,-21 21 0,-1-21 0,1 0 16,-21 21-16,-1-22 0,-21 1 0,-20 21 16,-1-21-16,-21 0 0,0 0 15,-21 0-15,-1-1 0,-20 1 16,21 21-16,-21-21 0,-1 0 16,1 0-16,0 0 0,-1 21 0,1-22 15,-22 22-15,43-21 0,-21 21 16,0-21-16,20 21 0,1 0 0,21-21 31,21 21-31,1 0 0,20 0 16,0 0-16,-21 0 0,22 0 15,20 21-15,-20-21 0,-1 21 0,0 0 16,1 22-16,-1-22 0,-21 21 16,0 1-16,-21-1 0,0 0 0,0 1 15,-21-1-15,-21 0 0,21 1 0,-22 20 16,1-21-16,-22 1 0,22-1 15,0 0-15,-1 1 0,22-1 0,-21-21 16,21 0-16,21 1 0,0-1 16,0-42-1</inkml:trace>
  <inkml:trace contextRef="#ctx0" brushRef="#br0" timeOffset="6655.4">4805 3725 0,'0'0'31,"0"22"-31,0 20 16,0-21-16,0 21 0,0 22 15,0-22-15,0 22 0,0-1 0,0 1 16,0-1-16,0-20 0,0 20 16,-21 1-16,-1-22 0,1 0 15,0 1-15,0-1 0,21-21 0,0 21 16,-21-20-16,21-1 0,0 0 16,-21-21-16,21-21 31,-22 0-31,22-1 0</inkml:trace>
  <inkml:trace contextRef="#ctx0" brushRef="#br0" timeOffset="7176.1">4403 3895 0,'0'0'0,"-22"-43"0,22 1 16,0 0-16,0 21 0,22-22 15,-1 22-15,21 0 0,-21 0 0,22 0 16,-1-1-16,21 1 0,-20 21 15,20 0-15,1 0 0,-1 0 0,-20 21 16,20 1-16,1 20 0,-22 0 16,0-21-16,22 43 0,-22-22 0,-21 22 15,22-22-15,-22 22 0,0-1 0,0-21 16,0 22-16,-21-22 0,0 1 16,0-1-16,0 0 0,0-21 0,0 22 15,0-22-15,-21 0 0,0-21 16,21 21-16,-21-21 0,0 0 15,-1 0-15,22-21 0,-21 0 16,21-21-16,-21 20 16,21-20-16,0 0 0,0-22 0,0 22 15,0-22-15,0 1 0,21-1 16,0 1-16,1-1 0,-1 1 0,21-1 16,-21 22-16,22 0 0,-1-1 15,0 1-15,1 21 0,20 0 0,-21 21 16,1 0-16,-1 0 0,0 42 0,1-21 15,-22 22-15,21-1 16,-21 0-16,22 1 0,-22 20 0,-21 1 0,0-1 16,0 1-16,0-1 15,0 1-15,0-1 0,0 1 0,-21-22 16,0 21-16,-1-20 0,22-1 0,-21 0 16,0-20-16,0-1 0,0 0 15,21 0-15,0 0 0,0-42 31,0 0-31,0 0 0,21 0 16</inkml:trace>
  <inkml:trace contextRef="#ctx0" brushRef="#br0" timeOffset="7583.96">6308 4001 0,'21'0'0,"-42"0"0,42-22 0,-42 22 31,-1 22-31,22-1 15,-21 0-15,0 0 0,0 21 16,21 1-16,-21-22 0,-22 64 16,43-22-16,-21-42 0,21 22 15,-21-1-15,21 0 0,0-21 0,0 22 16,0-22-16,21 0 0,0 0 16,1 0-16,-1-21 0,21 0 0,0 0 0,1 0 15,-1 0-15,0 0 16,22-21-16,-22 21 0,22-21 0,-22 0 15,0 0-15,1 0 0,-1-22 0,-21 22 16,0-21-16,-21-1 0,0 1 16,0-21-16,0 20 0,-21 1 0,-21 0 15,21-1-15,-22 22 0,1 0 16,-21 0-16,20 21 0,1 0 0,-22 0 16,22 21-16,0 0 0,21 0 0,-22 22 15,22-22-15,0 0 0,0 21 16,21 1-16,0-22 0,0 21 15,0-21-15,0 0 0,0 22 0,0-22 16,21 0-16,0-21 0,0 21 16,22-21-16,-22 0 0,21 0 0,0 0 15,1 0-15</inkml:trace>
  <inkml:trace contextRef="#ctx0" brushRef="#br0" timeOffset="7970.53">7112 4043 0,'0'0'15,"21"-42"-15,-21 20 0,0 1 16,0 42 0,0 1-16,0-1 15,0 0-15,0 21 0,21-21 16,-21 22-16,21-1 0,1 0 0,-22 1 16,21-1-16,-21-21 0,21 22 15,0-1-15,-21-21 0,21 0 0,-21 0 16,0 22-16,21-43 0,-21 21 0,0 0 15,22-21-15,-22-21 32,0-21-32,0 20 15,0 1-15,0-21 0,0 0 16,21-1-16,0 1 0,0 0 0,-21-1 16,21 1-16,0 0 0,1-1 15,-1 22-15,0 0 0,0 0 16,0 0-16,0-1 0,1 22 0,-1 0 15,0 0-15,0 0 0,21 0 16,-20 0-16,-1 0 0,0 22 0,0-1 16,-21 0-16,21-21 0,-21 21 0,0 0 15,21 0-15,-21 1 0,0 20 16</inkml:trace>
  <inkml:trace contextRef="#ctx0" brushRef="#br0" timeOffset="8295.35">7789 4339 0,'0'0'0,"-21"64"15,21-43-15,0 0 16,0 0-16,21-21 15,0 0-15,1 0 0,20 0 16,-21 0-16,21 0 0,-20-21 16,20 21-16,0-21 0,1 0 0,-1 0 15,0-1-15,1 1 0,-1-21 16,-21 21-16,21-22 0,-20 1 0,-1 0 16,0-1-16,-21 1 0,0 0 0,0-1 15,0 22-15,0 0 0,-21 21 16,-22 0-16,22 0 0,-21 0 0,0 0 15,20 21-15,-20 22 0,0-22 16,-1 21-16,1 22 0,0-22 0,21 0 16,-1 1-16,1-1 0,21 0 15,0 1-15,0-1 0,0-21 0,21 21 16,22-20-16,-22-1 0,21 0 16,1 0-16,-1-21 0,21 0 0,-20 0 15,20 0-15,-20 0 0,20 0 16,1 0-16,-22-21 0,21 0 0,1 0 15,-22-1-15,1 1 0,-1 0 0</inkml:trace>
  <inkml:trace contextRef="#ctx0" brushRef="#br0" timeOffset="9019.01">1587 6223 0,'-42'21'16,"84"-42"-16,-105 42 0,63 0 0,0 1 15,0-1-15,21-21 0,21 21 16,1-21-16,-1 21 0,22-21 15,20 0-15,1 0 0,0 0 0,20 0 16,22 0-16,0 0 0,0 0 16,0 0-16,22 0 0,-22 0 0,21-21 15,-21 21-15,0-21 0,0 21 16,0 0-16,-21-21 0,-22-1 16,-20 22-16,-1 0 0,-20 0 0,-1-21 15,-21 21-15,-21-21 16,-42 21-16,21-21 0,-22 21 15,-20 0-15,20-21 0,-20 21 0,21 0 16,-22 0-16,22 0 0,-1 0 16,1-21-16,21 21 0,0 0 0,0 0 15,42 0 1,0 0-16,0 0 16,0 0-16,22 0 0,-1 0 15,0 0-15,1 0 0,-1 21 0,0 0 16,1 0-16,-22 0 0,0 0 15,0 1-15,-21 20 0,0-21 16,0 21-16,-21 1 0,0-1 0,-22-21 16,1 22-16,0-1 0,-22 0 0,22-21 15,0 22-15,-1-22 0,22 0 16,-21 0-16,42 0 0,21-42 31,21 0-31,1 0 0,-1 0 16</inkml:trace>
  <inkml:trace contextRef="#ctx0" brushRef="#br0" timeOffset="9327.84">5313 5800 0,'0'0'0,"0"-21"16,0-1-16,0 1 15,21 21 1,0 21-16,0 1 0,0-1 16,1 0-16,-1 21 0,21 1 15,0-1-15,-20 0 0,20 1 0,0 20 16,22-21-16,-22 1 0,0-1 16,1 22-16,-1-22 0,0 0 0,-20 1 15,20-1-15,-21-21 0,21 21 0,-20-20 16,-1-1-16,0 0 0,-21 0 15,21-21-15,-21-21 16,0 0-16,0 0 16,0-1-16,0-20 0</inkml:trace>
  <inkml:trace contextRef="#ctx0" brushRef="#br0" timeOffset="9555.53">6371 5715 0,'0'0'0,"-169"42"31,126 1-31,-20-1 16,-1 0-16,1 1 0,-1-1 15,-20 22-15,20-22 0,-20 0 0,20 22 16,-21-1-16,22-20 0,-1 20 0,1-21 16,21 22-16,-22-22 0,22 1 15,21-1-15,-22-21 0,22 21 0,21-20 16,0-1-16,21-21 15,0 0-15,1-21 16,20-1-16</inkml:trace>
  <inkml:trace contextRef="#ctx0" brushRef="#br0" timeOffset="10743.42">7853 5715 0,'0'0'0,"0"21"0,0 0 16,0 1-16,0-1 16,0 0-16,21 0 15,0-21-15,0 21 0,0-21 16,1 0-16,-1 0 15,0 0-15,0-21 0,21 21 16,-20-21-16,-1 0 0,21-22 0,-21 22 16,22 0-16,-22-21 0,0-1 0,21 1 15,-21 21-15,1-21 0,-22-1 16,0 1-16,21 0 0,-21-1 0,0 1 16,0 21-16,0 0 0,0-1 0,0 1 15,0 0-15,-21 21 16,-1 21-16,22 22 15,0-22-15,0 21 0,0 0 0,0 1 16,0 20-16,0 1 0,0-1 0,0 22 16,0-22-16,0 1 0,0-1 15,0 1-15,-21-22 0,21 22 16,0-22-16,-21 22 0,21-22 0,0 0 16,0-21-16,-21 22 0,21-22 0,-21 0 15,21 0-15,0 0 0,-21-21 16,-1 0-16,1 0 0,0 0 15,0-21-15,0 0 0,0 0 0,-22 0 16,22 0-16,-21-22 0,21 22 16,-22 0-16,22 0 0,0-22 15,0 43-15,0-21 0,-1 0 0,1 21 16,21 21 0,0 0-16,0 1 0,0-1 0,0 0 15,21 0-15,1 21 0,-1-20 0,0-1 16,0 21-16,0-21 0,0 0 15,22 1-15,-22-1 0,21 0 0,1-21 16,-22 0-16,21 0 0,0 0 0,1 0 16,-1 0-16,-21 0 0,22-21 15,-1 0-15,0-1 0,1 1 0,-22 0 16,21-21-16,0 21 0,-20-22 16,-1 22-16,21-21 0,-21-1 0,0 1 15,1 21-15,-22-21 0,21 20 16,0 1-16,-21 0 0,0 42 31,0 0-15,0 22-16,0-22 0,0 0 0,-21 0 15,21 22-15,0-22 0,-21 0 16,21 0-16,-22 21 0,22-20 0,0-1 16,0 0-16,0 0 0,-21-21 0,21 21 15,-21-21 1,21-21-1,0 0-15,0 0 16,0 0-16,0-1 16,0 1-16,21-21 0,0 21 0,1-22 15,-1 22-15,21-21 0,-21 21 0,22-22 16,-1 22-16,0 0 0,1 21 16,-1-21-16,0 21 0,1 0 0,-22 0 15,21 21-15,-21-21 0,0 21 0,-21 0 16,0 22-16,0-22 0,0 0 15,0 0-15,0 22 0,0-22 0,0 0 16,0 0-16,-21 0 0,21 0 16,-21 1-16,0-1 0,21 0 15,0-42 17,0 0-32</inkml:trace>
  <inkml:trace contextRef="#ctx0" brushRef="#br0" timeOffset="11143.19">9715 6054 0,'43'0'0,"-86"0"0,107-21 15,-43 21-15,0-22 0,0 22 16,-21-21-16,0 0 0,-21 21 16,0 0-16,0-21 0,0 21 15,0 0-15,-22 0 16,22 0-16,-21 0 0,-1 0 0,22 21 15,-21-21-15,21 21 0,-22 0 0,22-21 16,0 22-16,21-1 0,0 0 16,-21-21-16,21 21 0,0 0 0,0 0 15,21-21-15,-21 22 0,21-22 16,22 21-16,-22-21 0,21 21 16,-21-21-16,22 21 0,-22-21 0,0 21 15,21 0-15,-21-21 0,-21 22 0,22-22 16,-22 21-16,0 0 15,-22-21-15,1 0 0,0 21 16,0-21-16,0 0 0,-22 0 16,22 0-16,-21 0 0,21 0 0,0 0 15,-22 0-15,22 0 0,0 0 16,42 0 15,0 0-31,0-21 0,1 21 16</inkml:trace>
  <inkml:trace contextRef="#ctx0" brushRef="#br0" timeOffset="11496.99">10287 6033 0,'0'-64'15,"0"128"1,0-149-16,-21 85 15,21 21 1,0 0-16,0 22 0,-21-22 0,21 21 16,0 0-16,0 1 0,0-1 15,0 22-15,0-1 0,0 1 0,0-1 16,0 1-16,0 20 0,0-20 0,-22 20 16,22 1-16,-21-21 0,0 190 15,21-170 1,-21 1-16,0 0 0,21-22 0,-21 1 15,21-1-15,-22-21 0,22 1 0,0-1 16,0-21-16,0 22 0,0-22 16,0-42-1,0-1-15,0 1 0,0-21 16,0 0-16,0-1 0,0 1 0,22-22 16,-1 1-16,0-22 0</inkml:trace>
  <inkml:trace contextRef="#ctx0" brushRef="#br0" timeOffset="11795.82">10350 6392 0,'0'0'0,"0"-84"0,0 41 0,0-20 16,0 21-16,0-1 0,0-41 15,0 62-15,0-20 0,22 0 16,-22 21-16,21-1 0,0 1 0,0 0 16,21 0-16,-20 0 0,20 21 0,-21 0 15,0 0-15,22 0 0,-22 21 16,21 0-16,-21 0 0,0 22 0,1-22 15,-22 21-15,0-21 0,0 22 0,0-22 16,0 21-16,0-21 0,-22 22 16,1-22-16,-21 0 0,21 0 15,-22 0-15,22-21 0,-21 21 0,21-21 16,-22 0-16,22 22 0,0-22 16,0 0-16,21-22 31,21 22-31,0-21 15,0 21-15,22 0 0</inkml:trace>
  <inkml:trace contextRef="#ctx0" brushRef="#br0" timeOffset="12103.08">11049 6117 0,'21'0'0,"-42"0"0,63 0 15,-21-21 1,1 21-16,-22-21 0,21 21 0,0-21 15,0 21-15,0-21 0,0-1 0,-21 1 16,22 21-16,-1-21 0,0 0 16,-21 0-16,21 0 0,-21-1 15,-21 22 1,0 0-16,0 0 0,-1 0 16,1 0-16,0 0 0,0 22 0,0-1 15,0 0-15,-1 0 0,1 0 0,21 0 16,0 1-16,-21-1 0,21 21 15,0-21-15,0 0 0,0 1 16,0-1-16,0 0 0,0 0 0,0 0 16,21-21-16,0 21 0,1-21 15,20 0-15,-21 0 0,21 0 0,1 0 16,-1 0-16,0 0 0</inkml:trace>
  <inkml:trace contextRef="#ctx0" brushRef="#br0" timeOffset="12406.9">11938 5863 0,'0'0'0,"21"-21"16,-21-42-1,0 41-15,-21 22 16,0 0-16,0 22 16,-1-22-16,1 21 0,0 21 15,0-21-15,0 22 0,0-22 0,-1 21 16,1 0-16,0-20 0,0 20 0,21 0 15,0-21-15,0 22 0,0-22 16,0 0-16,0 0 0,0 0 0,21 1 16,0-1-16,0 0 0,22-21 15,-22 0-15,21 0 0,1 0 0,-1 0 16,0 0-16,1-21 0,20 0 0,-21-1 16,1 1-16,20-21 0,-20 21 15,-1-22-15,0 1 0,1 0 16,-1-22-16,0 1 0,-21-1 0,22-20 15</inkml:trace>
  <inkml:trace contextRef="#ctx0" brushRef="#br0" timeOffset="12663.2">12636 5567 0,'22'-64'16,"-107"276"-16,148-360 0,-20 21 0,-22 63 0,-21 1 16,0 21-16,0-1 0,0 1 0,0 21 15,0-22-15,0 22 16,-21 21-16,0 21 16,21 1-16,-22-1 0,1 21 0,21 0 15,-21 1-15,21-1 0,-21 22 16,0-22-16,21 21 0,0 1 0,0-1 15,-21-20-15,21 20 0,0 1 0,0-22 16,0 22-16,0-22 16,0 0-16,0 1 0,0-1 0,0-21 15,0 21-15,0-20 0,0-1 0,0 0 16,21 0-16,0-21 0,0 21 16,0-21-16,0 0 0,1 0 15,-1-21-15,0 21 0,0-21 16,21 0-16,-20 0 0,-1-1 0,0 1 15</inkml:trace>
  <inkml:trace contextRef="#ctx0" brushRef="#br0" timeOffset="12916.05">12425 5673 0,'-21'-21'0,"42"42"0,-42-64 16,42 22-1,0 21-15,21 0 0,1-21 16,-1 21-16,0 0 0,1-21 16,-1 21-16,21-21 0,1 21 0,-22 0 15,22 0-15,-22 0 0,0-21 0,1 21 16,-1 0-16,-21 0 0,0 0 16,1 0-16,-22 21 15,0 0 1,-43 0-1,22 0-15,0-21 0</inkml:trace>
  <inkml:trace contextRef="#ctx0" brushRef="#br0" timeOffset="13944.05">2201 8424 0,'-42'0'0,"84"0"0,-126 0 0,41 0 15,1 0-15,0 0 0,20 0 16,1 0-16,0 0 0,0 0 0,42 0 31,0 0-31,0 22 0,43-22 16,-22 0-16,22 0 0,20 0 0,1 0 15,21 0-15,0 21 16,0-21-16,-1 0 0,1 0 0,0 0 16,0 0-16,0 21 0,21-21 15,-21 0-15,-1 0 0,1 0 0,-21 0 16,0 0-16,-22 0 0,1 0 0,-1 0 16,-21 0-16,1 0 0,-22 0 15,0 0-15,0 0 0,-21-21 31,-21 21-31,0-21 0,0-1 16,0 22-16,-22-21 0,22 0 0,0 21 16,0-21-16,0 0 0,-22 0 15,22 21-15,0-22 0,0 1 0,0 21 16,-1 0-16,1-21 0,0 21 16,42 0 15,0 0-31,22 0 0,-22 0 0,21 0 15,-21 0-15,22 21 0,-22 0 16,21-21-16,-21 22 0,1-1 0,-1-21 16,0 21-16,0 0 0,-21 21 15,0-20-15,0-1 0,0 0 0,-21 0 16,0 21-16,0-20 0,-1-1 16,-20 21-16,21-21 0,-21 0 0,20 22 15,-20-22-15,21 0 0,-21 0 16,20 0-16,1 1 0,0-1 15,21 0-15,21-42 32</inkml:trace>
  <inkml:trace contextRef="#ctx0" brushRef="#br0" timeOffset="15511.53">5546 8911 0,'0'0'0,"-22"0"16,22-21-1,0 0-15,0 0 16,22 0-16,-1-1 16,0-20-16,21 21 0,-21-21 0,22 20 0,-1-20 15,0 0-15,1-22 0,20 22 0,-20-22 16,20 22-16,-21-21 15,22-1-15,-22 1 0,22-1 0,-22 1 16,0 20-16,1-20 0,-22 42 0,0-22 16,0 22-16,-21 0 0,0 0 15,0 0-15,-21 21 0,0 0 0,0 0 16,-22 0-16,22 21 0,-21-21 0,21 21 16,-22 21-16,22-21 0,-21 1 15,21 20-15,21 0 0,0 1 0,0-1 16,0 0-16,0 1 0,0 20 0,0-42 15,0 22-15,21-1 0,0 0 16,0 1-16,22-22 0,-22 21 16,-21 0-16,21-20 0,0 20 0,0-21 15,-21 21-15,0-20 0,0-1 16,0 0-16,0 21 0,0-21 0,-21-21 16,0 22-16,0-1 0,0-21 0,-22 0 15,22 0-15,-21 0 0,21 0 16,-22 0-16,1 0 0,0-21 0,20-1 15,-20 1-15,21-21 0,0 21 0,-22-22 16,22 22-16,0-21 0,0 0 16,21-1-16,-21 22 0,21-21 0,-21-1 15,21 22-15,-22 0 0,22 0 0,0 0 16,0 42 0,0 0-16,0 0 15,22 0-15,-1 1 0,-21 20 0,21-21 16,0 21-16,-21 1 0,21-22 15,0 21-15,1 1 0,-1-22 0,0 21 16,21 0-16,-21-20 0,1-1 16,20 0-16,-21 0 0,21 0 0,-20 0 15,20-21-15,-21 0 0,21 0 0,1 0 16,-1 0-16,0 0 0,1-21 16,20 0-16,-20 0 0,20 0 15,1 0-15,-22-22 0,21 22 0,-20 0 16,20-21-16,-20-1 0,-1 22 0,0-21 15,-21-1-15,1 1 0,-1 21 16,-21-21-16,0-1 0,0 1 0,0 21 16,0 0-16,0-1 0,0 1 0,-21 21 15,-1 0-15,1 0 0,0 0 16,0 21-16,0 1 0,0-1 0,-1 0 16,1 21-16,21-21 0,-21 22 15,21-1-15,-21 0 0,21 1 0,0-1 16,0 0-16,0 1 0,0-1 0,0-21 15,0 22-15,21-22 0,0 0 16,0 0-16,22 0 0,-22-21 16,21 0-16,1 0 0,-1 0 0,0 0 15,1 0-15,-1 0 0,0-21 0,1 0 16,20-21-16,-21 20 0,1 1 16,-1-21-16,-21 21 0,22-22 0,-1 1 15,-21 21-15,0-21 0,0-1 0,1 22 16,-22-21-16,0 21 0,0-1 15,0 1-15,0 42 16,0 1 0,0-1-16,-22 0 0,22 0 15,0 0-15,0 0 0,0 22 16,0-22-16,-21 0 0,21 21 0,0-20 16,-21-1-16,21 0 0,-21 0 15,21 0-15,0 0 0,0 1 0,0-1 16,-21-21-1,21-21 1,0-1-16,0 1 0,0 0 16,21 0-16,-21-21 0,21 20 0,0-20 15,0 21-15,1-21 0,20 20 16,-21-20-16,21 21 0,-20 0 0,20 0 16,-21-1-16,21 1 0,-20 21 15,20 0-15,-21 0 0,0 0 16,0 0-16,1 21 0,-1 1 0,0-1 15,-21 0-15,0 0 0,0 21 0,0-20 16,0 20-16,0-21 0,0 21 16,0-20-16,0 20 0,0-21 0,0 0 15,0 22-15,0-22 0,0 0 16,0 0-16,21-21 16,0 0-16,0 0 15,1-21-15,-1 21 0</inkml:trace>
  <inkml:trace contextRef="#ctx0" brushRef="#br0" timeOffset="16115.23">8911 8488 0,'21'-21'0,"-21"-43"31,-21 43-31,0 21 0,-21-21 0,20 0 0,-41 21 15,42 0-15,-22 0 0,1 0 16,21 0-16,-21 0 0,-1 21 16,22 0-16,-21 0 0,21 0 0,-22 22 15,22-22-15,0 21 0,-21 1 0,20-1 16,22 0-16,-21-21 16,21 22-16,-21-1 0,21 0 0,0-20 15,0 20-15,0-21 0,21 0 0,0 0 16,1 1-16,-1-22 0,0 0 0,0 0 15,21 0-15,-20 0 0,20 0 16,-21 0-16,21-22 0,1 1 0,-1 0 16,-21-21-16,22 21 0,-1-22 0,0 1 15,1 0-15,-1-22 0,0 22 16,-21-22-16,22 1 0,-1-1 16,-21 1-16,22-1 0,-22-20 0,0 20 15,0 1-15,0-1 0,-21 1 0,0-1 16,21 22-16,-21-1 0,0 1 15,0 0-15,0 21 0,0-1 0,0 1 16,-21 21-16,0 0 16,0 21-16,0 1 0,0 20 15,-1 0-15,1 1 0,21-1 0,-21 21 16,0 1-16,0 21 0,21-22 16,-21 1-16,21 20 0,0-20 0,0-22 15,0 22-15,0-1 0,0-21 0,0 1 16,0-1-16,0 0 0,21-20 15,0 20-15,0-21 0,0 0 0,0 0 16,1-21-16,20 0 0,-21 0 16,0 0-16,22 0 0,-22 0 15,21 0-15,-21-21 0,0 0 0,22 0 16,-22 0-16,21 0 0,-21-22 0,22 22 16,-1-21-16</inkml:trace>
  <inkml:trace contextRef="#ctx0" brushRef="#br0" timeOffset="16747.33">9906 7832 0,'0'-43'0,"0"86"0,0-128 0,0 64 16,0 0-16,0 0 0,-21 21 15,0 0-15,-1 21 16,1 0-16,0 0 0,21 0 16,-21 22-16,21-1 0,-21 0 15,21 1-15,-21 20 0,21-21 0,0 22 16,0-1-16,0 1 0,0-1 0,0-20 15,0-1-15,0 22 0,0-22 16,-22 0-16,22-21 0,0 22 0,-21-1 16,21-21-16,0 0 0,0 1 0,0-1 15,0 0-15,0 0 16,0-42 0,0 0-1,-21 21-15,21-21 16,0-22-16,0 22 0,0 0 0,0-21 15,0 20-15,0-20 0,21 21 0,0-21 16,1 20-16,-1-20 0,0 21 16,0 0-16,21 0 0,-20-1 0,20 1 15,0 0-15,-21 21 0,22 0 0,-22 0 16,0 0-16,0 0 0,0 0 16,-21 21-16,0 0 0,0 1 0,0-1 15,0 0-15,0 0 0,-21 0 16,-21-21-16,21 21 0,0 1 0,-22-22 15,1 0-15,21 21 16,-22-21-16,22 0 0,-21 0 0,21 0 16,0 0-16,-1 21 0,22 0 31,0 0-31,0 0 16,0 1-16,22-1 0,-1-21 15,0 21-15,0 0 0,0 0 16,0 0-16,22-21 0,-22 22 0,0-1 15,0 0-15,0-21 0,1 21 0,-1-21 16,0 21-16,0-21 16,0 0-16,0 21 0,1-21 0,-1 0 15,0 0-15,0 0 0,0 0 16,0-21-16,1 0 0,-1 0 16,0 21-16,0-21 0</inkml:trace>
  <inkml:trace contextRef="#ctx0" brushRef="#br0" timeOffset="17107.43">10477 8509 0,'0'-21'31,"22"21"-15,-1 0-16,0-21 16,0 0-16,0 21 0,22 0 15,-22-22-15,0 1 0,21 21 16,-21-21-16,1 0 0,20 21 0,-21-21 15,0 0-15,0-1 0,-21 1 16,0 0-16,0 0 0,-21 21 16,0 0-1,0 0-15,0 21 0,-22 0 0,22 0 16,-21 1-16,21 20 0,-22-21 16,22 21-16,0-20 0,0 20 0,0-21 15,21 21-15,-21 22 0,21-43 16,0 0-16,0 0 0,21 1 15,0-1-15,0 0 0,0 0 0,0-21 16,1 0-16,20 0 0,-21 0 16,21 0-16,-20 0 0,20 0 15,0 0-15,1-21 0,-1 0 0,0 0 16,1-1-16,-1 1 0,0 0 0</inkml:trace>
  <inkml:trace contextRef="#ctx0" brushRef="#br0" timeOffset="18063.16">11472 8319 0,'0'0'0,"0"-22"0,0 1 0,0 0 16,-21 21 0,0 0-16,0 21 15,21 0-15,-21 1 16,21-1-16,-22 0 0,22 21 0,0-21 16,0 1-16,0-1 0,0 0 15,0 21-15,0-21 0,0 1 0,0-1 16,22 0-16,-1-21 0,0 0 15,0 21-15,0-21 0,0 0 0,1 0 16,-1 0-16,0 0 0,21 0 16,-21-21-16,1 0 0,20 21 0,-21-21 15,0-1-15,22-20 0,-22 21 16,0 0-16,0-22 0,0 22 16,-21-21-16,21 21 0,1-22 0,-22 22 0,0 0 15,0 0-15,21 0 0,-21 42 31,0 0-15,0 21-16,0-20 0,-21-1 16,21 21-16,0 0 0,-22-20 0,22 20 15,0 0-15,0 1 0,0 20 16,0-21-16,0 22 0,0-1 0,0 1 16,0 21-16,0-22 0,0 1 0,0 20 15,0-20-15,0 20 0,22-20 0,-22 21 16,0-22-16,0 22 0,0-22 15,0 22-15,0-22 0,0 1 16,0-22-16,0 22 0,0-1 0,0-20 16,0-1-16,-22 0 0,22 1 0,-21-1 15,21-21-15,-21 0 0,21 22 16,-21-22-16,21 0 0,-21-21 16,0 0-16,21-21 15,0 0-15,-22-1 0,22 1 16,0 0-16,-21-21 0,21-1 0,0 1 15,0 0-15,0-1 0,0-20 16,0 21-16,0-43 0,0 21 0,21-20 16,22-1-16,-22 0 0,0 1 0,21-1 15,1 0-15,-1 1 0,0-22 16,1 21-16,-1 1 0,22-1 16,-22 0-16,0 1 0,1 20 0,-1 1 15,0-22-15,1 21 0,-1 1 0,0 21 16,-21-22-16,22 22 0,-22-1 15,0 1-15,0 0 0,-21 21 0,0-1 16,0 1-16,0 0 0,-21 21 16,0 0-1,0 21-15,0 0 0,-1 1 0,1-1 16,0 0-16,0 21 0,0-21 16,21 1-16,-21-1 0,21 0 15,0 0-15,0 0 0,0 0 0,0 1 0,21-1 16,0 0-16,0 0 15,0 0-15,0-21 0,1 21 0,-1 1 16,0-1-16,0 0 0,0 0 0,-21 0 16,0 0-16,0 1 0,0-1 15,0 0-15,0 0 16,-21-21-16,0 21 0,0-21 0,0 21 16,-1-21-16,1 0 0,0 0 15,0 0 1</inkml:trace>
  <inkml:trace contextRef="#ctx0" brushRef="#br0" timeOffset="21055.06">13843 6879 0,'0'0'0,"21"-21"0,0 21 0,0 0 16,1 0-16,20 0 0,-21-21 15,0 21-15,0 0 0,1 0 0,-1-21 16,0 21-16,0-21 15,-21-1 1,0 1-16,-21 21 16,0 0-16,0 0 0,-1 0 15,1 0-15,-21 0 0,21 0 0,-22 0 16,1 0-16,21 21 0,-21 1 0,-1-1 16,1 21-16,0-21 0,-1 22 15,1-1-15,-22 21 0,22 1 16,0 21-16,-22-22 0,22 22 0,0-1 15,-1 1-15,-20 0 0,20-1 16,1 1-16,21 21 0,-21-21 0,20 20 16,-20-20-16,21 0 0,0-1 0,21 1 15,0 0-15,0-22 0,0 22 16,0-22-16,21 1 0,0-1 0,21 1 16,1-22-16,-1 1 0,0-1 0,1 0 15,20-21-15,1 1 0,-22-1 0,22-21 16,-22 0-16,21 0 15,1 0-15,-22 0 0,22-21 0,-22-1 16,22 1-16,-1 0 0</inkml:trace>
  <inkml:trace contextRef="#ctx0" brushRef="#br0" timeOffset="21779.13">14097 7197 0,'0'0'16,"0"21"-16,-21-21 0,21 21 0,-21 0 16,21 0-1,0 1 1,21-22 31,0-22-47,-21 1 15,21 0-15,-21 0 16,0 0-16,-21 21 31,0 21-31,21 0 16,-21 0-16,21 0 15,-22 1-15,22-1 0,0 0 0,0 0 16,0 0-16,0 0 16,0 1-1,22-22 1,-1 0-16,0-22 0,0 1 16,0 21-16,-21-21 0,21 0 15,-21 0-15,0 0 0,0-1 16,0 1-16,0 0 0,-21 21 15,0 0 1,0 0-16,0 0 0,0 21 16,-1 0-16,1 1 15,21 20-15,0-21 0,-21 0 0,21 22 16,-21-22-16,21 21 0,0-21 16,0 0-16,0 1 0,0-1 15,0 0-15,21 0 0,0 0 0,0-21 16,1 0-16,20 0 0,-21 0 0</inkml:trace>
  <inkml:trace contextRef="#ctx0" brushRef="#br0" timeOffset="22159.47">14605 7303 0,'-21'-22'0,"0"22"16,-1 0-16,1 0 0,0 22 15,21-1-15,0 0 16,0 0-16,0 0 16,21-21-1,0 0-15,1 0 16,-1 0-16,0-21 16,0 0-16,0 21 0,0-21 0,-21 0 15,0-1-15,0 1 0,0 0 16,0 0-16,0 0 15,-21 21 1,0 0 0,0 0-16,0 21 0,21 0 0,-21 0 15,-1 0-15,22 1 0,0 20 0,-21-21 16,0 21-16,21-20 0,0-1 16,-21 21-16,21-21 0,0 0 0,0 1 15,0-1-15,0 0 0,0 0 0,21 0 16,0-21-16,0 21 0,22-21 15</inkml:trace>
  <inkml:trace contextRef="#ctx0" brushRef="#br0" timeOffset="22522.68">15706 7324 0,'0'0'0,"0"-21"0,63-1 0,-42 1 0,-21 0 16,0 0-16,-21 0 0,0 0 15,21-1-15,-21 22 16,0 0-16,21 22 0,-22-1 16,22 0-16,0 21 15,0 1-15,-21 20 0,21-21 0,-21 22 16,21-1-16,0 1 0,-21-1 0,0 22 15,0-21-15,-1 20 0,22-20 16,-21 20-16,0 1 0,0-21 0,21-1 16,-21 22-16,0-43 0,-1 22 0,22-22 15,0 0-15,0 1 0,-21-22 0,21 0 16,0 0-16,0 0 0,21-21 16,-21-21-1,22 0-15,-1 0 0,-21 0 0,21-22 16,0 1-16</inkml:trace>
  <inkml:trace contextRef="#ctx0" brushRef="#br0" timeOffset="22863.61">15515 7620 0,'0'0'0,"-21"-21"0,0-21 0,0 20 16,-1-20-16,1 21 0,0-21 15,21 20-15,0-20 0,0 21 0,0-21 16,0-1-16,21 22 0,0 0 0,22-21 15,-22 20-15,21 1 0,1 21 16,-22-21-16,21 21 0,0 0 0,1 0 16,-1 0-16,0 0 0,1 0 0,-1 0 15,0 21-15,1 22 16,-22-1-16,21 0 0,-21 1 0,1-1 16,-22 0-16,0 22 0,0-22 0,-22 0 15,1 22-15,-21-22 0,0-21 16,-1 22-16,1-1 0,0-21 0,-1 22 15,1-22-15,0 0 0,20 0 0,-20-21 16,21 21-16,0 0 0,0-21 16,-1 0-16,44 0 15,-1 0 1,0 0-16,0 0 0,0 0 16</inkml:trace>
  <inkml:trace contextRef="#ctx0" brushRef="#br0" timeOffset="23403.3">16552 8043 0,'0'0'16,"21"-21"-16,-21 0 0,0 0 0,0 0 15,0-22-15,0 22 0,0 0 16,0 0-16,0 0 0,0 0 0,-21-1 15,21 1-15,0 0 0,-21 21 0,0 0 16,0 0-16,0 0 16,-1 21-16,1 0 0,0 1 0,-21-1 15,21 0-15,-22 21 0,22 1 0,0-1 16,0 0-16,-22 1 0,22-1 16,0-21-16,21 21 0,0 1 0,0-22 15,0 0-15,0 21 0,0-20 0,0-1 16,21-21-16,0 0 15,1 0-15,-1 0 0,0 0 16,0 0-16,21-21 0,-20-1 16,-1 1-16,21 0 0,-21 0 0,0-21 0,1 20 15,-1-20-15,21 0 0,-42-22 16,21 43-16,0-21 0,1-1 16,-22 22-16,0-21 0,0 21 0,21 21 15,-21-21-15,0 42 16,0 0-1,0 0-15,0 0 0,0 22 0,0-1 16,0 0-16,0-21 0,0 22 16,0-1-16,21 0 0,-21-20 0,0 20 15,0-21-15,0 21 0,21-20 0,-21-1 16,21 0-16,-21 0 16,21-21-16,1 0 0,-1 0 15,-21-21-15,21 0 0,0 0 16,-21-1-16,21 1 0</inkml:trace>
  <inkml:trace contextRef="#ctx0" brushRef="#br0" timeOffset="23667.22">17208 7260 0,'0'0'16,"0"-42"-16,0 21 0,0 0 0,0 42 31,-21 21-31,21-21 0,0 22 15,-21 20-15,21-21 0,-21 22 0,21-1 16,0 1-16,0-1 0,0-20 16,0 20-16,0 1 0,0-1 15,-21-20-15,21 20 0,0-21 0,0 1 16,-21-1-16,21-21 0,0 22 0,0-22 16,0 0-16,0 0 0,0 0 15,21-21 1,0-21-16,0 0 15,-21 0-15,21-22 0</inkml:trace>
  <inkml:trace contextRef="#ctx0" brushRef="#br0" timeOffset="24159.27">17716 7218 0,'0'0'0,"22"-21"0,-22-43 31,0 85-31,0 22 15,0-22-15,0 21 0,0 1 16,0 20-16,-22-21 0,1 22 0,0-22 16,21 22-16,-21-1 0,21-20 15,-21 20-15,0 1 0,21-22 0,0 21 16,-22-20-16,22 20 0,-21-20 16,21-1-16,-21-21 0,21 21 0,0-20 15,0-1-15,0 0 0,0 0 16,0 0-16,-21-21 15,21-21 1,0 0-16,0 0 0,0 0 0,0-22 16,21 1-16,-21 21 0,21-43 0,0 22 15,22 0-15,-22-1 0,0 1 16,21-22-16,-20 22 0,20 0 0,0 21 16,-21-22-16,22 22 0,-22 0 0,21 0 15,-21 0-15,1 21 0,20 0 16,-21 0-16,0 21 0,0 0 0,-21 0 15,22 21-15,-22-20 0,21 20 16,-21 0-16,0 1 0,0-1 0,0 0 16,0 1-16,0-1 0,-21 0 15,-1 1-15,22-22 0,-21 0 0,21 21 16,0-21-16,-21 1 0,0-1 16,21-42 15,-21-1-31,21 1 0,-21 0 15</inkml:trace>
  <inkml:trace contextRef="#ctx0" brushRef="#br0" timeOffset="24361.21">16997 7641 0,'-21'0'0,"-22"0"0,22 0 16,42 0-1,0 0-15,22 0 16,-22 0-16,21 0 0,1 0 0,-1 0 16,0-21-16,1 21 0,20 0 15,-21 0-15,1 0 0,20-21 0,-42 21 16,22-21-16,-1 0 0,-21 21 16</inkml:trace>
  <inkml:trace contextRef="#ctx0" brushRef="#br0" timeOffset="24860.67">19389 7239 0,'0'0'16,"21"-21"-16,-21 0 0,0 0 0,0 42 31,-21 21-31,21 0 16,-22 1-16,1-1 0,0 22 16,21-1-16,-21 1 0,0-1 0,0 1 15,-1-1-15,1 1 0,0-22 16,21 21-16,-21 1 0,0-22 0,0 22 15,21-43-15,0 21 0,-22 1 0,22-22 16,-21 0-16,21 0 0,0 0 16,0-42-1,0 0-15,-21 0 16,0 0-16,0-1 16</inkml:trace>
  <inkml:trace contextRef="#ctx0" brushRef="#br0" timeOffset="25483.79">18711 7832 0,'0'0'16,"0"0"0,21 0-16,1 0 15,20 0-15,-21 0 0,21 0 0,1 0 16,-1 0-16,22 0 0,-1 0 16,1-21-16,-1 21 0,1 0 0,20-22 15,-20 22-15,20-21 0,1 0 16,-21 0-16,-1 0 0,22 0 0,-43-1 15,0-20-15,1 21 0,-1-21 16,-21-1-16,0 1 0,-21 0 16,0-1-16,0 22 0,0-21 0,0 21 15,0-1-15,0 1 0,-21 0 0,0 21 16,0 0-16,0 0 16,0 21-16,21 0 0,-22 22 0,1-22 15,0 21-15,0 1 0,21 20 16,-21-21-16,0 22 0,-1-22 0,1 1 15,21 20-15,-21 1 0,0-22 0,0 21 16,21-20-16,-21-1 0,21 22 16,-22-22-16,22-21 0,0 21 15,-21 1-15,21-22 0,0 0 0,-21 0 16,21 0-16,0-42 31,0 0-31,0 0 0,0 0 16,0 0-16,0-22 0,0 22 15,21-21-15,0-1 0,1 1 0,-1 0 16,21 21-16,-21-22 0,22 22 0,-1-21 16,0 21-16,-21-1 0,22 1 15,-1 21-15,0 0 0,-20 0 0,20 0 16,-21 0-16,0 0 0,0 21 0,1 1 16,-1 20-16,0-21 15,-21 0-15,0 22 0,0-1 0,0-21 16,0 21-16,0-20 0,0 20 0,0-21 15,-21 0-15,21 0 0,-21 1 16,-1-1-16,22 0 0,-21-21 0,21 21 16,0-42 15,0 0-31,0 0 0,0-1 0</inkml:trace>
  <inkml:trace contextRef="#ctx0" brushRef="#br0" timeOffset="25799.6">20383 7874 0,'22'0'16,"-1"0"-1,0 0-15,0 0 0,21 0 16,-20 0-16,20-21 0,0 21 0,-21-21 16,22 21-16,-1-21 0,-21 21 0,22-22 15,-22 22-15,0-21 0,-21 0 16,0 0-16,0 0 0,-21 21 15,0 0-15,-1 0 16,-20 0-16,0 0 0,-1 0 0,1 21 16,0 0-16,21 0 0,-22 0 0,1 1 15,21 20-15,0 0 0,21-21 16,0 22-16,0-1 0,0-21 16,0 22-16,0-22 0,21 0 0,0 21 15,21-21-15,-21 1 0,22-1 0,-1-21 16,0 21-16,22-21 0,-22 0 15,1 0-15,-1 0 0,0 0 0,1-21 16</inkml:trace>
  <inkml:trace contextRef="#ctx0" brushRef="#br0" timeOffset="27275.49">21802 7768 0,'0'0'0,"-106"21"31,106 1-31,21-22 16,21 0-16,-21 0 0,22 0 15,-1 0-15,0 0 0,1-22 16,-1 22-16,22-21 0,-1 0 0,1 0 16,-1-21-16,1-1 0,20 22 15,-20-42-15,20 20 0,-20-20 0,-1 20 16,1-20-16,-22-1 0,1 1 0,-22-1 16,0 22-16,-21-21 0,0 20 15,0 1-15,-21 0 0,0 20 0,-22-20 16,1 21-16,0 0 0,-1 21 15,1 0-15,-22 0 0,22 0 0,0 21 16,-22 21-16,22-21 0,0 43 0,20-22 16,-20 43-16,0-22 0,21 22 15,-22 21-15,22-21 0,0-1 16,0 22-16,-22 0 0,43-21 0,-21 20 16,21 1-16,-21 0 0,21 0 15,0-21-15,0 20 0,0 1 0,0-21 16,0 21-16,0-22 0,0 22 0,0-21 15,0 0-15,0-1 0,0-20 0,0-1 16,0 1-16,0-1 0,0-20 16,21-1-16,-21 0 0,21-21 0,1 1 15,-1-22-15,0 0 0,0 0 0,21-22 16,1 1-16,-1 0 0,0 0 16,22-21-16,-1-1 0,-20 1 0,20-22 15,1 1-15,-22-1 0,22 1 16,-22-22-16,0 1 0,-21-1 0,1 0 15,-22 1-15,0 20 0,0 1 16,-22-22-16,1 43 0,-42-22 0,20 22 16,-20-1-16,-1 1 0,1 0 0,-22 21 15,22-1-15,20 1 0,-20 0 16,21 21-16,20 0 0,1-21 0,0 21 16,42-21 15,22 21-31,-22 0 0,21-21 0,0 21 15,1-22-15,20 22 0,-20-21 16,20 0-16,1 21 0,-22-21 16,21 0-16,1 0 0,-22-1 0,1 1 15,-1 0-15,0 0 0,1 0 16,-22 0-16,0-1 0,0 1 0,0 21 16,-21-21-16,0 0 15,-21 42 1,0 0-1,21 0-15,-21-21 0,21 22 0,0-1 16,0 0-16,0 0 0,0 0 16,0 0-16,21 1 0,0-1 0,-21 0 15,21-21-15,0 21 0,1-21 16,-1 0-16,0 0 0,21 0 16,-21 0-16,1 0 0,20 0 0,-21-21 15,21 0-15,1 0 0,-22-1 16,21-20-16,-21 21 0,22-21 0,-1-1 15,-21-20-15,22 20 0,-22-20 0,21-1 16,0-20-16,-20 20 0,-1-20 16,0 20-16,0 1 0,0 20 0,0-20 15,-21 20-15,22 22 0,-22 0 16,0 0-16,0 0 0,0 42 16,-22 21-1,1-21 1,0 22-16,21-1 0,-21 22 0,0-22 15,0 21-15,-1 1 0,22-22 16,-21 22-16,0-1 0,0-20 0,21 20 16,0-21-16,-21 1 0,21-1 0,0 0 15,0 1-15,0-1 0,0 0 16,0-20-16,0-1 0,21 0 0,0 0 16,0 0-16,0 0 0,22-21 0,-22 0 15,21 0-15,1 0 0,-22 0 16,21 0-16,0-21 0,1 0 0,-1 0 15,0 0-15,1-22 16,-1 22-16,-21 0 0,0-21 0,1-1 16,-1 22-16,0-21 0,-21 21 0,0 0 15,0-1-15,0 1 0,-21 21 16,0 0-16,-1 0 16,1 0-16,0 21 0,-21 1 0,21-1 15,-1 0-15,22 0 0,-21 0 16,21 0-16,0 22 0,0-22 0,0 0 15,0 0-15,0 0 0,21 1 0,1-1 16,-1-21-16,0 0 16,21 0-16,-21 0 0,22 0 0,-22 0 15,21 0-15,1 0 16,-22-21-16,21-1 0,-21 1 0,22 0 16,-22 0-16,0 0 0,-21 0 0,0-1 15,0 1-15,0 0 0,0 0 16,-21 0-16,0 0 0</inkml:trace>
  <inkml:trace contextRef="#ctx0" brushRef="#br0" timeOffset="27483.33">23262 7303 0,'0'0'0,"-21"0"31,0 0-31,21 21 47,0 0-31,-21 0-16,21 0 0</inkml:trace>
  <inkml:trace contextRef="#ctx0" brushRef="#br0" timeOffset="28023.16">15409 9186 0,'0'0'16,"21"-21"-16,1 0 0,-22 0 0,21 21 16,-21 21-1,0 0-15,0 0 0,0 22 0,0-22 16,0 21-16,0 22 0,0-22 15,0 22-15,-21-22 0,21 21 16,-22 1-16,22-1 0,-21-20 0,0 20 16,21-20-16,-21-1 0,21 0 0,-21 1 15,0-22-15,21 21 0,0-21 16,0 0-16,0 1 0,0-1 16,21-42-1,0-1-15,-21 1 16,21 0-16</inkml:trace>
  <inkml:trace contextRef="#ctx0" brushRef="#br0" timeOffset="28327.99">15684 9589 0,'0'0'0,"0"-22"0,0 1 0,0 0 0,0 42 16,-21 0 0,21 1-16,-21-1 0,0 21 15,0-21-15,21 22 0,0-1 0,-21 0 16,-1-21-16,22 22 0,0-22 15,0 21-15,0-21 0,0 1 0,0-1 16,22 0-16,-1-21 0,0 0 16,0 0-16,0 0 0,0 0 15,1-21-15,20 21 0,-21-21 0,0-1 16,0 1-16,1 0 0,-1 0 16,-21-21-16,0 20 0,0-20 15,0 21-15,0-21 0,0 20 0,0-20 16,-21 21-16,-1 0 0,1 21 0,0-21 15,-21 21-15,21-22 16,-1 22-16,1 0 0,0 0 0,0 0 16,0 0-16,0-21 0,-1 21 0</inkml:trace>
  <inkml:trace contextRef="#ctx0" brushRef="#br0" timeOffset="28531.89">15071 9525 0,'0'0'0,"21"0"31,0 0-31,0 0 0,21 0 16,1 0-16,-1 0 0,0-21 0,22 21 16,-22-21-16,22 21 0,-22 0 15,22 0-15,-22 0 0,0-21 0,22 21 16,-22 0-16,0-22 0,1 22 0</inkml:trace>
  <inkml:trace contextRef="#ctx0" brushRef="#br0" timeOffset="29044.11">16743 9229 0,'0'0'0,"21"-21"0,-21-1 15,0 1-15,-21 21 16,0 0-1,-1 0-15,1 0 0,0 21 16,0 1-16,0 20 0,21-21 0,0 21 16,0 1-16,0-1 0,0 22 15,0-22-15,0 21 0,0 1 0,0-22 16,0 22-16,0-22 0,0 0 16,0 1-16,0-1 0,0-21 15,0 22-15,0-22 0,0 0 0,0 0 16,-21 0-16,21 0 0,-22-21 15,1-21 1,0 0 0,21 0-16,0 0 0,0 0 0,0-22 15,0 22-15,0-21 0,0 21 16,0-22-16,21 1 0,0 21 16,1-22-16,-1 22 0,21 0 0,-21 0 0,0 0 15,22 21-15,-22 0 16,21 0-16,-21 0 0,1 0 0,20 0 15,-21 21-15,0 21 0,0-21 0,1 1 16,-1-1-16,0 21 0,-21-21 16,0 0-16,0 22 0,0-22 0,-21 0 15,0 0-15,-1 0 0,1 1 0,0-1 16,-21-21-16,21 21 0,-22 0 16,22-21-16,0 0 0,0 21 0,0-21 15,-1 0-15,22-21 16,0 0-1,0 0-15,22 0 0</inkml:trace>
  <inkml:trace contextRef="#ctx0" brushRef="#br0" timeOffset="29403.24">17124 9843 0,'0'0'15,"0"21"-15,21-21 16,0 0-16,0 0 15,0 0-15,1 0 0,20 0 16,-21 0-16,0 0 0,22-21 0,-1-1 16,0 22-16,1-21 15,-22 0-15,21 21 0,-21-21 0,22 0 0,-22 0 16,-21-1-16,0 1 0,0 0 16,0 0-16,-43 21 15,22 0-15,0 0 16,-21 0-16,21 0 0,-22 21 0,22 21 15,0-20-15,-21-1 0,20 21 16,1-21-16,0 22 0,21-1 0,0-21 16,0 0-16,0 22 0,0-22 0,0 0 15,0 0-15,0 0 0,21 0 16,0 1-16,1-22 0,-1 0 0,21 21 16,0-21-16,1 0 0,-1 0 0,22 0 15,-22 0-15,21-21 0,1-1 16,-1 22-16,-20-21 0</inkml:trace>
  <inkml:trace contextRef="#ctx0" brushRef="#br0" timeOffset="29835.94">18669 9440 0,'0'0'0,"0"-21"0,0 0 0,0 0 0,0 0 15,0 0-15,0-1 16,-21 44-1,21-1 1,0 0-16,0 21 0,0 1 0,0-1 16,0 0-16,-21 22 15,21-22-15,-22 22 0,22-22 0,0 21 16,0-20-16,0-1 0,0 0 0,0 1 16,0-1-16,0-21 0,22 0 15,-1 1-15,21-1 0,-21-21 0,0 0 16,1 0-16,20 0 0,-21 0 0,21 0 15,-20 0-15,20-21 0,-21-1 16,21 1-16,-20 0 0,20-21 0,0-1 16,-21 1-16,1-21 0,20 20 0,-21-20 15,0-1-15,-21 1 0,0-1 16,21 22-16,-21 0 0,0-1 16,0 1-16,0 0 0,0 20 0,0 1 15,0 0 1,0 42-1,0 0-15,0 1 0,0-1 0,0 0 16,0 0-16,0 0 0,0 0 16,0 22-16,0-22 0,0 0 0,0 0 15,0 22-15</inkml:trace>
  <inkml:trace contextRef="#ctx0" brushRef="#br0" timeOffset="30116.77">19410 9758 0,'0'0'0,"-21"21"16,-1 0-16,22 0 0,-21 1 16,21-1-16,0 21 0,-21-21 15,21 22-15,-21-1 0,21 0 0,-21-21 16,21 22-16,0-1 0,0 22 0,-21-22 16,21 21-16,-22 1 0,22-22 15,0 22-15,0-1 0,-21 1 0,0-22 16,21 22-16,-21-22 0,21 0 0,0 1 15,-21-1-15,21-21 0,-21 21 16,21-20-16,0-1 0,21-21 31,0-21-31,0-1 16,0 1-16,-21-21 0,21 21 0,1-22 16,-1-20-16</inkml:trace>
  <inkml:trace contextRef="#ctx0" brushRef="#br0" timeOffset="30391.91">19452 9758 0,'0'-42'0,"0"84"16,0-127-16,0 43 0,0 0 0,21 20 15,0 1-15,1 0 0,-1 0 16,0 0-16,0 21 0,0 0 0,22 0 16,-22 0-16,21 0 0,-21 0 15,22 21-15,-22 0 0,0 0 0,0 22 16,0-1-16,-21 0 0,21 1 0,-21-1 15,0 21-15,-21-20 0,0-22 16,0 21-16,0 1 0,-22-22 0,1 0 16,0 0-16,-1 0 0,1 0 0,21-21 15,-21 0-15,20 0 0,1 0 16,0 0-16,0 0 0,21-21 16,21 21-1,0-21-15,0 0 0,22 0 0,-1 0 16</inkml:trace>
  <inkml:trace contextRef="#ctx0" brushRef="#br0" timeOffset="32803.24">20510 9144 0,'0'0'16,"22"-21"-16,-22 0 0,21 0 0,-21-1 16,-21 44-1,-1-1 1,1 21-16,0 0 0,0-20 0,0 20 15,0 21-15,-1-20 0,-20 20 0,21 1 16,0-1-16,0 1 16,-22-1-16,22-20 0,0 20 0,0-21 15,-22 1-15,22-1 0,0-21 0,0 22 16,0-22-16,21 0 16,-21-21-16,21-21 15,0 0 1,0-1-16,0 1 0,21 0 15,-21 0-15,21-21 0,0 20 0,-21-20 16,21 21-16,0 0 0,-21 0 0,0-1 16,22 22-16,-1 0 15,-21 22-15,0-1 16,21 0-16,-21 0 0,21 0 16,-21 0-16,0 1 0,21-1 0,-21 0 15,21-21-15,1 21 0,-1 0 16,0-21-16,0 0 0,0 0 15,0 0-15,1 0 0,20 0 0,-21 0 16,0 0-16,0 0 0,22 0 16,-22-21-16,0 0 0,0 0 0,0 0 15,22-1-15,-22 1 0,0 0 0,0 0 16,-21 0-16,21 21 16,-21-21-16,0 42 31,-21 0-31,21 0 15,-21 0-15,21 0 0,0 1 0,-21-22 16,21 21-16,0 0 0,0 0 0,0 0 16,0 0-16,0 1 15,21-22-15,0 21 0,0-21 16,1 0-16,20 0 0,-21 0 0,0 0 16,0 0-16,22 0 0,-22 0 15,0-21-15,0-1 0,0 1 0,22 0 16,-22 0-16,0-21 0,0 20 0,0-20 15,-21 0-15,0-22 0,22 22 16,-22 0-16,0-1 0,0 22 16,-22-21-16,1 21 0,0 21 0,-21-22 15,21 22-15,-22 0 0,1 0 16,-22 0-16,22 22 0,0-22 0,-1 21 16,1 21-16,21-21 0,0 22 0,-22-1 15,43 0-15,0-21 0,0 22 16,0-1-16,0 0 0,0-20 0,43 20 15,-22-21-15,0 21 0,21-20 0,1-1 16,-1 0-16,0 0 0,1-21 16,20 21-16,-20-21 0,20 0 0,-21 0 15,22 0-15,-22 0 0,22 0 0,-22-21 16,22 21-16,-22-21 16,0 0-16,1 0 0,-1-22 0,-21 22 15,0-21-15,0-1 0,1 1 0,-22 0 16,21 21-16,-21-22 0,0 22 15,0 0-15,0 0 0,-21 0 0,-1 21 16,1 0-16,-21 0 0,21 0 0,0 21 16,-22-21-16,22 42 0,0-21 15,0 0-15,0 22 0,-22-22 0,43 21 16,-21-21-16,21 22 0,-21-22 0,21 0 16,0 21-16,0-20 15,0-1-15,0 0 0,21-21 16,0 0-16,0 0 0,1 0 0,-1 0 15,0 0-15,0 0 0,0-21 16,0 0-16,1-1 0,-1 1 0,0 0 16,0 0-16,21-21 0,-20 20 0,-1-20 15,0 21-15,0-21 0,-21 20 16,0 1-16,21 21 0,-21-21 0,0 42 31,0 0-31,0 1 16,-21-1-16,21 0 0,0 0 15,-21 0-15,21 0 0,0 1 0,0-1 16,0 0-16,21 0 0,0 0 16,0 0-16,22 1 0,-22-22 0,0 21 15,21-21-15,1 0 0,-22 0 0,21 0 16,1 0-16,-1 0 0,-21 0 16,21-21-16,1 21 0,-22-22 0,21 1 15,-21 0-15,1-21 0,20 21 0,-42-1 16,21-20-16,-21 21 0,0-21 15,0 20-15,0 1 0,0 0 0,0 0 16,-21 0-16,0 21 0,0 0 16,-1 0-16,1 0 15,0 0-15,0 21 0,0-21 0,0 21 16,-1 0-16,1 0 0,0 1 0,0-1 16,0 0-16,0 21 0,21-21 15,-22 1-15,22-1 0,0 0 0,0 0 16,0 0-16,0 0 0,0 1 0,22-22 15,-1 21-15,0-21 0,0 0 16,0 0-16,0 0 0,1 0 16,-1 0-16,0 0 0,0 0 0,0-21 15,0-1-15,1 1 0,-1-21 16,0 21-16,0-22 0,0 1 0,0 0 16,22-22-16,-22 22 0,0-22 15,0 1-15,22 21 0,-22-1 16,0-20-16,0 20 0,0 1 0,0 0 15,-21 21-15,0-22 0,0 22 0,0 0 16,0 0-16,-21 21 16,0 0-1,0 0-15,0 21 0,0 0 16,21 0-16,-22 22 0,1-22 0,0 21 16,21-21-16,0 22 0,0-1 0,0 0 15,-21 1-15,21 20 0,0-21 16,0 1-16,0 20 0,0-20 0,21-1 15,0 0-15,0-21 0,1 22 16,-1-22-16,0 21 0,21-21 0,-21-21 16,22 22-16,-22-22 0,21 0 15,1 0-15,-22 0 0,21 0 0,0-22 16,1 1-16,-1 0 0,-21 0 16,22 0-16,-22-22 0,21 1 0,-21 0 15,0-1-15,1 22 0,-1-21 16,-21 0-16,0 20 0,0 1 0,0 0 15,0 0-15,-21 21 16,-1 0-16,1 21 16,0 0-16,0 0 0,0 1 15,21-1-15,0 21 0,-21-21 16,21 0-16,0 22 0,0-22 0,0 0 16,0 0-16,0 0 0,21 1 15,0-22-15,0 21 0,0 0 0,22-21 16,-22 0-16,21 0 0,0 0 0,-20 0 15,20 0-15,0 0 0,22 0 16,-22 0-16,0-21 0,1 0 16,20-1-16,-20 1 0,-1 0 0,-21 0 15,21 0-15,1-22 0,-22 22 0,0 0 16,-21 0-16,0 0 0,0 0 0,0-1 16,0 1-16,0 0 0,-42 21 15,21 0-15,-1 0 16,-20 0-16,21 0 0,-21 0 0,20 0 15,-20 0-15,21 21 0,0 0 0,-22 22 16,22-22-16,0 0 0,0 21 16,0-20-16,21-1 0,0 0 0,0 21 15,0-21-15,0 1 0,0-1 0,0 0 16,21 0-16,-21 0 0,21-21 16,0 0-16,22 21 0,-22-21 0,0 0 15,21 0-15,-21 0 0,22 0 0,-22-21 16,21 0-16,-21 0 0,22 0 15,-1-22-15,-21 22 0,22-21 0,-22-22 16,21 22-16,0-21 0,-20 20 16,20-20-16,-21-1 15,0 22-15,0-22 0,1 1 0,-1 21 0,-21-22 16,21 22-16,-21-1 0,0 1 16,0 0-16,0 21 0,0-1 0,0 1 15,-21 21 1,0 21-16,-1 1 0,1-1 15,21 21-15,-21-21 0,21 22 0,-21-1 16,0 0-16,21 1 0,0 20 0,0-21 16,0 1-16,0-1 0,0 22 15,0-22-15,0 0 0,0 1 0,0-1 16,0 0-16,0-21 0,21 22 16,0-22-16,-21 0 0,21 0 15,0 0-15,1-21 0,-1 0 0,0 0 16,21 0-16,1-21 0,-22 0 15,21 0-15,-21 0 0,22-22 16,-22 22-16</inkml:trace>
  <inkml:trace contextRef="#ctx0" brushRef="#br0" timeOffset="33370.92">25167 8319 0,'21'-43'0,"-42"86"0,63-107 0,-42 43 31,0 42-15,0 0-16,0 0 15,0 1-15,0-1 16,0 0-16,0 0 0,-21 0 15,21 0-15,0 1 0,-21-1 16,0 0-16,21 0 16,-21-21-16,21 21 15,0 0 1,21-21 0,0 0-16</inkml:trace>
  <inkml:trace contextRef="#ctx0" brushRef="#br0" timeOffset="33915.18">25463 8297 0,'22'0'110,"-1"0"-95,0 0 1,0 0-1,0 0 32,-21 22-47,0-1 16,0 0-16,0 0 0,0 0 0,0 0 16,0 1-16,0-1 0,0 0 15,-21 0-15,0 0 16</inkml:trace>
  <inkml:trace contextRef="#ctx0" brushRef="#br0" timeOffset="34380.04">25739 7493 0,'-22'-21'0,"44"42"0,-65-63 15,64 42 17,1 0-32,-1 21 0,21 0 15,0 0-15,1 0 0,-1 1 0,22 20 16,-22 0-16,21 1 0,-20-1 15,-1 0-15,0 22 0,1-1 0,-1 1 16,0 20-16,-20-20 0,20 21 16,-21-22-16,0 22 0,0-1 0,1-20 15,-22 21-15,0 20 0,0-20 16,0 0-16,-22-1 0,1 1 16,0 0-16,-21-1 0,-1-20 0,1 21 15,0-22-15,-22 22 0,1-22 0,-1 1 16,-20-1-16,20 1 0,-21-1 15,1-20-15,20-1 0,-20 0 0,20-21 16,1 22-16,-1-22 0,1 0 0,20-21 16,-20 21-16,20 0 0,22-21 0,-21 0 15,21 0-15,0 0 0,21-21 32,0 0-32,0 0 0,0 0 15</inkml:trace>
  <inkml:trace contextRef="#ctx0" brushRef="#br0" timeOffset="35827.58">5842 9335 0,'0'0'16,"-21"0"-16,0 21 15,21 0 1,0 0-16,-22-21 0,22 21 16,-21 0-16,21 1 15,0-1-15,0 0 31,21-21-31,22 0 0,-22 0 16,0 0-16,21 0 0,1 0 16,-1 0-16,22 0 0,-1 0 0,1 0 15,-1 0-15,43 0 0,-21 0 0,42 0 16,-22 0-16,22 0 0,22 0 16,-22 0-16,21 0 0,0 0 0,21 0 15,1 0-15,-1 0 0,0 0 0,1 0 16,-1 0-16,21 0 0,-20 0 15,20 0-15,-20 21 0,-22-21 0,21 0 16,-21 0-16,0 0 0,1 0 16,-22 0-16,-22 0 0,1 0 0,0 0 15,-21 0-15,-1 0 0,-20 0 16,-1 0-16,1-21 0,-22 21 16,1 0-16,-1 0 0,-21-21 0,0 21 15,0 0-15,1 0 0,-22-21 16,0-1-16,-22 22 15,1 0 1,0-21-16,0 21 0,-21 0 0,20 0 16,-20 0-16,0-21 0,-1 21 0</inkml:trace>
  <inkml:trace contextRef="#ctx0" brushRef="#br0" timeOffset="36899.76">6223 9567 0,'-21'0'0,"42"0"0,-63 0 0,20 0 16,1 22-16,0-22 0,0 0 16,0 0-1,42 0 32,0 0-31,0 0-16,0 0 0,1 0 0,-1 0 15,0 21-15,0-21 0,0 0 16,22 0-16,-22 0 0,21 0 0,-21 0 16,22 0-16,-22 0 0,21 21 0,0-21 15,1 0-15,-1 0 0,22 0 16,-22 0-16,21 0 0,1 0 15,21 0-15,-22 0 0,22 0 0,-1 0 16,22 0-16,0 0 0,0 0 0,21-21 16,21 21-16,-21 0 0,0 0 15,21 0-15,0 0 0,1 0 0,-1 0 16,0 0-16,-21 21 0,21-21 16,-21 0-16,0 0 0,0 0 0,0 0 15,-21 0-15,0 0 0,0 0 0,-22 0 16,1 0-16,0 0 0,-22 0 0,1 0 15,-1 0-15,-21 0 16,22 0-16,-22 0 0,1 0 0,-22 0 16,21 0-16,-21 0 0,0 0 0,1 0 15,-1 0-15,0 0 32,-21 21 77,21-21-15,-21 21-63,-21-21-31,0 0 16,0 21-1,-1-21-15,1 0 0,0 22 0,0-22 16,0 0-16,0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4846-B471-4006-8C87-F1D3D5271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77044-19E2-4BEF-B90B-7AA6F8571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5B48A-7134-462D-AC4B-FAFCA90B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ADAB-247F-4EFB-93AD-6BCD0F57C631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35999-EBA8-4664-972F-92F7FC09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F3C28-E5DE-4D7F-ACBA-9054BC55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79CC-39FD-4589-9F54-3A5C72A7C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91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DB42-5611-4087-B5A7-31247A8A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EE54E-CD7D-4358-81C3-C67B19076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ABC45-A1AD-4D4B-9C37-87A9A796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ADAB-247F-4EFB-93AD-6BCD0F57C631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1C173-B47D-4F4E-AA43-C217D333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B73D5-852A-4C9C-82B6-1663479B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79CC-39FD-4589-9F54-3A5C72A7C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52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82F54-4CAA-4608-B64E-3C0FBCB66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7B8BF-3740-4534-9119-9AF134B34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E3C6F-B0F9-43BD-B1C3-CE83A849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ADAB-247F-4EFB-93AD-6BCD0F57C631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1F443-B606-493D-90D2-4A16E174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737CF-0FA3-42F8-BCDD-645767D8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79CC-39FD-4589-9F54-3A5C72A7C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74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9ED1-AF28-4329-A190-D58F83EB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B59D9-2256-49FA-A1EB-E470BDA3B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8E4FE-56B8-4472-AA64-792A9651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ADAB-247F-4EFB-93AD-6BCD0F57C631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D4D5B-CD2D-4226-BC90-8F92BEE4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174F8-D9FE-42E1-9E91-ADF04D25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79CC-39FD-4589-9F54-3A5C72A7C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22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0DEA-A61B-431C-AE74-D39707B5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84493-54A2-4A23-9C8E-DDAF125E4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17AE4-BAF3-4A65-AFAC-0373F9ACE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ADAB-247F-4EFB-93AD-6BCD0F57C631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C90FD-64AD-4704-A93C-AC4B5F2B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58B6B-9033-4B6F-B878-0062AA5B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79CC-39FD-4589-9F54-3A5C72A7C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66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4014-DA64-4BFB-9869-A774D58B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2FAE4-F664-41F1-AB96-5540F6297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2093C-F542-471E-9464-4C2941B7F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9B0D4-2130-431D-BB99-0E41D624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ADAB-247F-4EFB-93AD-6BCD0F57C631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4DA34-5356-41E1-87ED-1AA0F2E1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BACA0-0327-451E-8630-B3199F13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79CC-39FD-4589-9F54-3A5C72A7C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33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C762-ABD1-4C95-AF41-0D46DB70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4D48F-8144-4A59-9168-34C396ECC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C4771-86D9-42B0-A1F9-0D3B3A1FC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F6B08-4ACC-42CB-9AB5-D31E43C28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2ABE8-5DB6-4F29-9368-71F144099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C2517-F442-4D4E-80A8-B7B712A0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ADAB-247F-4EFB-93AD-6BCD0F57C631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28C6A2-5983-4F93-BEE6-CBDCFCB8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6B4D12-6C46-42EC-B260-4C05C0BA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79CC-39FD-4589-9F54-3A5C72A7C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78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4CC3-BBD5-49B7-9C6C-3453595B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9B891-A126-4A91-A773-AF1234E1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ADAB-247F-4EFB-93AD-6BCD0F57C631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9908D-609A-477A-A59E-33797B4D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CBD8A-E132-4C73-9F94-6567CA51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79CC-39FD-4589-9F54-3A5C72A7C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67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06142-AE12-4A04-9C4F-CB3C7D92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ADAB-247F-4EFB-93AD-6BCD0F57C631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4B1C7-CD85-4FA3-B05D-DBCC3F70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83841-1555-4F7B-B774-685D7E57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79CC-39FD-4589-9F54-3A5C72A7C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97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C70A-7AD5-4808-82A8-6D9E887B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FDD10-65C9-4538-8526-AD8CF6358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91B32-117A-4E11-AFF3-4C7683642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4AFD6-33DF-4066-BB9E-F77987EA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ADAB-247F-4EFB-93AD-6BCD0F57C631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74DFB-2FBC-4F07-871C-C2F7BBE8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9BCD4-C020-4CDC-8258-3CD83141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79CC-39FD-4589-9F54-3A5C72A7C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97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B865-8FEF-4802-891E-1D4BDD43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F5B79-E8B1-488A-A7B3-0672CF6AF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2692F-FBC2-4324-84F7-08B71DB52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C8F7B-5847-4752-914B-7BD29F32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ADAB-247F-4EFB-93AD-6BCD0F57C631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E65AB-B1C1-4673-8292-837A744F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A180E-04FE-4CE8-94AB-B4D8FE40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79CC-39FD-4589-9F54-3A5C72A7C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5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B6876-ACD3-41F4-9BC7-840D8DBC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08D12-04C3-4A2B-99F0-800D41F18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7F883-8C48-4413-89E8-1C17BDDBF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DADAB-247F-4EFB-93AD-6BCD0F57C631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E7EB5-F697-419F-8AE5-4E672566F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DF5E2-78E6-4AB4-A4D0-E4BA3BEC3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D79CC-39FD-4589-9F54-3A5C72A7C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01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A8A8-70A1-4418-A06C-6BA024A04E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07011-5316-42BB-BB30-B152B2E58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AEE3D6-F8E7-465C-8F95-59FE6299286B}"/>
                  </a:ext>
                </a:extLst>
              </p14:cNvPr>
              <p14:cNvContentPartPr/>
              <p14:nvPr/>
            </p14:nvContentPartPr>
            <p14:xfrm>
              <a:off x="502920" y="60840"/>
              <a:ext cx="9182520" cy="564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AEE3D6-F8E7-465C-8F95-59FE629928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51480"/>
                <a:ext cx="9201240" cy="56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653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A8A8-70A1-4418-A06C-6BA024A04E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07011-5316-42BB-BB30-B152B2E58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2AA18E-466E-4E15-A99D-664A1BD99FBA}"/>
                  </a:ext>
                </a:extLst>
              </p14:cNvPr>
              <p14:cNvContentPartPr/>
              <p14:nvPr/>
            </p14:nvContentPartPr>
            <p14:xfrm>
              <a:off x="289440" y="0"/>
              <a:ext cx="7574760" cy="118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2AA18E-466E-4E15-A99D-664A1BD99F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-9360"/>
                <a:ext cx="7593480" cy="12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5890FB-C059-412E-AD89-30C2543E7C36}"/>
                  </a:ext>
                </a:extLst>
              </p14:cNvPr>
              <p14:cNvContentPartPr/>
              <p14:nvPr/>
            </p14:nvContentPartPr>
            <p14:xfrm>
              <a:off x="442080" y="1020960"/>
              <a:ext cx="7010640" cy="5608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5890FB-C059-412E-AD89-30C2543E7C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720" y="1011600"/>
                <a:ext cx="7029360" cy="56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306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A8A8-70A1-4418-A06C-6BA024A04E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07011-5316-42BB-BB30-B152B2E58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89FCD9-9FC8-414E-9D13-B8352BF661D7}"/>
                  </a:ext>
                </a:extLst>
              </p14:cNvPr>
              <p14:cNvContentPartPr/>
              <p14:nvPr/>
            </p14:nvContentPartPr>
            <p14:xfrm>
              <a:off x="518040" y="106560"/>
              <a:ext cx="9022680" cy="385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89FCD9-9FC8-414E-9D13-B8352BF661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97200"/>
                <a:ext cx="9041400" cy="38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1826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2021-06-23T01:44:37Z</dcterms:created>
  <dcterms:modified xsi:type="dcterms:W3CDTF">2021-06-23T05:03:34Z</dcterms:modified>
</cp:coreProperties>
</file>