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03:24:32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10054 11282 0</inkml:trace>
  <inkml:trace contextRef="#ctx0" brushRef="#br0" timeOffset="71412.37">2434 1397 0,'0'0'0,"-21"0"31,21 21-15,-21-21-1,42-21 63,0 0-78,0 0 16,0 0-16,1-1 16,-22 1-16,21 0 0,-21 0 0,21 0 15,-21 0-15,0-1 0,21 1 16,-21 0-16,21 21 0,-21-21 16,0 0-1,0 42 32,0 0-47,0 0 0,0 0 0,0 1 16,0 20-16,0-21 0,0 21 15,0-20-15,0 20 0,0-21 0,0 21 16,0-20-16,-21 20 0,21-21 16,0 21-16,0 1 0,-21-1 15,21-21-15,0 22 0,0-1 0,0-21 16,0 21-16,0-20 0,0-1 15,-21 21-15,21-21 0,0 0 16,0 1-16,0-1 0,0 0 16,0 0-16,0 0 0,0 0 15,0 1-15,-21-1 16,21 0-16,0 0 16,-22-21-1,1 0 1,0 0-16,21 21 0,-21-21 15,0 0-15,0 0 0,-1 0 0,-20 0 16,21 0-16,0 0 16,-22 0-16,22 0 0,0 0 0,-21 0 15,21 0-15,-1 0 16,1 0-16,0 0 0,0 0 16,42 0 30,0 0-30,0 0-16,1 0 0,-1 0 0,21 0 16,0 0-16,-20 0 0,20 0 15,0 0-15,1 0 0,-1 0 0,0 0 16,1 0-16,-1 0 0,0 0 16,1 0-16,-22 0 0,0 0 15,0 0-15,0 0 0,0 0 0,1 0 16,-22-21 62,0 0-78,0 0 16</inkml:trace>
  <inkml:trace contextRef="#ctx0" brushRef="#br0" timeOffset="71937.89">3027 1736 0,'0'21'15,"0"0"1,0 0-16,0 0 15,0 1 1,21-22 0,0 0-1,0 0 1,-21-22-16,21 22 16,-21-21-16,0 0 15,0 0 1,-21 21 15,21 21-31,-21-21 16,21 21-1,21-21 32,0-21-31</inkml:trace>
  <inkml:trace contextRef="#ctx0" brushRef="#br0" timeOffset="72736.3">5249 1503 0,'0'-21'0,"0"42"0,-21-42 16,21 0-16,0-1 0,0 1 16,0 0-16,-21 0 15,0 21 1,0 0-16,-1 0 16,1 0-16,0 0 15,0 0-15,0 0 0,0 21 0,-1 0 16,1 0-16,-21 22 0,21-22 0,-22 21 15,22 1-15,-21-1 0,21 0 16,-22 1-16,22-1 0,0 0 16,0 1-16,21-22 0,0 21 0,0-21 15,0 0-15,0 1 0,21-1 16,0-21-16,22 0 0,-22 0 0,21 0 16,0 0-16,1 0 0,-1 0 15,0-21-15,1-1 0,-1 1 0,0 0 16,1-21-16,-1 21 0,0-22 15,1 1-15,-22 0 0,0-1 0,-21 22 16,0-21-16,0-1 0,0 22 16,-21 0-16,0-21 0,-22 21 15,22 21-15,-21-22 0,0 22 0,20 0 16,-20 0-16,0 0 0,21 0 16,-1 0-16,1 0 0,0 0 15,0 22-15,0-1 0,0 0 16,21 0-16,0 0 0,0 0 15,21 1-15,0-22 0,0 0 16,0 0-16,0 0 0,1 0 16</inkml:trace>
  <inkml:trace contextRef="#ctx0" brushRef="#br0" timeOffset="73096.1">5736 1397 0,'0'0'0,"0"-21"0,-21 21 32,0 0-32,0 0 0,-1 0 15,22 21-15,0 0 0,-21 0 16,21 1-16,-21 20 0,21 0 0,-21 1 16,21-1-16,0 21 0,0 1 15,-21-1-15,21 22 0,-21-21 0,21 20 16,0 1-16,-22 0 0,1 20 0,0-20 15,0 21-15,21-21 16,-21-1-16,0 1 0,-1 0 0,1-1 16,0 1-16,21 0 0,-21-22 15,0 1-15,0-1 0,21 1 0,0-22 16,-22 0-16,22 1 0,0-1 0,-21-21 16,21 0-16,0-42 15,0 0-15,0 0 16,0 0-16,21-22 0,1-20 15,-22 20-15,0-20 0,21-1 0,0 1 16</inkml:trace>
  <inkml:trace contextRef="#ctx0" brushRef="#br0" timeOffset="73428.17">5524 1693 0,'0'0'0,"0"-21"0,43-127 31,-22 127-31,0 0 0,0 0 0,22-1 16,-22 1-16,21 21 0,-21-21 15,22 21-15,-1 0 0,0 0 0,1 0 16,-22 21-16,0 0 0,0 1 16,0-1-16,-21 0 0,0 21 15,0 1-15,0-1 0,0 0 16,-21 1-16,-21-1 0,21-21 0,-22 21 15,22-20-15,-21 20 0,21-21 0,-22 0 16,22-21-16,0 21 0,0-21 16,0 0-16,21-21 31,21 21-15,-21-21-16,21 0 0,0 21 15,0-21-15</inkml:trace>
  <inkml:trace contextRef="#ctx0" brushRef="#br0" timeOffset="73800.5">6011 1757 0,'0'21'31,"21"-21"-31,1 0 0,-1 0 0,0 0 16,0 0-16,0-21 0,22 0 15,-22 0-15,21-1 0,-21 1 0,22 0 16,-22 0-16,0 0 0,0 0 16,0-1-16,0 1 0,-21 0 15,-21 21 1,0 0-16,0 0 16,0 0-16,0 0 0,-1 21 0,-20 0 15,21 1-15,0-1 0,0 0 16,21 0-16,-22 0 0,22 22 0,-21-22 15,21 0-15,0 21 0,0-21 16,0 1-16,0-1 0,0 0 0,0 0 16,0 0-16,0 0 0,21 1 15,1-22-15,-1 0 0,0 0 0,0 0 16,0 0-16,0 0 0,1 0 16,20-22-16,-21 1 0,21 0 15,1 0-15</inkml:trace>
  <inkml:trace contextRef="#ctx0" brushRef="#br0" timeOffset="74240.27">6773 1503 0,'0'0'0,"0"-21"15,0 42 1,0 0 0,0 0-16,0 0 15,0 1-15,0-1 0,-21 21 0,21-21 16,0 22-16,0-22 0,0 0 15,-21 21-15,21-21 0,0 1 16,-21-1-16,21 0 0,0 0 0,0 0 16,-21-21-16,-1 0 15,1 0 1,0-21 0,21 0-16,0 0 0,0 0 0,0-22 15,0 22-15,0-21 0,21 21 16,0-22-16,22 1 0,-22 21 0,21-22 15,1 22-15,-1 0 0,0 0 16,1 21-16,-1-21 0,0 21 0,1 0 16,-1 0-16,0 0 0,-21 21 15,22 0-15,-22 0 0,0 0 16,-21 22-16,0-22 0,0 21 0,0-21 16,0 22-16,0-1 0,0-21 15,0 22-15,-21-22 0,21 0 0,-21 0 16,21 0-16,-21 0 0,21 1 15,0-44 1</inkml:trace>
  <inkml:trace contextRef="#ctx0" brushRef="#br0" timeOffset="74716.48">8530 1101 0,'0'0'0,"21"-21"0,-21-1 15,0 44 1,0-1-1,0 21-15,0 0 0,0 1 16,0-1-16,-21 0 0,21 1 0,-21 20 16,21 1-16,0-1 15,-21-20-15,0 20 0,21 1 0,-22-22 16,22 0-16,0 1 0,0-1 16,-21-21-16,21 0 0,0 0 0,0 1 15,0-1-15,-21-21 31,21-21-31,-21-1 0,21 1 0</inkml:trace>
  <inkml:trace contextRef="#ctx0" brushRef="#br0" timeOffset="75325.13">7937 1651 0,'-21'0'0,"42"0"0,-42-21 0,42 21 31,1 0-31,20 0 0,0 0 0,1 0 15,-1-21-15,21 21 0,1-21 16,-1-1-16,1 22 0,21-21 0,-22 0 16,22 0-16,-22 21 0,22-21 15,-22 0-15,-20-1 0,20-20 0,-20 21 16,-22 0-16,0-22 0,0 22 16,-21-21-16,0 21 0,0-22 0,0 1 15,0 0-15,0 21 0,-21-1 16,21-20-16,-21 21 0,0 0 15,-1 42 1,22 0-16,-21 0 16,21 22-16,0-22 0,0 21 0,0 0 15,0 22-15,0-22 0,-21 1 16,21 20-16,-21-21 0,0 1 0,0 20 16,21-20-16,-22 20 0,1-21 15,21 1-15,0-1 0,-21 0 0,0 1 16,21-22-16,0 0 0,-21 0 15,21 0-15,0 1 0,-21-44 32,21 1-17,0 0-15,0 0 0,0 0 0,0-22 16,21 1-16,0 0 0,0 21 16,0-22-16,22 1 0,-1 21 0,-21-22 15,21 22-15,1 0 0,-1 21 16,0 0-16,-20 0 0,20 0 0,-21 0 15,0 0-15,0 21 0,1 0 16,-22 1-16,21-1 0,-21 0 0,0 21 16,0-21-16,0 22 0,-21-22 0,-1 21 15,1-21-15,21 1 0,0-1 16,-21 0-16,21 0 0,-21 0 0,21 0 31,0-42-15,0 0-16,21 0 0</inkml:trace>
  <inkml:trace contextRef="#ctx0" brushRef="#br0" timeOffset="75668.02">9419 1736 0,'21'0'31,"0"0"-31,-21-21 16,22-1-16,-1 22 0,0-21 16,0 0-16,0 0 0,0 0 0,1 0 15,-1-1-15,0 1 0,0 0 16,-21 0-16,21 0 0,-42 21 16,0 0-1,0 0-15,0 21 0,-22 0 16,22 0-16,-21 22 0,21-22 0,-22 21 15,22 0-15,0-20 0,0 20 16,21-21-16,0 21 0,0-20 0,0-1 16,0 0-16,0 0 0,0 0 15,0 0-15,21-21 0,0 0 16,21 0-16,-20 0 0,20 0 0,0-21 16,-21 21-16,43-21 0</inkml:trace>
  <inkml:trace contextRef="#ctx0" brushRef="#br0" timeOffset="76188.73">10985 1397 0,'0'0'0,"22"-21"0,-1 0 16,0 0-16,0-1 0,-21 1 15,0 0-15,0 0 0,0 0 16,-21 0-16,-21 21 0,20 0 16,1 0-16,-21 0 0,0 0 15,-1 21-15,1 0 0,0 0 0,-1 0 16,1 22-16,21-1 0,-22 0 15,22 1-15,-21-1 0,21 21 0,0 1 16,-1-22-16,22 22 0,0-22 16,0 22-16,0-22 0,0-21 15,0 21-15,43-20 0,-22-1 0,21 0 16,1-21-16,20 0 0,-21 0 16,43 0-16,-21-21 0,20 0 0,1-22 15,-22 1-15,1 0 0,21-1 16</inkml:trace>
  <inkml:trace contextRef="#ctx0" brushRef="#br0" timeOffset="77756.82">11578 804 0,'0'0'0,"-42"-105"32,21 105-32,-1 21 15,22 21-15,-21 0 0,21 1 16,0-1-16,0 22 0,-21-1 15,21 1-15,0-1 0,0 1 0,0-1 16,0 22-16,-21-22 0,0 1 0,21 20 16,-21-20-16,-1-1 0,1 1 15,0-22-15,21 22 0,-21-22 0,0-21 16,0 22-16,21-22 0,0 0 16,-22-21-1,22-21-15,0 0 0,0-1 16,0-20-16,0 0 0,22-1 15,-22 1-15,21 0 0,0-1 0,0 1 16,21 21-16,-20-21 16,-1 20-16,0 1 0,0 0 0,21 0 15,-20 21-15,-1 0 0,0 0 16,0 21-16,-21 0 0,21 0 16,-21 1-16,0-1 0,0 21 0,0-21 15,0 22-15,0-22 0,0 21 16,0-21-16,0 22 0,0-22 0,0 0 15,0 0-15,0 0 0,21-21 16,1 0-16,-1 0 16,21 0-16,-21 0 0,0-21 15,22 0-15,-22 0 0,21 0 0,1-1 16,-22-20-16,21 0 0,-21 21 16,0-22-16,1 1 0,-1 21 15,-21-22-15,0 22 0,0 0 0,0 0 16,-21 21-1,-1 0-15,1 0 0,0 0 0,0 21 16,0 0-16,21 0 0,0 1 16,0-1-16,0 0 15,0 0-15,0 21 0,21-20 0,0-1 16,-21 0-16,21 0 16,-21 0-16,21 0 0,-21 1 0,0-1 15,0 0-15,22 0 0,-22 0 0,21 0 16,0-21-1,0 0-15,0 0 16,0 0-16,1 0 0,-1-21 16,21 21-16,-21-21 0,0 0 0,1 0 15,20-22-15,-21 22 0,0 0 16,0-21-16,1 21 0,-1-22 0,0 22 16,0 0-16,-21 0 0,0 0 0,0-1 15,0 44 16,0-1-31,0 0 16,-21 0-16,0 21 0,21-20 0,-21-1 16,21 21-16,-22-21 0,1 0 0,21 22 15,0-22-15,0 0 0,0 0 16,0 0-16,21-21 16,1 0-1,-1 0-15,0-21 0,0 21 16,0-21-16,0 0 0,1 0 0,-1 0 15,-21-1-15,0-20 0,0 21 16,0 0-16,0-22 0,0 22 0,0 0 16,0 0-16,0 0 15,-21 21-15,-1 0 0,1 0 16,0 0-16,42-21 31,0 21-31,1-22 16,-1 22-16,0 0 0,0 0 15,21-21-15,-20 21 0,-1 0 0,0 0 16,0 0-16,0 0 0,22 0 16,-22 0-16,-21 21 0,21 1 0,0-1 15,-21 21-15,0-21 0,0 0 0,0 22 16,0-22-16,0 21 0,0-21 16,0 1-16,0-1 0,0 0 15,0 0-15,0 0 0,0 0 16,0 1-16,0-44 31,0 1-15,0 0-16,0 0 0,0 0 0,0 0 15,0-1-15,0-20 0,21 21 16,0-21-16,1 20 0,-1 1 0,0-21 16,0 21-16,21 0 0,-20 21 15,20-22-15,-21 22 0,0 0 0,0 0 16,1 0-16,-1 22 0,0-22 0,0 21 15,0 0-15,-21 0 16,21 21-16,-21-20 0,0 20 0,0-21 16,0 0-16,0 22 0,0-22 0,0 0 15,0 0-15,0 0 0,-21 0 16,0 1-16,0-22 16,21-22-1,0 1 1,0 0-16,21-21 0,0 21 0,0-1 15,1-20-15,-1 0 16,0 21-16,0-22 0,21 1 0,-20 21 16,20 0-16,-21-1 0,21 22 0,-20 0 15,20 0-15,-21 0 0,0 0 16,0 0-16,-21 22 0,0-1 0,22 0 16,-22 0-16,0 21 0,0-20 15,0 20-15,0-21 0,0 0 0,0 0 16,-22 22-16,22-22 0,-21 0 15,21 0-15,-21-21 0,21 21 16,0-42 15,21 0-31</inkml:trace>
  <inkml:trace contextRef="#ctx0" brushRef="#br0" timeOffset="78099.99">13758 1736 0,'0'21'0,"21"-21"32,1 0-32,-1 0 15,0 0-15,0-21 0,21 0 16,-20 21-16,20-22 0,0 1 0,1 21 16,-22-21-16,21 0 0,-21 0 15,0 21-15,1-21 0,-22-1 0,0 1 16,-22 0-16,1 21 15,0 0-15,-21 0 16,-1 21-16,1 0 0,0 1 0,-1-1 16,1 0-16,21 21 0,-21-21 0,20 22 15,1-1-15,0-21 0,0 22 16,21-22-16,0 0 0,0 0 0,0 0 16,0 0-16,21-21 0,0 0 15,0 22-15,1-22 0,-1 0 0,21 0 16,0 0-16,1 0 0,-1-22 0,0 1 15,22 0-15,-22 0 16,22 0-16,-1 0 0</inkml:trace>
  <inkml:trace contextRef="#ctx0" brushRef="#br0" timeOffset="78613.38">14944 910 0,'0'0'0,"-22"0"0,1 0 0,0 0 16,0 0-16,0 21 0,0 1 0,-1 20 16,22-21-16,0 21 0,-21 1 15,0 20-15,21-20 0,-21-1 0,21 21 16,0-20-16,-21 20 0,0 1 16,-1-22-16,22 22 0,0-22 0,-21 21 15,21-20-15,-21-1 0,0 0 16,21 1-16,0-22 0,0 21 15,-21-21-15,21 1 0,-21-1 16,21-42 0,0-1-1,0 1-15,0 0 0,0 0 0,0 0 16,21-22-16,-21 22 0,42-21 16,-21 21-16,0-22 0,1 22 0,-1 0 15,21 0-15,-21 0 0,0 0 16,22-1-16,-22 22 0,0 0 15,21 0-15,-20 0 0,-1 22 0,0-1 0,0 0 16,0 0-16,-21 0 16,0 22-16,0-22 0,0 21 0,0-21 15,-42 0-15,21 22 0,0-22 16,-22 0-16,22 0 0,-21 0 0,21 1 16,-22-22-16,22 21 0,0-21 0,0 0 15,0 0-15,-1 0 0,44-21 47,-1-1-47,0 22 0,0-21 0,0 0 16</inkml:trace>
  <inkml:trace contextRef="#ctx0" brushRef="#br0" timeOffset="78968.17">15198 1503 0,'0'0'15,"0"-21"-15,21 21 0,0 0 16,0 0-16,0 0 0,0 0 16,1 0-16,-1 0 0,0 21 15,0 0-15,0 0 0,0 0 0,1 1 16,-1 20-16,0 0 0,0-21 16,-21 22-16,0-1 0,0-21 15,0 22-15,0-22 0,0 21 0,0-21 16,-21 0-16,0 1 0,0-1 15,-1-21 1,22-21 0,0-1-16,0 1 15,0 0-15,22-21 0,-22 21 0,21-22 16,0 1-16,-21 0 0,21 20 16,0-20-16,0 21 0,1 0 0,-1 0 15,0-1-15,0 1 0,-21 0 0,21 21 16,0 0-16,1 0 15,-1 0-15,0 0 0,0 0 16</inkml:trace>
  <inkml:trace contextRef="#ctx0" brushRef="#br0" timeOffset="79340.36">16044 1503 0,'0'0'0,"-21"0"16,0 0-1,0 21-15,0 0 0,-1 0 0,22 1 16,-21-1-16,0 0 0,0 21 0,0-21 16,0 22-16,-1-22 15,1 21-15,21-21 0,0 22 0,0-22 0,0 0 16,0 0-16,0 0 16,0 1-16,21-1 0,1-21 0,-1 0 15,0 21-15,0-21 0,21 0 0,-20 0 16,20 0-16,-21-21 0,21 21 15,-20-21-15,20-1 0,-21 1 0,0-21 16,0 21-16,1-22 0,-22 22 16,0-21-16,0 0 0,0-1 0,0 1 15,0 21-15,0-22 0,-22 22 0,1 0 16,0 0-16,0 21 16,0 0-16,0 0 0,-1 0 0,1 0 15,0 0-15,0 21 0,0-21 16,21 21-16,-21 0 0,21 1 15</inkml:trace>
  <inkml:trace contextRef="#ctx0" brushRef="#br0" timeOffset="79936.03">16658 1418 0,'-63'0'31,"63"21"-31,-22 1 0,22-1 0,0 0 16,0 21-16,-21-21 0,21 22 16,0-1-16,-21 0 0,21-20 0,0 20 15,0 0-15,0-21 0,0 22 16,0-22-16,0 0 0,0 0 0,0 0 15,0 1-15,21-22 16,0 0-16,1 0 16,-22-22-16,21 22 0,0-21 15,0 0-15,0-21 0,0 21 16,1-1-16,-1-20 0,0 21 0,-21-21 16,21 20-16,0 1 0,0-21 15,-21 21-15,22 21 0,-22 21 31,0 0-31,0 0 16,0 0-16,0 22 0,0-22 0,0 0 16,0 0-16,0 0 0,21 22 15,-21-22-15,21 0 0,0 0 16,0 0-16,0-21 0,1 0 16,-1 0-16,0 0 0,0 0 15,0 0-15,0 0 0,1-21 0,-1 21 16,0-21-16,0 0 0,0 0 15,0-22-15,1 1 0,-22 0 0,21-1 16,-21 22-16,21-21 0,-21 0 16,0-1-16,0 22 0,0 0 0,0 0 15,0 0-15</inkml:trace>
  <inkml:trace contextRef="#ctx0" brushRef="#br0" timeOffset="80340.75">17865 1461 0,'21'0'0,"-42"0"0,42-22 0,-42 22 31,-22 0-31,22 0 15,-21 22-15,21-22 0,-22 21 0,1 0 16,21 0-16,-22 0 0,22 0 16,21 1-16,0-1 0,0 0 15,0 0-15,21 0 0,22 0 16,-22 1-16,21-22 16,-21 21-16,22 0 0,-1-21 0,-21 21 15,22 0-15,-22-21 0,21 21 16,-21 1-16,0-1 0,-21 0 15,0 0-15,0 0 0,0 0 16,-21-21-16,0 22 0,0-22 16,-21 0-16,20 0 0,-20 21 15,0-21-15,21 0 0,-22 0 0,22 0 16,-21 0-16,21 0 0,-1 0 0,1 0 16,0 0-1,21-21-15,0-1 16,21 1-16,0 21 15,22-21-15,-22 21 0</inkml:trace>
  <inkml:trace contextRef="#ctx0" brushRef="#br0" timeOffset="80692.55">18161 1799 0,'0'0'0,"21"0"0,0-21 16,0 21-16,1 0 15,-1-21-15,0 21 0,0-21 0,21 0 16,-20 21-16,-1-22 0,0 1 16,0 0-16,0 0 0,0 0 0,-21 0 15,0-1-15,0 1 0,0 0 16,0 0-16,0 0 0,-21 21 16,-21 0-16,21 0 0,0 0 15,-1 0-15,1 21 0,-21 0 0,21 0 16,0 0-16,-1 1 0,1 20 15,0-21-15,21 0 0,0 22 0,0-22 16,0 0-16,0 21 0,0-21 0,0 1 16,21-1-16,-21 0 15,43-21-15,-22 21 0,0 0 0,21-21 0,-21 0 16,22 0-16,-1 0 16,-21 0-16,22 0 0,-1 0 0,-21 0 15,0-21-15,22 0 0,-22 0 16</inkml:trace>
  <inkml:trace contextRef="#ctx0" brushRef="#br0" timeOffset="81068.35">18775 1566 0,'0'0'0,"21"-21"0,0 0 15,-21 0-15,21 0 16,0 21-16,1 0 16,-1 0-16,0 0 15,0 0-15,0 0 0,0 0 0,1 0 16,-1 21-16,-21 0 0,0 0 15,0 22-15,21-22 0,-21 0 16,0 21-16,0-21 0,0 22 0,0-22 16,0 0-16,-21 21 0,0-20 15,21-1-15,-22 0 0,22 0 0,-21 0 16,0-21-16,0 0 16,21-21-1,0 0-15,0 0 16,0 0-16,0-22 15,0 22-15,0-21 0,21-1 16,0 1-16,0 0 0,22-1 16,-22 1-16,21 21 0,1-21 0,-22-1 15,21 22-15,0 0 0,1 0 0,-1 21 16,-21-21-16,22 21 0,-22 0 16,0 0-16,0 0 0,-21 21 15,-21 0 1</inkml:trace>
  <inkml:trace contextRef="#ctx0" brushRef="#br0" timeOffset="82055.84">2413 3514 0,'0'0'0,"-21"0"0,21-21 15,0-1-15,-21 22 16,21-21-16,-22 21 0,22-21 16,-21 21-16,21-21 0,0 0 15,0 0-15,0-1 16,0 1-16,0 0 0,0 0 0,0 0 15,0 0-15,21-1 16,1 22-16,-1 0 0,0 0 0,21 0 16,-21 0-16,22 0 0,-1 22 15,0 20-15,1-21 0,-1 21 0,-21 22 16,22-22-16,-43 22 16,0-22-16,0 22 0,0-1 0,-22-21 15,-20 22-15,0-22 0,-1 22 16,-20-22-16,-1 0 0,22 1 0,-21-1 15,-1-21-15,22 0 0,-22 1 16,43-22-16,-21 0 0,-1-22 0,22 1 16,0 0-16,0-21 0,21 21 15,-21-22-15,21 1 0,0 0 0,0 20 16,0-20-16,0 21 0,0-21 16,21 20-16,0 1 0,0 21 0,22 0 15,-22 0-15,21 0 0,0 0 16,1 0-16,-1 21 0,0 1 15,1-1-15,-1 21 0,0-21 16,-20 22-16,20-22 0,-21 21 0,21-21 16,-20 22-16,-1-22 0,0 0 15,-21 0-15,21 0 0,-21 0 0,21 1 16,-21-1 0,21-21-16,1 0 0,-1-21 15</inkml:trace>
  <inkml:trace contextRef="#ctx0" brushRef="#br0" timeOffset="82199.92">3217 3768 0,'0'0'0,"21"0"47,1 0-47,-1 0 0,-21-21 16,21 21-16,0 0 0,0-22 0</inkml:trace>
  <inkml:trace contextRef="#ctx0" brushRef="#br0" timeOffset="82776.2">5673 3260 0,'0'0'0,"0"-43"0,21 22 0,0 0 16,-21 0-16,0 0 0,21 21 16,-21-21-16,21 21 0,-21 42 31,0-21-31,0 21 0,0 1 16,0-1-16,0 22 0,0-22 0,-21 21 15,21-20-15,-21 20 0,21 1 16,0-22-16,0 0 0,0 1 0,0-1 15,0 0-15,0-20 0,0 20 16,42-42-16,-21 21 0,1-21 0,20 0 16,-21 0-16,21 0 0,1 0 15,-1-21-15,-21 0 0,22 0 16,-22-1-16,0-20 0,21 21 0,-21-21 16,1-1-16,-22 1 0,0 0 15,21-22-15,-21 22 0,21-1 0,-21-20 16,0 21-16,0 20 0,0-20 15,0 21-15,0 0 0,0 0 0,0-1 16,0 44 15,21-22-31,0 0 0,0 0 16,1 21-16</inkml:trace>
  <inkml:trace contextRef="#ctx0" brushRef="#br0" timeOffset="83007.97">6837 3154 0,'0'0'0,"-21"0"31,-1 21-31,22 0 16,-21 0-16,0 22 0,0-22 0,21 21 16,-21 1-16,21-1 0,-21 0 15,-1 1-15,22-1 0,-21 0 0,21 1 16,-21-1-16,21-21 15,0 21-15,0-20 0,0-1 0,0 0 16,0 0-16,21-21 31,0-21-31</inkml:trace>
  <inkml:trace contextRef="#ctx0" brushRef="#br0" timeOffset="83385.22">6667 3429 0,'0'0'0,"0"-42"0,0-64 15,22 64-15,-1 20 0,0-20 16,21 21-16,-21 0 0,22 0 16,-1-1-16,0 22 0,-20 0 0,20 0 15,0 0-15,1 0 0,-22 22 16,21-1-16,-21 0 0,0 0 16,1 21-16,-22 1 0,0-22 0,0 21 15,0 1-15,-22-1 0,1-21 16,0 21-16,-21-20 0,-1 20 0,1-21 15,0 0-15,-22 0 0,22 1 0,0-22 16,20 0-16,-20 0 0,21 0 16,-21 0-16,20 0 0,44 0 31,-1 0-15,0 21-16,0 0 15,0-21-15,22 21 0,-22 0 16,0 0-16,0 1 0,0-1 0,0-21 15,1 21-15,-1 0 0,0 0 0,0-21 16,0 0-16,0 0 0,1 0 16,-1 0-16,0 0 0,0 0 15,0-21-15,22 21 0</inkml:trace>
  <inkml:trace contextRef="#ctx0" brushRef="#br0" timeOffset="83789.98">7853 3112 0,'0'0'0,"21"-43"16,0 43-16,-21 21 15,0 1-15,0 20 16,0 0-16,-21 1 0,0-1 16,0 0-16,21 22 0,-43-22 0,22 22 15,0-22-15,-21 0 0,20 22 0,-20-22 16,21-21-16,0 22 0,-22-22 15,22 0-15,0 0 0,0 0 0,21 0 16,-21-21 0,21-21-1,0 0-15,0 0 0,0 0 0,21 0 16,0-1-16,0-20 0,0 21 16,1 0-16,-1 0 0,0-1 0,0 1 15,0 21-15,0 0 0,1 0 16,-1 21-16,0-21 0,-21 22 15,21-1-15,0 0 0,-21 0 0,21 0 16,-21 0-16,22 1 0,-1-1 16,0-21-16,-21 21 0,21-21 0,0 0 15,0 21-15,1-21 0,-1 0 16,0 0-16,-21-21 16,21 21-16</inkml:trace>
  <inkml:trace contextRef="#ctx0" brushRef="#br0" timeOffset="85076.05">10393 3725 0,'-21'0'31,"21"-21"-31,0 0 16,21 0-16,-21 0 0,21 0 15,0-1-15,-21 1 0,0 0 0,21-21 16,-21 21-16,0-22 0,0 1 16,0 0-16,0-1 0,-21 1 0,0 21 15,-21-22-15,20 1 0,-20 21 16,0 0-16,21 0 0,-22 21 16,1 0-16,0 0 0,-1 0 0,-20 21 15,20 21-15,1-21 0,0 22 16,21-1-16,-22 0 0,1 22 0,21-22 15,0 22-15,21-22 0,0 0 16,0 1-16,0-1 0,0 0 0,0-21 16,21 1-16,0-1 0,0 0 0,21 0 15,-20-21-15,20 0 0,0 0 16,-21 0-16,22 0 0,-1-21 0,0 0 16,1 0-16,-22-1 0,21 1 15,-21 0-15,22-21 0,-22 21 0,0-22 16,-21 1-16,0 0 0,21-1 15,-21 1-15,0 21 0,21-22 16,-21 22-16,0 0 0,0 0 0,0 42 16,0 21-1,0-20-15,0 20 0,0 0 16,0 1-16,0-1 0,0 0 0,0 1 16,0-22-16,0 21 0,0-21 15,22 22-15,-1-22 0,0 0 0,0-21 16,-21 21-16,42-21 0,-20 0 0,-1 0 15,21 0-15,-21 0 16,22-21-16,-22 0 0,21 0 0,-21-1 16,22 1-16,-22 0 0,0-21 0,0-1 15,0 1-15,0 0 0,1-1 16,-22 1-16,0 0 0,21 21 0,-21-22 16,0 22-16,0 0 0,0 63 31,0-21-31,-21 1 15,21 20-15,0-21 0,0 21 0,-22 1 16,22-22-16,-21 21 0,21 1 0,0-22 16,-21 0-16,21 21 15,0-21-15,0 1 0,0-1 16,21-21 15,0-21-31,1-1 0,-22-20 16,21 21-16,-21 0 0,21-22 0,0 1 15,-21 0-15,21-1 0,0 22 16,1-21-16,-22 0 0,21 20 0,0 1 16,0 0-16,0 21 0,0 0 15,1 0-15,-1 21 0,-21 0 16,0 1-16,21 20 0,0-21 16,-21 21-16,0-20 0,0 20 15,21-21-15,-21 21 0,0-20 0,21-1 16,-21 21-16,0-21 0,0 0 15,22-21-15,-1 0 16,0 0-16,-21-21 16,21 0-16,0 0 15,-21 0-15,21 0 0,1-22 0,-1 22 16,0-21-16,0-1 0,0 1 16,0 0-16,1-1 0,-1 1 0,21 21 15,-21 0-15,0 0 0,1-1 0,-1 22 16,-21 22-16,21-1 15,-21 0-15,0 0 0,21 21 16,-21-20-16,0-1 0,0 21 0,0-21 16,0 22-16,21-22 0,-21 21 15,0-21-15,0 0 0,0 1 0,0-1 16,0 0-16,0 0 0,21-21 0,-21 21 16,22-21-16,-1 0 15,0 0-15,0 0 0,0 0 16,0 0-16,1-21 0</inkml:trace>
  <inkml:trace contextRef="#ctx0" brushRef="#br0" timeOffset="85508.81">12298 3408 0,'0'0'0,"42"-21"0,-21 0 0,0-1 16,1 1-16,-22 0 0,0 0 16,0 0-16,0 0 0,0-1 0,0 1 15,-22 21-15,1 0 16,0 0-16,0 0 0,0 21 15,0 1-15,-22-1 0,22 0 0,-21 0 16,21 21-16,-1 1 0,1-1 16,-21 0-16,21 1 0,0-1 0,21-21 15,0 22-15,0-22 0,0 21 0,0-21 16,0 0-16,0 1 16,21-22-16,0 0 0,0 0 0,0 0 15,0 0-15,22-22 0,-22 22 16,0-21-16,21 0 0,-20 0 15,-1-21-15,0 20 0,0 1 0,-21-21 16,21 0-16,0-1 0,-21 1 16,0 0-16,22 20 0,-22-20 0,21 21 15,-21 0-15,0 42 16,0 0 0,0 21-16,0-20 0,0 20 0,0 0 15,0-21-15,0 22 0,0-22 16,0 21-16,0-21 0,0 1 0,21-1 15,0 0-15,0-21 0,0 21 16,1-21-16,-1 0 0,0 0 16,0 0-16,21 0 0,-20 0 0,20-21 15,-21 21-15,0-21 0</inkml:trace>
  <inkml:trace contextRef="#ctx0" brushRef="#br0" timeOffset="86708.13">12890 3281 0,'0'0'0,"0"-21"0,0 0 0,22 21 31,-1 0-15,0 0-16,0 0 0,0 0 0,22 0 15,-22 0-15,21 0 0,0 0 16,1 0-16,-1-22 0,0 22 16,1-21-16,-1 0 0,-21 21 0,0-21 15,1 21-15,-1 0 0,-42 0 31,-22 0-31,22 21 0,-21 0 0,-1 0 16,1 22-16,0-22 0,-1 21 16,1 1-16,-21-1 0,20-21 0,1 21 15,0 1-15,-1-1 0,22-21 16,0 0-16,-21 1 0,42-1 0,-22 0 16,22 0-16,22-21 31,-1-21-31,0 21 15,0-21-15,0 0 0,0-1 0,1 1 16,-1 0-16,0 0 0,0 21 16,0-21-16,0 21 0,-21 21 31,0 0-31,22 0 16,-22 0-16,21 1 0,-21-1 15,21-21-15,-21 21 0,21-21 16,0 0-16,0 21 0,1-21 15,20 0-15,-21 0 0,21 0 0,-20 0 0,20 0 16,-21 0-16,21-21 16,1 21-16,-1-21 0,-21 0 0,22-1 15,-22 1-15,21 0 0,-21 0 0,0 0 16,22-22-16,-22 1 0,0 21 16,0-21-16,0 20 0,-21 1 0,22 0 15,-22 0-15,21 21 0,-21 21 31,-21 0-31,-1 0 0,1 22 16,0-22-16,0 21 0,0-21 16,0 22-16,21-22 0,-22 21 15,22-21-15,-21 1 0,21-1 16,0 0-16,0 0 0,0 0 0,21-21 16,1 21-16,-1-21 15,21 0-15,-21 0 0,0 0 16,1 0-16,-1-21 0,0 0 0,0 0 15,0 21-15,-21-21 0,21 0 0,-21-22 16,0 22-16,0 0 0,0-21 16,0 20-16,-21 1 0,0 0 0,0 0 15,0 0-15,21 0 0,0-1 16,0 1-16,0 0 16,21 21-1,0-21-15,0 21 0,22 0 16,-22 0-16,21 0 0,-21 0 0,22 0 15,-1 0-15,-21 0 0,21 0 0,-20 21 16,20 0-16,-21 0 0,0 1 16,0-1-16,-21 21 0,0-21 0,0 0 15,0 22-15,0-22 0,0 0 16,0 21-16,0-20 0,0-1 0,0 0 16,0 0-16,0 0 0,0 0 15,0 1-15,0-1 16,0-42 15,0-1-31,0 1 0,0 0 16,0 0-16,22 0 0,-1-22 0,0 1 15,0 0-15,0-1 0,22 1 0,-1 0 16,-21-1-16,21 22 0,1-21 16,-1 21-16,0 0 0,1 21 0,-1 0 15,-21 0-15,22 0 0,-22 21 16,0 0-16,0 21 0,-21-21 0,0 1 15,0 20-15,0 0 0,0-21 0,0 22 16,0-22-16,0 21 0,0-21 16,0 1-16,0 20 0,0-21 15,-21 0-15,0 0 0,0-21 16,21 22-16,-22-22 16,22-22 15,0 1-16,22 0-15</inkml:trace>
  <inkml:trace contextRef="#ctx0" brushRef="#br0" timeOffset="86896.02">15473 3471 0,'0'0'0,"0"-21"0,0 0 16,21 21 46,0 0-62,0 0 0,0 0 16</inkml:trace>
  <inkml:trace contextRef="#ctx0" brushRef="#br0" timeOffset="88012.21">16383 3154 0,'0'0'0,"-64"-21"31,43 21-31,0 0 0,-21 0 16,21 0-16,-22 21 0,22 0 0,-21 0 16,21 22-16,-1-22 0,1 21 15,0 0-15,0 1 0,0-1 0,21 0 16,0 1-16,0-1 0,0 0 15,0 1-15,0-1 0,0-21 0,0 22 16,0-22-16,21 0 0,0 0 0,0 0 16,22-21-16,-22 0 0,21 0 15,0 0-15,22 0 0,-22 0 16,1 0-16,-1-21 0,0 0 0,1 0 16,-1 0-16,0-22 0,1 22 15,-22-21-15,21 21 0,-21-22 0,0 22 16,-21 0-16,0 0 0,22 0 15,-22-1-15,-22 22 16,22 22-16,-21-1 16,0 0-16,21 0 0,0 0 15,0 0-15,-21 1 0,21-1 0,0 0 16,0 0-16,0 0 0,0 0 16,0 1-16,21-22 15,0 0-15,0 0 0,1 0 16,-1 0-16,0 0 0,0 0 15,0 0-15,0 0 0,1-22 0,-1 1 16,-21 0-16,21 0 0,-21-21 0,0 20 16,0-20-16,0 21 0,0-21 15,-21 20-15,0 1 0,-1 0 0,1 0 16,0 0-16,0 21 0,0 0 16,42 0 15,0 0-31,0 0 15,22 0-15,-22 0 0,21 0 16,-21 0-16,22 0 0,-22 0 16,21 0-16,-21 0 0,0 21 0,1-21 15,-1 21-15,0 0 0,-21 22 0,0-22 16,0 0-16,0 21 0,0-21 16,0 1-16,0-1 0,0 21 0,0-21 15,0 0-15,0 1 16,-21-22-16,0 0 15,21-22 1,0 1 0,0 0-16,0 0 15,21 0-15,0 0 0,0-22 0,0 22 0,22 0 16,-22-21-16,0 20 16,21-20-16,1 21 0,-22 0 0,21 0 15,-21 21-15,0 0 0,1 0 16,-1 0-16,0 0 0,0 0 15,-21 21-15,0 0 0,0 0 16,0 21-16,0-20 0,0-1 0,0 0 16,0 21-16,0-21 0,-21 1 0,21-1 15,-21 0-15,0 0 0,21 0 16,0 0-16,-22-21 0,22 22 16,-21-22-16,0 0 15,0 0-15,21-22 16,0 1-16,0 0 0,0 0 15,0 0-15,0 0 0,21-1 16,0 1-16,0-21 0,22 0 0,-22 20 16,21-20-16,1 0 0,-1-1 15,0 22-15,22 0 0,-22 0 0,0 0 16,1 21-16,-1 0 0,0 0 16,1 0-16,-1 21 0,0 0 0,-20 0 15,-1 0-15,0 1 0,-21 20 0,0-21 16,0 21-16,0-20 15,0 20-15,0-21 0,0 0 0,-21 0 16,0 1-16,-1-1 0,1 0 0,0-21 16,0 21-16,-21-21 0,20 0 15,-20 0-15,0 0 0,-1 0 0</inkml:trace>
  <inkml:trace contextRef="#ctx0" brushRef="#br0" timeOffset="88969.8">2328 5207 0,'0'0'0,"-21"0"0,0 0 16,0 0-16,0 0 0,-1 0 16,22-21-1,22 21-15,-22-21 0,42 0 16,-21-1-16,21 22 0,1-21 15,20 21-15,-20 0 0,-1 0 0,21 0 16,-20 0-16,-1 0 0,0 21 16,-20 1-16,-1 20 0,0-21 15,-21 21-15,0-20 0,0 20 16,0 0-16,-21-21 0,-22 22 0,1-1 16,0-21-16,-1 22 0,-20-22 15,21 0-15,-1 0 0,1 0 0,0-21 16,-1 0-16,22 0 0,0 0 15,0 0-15,21-21 0,0 0 16,0 0-16,42 0 0,-21-1 16,22 1-16,-1 21 0,0-21 0,22 0 15,-22 0-15,22 21 0,-22 0 16,21 0-16,-20 0 0,-1 0 0,0 21 16,1 0-16,-22 0 0,21 0 15,-42 1-15,0 20 0,0 0 16,0-21-16,-21 22 0,0-1 0,-21-21 15,-1 22-15,1-1 0,-22-21 16,22 21-16,-21-20 0,20-1 0,-20 0 16,20 0-16,1-21 0,0 0 15,-1 0-15,1 0 0,21 0 0,0 0 16,-22-21-16,22 0 16,21 0-16,0-1 0,0 1 15,0 0-15,0 0 0,21 21 16,1-21-16,-1 0 0,21-1 15,-21 1-15,22 0 0</inkml:trace>
  <inkml:trace contextRef="#ctx0" brushRef="#br0" timeOffset="89140.7">3302 5525 0,'0'0'0,"42"0"0,-21 0 0,1 0 16,-1 0 15,0 0 0,0 0-31,-21-22 0,21 22 16</inkml:trace>
  <inkml:trace contextRef="#ctx0" brushRef="#br0" timeOffset="91132.44">5249 5525 0,'0'0'0,"-21"21"31,42-21-16,-21-21-15,43 21 0,-22-22 16,0 1-16,21 0 0,1 21 0,-1-42 16,0 21-16,22-1 0,-22 1 15,22-21-15,-22 21 0,0-22 16,1 1-16,-1 0 0,0-1 16,-21 1-16,1 0 0,-1-1 0,0 1 15,-21 0-15,0 21 0,0-22 0,0 1 16,0 21-16,0 0 0,0-1 15,-21 22-15,0-21 0,-1 21 0,1 0 16,0 0-16,21 21 16,-21 1-16,21 20 0,-21 21 0,0-20 15,21 20-15,-22 1 0,1 20 16,21-20-16,-21-1 0,0 22 16,0-21-16,0 20 0,21 1 0,-22 0 15,1-1-15,0 1 0,21 0 16,0-1-16,0 1 0,-21 21 0,0-22 15,21 1-15,-21 0 0,21-1 0,0-20 16,-22-1-16,22 1 0,0-1 16,0-20-16,0-1 0,0-21 0,0 0 15,0 1-15,22-22 0,-1 0 0,0-22 16,0 1-16,0 0 0,22 0 16,-22-21-16,21-1 0,0-20 0,-20-1 15,20 1-15,-21 20 0,0-20 0,0-22 16,-21 22-16,0-1 15,0 1-15,0-1 0,-21 1 0,0-1 16,-21 1-16,21-1 0,-22 22 0,1-22 16,0 43-16,-1-21 0,1 21 15,21 0-15,-22-1 0,22 22 0,0 0 16,0 0-16,0 0 0,42 0 31,0 0-31,0 0 16,22 0-16,-22-21 0,21 0 15,0 0-15,1 21 0,-1-21 0,0-22 16,1 22-16,-1 0 0,0 0 16,1 0-16,-22-22 0,21 22 0,-21 0 15,1-21-15,-1 21 0,0-1 16,0 1-16,-21 0 0,0 0 16,0 42 15,0 0-31,0 0 0,0 1 15,0-1-15,0 21 0,0-21 0,0 0 16,0 1-16,0-1 0,0 0 16,0 0-16,0 0 0,0 0 0,21-21 15,0 0-15,1 0 0,-1 0 0,0 0 16,0 0-16,0 0 0,0 0 16,1-21-16,20 0 0,-21 0 0,21 0 15,-20 0-15,-1-1 16,21 1-16,-21 0 0,0 0 0,1 0 15,-22 0-15,0-1 0,0 1 0,21 0 16,-42 42 15,21 0-31,-22 1 16,22-1-16,0 21 0,0-21 0,0 0 16,-21 1-16,21-1 0,-21 0 15,21 0-15,0-42 47,0 0-47,21 0 16,0-1-16,1 1 0,-1 0 0,-21 0 15,21 0-15,0 0 0,0-1 16,0 1-16,1 0 0,-1 0 0,0 21 16,0 0-16,0 21 15,-21 0-15,21 0 0,-21 1 16,22-1-16,-22 21 0,0-21 0,0 0 15,21 1-15,0-1 0,-21 0 16,21 0-16,0-21 0,0 21 0,1-21 16,-1 0-16,0 0 0,0 0 0,21 0 15,1 0-15,-22 0 16,21 0-16,1-21 0,-1 21 0,0-21 16,1 0-16,-1 0 0,0-1 0,1-20 15,-1 21-15,-21 0 0,21 0 16,-20-22-16,-22 22 0,0 0 0,0-21 15,0 20-15,0 1 0,0 0 16,-22 0-16,1 21 0,0 0 16,0 0-16,-21 0 0,20 21 0,-20 0 15,21 0-15,-21 1 0,20-1 16,1 0-16,-21 21 0,21-21 16,0 22-16,21-22 0,0 21 0,0-21 15,0 1-15,0-1 0,0 0 16,0 0-16,0 0 0,21-21 15,0 0-15,0 0 0,0 0 0,0 0 16,1 0-16,20 0 0,-21-21 16,21 0-16,-20 0 0,20-22 0,-21 22 15,21-21-15,-20 0 0,20-1 0,-21 1 16,0-22-16,0 22 0,1-21 16,-1-1-16,0 1 0,0-1 0,0 1 15,0 20-15,-21 1 0,0 0 16,22-1-16,-22 22 0,0 0 0,0 42 31,-22 0-31,1 22 16,0-1-16,0 0 0,0 1 0,21 20 15,-21 1-15,21-1 0,-22-21 16,22 22-16,0-1 0,0-20 0,0-1 16,0 0-16,0 1 0,22-1 0,-1-21 15,0 0-15,0 1 0,0-1 16,22 0-16,-22-21 0,0 0 0,21 0 15,-21 0-15,22 0 0,-22-21 0,0 0 16,21-1-16,-20 1 0,-1 0 16,0 0-16,-21-21 0,0-1 0,0 1 15,0 0-15</inkml:trace>
  <inkml:trace contextRef="#ctx0" brushRef="#br0" timeOffset="91313.51">6900 4784 0,'-42'0'16,"84"0"-16,-105 21 0,20-21 0,22 0 15,0 0-15,0 21 0,42 0 32,0-21-32,0 0 15,1 0-15,20 0 0,-21 0 16</inkml:trace>
  <inkml:trace contextRef="#ctx0" brushRef="#br0" timeOffset="91797.22">9885 4636 0,'0'0'15,"21"-43"-15,-21 22 0,21-21 0,-21 21 0,0-1 16,-21 22 0,0 22-16,0-1 15,-1 0-15,1 21 0,0 1 0,-21-1 16,21 21-16,-1 1 0,1-1 0,0 22 15,0-21-15,0-1 0,0 1 16,-1-1-16,1 1 0,0-22 0,0 0 16,0 1-16,21-22 0,0 21 15,-21-21-15,21 0 0,-22-21 16,1 0 0,0-21-16,0 21 15</inkml:trace>
  <inkml:trace contextRef="#ctx0" brushRef="#br0" timeOffset="92544.36">8763 5228 0,'0'0'0,"-21"-21"16,0 21-16,-1 0 0,44 0 15,20 0 1,-21 0-16,21-21 0,22 21 16,-22 0-16,22-21 0,-1 21 0,22-21 15,-22-1-15,22 1 0,0-21 16,21 21-16,-1-22 0,1 22 0,0-21 15,0 0-15,0-1 0,-22 1 0,-20 0 16,21 20-16,-43-20 16,21 0-16,-41-1 0,20 1 0,-21 0 15,-21-1-15,0 1 0,0 21 0,0 0 16,0 0-16,-21 21 0,0 0 16,0 0-16,-22 21 0,22 0 0,0 21 15,0-21-15,0 43 0,-1-22 16,1 1-16,0 20 0,0 1 0,0-1 15,0-21-15,-1 22 0,-20-1 0,21-20 16,0 20-16,0-20 0,-1-1 16,1 0-16,0-21 0,0 22 0,0-22 15,0 0-15,21 0 0,0 0 16,21-42 15,0 0-31,0 21 16,0-21-16,0 0 0,1-22 0,-1 22 15,0 0-15,0 0 0,0 0 0,0 0 16,1-1-16,-1 22 0,0 0 16,0 0-16,0 0 15,-21 22-15,0-1 0,0 0 16,0 0-16,0 0 16,0 0-16,0 1 0,21-1 0,-21 0 0,0 0 15,0 0-15,22 0 0,-1-21 16,0 22-16,0-22 0,0 0 15,0 0-15,1 0 0,-1 0 0,21 0 16,-21 0-16,22-22 0,-22 22 16,21-21-16,0 0 0,1 0 0,-22-21 15,21 20-15,1 1 0,-1-21 0,-21 0 16,0 20-16,22 1 0,-43-21 16,21 21-16,-21 0 0,-21 42 15,-1 0 1,1 0-16,-21 0 0,21 0 15,0 22-15,21-22 0,-22 0 16,22 0-16,0 22 0,0-22 0,0 0 16,0 0-16,0 0 15,22-21-15,-1 0 0,0 0 0,21 0 16,-21 0-16,22 0 0,-1 0 0,0-21 16,-20 21-16,20-21 0</inkml:trace>
  <inkml:trace contextRef="#ctx0" brushRef="#br0" timeOffset="93174">12446 5144 0,'0'0'0,"0"-43"31,0 22-31,0 0 0,0 0 16,0 0-16,21-1 0,-21-20 0,21 21 16,0-21-16,-21 20 0,0-20 15,22 21-15,-22-21 0,0 20 16,0 1-16,0 0 0,-22 21 15,1 0-15,-21 0 0,21 0 0,-22 21 16,1 0-16,0 22 0,-1-22 16,1 21-16,0 1 0,21 20 0,-22-21 15,1 1-15,21-1 0,0 0 16,-1-20-16,22 20 0,0-21 0,0 0 16,0 0-16,0 1 0,0-1 15,22-21-15,-1 0 0,0 0 0,21 0 16,-21 0-16,22 0 0,-22-21 0,21-1 15,1 1-15,-22 21 0,21-42 16,0 21-16,-20 0 0,20-1 16,-21-20-16,0 0 0,0 21 0,1-22 15,-22 1-15,0 21 0,0 0 0,0-1 16,0 1-16,0 42 16,0 1-1,-22 20-15,1-21 0,0 21 16,21-20-16,0 20 0,0 0 0,0-21 15,0 22-15,0-22 0,0 21 0,0-21 16,0 1-16,0-1 0,0 0 16,21-21-16,0 21 0,1-21 0,-1 0 15,0 0-15,21 0 0,-21 0 16,22 0-16,-1 0 0,0 0 16,1-21-16,-1 0 0,0 0 0,22-1 15</inkml:trace>
  <inkml:trace contextRef="#ctx0" brushRef="#br0" timeOffset="95016.35">13208 5080 0,'42'-42'15,"-84"84"-15,105-127 0,-41 64 0,-1-21 0,-21 21 16,21-22-16,-21 22 0,0 0 16,0 0-16,0 0 0,-21 21 0,0 0 15,-1 0-15,-20 0 0,21 0 0,-21 21 16,20 0-16,-20 0 0,0 22 16,-1-22-16,1 21 0,21 0 0,-21-20 15,20 20-15,1 0 0,0 1 16,0-22-16,21 0 0,0 21 15,0-21-15,0 1 0,0-1 16,21 0-16,0-21 0,0 0 0,22 0 16,-1 0-16,-21 0 0,22 0 15,-1-21-15,0 0 0,1-1 0,-1 1 16,0-21-16,1 0 0,-22 20 16,21-41-16,0 21 0,-20-22 0,-1 22 15,0-22-15,0 1 0,0 20 0,0-20 16,-21-1-16,0 22 0,22 0 15,-22 21-15,0-22 0,0 22 16,0 42 0,-22 0-16,22 1 15,-21 20-15,21 0 0,-21 1 0,0-1 16,21 64-16,-21-43 16,0-20-16,21 20 0,0-21 0,0 1 15,0-1-15,0 0 0,0-20 0,0 20 16,21-21-16,0 0 0,21 0 15,-21 1-15,22-22 0,-22 0 0,21 21 16,1-21-16,-1 0 0,0 0 0,1-21 16,20 21-16,-21-22 0,1 1 15,-1 0-15,0 0 0,1 0 16,-22 0-16,0-22 0,0 22 0,0-21 16,-21 21-16,0-22 0,0 1 15,0 21-15,0-22 0,0 22 0,-21 0 16,0 0-16,0 0 0,0 21 15,0 0-15,-22 0 0,22 0 0,-21 0 16,21 21-16,-1 0 0,-20 0 0,21 0 16,0 22-16,0-22 0,21 21 15,-22 1-15,22-22 0,0 21 0,-21-21 16,21 22-16,0-22 0,0 0 0,0 0 16,21 0-16,1-21 0,-1 21 15,0-21-15,0 0 16,21 0-16,-20 0 0,-1-21 0,0 0 15,21 21-15,-21-21 0,1-21 16,20 20-16,-21 1 0,0-21 0,0 0 16,-21-22-16,22 22 0,-1-1 15,0-20-15,0-1 0,-21 22 0,21 0 16,-21-22-16,21 22 0,-21 0 16,0 20-16,22-20 0,-22 21 0,0 42 31,0 0-31,0 22 0,0-22 15,0 21-15,-22 0 0,22 22 0,0-22 16,0 22-16,0-22 0,0 22 16,0-22-16,0 21 0,0-20 15,0-1-15,0-21 0,0 22 0,22-22 16,-1 0-16,-21 0 0,21 0 0,0 0 16,0-21-16,0 0 0,1 0 15,20 0-15,-21 0 0,0 0 0,22-21 16,-22 0-16,0 0 0,21 0 0,-21-22 15,1 22-15,-1-21 0,21 21 16,-21-22-16,0 22 0,1-21 16,-1 21-16,0 0 0,-21-1 15,0 1-15,21 21 0,-21 21 16,0 1 0,0-1-16,-21 21 0,21-21 15,0 0-15,0 1 0,0 20 0,0-21 16,0 0-16,0 0 0,0 1 0,0-1 15,0 0-15,21 0 16,0 0-16,22-21 0,-22 0 16,0 0-16,21 0 0,-21 0 0,22 0 15,-1-21-15,-21 0 0,22 0 16,-1 21-16,-21-21 0,21-1 16,-20-20-16,-1 21 0,0 0 0,0-22 15,-21 22-15,0 0 0,0-21 16,0 21-16,0-1 0,0 1 15,-21 21 1,0 21-16,0 1 0,-1-1 16,22 0-16,0 0 0,-21 0 0,21 0 15,-21 1-15,21 20 0,0-21 16,0 0-16,0 0 0,0 1 16,21-1-16,0-21 0,1 21 15,-1-21-15,21 0 0,-21 0 16,0 0-16,22 0 0,-22-21 15,21 0-15,1-1 0,-22 1 0,21 0 16,0 0-16,-20 0 0,20 0 16,-21-1-16,0-20 0,0 21 0,-21 0 15,0 0 1,0 42 0,0 0-16,0 0 0,0 0 0,0 0 15,0 1-15,-21-1 0,21 0 16,0 0-16,0 0 0,0 0 0,0 1 15,0-1-15,0 0 0,-21-21 47,0 0-31,0-21-16,0 0 16,21-1-16,-22 22 15,1 0 1,21 22-1,0-1-15,0 0 0,0 0 16,0 0 0,21-21-16,1 0 0,-1 0 15,0 0-15,0 0 0,21 0 0,-20 0 16,20 0-16,0 0 16,1 0-16,-1-21 0,0 0 0,1 0 15,-1 0-15,0-1 0,1 1 0,-1 0 16,-21 0-16,0-21 0,0 20 15,1-20-15,-22 21 0,0-21 0,0 20 16,0 1-16,-22 0 0,1 0 16,0 21-16,-21 0 0,21 0 0,-1 0 15,1 21-15,21 0 0,0 0 0,0 1 16,0 20-16,0-21 0,21 0 16,1 0-16,-1 22 0,0-22 0,0 0 15,-21 0-15,21 0 0,0 22 16,-21-22-16,0 0 15,0 0-15,0 0 16,-21-21-16,0 0 16,0 0-16,0 0 0,0 0 15,-1-21-15,1 0 0,21 0 16</inkml:trace>
  <inkml:trace contextRef="#ctx0" brushRef="#br0" timeOffset="95821.01">17674 4805 0,'0'0'0,"-21"0"31,0 21-15,0 0-16,-1 0 0,1 1 0,0 20 16,21-21-16,0 21 0,-21-20 15,21 20-15,0-21 0,0 0 0,0 0 16,0 1-16,0-1 0,0 0 16,21-21-16,0 0 0,0 0 15,1 0-15,-1 0 0,0 0 16,0-21-16,-21 0 15,0-1-15,0 1 0,0 0 0,0 0 16,0-21-16,0 20 0,0-20 0,-21 0 16,21-1-16,0 1 15,-21 21-15,21-21 0,0 20 0,0 1 0,0 0 16,0 0-16,21 0 0,0 0 16,0 21-16,22-22 0,-22 22 15,0 0-15,21-21 0,-21 21 0,22 0 0,-1 0 16,-21-21-16,0 21 15,1 0-15,-1 0 0,0 0 16,-21 21 0,0 0-16,0 1 0,0-1 0,-21 0 15,0 21-15,-1 1 0,22-1 0,0 21 16,-21-20-16,0 20 0,21-20 16,0 20-16,0 1 0,-21-1 0,21 1 15,0-1-15,0 1 0,0-1 0,0 22 16,0-22-16,0 1 0,-21 20 15,21-20-15,-21 21 0,-1-22 0,22 1 16,0 20-16,-21 1 0,21-22 16,-21 22-16,0-21 0,21 20 15,0-20-15,0-1 0,0 1 0,0-22 16,-21 0-16,21 1 0,0-22 0,0 0 16,-21-21-16,21-21 15,-22 0-15,1 0 0,21-22 16,-21 1-16,0 0 0,21-22 0,-21-21 15,0 22-15,-1-22 0,1 1 0,0-22 16,21 21-16,0-21 0,0 22 16,0-22-16,0 21 0,21 0 0,0 1 15,22-1-15,-22 22 0,21-1 0,1 1 16,-1 20-16,0-20 0,1 20 16,-1 1-16,21-21 0,-20 20 15,20 1-15,1 0 0,-22-22 16,22 22-16,-1-1 0</inkml:trace>
  <inkml:trace contextRef="#ctx0" brushRef="#br0" timeOffset="96652.53">19177 4826 0,'-42'21'15,"84"-42"-15,-106 63 0,43-42 0,21 22 16,-21-1-16,0-21 0,21 21 16,0-42-1,21 0 1,0-22-16,22 22 0,-22 0 0,21-21 15,0-1-15,1 1 0,20 0 16,-20-1-16,20 1 0,-21 0 0,1-22 16,-1 22-16,-21-22 0,0 22 0,1 0 15,-22-1-15,0 22 16,0 0-16,0 0 0,-22 0 0,-20 21 16,21 0-16,-21 21 0,20 0 15,-20 0-15,21 0 0,-21 0 0,42 22 16,0-1-16,0 0 0,0-20 0,0 20 15,0 0-15,21 1 0,0-1 16,0-21-16,0 21 0,22-20 0,-22 20 16,0-21-16,0 21 0,0-20 15,-21-1-15,0 0 0,0 0 16,-21 0-16,0-21 0,0 0 0,0 0 16,-1 0-16,-20 0 0,21 0 15,-21 0-15,20-21 0,1 0 16,-21 0-16,21 0 0,0 21 0,-1-22 15,22 1-15,-21 21 16,21 21 0,0 1-16,0-1 15,0 0-15,21 0 0,1-21 16,-1 21-16,0 0 0,0-21 0,21 0 16,1 22-16,-22-22 0,21 0 15,1 0-15,20 0 0,-21-22 16,1 22-16,-1-21 0,0 0 0,22 0 0,-22 0 15,1 0-15,-22-1 0,21 1 16,-21 0-16,22 0 0,-22 0 16,0-22-16,-21 22 0,0 0 0,0 0 15,0 0-15,0 0 0,-21 21 32,0 21-32,-1-21 0,1 21 15,0 0-15,21 0 0,-21 22 0,21-22 16,-21 0-16,21 21 0,0-21 0,0 1 15,0 20-15,0-21 0,0 0 16,0 0-16,0 1 0,0-1 0,21 0 16,0 0-16,0-21 0,0 0 0,1 0 15,-1 0-15,21 0 0,0 0 16,-20 0-16,20-21 0</inkml:trace>
  <inkml:trace contextRef="#ctx0" brushRef="#br0" timeOffset="97369.12">20659 4678 0,'21'-21'0,"-42"42"0,63-85 0,-42 43 0,0 0 16,0 0-16,0 0 0,0 0 16,-21 21-16,0 0 0,-1 0 15,1 0-15,-21 0 0,21 21 0,0-21 16,-22 21-16,22 0 0,-21 21 16,21-20-16,-1-1 0,1 21 15,0-21-15,0 22 0,0-22 0,21 21 16,0-21-16,0 0 0,0 1 15,0-1-15,0 0 0,0 0 0,21-21 16,0 0-16,0 0 0,0 0 16,1 0-16,20 0 0,-21 0 0,0-21 15,22 0-15,-22 0 0,0-1 0,0 1 16,0 0-16,0-21 0,1 21 16,-22-1-16,0-20 0,21 21 0,-21 0 15,0 0-15,0-1 0,0 44 31,0-1-31,0 0 0,0 0 16,0 0-16,0 22 0,-21-22 16,21 0-16,0 21 0,0-21 15,0 1-15,0-1 0,21 0 0,0 0 16,-21 0-16,21-21 0,0 0 0,0 21 16,1-21-16,-1 0 0,0 0 15,0 0-15,0-21 0,0 0 16,-21 0-16,22 21 0,-22-21 15,21-22-15,0 22 0,-21 0 0,21-21 16,0 21-16,-21-22 0,21 22 0,1 0 16,-1 0-16,0 0 15,0-1-15,0 1 0,0 21 0,1 0 16,-1 0-16,0 0 0,0 21 16,0 1-16,-21-1 0,0 0 15,21 0-15,-21 0 0,22 0 0,-22 22 16,0-22-16,0 21 0,0-21 0,0 1 15,0-1-15,0 0 0,0 0 16,-22-21-16,22-21 31,0 0-31,0 0 16,0-22-16,0 22 0,0 0 0,0 0 16,0-22-16,0 22 0,0 0 15,22 0-15,-22 0 0,21 0 16,0-1-16,0 22 0,0 0 15,0 0-15,1 0 0,-1 0 16,0 0-16,0 0 0,0 0 16,0 0-16,1 0 0</inkml:trace>
  <inkml:trace contextRef="#ctx0" brushRef="#br0" timeOffset="98032.75">21907 4572 0,'0'0'0,"0"-42"16,-21 42-16,0 0 15,0 0-15,0 0 0,0 0 16,-1 0-16,1 0 0,0 0 0,-21 21 16,21 0-16,-1 0 0,1 0 15,0 22-15,0-22 0,0 21 0,21-21 16,0 22-16,0-22 0,0 21 0,0-21 16,0 22-16,21-22 0,0 0 15,0 0-15,0-21 0,22 21 0,-1-21 16,0 0-16,-20 0 0,20 0 15,0 0-15,1 0 0,-22-21 0,21 0 16,-21 21-16,0-21 0,1-21 0,-1 20 16,0-20-16,0 0 0,0-1 15,-21 1-15,21 0 0,-21-22 16,0 22-16,22-22 0,-1 1 0,0-1 16,-21 22-16,21 0 0,-21-1 15,21 1-15,-21 21 0,0 42 31,0 0-31,-21 22 0,0-22 0,21 21 16,0 0-16,-21 1 0,21 20 16,-21-20-16,-1-1 0,22 0 0,0 1 15,0-1-15,-21 0 0,21 1 0,-21-22 16,21 21-16,-21 0 0,21-20 16,0-1-16,0 0 0,0 0 0,0 0 15,0 0-15,0-42 31,0 0-31,0 0 16,0-21-16,0 20 0,21-20 0,0 21 16,0-21-16,1-1 0,20 22 15,0-21-15,1 21 0,-1-22 0,21 43 16,-20-21-16,-1 21 0,0 0 16,1 0-16,-1 0 0,-21 21 0,0 0 15,1 1-15,-1-1 0,-21 0 0,0 21 16,0-21-16,0 22 15,0-22-15,-21 21 0,21-21 0,-22 22 16,1-22-16,0 0 0,0 0 0,0 0 16,21 1-16,-21-22 0,21 21 15,-22-21-15,22-21 16,22 21-16,-1-22 16</inkml:trace>
  <inkml:trace contextRef="#ctx0" brushRef="#br0" timeOffset="98297.59">23347 4318 0,'0'0'0,"21"-42"0,0 21 0,-21-22 15,0 22-15,0 0 0,0 42 16,0 21 0,-21-20-16,0 20 0,0 0 15,21 1-15,-22-1 0,22 21 16,-21-20-16,21-1 0,0 0 0,-21 1 15,21-1-15,0 0 0,-21 1 16,21-1-16,0-21 0,0 0 0,0 22 16,21-22-16,0 0 0,0-21 15,1 0-15,-1 0 16,0 0-16,0 0 0,-21-21 16,0 0-16,0 0 0,0-1 0</inkml:trace>
  <inkml:trace contextRef="#ctx0" brushRef="#br0" timeOffset="98836.28">23135 4657 0,'-21'0'0,"42"0"0,-63 0 16,63 0-1,0 0-15,21 0 16,1 0-16,-22 0 0,21 0 16,22 0-16,-22 0 0,22 0 0,-1 0 15,1-21-15,-1-1 0,1 22 0,-1-21 16,-21 0-16,1 0 0,20 0 15,-42 0-15,22-22 0,-22 22 16,0-21-16,-21-1 0,0 1 16,21 0-16,-21-1 0,0 22 0,0 0 15,0 0-15,-21 21 16,21 21-16,-21 0 0,0 22 16,0-1-16,-1 0 0,1 1 0,0-1 15,0 0-15,0 1 0,21-1 16,-21 0-16,-1 1 0,22-22 0,-21 21 15,21 0-15,0 1 0,0-22 0,-21 21 16,21-21-16,0 1 0,0-1 16,0 0-16,0 0 0,0-42 31,0 0-15,0 0-16,21-22 0,-21 22 15,21 0-15,22-21 0,-22 20 0,21-20 16,1 21-16,-1 0 0,21 0 15,-20-1-15,-1 1 0,0 21 0,1 0 16,-22 0-16,21 0 0,-21 21 16,1-21-16,-1 22 0,0-1 0,-21 0 15,0 0-15,0 21 0,0-20 0,0-1 16,0 0-16,-21 21 0,-22-21 16,22 1-16,-21-1 0,0 0 15,-1-21-15,1 21 0,0-21 0,-1 0 16,1 21-16,0-21 0,-1 0 15,-20 0-15,20 0 0</inkml:trace>
  <inkml:trace contextRef="#ctx0" brushRef="#br0" timeOffset="101464.52">1884 7197 0,'0'0'0,"0"-21"16,0-1-16,0 1 0,0 0 16,21 0-1,-21 0-15,0 0 16,21 21-1,-21 42 17,0-21-32,0 21 0,0 1 15,0-1-15,0 0 0,-21 22 16,0-22-16,21 1 0,-21-1 0,-1 0 16,1 1-16,21-1 0,-21-21 15,21 0-15,-21 22 0,21-22 16,0-42 15,0-1-31,0 1 16,0 0-16,21 0 0,0 21 15,0-21-15,1 0 0,-1 21 16,21 0-16,-21-22 0,22 22 16,-22 0-16,21 0 0,0-21 0,-20 21 15,20 0-15,-21 0 0,21-21 16,-20 21-16,-1 0 0,0 0 0,0-21 15,0 0-15,0 21 0,-21-21 16,0-1-16,0 1 0,0 0 0,0 0 16,0 0-16,0 0 0,0-22 15,0 22-15,0 0 0,0-21 0,0 20 16,0 1-16,0 0 16,0 0-16,-21 42 31,21 21-31,-21-20 0,21 20 0,0-21 15,0 21-15,-21 1 0,21-1 16,0 0-16,-21 22 0,21-22 0,0 1 16,0-1-16,0 0 0,0-21 0,0 22 15,0-22-15,0 21 0,0-21 16,0 1-16,0-1 0,0 0 0,0 0 16,0-42 30,0 0-46,0 0 0,0-1 0</inkml:trace>
  <inkml:trace contextRef="#ctx0" brushRef="#br0" timeOffset="101805.33">2921 7514 0,'0'0'0,"0"21"0,0 1 16,21-44 31,-21 1-32,0 0-15,0 0 16,-21 21 15,0 21-31,0 0 16,21 0-1,0 1-15,21-22 32,0 0-32,0-22 15,0 1-15</inkml:trace>
  <inkml:trace contextRef="#ctx0" brushRef="#br0" timeOffset="105789.35">5884 7408 0,'0'0'0,"0"22"15,-21-22-15,21 21 0,-21 0 0,21 0 16,-21 0-1,0 0-15,-1-21 16,44 0 15,-1-21-31,0 0 16,0 0-16,21 0 0,-20 0 16,20-1-16,0-20 0,-21 0 0,22-1 15,-1 1-15,0 0 0,1-1 0,-22 1 16,0 0-16,0 21 0,0-22 15,-21 22-15,0-21 0,0 21 0,0-1 16,-21 22-16,0 0 0,0 0 16,0 0-16,0 0 0,-22 0 15,1 22-15,21-22 0,0 21 16,21 0-16,0 0 16,21-21-1,21 0-15,-21 21 0,0 0 0,22-21 16,-22 22-16,0-22 15,21 21-15,-20 0 0,-1 0 0,0 0 0,0 0 16,0 1-16,-21-1 0,0 21 16,0-21-16,0 0 0,0 22 15,0-22-15,0 21 0,0-21 0,0 1 0,0 20 16,0-21-16,21-21 16,1 21-16,-1-21 15,0 0-15,21 0 0,-21 0 16,1-21-16,20 0 0,0 0 0,-21 0 15,22-1-15,-1 1 0,0 0 16,1-21-16,-22 21 0,42-43 16,-20 43-16,-22-21 0,-21 20 15,0 1-15,21 0 0,-21 0 0,0-21 16,0 20-16,-21 22 16,0 0-1,0 0-15,-1 0 0,1 22 0,0-1 16,0 0-16,0 0 0,0 21 15,-1-20-15,22 20 0,0-21 16,-21 21-16,21 1 0,0-22 0,0 0 16,0 21-16,0-20 0,21-1 0,1-21 15,20 21-15,-21-21 0,21 0 16,-20 0-16,20 0 0,0 0 0,22 0 16,-22 0-16,0-21 0,1 0 0,-1-1 15,0 1-15,1 0 16,-1-21-16,0 21 0,-20-22 0,20 1 15,-21 0-15,21-1 0,-20-20 0,-1 20 16,0 1-16,0 0 0,0-22 16,0 22-16,-21 0 0,0-1 0,0 22 15,0-21-15,0 21 0,0-1 16,0 1-16,0 42 16,-21 1-1,21-1-15,0 21 0,-21 0 16,21 1-16,-21 20 0,21-20 0,-21 20 15,0 1-15,21-1 0,-22 22 0,1-22 16,0 22-16,0-22 0,0 22 16,0 0-16,-1-1 0,1 1 15,0 0-15,21-1 0,-21 1 0,0 21 16,21-21-16,-21-1 0,21 1 16,0 0-16,0-1 0,-22 1 0,22-22 15,0 1-15,0-1 0,0-20 0,0-1 16,22 0-16,-1-20 0,0-1 0,0-21 15,0 0-15,22 0 0,-22 0 16,21-21-16,0-1 0,1 1 0,-1-21 16,0 0-16,1-1 0,41-41 15,-62 41-15,20-20 0,-21 20 0,21-20 16,-42-1-16,0 1 0,0-1 16,0-20-16,0 20 0,-21-20 15,0 20-15,0 1 0,-21-1 0,-1 1 16,1-1-16,-22 22 0,22-1 15,0 1-15,-1 21 0,1 0 0,21 0 16,0-1-16,0 22 0,-1 0 0,1-21 16,42 21-1,1 0 1,-1 0-16,0-21 0,0 0 0,21 21 16,1-21-16,-1 0 15,-21-1-15,22 1 0,-1-21 0,0 21 16,1-22-16,-22 1 0,21 21 0,-21-21 15,22-1-15,-22 1 0,0 21 16,21-22-16,-21 22 0,1 0 0,-22 0 16,21 0-16,-21 0 0,21-1 15,-21 1-15,0 0 16,21 21 0,-21 21-16,21 0 0,-21 1 15,21-1-15,-21 0 0,0 0 0,0 21 16,22-20-16,-22 20 0,0-21 0,21 21 15,-21-20-15,0 20 0,21-21 16,0 0-16,0 22 0,0-22 0,-21 0 16,22-21-16,-1 21 0,0-21 0,0 0 15,21 0-15,-20 0 16,-1 0-16,0-21 0,21 0 0,-21 0 16,22-1-16,-22 1 0,21-21 0,1 21 15,-22-22-15,21 1 0,-21 21 16,0-21-16,1 20 0,20-20 0,-42 21 15,21 0-15,-21 0 0,21-1 0,-21 1 16,-21 21 0,0 0-16,0 0 15,0 21-15,-1 1 0,1-1 16,0 0-16,0 0 0,21 0 0,0 0 16,-21 22-16,21-22 0,0 21 0,0-21 15,0 22-15,0-22 0,0 0 16,0 21-16,21-20 0,-21-1 15,21 0-15,0-21 0,22 21 0,-22-21 16,21 0-16,0 0 0,1 0 16,-22 0-16,21 0 0,1-21 0,-1 21 15,0-21-15,1 0 0,20-22 0,-42 22 16,22 0-16,-1-21 0,-21 20 0,21-20 16,-20 21-16,-1-21 15,-21 20-15,0 1 0,0 0 0,0 0 16,-21 21-16,-1 0 0,1 0 15,0 0-15,0 0 16,0 21-16,21 0 0,0 0 16,0 1-16,0-1 0,0 0 0,21 0 15,0 0-15,0 0 0,0 1 16,1-1-16,-1 21 0,-21-21 0,21-21 16,0 21-16,0 1 0,-21-1 0,0 0 15,-21-21 1,0 0-1,0 0-15,-22 0 0,22-21 0,0 21 16,0-21-16,-21 21 0,20-22 16,1 22-16,-21-21 0,21 21 15,0 0-15,21 21 16,0 1 0,21-1-16,0-21 0,0 21 15,0 0-15,22-21 0,-22 0 0,21 0 16,-21 0-16,22 0 0,-1 0 0,0 0 15,1 0-15,-1 0 0,0-21 16,1 21-16,20-21 0,-21 0 0,1-1 16,-1-20-16,0 21 0,1-21 0,-1-1 15,-21 1-15,22 0 0,-22-22 16,0 22-16,0-22 0,0 1 0,-21-1 16,0 1-16,0-1 0,0 1 0,0 20 15,0-20-15,0 42 16,0-22-16,0 22 0,0 0 0,-21 21 15,0 0-15,0 21 16,0 0-16,-1 1 0,1 20 0,0 0 16,0 1-16,21 20 0,0-21 0,0 22 15,-21-22-15,21 1 0,0 20 16,0-21-16,0 1 0,0-1 0,0 0 16,0 1-16,0-1 0,0 0 0,0 1 15,0-22-15,0 21 0,0-21 16,0 1-16,0-1 0,0 0 15,0 0-15,0-42 32,21 0-17,-21 0-15,21-22 0,0 22 0,0-21 16,1 21-16,-1-22 0,0 22 0,0-21 16,21 21-16,-20-22 0,20 22 15,-21 0-15,21 21 0,-20-21 16,-1 21-16,0 0 0,0 0 0,0 21 0,0 0 15,-21 0-15,0 22 16,0-22-16,0 21 0,0-21 16,0 22-16,0-22 0,0 21 0,0-21 0,0 0 15,22 1-15,-1-1 16,0 0-16,0 0 0,0-21 0,22 0 16,-22 0-16,21 0 0,0 0 0,-20 0 15,20-21-15,0 21 0,1-21 16,-22 0-16,21-1 0,-21 1 0,22-21 15,-22 21-15,0 0 0,0-22 0,0 22 16,0 0-16,-21 0 0,0 0 16,0-1-1,-21 22 1,0 0-16,0 0 16,0 0-16</inkml:trace>
  <inkml:trace contextRef="#ctx0" brushRef="#br0" timeOffset="105958.06">11091 7239 0,'0'-21'0,"-21"42"0,42-21 0,-63 0 0,21 0 15,0 0 1,-1 0 0,22-21 15</inkml:trace>
  <inkml:trace contextRef="#ctx0" brushRef="#br0" timeOffset="106528.46">12361 6795 0,'0'0'0,"21"-22"15,1-105 1,-22 85-16,0 0 0,0-1 0,0 1 16,21 21-16,-21-21 0,0 20 0,0 44 31,0-1-31,0 21 0,-21 0 16,21 22-16,0-1 0,-22 1 0,22-1 15,0 1-15,0-1 0,-21 1 16,21-1-16,-21 1 0,21-1 15,0-20-15,0 20 0,0-20 0,0-22 0,0 21 16,0-21-16,0 0 16,-21 1-16,0-22 15,0 0-15,-1 0 0,1-22 16,0 1-16,-21 0 0</inkml:trace>
  <inkml:trace contextRef="#ctx0" brushRef="#br0" timeOffset="107276.03">11642 7133 0,'0'0'0,"-22"0"0,1 0 15,21-21-15,0 0 0,21 21 16,1 0-16,20-21 0,0 21 16,1 0-16,20-21 0,1 21 15,-1-22-15,1 22 0,20-21 16,1 0-16,0 0 0,-1 0 0,1 0 16,0-1-16,-1-20 0,1 21 15,0-21-15,-22 20 0,1-20 0,-22-21 16,21 20-16,-41 1 0,20-22 0,-21 22 15,-21 0-15,0-1 0,0 22 16,0 0-16,-21 0 0,0 0 0,0 21 16,-1 0-16,-20 0 0,21 42 0,0-21 15,0 22-15,-22-1 0,22 0 16,0 1-16,0 20 0,0 1 0,-1-1 16,1-21-16,0 22 0,0-1 15,0-20-15,0 20 0,21-20 16,0 20-16,-22-21 0,22 1 0,-21-1 15,21 0-15,0 1 0,0-22 16,0 0-16,0 0 0,0 0 0,0-42 47,21 0-47,-21 0 0,22 0 0,-22 0 16,21-22-16,0 22 0,-21-21 0,21 21 15,0-1-15,0-20 0,1 21 16,-1 0-16,0 21 0,0-21 15,0 21-15,0 0 0,1 0 16,-22 21-16,0 0 16,0 0-16,0 21 15,0-20-15,0-1 0,0 0 0,0 0 16,0 21-16,0-20 0,0-1 0,21-21 16,-21 21-16,21 0 0,0-21 15,0 0-15,0 0 0,1 0 16,-1 0-16,21 0 0,-21-21 15,22 0-15,-22 0 0,21-1 0,0 1 16,1 0-16,-22-21 0,21 21 0,1-22 16,-22 22-16,0-21 0,0 21 15,0-1-15,-21 1 0,0 0 16,0 0-16,-21 21 16,0 0-16,0 0 0,-22 21 15,22 0-15,-21-21 0,21 21 0,0 1 16,-1 20-16,1-21 0,21 0 0,0 0 15,0 1-15,0-1 0,0 0 16,0 0-16,21 0 0,1-21 0,-1 21 16,0-21-16,0 0 0,21 0 0,-20 0 15,20 0-15,0 0 0,-21 0 16,22-21-16,-1 0 0</inkml:trace>
  <inkml:trace contextRef="#ctx0" brushRef="#br0" timeOffset="107680.8">15092 6795 0,'0'0'15,"-21"-22"-15,-1 1 0,22-21 0,-21 21 16,0 0-16,0 21 0,0 21 31,21 21-31,-21-21 0,21 22 0,-22-1 16,22 21-16,0 1 0,0-1 16,0 22-16,-21 0 0,21-1 0,-21 1 15,0-21-15,0 20 0,0 1 0,-1 0 16,1-1-16,0 1 0,21 0 0,-42-1 15,42-20-15,-21 20 0,-1-41 16,1 20-16,21-20 0,-21-1 0,21-21 16,0 0-16,0 0 0,0-42 31,0 0-31,0 0 0,0 0 16,0-22-16,21 22 0,-21-42 0,21 20 15,-21-20-15,22-1 0</inkml:trace>
  <inkml:trace contextRef="#ctx0" brushRef="#br0" timeOffset="107972.63">14690 7260 0,'0'0'16,"0"-63"-16,-22-1 0,22 22 0,0-22 0,-21 22 15,21-21-15,0 20 16,0 1-16,0 0 0,21-1 0,1 1 0,-1 0 16,21-1-16,0 22 0,1 0 15,20 0-15,1 21 0,-1 0 16,1 0-16,-22 42 0,22-21 0,-22 22 15,0-1-15,-21 0 0,1 1 16,-22-1-16,0 0 0,-22 1 0,1-1 16,-21 0-16,0 1 0,-1-22 0,1 21 15,0-21-15,-1 0 0,1 1 16,0-1-16,-1-21 0,22 21 0,0-21 16,0 0-16,42-21 31,21 0-31,-21 21 0,22-22 15,-22 1-15,21 0 0,1 21 0,-1-21 16</inkml:trace>
  <inkml:trace contextRef="#ctx0" brushRef="#br0" timeOffset="108964.07">15684 6879 0,'43'-21'0,"-86"42"0,107-63 0,-43 21 16,0 0-16,-21-1 0,0 1 15,-21 21 1,0 0-16,0 0 0,0 0 15,-1 21-15,1 1 0,0-1 16,-21 0-16,21 0 0,-1 0 0,1 22 16,0-22-16,0 0 0,0 21 15,21-21-15,0 1 0,0-1 0,0 0 16,0 0-16,0 0 16,21-21-16,0 0 0,0 0 0,0 0 15,1 0-15,20 0 0,-21-21 16,21 0-16,-20 21 0,-1-21 0,0 0 15,0-1-15,0 1 0,0 0 0,1 0 16,-1 21-16,-21-21 0,21 0 16,-21-1-16,0 1 0,0 42 47,-21 1-47,21-1 15,0 0-15,0 0 0,0 0 0,0 0 16,0 1-16,0-1 15,0 0-15,21-21 0,0 21 0,0-21 16,22 0-16,-22 0 0,0 0 0,21 0 16,1 0-16,-1 0 0,0 0 15,1 0-15,-1-21 0,21 21 0,-20-21 16,20 0-16,-20-1 0,20 1 0,-21 0 16,-20 0-16,20 0 0,-21-22 15,0 22-15,-21 0 0,0 0 0,0 0 16,0 0-16,-21 21 15,-21 0-15,21 0 0,-22 0 16,1 0-16,0 21 0,-1-21 0,1 21 16,21 0-16,-22 0 0,22 0 0,0 1 15,0-1-15,21 0 0,-21-21 16,21 21-16,0 0 0,21-21 16,0 21-16,0-21 0,0 0 0,22 0 15,-22 0-15,21 0 0,1 0 16,-1-21-16,-21 0 0,21 21 0,1-21 15,-22 0-15,21 21 0,-21-21 0,1 21 16,-1-22-16,-21 1 16,-21 42 15,-1 1-15,22-1-16,-21 21 0,0-21 0,21 0 15,-21 22-15,0-1 0,0 22 0,21-22 16,-22 21-16,22 1 0,-21-1 15,21 1-15,0-1 0,-21 1 0,0-1 16,0 22-16,21-21 0,-21-1 0,21 22 16,-22-22-16,22 1 0,0-1 0,-21 1 15,0-1-15,21 1 0,-21-22 16,0 0-16,0 1 0,21-1 0,-22-21 16,1 22-16,0-43 0,0 21 15,0-21-15,0 0 0,-1 0 0,1 0 16,0-21-16,0-1 0,-21 1 15,42 0-15,-22-21 0,1-1 0,21-20 16,0 21-16,0-22 0,0-21 0,0 22 16,21-22-16,1 22 0,-1-22 15,0 22-15,21-22 0,1 21 0,-22-20 16,21 20-16,0 1 0,1 20 0,-1-20 16,0 21-16,1-1 0,-1 22 15,0-21-15,1 21 0,-1-22 0,-21 22 16,22 0-16,-1 0 0,0 0 0,-21-1 15,22 1-15,-22 0 0</inkml:trace>
  <inkml:trace contextRef="#ctx0" brushRef="#br0" timeOffset="109346.85">17060 6943 0,'-21'0'16,"42"0"15,0 0-16,1-21-15,-1 21 0,0-22 0,0 1 16,0 21-16,0-21 0,22 21 16,-22-21-16,0 0 0,0 21 0,-21-21 15,0-1-15,0 1 16,-21 21 0,-21 0-16,21 0 0,-22 0 0,22 21 15,-21 1-15,-1-1 0,22 0 0,0 21 16,-21-21-16,21 1 0,21 20 15,0-21-15,0 0 0,0 0 0,0 1 16,0-1-16,21 0 0,0 0 0,0-21 16,0 21-16,0-21 0,22 0 15,-22 0-15,21 0 0,-21 0 0,22 0 16,-1 0-16,-21 0 0,22-21 0,-22 0 16,0 21-16,0-21 0,0 21 15,0 0-15,-21-21 16</inkml:trace>
  <inkml:trace contextRef="#ctx0" brushRef="#br0" timeOffset="109492.76">17568 7154 0,'0'22'15,"-21"-22"16,0 0-31,0 0 16,0 0-16,-1 0 0,1 21 16,-21 0-16,0-21 0</inkml:trace>
  <inkml:trace contextRef="#ctx0" brushRef="#br0" timeOffset="111167.41">2180 9038 0,'-21'0'15,"42"0"63,0 0-78,0 0 32,1 0-17,-22-21-15,21 0 31,-21 0-15,0 0 15,21 21 16,0-22-31,21 22-16,-20 0 0,20-21 15,0 0-15,1 21 0,-1-21 0,0 21 16,22-21-16,-22 21 0,0 0 16,1-21-16,-22 21 0,0 0 0,0 0 15,0 0-15,-42 21 16,-21-21 0,21 21-16,-22-21 0,22 21 15,-21-21-15,0 0 0,20 0 0,-20 0 16,21 0-16,-21 0 15,20 0-15,1 0 0,0 0 0,-21 0 16,21 0-16,-1 0 16,1 0-16,0 21 15,21 0-15,-21 1 16,0-22-16,21 21 0,-21 0 16,21 0-16,0 0 0,-22 0 15,22 1-15,0-1 0,-21 0 16,21 0-16,0 0 0,0 0 15,0 1-15,0-44 79,0 1-64,0 0 1,0 0-1,0 0-15,0 0 16,0 42 78,21-42-47,1 21-32,-1 0-15,-21-22 16,21 22-16,0 0 0,0 0 0,0 0 16,1 0-16,-1 0 15,0 0-15,21 0 0,-21 22 0,1-22 16,20 21-16,-21 0 15,21 0-15,-20 0 0,-1 0 0,0 1 0,0-1 16,0 0-16,-21 0 0,0 0 16,0 0-16,0 22 0,-42-22 15,21 0-15,-22 0 0,22 0 0,-21 22 16,-22-22-16,22 0 0,0 0 16,-1-21-16,1 21 0,0 1 0,21-22 15,-22 0-15,22 0 0,-21 0 16,21 0-16,-1 0 0,1 0 0,21-22 15,-21 1-15,21 0 0,-21 0 16,21 0-16,-21 0 0,21-1 16,0 1-1,21 21 1,0 0-16,0-21 0,0 21 16</inkml:trace>
  <inkml:trace contextRef="#ctx0" brushRef="#br0" timeOffset="111500.71">3281 9313 0,'0'0'0,"0"22"0,0-1 15,-21 0 1,21 0-1,21-42 17,0 0-32,-21 0 15,21 21-15,-21-22 0,0 1 16,0 0-16,0 0 16,-21 21-16,0 0 0,0 0 0,-1 0 15,1 0-15,0 0 0,0 0 16,0 21-16,21 0 15,0 0 1,0 1 0,21-22-16,0 0 0,0 0 15</inkml:trace>
  <inkml:trace contextRef="#ctx0" brushRef="#br0" timeOffset="116648.46">4995 9165 0,'0'21'16,"0"1"15,-21-22-31,21 21 63,0 0-48,0 0 17,21-42 15,0 21-47,-21-21 15,22 0-15,-1-1 0,0 1 16,-21-21-16,21 21 0,0-22 0,0 1 15,22-21-15,-22 20 0,0-20 0,21-1 16,-20 22-16,-1-22 0,0 1 16,0-1-16,0 22 0,-21-21 0,0 20 15,0 1-15,0 0 0,0-1 0,-21 22 16,0 0-16,21 0 0,-21 0 16,0 21-16,-1 0 0,22 21 0,-21 0 15,0 0-15,0 21 0,21 1 16,0 20-16,0 1 0,-21-1 0,21 1 15,0-1-15,-21 22 0,21-22 16,0 1-16,0 21 0,0-43 16,0 21-16,0-20 0,0-1 0,21 0 15,0 1-15,0-22 0,0 0 0,22-21 16,-22 0-16,21 0 0,0 0 16,1 0-16,-22 0 0,21-21 0,1 21 15,-1-42-15,0 20 0,1 1 0,-22-21 16,21 21-16,-21-22 0,0 1 15,22 0-15,-22-1 0,-21 1 0,21 0 16,0 21-16,0-22 0,-21 22 0,0 0 16,0 0-16,0 42 31,0 0-31,0 21 0,0-20 16,0 20-16,0-21 0,0 21 15,0 1-15,0-22 0,0 21 0,0-21 16,0 1-16,0-1 0,0 0 0,0 0 15,0 0-15,22 0 0,-1-21 16,0 0-16,21 0 0,-21 0 16,1 0-16,20-21 0,-21 21 15,0-21-15,22 0 0,-22 0 0,21-22 16,-21 22-16,0 0 0,1 0 0,-1-21 16,0 20-16,0 1 0,-21 0 15,0 0-15,21 0 0,-21 0 16,0-1-16,21 22 0,-21-21 15,0 42 1,0 1 0,0-1-16,-21 0 0,0 0 0,21 21 15,0-20-15,0 20 0,-21 0 0,21 1 16,-21-1-16,21 21 0,-21-20 16,21 20-16,0 1 0,0-1 0,0 1 15,0-1-15,0 1 0,0-1 0,0 1 16,0-1-16,0 1 0,0-1 15,0-20-15,0-1 0,0 0 0,0 1 16,0-1-16,0-21 0,-22 21 16,1-20-16,0-22 0,21 21 0,-21-21 15,0 0-15,0 0 0,-1-21 0,1-1 16,0 1-16,0 0 0,0-21 16,21-1-16,0 1 0,0 0 0,0-22 15,0 1-15,0-22 0,0 22 0,21-1 16,21 1-16,-21-1 0,1 1 15,20 20-15,0-20 0,1 20 16,-1 1-16,0 21 0,1-21 0,-1 20 0,0-20 16,1 21-16,-1 0 15,0 0-15,-21 21 0,22-22 0,-22 1 16,0 0-16,0 21 0</inkml:trace>
  <inkml:trace contextRef="#ctx0" brushRef="#br0" timeOffset="116954.28">6900 8827 0,'-21'0'0,"42"0"0,-63-22 0,42 1 16,-21 21-16,21-21 0,-21 21 15,-1-21-15,1 21 16,21 21 0,0 0-16,-21 22 0,21-1 15,0 0-15,0 1 0,0 20 0,0-21 16,0 22-16,0-1 0,-21 1 0,21-1 15,0-20-15,0 20 0,-21 1 16,0-1-16,-1 1 0,22-1 0,-21-20 16,21 20-16,-21-21 0,21 1 0,0-22 15,-21 0-15,21 0 0,0 0 0,0 1 16,0-44 0,0 1-1,0 0-15,0-21 0,0 21 0,21-22 0,-21 1 16,0-22-16,0 22 0,21-21 15</inkml:trace>
  <inkml:trace contextRef="#ctx0" brushRef="#br0" timeOffset="118080.63">6710 8996 0,'0'0'0,"0"-42"0,0-1 0,0 22 0,0-21 16,0 21-16,0-1 0,21-20 16,0 21-16,0 0 0,-21 0 0,21-1 15,22 22-15,-22-21 0,0 0 0,21 21 16,1 0-16,-22 0 0,21 0 15,-21 0-15,22 21 0,-22 0 0,0 1 16,0-1-16,0 0 0,-21 21 0,0 1 16,0-22-16,0 21 15,-21 0-15,-21-20 0,21 20 0,-22 0 16,1-21-16,0 1 0,21 20 0,-22-21 16,22 0-16,0 0 0,0 1 15,0-1-15,21 0 16,21-21-16,0 0 15,21 0-15,-21 0 0,1 0 16,20-21-16,0 0 0,-21 21 0,22-22 16,-1 1-16,0 0 0,1-21 0,-1 21 15,0-22-15,1 22 0,-1-21 16,0 21-16,1-22 0,-22 1 0,21 21 16,-21 0-16,1-1 0,-1 1 15,0 0-15,0 21 0,-21 21 16,0 0-1,0 1-15,0-1 0,0 21 0,0-21 16,0 0-16,-21 22 0,21-22 0,0 0 16,0 0-16,0 0 0,0 1 15,0-1-15,21-21 16,0 0-16,0 0 0,1 0 16,-1-21-16,0 21 15,0-22-15,0 1 0,0 0 16,1 0-16,-1-21 0,0 20 0,0 1 15,0-21-15,0 21 0,1 0 16,20-1-16,-21 1 0,0 0 0,0 21 16,1 0-16,-1 0 15,-21 21-15,0 0 16,0 1-16,0-1 0,0 0 0,0 0 16,0 0-16,0 0 0,0 1 0,0-1 15,0 0-15,0 0 16,21-21-16,0 0 0,-21 21 0,21-21 15,0 0-15,1 0 0,-1 0 0,21 0 16,-21 0-16,0 0 0,22 0 16,-22 0-16,0 0 0,21 0 0,-20-21 15,20 21-15,-21 0 0,0 0 16,0 0-16,22 0 0,-22-21 0,0 21 16,0-21-16,0 0 15,1 21-15,20-22 0,-21 1 0,0 21 16,0-21-16,22 0 0,-22 0 0,0-22 15,21 22-15,-20 0 0,-1-21 16,0 21-16,0-1 0,0-20 16,-21 21-16,0 0 0,0 0 0,0-1 0,-21 1 15,0 0-15,-21 0 0,20 0 16,-20 21-16,0 0 0,-1 0 0,1 0 16,0 0-16,-1 21 0,1 0 0,0 21 15,21-20-15,-22-1 0,22 21 16,0-21-16,0 22 0,21-22 15,0 21-15,0-21 0,0 22 0,0-22 16,0 0-16,0 0 0,21 0 0,0 0 16,0 22-16,0-22 0,1 0 15,20 0-15,-21 0 0,21 1 0,1 20 16,-22-21-16,21 0 0,-21 22 0,1-1 16,-1-21-16,0 21 0,0 1 15,-21 20-15,0-20 0,0-1 16,0 21-16,0-20 0,-21 20 0,0-20 15,0 20-15,-1-21 0,1 1 0,0-22 0,0 21 16,-21-21-16,20 1 0,-20-1 16,21-21-16,-21 21 0,20-21 15,1 0-15,0 0 0,0 0 0,0 0 16,0 0-16,-1-21 0,22 0 16,0-1-16,0 1 15,0 0-15,0-21 0,0 21 0,0-22 16,0 1-16,0 0 0,0-1 0,0 1 15</inkml:trace>
  <inkml:trace contextRef="#ctx0" brushRef="#br0" timeOffset="118312.5">7959 8297 0,'0'0'0,"-22"0"0,1 0 0,-63-21 32,62 21-32,22-21 0,-21 21 15,21 21 1,0 0 0,0 1-1,-21-22-15,0 0 0,0 21 16</inkml:trace>
  <inkml:trace contextRef="#ctx0" brushRef="#br0" timeOffset="118636.32">5143 8700 0,'22'0'15,"20"-22"1,-21 22-16,43-21 0,-22 21 0,21-21 16,1 21-16,-1 0 0,1-21 0,-1 21 15,22 0-15,-21-21 0,-1 21 16,-21 0-16,22 0 0,-22 0 0,-21-21 15,22 21-15,-22 0 0,0 0 0,0 0 16,0 0 0,1 0-1,-1 0-15</inkml:trace>
  <inkml:trace contextRef="#ctx0" brushRef="#br0" timeOffset="119440.86">10393 8763 0,'0'0'15,"0"21"-15,21-21 0,0 0 16,-21-21 0,21 21-16,0-21 0,1 0 0,-22 0 15,21 21-15,-21-22 0,21 1 16,-21 0-16,0-21 0,0 21 0,0-1 15,0 1-15,0-21 0,0 21 0,-21 0 16,-22-1-16,22 1 0,-21 0 16,21 21-16,-22 0 0,1 0 0,0 0 15,-1 21-15,-20 0 0,21 1 16,-1-1-16,1 0 0,21 21 16,-22 1-16,22-1 0,-21 0 0,21 1 15,21-1-15,0 0 0,0-21 0,0 22 16,0-1-16,0-21 0,21 0 15,0 1-15,0-22 0,22 0 0,-1 0 16,-21 0-16,21 0 0,1 0 0,-1 0 16,0-22-16,-20 1 0,20 0 15,0 0-15,-21 0 0,1 0 16,-1-22-16,21 22 0,-42 0 0,21-21 0,0 20 16,-21-20-16,0 21 15,0 0-15,22 0 0,-22-1 0,0 44 47,0-1-47,0 0 0,0 21 0,0-21 16,0 1-16,0 20 0,21-21 0,-21 0 15,0 22-15,0-22 0,21 0 16,-21 0-16,21 0 0,0 0 0,0 1 16,1-22-16,-1 0 0,0 0 15,0 0-15,0 0 0,22-22 16</inkml:trace>
  <inkml:trace contextRef="#ctx0" brushRef="#br0" timeOffset="121280.42">11155 8636 0,'0'0'0,"21"-21"0,0-21 15,0 20-15,-21 1 0,0 0 0,0 0 16,0 0-16,-21 21 16,0 0-16,0 0 15,-22 21-15,22-21 0,-21 21 0,21 0 16,0 22-16,-22-22 0,22 21 0,0-21 15,21 22-15,0-1 0,-21 0 16,21-21-16,0 22 0,0-1 0,0-21 16,0 22-16,21-22 0,0 0 0,21 0 15,-20 0-15,20-21 16,0 21-16,1-21 0,-1 0 0,0 0 16,1 0-16,20-21 0,-21 21 0,1-21 15,-1 0-15,0 0 0,1 0 0,-22-22 16,21 1-16,-21 21 0,1-22 15,-1 1-15,0-21 0,0 20 0,0 1 16,-21-22-16,0 1 0,21 21 0,1-22 16,-22 22-16,0-1 0,0 1 15,0 0-15,0 21 0,0-1 0,0 1 16,0 42 0,0 22-16,0-22 0,-22 21 15,22 1-15,-21-1 0,0 21 16,21-20-16,-21-1 0,0 22 0,21-22 15,0 21-15,0-20 0,-21-1 16,21 0-16,0 1 0,0-1 0,0-21 16,0 0-16,0 22 0,21-22 0,0-21 15,-21 21-15,21-21 0,21 0 16,-20 0-16,-1 0 0,0-21 0,21 0 16,1 0-16,-22-1 0,21 1 0,-21 0 15,22-21-15,-22 21 0,0-22 16,21 22-16,-21-21 0,1 21 0,-1-1 15,0 1-15,-21 0 0,0 42 47,-21 0-47,21 1 0,-21-1 0,21 0 16,-22 0-16,1 21 0,21-20 0,0-1 16,0 21-16,0-21 0,0 0 15,0 1-15,0-1 0,0 0 16,21-21-16,1 0 0,-1 0 0,0 0 15,21 0-15,-21 0 0,1 0 16,-1 0-16,21-21 0,-21 0 0,22 21 16,-22-43-16,21 22 0,-21 0 15,0 0-15,22-22 0,-22 22 0,0 0 16,0-21-16,0 21 0,-21-1 16,22 22-16,-44 22 31,22-1-16,-21 0-15,21 0 0,-21 0 0,21 22 16,-21-22-16,21 0 0,0 0 0,0 0 16,0 0-16,0 1 15,0-1-15,21-21 0,0 0 0,0 0 16,1 0-16,-1 0 0,0 0 0,0 0 16,0 0-16,22 0 15,-22-21-15,21 21 0,-21-22 0,0 1 16,1 0-16,-1 0 0,0-21 0,-21 20 15,0 1-15,0-21 0,0 21 16,0 0-16,-21-1 0,0 1 0,-1 0 16,1 0-16,0 21 0,-21 0 0,21 0 15,-22-21-15,22 21 0,0 0 16,0 0-16,0 0 0,42 0 31,21 0-31,-21 0 16,22-21-16,-22 21 0,21 0 0,0 0 15,1-22-15,-1 22 0,22 0 16,-22 0-16,0 0 0,22 0 0,-22 0 16,0 0-16,1 22 0,-1-1 15,-21 0-15,0 0 0,1 0 0,-22 0 16,21 1-16,-21 20 0,0-21 0,0 0 16,0 22-16,0-22 0,0 0 15,-21 0-15,-1 0 0,22 0 0,-21 1 16,0-1-16,0 0 0,21-42 47,0 0-32,0-1-15,21 1 0,0-21 16,0 21-16,1 0 0,-1-22 16,0 22-16,0 0 0,0 0 0,0-22 15,1 43-15,-1-21 0,21 0 0,-21 0 16,0 21-16,22 0 0,-22-21 15,21 21-15,-21 0 0,1 0 0,-1 0 16,0 21-16,0 0 0,-21 0 0,0 0 16,0 22-16,0-22 0,0 21 15,-21-21-15,0 1 0,0 20 16,-1-21-16,22 0 0,0 0 0,-21 1 0,21-1 16,0 0-16,0 0 0,21-21 31,1 0-31,-1 0 15,0 0-15,0-21 0,0 21 0,0-21 16,1 0-16,20 21 0,-21-22 16,0 1-16,0 0 0,1 0 0,20 0 15,-21-22-15,0 22 0,0 0 0,-21 0 16,0 0-16,0 0 0,0-1 16,0 1-1,0 0 1,0 0-1,22 21 1,-44 0 47,22 21-48,-21-21-15,0 0 16,21 21-1,-21-21-15,21 21 16,-21-21-16,21 22 16,0-1-1,0 0-15,0 0 16,0 0 0,0 0-1,0 1 1,0-1-16,21-21 15,-21 21 1,0 0 0,-21-21-1,0 0-15,-1 0 16,1 0-16,0-21 0,0 21 16</inkml:trace>
  <inkml:trace contextRef="#ctx0" brushRef="#br0" timeOffset="121516.29">12700 8213 0,'0'0'0,"-21"0"0,0-21 0,-1 21 15,22 21 48,-21 0-63,0-21 15,0 0-15,21 21 16</inkml:trace>
  <inkml:trace contextRef="#ctx0" brushRef="#br0" timeOffset="121728.03">11811 8573 0,'0'0'16,"-21"21"-1,42-21-15,0 0 16,0 0-16,22 0 16,-22 0-16,0 0 0,0 0 0,21 0 15,-20 0-15,-1 0 0,0 0 0,0 0 16,-42 0 15,0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03:37:32.9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3175 847 0,'0'21'47,"0"0"-31,0 0-16,0 0 16,0 1-16,-21-1 0,21 0 15,0 0 1,0 0-1,21-21-15,0 0 16,0 0-16,0 0 0,1 0 16,-1-21-16,21 21 0,-21-21 0,22 0 15,-22 0-15,21 21 0,-21-22 16,0 1-16,1 0 0,-22 0 0,0-21 16,0 20-16,0 1 15,0 0-15,0 0 0,-22 21 16,-20-21-16,21 21 0,0 0 15,0 0-15,-22 0 0,22 0 16,-21 0-16,21 21 0,-1 0 0,-20 0 16,21 0-16,0 1 15,0-1-15,-22 0 0,22 0 0,0 21 16,0-20-16,21 20 0,-21-21 16,21 0-16,-22 22 0,22-22 15,-21 0-15,21 0 0,0 21 0,0-20 16,0-1-16,0 0 0,0 0 15,21 0-15,1 0 0,-1 1 16,0-22-16,0 21 0,0-21 16,0 21-16,1 0 0,-1-21 0,0 21 15,0-21-15,21 21 0,-20-21 16,-1 22-16,21-22 0,-21 21 16,0 0-16,1-21 0,-1 21 15,0 0-15,-21 0 0,21 1 0,-21-1 16,0 0-16,0 0 0,-21 0 15,0 0-15,0 1 0,-22-1 0,22 21 16,-21-21-16,-1 0 0,1 1 16,21-1-16,-21 0 0,-1 0 0,1-21 15,0 0-15,20 0 0,-20 0 16,0 0-16,-1 0 0,22 0 0,-21-21 16,0 0-16,-1 0 0,1-22 15,0 22-15,20 0 0,-20-21 16,21 20-16,0-20 0,0 21 15,21 0-15,-22 0 0,22-1 0,0 1 16,0 0-16,22 0 16,-1 21-1,0 0-15,0 0 0,0 0 16,0 0-16,-21-21 16,22 21-16,-1 0 0,0-21 0,0 21 15,0-22-15</inkml:trace>
  <inkml:trace contextRef="#ctx0" brushRef="#br0" timeOffset="416.61">3895 847 0,'0'0'15,"21"-21"-15,-21-1 0,0 1 0,0 0 0,21 21 16,-21-21-16,21 0 0,0 21 16,-21-21-16,21 21 31,-21 21-31,0 0 16,0 0-16,0 0 0,0 0 15,0 22-15,0-1 0,-21 0 0,0 22 16,0-22-16,0 22 0,-22-22 15,22 22-15,0-1 0,0 1 0,-21-22 16,20 21-16,1 1 0,0-1 16,0-20-16,0 20 0,0-20 0,21-1 15,-22 0-15,22 1 0,0-22 16,0 21-16,0-21 0,0 0 16,0 1-16,22-22 0,-1 0 15,0 0-15,0 0 0,0 0 0,0 0 16,1 0-16,-1-22 15,0 1-15,0 0 0,0 0 0,0 0 16</inkml:trace>
  <inkml:trace contextRef="#ctx0" brushRef="#br0" timeOffset="681.46">3556 1461 0,'0'-22'0,"21"1"16,0 21-1,0 0-15,22 0 0,-22-21 16,21 21-16,-21 0 0,22 0 0,-1-21 16,0 21-16,-20 0 0,20 0 15,-21-21-15,0 21 0,0 0 0,1 0 16</inkml:trace>
  <inkml:trace contextRef="#ctx0" brushRef="#br0" timeOffset="1353.89">4847 1545 0,'0'-21'16,"0"0"-16,21 0 16,-21 0-16,21 21 15,-21-22-15,0 1 0,0 0 0,0 0 16,0 0-16,0 0 0,0-1 15,0 1 1,-21 21-16,0 0 0,-21 0 16,21 0-16,-22 0 0,1 0 15,21 21-15,-22-21 0,1 22 0,0-1 16,-1 21-16,1-21 0,0 0 16,-1 22-16,1-1 0,0-21 0,21 22 15,-1-1-15,1 0 0,21 1 16,0-22-16,0 21 0,0-21 0,0 0 15,0 22-15,21-22 16,1 0-16,-1-21 0,21 0 16,-21 0-16,22 0 0,-22 0 15,21 0-15,0 0 0,1-21 0,-22 0 16,21 0-16,1-1 0,-22-20 16,21 0-16,-21 21 0,0-22 0,22-20 15,-22 20-15,0 1 0,0 0 16,-21-1-16,21 1 0,1 0 0,-22-1 15,0 22-15,21 0 0,-21 0 16,21 0-16,-21 0 0,0 42 31,0 0-31,0 0 0,0 21 0,-21-20 16,21 20-16,-21-21 0,-1 21 16,22 1-16,0-1 0,0 0 15,-21 1-15,21-1 0,0-21 0,0 22 16,0-22-16,0 21 0,0-21 15,21 0-15,1 1 0,-1-22 16,0 0-16,0 0 0,21 0 16,-20 0-16,-1 0 0,21 0 0,-21-22 15,0 22-15,1-21 0,20 0 16,-21-21-16,0 21 0,0-22 0</inkml:trace>
  <inkml:trace contextRef="#ctx0" brushRef="#br0" timeOffset="1672.7">5694 466 0,'0'0'16,"0"-21"-1,0 42 1,-21 0-16,-1 0 0,22 21 0,-21 1 15,0-1-15,0 0 0,0 22 16,21-1-16,-21 1 0,-1-1 0,1 22 16,0-21-16,0 20 0,21-20 15,-21-1-15,0 1 0,21-1 16,0 1-16,0-22 0,-22 22 0,22-22 16,0 0-16,0 1 0,0-1 15,-21 0-15,21-21 0,0 22 0,0-22 16,0 0-16,21-21 15,1-21 1,-1 0-16</inkml:trace>
  <inkml:trace contextRef="#ctx0" brushRef="#br0" timeOffset="2080.46">5778 1503 0,'0'42'32,"0"-21"-32,22-21 15,-1 0-15,0 0 0,0 0 0,0 0 16,0 0-16,22 0 0,-22-21 16,0 0-16,21 0 0,-20 21 0,20-21 15,-21 0-15,0-1 0,0 1 16,-21 0-16,0-21 0,22 21 0,-22-1 15,0 1-15,0 0 0,0 0 16,0 0-16,-22 21 0,1 0 16,0 0-16,0 0 0,-21 0 0,20 0 15,-20 21-15,21 0 0,-21 0 16,20 0-16,-20 22 0,21-1 0,-21 0 16,20 1-16,1-1 0,21 0 15,0 1-15,0-1 0,0 0 0,0-20 16,0 20-16,0-21 0,21 0 0,22 0 15,-22 1-15,0-22 0,21 0 16,-20 0-16,20 0 0,0 0 0,-21 0 16,22-22-16,-1 1 0,0 0 15,1 0-15</inkml:trace>
  <inkml:trace contextRef="#ctx0" brushRef="#br0" timeOffset="2996.6">7154 868 0,'0'0'16,"-21"0"-16,0 21 0,0-21 16,21 21-16,-21-21 0,21 21 0,-22-21 15,22 22-15,0-1 0,0 0 16,0 0-16,0 0 0,22 0 16,-1 1-16,0-22 15,0 0-15,21 21 0,-20-21 0,20 0 16,-21 0-16,43 0 0,-22-21 15,0 21-15,22-22 0,-1 1 0,1 0 16,-1 0-16,1-21 0,-22 20 16,22-20-16,-43 21 0,21-21 15,-21-1-15,0 22 0,-21-21 0,0 21 16,0-22-16,-21 22 0,0 0 16,-21 21-16,21-21 0,-22 21 0,-20 0 15,20 0-15,-20 0 0,21 0 16,-22 21-16,22 0 0,-1 0 0,1 0 15,-21 22-15,20-1 0,22 0 16,-21 1-16,21-1 0,-1 22 0,1-22 16,21 0-16,0 1 0,0-1 15,0-21-15,0 21 0,0-20 0,21-1 16,1 0-16,-1 0 16,21 0-16,-21-21 0,0 0 0,22 21 15,-1-21-15,0 0 0,-20 0 16,20 0-16,0 0 0,-21 0 0,22 0 15,-22-21-15,0 21 0,0 0 16,-21-21-16,0 0 16,-21 21-16,0 0 15,0 0-15,0 0 0,-22 0 0,1 0 16,21 0-16,-22 21 0,1-21 16,0 21-16,21 0 0,-22 22 0,1-22 15,0 21-15,-1 1 0,22-1 16,-21 0-16,21 22 0,-22-22 15,22 0-15,0 1 0,21-1 0,0 0 16,0 1-16,0-22 0,0 21 16,42-21-16,-21 1 0,1-1 0,20-21 15,0 0-15,1 0 0,-1 0 16,0 0-16,22 0 0,-22 0 0,0-21 16,1-1-16,20 1 0,-20-21 0,20 0 15</inkml:trace>
  <inkml:trace contextRef="#ctx0" brushRef="#br0" timeOffset="3320.42">8340 423 0,'-43'-42'31,"22"42"-31,0 21 16,21 0-16,-21 1 15,21-1-15,0 21 0,0 0 16,-21 22-16,-1-1 0,22 22 0,-21-21 16,21 20-16,-21 1 0,0 0 0,21-1 15,-21-20-15,0 20 0,-1-20 16,1-1-16,21 1 0,-21-22 16,0 22-16,0-22 0,21 0 15,0 1-15,0-1 0,-21-21 0,21 0 16,0 1-16,0-1 0,21-42 31,0-22-31,0 22 16,0 0-16,0-21 0</inkml:trace>
  <inkml:trace contextRef="#ctx0" brushRef="#br0" timeOffset="3692.2">8297 1588 0,'0'0'0,"0"21"16,21-21-16,1 0 15,-1 0-15,0 0 0,0-21 16,21 21-16,-20-22 0,20 1 16,0 0-16,1 0 0,-22 0 0,21 0 15,-21-1-15,22 22 0,-22-21 16,-21 0-16,0 0 0,0 0 0,-21 21 31,-22 0-31,22 0 0,-21 0 0,-1 21 16,1 0-16,0 0 0,-1 0 15,22 22-15,-21-22 0,21 21 16,0 1-16,-1-1 0,1-21 0,21 21 16,0-20-16,0 20 0,0-21 15,0 21-15,21-20 0,1-1 0,-1-21 16,21 21-16,-21-21 0,22 0 15,-1 0-15,0 0 0,1 0 0,-1 0 16,21 0-16,-20-21 0,-1 0 0,0-1 16,22-20-16</inkml:trace>
  <inkml:trace contextRef="#ctx0" brushRef="#br0" timeOffset="4351.82">9250 1355 0,'-85'84'31,"85"-41"-31,-21-22 16,21 0-16,0 0 0,-21 0 16,21 1-16,0-1 0,0 21 15,0-21-15,-21 22 0,21-22 0,0 0 16,-22 0-16,22 0 0,0 0 0,0 1 16,0-1-16,0 0 15,0-42 16,0 0-31,0-1 0,0 1 0,0-21 16,0 21-16,0-22 0,22 1 0,-1 0 16,0-1-16,0 1 0,0 0 15,0 21-15,1-22 0,-1 22 0,0-21 16,21 21-16,-21-1 0,22 1 16,-22 21-16,0 0 0,21 0 0,-20 0 15,20 0-15,0 0 0,-21 21 16,22 1-16,-22-1 0,0 0 0,0 0 15,-21 21-15,0-20 0,0 20 0,0 0 16,0 1-16,0-1 16,0-21-16,0 21 0,0-20 0,0 20 15,0-21-15,-21 0 0,0 0 16,21 1-16,-21-22 16,21-22-1,0 1-15,0 0 16,0-21-16,21 21 0,0-22 0,0 1 15,0 21-15,1-22 0,20 1 16,-21 0-16,21 21 0,1-1 0,-1-20 16,22 21-16,-22 21 0,0-21 0,1 21 15,-1 0-15,0 0 0,-21 0 16,22 21-16,-22-21 0,0 21 16,0 21-16,-21-20 0,0-1 15,0 21-15,0-21 0,0 22 0,0-1 16,0-21-16,0 21 0,0-20 0,-21 20 15,0-21-15,0 0 0,21 0 16,0 1-16,-21-22 0,-1 21 16,22-42-1,0-1 1,22 1-16,-1 0 0,0 0 0</inkml:trace>
  <inkml:trace contextRef="#ctx0" brushRef="#br0" timeOffset="4711.62">10499 1545 0,'0'43'0,"63"-43"15,-42 0 1,0 0-16,1 0 16,-1 0-16,0 0 0,0 0 0,0-22 15,0 22-15,1-21 0,-1 21 16,0-21-16,0 0 0,-21 0 0,21 0 15,-21-1-15,0 1 0,0 0 0,0 0 16,0 0-16,-21 0 0,0 21 16,0 0-16,0 0 0,-22 0 15,22 0-15,0 0 0,0 21 0,0 0 16,-1 0-16,1 0 0,21 0 16,0 1-16,-21 20 0,21-21 0,0 21 15,0-20-15,0-1 0,0 0 16,0 21-16,21-21 0,-21 1 0,21-22 15,1 21-15,-1 0 0,0-21 16,21 0-16,-21 0 0,22 0 0,-22 0 16,21 0-16,1 0 0,-1 0 0,-21-21 15,21 0-15,1-1 0</inkml:trace>
  <inkml:trace contextRef="#ctx0" brushRef="#br0" timeOffset="5172.35">11282 1312 0,'0'0'0,"-21"0"16,21 22 0,-22-1-16,22 21 0,0-21 15,0 0-15,0 22 0,0-22 16,-21 21-16,21-21 0,-21 1 0,21 20 16,-21-21-16,0 0 0,21 22 0,0-22 15,-21 0-15,21 0 0,0 0 16,0 0-16,0 1 0,0-1 15,0-42 17,0-1-32,0 1 0,0 0 0,0 0 15,0-21-15,0-1 0,0 1 16,0 0-16,21-1 0,0 1 0,0 0 16,0-1-16,0 22 0,22-21 15,-22 21-15,21-22 0,1 22 0,-22 0 16,21 0-16,0 21 0,1-21 0,-22 21 15,21 0-15,-21 0 0,22 21 16,-22 0-16,0 0 0,-21 0 16,0 22-16,0-22 0,0 21 0,0 0 15,0 1-15,0-1 0,0 0 16,-21-20-16,0 20 0,0 0 0,21-21 16,0 1-16,0-1 0,-22 0 15,22 0-15,0 0 0,0-42 31,22-21-31,-22 21 16,21-22-16</inkml:trace>
  <inkml:trace contextRef="#ctx0" brushRef="#br0" timeOffset="5449.2">12277 508 0,'-43'21'31,"22"0"-31,21 1 0,0-1 16,-21 21-16,0 0 0,0 1 16,-1 20-16,1 1 0,21-1 0,-21 1 15,0 20-15,0-20 0,0-1 16,-1 1-16,1-1 0,0 1 0,0-22 16,0 22-16,0-22 0,21 0 0,0 1 15,0-1-15,0-21 0,0 22 16,0-22-16,21 0 0,0-21 15,0 0-15,0 0 16,0 0-16,1 0 0,20 0 0,-21-42 16,0 20-16,0 1 0,1-21 0,-1 0 15</inkml:trace>
  <inkml:trace contextRef="#ctx0" brushRef="#br0" timeOffset="5617.11">11917 1228 0,'0'0'0,"-43"0"0,-105-21 31,169-1-15,1 22-1,-1 0-15,21 0 0,0-21 0,1 0 16,-1 21-16,22-21 0,-22 0 16,0 21-16,1-21 0,-22-1 0</inkml:trace>
  <inkml:trace contextRef="#ctx0" brushRef="#br0" timeOffset="6013.88">12954 699 0,'0'0'0,"0"-43"0,0 22 16,21-21-16,-21 21 0,0-1 16,21 1-16,-21 0 0,21 42 31,-21 0-31,0 1 0,0 20 16,0 0-16,0 22 0,0-1 15,0 22-15,-21-22 0,0 22 0</inkml:trace>
  <inkml:trace contextRef="#ctx0" brushRef="#br0" timeOffset="6115.82">12636 1799 0,'0'-21'47,"0"0"-31,0 0-16,22-22 0,20 22 0</inkml:trace>
  <inkml:trace contextRef="#ctx0" brushRef="#br0" timeOffset="6604.54">12658 847 0,'0'0'0,"0"-148"15,0 126 1,21-20-16,0 21 0,21-21 16,-21 20-16,22 1 0,20 0 0,1-21 15,-1 21-15,1-1 0,-1 22 16,22-21-16,-22 21 0,1 0 0,-1 0 15,1 0-15,-1 21 0,-20 1 0,-1 20 16,-21 0-16,0 1 0,1-1 16,-22 21-16,0 1 0,-22 21 0,-20-22 15,0 22-15,-1-22 0,-20 1 16,-22-1-16,22 1 0,-22-22 0,0 0 16,22 1-16,-1-22 0,1 0 15,-1 0-15,22 0 0,0-21 0,-1 0 16,22 0-16,0 0 0,0-21 15,0 0-15,21 0 16,0 0-16,0-22 0,0 22 0,0-21 16,0 21-16,21 0 0,0-1 15,0 22-15,0 0 0,1 0 0,-1 0 16,-21 22-16,21-1 0,0 0 16,0 21-16,-21-21 0,21 22 0,1-1 15,-1-21-15,0 22 0,0-1 0,0-21 16,0 21-16,1-20 0,-1 20 15,0-21-15,0 0 0,21 0 0,-20 1 16,-1-22-16,0 21 0,0-21 16,0 0-16,0 0 0,1 0 15,-1-21-15,-21-1 0,0 1 16,0 0-16,0 0 0,0 0 16</inkml:trace>
  <inkml:trace contextRef="#ctx0" brushRef="#br0" timeOffset="6864.39">13017 783 0,'0'0'0,"-21"-21"0,21 0 0,-21 21 16,0 21 0,21 0-16,-21 0 0,0 22 15,21-1-15,-22 22 0,1-1 0,0 1 16,21-1-16,-21 22 0,0-22 15,0 22-15,-22-22 0,22 1 0,0 21 16,21-22-16,-21-21 0,21 22 16,0-22-16,-21 1 0,21-22 0,0 0 15,0 0-15,0 0 0,0 0 0,21-21 16,0 0-16,0 0 0,0 0 16,0-21-16,1 0 0</inkml:trace>
  <inkml:trace contextRef="#ctx0" brushRef="#br0" timeOffset="7198.69">13547 1439 0</inkml:trace>
  <inkml:trace contextRef="#ctx0" brushRef="#br0" timeOffset="7508.51">13991 1355 0,'21'0'0,"-21"-21"16,21 21-16,1-22 0,-22 1 15,0 0-15,-22 0 16,1 0-16,-21 21 0,0 0 16,-22 0-16,22 0 0,-1 0 0,-20 0 15,21 21-15,-1 0 0,1 21 16,21-20-16,-22 20 0,22-21 0,0 21 15,21 1-15,0-22 0,0 21 16,0 1-16,0-22 0,0 21 16,21-21-16,-21 0 0,21 1 0,22-1 15,-22-21-15,0 21 0,21-21 16,1 0-16,-1 0 0,0-21 0,1 0 16,20-1-16,-20 1 0,20 0 15,-21-21-15,1 21 0,20-22 0</inkml:trace>
  <inkml:trace contextRef="#ctx0" brushRef="#br0" timeOffset="8060.98">14647 445 0,'0'0'16,"0"-64"-16,21 22 0,-21-22 0,0 22 16,0 0-16,0-1 0,0 22 0,0-21 15,0 21-15,0-1 0,0 44 16,0-1-16,0 21 15,0 0-15,0 22 0,-21-1 16,0 1-16,0 21 0,21-1 0,-21 22 16,-22 0-16,22 21 0,0-21 15,0 21-15,0 0 0,-22-21 16,22 21-16,0 0 0,-21-22 0,21 1 16,-22 21-16,1-21 0,21 0 15,-22 0-15,1 0 0,0-22 0,-1 22 16,22-21-16,-21-1 0,0 1 0,20-21 15,-20-1-15,21-21 0,0 1 16,21-1-16,0 0 0,0-20 0,0 20 16,42-21-16,-21 0 0,0-21 0,-21 21 15,22-21-15,41 0 0,-21 0 16,1-21-16,-1 0 0,22 0 0,-1-21 16,1 20-16,-22 1 0,21-21 0,1 0 15,-22-22-15,1 1 16,20-1-16,-42 1 0,22-1 0,-22-21 15,0 1-15,-21-1 0,0 0 0,-21 1 16,0-1-16,-22 0 0,22 22 16,-21-1-16,-22 1 0,1-1 0,-1 22 15,22 0-15,-22 21 0,22 21 0,0 0 16,-1 0-16,1 0 0,0 0 16,21 0-16,-1 0 0,65 0 31,-22 0-31,21 0 0,-21-22 0,22 22 15,-22-21-15,21 0 0,-21 21 0,22-21 16,-22 0-16,0 0 16,-21-1-16</inkml:trace>
  <inkml:trace contextRef="#ctx0" brushRef="#br0" timeOffset="8427.76">13779 1312 0,'0'0'0,"-21"0"0,0 0 16,21 22-16,0-1 0,21-21 31,0 21-31,1-21 0,20 0 0,-21 0 16,0 0-16,22 0 0,-1 0 15,-21 0-15,21-21 0,-20 0 0,-1 21 16,0-22-16,0 22 0,0-21 0,-21 0 31,-21 21-31,0 0 16,0 0-1,21 21 1</inkml:trace>
  <inkml:trace contextRef="#ctx0" brushRef="#br0" timeOffset="8908.51">14626 1397 0,'0'0'0,"-21"0"15,0 0-15,0 0 0,21-21 32,0 0-32,21 0 15,0 21-15,0 0 16,0 0-16,0 0 0,22-22 0,-22 22 15,0 0-15,21 0 0,-20 0 16,-1 22-16,0-1 0,21-21 0,-21 21 16,1 0-16,-22 0 0,0 22 0,21-22 15,-21 0-15,0 21 0,0-21 16,-21 1-16,21 20 0,-22-21 0,1 0 16,-21-21-16,21 21 15,0-21-15,-1 0 0,1 0 16,21-21-1,0 0-15,0 0 0,0 0 16,21 0-16,1-1 0,-1-20 0,0 21 16,0-21-16,0 20 0,22-20 15,-22 21-15,21 0 0,-21 0 0,22-1 16,-1 1-16,0 0 0,1 21 16,-22 0-16,21 0 0,0-21 0,1 21 15,-22 0-15,21 0 0,-21 0 16,1 0-16,-1 21 0,-21 0 15,21 0-15</inkml:trace>
  <inkml:trace contextRef="#ctx0" brushRef="#br0" timeOffset="9684.43">15430 1524 0,'0'0'0,"-21"0"0,21 21 31,21-21-31,1 0 0,-1 0 0,0 0 16,21 0-16,1-21 0,-22 0 0,21 21 15,0-21-15,-20 21 0,20-21 0,0-1 16,-21 1-16,22 0 0,-22 0 16,0 0-16,0 0 0,-21-1 0,0 1 15,0 0-15,-21 0 16,0 21-16,0 0 16,0 0-16,-22 21 0,1 0 15,21 0-15,-22 1 0,1 20 0,0-21 16,21 21-16,-22 1 0,22-22 0,21 21 15,0-21-15,0 1 0,0 20 16,0-21-16,0 0 0,21 0 0,22 1 16,-22-1-16,21-21 15,0 0-15,1 0 0,-1 0 0,0 0 16,1-21-16,-1-1 0,0 22 0,22-21 16,-22 0-16,1 0 0,-1-21 15,0 20-15,-21 1 0,1-21 16,-1 21-16,0 0 0,0-22 15,0 22-15,-21 0 0,0 0 0,0 0 16,0-1-16,0 1 0,21 21 0,-21 21 31,0 1-31,0-1 16,0 21-16,0-21 0,0 0 16,-21 1-16,21 20 0,0 0 0,-21-21 15,21 1-15,0 20 16,0-21-16,0 0 0,-21 0 0,21 1 0,0-1 15,0 0-15,-21-21 16,21-21 15,0 0-31,0-1 0,0 1 16,0 0-16,0-21 0,0 21 0,21-22 16,0 1-16,0 21 0,0-22 0,1 1 15,20 21-15,0-21 0,-21 20 16,22 1-16,20 0 0,-20 0 0,-1 21 15,0 0-15,1 0 0,-1 0 16,0 0-16,1 21 0,-1-21 0,-21 42 16,0-20-16,0-1 0,-21 0 15,0 21-15,0-21 0,0 22 16,0-22-16,0 21 0,-21-21 0,0 1 16,0-1-16,0 0 0,0 0 15,-1 0-15,1 0 16,21-42 15,21 0-31,1 0 0,-1 21 16</inkml:trace>
  <inkml:trace contextRef="#ctx0" brushRef="#br0" timeOffset="9939.67">17526 1291 0,'0'0'0,"0"-21"0,0 0 0,0 0 15,-21 21-15,0 0 16,-22 0-16,1 21 16,0 0-16,-1 0 0,22 22 0,-21-22 15,-1 21-15,22-21 0,-21 22 0,21-22 16,0 21-16,-1-21 0,22 0 16,0 22-16,0-22 0,0 0 0,0 0 15,0 0-15,22-21 0,-1 22 16,0-22-16,0 0 0,21 0 15,-20 0-15,20 0 0,0 0 0,1 0 16,-1-22-16,0 1 0,1 0 16,-1 0-16,0 0 0</inkml:trace>
  <inkml:trace contextRef="#ctx0" brushRef="#br0" timeOffset="10296.46">17759 1418 0,'-21'0'16,"-43"21"-1,64 1-15,-21-22 16,42 0 0,0 0-16,22 0 15,-22 0-15,0 0 0,21 0 16,-21 0-16,22-22 0,-22 1 0,21 21 16,-21-21-16,1 0 0,20 0 0,-21 0 15,0-1-15,-21 1 0,0 0 16,0 0-16,0 0 0,-63 42 15,20-21 1,1 42-16,-21 1 0,41-22 0,1-21 16,-21 42-16,21-21 0,0 0 0,-1 1 15,22 20-15,-21-21 0,21 0 16,0 22-16,0-22 0,0 0 0,0 0 16,0 0-16,21 0 0,1-21 15,-1 22-15,0-22 0,21 0 16,-21 0-16,22 0 0,-1-22 0,0 22 15,22-21-15,-22 0 0,1 0 16,-1-21-16</inkml:trace>
  <inkml:trace contextRef="#ctx0" brushRef="#br0" timeOffset="11033.92">19431 508 0,'-21'-127'31,"0"85"-31,-22-1 0,-20 22 0,-1 0 0,22 0 16,-22 0-16,1 0 0,21 21 16,-22 0-16,1 21 0,-1 0 0,22 21 15,-22 1-15,22-1 0,0 0 16,20 1-16,-20-1 0,42 21 0,0-20 16,0-1-16,0 0 0,21 1 15,22-1-15,-22-21 0,21 22 16,0-1-16,1-21 0,-1 0 0,22 0 15,-22 1-15,0-1 0,1-21 16,-1 0-16,0 0 0,-21 0 0,1 0 16,-1 0-16,-21-21 15,-21 21-15,-22 0 16,22-22-16,-21 22 0,-1 0 16,-20 0-16,21 0 0,-22 22 0,1-1 15,-1 0-15,1 0 0,-1 0 16,1 22-16,20-1 0,-20 0 15,20 1-15,22-1 0,-21 0 16,21 1-16,21-1 0,0 0 0,0 1 16,0-22-16,21 21 0,21 0 15,1-20-15,-1 20 0,0-21 0,22 0 16,-1 0-16,1-21 0,-1 0 0,-20 0 16,20 0-16,1 0 0,-22 0 15,21-21-15,-20 21 0,-1-21 0,-21-21 16,22 21-16,-1-22 0,-21 22 15,0-21-15</inkml:trace>
  <inkml:trace contextRef="#ctx0" brushRef="#br0" timeOffset="11264">19219 1249 0,'0'0'0,"0"-21"0,0 0 15,0-1-15,0 44 32,0-1-32,0 0 0,21 0 15,1 0-15,-22 22 0,0-1 0,0 0 16,21-21-16,0 22 0,21-22 15,-21 0-15,1 0 0,-1 22 0,0-22 16,21 0-16,-21 0 0,1-21 16,-22 21-16,0 0 0,21-21 0,0 0 31,0-21-31,-21 0 16,21 0-16,-21 0 0,21 0 15,1-1-15,-22-20 0,0 21 16,21-21-16</inkml:trace>
  <inkml:trace contextRef="#ctx0" brushRef="#br0" timeOffset="11428.9">19685 1397 0,'0'42'15,"0"-84"-15,21 21 0,-21 0 0,0 0 0,0-1 16,0 1-16,-21 21 16,0 0-16,0 0 0,-1 21 15,-20 1-15,21-1 0,-21 21 16,-1-21-16,1 0 0,21 1 0,-22 20 16,1-21-16,21 0 0,-21 22 15,20-22-15,1 0 0,0-21 0,0 21 16,21 0-16,0-42 31,0 0-31</inkml:trace>
  <inkml:trace contextRef="#ctx0" brushRef="#br0" timeOffset="11772.71">18711 550 0,'0'0'0,"0"22"16,21-22-16,1 0 16,-1 0-16,21 0 0,0 0 15,-20 0-15,20 0 0,0 0 0,22 0 16,-22 0-16,22 0 0,-22 0 16,-21-22-16,21 22 0,-20 0 15,-22-21-15,0 0 16</inkml:trace>
  <inkml:trace contextRef="#ctx0" brushRef="#br0" timeOffset="12148.52">20066 1207 0,'21'-64'16</inkml:trace>
  <inkml:trace contextRef="#ctx0" brushRef="#br0" timeOffset="12316.42">20024 1122 0,'-127'85'16,"105"-43"-16,1-21 15,0 21-15,0-20 0,21 20 16,-21 0-16,0-21 0,21 22 0,-22-1 15,22-21-15,0 0 0,0 1 16,0 20-16,22-21 0,-1-21 0,21 21 16,-21 0-16</inkml:trace>
  <inkml:trace contextRef="#ctx0" brushRef="#br0" timeOffset="12441.35">20468 1418 0</inkml:trace>
  <inkml:trace contextRef="#ctx0" brushRef="#br0" timeOffset="12772.61">20362 1439 0,'21'0'31,"1"0"-31,-1 0 16,0 0-16,0 0 0,0 0 0,0-21 0,22 21 16,-22 0-16,21-21 0,1 0 15,-1 21-15,-21 0 0,21-21 16,-20 21-16,20-21 0,-42-1 0,0 1 16,0 0-16,0 0 15,-21 21-15,0 0 0,-1 0 16,-20 0-16,0 0 0,-1 0 15,1 0-15,0 0 0,-1 21 0,1-21 16,21 21-16,0 0 0,-22-21 16,22 22-16,21-1 0,-21 0 15,21 0-15,0 0 0,0 0 16,0 1 0,21-22-1,0 0-15,1 0 16,-1 0-16,0 0 0,0-22 0</inkml:trace>
  <inkml:trace contextRef="#ctx0" brushRef="#br0" timeOffset="13920.46">20129 1249 0,'0'-21'16,"22"0"0,-1 21-1,-21-22-15,21 22 16,-21-21-16,21 21 0,-21-21 0,0 0 31,-21 21-31,0 0 16,0 0-16,-1 0 0,1 0 0,-21 21 15,21 0-15,-22 0 0,22 1 16,0 20-16,-21-21 0,21 0 0,-1 22 16,1-22-16,0 21 0,21-21 15,0 22-15,0-22 0,0 0 0,0 0 16,0 0-16,0 0 0,21 1 16,0-1-16,1-21 0,-1 0 0,21 21 15,0-21-15,-20 0 0,41 0 0,-21 0 16,1 0-16,-1 0 15,22-21-15,-22 0 0,-21 21 0,21-22 16,-20 22-16</inkml:trace>
  <inkml:trace contextRef="#ctx0" brushRef="#br0" timeOffset="14312.23">20489 1418 0,'0'-21'16,"0"0"-1,0 0-15,-21 21 31,0 0-15,0 0-16,0 21 16,-1-21-16,1 21 0,21 0 0,-21 0 15,0 1-15,21-1 0,0 0 0,-21 0 16,0 0-16,21 0 16,0 1-16,0-1 0,0 0 0,0 0 15,21 0 1,0-21-16,0 0 0,0 0 15,22 0-15,-1 0 0,-21 0 0,21 0 16,1-21-16,20 0 0,-20 21 16,-1-21-16</inkml:trace>
  <inkml:trace contextRef="#ctx0" brushRef="#br0" timeOffset="14652.64">21145 1291 0,'0'0'0,"0"-21"31,-21 21-31,21 21 16,-21 0-16,0-21 0,21 22 16,-21 20-16,0-21 0,21 21 0,-22 1 15,1-1-15,0 22 0,21-22 16,-21 21-16,0 1 0,21-1 0,0 1 15,-21-1-15,-1 1 0,22-1 0,0 1 16,0-22-16,-21 22 0,21-1 16,-21 1-16,21-1 0,-21 1 15,21-22-15,-21 22 0,0-22 0,21 0 16,0 1-16,-22-1 0,22-21 16,0 0-16,-21 0 0,21-42 31,21-21-31</inkml:trace>
  <inkml:trace contextRef="#ctx0" brushRef="#br0" timeOffset="14713.6">21124 1947 0,'21'-105'0</inkml:trace>
  <inkml:trace contextRef="#ctx0" brushRef="#br0" timeOffset="14996.44">21167 1503 0,'0'0'0,"0"-42"0,42 20 0,-42 1 16,0 0-16,-21 0 0,21 0 15,0 0-15,0-1 0,0 1 0,0 0 16,21 0-16,0 21 16,21 0-16,-20 0 0,-1 0 0,21 0 15,-21 0-15,22 0 0,-22 0 0,0 21 16,21 0-16,-21 0 0,1 1 16,-22-1-16,0 0 0,0 21 0,0-21 15,0 1-15,0 20 0,0-21 16,-43 0-16,22 22 0,-21-22 15,-1 0-15,1 0 0,0-21 0,-1 21 16,22-21-16,-21 0 0,21 0 16,0 0-16,-1 0 0,1 0 0,21-21 31,21 0-15,1 0-16,-1 0 0,0-1 15</inkml:trace>
  <inkml:trace contextRef="#ctx0" brushRef="#br0" timeOffset="16344.49">21886 677 0,'0'0'0,"43"-105"16,-43 83-1,21 22-15,-21-21 0,0 42 31,0 1-31,0-1 16,0 21-16,0-21 0,0 22 0,-21 20 16,21 1-16,-22-1 0,1 1 0,0-1 15,0 1-15,0 20 16,0-20-16,-1-1 0,22-20 0,-21 20 16,21-21-16,-21 22 0,21-22 15,0-21-15,0 22 0,0-22 0,0 0 16,0 0-16,21-21 15,0 0-15,1 0 0,-1 0 16,0-21-16,0 0 0,0 0 0,0-22 16,1 22-16,-1 0 0,0-21 15,0-1-15,0 22 0,0-21 0,1 21 16,-22 0-16,21-22 0,0 43 16,0-21-16,-21 0 0,0 42 31,0 0-31,0 0 15,0 1-15,0 20 0,0-21 16,0 0-16,0 0 0,0 22 16,-21-22-16,21 0 0,0 21 0,0-20 15,0-1-15,0 0 0,0 0 16,0 0-16,21-21 16,0 0-1,0 0-15,1 0 0,-1 0 0,0 0 16,0-21-16,0 0 0,22 0 15,-22 0-15,0-22 0,0 22 0,21-21 16,-20 21-16,-1-22 0,0 22 16,0 0-16,0 0 0,0 0 15,1-1-15,-1 22 0,-21 22 32,0-1-32,0 0 0,-21 0 15,21 21-15,-22-20 0,1-1 0,0 21 16,21-21-16,0 0 0,0 22 15,-21-22-15,21 0 0,0 0 0,0 0 16,0 1-16,21-22 16,0 0-16,0 0 15,1 0-15,20 0 0,-21-22 16,0 1-16,0 0 0,1 0 16,-22 0-16,0-22 0,21 22 0,-21 0 15,0-21-15,0 21 0,0-1 16,-21 1-16,-1 0 0,1 0 0,0 0 15,0 21-15,0 0 0,0 0 16,-1-21-16,44 21 16,-1 0-1,0 0-15,21-22 0,1 22 16,-22 0-16,21 0 0,0-21 0,1 21 16,-1 0-16,-21 0 0,22 0 15,-1 0-15,-21 0 0,0 0 16,0 0-16,1 0 0,-1 0 15,0 21-15,-21 1 0,0 20 16,0-21-16,0 0 0,0 0 16,0 1-16,0-1 0,0 21 0,0-21 15,0 0-15,-21 1 0,21-1 0,0 0 16,0 0-16,-21-21 0,21 21 16,0-42 30,0 0-46,0 0 0,0 0 16,0-1-16,0 1 0,0 0 0,0-21 16,0 21-16,21-22 0,0 22 15,0-21-15,21 21 0,-20-1 16,20-20-16,-21 21 0,21 0 0,-20 21 16,20-21-16,0 21 0,1-22 15,-22 22-15,21 0 0,-21 0 0,0 22 16,1-1-16,-1 0 0,-21 0 15,0 21-15,0-20 0,0-1 0,0 21 16,0 0-16,-21-20 0,21 20 0,0-21 16,0 21-16,0-20 15,0-1-15,0 0 0,0 0 0,0 0 0,21-21 16,0 21-16,21-21 16,-21 0-16,22 0 0,-1 0 15,0-21-15,1 0 0,-1 21 0,0-21 16,1 0-16,-22 0 0,0-1 15,21-20-15,-20 21 0,-22 0 0,0 0 16,21-1-16,-21 1 0,0 0 16,0 0-16,0 0 0,0 0 0,0-1 15,-21 1-15,-1 0 0,1 0 16,0 0-16</inkml:trace>
  <inkml:trace contextRef="#ctx0" brushRef="#br0" timeOffset="16472.41">22818 677 0,'0'0'0</inkml:trace>
  <inkml:trace contextRef="#ctx0" brushRef="#br0" timeOffset="16670.3">21950 931 0,'-43'0'16</inkml:trace>
  <inkml:trace contextRef="#ctx0" brushRef="#br0" timeOffset="16860.2">21569 995 0,'148'-21'31,"-127"21"-31,21-21 0,1 21 0,-1 0 15,-21 0-15,22 0 0,-1 0 16,-21 0-16,0 0 0,0 0 0,1 0 16,-1 0-16,0 0 0,0 0 15,0 0-15,0 0 16,1 0-16,20 0 16,-21 0-16</inkml:trace>
  <inkml:trace contextRef="#ctx0" brushRef="#br0" timeOffset="17675.74">23876 1545 0,'0'21'16,"0"1"15,21-22-15,0 0-1,0 0-15,1 0 0,-1 0 0,0-22 16,0 22-16,0-21 0,0 21 0,1-21 16,-1 0-16,0 0 0,0 0 15,21 21-15,-20-22 0,-1 1 0,0 0 16,0-21-16,0 21 15,0-1-15,-21 1 0,0 0 0,0 0 16,0 0-16,0 0 0,-21 21 31,0 0-31,0 0 0,0 0 0,0 0 16,-1 0-16,1 21 0,21 0 16,-21 0-16,21 0 0,-21-21 0,21 21 15,-21 1-15,21-1 0,0 0 16,0 0-16,0 0 0,0 0 0,21 1 15,0-1-15,0-21 16,0 21-16,1 0 0,-1 0 0,0-21 16,0 21-16,-21 1 0,21-22 15,0 21-15,1 0 16,-22 0-16,-22-21 16,1 21-1,-21-21-15,21 0 0,0 0 0,-1 0 16,1 0-16,0 21 0,0-21 0,0 0 15</inkml:trace>
  <inkml:trace contextRef="#ctx0" brushRef="#br0" timeOffset="17703.71">24130 1736 0,'0'0'15</inkml:trace>
  <inkml:trace contextRef="#ctx0" brushRef="#br0" timeOffset="18924.84">10562 7747 0,'0'0'0,"42"-21"16,22 0-16,-43 0 0</inkml:trace>
  <inkml:trace contextRef="#ctx0" brushRef="#br0" timeOffset="23812.91">8445 7514 0,'0'0'0,"0"21"16,-21-21-16,0 0 0,0 0 15,21 22 1,21-22 46,0 0-62,0 0 16,1 0-16,-1-22 0,0 22 16,0 0-16,21 0 0,-20 0 15,-1 0-15,21 0 0,-21 0 16,22 0-16,-22 0 0,21 0 0,0 0 16,1 0-16,-22 0 0,21 0 0,1 0 15,-1 0-15,-21 0 0,21 0 16,1 0-16,-22 0 0,21 0 15,-21 22-15,22-22 0,-22 0 0,21 0 16,-21 0-16,22 0 0,-22 21 16,0-21-16,21 0 0,-20 0 0,20 0 15,0 0-15,-21 0 0,22 21 0,-22-21 16,21 0-16,1 0 0,-1 0 16,-21 0-16,21 0 0,1 0 0,-1 0 15,0 0-15,1 0 0,-1 0 0,0 0 16,1 0-16,-1 0 0,0 0 15,1 0-15,-22 0 0,21 0 0,1 0 16,-1 0-16,0 0 0,1 21 0,-1-21 16,-21 0-16,21 0 15,1 0-15,-1 0 0,22 0 0,-22 21 16,0-21-16,1 0 0,20 0 0,-21 0 16,22 0-16,-22 0 0,22 0 0,-1 21 15,-20-21-15,20 0 0,-21 0 16,22 0-16,-22 0 0,1 0 0,-1 0 15,21 0-15,-20 0 0,-1 0 0,0 22 16,-20-22-16,20 0 0,0 0 16,1 0-16,-1 0 0,0 0 0,1 0 15,-1 0-15,0 0 0,1 0 0,-1 0 16,0 0-16,1 0 0,-1 0 16,0 0-16,1 0 0,-1 0 15,0 0-15,1 0 0,-22-22 0,21 22 16,0 0-16,1 0 0,-1 0 15,22 0-15,-22 0 0,0 0 0,1 0 16,20 0-16,-21 0 0,22 0 0,-1 0 16,-20 0-16,20 0 0,1 0 15,-1 0-15,-20 0 0,20 0 0,1 0 16,-1 0-16,-21 22 0,22-22 0,-22 0 16,22 0-16,-1 0 0,-20 0 15,20 0-15,1 0 0,-1 21 0,1-21 16,-1 0-16,1 0 0,-22 0 15,21 0-15,1 0 0,-1 0 16,-20 0-16,20 21 0,-20-21 0,20 0 16,-21 0-16,22 0 0,-22 0 0,22 0 15,-22 0-15,22 0 0,-22 0 16,21 0-16,-20 0 0,20 0 0,-20 0 16,-1 0-16,0 0 0,1 0 0,-1 0 15,0 0-15,-21 0 0,22 0 16,-1 0-16,-21 0 0,0 0 0,22 0 15,-22-21-15,0 21 0,0 0 16,0-21-16,1 21 16,-22-22-16,21 22 15,0 0 1,0-21-16,0 21 16,-21-21-16,21 21 0,1 0 15,-1-21 1,0 21-16,0 0 0,0 0 15,0-21-15,1 21 0,-1 0 0,0 0 16,0 0-16,21-21 0,1 21 16,-22 0-16,21 0 0,22 0 0,-22 0 15,22 0-15,-1-22 0,1 22 0,-1 0 16,1 0-16,-1 0 16,1 0-16,-1 0 0,1 0 0,-1 0 15,1 0-15,20 0 0,-20 0 16,20 0-16,1 0 0,-21 0 0,20 0 15,1 0-15,0 0 0,-22 0 0,22 0 16,-22 0-16,1 0 0,20 0 16,-20 0-16,-1 0 0,22 0 0,-21 0 15,20 0-15,-20 0 0,-1 0 0,1 0 16,-1 0-16,1 0 0,-1 0 16,-20 0-16,-1 0 0,0 0 0,1 0 15,-1 0-15,-21 0 16,21 0-16,-20 22 0,-1-22 0,0 0 15,21 0-15,-21 0 0,1 0 0,-1 0 16,0 0-16,0 0 0,21 0 16,-20 0-16,-1 0 0,0 0 0,21 0 15,-21 0-15,22 0 0,-22 0 0,21 0 16,1 0-16,-1-22 0,-21 22 16,21 0-16,1 0 0,-1 0 0,0 0 15,1 0-15,-1 0 0,0 0 16,-20 0-16,20 0 0,0 0 0,1 0 15,-1 0-15,-21 0 0,21 0 0,1 0 16,-1 0-16,0 0 16,-20 0-16,20 0 0,-21 0 0,21 0 15,-20 0-15,20 0 0,-21 0 16,0 0-16,22 0 0,-22 0 0,0-21 16,21 21-16,-21 0 0,1 0 0,-1 0 15,0 0-15,0 0 0,21 0 16,-20 0-16,-1 0 0,0 0 15,0 0-15,0 0 16,0 0-16,-21 21 47,-21-42 47,0 21-94</inkml:trace>
  <inkml:trace contextRef="#ctx0" brushRef="#br0" timeOffset="27264.58">9483 9737 0,'0'0'0,"-22"0"0,1 0 0,0 21 16,0-21-16,0 0 16,0 0-1,21 21 63,21-21-62,0 0-16,-21 42 16,0-20-16,21-22 15,0 0-15,0 0 0,1 0 16,-1 0-16,0 0 0,0 0 0,0 0 15,0 0-15,22 0 0,-22 0 16,21 0-16,-21-22 0,212 22 31,-190 0-31,-1 0 0,0 0 16,22 0-16,-22 0 0,-21 0 0,22 0 16,-1 0-16,0 0 0,-21 0 0,22 0 15,-22 0-15,21 0 0,1 0 16,-22 0-16,21-21 0,-21 21 0,43 0 15,-22 0-15,0 0 0,22 0 0,-1 0 16,1-21-16,-1 21 0,1 0 16,-1 0-16,1 0 0,-1 0 15,-20 0-15,20 0 0,-20 0 0,20 0 0,-21 0 16,1 0-16,-1 0 0,0 0 16,1 0-16,-1 0 0,0 0 15,-20 0-15,20-21 0,0 21 0,1 0 16</inkml:trace>
  <inkml:trace contextRef="#ctx0" brushRef="#br0" timeOffset="27740.3">12255 9758 0,'22'0'0,"-44"0"0,65 0 16,-1 0-16,-21 0 0,22 0 16,-22 0-16,21 0 0,0 0 0,1 0 15,-1 0-15,-21 0 0,22 0 0,-1 0 16,-21 0-16,21 0 0,1 21 16,-1-21-16,22 0 0,-22 0 0,21 0 15,1 0-15,-1 0 0,-20 0 0,20 21 16,1-21-16,-22 0 0,22 0 15,-1 0-15,-21 0 0,22 0 16,-22 21-16,22-21 0,-22 0 0,0 0 16,1 0-16,-1 0 0,22 0 15,-22 0-15,0 0 0,22 0 0,-22 0 16,22 0-16,-22 0 0,21 0 0,-20 22 16,20-22-16,-20 0 0,20 0 15,-21 0-15,1 0 0,-1 0 0,0 0 16,1 0-16,-1 0 0,0 0 0,1 0 15,20 21-15,-20-21 16,-1 0-16,21 0 0,-20 0 0,-1 0 0,0 0 16,1 0-16,-1 0 0,-21 0 15,22 0-15,-22 0 0,0 0 16,0 0-16,0 0 0,0 0 0,1 0 16,-1 0-1,0 0 63,-21-21-62,0-1 0,0 1-16,-21 0 0</inkml:trace>
  <inkml:trace contextRef="#ctx0" brushRef="#br0" timeOffset="28408.04">13356 9038 0,'-21'0'16,"21"21"-16,-21-21 15</inkml:trace>
  <inkml:trace contextRef="#ctx0" brushRef="#br0" timeOffset="28779.82">13271 9059 0,'0'0'16,"22"0"62,-1 0-78,0 0 0,0 0 15,0 0-15,22 0 0,-22 0 16,21 0-16,0 0 0,1 0 16,-43 22-16,21-22 0,21 0 15,22 0-15,-22 0 0,0-22 0,1 22 16,-1 0-16,0 0 0,1 0 0,-22 0 16,21-21-16,-21 21 0,22 0 15,-22 0-15,0 0 0,0 0 0,0-21 16,1 21-16,-22-21 15,-22 21 17,1 0-17,21 21 32,-21-21-47,0 0 16,0 0-16,42 0 0,-42 0 15,0 0-15</inkml:trace>
  <inkml:trace contextRef="#ctx0" brushRef="#br0" timeOffset="29381.48">13441 9144 0,'0'0'0,"-21"0"15,-106 0 1,105 0-16,1 0 16,0 0-16,0 0 0,0 0 15,0 0-15,-1 0 16,1 0-16,21 21 16,-21-21 15,42 0 16,22 0-47,-22 0 0,21 0 15,0 0-15,1 0 0,-1 0 0,22 0 16,-22 0-16,0 0 0,22 0 0,-22 0 16,0 21-16,1-21 0,-1 0 15,0 0-15,1 0 0,-1 0 0,-21 0 16,22 0-16,-1 0 0,-21 0 0,0 0 15,0 0-15,1 0 0,-1 0 16,0 0-16,0 0 0,0 0 0,0 0 16,1 0-1,-22 22 1,-22-22 0,1 0 30,21-22-30,-21 22-16,0 0 0,0 0 16,0 0-16,-1 0 0,1 0 15,-381 22 32</inkml:trace>
  <inkml:trace contextRef="#ctx0" brushRef="#br0" timeOffset="39000.01">10054 10583 0,'-21'0'16,"0"0"-1,0 0 32,42 0 31,0 0-78,0-21 16,-21 0-16,21 21 0,0 0 0,1 21 16,-1-21-16,0 0 0,21 0 0</inkml:trace>
  <inkml:trace contextRef="#ctx0" brushRef="#br0" timeOffset="39191.9">10435 10583 0,'21'0'15,"-42"0"-15,63 0 0,-20 0 0,-1 0 0,21 0 16,-21 0-16,22 0 0,-22 0 16,21 0-16,-21 22 0,22-22 0,-1 0 15,0 0-15,1 0 0,-1 0 16,0 0-16,43 0 0,-43-22 0,1 22 16,41 0-16,-20 0 0,-43 0 0,21 22 15,-21-22-15,1 0 0,20 0 16,0 0-16,-21 0 0,22 0 15,-22 0-15,21 0 0,-21 0 0,22 0 16,-22 0-16,21 0 16,-21 0-16,22 0 0</inkml:trace>
  <inkml:trace contextRef="#ctx0" brushRef="#br0" timeOffset="39251.87">12213 10626 0,'42'0'16,"-84"0"-16,106 0 0,-43 0 0,21 0 0,0 0 15,-20 0-15</inkml:trace>
  <inkml:trace contextRef="#ctx0" brushRef="#br0" timeOffset="39399.78">12742 10647 0,'106'-21'16,"-85"21"-16,0 0 16,22 0-16,20 0 0,1 0 0,-43 0 15,0 0-15,21 0 0,-20 0 0,-44 21 16,44-21-16,20 0 0,0 0 16,1 0-16,-1 0 0,-21 0 0,21 0 15,1 0-15,-1-21 0,0 21 0,1 0 16,-1 0-16,0-21 0</inkml:trace>
  <inkml:trace contextRef="#ctx0" brushRef="#br0" timeOffset="39635.65">13906 10668 0,'22'0'0,"-44"0"0,65 0 16,-22 0-16,0 0 0,21 0 0,-20 0 15,-1 0-15,21 0 0,0 0 0,-20 0 16,20 0-16,21 0 0,-20 0 16,20 0-16,-42 0 0,22 0 0,-22 0 15,0 0-15,21 0 0,1-21 0,-22 0 16,21 21-16,1 0 0,-22 0 15,21 0-15,0 0 0,1 0 16,-1 0-16,-21 0 0,43 0 0,-43 0 16,0 0-16,0 0 0,22 0 15,-22 0-15,21 0 0,-21 0 16,22 0-16,-22 0 0,21 0 0,-21 21 16,22-21-16,-22 0 0,21 0 0,0 0 15,-20-21-15,62 21 0,-41 0 0</inkml:trace>
  <inkml:trace contextRef="#ctx0" brushRef="#br0" timeOffset="40064.83">15769 10626 0,'0'0'0,"21"0"16,22 0-16,-22 0 16,-21-21-16,21 21 0,-21 21 15,21-21-15,21 0 0,1 0 0,-1-21 0,-21 21 16,22 0-16,-1 0 0,0 0 16,1 0-16,-1 0 15,0 0-15,1-22 0,-1 22 0,0 0 16,-21 22-16,22-22 0,-1 0 0,0 0 15,1 0-15,-22 0 0,21 0 16,1 0-16,-22 0 0,21 0 0,0 0 16,1 0-16,-1 0 0,0 0 0,-20 0 15,20 0-15,-21 0 0,21 0 16,-20 0-16,20 0 0,-21 0 0,21 0 16,-20 0-16,20 0 0,-21 0 0,21 0 15,-20 0-15,-1 0 0,21 0 16,-21 0-16,22 0 0,-22 0 0,21 0 15,0 0-15,-20 0 16,20 0-16,0 0 0,-21 0 0,22 0 16,-1 0-16,-21 0 0,22 0 0,-22 0 15,0 0-15,21 0 0,-21 0 16,1 0-16,-1 0 0,0 0 16,0 0-16,-42-22 62,0 22-62,-22-21 0,1 0 16,0 0-16</inkml:trace>
  <inkml:trace contextRef="#ctx0" brushRef="#br1" timeOffset="50172.6">13356 2286 0,'-21'0'15,"0"0"1,0 0-16,-1 0 16,1 0-16,0 0 15,0 0-15,42 0 78,0 0-78,0 0 16,1 0-16,-1 0 0,0 0 16,0 21-16,0-21 0,0 0 0,1 0 15,-1 0-15,0 0 0,21 0 16,-21 0-16,1 0 0,-1 0 0,21 21 16,-21-21-16,0 0 0,1 0 15,20 0-15,-21 0 0,0 0 0,22 0 16,-22 0-16,21 0 0,0 0 15,-20 0-15,20 22 0,0-22 16,1 0-16,-22 0 0,21 0 0,0 0 16,1 0-16,-1 0 0,-21 0 15,22 0-15,-1 0 0,-21 0 0,21 0 16,-20 0-16,20 0 0,-21 0 0,21 0 16,-20 0-16,20 0 0,-21 0 15,21 0-15,1 0 0,-22 21 0,21-21 16,1 0-16,-1 0 0,0 0 15,1 0-15,20 0 0,-21 0 0,1 0 16,20 0-16,-20 0 0,20 0 16,-21 0-16,1 0 0,20 0 15,-20 0-15,-1 0 0,0 0 0,1 0 16,20 0-16,-21 0 0,1 0 16,-1 0-16,0 0 0,1 0 0,-1 0 15,0 0-15,1 0 0,20 0 16,-20 0-16,-1 0 0,0 0 0,1 0 15,-1 0-15,0 0 0,1 0 16,-1 0-16,0 0 0,-21 0 0,22-21 16,-1 21-16,-21 0 0,22 0 15,-22 0-15,21 0 0,0 0 0,-20 0 16,20-22-16,0 22 0,-21 0 16,22 0-16,-1 0 0,-21 0 15,22 0-15,-1 0 0,0 0 0,-21 0 16,22 0-16,-1 0 0,0 0 0,1-21 15,-1 21-15,0 0 0,-20 0 16,20 0-16,0 0 0,1 0 0,-1 0 16,0-21-16,1 21 0,-1 0 15,0 0-15,1 0 0,20 0 0,-21-21 16,1 21-16,-1 0 0,0 0 16,1 0-16,-1 0 0,22 0 0,-22 0 15,0-21-15,22 21 0,-22 0 0,22 0 16,-22 0-16,0 0 15,22 0-15,-22 0 0,22-21 0,-22 21 16,21 0-16,-20 0 0,20 0 16,-20 0-16,20-22 0,-21 22 0,1 0 15,20 0-15,1 0 0,-1 0 16,-20 0-16,20 0 0,1 0 0,20 0 16,-20 0-16,-1 0 0,1 0 0,-1 0 15,1 0-15,-22 0 0,22 0 16,-22 0-16,21 0 0,-20 0 0,-1 0 15,0 0-15,1 0 0,-1 0 16,0-21-16,-20 21 0,20 0 0,0 0 16,-21 0-16,22 0 15,-22 0-15,0 0 0,0 0 0,0 0 16,-42 0 15,0 0-15,0 0-16,-21 0 0,-1 0 15,1 0-15,0 0 0,-22 0 0,1 0 16,-1 0-16</inkml:trace>
  <inkml:trace contextRef="#ctx0" brushRef="#br1" timeOffset="51347.69">7874 2286 0,'0'0'15,"0"21"-15,-21-21 0,0 0 0,-1 0 16,1 0-16,0 0 0,0 0 16,0 0-16,0 0 15,-1 0-15,44 0 63,-1 0-48,21 0-15,-21 0 0,22 0 16,-1 0-16,0 0 0,1 0 0,20 0 16,-21 0-16,22 0 0,-1 0 15,1 0-15,-1 0 0,22 0 0,-21 0 16,20 0-16,1 0 0,-22 0 0,22 0 15,0 0-15,-1 0 0,1-21 16,0 21-16,-1 0 0,1 0 0,0 0 16,-1 0-16,22 0 15,-21 0-15,21 0 0,-22 0 0,22 0 16,-21-21-16,0 21 0,-1 0 0,1 0 16,0 0-16,-22 0 0,22 0 15,-22 0-15,22 0 0,-22-21 0,22 21 16,-21 0-16,-1 0 0,1 0 15,-1-21-15,1 21 0,-1 0 0,-21 0 16,22 0-16,-22 0 0,1 0 0,-22-22 16,21 22-16,-21 0 0,0 0 15,1 0-15,-1 0 0,0 0 0,0 0 16,0 0 15,0 0-31,1 0 31,-1 0-31,-21-21 32,-21 21-17,-1 0 1,22-21-16</inkml:trace>
  <inkml:trace contextRef="#ctx0" brushRef="#br1" timeOffset="57733.01">13737 8975 0,'0'0'0,"21"0"62,-21 21-46,-21-21-1,0 0 1,21 21-16,-21-21 0,0 0 0,-1 21 16,1-21-16,0 0 15,0 0-15,0 0 0,0 0 16,-1 21-16,1-21 0,0 0 16,0 0-16,0 0 15,0 0-15,-1 0 0,1 0 16,0 0-16,0 0 0,0 0 15,0 0-15,-1 0 0,1 0 16,0-21-16,0 21 0,0 0 0,0-21 16,-1 21-16,1-21 0,0 0 15,0 21-15,0-21 0,0 21 16,21-22-16,-22 22 0,1-21 16,21 0-16,-21 0 15,0 21-15,21-21 0,-21 21 0,21-21 16,0-1-16,0 1 15,0 0-15,0 0 0,0 0 16,0 0-16,0-1 16,0 1-16,0 0 15,0 0-15,21 0 0,0 0 16,0 21-16,-21-22 16,0 1-16,21 21 0,1-21 0,-22 0 15,21 0-15,0 21 0,-21-21 16,21-1-16,0 1 15,0 0-15,1 0 0,-1 0 16,0 21-16,-21-21 0,21-1 16,0 22-16,0-21 0,1 0 0,-1 21 15,0-21-15,0 21 0,0 0 0,0-21 16,1 21-16,-1 0 0,0-21 16,0 21-16,0 0 0,0 0 0,1-22 15,-1 22-15,0 0 0,0 0 16,0 0-16,0 0 0,1 0 0,-1 0 15,0 0-15,0 0 0,0 0 0,22 0 16,-22 0-16,0 0 16,0 0-16,0 0 0,0 0 0,1 0 15,-1 0-15,0 0 0,0 22 16,0-1-16,22-21 0,-22 21 0,0-21 16,0 21-16,0-21 0,0 21 15,1-21-15,-1 21 0,0 1 0,0-22 16,0 21-16,0 0 0,1-21 0,-1 21 15,0 0-15,0 0 16,0 1-16,0-22 0,-21 21 0,22-21 16,-1 21-16,-21 0 0,21 0 15,0-21-15,-21 21 16,21 1-16,-21-1 0,0 0 16,21 0-16,-21 0 0,0 0 15,0 1-15,0-1 16,0 0-16,0 0 0,0 0 0,0 0 15,0 1-15,0-1 0,0 0 16,0 0-16,-21 0 0,0 0 0,21 1 16,-21-1-16,0 0 0,21 0 0,-21 0 15,-1 0-15,1-21 0,0 22 16,0-1-16,0 0 0,0-21 0,-1 21 16,-20 0-16,21-21 0,0 21 15,-22-21-15,22 22 0,-21-22 0,21 21 16,-22-21-16,22 0 0,0 21 15,-21-21-15,21 0 0,-1 21 16,-20-21-16,21 0 0,0 21 0,-22-21 16,22 0-16,-21 0 0,21 0 0,-22 0 15,22 0-15,0 0 0,-21 0 16,-1 0-16,22 0 0,0 0 0,-21 0 16,21 0-16,-22 0 0,22 0 0,0 0 15,-21 0-15,20-21 0,1 21 16,0 0-16,-21-21 0,21 21 0,-22-21 15,22 21-15,-21-21 0,21 21 0,-1-22 16,-20 22-16,21-21 0,0 21 16,0-21-16,-1 21 0,1-21 15,0 0-15,21 0 16,-21-1-16,0 1 0,21 0 16,-21 21-16,21-21 0,0 0 0,0 0 15,0-1-15,0 1 16,0 0-16,0-21 0,0 21 0,0-1 15,0 1-15,0 0 0,0 0 16,0 0-16,0 0 0,0-1 0,21 1 16,0 21-16,-21-21 0,21 0 15,0 21-15,-21-21 0,21 21 16,1-21-16,-1-1 0,0 22 0,-21-21 0,21 21 16,0-21-16,0 21 15,1-21-15,-1 0 0,0 21 0,-21-21 16,42 21-16,-21-22 0,1 22 15,-1-21-15,0 21 0,21 0 0,-21-21 16,1 21-16,-1 0 0,21-21 0,-21 21 16,0 0-16,22 0 0,-22-21 15,21 21-15,-21-21 0,1 21 0,20 0 16,-21 0-16,0 0 0,0 0 16,22-22-16,-22 22 0,0 0 0,0 0 15,22 0-15,-22 0 0,0 0 16,21 0-16,-21 0 0,1 0 0,20 0 15,-21 22-15,21-22 0,-20 0 16,20 0-16,-21 21 0,21-21 16,-20 21-16,20-21 0,-21 0 0,0 21 15,22-21-15,-22 0 0,0 21 16,0-21-16,0 21 0,0-21 0,-21 22 16,22-22-16,-1 21 0,0-21 0,-21 21 15,0 0-15,21-21 0,0 21 16,-21 0-16,0 1 0,0-1 15,21-21-15,-21 21 0,0 0 0,0 0 16,0 0-16,0 1 16,0-1-16,0 0 0,0 0 15,-21 0-15,0 0 16,21 1-16,0-1 0,-21-21 0,0 21 16,0 0-16,-1 0 0,1 0 0,0 1 15,0-1-15,0-21 0,0 21 16,-22 0-16,22 0 0,0-21 0,0 21 15,0 1-15,-1-22 0,-20 21 0,21-21 16,0 21-16,0-21 16,-1 21-16,1-21 0,0 0 0,0 21 0,-21-21 15,20 0-15,1 21 0,-21-21 16,21 0-16,-22 22 0,22-22 16,-21 0-16,0 0 0,20 21 0,-20-21 0,21 0 15,-21 0-15,20 0 16,-20 0-16,21 0 0,0 0 0,0 0 15,-1 0-15,1 0 0,0 0 0,-21 0 16,21 0-16,-1-21 0,1 21 16,-21 0-16,21-22 0,-22 22 0,22-21 15,0 0-15,-21 21 0,21-21 16,-1 21-16,1-21 0,0 0 0,0-1 16,0 1-16,21 0 0,0 0 0,0 0 15,-21 0-15,21-22 16,0 22-16,-22 0 0,22 0 0,0-22 15,0 22-15,0 0 0,0 0 16,0 0-16,0 0 0,22-1 0,-1 1 16,-21 0-16,21 0 0,0 21 0,0-21 15,0 0-15,1-1 0,-1 1 16,21 0-16,-21 0 0,0 21 0,22-21 16,-22 0-16,21 21 0,1-22 15,-22 1-15,21 21 0,0-21 0,1 21 16,-22 0-16,21-21 0,1 21 0,-1 0 15,-21 0-15,21-21 0,1 21 16,-1 0-16,0 0 0,1 0 16,-1 0-16,-21 0 0,22-21 15,-1 21-15,0 0 0,-21 0 0,22 0 16,-22 0-16,21 0 0,-21 0 0,1 21 16,-1-21-16,0 21 0,0 0 15,21 43 1,-20-43-16,-22 0 15,0 0 1,0-42 31,0 0-47,-22 0 16</inkml:trace>
  <inkml:trace contextRef="#ctx0" brushRef="#br1" timeOffset="59935.81">2646 2561 0,'-21'0'16,"42"0"-16,-64 0 0,22 0 0,0 0 16,0 0-16,0 0 15,42 0 16,0 0-31,0 0 16,22 0-16,-22 0 0,21-21 16,0 21-16,1 0 0,20 0 0,1 0 15,-1 0-15,1-21 0,20 21 16,1 0-16,0 0 0,21-21 16,21 21-16,-22 0 0,22 0 15,-21-21-15,42 21 0,-21-22 0,22 22 16,-1 0-16,0 0 0,21 0 15,-21 0-15,1 0 0,-1 0 0,-21 0 16,0 0-16,0 0 0,0 0 16,-21-21-16,-1 21 0,-20-21 0,0 21 15,-1 0-15,-20 0 0,-1-21 16,-20 21-16,-1 0 0,-21 0 0,22-21 16,-22 21-16,0 0 15,-42 21 32,0 0-47,-1-21 0,1 21 16</inkml:trace>
  <inkml:trace contextRef="#ctx0" brushRef="#br1" timeOffset="60911.9">1524 3027 0,'0'-21'16,"-21"21"15,0 0-31,-1 0 16,1 0-16,0 21 0,0 0 15,-21 0-15,20 0 0,-20 1 16,21 20-16,-21-21 0,20 21 0,1 1 16,-21-1-16,42 0 0,-21 1 15,21-1-15,0 0 0,0-20 16,0-1-16,0 21 0,21-21 0,0-21 15,0 21-15,0 1 0,1-22 16,20 0-16,-21 0 0,21 0 0,-20 0 16,20 0-16,0 0 0,1-22 15,-1 1-15,0 0 0,-21 0 16,22 0-16,-1 0 0,-21-22 16,0 22-16,1-21 0,-1 21 15,-21-22-15,0 1 0,0 21 0,0-22 16,-21 1-16,-1 21 0,-20 0 15,21 0-15,-21-1 0,20 1 0,-20 21 16,0 0-16,-1 0 0,22 0 16,-21 0-16,21 0 0,-22 0 15,22 21-15,0-21 0,0 22 0,0-1 16,21 0-16,-21 0 16,21 0-16,0 0 15,0 1-15,21-22 0,0 0 16,0 0-1,0 0-15,22 0 0,-22 0 0</inkml:trace>
  <inkml:trace contextRef="#ctx0" brushRef="#br1" timeOffset="61256.7">2053 2815 0,'0'0'16,"0"21"15,0 1-31,-21-1 0,0 0 0,21 0 16,-21 21-16,21 1 0,0-22 16,-22 21-16,1 1 0,21-1 0,-21 0 15,21 1-15,0-1 0,0 0 16,-21 1-16,21-1 0,-21-21 15,21 21-15,0-20 0,-21-1 0,21 0 16,0 0-16,0 0 0,0 0 16,0 1-16,21-22 47,0-22-47,-21 1 15,21 0-15,0 0 0,0 0 0</inkml:trace>
  <inkml:trace contextRef="#ctx0" brushRef="#br1" timeOffset="61900.35">2646 3260 0,'0'0'0,"0"-21"0,0-1 16,0 1-16,0 0 15,0 0-15,-21 21 16,-1 0-16,1 0 0,0 0 16,-21 0-16,21 0 15,-1 0-15,1 21 0,-21-21 0,21 21 16,-22 0-16,22 1 0,-21 20 16,21-21-16,-22 21 0,22-20 0,0 20 15,0-21-15,0 0 0,21 22 16,-21-22-16,21 0 0,0 0 0,0 0 15,0 0-15,0 1 16,21-22-16,0 0 0,0 0 16,0 0-16,0 0 0,1 0 15,-1 0-15,0 0 0,21-22 16,-21 22-16,1-21 0,20 0 0,-21 0 16,21 0-16,-20-22 0,20 22 15,-21-21-15,0 0 0,22-1 0,-22 1 16,0 0-16,0-1 0,0 1 15,0 0-15,1-1 0,-22 1 0,0 0 16,21 20-16,-21 1 0,21 0 16,-21 0-16,0 0 0,0 0 0,-21 42 47,0 0-47,21 21 15,-22-21-15,22 22 0,-21-22 0,0 21 16,21 22-16,-21-22 0,21 0 15,-21 1-15,21-1 0,-21 22 0,21-22 16,0-21-16,0 21 0,-22-20 16,22 20-16,0-21 0,0 0 0,0 0 15,0 1-15,22-22 16,-1 0-16,0 0 0,0 0 16,0 0-16,0 0 0,1-22 15,-1 1-15,21 0 0,-21 0 0,22 0 16,-22 0-16,21-22 0</inkml:trace>
  <inkml:trace contextRef="#ctx0" brushRef="#br1" timeOffset="62229.16">3916 2794 0,'0'0'0,"0"-21"0,0 0 0,-21 21 31,-1 21-15,1 0-16,0 21 0,0-20 0,0 20 15,0 0-15,-22 1 0,22-1 16,-21 21-16,-1-20 0,1 20 16,0 1-16,-1-1 0,-20 1 0,21-1 15,-1 1-15,22-22 0,-21 0 16,21 1-16,-22-1 0,22-21 0,0 22 15,21-22-15,-21 0 0,21 0 16,-21 0-16,21 0 0,-22-21 0,22 22 16,0-44 15,0 1-31,0 0 0,0 0 0,22 0 16</inkml:trace>
  <inkml:trace contextRef="#ctx0" brushRef="#br1" timeOffset="62961.74">4085 3175 0,'0'0'0,"-21"21"32,42-21-1,0 0-31,0 0 0,1 0 15,-1 0-15,0 0 0,0 0 16,21-21-16,-20 0 0,20 21 16,0-21-16,-21 0 0,22 21 15,-22-22-15,21 1 0,-21 0 0,1 0 16,-22 0-16,0 0 16,0-1-16,0 1 0,-22 0 15,1 21-15,0 0 0,-21 0 16,21 0-16,-22 0 0,22 0 0,-21 21 15,-1-21-15,22 21 0,-21 1 16,21-1-16,-22 21 0,22-21 0,0 0 16,0 22-16,0-22 0,21 21 15,0-21-15,0 1 0,0-1 0,0 0 16,0 0-16,21 0 0,0 0 16,0-21-16,0 22 0,1-22 15,-1 0-15,0 0 0,0 0 0,0 0 16,0 0-16,22 0 0,-22 0 15,0 0-15,0 0 16,-21-22-16,-21 22 16,-21 0-16,21 0 15,-1 0-15,-20 0 0,21 22 16,0-1-16,-22-21 0,22 21 0,-21 0 16,21 0-16,0 0 0,-1 1 15,1-1-15,0 0 0,21 0 0,0 0 16,0 0-16,0 1 15,0-1-15,21-21 16,0 21-16,1-21 0,-1 0 0,0 0 16,0 0-16,21 0 0,-20 0 15,-1 0-15,0 0 0,21-21 0</inkml:trace>
  <inkml:trace contextRef="#ctx0" brushRef="#br1" timeOffset="63204.68">4593 3260 0,'0'0'0,"21"0"0,0 0 31,-21 21-31,22 0 16,-22 0-16,21 0 0,0 1 0,-21-1 15,0 0-15,21-21 0,0 21 16,-21 0-16,0 0 0,0 1 0,21-22 15,-21 21-15,0 0 16,22-21 15</inkml:trace>
  <inkml:trace contextRef="#ctx0" brushRef="#br1" timeOffset="63452.56">4889 3217 0,'0'-21'16,"-21"21"0,0 21-16,-21-21 15,21 22-15,-1-1 0,-20 0 16,21 0-16,-21 21 0,20-20 0,-20 20 16,21-21-16,-21 0 0,20 22 15,1-22-15,0 0 0,0 0 0,0 0 16,21 0-16,-21 1 0,21-1 15,21-21 1,0 0-16,0 0 16,21 0-16,-20 0 15,-1-21-15</inkml:trace>
  <inkml:trace contextRef="#ctx0" brushRef="#br1" timeOffset="63800.36">5207 3175 0,'-21'0'16,"0"0"-1,-1 21 1,22 0-16,-21 1 0,21 20 16,0-21-16,0 21 0,0 1 15,0-1-15,-21 22 0,21-22 0,0 0 16,0 22-16,-21-22 0,21 22 0,0-1 15,-21 1-15,21-1 0,-21 1 16,-1-1-16,1 1 0,21 20 0,-21-20 16,0-1-16,0-20 0,0 20 15,-1 1-15,22-22 0,0 0 16,-21 1-16,21-1 0,0-21 0,-21 21 16,21-20-16,0-1 15,21-42 1,0 21-16,-21-22 0,22-20 15,-1 21-15,-21 0 0,0-22 16,21 1-16,0 0 0</inkml:trace>
  <inkml:trace contextRef="#ctx0" brushRef="#br1" timeOffset="64144.18">5059 3471 0,'0'0'0,"0"-21"0,-21 0 0,21 0 0,0 0 15,0 0-15,0-1 0,0 1 0,0 0 16,0 0-16,21 0 16,0 0-16,0 21 0,0-22 0,0 22 15,22 0-15,-22 0 0,21 0 16,-21 0-16,1 0 0,20 0 0,-21 0 16,0 0-16,0 0 0,1 22 15,-22-1-15,21 0 0,-21 0 0,0 21 16,0-20-16,-21-1 0,-22 0 15,22 21-15,0-21 0,-21 1 0,-1-1 16,22 0-16,-21 0 16,21 0-16,-1-21 0,1 21 0,0-21 0,42 0 62,-21-21-62,21 21 16,1-21-16,-1 21 0</inkml:trace>
  <inkml:trace contextRef="#ctx0" brushRef="#br1" timeOffset="64408.05">5588 3196 0,'0'21'16,"0"1"-1,0-1-15,-21 0 0,21 0 0,0 0 16,0 0-16,-21 1 0,21-1 0,0 0 16,-22 0-16,22 0 0,0 0 15,0 1-15,-21-1 0,21 0 16,0-42 31,0 0-32,0-1-15,0 1 0</inkml:trace>
  <inkml:trace contextRef="#ctx0" brushRef="#br1" timeOffset="64564.25">5524 3112 0,'22'0'63</inkml:trace>
  <inkml:trace contextRef="#ctx0" brushRef="#br1" timeOffset="65000.51">5651 3260 0,'22'-21'31,"-1"21"-15,0 0-16,0 0 0,0 0 16,0 0-1,1 0-15,-1 0 0,-21 21 16,21 0-16,-21 0 0,21 21 15,-21-20-15,21-1 0,-21 0 16,0 0-16,0 0 0,0 0 16,0 1-16,0-1 0,0 0 0,0 0 15,-21-21-15,21 21 16,-21-21 0,21-21-1,0 0-15,0 0 0,0 0 16,0-1-16,21 1 0,-21 0 0,21-21 15,-21 21-15,21-1 16,1 1-16,-22 0 0,21 0 0,0 0 16,0 0-16,0 21 15,0 0-15,1-22 0,-1 22 16,0 0 0,0 0-16</inkml:trace>
  <inkml:trace contextRef="#ctx0" brushRef="#br1" timeOffset="65341">6117 3344 0,'0'0'0,"21"0"0,43 0 31,-43 0-31,0 0 16,0-21-16,0 21 15,1-21-15,-1 0 0,0 21 0,0-21 16,0 21-16,0-21 0,1-1 15,-22 1-15,21 0 0,-21 0 16,-21 21 0,-1 0-16,1 0 15,-21 0-15,21 21 0,0-21 0,-1 21 16,1 0-16,0 1 16,0-1-16,0 0 0,21 0 0,0 0 15,-21 0-15,21 1 0,0-1 16,0 0-16,0 0 0,0 0 0,21 0 15,0-21-15,0 22 16,0-22-16,0 0 0,1 0 16,-1 0-16,21 0 0,-21 0 0,22 0 15,-1 0-15,-21-22 0,21 22 16</inkml:trace>
  <inkml:trace contextRef="#ctx0" brushRef="#br1" timeOffset="65868.67">6985 3175 0,'0'0'0,"0"-21"0,0-21 31,-21 42-31,0 0 16,-1 0-16,1 0 0,0 0 0,0 0 16,0 0-16,0 21 0,-1-21 15,1 21-15,0 0 0,0 0 0,0 0 16,0 22-16,-1-22 0,22 0 15,-21 0-15,21 0 0,-21 1 0,21-1 16,0 0-16,0 0 0,0 0 16,0 0-16,0 1 15,21-22-15,0 0 0,1 0 16,-1 0-16,0 0 0,0 0 16,0 0-16,0-22 0,22 22 0,-22-21 15,0 0-15,0 0 0,0 0 16,1-22-16,20 22 0,-21-21 0,0 0 15,0-1-15,1 1 0,-1 0 16,0-1-16,0 1 0,0 0 0,0-1 16,1 1-16,-22 0 0,21-1 15,-21 1-15,21 21 0,-21-22 0,0 22 16,0 0-16,0 42 31,0 0-31,-21 1 0,21 20 0,-21 0 16,-1 1-16,1-1 0,0 0 15,0 22-15,0-22 0,21 0 0,-21 22 16,21-22-16,0 1 0,0-1 16,0 0-16,0 1 0,0-22 0,21 0 15,0 21-15,21-42 0,-21 21 0,22 1 16,-22-22-16,21 0 0,1 0 16,-1 0-16,0 0 0,1 0 0</inkml:trace>
  <inkml:trace contextRef="#ctx0" brushRef="#br1" timeOffset="93032.62">13420 9102 0,'0'0'0,"-22"0"0,1 0 16,0 0-16,0 21 0,0-21 0,0 0 15,-1 0-15,1 0 0,0 0 16,-21 0-16,21 0 0,-22 21 0,22-21 15,-21 0-15,21 0 0,-1 0 0,1 0 16,0 0-16,0 0 0,0 21 16,0-21-1,-1 0-15,44 0 63,-1 0-63,0 0 0,0 0 0,21 0 15,-20 0-15,20 0 0,0 0 0,-21 0 16,22 0-16,-1 0 0,0 0 16,1 0-16,-1 0 0,22 0 0,-22 0 15,0 0-15,1 0 0,-22 0 0,21 0 16,0 0-16,1 0 0,-1 0 16,0 0-16,1 0 0,-1 0 15,-21 0-15,22 21 0,20-21 16,-21 0-16,1 0 0,-1 0 0,0 0 15,-20 0-15,20 0 0,0 0 0,1 0 16,-22 0-16,21 0 0,-21 0 16,0 0-16,22 0 0,-22-21 0,0 21 15,0 0-15,0 0 0,-21-21 0,22 21 16,-1-21-16,-21 0 16,0 0-16,0-1 15,0 1 1,0 0-16,0 0 0,0 0 15,0 0-15,0-1 16,0 1-16,-21 21 16,21-21-16,0 0 0,0 0 15,0 0-15,0-1 0,0 1 16,0 0-16,0 0 16,0 0-16,0 0 15,-22 21-15,22-22 16,0 1-16,-21 0 15,0 21-15,0-21 16,21 0-16,0 0 16,-21 21-16,21-22 0,-21 1 0,-1 0 15,1 21-15,21-21 16,-21 21-16,0-21 0,0 0 16,0 21-16,-1 0 0,1-22 15,0 22-15,0 0 0,0 0 16,-22 0-16,22-21 0,0 21 0,-21 0 15,-1 0-15,22 0 0,-21 0 16,0 0-16,-1 0 0,1 0 0,21 0 16,-22 0-16,1 0 0,21 0 15,-21 0-15,20 0 0,-20 0 16,0 0-16,21 0 0,-22 0 0,1 0 0,21 0 16,-22 0-16,22 0 0,-21 0 15,21 21-15,-22-21 0,22 0 16,0 0-16,0 22 0,-21-22 15,20 0-15,1 21 0,0-21 0,0 21 16,0-21-16,0 21 0,-1-21 0,1 21 16,0-21-16,0 21 0,21 1 15,-21-22-15,0 21 0,21 0 16,-22 0-16,22 0 16,0 0-16,0 1 0,0 20 15,0-21-15,0 0 0,22 0 0,-1 1 16,0 20-16,-21-21 15,0 0-15,21 0 0,0 1 0,-21-1 16,21 0-16,-21 0 0,0 0 16,0 0-16,22-21 0,-22 22 0,0-1 15,0 0-15,0 0 0,0 0 16,0 0 0,0-42 30,0 0-30,0 0 0,0 0-16,0 0 0,0-22 0,0 22 15,0-21-15,0 21 0,0-22 16,0 1-16,0 0 0,0-1 0,0 22 16,0-21-16,0-1 0,21 1 0,-21 21 15,21 0-15,-21-22 0,21 22 16,-21 0-16,21 0 0,-21 0 0,21 0 15,1-1-15,-1 1 16,0 21-16,0-21 0,0 0 16,0 21-16,1 0 0,20 0 15,-21-21-15,0 21 0,0 0 16,22 0-16,-1 0 0,-21 0 16,22 0-16,-1 0 0,0 0 15,1 0-15,-1 0 0,0 0 0,1 0 16,20 0-16,-21 0 0,22 0 0,-1 0 15,1 0-15,-1 21 0,1-21 16,-22 0-16,22 0 0,-22 21 0,0 0 16,1-21-16,-1 0 0,-21 21 15,22-21-15,-22 22 0,0-22 0,0 21 16,-21 0-16,21-21 16,-21 21-16,0 0 0,0 0 15,0 1-15,0-1 0,0 0 16,0 0-16,0 0 15,0 0-15,0 1 0,0-1 16,0 0-16,0 0 0,0 0 16,-21 0-16,0 1 15,21-1-15,-21 0 0,0-21 16,-1 0-16,22 21 0,-21 0 16,0-21-16,0 21 15,0-21-15,0 0 16,-1 0-16,1 22 0,0-22 15,-21 0-15</inkml:trace>
  <inkml:trace contextRef="#ctx0" brushRef="#br1" timeOffset="95868.62">9842 11430 0,'-21'0'16,"21"21"30,0 0-14,0 1-32,0-1 15,0 0 1,21-21 0,1 0-16,-22 21 0,21-21 0,0 0 15,0 21-15,0-21 16,0 0-16,1 0 15,-1 0-15,0 0 0,0 0 16,0 0-16,0 0 16,1 0-16,-1 0 15,0-21-15,0 21 0,0 0 16,0-21 0,1 21-16,-1 0 0,-21-21 15,21 21-15,0 0 0,0-21 16,0 21-16,1-22 0,20 22 15,-21 0-15,0-21 0,0 21 0,22 0 16,-22-21-16,21 21 0,1 0 16,-22 0-16,21-21 0,0 21 0,-20 0 15,20 0-15,0 0 0,1-21 0,-1 21 16,0 0-16,1 0 0,-1 0 16,0 0-16,1-21 0,-1 21 0,0 0 15,1 0-15,-1 0 0,0-22 16,1 22-16,-1 0 0,0-21 15,1 21-15,20 0 0,-21 0 0,22 0 16,-22 0-16,22 0 0,-1 0 0,1 0 16,-1 0-16,1 0 0,-1 0 15,1 0-15,-1 0 0,1 0 0,-22 0 16,22 0-16,-22 0 0,21 0 16,-20 0-16,-1 0 0,22 0 0,-22 0 15,0 0-15,1 0 0,20 0 0,-21 21 16,1 1-16,-1-22 0,22 0 15,-22 21-15,0-21 0,22 0 0,-22 21 16,22-21-16,-22 0 0,0 21 16,1-21-16,-1 0 0,0 21 15,1-21-15,-1 0 0,-21 21 0,21-21 16,-20 22-16,20-22 0,-21 0 0,0 21 16,0-21-16,1 0 0,-1 0 15,0 21-15,0-21 0,0 21 16,0-21-16,-21 21 0,22-21 15,-22 21 1,21-21-16,-21 22 16,21-22 77,0-22-93,0 1 16,0 0-16,1 21 16,-1-21-16,0 21 0,-21-21 0,21 21 15,21-21-15,-20 21 0,-1 0 16,0-22-16,21 1 0,-21 21 0,22 0 16,-22 0-16,21-21 0,-21 21 0,22 0 15,-22 0-15,21 0 0,1 0 16,-22 0-16,21 0 0,0 0 15,1 0-15,-1 0 0,0 0 0,1 0 16,20 0-16,-20 0 0,-1 0 16,21 0-16,-20 0 0,20 0 0,-20 0 15,20 0-15,-21 0 0,22 0 16,-1 0-16,-20 0 0,20 0 0,-20 0 16,20 0-16,-21 0 0,1 0 0,-1 0 15,0 0-15,22 0 0,-22 0 16,1 0-16,-1 21 0,0-21 0,1 0 15,-1 0-15,0 21 0,1-21 0,-1 0 16,-21 0-16,21 22 0,1-22 16,-22 0-16,21 21 0,-21-21 15,22 0-15,-22 21 0,21-21 0,-21 0 16,22 21-16,-22-21 0,0 21 16,21-21-16,-20 0 0,20 0 0,-21 21 15,21-21-15,-20 0 0,20 0 16,-21 22-16,21-22 0,-20 0 0,-1 0 15,0 0-15,21 0 0,-21 0 0,1 0 16,20 0-16,-21 0 0,21 0 16,-20 0-16,20 0 0,-21 0 0,21 0 15,1 0-15,-22 0 0,21 0 16,-21 0-16,1 0 0,-1 0 0,21 0 16,-21 0-16,0 0 15,1 0-15,-22-22 16,21 22 15,-21-21 16,-21 21-31,-1 0-16</inkml:trace>
  <inkml:trace contextRef="#ctx0" brushRef="#br1" timeOffset="116704.52">1630 10541 0,'0'0'0,"21"-21"16,-21 0-16,0 0 0,0-1 15,0 1-15,0 0 0,0 0 16,0 0-16,0 0 16,-21 21-1,21-22-15,-21 22 16,21 22 0,0-1-16,0 0 0,-22 0 15,22 21-15,0 1 0,-21-22 0,21 21 16,0 22-16,0-22 0,-21 0 15,0 1-15,0 20 0,21-20 16,-21 20-16,-1 1 0,22-1 16,-21 1-16,0-1 0,0 22 0,21-1 15,-21-20-15,0 21 0,-1-22 16,22 22-16,-21-1 0,21 1 0,-21-21 16,21 20-16,0 1 0,0 0 15,0-1-15,0 1 0,0-22 0,0 22 16,0 0-16,0-1 0,0 1 15,0 0-15,0-1 0,-21 1 0,21-21 16,0 20-16,0-20 0,0-1 16,0 22-16,0-22 0,0 1 15,0-1-15,0 1 0,0-1 16,0 1-16,0-1 0,0 1 16,-21-22-16,21 22 0,0-22 0,0 0 15,0-20-15,0 20 0,0-21 16,0 0-16,0-42 31,0 0-31,0 0 0,21-22 0,0-20 16,-21-1-16,21-20 0,0-1 15,1 0-15</inkml:trace>
  <inkml:trace contextRef="#ctx0" brushRef="#br1" timeOffset="118164.49">1587 10605 0,'0'0'0,"-21"0"0,0-22 15,0 22 1,0-21 0,21 0-1,0 0-15,0 0 16,21 21-16,0-21 0,0 21 16,0-22-16,1 22 0,-1-21 15,0 21-15,0 0 0,21-21 0,-20 21 16,20 0-16,-21-21 0,21 0 15,1 21-15,-1 0 0,0-21 0,1 21 16,20-22-16,1 22 0,20-21 16,1 21-16,0 0 0,-1-21 0,1 0 15,0 21-15,-1 0 0,1 0 16,0-21-16,-1 21 0,-20 0 16,21 0-16,-1 0 0,1 0 0,21 0 15,-22 0-15,1 0 0,21 0 16,-21-21-16,20 21 0,-20 0 0,21 0 15,0-22-15,0 22 0,-1 0 16,-20-21-16,21 21 0,0 0 0,-22 0 16,1 0-16,-21-21 0,20 21 15,-20 0-15,-22 0 0,22 0 0,-22 0 16,0-21-16,1 21 0,-1 0 16,0-21-16,1 21 0,-1 0 15,0 0-15,-21 0 0,22 0 0,-22 0 0,21 0 16,-21 0-16,1 0 0,-1 0 15,0 0-15,0 0 16,0 0-16,-21 21 0,0 0 16,21 0-1,-21 0-15,0 1 0,0-1 16,0 0-16,0 0 0,0 0 16,0 22-16,22-1 0,-22-21 0,0 21 15,0 1-15,0-1 0,0 0 0,0 1 16,0-1-16,0 22 0,0-22 15,0 0-15,0 1 0,0-1 0,0 21 16,0-20-16,0-1 0,0 22 16,0-22-16,0 21 0,0 1 15,0-22-15,0 22 0,0-22 0,0 22 16,0-22-16,0 21 0,0-20 16,0-1-16,21 22 0,-21-22 0,0 0 15,21 22-15,-21-22 0,0 22 0,0-22 16,0 21-16,0 1 0,0-22 15,0 22-15,0-22 0,0 0 0,0 22 16,0-22-16,0 1 0,0 20 16,0-21-16,0 22 0,0-22 0,-21 22 15,21-22-15,-21 22 0,21-22 0,-22 21 16,22-20-16,-21 20 0,21-20 16,0-1-16,-21 0 0,0 22 15,0-22-15,21 0 0,-21 1 0,21-1 16,0 0-16,-22 1 0,1-22 15,21 21-15,0-21 0,0 22 0,-21-22 16,21 0-16,-21 0 0,21 0 0,-21 1 16,0-1-16,-1-21 15,1 21-15,0-21 16,0 0-16,0 21 0,0-21 0,-22 21 16,22-21-16,0 0 0,-21 0 15,20 21-15,-20-21 0,0 0 0,21 0 16,-22 22-16,-20-22 0,20 0 15,-20 0-15,21 0 0,-22 21 16,-21-21-16,22 0 0,-22 0 0,1 0 16,-1 0-16,21 0 0,-20 0 15,-1 21-15,0-21 0,1 0 0,-1 0 16,0 0-16,1 0 0,-22 0 0,21 0 16,-21 0-16,22 0 0,-22 0 15,0 0-15,0 0 0,0 0 0,1 0 16,-1 0-16,-21 0 0,21 0 15,-21 0-15,21 0 0,0 21 0,0-21 16,1 0-16,-1 21 16,21-21-16,0 0 0,22 0 0,-1 0 15,1 0-15,21 0 0,20 0 16,-20 0-16,21 0 0,0 0 0,0 0 16,-1 0-16,22-21 15,-21 21-15,21-21 16,0 0-16,0 0 15,0-1-15,0 1 0,0 0 0</inkml:trace>
  <inkml:trace contextRef="#ctx0" brushRef="#br1" timeOffset="120072.98">1714 9694 0,'-21'-21'15,"0"21"1,0 0-16,0-21 0,0 21 0,-22 0 15,22 0-15,0-21 0,0 21 16,-22 0-16,22 0 0,0 0 0,0 0 16,-21 0-16,20 0 0,1 21 15,0 0-15,-21 0 0,21 1 0,-22-1 16,22 21-16,-21-21 0,21 22 16,-1-1-16,1 0 0,0 1 15,0-1-15,0 0 0,21 22 0,0-22 16,0 0-16,0 1 0,0 20 15,0-20-15,0 20 0,0-21 16,0 1-16,21 20 0,0-20 0,0-1 16,22-21-16,-22 21 0,21-20 15,0 20-15,1-21 0,-1 0 0,22 0 16,-1-21-16,1 22 0,-1-22 16,1 0-16,-1 0 0,1 0 0,-1 0 15,1 0-15,-1-22 0,1 1 16,-22 0-16,21 0 0,-20 0 0,-1-22 15,0 22-15,1-21 0,-1 0 16,-21-22-16,22 22 0,-22-22 0,0 22 16,0-22-16,0 22 0,-21-21 15,0-1-15,0 22 0,0-22 16,0 1-16,0 20 0,-21 1 0,0-21 16,-21 20-16,20 1 0,-20 0 15,0-1-15,-1 1 0,1 21 0,0-22 16,-1 22-16,-20 0 0,21 21 15,-22-21-15,22 21 0,-22 0 0,1 0 16,-1 0-16,1 21 0,-1 0 16,1 0-16,-1 1 0,1 20 0,20 0 15,-20 1-15,21-1 0,-1 0 16,22 1-16,-21-1 0,21 0 16,-22 1-16,22-1 0,21 0 15,0 1-15,0-1 0,0 0 16,0 1-16,0-1 0,0 0 0,21 22 15,0-22-15,1 0 0,-1-20 16,21 20-16,0-21 0,1 21 0,-1-20 16,22-1-16,-22 0 0,0 0 15,22-21-15,-22 0 0,22 0 0,-22 0 16,21 0-16,-20 0 0,20-21 16,-20 0-16,-1 0 0,0-1 0,1-20 15,-1 21-15,0-21 0,1-1 16,-1 1-16,-21 0 0,0-1 15,0 1-15,1 0 0,-22-1 0,0 1 16,0 0-16,0-1 0,0 1 16,-22 21-16,-20-22 0,21 1 0,-21 21 15,20-21-15,-20 20 0,0 1 16,-1 0-16,1 0 0,0 0 0,-22 21 16,22 0-16,0 0 0,-22 0 15,1 0-15,20 21 0,-20 0 0,20 0 16,-20 0-16,21 22 0,-1-22 15,1 21-15,0 1 0,20-1 0,-20-21 16,42 21-16,0 1 16,0-1-16,0 22 0,0-22 0,0 0 15,0 1-15,21-1 0,0 0 16,22 1-16,-22-22 0,21 21 0,1-21 16,-1 0-16,0 1 0,1-22 15,-1 0-15,21 0 0,-20 0 0,-1 0 16,0 0-16,22 0 0,-22-22 15,1 1-15,-22 0 0,21-21 0,-21-1 16,22 22-16,-43-21 0,21 0 16,-21-1-16,0 1 0,0 0 0,0 20 15,0-20-15,-21 21 0,-1-21 16,1 20-16,0 1 0,0 0 16,-21 0-16,20 0 0,-20 21 15,0 0-15,-1 0 0,1 0 0,21 0 16,-21 0-16,-1 21 0,1 0 15,21 0-15,-22 0 0,22 1 0,0 20 16,0-21-16,21 0 0,0 0 16,0 22-16,0-22 0,0 0 0,21 0 15,0 22-15,0-22 0,22 0 16,-22-21-16,0 21 0,21-21 0,-20 0 16,20 0-16,0 0 0,-21 0 15,22 0-15,-22 0 0,0-21 16,0 0-16,0 0 0,1-22 0,-22 22 15,0 0-15,0 0 0,0 0 16,0-1-16,0 1 0,0 0 0,0 0 16,-22 0-16,1 21 0,0 0 15,0 0-15,0 0 0,0 0 16,-1 0-16,1 0 16,21 21-16,-21 0 0,0 0 15,21 0-15,0 1 16,0-1-16,0 0 0,0 0 15,0 0-15,0 0 16,21 1-16,-21-1 16,21-21-16,-21 21 15</inkml:trace>
  <inkml:trace contextRef="#ctx0" brushRef="#br1" timeOffset="126285.11">8488 10393 0,'0'0'0,"-21"0"16,-1 0 0,1 0-1,42 0 17,1 0-32,-1 0 0,0 0 0,21 0 15,1 0-15,20 0 0,-21 0 16,22 0-16,-1 0 0,1 0 0,-1 0 15,1 0-15,-1 0 0,1 0 16,-22 0-16,1 0 0,-1 0 0,0 0 16,-21 0-16,22 0 0,-22 0 15,-21 21 17,-21-21-17,0 0-15,-1 0 0,1 0 0,0 0 16,0 0-16,0 0 0,0 0 0,-1 0 15,-20 0-15</inkml:trace>
  <inkml:trace contextRef="#ctx0" brushRef="#br1" timeOffset="126575.93">8467 10456 0,'42'0'0,"-84"0"0,105 0 0,-21 0 0,1 0 15,-1 0-15,0 0 0,22 0 0,-22 0 16,22 0-16,-22 0 0,22 0 16,-22 0-16,21 0 0,-20 0 0,-1 0 15,0 0-15,1 0 0,-22 0 16,21 0-16,-21 0 0,1 0 0,-1-21 15,-21 0 17,0 0-17</inkml:trace>
  <inkml:trace contextRef="#ctx0" brushRef="#br1" timeOffset="126953.72">9292 10181 0,'-21'0'16,"0"0"0,21 21 15,21-21-31,0 22 15,0-1-15,0-21 0,1 0 0,-1 21 16,0-21-16,0 0 0,21 21 0,-20-21 16,-1 0-16,21 0 0,-21 0 15,0 0-15,1 0 0,-1 0 16,-21 21-16,-21-21 16,-1 0-1,1 21-15,0-21 0,0 22 0,-21-1 16,20 0-16,1 0 0,-21 0 15,21 0-15,-22 1 0,22-1 0,-21 21 16,0-21-16,-1 0 0,1 1 16,0-1-16,-22 0 0,22 0 0,-1 0 15,1-21-15</inkml:trace>
  <inkml:trace contextRef="#ctx0" brushRef="#br1" timeOffset="152897.69">1926 9716 0,'0'-22'0,"0"1"31,0 0-15,-21 21-16,0 0 15,21-21-15,-21 21 16,-1 0-16,1 0 16,0 0-16,0 0 0,0 0 15,0 0-15,-1 0 0,1 0 0,0 0 16,0 0-16,-21 21 0,20-21 15,-20 0-15,21 21 0,-21-21 16,20 21-16,-20 1 0,0-22 16,21 21-16,-22 0 0,22 0 15,-21 0-15,-1 0 0,22 1 0,-21-1 16,21 0-16,0 21 0,-22-21 16,22 1-16,0-1 0,0 21 0,0-21 15,-1 0-15,22 1 16,0-1-16,-21 0 0,21 0 0,0 0 0,0 0 15,0 1-15,0 20 0,0-21 16,0 0-16,0 0 0,0 1 16,21 20-16,-21-21 0,22 0 0,-1 22 15,-21-22-15,21 0 0,0 0 16,-21 0-16,21 0 0,0 1 16,1-1-16,-1 0 0,0 0 0,21 0 15,-21-21-15,22 0 0,-22 21 16,21-21-16,1 0 0,-1 0 0,0 0 15,22 0-15,-22 0 0,0 0 16,1 0-16,-1-21 0,0 21 0,-20-21 16,20 21-16,0-21 0,-21 0 15,22 21-15,-22-21 0,0 21 0,21-22 16,-20 1-16,-1 21 0,0-21 16,0 0-16,0 0 0,0 0 0,22-1 15,-22-20-15,0 21 0,0 0 16,0-22-16,1 22 0,-1 0 15,-21-21-15,21 21 0,0-22 0,-21 22 16,0 0-16,0-21 0,0 20 16,0 1-16,0-21 0,0 21 0,0-22 15,0 22-15,0-21 0,0 21 16,-21-22-16,0 22 0,0-21 0,-1 21 16,1 0-16,0-1 0,0-20 15,0 21-15,0 0 0,-1 21 16,1-21-16,0-1 0,0 22 0,0 0 15,-22-21-15,22 21 0,0 0 16,-21 0-16,21 0 0,-22 0 16,1 0-16,0 0 0,-1 21 0,1 1 15,-22-1-15,22 0 0,-21 0 16,20 0-16,-20 0 0,20 22 16,1-22-16,21 0 0,-21 21 0,20-20 15,1-1-15,0 21 0,0-21 16,0 0-16,21 22 0,-21-22 0,21 0 15,0 21-15,0-20 0,0-1 16,0 21-16,0-21 0,0 0 16,0 22-16,0-1 0,0-21 15,0 22-15,0-22 0,0 21 16,21 0-16,0-20 0,0 20 0,0-21 16,0 0-16,1 0 0,-1 1 15,0-1-15,0 0 0,21-21 0,-20 21 16,20-21-16,-21 0 0,21 0 15,1 0-15,-1 0 0,0 0 0,-20 0 16,20 0-16,0 0 0,1-21 16,-1 21-16,0-21 0,1 0 0,-1 21 15,-21-22-15,21 1 0,1 0 0,-22 0 16,0 0-16,21 0 16,-20-1-16,-1 1 0,0 0 0,0 0 15,-21 0-15,0-22 0,0 22 16,0 0-16,0-21 0,0 21 0,0-1 15,0 1-15,0-21 0,-21 21 16,21 0-16,-21-1 0,0 1 0,-1 0 16,1 0-16,0 0 0,0 0 15,0-1-15,0 1 0,-1 21 0,1-21 16,0 0-16,0 21 0,0 0 16,-22-21-16,22 21 0,0 0 0,0 0 15,0 0-15,0 0 0,-1 21 16,1 0-16,0-21 0,0 21 15,0 0-15,0 1 0,-22-1 16,22 0-16,0 0 0,21 0 0,-21 22 16,21-22-16,-21 0 0,21 0 15,0 0-15,0 0 0,0 1 0,0-1 16,0 0-16,21 0 0,0 0 16,0 0-16,-21 1 0,21-1 0,0-21 15,1 21-15,-1-21 0,0 0 16,0 0-16,0 21 0,22-21 0,-22 0 15,0 0-15,21 0 0,-21-21 16,1 0-16,-1 0 0,21 21 16,-21-22-16,0 1 0,1 0 15,-1 0-15,0 0 0,-21 0 0,0-1 16,0 1-16,0 0 0,0 0 0,0 0 16,0 0-16,0-1 15,-21 1-15,0 21 0,-1 0 16,1 0-16,0 0 15,0 0-15,0 0 0,0 0 16,-1 21-16,1-21 0,0 22 16,0-1-16,21 0 0,-21 0 0,0-21 15,21 21-15,0 0 0,0 1 16,0-1-16,0 0 16,21-21-1,0 0 1,0 0-16,0 0 15,0 0-15,1 0 0,-22-21 32,0 0-1,-22 21 16</inkml:trace>
  <inkml:trace contextRef="#ctx0" brushRef="#br1" timeOffset="162027.43">1863 9737 0,'0'-21'16,"0"-1"0,0 1-1,-22 0 16,1 21-31,0 0 16,0 0-16,-21 0 16,20 0-16,1 0 0,0 0 0,0 0 15,0 0-15,0 0 0,-1 0 16,1 21-16,0-21 0,0 0 0,0 21 16,0-21-16,-1 22 0,-20-1 15,21-21-15,-21 21 0,20 0 0,-20 0 16,0 0-16,-1 1 0,1 20 15,21-21-15,-21 0 0,-1 22 16,22-22-16,-21 0 0,21 21 0,-1-21 16,1 1-16,0 20 0,21-21 15,0 0-15,-21 22 0,21-1 16,0-21-16,0 21 0,0 1 0,0-1 16,0 0-16,0 1 0,0-1 15,0 0-15,21-20 0,-21 20 0,21 0 16,0-21-16,1 22 0,-1-22 15,21 0-15,-21 0 0,22 0 16,-22 1-16,21-22 0,0 21 0,1-21 16,20 0-16,-20 0 0,-1 0 15,21 0-15,-20 0 0,-1 0 0,22 0 16,-22-21-16,0 21 0,1-22 0,-1 1 16,0 21-16,1-21 0,-1 0 15,-21 0-15,21 0 0,-20-1 0,20 1 16,-21-21-16,0 21 15,22 0-15,-22-22 0,0 22 0,0-21 16,0-1-16,0 1 0,1 0 16,-22 21-16,0-22 0,0 1 0,0 0 15,0 20-15,0-20 0,0 0 0,0 21 16,0-22-16,-22 22 0,1-21 16,0 21-16,0-22 0,-21 22 0,20 0 15,1 0-15,0 0 0,-21-1 16,21 1-16,-22 0 0,1 0 0,21 21 15,-22-21-15,1 21 0,0 0 16,-1-21-16,1 21 0,0 0 16,-1 0-16,1 0 0,0 0 15,-1 21-15,1-21 0,0 21 0,-1 0 16,1 0-16,-21 0 0,20 1 16,1-1-16,0 21 0,20-21 15,-20 0-15,21 22 0,-21-1 0,20-21 16,1 22-16,21-1 0,0-21 15,0 21-15,0 1 0,0-1 0,0 0 16,0 1-16,21-1 0,1-21 16,-22 22-16,21-1 0,0-21 15,0 21-15,0-20 0,0-1 0,1 0 16,-1 0-16,0 0 0,0 0 0,21 1 16,-20-22-16,-1 0 15,21 21-15,-21-21 0,0 0 0,22 0 16,-1 0-16,0 0 0,-20-21 15,20-1-15,0 22 0,1-21 0,-1 0 16,0 0-16,1 0 0,-1 0 16,0-22-16,-21 22 0,1 0 0,-1 0 15,0 0-15,0-1 0,0-20 16,0 21-16,-21 0 0,0 0 0,0-22 16,0 22-16,0 0 0,0 0 15,0 0-15,0-1 0,0 1 16,0 0-16,-21 21 0,0 0 15,0 0-15,0-21 0,0 21 16,-1 0-16,-20 0 0,0 0 0,21 0 16,-22 0-16,1 21 0,0-21 15,20 21-15,-20-21 0,0 21 0,21-21 16,-1 22-16,1-1 0,0 0 16,0 0-16,21 0 0,0 0 0,0 1 15,0-1-15,0 21 0,0-21 16,0 0-16,0 22 0,0-22 0,0 0 15,0 0-15,0 0 16,21 1-16,0-22 0,0 21 0,1-21 16,-1 0-16,0 0 0,0 0 0,0 0 15,22 0-15,-22 0 0,0 0 16,0 0-16,0 0 0,0 0 16,1-21-16,-1-1 0,0 1 15,0 0-15,-21 0 0,0 0 16,21 0-16,-21-1 0,0 1 15,0 0 1,-21 21 0,0 0-16,0 0 15,0 0-15,-1 0 16,1 0-16,-21 0 0,21 0 0,0 0 16,-1 21-16,1-21 0,21 21 15,-21-21-15,0 22 0,0-1 16,21 0-16,0 0 15,0 0-15,0 0 16,21-21 0,0 0-16,0 0 15,0 0 1,1-21-16,-22 0 16,21 0-16,-21 0 15,0 0 1,0-1-1,0 1 17,-21 21 15,-1 0-32,1 0 1,0 0-16</inkml:trace>
  <inkml:trace contextRef="#ctx0" brushRef="#br1" timeOffset="179084.8">17780 14161 0,'0'-22'0,"0"44"0,21-44 0,-21 1 0,0 0 15,21 0-15,0 0 16,-21 0 0,0-1-16,0 1 15,22 21-15,-22-21 0,0 0 16,0 0-16,0 0 15,-22 42 32,22 0-47,0 0 0,-21 0 16,21 0-16,-21 1 0,21 20 16,-21-21-16,21 21 0,0-20 0,0 20 15,-21 0-15,21 1 0,-21 20 0,21-21 16,-22 1-16,22-1 15,0 22-15,0-22 0,-21 0 0,21 1 16,-21 20-16,21-21 0,-21 1 0,21-1 16,0 0-16,0 1 0,-21-1 15,21 0-15,-21-20 0,21 20 0,-22 0 16,22-21-16,0 22 0,0-22 16,0 21-16,0-21 0,-21 1 0,21-1 15,0-42 16,0-1-15,0 1-16,0 0 0,21 0 0,1-21 16,-22 20-16,21-20 15,-21 0-15,21 21 0,-21-22 0</inkml:trace>
  <inkml:trace contextRef="#ctx0" brushRef="#br1" timeOffset="179548.5">17357 14288 0,'0'0'16,"-43"-22"-16,43 1 0,-21 0 0,0 21 15,21-21-15,0 0 0,0 0 0,0-1 16,0 1-16,0 0 0,0 0 16,21 0-16,0 0 0,22-1 15,-22 22-15,21-21 0,0 0 0,1 0 16,-1 0-16,22 0 0,-22 21 15,21-22-15,-20 1 0,-1 21 0,22 0 16,-22 0-16,21 0 0,-20 0 16,20 0-16,-20 0 0,20 21 0,-21-21 15,-20 43-15,20-22 0,-21 0 16,0 21-16,0-20 0,-21 20 0,0 0 16,0-21-16,0 22 0,-21-1 0,0 0 15,0 1-15,-21-1 0,20-21 16,-20 22-16,0-1 0,-1-21 0,1 0 15,21 0-15,-21 22 16,-1-22-16,22-21 0,-21 21 0,21 0 16,-1 0-16,1-21 0,0 22 0,0-22 15,0 0-15,0 0 32,21-22-17,21 1 1,0 0-16,0 0 0,0 21 15,0-21-15,1 0 0,-1 21 16,21-22-16</inkml:trace>
  <inkml:trace contextRef="#ctx0" brushRef="#br1" timeOffset="180152.16">18796 14012 0,'0'0'0,"0"-21"0,0 0 16,-21 21-16,21-21 15,-21 21-15,-1 0 16,1 0 0,21 21-16,-21 0 0,21 0 15,-21 1-15,21-1 0,0 21 0,-21-21 16,0 22-16,-1-1 0,22 21 15,-21-20-15,0 20 0,0-20 0,0 20 16,0-21-16,-1 22 0,1-22 16,0 1-16,0-1 0,21 0 0,0-21 15,0 22-15,0-22 0,0 0 0,0 21 16,42-20-16,-21-22 0,1 21 16,-1 0-16,21-21 0,-21 0 0,22 0 15,-1 0-15,0 0 0,1 0 16,-1 0-16,0-21 0,1 0 15,-1-1-15,0 1 0,1 0 0,-1-21 16,0 21-16,1-22 0,-1 1 16,0 0-16,-21-1 0,22-20 0,-22 20 15,21-20-15,-21 21 0,-21-22 0,0 22 16,0-1-16,0 1 0,0-21 16,0 20-16,-21 1 0,0 0 0,0-1 15,-21 1-15,-1 21 0,22-22 16,-21 22-16,-1 0 0,1 21 0,0 0 15,-1 0-15,22 0 0,-21 0 16,0 21-16,20 0 0,-20 1 16,21-1-16,0 0 0,0 0 0,-1 21 15,22-20-15,0-1 0,0 0 16,0 0-16,0 0 0,0 0 0,0 1 16,0-1-16,0 0 15,22-21-15,-1 0 0,0 21 0,0-21 16,21 0-16,-20 0 0,-1 0 0,21 0 15</inkml:trace>
  <inkml:trace contextRef="#ctx0" brushRef="#br1" timeOffset="181201.2">19727 13949 0,'0'0'0,"0"-21"0,0 0 16,0-1 0,-21 22-1,21 22-15,-21-1 16,21 21-16,0-21 16,-21 0-16,21 22 0,0-22 0,0 21 15,-21 1-15,21-1 0,0 0 16,0 1-16,0-1 0,0 0 15,-22 1-15,22 20 0,-21-42 0,21 22 16,0-1-16,0-21 0,-21 21 16,21-20-16,-21-1 0,21 0 0,0 0 15,0 0-15,0 0 0,0 1 16,0-44 15,0 1-31,21 21 16,-21-21-16,21-21 0,0 21 0,-21-1 15,22-20-15,-1 0 0,0 21 16,-21-22-16,21 1 0,-21 0 0,21-1 16,-21 1-16,0 0 0,0 20 15,0-20-15,0 0 0,0 21 16,0-22-16,0 22 0,0 0 0,-21 0 16,21 0-16,0-1 0,0 1 15,0 0-15,0 0 0,0 0 16,21 21-1,0 0-15,22 0 16,-22 0-16,0 21 0,0 0 0,0 0 16,1 0-16,-1 1 0,0-1 15,0 0-15,-21 21 0,21-21 16,-21 22-16,0-22 0,0 21 0,0 1 16,21-22-16,-21 21 0,0-21 15,0 22-15,22-22 0,-22 0 0,0 0 16,0 0-16,0 0 0,0 1 15,21-1-15,0-21 16,0 0 0,0-21-16,0-1 15,1 1-15,-1-21 0,0 21 16,0-22-16,21 1 0,-20 21 0,-1-21 16,21-1-16,-21 22 0,22-21 15,-1 21-15,-21-1 0,21-20 16,-20 21-16,-1 0 0,0 0 0,21-1 15,-21 1-15,1 0 0,-1 0 16,0 21-16,0-21 0,0 0 0,0-1 16,1 1-16,-1 21 0,0-21 15,0 21-15,0 0 0,0 0 16,-21 21 0,0 0-16,0 1 0,0-1 15,0 0-15,-21 21 0,0-21 0,0 22 16,0-1-16,0-21 0,-1 22 15,1-1-15,0 0 0,0 1 16,0-1-16,21 0 0,-21 1 16,-1-1-16,1 0 0,21 1 0,0-1 0,-21-21 15,0 21-15,21-20 0,-21-1 16,21 85 0,0-85-1,21-21 16,0 0-31,0 0 16,0 0-16,1-21 16,-1-1-16,0 22 0,0-21 0,0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03:41:51.6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3027 339 0,'-21'0'16</inkml:trace>
  <inkml:trace contextRef="#ctx0" brushRef="#br0" timeOffset="60.96">3090 826 0,'-21'-22'0</inkml:trace>
  <inkml:trace contextRef="#ctx0" brushRef="#br0" timeOffset="199.88">2963 1461 0,'0'21'31,"0"0"-31,0 0 16,0-42 15</inkml:trace>
  <inkml:trace contextRef="#ctx0" brushRef="#br0" timeOffset="1316.34">3238 804 0,'0'0'0,"0"-21"0,0 0 16,-21 21-16,21-21 15,0 0 1,0 0-16,0-1 16,0 1-1,0 0-15,-21 0 16,0 0-16,0 0 31,0 21-15,21 21-1,0 0 1,0 0-16,0 0 0,0 22 16,21-22-16,-21 21 0,0 0 0,0 1 15,-21-1-15,21 22 0,0-22 16,0 0-16,0 22 0,0-22 0,0 0 16,0 1-16,0-1 15,0 0-15,0 1 0,0-1 0,0-21 16,0 0-16,0 1 0,0-1 15,0 0-15,0 0 0,0 0 0,0 0 16,21-21 31,-21-21-47,0 0 0,0 0 16,0 0-16,0 0 15,0-1-15,0 1 0,0 0 0</inkml:trace>
  <inkml:trace contextRef="#ctx0" brushRef="#br0" timeOffset="1744.09">2625 1122 0,'0'0'0,"-22"0"0,-20 0 32,63 0-17,0 0 1,22 0-16,-22 0 0,21 0 0,22 0 16,-22 0-16,0 0 0,22-21 15,-22 21-15,22-21 0,-22 21 16,22 0-16,-22 0 0,0-22 15,1 22-15,-1 0 0,0 0 0,1-21 16,-22 21-16,21 0 0,-21 0 16,0 0-16,1 0 15,-44 0 32,1 0-47,0 0 0,0 0 16,21 21-1,-21-21 1,42 0 0</inkml:trace>
  <inkml:trace contextRef="#ctx0" brushRef="#br0" timeOffset="1955.97">4466 1122 0,'0'0'0,"-21"0"16,-106 21-1,106 0-15,0-21 0,-1 0 16,1 0-16</inkml:trace>
  <inkml:trace contextRef="#ctx0" brushRef="#br0" timeOffset="2151.86">4381 1143 0,'0'0'0,"43"0"16,-22 0-16,21 0 0,233-21 31,-232 21-31,-1-21 0,22 21 0,-43 0 16,21 0-16,0 0 0,-20 0 15,-1 0-15,0 0 0</inkml:trace>
  <inkml:trace contextRef="#ctx0" brushRef="#br0" timeOffset="16888.73">4254 3662 0,'22'0'0,"-22"-21"31,0 0-31,0-1 15,0 1-15,0 0 16,0 0-16,0 0 16,-22 21-16,22-21 15,-21 21-15,0 0 0,0 0 16,0 0-16,0 0 0,-1 21 16,1 0-16,0-21 0,0 42 15,0-21-15,0 1 0,-1 20 0,1-21 16,-21 21-16,21-20 0,0 20 15,-1-21-15,22 21 0,0-20 0,-21 20 16,21-21-16,0 0 0,0 0 16,0 1-16,0-1 0,0 0 0,0 0 15,21-21-15,1 21 16,-1-21-16,0 0 0,0 0 0,0 0 16,0-21-16,1 0 0,20 0 15,-21 0-15,0-1 0,22 1 0,-1-21 16,-21 21-16,21-22 0,1 1 15,-1 0-15,-21-1 0,22-20 16,-22 21-16,21-22 0,-21 22 0,0-22 16,1 1-16,-22-1 0,0 1 15,21 20-15,-21-20 0,0 21 0,0-1 16,0 1-16,0 0 0,0 20 16,0 1-16,0 0 0,0 0 0,-21 42 31,-1 0-31,1 22 0,0-1 0,0 0 15,0 22-15,0-1 0,21 22 16,0-22-16,-22 1 0,22 21 0,0-22 16,0 1-16,0-22 15,0 21-15,0-20 0,0-1 0,22 0 16,-1 1-16,0-22 0,0 21 0,21-21 16,-20 1-16,-1-1 0,21-21 15,-21 0-15,22 0 0,-22 0 0,21 0 16,0 0-16,-20 0 0,20-21 15,-21-1-15,21 1 0,-20 0 0,-1-21 16,21 21-16,-21-1 0,0-20 16,1 21-16,-1 0 0,0-22 0,-21 22 15,21 0-15,-21 42 32,0 0-17,-21-21-15,21 22 0,0-1 16,0 0-16,0 0 0,0 0 15,0 0-15,0 1 16,21-22 0,0 0-16,0 0 0,1 0 0,-1 0 15,21 0-15,-21 0 16,0 0-16,1-22 0,-1 1 0,21 21 16,-21-21-16,0 0 0,22 21 0,-22-21 15,21 21-15,-21-21 16,1 21-16,-1 0 0,0 0 0,0 0 0,0 0 15,0 0-15,1 0 16,-1 0-16,0 0 16,0 21-16,-21 0 0,21-21 0,-21 21 15,21-21-15,1 21 0,-22 0 16,21-21-16,0 0 0,0 22 0,0-22 16,22 0-16,-22 0 0,0 0 15,21 0-15,1 0 0,-22 0 0,21 0 16,-21 0-16,22 0 0,-1 0 0,-21 0 15,21 0-15,1 0 0,-1 0 16,0-22-16,1 22 0,-1 0 0,-21 0 16,22-21-16,-1 21 15,21 0-15,-20 0 0</inkml:trace>
  <inkml:trace contextRef="#ctx0" brushRef="#br0" timeOffset="17100.4">7493 3810 0,'0'0'0,"63"0"0,1 0 16,21 0-16,-1 0 0,-20-21 0,20 21 0,-20 0 16,21 0-16,-22-21 0,22 21 15,-22 0-15,1 0 0,-1-21 0,1 21 16,-1 0-16,-20 0 0,-1 0 0,0 0 16,1-22-16,-1 22 15,0 0-15,-21 0 0,1 0 0,-1 0 16,0 0-16,-42 0 15,0 0 1</inkml:trace>
  <inkml:trace contextRef="#ctx0" brushRef="#br0" timeOffset="17784.4">4318 5461 0,'0'0'15,"21"-21"-15,-21 0 0,0 0 0,21-1 16,-21 1-16,21 0 0,-21 0 0,0-21 16,0 20-16,0 1 0,0-21 15,0 21-15,0 0 0,-21-1 0,21 1 16,-21 0-16,21 0 0,-21 21 16,0 0-16,0 0 0,21 21 15,-43 21-15,22-20 0,0 20 16,-21 0-16,20 1 0,-20-1 0,21 0 15,0 1-15,-22-1 0,22 0 16,21 1-16,0-1 0,-21-21 0,21 0 16,0 0-16,0 1 0,21-22 0,0 0 15,1 0-15,-1 0 0,0 0 16,0 0-16,21-22 0,-20 1 0,20-21 16,0 21-16,1 0 0,-1-22 15,0 1-15,1 0 0,20-1 16,-21-20-16,1-1 0,-1 1 0,0-22 15,1 22-15,-1-22 0,0 21 16,-20 1-16,20-1 0,-21 1 0,-21-1 16,0 22-16,21 0 0,-21 21 15,0-1-15,0 1 0,-21 21 16,0 21-16,0 1 0,0 20 0,-1-21 16,22 21-16,0 22 15,-21-1-15,21 1 0,0-1 0,0 1 0,0-1 16,21 1-16,1-1 0,-22-20 15,21-1-15,21 0 0,-21 1 16,0-1-16,1-21 0,20 0 0,-21 1 16,21-1-16,-20 0 0,20-21 15,-21 0-15,21 0 0,1 0 0,-1 0 16,0-21-16,22 0 0,-22-1 0</inkml:trace>
  <inkml:trace contextRef="#ctx0" brushRef="#br0" timeOffset="18108.18">6054 5228 0,'0'0'0,"84"21"31,-41-21-31,-1 0 0,21 0 0,1 0 16,21 0-16,-1 0 0,22 0 15,0-21-15,0 21 0,0-21 0,21 21 16,0-21-16,-22 21 0,22 0 0,0-21 15,0 0-15,0 21 0,0 0 16,-21 0-16,0 0 0,0 0 0,0 0 16,-22 0-16,22 0 0,-21-22 0,0 22 15,-22 0-15,1 0 0,-1 0 16,1-21-16,-22 21 0,0 0 0,-21 0 16,1 0-16,-1-21 0,0 21 0,-42 0 31,0 0-16,-22 0-15,-20 0 0,-1 0 0,-20 0 16,-22 21-16</inkml:trace>
  <inkml:trace contextRef="#ctx0" brushRef="#br0" timeOffset="18770.64">4530 7006 0,'0'-21'0,"0"42"0,21-63 15,-21 21-15,21 0 0,-21-1 0,0 1 16,0 0-16,0-21 0,0 21 0,0-1 16,0 1-16,-21 0 15,0 0-15,-1 0 0,1 0 0,0 21 16,-21 0-16,21 0 0,-1 0 0,-20 0 16,0 21-16,21 0 0,-22 0 15,1 21-15,21 1 0,-22-22 0,22 21 16,-21 1-16,21-1 0,0 0 0,21 1 15,0-1-15,0-21 0,0 21 16,0-20-16,0-1 0,0 0 0,0 0 16,21-21-16,21 0 0,-21 0 0,22 0 15,-22 0-15,42 0 0,-20-21 16,20-21-16,-21 20 0,22 1 16,-1-21-16,1 0 0,-1-1 0,1-20 15,-1 20-15,-20-20 0,20-22 16,-20 22-16,-22-1 0,21-20 0,-21 20 15,0 1-15,1 20 0,-22-20 16,0 42-16,0-22 0,0 22 0,-22 0 16,1 21-16,-21 0 0,21 0 0,0 0 15,-22 21-15,22 21 0,0-20 16,0 20-16,0 21 0,21-20 0,0 20 16,0-20-16,0 20 0,21-21 0,0 22 15,0-22-15,0 1 16,0-1-16,1 0 0,-1 1 0,21-1 15,-21-21-15,22 21 0,-22-20 0,21-1 16,0-21-16,1 21 0,-1-21 16,0 0-16,1 0 0,20 0 0,1 0 15,-1 0-15,1-21 0,-1 0 0</inkml:trace>
  <inkml:trace contextRef="#ctx0" brushRef="#br0" timeOffset="19011.9">6308 6858 0,'0'0'0,"21"0"0,148 0 31,-127 0-31,43 0 0,-21 0 16,20 0-16,1 0 0,0 0 0,-1 0 16,1 0-16,0 0 0,-1 0 0,22 0 15,0 0-15,0 0 0,0 0 16,-1 0-16,1-21 0,0 21 0,0 0 15,-21 0-15,20 0 0,1 0 0,0 0 16,-21 0-16,21 0 0,-1-21 16,1 21-16,-21 0 0,21 0 0,-22 0 15,1 0-15</inkml:trace>
  <inkml:trace contextRef="#ctx0" brushRef="#br0" timeOffset="19113.38">9546 6816 0,'0'0'0,"85"0"0,-1 0 16,1 0-16,-21 0 0,-1 0 0,1 21 15,-1-21-15,1 0 0,-22 21 0,0-21 16,-21 0-16,1 0 0,-1 0 0,0 0 15,0 0 1</inkml:trace>
  <inkml:trace contextRef="#ctx0" brushRef="#br0" timeOffset="19896.52">4149 8742 0,'0'-21'62,"0"0"-46,-22-1-16,1 22 0,0-21 15,0 21-15,0 0 16,0 0-16,-1 0 0,1 0 16,-21 0-16,21 21 0,-22 1 0,1-1 15,21 0-15,-21 21 0,-1 1 16,1-22-16,0 21 0,-1 0 0,22 22 15,0-22-15,0 1 0,0-1 16,21 0-16,0-21 0,0 22 0,21-22 16,0 0-16,21 0 0,-21-21 0,43 0 15,-22 0-15,22 0 0,-1 0 16,-20 0-16,20-21 0,1 0 0,20-21 16,-20 20-16,-1-20 0,1 0 15,-1-1-15,-20 1 0,20-21 0,-21 20 16,1-20-16,-1-1 0,0 1 15,-20-1-15,-1-20 0,0 20 0,0 1 16,-21-22-16,0 21 0,0 22 16,0-21-16,0 20 0,0 22 0,0 0 15,-21 21-15,0 0 0,21 21 0,-21 0 16,-1 22-16,22-1 0,0 21 16,0 1-16,-21-1 0,21 1 0,0-1 15,0 1-15,0 21 0,0-22 0,21 1 16,-21-1-16,22-21 0,-1 22 15,0-22-15,0 1 0,21-22 0,-20 21 16,-1-21-16,21 0 0,0-21 0,1 0 16,-1 0-16,0 0 15,1 0-15,-1 0 0,0-21 0,1 0 16</inkml:trace>
  <inkml:trace contextRef="#ctx0" brushRef="#br0" timeOffset="20128.39">6054 8890 0,'0'0'0,"84"0"31,-41 0-31,-1 0 0,0 0 16,1 0-16,20 0 15,22-21-15,-22 0 0,22 21 0,21-21 16,0 21-16,-1-22 0,22 1 0,0 21 15,22-21-15,-1 0 0,21 21 16,-21-21-16,22 0 0,-22 21 0,21-22 16,-21 1-16,22 21 0,-22 0 0</inkml:trace>
  <inkml:trace contextRef="#ctx0" brushRef="#br0" timeOffset="20270.3">10414 8700 0,'0'0'0,"148"21"0,21 0 0,-20-21 0,20 21 0,-42 0 16,0-21-16,0 21 15,0-21-15,-21 22 0,0-1 0,-22-21 16,1 21-16,0-21 0,-1 21 0,-20-21 16,-1 0-16,-20 21 0,-1-21 15,0 0-15,-21 0 0,-21 21 0</inkml:trace>
  <inkml:trace contextRef="#ctx0" brushRef="#br0" timeOffset="21063.62">4572 10689 0,'0'0'0,"21"-21"16,0 0-16,-21 0 0,0 0 15,0-1 1,-21 22-16,0-21 16,0 21-16,0 0 0,-1 0 15,1 0-15,-21 0 0,21 21 0,-22 1 16,1-1-16,0 0 15,21 21-15,-22-21 0,1 22 0,0-1 16,-1 0-16,22 22 0,-21-22 0,21 1 16,-22 20-16,22-21 0,0 1 15,21-1-15,0 0 0,0 1 0,0-22 16,0 21-16,0-21 0,21-21 0,21 0 16,-20 0-16,20 0 0,0 0 15,1 0-15,20-21 0,1 0 0,-1-21 16,1 21-16,-1-22 0,22 1 0,-22 0 15,-20-1-15,20 1 0,1 0 16,-22-22-16,0 22 0,-21-22 16,22 1-16,-22-22 0,0 22 0,0-1 15,0-21-15,-21 22 0,0-1 16,0 22-16,0-21 0,0 20 0,0 22 16,-21-21-16,0 21 0,0 21 0,0 0 15,0 0-15,-1 21 0,1 0 16,0 21-16,0 1 0,0-1 0,0 21 15,21 1-15,0-22 0,0 22 16,0-1-16,0 1 0,21-22 0,0 22 16,0-22-16,0 0 0,22 1 0,-22-1 15,0-21-15,21 21 0,-21-20 16,22-1-16,-1 0 0,-21 0 16,22-21-16,-22 0 0,21 0 0,0 0 15,1 0-15,20 0 0,-20 0 0</inkml:trace>
  <inkml:trace contextRef="#ctx0" brushRef="#br0" timeOffset="21268.5">6308 10880 0,'0'0'0,"84"0"31,-41 0-31,-22 0 0,0 0 0,21 0 0,1 0 16,-1 0-16,0 0 15,1 0-15,-1 0 0,0 0 0,22 0 16,-22 0-16,22 0 0,-1 0 0,-21 0 16,22 0-16,-22 0 0,22 0 15,-22 0-15,22 0 0,-1 0 0</inkml:trace>
  <inkml:trace contextRef="#ctx0" brushRef="#br0" timeOffset="21496.48">8932 10859 0,'0'0'0,"43"0"0,-1 0 0,0 0 15,-21 0-15,22-22 0,-1 22 16,-21 0-16,22 0 0,-1-21 0,0 21 16,1 0-16,20-21 0,-21 0 0,1 21 15,20 0-15,-20-21 0,20 21 16,1 0-16,-22 0 0,0-21 0,22 21 15,-22 0-15,0 0 0,1 0 0,-1 0 16,-21 0-16,22 0 0,-22 0 0,21 0 16</inkml:trace>
  <inkml:trace contextRef="#ctx0" brushRef="#br0" timeOffset="21584.43">10414 10732 0,'0'0'0,"-21"0"15,0 0 1,-1 0-16,1 0 0,0 0 0,-21 0 15</inkml:trace>
  <inkml:trace contextRef="#ctx0" brushRef="#br0" timeOffset="22383.69">4170 12848 0,'0'0'0,"0"21"0,0 1 16,0-1-16,0 0 16,21-21-1,0-21 1,0 0-16,0-1 0,1-20 15,-1 21-15,0-21 0,0 20 0,0-20 16,-21 0-16,0 21 0,0-22 0,0 22 16,-21-21-16,0 21 0,-21-1 15,-1 1-15,22 21 0,-21 0 0,-22 0 16,22 21-16,0 1 0,-22-1 16,1 0-16,20 21 0,-20 1 15,20-1-15,1 21 0,0 1 0,-1-22 16,22 22-16,0-1 0,0-20 15,21 20-15,0-21 0,0 1 0,21-1 16,0-21-16,0 0 0,22 1 0,-22-22 16,21 0-16,1 0 0,-1 0 15,21-22-15,-20 1 0,-1 0 0,22-21 16,-1-1-16,1 1 0,-1 0 0,-21-22 16,22 1-16,-1-1 15,-20 1-15,-1-1 0,0 1 0,1-22 0,-22 22 16,0-1-16,0-21 0,-21 22 15,0-1-15,0 1 0,0 21 16,0-1-16,0 1 0,0 21 0,-21 0 16,0 21-16,0 0 0,0 0 15,-1 21-15,1 21 0,0 0 0,0 1 16,21 20-16,0-20 0,0 20 0,0 1 16,0-1-16,0 1 0,21 20 15,0-20-15,0-1 0,1-20 0,-1 20 16,0-21-16,21 1 0,-21-1 0,22 0 15,-1-20-15,-21-1 0,22 0 16,-1 0-16,-21 0 0,21-21 0,1 0 16,-1 0-16,0 0 0,1-21 15,-1 0-15</inkml:trace>
  <inkml:trace contextRef="#ctx0" brushRef="#br0" timeOffset="22603.57">6011 12764 0,'0'0'16,"21"0"-16,1 0 0,-1 0 0,0 0 16,0 0-16,0 0 0,0 0 15,1-22-15,20 22 0,-21 0 0,21 0 16,1-21-16,-1 21 0,0 0 16,1 0-16,20 0 0,-20 0 0,20 0 15,1 0-15,-1-21 0,1 21 16,20 0-16,-20 0 0,-1-21 0,22 21 15,0-21-15,-22 21 0,22 0 0,-1-21 16,22 21-16</inkml:trace>
  <inkml:trace contextRef="#ctx0" brushRef="#br0" timeOffset="22744.57">8424 12637 0,'0'0'16,"106"0"-16,-21 0 0,21 0 0,-1 0 0,-20 0 16,0 21-16,-1-21 0,1 0 15,0 0-15,-22 0 0,1 0 16,20 0-16,-20 0 0,-22 0 0,22 0 15,-1 0-15,-20 0 0,-1 0 0,0 0 16,1-21-16,-22-1 0,21 22 16,-21-21-16</inkml:trace>
  <inkml:trace contextRef="#ctx0" brushRef="#br0" timeOffset="22917.56">10774 12552 0,'0'0'0,"63"0"0,22 0 0,-22 0 15,-20 0-15,20 0 0,-20 0 0,-1 0 16,0 0-16,-21 0 0,1 0 16,-1 0-1,0 0-15</inkml:trace>
  <inkml:trace contextRef="#ctx0" brushRef="#br0" timeOffset="26864.35">1228 7557 0,'0'0'0,"-22"21"0,1-21 16,0 0-16,0 0 15,0 0-15,0 0 0,-1 0 0,1 0 16,0 0-16,0 0 16,0 0 15,21-21 0,21 21-31,0 0 0,0 0 16,22 0-16,-1 0 0,21-22 15,1 22-15,-1 0 0,22 0 0,0-21 16,-1 21-16,1-21 0,0 21 16,21 0-16,-22 0 0,22 0 0,0-21 15,-21 21-15,20 0 0,-20 0 16,21 0-16,-21 0 0,-22 0 0,22 0 15,-22 0-15,1 0 16,-22 0-16,0 0 0,1 0 0,-1 0 16,-21 0-16,0 0 0,1 0 15,-22-21 17,-22 21-1,1 0-31,0 0 0,0 0 15,0 0-15,0 0 16,-22 0-16,22 0 0,-21 0 0</inkml:trace>
  <inkml:trace contextRef="#ctx0" brushRef="#br0" timeOffset="27352.07">1122 7620 0,'0'0'0,"-43"21"0,1-21 15,-43 0 1,64 0-16,0 0 0,42 0 47,22 0-47,-22 0 0,21 0 15,22 0-15,-22 0 0,21 0 0,22 0 16,0 0-16,-1 0 0,22-21 16,-21 21-16,21 0 0,0 0 0,-1 0 15,-20-21-15,21 21 0,0 0 16,0 0-16,-22 0 0,1 0 15,0 0-15,-22 0 0,1 0 16,-1 0-16,-21 0 0,1-21 0,-22 21 16,0 0-16,0 0 0,0 0 0,1 0 15,-22-21 1,0-1 0,0 1-1,-22 21 1,22-21-16,0 0 15,-21 0-15,21 0 0,0-1 0,0 1 16</inkml:trace>
  <inkml:trace contextRef="#ctx0" brushRef="#br0" timeOffset="27806.54">2773 6964 0,'0'0'0,"-21"-21"0,-1 21 16,1-21-16,0 21 0,0 0 15,21 21 1,0 0 0,0 0-16,0 0 0,21 0 0,0 22 15,0-22-15,1 0 0,20 21 16,0-20-16,-21 20 0,22-21 16,-1 0-16,0 0 0,22 1 0,-22-22 15,1 21-15,20-21 0,-21 0 16,22 0-16,-1 0 0,-20 0 0,-1 0 15,0 0-15,1 0 0,-1-21 16,0 21-16,-20 0 0,-1-22 0,-64 22 31,22 0-15,0 0-16,-21 22 0,-1 20 0,1-21 16,0 21-16,-1-20 0,1 20 15,-21 0-15,20 22 0,1-22 16,0 0-16,-1 1 0,22-1 0,-21 0 15,21-20-15,-22 20 0,22 0 16,0-21-16,0 22 0,0-22 0,-1 0 16,22 0-16,-21 0 0,21 1 15,-21-1-15,0-21 0,21 21 16,0-42 0,21 0-16,0-22 0,0 22 15</inkml:trace>
  <inkml:trace contextRef="#ctx0" brushRef="#br0" timeOffset="28596.09">5334 7853 0,'0'0'16,"21"0"-16,-21-21 0,21 0 0,-21-1 15,0 1-15,21 0 16,-21 0-16,0 0 0,0 0 0,0-1 16,0 1-16,0-21 0,0 21 15,-21 0-15,21-1 0,-21 1 0,0 0 16,0 0-16,0 21 0,-1 0 15,-20 0-15,21 0 0,-21 0 0,20 0 16,-20 21-16,0 0 0,-1 0 16,22 1-16,-21 20 0,0-21 0,-1 21 15,22-20-15,-21 20 0,21-21 0,-1 21 16,1 1-16,0-22 0,21 21 16,0-21-16,0 22 0,0-22 0,0 0 15,21 0-15,0 0 0,1 1 16,20-22-16,-21 0 0,21 0 0,1 0 15,-1 0-15,0 0 0,1-22 0,-1 1 16,0 0-16,1 0 0,20 0 16,-20-22-16,-1 1 0,0 0 15,1-1-15,-22 1 0,21 0 0,0-22 16,-20 1-16,-1-1 0,0 1 16,0-1-16,0 1 0,0 20 0,-21 1 15,0 0-15,0 21 0,0-1 0,0 1 16,-21 21-16,0 0 15,0 21-15,0-21 0,0 43 0,-1-1 16,1 0-16,0 1 0,0 20 0,0-20 16,21 20-16,0 1 0,0-22 15,0 21-15,0-20 0,0-1 16,0 0-16,21 1 0,-21-1 0,21-21 16,0 22-16,0-22 0,1 0 15,-1 0-15,0 0 0,0 0 0,21-21 16,-20 0-16,20 0 0,-21 0 0,21 0 15,-20 0-15,20-21 0</inkml:trace>
  <inkml:trace contextRef="#ctx0" brushRef="#br0" timeOffset="28803.97">6498 7768 0,'21'0'31,"0"0"-31,1 0 0,-1 0 0,0 0 16,0 0-16,21 0 0,1 0 0,-22 0 15,21 0-15,1 0 0,20 0 16,-21 0-16,1 0 0,-1 0 0,0 0 16,1 0-16,20-21 0,-42 21 0,22 0 15</inkml:trace>
  <inkml:trace contextRef="#ctx0" brushRef="#br0" timeOffset="29015.85">7916 7726 0,'0'0'0,"43"0"15,-1 0-15,-21 0 0,21 0 0,-20 0 16,-1 0-16,0 0 0,0 0 0,21 0 16,-20 0-16,-1 0 0,0 0 0,0 0 15,0 0-15,0 0 0,1 0 16,-1 0-16,0 0 0,0 0 0,0 0 15,0 0-15,1 0 0,20 0 0,-21 0 16,0 0-16,0 0 0,22 0 16,-22 0-16,0-21 0,0 21 0,0 0 15,22 0-15,-22 0 0</inkml:trace>
  <inkml:trace contextRef="#ctx0" brushRef="#br0" timeOffset="29195.75">9102 7705 0,'0'0'15,"21"0"-15,21 0 0,85 0 32,-106 0-32,0 0 0,1 0 15,-1 0-15,0 0 0,0 0 16,0 0-16,0-21 0,1 21 0,-1 0 16,0 0-16,0-22 0,21 22 15,-20-21-15,20 21 0,-21 0 0,21 0 16</inkml:trace>
  <inkml:trace contextRef="#ctx0" brushRef="#br0" timeOffset="29389.64">9906 7620 0,'21'0'0,"0"0"78,0 0-78,1 0 15,-1 0-15,0 0 16,0-21-16,0 21 16,-21-21-1,21 21-15</inkml:trace>
  <inkml:trace contextRef="#ctx0" brushRef="#br0" timeOffset="29585.53">10202 7535 0,'0'0'0,"21"0"16,-21-21-1,0 0 1,22 21 47</inkml:trace>
  <inkml:trace contextRef="#ctx0" brushRef="#br0" timeOffset="30636.92">3492 10266 0,'0'0'16,"0"-21"-16,0 0 0,0-1 15,0 1-15,0-21 0,0 21 0,0 0 16,0-1-16,0-20 0,-21 21 0,21 0 16,0 0-16,-21-1 0,21 1 15,0 0-15,0 42 31,0 0-31,0 1 0,0 20 0,0-21 16,0 21-16,0 1 0,0 20 0,0-20 16,-21 41-16,21-20 0,0 20 15,-21-20-15,21 21 0,0-22 0,0 22 16,0-22-16,-21 22 0,21-22 0,0 1 16,-22-1-16,22 1 15,0-22-15,0 1 0,0-1 0,-21-21 16,0 21-16,21-20 0,-21-1 0,21-42 47,0-22-47,0 22 0,0-21 0,21-1 15,0 1-15</inkml:trace>
  <inkml:trace contextRef="#ctx0" brushRef="#br0" timeOffset="31731.78">3535 9821 0,'0'0'0,"-21"0"0,-22 0 15,22 0 1,42 0 0,22 0-1,-22 0-15,21 22 0,-21-22 0,22 21 16,20-21-16,-21 21 0,1-21 0,20 21 15,-20-21-15,20 0 0,1 0 16,20 21-16,1-21 0,0 0 16,-1 0-16,22 0 0,0 0 0,0 0 15,0 0-15,-1 0 0,1 0 16,21-21-16,-21 21 0,21 0 0,21-21 16,-21 21-16,21-21 0,1 21 15,-1 0-15,21-21 0,0-1 0,1 22 16,-1-21-16,22 21 0,-22-21 0,21 21 15,1-21-15,21 21 0,-43-21 16,21 21-16,1 0 0,-1-21 0,1 21 16,-22-22-16,22 22 0,-22 0 0,-21-21 15,22 0-15,-1 21 16,-21 0-16,21-21 0,-20 21 0,-1 0 0,0 0 16,0-21-16,0 21 0,22 0 15,-22 0-15,0-21 0,-21 21 16,21 0-16,-21 0 0,-21 0 0,21 0 15,-21 0-15,0 0 0,-1 0 0,-20 0 16,0-22-16,-22 22 0,-20 0 16,-1 0-16,-21 0 0,0 0 0,0 0 15,-21 22 1,0-1-16,0 0 16,0 0-16,-21 0 0,21 0 0,0 1 15,0 20-15,-21-21 16,21 21-16,-21-20 0,21 20 0,-21 0 15,21-21-15,0 22 0,0-1 0,0 0 16,0 1-16,0 20 0,0-20 16,0-1-16,0 21 0,0-20 0,0 20 15,0-20-15,21 20 0,-21-21 0,21 22 16,0-22-16,0 1 0,-21 20 0,22-21 16,-1 1-16,-21-1 0,21 0 15,-21 1-15,0-1 0,0-21 0,0 22 16,0-1-16,-21 0 0,0-21 0,-1 22 15,-20-22-15,21 0 0,-21 0 16,-1 0-16,1 1 0,0-22 16,-22 21-16,22-21 0,-22 0 0,1 0 15,-1 0-15,-20 0 0,20 0 0,1 0 16,-22 0-16,0 0 0,-21 21 16,1-21-16,-22 0 0,0 0 0,-22 0 15,1 0-15,-21 21 0,0-21 0,-22 0 16,1 0-16,-1 21 0,-21 0 15,1-21-15,-1 0 0,0 22 0,1-22 16,-1 21-16,-21-21 0,22 21 0,-1-21 16,0 21-16,1-21 0,-22 0 0,21 21 15,0 0-15,1-21 0,-22 0 16,21 22-16,1-22 0,-1 0 16,0 0-16,1 0 0,-1 0 0,21 0 15,-20 0-15,20 0 0,1 0 0,20 0 16,-20-22-16,21 1 0,-22 21 15,43-21-15,-21 21 0,20-21 0,1 0 16,0 21-16,0-21 0,21-1 0,21 1 16,0 21-16,0-21 0,22 0 15,20 21-15,1-21 0,-1 21 0,22-21 16,0 21-16,20 0 0,1 0 16,0-22-16,0 22 0,42 0 31,21-21-16,-20 21-15,20-21 0,0 21 0,22-21 16,-1 0-16,22 0 0</inkml:trace>
  <inkml:trace contextRef="#ctx0" brushRef="#br0" timeOffset="32428.37">8784 9970 0,'0'0'0,"-21"-22"0,0 1 0,21 0 15,-21 0-15,21 0 16,0 0-16,0-1 0,0 1 0,0 0 16,0 0-16,0 0 15,21 21 1,21 21-16,-21 21 16,22-21-16,-1 22 0,0 20 15,1-20-15,20-1 0,1 21 16,-1-20-16,1 20 0,-1 1 0,1-1 15,-1 22-15,1-22 0,20 1 16,1-1-16,0 22 0,-1-21 0,1-1 16,21 22-16,-22-22 0,1 1 0,0-1 15,-1 1-15,1 20 0,0-41 16,-22 20-16,1 1 0,-1-22 0,1 0 16,-1 22-16,1-43 0,-22 21 0,0 1 15,1-22-15,-1 0 0,0 0 0,-20 0 16,-1-21-16,0 0 0,-21 22 15,0-44 1,0 1 0,0 0-16,0 0 15,0 0-15,0 0 0,0-1 16,0 1-16,0 0 0,0-21 0,0 21 16,0-22-16,0 22 0,0-21 0,0 21 15</inkml:trace>
  <inkml:trace contextRef="#ctx0" brushRef="#br0" timeOffset="32904.1">10816 9821 0,'0'0'0,"0"-21"0,0-106 32,0 106-32,0 0 0,21 0 15,-42 42 1,0 0 0,0 0-16,-22 22 0,22-1 15,-21 0-15,-22 22 0,22-1 16,-43 1-16,22-1 0,-22 22 0,-21 0 15,1-1-15,-1 22 0,-21 0 16,21-21-16,-21 20 0,21-20 0,0 21 16,0-21-16,1-1 0,-1 1 0,0 0 15,21-1-15,22-20 0,-22-1 16,22-20-16,-1 20 0,22-21 0,-1 1 16,1-22-16,21 21 0,-21-21 0,20 1 15,1-1-15,0 0 0,0-21 16,0 0-16,21 21 0,-21-21 0,21-21 47,0 0-47,0 0 0,0-1 15,0 1-15,0 0 0,0 0 16,0 0-16</inkml:trace>
  <inkml:trace contextRef="#ctx0" brushRef="#br0" timeOffset="62947.98">9715 7684 0,'22'0'15,"-1"0"-15,0 0 16,0 0-16,0 0 0,22 0 0,-1 21 16,0-21-16,1 0 0,20 0 0,-21 0 15,22 0-15,-1 0 0,-20 0 16,20-21-16,1-1 0,-1 22 15,1-21-15,20 0 0,-20 0 0,-1 0 16,1-22-16,-1 22 0,1-21 0,-22 0 16,22-1-16,-22 1 0,0 0 15,-20-1-15,-1-20 0,0 20 0,-21 1 16,0-21-16,0 20 0,-21 1 0,0 0 16,-1-22-16,-20 22 0,0-1 15,-22 1-15,22 21 0,0-21 0,-43 20 16,212 22 109</inkml:trace>
  <inkml:trace contextRef="#ctx0" brushRef="#br0" timeOffset="63203.83">10435 6773 0,'21'0'63,"0"0"-63,1 0 0,41 22 15</inkml:trace>
  <inkml:trace contextRef="#ctx0" brushRef="#br0" timeOffset="63240.81">11239 9758 0,'0'0'0,"0"21"0,22 0 16</inkml:trace>
  <inkml:trace contextRef="#ctx0" brushRef="#br0" timeOffset="64532.53">10689 6583 0,'0'0'0,"-21"0"0,21-21 15,-21 21-15,21-21 16,0-1 0,21 22-16,0-21 0,0 21 0,22-21 15,-22 21-15,21-21 16,22 21-16,-22-21 0,0 21 0,22-21 15,-22 21-15,22 0 0,-22-22 0,21 22 16,-20 0-16,-1-21 0,0 21 16,-20-21-16,20 21 0,-21 0 0,-42 0 47,0 0-47,-22 21 0,1-21 15,0 0-15,-1 21 0,1-21 0,0 0 16,-1 22-16,22-1 0,-21-21 0,21 0 15,-22 0-15,22 21 0,-21-21 16,21 0-16,0 0 0,-1 0 16,1 21-16,0-21 0,0 0 15,0 0-15,21 21 16,0 0-16,0 1 16,0-1-16,0 0 0,0 0 15,0 0-15,0 22 0,0-22 0,0 0 16,0 21-16,0-21 0,0 1 0,21-1 15,0 0-15,0 0 0,-21 0 16,21 22-16,1-43 0,-22 21 0,21 0 16,0 0-16,-21 0 0,0 0 15,0 1-15,0-1 0,0 0 0,0 0 16,0 0-16,0 0 0</inkml:trace>
  <inkml:trace contextRef="#ctx0" brushRef="#br0" timeOffset="77079.96">12615 3620 0,'0'-22'0,"0"44"0,0-65 16,0 22-16,0 0 15,0 0-15,0 0 0,0-1 16,0 1-16,0 0 15,0 0 1,0 42 31,0 0-31,0 0-16,0 1 0,0-1 15,0 0-15,21 0 0,-21 0 0,22 0 16,-22 22-16,21-22 0,-21 0 15,21 0-15,0 22 0,0-22 0,0 21 16,1-21-16,-1 22 0,0-1 0,0 0 16,21 1-16,-20-1 0,20 0 15,-21 1-15,21-1 0,-20 0 16,20 1-16,0-1 0,-21 0 0,22 1 16,-1-1-16,-21 0 0,22-21 15,-22 22-15,21-1 0,-21 0 0,22 1 16,-22-1-16,21 0 0,-21 1 0,22-1 15,-22 0-15,21 1 0,0 20 16,1-20-16,-1 20 0,0-21 0,1 1 16,-1 20-16,0-20 0,1-1 0,-1 21 15,0-20-15,1-1 0,-1 22 16,0-22-16,1 0 0,20 22 0,-20-22 16,-1 0-16,0 1 0,1 20 0,-1-20 15,0-1-15,1 0 0,-1 1 16,0-1-16,1 21 0,-1-20 15,0-1-15,22 22 0,-22-22 0,0 21 16,22 1-16,-22-1 0,22 1 0,-22-1 16,22 1-16,-22-1 0,21-20 15,-20 20-15,20 1 0,-20-1 0,20 1 16,-21-1-16,1 1 0,20 20 0,-20-20 16,-1-1-16,21 1 0,-20 21 15,-1-22-15,22 1 0,-22-1 0,0 22 16,22-22-16,-22 22 0,22-22 0,-22 1 15,0 21-15,22-22 0,-22 22 16,0-22-16,22 1 0,-22-1 16,1 22-16,-1-22 0,0 1 0,22 21 15,-22-22-15,0 1 0,1 20 0,-1-20 16,0-1-16,1 1 0,-1-1 16,0 1-16,1-22 0,20 22 0,-20-1 15,-1 1-15,0-22 0,1 21 0,-22-20 16,21 20-16,0-20 0,1-1 0,-1 0 15,-21 1-15,0-22 0,22 21 16,-22-21-16,0 22 0,0-22 0,0 0 16,1-21-16,-22 21 0,0-42 47,0 0-47,0-22 15,0 22-15,0 0 0,-22-21 0,1 21 16,21-22-16,-21 1 0,21-22 0</inkml:trace>
  <inkml:trace contextRef="#ctx0" brushRef="#br0" timeOffset="78037.41">16383 3937 0,'0'0'0,"21"-21"0,0 0 0,0 0 16,-21-1-16,22 1 0,-22 0 16,21 0-1,-21 0-15,-21 42 47,-1 0-47,1 0 0,21 0 16,-21 1-16,0 20 0,0 0 15,-22 1-15,22-1 0,0 0 0,-21 22 16,-1-1-16,1-20 0,0 20 16,-1 1-16,1-1 0,0 22 0,-22-22 15,22 22-15,-22-22 0,22 22 0,-21 0 16,-1-1-16,22 1 0,-22 21 16,1-21-16,-22-1 0,22 1 0,-1 0 15,1-1-15,-1 1 0,-21 0 16,22-1-16,-1 1 0,1 0 15,-1-22-15,22 22 0,-21-1 0,-1 1 16,1 0-16,-1-1 0,22 1 0,-22 0 16,1-1-16,20-20 0,-20 21 15,21-1-15,-22-20 0,22 20 0,-1-20 16,1 21-16,0-22 0,-1 22 0,1-22 16,0 1-16,-1-1 0,1 1 15,0-1-15,21 22 0,-22-22 0,1 1 16,0-1-16,-1 1 0,1 21 15,-22-22-15,22 1 0,0-1 0,-1 1 16,1-22-16,0 21 0,-1 1 0,1-22 16,21 22-16,-21-22 0,-1 22 15,22-22-15,0 0 0,-21 1 0,20-1 16,1 0-16,0 1 0,0-1 16,21-21-16,-21 21 0,0-20 0,-1-1 15,22 0-15,0 0 0,0 0 0,-21 0 16,21 1-16,0-44 62,-21 1-46,21 0-16,-21 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03:43:14.2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11282 614 0,'21'-21'15,"-21"0"-15,0-1 16,0 1-16,0 0 15,0 0-15,0 0 16,0 0-16,0-1 16,0 44 46,0-1-62,0 0 16,0 0-16,0 0 0,0 22 15,0-22-15,0 0 0,0 21 0,0-21 16,0 22-16,0-1 0,0-21 16,0 22-16,0-1 0,0 0 15,0 1-15,0-1 0,0 0 0,0 1 16,0-1-16,-21-21 0,21 21 16,0 1-16,0-22 0,0 0 0,0 21 15,0-20-15,0-1 0,0 0 16,0 0-16,0 0 0,0 0 0,0 1 15,0-44 32,0 1-31,0 0-16,0 0 16,0 0-16,0 0 0,0-1 15</inkml:trace>
  <inkml:trace contextRef="#ctx0" brushRef="#br0" timeOffset="525.69">11070 635 0,'0'0'15,"0"-21"-15,-21 21 0,0-21 0,0 0 16,-1-1-1,22 1 1,0 0 0,22 0-16,-1 21 0,0 0 15,0-21-15,0 21 0,0-21 16,1 21-16,20 0 0,-21-22 0,21 1 16,-20 21-16,20 0 0,0 0 15,-21 0-15,22 0 0,-22 0 0,21 0 16,-21 0-16,22 0 0,-22 0 15,0 21-15,0 1 0,0-1 0,-21 0 16,22 0-16,-1 0 16,-21 0-16,0 1 0,0-1 0,0 21 15,0-21-15,0 0 0,0 22 0,0-22 16,-21 21-16,-1-21 0,1 22 16,0-22-16,-21 21 0,21-21 0,-22 1 15,22 20-15,0-21 0,-21 0 16,20 0-16,1-21 0,0 22 0,0-1 15,0-21-15,0 21 0,-1-21 16,22-21 47,0 0-63,22-1 15,-1 22-15,-21-21 0,21 0 16,0 0-16,-21 0 0</inkml:trace>
  <inkml:trace contextRef="#ctx0" brushRef="#br0" timeOffset="1229.29">12255 487 0,'0'0'0,"0"-21"16,0 0 0,-21 21 15,0 0-31,21 21 16,-21-21-16,21 21 0,-21 0 0,0 0 15,21 0-15,-22 22 0,1-22 16,21 21-16,-21-21 0,0 22 0,21-22 15,-21 21-15,21 1 0,-21-1 16,-1-21-16,22 21 0,-21 1 0,21-22 16,0 21-16,0 1 0,-21-22 15,21 21-15,0-21 0,0 0 16,0 1-16,0 20 0,0-21 0,21 0 16,0 0-16,1 1 15,-1-22-15,0 21 0,0-21 0,0 0 16,0 0-16,1 0 0,-1 0 0,21 0 15,-21 0-15,0 0 0,22 0 16,-22 0-16,0 0 0,0-21 0,22 21 16,-22-22-16,0 1 0,0 0 15,0 0-15,0 0 0,1 0 16,-1-1-16,0-20 0,0 0 0,0 21 16,-21-22-16,0 1 0,21 0 15,-21-1-15,22 1 0,-22 0 0,0-1 16,0 1-16,0 21 0,0-22 15,0 22-15,0 0 0,0-21 0,-22 21 16,1-1-16,0 1 0,21 0 16,-21 21-16,0-21 0,0 0 0,-1 21 15,1-21-15,0 21 16,0 0-16,0 0 0,0 0 16,-1 0-16,1 0 15,0 0-15,0 0 16,0 21-16,0-21 0,21 21 15,-22-21-15,1 0 0,21 21 16,-21-21-16,21 21 16,21-21-1,0 0 1,1 0-16</inkml:trace>
  <inkml:trace contextRef="#ctx0" brushRef="#br0" timeOffset="1706.02">13144 487 0,'0'-21'15,"-21"21"1,21 21 15,0 0-31,-21 0 16,21 0-16,0 1 16,0-1-16,0 21 0,0-21 0,0 22 15,-21-22-15,21 21 0,-21 0 16,21 1-16,0-1 0,-21 0 0,21 1 15,0-22-15,0 21 0,0 1 16,-22-22-16,22 21 0,0-21 0,0 22 16,0-22-16,-21 0 0,21 0 0,0 0 15,0 0-15,0 1 0,0-1 16,0 0-16,0 0 0,0 0 16,0-42 46,0 0-62,0 0 16,0 0-16,0-22 0,0 22 0,0 0 15</inkml:trace>
  <inkml:trace contextRef="#ctx0" brushRef="#br0" timeOffset="2125.78">12996 572 0,'0'0'0,"0"-22"0,0 1 16,21 21 31,1 0-47,-1 0 0,0 0 15,0 21-15,0-21 0,22 22 16,-22-1-16,0 0 0,0 0 0,0 0 16,0 0-16,22 1 0,-22-1 0,0 21 15,0-21-15,0 22 0,1-22 16,-22 0-16,21 21 0,0-21 16,-21 1-16,21-1 0,-21 0 15,0 0-15,0 0 0,0 0 0,21-21 16,-21 22-16,0-1 0,0 0 15,21-21-15,-21-21 47,0 0-47,22-1 0,-22 1 16,0 0-16,0 0 16,21 0-16,-21 0 0,21-1 15</inkml:trace>
  <inkml:trace contextRef="#ctx0" brushRef="#br0" timeOffset="2474.98">13991 445 0,'0'-22'0,"-21"1"31,0 21-31,0 0 0,-1 0 15,1 21 1,0-21-16,0 22 0,0-1 0,0 0 0,21 0 16,-22 21-16,1-20 15,0-1-15,0 21 0,0-21 0,0 22 16,-1-22-16,1 21 0,0 0 16,0-20-16,0 20 0,21-21 0,-21 0 15,21 22-15,-22-22 0,22 0 0,-21 0 16,21 0-16,0-42 47,21 0-47,1 0 15,-1 0-15,-21-1 0,21 1 16,0-21-16</inkml:trace>
  <inkml:trace contextRef="#ctx0" brushRef="#br0" timeOffset="2953.71">13991 423 0,'0'0'16,"0"-21"-16,21 21 0,-21-21 0,0 42 62,0 0-62,0 1 16,0-1-16,0 0 16,0 21-16,0-21 0,0 1 0,0 20 15,0-21-15,0 21 0,0-20 0,0 20 16,0 0-16,-21 1 0,21-22 16,-21 21-16,0 0 0,21 1 0,-21-22 15,21 21-15,0 1 0,-22-22 16,22 21-16,-21-21 0,21 22 15,0-22-15,0 0 0,0 0 0,0 0 16,0 0-16,0 1 0,0-1 0,0 0 16,0 0-16,0 0 15,0 0 1,21-21 0,1 0 15,-22-21-31,0 0 47</inkml:trace>
  <inkml:trace contextRef="#ctx0" brushRef="#br0" timeOffset="3998.12">3471 1736 0,'0'0'0,"-21"0"0,0 0 15,0 0 1,0 0-16,42 0 31,21 0-31,-21 0 0,22 0 16,-1 0-16,21 0 0,-20 0 15,20 0-15,-20 0 0,-1 0 0,21 0 16,-20 0-16,-1 0 0,0 0 16,1 0-16,-22 0 0,0 0 0,-42 0 31,0 0-15,-22 21-16,1-21 0,0 0 15</inkml:trace>
  <inkml:trace contextRef="#ctx0" brushRef="#br0" timeOffset="4446.39">3302 1778 0,'0'0'0,"-21"0"16,0 0-16,21 21 31,0 0-16,0 1-15,0-1 16,0 0-16,0 0 0,0 0 0,0 0 16,0 1-16,0 20 0,0-21 15,0 21-15,-22 1 0,22-22 0,-21 21 16,0 1-16,21-1 0,0 0 16,-21 22-16,0-22 0,0 22 0,21-22 15,0 21-15,-22-20 0,1-1 16,21 22-16,0-22 0,0 0 0,0 1 15,0-22-15,0 21 16,0-21-16,0 22 0,0-22 0,0 0 0,21 0 16,-21 0-16,22 0 15,-1 1-15,0-1 0,0-21 0,0 0 16,22 0-16,-22 0 0,21 0 16,-21 0-16,22 0 0,-1 0 0,-21 0 15,21 0-15,-20-21 0,-1 21 0,21-22 16,-21 22-16,0-21 0,1 0 15,-1 21-15,0-21 0,-21 0 0,21 0 16,0-1-16,-21 1 0,0 0 16,21 0-16,-21-21 0</inkml:trace>
  <inkml:trace contextRef="#ctx0" brushRef="#br0" timeOffset="4765.21">4149 2011 0,'0'0'0,"0"-21"0,-22 21 0,22-21 15,-21 21-15,21-22 16,-21 22-16,21 22 16,0-1-1,0 0-15,0 21 0,0-21 16,0 22-16,0-1 0,-21 0 0,21 1 15,0-1-15,0 0 0,0 22 16,-21-22-16,21 1 0,-21-1 0,21 0 16,0 1-16,0-22 0,0 21 15,0-21-15,0 0 0,0 1 0,0-1 16,0-42 15,0-1-15,0 1-16</inkml:trace>
  <inkml:trace contextRef="#ctx0" brushRef="#br0" timeOffset="5134">4000 2074 0,'0'0'0,"0"-21"0,-21 0 0,21 0 15,0 0-15,0 0 0,0-1 0,0 1 16,0 0-16,21 0 15,1 0-15,-1 0 0,0-1 0,21 1 16,-21 0-16,22 21 0,-1 0 16,0-21-16,1 21 0,-1 0 0,0 0 15,1 21-15,-1 0 0,0 0 16,-20 1-16,20-1 0,-42 21 16,0 0-16,0-20 0,0 20 0,0 0 15,-21-21-15,0 22 0,-22-1 16,1-21-16,0 22 0,-1-22 0,1 0 15,0 0-15,20 21 0,-20-42 16,21 22-16,-21-1 0,20 0 0,22 0 16,-21-21-16,0 0 15,42 0 17,0 0-32,1-21 15,-1 0-15</inkml:trace>
  <inkml:trace contextRef="#ctx0" brushRef="#br0" timeOffset="5733.66">4889 2455 0,'22'0'0,"-1"-21"15,0 21-15,-21-21 16,0 0-16,21 0 0,-21 0 0,21 21 16,-21-22-16,0 1 15,0 0-15,0 0 0,0 0 0,0 0 16,0-1-16,-21 22 0,0-21 0,0 21 16,0 0-16,-1 0 0,1 0 15,0 0-15,0 0 0,-21 21 0,-1-21 16,22 22-16,-21-1 0,-1 0 15,22 21-15,-21-21 0,0 22 0,20-1 16,1-21-16,0 22 0,0-1 16,21-21-16,0 21 0,0-20 0,0 20 15,0-21-15,21 0 0,0-21 16,0 21-16,1-21 0,20 0 16,-21 0-16,21 0 0,-20 0 0,20 0 15,0-21-15,-21 21 0,1-21 16,20 0-16,-21 0 0,0 0 0,0-22 15,1 22-15,-1 0 0,-21-21 16,0-1-16,0 22 0,21 0 0,-21-21 16,21 20-16,-21 1 0,0 0 0,0 0 15,0 42 17,0 0-17,0 0-15,0 1 0,0 20 0,0-21 16,0 0-16,0 22 0,0-22 15,0 21-15,0-21 0,0 0 16,21 1-16,0-1 0,-21 0 0,22 0 16,-1-21-16,0 21 15,21-21-15,-21 0 0,1 0 0,-1 0 16,21-21-16,-21 21 0,22-21 16</inkml:trace>
  <inkml:trace contextRef="#ctx0" brushRef="#br0" timeOffset="6447.25">5715 2413 0,'21'-21'16,"-42"42"-16,63-63 0,-42 21 0,0-1 16,0 1-16,0 0 0,-21 0 15,0 21-15,0 0 0,-22-21 16,22 21-16,0 0 0,0 0 16,-21 0-16,20 0 0,1 21 0,0 0 15,0-21-15,0 21 0,0 0 16,-1 22-16,1-22 0,0 0 0,21 0 15,0 22-15,0-22 0,0 0 0,0 21 16,0-21-16,0 1 0,21-1 16,0 0-16,1-21 0,-1 0 15,0 0-15,0 0 0,21 0 16,-20 0-16,-1 0 0,21 0 16,-21-21-16,0 0 0,1 21 0,-1-22 15,0 1-15,0 0 0,0 0 16,-21 0-16,0-22 0,21 22 0,-21 0 15,22 0-15,-22 0 16,0 0-16,0 42 47,0 0-47,0 0 0,0 0 16,0 22-16,-22-22 0,22 21 15,-21 0-15,21 1 0,-21-1 16,21 0-16,0 1 0,0 20 0,0-20 15,-21 20-15,21-21 0,0 22 16,0-22-16,-21 22 0,21-1 0,0 1 16,0-22-16,0 22 0,0 147 15,0-147 1,0-43-16,0 21 0,0 1 0,0-22 16,0 0-16,0 0 0,0 0 15,-21 0-15,-1-21 0,1 0 16,0-21-16,0 0 15,0 0-15,21 0 0,-21 0 16,-1-22-16,1 1 0,21 0 16,0-1-16,-21-20 0,21-1 0,0 22 15,0-22-15,0 1 0,0 21 16,0-22-16,0 22 0,0-1 0,21-20 16,0 21-16,1-1 0,-1 1 0,0-22 15,21 22-15,-21 0 0,1-1 16,20 1-16,-21 0 0,21-22 0,-20 43 15,-1-21-15,21-1 0,-21 1 16,0 21-16,1 0 0,-1 0 0,0-1 16,-21 1-16,21 0 0</inkml:trace>
  <inkml:trace contextRef="#ctx0" brushRef="#br0" timeOffset="6786.06">6011 2307 0,'0'21'0,"21"-21"47,1 0-47,-1 0 0,0-21 16,0 21-16,0-21 0,0 0 15,1 21-15,-1-21 0,0 0 16,0-1-16,-21 1 0,0 0 31,-21 21-15,0 0-16,0 0 15,-1 21-15,1 0 0,21 1 0,-21-22 16,0 21-16,0 21 0,21-21 0,0 0 16,0 1-16,0-1 0,0 21 15,0-21-15,0 0 0,0 1 0,0-1 16,21-21-16,0 21 0,0 0 16,0-21-16,1 0 0,-1 0 0,0 0 15,0 0-15,21 0 0,-20 0 0,-1-21 16,0 0-16,21 0 0,-21-1 15,1 1-15</inkml:trace>
  <inkml:trace contextRef="#ctx0" brushRef="#br0" timeOffset="7517.3">8403 2011 0,'0'0'0,"0"-64"0,0 22 16,0-21-16,0 41 0,21-20 15,-21 0-15,0 21 0,0-22 0,0 22 16,0 0-16,0 0 0,0 0 16,-21 21-1,0 0 1,0 21-16,0 21 0,-1-21 0,1 22 15,0-1-15,0 0 0,0 1 16,0-1-16,-1 21 0,1-20 16,0 20-16,0-20 0,0-1 0,0 21 15,21-20-15,0-1 0,0 0 16,0 1-16,0-1 0,0 0 0,21-20 16,0 20-16,0-21 0,0 0 0,22 0 15,-22-21-15,0 0 0,21 0 16,1 0-16,-22 0 0,21 0 0,0-21 15,1 0-15,-1 0 0,0 0 16,1-22-16,-1 22 0,0-21 16,-20 0-16,-1-1 0,0 1 0,0 0 15,-21-22-15,21 22 0,-21-22 16,0 22-16,0-22 0,-21 1 0,0-1 16,-21 1-16,20 21 0,-20-1 15,0 1-15,21 0 0,-22 20 0,1 1 16,21 0-16,-22 21 0,22 0 0,-21 0 15,21 0-15,0 21 0,-1 0 16,1 1-16,0-1 0,0 21 0,21 0 16,-21 1-16,21-22 0,0 21 15,0 1-15,0-1 0,0-21 16,0 21-16,0-20 0,21-1 16,0 21-16,0-42 0,0 21 0,1 0 15,-1-21-15,0 0 0,21 0 0,-21 0 16</inkml:trace>
  <inkml:trace contextRef="#ctx0" brushRef="#br0" timeOffset="8122.95">9059 1524 0,'0'0'16,"0"-21"-16,0 0 0,0 0 15,0 42 16,-21 0-31,21 0 0,0 21 0,0-20 16,0 20-16,0 0 0,0 22 16,0-22-16,0 22 0,-21-22 0,21 21 15,0-20-15,-21 20 0,21-20 0,0-1 16,0 0-16,0 1 0,0-1 16,-21 0-16,21 1 0,0-22 0,0 21 15,0-21-15,0 22 0,0-22 16,0 0-16,0 0 0,0-42 47,0 0-47,0 0 0,0-1 15,0 1-15,0-21 0,0 21 16,21 0-16,-21-22 0,0 22 0,0 0 16,21-21-16,0 20 0,0 1 0,0 0 15,-21 0-15,22 0 0,20 21 16,-21-21-16,0-1 0,0 22 0,22 0 15,-22 0-15,0 0 0,21 0 16,-20 0-16,-1 0 0,0 22 0,21-1 16,-21 0-16,1 0 15,-22 0-15,0 0 0,0 1 0,0 20 16,0-21-16,0 0 0,-22 0 16,1 1-16,0-1 0,0 0 0,-21 0 15,20 0-15,-20 0 0,21 1 16,-21-1-16,20-21 0,1 21 0,-21-21 15,21 0-15,0 21 0,-1-21 16,1 0-16,0 0 16,42 0-1,-21-21 1,21 21-16,1 0 0,-1-21 0,0 0 16,0 21-16,0-22 0,0 22 0</inkml:trace>
  <inkml:trace contextRef="#ctx0" brushRef="#br0" timeOffset="8610.09">9588 2413 0,'0'0'16,"22"0"0,-1 0-16,0-21 0,0 0 15,0 0-15,0 21 0,1-22 16,-1 1-16,0 0 0,-21 0 0,21 0 15,0 0-15,0-1 0,-21 1 16,22 21-16,-22-21 0,0 0 16,0 0-16,0 42 31,0 0-15,-22-21-16,1 21 0,0 0 0,21 1 15,-21 20-15,21-21 0,-21 21 16,0-20-16,21 20 0,0 0 0,0 1 15,0 20-15,-22-21 0,22 1 16,0 20-16,0-20 0,0 20 0,-21-21 16,21 22-16,0-22 0,0 1 0,0 20 15,0-21-15,0 22 0,0-22 16,0 1-16,0-1 0,0 0 16,0 1-16,0-22 0,0 0 0,0 0 15,0 0-15,0 0 0,-21-21 31,0-21-31,21 0 16,0 0-16,0 0 0,0 0 0,0-1 16,0-20-16,0 21 0,0-21 15,0 20-15,0-20 0,0 0 0,21-1 16,-21 1-16,21 0 0,0-22 0,1 22 16</inkml:trace>
  <inkml:trace contextRef="#ctx0" brushRef="#br0" timeOffset="8821.96">9864 1884 0,'-43'-21'32,"64"21"-1,1 0-16,-1 0-15,-21 21 0,21-21 0,0 21 16,0-21-16,-21 21 0,21 0 16,1 1-16</inkml:trace>
  <inkml:trace contextRef="#ctx0" brushRef="#br0" timeOffset="9149.78">10181 2244 0,'0'0'0,"21"0"31,0 0-31,1 0 0,-1 0 16,0-21-16,0 21 0,0-22 15,0 22-15,1-21 0,-1 0 0,0 21 16,-21-21-16,21 0 16,-21 0-16,-21 21 31,0 0-31,0 0 0,-1 0 15,1 21-15,21 0 0,-21-21 0,0 21 16,21 0-16,-21 0 0,21 1 16,0-1-16,0 0 0,0 0 0,0 0 15,0 0-15,0 1 0,21-22 16,0 21-16,0 0 0,0-21 0,1 21 16,-1-21-16,0 0 0,0 0 15,0 0-15,0 0 0,1 0 16,-1 0-16,0-21 0</inkml:trace>
  <inkml:trace contextRef="#ctx0" brushRef="#br0" timeOffset="9677.48">11007 2032 0,'0'0'0,"0"-21"0,-22 21 15,1 0 1,0 0-16,0 0 0,0 21 0,0-21 15,-1 21-15,1 0 0,0 22 16,0-22-16,0 0 0,21 0 16,-21 22-16,21-22 0,0 0 0,0 0 15,0 21-15,0-20 0,0-1 0,0 0 16,21 0-16,0 0 0,0 0 16,0 1-16,0-22 0,1 0 0,20 0 15,-21 0-15,21 0 0,-20 0 0,20 0 16,-21 0-16,21-22 0,1 1 15,-22 0-15,0-21 0,21 21 0,-20-22 16,-1 1-16,0 0 0,0-1 16,0 1-16,0 0 0,-21-1 0,22-20 15,-22 20-15,21 1 0,-21 0 16,0-1-16,0 22 0,0 0 0,0-21 16,0 21-16,0 42 31,0 0-31,-21 0 0,21 0 15,-22 22-15,22-1 0,-21 0 0,21-21 16,-21 22-16,21-1 0,0 0 16,0 1-16,0-22 0,0 21 0,0-21 15,0 22-15,0-22 0,0 0 16,0 0-16,0 0 0,0 1 0,21-1 16,0 0-16,1-21 15,-1 0-15,0 0 16,0 0-16,0 0 0,0 0 0,1-21 15,-1 0-15,-21-1 0,0 1 16,0 0-16</inkml:trace>
  <inkml:trace contextRef="#ctx0" brushRef="#br0" timeOffset="9869.37">11218 2117 0,'0'0'0,"21"0"31,1 0-31,-1 0 16,0 0-16,0 0 0,0 0 0,0 0 15,1-21-15,-1 21 0,21 0 0,-21-22 16,0 1-16,1 21 0,-1-21 16,21 21-16,-21-21 0,0 0 0</inkml:trace>
  <inkml:trace contextRef="#ctx0" brushRef="#br0" timeOffset="10457.04">13758 1715 0,'0'0'0,"0"-22"0,0 1 0,0 0 16,-21 0-16,21 0 15,0 0-15,0-1 0,0 1 0,0 42 32,0 1-17,0 20-15,0 0 0,0 1 16,0 20-16,0-21 0,0 22 0,-21-22 16,21 22-16,-21-22 0,21 22 0,-21-22 15,21 0-15,-22-21 0,22 22 16,0-1-16,0-21 0,0 0 0,0 1 15,0-1-15,0 0 0,0-42 32,0 0-17,0-1-15</inkml:trace>
  <inkml:trace contextRef="#ctx0" brushRef="#br0" timeOffset="11017.72">13483 1863 0,'0'0'0,"-21"-21"0,21-43 16,0 43-16,0 0 16,0 0-16,0-1 0,21 1 15,0 0-15,0 0 0,22 0 16,-1 21-16,-21-21 0,22 21 0,20 0 16,-21 0-16,1 0 0,20 0 0,-20 0 15,-1 42-15,0-21 0,1 21 16,-1 1-16,-21-1 0,0 0 15,0 1-15,1 20 0,-1-20 16,-21-1-16,0 0 0,0 1 0,0-22 16,0 21-16,0-21 0,0 0 0,0 1 15,0-1-15,0 0 16,0-42 0,0 0-1,21-1-15,-21 1 0,0-21 16,0 21-16,21-22 0,0 1 0,0 0 15,1-1-15,-1 1 16,0-21-16,0 20 0,21-20 0,-20 20 16,20 1-16,0 21 0,-21-21 0,22 20 15,-22 1-15,21 21 0,-21 0 16,1 0-16,-1 0 0,0 0 0,0 21 16,0 1-16,-21-1 0,0 21 15,0 0-15,0 1 0,0 20 0,0-20 16,0-1-16,-21 21 0,0-20 15,0-1-15,21 22 0,-21-22 0,-1-21 16,22 21-16,0 1 0,0-22 0,-21 21 16,21-21-16,0 1 0,-21-1 15,21 0-15,0 0 0,0-42 47,21 21-47,0-21 0,-21 0 16,22-1-16</inkml:trace>
  <inkml:trace contextRef="#ctx0" brushRef="#br0" timeOffset="11414.49">15092 2053 0,'21'0'16,"-42"0"-1,0 0-15,-1 0 0,1 21 16,21 1-16,-21-1 0,0 0 15,0 0-15,0 0 0,-1 0 16,22 1-16,-21-1 0,21 0 0,-21 21 16,21-21-16,0 1 0,0-1 15,0 0-15,0 0 0,21 0 16,22-21-16,-22 0 0,0 0 0,21 0 16,1 0-16,-1 0 0,0 0 15,1-21-15,-1 21 0,0-21 0,-21 0 16,22 0-16,-22-1 0,21-20 0,-21 21 15,-21 0-15,0-22 0,22 22 16,-22 0-16,0-21 0,0 21 16,0-1-16,-22 1 0,1 21 15,21-21-15,-21 21 0,0 0 0,0 0 16,0 0-16,-22 0 0,22 0 0,0 0 16,0 0-16,0 0 0,-1 21 15,1-21-15,21 21 0</inkml:trace>
  <inkml:trace contextRef="#ctx0" brushRef="#br0" timeOffset="12005.15">16087 2053 0,'0'0'0,"0"-21"0,0 0 0,-22 21 16,1-21-16,0 21 0,0 0 16,0 0-16,0 0 0,-1 0 15,1 0-15,0 0 0,0 0 0,0 21 16,0 0-16,-1 0 0,1 22 16,0-22-16,0 0 0,21 21 0,-21-21 15,0 22-15,21-22 0,-22 21 16,22-21-16,0 22 0,0-22 15,0 0-15,22 0 0,-1 0 0,0-21 16,0 0-16,21 22 0,-20-22 16,20 0-16,0 0 0,1 0 0,-22-22 15,21 1-15,0 0 0,1 0 0,-22 0 16,21 0-16,-21-22 0,1 22 16,-1-21-16,0-1 0,0 1 0,0 0 15,0-1-15,1-20 0,-1 21 16,-21-22-16,0 1 0,21-1 0,-21 1 15,0-1-15,21 22 0,-21-1 16,0 1-16,0 0 0,0 21 16,0-1-16,0 1 0,-21 21 15,0 21-15,21 1 16,0-1-16,-21 21 0,-1 0 0,22 1 16,-21 20-16,21-20 0,0 20 15,0 1-15,0-22 0,-21 21 0,21-20 16,0-1-16,0 0 0,0 1 0,0-1 15,0-21-15,0 22 0,21-22 16,-21 0-16,21 21 0,1-42 0,-1 21 16,0 1-16,0-1 0,0-21 15,0 0-15,1 0 0,-1 0 16,0 0-16,0 0 0,0 0 16,0-21-16,-21-1 0,22 1 15,-1 0-15,0 0 0</inkml:trace>
  <inkml:trace contextRef="#ctx0" brushRef="#br0" timeOffset="12725.03">16891 2117 0,'0'0'16,"-21"0"-16,0 0 16,21 21-16,21-21 46,0 0-46,0 0 0,0 0 0,0 0 16,1-21-16,-1 0 0,0 21 16,0-22-16,0 1 0,0 21 0,-21-21 15,0 0-15,22 0 0,-22 0 0,0-1 16,0 1-16,-22 21 16,1 0-16,0 0 0,0 0 15,-21 0-15,20 0 16,1 0-16,-21 21 0,21 1 0,0-1 0,-1 0 15,1 0-15,0 0 0,21 22 16,0-22-16,-21 0 0,21 0 16,0 21-16,0-20 0,0-1 0,0 0 15,0 0-15,21 0 0,-21 0 16,21 1-16,0-1 0,1-21 0,-1 21 16,21-21-16,-21 0 0,0 0 0,22 0 15,-22 0-15,0 0 0,21 0 16,-20 0-16,20-21 0,-21 0 0,0 21 15,0-22-15,1 1 0,20 0 16,-21-21-16,0 21 0,0-22 0,1 22 16,-1-21-16,0-1 0,0 1 0,0-21 15,0 20-15,1-20 0,-1-1 16,0 22-16,0-22 0,-21 22 16,21 0-16,0-1 0,-21 1 15,0 0-15,0 21 0,0-1 0,0 1 16,-21 21-1,0 21-15,0 1 16,0 20-16,21 0 0,0 1 0,-21 20 16,21-21-16,-22 22 0,22-1 15,0 1-15,0-22 0,0 22 0,-21-22 16,21 0-16,0 1 0,0-1 16,0 0-16,0-20 0,0 20 0,0-21 15,0 0-15,21 0 0,1 1 0,-1-1 16,0-21-1,0 21-15,0-21 0,0 0 0,22 0 16,-22 0-16,0 0 0,21-21 16,-20 0-16,-1-1 0,21 22 0,-21-21 15,0-21-15,1 21 0,-1 0 0,0-22 16,21 22-16</inkml:trace>
  <inkml:trace contextRef="#ctx0" brushRef="#br0" timeOffset="13401.88">18224 1143 0,'-42'-21'0,"84"42"0,-105-42 15,21 21-15,20 0 0,1 0 16,42 0 15,1 0-31,-1 0 0,0 0 0,0 0 16,0 0-16,22 0 0,-1 0 15,0 0-15,1 0 0,-1 0 0,21-21 16,1 21-16,-1 0 16,-20 0-16,41 0 0,-41 0 0,20-21 15,1 21-15,-22 0 0,0 0 16,1 0-16,-22 0 0,0 0 0,0 0 15,0 0-15,1 0 16,-22 21 0,0 0-1,-22-21-15,22 21 0,-21 0 0,21 0 16,-21 1-16,21-1 0,0 21 16,0-21-16,0 22 0,0-22 0,-21 21 15,21 0-15,-21-20 0,21 41 0,0-21 16,0 1-16,-21-1 15,21 0-15,-22 22 0,22-22 0,-21 22 16,21-22-16,0 0 0,0 1 16,0-1-16,0 0 0,0 1 0,0-1 15,0 0-15,0 1 0,0-1 0,0 0 16,0-20-16,0 20 0,0 0 16,-21 1-16,21-22 0,0 21 0,0-21 15,-21 22-15,0-22 0,21 0 16,-21 0-16,-1 0 0,1 0 0,0-21 15,-21 22-15,21-1 0,-1-21 0,-20 0 16,21 21-16,0-21 16,-22 0-16,22 21 0,-21-21 0,21 0 15,0 0-15,-1 0 0,1 0 0,0 0 16,0 0-16,0 0 0,0 0 16,-1 0-16,1 0 0,0 0 15,0 0 1,0 0-16,0-21 0</inkml:trace>
  <inkml:trace contextRef="#ctx0" brushRef="#br0" timeOffset="46905.53">1799 4085 0,'0'-21'78,"0"0"-62,0 0-1,0 0 17,0-1-17,0 1-15,0 0 0,0 0 16,21 21-1,0-21-15,1 0 16,-1 21-16,0 0 16,0-22-16,0 22 0,0 0 15,1 0-15,-1 0 16,0 0-16,0 0 0,0 0 0,0 0 16,1 0-16,-1 22 0,0-1 15,0 0-15,0-21 0,-21 21 16,0 21-16,0-20 0,0-1 0,0 0 15,0 21-15,-21-21 0,0 22 16,0-22-16,0 21 0,-1-21 0,-20 22 16,21-22-16,0 0 0,-22 0 15,22 22-15,0-22 0,0-21 0,0 21 16,0 0-16,-1-21 0,1 21 16,0-21-16,0 0 0,0 0 15,0 0 1,42-21 15,0 21-31,0-21 16,0 21-16,0 0 15,1-21-15,20 21 0,-21-21 0,0 21 16,0 0-16,1 0 0,-1 0 16,0 0-16,21 0 0,-21 0 15,1 0-15,-1 0 0,-21 21 0,21 0 16,0-21-16,0 21 0,0-21 0,1 21 15,-22 0-15,21 1 16,0-22-16,-21 21 0,21 0 0,-21 0 16,0 0-16,0 0 0,0 1 15,0-1-15,0 0 0,0 0 0,-42 0 16,21 0-16,-1 1 0,-20-1 16,21 0-16,-21 0 0,20 0 0,-20-21 15,21 21-15,-21 1 0,-1-22 16,22 0-16,-21 21 0,21-21 0,-1 0 15,-20 0-15,21 0 0,0 0 16,0 0-16,-1 0 0,1 0 16,21-21-16,-21 21 15,0 0 1,21-22 0,0 1-1,21 21 1,0-21-16,0 0 0,1 0 15</inkml:trace>
  <inkml:trace contextRef="#ctx0" brushRef="#br0" timeOffset="47614.13">3217 4149 0,'0'-21'0,"0"42"0,21-42 16,-21-1-16,22 22 16,-22-21-16,21 0 0,0 0 15,0 0 1,0 0-16,0 21 0,-21-22 0,22 22 15,-22-21-15,0 0 16,-22 21 0,1 0-1,0 0-15,0 0 0,-21 21 0,20 0 16,-20-21-16,0 22 0,21-1 16,-22 0-16,22 0 0,-21 0 0,21 0 15,-1 1-15,1-22 0,0 21 16,21 0-16,-21-21 0,21 21 0,0 0 15,21 0 1,0-21 0,0 0-16,-21 22 0,22-22 0,-1 0 15,0 21-15,0 0 0,21-21 16,-20 0-16,-1 21 0,0-21 0,0 21 16,21-21-16,-20 21 0,-1-21 15,0 22-15,0-22 0,0 21 0,0-21 16,-21 21-16,0 0 15,0 0-15,0 0 0,0 1 16,-21-1-16,0 0 0,0-21 16,0 21-16,0 0 0,-1 0 0,-20-21 15,21 22-15,0-1 0,-22-21 0,22 0 16,0 0-16,0 0 16,-21 0-16,20 0 0,1 0 0,0 0 15,-21 0-15,21 0 0,-22-21 16,22-1-16,-21 22 0,21-21 0,-22 0 15,22 21-15,0-21 0,0 21 16,21-21-16,0 0 16,0-1-1,21 22-15,0-21 0,0 21 0,0-21 16,1 21-16,20-21 0,-21 21 16,21-21-16</inkml:trace>
  <inkml:trace contextRef="#ctx0" brushRef="#br0" timeOffset="48041.95">3704 3895 0,'0'0'0,"0"-21"0,21 21 0,-21-22 15,0 44 32,0-1-47,0 0 0,0 0 16,0 0-16,0 22 0,-21-1 16,21 0-16,0 1 0,0-1 0,-21 0 15,0 1-15,21-1 0,-21 0 0,21 1 16,0-1-16,-22-21 0,22 21 15,0-20-15,0-1 0,0 0 0,0 0 16,0 0-16,0 0 0,0 1 16,22-22-1,-1 0 1,0 0-16,0 0 0,0 0 16,0 0-16,-21-22 0,0 1 15,22 21-15,-22-21 0,21 21 16,-21-21-16,0 0 0,0 0 0,0-1 15,0 1-15</inkml:trace>
  <inkml:trace contextRef="#ctx0" brushRef="#br0" timeOffset="48281.82">3598 4339 0,'0'0'0,"0"-21"16,21 21 15,1 0-15,-22-21-16,21 21 0,0 0 15,0 0-15,0 0 0,0-21 16,1 21-16,-1 0 0,0 0 16,0-21-16,0 21 0,0 0 15,1 0-15,-1 0 31</inkml:trace>
  <inkml:trace contextRef="#ctx0" brushRef="#br0" timeOffset="48993.41">4699 4360 0,'0'0'16,"21"0"-16,0 0 0,0 0 15,1 0-15,-1 0 16,0-21-16,0 21 0,0-21 0,-21 0 16,21 0-16,-21 0 15,0-1-15,0 1 16,0 0-16,0 0 0,-21 21 15,0-21-15,0 21 0,0 0 16,0 0-16,-1 0 0,-20 0 0,21 0 16,-21 0-16,20 0 0,-20 21 0,21-21 15,-21 21-15,20 0 0,-20 0 16,0 22-16,21-22 0,-1 0 0,-20 21 16,21-20-16,0-1 0,0 21 15,-1-21-15,22 22 0,0-22 0,0 0 16,0 0-16,0 0 0,0 0 15,0 1-15,22-1 16,-1-21-16,0 0 0,0 21 0,0-21 16,0 0-16,22 0 0,-22 0 15,21 0-15,-21 0 0,22-21 0,-1 21 16,-21-21-16,22-1 0,-1 22 16,-21-21-16,21 0 0,-20 0 0,-1 0 15,0-22-15,0 22 0,0 0 0,-21 0 16,0 0-16,21 0 0,-21-1 15,0 1-15,22 0 0,-22 0 16,0 42 15,0 0-15,0 0-16,0 1 0,0-1 16,0 0-16,0 0 0,0 0 0,0 0 15,0 1-15,0-1 0,0 0 16,0 0-16,0 0 0,0 0 0,0 1 15,21-22-15,0 21 0,0 0 0,0-21 16,0 21-16,1-21 16,-1 0-16,0 0 0,21 0 0,-21 0 15,1 0-15,-1 0 0,0 0 16,21-21-16,-21 0 0,22 0 16,-1-1-16,-21 1 0,22 0 0</inkml:trace>
  <inkml:trace contextRef="#ctx0" brushRef="#br0" timeOffset="49745.98">5884 4339 0,'0'0'0,"0"-21"0,21 0 16,-21 0-16,0 0 0,0-1 15,0 1-15,-21 0 16,0 0-16,0 21 0,0 0 0,21-21 16,-21 21-16,-1 0 0,1 0 0,0 0 15,-21 0-15,21 21 16,-1-21-16,1 21 0,0 0 0,0 0 15,0 1-15,-22-1 0,22 0 0,21 21 16,-21-21-16,0 1 0,0-1 16,21 21-16,-21-21 0,21 0 0,0 1 15,0-1-15,21 0 16,0-21-16,0 0 0,0 0 0,22 0 16,-22 0-16,21 0 0,-21 0 0,22 0 15,-22 0-15,0-21 0,0 0 16,0 21-16,0-22 0,1 1 0,-1 0 15,-21 0-15,0 0 0,21 0 16,-21-1-16,21 1 0,-21 0 16,0 0-16,0 42 47,0 0-32,0 0-15,0 1 0,-21-1 16,21 21-16,-21-21 0,21 0 0,-21 1 15,21 20-15,0 0 0,0-21 16,0 22-16,0 20 0,0-20 0,0 20 16,0-21-16,0 22 0,0-22 15,0 22-15,0-1 0,0-20 0,21 20 16,0-21-16,0 22 0,-21-22 16,0 22-16,0-22 0,21 0 0,-21 22 15,21-22-15,-21 1 0,0-1 16,0-21-16,0 21 0,0 1 0,0-22 15,0 0-15,0 0 0,0 0 0,-21 1 16,0-22-16,0 0 0,0 0 16,0 0-16,-1 0 0,1 0 15,0 0-15,0-22 0,-21 1 0,20 0 16,1-21-16,21-1 16,-21 22-16,0-42 0,0 20 0,0 1 0,21-21 15,0 20-15,0-20 0,0 20 0,0-20 16,0 21-16,0-22 15,0 22-15,21-22 0,0 22 0,-21 0 16,21-1-16,0 1 0,0 0 16,1-1-16,-1 1 0,0 21 0,0-22 15,0 22-15,0-21 0,1 21 0,-1-22 16,0 22-16,0-21 0,0 21 16,0-22-16,1 22 0,-1 0 0</inkml:trace>
  <inkml:trace contextRef="#ctx0" brushRef="#br0" timeOffset="50445.58">6054 4339 0,'-22'0'16,"44"0"31,-1 0-47,0 0 0,0-21 15,0 21-15,-21-21 16,21 0-16,1 0 0,-22-1 16,0 1-1,-22 21 17,1 0-32,0 21 15,0 1 1,21-1-16,-21 0 0,21 0 15,0 0-15,-21 0 0,21 1 0,-22-1 16,22 0-16,0 0 0,0 0 16,0 0-16,0 1 0,0-1 0,0 0 15,0 0-15,22-21 16,-1 21-16,0-21 0,0 0 16,0 0-16,0 0 0,1 0 0,-1 0 15,21 0-15,-21 0 0,0-21 16,22 0-16,-22 21 0,21-21 0,-21 0 15,22-1-15,-22 1 0,21 0 16,-21 0-16,1 0 0,-1-22 16,21 22-16,-42 0 0,21 0 0,-21 0 15,21 21-15,-21-21 0,0-1 0,-21 22 32,0 0-32,0 0 0,0 0 0,0 0 15,-1 22-15,22-1 0,0 0 16,-21 0-16,21 0 0,0 0 15,0 1-15,0-1 0,21 0 16,1 0-16,-1 0 16,0-21-16,-21 21 0,21 1 0,0-1 15,0-21-15,1 21 0,-22 0 0,21 0 16,-21 0-16,0 1 16,0-1-16,-21-21 15,-1 0-15,22 21 16,-21-21-16,0 0 0,0 0 0,0 0 15,0 0-15,-1 0 0,1 0 16,0 0-16,0 0 16,0 0-16,0 0 0</inkml:trace>
  <inkml:trace contextRef="#ctx0" brushRef="#br0" timeOffset="51094.05">2307 5228 0,'0'0'0,"-21"0"0,0 0 0,0 0 0,-1 0 16,44 0 15,20 0-31,-21 0 15,21 0-15,1 0 0,-1 0 16,0 0-16,22 0 0,-1 0 16,1 0-16,-1 0 0,1-21 15,-1 21-15,22 0 0,-21-21 0,20 21 16,1 0-16,0 0 0,20-21 16,-20 21-16,21-21 0,0 21 0,0 0 15,-1 0-15,1 0 0,21 0 0,0 0 16,-21-22-16,21 22 0,21 0 15,-21 0-15,-21 0 0,21-21 0,0 21 16,-21 0-16,0-21 0,21 21 16,-21 0-16,-1 0 0,-20-21 0,21 21 15,-21 0-15,-22 0 0,22-21 0,-22 21 16,1-21-16,-22 21 16,0 0-16,22 0 0,-22 0 0,-21 0 15,22-22-15,-22 22 0,21 0 0,-21 0 16,1 0-16,-1 0 15,-21-21 1,-21 21 0,-1 0-1,1 0-15,0 0 16</inkml:trace>
  <inkml:trace contextRef="#ctx0" brushRef="#br0" timeOffset="51246.96">6498 5038 0,'0'0'0,"0"21"16,0 0 15,-21-21-15,0 0 0,0 0-16</inkml:trace>
  <inkml:trace contextRef="#ctx0" brushRef="#br0" timeOffset="52029.75">2900 6773 0,'0'-21'0,"21"21"0,-21-21 16,0 0-16,0 0 0,0 0 15,21-1-15,-21 1 16,0 0-16,0 0 16,0 42 15,0 0-31,0 0 0,0 1 16,0-1-16,0 21 0,0 0 15,0-20-15,0 20 0,0 0 0,-21 1 16,21-1-16,0 0 0,0 1 15,0-1-15,0 0 0,0 1 0,0-1 16,0 0-16,0-21 0,0 22 16,0-22-16,0 0 0,0 0 0,0 0 15,0-42 32,0 0-47,0 0 16,21 0-16,-21 0 0,21-1 15</inkml:trace>
  <inkml:trace contextRef="#ctx0" brushRef="#br0" timeOffset="52342.56">3217 7091 0,'0'21'0,"0"0"16,21-21 15,1 0-15,-1 0-16,0 0 15,-21-21-15,0 0 16,0 0 0,-21 21-1,0 0 1,-1 0-1,22 21 1,22-21 15,-1 0-31,0 0 0,0 0 16</inkml:trace>
  <inkml:trace contextRef="#ctx0" brushRef="#br0" timeOffset="52881.19">4254 6477 0,'0'0'0,"0"-21"0,22 21 16,-22-21-16,0 0 0,0-1 15,0 1-15,0 0 0,0 0 16,-22 0 0,1 21-16,21 21 15,0 0 1,0 21-16,0 1 0,0-22 16,0 42-16,0-20 0,0-1 0,0 22 15,0-22-15,0 21 0,0-20 16,0 20-16,0-20 0,0-1 0,0 0 15,0 1-15,0-1 0,0 0 0,0 1 16,0-1-16,0-21 16,0 21-16,0-20 0,0-1 0,0 0 15,0 0-15,0-42 32,0 0-32,0 0 0,0-22 15,0 22-15</inkml:trace>
  <inkml:trace contextRef="#ctx0" brushRef="#br0" timeOffset="53296.96">3958 6646 0,'0'0'0,"-21"-21"0,0 21 0,0-21 16,-1 0-16,1 0 16,0 0-16,21-1 0,0 1 0,0 0 15,0 0-15,0 0 0,0 0 16,0-1-16,0 1 0,21 21 0,0-21 15,22 0-15,-22 0 0,21 21 0,1 0 16,-1-21-16,21 21 0,1 0 16,21 0-16,-22 0 0,43 21 0,-21 0 15,-1 0-15,1 21 0,0 1 16,-1-1-16,-20 0 0,-1 1 16,-20-1-16,20 0 0,-42 22 0,0-22 0,1 1 15,-22-1-15,0 0 0,0 1 16,-22-1-16,1 0 0,-21 1 15,0-22-15,-22 21 0,1 0 0,-1-20 16,1 20-16,-22-21 0,21 0 16,-20 22-16,20-43 0,1 21 0,-1 0 15,22 0-15,0-21 0,-1 0 16,1 0-16,21 0 0,0 0 0,21-21 16,0 0-1,21 0 1,-21-1-16,21 1 0,0 0 0,21 21 15,-20-21-15,-1 0 0,21 0 16</inkml:trace>
  <inkml:trace contextRef="#ctx0" brushRef="#br0" timeOffset="53702.13">5355 6964 0,'0'0'0,"21"0"31,0 0-31,1-21 16,-1 21-16,0 0 0,0-21 0,0-1 16,22 22-16,-22-21 0,0 0 15,0 0-15,0 21 0,0-21 0,-21 0 16,0-1-16,0 1 0,-42 0 31,21 21-31,-21 0 0,20 0 0,-20 21 16,0 0-16,-1-21 0,1 22 15,21-1-15,-21 0 0,20 21 0,1-21 16,0 1-16,21-1 0,-21 0 0,21 21 16,0-21-16,0 1 0,0-1 15,0 0-15,0 0 0,0 0 16,21-21-16,0 21 0,0 1 0,1-22 15,-1 21-15,0-21 0,21 0 16,-21 0-16,22 0 0,-22 0 0,21 0 16,-21 0-16,22-21 0,-1-1 0,0 22 15</inkml:trace>
  <inkml:trace contextRef="#ctx0" brushRef="#br0" timeOffset="53993.97">6202 6731 0,'0'-21'16,"-21"21"0,-1 0-1,1 0-15,0 0 0,0 21 0,0 0 16,0-21-16,-1 21 0,1 1 0,0-1 16,0 0-16,0 21 0,21-21 15,-21 1-15,21-1 0,0 21 0,0-21 16,0 0-16,0 1 0,0-1 0,0 0 15,0 0-15,21 0 0,0 0 16,0-21-16,0 22 0,0-22 0,1 0 16,-1 21-16,0-21 0,0 0 15,21 0-15,-20 0 0,20 0 0,-21 0 16,21-21-16,-20-1 0,20 1 16,0 0-16,-21-21 0,22 21 0</inkml:trace>
  <inkml:trace contextRef="#ctx0" brushRef="#br0" timeOffset="54281.8">6646 6160 0,'0'0'0,"0"-22"0,0 1 0,0 42 32,-21 1-32,21-1 15,0 21-15,0 0 0,0 1 0,0-1 16,-21 22-16,21-22 0,-21 21 15,21 1-15,-21-22 0,21 22 16,0-22-16,0 22 0,-22-22 0,22 0 16,0 1-16,-21-1 0,21 0 0,0-21 15,0 22-15,0-22 0,0 21 16,0-21-16,0 1 0,0-1 0,21 0 16,1 0-16,-1-21 15,0 0-15,0 0 16,0-21-16,0 0 0,1 0 15,20-1-15</inkml:trace>
  <inkml:trace contextRef="#ctx0" brushRef="#br0" timeOffset="54789.51">7239 6816 0,'0'-21'16,"0"42"-16,0-64 0,0 22 0,0 0 0,0 0 15,-21 0-15,0 21 16,-1 0-16,1 0 0,0 0 16,0 0-16,0 21 0,-22 0 0,22 0 15,0 0-15,0 1 0,0-1 16,0 21-16,-1-21 0,22 0 0,0 22 16,-21-22-16,21 0 0,0 0 15,0 22-15,0-22 0,0 0 16,0 0-16,21 0 0,1-21 0,-22 21 15,21 1-15,0-22 0,0 0 0,0 0 16,0 0-16,22 0 0,-22 0 16,0 0-16,0-22 0,0 1 0,1 0 15,-22 0-15,21 0 0,0 0 16,0-22-16,-21 22 0,0 0 0,21-21 16,0 20-16,-21 1 0,22 0 15,-22 0-15,0 0 16,0 42-1,0 0-15,0 0 16,0 0-16,0 1 0,0-1 0,0 0 16,0 0-16,0 0 0,0 0 15,0 1-15,0-1 0,0 0 16,0 0-16,0 0 0,21-21 0,0 21 16,0-21-1,0 0-15,0 0 0,1 0 16,-1 0-16,0 0 0,0-21 15,-21 0-15,21 21 0</inkml:trace>
  <inkml:trace contextRef="#ctx0" brushRef="#br0" timeOffset="55185.29">7662 6837 0,'0'0'0,"0"-64"31,0 43-31,0 0 0,21 21 15,1-21-15,-1 21 0,0 0 16,0 0-16,21 0 16,-20 0-16,20 0 0,-21 0 0,0 21 15,22 0-15,-22 22 0,0-22 16,0 0-16,-21 21 0,0-21 0,0 22 16,0-22-16,0 0 0,0 21 15,0-20-15,-21-1 0,0 0 0,0-21 16,21 21-16,-22-21 0,1 21 0,0-21 15,21-21 1,0 0 0,0 0-16,0 0 15,0-22-15,21 22 0,-21 0 16,21 0-16,1-22 0,-22 22 0,21 0 16,0 0-16,-21 0 0,21 0 15,0-1-15,0 1 0,1 21 16,-1-21-16,0 21 0,0 0 15,0 0-15,0 0 0,1 0 16,-1 0-16,0 0 0,0 0 16</inkml:trace>
  <inkml:trace contextRef="#ctx0" brushRef="#br0" timeOffset="55725.43">8678 6837 0,'0'0'0,"0"-21"0,21 0 16,-21-1-16,0 1 15,0 0-15,0 0 0,0 0 0,0 0 16,-21-1-16,0 1 0,0 0 16,0 21-16,0 0 0,-1 0 15,1 0-15,0 0 0,0 21 0,0 0 16,-22 1-16,22-1 0,0 21 0,0-21 15,0 22-15,0-22 0,-1 21 16,1-21-16,21 0 0,-21 22 0,21-22 16,0 0-16,0 0 0,0 0 0,21 1 15,0-1-15,1-21 16,-1 0-16,0 0 16,21 0-16,-21 0 0,1 0 0,-1 0 15,0 0-15,0-21 0,0-1 16,0 1-16,1 21 0,-1-42 0,0 21 15,0 0-15,0-1 0,0-20 0,1 21 16,-1-21-16,-21 20 0,21-20 16,-21 21-16,21 0 0,-21 0 0,0-1 15,0 44 17,0-1-32,-21 0 0,21 0 15,-21 0-15,21 22 0,0-22 0,0 21 16,0-21-16,0 0 0,0 22 15,0-22-15,0 0 0,0 0 0,0 0 16,0 1-16,21-22 0,-21 21 0,21-21 16,0 0-16,0 0 15,1 0-15,-1 0 0,0 0 0,0 0 16,0-21-16,0 21 0</inkml:trace>
  <inkml:trace contextRef="#ctx0" brushRef="#br0" timeOffset="57061.84">9229 6117 0,'0'0'0,"0"-42"0,0 21 0,0 0 16,0-1-16,0 44 16,-22-1-1,22 0-15,-21 0 0,21 21 16,0-20-16,0 20 0,0 21 0,-21-20 15,21 20-15,0 1 0,-21-22 0,21 22 16,0-1-16,0 1 0,0-22 16,0 0-16,0 1 0,0-1 0,0 0 15,0 1-15,0-22 0,0 21 16,0-21-16,0 0 0,0 1 16,21-1-16,0-21 15,0 0-15,1 0 0,-1 0 16,0-21-16,0-1 15,0 1-15,0 0 0,1 0 0,-1 0 16,0 0-16,0-22 0,-21 1 0,21 21 16,0-22-16,1 22 0,-1 0 15,0-21-15,-21 21 0,0-1 0,0 1 16,21 21-16,-21-21 0,0 42 31,0 0-31,-21 1 16,21-1-16,0 0 0,0 0 0,0 0 15,-21 22-15,21-22 0,0 0 16,0 0-16,0 0 0,0 22 0,0-22 16,0 0-16,21 0 0,0 0 15,0 0-15,0-21 0,1 0 16,-1 0-16,0 0 0,0 0 16,0 0-16,0 0 0,1 0 0,-1-21 15,21 21-15,-21-21 0,0 0 0,1 0 16,-1 0-16,0-1 0,0-20 15,0 21-15,0 0 0,1 0 0,-1-1 16,-21 1-16,21 21 16,-21 21 15,0 1-31,0-1 0,-21 0 16,21 0-16,-21 0 0,21 0 15,0 1-15,0-1 0,0 0 0,0 0 16,0 0-16,21 0 15,0-21-15,0 0 16,0 0-16,0 0 0,22 0 0,-22 0 16,0 0-16,0 0 0,0 0 0,-21-21 15,22 21-15,-22-21 0,0 0 16,0 0-16,0 0 0,0-1 16,0-20-16,0 21 0,0 0 0,-22 0 15,1-1-15,0 22 0,0-21 16,0 0-16,0 21 0,-1 0 15,1-21-15,42 21 32,22 0-17,-22-21-15,21 21 0,-21 0 0,22 0 16,-22 0-16,21-21 0,1 21 16,-22 0-16,21 0 0,-21 0 15,22 0-15,-22 0 0,0 0 0,21 0 0,-21 0 16,1 0-16,-1 0 15,0 21-15,0 0 0,-21 0 16,0 0-16,0 0 0,0 1 16,0-1-16,0 0 0,0 0 15,0 0-15,0 0 0,0 1 0,0-1 16,0 0-16,0 0 0,-21-21 16,21 21-16,-21 0 0,0 1 15,21-44 32,0 1-47,0 0 16,0 0-16,0 0 0,0 0 15,0-1-15,21 1 0,0 0 0,-21 0 16,21-21-16,21 20 0,-20-20 16,-1 21-16,21-21 0,-21 20 0,22 1 15,-1-21-15,0 21 0,1 0 0,-1-1 16,0 22-16,1 0 0,-1 0 15,-21 0-15,0 22 0,0-1 0,1 0 16,-22 0-16,0 21 0,0-20 0,0 20 16,0 0-16,0-21 0,0 22 15,-22-1-15,1-21 0,0 22 0,0-22 16,21 0-16,-21 0 0,0 0 0,21 0 16,-22 1-16,22-1 15,0-42 16,0-1-31,0 1 16,0-21-16,0 21 0,0-22 16</inkml:trace>
  <inkml:trace contextRef="#ctx0" brushRef="#br0" timeOffset="57277.71">10710 6138 0,'0'0'16,"-21"0"-16,0 0 15,0 0 32,0 0-31,-1 0-16</inkml:trace>
  <inkml:trace contextRef="#ctx0" brushRef="#br0" timeOffset="57541.57">9080 6435 0,'0'0'16,"-21"0"-16,21 21 0,21-21 16,1 0-16,-1 0 0,21 0 15,-21 0-15,22 0 0,-1 0 16,0 0-16,-21-21 0,22 21 0,-1 0 16,0 0-16,-20 0 15,-1 0-15,21 0 0,-21 0 0</inkml:trace>
  <inkml:trace contextRef="#ctx0" brushRef="#br0" timeOffset="58629.92">2900 8742 0,'0'-21'16,"0"0"-16,-21-1 15,21 1-15,0 0 0,0 0 16,0 0-16,0 0 0,0-1 16,0-20-16,0 21 0,21 0 0,-21 0 15,21-1-15,21 22 0,-21-21 16,1 21-16,-1 0 0,0 0 0,21 0 16,-21 0-16,1 21 0,-1 1 0,0-1 15,-21 0-15,0 0 0,0 21 16,0-20-16,0 20 0,0 0 0,0 1 15,0 20-15,0-21 0,-21 1 16,0 20-16,-1-20 0,-20-1 16,21 0-16,-21 1 0,-1-1 0,1 0 15,21-21-15,-22 22 0,1-22 16,0 0-16,21 0 0,-22 0 0,22 1 16,0-22-16,-21 0 0,20 0 15,1 0-15,0 0 0,0 0 16,0-22-16,0 1 0,21 0 0,0 0 15,0 0-15,0 0 0,0-22 16,0 1-16,0 21 0,0-22 0,0 22 16,0-21-16,21 21 0,0 0 15,-21-1-15,21 1 0,0 0 0,22 21 16,-22 0-16,0 0 0,0 0 16,0 0-16,22 21 0,-22 0 15,0 1-15,0-1 0,0 21 0,0-21 16,-21 22-16,22-22 0,-22 21 15,21-21-15,-21 22 0,0-22 0,0 0 16,21 0-16,0 0 0,-21 0 16,21 1-16,-21-1 0,21-21 0,1 0 15,-1 0-15,0 0 0,0 0 0,0 0 16,0 0-16,1 0 0,-1-21 16,0-1-16,0 1 0,0 0 15,0 0-15,1 0 0</inkml:trace>
  <inkml:trace contextRef="#ctx0" brushRef="#br0" timeOffset="58825.81">3598 8975 0,'0'-21'32,"0"-1"-17,21 22 16,1 0-15</inkml:trace>
  <inkml:trace contextRef="#ctx0" brushRef="#br0" timeOffset="60693.68">4911 8424 0,'-43'0'31,"22"0"-31,0 0 0,0 22 16,0-22-16,-1 21 0,1 0 16,0 0-16,0 0 0,21 0 15,0 1-15,21-22 16,0 0-16,0 0 0,22 0 16,-22 0-16,21 0 0,1 0 0,-1 0 15,0-22-15,1 1 0,-1 0 16,-21 0-16,21 0 0,1 0 0,-22-1 15,0 1-15,0-21 0,-21 21 0,0-22 16,0 22-16,0-21 0,0 21 16,0-22-16,0 22 0,0 0 15,0 0-15,0 0 0,-21 0 0,0 21 16,0 0-16,0 21 16,21 21-16,-22-21 0,22 0 15,-21 22-15,21-1 0,0 0 16,0 1-16,0-1 0,0 22 0,0-22 15,0 0-15,0 1 0,0 20 0,0-21 16,0 22-16,0-22 0,0 1 16,0 20-16,0-21 0,0 1 0,0-1 15,0-21-15,0 22 0,0-22 16,0 0-16,0 0 0,-21 0 16,0 0-16,0 1 0,0-22 0,-1 0 15,1 0-15,-21 0 0,21 0 0,-22 0 16,22 0-16,-21 0 0,21-43 15,-22 22-15,22 0 0,-21 0 0,21-22 16,-22 22-16,22-21 0,0 21 16,0-22-16,0 22 0,0 0 0,-1 21 15,1-21-15,21 42 16,0 0 0,0 0-16,0 1 0,0 20 15,0-21-15,21 0 0,1 22 16,-1-22-16,0 0 0,0 21 15,21-21-15,-20 1 0,-1-22 0,21 21 16,-21 0-16,22-21 0,-1 0 16,0 0-16,1 0 0,-1 0 0,0 0 15,1 0-15,-1-21 0,0 0 0,1-1 16,-1 1-16,0 0 0,1 0 16,-1-21-16,0-1 0,-21 22 0,1-21 15,-1-1-15,0 1 0,0 0 16,-21 21-16,0-22 0,0 22 0,21 0 15,-21 0-15,0 42 32,0 0-32,-21 0 0,21 0 15,0 1-15,0 20 0,-21-21 0,21 0 16,-21 22-16,21-22 0,-21 21 0,21-21 16,0 0-16,0 1 0,0-1 15,0 0-15,0 0 0,0 0 0,0-42 47,0 0-47,0 0 16,0 0-16,0-1 0,0-20 0,21 21 15,0 0-15,-21-22 0,21 22 16,0-21-16,0 21 0,1-22 16,20 22-16,-21 0 0,0 21 0,0-21 15,22 21-15,-22 0 0,0 0 16,0 0-16,0 0 0,1 21 0,-22 21 15,21-20-15,-21-1 16,0 0-16,0 21 0,0-21 0,0 22 16,0-22-16,0 0 0,0 21 0,0-20 15,0-1-15,0 0 0,21 0 16,0 0-16,0-21 16,0 0-16,1 0 0,-1 0 0,0 0 0,0 0 15,0 0-15,22 0 0,-22-21 16,0 0-16,21 21 0,-21-21 15,1 0-15,-1-22 0,21 22 0,-21 0 16,0-21-16,1 20 0,-1-20 16,-21 0-16,0 21 0,21-22 0,-21 22 15,0 0-15,21 0 0,-21 0 0,0-1 16,-21 44 15,0-1-31,21 0 0,-21 0 0,21 0 16,0 22-16,0-22 0,-22 21 15,22-21-15,0 22 0,0-22 0,0 0 16,0 21-16,0-21 0,0 1 0,0-1 16,0 0-16,22-21 15,-1 21-15,0 0 0,0-21 0,0 0 16,0 0-16,22 0 0,-22 0 0,21 0 16,-21 0-16,22-21 0,-22 0 15,21 0-15,-21 0 0,22-1 0,-22 1 16,21-21-16,-21 21 0,1-22 0,20 1 15,-21 0-15,0-22 0,0 22 16,-21 0-16,22-22 0,-1 22 0,0-1 16,-21-20-16,0 21 0,21 20 0,-21-20 15,21 0-15,-21 21 16,0-1-16,0 1 0,0 0 0,0 0 0,0 42 31,-21 0-15,0 0-16,21 22 0,0-22 0,0 21 15,-21 1-15,21-1 0,-21 0 0,21 1 16,0-1-16,0 0 0,0 1 16,0-1-16,0 0 0,0 128 15,0-149 1,0 0-16,21 0 0,0 0 16,-21 0-16,21-21 0,0 22 0,0-22 15,1 0-15,-1 0 0,0 0 16,0 0-16,0 0 0,22-22 15,-22 1-15,0 21 0,0-21 0,0 0 16,0 0-16,-21 0 0,0-22 0,0 22 16,0 0-16</inkml:trace>
  <inkml:trace contextRef="#ctx0" brushRef="#br0" timeOffset="60885.57">6921 8636 0,'22'0'47,"-1"0"-47,0 0 0,0-21 0,0 21 15,0 0-15,1 0 16,-1-21-16,21 21 0,-21 0 0,0 0 16,1-21-16,-1 21 0,0 0 0,-21-22 15</inkml:trace>
  <inkml:trace contextRef="#ctx0" brushRef="#br0" timeOffset="61101.83">6350 8488 0,'0'0'0,"-21"0"31,21 21 0,21-21-15,0 0-16,0 0 15,0 0-15,1 0 0,-1 0 16,0 0-16</inkml:trace>
  <inkml:trace contextRef="#ctx0" brushRef="#br0" timeOffset="61765.45">7832 8805 0,'0'-21'15,"0"0"1,0 0-16,21 21 16,-21-21-16,21 0 0,0-1 15,-21 1-15,0 0 0,0 0 16,0 0-16,0 0 0,0-1 16,-21 22-16,0 0 15,0 0-15,-1 0 0,1 0 0,-21 0 16,21 0-16,0 22 0,-22-1 0,22 0 15,0 0-15,-21 21 0,20-20 16,1 20-16,0 0 0,21-21 0,-21 22 16,21-1-16,-21-21 0,21 22 15,0-1-15,0-21 0,0 0 0,0 0 16,0 1-16,21-1 0,0 0 0,0-21 16,0 0-16,1 0 15,20 0-15,-21 0 0,0 0 0,22 0 16,-22 0-16,0 0 0,0-21 0,0 0 15,22-1-15,-22 1 0,0-21 16,-21 21-16,21-22 0,0 1 0,-21 0 16,21-1-16,-21 1 0,0 0 0,0-1 15,22 1-15,-22 21 0,0 0 16,21-22-16,-21 22 0,0 0 16,0 42-1,0 0-15,0 1 16,0-1-16,0 0 0,0 21 0,0-21 15,0 22-15,0-1 0,0-21 0,0 22 16,0-1-16,0-21 0,0 21 16,0-20-16,0-1 0,0 0 0,0 0 15,21 0-15,0-21 0,0 21 0,0-21 16,1 0-16,-1 0 16,0 0-16,0-21 0,0 0 15,0 21-15,1-42 0,-1 21 0,0-1 16</inkml:trace>
  <inkml:trace contextRef="#ctx0" brushRef="#br0" timeOffset="62271.32">8424 8128 0,'0'-42'0,"0"84"0,0-127 0,0 64 16,0 0-16,0 0 0,0 63 31,0-21-16,0 22-15,0-22 0,0 42 16,0-20-16,-21-1 0,21 0 0,0 22 16,0-22-16,0 22 0,0-22 0,0 0 15,0 1-15,0 20 16,0-20-16,0-1 0,0 0 0,0 1 16,0-22-16,0 21 0,21-21 0,-21 0 15,21 22-15,1-43 0,-22 21 16,21 0-16,0-21 0,0 0 0,0 0 15,0 0-15,1 0 0,20 0 0,-21-21 16,0 0-16,0 0 0,22-1 16,-22 1-16,0 0 0,0-21 0,-21 21 15,21-22-15,-21 1 0,22 21 16,-22-22-16,0 22 0,0-21 0,0 21 16,0 0-16,0-1 0,-22 44 31,1-1-31,21 0 15,0 0-15,0 0 0,-21 0 0,21 1 16,0 20-16,0-21 0,0 0 0,0 22 16,0-22-16,0 0 0,0 0 15,0 0-15,0 0 0,21-21 32,-21-21-17,0 0-15,21 0 16,-21-21-16</inkml:trace>
  <inkml:trace contextRef="#ctx0" brushRef="#br0" timeOffset="62450.59">8890 8424 0,'0'0'0,"0"-21"16,-42 0 0,20 21-1,22 21 32,22-21-31,-1 21-16,0-21 0</inkml:trace>
  <inkml:trace contextRef="#ctx0" brushRef="#br0" timeOffset="63058.25">9356 8594 0,'0'-21'31,"21"21"-15,0-22-16,0 22 0,0 0 16,0 0-16,1-21 0,-1 21 15,0 0-15,0 0 16,0 21-16,-21 1 0,0-1 15,0 0-15,0 0 0,0 0 16,0 0-16,-21 1 0,0-1 0,-21 0 16,20 0-16,-20 0 0,0 0 0,21 1 15,-22-1-15,22 0 0,-21 0 16,21 0-16,-1-21 0,22 21 16,22-21 15,-1 0-31,0 0 0,0-21 0,0 21 15,0 0-15,22 0 0,-22 0 16,0 0-16,21 0 0,-20 0 16,20 0-16,0 0 0,1 21 0,-22-21 15,21 22-15,0-1 0,-20 0 0,-1-21 16,0 21-16,0 0 0,0 22 16,-21-22-16,0 0 0,0 0 0,0 21 15,0-20-15,0-1 0,-21 21 0,0-21 16,0 0-16,0 22 0,-22-22 0,22 0 15,-21 0-15,-1 22 0,1-22 16,-21 0-16,20 0 0,1 0 16,0-21-16,-1 21 0,1 1 0,0-22 0,-1 0 15,1 0-15,0 0 16,-1 0-16,22 0 0,-21-22 0,21 1 16,-22 0-16,22 0 0,0 21 0,0-21 15,0 0-15,21-22 0,-22 22 0,22 0 16,0 0-16,0 0 0,0-1 15,0 1-15,0 0 0,0 0 0,22-21 16,-1 20-16,0 1 0,21-21 0</inkml:trace>
  <inkml:trace contextRef="#ctx0" brushRef="#br0" timeOffset="63777.71">10202 8530 0,'0'-21'15,"0"0"-15,-21 0 0,0 21 16,0-21-16,0-1 15,-1 22-15,1 0 0,0 0 0,0 0 16,0 0-16,0 22 0,-1-1 0,1 0 16,0 21-16,0-21 0,0 1 15,0 20-15,-1-21 0,1 21 16,0-20-16,21 20 0,0-21 0,0 21 0,0-20 16,0-1-16,0 0 15,0 0-15,0 0 0,21-21 0,0 0 16,1 21-16,-1-21 0,0 0 0,21 0 15,-21 0-15,22-21 0,-22 21 16,0-21-16,21 0 0,-20 0 0,-1 0 16,0-22-16,0 22 0,0-21 0,0 21 15,-21-22-15,0 22 0,22-21 16,-22-1-16,21 22 0,-21 0 0,0-21 16,0 21-16,0-1 0,0 44 31,0-1-16,0 0-15,0 0 0,0 0 0,-21 0 16,21 22-16,0-22 0,0 0 0,0 21 16,0-20-16,0-1 0,0 0 15,0 0-15,0 0 0,21 0 0,0 1 16,0-1-16,0-21 0,0 0 16,1 0-16,-1 0 15,0 0-15,0-21 0,0 21 0,0-22 16,1 1-16,-1 0 0,0 0 0</inkml:trace>
  <inkml:trace contextRef="#ctx0" brushRef="#br0" timeOffset="65073.37">10837 7938 0,'0'0'0,"21"-64"0,-21 22 0,0 21 0,0-22 15,0 22-15,0 0 0,0 0 0,0 0 16,-21 21-1,21 21-15,0 0 0,0 21 16,0-21-16,0 43 0,0-22 0,0 1 16,0 20-16,0 1 0,0-1 15,0 1-15,0-1 0,0-21 0,-21 22 16,21-22-16,0 22 0,0-22 0,0 0 16,0 1-16,0-1 15,0 0-15,0-20 0,0 20 0,0-21 16,0 0-16,21 0 0,-21 1 0,21-1 15,1-21-15,-1 0 0,0 0 0,0 0 16,21 0-16,-20 0 0,-1-21 16,21 21-16,-21-22 0,0 1 0,22-21 15,-22 21-15,0 0 0,21-22 0,-20 22 16,-1-21-16,0 21 0,0-22 16,0 22-16,0-21 0,1 21 15,-22-1-15,0 1 0,0 0 0,21 21 16,-21-21-16,0 42 15,0 0 1,0 0-16,0 1 0,-21-1 0,21 0 16,0 21-16,0-21 0,0 1 15,-22 20-15,22-21 0,0 0 0,0 0 16,0 22-16,0-22 0,0 0 0,22 0 16,-1 0-16,0-21 15,0 0-15,21 0 0,-20 0 16,-1 0-16,0 0 0,0 0 0,0-21 15,0 0-15,22 0 0,-22 0 16,0 0-16,0-1 0,0 1 16,1 0-16,-1-21 0,-21 21 0,21-1 15,0 1-15,-21 0 0,0 0 0,0 0 16,0 0-16,0 42 31,0 0-31,0 0 16,0 0-16,0 0 0,-21 1 15,21-1-15,0 0 0,0 0 0,0 0 16,0 0-16,0 1 0,0-1 0,0 0 16,0 0-16,21-21 15,-21 21-15,21-21 16,0 0-16,1 0 0,-1 0 16,0-21-16,0 0 0,-21 0 15,21 0-15,-21-1 16,0 1-16,0 0 0,0 0 0,0 0 15,0 0-15,0-1 0,0 1 0,-21 0 16,0 0-16,0 0 0,0 21 16,21-21-16,-22 21 0,22-22 15,22 1 1,-1 21 0,21 0-16,-21-21 0,0 0 15,22 21-15,-1 0 0,-21 0 16,22 0-16,-1-21 0,-21 21 0,21 0 15,-20 0-15,-1 0 0,0 21 16,0-21-16,0 21 0,0 0 0,1 0 16,-22 1-16,0-1 0,0 21 15,0-21-15,0 0 0,0 22 0,0-22 16,0 0-16,0 21 0,0-20 0,-22 20 16,22-21-16,-21 0 0,21 0 15,0 1-15,0-1 0,0 0 16,0-42 15,0 0-15,0-1-16,0 1 0,0-21 0,0 21 15,21 0-15,-21-22 16,22 22-16,-1-21 0,0 21 0,21-22 16,-21 1-16,1 21 0,-1-22 0,21 22 15,0-21-15,-20 21 0,20 0 16,-21-1-16,21 22 0,1 0 0,-22 0 15,21 0-15,-21 0 0,22 0 0,-22 22 16,0 20-16,0-21 0,-21 21 16,0-20-16,0 20 0,0 0 0,0 1 15,0-22-15,0 21 0,-21 0 16,0-20-16,0 20 0,0-21 0,-1 0 16,22 0-16,-21 1 0,21-1 15,-21 0-15,0-21 16,21-21 15,0 0-31,0-1 0,0 1 0,0 0 16,0-21-16,0 21 0,0-22 0</inkml:trace>
  <inkml:trace contextRef="#ctx0" brushRef="#br0" timeOffset="65314.24">12128 7853 0,'0'0'0,"-21"0"0,21-21 15,-21 21 1,21 21 62,-21-21-62</inkml:trace>
  <inkml:trace contextRef="#ctx0" brushRef="#br0" timeOffset="65566.09">10520 8192 0,'0'0'16,"-43"21"-16,22 0 0,0-21 0,0 0 0,0 21 16,42-21 15,21 0-31,-21 0 0,22 0 16,-1 0-16,0-21 0,1 21 0,20-21 15,-20 21-15,20 0 0,-21 0 16,22 0-16,-22-21 0,1 21 0,-22 0 15,0 0-15,0 0 0,-21 21 16,0 0-16,-21-21 0,-21 21 16,-1 0-16</inkml:trace>
  <inkml:trace contextRef="#ctx0" brushRef="#br0" timeOffset="66609.86">2032 10668 0,'0'-21'47,"0"0"-47,0 0 15,0-1-15,21 22 0,0-21 0,0 0 16,1 0-16,20 21 15,-21-21-15,21 0 0,-20 21 0,20 0 16,0 0-16,1 0 0,-22 0 0,21 0 16,-21 0-16,0 21 0,1 0 15,-1 0-15,-21 0 0,0 22 0,0-22 16,0 0-16,-21 21 0,-22-21 16,22 22-16,-21-22 0,-1 0 0,1 21 15,0-20-15,-1-1 0,22-21 16,0 21-16,0-21 0,0 0 0,0 0 15,21-21 1,0 0 0,21-1-16,0 1 15,0 21-15,0-21 0,0 21 16,1-21-16,20 21 0,-21 0 0,21 0 16,1 0-16,-1 0 0,0 0 15,1 0-15,-1 0 0,0 0 0,1 21 16,-1 0-16,-21 0 0,22 1 0,-22-1 15,0 0-15,-21 0 0,0 21 16,0-20-16,0-1 0,0 21 0,0-21 16,-21 22-16,0-22 0,-1 0 15,-20 21-15,21-21 0,-21 1 0,-1-1 16,1 0-16,0-21 0,-1 21 16,-20-21-16,20 0 0,1 0 15,0 0-15,-1 0 0,1 0 0,0 0 16,21-21-16,-22 21 0,22-21 15,0 0-15,0 21 0,0-22 0,-1 1 16,22 0-16,0 0 16,0 0-1,0 0 1,22-1-16,-1 22 0,0-21 0,0 0 16</inkml:trace>
  <inkml:trace contextRef="#ctx0" brushRef="#br0" timeOffset="66809.03">3111 10859 0,'0'0'0,"22"0"0,-1 0 0,0 0 0,0 0 16,0 0-16,0 0 16,-21-22-16,22 22 31,-22-21 0,21 21-31,0 0 16</inkml:trace>
  <inkml:trace contextRef="#ctx0" brushRef="#br0" timeOffset="68145.77">4572 10202 0,'0'0'0,"21"-169"31,-21 148-31,0 0 15,0 0-15,0-1 0,-21 1 16,0 21-16,0 21 16,21 1-16,-22-1 0,22 0 15,0 21-15,0 1 0,0-1 16,0 0-16,0 1 0,0 20 0,-21 1 16,21-1-16,0 22 0,0-22 15,0 1-15,0-1 0,0 1 0,0-1 16,0-20-16,0-1 0,21 21 0,-21-41 15,22 20-15,-1 0 0,21-21 16,-21 1-16,0-1 0,22 0 0,-22-21 16,21 0-16,-21 0 0,22 0 15,-22 0-15,21-21 0,1 21 16,-1-43-16,-21 22 0,21 0 0,1-21 16,-22-1-16,21 1 0,-21 0 0,1-1 15,-1-20-15,-21-1 0,0 1 16,21-1-16,-21 1 0,21-1 0,-21-20 15,0 20-15,0 1 0,0-1 0,0 1 16,0 20-16,0-20 0,0 21 16,0-1-16,0 1 0,0 21 0,0-22 15,0 22-15,0 0 16,0 42 0,0 0-16,0 1 15,0 20-15,0-21 0,0 21 16,0 22-16,0-22 0,0 1 0,0 20 15,0-21-15,21 22 0,-21-1 0,0 1 16,21-1-16,-21 1 0,0-1 16,0-20-16,0 20 0,22-20 0,-22-1 15,21 0-15,0 1 0,-21-22 16,21 0-16,0 0 0,0 0 0,22 0 16,-22-21-16,0 0 0,21 0 0,-20 0 15,20 0-15,0 0 0,1 0 16,-1 0-16,-21-21 0,21 0 15,1 0-15,-1-21 0,-21-1 0,22 22 16,-1-42-16,-21 20 0,21-20 0,-20-1 16,-1 1-16,0 20 0,0-20 15,-21-1-15,0 1 0,21-1 0,-21 22 16,0-21-16,0 20 0,0 1 16,0 0-16,0-1 0,0 22 0,0-21 15,0 21-15,0-1 0,-21 22 16,0 0-16,0 22 15,0-1-15,21 21 0,0-21 16,-22 22-16,1-1 0,21 21 16,0-20-16,0-1 0,0 22 15,0-1-15,0 1 0,0-1 0,0-21 16,0 22-16,0-1 0,0-20 0,0 20 16,21-20-16,1-1 0,-1-21 15,0 21-15,0-20 0,0 20 0,0-21 16,22-21-16,-22 21 0,0 0 0,21-21 15,-20 0-15,20 0 0,0 0 16,-21 0-16,22-21 0,-22 0 0,21 0 16,-21 0-16,22 0 0,-22-1 0,0 1 15,0-21-15,0 21 0,1-22 16,-22 22-16,0-21 0,0 21 0,0 0 16,21-22-16,-21 22 15,0 0-15,-21 21 16,21 21-16,-22-21 15,22 21-15,0 0 0,-21 1 0,21-1 16,0 0-16,0 0 0,0 0 0,0 0 16,0 1-16,0-1 0,0 0 15,0 0-15,21-21 0,1 21 0,-1-21 16,0 21-16,0-21 0,0 0 16,0 0-16,1 0 0,-1 0 15,0 0-15,0-21 0,-21 0 16,21 0-16,0 0 0</inkml:trace>
  <inkml:trace contextRef="#ctx0" brushRef="#br0" timeOffset="68341.66">6900 10224 0,'-21'-22'16,"42"44"-16,-42-65 0,0 43 0,0 0 0,0 0 15,-1-21-15,1 21 16,21 21 46,-21-21-46</inkml:trace>
  <inkml:trace contextRef="#ctx0" brushRef="#br0" timeOffset="68534.58">5800 10499 0,'0'0'0,"-22"21"0,22 0 31,22-21-31,-1 0 0,0 0 16,0 0-16,21 0 0,1 0 0,-22-21 16,21 21-16,1-21 0,-1 21 15,21-21-15,-20 21 0,-1-22 0,127-41 31,-126 63-31</inkml:trace>
  <inkml:trace contextRef="#ctx0" brushRef="#br0" timeOffset="69257.95">7578 10075 0,'0'0'0,"0"-21"16,21-21-16,-21 21 0,21 0 15,-21-1-15,0-20 0,0 21 16,0-21-16,0 20 0,0 1 0,0 0 16,0 0-16,0 0 15,-21 21-15,0 0 0,21 21 16,-22 0-16,1 0 0,0 0 0,21 22 15,-21-1-15,0 0 0,0 1 0,-1-1 16,1 22-16,0-1 0,0 1 16,0-1-16,0 1 0,-1-1 0,22-21 15,-21 22-15,21-1 0,0-20 16,0-1-16,0 0 0,0 1 16,0-22-16,21 0 0,1 0 0,-1 0 15,0 1-15,21-22 0,-21 0 0,22 0 16,-1 0-16,0 0 0,1-22 15,-1 1-15,0 21 0,1-21 0,-1-21 16,-21 21-16,22-1 0,-1-20 0,-21 21 16,0-21-16,0-1 0,1 22 15,-22-21-15,21 21 0,-21-22 0,0 22 16,0 0-16,0 0 16,-21 21-16,-1 0 0,1 0 15,0 21-15,0 0 0,0 0 16,21 0-16,-21 1 0,21 20 0,-22-21 15,22 0-15,0 22 0,0-22 16,0 0-16,0 0 0,0 0 0,0 0 16,0 1-16,22-22 15,-1 0 1,0 0-16,0 0 16,0-22-16,-21 1 0,21 0 15,1 0-15</inkml:trace>
  <inkml:trace contextRef="#ctx0" brushRef="#br0" timeOffset="69433.85">8022 10245 0,'-42'-21'32,"21"21"-32,42 0 31,0 0-16,0 0-15,0 0 0,0 0 0,1 21 16,-1-21-16,0 0 0</inkml:trace>
  <inkml:trace contextRef="#ctx0" brushRef="#br0" timeOffset="70037.83">8572 10393 0,'0'-21'47,"22"21"-47,-1 0 15,0 0-15,0 0 0,0 0 16,0 0-16,1 21 0,-1 0 16,-21 0-16,21 22 0,-21-22 0,0 0 15,0 21-15,0-21 0,0 22 16,-21-22-16,-22 21 0,1-21 15,0 22-15,-1-22 0,1 21 0,0-21 16,-1 1-16,1-1 0,0-21 0,21 21 16,-1-21-16,1 21 0,42-21 31,-21-21-31,22 21 16,-1-21-16,0 21 0,0 0 0,21 0 15,-20 0-15,-1 0 0,21 0 16,-21 0-16,22 0 0,-22 0 0,21 21 15,0-21-15,1 21 0,-22 0 16,21 0-16,1 1 0,-1-1 0,-21 0 16,0 21-16,0-21 0,1 22 15,-1 20-15,0-20 0,-21-1 0,0 0 16,0 22-16,0-22 0,-21 22 0,0-22 16,-1 0-16,-20 22 0,0-22 15,-1 0-15,-20-20 0,21 20 0,-22-21 16,1 0-16,-1 0 0,22 1 0,-22-1 15,1-21-15,-1 0 0,1 0 0,-1 0 16,1-21-16,20-1 0,-20 1 16,21 21-16,-1-21 0,1 0 0,0 0 15,20-22-15,1 22 0,21 0 0,0 0 16,0-21-16,0 20 0,0 1 16,0-21-16,0 21 0,0-22 15,21 22-15,1-21 0,20 21 0,-21-22 16,21 1-16,1 0 0,-1-1 0,0 1 15,1 0-15</inkml:trace>
  <inkml:trace contextRef="#ctx0" brushRef="#br0" timeOffset="71973.83">9356 10562 0,'0'0'0,"21"0"0,-21-21 16,0 0-16,21 21 0,0-21 16,0 21-16,-21-21 0,0-1 15,21 1-15,-21 0 0,22 0 0,-22 0 16,0 0-16,21-22 0,-21 22 0,0 0 16,0 0-16,0 0 0,0-1 15,-21 22-15,-1 0 0,1 0 0,0 0 16,0 0-16,-21 0 0,20 0 0,-20 22 15,21 20-15,-21-21 0,20 0 16,-20 22-16,21-1 0,-21 0 16,20 1-16,1-1 0,0-21 0,0 21 15,21 1-15,0-22 0,0 0 16,0 21-16,0-20 0,21-22 0,0 21 16,0 0-16,1-21 0,20 0 0,-21 0 15,0 0-15,22 0 0,-22 0 16,0 0-16,21-21 0,-21 0 0,1-1 15,20 1-15,-21 0 0,0 0 0,0-21 16,1 20-16,-1-20 0,-21 0 16,21-1-16,-21 1 0,21 21 0,-21-21 15,0-1-15,0 22 0,0-21 0,0 21 16,0-1-16,-21 22 31,0 22-31,21 20 0,-21-21 16,-1 21-16,22-20 0,0 20 15,-21 0-15,21 1 0,0-1 0,0 0 16,0 1-16,0-22 0,0 21 0,21-21 16,1 0-16,-1 22 0,0-22 15,0-21-15,0 21 0,0 0 16,22-21-16,-22 0 0,21 0 0,1 0 0,-1 0 16,0 0-16,1-21 0,-1 0 15,0 0-15,1 0 0,20-1 16,-21-20-16,1 0 0,-22-22 0,21 22 0,1-22 15,-22 22-15,21-21 0,-21-1 16,0 22-16,1-22 0,-1 1 16,-21 20-16,0 1 0,0-21 0,0 20 15,0 22-15,0-21 0,0 21 16,0-1-16,0 1 0,-21 21 16,-1 21-1,1 22-15,21-22 0,0 21 16,-21 1-16,0-1 0,21 0 0,0 1 15,0-1-15,0 21 0,-21-20 16,21-1-16,0 0 0,0 22 16,0-22-16,0 1 0,0-1 0,0-21 15,0 21-15,0 1 0,21-22 0,-21 0 16,21 0-16,0 0 0,0 1 16,1-1-16,-1-21 0,0 0 0,0 0 15,0 0-15,0 0 0,1 0 0,-1 0 16,0-21-16,21-1 0,-21 1 15,1 0-15,-1 0 0,0 0 0,0-22 16,0 22-16,0-21 0,1 21 0,-1-22 16,0 22-16,0-21 0,-21 21 15,0 0-15,21 21 0,-21-22 16,0 1-16,0 42 31,0 1-31,-21-1 0,21 0 16,0 0-16,0 21 0,0-20 0,0-1 15,0 21-15,0-21 0,0 0 0,0 1 16,0-1-16,0 0 0,0 0 16,21 0-16,0 0 0,1-21 15,-1 0-15,0 0 0,21 0 0,-21 0 16,1 0-16,20 0 0,-21-21 16,21 21-16,-20-21 0,20 0 15,0 0-15,-21 0 0,22-1 0,-22-20 16,0 21-16,0 0 0,0 0 15,1-22-15,-1 22 0,-21 0 16,0 0-16,-21 21 16,-1 21-16,1 0 15,0 0-15,0 0 0,0 1 0,21-1 16,-21 21-16,-1-21 0,22 0 0,0 1 16,0 20-16,0-21 0,0 0 15,0 0-15,0 1 0,22-22 16,-1 21-16,0-21 0,0 0 15,0 0-15,0 0 0,22 0 16,-22 0-16,0-21 0,0-1 16,0 22-16,1-21 0,-1-21 0,-21 21 15,0 0-15,21-22 0,-21 22 0,0-21 16,0 21-16,0-22 0,0 22 16,-21 0-16,21 0 0,-43 0 0,22-1 15,0 22-15,0 0 0,-21-21 0,20 21 16,1 0-16,0 0 0,0 0 15,0 0-15,42 0 16,0 0 0,21 0-16,-20 0 0,20-21 15,-21 21-15,21 0 0,1-21 0,-1 21 16,0 0-16,-20 0 0,20 0 16,0 0-16,1 0 0,-22 0 0,0 0 15,21 21-15,-42 0 0,21 0 16,-21 1-16,22-1 0,-22 0 0,0 0 15,0 21-15,0-20 0,0-1 0,-22 21 16,1-21-16,21 0 0,0 1 16,-21 20-16,0-21 0,21 0 0,0 0 15,0 1-15,-21-22 0,21 21 0,0 0 16,0 0 0,0-42 15,0 0-16,21 0-15,-21-1 0,21 1 16,0-21-16,0 21 0,1-22 0,-1 1 16,0 0-16,21-1 0,-21 1 0,22 0 15,-1-1-15,0 22 0,1-21 16,-22 21-16,21 0 0,1 21 0,-22-22 16,0 22-16,0 0 0,0 0 0,-21 22 15,0-1-15,0 21 16,0-21-16,0 22 0,0-22 0,0 21 15,0 0-15,0-20 0,0 20 0,0-21 16,0 21-16,0-20 0,0-1 16,21 0-16,-21 0 0,22 0 15,-1 0-15,0 1 0,0-22 0,0 0 16,0 21-16,22-21 0,-22 0 0,0 0 16,21 0-16,-20 0 0,-1-21 15,0-1-15,0 1 0,0 0 0,0 0 16,1 0-16,-1 0 0,0-22 0,-21 22 15,0 0-15,0-21 0,0 20 16,21 1-16,-21 0 0,0 0 0,0 0 16,0 0-16,0-1 0,-21 1 0,0 0 15,21 0-15,-21 21 0,-1-21 0,1 0 16</inkml:trace>
  <inkml:trace contextRef="#ctx0" brushRef="#br0" timeOffset="72253.67">11409 9843 0,'0'0'0,"0"-43"31,0 22-31,21 21 31,0 0-31,-21 21 47,0 0-47,-21-21 0,0 22 16,0-22-16,-1 0 0,-20 21 15,0-21-15</inkml:trace>
  <inkml:trace contextRef="#ctx0" brushRef="#br0" timeOffset="72501.89">10033 10181 0,'0'0'0,"-42"0"16,20 21-16,1-21 0,0 0 16,42 0-1,0 0-15,1 0 0,20 0 0,-21 0 16,21 0-16,1 0 0,-1 0 15,0 0-15,1-21 0,-1 21 0,0 0 16,1 0-16,-1-21 0,-21 21 0,0 0 16,1 0-16,-44 0 31,1 0-15,0 0-16,-21 0 0,21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03:44:39.89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826 0,'0'-22'31,"0"1"0,0 0 0,0 0 1,0 42 14,0 0-46,0 0 16,0 1-16,0 20 0,0-21 16,0 21-16,0 1 0,0-1 0,0 0 15,0 22-15,0-22 16,0 1-16,0-1 0,-21 0 0,21 1 0,0-1 16,0 0-16,-21 1 15,21-1-15,0 0 0,0 1 0,0-22 16,0 21-16,0-21 0,0 22 15,0-22-15,0 0 0,0 0 0,0 0 16,0 0-16,0 1 0,21-1 16,-21-42 31,21 21-47,-21-22 15,0 1-15,0 0 0,0 0 16,0 0-16,0 0 0,0-1 15</inkml:trace>
  <inkml:trace contextRef="#ctx0" brushRef="#br0" timeOffset="556.67">1355 931 0,'0'0'0,"-22"0"0,22-21 0,0 0 0,0 0 15,0 0 1,0 0-16,22 21 0,-1-22 16,0 1-16,0 0 0,0 21 0,0-21 15,1 21-15,20-21 0,0 0 16,1 21-16,-1-22 0,0 22 0,22 0 15,-22 0-15,22 0 0,-22 0 16,21 0-16,1 0 0,-1 0 0,1 22 16,-1-1-16,1 21 0,-1-21 15,-20 22-15,20-1 0,-20 0 16,-1-21-16,0 22 0,-21-1 16,1 0-16,-1 1 0,-21-1 0,0 0 15,0 1-15,0-1 0,0 0 16,-21-20-16,-1 20 0,1 0 0,-21-21 15,-22 22-15,22-1 0,0 0 16,-22 1-16,1-22 0,20 21 0,-20 1 16,-1-22-16,1 21 0,-1-21 15,1 0-15,21 1 0,-22-1 0,1 0 16,20 0-16,1-21 0,0 0 16,-1 21-16,1-21 0,21 0 0,0 0 15,-1 0-15,1 0 16,0 0-16,21-21 15,-21 21-15,21-21 16,0 0-16,21 0 16,0 21-16,0-22 0,1 1 15,-1 0-15,0 21 0</inkml:trace>
  <inkml:trace contextRef="#ctx0" brushRef="#br0" timeOffset="1055.64">2815 1503 0,'0'21'31,"21"-21"-15,0 0-16,1 0 16,-1 0-16,0-21 0,0 0 15,0 21-15,0-21 0,1 21 16,-1-22-16,21 1 0,-21 0 16,0 0-16,1 0 0,-1 21 0,-21-21 15,0-1-15,21 1 0,-21 0 16,0 0-16,-21 21 15,0 0-15,-1 0 0,1 0 16,-21 0-16,0 21 0,-1 0 0,22-21 16,-21 21-16,-1 1 0,1-1 15,21 21-15,-21-21 0,20 0 0,1 1 16,0-1-16,0 21 0,21-21 16,0 0-16,0 1 0,0-1 0,0 0 15,0 0-15,21 0 16,21 0-16,-20-21 0,-1 22 0,0-22 15,21 0-15,-21 0 0,1 0 16,20 0-16,-21 0 0,21 0 0,1 0 16,-22 0-16,0-22 0,21 1 15,-20 21-15,20-21 0</inkml:trace>
  <inkml:trace contextRef="#ctx0" brushRef="#br0" timeOffset="1384.54">3768 1249 0,'0'0'0,"0"-42"31,-22 42-31,1 0 0,0 0 0,0 0 16,0 0-16,0 0 0,-1 21 15,1 0-15,0 0 0,0 0 0,0 0 16,0 1-16,-1 20 0,1-21 15,0 21-15,21-20 0,0-1 0,-21 21 16,21-21-16,0 22 0,0-22 16,0 0-16,0 0 0,0 0 0,0 0 15,21 1-15,0-1 0,0-21 16,1 0-16,-1 21 0,0-21 16,21 0-16,-21 0 0,22 0 0,-22 0 15,21-21-15,-21 0 0,1-1 16,20 1-16,-21 0 0,0 0 0,22 0 15,-22-22-15</inkml:trace>
  <inkml:trace contextRef="#ctx0" brushRef="#br0" timeOffset="1720.35">4276 614 0,'0'0'0,"0"-21"16,-22 0-16,1 21 15,0 0-15,0 0 16,0 21-16,21 0 16,0 0-16,0 0 0,0 22 0,0-1 15,0 0-15,0 1 0,-21 20 16,21 1-16,0-22 0,0 21 0,0 1 16,-22-22-16,22 22 0,0-22 15,0 0-15,0 1 0,0-1 0,0 0 16,0-20-16,0 20 0,0-21 15,0 21-15,0-20 0,0-1 0,0 0 16,0 0-16,0 0 0,0 0 16,0 1-16,22-22 47,-22-22-47,21 1 0,0 0 0,0 0 15</inkml:trace>
  <inkml:trace contextRef="#ctx0" brushRef="#br0" timeOffset="2665.85">4678 1355 0,'0'0'0,"42"-21"31,-21 21-31,-21-22 0,0 1 16,21 0-16,1 0 15,-22 0-15,0 0 0,0-1 16,0 1-16,-22 0 16,1 21-16,0 0 15,0 0-15,-21 0 0,20 0 0,1 21 16,-21-21-16,21 21 0,0 1 16,-22-1-16,22 21 0,0-21 0,0 22 15,0-22-15,-1 0 0,1 21 16,21-21-16,0 1 0,0 20 0,0-21 15,0 0-15,0 0 0,0 1 16,0-1-16,21 0 0,1-21 16,-1 0-16,0 21 0,0-21 0,0 0 15,0 0-15,1 0 0,-1-21 16,0 21-16,0-21 0,21 0 0,-20-1 16,-1 1-16,0 0 0,-21 0 15,21-21-15,0 20 0,-21-20 0,21 21 16,-21-21-16,0 20 0,0 1 0,0-21 15,0 21-15,22 21 0,-22-21 16,0-1-16,0 44 31,0-1-15,0 0-16,0 0 16,0 0-16,0 0 0,0 1 0,0-1 15,0 0-15,0 0 0,21 21 0,-21-20 16,0-1-16,0 0 0,0 0 15,0 0-15,0 0 0,21 1 16,0-1-16,-21 0 16,21-21-16,0 0 15,1 0 1,-1 0-16,0 0 0,0 0 0,0 0 0,0-21 16,1 0-16,-1 21 0,0-22 15,21 1-15,-21 0 0,1 0 16,-1 0-16,0-22 0,0 22 0,0 0 15,0 0-15,-21-21 0,22 20 16,-22 1-16,0 0 0,0 0 16,-22 21-1,1-21-15,0 21 0,0 0 16,0 0-16,21 21 16,0 0-1,21-21-15,0 21 16,0 0-1,0-21-15,-21 22 0,0-1 0,22-21 16,-1 21-16,-21 0 0,0 0 16,0 0-16,0 1 0,0-1 0,0 0 15,0 0-15,0 0 0,0 0 16,0 1-16,0-1 0,0 0 16,0 0-16,0 0 0,21-42 62,-21 0-62,21 21 0,-21-21 16,21 0-16,0-1 0</inkml:trace>
  <inkml:trace contextRef="#ctx0" brushRef="#br0" timeOffset="3268.5">5948 1249 0,'0'-85'16,"0"64"0,0 0-1,-21 21-15,-1 0 16,1 0-16,0 0 15,0 0-15,0 0 0,-22 21 0,22 0 16,0 0-16,-21 1 0,21 20 16,-1-21-16,1 0 0,0 0 0,0 22 15,0-22-15,21 0 0,0 21 16,0-20-16,0-1 0,0 0 0,0 0 16,0 0-16,21 0 0,0 1 15,0-22-15,0 0 16,1 0-16,-1 0 0,0 0 15,21 0-15,-21 0 0,1-22 16,-1 22-16,0-21 0,0 0 0,0 0 16,0 0-16,-21 0 0,22-22 0,-1 22 15,0-21-15,-21 21 0,0-22 16,21 1-16,-21 21 0,21 0 0,-21-1 16,0 1-16,0 0 0,0 42 31,0 0-31,0 1 15,0-1-15,0 21 0,0-21 0,0 22 16,0-22-16,0 21 0,0-21 16,0 0-16,0 22 0,0-22 15,0 0-15,0 0 0,0 0 0,0 1 16,0-1-16,0 0 0,21-21 16,1 0-16,-1 0 15,0 0-15,0 0 0,0-21 16,0 0-16,1 21 0,-1-22 15,-21 1-15,21-21 0,0 21 0,0 0 16</inkml:trace>
  <inkml:trace contextRef="#ctx0" brushRef="#br0" timeOffset="4673.07">6562 572 0,'0'0'0,"0"-22"0,-22-41 15,1 63 1,21-21-16,-21 42 16,21 0-16,-21 0 15,21 0-15,0 22 0,0-22 0,0 21 16,-21 22-16,21-22 0,-21 0 16,21 22-16,0-1 0,0-20 0,-22 20 15,22-20-15,-21-1 0,21 0 16,-21 1-16,21-1 0,0 0 15,0 1-15,0-22 0,0 21 0,0-21 16,0 0-16,0 1 0,0-1 16,0 0-16,0 0 0,0 0 15,21-21-15,0 0 0,1 0 16,-1 0-16,0 0 0,0-21 16,0 21-16,0-21 0,22 0 0,-22 0 15,0-1-15,21 1 0,-20 0 16,-1 0-16,0-21 0,0 20 0,0 1 15,0 0-15,1 0 0,-1 0 0,0 0 16,0-1-16,-21 1 16,0 0-16,21 21 0,-21 21 47,-21 0-47,21 1 0,0-1 0,-21 0 15,0 0-15,0 0 0,21 22 16,0-22-16,-22 0 0,22 21 0,-21-21 15,21 1-15,0-1 0,0 0 16,0 0-16,0 0 0,0 0 0,0 1 16,21-22-16,1 0 15,-1 0-15,0 0 0,0 0 16,21 0-16,-20 0 0,-1 0 16,0-22-16,21 22 0,-21-21 15,1 0-15,20 0 0,-21 21 0,0-21 16,0 0-16,1-22 0,-1 22 0,-21 0 15,21 0-15,-21 0 0,21-1 16,-21 1-16,0 0 0,0 0 0,0 42 47,-21 0-47,0-21 16,0 21-16,21 1 0,-22 20 0,22-21 15,-21 0-15,21 0 0,0 1 16,0-1-16,0 0 15,0 0-15,21-21 16,1 0-16,-1 0 16,0 0-16,0 0 0,0 0 15,0-21-15,1 0 0,-22 0 16,21-1-16,-21 1 16,0 0-16,0 0 0,0 0 0,0 0 15,0-1-15,0 1 0,-21 21 16,-1-21-16,1 21 0,21-21 15,-21 21-15,21-21 0,-21 21 16,21-21 0,21-1-16,0 22 15,0-21-15,1 0 0,-1 21 16,21-21-16,-21 21 0,22 0 0,-1 0 16,-21-21-16,21 21 0,1 0 0,-22 0 15,21 0-15,-21 21 0,1 0 16,-1-21-16,0 21 0,0 22 0,-21-22 15,0 0-15,0 0 0,0 21 16,0-20-16,0-1 0,0 0 0,0 21 16,0-21-16,0 1 0,-21-1 0,21 0 15,0 0-15,0 0 16,0 0-16,0 1 16,0-44 15,0 1-16,0 0-15,0 0 16,0 0-16,0 0 0,0-22 0,21 22 16,0 0-16,0-21 0,1 20 15,-1-20-15,0 21 0,21-21 0,-21 20 16,22-20-16,-22 21 0,21-21 0,1 20 16,-22 1-16,21 0 0,-21 0 15,22 21-15,-1 0 0,-21 0 16,0 0-16,22 0 0,-22 0 15,0 21-15,0 0 0,0 22 0,-21-22 16,0 21-16,0-21 0,0 22 16,0-1-16,0 0 0,0-21 0,0 22 15,0-1-15,0 0 0,0-20 0,0 20 16,0-21-16,-21 0 0,0 22 16,0-22-16,21 0 0,0 0 15,-21-21 1,21-21-1,0 0-15,0 0 16,0-1-16,0-20 16,0 21-16,0 0 0,-22 0 15</inkml:trace>
  <inkml:trace contextRef="#ctx0" brushRef="#br0" timeOffset="4800.33">7747 677 0,'0'0'0,"-21"-21"0</inkml:trace>
  <inkml:trace contextRef="#ctx0" brushRef="#br0" timeOffset="4935.74">7599 635 0,'0'0'0,"21"0"47,-21 21-16,-21 0 0,0-21-31,-1 0 0</inkml:trace>
  <inkml:trace contextRef="#ctx0" brushRef="#br0" timeOffset="5219.57">6286 931 0,'0'0'0,"22"0"16,-1 0-1,0 0-15,21 0 0,-21-21 16,22 21-16,-1-21 0,0 21 0,1 0 15,-1 0-15,0 0 0,1 0 16,-22 0-16,21 0 0,-21 0 16,1 0-16,-1 0 0,-42 0 47,-1 0-47,-20 0 0,21 21 15</inkml:trace>
  <inkml:trace contextRef="#ctx0" brushRef="#br0" timeOffset="6544.28">1460 2096 0,'0'0'16,"-21"21"0,0-21-16,42 0 31,0 0-31,1 0 16,-1 0-1,0 0-15,0 0 0,21 0 0,-20 0 16,-1 0-16,21 0 0,0 0 15,-20 0-15,20 0 0,0 0 0,22 0 16,-22 0-16,0 0 0,22 0 16,-1 0-16,-20 0 0,20 0 0,1 0 15,-1 0-15,1 0 0,20 0 16,-20 0-16,-1 0 0,1 0 0,-1 0 16,22-21-16,-21 21 15,-1 0-15,22 0 0,-22 0 0,22 0 0,-22-22 16,22 22-16,0 0 0,-1 0 15,1 0-15,0 0 0,-1 0 16,1-21-16,-21 21 0,20 0 0,-20 0 16,20 0-16,-20 0 0,-1 0 15,22 0-15,-21 0 0,-1-21 0,22 21 16,-22 0-16,22 0 0,-22 0 16,22 0-16,0 0 0,-22 0 0,1 0 15,20 0-15,-20-21 0,-1 21 0,1 0 16,-22 0-16,22 0 0,-1 0 15,1 0-15,-1 0 0,1 0 0,-1 0 16,1 0-16,-1 0 0,1-21 16,-1 21-16,1 0 0,-1 0 15,1 0-15,-1 0 0,1 0 0,20 0 16,-20 0-16,-1 0 0,22 0 16,-21 0-16,-1 0 0,22 0 0,-22 0 15,1 0-15,-1-21 0,22 21 0,-22 0 16,1 0-16,-1 0 0,1 0 15,-1 0-15,1 0 0,-22 0 0,22 0 16,-1 0-16,1-22 0,-1 22 16,-20 0-16,20 0 0,1 0 15,-22-21-15,0 21 0,22 0 0,-22 0 0,0-21 16,1 21-16,-1 0 0,0-21 16,-20 21-16,20 0 0,0 0 15,-21-21-15,22 21 0,-1 0 0,-21 0 16,0 0-16,22 0 0,-22 0 15,0 0-15,0 0 0,0 0 0,1 0 16,-1 0 0,0 0-16,0 0 15,0 0-15,0 0 16,-42 0 46,0 0-46,0 0-16,0 0 0,0 0 16,-1 0-16</inkml:trace>
  <inkml:trace contextRef="#ctx0" brushRef="#br0" timeOffset="6636.23">8699 1884 0,'0'21'15,"-21"-21"-15,0 0 16,0 0-16,0 0 0,0 0 15,-1 0-15</inkml:trace>
  <inkml:trace contextRef="#ctx0" brushRef="#br1" timeOffset="12748.08">804 2985 0,'0'21'0,"21"-21"62,1 0-62,-1 0 16,0 0-16,0-21 0,0-1 16,0 22-16,1-21 0,20 21 15,-21-21-15,-21 0 0,21 21 16,-21-21-16,0 0 0,0-1 15,-21 1 1,0 21-16,0 0 0,-22 0 16,22 0-16,-21 0 0,0 21 0,-1-21 15,1 22-15,0-1 0,-1-21 16,1 21-16,0 0 0,20 0 0,1 0 16,0-21-16,0 22 0,21-1 15,0 0-15,0 0 0,21 0 16,0 0-1,0-21-15,1 22 0,20-1 0,-21-21 16,21 21-16,-20 0 0,20 0 16,0 0-16,-21 1 0,22-1 15,-22 0-15,0 0 0,0 0 0,0 0 16,-21 22-16,0-22 0,0 0 16,0 21-16,0-20 0,-42-1 0,21 0 15,0 21-15,-22-42 0,1 21 16,21 1-16,-21-22 0,-1 0 0,1 0 15,0 0-15,-1 0 0,22 0 16,0 0-16,-21 0 0,42-22 0,-22 1 16,22 0-16,-21 0 15,21 0-15,0 0 0,0-22 0,0 22 16,0 0-16,0 0 16,0 0-16,21 21 0,-21-22 15,22 22-15,-1 0 0,0 0 16,0-21-16,0 21 0,0 0 0</inkml:trace>
  <inkml:trace contextRef="#ctx0" brushRef="#br1" timeOffset="13467.83">1249 3217 0,'0'0'0,"0"-42"0,-21 42 31,-1 0-15,22 21-16,-21 0 0,21 1 15,0-1-15,-21 0 0,21 0 0,0 0 16,0 0-16,0 1 0,0-1 16,0 0-16,0 0 0,0 0 15,21 0-15,-21 1 16,21-22-16,1 0 0,-1 0 15,21 0-15,-21 0 0,0 0 0,22 0 16,-22 0-16,0 0 0,21-22 16,1 1-16,-22 0 0,0 0 0,21 0 15,-20 0-15,-1-1 0,0 1 16,0 0-16,0-21 0,0 21 0,-21-1 16,0 1-16,22 0 0,-22 0 15,0 0 1,0 42-1,0 0 1,-22 0-16,22 0 0,-21 22 16,21-22-16,0 21 0,-21 1 15,21-1-15,-21 0 0,21 22 16,-21-22-16,21 0 0,0 22 0,0-22 16,-21 22-16,21-1 0,-22 1 15,22-1-15,-21 1 0,21-1 0,0 22 16,0-22-16,-21 1 0,21-1 15,-21 1-15,21-1 0,0 1 0,0-1 16,-21-20-16,21 20 0,-21-20 16,-1-1-16,1 0 0,21-21 0,-21 22 15,0-22-15,0 0 16,-22-21-16,22 21 0,0-21 0,0 0 16,-21 0-16,20 0 0,-20 0 15,0-21-15,-1 21 0,1-21 0,0 0 16,-22 0-16,22-1 0,-22 1 15,22-21-15,-21 21 0,20 0 0,1-22 16,0 22-16,20-21 0,1-1 16,0 22-16,21-21 0,0 21 0,0-22 15,0 1-15,21 21 0,0-21 16,1-1-16,20 1 0,-21 0 0,21-1 16,-20 1-16,20 0 0</inkml:trace>
  <inkml:trace contextRef="#ctx0" brushRef="#br1" timeOffset="14000.56">1905 3260 0,'0'0'0,"0"-21"0,0-1 31,0 44-16,0-1 1,0 0-16,0 0 0,0 0 0,-21 0 16,21 1-16,-21 20 0,21-21 15,0 0-15,0 0 0,0 1 16,0-1-16,0 0 0,-22-21 16,22 21-16,-21-21 31,21-21-16,0 0-15,0 0 16,0-1-16,0 1 0,0-21 16,0 21-16,21 0 0,1-22 0,-22 22 15,21 0-15,0 0 16,0 0-16,0-1 0,0 1 0,1 0 16,-1 0-16,0 0 0,0 21 15,21 0-15,-20-21 0,-1 21 0,21 0 16,-21 0-16,0 21 0,22-21 15,-22 21-15,-21 21 0,0-21 0,0 1 16,0 20-16,0 0 0,0-21 16,0 22-16,0-1 0,0-21 0,-21 0 15,0 1-15,-1 20 0,22-21 16,-21 0-16,0-21 16,21-21 15,21 0-16</inkml:trace>
  <inkml:trace contextRef="#ctx0" brushRef="#br1" timeOffset="14121.19">2794 2794 0,'0'-42'16</inkml:trace>
  <inkml:trace contextRef="#ctx0" brushRef="#br1" timeOffset="14304.09">2752 2773 0,'0'21'0,"0"0"16,0 0-16,-22 22 0,22-22 0,0 21 15,-21 1-15,21-1 0,-21 0 16,0 1-16,21-1 0,-21 0 0,0 1 16,-1-1-16,22 0 0,0-21 15,-21 22-15,21-22 0,-21 21 0,21-21 16,0 1-16,0-1 15,21-21 1,0 0-16,1 0 0,-1-21 16,0-1-16,0 1 0,0 0 15,-21 0-15</inkml:trace>
  <inkml:trace contextRef="#ctx0" brushRef="#br1" timeOffset="14499.98">2519 3196 0,'-21'0'16,"42"-21"15,0 21-31,0 0 0,0 0 16,0-21-16,22 21 0,-22 0 0,0 0 16,21-21-16,-20 21 0,20 0 15,-21 0-15,21-21 0,1 21 0,-22 0 16,0 0-16,21 0 0,-20 0 15</inkml:trace>
  <inkml:trace contextRef="#ctx0" brushRef="#br1" timeOffset="15080.41">3344 3344 0,'0'0'0,"21"-21"31,1 0-31,-1 0 0,-21 0 16,21 0-16,-21-1 15,21 1-15,-21 0 0,0 0 0,0 0 16,0 0-16,0-1 0,0 1 16,-21 0-16,0 21 0,0 0 15,-1 0-15,1 0 0,0 0 0,0 0 16,0 0-16,-22 0 0,22 21 15,-21 0-15,21 1 0,0-1 0,-1 0 16,-20 21-16,21 1 0,0-22 16,0 21-16,21 0 0,0-20 0,-22 20 15,22-21-15,0 0 16,0 22-16,0-22 0,0 0 0,0 0 16,22-21-16,-1 0 0,0 0 15,0 0-15,21 0 16,-20 0-16,-1 0 0,0 0 0,21-21 15,-21 0-15,22 0 0,-22-1 16,21 1-16,-21 0 0,1-21 0,-1 21 16,0-22-16,0 22 0,0-21 15,-21 21-15,0-22 0,0 22 0,0 0 16,21 0-16,-21 0 0,0 42 47,0 0-47,-21 21 15,21-21-15,0 1 0,0 20 0,0-21 16,0 0-16,0 22 0,0-22 16,0 0-16,0 0 0,0 0 0,0 0 15,0 1-15,0-1 0,21-21 16,1 0-16</inkml:trace>
  <inkml:trace contextRef="#ctx0" brushRef="#br1" timeOffset="15116.39">3725 3450 0,'43'-21'16</inkml:trace>
  <inkml:trace contextRef="#ctx0" brushRef="#br1" timeOffset="15645.09">3810 3112 0,'0'0'0,"0"-22"0,0 1 16,0 0-1,21 21-15,0 0 16,0 0-16,1 0 0,-1 0 15,0 0-15,0 0 16,-21 21-16,21 0 0,-21 1 0,0 20 16,0-21-16,0 0 0,0 22 0,0-1 15,0-21-15,0 21 16,-21-20-16,0 20 0,0-21 0,0 0 0,-1 0 16,1 1-16,21-1 0,-21 0 15,21 0-15,-21-21 0,21 21 16,0-42 15,0 0-31,0 0 0,21-22 16,0 22-16,0 0 0,-21-21 0,22-1 15,-1 22-15,0-21 0,0 0 16,0-1-16,0 22 0,1-21 0,-1 21 16,-21-1-16,21 1 0,0 0 15,-21 0-15,0 42 47,0 0-47,-21 0 0,0 1 0,0 20 16,21-21-16,-22 21 0,1-20 0,21 20 15,0 0-15,0-21 0,0 22 16,0-22-16,0 0 0,0 21 0,0-20 16,0-1-16,21 0 0,1-21 15,-1 21-15,0-21 0,0 0 0,21 0 16,-20 0-16,20 0 0,0 0 0,-21 0 15,22 0-15,-22 0 0,0-21 16</inkml:trace>
  <inkml:trace contextRef="#ctx0" brushRef="#br1" timeOffset="15939.92">127 3874 0,'0'0'0,"-85"0"0</inkml:trace>
  <inkml:trace contextRef="#ctx0" brushRef="#br1" timeOffset="16292.02">0 3874 0,'21'0'31,"0"0"-16,0 0-15,22 0 0,-22 0 16,0 0-16,21 0 0,1 0 16,20 0-16,1 0 0,-1 0 0,22 0 15,0 0-15,20 0 0,1 0 16,0 0-16,21 0 0,0 0 0,0 0 16,0-22-16,21 22 0,-21 0 15,21 0-15,1-21 0,20 21 0,-21 0 16,0-21-16,0 21 0,1 0 15,-22 0-15,21-21 0,-21 21 0,0 0 16,-21 0-16,21-21 0,-22 21 16,-20 0-16,21 0 0,-43-21 15,22 21-15,-21 0 0,-22 0 0,0-22 16,1 22-16,-22 0 0,0 0 16,0 0-16,0 0 0,-21-21 15,0 0 32,0 0-47,0 0 0,0 0 16</inkml:trace>
  <inkml:trace contextRef="#ctx0" brushRef="#br1" timeOffset="16703.78">4995 3006 0,'-42'42'31,"21"-42"-16,21 21-15,21-21 32,0 0-32,0 0 15,0 0-15,1 0 16,-22-21-16,0 0 16,-22 21-1,1 0 1,0 0-16,0 0 15,21 21 1,0 0 15,0 0-15</inkml:trace>
  <inkml:trace contextRef="#ctx0" brushRef="#br1" timeOffset="17027.83">4953 3429 0,'0'0'16,"-21"0"-16,21 21 0,0 0 16,21-21 30,0 0-46,-21-21 16,0 0-16,0 0 16,-21 21 15,0 0-31,21 21 16,-21-21-16,21 21 15,-22-21-15,22 21 16,0-42 15</inkml:trace>
  <inkml:trace contextRef="#ctx0" brushRef="#br1" timeOffset="18008.99">6540 3260 0,'43'0'16,"-43"-21"15,21-1-31,0 1 16,0 21-16,0-21 15,1 21-15,-22-21 0,21 0 0,0 0 16,-21-1-16,0 1 15,0 0-15,0 0 0,0 0 16,0 0-16,0-1 0,-21 1 0,0 0 16,-1 0-16,1 21 0,0-21 0,0 21 15,0 0-15,0 0 0,-22 0 16,22 0-16,0 0 0,0 0 0,0 21 16,-1 0-16,1 0 0,0 0 15,0 1-15,0 20 0,0-21 0,21 0 16,0 22-16,-22-22 0,22 0 0,0 0 15,0 0-15,0 0 0,0 1 16,0-1-16,0 0 0,22-21 16,-1 21-16,0-21 15,0 0-15,0 0 0,22 0 0,-22 0 16,0 0-16,0-21 0,21 0 0,-20 21 16,-1-21-16,0-1 0,0 1 15,0 0-15,0 0 0,-21 0 0,22 0 16,-22-1-16,21 1 0,-21 0 0,21 21 15,-21-21-15,0 0 0,0 0 16,0 42 15,0 0-31,0 0 16,0 0-16,0 0 16,0 1-16,0-1 0,0 0 15,0 0-15,0 0 0,0 0 0,0 1 16,21-1-16,0-21 0,0 0 15,1 21-15,-1-21 0,0 0 16,0 0-16,21 0 0,-20 0 0,20 0 16,0 0-16,-21-21 0,22 21 15,-22-21-15,21-1 0,-21 1 0,1 0 16,-1 0-16,0 0 0,0-22 0,0 22 16,-21-21-16,0 21 15,21-22-15,-21 1 0,0 21 0,0-21 16,0-1-16,0 1 0,-21 0 0,0-1 0,0 1 15</inkml:trace>
  <inkml:trace contextRef="#ctx0" brushRef="#br1" timeOffset="18339.8">6392 2625 0,'-127'148'31,"85"-106"-31,21 1 0,0-1 0,-1 0 16,-20 1-16,21-1 0,0 0 16,0 22-16,-1-22 0,22 0 0,0 1 15,-21-1-15,21 0 0,0 1 0,0-1 16,0 0-16,0 1 0,21-22 16,1 21-16,-1-21 0,21 1 0,0-1 15,-20 0-15,20 0 0,21 0 16,-20-21-16,20 0 0,1 0 0,-1 0 15,1 0-15,-1 0 0,1 0 0,-1-21 16,1 21-16,-1-21 0,-20 21 16,-1-21-16,0 0 0,-21 21 0,1-22 15,-1 22-15,0 0 0,-21-21 16,21 21-16,-21-21 16,0 0-16</inkml:trace>
  <inkml:trace contextRef="#ctx0" brushRef="#br1" timeOffset="18376.79">7175 3493 0,'0'0'0,"0"-22"15</inkml:trace>
  <inkml:trace contextRef="#ctx0" brushRef="#br1" timeOffset="19613.12">6435 2709 0,'0'-21'31,"0"0"16,0 0-16,0 0 0,21 21-31,0 0 16,-21-21-16,21 21 15,0-22 1,0 22 0,1 0-16,-22-21 15,21 21-15,0 0 0,0-21 16,0 21 0,0 0-16,1 0 15,-1 0-15,0 0 0,-21-21 16,21 21-16,0 0 0,0 0 15,1 0-15,-1 0 16,0 0 0,0 0-16,0-21 0,0 21 15,1 0 1,-1 0-16,0 0 16,0 0-16,0 0 0,0 0 15,1 0 1,-1 0-16,0 0 15,0 21-15,0-21 16,-21 21-16,21-21 0,1 0 16,-1 0-16,0 21 15,0-21 1,-21 21-16,21-21 0,-21 22 16,21-1-1,-21 0 1,22-21-16,-22 21 15,21-21 1,-21 21-16,0 0 16,0 1-16,0-1 15,0 0-15,0 0 16,0 0-16,0 0 16,0 1-16,0-1 15</inkml:trace>
  <inkml:trace contextRef="#ctx0" brushRef="#br1" timeOffset="20112.18">7705 2879 0,'0'0'0,"-43"-106"31,22 106-31,21-21 0,-21 21 0,21-21 16,-21 21-16,21-22 15,-21 22-15,-1 0 16,22-21 15,0 0-15</inkml:trace>
  <inkml:trace contextRef="#ctx0" brushRef="#br1" timeOffset="22020.33">7726 2667 0,'21'-21'15,"0"21"-15,-21-21 0,21 0 32,-21-1-32,21 22 15,-21-21-15,0 0 16,0 0-16,0 0 16,0 0-16,0-1 15,0 44 48,-21-1-63,21 0 0,-21 0 15,21 0-15,-21 22 0,-21-1 16,20-21-16,22 21 0,0 1 16,0-22-16,0 21 0,0 1 0,0-1 15,0 0-15,0 1 0,0-1 0,-21-21 16,21 21-16,0 1 0,0-1 15,0 0-15,-21-20 0,21 20 0,0 0 16,-21-21-16,21 1 0,0 20 16,0-21-16,0 0 0,0 0 15,0 1-15,0-44 47,21 1-47,-21 0 0,21 0 16,-21-21-1,0 20-15,21 1 0,-21 0 0,22-21 16,-22-1-16</inkml:trace>
  <inkml:trace contextRef="#ctx0" brushRef="#br1" timeOffset="22164.24">7726 2582 0,'0'0'0,"0"-42"16</inkml:trace>
  <inkml:trace contextRef="#ctx0" brushRef="#br1" timeOffset="22389.11">7599 2561 0,'0'0'16,"21"0"-16,21 0 16,-21 0-16,1 0 0,-1-21 0,21 21 15,-21 0-15,22 0 0,-22-21 16,21 21-16,0 0 0,-20 0 0,20-21 15,-21 21-15,21 0 0,-20-21 16,20 21-16,-21 0 0,0 0 0,0 0 16,1 0-16,-1-22 0,0 22 0,-21 22 62,0-1-62,-21-21 16,0 21-16,-1-21 15,1 21-15</inkml:trace>
  <inkml:trace contextRef="#ctx0" brushRef="#br1" timeOffset="22524.04">7768 2963 0,'0'0'0,"-21"0"0</inkml:trace>
  <inkml:trace contextRef="#ctx0" brushRef="#br1" timeOffset="22552.02">7789 2985 0,'-21'0'15,"42"0"-15</inkml:trace>
  <inkml:trace contextRef="#ctx0" brushRef="#br1" timeOffset="22679.95">7916 2963 0,'21'0'16,"1"0"-16,-1 0 0,0-21 0,0 21 15,0 0-15,0 0 0,1 0 16,-1 0-16,0 0 0,-42 0 47,0 21-32</inkml:trace>
  <inkml:trace contextRef="#ctx0" brushRef="#br1" timeOffset="23048.74">8255 3112 0,'0'0'0,"0"-22"15,0 44 32,0-1-47,0 0 0,0 0 16,0 0-16,0 0 0,0 1 0,0-1 15,0 0-15,0 0 0,0 0 16,-21 0-16,21 1 0,0-1 0,-21 0 16,21 0-16,0 0 0,0-42 62,0 0-62,0 0 16,0 0-16,0-1 0,0 1 15</inkml:trace>
  <inkml:trace contextRef="#ctx0" brushRef="#br1" timeOffset="23462.09">8361 2815 0,'-21'0'0,"-1"0"16,22 21-16,-21-21 15,21 22-15,0-1 16,21-21 0,1 0-1,-1 0-15,0 0 0,-21-21 16,21 21 0,0-22-16,-21 1 15,0 0-15,0 0 16,0 0-16,-21 21 15,0 0-15,0 0 16,0 0 0,21 21-16,-22-21 15,22 21 1</inkml:trace>
  <inkml:trace contextRef="#ctx0" brushRef="#br1" timeOffset="23817.27">7789 2942 0,'0'21'15,"21"-21"-15,1 0 16,-1 0-16,0 0 16,0 0-16,0 0 0,22 0 0,-22 0 15,0 0-15,21 0 0,-21 0 0,1 0 16,-1 0-16,0-21 15,0 21 1,0 0 31</inkml:trace>
  <inkml:trace contextRef="#ctx0" brushRef="#br1" timeOffset="24573.84">8742 3048 0,'0'-21'16,"0"0"-1,-21 42 32,21 0-31,-22 0-16,22 0 0,-21 1 15,21 20-15,0-21 16,0 0-16,0 0 0,0 22 16,-21-22-16,21 0 0,-21 21 0,21-20 15,0-1-15,0 0 0,0 0 16,0 0-16,0 0 0,-21 1 0,21-1 16,0 0-16,0-42 46,0 0-30,0-1-16,0 1 0,0 0 16,0 0-16,21 0 0,-21-22 0,0 22 15,21 0-15,0 0 16,-21-21-16,21 20 0,1 1 0,-1 0 16,0 0-16,0 0 0,0 0 0,0-1 0,1 1 15,20 21-15,-21-21 16,21 21-16,-20 0 0,20-21 0,-21 21 15,0 0-15,22 0 0,-22 0 0,0 0 16,0 21-16,0 0 0,0-21 16,1 21-16,-1 1 0,-21-1 0,0 0 15,21 21-15,-21-21 0,0 1 16,0-1-16,0 0 0,0 0 0,0 0 16,0 0-16,0 1 0,0-1 0,-21-21 15,0 21-15,21 0 16,-22-21-16,22 21 15,-21-21-15,21-21 63</inkml:trace>
  <inkml:trace contextRef="#ctx0" brushRef="#br1" timeOffset="24843.68">9864 3154 0,'0'0'0,"0"-21"0,-22 0 0,22-1 0,0 1 15,-21 21-15,21-21 16,-21 21-16,0 0 0,0 0 15,0 0-15,-1 0 0,-20 0 16,21 0-16,0 0 0,0 0 0,-22 21 16,22-21-16,-21 21 0,21 22 15,-1-22-15,1 0 0,-21 21 0,21-20 16,21 20-16,-21-21 0,21 21 16,0-20-16,-22-1 0</inkml:trace>
  <inkml:trace contextRef="#ctx0" brushRef="#br1" timeOffset="25015.86">9398 3556 0,'0'0'0,"21"0"0,0 0 15,0 0-15,1 0 0,-1 0 16,0 0-16,0 0 0,21 0 0,-20-21 16,20 0-16,-21 21 0,21-21 15,-20-1-15,-1 1 0,21 0 0,-21 0 16,0-21-16,22 20 0,-22-20 16,0 0-16,0-1 0,0 1 0,1 0 15,-1-1-15,0-20 0,-21 21 16,21-22-16,-21 22 0,21-1 15,-21-20-15,0 21 0,0-22 0</inkml:trace>
  <inkml:trace contextRef="#ctx0" brushRef="#br1" timeOffset="25111.8">10033 2688 0,'0'21'0,"0"1"0,0 20 0,0-21 15,0 21-15,-21 1 0</inkml:trace>
  <inkml:trace contextRef="#ctx0" brushRef="#br1" timeOffset="25248.41">9969 3366 0,'43'42'16,"-22"-42"-1,0 0-15,-21 21 0,21-21 0,0 0 16,1 0-16,-1 0 0,0 0 0,0 0 16,0 0-16,0 0 0,1 0 15,-22-21-15,21 0 0,-21 0 16,0-1-16,0 1 0</inkml:trace>
  <inkml:trace contextRef="#ctx0" brushRef="#br1" timeOffset="28719.67">9737 3048 0,'-22'0'78,"1"0"-46,0 0-32,0 0 15,0 0 1,0 0-16,-1 0 0,1 0 15,0 21-15,0 0 16,0-21-16,21 22 0,-21-22 16,21 21-16,-22 0 0,1-21 15,21 21-15,-21 0 0,21 0 0,0 22 16,-21-22-16,21 0 0,-21 0 0,21 0 16,-21 1-16,21-1 0,0 0 15,0 0-15,0 0 0,0 0 0,0 1 16,0-1-16,0 0 0,0 0 15,21-21-15,0 21 16,0-21-16,0 0 16,0 0-16,1 0 15,-1 0-15,0 0 0,0 0 0,21 0 16,-20 0-16,-1 0 0,0 0 0,0-21 16,0 21-16,0-21 0,1 0 15</inkml:trace>
  <inkml:trace contextRef="#ctx0" brushRef="#br1" timeOffset="29192.38">10075 2582 0,'0'-21'15,"0"42"1,0 1-16,0-1 0,0 0 15,0 0-15,0 0 0,0 22 0,0-22 16,0 21-16,0-21 0,-21 0 16,21 22-16,0-22 0,-21 0 15,0 0-15,21 0 0,-21 1 0,21-1 16,-22-21-16</inkml:trace>
  <inkml:trace contextRef="#ctx0" brushRef="#br1" timeOffset="30283.89">10668 2688 0,'0'-21'47,"0"0"-32,0 0-15,0 0 16,0-1 0,0 1-16,0 42 46,-21 1-46,21 20 16,0-21-16,0 21 16,0-20-16,-21 20 0,21 0 0,0 1 15,0-22-15,0 21 0,-22 0 0,1 1 16,21-22-16,-21 21 0,21-21 16,0 22-16,0-22 0,-21 0 0,21 0 15,0 0-15,0 1 0,-21-1 16,21-42 15,0-1-31,0 1 16</inkml:trace>
  <inkml:trace contextRef="#ctx0" brushRef="#br1" timeOffset="30908.62">10668 2625 0,'-21'-21'0,"0"-1"16,21 1-16,0 0 16,0 0-16,0 0 15,0 0-15,0-1 16,0 1-16,21 21 16,21 0-16,-21-21 0,0 21 0,22 0 15,-1 0-15,0 0 0,1 0 16,-1 0-16,0 21 0,1-21 15,-1 21-15,-21 1 0,0-1 0,1 0 16,-1 21-16,-21-21 0,0 1 16,0 20-16,-21-21 0,-1 21 0,1-20 15,-21-1-15,0 21 0,-22-21 16,22 0-16,-1 1 0,1-22 0,21 21 16,-21-21-16,20 0 0,1 21 0,21-42 46,21 21-46,22 0 16,-22-21-16,0 21 0,0 0 16,22 0-16,-22 0 0,21-22 0,-21 22 15,22 0-15,-1 0 0,-21 0 16,21 0-16,1 22 0,-22-22 0,21 21 16,-21 0-16,-21 0 0,0 0 15,0 0-15,0 1 0,0-1 16,-21 0-16,0 0 0,0 0 0,-21 0 15,-1 1-15,1-1 0,0 0 0,-1-21 16,1 21-16,0 0 0,-1-21 16,22 0-16,-21 21 0,-1-21 0,22 0 15,-21 0-15,21 0 0,0 0 16,-1 0-16,1 0 0,0-21 16,0 21-16,21-21 15,0 0 1,21 21-1,0 0-15,0-21 16,22 21-16,-22-21 0,21 21 0,-21-22 16</inkml:trace>
  <inkml:trace contextRef="#ctx0" brushRef="#br1" timeOffset="31660.79">11684 2731 0,'0'0'0,"0"-22"32,-21 22-17,0 0-15,21 22 16,-22-1-16,1 0 0,21 0 16,-21 0-16,21 0 0,0 1 15,0-1-15,0 0 0,0 0 0,0 0 16,0 0-16,0 1 0,0-1 0,0 0 15,0 0-15,21-21 0,0 21 16,1-21-16,-1 0 0,21 0 0,-21 0 16,22 0-16,-22 0 0,21 0 15,0 0-15,-20 0 0,20 0 16,-21-21-16,21 0 0,-20 21 0,20-21 16,-21 0-16,0-1 0,0 1 0,1 0 15,-1 0-15,0 0 0,0 0 16,-21-1-16,0 1 0,21 0 0,-21 0 15,21 21-15,-21-21 0,0 0 16,0 42 15,0 0-31,0 0 16,0 0-16,0 0 0,-21 1 0,21 20 16,0 0-16,0-21 0,0 22 15,0-1-15,0 0 0,0 22 0,0-1 16,0-20-16,0 20 0,0 1 0,0-1 15,0 22-15,0-22 0,0 1 16,0-1-16,0 1 0,0-1 0,0 22 16,0-21-16,0-1 0,0 1 0,-21-1 15,0-21-15,0 22 0,21-22 16,-21 1-16,-1-1 0,1-21 0,-21 0 16,21 0-16,0 1 0,-22-22 0,1 0 15,21 0-15,-22 0 16,22 0-16,-21 0 0,21-22 0,-22-20 15,22 21-15,0-21 0,0-1 0,21-20 16,0 20-16,0-20 0,-21-1 16,21-20-16,0 20 0,0 1 0,0-1 15,21 1-15,0-1 0,0 1 0,0 20 16,1-20-16,20-1 0,-21 22 16,0-21-16,22 20 0,-1 1 0,-21 0 15,21-1-15,-20 1 0,20 21 16,0-22-16,-21 22 0,1 0 0,-1 0 15,0-21-15,21 20 0,-21 1 0,1 0 16,-1 0-16,0 0 16,-21 0-16</inkml:trace>
  <inkml:trace contextRef="#ctx0" brushRef="#br1" timeOffset="32368.25">13737 1715 0,'0'0'0,"64"-64"32,-43 64-32,0-21 0,-21 0 0,21 0 15,-21-1-15,21 22 0,-21-21 16,0 0 0,-21 21-1,-21 0-15,21 0 0,-1 21 16,1 0-16,-21-21 0,21 22 0,-22 20 15,1-21-15,0 21 0,-1-20 16,1 20-16,0 21 0,-1-20 16,-20-1-16,21 22 0,-22-22 0,22 21 15,-1-20-15,1 20 0,0 1 16,-1-1-16,1 1 0,0-1 0,21 1 16,-1-1-16,1 1 0,0-1 15,21 1-15,-21-1 0,21 1 0,0-1 16,0-20-16,0 20 0,0-21 0,21 22 15,0-22-15,0 1 0,22-1 16,-22 0-16,21 1 0,1-22 0,-1 0 16,0 0-16,22 0 0,-22 0 15,0-21-15,22 0 0,-22 0 0,22 0 16,-22 0-16,0 0 0,1-21 0,20 0 16,-20 0-16,-22 0 0,21 0 15,0-1-15,1 1 0,-22-21 16,0 21-16,21-22 0</inkml:trace>
  <inkml:trace contextRef="#ctx0" brushRef="#br1" timeOffset="33084.4">13758 2328 0,'0'0'0,"0"-21"15,0 0 17,0 0-17,0 0 1,-21 21 0,0 21-1,21 0-15,-21 0 0,21 22 16,-21-22-16,21 21 0,-22 0 0,22 22 15,-21-22-15,0 1 0,21 20 16,-21-21-16,0 22 0,0-22 0,-1 1 16,1-1-16,0 0 0,0-21 15,0 22-15,21-22 0,-21 0 0,-1 0 16,1 0-16,0-21 16,21-21-1,-21 0 1,21 0-16,0 0 0,0 0 0,0-1 15,0 1-15,0 0 0,0-21 16,21 21-16,-21-22 0,0 22 0,21 0 16,0 0-16,-21 0 0,22-1 0,-22 1 15,21 21-15,0 0 16,0 0-16,0 0 0,-21 21 16,21 1-16,1-1 0,-1 0 15,-21 0-15,21 0 0,0 0 0,0 1 16,0-1-16,-21 0 0,22 0 15,-1 0-15,0 0 0,0-21 16,0 22-16,0-22 0,1 0 0,-22 21 16,21-21-16,0 0 0,0 0 0,0 0 15,0 0-15,1-21 16,-1 21-16,0-22 0,0 1 16,0 0-16</inkml:trace>
  <inkml:trace contextRef="#ctx0" brushRef="#br1" timeOffset="33367.69">14478 2328 0,'0'0'0,"21"-21"0,-21-42 32,0 84-17,0 0-15,0 0 16,0 22-16,0-1 0,0 0 15,-21 1-15,0-1 0,0 0 0,21 1 16,0-1-16,-22 21 0,1-41 0,0 20 16,21 0-16,0-21 0,0 22 15,0-22-15,0 0 0,0 0 0,0 0 16,0 1 0,0-44-1,0 1 1,0 0-16,0 0 0</inkml:trace>
  <inkml:trace contextRef="#ctx0" brushRef="#br1" timeOffset="33652.54">14499 2350 0,'0'0'0,"0"-22"0,21 1 0,-21 0 0,21 21 31,1 0-15,-22 21-16,21 0 0,-21 1 15,21 20-15,0-21 0,0 21 0,0 1 16,-21-1-16,22 0 0,-1 1 0,0-1 16,0-21-16,21 22 0,-20-1 15,-1-21-15,0 21 0,-21-20 0,21-1 16,0 0-16,0 0 0,-21 0 16,22-21-16,-1 0 15,-21-21 1,0 0-1,0 0-15,0 0 0,0-22 16,21 22-16,0-21 0</inkml:trace>
  <inkml:trace contextRef="#ctx0" brushRef="#br1" timeOffset="33916.39">15198 2159 0,'0'0'15,"21"-21"-15,-21 0 0,0 42 31,-21 0-31,-1 0 16,22 22-16,-21-22 0,21 21 16,-21 0-16,21 22 0,-21-22 0,0 1 15,21 20-15,-21-21 0,21 1 0,-22-1 16,22 0-16,-21 1 16,21-22-16,0 21 0,0-21 0,0 1 15,0-1-15,0 0 0,21-21 31,1 0-31,-1 0 16,0-21-16,0 0 0,0-1 0,0 1 16,1 0-16</inkml:trace>
  <inkml:trace contextRef="#ctx0" brushRef="#br1" timeOffset="34204.23">15938 2371 0,'22'0'32,"-1"0"-17,0 0-15,0 0 0,0 0 16,0 0-16,22 0 0,-22 0 0,21 0 15,-21 0-15,22 0 0,-22 0 0,21 0 16,-21 0-16,22 0 0,-22 0 16,0 0-16,0 0 0,-42 0 31,0 0-15</inkml:trace>
  <inkml:trace contextRef="#ctx0" brushRef="#br1" timeOffset="34393.16">15896 2561 0,'0'21'0,"0"-42"0,0 64 15,21-43-15,0 0 16,1 0 0,-1 0-16,0 0 0,0 0 0,0 0 15,0 0-15,1 0 0,-1 0 16,0 0-16,21 0 0,-21-22 0,1 1 15,-1 21-15,0-21 0,0 0 0,0 0 16</inkml:trace>
  <inkml:trace contextRef="#ctx0" brushRef="#br1" timeOffset="35032.79">17081 1863 0,'0'0'0,"-21"0"16,0 21-16,0-21 0,21 21 15,-21-21 1,21 21-16,21-21 31,0 0-31,0 0 16,22 0-16,-22 0 16,0 0-16,0 0 0,0 0 0,0 0 15,1-21-15,-1 0 16,-21 0-16,0 0 15,0-1-15,0 1 0,-21 0 16,-1 21-16,1 0 0,0 0 16,0 0-16,0 0 0,0 0 15,-1 21-15,1 0 16,21 1-16,0-1 0,-21 0 0,21 0 16,0 0-16,0 0 0,0 1 15,0-1-15,0 0 0,0 0 16,21-21-16,0 0 15,1 0-15,-1 0 0,0 0 16,0 0-16,0 0 0,0 0 0,1 0 16</inkml:trace>
  <inkml:trace contextRef="#ctx0" brushRef="#br1" timeOffset="35672.43">17695 2053 0,'0'0'16,"0"-21"-16,0 0 0,0 0 0,0 0 16,0-1-16,0 1 0,0 0 15,-21 21-15,0 0 16,21 21-1,-21 0-15,21 1 0,-21-1 0,-1 21 16,22-21-16,-21 22 0,0-1 16,21 0-16,-21-21 0,0 43 15,-22-22-15,22 1 0,0 20 0,0-21 16,-21 1-16,20-1 0,1 22 16,0-43-16,-21 21 0,21 0 0,-1-20 15,22-1-15,-21 0 0,21 0 16,-21 0-16,0-21 15,0 0 1,0-21 0,21 0-16,0-21 0,0 20 15,0 1-15,0-21 0,0 0 16,0-1-16,0 1 0,0 0 0,0 20 16,0-20-16,21 0 0,0 21 0,0-1 15,0 1-15,0 0 0,1 0 16,-1 21-16,0 0 0,0 0 15,0 0-15,0 0 16,1 0-16,-1 21 0,0 0 0,0 0 16,-21 1-16,21 20 0,-21-21 0,21 21 15,1-20-15,-22 20 0,21-21 16,-21 0-16,21 22 0,0-22 0,-21 0 16,21 0-16,0 0 0,1 0 15,-22 1-15,21-22 0,0 21 0,0-21 16,0 0-16,0 0 0,1 0 15,-1 0-15,0 0 0,0 0 16,0-21-16,0-1 0,1 22 16,-1-21-16,0 0 15</inkml:trace>
  <inkml:trace contextRef="#ctx0" brushRef="#br1" timeOffset="35936.62">18182 2096 0,'0'0'0,"0"-22"0,21 1 0,-21 42 32,0 1-17,0-1-15,0 0 0,0 21 16,0-21-16,0 1 0,0 20 16,0-21-16,0 21 0,21 1 0,-21-1 15,22-21-15,-22 22 0,0-1 16,0-21-16,0 0 0,21 0 0,-21 22 15,21-22-15,-21 0 16,21-21 0,0-21-1,-21 0-15</inkml:trace>
  <inkml:trace contextRef="#ctx0" brushRef="#br1" timeOffset="36192.53">18732 2011 0,'0'0'0,"0"-21"0,-21 21 31,0 21-15,0 0-16,0 0 0,0 0 0,-1 1 16,1 20-16,0 0 0,0-21 15,0 22-15,-22-1 0,22 0 0,0 1 16,0-1-16,-21-21 0,20 22 15,22-22-15,-21 21 0,21-21 0,0 0 16,0 1-16,21-22 31,1 0-31,-22-22 0,21 1 16,21 0-16</inkml:trace>
  <inkml:trace contextRef="#ctx0" brushRef="#br1" timeOffset="36712.23">19135 1905 0,'-22'0'16,"22"-21"15,0 0-15,22 21-1,-22 21 17,0 0-17,0 0-15,0 0 0,0 1 16,0-1-1,-22 0-15,1-21 0,0 0 32,21-21-1,0 0-31,0-1 0,0 1 16,0 0-16,21 21 0,-21-21 15,0 0-15,21 21 0,1 0 16,-1 0-16,-21 21 15,21 0 1,-21 0-16,0 0 0,0 1 0,0-1 16,0 21-16,0-21 15,0 22-15,-21-22 0,0 0 0,-1 0 16,1 0-16,0 0 0,0 1 0,21-1 16,-21-21-16</inkml:trace>
  <inkml:trace contextRef="#ctx0" brushRef="#br1" timeOffset="37240.93">19283 1291 0,'0'0'0,"42"0"31,-21 0-31,0 0 0,1 0 16,-1 0-16,21 0 0,-21 0 15,22 21-15,-1 1 0,0-22 0,1 21 16,-1 0-16,-21 0 0,21 0 15,1 22-15,-22-22 0,0 21 16,21 0-16,-20-20 0,-22 20 16,0 21-16,21-20 0,-21-1 0,0 0 15,0 22-15,0-22 0,0 1 16,0 20-16,-21-21 0,21 1 0,-22-1 16,1 0-16,0 22 0,0-22 15,-21 22-15,20-22 0,-20 0 0,21 22 16,-21-22-16,-22 1 0,22-1 0,-1 0 15,-20-21-15,21 22 16,-22-22-16,22 21 0,-1-21 0,1 1 16,0-1-16,21 0 0,-22 0 15,22 0-15,0 0 0,0-21 0,0 22 16,-1-1-16,1-21 16,21 21-16,-21-21 0,0 0 15,0 0 1</inkml:trace>
  <inkml:trace contextRef="#ctx0" brushRef="#br1" timeOffset="42040.53">5842 4593 0,'0'-21'0,"21"21"15,0 0-15,-21-21 16,0 0-16,0 0 16,0-1-1,0 1-15,0 0 16,0 42 46,0 0-62,0 1 0,0-1 0,0 21 16,0 0-16,0 1 0,0-1 16,0 22-16,-21-1 0,21 1 15,0-1-15,-21 1 0,21-1 0,-21 22 16,0-22-16,-1 22 0,22-22 15,-21 22-15,0 0 0,0-22 0,0 22 16,0 0-16,-1-22 0,1 22 0,21-22 16,-21 1-16,21-22 0,-21 0 15,21 1-15,0-1 0,-21 0 0,21-20 16,0-1-16,0 0 0,0 0 0,21-42 31,-21 0-15,21 21-16,-21-21 0,21-22 15,-21 22-15,0 0 0,0-21 0,21 20 16,1-20-16,-22 0 0,0-22 16,21 22-16,-21-22 0</inkml:trace>
  <inkml:trace contextRef="#ctx0" brushRef="#br1" timeOffset="42440.45">5715 4868 0,'0'0'0,"-21"-21"16,-22-63 0,43 62-16,0 1 0,0 0 15,0 0-15,0 0 0,0 0 16,0-1-16,22 1 0,-1 21 16,0-21-16,21 0 0,-21 21 0,22-21 15,-1 0-15,0 21 0,1-22 16,20 1-16,-20 21 0,20 0 0,-21 0 15,1 0-15,20 0 0,-20 21 0,-1 1 16,-21-1-16,0 0 0,0 0 16,-21 21-16,0-20 0,0 20 0,-21 0 15,0 1-15,0-1 16,-21 0-16,20-21 0,-20 22 0,0-1 16,21 0-16,-22-20 0,22-1 0,0 0 15,0 0-15,0 0 0,-1 0 16,1-21-16,21 22 0,0-44 47,0 1-32,21 21-15,1-21 16</inkml:trace>
  <inkml:trace contextRef="#ctx0" brushRef="#br1" timeOffset="43152.51">6308 5017 0,'21'0'0,"0"0"16,0-22-16,0 1 16,0 0-16,1 0 15,-1 0-15,0 0 0,0-1 0,0-20 16,0 21-16,22-21 0,-22 20 15,21-20-15,-21 21 0,1-21 16,-1 20-16,0 1 0,0 0 0,-21 0 16,21 0-16,-21 0 0,0-1 15,-21 22-15,0 0 16,0 0-16,0 0 0,-1 0 16,1 0-16,0 0 0,0 0 0,0 0 15,0 0-15,21 22 16,0-1-1,21 0-15,0-21 0,0 21 16,0-21-16,0 21 0,1 0 16,-1-21-16,-21 22 0,21-1 0,-21 0 15,21 0-15,-21 0 0,0 0 0,0 1 16,0 20-16,0-21 16,0 0-16,0 0 0,0 22 0,0-22 15,0 0-15,0 0 16,0 0-16,21-21 0,0 0 0,1 0 15,-1 0-15,0 0 0,0 0 16,0 0-16,0-21 0,1 0 16,-1 21-16,21-21 0,-21 0 0,0-22 15,1 22-15,-1 0 0,0 0 0,0-21 16,0 20-16,-21 1 0,21 0 16,-21-21-16,22 21 0,-22-1 15,0 1-15,0 42 47,0 1-47,0-1 16,0 0-16,0 0 0,-22 0 0,22 22 15,-21-22-15,21 0 0,0 0 0,0 0 16,0 0-16,0 1 16,0-1-16,21-21 46,-21-21-46,22-1 0,-22 1 0,0 0 16,0 0-16,0 0 0</inkml:trace>
  <inkml:trace contextRef="#ctx0" brushRef="#br1" timeOffset="43352.39">7197 4382 0,'0'0'0,"-22"-22"15,1 22 1,0 0 0,0 0-1,21 22 17,21-22-17,-21 21-15,21-21 0</inkml:trace>
  <inkml:trace contextRef="#ctx0" brushRef="#br1" timeOffset="43856.76">7345 4572 0,'0'-21'0,"0"0"16,0 0-1,21 21 17,0 0-32,-21 21 0,21-21 0,0 21 15,-21 0-15,22 0 0,-22 0 16,21 1-16,-21 20 0,0-21 0,21 21 16,-21-20-16,0 20 0,21-21 0,-21 21 15,0-20-15,0-1 0,0 0 16,0 0-16,0 0 0,21 0 0,-21 1 15,0-44 17,0 1-32,0 0 15,21 0-15,-21-21 0,0 20 16,0-20-16,0 21 0,22-21 0,-1-1 16,0 22-16,-21-21 0,21 21 0,0-22 15,0 22-15,1 0 0,-1 0 16,0 0-16,21-1 0,-21 1 15,1 21-15,-1 0 0,0 0 16,0 0-16,0 0 16,-21 21 15,0 1-15,21-1-1</inkml:trace>
  <inkml:trace contextRef="#ctx0" brushRef="#br1" timeOffset="44508.11">8382 4720 0,'0'-21'47,"0"0"-32,0 0-15,0 0 16,0-1-16,0 1 16,0 0-16,-21 21 0,21-21 15,-21 21-15,-1 0 0,1 0 16,0 0-16,0 0 16,0 0-16,0 21 0,-1-21 0,22 21 15,-21 0-15,0 1 0,0-1 0,0 0 16,0 0-16,-1 0 0,1 22 15,0-22-15,0 21 0,21-21 0,0 0 16,-21 22-16,21-22 0,0 0 16,0 0-16,0 0 0,0 1 15,21-22-15,0 0 16,0 0-16,0 0 0,1 0 16,-1 0-16,0 0 0,21-22 0,-21 1 15,1 0-15,-1 0 0,0 0 0,0 0 16,0-1-16,0-20 0,1 21 15,-1 0-15,-21-22 0,21 22 0,-21 0 16,21-21-16,-21 21 0,0-1 16,0 1-16,0 0 0,0 0 0,21 0 15,-21 42 17,0 0-17,-21-21-15,21 42 0,0-20 0,0-1 16,-21 21-16,21-21 0,0 22 15,0-22-15,0 21 0,0-21 0,0 0 16,0 22-16,0-22 0,0 0 16,0 0-16,21 0 0,0 1 15,0-22-15,1 0 16,-1 0-16,0 0 0,0 0 16,0-22-16,0 22 0,1-21 15,-1 0-15,0 0 0,0 0 16,0 0-16,0-1 0,1-20 15,-1 21-15,0 0 0</inkml:trace>
  <inkml:trace contextRef="#ctx0" brushRef="#br1" timeOffset="44812.34">8932 4064 0,'0'0'0,"0"-21"0,0 0 0,0 42 31,0 0-31,-21 0 16,21 22-16,0-22 0,0 21 16,0 0-16,0 1 0,0-1 15,-21 22-15,21-22 0,-21 0 0,21 1 16,0 20-16,0-21 0,-21 1 16,21-22-16,-22 21 0,22 1 0,0-22 15,0 21-15,0-21 0,0 0 0,0 1 16,0-1-16,22-21 31,-1-21-15,0-1-16,0 1 15,0 0-15,0-21 0,1 21 0</inkml:trace>
  <inkml:trace contextRef="#ctx0" brushRef="#br1" timeOffset="45277.03">9250 4593 0,'0'0'0,"0"21"16,0 1-1,21-22 17,0 0-32,0 0 15,0 0-15,1 0 16,-1-22-16,0 22 0,-21-21 15,21 21-15,-21-21 0,21 0 0,-21 0 16,0 0-16,0-1 16,0 1-16,0 0 15,-21 21-15,0 0 16,0 0-16,0 0 0,-1 0 0,22 21 16,-21 0-16,0-21 0,0 22 0,0-1 15,0 0-15,21 21 0,0-21 16,-22 1-16,22 20 0,-21-21 0,21 21 15,0-20-15,0-1 0,0 21 0,0-21 16,0 0-16,0 1 16,21-1-16,1-21 0,-1 21 0,0 0 0,0-21 15,0 0-15,0 0 0,1 0 16,20 0-16,-21 0 0,0 0 16,0-21-16,22 0 0,-22 21 0,0-21 15,0-1-15,0 22 0,1-21 16,-1 0-16,-21 0 0,0 0 0,0 0 15,0-1-15,0 1 0,0 0 16,0 0-16,0 0 0</inkml:trace>
  <inkml:trace contextRef="#ctx0" brushRef="#br1" timeOffset="45536.88">8869 4382 0,'0'0'0,"-21"0"0,42 0 31,0 0-15,0-22-16,0 22 0,22 0 0,-22 0 16,21-21-16,0 21 0,1-21 15,-22 21-15,21 0 0,1 0 16,-22-21-16,0 21 0,0 0 0,0 0 15,0 0-15,1 0 0,-22-21 16,21 21-16,0-21 16</inkml:trace>
  <inkml:trace contextRef="#ctx0" brushRef="#br1" timeOffset="46556.79">11409 4318 0,'0'0'16,"0"-21"-16,0 0 0,-21 0 16,21-1-16,-22 1 0,22-21 0,0 21 15,-21 0-15,21-1 0,0-20 0,0 21 16,0 0-16,0 0 0,0-1 16,0 1-16,-21 42 46,21 1-46,0 20 0,0-21 0,-21 21 16,21 1-16,0-1 0,0 22 16,-21-22-16,21 0 0,-21 22 0,-1-22 15,22 22-15,0-22 0,-21 0 0,0 1 16,21-1-16,0 0 0,0 1 16,0-22-16,0 0 0,-21 21 0,21-21 15,21-21 16,-21-21-31,21 0 0,-21 0 16,21 0-16,1 0 16,-1-22-16,0 22 0,0-21 0,0 21 15,0-22-15,1 22 0,-1-21 0,0-1 16,-21 22-16,21 0 0,0-21 16,0 21-16,-21-1 0,22 22 15,-1 0-15,0 0 16,-21 22-16,0-1 0,0 0 15,0 0-15,0 21 0,0-20 0,0 20 16,0-21-16,0 21 0,0-20 16,0-1-16,0 21 0,0-21 0,0 0 15,21 1-15,0-1 0,-21 0 16,21-21-16,1 0 0,-22 21 16,21-21-16,0 0 0,21 0 0,-21 0 15,1-21-15,20 0 0,-21 0 0,21-1 16,-20 1-16,20 0 0,-21 0 15,21-21-15,-20-1 0,20 22 0,-21-42 16,0 20-16,0 1 0,1-22 0,-22 1 16,0-1-16,0 1 0,0-1 15,0 1-15,0 21 0,0-22 0,0 22 16,0 21-16,0-22 0,-22 22 16,1 0-16,0 21 0,0 0 15,0 0-15,0 21 16,21 0-16,0 0 15,-22 1-15,22-1 0,0 21 0,0-21 16,0 22-16,0-22 0,0 21 16,0-21-16,0 22 0,0-22 0,0 0 15,22 0-15,-1 0 0</inkml:trace>
  <inkml:trace contextRef="#ctx0" brushRef="#br1" timeOffset="46948.63">12234 4530 0,'21'21'31,"1"-21"-31,-1 0 0,0 0 16,0 0-16,0 0 0,0 0 0,1 0 16,-1-21-16,21 0 0,-21 21 15,0-22-15,1 1 0,-1 0 0,0 0 16,0 0-16,-21 0 0,0-1 0,0 1 15,0 0-15,0 0 16,0 0-16,-21 21 0,0 0 16,0 0-16,-1 0 0,1 0 15,-21 21-15,21 0 0,-22 0 0,22 22 16,0-22-16,-21 0 0,21 21 16,-1 1-16,22-22 0,0 21 15,-21-21-15,21 0 0,0 22 0,0-22 16,0 0-16,0 0 0,21 0 0,1 1 15,20-1-15,-21-21 16,0 0-16,0 0 0,22 0 0,-22 0 16,21 0-16,-21 0 0,22-21 0,-22 21 15,21-22-15,-21 1 0,22 0 16,-1 0-16</inkml:trace>
  <inkml:trace contextRef="#ctx0" brushRef="#br1" timeOffset="47496.31">13166 3874 0,'0'0'0,"0"-106"31,-22 106-31,1 0 16,21 21-16,-21-21 0,21 21 0,-21 21 16,0-20-16,21 20 0,0 0 0,0 22 15,-21-22-15,-1 22 0,22-22 16,-21 21-16,21-20 0,0 20 0,-21-20 15,0-1-15,21 0 0,-21 1 16,21-1-16,0 0 0,0-21 16,0 1-16,0-1 0,-21 0 0,21 0 15,0 0-15,0-42 32,0 0-17,0 0-15,0 0 0,21-1 16,-21-20-16,21 21 0,0 0 15,0-22-15,-21 22 0,43-21 0,-22 21 16,0 0-16,0-1 0,0 1 16,22 0-16,-22 0 0,21 21 0,0 0 15,-20-21-15,20 21 0,0 0 16,-21 0-16,22 0 0,-22 21 16,21 0-16,-21 0 0,1 0 0,-1 1 15,-21-1-15,0 0 0,0 0 0,0 21 16,0-20-16,0-1 0,-21 0 15,-22 0-15,22 0 0,-21 0 0,21 1 16,-22-1-16,1 0 0,0 0 0,-1-21 16,22 21-16,-21-21 0,21 0 15,-22 0-15,22 0 0,0 21 0,0-21 16,0 0-16,-1 0 16,1 0-16,0 0 15,21-21-15,0 0 16,0 0-16</inkml:trace>
  <inkml:trace contextRef="#ctx0" brushRef="#br1" timeOffset="48668.06">14076 4128 0,'-21'0'32,"-1"0"-32,1 0 0,0 0 15,21 21 16,21-21-15,0 0-16,1 0 0,20 0 16,-21 0-16,21 0 0,-20 0 0,20 0 15,0-21-15,-21 21 0,22-22 16,-1 1-16,0 21 0,-20-21 0,20 0 16,-21 0-16,0 0 0,-21-1 15,0 1-15,21 0 0,-21 0 16,0 0-16,0 0 0,-21-1 15,0 22-15,0-21 0,0 21 16,-22 0-16,22 0 0,0 0 0,-21 0 16,21 0-16,-22 21 0,22-21 0,-21 22 15,21 20-15,-22-21 0,22 21 16,0-20-16,21-1 0,0 21 0,0-21 16,0 0-16,0 22 0,0-22 15,0 0-15,0 0 0,21-21 0,21 21 16,-20 1-16,-1-22 0,21 0 15,-21 21-15,22-21 0,-22 0 0,21 0 16,-21 0-16,0 0 0,1 0 0,-1 0 16,0 0-16,-42 0 31,0 0-31,-22 0 16,22 0-16,0 0 0,-21 0 15,-1 0-15,22 21 0,-21 0 0,-1 0 16,1 0-16,0 1 0,21-1 0,-22 21 15,22-21-15,0 0 0,0 22 16,0-22-16,21 0 0,0 0 0,0 0 16,0 1-16,21-1 0,0 0 0,21 0 15,-21-21-15,22 0 0,-1 0 16,0 0-16,1 0 0,-1 0 0,22 0 16,-22 0-16,0 0 0,1-21 15,-1 21-15,-21-21 0,21 0 16,1-1-16,-22 1 0,21 0 0,-21-21 15,22 21-15,-22-22 0,0 1 0,0 0 16,22-1-16,-22-20 0,0 20 16,0-20-16,-21-1 0,21 1 0,0-1 15,1 22-15,-22-21 0,0 20 0,21-20 16,0 20-16,-21 1 0,0 0 16,21 21-16,0-1 0,-21 1 0,0 0 15,0 42 1,0 22-1,0-22-15,0 21 0,0 0 16,-21 1-16,0-1 0,0 22 16,0-1-16,-1 1 0,1-22 0,21 21 15,-21 1-15,0-22 0,0 22 16,21-22-16,0 0 0,0 1 0,-21-22 16,21 21-16,0-21 0,0 1 0,0-1 15,0 0-15,0 0 16,21-21-1,0 0 1,0 0-16,0-21 16,-21 0-16,21 21 0,1-21 0</inkml:trace>
  <inkml:trace contextRef="#ctx0" brushRef="#br1" timeOffset="49052.1">15092 4382 0,'0'0'16,"0"21"-16,21-21 16,0 0-16,0 0 15,0 0-15,22 0 0,-22 0 16,0 0-16,21 0 0,-20 0 16,20-21-16,-21-1 0,21 22 0,-20-21 15,-1 21-15,0-21 0,0 0 16,0 0-16,-21 0 0,0-1 15,0 1-15,-21 21 16,0 0-16,-21 0 0,20 0 0,1 0 16,-21 0-16,21 0 0,-22 21 0,22 1 15,-21-1-15,21 0 0,0 0 16,-1 0-16,1 0 0,21 1 0,0-1 16,0 0-16,-21 0 0,21 21 0,0-20 15,0-1 1,0 0-16,0 0 0,21-21 0,0 21 0,1-21 15,-1 0-15,0 0 16,21 0-16,-21 0 0,1 0 16,-1 0-16,21 0 0,-21-21 0,22 21 15,-1-21-15</inkml:trace>
  <inkml:trace contextRef="#ctx0" brushRef="#br1" timeOffset="49771.69">15875 4191 0,'0'-21'31,"-21"42"-15,21 0-16,0 0 15,-21 1-15,21 20 0,-22-21 0,22 0 16,-21 0-16,21 22 0,0-22 16,0 0-16,0 0 0,-21 0 0,21 1 15,0-1-15,0 0 0,0 0 16,0 0-1,0-42 17,0 0-32,0 0 15,0 0-15,0-1 0,0-20 16,0 21-16,0-21 0,21 20 0,0-20 16,-21 21-16,22-21 0,-1-1 15,0 22-15,0 0 0,0-21 0,22 20 16,-22 22-16,0-21 0,0 0 15,21 21-15,-20 0 0,-1 0 0,0 0 16,21 21-16,-42 0 0,21 1 0,1-1 16,-1 0-16,-21 21 0,21-21 15,-21 22-15,0-22 0,0 21 0,0-21 16,0 22-16,0-22 0,0 0 0,0 0 16,0 0-16,0 1 0,0-1 15,0 0-15,0 0 16,-21-21-1,0 0 1,21-21-16,0 0 16,0 0-16,0-1 0,0 1 15,0 0-15,0 0 0,21-21 0,0 20 16,0-20-16,0 21 0,0-21 0,1-1 16,20 22-16,-21 0 0,21-21 15,1 20-15,-1 22 0,-21-21 0,22 0 16,-1 21-16,0 0 0,-21 0 0,22 21 15,-22 0-15,0 1 0,0 20 16,0-21-16,-21 21 0,0 1 16,0-22-16,0 21 0,0 1 15,0-22-15,-21 21 0,21-21 0,-21 0 16,0 1-16,0-1 0,0-21 0,-1 21 16,1 0-16,0-21 0,21-21 46,21 21-46,0-21 16,1 0-16</inkml:trace>
  <inkml:trace contextRef="#ctx0" brushRef="#br1" timeOffset="50176.53">16997 4339 0,'0'0'0,"-21"0"0,42 0 32,0 0-17,0 0-15,0 0 0,0 0 0,1 0 16,-1-21-16,21 0 0,-21 21 16,0-21-16,1 21 0,-22-21 0,0-1 15,0 1-15,0 0 0,0 0 16,-22 0-1,1 21-15,0 0 0,0 0 16,0 0-16,0 21 0,-1-21 16,1 21-16,0 0 0,0 22 0,0-22 15,0 0-15,21 21 0,0-21 0,-22 1 16,22-1-16,0 21 0,0-21 16,0 0-16,0 1 0,22-1 15,-22 0-15,21-21 0,0 0 0,0 0 16,0 21-16,0-21 0,22 0 15,-22 0-15,21 0 0,-21 0 16,22-21-16,-22 21 0,21-21 0,-21 0 16,22 21-16,-22-22 0,21 1 15,-21 0-15</inkml:trace>
  <inkml:trace contextRef="#ctx0" brushRef="#br1" timeOffset="50652.04">17653 4170 0,'0'0'15,"21"-21"-15,-21 0 0,0-1 0,0 44 31,-21-1-15,0 0-16,21 0 0,-21 0 16,21 22-16,0-22 0,0 21 0,-22-21 15,22 0-15,-21 22 0,21-22 0,-21 0 16,21 0-16,-21 0 16,21 1-16,0-1 0,0 0 0,0 0 15,-21-21-15,21 21 16,0-42 15,0 0-15,0 0-16,0 0 0,0-1 15,0-20-15,21 21 0,0-21 0,0 20 16,0-20-16,22 0 0,-22-1 16,21 1-16,1 21 0,-1-21 0,0 20 15,-21-20-15,22 21 0,-1 21 16,-21-21-16,22 21 0,-22 0 15,21 0-15,-21 21 0,0 0 0,-21 0 16,0 0-16,22 22 0,-22-22 16,0 21-16,0 1 0,0-22 0,0 21 15,0-21-15,-22 22 0,22-22 0,-21 0 16,0 0-16,21 0 0,-21 0 16,21 1-16,0-1 0,-21-21 0,0 21 15,42-42 16,0 0-31,0-1 16,-21 1-16,21 0 0</inkml:trace>
  <inkml:trace contextRef="#ctx0" brushRef="#br1" timeOffset="50977.11">18648 3556 0,'0'-21'15,"0"42"-15,0-63 0,-21 42 16,-1 0-16,1 0 16,0 21-16,0 0 15,0 21-15,0-20 0,21 20 16,-22 0-16,1 1 0,0-1 0,21 21 16,-21-20-16,21 20 0,0-20 15,-21 20-15,0-21 0,21 22 0,-22-22 16,22 1-16,0-1 0,0 0 15,0 1-15,0-22 0,0 0 0,0 0 16,0 0-16,0 0 0,22-21 0,-1 0 16,0 22-16,0-22 0,0 0 15,0 0-15,22 0 0,-22-22 16,0 22-16,0-21 0,-21 0 16,21 0-16,1 0 0,-1 0 0,-21-1 15,0-20-15</inkml:trace>
  <inkml:trace contextRef="#ctx0" brushRef="#br1" timeOffset="51152">18288 4022 0,'0'0'0,"-21"0"0,-22-21 31,65 21-15,-1 0-16,0-22 0,0 22 15,21 0-15,-20 0 0,20 0 0,0-21 16,1 21-16,-22 0 0,21 0 0,-21 0 15,0 0-15,1-21 16,-1 21-16,-21-21 0</inkml:trace>
  <inkml:trace contextRef="#ctx0" brushRef="#br1" timeOffset="51861.02">20553 3598 0,'0'0'0,"21"-21"0,0 21 15,-21-21-15,21 21 0,22-85 31,-22 64-31,-21 0 0,0 0 0,0 0 0,0 0 16,0-1-16,-21-20 16,-1 21-16,1 0 0,-21 0 0,21-1 15,-22 22-15,1 0 0,0 0 16,-22 0-16,22 0 0,0 0 0,-22 22 16,22 20-16,-1-21 0,1 21 15,-21 1-15,20 20 0,1-20 0,21 20 16,-22 1-16,1-22 0,0 21 0,21 1 15,-1-1-15,-20 1 0,21-1 16,21 1-16,0-22 0,0 22 0,0-22 16,0 22-16,0-22 0,21 0 15,0-21-15,0 22 0,22-22 0,-22 0 16,21 0-16,1-21 0,-1 0 16,-21 0-16,21 0 0,1 0 15,-1 0-15,22 0 0,-22-21 0,0 0 16</inkml:trace>
  <inkml:trace contextRef="#ctx0" brushRef="#br1" timeOffset="52252.79">20659 4085 0,'0'0'0,"21"-42"0,0 0 0,-21 20 15,0 1-15,0 0 0,0 0 0,0 0 16,0 0-16,-21 21 16,0 0-16,-1 0 0,-20 21 15,21 0-15,0 0 0,0 21 16,-22-20-16,22 20 0,0 0 15,0-21-15,0 22 0,21-1 0,0 0 16,0-20-16,0-1 0,0 21 16,0-21-16,0 0 0,21-21 0,0 22 15,0-22-15,0 0 0,0 0 0,22 0 16,-22 0-16,21 0 0,-21 0 16,22 0-16,-22-22 0,21 1 0,-21 0 15,1 0-15,-1 0 0,0 0 16,0-22-16,-21 1 0,0 0 0,0-1 15,0 22-15,0-21 0,-21 21 0,0-1 16,0 1-16,-1 0 16,-20 0-16,21 21 0,-21 0 0,20 0 15,-20 0-15,21 0 0,0 21 16,0 0-16,-1-21 0,1 21 0,21 1 16,0-1-16,0 0 0,21 0 15,1-21-15,-1 0 16,0 0-16,0 0 0,21 0 0,-20 0 15</inkml:trace>
  <inkml:trace contextRef="#ctx0" brushRef="#br1" timeOffset="52908.78">21040 3916 0,'0'0'0,"21"0"0,-21 21 47,0 0-47,0 0 0,0 1 0,0-1 15,0 0-15,-21 21 0,21-21 16,0 1-16,-22 20 0,22-21 0,-21 0 16,21 0-16,0 1 0,0-1 15,-21 0-15,21 0 0,0-42 47,0 0-47,0 0 16,0-1-16,0 1 0,0 0 0,21-21 15,-21 21-15,21-22 0,1 1 16,-22 21-16,21-22 0,0 22 0,0-21 16,0 21-16,0 0 0,1 21 15,-1-22-15,0 22 0,0 0 0,0 0 16,0 0-16,1 0 0,-1 0 16,0 22-16,0-1 0,0 0 0,-21 21 15,0-21-15,21 22 0,-21-1 0,0-21 16,0 22-16,0-22 0,0 21 15,0-21-15,0 0 0,-21 1 16,21-1-16,-21 0 0,0-21 16,21-21 15,0 0-31,0-1 16,0 1-16,0 0 0,0-21 0,21 21 15,0-22-15,0 22 0,1-21 0,20 21 16,-21-22-16,21 22 0,-20 0 15,20 0-15,0 21 0,-21 0 0,22 0 16,-22 0-16,21 0 0,-21 0 16,1 21-16,-1 21 0,-21-21 0,0 1 15,0 20-15,0 0 0,0-21 16,0 22-16,-21-22 0,-1 0 16,22 0-16,-21 22 0,0-43 0,0 21 15,0 0-15,21 0 0,-21-21 16,21 21-16,-22-21 0,44-21 31,-1 0-31,0 21 16</inkml:trace>
  <inkml:trace contextRef="#ctx0" brushRef="#br1" timeOffset="53243.58">22119 3852 0,'-21'0'15,"21"22"1,-21-1-16,0 0 0,-1 0 16,22 21-16,-21 1 0,0-1 0,21 0 15,-21 1-15,0-1 0,21 22 16,-21-22-16,21 0 0,-22 22 0,1-22 16,21 22-16,-21-22 0,0 21 0,21-20 15,-21 20-15,0-20 0,-1 20 16,22 1-16,-21-22 0,0 21 15,0-20-15,0-1 0,21 0 0,-21 1 0,-1-22 16,22 0-16,-21 0 16,21 0-16,0 1 0,0-44 47,0 1-47,0 0 0,0 0 0,0-21 15,0 20-15,21-20 0,1 0 0,-1-1 16,21-20-16,-21 21 0</inkml:trace>
  <inkml:trace contextRef="#ctx0" brushRef="#br1" timeOffset="53519.42">22034 4128 0,'0'0'0,"0"-43"0,0 1 0,22 0 16,-22 20-16,21 1 0,-21-21 16,21 21-16,0 0 15,0 21-15,0 0 0,1-22 0,-1 22 16,0 0-16,0 0 0,21 0 15,-20 0-15,-1 22 0,0-1 0,0 0 16,-21 0-16,0 0 0,0 0 0,0 22 16,0-22-16,-21 21 0,-21-21 15,20 22-15,1-22 0,-21 0 0,21 0 16,0 0-16,-22-21 0,22 22 16,0-22-16,0 0 0,0 21 0,-1-21 15,44-21 16,-1 21-15,0-22-16</inkml:trace>
  <inkml:trace contextRef="#ctx0" brushRef="#br1" timeOffset="53896.39">22627 3874 0,'0'-22'0,"0"44"0,-21-44 31,0 44-15,-22-22-16,22 42 0,0-21 16,0 0-16,0 22 0,0-22 15,-1 0-15,22 21 0,0-21 0,-21 1 16,21 20-16,0-21 0,0 0 16,0 0-16,0 1 0,21-22 15,1 0-15,-1 0 16,21 0-16,-21 0 0,0 0 0,22 0 15,-22 0-15,21-22 0,-21 1 16,1 0-16,-1 0 0,0 0 0,0 0 16,-21-22-16,0 22 0,0-21 0,0 21 15,0-1-15,0 1 0,-21 0 16,0 21-16,0 0 0,-1-21 16,1 21-16,0 0 0,0 0 15,0 0-15,0 0 0,21 21 0,-22-21 16,22 21-16,0 0 15,22-21-15,20 0 0,-21 0 16,0 0-16</inkml:trace>
  <inkml:trace contextRef="#ctx0" brushRef="#br1" timeOffset="54353.31">23050 3937 0,'0'21'46,"-21"0"-46,0 1 16,21 20-16,0-21 0,0 0 0,-21 0 16,0 22-16,21-22 0,-21 0 15,21 0-15,0 0 0,0 1 0,0-1 16,0 0-16,-22 0 16,22-42 15,0 0-31,0 0 15,0-1-15,0 1 0,0 0 0,0-21 16,0 21-16,22-22 0,-1 22 16,0-21-16,0 21 0,0-22 15,0 22-15,1 0 0,20 0 16,-21 0-16,0-1 0,22 22 0,-22 0 16,0 0-16,21 0 0,-21 0 0,1 22 15,-1-1-15,0 0 0,-21 0 16,0 0-16,0 0 0,0 22 0,0-22 15,0 21-15,0-21 0,0 1 16,0 20-16,0-21 0,-21 0 0,0-21 16,21 21-16,-22 1 0,1-22 15,21 21-15,0-42 47,0-1-47</inkml:trace>
  <inkml:trace contextRef="#ctx0" brushRef="#br1" timeOffset="54696.12">23537 4043 0,'21'-21'16,"1"21"-1,-1 0-15,0 0 0,0-21 0,0 21 16,0 0-16,1-22 0,-1 1 15,21 21-15,-21-21 0,0 21 16,1-21-16,-1 21 0,0-21 0,-21 0 31,-21 21-31,0 0 0,-1 0 16,1 0-16,-21 21 0,21-21 0,-22 21 16,22 0-16,0 0 0,0 0 15,0 1-15,0 20 0,-1-21 0,22 0 16,-21 0-16,21 1 0,0-1 15,0 0-15,0 0 0,0 0 16,21 0-16,1-21 16,-1 0-16,0 0 0,21 0 15,-21 0-15,22 0 0,-1 0 0,-21 0 16,22-21-16,-1 0 0</inkml:trace>
  <inkml:trace contextRef="#ctx0" brushRef="#br1" timeOffset="55156.34">24109 3937 0,'0'0'0,"0"-21"0,-21 42 47,-1-21-47,22 21 0,0 0 0,-21 1 16,21 20-16,-21-21 16,21 0-16,-21 0 0,21 22 0,0-22 15,0 0-15,-21 0 0,21 0 16,0 1-16,-21-1 0,21 0 0,0 0 15,-22-21 17,22-21-17,0 0-15,0 0 0,0-1 16,0-20-16,22 21 0,-1 0 16,0-22-16,0 22 0,0 0 0,0-21 15,22 21-15,-22-1 0,21 1 16,1 0-16,-22 0 0,21 21 15,-21 0-15,0 0 0,22 0 16,-22 0-16,0 21 0,-21 0 16,0 0-16,0 1 0,0-1 0,0 21 15,0-21-15,0 0 0,0 22 16,0-22-16,-21 0 0,21 0 0,0 0 16,-21 1-16,0-22 0,21 21 15,-22-21-15,22 21 16,0-42-1,0 0 1,22-1-16,-22 1 0</inkml:trace>
  <inkml:trace contextRef="#ctx0" brushRef="#br1" timeOffset="55460.16">24892 3493 0,'0'0'0,"21"-43"0,-21 22 0,0 0 0,0 0 15,-21 21 1,0 0-16,0 21 16,21 21-16,-22-21 0,1 22 15,0-22-15,0 21 0,0 1 0,21-1 16,-21 0-16,-1 1 0,1-1 16,0 0-16,0 1 0,21-1 15,-21 0-15,0 1 0,21-1 0,-22 0 16,22-21-16,0 22 0,0-22 15,0 21-15,0-21 0,0 1 0,0-1 16,22 0-16,-1-21 0,0 0 16,0 0-16,0 0 0,0 0 15,1 0-15,20 0 0,-21 0 0,0-21 16,0 0-16,1-1 0,-1 1 16,0 0-16</inkml:trace>
  <inkml:trace contextRef="#ctx0" brushRef="#br1" timeOffset="55704.03">24469 3789 0,'0'0'15,"-43"0"-15,22 0 16,42 0 0,22 0-16,-22 0 15,21 0-15,0 0 0,22 0 0,-22 0 16,1 0-16,20 0 0,-21 0 0,22 0 15,-22 0-15,1 0 0,-22 0 16,0 0-16,0 0 0,0 0 0,-42 0 47,0 0-47,0 0 0,-22 0 0,22 0 16</inkml:trace>
  <inkml:trace contextRef="#ctx0" brushRef="#br1" timeOffset="56412.25">22585 4890 0,'0'-22'0,"0"44"0,0-65 0,0 22 0,21 0 16,0 0-16,-21 0 16,21 21-16,-21 21 15,0 0 1,0 0-16,0 0 0,0 0 16,0 22-16,0-22 0,0 0 0,-21 21 15,21-20-15,-21-1 0,0 21 16,0-21-16,21 0 0,-22 1 0,1-22 15,21 21-15,0 0 0,-21-21 16,0 0-16,21-21 31,0 0-31,21-1 16,-21 1-16,21 0 0,0 0 16,1-21-16,20 20 0,-21-20 0,21 21 15,-20-21-15,20 20 0,0-20 16,-21 21-16,22 0 0,-1 0 0,0 21 15,1-22-15,-22 22 0,21 0 0,-21 0 16,1 0-16,-1 22 0,0-1 16,0 0-16,-21 0 0,0 21 0,0 1 15,0-22-15,0 21 0,0-21 16,0 1-16,-21 20 0,0-21 0,21 0 16,-21 0-16,21 1 0,-22-1 15,22 0-15,-21-21 16,42 0 15,1 0-31,-1 0 0,0-21 16,0 0-16</inkml:trace>
  <inkml:trace contextRef="#ctx0" brushRef="#br1" timeOffset="56884.23">23664 4847 0,'0'-21'0,"0"42"0,0-63 0,21 42 0,-21-21 15,0 0-15,0-1 0,0 1 16,-21 21-16,0 0 0,21-21 16,-21 21-16,0 0 0,-22 0 15,22 0-15,0 0 0,-21 21 0,21 0 16,-22 1-16,22-1 0,0 0 16,-21 21-16,20-21 0,1 22 0,0-1 15,0-21-15,21 22 0,-21-1 0,21-21 16,0 0-16,0 22 0,21-22 15,0 0-15,0 0 0,0-21 16,1 21-16,20-21 0,-21 0 0,21 0 16,-20 0-16,20 0 0,-21 0 15,0 0-15,0-21 0,22 0 0,-22 0 16,0 0-16,0-1 0,0-20 16,1 21-16,-1-21 0,-21 20 0,0-20 15,21 21-15,-21-21 0,0 20 0,21 1 16,-21 0-16,-21 42 31,21 0-31,-21 1 0,21-1 16,0 0-16,0 0 0,0 0 0,0 22 15,0-22-15,0 0 0,0 0 0,0 0 16,0 0-16,21-21 0,0 22 16,0-22-16,0 21 15,1-21-15,-1 0 0,0 0 16,0 0-16,0 0 0,0 0 15,22-21-15,-22-1 0</inkml:trace>
  <inkml:trace contextRef="#ctx0" brushRef="#br1" timeOffset="57560.12">24151 4847 0,'0'0'0,"21"-21"0,-21 0 16,0 0-16,21 21 16,-21 21-1,0 0-15,0 0 16,-21 0-16,21 22 0,-21-22 15,21 0-15,-21 21 0,21-20 16,0-1-16,0 21 0,-21-21 0,21 0 16,-21 1-16,21-1 15,-22 0-15,22 0 16,0-42 15,0 0-31,0 0 0,0-1 16,0 1-16,0 0 0,22 0 15,-1 0-15,-21-22 0,21 22 0,0-21 16,21 21-16,-20-22 0,-1 22 16,0 0-16,21 0 0,-21 0 15,1 0-15,20-1 0,-21 22 0,0 0 16,0 0-16,1 0 0,-1 0 16,-21 22-16,0-1 0,0 0 0,0 0 15,0 21-15,0-20 0,0-1 0,0 0 16,0 0-16,0 0 0,0 0 15,0 1-15,0-1 0,0 0 0,0 0 16,-21-21 0,-1 0-1,22-21 1,0 0-16,0 0 16,0-1-16,0 1 15,0 0-15,22 0 0,-1-21 0,0 20 16,0 1-16,0 0 0,22 0 15,-22 0-15,21 0 0,-21 21 0,22-22 16,-22 22-16,0 0 0,21 0 0,-21 0 16,1 0-16,-22 22 15,21-1-15,-21 0 0,0 0 0,0 0 16,0 0-16,0 1 0,0 20 16,0-21-16,-21 0 0,-1 0 0,22 1 15,0-1-15,-21-21 0,0 21 0,21 0 16,-21-21-16,21 21 15,-21-21 1,42-21 15,0 0-31,0 21 0</inkml:trace>
  <inkml:trace contextRef="#ctx0" brushRef="#br1" timeOffset="57959.89">25146 4868 0,'21'0'31,"0"0"-15,0-21-16,1 21 0,-1 0 0,0 0 16,0 0-16,0-21 0,22 0 15,-22 21-15,0-21 0,0 21 0,0-21 16,0-1-16,-21 1 0,22 0 15,-22 0-15,-22 21 16,1 0-16,0 0 16,0 0-16,-21 0 0,20 0 0,-20 21 15,0 0-15,-1 0 16,22 1-16,-21-1 0,21 21 0,0-21 16,-1 22-16,1-22 0,21 21 15,-21-21-15,21 0 0,0 22 0,0-22 16,0 0-16,21 0 0,0-21 0,1 21 15,-1 1-15,0-22 0,21 0 16,-21 0-16,1 0 0,20 0 0,-21 0 16,21 0-16,-20 0 0,20 0 0,-21 0 15,0-22-15,22 22 0,-22-21 16,0 0-16,0 0 0,21 0 0,-20 0 16,-1-1-16</inkml:trace>
  <inkml:trace contextRef="#ctx0" brushRef="#br1" timeOffset="58344.15">26352 4636 0,'-63'0'31,"42"0"-31,21 21 0,-21-21 15,21 21 1,21-21 0,-21 21-16,21-21 0,0 0 15,0 0-15,0 0 16,-21-21-16,22 0 16,-22 0-16,0-1 15,0 1-15,0 0 16,-22 21-1,1 0 1,21 21-16,-21-21 0,21 21 0,-21 1 16,21-1-1,0 0-15,0 0 16,0 0 0,0 0-1</inkml:trace>
  <inkml:trace contextRef="#ctx0" brushRef="#br1" timeOffset="59047.88">26310 5186 0,'0'0'0,"-21"21"31,21-42-15,0 0-1,21 21-15,0-21 0,0 21 16,1 0 0,-22 21-1,0 0 1,0 0-16,-22-21 16,1 21-16,0 0 15,0-21-15,0 0 0,0 0 0,-1 0 16,1 0-1,21-21 1,0 0 0,0 0-16,0 0 0,21 0 15,1 21-15,-1-22 16,0 22-16,0-21 16,0 21-16,0 0 0,1 0 31,-22 21-31,0 1 0,0-1 15,-22 0-15,22 0 0,-21-21 16,0 21-16,0-21 0,0 0 16,0 21-16,-1-21 0,1 0 15,0 0-15,21-21 47,0 0-31,21 0-16,0 21 0,-21-21 15,22 21-15,-1 0 0,0 0 16,0 0-16,0 0 0,0 0 16,1 0-16,-22 21 0,0 0 15,21 0-15,-21 0 0,21-21 0,-21 22 16,0 20-16,0-21 0,0 0 16,0 0-16,-21 1 0,0-1 0,-1 0 15,-20 21-15,21-21 16,-21 1-16,-1-1 0,-20-21 0,20 21 15,1 0-15,0-21 0,-1 0 0,1 0 16,21 0-16,-21 0 0,20 0 16,1 0-16</inkml:trace>
  <inkml:trace contextRef="#ctx0" brushRef="#br1" timeOffset="59803.45">26331 4720 0,'0'0'16,"-21"0"15,0 0-31,21 21 16,0 1-1,21-22 1,0 0 0,0 0-16,1 0 15,-22-22 1,0 1-16,0 0 0,0 0 15,-22 0 1,1 21 0,0 0-16,0 0 0,0 0 15,0 0-15,-1 21 16,22 0-16,-21-21 0,21 21 16,0 0-16,0 1 15,21-22 1,1 0-1,-1 0-15,-21 21 32</inkml:trace>
  <inkml:trace contextRef="#ctx0" brushRef="#br1" timeOffset="60552.18">26289 5165 0,'-21'0'63,"0"21"-63,-1-21 16,22 21-16,22-21 46</inkml:trace>
  <inkml:trace contextRef="#ctx0" brushRef="#br1" timeOffset="70157.09">974 7832 0,'0'-21'16,"0"-1"0,0 1-1,0 0 1,0 0-16,0 0 15,0 0-15,0-1 16,21 1-16,-21 0 16,0 0-16,0 0 15,21 0 1,-21 42 31,0 0-32,0 0-15,0 0 0,-21 0 0,21 1 16,-21-1-16,21 21 0,-22-21 16,1 22-16,21-22 0,0 21 0,0 0 15,0 1-15,-21-22 0,21 21 16,0 1-16,0-1 0,0-21 16,0 21-16,0 1 0,0-22 15,0 0-15,0 0 0,0 22 0,21-22 16,-21 0-16,0 0 15,21-21-15,1 0 0,-1 0 0,0 0 16,0 0-16,0 0 16,0 0-16,1 0 0,-1-21 0,0 21 15,0-21-15,0 0 0,0-1 16,1-20-16,-1 21 0,0 0 0,0-22 16,0 1-16,0 0 0,1 21 15,-1-22-15,0 1 0,-21 0 16,21-1-16,0 1 0,-21 21 0,0-22 15,21 1-15,1 21 0,-22 0 16,21 0-16,-21-1 0,0 1 16,0 0-16,21 0 0,-21 0 15,21 21-15,-21 21 47,0 0-31,21 0-1,0-21 1,1 0 0</inkml:trace>
  <inkml:trace contextRef="#ctx0" brushRef="#br1" timeOffset="70791.73">2053 7747 0,'42'0'31,"-42"-21"-31,22 0 0,-1 21 16,-21-21-16,0-1 0,0 1 16,21 21-16,-21-21 15,-64 21 16,43 0-31,0 21 0,0-21 0,0 21 16,0 1-16,-1-1 0,-20 0 16,21 0-16,0 0 0,0 0 0,-1 1 15,1-1-15,21 0 0,0 0 16,0 0-16,0 0 0,0 1 16,0-1-16,21 0 15,1-21 1,-1 0-16,0 21 15,0-21-15,0 0 0,0 0 0,-21 21 16,22 0-16,-1-21 0,0 0 16,0 22-16,0-22 0,-21 21 0,21-21 15,1 21-15,-1-21 0,-21 21 16,21-21-16,0 21 0,-21 0 0,0 1 16,0-1-16,0 0 15,0 0-15,0 0 0,0 0 16,-21 1-16,0-22 0,0 21 0,-1 0 15,1-21-15,0 21 0,-21-21 16,21 0-16,-1 0 0,1 0 16,0 0-16,-21 0 0,21 0 15,-1 0-15,1 0 0,0 0 0,0 0 16,0-21-16,0 21 0,21-21 16,-22 21-16,22-21 0,-21 21 15,42 0 32,1-22-31,-1 22-16</inkml:trace>
  <inkml:trace contextRef="#ctx0" brushRef="#br1" timeOffset="71260.46">2921 7874 0,'-21'0'31,"42"0"16,0 0-31,-21-21 15,0 0-31,-21 21 16,0 0-1,0 0 17,21 21-32,0 0 31,21-21-15,0 21-1,-21 0 1,21-21-16,-21 22 15</inkml:trace>
  <inkml:trace contextRef="#ctx0" brushRef="#br1" timeOffset="71609.25">2921 8234 0,'0'0'16,"-21"21"-16,21 0 0,0 0 0,0 1 15,21-22 17,0 0-17,0 0-15,0-22 16,-21 1-16,0 0 16,0 0-16,0 0 15,-21 21 1,0 0-1,0 0-15,0 0 0,21 21 16,-21 0-16,21 0 16,0 0-1,21-21 17,0 0-32,0 0 0,0-21 15,0 21-15,-21-21 0,22 0 0</inkml:trace>
  <inkml:trace contextRef="#ctx0" brushRef="#br1" timeOffset="72048.02">3641 7620 0,'0'0'16,"0"-21"-16,0 0 15,0 0-15,-22 21 0,22-22 0,0 44 47,0-1-31,0 0-16,0 0 0,0 0 15,0 22-15,-21-22 0,21 21 0,0-21 16,0 22-16,0-1 0,0-21 16,-21 21-16,21 1 0,0-22 0,0 21 15,-21 1-15,21-22 0,0 0 0,0 21 16,0-21-16,0 1 0,0-1 16,0 0-16,0 0 15,-21 0-15,21 0 0,0-42 47,0 0-31,0 0-16,0 0 15</inkml:trace>
  <inkml:trace contextRef="#ctx0" brushRef="#br1" timeOffset="73279.98">3683 7514 0,'21'0'62,"0"0"-62,0 0 0,1 0 16,-1 0-16,0 0 0,0 0 0,0 0 16,0 0-16,22 0 0,-22 0 0,21 0 15,-21 0-15,22 0 16,-1 0-16,0 0 0,1 0 0,-1 0 16,0 0-16,22-21 0,-22 21 0,22 0 15,-22 0-15,22 0 0,-1 0 16,1 0-16,-1 0 0,1-21 0,-1 21 15,1 0-15,-1 0 0,1 0 16,-22-21-16,21 21 0,-20-21 0,20 21 16,-20 0-16,-1 0 0,0 0 0,22-22 15,-22 22-15,22 0 0,-22 0 16,21 0-16,-20 0 0,20 0 0,-20 0 16,-1 0-16,21 0 0,-20 0 0,-1 0 15,0 0-15,1 0 16,-1 0-16,0-21 0,-20 21 0,-1 0 15,21 0-15,-21 0 0,0 0 0,1 0 16,-1 0 0,0-21-16,-21 42 47,0 0-47,0 1 15,0-1-15,0 0 16,0 0-16,0 0 0,0 0 0,0 1 15,0 20-15,0-21 0,0 0 0,0 0 16,0 22-16,0-22 16,0 0-16,0 21 0,0-20 0,0-1 15,0 21-15,0-21 0,0 0 0,0 22 16,0-22-16,0 0 0,0 21 16,0-20-16,0-1 0,0 0 0,0 0 15,0 0-15,0 0 0,0 1 0,0-1 16,0 0-16,0 0 15,0 0-15,0 0 16,-21-21 15,0 0-31,-1 0 16,1 0-16,0 0 16,0 0-16,0 0 0,0 0 15,-1 0-15,1 0 0,0 0 16,-21 0-16,21 0 0,-22 0 0,22 0 15,-21 0-15,-1 0 0,1 0 0,0 0 16,-22 0-16,22 0 0,-22 0 16,22 0-16,-21 0 0,-1 0 0,22 0 15,-22 0-15,22 0 0,0 0 0,-22 0 16,22 0-16,-22 0 16,22 0-16,-22 0 0,22 0 0,-21 0 0,20 0 15,-20 22-15,20-22 0,-20 0 16,21 0-16,-22 0 0,22 0 15,-1 0-15,1 0 0,0 0 0,-1 21 16,1-21-16,21 0 0,-21 0 16,20 0-16,-20 0 0,21 0 0,0 0 15,-22 0-15,22 0 0,0 21 0,0-21 16,0 0-16,-22 0 0,22 0 16,0 0-16,0 0 0,0 0 0,0 0 15,-1 0-15,1 0 0,0 0 0,-21 0 16,21 0-16,-22 0 15,22 0-15,-21 0 0,-1 0 0,22 0 0,0 0 16,-21 0-16,21 0 0,-1 0 16,1 0-16,42 0 93,1 0-93,-1 0 16,0 0-16,0 0 0</inkml:trace>
  <inkml:trace contextRef="#ctx0" brushRef="#br1" timeOffset="76423.59">8128 7303 0,'21'-22'0,"0"22"0,-21-21 16,21 0-16,1 21 0,-1-21 15,0 0-15,0 0 16,0 21-16,-21-22 0,0 1 0,21 21 16,1 0-16,-44 21 47,1 1-47,0-1 0,0 21 0,0-21 15,-22 22-15,1-1 0,-21-21 16,20 21-16,-20 1 0,-1-1 0,1 0 15,-22-20-15,22 20 0,-1-21 16,22 21-16,-1-20 0,1-1 0,0 0 16,21-21-16,-1 21 0,1-21 15,21-21 17,0 0-32,0 0 15,21 21-15,1 0 16,-22-22-16,21 22 0,0-21 0,0 21 15,0 0-15,22 0 0,-22 0 0,21 0 16,-21 0-16,22 21 0,-1 1 16,-21-22-16,21 21 0,1 0 0,-1 0 15,-21-21-15,22 21 0,-22 0 0,21 1 16,-21-22-16,0 21 0,1-21 16,-1 21-16,0-21 0,0 21 15,0-21-15,0 0 16,1 0-16,-1-21 47</inkml:trace>
  <inkml:trace contextRef="#ctx0" brushRef="#br1" timeOffset="76664.72">8509 7493 0,'0'0'0,"0"21"31,-21 0-31,0 1 16,21-1-16,0 0 0,0 0 0,-22 0 16,22 0-16,-21 1 0,21-1 15,0 0-15,-21-21 0,21 21 0,0 0 16,0 0-16,21-42 47</inkml:trace>
  <inkml:trace contextRef="#ctx0" brushRef="#br1" timeOffset="76992.53">8572 7218 0,'0'0'0,"-21"0"16,0 0-16,0 0 16,21 21-16,0 0 0,0 0 15,21-21 17,0 0-32,0 0 0,1 0 15,-22-21-15,21 0 0,0 21 16,-21-21-16,0 0 15,0 0-15,-21 21 16,0 0-16,-1 0 16,1 0-16,0 0 0,21 21 0,-21-21 15,0 21-15,21 0 0,-21 0 16,21 0-16,0 1 0,0-1 16,0 0-16,0 0 0,0 0 15,21-21-15,0 21 16,0-21-16</inkml:trace>
  <inkml:trace contextRef="#ctx0" brushRef="#br1" timeOffset="77504.27">8975 7472 0,'-22'0'16,"1"0"-16,0 0 15,21 21-15,-21-21 0,21 21 16,0 0-16,-21 1 0,21-1 16,0 0-16,-21 0 0,21 0 15,0 0-15,0 1 0,-22-1 0,22 0 16,0 0-16,0 0 0,0 0 16,-21 1-16,21-1 15,-21-21-15,21 21 0,-21-21 31,21-21-31,0 0 16,0-1-16,0 1 0,0 0 16,0 0-16,0 0 0,21 0 15,-21-22-15,21 22 0,22 0 0,-22-21 16,0 20-16,21 1 0,1-21 16,-1 21-16,0 0 0,1 21 15,-1-22-15,-21 22 0,21 0 0,-20 0 16,20 0-16,-21 22 0,0-1 0,0 0 15,-21 0-15,22 0 0,-22 0 16,0 22-16,0-22 0,0 0 0,-22 21 16,1-20-16,0-1 0,21 0 0,-21 0 15,0 0-15,0 0 0,21 1 16,-22-22-16,44-22 47,-1 22-32,0-21-15</inkml:trace>
  <inkml:trace contextRef="#ctx0" brushRef="#br1" timeOffset="77880.05">9652 7472 0,'0'0'15,"0"-21"1,0 42 15,0 0-31,0 0 0,0 22 16,0-22-16,0 21 0,0-21 15,0 22-15,0-1 0,0 0 0,0 1 16,-21 20-16,0 1 0,21-1 16,-22 1-16,1-1 0,0 1 0,0 20 15,0-20-15,0-1 0,-1 22 0,1-22 16,0 22-16,21-21 0,-21-1 0,0 1 15,0-1-15,21 1 0,0-1 16,0-21-16,0 1 0,-22-1 0,22 0 16,0 1-16,0-22 0,0 0 0,0 0 15,0 0-15,22-42 32,-22 0-32,21 0 15,0 0-15,0 0 0,0-22 0,0 1 16,1 0-16,-1-1 0,21-20 15,-21-1-15</inkml:trace>
  <inkml:trace contextRef="#ctx0" brushRef="#br1" timeOffset="78205.56">9673 7938 0,'0'0'0,"0"-64"0,-21-84 16,21 106-16,0-1 0,0 1 15,0 0-15,0-1 0,0 22 16,0-21-16,0 21 0,0-1 0,21 1 15,0 0-15,0 21 0,1-21 0,20 21 16,-21 0-16,21 0 0,1 0 16,-22 0-16,21 0 0,1 21 0,-22 0 15,21 0-15,-21 1 0,0 20 0,-21-21 16,0 21-16,0-20 0,0 20 16,0-21-16,-21 21 0,0-20 0,0-1 15,-21 0-15,20 0 0,-20 0 0,21 0 16,-21 1-16,20-22 0,1 0 15,0 21-15,0-21 0,0 0 0,42-21 47,0 21-31,0-22-16,0 1 0,1 21 0,-22-21 16</inkml:trace>
  <inkml:trace contextRef="#ctx0" brushRef="#br1" timeOffset="78988.11">10308 7324 0,'0'0'0,"0"-21"31,0 42-31,0 0 16,-21 0-16,21 21 15,0-20-15,0-1 0,0 21 0,0-21 16,-21 22-16,21-22 0,0 0 0,0 21 15,0-21-15,0 1 0,0-1 16,0 0-16,21-21 0,0 21 0,0-21 16,0 0-16,1 0 0,-1 0 15,21 0-15,-21 0 16,0-21-16,1 0 0,-1 0 16,0-1-16,0 1 0,0-21 0,0 21 15,1-22-15,-22 1 0,21 21 16,0-21-16,0-1 0,-21 1 15,0 21-15,21 0 0,-21-1 0,0 1 16,21 0-16,-21 42 31,-21 0-31,21 1 0,-21 20 16,21-21-16,-21 0 0,21 22 16,0-1-16,0-21 0,0 21 0,0-20 15,0 20-15,0-21 0,0 21 0,0-20 16,0-1-16,21 0 0,0-21 0,0 21 15,1-21-15,20 0 16,-21 21-16,0-21 0,22 0 0,-22 0 0,21 0 16,-21 0-16,22-21 0,-1 0 15,-21 0-15,21 0 0,-20-1 16,-1 1-16,0-21 0,0 0 0,0-1 16,0 1-16,1-22 0,-1 22 0,0-21 15,0-1-15,-21 22 0,21-22 16,0 22-16,-21-22 0,0 22 0,0 21 15,22-21-15,-22 20 0,0 1 0,0 0 16,0 0-16,0 42 31,0 0-31,-22 0 0,22 1 16,-21 20-16,21-21 0,0 21 16,-21 1-16,21-1 0,-21 0 0,21 22 15,-21-22-15,21 1 0,0 20 16,0-21-16,0 1 0,-21-1 0,21-21 15,0 22-15,0-1 0,0-21 0,0 0 16,0 0-16,0 1 0,0-1 0,21 0 16,0-21-16,0 0 15,0 0-15,0 0 0,1 0 0,-1 0 16,0 0-16,0-21 0,21 0 16,-20 21-16,-1-22 15,-21 1-15,21 0 0,0-21 0,0 21 0,0-1 16</inkml:trace>
  <inkml:trace contextRef="#ctx0" brushRef="#br1" timeOffset="79227.97">11197 7303 0,'0'0'0,"21"-22"31,0 22-16,1 0-15,-1 0 0,0 0 16,0 0-16,21-21 0,-20 21 16,-1 0-16,21 0 0,-21 0 0,0 0 15,1 0-15,-1 0 0,0 0 0,0 0 16,0 0 0,-21-21-16</inkml:trace>
  <inkml:trace contextRef="#ctx0" brushRef="#br1" timeOffset="79759.69">13166 7281 0,'0'0'0,"0"-21"0,0 0 0,0 0 16,0 0-16,0 0 16,0-1-16,0 44 31,0-1-31,0 21 15,0-21-15,0 0 0,0 22 0,0-1 16,-22-21-16,1 22 16,0-1-16,21-21 0,-21 21 0,21-20 15,-21-1-15,21 0 0,-21 0 0,21 0 16,0 0-16,0 1 16,21-22-1,-21-22 1,21 1-16,0 0 0,0-21 15,0 21-15</inkml:trace>
  <inkml:trace contextRef="#ctx0" brushRef="#br1" timeOffset="80120.49">13293 6816 0,'0'0'0,"-22"0"0,1 0 16,0 0-16,0 0 0,0 0 0,0 0 15,-22 21-15,22 0 0,0 0 16,21 0-16,0 1 0,0-1 16,0 0-16,21-21 15,0 0-15,0 0 0,1 0 0,-1 0 16,0 0-16,0 0 0,21 0 16,-20 0-16,-1 0 0,0-21 0,0 21 15,0-21-15,-21-1 0,0 1 16,0 0-16,0 0 15,-21 0-15,0 21 16,-21 0-16,20 0 0,1 0 16,-21 0-16,21 0 0,0 0 0,-1 0 15,1 21-15,0 0 0,0 0 0,21 0 16,0 1-16,0-1 16,0 0-16,21 0 0,0 0 15,0-21-15,22 21 0,-22 1 16,21-22-16,1 21 0</inkml:trace>
  <inkml:trace contextRef="#ctx0" brushRef="#br1" timeOffset="80739.78">13928 7260 0,'0'0'0,"0"-106"31,-22 85-31,1 21 0,0-21 16,0 21-16,0 0 16,0 0-16,-1 0 0,-20 0 0,21 0 15,0 21-15,0 0 0,-22 1 16,22-1-16,0 21 0,-21-21 16,20 22-16,1-1 0,0-21 0,0 21 15,0 1-15,21-22 0,-21 21 16,21-21-16,0 1 0,0 20 0,0-21 15,21 0-15,0 0 0,0-21 16,0 0-16,22 0 0,-22 0 16,0 0-16,21 0 0,-21 0 0,1 0 15,20-21-15,-21 21 0,21-21 0,-20 0 16,-1-21-16,0 20 0,0-20 16,0 21-16,22-21 0,-22-22 0,0 22 15,0-22-15,0 22 0,-21-22 16,21 1-16,1-1 0,-1 22 15,-21-21-15,0 20 0,0-20 0,0 20 16,21 1-16,-21 21 0,0-21 0,0 20 16,0 1-16,0 0 0,-21 21 15,0 21 1,21 0-16,0 22 0,0-1 16,-22 0-16,22 1 0,-21-1 0,21 0 15,0 22-15,0-22 0,0 22 0,0-22 16,0 22-16,0-22 0,0 21 15,0-20-15,0-1 0,0 0 0,0 1 16,0-22-16,0 21 0,0-21 16,21 22-16,1-22 0,-22 0 15,21-21-15,0 21 0,0-21 0,0 0 16,0 0-16,1 21 0,-1-21 0,0 0 16,0 0-16,0 0 0,0-21 15,1 21-15,20-21 0,-21 0 0,0 21 16,0-21-16</inkml:trace>
  <inkml:trace contextRef="#ctx0" brushRef="#br1" timeOffset="81032.61">14880 7133 0,'0'0'0,"21"0"47,0 0-31,1 0-16,-1 0 0,0 0 0,0 0 16,0 0-16,0 0 15,1 0 1,-22 21-1,-22-21 1,1 0-16,0 22 0,-21-22 16</inkml:trace>
  <inkml:trace contextRef="#ctx0" brushRef="#br1" timeOffset="81201.52">14711 7345 0,'0'0'0,"0"21"0,0 0 15,21-21 16,0 0-31,0 0 16,0 0-16,1 0 16,-1 0-16,0 0 15,0 0-15,-21-21 0,0 0 16,21 21-16,0-21 0</inkml:trace>
  <inkml:trace contextRef="#ctx0" brushRef="#br1" timeOffset="81740.21">15557 6752 0,'-42'21'16,"42"1"-16,-21-22 15,21 21-15,-21-21 16,21 21-16,21-21 16,0 0-1,0 0-15,0 0 0,1 0 16,-1 0-16,0 0 0,0-21 0,0 21 16,0-21-16,-21-1 15,0 1-15,0 0 0,0 0 16,0 0-16,-21 21 15,0 0-15,0 0 16,0 0-16,-22 21 0,22 0 16,0 0-16,0 0 0,-21 22 0,20-22 15,-20 21-15,21-21 0,0 22 16,0-22-16,21 0 0,0 0 0,0 22 16,0-22-16,0 0 0,21-21 0,21 21 15,-21 0-15,22-21 0,-1 21 16,0-21-16</inkml:trace>
  <inkml:trace contextRef="#ctx0" brushRef="#br1" timeOffset="82307.89">16277 7176 0,'0'0'0,"21"-22"0,-21 1 15,0 0-15,21 0 0,-21 0 16,0 0-16,0-1 16,0 1-1,0 0-15,-21 21 0,0 0 16,0 0-16,0 0 0,0 0 16,-22 0-16,22 0 0,-21 21 0,-1 0 15,1 1-15,0-1 0,-1 0 16,1 21-16,0-21 0,-1 22 15,22-1-15,0-21 0,0 22 0,0-1 16,21-21-16,0 21 0,0-20 0,0-1 16,0 0-16,0 0 0,21 0 15,0 0-15,0-21 0,0 0 0,1 0 16,20 0-16,-21 0 0,0 0 0,22 0 16,-22-21-16,21 21 0,-21-21 15,0 0-15,22 0 0,-22-22 0,0 22 16,0-21-16,0 0 0,1-1 15,-1 1-15,0 0 0,0 20 16,-21-20-16,0 21 0,21-21 0,-21 20 16,21 1-16,-21 0 0,0 42 31,0 0-31,-21 1 16,21-1-16,0 0 0,0 21 0,-21-21 15,21 22-15,0-22 0,0 21 16,0-21-16,0 1 0,0-1 0,0 21 15,21-42-15,-21 21 0,21 0 0,1 1 16,-1-22-16,0 0 16,0 0-16,0 0 0,0 0 0,1-22 15,-1 22-15,21-21 0</inkml:trace>
  <inkml:trace contextRef="#ctx0" brushRef="#br1" timeOffset="82876.12">16933 6519 0,'0'-21'0,"0"42"0,0-63 16,0 21-16,0 0 0,0 0 15,-21 21-15,0 0 0,0 21 16,21 0-16,-21 0 0,-1 0 16,22 22-16,0-1 15,0 0-15,-21 1 0,21-1 0,0 0 16,0 22-16,0-22 0,-21 0 0,21 1 0,0-1 15,0 0-15,0 1 16,0-1-16,0 0 0,0 1 0,-21-1 16,21 0-16,0-20 0,-21-1 0,21 0 15,0 0-15,0 0 0,0 0 16,0-42 15,0 0-31,0 0 16,0 0-16,0-22 0,0 22 0,0 0 15,0-21-15,0 21 0,21-22 16,0 22-16,0 0 0,0-21 16,1 20-16,-1 22 0,0-21 0,21 0 15,-21 0-15,22 21 0,-1 0 0,-21 0 16,22 0-16,-1 0 0,-21 0 16,21 21-16,-20 0 0,20 0 0,-21 1 15,0-1-15,-21 0 0,0 21 0,0-21 16,0 22-16,0-22 0,-21 21 15,0-21-15,-21 1 0,20 20 0,-20-21 16,0 0-16,-1 0 0,1 1 0,0-1 16,-1-21-16,1 21 0,0-21 15,21 0-15,-22 0 0,22 0 16,0 0-16,0 0 0,21-21 31,0 0-31,21 21 0,-21-22 16,21 1-16,0 0 0,0 21 0,1-21 15</inkml:trace>
  <inkml:trace contextRef="#ctx0" brushRef="#br1" timeOffset="83247.91">17822 6964 0,'0'0'0,"0"-64"16,0 43-16,0 0 16,-21 21-1,0 0-15,0 0 0,0 0 16,-1 0-16,1 21 0,0 0 16,0 1-16,0 20 0,0-21 0,-1 0 15,1 22-15,0-22 0,21 21 16,0-21-16,0 0 0,0 22 0,0-22 15,0 0-15,0 0 0,0 0 16,21 1-16,0-1 0,1 0 0,-1 0 16,0-21-16,0 21 0,0-21 15,0 0-15,22 0 0,-22 0 0,0 0 16,0 0-16,0 0 0,1 0 0,-1-21 16,0 21-16,0-21 15,-21 0-15,21 0 0,0-1 16,-21 1-16,22 0 0,-1-21 0</inkml:trace>
  <inkml:trace contextRef="#ctx0" brushRef="#br1" timeOffset="83843.5">18415 6350 0,'-42'0'16,"20"0"-1,1 0 1,0 0-16,0 0 31,0 0-15,21-21-1,0 0 1,21 21-16,0 0 0,0-21 16,0 21-16,1 0 15,-1 0 1,-21 21-16,0 0 16,0 0-16,0 0 15,0 22-15,0-22 0,-21 0 0,21 0 16,0 0-16,-22 0 0,1-21 15,21 22-15,-21-1 0,21-42 47,0-1-47,0 1 16,0 0-16,0 0 0,21 0 16,-21 0-16,0-1 0,21 1 0,1 0 15,-22 0-15,21 21 0,0-21 16,0 21-16,-21 21 15,21 0-15,-21 0 0,21 0 16,-21 1-16,0 20 0,0-21 16,0 21-16,0-20 0,0 20 0,0 0 15,-21-21-15,0 22 0,0-22 0,0 0 16,0 0-16,-1 0 16,1 1-16,21-1 0,-21-21 0</inkml:trace>
  <inkml:trace contextRef="#ctx0" brushRef="#br1" timeOffset="84636.26">19219 6710 0,'0'0'0,"21"-21"0,-21 0 15,22-1-15,-22 1 0,0 0 16,0 42 31,21 0-47,-21 1 15,0-1-15,21 0 0,-21 0 0,0 0 16,21 0-16,0 1 0,0-1 16,1 0-16,20 0 0,-21-21 15,21 21-15,1 0 0,-1 1 0,22-22 16,-22 21-16,21-21 0,-20 0 15,20 21-15,-20-21 0,-1 0 0,0 0 16,1 0-16,-1 0 0,-21 0 16,0 0-16,0 0 0,-21-21 15,0 0-15,-21 21 16,-21 0 0,21 0-16,0 0 0,-1 0 0,-20 21 15,0 0-15,-1 0 0,1 0 16,0 22-16,-1-22 0,-20 21 15,21 0-15,-22-20 0,22 20 0,-1 0 16,-20-21-16,42 1 0,-22 20 0,1-21 16,21 0-16,0-21 0,0 21 15,21 1-15,-22-22 0,22 21 0,0 0 32</inkml:trace>
  <inkml:trace contextRef="#ctx0" brushRef="#br0" timeOffset="201700.05">13822 3260 0,'-21'0'47,"21"-21"-31</inkml:trace>
  <inkml:trace contextRef="#ctx0" brushRef="#br0" timeOffset="203997.32">6710 5271 0,'-21'0'16,"-1"0"-1</inkml:trace>
  <inkml:trace contextRef="#ctx0" brushRef="#br0" timeOffset="205672.83">6477 5292 0,'-21'0'16,"0"0"-1,-1 0 1,1 0 0,0 0-16,0 0 15,0 0-15,0 0 16,42 0 78,0 0-79,0 0-15,0 0 16,0 0-16,1 21 15,-1-21-15,0 0 0,0 0 16,0 0-16,0 0 0,1 0 0,20 0 16,-21 0-16,0 0 0,22 0 0,-22 0 15,0 0-15,0 0 0,21 0 16,-20 0-16,-1 0 0,0 0 0,0 0 16,0 0-16,22 0 0,-22 0 15,0 0-15,0 0 0,0 0 16,0 0-16,1 0 0,-1 0 0,0 0 15,0 0-15,0 0 16,0 0-16,1 0 0,-1 0 0,0 0 16,0 0-16,0 0 15,0 0-15,1 0 0,-1 0 16,0 0-16,0 0 0,0 0 0,22 0 16,-22 0-16,0 0 0,0 0 0,0 0 15,0 0-15,1 0 0,-1 0 16,21 0-16,-21 0 0,0 0 0,1 0 15,-1 0-15,0 0 0,0 0 0,0 0 16,0 0-16,22 0 0,-22 0 16,0 0-16,0 0 0,22 0 0,-22 0 15,0 0-15,0 0 0,21 0 16,-20 0-16,-1 0 0,0 0 16,0 0-16,0 0 0,22 0 0,-22 0 15,0 0-15,0 0 0,0 0 0,0 0 16,1 0-16,-1 0 0,0 0 15,0 0-15,0 0 0,0 0 0,22 0 16,-22 0-16,0 0 0,0 0 0,0 0 16,1 0-16,-1 0 0,0 0 15,0 0-15,0 0 0,0 0 0,1 0 16,-1 0-16,0 0 0,0 0 0,0 0 16,0 0-16,1 0 0,-1 0 15,0 0-15,0 0 16,0 0-16,0 0 0,1 0 0,-1 0 15,0 0-15,0 0 16,0 0-16,0 0 16,1 0-16,-1 0 31,-21-21 16,-21 21 0,-1 0-47,22-21 0,-42 21 0,21 0 15</inkml:trace>
  <inkml:trace contextRef="#ctx0" brushRef="#br0" timeOffset="207054.04">6498 5376 0,'-21'22'0,"0"-22"16,0 0-1,-1 0 1,44 0 46,-1 0-46,0 0-16,0 0 0,0 0 16,0 0-16,1 0 0,-1 0 0,0 0 15,0 0-15,0 0 0,0 0 16,1 0-16,-1 0 0,0 0 16,0 0-16,21 0 0,-20 0 0,-1 0 15,21 0-15,-21 0 0,0 0 16,22 0-16,-22 0 0,21 0 0,-21 0 15,1 0-15,20 0 0,-21 0 16,0 0-16,0 0 0,1 0 0,-1 0 16,0 0-16,0 0 0,0 0 0,0 0 15,1 0-15,-1 0 0,0 0 16,0 0-16,0 0 0,0 0 0,1 0 16,-1 0-16,0 0 0,0 0 0,21 0 15,-20 0-15,-1 0 0,0 0 16,21 0-16,-21 0 0,1 0 15,20 0-15,-21 0 0,0 0 0,22 0 16,-22 0-16,0 0 0,21 0 16,-21-22-16,1 22 0,-1 0 0,21 0 15,-21 0-15,0 0 0,22 0 0,-22 0 16,0 0-16,0 0 0,0 0 16,22 0-16,-22-21 0,0 21 0,0 0 15,0 0-15,1 0 0,-1 0 0,0 0 16,0 0-16,0 0 0,0 0 15,1 0-15,-1 0 0,0 0 16,0 0-16,0 0 0,0 0 16,1 0-16,-1 0 0,0 0 15,0 0-15,0 0 0,0 0 0,1 0 16,-1 0-16,0 0 0,0 0 16,0 0-16,0-21 0,1 21 15,-1 0-15,0 0 0,0 0 16,0 0-16,0 0 15</inkml:trace>
  <inkml:trace contextRef="#ctx0" brushRef="#br0" timeOffset="-192540.84">11853 5144 0,'0'0'0,"-21"0"0,0 0 0,0 0 16,0 0-16,-1 0 16,1 0-16,0 0 15,0 0-15,0 0 16,0 0-16,-1 0 15,1 0 1,0 0 0,42 0 62,0 0-78,1 0 15,-1 0-15,0 0 0,0 0 16,0 0-16,0 0 0,1 0 16,-1 0-16,0 0 0,0 0 15,0 0-15,22 0 0,-22 0 0,0 0 16,0 0-16,0-22 0,0 22 0,1 0 16,-1 0-16,21 0 0,-21 0 15,0 0-15,1 0 0,20 0 0,-21 0 16,0 0-16,22 0 0,-22 0 15,0 0-15,21 0 0,-21 0 0,1 0 16,-1-21-16,0 21 0,0 0 0,21 0 16,-20 0-16,-1 0 15,0 0-15,0 0 0,0 0 0,0 0 16,1 0-16,-1 0 0,0 0 0,0 0 16,0 0-16,22 0 0,-22-21 15,0 21-15,21 0 0,-21 0 0,22 0 16,-22 0-16,0 0 0,21 0 15,-20 0-15,-1 0 0,21-21 0,-21 21 16,0 0-16,22 0 0,-22 0 0,0 0 16,21 0-16,-20 0 0,-1 0 15,0 0-15,21 0 0,-21 0 0,1 0 16,-1 0-16,0 0 0,21 0 16,-21-21-16,1 21 0,-1 0 15,0 0-15,0 0 0,21 0 0,-20 0 16,-1 0-16,0 0 0,0 0 15,0-21-15,0 21 0,22 0 0,-22 0 16,0 0-16,0 0 0,22 0 0,-22 0 16,0 0-16,21 0 0,-21 0 15,22 0-15,-1 0 0,-21 0 0,22 0 16,-1 0-16,0-22 0,-21 22 16,22 0-16,-1 0 0,0 0 15,-20 0-15,20 0 0,-21 0 0,21 0 16,-20 0-16,-1 0 0,21 0 15,-21 0-15,22 0 0,-22-21 0,21 21 16,0 0-16,-20 0 0,20 0 0,0 0 16,1 0-16,-1-21 0,21 21 15,-20 0-15,20 0 0,1-21 0,-22 21 16,22-21-16,-1 21 0,-21 0 16,22-21-16,-22 21 0,22 0 0,-22 0 15,0 0-15,1-22 0,-1 22 0,0 0 16,1 0-16,-1 0 0,0 0 15,1-21-15,-1 21 0,0 0 16,1 0-16,-1 0 0,22 0 16,-22 0-16,21 0 0,-20 0 0,20 0 15,-20 0-15,-1 0 0,21 0 0,-20 0 16,-1 0-16,0-21 0,1 21 16,-1 0-16,0 0 0,1 0 0,-1 0 15,0 0-15,-20 0 0,20 0 16,0 0-16,1 0 0,20 0 0,-21-21 15,1 21-15,-1 0 0,0 0 16,1 0-16,-1-21 0,0 21 0,1 0 16,-22 0-16,21 0 0,1 0 0,-22 0 15,21-21-15,-21 21 16,0 0-16,1 0 0,-1 0 0,0 0 16,0 0-16,0 0 0,0 0 15,1 0-15,-1-22 16,0 22-16,-42 0 62,0 0-62,-22-21 0,1 21 16,0 0-16,-1-21 0,-41 21 0,20 0 16</inkml:trace>
  <inkml:trace contextRef="#ctx0" brushRef="#br0" timeOffset="-191128.61">12128 5059 0,'0'0'16,"-21"21"-16,0-21 0,0 0 15,0 0-15,0 0 16,-1 0 0,22 21-1,22-21 32,-1 0-47,0 0 16,0 0-16,0 0 0,0 0 15,1 0-15,-1 0 0,0 0 0,0 0 16,0 0-16,0 0 0,1 0 16,-1 0-16,0 0 0,0 0 0,21 0 15,-20 0-15,20 0 0,-21 0 0,21 0 16,-20 0-16,20 0 0,-21 0 15,21 0-15,1 0 0,-1 0 0,0 0 16,-20 0-16,20 0 0,0 0 16,1 0-16,-1 0 0,0 0 15,1 0-15,-1 0 0,0 0 0,22 0 16,-22 0-16,0 0 0,22 0 16,-22 0-16,1 0 0,20 0 0,-21 0 15,22 0-15,-22 0 0,1 0 0,20 0 16,-21 0-16,1 0 0,20 0 15,-20 0-15,-1-21 0,21 21 0,-20 0 16,-1 0-16,22 0 0,-22 0 0,0 0 16,1 0-16,20 0 0,-21 0 15,1 0-15,-1 0 0,22-21 0,-22 21 16,0 0-16,1 0 0,-1 0 16,0 0-16,1 0 0,-1 0 15,0 0-15,1 0 0,-22 0 0,21 0 16,0 0-16,1 0 0,-1 0 15,0 0-15,1 0 0,-1 0 0,0 0 16,1 0-16,-1 0 0,0 0 0,22 0 16,-22 0-16,1 0 0,-1 0 15,0-21-15,1 21 0,-22 0 0,21 0 16,0 0-16,1 0 0,-22 0 16,21 0-16,1 0 0,-1 0 15,-21 0-15,21 0 0,1 0 0,-22 0 16,21 0-16,1 0 0,-1 0 15,0 0-15,-21 0 0,22 0 0,-1 0 16,-21 0-16,22 0 0,-1 0 0,-21 0 16,21 0-16,-20 0 0,20 0 15,-21 0-15,21-21 0,-20 21 0,20 0 16,-21 0-16,21 0 0,-20 0 16,-1-22-16,21 22 0,-21 0 0,0 0 15,1 0-15,20 0 0,-21 0 0,0 0 16,0-21-16,22 21 15,-22 0-15,0 0 0,0 0 0,22 0 16,-22 0-16,0 0 0,21 0 0,-21 0 0,1 0 16,-1 0-16,0 0 15,21 0-15,-21 0 0,1 0 0,-1 0 16,0 0-16,0 0 0,0 0 16,0 0-16,1 0 0,-1 0 15,0 0-15,0-21 0,0 21 16,0 0-16,1 0 15,-1 0-15,0 0 32,0 0-32,-21-21 62,-21 0-46,0 21-16</inkml:trace>
  <inkml:trace contextRef="#ctx0" brushRef="#br0" timeOffset="-181248.49">20616 4572 0,'0'0'0,"-21"0"0,0 0 16,0 0-16,0 0 0,-1 0 16,1 0-16,0 0 15,0 0-15,0 0 0,0 21 16,-1-21-16,1 0 0,0 0 0,0 0 15,0 0 1,0 0-16,42 0 63,0 0-63,0 0 0,0 0 15,0 0-15,1 0 16,-1 0-16,0 0 0,0 0 0,0 0 15,0 0-15,1 0 0,-1 0 0,0 0 16,0 0-16,21 0 0,-20 0 16,-1 0-16,0 0 0,0 0 0,21 0 15,-20 0-15,-1 0 0,21 0 16,-21 0-16,0 0 0,22 0 16,-22 0-16,0 0 0,21-21 0,-20 21 15,-1 0-15,0 0 0,21 0 16,-21 0-16,22 0 0,-22 0 0,21-21 15,-21 21-15,22 0 0,-22 0 0,21 0 16,1 0-16,-1 0 0,-21 0 16,21 0-16,1 0 0,-22-21 0,21 21 15,1 0-15,-1 0 0,0 0 16,1 0-16,-22 0 0,21 0 0,0 0 16,1 0-16,-22 0 0,21-21 15,1 21-15,-22 0 0,21 0 16,-21 0-16,22 0 0,-1 0 0,-21 0 15,21 0-15,-20 0 0,20-22 0,0 22 16,-21 0-16,22 0 0,-22 0 16,21 0-16,1 0 0,-22 0 0,21 0 15,-21-21-15,22 21 0,-22 0 16,0 0-16,21 0 0,-21 0 0,1 0 16,-1 0-16,21-21 0,-21 21 0,0 0 15,1 0-15,-1 0 0,0 0 16,0 0-16,0 0 0,0 0 0,1 0 15,-1 0-15,0 0 16,0 0 0,-42 0 46,0 0-46</inkml:trace>
  <inkml:trace contextRef="#ctx0" brushRef="#br0" timeOffset="-180463.96">22415 5461 0,'0'0'0,"-21"0"15,0 0 17,42 0 30,0-21-62,1 21 16,-1 0-16,0 0 0,21 0 0,-21 0 15,22 0-15,-1 0 0,0 0 0,1 0 16,20 0-16,1 0 0,-22 0 16,22 0-16,20 0 0,-20 0 0,-1 0 15,1 0-15,-1 0 0,22 0 16,-22 0-16,1 0 0,21 0 0,-22 0 16,1 0-16,-1 0 0,1 0 15,-22 0-15,21 0 0,-20 0 0,-1 0 16,0 0-16,1 0 0,-1-21 0,-21 21 15,0 0-15,22 0 0,-22 0 16,0 0-16,0 0 0,0 0 0,1 0 16,-1 0-1,-42 0 79,-1-21-94</inkml:trace>
  <inkml:trace contextRef="#ctx0" brushRef="#br0" timeOffset="-180325.04">24257 5398 0,'0'0'0,"-21"0"0,0 0 15,-1 0 16,1 0-31,0 0 32,0 0-32,0 0 15</inkml:trace>
  <inkml:trace contextRef="#ctx0" brushRef="#br0" timeOffset="-165960.03">825 10435 0,'0'21'16,"0"1"15,0-1-15,0 0 0,0 0-16,0 0 31,22-21-16,-1 0-15,0 0 0,0 0 16,0 0-16,0 0 0,1-21 0,-1 0 16,0 21-16,0-21 0,21 21 15,-20-21-15,-1-1 0,0 22 0,0-21 16,0 0-16,0 0 0,1 0 16,-22 0-16,0-1 15,0 1-15,0 0 0,-22 21 16,1 0-16,0 0 0,-21 0 15,21 0-15,-22 0 0,22 0 16,-21 0-16,21 0 0,-1 0 16,-20 21-16,21 0 0,-21 1 0,20-1 15,-20 0-15,21 0 0,0 0 16,0 0-16,-1 22 0,22-22 0,0 0 16,0 21-16,0-20 0,0-1 15,0 0-15,22 0 0,-1 0 0,0 0 16,0-21-16,0 22 0,22-1 15,-22-21-15,0 0 0,21 0 0,-21 0 16,1 0-16,-1 0 0,21 0 16,-21 0-16,0 0 0,1 0 15,-22-21 1,-22-1 0,1 22-16,0 0 15,-21 0-15,21 0 0,-1 0 0,-20 0 16,21 0-16,-21 22 0,20-1 15,-20 0-15,21 0 0,0 0 0,-22 0 16,22 1-16,0-1 0,-21 0 16,21 0-16,21 21 0,0-20 0,-22-1 15,22 0-15,0 0 0,0 0 16,22 0-16,-1 1 0,0-22 16,0 21-16,0-21 0,0 0 15,1 21-15,-1-21 0,21 0 16,-21 0-16,0 0 0,1 0 15,-1 0-15,0 0 0,21 0 0,-21-21 16,1 21-16,20-21 0,-21 21 16,21-22-16</inkml:trace>
  <inkml:trace contextRef="#ctx0" brushRef="#br0" timeOffset="-165092.49">1714 10816 0,'0'0'15,"22"-21"-15,-22 0 0,0 0 16,0 0-16,0-1 16,0 1-16,-22 21 15,1 0-15,0 0 0,0 0 16,0 0-16,0 0 0,-1 0 0,1 21 16,-21 1-16,21-1 0,0 0 15,-22 0-15,22 0 0,0 0 0,-21 1 16,20-1-16,1 21 0,0-21 15,21 0-15,0 1 0,-21-1 0,21 0 16,0 0-16,0 0 0,21 0 16,0-21-16,0 0 15,1 0-15,20 0 0,-21 0 0,21 0 16,1 0-16,-22 0 0,21 0 16,-21-21-16,22 0 0,-22 21 15,0-21-15,0 0 0,0 0 0,1-1 16,-22 1-16,21 0 0,-21 0 15,21 0-15,0 0 0,-21-1 16,0 1-16,21 0 16,-21 42 15,0 0-31,0 1 16,0-1-16,0 0 0,0 0 0,0 21 15,0-20-15,0 20 0,0 0 16,0 1-16,0-1 0,0 21 15,0 1-15,0-22 0,0 22 16,0-1-16,0 1 0,0-1 0,0 1 16,21-1-16,-21 22 0,0-22 15,0 1-15,22-1 0,-22 1 0,21-1 16,-21 1-16,21-1 0,-21 1 0,0-1 16,0-20-16,0 20 0,0-20 15,0 20-15,-21-21 0,0 1 0,-1-1 16,1-21-16,0 22 0,0-22 15,0 0-15,-22 0 0,22 0 0,0 0 16,-21 1-16,-1-22 0,22 0 16,-21 0-16,0 0 0,-1 0 15,1-22-15,0 1 0,-1-21 16,-20 21-16,20-22 0,-20-20 0,21 21 16,-1-22-16,1 1 0,0-22 15,20 21-15,1-20 0,21-1 0,0 0 16,0 1-16,0-1 0,21 22 15,1-1-15,-1-21 0,21 22 0,0-1 16,1 1-16,-1-1 0,0 1 16,1-1-16,20 22 0,-20 0 15,-1-1-15,21 1 0,-20 0 0,-22 21 16,21-1-16,-21 22 0,1-21 0,-1 21 16,0 0-16,0 0 46,0 0-46,-21-21 16,21 21-16,1-21 0,-1 21 0</inkml:trace>
  <inkml:trace contextRef="#ctx0" brushRef="#br0" timeOffset="-164548.8">2519 10732 0,'-21'0'16,"-1"0"-16,1 0 16,0 0-16,21 21 15,-21-21-15,42 0 31,0 0-31,0 0 0,1 0 16,-22-21-16,21 21 16,-21-22-16,0 1 15,-21 21 17,-1 0-1,22 21 0,22-21-15,-22 22-1,21-1 1,-21 0-16</inkml:trace>
  <inkml:trace contextRef="#ctx0" brushRef="#br0" timeOffset="-164004.41">2434 11070 0,'0'0'16,"0"21"-16,-21-21 0,0 22 15,0-22-15,21 21 16,21-21 15,0 0-31,0 0 16,0-21 0,-21-1-1,0 1-15,0 0 16,-21 21 15,0 0-31,0 21 16,21 0-1,0 1-15,0-1 32,21-21-17,0 0 1,0-21-16,-21-1 15,0 1 17,21 21 46</inkml:trace>
  <inkml:trace contextRef="#ctx0" brushRef="#br0" timeOffset="-151883.75">5969 10647 0,'21'0'15,"0"0"-15,0 0 32,1 0-17,-1 0 1,-21-21-16,21 0 15,-21-1-15,0 1 16,21 0-16,-21 0 0,0 0 16,0 0-16,0-1 0,0 1 0,0 0 15,0 0-15,-21 0 0,21 0 16,-21-1-16,0 1 0,-1 0 16,1 21-16,-21 0 0,21-21 0,-22 21 15,22 0-15,-21 0 0,21 0 16,-22 21-16,1 0 0,0 0 0,21 1 15,-22-1-15,1 21 0,21-21 16,-22 22-16,22-1 0,0 0 0,0-21 16,21 22-16,0-1 0,-21-21 0,21 22 15,0-22-15,0 0 0,0 0 16,0 0-16,21 0 0,-21 1 0,21-22 16,0 0-16,0 21 0,1-21 0,20 0 15,-21 0-15,0 0 0,22 0 16,-22-21-16,21 21 0,-21-22 15,22 1-15,-22 0 0,0 0 0,21-21 16,-21 20-16,1 1 0,-1-21 16,-21 21-16,21-22 0,-21 1 0,21 21 15,-21-21-15,21 20 0,-21 1 0,0 0 16,0 0-16,0 0 0,0 42 31,0 0-31,0 0 16,0 22-16,0-22 0,0 0 15,0 21-15,0-21 0,0 1 0,0 20 16,0-21-16,0 0 0,0 0 16,21 1-16,-21-1 0,22-21 15,-1 21-15,0-21 0,0 0 0,0 0 16,0 21-16,1-21 0,-1 0 0,0 0 16,0 0-16,21-21 0,-20 21 15,-1-21-15,21 0 0,-21-1 0,0 1 16,1 0-16,-1 0 0,0-21 15,-21 20-15,0-20 0,0 0 0,21-1 16,-21 1-16,0 0 0,0-1 0,0 1 16,-21 0-16,0 21 15,0-22-15,-1 1 0,-20 21 0,21-22 16,-21 22-16,-1 0 0,1 0 0,0 0 16,-1 0-16,1-1 0,-22 22 15,1 0-15,-1 0 0,1 0 0,-1 0 16,1 0-16,-1 22 0,1-1 0,-1 21 15,22-21-15,-21 22 0,20-1 16,1 0-16,0 1 0,-1 20 0,1 1 16,0 20-16,20-20 0,-20-1 15,21 22-15,0-22 0,0 1 0,-1-1 16,22 1-16,0-1 0,0 1 0,0-1 16,0 1-16,22-22 15,-1 22-15,21-22 0,-21 0 0,22 1 16,-1-22-16,21 21 0,-20-21 0,20-21 15,1 22-15,20-22 0,-20 0 16,-1 0-16,1 0 0,-1 0 0,1 0 16,-1-22-16,-20 22 0,20-21 0,-20 0 15,-1 0-15,0 0 0,-21-22 16,22 22-16,-22 0 0,0 0 0,0-21 16,0 20-16,1 1 0,-22 0 0,21-21 15,0 21-15,0-1 0,-21 1 16</inkml:trace>
  <inkml:trace contextRef="#ctx0" brushRef="#br0" timeOffset="-151543.95">6921 10245 0,'0'0'15,"0"-21"-15,-21-1 0,0 22 0,21-21 0,-21 21 16,21-21-16,-21 21 16,21 21-16,0 0 15,0 1-15,0-1 0,0 21 16,0-21-16,0 22 0,0 20 16,0-21-16,0 22 0,0-22 0,0 1 15,-21 20-15,21-21 0,0 1 0,0-1 16,0 0-16,0 1 0,-22-22 15,22 0-15,0 21 0,0-20 0,0-1 16,0 0-16,22-21 31,-1-21-15,0 0-16,-21-1 0,21 1 0</inkml:trace>
  <inkml:trace contextRef="#ctx0" brushRef="#br0" timeOffset="-151272.9">6921 10181 0,'0'0'16,"-21"-21"-16,21 0 31,21 21-31,1 0 0,-1 0 16,0 0-16,0-21 0,0 21 0,22 0 15,-22 0-15,21 0 0,-21-21 16,0 21-16,22 0 0,-22 0 16,0 0-16,0 0 0,0 0 15,-42 0 17,0 21-32,0 0 15,0 0-15</inkml:trace>
  <inkml:trace contextRef="#ctx0" brushRef="#br0" timeOffset="-151051.4">6752 10753 0,'0'0'0,"0"21"31,21-21-31,0 0 16,1 0-16,-1 0 0,21 0 15,-21-21-15,0 21 0,1 0 0,-1-21 16,0 21-16,0 0 0,0 0 0,0 0 16,1-22-16,-1 22 15,0 0-15,0 0 16</inkml:trace>
  <inkml:trace contextRef="#ctx0" brushRef="#br0" timeOffset="-150783.55">7408 10668 0,'0'0'0,"-21"0"32,21 21-32,0 0 15,-21-21-15,21 22 0,0-1 0,0 0 16,0 0-16,0 0 0,0 0 0,0 22 15,0-22-15,0 0 0,0 0 16,0 0-16,0 1 0,0-1 16,0 0-1,21-21 1,0-21 0,-21 0-16</inkml:trace>
  <inkml:trace contextRef="#ctx0" brushRef="#br0" timeOffset="-150452.27">7451 10520 0,'0'0'0,"-43"-21"31,22 21-31,0 0 16,21 21-1,21-21 16,0 0-31,0 0 0,1 0 16,-1 0-16,-21-21 0,0 0 16,0-1-16,0 1 15,0 0 1,-21 21-16,-1 0 16,1 0-16,0 0 15,0 0-15,21 21 0,0 0 16,0 1-16,0-1 15,0 0-15,0 0 16,21-21-16,0 21 16,0-21-16,1 0 0</inkml:trace>
  <inkml:trace contextRef="#ctx0" brushRef="#br0" timeOffset="-149924.58">7683 10605 0,'0'21'16,"-21"0"-16,21 0 15,0 0-15,-21 0 16,21 1-16,0-1 0,0 0 16,0 0-16,0 0 0,0 0 0,0 1 15,0-1-15,0 0 0,0 0 0,0 0 16,0 0-16,0 1 15,0-1-15,0 0 16,0-42 31,0 0-47,0-1 0,-21 1 0,21 0 16,0 0-16,0 0 15,0 0-15,0-1 0,0-20 0,0 21 16,0 0-16,21-22 0,0 22 0,0-21 15,22 21-15,-22 0 0,21-1 16,1 1-16,-1 0 0,0 0 0,1 0 16,-1 21-16,0 0 0,1 0 0,-1 0 15,0 0-15,1 0 0,-22 21 16,0 21-16,0-21 0,0 1 0,-21 20 16,0-21-16,0 21 0,0 1 0,0-22 15,0 21-15,-21-21 0,0 1 16,21 20-16,-21-21 0,0 0 0,21 0 15,-22 1-15,22-1 16,-21-21-16,21 21 16,21-42 15,-21 0-31,22 21 0</inkml:trace>
  <inkml:trace contextRef="#ctx0" brushRef="#br0" timeOffset="-149324.92">8890 10689 0,'0'0'16,"0"-21"-16,21 0 0,-21 0 16,0 0-16,0-1 0,-21 1 15,0 0-15,0 21 0,-1-21 0,1 21 16,0 0-16,0 0 0,0 0 15,0 0-15,-1 0 0,1 0 0,-21 21 16,21-21-16,0 21 0,-1 0 0,1 1 16,0-1-16,0 21 15,21-21-15,-21 0 0,21 22 0,-21-22 16,21 0-16,0 0 0,0 0 0,0 1 16,0-1-16,0 0 0,0 0 15,21 0-15,0-21 0,0 0 16,0 0-16,0 0 0,1 0 0,-1 0 15,0 0-15,0 0 0,21 0 16,-20-21-16,-1 0 0,0 0 0,0 0 16,0-1-16,0-20 0,-21 21 0,22-21 15,-1-1-15,0-20 0,0 20 16,0-20-16,0-1 0,1 22 16,-22-21-16,21 20 0,0-20 0,-21 20 0,0 1 15,0 21-15,0-21 16,0 20-16,0 1 0,-21 21 15,21 21-15,-21-21 16,-1 43-16,1-22 0,21 21 16,0 1-16,0-1 0,-21 0 0,21 22 15,0-22-15,0 22 0,0-22 0,0 21 16,0-20-16,21-1 0,-21 0 16,21 1-16,1-22 0,-1 21 0,0-21 15,-21 1-15,21-1 0,0 0 0,0 0 16,1-21-16,-1 0 0,0 21 15,21-21-15,-21 0 0,1 0 0,-1 0 16,0 0-16,0-21 0,0 0 16,0 0-16,22 0 0,-22-1 0,0-20 15</inkml:trace>
  <inkml:trace contextRef="#ctx0" brushRef="#br0" timeOffset="-149044.08">9715 10160 0,'0'0'0,"0"-21"0,0 0 0,0 0 0,0-1 16,0 44 15,-21-1-31,21 0 0,-21 0 0,21 0 16,0 22-16,0-1 0,0 0 16,0 1-16,0-1 0,0 0 15,-21 1-15,21-1 0,0 0 0,0 1 16,0-22-16,-21 21 0,21-21 0,0 22 15,0-22-15,0 0 0,0 0 16,0 0-16,0 0 16,21-21-1,-21-21-15,21 0 16,-21 0-16,21 0 0</inkml:trace>
  <inkml:trace contextRef="#ctx0" brushRef="#br0" timeOffset="-148460.41">9715 10224 0,'0'0'16,"-21"-22"-16,0-20 15,21 21-15,0 0 0,0 0 16,21-1-16,0 22 16,1-21-16,-1 0 0,21 21 0,-21-21 15,22 21-15,-1 0 0,0 0 16,-21-21-16,22 21 0,-1 0 0,-21 0 15,0 0-15,1 21 0,-1-21 0,-21 21 16,0 0-16,0 22 0,0-22 16,-21 0-16,-1 21 0,1-21 15,-21 22-15,0-22 0,-1 21 0,1-21 16,0 1-16,-1-1 0,1 0 0,21 0 16,-22 0-16,22-21 0,0 0 15,21 21-15,21-42 31,22 21-31,-22 0 16,0-21-16,21 21 0,-21 0 0,22 0 16,-1 0-16,-21 0 0,22 0 0,-1 0 15,0 0-15,1 0 0,-1 21 16,0-21-16,-21 21 0,1 1 16,-1-1-16,0 0 0,0 0 0,-21 0 15,0 0-15,0 1 0,0-1 16,0 0-16,0 21 0,-21-21 0,0 1 15,0-1-15,-1 0 0,-20 0 0,0 0 16,-1 0-16,1-21 0,0 22 16,21-1-16,-22-21 0,1 21 0,21-21 15,-22 0-15,22 0 0,-21 0 0,21 21 16,0-21-16,-1 0 0,1 0 0,0 0 16,0 0-16,0 0 0,0 0 15,21-21 1,0 0-1,21 21 1,0-21-16,0-1 0,21 1 16,-20 21-16</inkml:trace>
  <inkml:trace contextRef="#ctx0" brushRef="#br0" timeOffset="-147610.6">10520 10414 0,'0'0'16,"0"-21"-16,0 0 0,0 0 31,0 42-15,0 0-16,0 0 15,0 0-15,0 0 0,0 1 16,0 20-16,0-21 0,0 0 0,0 0 15,0 1-15,0-1 0,0 0 0,0 0 16,0 0-16,0 0 16,21-21-16,21 0 0,-21 22 0,1-22 15,20 0-15,-21 0 0,21 0 0,-20 0 16,20 0-16,-21 0 16,0-22-16,0 22 0,1-21 0,-1 0 15,0 0-15,0 0 0,0 0 0,0-1 16,-21-20-16,0 21 0,22 0 0,-22 0 15,0-1-15,21 1 0,-21 0 16,0 0-16,0 0 0,0 0 16,0 42 15,0 0-31,-21 0 16,21 0-16,-22 0 0,22 22 15,-21-1-15,21-21 0,0 22 0,0-1 16,0 0-16,0 22 0,0-22 15,0 0-15,0 22 0,21-1 0,-21-20 16,22 20-16,-1 1 0,-21 20 16,21-20-16,0-1 0,0 1 0,-21-1 15,21 1-15,1-1 0,-22 1 0,0 21 16,0-22-16,21 1 0,-21-1 16,0 1-16,21-1 0,-21 1 0,0-1 15,0 1-15,0-22 0,0 0 0,0 22 16,0-43-16,0 21 0,0 1 15,0-22-15,0 0 0,0 0 0,0 0 16,-21-21 0,0 0-16,-1 0 0,1-21 0,-21 0 15,0 0-15,20 0 0,-41-1 16,21-20-16,-1 0 0,1-1 0,0 1 16,-22-21-16,22-1 0,21 1 0,-22-1 15,1 1-15,21-1 0,0-21 0,-1 22 16,22-1-16,0 1 0,0 21 15,0-22-15,0 1 0,0-1 16,0 22-16,0-1 0,22-20 0,-1 21 16,-21-1-16,21 22 0,21-21 15,-21 21-15,1-22 0,20 22 0,-21 0 0,21 0 16,-20 0-16,20 21 0,-21-22 16,0 1-16,22 21 0,-22-21 0,0 21 15,-21-21-15,21 21 0,-21-21 16,21 21-16,-21-21 0,0-1 0,0 1 15,0 0-15</inkml:trace>
  <inkml:trace contextRef="#ctx0" brushRef="#br0" timeOffset="-146976.61">12192 9483 0,'0'0'16,"21"0"-16,0-21 0,0-1 0,1 22 0,-1-21 15,0 21-15,-21-21 0,21 0 16,-21 0-16,0 0 16,0-1-1,-21 22-15,0 0 16,0 0-16,-1 0 0,1 0 0,-21 22 0,21-1 16,-22 0-16,1 0 0,0 21 15,-1 1-15,1-1 0,0 22 16,-1-1-16,1 1 0,0-1 0,-1 1 15,22-1-15,-21 1 0,0-1 0,20 1 16,-20-1-16,21 22 0,0-22 16,0 1-16,21-1 0,0 1 0,0-1 15,0 1-15,0-22 0,0 0 0,21 1 16,0-1-16,21 0 0,-21 1 16,22-22-16,-22 0 0,21 0 15,1 0-15,-1 1 0,0-22 0,1 0 16,-1 0-16,0 0 0,1 0 0,20 0 15,-21 0-15,1-22 0,-1 1 16,0 0-16</inkml:trace>
  <inkml:trace contextRef="#ctx0" brushRef="#br0" timeOffset="-145088.79">12700 10139 0,'0'-21'31,"21"21"-15,-21 21 15,0 0-15,0 0-16,-21 22 0,21-22 0,0 0 15,0 21-15,0-21 0,0 1 16,0 20-16,0-21 0,0 0 16,0 0-16,0 1 0,0-1 0,0 0 15,0 0-15,0 0 16,0-42 15,21 0-31,-21 0 0,0 0 0,21 21 16</inkml:trace>
  <inkml:trace contextRef="#ctx0" brushRef="#br0" timeOffset="-144725">12912 9800 0,'0'0'0,"-22"0"0,1 0 0,0 0 0,0 0 16,0 0-16,0 0 0,21 21 15,-22-21-15,22 22 0,0-1 16,22-21 0,-1 0-1,0 0-15,0 0 0,21 0 16,-20 0-16,-1 0 0,0-21 0,0-1 15,0 22-15,0-21 0,-21 0 16,0 0-16,0 0 16,-21 0-16,-21 21 15,21 0-15,0 0 0,-1 0 16,1 0-16,0 0 0,0 0 16,21 21-16,-21 0 0,21 0 0,0 0 15,-21 0-15,21 1 0,0-1 16,0 0-16,21 0 0,0 0 15,0-21-15,21 21 0,-20 1 0,-1-22 16,21 0-16</inkml:trace>
  <inkml:trace contextRef="#ctx0" brushRef="#br0" timeOffset="-144080.3">13864 10075 0,'0'0'0,"0"-21"0,0 0 0,0 0 15,-21 0-15,0 0 0,0-1 16,-1 22-16,1 0 0,0 0 16,0 0-16,0 0 0,0 0 0,-1 0 15,1 0-15,0 22 16,0-1-16,-21 0 0,20 21 0,1-21 15,-21 1-15,21 20 0,0 0 0,-1 1 16,1-22-16,0 21 0,0 0 16,21 1-16,0-22 0,0 21 0,0-21 15,0 1-15,21 20 0,0-21 0,0-21 16,1 21-16,-1-21 0,21 0 16,-21 0-16,22 0 0,-22 0 0,21 0 15,0 0-15,-20 0 0,20-21 0,-21 0 16,21 0-16,-20 0 0,20-22 0,-21 1 15,0 21-15,0-22 0,1 1 16,20 0-16,-21-1 0,0-20 16,0 21-16,-21-22 0,22 22 0,-1-22 15,-21 1-15,21 20 0,-21-20 16,0-1-16,0 22 0,0-21 0,0 20 16,0 22-16,0-21 0,0 21 0,0-1 15,0 1-15,0 0 0,-21 21 16,0 21-16,21 0 15,0 1-15,-22 20 0,22 0 0,0 1 16,0 20-16,0-21 0,0 22 16,0-1-16,0-20 0,0 20 15,0 1-15,0-22 0,0 22 0,0-22 0,0 0 16,0 1-16,22-1 16,-1 0-16,-21 1 0,21-1 0,-21-21 15,21 0-15,0 22 0,0-22 0,1 0 16,-1-21-16,0 0 15,0 0-15,0 0 0,0 0 0,1 0 16,-1 0-16,0 0 0,0-21 0,0 0 16,0-1-16,22-20 0</inkml:trace>
  <inkml:trace contextRef="#ctx0" brushRef="#br0" timeOffset="-143663.53">15303 9970 0,'0'0'0,"-21"0"31,42 0-15,1 0 0,-1 0-16,0-22 0,0 22 0,0 0 15,0 0-15,22 0 0,-22-21 16,0 21-16,0 0 0,0 0 0,1 0 15,-1 0-15,0 0 16,-21 21 31,-21-21-31</inkml:trace>
  <inkml:trace contextRef="#ctx0" brushRef="#br0" timeOffset="-143451.66">15261 10139 0,'0'0'0,"-21"0"0,21 21 15,21-21 17,0 0-32,0 0 0,1 0 15,-1 0-15,0 0 0,0 0 16,0 0-16,0 0 0,22 0 0,-22 0 15,0 0-15,0 0 0,0 0 0,-21-21 16,22 21-16,-1-21 16,0 0-16</inkml:trace>
  <inkml:trace contextRef="#ctx0" brushRef="#br0" timeOffset="-142604.79">16468 9377 0,'0'0'0,"-22"0"31,22 21-31,-21-21 16,21 21-16,0 0 15,0 1-15,0-1 0,0 0 16,21-21-1,1 0-15,-1 0 16,0 0-16,0 0 16,0-21-16,-21 0 15,0-1-15,0 1 16,0 0-16,0 0 16,-21 21-1,0 0 1,21 21-16,-21-21 15,21 21-15,0 0 16,0 1 0,21-22 15,0 0-31,0 0 16,0-22-16,1 22 15,-22-21-15,21 21 0,-21-21 16,0 0-16,0 0 15,0 0-15,-21 21 32,-1 0-32,1 21 15,0 0-15,0-21 0,0 21 16,0 21-16,21-20 0,-22-1 16,22 0-16,-21 0 0,21 21 0,0-20 15,0-1-15,0 0 0,21 0 16,1 0-16,-1 0 0,21-21 0,-21 22 15,22-1-15,-1-21 0,0 0 0,1 0 16</inkml:trace>
  <inkml:trace contextRef="#ctx0" brushRef="#br0" timeOffset="-140580.4">17611 10139 0,'0'-21'0,"21"0"31,-21-1-15,21 22-16,-21-21 0,21 21 15,0-21-15,-21 0 16,21 21-16,-21-21 0,0 0 0,0-1 16,0 1-16,0 0 15,0 0-15,0 0 0,-21 0 16,0-1-16,0 1 15,0 0-15,-22 21 0,22 0 16,-21-21-16,21 21 0,-22 0 0,1 0 16,0 0-16,-1 21 0,1 0 15,0 0-15,-1 1 0,1-1 0,0 21 16,21-21-16,-22 22 0,22-22 0,0 21 16,0 0-16,21-20 0,0 20 15,0-21-15,0 21 0,0-20 0,0-1 16,0 0-16,0 0 0,21 0 0,0 0 15,0-21-15,0 0 0,22 22 16,-22-22-16,21 0 0,-21 0 0,22 0 16,-1-22-16,0 22 0,-20-21 15,20 0-15,0 0 0,-21 0 16,22 0-16,-22-1 0,0 1 0,21 0 16,-42-21-16,22 21 0,-1-22 0,0 1 15,-21 0-15,21 20 0,-21-20 16,0 21-16,0-21 0,21 20 0,-21 1 15,0 42 1,0 1 0,0-1-16,-21 21 0,21-21 0,0 22 15,0-22-15,-21 21 0,21 0 16,0-20-16,0 20 0,0-21 16,0 0-16,0 22 0,0-22 0,0 0 15,0 0-15,21-21 0,0 21 0,0 0 16,1-21-16,-1 0 15,0 0-15,0 0 0,0 0 0,0 0 16,1-21-16,-1 21 0,0-21 0,0 0 16,0 0-16</inkml:trace>
  <inkml:trace contextRef="#ctx0" brushRef="#br0" timeOffset="-140012.72">18224 9462 0,'0'0'15,"0"-43"-15,0 1 0,0 21 0,0 0 0,0-1 16,0 1-16,0 0 0,-21 21 16,0 21-16,21 0 15,-21 1-15,21 20 0,0 0 16,-21 1-16,21 20 0,0-21 0,0 22 16,-21-1-16,21 1 0,0-22 0,0 22 15,0-22-15,0 22 0,0-22 16,0 0-16,0 1 0,-22-22 0,22 21 15,-21 0-15,21-20 0,0-1 0,0 21 16,-21-21-16,0 0 16,21 1-16,0-44 31,0 1-15,0 0-16,0 0 0,0 0 15,0 0-15,0-22 0,0 22 0,0 0 16,21-21-16,0 20 0,0-20 15,1 21-15,-1 0 0,21-22 0,-21 22 16,22 0-16,-1 0 0,0 21 16,1-21-16,20 21 0,-21 0 0,1 0 15,-1 0-15,0 21 0,1 0 0,-1 0 16,-21 0-16,0 1 0,-21-1 16,0 21-16,0-21 0,0 0 15,-42 1-15,21-1 0,0 0 0,-22 0 16,1 0-16,0 0 0,-1 1 0,1-1 15,0-21-15,-1 21 0,1-21 16,21 0-16,-21 0 0,20 21 0,1-21 16,0 0-16,0 0 0,0 0 15,42 0 17,0 0-17,0 0-15,0 0 0,1-21 0,-1 21 16</inkml:trace>
  <inkml:trace contextRef="#ctx0" brushRef="#br0" timeOffset="-139683.05">19304 9800 0,'0'0'0,"21"0"15,-21-21-15,0 0 0,-21-21 16,0 42-16,0 0 15,-1 0-15,-20 0 0,21 0 0,0 21 16,-22 0-16,22 0 0,0 0 16,0 22-16,0-22 0,-22 21 15,22 0-15,21-20 0,-21 20 0,21 0 16,0-21-16,0 1 0,0 20 0,0-21 16,0 0-16,0 0 0,21 1 15,0-1-15,1-21 0,20 21 0,-21-21 16,0 0-16,22 0 0,-22 0 0,21 0 15,-21 0-15,22 0 0,-1 0 16,0 0-16,-21 0 0,22-21 0,-22 0 16,21 21-16,1-22 0,-22 1 0,21 0 15,-21 0-15,22 0 16</inkml:trace>
  <inkml:trace contextRef="#ctx0" brushRef="#br0" timeOffset="-139095.39">20002 9250 0,'0'0'0,"-21"0"0,0 0 0,0 0 16,0 0 0,0 0-1,21 21-15,0 0 16,-22 0 15,1-21-31,0 0 16,0 0-1,21-21 1,0 0-16,21 0 16,0 21-1,-21-21-15,21 21 0,1 0 16,-1 0-1,-21 21 1,0 0-16,0 0 0,0 0 16,-21 1-16,21-1 0,-22 0 15,1 0-15,0 0 0,0-21 16,0 21-16,0 1 0,-1-22 0,1 0 16,21-22 15,0 1-31,21 0 0,1 0 15,-1 0-15,0 0 0,0 21 16,0-22-16,-21 1 0,21 21 16,1 0-16,-1 0 0,0 0 15,0 0-15,-21 21 0,0 1 16,0-1-16,0 0 16,0 0-16,0 21 0,0 1 0,-21-1 15,0 0-15,0-20 0,-1 20 0,-20 0 16,21-21-16,0 22 0,0-22 15,-1 0-15,1 0 0</inkml:trace>
  <inkml:trace contextRef="#ctx0" brushRef="#br0" timeOffset="-138692.62">20320 8890 0,'0'-42'16,"0"21"-16,0-1 0,21 22 16,0 0-16,0 0 0,1 0 15,20 0-15,-21 0 0,21 22 0,1 20 16,-1-21-16,22 21 0,-22 1 15,0-1-15,22 0 0,-43 1 0,21 20 16,1-20-16,-22 20 0,0 1 16,0-1-16,0 1 0,-21 20 15,0 1-15,0-22 0,0 22 0,-21-21 16,0-1-16,0 1 0,-22-1 0,22 1 16,-21-1-16,-22 1 0,22-22 15,0 0-15,-22 22 0,1-43 0,-1 21 16,22 1-16,-22-22 0,1 0 0,21 0 15,-1 0-15,1 0 0,21 1 16,-22-22-16,22 21 0,0-21 16,0 0-1</inkml:trace>
  <inkml:trace contextRef="#ctx0" brushRef="#br0" timeOffset="-135785.17">4106 12298 0,'0'-21'16,"0"0"-1,0-1-15,0 1 16,0 0 0,0 0-16,0 0 15,0 0-15,0-1 16,0 1-16,0 0 0,0 0 31,0 42-15,0 0-1,0 22-15,0-22 0,0 21 0,0 0 16,0 1-16,0-1 0,0 22 0,0-22 16,-21 21-16,0 1 0,21-1 15,-21 22-15,0-21 0,-1 20 0,1-20 16,0-1-16,0 1 0,21-1 15,-21 1-15,21-22 0,-21 0 0,21 1 16,0-1-16,0-21 0,0 0 16,0 1-16,21-22 15,0 0-15,-21-22 16,0 1-16,0 0 0,21 0 16,-21 0-16</inkml:trace>
  <inkml:trace contextRef="#ctx0" brushRef="#br0" timeOffset="-135456.36">3958 12446 0,'0'0'0,"-21"-21"15,0-21-15,0-1 0,-1 22 0,1-21 16,21 21-16,-21-22 0,21 1 16,0 21-16,0-22 0,42 22 0,-20-21 15,-1 21-15,21-22 0,0 22 16,1 0-16,-1 21 0,22 0 0,-1 0 15,-21 0-15,22 0 0,-1 21 16,-20 0-16,-1 22 0,-21-1 0,0 0 16,-21 1-16,0-1 0,0 0 0,-21 1 15,-21-1-15,0 0 0,-1 1 16,1-22-16,0 21 0,-1-21 0,1 1 16,21-1-16,-22 0 0,22 0 15,0 0-15,0-21 0,0 0 16,42 0-1,0 0 1,0-21-16,0 21 0,1-21 16,-1 0-16,21 21 0</inkml:trace>
  <inkml:trace contextRef="#ctx0" brushRef="#br0" timeOffset="-134840.71">4508 12531 0,'22'0'32,"-1"0"-32,0-21 0,0-1 15,0 22-15,0-21 0,1 0 16,20-21-16,0 21 0,-21-22 0,22 1 16,-22 21-16,0-22 0,0 1 0,0 0 15,-21-1-15,0 22 0,0 0 16,0 0-16,0 0 0,-21 21 0,0 0 15,0 0-15,0 0 0,0 21 16,-22 0-16,22-21 0,0 21 0,0 0 16,21 1-16,-21-1 0,21 0 0,0 0 15,0 0-15,21 0 16,0-21-16,0 22 0,0-1 0,-21 0 16,21 0-16,1 0 0,-1 0 0,0 1 15,-21-1-15,21 0 0,-21 0 16,0 0-16,0 0 0,0 1 0,0-1 15,21 0-15,-21 0 0,0 0 16,21-21-16,1 0 0,-1 0 16,0 0-16,0 0 0,0 0 15,22-21-15,-22 21 0,0-21 16,21 0-16,-21 0 0,1-1 0,-1 1 16,0-21-16,0 21 0,0 0 15,0-22-15,-21 22 0,22-21 0,-22 21 16,0-1-16,0 1 0,0 0 15,0 0-15,0 42 32,0 0-32,0 0 0,-22 1 0,22-1 15,-21 0-15,21 0 0,-21 21 16,21-20-16,0-1 0,0 0 0,0 0 16,0 0-16,0 0 0,0 1 15,0-1-15,21-21 47,0 0-47,-21-21 0,22-1 16</inkml:trace>
  <inkml:trace contextRef="#ctx0" brushRef="#br0" timeOffset="-134663.81">5270 12023 0,'-21'0'0,"42"0"0,-63 0 15,21-21-15,0 21 16,21 21 15,21-21-15,0 0-16,-21 21 0,21-21 0,0 0 16,1 21-16</inkml:trace>
  <inkml:trace contextRef="#ctx0" brushRef="#br0" timeOffset="-134296.39">5651 12171 0,'0'0'0,"0"21"0,0 0 16,0 0-16,0 1 16,0-1-16,22 0 0,-22 0 15,21 0-15,0 0 0,0 1 16,-21-1-16,21 21 0,-21-21 15,21 0-15,-21 1 0,0-1 0,0 0 16,0 0-16,0 0 16,0 0-16,22-21 15,-1-21 1,-21 0 0,21 0-16,0 0 0,-21 0 0,21-1 15,0-20-15,-21 21 0,22-21 0,-1 20 16,0-20-16,0 21 0,-21-21 15,21 20-15,0-20 0,-21 21 0,22 0 16,-1 21-16,0 0 16,0 0-1,0 0-15,-21 21 16,21 0-16,1-21 0,-22 21 0</inkml:trace>
  <inkml:trace contextRef="#ctx0" brushRef="#br0" timeOffset="-133266.7">6752 12383 0,'0'0'0,"21"0"15,-21-22-15,0 1 0,0 0 16,0 0-16,0 0 0,0 0 16,0-1-16,0 1 0,-21 0 0,0-21 15,0 21-15,0 21 0,-1-22 0,1 1 16,0 21-16,0 0 0,-21 0 15,20 0-15,-20 21 0,21 1 0,-21-1 16,20 0-16,1 21 0,0-21 0,0 22 16,0-22-16,0 21 0,-1 1 15,22-22-15,0 21 0,0-21 0,0 22 16,0-22-16,0 0 0,0 0 0,0 0 16,22-21-16,-1 21 15,0-21-15,21 0 0,-21 0 0,1 0 16,20 0-16,-21 0 0,21 0 0,-20-21 0,20 0 15,-21 0-15,0 0 16,0 0-16,1-1 0,-1 1 0,0-21 16,-21 21-16,0-22 0,0 22 0,0-21 15,21 0-15,-21 20 0,0-20 16,0 21-16,0 0 0,0 0 0,0-1 16,0 44-1,0-1 1,-21 21-16,21-21 0,0 0 0,0 22 15,0-22-15,0 21 0,0-21 16,0 22-16,0-22 0,0 0 16,0 0-16,0 0 0,0 1 0,21-1 15,0 0-15,0-21 0,1 0 0,-1 21 16,21-21-16,-21 0 0,0 0 16,22 0-16,-22 0 0,21-21 0,-21 0 15,22 0-15,-22-1 0,0 1 0,0 0 16,22 0-16,-22-21 0,-21-1 15,21 1-15,0 0 0,0-1 0,0-20 16,1 20-16,-1-20 0,-21 21 0,21-1 16,0 1-16,-21 0 0,0-1 15,0 22-15,0-21 0,0 21 16,0-1-16,0 44 16,-21-1-1,21 0-15,-21 21 0,21 1 16,0-1-16,0 0 0,0 1 0,0-1 15,0 21-15,-21-20 0,21-1 0,0 0 16,0 1-16,0-1 0,0-21 16,0 22-16,0-22 0,21 0 0,-21 0 15,21 0-15,0 0 0,0 1 0,22-22 16,-22 0-16,21 0 0,0 0 16,1 0-16,-1 0 0,0 0 0,1 0 15,-1 0-15,0-22 0,-20 1 16,20 0-16,0 0 0,-21 0 0,1 0 15,20-1-15,-21 1 0,-21-21 16,21 21-16,-21 0 0,0-1 0,0 1 16,0 0-16,0 0 15,-21 21-15,0 0 0,0 0 0,0 0 16,-1 0-16,1 21 0,0 0 0,21 0 16,0 1-16,-21-1 0,21 0 15,0 0-15,0 0 0,0 0 16,21 1-16,-21-1 0,21 0 0,0-21 15,1 21-15,-1-21 16,0 0-16,21 0 0,-21 0 0,1 0 16,-1 0-16,21 0 0,-21 0 0,0 0 15,22 0-15,-22 0 0,0 0 16,0-21-16,0 0 0,1 21 0,-1-21 16,-21-1-16,0 1 0,21 0 0,-21 0 15,0 0-15,0-22 0</inkml:trace>
  <inkml:trace contextRef="#ctx0" brushRef="#br0" timeOffset="-133045.05">7324 11980 0,'0'0'0,"-22"0"16,-20 0-16,21 0 0,42 0 31,0 0-31,0 0 15,22-21-15,-1 21 0,0-21 0,22 21 16,-22-21-16,1 21 0,20 0 16,-21-21-16,1 21 0,-1 0 0,0-21 15,-20 21-15,20 0 0,-21 0 0,0-22 16,0 1-16</inkml:trace>
  <inkml:trace contextRef="#ctx0" brushRef="#br0" timeOffset="-132128.58">10075 12023 0,'0'0'15,"0"-64"1,0 22-16,0 21 0,0 0 0,21 21 0,-21-22 16,0 1-16,0 0 0,22 21 15,-22-21-15,21 21 0,-21-21 16,0 42 0,0 0-1,0 21-15,0-20 16,0 20-16,0 0 0,0 22 0,0-22 15,-21 22-15,-1-22 0,1 21 16,21 1-16,-21-22 0,0 22 0,0-22 16,0 0-16,-1-20 0,1 20 0,21-21 15,0 0-15,-21 0 0,42-21 32,0 0-32,1-21 15,-1 0-15,0 0 0,0-21 16,0 20-16,22-20 0,-22 21 15,21-21-15,-21-1 0,0 1 0,22 0 16,-22-1-16,0 1 0,0 0 16,0-1-16,1 22 0,-1 0 0,0 0 15,0 42 1,-21 0 0,0 21-16,0-20 0,0-1 0,0 21 15,0-21-15,0 22 0,0-1 0,0 0 16,0-21-16,21 22 0,-21-22 15,21 0-15,-21 0 0,22 0 16,-1 1-16,0-1 0,21-21 0,-21 0 0,22 0 16,-22 0-16,21 0 15,1 0-15,-1-21 0,0-1 0,1 1 16,-1 0-16,0 0 0,-21-21 0,22 20 16,-1-20-16,-21 0 0,22-1 15,-22 1-15,0-21 0,0-1 0,0 22 16,0-22-16,-21 22 0,22-22 0,-22 22 15,0 0-15,0-1 0,0 1 16,-22 21-16,1-21 0,-21 20 0,21 22 16,0-21-16,-1 21 0,1 0 0,0 0 15,0 0-15,21 21 0,-21 1 16,0-1-16,21 0 16,0 0-16,0 0 0,0 0 0,0 22 15,21-22-15,0 0 0,0 0 16,0 0-16,0 1 0</inkml:trace>
  <inkml:trace contextRef="#ctx0" brushRef="#br0" timeOffset="-131784.78">11451 12192 0,'0'0'0,"21"0"47,-21-21-47,21 0 0,-21 0 15,22-1-15,-1 1 0,-21 0 16,0 0-16,0 0 16,0 0-16,0-1 0,-21 22 31,-1 22-31,1-1 0,0 0 16,0 0-16,0 21 0,0-20 0,-1 20 15,1 0-15,0-21 0,21 22 0,0-1 16,-21-21-16,21 22 0,0-22 15,0 0-15,0 0 0,0 0 16,21 0-16,0-21 0,0 0 0,1 22 16,-1-22-16,0 0 0,21 0 0,-21 0 15,22 0-15,-1-22 0,-21 1 16,22 0-16,-1 0 0,0 0 0,1 0 16,-1-22-16</inkml:trace>
  <inkml:trace contextRef="#ctx0" brushRef="#br0" timeOffset="-131296.6">12171 11705 0,'0'-42'0,"0"84"0,0-126 0,0 62 0,0-20 16,0 21-16,-21 21 0,-1 0 0,1 0 15,0 0-15,0 0 0,0 0 16,0 42-16,-1-21 0,22 22 16,0-1-16,-21 0 0,21 22 0,-21-1 15,21-20-15,0 20 0,0 1 0,0-1 16,0 1-16,0-22 0,0 22 15,0-22-15,0 0 0,0-21 0,0 22 16,0-22-16,0 0 0,0 0 0,0 0 16,0-42 15,0 0-15,0 0-16,0 0 0,0-22 0,0 22 15,0-21-15,21 21 16,0-22-16,22 1 0,-22 0 0,21 21 15,-21-22-15,22 22 0,-1 0 0,0 0 16,22 0-16,-22 21 0,1 0 16,-1 0-16,0 0 0,1 0 0,-1 21 15,-21 0-15,21 21 0,-20-21 0,-1 22 16,-21-22-16,0 21 0,0 1 16,0-22-16,-21 21 0,-22-21 0,22 22 15,-21-22-15,-1 0 0,-20 0 0,21 0 16,-1 0-16,1 1 0,0-22 15,-1 0-15,1 21 0,21-21 16,0 0-16,-1 0 0,22-21 16,22-1-1,-1 1-15,0 0 0,21 0 16,-21 0-16,22-22 0,-1 22 0</inkml:trace>
  <inkml:trace contextRef="#ctx0" brushRef="#br0" timeOffset="-128812.48">13250 11938 0,'21'0'47,"1"0"-47,-1-21 15,0 21-15,21-21 0,-21 21 0,1-21 16,20-1-16,-21 1 0,21 0 0,1 0 15,-22 0-15,0 0 0,0-1 0,0 1 16,1 0-16,-22 0 0,0 0 16,-22 21-16,-20 0 15,0 0-15,-1 0 0,1 0 0,0 21 16,-1 0-16,-20 21 0,21-20 16,-1-1-16,1 21 0,21-21 0,0 22 15,-1-22-15,22 21 0,0-21 16,0 22-16,0-22 0,22 0 15,-1 0-15,0 0 0,0-21 0,21 21 16,1-21-16,-1 0 0,-21 0 0,22 0 16,-1 0-16,0 0 0,-21 0 15,22 0-15,-22 0 0,-21-21 16,21 21-16,-42 0 16,0 0-16,0 0 15,-22 0-15,22 0 0,-21 21 0,-1 1 16,1-22-16,21 21 0,-21 21 0,-1-21 15,22 0-15,0 1 0,0 20 16,0-21-16,21 0 0,0 0 0,0 22 16,0-22-16,0 0 0,21 0 15,0 0-15,0-21 0,21 22 16,-20-1-16,20-21 0,0 0 0,1 0 16,-1 0-16,0 0 0,1 0 0,-1 0 15,0 0-15,22-21 0,-22 21 16,0-22-16,1-20 0,-22 21 0,21 0 15,1-22-15,-22 1 0,21-21 16,-21-1-16,22 22 0,-22-43 0,0 22 16,21-1-16,-21 1 0,1-1 15,-1 1-15,0-1 0,-21 1 0,21 20 16,-21 1-16,0 0 0,0-1 0,0 22 16,0 0-16,0 42 15,0 0-15,-21 0 16,0 22-16,21-1 0,0 22 15,-21-22-15,-1 21 0,22 1 0,-21-1 16,21 1-16,-21-1 0,21-20 0,0 20 16,0 1-16,0-22 0,0 0 15,0 1-15,0-1 0,21 0 0,22 1 16,-22-22-16,0 0 0,21 0 0,1 0 16,-1 1-16,0-22 15,1 0-15,20 0 0,-21 0 0,1 0 16,20 0-16,-20-22 0,20 22 0,-21-21 15,1 0-15,-1-21 0,0 21 16,-20-22-16,20 22 0,-42-21 0,21 21 16,-21-22-16,0 22 0,0 0 0,0-21 15,-21 42-15,0-22 0,0 1 16,-22 21-16,22 0 0,0 0 0,-21 21 16,20 1-16,1-22 0,-21 42 0,21-21 15,21 0-15,0 0 0,0 22 16,0-22-16,0 0 0,0 0 0,0 0 15,21 1-15,0-1 0,0 0 16,0 0-16,1-21 0,20 0 0,0 21 16,-21-21-16,22 0 0,-1 0 15,0 0-15,1 0 0,-22-21 0,21 0 16,1 0-16,-1 0 0,-21-1 0,21 1 16,-20-21-16,20 21 0,-21-22 15,0 22-15,0-21 0,1 21 0,-22-22 16,0 22-16,21 0 0,-21 0 15,0 42 1,0 0-16,-21 0 16,21 1-16,-22-1 0,22 21 15,0-21-15,0 0 0,-21 1 16,21 20-16,-21-21 0,21 0 0,0 0 16,0 1-16,0-1 0,0 0 15,0-42 16,0 0-15,0-1-16,0 1 0,0 0 16,0-21-16,21 21 0,0-22 0,1 22 15,-1-21-15,0-1 0,0 22 0,0-21 16,0 21-16,22 0 0,-22-1 16,0 1-16,0 21 0,0 0 0,1 0 15,-1 0-15,0 0 0,0 0 16,-21 21-16,21 1 0,-21-1 15,21 0-15,-21 21 0,0-21 0,0 22 16,0-22-16,0 21 0,0-21 0,0 22 16,0-22-16,0 0 0,0 21 15,0-20-15,0-1 0,0-42 47,0-1-47,0 1 16,0 0-16,22 0 0,-1 0 0,0-22 15,0 1-15,21 21 0,-20-21 16,-1-1-16,21 22 0,-21-21 16,22-1-16,-1 22 0,-21 0 0,21 0 15,-20 21-15,20 0 0,-21 0 16,0 0-16,0 0 0,1 21 0,-22 0 16,0 0-16,0 1 0,0 20 0,0-21 15,0 21-15,0-20 0,0 20 16,0-21-16,0 21 0,0-20 0,0-1 15,0 0-15,0 0 0,0 0 0,0 0 16,21-21-16,0 22 0,0-22 16,21 0-16,-20 0 0,20 0 15,0 0-15,1 0 0,-1 0 0,-21 0 0,21 0 16,1-22-16,-1 1 16,0 0-16,1 0 0,-1-21 0,-21 20 15,22-20-15,-22 0 0,0 21 0,0-22 16,-21 1-16,0 21 0,0-22 15,0 22-15,0 0 0,-21 0 0,21 0 16,-21 21-16,0 0 0,-22 0 0,22 0 16,0 0-16,0 21 0,0 0 15,-1 0-15,22 0 0,0 1 0,0 20 16,0-21-16,0 0 0,0 22 0,0-22 16,0 0-16,22 21 0,-1-21 15,0 1-15,0-1 0,21 0 16,-20 0-16,20-21 0,0 21 0,1-21 15,-1 0-15,0 0 0,1 0 0,-22 0 16,21 0-16,0 0 0,-20-21 16,20 0-16,-21 0 0,0 0 0,0-22 15,1 22-15,-1-21 0,-21 21 16,0-1-16,0-20 0,0 21 0,0 0 16,0 0-16,-21 21 15,-1 21-15,1 0 16,0 0-16,0 0 15,0 0-15,21 22 0,-21-22 0,21 0 0,-22 0 16,22 0-16,-21 1 0,21-1 16,0 0-1,0-42 17,21 21-32,1-21 0,-1-1 15,0 1-15,0 0 0,0 0 0,22 0 16,-22-22-16,21 22 0,-21-21 0,22 0 15,-1 20-15,-21-20 0,21 21 16,-20 21-16,20-21 0,-21 21 16,0 0-16,-21 21 0,21-21 15,-21 21-15,0 21 0,0-20 0,0-1 16,0 0-16,0 21 0,0-21 16,0 1-16,0-1 0,0 21 0,0-21 15,0 0-15,0 1 16,22-1-16,-1-21 0,0 0 0,0 0 15,0 0-15,0 0 0,22 0 0,-22 0 16,0-21-16,0-1 0,0 1 16,1 0-16,-22-21 0,21 21 0,0-22 15,0 1-15,0-22 0,0 22 0,1 0 16,-22-22-16,42 1 0,-21-1 16,0 22-16,0-22 0,1 1 15,-1-1-15,0 22 0,-21 0 0,0-1 16,0 22-16,0 0 0,-21 42 31,0 0-31,-1 22 0,1-1 0,0 0 16,0 1-16,0-1 0,0 22 15,-1-22-15,1 21 0,21-20 16,-21 20-16,21-20 0,0-1 0,0 21 0,0-20 16,0-1-16,0 0 0,21 1 15,0-22-15,1 21 0,-22-21 0,21 1 16,0-1-16,0-21 0,0 0 0,0 0 15,1 0-15,20 0 0,-21 0 16,0 0-16,22-21 0,-22-1 16,0 1-16,0 0 0,0 0 0,0-21 15,1 20-15,-22-20 0,21 21 0</inkml:trace>
  <inkml:trace contextRef="#ctx0" brushRef="#br0" timeOffset="-128596.6">18055 11790 0,'0'0'16,"21"0"0,0 0-1,22 0-15,-22 0 0,21 0 0,1-21 0,-22 21 16,21 0-16,0 0 0,1 0 16,-22 0-16,21 0 0,-21 0 15,22 0-15,-22 0 0,0 0 0,0 0 16,-21-21-16,21 21 15,-21-22-15,22 1 16,-1 21-16,0-21 0</inkml:trace>
  <inkml:trace contextRef="#ctx0" brushRef="#br0" timeOffset="-127868.04">20256 11240 0,'0'0'0,"0"-22"0,0-20 0,0 21 0,0 0 16,22 0-16,-22-1 0,21 1 16,-21 0-16,0 0 0,0 0 0,0 42 47,0 0-47,0 0 0,0 22 0,0 20 15,-21-21-15,21 22 0,-22-22 0,1 22 16,0-1-16,0 1 0,0-22 15,0 22-15,-1-22 0,22 21 0,-21-20 16,21-1-16,0 0 0,0 1 0,0-22 16,0 0-16,21 21 0,1-42 15,20 22-15,-21-22 0,0 0 0,22 0 16,-1 0-16,0-22 0,1 22 0,-1-21 16,0-21-16,1 21 15,-1-22-15,0 22 0,-21-21 0,22 0 16,-1-22-16,-21 22 0,22-22 0,-22 1 15,0-1-15,0 1 0,0-1 16,0 1-16,-21 20 0,0-20 0,22 21 16,-22 20-16,0-20 0,21 21 0,-21 0 15,0 0-15,0 42 32,0 0-32,0 0 0,0 21 15,0-20-15,0-1 0,0 21 16,0-21-16,21 22 0,-21-22 0,21 21 15</inkml:trace>
  <inkml:trace contextRef="#ctx0" brushRef="#br0" timeOffset="-127500.25">21167 11515 0,'0'0'16,"21"0"-16,0 0 16,0 0-16,0-21 0,0-1 15,1 22-15,-22-21 0,21 0 16,0 0-16,-42 21 31,0 0-31,-1 0 0,-20 0 0,0 21 16,21 0-16,-22 0 15,22 1-15,-21-1 0,42 0 0,-21-21 0,21 21 16,0 0-16,0 0 0,0 1 16,21-1-16,0 0 0,0 0 15,0 0-15,0-21 0,1 21 0,-22 1 16,21-22-16,0 21 0,0-21 15,-21 21-15,0 0 0,-21-21 16,0 0 0,0 0-16,-22 0 0,22 0 0,0 0 15,0 0-15,0 0 0,-1 0 0,22-21 16,0 0 0,22 0-1,20 21-15,-21-22 0,0 1 16,22 21-16</inkml:trace>
  <inkml:trace contextRef="#ctx0" brushRef="#br0" timeOffset="-127204.42">21548 11578 0,'0'0'0,"21"0"0,0-21 16,0 0-16,0 21 15,-21-21-15,21 21 0,1-21 0,-1 21 16,-21-22-16,21 1 0,0 21 0,-21-21 15,0 0-15,0 0 16,-21 21 0,0 21-1,0 0-15,-1 0 0,-20 0 16,21 1-16,0-1 0,0 21 0,-1-21 16,1 0-16,21 1 0,0-1 0,0 0 15,0 0-15,0 0 0,0 0 16,21-21-16,1 0 15,-1 0-15,21 0 0,-21 0 0,22 0 16,-1 0-16,0 0 0,-21 0 16,22-21-16,-1 21 0</inkml:trace>
  <inkml:trace contextRef="#ctx0" brushRef="#br0" timeOffset="-126852.62">22056 11515 0,'0'-21'0,"0"42"0,0-64 0,0 22 16,0 0-16,0 0 15,21 21 1,0 0 0,0 0-16,0 0 15,0 21-15,1 0 0,-22 0 0,21 1 16,0-1-16,-21 0 0,0 0 0,0 0 16,0 0-16,0 22 0,0-22 15,0 0-15,0 0 0,0 0 16,-21 1-16,0-22 0,-1 0 15,22 21-15,-21-21 16,21-21 0,0-1-1,0 1-15,0 0 0,21 0 16,-21 0-16,22 0 0,-1-1 16,0-20-16,0 21 0,0 0 0,0 0 15,1-1-15,-1 22 0,0-21 0,0 21 16,0 0-16,0-21 15,1 21-15,-1 0 0,0 0 16,0 0-16</inkml:trace>
  <inkml:trace contextRef="#ctx0" brushRef="#br0" timeOffset="-126380.09">22669 11367 0,'0'0'0,"-21"0"47,0 0-47,21 21 0,-21 0 15,21 0-15,0 0 0,0 0 16,0 22-16,-21-22 0,21 0 0,0 0 16,0 22-16,0-22 0,0 0 0,0 0 15,0 0-15,0 0 16,0 1-16,0-1 16,-21-21 15,21-21-31,0-1 15,0 1-15,0 0 0,0-21 16,0 21-16,0-1 0,0 1 16,21-21-16,0 21 0,21 0 0,-21-22 15,1 22-15,20 0 0,0 0 0,-21 0 16,22-1-16,-22 22 0,21 0 16,-21 0-16,22 0 0,-22 22 0,0-1 15,0 0-15,0 0 0,1 0 16,-22 22-16,0-22 0,0 21 0,0-21 15,0 22-15,0-22 0,0 0 16,0 0-16,-22 0 0,22 0 0,-21-21 16,0 22-16,21-1 0,0 0 31,21-21-15,0 0-16,1-21 15,-1 21-15,21-21 0,-21-1 16,22 22-16</inkml:trace>
  <inkml:trace contextRef="#ctx0" brushRef="#br0" timeOffset="-125216.75">23580 11515 0,'0'-21'0,"0"42"0,0-64 0,0 22 16,0 0-16,0 0 16,-22 21-16,1-21 15,0 21-15,0 0 0,0 0 0,0 0 16,-1 21-16,1 0 0,0 0 15,-21 0-15,21 1 0,-1-1 0,1 21 16,0-21-16,21 0 0,0 1 16,0-1-16,0 21 0,0-21 0,0 0 15,0 1-15,21-22 16,0 0-16,1 0 16,-1 0-16,0 0 0,0 0 0,0 0 15,0 0-15,1-22 0,-1 1 16,0 0-16,-21 0 0,21 0 0,0 0 15,-21-1-15,0 1 0,21 0 0,-21 0 16,22 0-16,-22 0 0,-22 42 31,22 0-31,-21-21 0,21 21 16,0 0-16,0 0 0,0 1 16,0-1-16,0 0 0,0 0 0,0 0 15,0 0-15,21-21 16,1 22-16,20-22 15,-21 0-15,0 0 0,0 0 0,1 0 16,20 0-16,-21 0 0,0-22 0,0 22 16,-21-21-16,22 0 0,-1 0 0,-21 0 15,0 0-15,0-1 0,21 1 16,-21 0-16,0 0 0,0 0 0,0 0 16,-21 42 15,21 0-31,-21 0 0,-1 0 15,1 22-15,21-22 0,0 0 0,0 0 16,-21-21-16,21 21 0,-21 0 16,21 1-16,0-1 15,0-42 17,0-1-32,21 1 15,0 21-15,-21-21 0,21 0 0,1 0 16,-1 0-16,0-1 0,0 1 15,0 0-15,0 0 0,1 0 0,-1 21 16,0 0-16,0 0 0,0 0 0,0 0 16,-21 21-16,0 0 15,0 0-15,0 0 0,0 1 16,0-1-16,0 0 0,0 0 16,0 0-16,0 0 15,0 1-15,0-1 16,22-21-1,-22-21 1,21 21-16,-21-22 0,0 1 16,21 21-16,-21-21 0,21 0 0,0 0 15,0 0-15,-21-1 0,22 1 0,-1 0 16,0 0-16,-21 0 0,21 21 16,-21 21 15,0 0-31,0 0 0,0 0 0,0 1 15,0-1-15,0 0 0,0 0 16,0 0-16,0 0 0,0 1 0,0-1 16,21 0-16,0-21 15,1 0-15,-1 0 0,0 0 0,0 0 16,0 0-16,0 0 0,1 0 0,-1-21 16,0 0-16,0-1 0,0 1 15,0 0-15,1 0 0,-22 0 0,0 0 16,21-1-16,-21-20 0,0 21 0,0 0 15,0-22-15,0 22 0,0 0 16,-21 21 0,-1 0-16,1 21 0,0-21 0,0 21 15,21 1-15,0 20 0,-21-21 0,21 0 16,-21 0-16,21 22 0,0-22 16,0 0-16,0 0 0,0 0 0,0 1 15,0-1-15,21-21 0,0 21 0,0-21 16,0 0-16,0 21 0,1-21 15,-1 0-15,0 0 0,0 0 16,0 0-16,22-21 0,-22 21 0</inkml:trace>
  <inkml:trace contextRef="#ctx0" brushRef="#br0" timeOffset="-124940.17">25231 10901 0,'0'0'16,"-22"21"0,1 0-16,21 0 0,-21 1 15,0-1-15,21 21 0,-21 0 0,0 1 16,21-1-16,0 22 0,-22-22 0,22 21 16,-21-20-16,21 20 0,0-20 15,0-1-15,0 0 0,0-21 0,-21 22 16,21-22-16,0 0 0,0 0 15,0 0-15,0 1 0,0-44 47,0 1-47</inkml:trace>
  <inkml:trace contextRef="#ctx0" brushRef="#br0" timeOffset="-124307.53">24871 11388 0,'106'0'32,"-85"0"-32,21 0 0,0 0 15,1 0-15,-1 0 0,0 0 16,1 0-16,-1 0 0,0-21 0,1 21 16,-1-22-16,0 1 0,-20 0 0,-1 0 15,0 0-15,0 0 0,0-22 16,0 1-16,1 0 0,-22-1 0,0 1 15,21 21-15,-21-22 0,0 22 0,0 0 16,0 0-16,-21 21 31,-1 42-31,1-21 0,21 1 0,-21 20 16,0 0-16,0 1 16,21-1-16,-21 0 0,21 1 0,-22 20 15,22-21-15,-21 1 0,0-1 0,21 0 16,0 1-16,0-22 0,0 21 15,0-21-15,0 22 0,0-22 0,0 0 16,0 0-16,0 0 0,0-42 47,0 0-47,0 0 16,0 0-16,0 0 0,0-1 15,21-20-15,0 21 0,1 0 0,-1 0 16,0-1-16,21 1 0,-21 0 15,22 0-15,-22 0 0,21 21 16,-21 0-16,22 0 0,-1 0 0,-21 0 16,22 0-16,-22 0 0,0 0 0,0 21 15,-21 0-15,0 0 0,0 0 16,0 22-16,0-22 0,0 0 0,-21 0 16,0 0-16,-22 1 0,22-1 0,0 0 15,-21 0-15,21 0 0,-22-21 16,1 21-16,21-21 0,-22 0 0,22 0 15,-21 0-15,21 0 0,0 22 0,-1-22 16,1 0-16,42-22 31,22 22-31,-22 0 16</inkml:trace>
  <inkml:trace contextRef="#ctx0" brushRef="#br0" timeOffset="-124068.67">26522 11303 0,'0'0'0,"0"-42"32,21 42-17,-21-21-15,21 21 16,-21 21-1,21 0 1,-21 0 0,0 0-16,0 0 0,0 1 15</inkml:trace>
  <inkml:trace contextRef="#ctx0" brushRef="#br0" timeOffset="-123832.8">26585 11769 0,'0'0'0,"0"42"31,0-21-31,0 0 0,0 1 16,0-1-16,0 0 0,0 0 16,0 0-16,0 0 0,0 1 0,0-1 15,-21 0-15,0 21 0,0-21 16,-22 1-16,22-1 0,-21 0 0,-22 0 15,22 0-15,-21 0 0,-1-21 16,-21 22-16,1-1 0,-1-21 16,0 21-16,1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03:46:23.7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2582 3302 0,'0'0'0,"-21"0"0,0 0 0,0 0 15,21-21 1,-21 21-16,-1 0 0,1 0 16,0 0-1,0 21-15,0 0 16,21 0-16,0 1 16,0-1-16,0 0 0,0 0 15,21 0 1,21-21-16,-21 0 0,1 0 0,20 0 15,0 0-15,1 0 0,-1-21 16,0 21-16,1-21 0,-1 0 0,0 0 16,1-1-16,-22 1 0,21-21 15,-21 21-15,0 0 0,1-22 16,-1 22-16,-21-21 0,0 21 16,0-22-16</inkml:trace>
  <inkml:trace contextRef="#ctx0" brushRef="#br0" timeOffset="207.44">2984 2815 0,'0'-21'15,"-21"21"1,21 21 0,-21 22-16,0-22 0,21 21 15,-21 0-15,21 1 0,0-1 0,0 22 16,0-22-16,-21 43 16,-1-22-16,22 1 0,-21 20 0,21-20 15,21-1-15,-21 1 0,64 20 0,-64-20 0,-42 42 16,20 21-16,1-43 0,0-20 15,0 21-15,0-22 0,21 1 16,-21-1-16,-1-21 0,-41 43 0,-22 63 16,43-63-16</inkml:trace>
  <inkml:trace contextRef="#ctx0" brushRef="#br0" timeOffset="555.25">2625 5525 0,'42'0'15,"-21"0"-15,0 0 0,0 0 16,1-22-16,20 1 0,-21 0 0,0-21 15,22-1-15,20 1 0,-21-21 16,-20 41-16,-1-41 0,0-22 0,0 22 16,0-22-16,0 22 0,1-22 15,-22 0-15,0 1 0,0-1 0,0 21 16,0 1-16,0-1 0,-22-41 16,-41 62-16,21 1 0,-1-22 0,22 22 15,0-21-15,-21 20 0,20 22 0,-20-21 16,0 21-16,21-1 0,-22 1 15,22 0-15,0 21 0,21-21 16,0 0 0,21 21-1,0 0-15,0 0 0,1-21 16,20 21-16,-21 0 0,0 0 0,0 0 16,1 0-16,-22-22 15,21 22 1,0 0-16,0 0 0,0-21 0,0 0 15,1 0-15,-1 21 16</inkml:trace>
  <inkml:trace contextRef="#ctx0" brushRef="#br0" timeOffset="1595.19">2921 3852 0,'0'-21'15,"0"0"1,-21 42 46,21 0-62,-21 1 0,-1-1 16,22 0-16,-21 21 0,0 1 0,0-1 16,21 21-16,-21-20 0,0 20 15,-22 1-15,22-1 0,0 1 16,0-1-16,21 1 0,-21-1 0,-1-20 0,1 20 16,21 1-16,-21-22 15,21 0-15,0 22 0,0-43 0,0 21 16,0 1-16,0-22 0,0 0 15,0 0-15,21 0 0,0-21 0,1 0 16,-1 0-16,0 0 0,0 0 0,21-21 16,-20 0-16,-1 0 0,21-22 15,-21 1-15,22 0 0</inkml:trace>
  <inkml:trace contextRef="#ctx0" brushRef="#br0" timeOffset="1943.05">3365 3302 0,'0'0'0,"0"21"15,0 0 1,0 1-16,0-1 16,0 0-16,0 0 0,-21 21 15,21-20-15,-21-1 0,21 21 0,0-21 16,0 0-16,-21 22 0,21-22 16,-21 0-16,21 0 0,0 0 15,0-42 16,21 0-15,0 0-16,-21 0 0</inkml:trace>
  <inkml:trace contextRef="#ctx0" brushRef="#br0" timeOffset="2262.87">3492 3112 0,'0'0'0,"-21"0"31,0 0-31,0 21 16,21 0-16,0 0 31,21-21-31,0 0 0,0 0 16,1 0-16,-1 0 0,0-21 16,0 21-16,-21-21 0,21 0 0,-21-1 15,0 1 1,0 0-1,-21 21-15,0 0 0,0 0 16,0 0-16,-1 0 0,1 0 16,21 21-16,0 0 0,0 1 15,0-1-15,0 0 16,0 0-16,21 0 0,1 0 16,-1 1-16,0-22 0,0 21 15,0-21-15</inkml:trace>
  <inkml:trace contextRef="#ctx0" brushRef="#br0" timeOffset="2699.27">3916 3366 0,'-43'63'16,"22"-42"-1,21 0-15,-21 1 0,21-1 16,0 0-16,-21 0 0,21 0 0,-21 0 15,21 1-15,-21-1 0,21 0 16,0 0-16,-22 0 16,1-21 15,21-21-15,0 0-16,0 0 0,0 0 15,0-1-15,0 1 0,0 0 0,21 0 16,1 0-16,-1-22 0,21 22 15,-21-21-15,0 21 0,22 0 0,-22-1 16,21 22-16,-21 0 0,22 0 16,-22 0-16,0 0 0,21 0 0,-20 22 15,-1-1-15,0 0 0,-21 21 16,0-21-16,0 22 0,0-22 0,0 21 16,0-21-16,0 1 0,0 20 15,-21-21-15,0 0 0,21 0 16,0 1-16,-22-22 0,1 21 0,0-21 15,42 0 17</inkml:trace>
  <inkml:trace contextRef="#ctx0" brushRef="#br0" timeOffset="2832.21">4805 3387 0,'0'-64'16</inkml:trace>
  <inkml:trace contextRef="#ctx0" brushRef="#br0" timeOffset="3247.01">4487 3323 0,'0'21'15,"-21"1"-15,0-1 0,0 0 0,0 21 16,-1 1-16,1-22 0,0 21 0,0 0 15,21-20-15,0-1 0,0 21 16,0-21-16,0 0 0,0 1 0,21-1 16,0-21-16,0 0 15,1 0-15,-1 0 0,21 0 16,-21 0-16,22 0 0,-22-21 0,21 21 16,0-22-16,-20 1 0,20-21 15,0 21-15,1-22 0,-22 1 0,21 0 16,0-22-16,-20 1 0,20-1 15,-21 1-15,21-1 0,-20 1 0,-1 20 16,0-20-16,0-1 0,-21 22 0,0 0 16,0 21-16,0-1 0,0 1 15,0 42 1,-21 1-16,21-1 0,-21 0 16,0 21-16,-1 1 0,1-1 0,0 21 15,21-20-15,0 20 16,-21 1-16,21-22 0,0 22 0,0-22 15,0 0-15,0 22 0,0-43 0,0 21 16,0-21-16,21 22 0,0-22 16,-21 0-16,21-21 0,1 21 0,-1-21 15,0 0-15,21 0 0,-21 0 0,1 0 16,-1 0-16,0-21 0,0 0 16,0 0-16</inkml:trace>
  <inkml:trace contextRef="#ctx0" brushRef="#br0" timeOffset="3954.85">5821 3027 0,'-21'0'16,"-1"0"-1,22 21 1,0 0 0,0 43-1,22-43 1,-1-21-16,21-21 0,-21 0 15,22 21-15,-22-22 0,21 1 0,0 0 16,1 21-16,-1-21 0,-21 0 16,22 0-16,-1 21 0,-21-22 0,0 1 15,0 0-15,-21 0 0,0 0 0,0 0 16,0-1-16,-21 22 16,-21-21-16,0 21 0,20 0 0,1 0 15,-21 0-15,0 0 0,-1 21 16,1 1-16,-22-22 0,22 21 0,0 0 15,-1 21-15,22-21 0,0 1 0,0-1 16,0 0-16,21 21 16,0-21-16,0 1 0,0 20 0,0-21 15,0 0-15,21 0 0,0 1 16,0-1-16,22-21 0,-22 21 0,21-21 16,0 0-16,1 0 0,-22 0 0,21 0 15,1 0-15,-22 0 0,21 0 16,-21-21-16,0 0 0,-21-1 15,-21 22 1,0 0-16,0 0 0,-21 22 16,-22-22-16</inkml:trace>
  <inkml:trace contextRef="#ctx0" brushRef="#br0" timeOffset="4107.76">5651 3577 0,'22'64'31,"-22"-43"-31,21 0 0,0-21 0,0 21 15,0-21-15,0 0 0,1 0 0,-1 0 16,21 0-16,-21 0 0,22 0 16,-1 0-16,-21 0 0,21-21 0,1 0 15,-22 0-15,21 0 0,1-1 16,-1-20-16</inkml:trace>
  <inkml:trace contextRef="#ctx0" brushRef="#br0" timeOffset="4427.58">6921 2498 0,'0'0'0,"0"-21"0,64-43 15,-85 64 1,0 0-16,-1 0 0,1 0 16,0 42-16,0-20 0,21 20 0,0 0 15,-21 1-15,0 20 0,21-21 0,-22 22 16,22-22-16,0 22 0,-21-1 15,0-20-15,21 20 0,-21-21 0,21 22 16,-21-22-16,0 22 16,21-22-16,-22 0 0,22 1 0,0-1 15,0-21-15,0 22 0,-21-22 0,21 0 16,0 0-16,0 0 0,0 0 16,0 1-16,21-22 31,1-22-16</inkml:trace>
  <inkml:trace contextRef="#ctx0" brushRef="#br0" timeOffset="5491.33">5969 3281 0,'0'0'0,"0"-21"15,21 21-15,-21-21 16,0-1 0,-21 22 15,0 0-31,0 0 0,-22 0 16,22 22-16,0-1 0,-21 0 0,20 0 15,-20 0-15,21 22 0,0-22 16,21 21-16,0 0 0,0-20 0,0 20 15,0-21-15,0 0 0,0 0 0,0 22 16,21-43-16,0 21 0,0 0 16,22-21-16,-22 0 0,21 0 0,0 0 15,1 0-15,-1 0 0,0 0 16,1 0-16,-1 0 0,0-21 16</inkml:trace>
  <inkml:trace contextRef="#ctx0" brushRef="#br0" timeOffset="6043.3">6794 3366 0,'0'0'0,"22"0"16,-1 0-1,0-22-15,0 22 16,0 0-16,0-21 0,1 21 16,-1-21-16,0 21 15,0-21-15,0 0 0,0 21 0,1-21 16,-1-1-16,-21 1 0,0 0 16,-21 21-1,-1 0-15,-20 0 0,21 0 16,-21 0-16,-1 0 0,1 0 15,21 21-15,-22 0 0,1 22 0,21-22 16,0 0-16,0 21 0,-1 1 0,22-22 16,0 0-16,0 21 0,0-20 15,0-1-15,0 0 0,0 0 16,22 0-16,-1 0 0,0-21 16,0 22-16,21-22 0,-20 0 0,20 0 15,-21 0-15,21 0 0,1 0 0,-1 0 16,-21-22-16,22 22 0,-1-21 15,0 0-15</inkml:trace>
  <inkml:trace contextRef="#ctx0" brushRef="#br0" timeOffset="6755.52">7387 3239 0,'0'0'0,"0"21"46,-21 0-46,21 0 0,-21 0 16,21 22-16,0-22 0,0 0 16,0 0-16,0 0 0,0 0 0,0 1 15,0-1-15,0 0 0,0 0 16,0 0-16,0 0 0,0 1 31,-21-22-31,21-22 16,-22 1-1,22 0-15,0 0 0,0 0 16,0 0-16,0-1 0,0 1 0,0-21 16,0 0-16,22 20 0,-1-20 15,0 21-15,0 0 0,0-22 16,0 22-16,22 0 0,-22 0 0,21 21 16,-21 0-16,22 0 0,-1 0 15,-21 0-15,0 0 0,22 21 0,-22 0 16,0 0-16,0 1 0,0 20 0,1-21 15,-22 21-15,0-20 0,0 20 16,0-21-16,0 0 0,0 22 0,0-22 16,0 0-16,-22 0 0,1 0 15,0 0-15,21 1 0,-21-22 16,0 0-16,21-22 31,0 1-31,0 0 16,0 0-16,0 0 0,21 0 0,0-22 15,0 22-15,-21-21 0,43-1 16,-22 22-16,0-21 0,0 21 0,21-22 16,1 22-16,-22 0 0,21 0 15,1 0-15,-1 21 0,0 0 0,-21 0 16,22 0-16,-22 0 0,0 21 0,0 0 16,0 0-16,1 0 15,-22 1-15,0 20 0,0-21 0,0 21 16,0-20-16,0 20 0,-22-21 0,1 0 15,0 0-15,0 1 0,0-1 16,0 0-16,21 0 0,-22 0 16,22 0-16,-21-21 15,42 0 1,1 0-16,-1-21 16,-21 0-16,21 21 0</inkml:trace>
  <inkml:trace contextRef="#ctx0" brushRef="#br0" timeOffset="7119.33">8594 3260 0,'-22'0'32,"44"0"-17,-1 0-15,0-21 16,0 21-16,0-22 0,0 22 0,1-21 15,-1 21-15,0-21 0,-21 0 16,21 21-16,-21-21 0,0 0 16,-21 21-1,0 0-15,0 0 16,-1 21-16,-20 0 0,21 0 0,0 0 16,0 0-16,-22 22 15,43-1-15,-21-21 0,21 22 0,-21-22 16,21 21-16,0-21 0,0 0 0,0 1 15,0-1-15,0 0 0,21-21 16,0 21-16,0-21 0,1 0 0,20 0 16,-21 0-16,21 0 0,1 0 15,-1 0-15,0 0 0,1 0 0,-1-21 16,0 0-16,1 0 0,-22-1 0,21 1 16</inkml:trace>
  <inkml:trace contextRef="#ctx0" brushRef="#br0" timeOffset="7607.28">9207 3196 0,'0'0'0,"0"-21"0,0 0 0,0 0 16,0 42 15,-21 0-15,21 0-16,-21 22 0,21-22 0,0 0 16,0 21-16,0-21 0,0 22 15,0-22-15,-21 0 0,21 21 0,0-20 16,0-1-16,-21 0 0,21 0 0,0 0 15,0 0-15,0 1 16,-21-22 0,21-22-1,0 1-15,0 0 16,0 0-16,0-21 0,0 20 16,0-20-16,0 21 0,0-21 15,21-1-15,-21 22 0,21-21 0,0 21 16,0-22-16,0 22 0,22 0 0,-1 0 15,-21 0-15,22-1 0,-1 1 16,0 21-16,22 0 0,-22 0 0,-21 0 16,22 0-16,-22 21 0,0 1 15,0-1-15,-21 21 0,0-21 0,0 22 16,-21-22-16,21 21 0,-21 0 0,-22 1 16,22-22-16,0 21 15,0-21-15,21 22 0,-21-22 0,21 0 16,-21 0-16,-1 0 0,44-21 47,-1 0-47,-21-21 0,21 0 15,0 0-15,0 0 0,0-22 16,1 1-16</inkml:trace>
  <inkml:trace contextRef="#ctx0" brushRef="#br0" timeOffset="7963.72">10181 2582 0,'0'0'16,"0"-21"-16,-21 21 16,21 21-16,-21 1 15,0-1-15,-1 0 0,22 21 0,-21-21 16,0 22-16,21-1 0,-21 0 15,21 1-15,0-1 0,0 0 0,-21 22 16,21-22-16,-21 1 0,21 20 16,0-21-16,0 22 0,0-22 15,0 1-15,0-1 0,0 0 0,0-21 16,0 22-16,0-22 0,0 0 16,0 0-16,21 0 0,0-21 0,0 0 15,-21 22-15,21-22 0,0 0 0,1 0 16,-1 0-16,0 0 0,0-22 15,0 1-15,0 0 0,1 0 0,-1 0 16,0 0-16,0-1 0,0 1 0,0 0 16,1-21-16,-22 21 0,0-1 15</inkml:trace>
  <inkml:trace contextRef="#ctx0" brushRef="#br0" timeOffset="8219.03">9991 3048 0,'0'0'0,"-22"0"0,-20-21 32,63 0-17,0 21-15,22 0 0,-22 0 16,21 0-16,1-21 0,-1 21 16,0 0-16,1 0 0,-1 0 0,0-22 15,1 22-15,-1 0 0,0 0 16,-21-21-16,22 21 0,-22 0 15,0 0-15,0 0 0,0 0 0,-42-21 32,0 21-17,-21 0-15,-1 0 0</inkml:trace>
  <inkml:trace contextRef="#ctx0" brushRef="#br0" timeOffset="15948.42">17441 3006 0,'0'0'0,"21"0"47,-21-21-47,22 21 0,-1-22 16,0 22-16,-21-21 0,21 0 15,-21 0-15,0 0 0,0 0 16,0-1-16,0 1 0,0 0 0,-21 0 15,0 21-15,0-21 0,-1 0 16,-20-1-16,21 22 0,-21 0 0,-1 0 16,1 0-16,0 0 0,-1 0 15,-20 22-15,20-1 0,1 0 0,0 0 16,-1 0-16,1 22 0,0-22 16,21 0-16,-1 21 0,1-21 0,21 22 15,-21-22-15,21 21 0,0-21 0,0 1 16,0-1-16,0 0 0,21 0 15,0 0-15,22-21 0,-22 21 0,0-21 16,21 0-16,-20 0 16,20 0-16,0 0 0,1-21 0,-1 0 15,0 0-15,1 0 0,-1 0 16,0-1-16,-21 1 0,22-21 0,-22 21 16,0-22-16,0 1 0,0 21 0,1-21 15,-22 20-15,21 1 0,-21 0 16,0 0-16,-21 21 31,-1 21-31,22 0 0,0 0 16,-21 1-16,0 20 0,21-21 15,0 0-15,-21 22 0,21-22 0,0 0 16,0 21-16,0-21 0,0 1 16,0-1-16,21 0 0,0 0 15,0 0-15,1-21 0,83 21 16,-62-21-1,-22 0-15,21-21 0,-21 21 0,22-21 16,-22 0-16,21 0 0,-21 0 16,1-22-16,-1 22 0,-21-21 0,21 21 15,-21-22-15,0-20 0,0 20 16,0 1-16,0-21 0,0 20 0,0-20 16,-21 20-16,0 1 0,-1-21 0,1 20 15,-21 22-15,0-21 0,-1 21 16,1-22-16,0 22 0,-22 21 15,22-21-15,-22 21 0,1-21 16,-1 21-16,22 0 0,-22 0 0,22 21 16,-21 0-16,20 0 0,-20 0 15,20 22-15,-20-1 0,21 0 0,-22 1 16,22-1-16,-22 0 0,22 22 0,0-22 16,-1 1-16,1-1 0,0 21 15,20-20-15,1-1 0,0 22 0,0-22 16,21 21-16,0 1 0,0-1 15,0-20-15,0 20 0,21-20 0,0 20 16,0-21-16,1 1 0,20-1 16,-21 0-16,21-20 0,1 20 15,-1-21-15,0 0 0,1 0 0,-1-21 16,22 0-16,-22 0 0,21 0 16,1 0-16,-1 0 0,22 0 0,-21 0 15,-1 0-15,1-21 0,-22 0 16,21 21-16,-20-21 0,-1 0 0,0 21 15,-20-21-15,20-1 0,-21 1 0,0 0 16,22 0-16,-22-21 0,0 20 16</inkml:trace>
  <inkml:trace contextRef="#ctx0" brushRef="#br0" timeOffset="16275.3">18288 2582 0,'0'-42'0,"0"84"0,0-105 16,0 42-16,0-22 0,0 22 16,0 0-16,0 0 0,0 42 31,0 0-31,0 0 0,21 22 16,-21-22-16,0 21 15,0 22-15,0-22 0,0 22 0,0-22 16,0 21-16,0 1 0,0-22 0,0 22 15,0-1-15,0-20 0,0-1 16,0 21-16,0-20 0,0-22 0,0 21 16,-21-21-16,21 1 0,0-1 15,0 0-15,0-42 32,21 0-32,0-1 0,-21-20 15,21 21-15,1-21 0,-1-1 16</inkml:trace>
  <inkml:trace contextRef="#ctx0" brushRef="#br0" timeOffset="16539.15">18457 2625 0,'0'0'0,"0"-21"0,0-1 0,-21 1 16,0 0-16,21 0 0,0 0 0,0 0 15,0-1-15,0 1 16,21 0-16,0 21 0,22-21 0,-22 21 15,21 0-15,0 0 0,1 0 16,-1 0-16,-21 0 0,22 0 0,-1 0 16,-21 0-16,21 0 0,-20 0 15,-1 0-15,21 0 0,-21 0 16,0 0-16,-21 21 16,0 0-1,-21 0-15,0 1 0,0-22 16,-21 21-16,20 0 0,-20 0 15</inkml:trace>
  <inkml:trace contextRef="#ctx0" brushRef="#br0" timeOffset="16727.93">18351 3006 0,'0'0'0,"0"21"31,22-21-16,-1 0-15,21-21 16,-21 21-16,0 0 0,1 0 0,20-21 16,-21 21-16,21 0 0,-20-22 15,-1 22-15,0 0 0,0 0 0,0-21 16</inkml:trace>
  <inkml:trace contextRef="#ctx0" brushRef="#br0" timeOffset="16975.8">18944 2942 0,'0'21'31,"0"1"-15,0-1-16,0 0 0,0 21 16,0-21-16,0 1 0,-21 20 15,21-21-15,0 21 0,-21-20 0,21 20 16,0-21-16,0 0 0,0 0 15,0 1-15,0-1 0,0 0 16,0-42 15,0 0-31,21-1 0</inkml:trace>
  <inkml:trace contextRef="#ctx0" brushRef="#br0" timeOffset="17291.25">19050 2709 0,'0'0'0,"-21"0"16,0 0-1,42 0 32,0 0-47,0 0 0,0 0 16,-21-21-16,0 0 15,0 0 1,0 0 0,-21 21-16,0 0 0,0 0 15,0 0-15,21 21 0,0 0 16,-22-21-16,22 21 0,-21 0 16,21 1-16,0-1 0,0 0 0,0 0 15,0 0-15,0 0 16,21 1-16,1-22 0,-1 21 15</inkml:trace>
  <inkml:trace contextRef="#ctx0" brushRef="#br0" timeOffset="17787.54">19325 2900 0,'-21'0'15,"0"21"-15,0-21 16,21 21-16,0 0 0,-22-21 0,1 22 15,21-1-15,-21 0 0,21 0 16,0 0-16,0 0 0,-21 22 0,21-22 16,-21 0-16,21 0 0,0 0 15,0 1-15,0-1 0,0 0 16,0 0-16,0 0 16,0-42 15,0 0-31,0 0 15,0 0-15,0-22 16,0 22-16,0 0 0,21-21 0,0 20 16,0-20-16,-21 0 0,43 21 15,-22-22-15,0 22 0,21-21 0,1 21 16,-1-1-16,0 1 0,1 21 16,-1 0-16,0 0 0,1 0 0,-22 0 15,21 0-15,-21 21 0,22 1 16,-22-1-16,0 0 0,-21 21 15,0-21-15,0 22 0,0-22 0,0 21 16,0-21-16,-21 22 0,21-22 16,-21 0-16,-1 21 0,1-20 0,21-1 15,-21-21-15,0 21 0,0 0 0,21 0 32,21-42-17,-21 0 1,21 21-16,21-21 0,-20 0 0</inkml:trace>
  <inkml:trace contextRef="#ctx0" brushRef="#br0" timeOffset="18363.21">20489 2900 0,'0'0'0,"0"-21"0,0 0 16,-21-1-16,0 1 0,0 21 15,0-21-15,-1 21 0,-20 0 0,21 0 16,-21 0-16,20 0 0,-20 0 16,0 21-16,21 0 0,-22 1 0,22-1 15,-21 21-15,21-21 0,-1 22 16,1-1-16,21-21 0,0 21 0,0 1 16,0-22-16,0 21 0,0-21 15,0 22-15,21-22 0,1 0 16,-1 0-16,0 0 0,0 1 0,21-22 15,-20 0-15,20 0 0,-21 0 16,21 0-16,-20 0 0,20 0 0,0 0 16,-21-22-16,1 1 0,20 0 0,-21-21 15,0-1-15,22 22 0,-22-42 16,0 20-16,0 1 0,0-21 0,0-1 16,1 1-16,-1-1 0,-21 1 15,0-1-15,21 1 0,-21-1 16,0 22-16,0-1 0,0 22 15,0 0-15,0 0 0,0 0 0,0 42 32,0 0-32,-21 0 0,21 22 0,0-1 15,0 0-15,-21 22 0,21-1 16,0-20-16,0 20 0,0-21 0,-22 22 16,22-22-16,0 22 0,0-22 0,0 0 15,0 1-15,0-1 0,0-21 16,22 22-16,-1-22 0,-21 21 0,0-21 15,21 0-15,0 1 0,0-22 16,-21 21-16,21-21 0,1 0 0,-1 0 16,0 0-16,0 0 15,-21-21-15,21-1 0,0 1 16,1 0-16,-1 0 0,21-21 0</inkml:trace>
  <inkml:trace contextRef="#ctx0" brushRef="#br0" timeOffset="18595.82">21315 2646 0,'0'0'16,"0"-21"-16,0-22 0,0 22 0,-21 21 31,-1 21-15,22 22-16,0-22 0,-21 21 16,21 1-16,-21-1 0,0 0 0,21 1 15,0-1-15,0 0 0,-21 1 0,21-1 16,-21 0-16,21 1 0,0-1 15,0 0-15,0-21 0,0 1 0,0 20 16,0-21-16,0 0 16,0 0-16,21-21 0,0 0 15,0 0-15</inkml:trace>
  <inkml:trace contextRef="#ctx0" brushRef="#br0" timeOffset="19183.48">21294 2794 0,'0'-21'0,"0"42"0,-22-84 16,22 41-16,-21 1 0,21 0 15,0 0-15,0 0 0,0-22 0,0 22 16,0 0-16,21 0 16,1 0-16,-1 21 0,0 0 0,21-21 15,-21 21-15,22 0 0,-1 0 16,0 0-16,1 0 0,-1 21 0,0 0 15,1 0-15,-22 0 0,21 0 16,-42 22-16,0-22 0,0 21 16,0-21-16,0 22 0,-21-1 15,0-21-15,-21 0 0,-1 1 0,1 20 16,0-42-16,-1 21 0,1 0 0,0-21 16,20 0-16,-20 21 0,21-21 15,0 0-15,0 0 0,42 0 31,0 0-31,0-21 0,0 21 16,22 0-16,-22 0 0,0 0 16,21 0-16,1 0 0,-22 0 0,21 0 15,0 0-15,-20 0 0,20 0 0,0 21 16,-21 1-16,1-1 16,20-21-16,-21 21 0,0 0 0,0 0 15,-21 0-15,0 22 0,0-22 16,0 0-16,0 0 0,-21 0 0,0 22 15,0-22-15,0 0 0,-22-21 0,22 21 16,-21 0-16,0 1 0,-1-22 16,1 21-16,0-21 0,-1 0 0,1 0 15,21 0-15,0 0 0,-1 0 16,1 0-16,0 0 16,42 0-1,0-21 1,1 21-16,-1 0 0,0-22 15,0 1-15,21 21 0,-20-21 16,20 21-16</inkml:trace>
  <inkml:trace contextRef="#ctx0" brushRef="#br0" timeOffset="20011.59">22183 3006 0,'0'-21'0,"0"42"0,21-64 0,0 43 15,-21-21-15,21 21 0,-21-21 16,0 42 15,0 0-31,0 1 0,0-1 16,0 0-16,-21 0 0,21 0 15,0 0-15,0 1 0,0-1 0,0 0 16,0 0-16,0 0 0,0 0 0,0 1 16,21-1-16,0 0 0,0 0 15,1-21-15,-1 21 0,0-21 0,21 0 16,-21 0-16,22 0 0,-22 0 15,21 0-15,1 0 0,-22-21 0,0 0 16,21 21-16,-21-21 0,1 0 16,20-22-16,-21 22 0,0 0 0,0 0 15,1 0-15,-1-1 0,0 1 16,-21 0-16,0 0 16,0 0-16,0 42 46,-21 0-30,21 0-16,0 0 0,-21 1 16,21-1-16,-22 21 0,1-21 0,21 22 15,0-1-15,-21 0 0,21 1 16,-21-1-16,21 0 0,0 1 0,-21 20 16,21-21-16,0 1 15,0 20-15,0-20 0,0 20 0,0 1 16,0-22-16,-21 21 0,21 1 0,0-1 15,0-20-15,0 20 0,-22-20 16,22 20-16,0-21 0,-21 1 0,21-1 16,0 0-16,-21 1 0,21-1 0,0-21 15,0 22-15,0-22 0,-21 0 16,21 0-16,-21 0 0,21 0 0,-21-21 16,-1 0-16,1 0 15,0 0-15,0 0 0,0 0 16,0-21-16,-1 0 0,1 0 0,0 0 15,0-22-15,0 22 0,0 0 16,21-21-16,-22-1 0,22 1 16,0 0-16,0-1 0,0 1 0,0-21 15,0 20-15,0-20 0,22-1 16,-1 22-16,21-22 0,-21 22 0,22-21 16,-22 20-16,21-20 0,0 20 0,1 1 15,-1 0-15,0-1 0,1 1 16,-1 21-16,0 0 0,1-22 0,-1 22 15,-21 0-15,0 21 0,22-21 16,-22 21-16,0-21 16,0 21-16,0 0 0,1 0 15,-44 0 32</inkml:trace>
  <inkml:trace contextRef="#ctx0" brushRef="#br0" timeOffset="21043.56">12382 2455 0,'0'0'0,"0"-21"0,22 0 0,-1 0 16,0 0-16,0 0 15,0-1-15,0 22 0,1-21 0,-1 0 16,0 21-16,-21-21 0,21 21 16,0-21-16,-21 0 0,0-1 15,21 22-15,-21-21 16,-21 21 31,0 0-47,21 21 15,0 1-15,0-1 16,-21 0-16,21 0 0,-21 0 0,21 22 16,0-1-16,0 0 0,-21 1 15,-1 20-15,22 1 0,-21-22 0,21 21 16,-21 1-16,21-1 0,0 1 0,0-1 16,0 1-16,0 21 0,0-1 15,0-20-15,0 20 0,0 1 0,0 0 16,0-1-16,0-20 0,0 21 0,0-1 15,0 1-15,0 0 0,0-1 16,0 1-16,0 0 0,0-1 16,0 1-16,0 0 0,0-1 0,0 1 15,0 21-15,0-22 0,0 22 16,0-21-16,0 21 0,0 0 0,-21-22 16,21 22-16,0 0 0,0 0 0,-21 0 15,21-1-15,0-20 0,0 21 16,-21 0-16,21 0 0,-22-1 0,1 1 15,21 0-15,0 0 0,0-21 0,-21 20 16,0 1-16,21-21 0,-21 21 16,21-22-16,0 1 0,-21 0 0,-1-1 15,22-20-15,-21-1 0,21 22 0,0-43 16,0 22-16,0-22 0,0 1 16,0-1-16,0 0 0,0-21 15,0 1-15,0-1 0,0-42 31,0-1-31</inkml:trace>
  <inkml:trace contextRef="#ctx0" brushRef="#br0" timeOffset="21203.46">12277 7641 0,'0'0'0,"-22"0"47,1 0-47</inkml:trace>
  <inkml:trace contextRef="#ctx0" brushRef="#br0" timeOffset="25339.23">2773 4212 0,'0'0'16,"-21"0"-16,-1 0 0,1 0 0,-21 0 0,21 0 15,0 0-15,-22 21 16,22-21-16,0 0 0,-21 0 0,20 0 16,1 22-16,0-22 0,0 0 15,-21 0-15,20 0 0,1 21 0,0-21 16,0 0-16,0 0 16,42 21 30,0-21-46,21 0 16,1 0-16,-1 0 0,0 0 0,22 0 16,63 0-16,-64 0 15,1 0-15,21 0 0,-22 0 16,22 0-16,-1 0 0,22 0 16,0 0-16,0 0 0,0 0 0,21 0 15,-21 0-15,-1 0 0,22 0 0,-21 0 16,21 0-16,0 0 0,0 0 15,0 0-15,0 0 0,0 0 0,0 21 16,0-21-16,0 0 0,0 0 16,21 0-16,-21 0 0,0 0 0,22 0 15,-22 0-15,-22 0 0,22 0 16,0 0-16,0 0 0,0 0 0,-21 0 16,21 0-16,-21 0 0,21 0 0,-21 0 15,21 0-15,-21 0 16,21 0-16,-21 0 0,21 0 0,-22 0 15,1 0-15,-21 0 0,0 0 16,-1 0-16,-20-21 0,20 21 0,-20 0 16,-22 0-16,22 0 0,-1 0 0,-20-21 15,-1 21-15,0 0 0,1 0 16,-1 0-16,-21 0 0,0 0 0,22 0 16,-22 0-16,0 0 0,0 0 15,0-21-15,-42-1 78</inkml:trace>
  <inkml:trace contextRef="#ctx0" brushRef="#br0" timeOffset="26540.95">16404 4191 0,'0'0'16,"-21"0"-16,0 0 0,0 0 0,-1 0 15,1 0-15,0 0 0,0-21 16,0 21-16,0 0 0,-1 0 0,1 0 16,0 0-16,42 0 46,0 0-30,1 0-16,-1 0 0,21 0 16,-21 0-16,22 0 0,-1 0 0,0 0 15,22 0-15,-22 0 0,22 0 16,-22 0-16,21 0 0,1 0 0,-1 0 16,22 0-16,0 0 0,-22 0 15,43 0-15,-21 0 0,-1 0 0,22 0 16,-21 0-16,21 0 15,-22 0-15,1 0 0,0 0 0,-1 0 16,22 0-16,-21 0 0,21 0 0,0 0 16,-22 0-16,22 0 0,0 0 15,0 0-15,-22 21 0,22-21 0,0 0 16,0 0-16,0 0 0,0 0 16,21 0-16,-22 0 0,-20 0 0,21 0 15,0 21-15,-22-21 0,1 0 16,21 0-16,-21 0 0,20 21 0,1 1 15,0-22-15,-21 0 0,21 21 16,-1-21-16,-20 0 0,0 0 16,-1 0-16,1 0 0,-21 0 15,20 0-15,-20 0 0,-1 0 0,1 0 16,-1 0-16,1 0 0,-1 0 16,1-21-16,-1 21 0,-20 0 0,20 0 15,-21-22-15,1 22 0,-22 0 16,21 0-16,-21 0 0,1 0 0,-1 0 15,0 0-15,0-21 16,-42 21 78,0 0-94,-22-21 15</inkml:trace>
  <inkml:trace contextRef="#ctx0" brushRef="#br0" timeOffset="32400.33">1122 6350 0,'-21'0'16,"-1"0"-1,1 0-15,0 0 16,0 0-16,0 0 0,0 0 15,-1 0-15,1 0 0,0 0 16,0 0-16,0 0 0,0 0 16,42 0 46,0 0-62,0 0 0</inkml:trace>
  <inkml:trace contextRef="#ctx0" brushRef="#br0" timeOffset="32599.41">1291 6329 0,'21'0'0,"22"0"16,-1 0-16,21 0 0,-20 0 0,20 0 16,1 0-16,-1 0 0,1 0 0,-22 0 15,22-21-15,-22 21 0,21 0 16,-20 0-16,-1 0 0,0 0 0,1 0 16,-1 0-16,0 0 15,-20 0-15,-1 0 0,0 0 0,0 0 16,0 0-16,-21-21 47,-21-1-32</inkml:trace>
  <inkml:trace contextRef="#ctx0" brushRef="#br0" timeOffset="32748.33">2074 5990 0,'0'0'0,"-21"0"0</inkml:trace>
  <inkml:trace contextRef="#ctx0" brushRef="#br0" timeOffset="32791.3">1841 6096 0,'0'-21'0,"0"42"0</inkml:trace>
  <inkml:trace contextRef="#ctx0" brushRef="#br0" timeOffset="32824.28">2011 8382 0,'0'0'0,"0"-402"16</inkml:trace>
  <inkml:trace contextRef="#ctx0" brushRef="#br0" timeOffset="33187.08">2180 6160 0,'21'0'16,"85"21"0,-64-21-16,1 0 0,-1 21 15,0-21-15,1 0 0,-1 0 0,0 0 16,1 0-16,-22 21 0,21-21 0,-21 0 15,1 0-15,-1 0 0,0 0 16,0 0-16,-42 0 47,0 0-47,0 0 0,-1 21 0,1-21 16,0 0-16,0 21 0,0 1 15,0-22-15,-22 0 0,22 21 0,-21-21 16,-1 21-16,1 0 15,21 0-15,-21 0 0,-1 1 0,22-1 16,-21 0-16,21 0 0,-1 0 0,1-21 16,42 21-16,-42 1 15,0-1-15,0-21 0,0 0 0,21 21 16,-21-21-16,21 21 16,0-42 30,0 0-30</inkml:trace>
  <inkml:trace contextRef="#ctx0" brushRef="#br0" timeOffset="34663.26">2117 6011 0,'-22'0'0,"1"0"31,0 0 1,21 22 15,21-1-32,0-21-15,1 21 0,-1-21 16,0 21-16,0-21 0,21 21 15,-20-21-15,20 21 0,-21-21 0,21 0 16,1 22-16,-22-22 0,21 0 16,1 21-16,-22 0 0,21-21 15,-21 0-15,22 0 0,-22 21 0,0-21 16,0 0-16,0 0 0,0 0 16,1 0-16,-1 0 0,0 0 15,-42 0 32,0 0-31,-1 0-16,1 0 0,0 0 0,0 0 15,0 21 1,0-21-16,-1 0 0,-20 21 0,21-21 0,0 22 16,0-1-16,-22-21 15,22 21-15,-21 0 0,21 0 0,-22 0 16,22 1-16,-21-1 0,21 0 15,-1 0-15,1 0 0,0 0 0,0 1 16,0-1-16,0-21 0,-1 21 0,22 0 16,-21-21-16,21 21 0,0 0 15,-21-21-15,21-21 63,0 0-63</inkml:trace>
  <inkml:trace contextRef="#ctx0" brushRef="#br0" timeOffset="35379.41">974 6350 0,'-22'0'32,"44"0"-1,-1 0-31,0 0 15,0 0-15,0 0 0,0 0 16,22 0-16,-1 0 0,0 0 16,1 0-16,-1-21 0,22 21 0,-1 0 15,-21 0-15,22 0 0,-1 0 16,-20-21-16,20 21 0,-20 0 0,20 0 16,-21 0-16,1 0 0,20-21 0,-20 21 15,-1 0-15,0 0 0,-21 0 16,22 0-16,-22 0 0,0 0 0,0 0 15,0 0-15,1 0 16,-22-22 47</inkml:trace>
  <inkml:trace contextRef="#ctx0" brushRef="#br0" timeOffset="36939.28">3768 6054 0,'-64'0'16,"64"21"-1,0 0-15,0 0 16,21-21-1,-21 21 1,21-21-16,1 0 0,-1 0 16,0 0-16,0 0 0,0 0 15,0 0-15,1-21 0,20 21 0,-21-21 16,0 0-16,0 21 0,22-21 0,-22 0 16,0-1-16,21 22 0,-20-21 15,-1 0-15,0 0 0,0 0 16,0 0-16,0-22 0,1 22 0,-22 0 15,21 0-15,-21 0 0,0-1 16,0 1-16,0 0 0,0 0 0,0 0 16,0 0-16,0-1 15,0 1-15,-21 21 0,21-21 16,-22 21-16,1 0 0,0 0 16,0 0-16,0 21 15,21 0-15,0 1 0,-21-1 16,21 0-16,-22 0 0,22 21 15,-21-20-15,21 20 0,0-21 0,0 21 16,0-20-16,0 20 0,0 0 16,-21-21-16,21 22 0,0-1 15,0 0-15,0-20 0,-21 20 0,21 0 16,-21 1-16,21 20 0,0-21 16,0 22-16,-21-22 0,21 22 0,-22-22 15,22 22-15,-21-1 0,21-21 0,0 22 16,0-22-16,-21 22 0,21-22 15,0 22-15,-21-22 0,21 0 0,0 1 16,0-22-16,0 21 0,0-21 0,0 0 16,0 1-16,21-22 0,0 21 15,0-21-15,1 0 16,-1 0-16,0 0 0,0-21 0,0-1 16,0 1-16,1 0 0,-1 0 0,0-21 15,21 20-15,-21 1 0,1-21 16,-1 0-16,21 20 0,-21-20 0,-21 0 15,0-1-15,21 1 0,-21 0 0,0-1 16,0 1-16,-21 0 0,0-1 16,0 22-16,0-21 0,-22 0 0,22 20 15,-21 1-15,21 0 0,-22 0 0,22 0 16,-21 21-16,21-21 0,0 21 16,-1 0-16,1 0 0,0 0 15,0-22-15,42 1 31,0 21-31,0 0 16,1-21-16,20 0 0,-21 21 16,0-21-16,22 0 0,-1 21 0,0-22 15,1 1-15,-1 0 0,21 0 0,-20 0 16,-1 0-16,0-1 0,-20 1 16,20 0-16,-21 0 0,0 0 0,0 0 15,-21-1-15,22 1 16,-22 42 15,-22 1-31,22-1 16,0 0-16,0 0 0,0 0 15,0 0-15,0 1 0,-21-1 0,21 0 16,0 0-16,0 0 0,0 0 16,0 1-16,0-44 46,0 1-30,0 0-16,0 0 0</inkml:trace>
  <inkml:trace contextRef="#ctx0" brushRef="#br0" timeOffset="37135.17">4720 5800 0,'-21'0'31,"0"0"-31,0 0 16,21 21 15,21 0-15,0-21-16,0 0 0,0 21 15</inkml:trace>
  <inkml:trace contextRef="#ctx0" brushRef="#br0" timeOffset="37602.9">5038 5990 0,'0'21'16,"-43"43"-1,43-43 1,0 0-16,0 0 0,-21 1 15,21-1-15,0 0 16,0 0-16,0 0 16,0 0-16,0 1 15,0-44 32,0 1-47,0 0 16,0 0-16,0 0 0,21 0 15,-21-1-15,21 1 0,1 0 16,-1 0-16,0 0 0,0 0 0,0-1 16,0 1-16,1 0 0,-1 21 15,21 0-15,-21-21 0,0 21 16,1 0-16,20 0 0,-21 0 0,0 21 16,0 0-16,1-21 0,-1 21 15,-21 1-15,0 20 0,0-21 0,21 0 16,-21 0-16,0 1 0,0-1 0,0 0 15,-21 0-15,21 0 16,0 0-16,-21-21 0,-1 0 16</inkml:trace>
  <inkml:trace contextRef="#ctx0" brushRef="#br0" timeOffset="38195.56">6117 5927 0,'0'0'16,"0"-21"-16,0-1 16,0 1-16,-21 21 0,0-21 0,0 21 15,-1 0-15,1-21 0,0 21 0,0 0 16,0 0-16,-22 0 0,22 0 15,0 21-15,0 0 0,-21-21 0,20 21 16,-20 1-16,21 20 0,0-21 16,0 0-16,-1 0 0,1 22 15,21-22-15,0 0 0,0 0 0,0 0 16,0 1-16,0-1 0,0 0 0,21 0 16,1 0-16,-1-21 15,0 0-15,0 0 0,0 0 0,22 0 16,-22 0-16,0 0 0,0 0 0,21 0 15,-20-21-15,-1 21 0,0-21 0,0 0 16,21 0-16,-20-1 0,-1 1 16,0-21-16,0 21 0,0-22 0,0 1 15,1 0-15,-1-1 0,0 1 16,-21 0-16,21-22 0,0 22 16,0 0-16,-21-1 0,0 1 0,0 21 15,22-22-15,-22 22 0,0 0 0,0 0 16,0 0-16,-22 21 15,22 21 1,-21 0-16,21 21 16,-21-20-16,21 20 0,0 0 0,0 1 15,-21 20-15,21-21 0,-21 1 0,21-1 16,-21 22-16,21-22 0,0-21 16,0 21-16,0 1 0,0-22 0,0 0 15,0 21-15,0-20 0,21-22 0,0 21 16,0 0-16,0-21 0,0 0 15,1 0-15,-1 0 0,0 0 16,0 0-16,21 0 0,-20-21 0,20 0 16</inkml:trace>
  <inkml:trace contextRef="#ctx0" brushRef="#br0" timeOffset="39043.44">7048 5588 0,'22'0'47,"-1"0"-47,0 0 16,0 0-16,0 0 0,22 0 15,-22 0-15,21-21 0,-21 21 0,22 0 16,-22-21-16,21 21 0,-21-21 0,22 21 16,-22-22-16,0 22 15,-21-21-15,0 0 0,0 0 16,0 0-16,0 0 0,0-1 0,-21 22 15,0 0-15,-1-21 16,-20 21-16,21 0 0,0 0 0,-22 0 16,22 0-16,0 21 0,-21 1 0,21-22 15,-22 21-15,22 0 0,0 0 16,0 0-16,0 22 0,-1-22 0,22 0 16,0 0-16,0 0 0,0 0 0,0 1 15,22-1-15,-1-21 16,0 0-16,0 0 0,0 21 0,0-21 15,1 0-15,20 0 0,-21 0 0,21 0 16,-20 0-16,-1 0 16,0 0-16,0 0 0,0-21 0,-42 21 31,-21 0-15,21 0-16,-1 21 0,-20-21 0,21 21 15,-21 0-15,20 0 0,-20 1 16,0-1-16,21 21 0,-1-21 0,1 0 15,21 1-15,0-1 0,-21 21 0,0-21 16,21 0-16,0 1 0,0-1 0,0 0 16,0 0-16,21-21 0,0 21 15,0-21-15,1 0 0,-1 0 16,21 0-16,0 0 0,-20 0 0,20 0 0,0 0 16,1-21-16,-22 0 15,21 21-15,0-21 0,1 0 0,-22-1 16,0 1-16,0 0 0,22-21 0,-22 21 15,0-22-15</inkml:trace>
  <inkml:trace contextRef="#ctx0" brushRef="#br0" timeOffset="39339.26">7937 5271 0,'0'0'0,"0"-22"0,-21 22 47,21 22-47,-21-1 0,21 0 0,-21 0 16,21 0-16,0 22 0,-21-22 15,21 21-15,-21 0 0,-1 1 0,22-1 16,-21 0-16,21 1 0,0-1 0,0 0 16,-21 1-16,21-1 0,0-21 15,-21 22-15,21-22 0,0 0 0,0 0 16,0 0-16,0 0 0,0 1 15,21-22 1,0 0-16,0-22 16,1 1-16,-1 21 15,0-21-15</inkml:trace>
  <inkml:trace contextRef="#ctx0" brushRef="#br0" timeOffset="39731.33">8086 5757 0,'0'22'16,"21"-22"31,0 0-47,0 0 15,0-22-15,0 22 0,1-21 16,-1 21-16,0-21 0,0 0 0,0 21 15,0-21-15,1 21 0,-22-21 0,0-1 32,-22 22-17,1 0-15,0 0 0,0 0 0,0 0 16,0 0-16,-1 22 0,22-1 0,-21-21 16,0 21-16,0 0 0,21 0 15,0 22-15,0-22 0,0 0 0,-21 0 16,21 0-16,0 0 0,0 1 15,0-1-15,0 0 16,21-21-16,0 0 0,0 21 0,0-21 16,1 0-16,-1 0 0,0 0 15,0 0-15,21-21 0,-20 21 16,-1-21-16</inkml:trace>
  <inkml:trace contextRef="#ctx0" brushRef="#br0" timeOffset="40450.93">8657 5652 0,'0'0'0,"-21"0"31,0 0-31,21 21 0,-21 0 16,21 0-16,0 0 0,0 0 0,-22 1 16,22-1-16,0 0 0,-21 0 15,21 0-15,0 0 0,0 1 0,0-1 16,0 0-16,0 0 0,0 0 15,0 0 1,0-42 15,0 0-31,0 0 16,0 0-16,0 0 0,0-1 0,0 1 16,0 0-16,0 0 0,0-21 15,21 20-15,1 1 0,-1-21 0,-21 21 16,21 0-16,21-1 0,-21 1 15,1 0-15,-1 0 0,0 21 0,21 0 16,-21 0-16,1 0 0,-1 0 0,0 0 16,21 0-16,-42 21 0,21 0 15,1 0-15,-1 1 0,-21 20 0,0-21 16,21 0-16,-21 22 0,0-22 0,0 21 16,0-21-16,0 0 15,0 1-15,0-1 0,0 0 0,0 0 16,0 0-16,0 0 0,-21-21 31,0 0-15,21-21-16,0 0 15,0 0-15,0 0 0,0 0 0,0-1 16,0 1-16,0 0 0,21 0 16,-21-21-16,21 20 0,21 1 0,-21-21 15,1 21-15,20 0 0,-21-1 0,21 1 16,1 0-16,-22 21 0,21-21 15,1 21-15,-22 0 0,21 0 16,-21 0-16,22 21 0,-22-21 0,0 21 16,0 22-16,0-22 0,-21 0 15,0 21-15,0-21 0,0 22 0,0-22 16,-21 0-16,0 21 0,0-20 0,0-1 16,-1 0-16,1 0 0,21 0 0,-21 0 15,42-42 32,-21 0-31,21 21-16,1-21 0</inkml:trace>
  <inkml:trace contextRef="#ctx0" brushRef="#br0" timeOffset="40554.87">9758 5779 0</inkml:trace>
  <inkml:trace contextRef="#ctx0" brushRef="#br0" timeOffset="40812.73">9821 5800 0,'21'0'0,"-42"0"0,64-21 0,-22 21 15,0 0-15,0-22 0,21 22 16,-20-21-16,20 0 0,-21 21 0,0-21 16,0 0-16,1 21 0,-22-21 0,0-1 15,0 1-15,0 0 16,-22 21-16,1 0 15,0 0-15,0 0 0,0 0 0,0 0 16,-22 0-16,22 21 0,-21 0 0,21 1 16,-22-1-16,22 0 0,0 21 15,0-21-15,21 1 0,0 20 0,0-21 16,0 0-16,0 0 0,0 1 0,0-1 16,0 0-16,21-21 0,0 21 15,0-21-15,0 21 0,1-21 0,20 0 16,-21 0-16,21 0 0,-20 0 0,20 0 15,0 0-15,-21-21 0,22 0 16,-1 21-16</inkml:trace>
  <inkml:trace contextRef="#ctx0" brushRef="#br0" timeOffset="41299.44">10541 5609 0,'0'0'0,"-21"0"31,21 21-15,0 22-16,0-22 0,0 0 0,-21 0 16,21 22-16,0-22 0,-22 0 0,22 0 15,0 0-15,0 0 0,0 1 16,0-1-16,0 0 0,0 0 16,0 0-1,0-42 16,0 0-15,0 0-16,0 0 0,0-1 16,0-20-16,22 21 0,-1 0 15,0-22-15,0 22 0,21-21 0,-20 21 16,20 0-16,0-22 0,-21 22 0,22 0 16,-22 0-16,21 0 15,1 21-15,-22 0 0,0 0 0,0 0 0,0 0 16,0 0-16,1 21 0,-22 0 15,21 0-15,-21 21 0,0-20 16,0 20-16,0-21 0,0 21 0,0-20 16,0 20-16,0-21 0,-21 21 0,-1-20 15,22-1-15,-21 0 0,21 0 16,0 0-16,-21-21 0,42 0 47,-21-21-47,21 0 0,1 0 15,-1 0-15,0-1 0</inkml:trace>
  <inkml:trace contextRef="#ctx0" brushRef="#br0" timeOffset="41628.25">11599 5228 0,'0'0'15,"0"-21"-15,0 0 0,-21 21 31,0 21-31,21 0 16,-21 0-16,21 22 0,-21-22 0,21 21 16,-22 1-16,22-1 15,-21-21-15,21 21 0,-21 1 0,0-1 16,21 0-16,0 1 0,0-1 0,0 0 0,-21 1 16,21-22-16,0 21 15,0-21-15,0 1 0,0-1 0,0 0 16,0 0-16,21 0 0,0-21 15,0 0-15,0 0 16,1 0-16,-1 0 0,0 0 16,0-21-16,0 21 0,0-21 15,1 0-15,-1 0 0,0-1 16,0 1-16,-21 0 0,0 0 0,21 0 16,-21-22-16,0 22 0</inkml:trace>
  <inkml:trace contextRef="#ctx0" brushRef="#br0" timeOffset="43207.46">11324 5355 0,'-21'0'0,"0"0"16,0 0 0,-1 21-16,44-21 31,-1 0-16,21 0-15,-21 0 0,22 0 16,-1 0-16,0 0 0,1 0 0,-1 0 16,21 0-16,-20 0 0,20 0 0,-20 0 15,-1 0-15,0 0 0,22 0 16,-22 0-16,-21 0 0,22 0 0,-22 0 16,0 0-16,0 0 0,0 0 15,-42 0 16,0 0-15,0 0-16,0 0 16,-1 0-16,1 0 0</inkml:trace>
  <inkml:trace contextRef="#ctx0" brushRef="#br0" timeOffset="44176.01">6392 6689 0,'0'0'0,"0"-43"16,0 22 0,-21 21-1,21 21 1,0 1-16,-21-1 0,21 0 0,-21 0 15,21 21-15,-21 1 0,21-1 0,-22-21 16,22 22-16,0-1 0,-21 21 16,0-20-16,0-1 0,21 0 0,0-20 15,0 20-15,0 0 0,-21-21 16,21 1-16,0-1 0,0 0 16,21-42-1,-21 0 1,0-1-16,21 1 0,-21 0 0,21 0 15,0 0-15,-21-22 0,22 22 0,-22 0 16,21-21-16,0 21 16,0-1-16,0-20 0,-21 21 0,21 0 15,1 0-15,-1-1 0,0 22 0,0-21 16,0 21 0,0 0-16,-21 21 0,0 1 15,0 20-15,0-21 0,0 0 16,0 0-16,0 1 0,0-1 15,0 21-15,0-21 0,0 0 0,0 1 16,0-1-16,0 0 0,0 0 16,22 0-16,-1-21 0,0 0 15,0 0-15,0 0 0,0 0 16,1 0-16,-1-21 0,21 21 0,-21-21 16,0 0-16,1 0 0,20-22 15,-21 22-15,-21 0 0,21-21 0,0 20 16,-21-20-16,0 0 0,0-1 0,0 1 15,0 0-15,0-1 0,0-20 16,0 21-16,0-1 0,0 22 0,0-21 16,0 21-16,0-1 0,0 1 15,0 0-15,0 42 32,0 0-32,0 1 0,0-1 15,0 0-15,0 0 16,0 0-16,0 0 0,22-21 0,-1 22 15,0-1-15,-21 0 0</inkml:trace>
  <inkml:trace contextRef="#ctx0" brushRef="#br0" timeOffset="44530.8">7048 6964 0,'0'0'0,"0"21"0,0 0 15,22-21 1,-1 0-16,0 0 15,0 0-15,0-21 0,0 21 0,1-21 16,-1 21-16,0-21 0,0 21 16,0-21-16,0-1 0,1 22 15,-22-21-15,0 0 0,0 0 16,-22 21 0,1 0-16,0 0 0,0 0 15,0 0-15,0 0 0,-1 21 0,1 0 16,0 0-16,0 1 0,0-1 15,0 0-15,-1 21 0,22-21 0,-21 1 16,21 20-16,0-21 0,0 0 16,0 0-16,0 1 0,0-1 0,21 0 15,1-21-15,-1 21 0,0-21 0,0 0 16,0 0-16,0 0 0,1 0 16,-1 0-16,0-21 0,0 21 0,0-21 15,0 0-15,1-1 0,-1 1 16,0 0-16,0 0 0</inkml:trace>
  <inkml:trace contextRef="#ctx0" brushRef="#br0" timeOffset="45035.58">7768 6519 0,'0'0'0,"21"-21"0,-21-63 32,0 105-17,-21 0-15,21 0 16,-21 0-16,21 22 0,0-22 0,0 21 15,0 0-15,-21 1 0,21-1 0,-21 0 16,21 1-16,0-22 0,0 21 16,0 1-16,0-22 0,-22 21 0,22-21 15,0 22-15,-21-22 0,21 0 0,0 0 16,-21 0-16,21 0 0,0 1 16,0-1-16,0-42 31,0-1-16,0 1-15,0 0 0,0 0 16,21 0-16,-21-22 0,21 22 16,1 0-16,-1 0 0,0 0 15,21 0-15,-21-22 0,1 22 0,20 0 16,0 21-16,1-21 0,-1 0 0,-21 21 16,21 0-16,1 0 0,-22 0 15,21 0-15,-21 21 0,1 0 0,-1 0 16,0 0-16,-21 0 0,0 1 0,0-1 15,0 0-15,0 0 0,-21 0 16,0 0-16,-1 1 0,-20-1 0,21 0 16,0-21-16,-22 21 0,22 0 15,-21-21-15,21 21 0,0-21 16,-1 22-16,1-22 0,0 0 0,42-22 31,0 1-31,1 0 16,-1 21-16,0-21 0</inkml:trace>
  <inkml:trace contextRef="#ctx0" brushRef="#br0" timeOffset="45323.41">8932 6519 0,'21'-21'31,"-21"42"-31,-21 1 16,0-1-16,21 0 0,0 21 0,-21 1 16,0-22-16,21 21 0,-21 0 15,21 1-15,0-1 0,0 0 0,0 1 16,-22-22-16,22 21 0,0-21 0,0 22 16,0-22-16,0 0 0,0 0 15,0 0-15,0 1 0,22-22 16,-1 0-1,-21-22 1,0 1-16,0 0 16</inkml:trace>
  <inkml:trace contextRef="#ctx0" brushRef="#br0" timeOffset="45626.79">8805 6710 0,'0'0'15,"0"-21"-15,-21-22 0,21 22 0,0 0 0,0-21 16,0 21-16,0-1 0,0 1 15,21 0-15,0 0 0,1 0 0,-1 0 16,0-1-16,21 1 0,1 21 0,-1-21 16,0 21-16,1-21 15,-1 21-15,0 0 0,1 0 0,-22 21 0,21 0 16,-21 0-16,0 22 0,-21-22 16,0 21-16,0 1 0,0-22 15,0 21-15,-21 0 0,-21 1 0,21-22 16,-22 21-16,1-21 0,0 1 0,-1 20 15,-20-21-15,21 0 0,20-21 16,-20 21-16,0-21 0,21 0 0,-1 22 16,44-22 15,-1 0-31,0 0 0,0 0 16,0 0-16,0-22 0</inkml:trace>
  <inkml:trace contextRef="#ctx0" brushRef="#br0" timeOffset="46839.2">9842 6900 0,'0'0'0,"22"0"0,-1-63 31,-21 42-31,0 0 0,-21-1 16,-1 22-16,1 0 0,21-21 15,-21 21-15,0 0 0,0 0 0,0 0 16,-1 0-16,1 21 0,-21-21 16,21 22-16,0-1 0,-1 0 15,-20 0-15,21 0 0,0 22 0,0-22 16,-1 0-16,22 0 0,0 0 0,0 22 16,0-22-16,0 0 0,0 0 15,0 0-15,22-21 16,-1 21-16,0-21 0,0 0 0,0 0 15,0 0-15,1 0 0,20-21 16,-21 21-16,21-21 0,-20 0 16,20 0-16,-21 0 0,21 21 0,-20-43 0,-1 22 15,0 0-15,0 0 16,0 0-16,0-1 0,1 1 0,-22 0 16,0 0-16,0 0 0,0 42 46,-22 0-46,1 0 0,21 0 0,0 1 16,0-1-16,-21 0 0,21 0 0,0 0 16,0 0-16,0 1 0,0-1 15,21 0-15,-21 0 0,21 0 0,1-21 16,20 21-16,-21-21 0,21 0 0,1 0 16,-1 0-16,-21 0 0,22 0 15,-1 0-15,21 0 0,-20 0 0,-1-21 16,0 0-16,-20 21 0,20-21 15,0 0-15,-21 0 0,22-1 0,-22 1 16,0-21-16,0 21 0,0 0 16,-21-1-16,0 1 0,0 0 0,0 0 15,0 0-15,0 0 0,-21 21 0,0 0 16,0 0-16,0 0 0,0 0 16,-1 0-16,-20 0 0,21 21 0,-21 0 15,20 0-15,1 0 0,0 0 0,0 1 16,0-1-16,21 0 0,0 0 15,0 0-15,0 0 16,21-21-16,0 22 0,0-22 16,0 0-16,1 0 15,20 0-15,-21 0 0,0 0 0,0 0 16,1-22-16,20 22 0,-21-21 0,0 21 16,-21-21-16,21 21 0,1-21 0,-22 0 15,0 0-15,21-1 16,-21 1-16,0 42 47,0 1-32,0-1-15,0 0 0,-21 0 0,21 0 16,0 0-16,0 22 0,0-1 16,-22-21-16,22 43 0,0-22 15,0 0-15,0 22 0,0-1 0,0-20 16,0 20-16,0 1 0,0-1 0,0 1 15,0-1-15,0 1 0,0-1 16,0 1-16,0-1 0,0 1 0,0-1 16,0-20-16,0 20 0,0-21 0,0 1 15,0-1-15,-21-21 0,21 0 0,-21 1 16,0-1-16,21 0 0,-21-21 0,0 0 16,-1 0-16,1 0 0,0 0 15,0-21-15,0 0 0,21-1 16,0 1-16,-21 0 0,21-21 0,-22-1 15,22 1-15,0 0 0,0-1 16,0-20-16,0-1 0,0 1 16,0-1-16,22 22 0,-1-21 0,0-1 15,0 1-15,0-1 0,0 1 0,1 20 16,-1-20-16,21 20 0,-21 1 16,0 0-16,22-1 0,-22 22 0,0-21 15,0 21-15,0-22 0,1 22 0,20 0 16,-21 0-16,0 0 0,0 0 15,1 21-15,-1-22 0,0 1 0,0 0 16,0 21-16,-21-21 0,21 0 16,-21 0-1</inkml:trace>
  <inkml:trace contextRef="#ctx0" brushRef="#br0" timeOffset="47175.01">11091 6922 0,'21'0'15,"1"0"-15,-1-22 16,0 22-16,0-21 16,0 21-16,0-21 0,1 21 0,-22-21 15,21 0-15,0 21 0,-21-21 16,21 21-16,-21-22 0,0 1 16,0 0-1,-21 21-15,0 0 0,0 0 16,-1 0-16,1 21 0,0 0 15,0 1-15,0-1 0,0 0 0,-1 21 16,1-21-16,0 1 0,21-1 0,-21 21 16,21-21-16,0 0 0,0 1 15,0-1-15,0 0 0,21 0 16,0 0-16,0-21 0,1 0 0,20 21 16,-21-21-16,0 0 0,0 0 15,1 0-15,-1 0 0,0 0 16,0 0-16,0-21 15,-21 0-15,21 0 0</inkml:trace>
  <inkml:trace contextRef="#ctx0" brushRef="#br0" timeOffset="53183.48">13970 5482 0,'-21'0'63,"21"-21"-63</inkml:trace>
  <inkml:trace contextRef="#ctx0" brushRef="#br0" timeOffset="55611.05">13864 5546 0,'0'-21'32,"21"21"108,0 0-124,1 0-16,-1 0 15,0 0-15,0-22 0,0 22 0,0-21 16,1 21-16,-1-21 0,0 21 16,-21-21-16,21 0 0,0 21 0,0-21 15,1-1-15,-22 1 0,21 0 0,-21 0 16,21 0-16,-21 0 0,0-22 16,0 22-16,0 0 0,0-21 0,0 20 15,0 1-15,0 0 0,0-21 16,0 21-16,-21-1 0,21 1 15,-21 21-15,-1 0 16,1 0-16,21 21 0,0 1 0,-21-1 16,0 0-16,21 21 0,-21-21 15,21 22-15,-21-1 0,-1 0 16,22 1-16,-21-1 0,0 0 0,0 1 16,21 20-16,-21-20 0,0 20 0,21 1 15,-22-22-15,1 21 0,21 1 16,-21-1-16,21 1 0,-21-1 0,21 1 15,0-1-15,-21 1 0,0 21 0,21-22 16,-22 1-16,22 20 0,-21-20 16,21-1-16,0 1 0,0-1 0,-21 1 15,21-22-15,0 0 0,0 1 16,0-22-16,0 21 0,0-21 16,21 1-16,0-22 15,1 0-15,20 0 0,-21 0 0,0-22 16,22 22-16,-1-21 0,-21 0 0,21-21 15,1 21-15,-1-22 0,0 22 16,1-21-16,-22-1 0,21 1 0,-21-21 16,1 20-16,-1-20 0,-21 20 0,0-20 15,0-1-15,0 22 0,0-21 16,-21-1-16,-1 22 0,22-1 0,-42-20 16,21 21-16,-21-1 0,-1 22 15,1-21-15,0 21 0,20-1 0,-20 22 16,21 0-16,-21-21 0,20 21 0,1 0 15,0 0-15,0 0 16,42 0 0,0 0-16,0 0 15,1 0-15,20 0 0,-21-21 16,21 21-16,1-21 0,-1 21 0,0-21 16,1 0-16,-22-1 0,21 22 0,1-21 15,-22 0-15,21 0 0,-21 0 16,0 0-16,1-1 0,-1-20 0,0 21 15,-21 0-15,21 0 16,-21-1-16,0 1 0,0 0 16,0 42 15,0 0-31,0 1 0,-21-1 16,21 21-16,-21-21 0,0 0 0,21 22 15,0-22-15,0 0 0,0 0 16,0 0-16,0 1 0,0-1 0,21 0 15,0-21-15,0 0 0,0 21 16,0-21-16,1 0 0,-1 0 0,0 0 16,0 0-16,21 0 0,-20-21 0,-1 0 15,0 0-15,0-1 16,21 22-16,-20-42 0,-1 21 0,0 0 16,-21 0-16,21-1 0,-21 1 0,21 0 15,-21 0-15,0 0 16,0 42-1,-21 0-15,0 0 16,21 0-16,-21 1 0,21-1 16,0 0-16,-21 0 0,21 21 0,-22-20 15,22-1-15,0 0 0,0 0 16,0 0-16,0 0 0,0-42 47,0 0-32,0 0-15,0 0 0,22 0 16,-1-1-16,-21 1 0,21 0 16,0-21-16,-21 21 0,21-1 0,0 1 15,1 0-15,-1 0 0,0 21 0,0-21 16,0 21-16,0 0 0,1 0 16,-1 0-16,-21 21 0,21-21 15,-21 21-15,21 0 0,-21 0 16,0 22-16,0-22 0,0 0 0,0 21 15,21-20-15,-21-1 0,21 0 0,1 0 16,-22 0-16,21 0 0,0 1 16,0-1-16,0-21 15,0 0-15,1 0 0,-1 0 16,0 0-16,0 0 0,0-21 16,0-1-16,1 1 0,-1 0 15,-21 0-15,21 0 0,0 0 0,0-1 16,0-20-16,1 21 0,20-21 15,-21 20-15,0 1 0,22-21 16,-22 21-16,0 21 0,21-21 0,-21 21 16,1 0-16,20 0 0,-21 0 15,0 0-15,0 21 0,-21 0 0,0 0 16,0 0-16,0 0 16,0 1-16,0-1 0,0 0 0,0 0 15,0 0-15,0 0 0,0 1 16,0-44 15,0 1-15,0 0-16,0 0 15,0 0-15,0 0 0,0-1 0,-21 1 16,21 0-16,0 0 0,-21 21 16,21-21-16,-21 0 0,0-1 0,0 22 15,-1 0-15,1 0 0,0 0 16,0 0-16,0 0 0,0 22 15,-1-22-15,1 42 0,0-21 16,0 0-16,0 0 0,-22 22 0,22-22 16,0 21-16,0-21 0,0 22 15,21-22-15,0 0 0,0 0 0,0 0 16,0 1-16,0-1 0,0 0 0,21 0 16,0-21-16,0 0 0,0 0 15,22 0-15,-22 0 0,0 0 0,21 0 16,-20 0-16,20-21 0,-21 21 0,0-21 15,22 0-15,-22-1 16,0 1-16,21-21 0,-21 21 0,1-22 16,-1 1-16,0 0 0,0-1 0,0 1 15,0-21-15,1 20 0,-1-20 16,0 20-16,0-20 0,0-1 0,0 1 16,1 21-16,-1-1 0,-21-20 15,21 20-15,-21 22 0,0 0 0,0-21 16,0 63-1,-21 0-15,0 21 16,-1 1-16,1-1 0,0 0 16,0 22-16,21-22 0,-21 22 0,0-1 15,-1-20-15,1 20 0,21 1 16,0-22-16,0 21 0,0-20 0,0-1 16,0 0-16,0-20 0,0 20 15,21-21-15,1 0 0,-1 0 0,0 1 16,21-22-16,-21 0 0,22 0 15,-22 0-15,21 0 0,1 0 0,-1 0 16,0 0-16,1-22 0,-1 1 0,-21 21 16,21-21-16,-20-21 0,-1 21 15,0-1-15,0-20 0,-21 21 0,0-21 16,0-1-16,0 22 0</inkml:trace>
  <inkml:trace contextRef="#ctx0" brushRef="#br0" timeOffset="55812.46">15071 5207 0,'0'0'16,"-22"0"-16,1 0 0,0 0 16,42 0 30,-21-21-46,21 21 16,1-21-16</inkml:trace>
  <inkml:trace contextRef="#ctx0" brushRef="#br0" timeOffset="58862.71">17462 5122 0,'0'-21'62,"43"0"-62,-22 21 0,0-21 16,21 21-16,1-21 0,-22 21 0,21-21 15,1-1-15,-22 22 0,21-21 16,-21 0-16,0 21 0,1-21 0,-1 0 16,-21 0-16,0-1 0,0 1 15,0 0-15,-21 0 16,-1 21-16,-20 0 0,21 0 0,0 0 15,-22 0-15,1 0 16,21 21-16,-21-21 0,-1 21 0,22 0 16,-21 22-16,21-22 0,-1 0 15,1 21-15,0-20 0,0 20 0,21-21 16,0 0-16,0 0 0,0 22 0,0-22 16,21 0-16,0-21 0,0 21 15,1 0-15,-1-21 0,21 0 0,-21 0 16,22 0-16,-22 0 0,21 0 15,-21 0-15,22 0 0,-22 0 0,0 0 16,0-21-16,0 21 0,-21-21 0,0 0 16,0 0-1,-21 21 1,0 0-16,0 0 0,-22 0 0,22 0 16,-21 0-16,21 0 0,-22 21 15,22 0-15,-21 0 0,21 0 0,-22 1 16,1 20-16,21-21 0,-21 21 15,20-20-15,1 20 0,-21-21 0,42 21 16,-21-20-16,21 20 0,0-21 0,0 0 16,0 22-16,0-22 0,21 0 15,0 0-15,0-21 0,0 21 0,22 0 16,-1-21-16,0 0 0,1 0 0,-1 0 16,0 0-16,1 0 0,-1-21 15,0 0-15,1 0 0,-1 0 16,0 0-16,-20-1 0,20 1 0,-21-21 15,0 0-15,0 20 0,1-20 16,-1 0-16,0-1 0,0-20 0,0 21 16,0-22-16,1 1 0,-1-1 15,-21 1-15,21 20 0,-21-20 0,0 20 16,21-20-16,-21 42 0,0-22 0,0 22 16,0 0-16,0 0 0,-21 42 31,21 21-31,-21-20 15,0 20-15,21 0 0,-22 22 0,1-22 16,0 22-16,21-22 0,-21 21 16,21-20-16,-21 20 0,21-20 15,0-1-15,-21 0 0,21 1 0,0-1 16,0 0-16,0 1 0,0-22 16,0 21-16,21-21 0,0 0 0,0 1 15,0-1-15,0 0 0,1 0 0,20-21 16,0 0-16,-21 0 0,22 0 15,-1 0-15,0 0 0,1-21 0,20 0 16,-42 21-16,22-21 0,-1-1 0,0-20 16,-20 21-16,-1 0 0,0-22 15,0 22-15,0-21 0,0 21 16,-21 0-16,0-22 0,0 22 0,0 0 16,0 0-16,0 0 15,-21 21-15,0 0 0,0 0 16,0 0-16,0 21 0,-1 0 15,1 0-15,0 0 0,0 0 16,0 1-16,21 20 0,0-21 0,-21 0 16,21 0-16,0 1 0,0-1 15,0 0-15,0 0 0,0 0 0,21 0 16,0-21-16,0 22 0,0-22 0,22 0 16,-22 0-16,21 0 0,0 0 15,1 0-15,-1 0 0,0 0 0,1-22 16,-1 1-16,22 0 0,-22 0 15,0 0-15,1 0 0,-1-1 16,-21 1-16,21-21 0,-20 21 0,-1 0 16,0-22-16,-21 22 0,0 0 0,0 0 15,0 0-15,0-1 0,-21 22 32,0 22-32,-1-1 15,22 0-15,-21 0 0,0 0 0,21 0 16,0 1-16,-21 20 0,0-21 0,21 0 15,-21 0-15,21 22 0,0-22 16,0 0-16,0 0 0,0 0 0,0 1 16,0-1-1,0-42 17,0-1-32,0 1 15,0 0-15,21 0 0,-21-21 16,0 20-16,21 1 0,0-21 0,0 21 15,-21-22-15,21 22 0,1-21 16,-1 21-16,0 0 0,0-1 0,0 1 16,0 0-16,1 0 0,-1 21 15,0 0-15,0 0 0,0 0 16,0 21-16,-21 0 0,22 0 16,-22 1-16,0-1 0,0 0 0,0 0 15,0 21-15,0-20 0,0-1 16,0 0-16,0 0 0,0 0 0,0 22 15,-22-22-15,1 0 0,21 0 16,-21-21-16,21 21 0,-21-21 16,21-21 15,0 0-31,0 0 16,0 0-16,21-1 0,0 1 0,0-21 15,1 21-15,-1 0 0,21-22 16,-21 22-16,22 0 0,-22 0 15,21-22-15,-21 22 0,0 21 0,22-21 16,-22 0-16,0 21 0,0 0 16,0 0-16,1 0 0,-1 0 0,-21 21 15,21 0-15,-21 0 0,0 1 0,0-1 16,0 0-16,0 21 0,0-21 16,0 1-16,-21-1 0,21 21 0,-21-21 15,21 0-15,0 1 0,0-1 0,0 0 16,0 0-16,0 0 15,0 0-15,21-21 0,0 0 0,0 22 16,0-22-16,0 0 0,22 0 0,-22 0 16,0 0-16,21-22 15,-20 22-15,20-21 0,0 0 0,1 0 16,-22 0-16,21 0 0,0-1 0,-20 1 16,-1 0-16,0-21 0,0 21 15,0-1-15,-21 1 0,0 0 0,0 0 16,0 0-16,0 0 0,-21 21 15,0 0-15,0 0 16,0 0-16,-1 21 0,1-21 0,21 21 16,-21 0-16,0 0 0,21 0 15,-21 1-15,21-1 0,0 0 0,0 0 16,0 0-16,0 0 0,0 1 0,0-1 16,0 0-16,21-21 15,0 21-15,0-21 0,0 0 0,1 0 16,-1 0-16,21 0 0,-21 0 0,22 0 15,-22 0-15,21 0 0,0 0 16,-20-21-16,20 0 0,-21 0 0,21 21 16,-20-22-16,-1 1 0,21 0 0,-42-21 15,21 21-15,0-1 0,-21 1 16,0 0-16,-21 21 31,0 0-15,0 21-16,21 0 0,-21 1 15,0-1-15,21 0 0,0 0 16,0 0-16,-22-21 0,22 21 0,0 1 16,0-1-16,-21 0 0,21 0 0,0 0 15,0 0-15,0-42 47,0 0-31,21 0-16,1 0 0,-22 0 15,21-1-15,0 1 0,0 0 16,0 0-16,0-21 0,1 20 16,-1 1-16,21-21 0,-21 21 0,0 0 15,22-1-15,-22 1 0,0 21 16,0 0-16,0-21 0,1 21 0,-1 0 16,0 0-16,0 21 0,-21 0 0,0 1 15,0-1-15,0 0 0,0 0 16,0 0-16,0 0 0,0 1 0,0-1 15,0 0-15,0 21 0,0-21 0,0 1 16,0-1-16,0 0 16,21 0-16,0 0 0,1-21 15,-22 21-15,21-21 0,0 0 0,0 0 16,0 0-16,0 0 0,1 0 16,20 0-16,-42-21 0,21 0 0,0 0 15,0 0-15,1 0 0,-22-1 0,21-20 16,0 21-16,0-21 0,0-1 15,0 1-15,1 0 0,-1-22 0,0 22 16,0-22-16,0 22 0,0-22 0,1 22 16,-1 0-16,-21-1 0,21 22 15,-21-21-15,21 21 0,-21 0 0,0 42 32,-21 0-32,0 0 15,0 21-15,-1 1 0,22-1 16,-21 0-16,0 1 0,0-1 15,0 0-15,21 1 0,-21-1 0,21-21 16,-22 22-16,22-1 0,0-21 16,-21 21-16,21-20 0,0-1 0,0 0 15,0 21-15,0-21 0,0 1 0,0-1 16,0 0-16,21 0 16,1-21-1,-1 0-15,0 0 0,0 0 16,0 0-16,0 0 0,1-21 0,-1 21 15,0-21-15,0 21 0,0-21 0,0 21 16,1-22-16,-1 22 0,0-21 16,-21 0-16,21 21 15,-21-21-15,0 0 0,0 0 16,0-1-16,-21 22 0</inkml:trace>
  <inkml:trace contextRef="#ctx0" brushRef="#br0" timeOffset="59171.29">21357 5122 0,'0'0'0,"21"0"16,0 0-1,1 0-15,20 0 0,0 0 0,1 0 16,-1 0-16,21 0 0,-20 0 15,20 0-15,-20 0 0,-1 0 0,0 0 16,1 0-16,-1 0 0,-21 0 0,21 0 16,-20 0-16,-1 0 0,-42 0 62,-1 0-46,1 0-16,21 22 15,-21-22-15</inkml:trace>
  <inkml:trace contextRef="#ctx0" brushRef="#br0" timeOffset="60478.64">15727 7006 0,'0'0'15,"0"21"-15,-21-21 0,21 22 16,21-22 15,0 0-31,-21-22 0,21 22 0,0 0 16,-21-21-16,21 0 0,-21 0 15,22 21-15,-22-21 0,0 0 16,0-1-16,0 1 0,0 0 16,0 0-16,-22 0 0,1 0 0,0 21 15,0-22-15,0 1 0,0 21 16,-1 0-16,-20 0 0,21 0 0,0 0 16,-22 0-16,1 21 0,21-21 0,-21 22 15,-1 20-15,22-21 0,-21 0 16,21 0-16,-1 22 0,1-22 0,0 0 15,0 21-15,21-20 0,0-1 16,0 21-16,0-21 0,0 0 16,0 1-16,21-1 0,0 0 0,22 0 15,-22-21-15,0 21 0,0-21 0,21 0 16,1 0-16,-22 0 0,21 0 16,1-21-16,-1 21 0,0-21 0,1 0 15,-1 0-15,-21-1 0,21 1 0,1 0 16,-22 0-16,21 0 0,-21 0 15,1-22-15,-1 22 0,0 0 0,-21 0 16,21 0-16,-21-22 0,0 22 16,0 0-16,-21 21 31,21 21-31,-21 0 0,0 0 0,21 1 16,-22-1-16,22 0 0,-21 0 0,21 0 15,-21 0-15,21 1 0,0-1 16,0 0-16,0 0 0,0 0 0,0 0 15,0 1-15,21-1 0,0-21 0,1 0 16,-1 0-16,0 0 0,21 0 16,-21 0-16,1 0 0,20 0 0,-21-21 15,0 21-15,0-22 0,1 1 0,-1 0 16,0 0-16,0 21 0,-21-21 16,0 0-16,0-1 0,0 1 0,0 0 15,0 0-15,0 0 0,0 0 16,0-1-16,0 1 15,0 42 1,-21 1 0,21-1-16,0 0 0,0 0 15,-21 0-15,21 0 0,0 1 16,0-1-16,0 0 0,0 0 16,0 0-16,0 0 15,-21-21 1,21-21-1,0 0-15,0 0 0,0 0 16,21 0 0,0-1-16,-21 1 0,21 0 0,0 21 15,0-21-15,1 0 0,20 0 0,-21-1 16,21 1-16,-20 0 0,20 21 16,-21 0-16,21 0 0,-20 0 0,-1 0 15,21 0-15,-21 21 0,0-21 16,-21 21-16,0 1 0,0-1 15,0 0-15,0 0 0,0 0 0,0 0 16,0 1-16,0-1 0,0 0 0,0 0 16,0 0-16</inkml:trace>
  <inkml:trace contextRef="#ctx0" brushRef="#br0" timeOffset="61039.32">17314 6900 0,'0'0'0,"0"-21"0,-21 0 0,0 21 16,0-21-16,21 0 0,-21 21 15,-1 0-15,1-21 0,0 21 16,0 0-16,0 0 0,0 0 15,-22 21-15,22 0 0,0 0 16,0 0-16,0 0 0,-1 1 0,-20-1 16,21 0-16,0 21 0,0-21 0,-1 1 15,22 20-15,0-21 0,-21 0 16,21 22-16,0-22 0,0 0 0,0 0 16,21 0-16,1-21 0,-1 0 0,0 0 15,0 0-15,21 0 0,-20 0 16,20 0-16,-21 0 0,21-21 0,-20 0 15,-1 0-15,21 0 0,-21-1 0,22 1 16,-22-21-16,0 21 0,21-22 16,-21 1-16,1 0 0,-1-1 15,0 1-15,0-21 0,0 20 0,-21 1 16,21-22-16,1 22 0,-22 0 16,0-1-16,0 1 0,21 21 0,-21 0 15,-21 42 1,-1 0-16,22 21 15,-21 1-15,0-1 0,0 0 0,21 1 16,-21-1-16,21 0 0,-21 1 0,21-1 16,0 0-16,0 1 0,0-22 15,0 21-15,0-21 0,0 1 16,21-1-16,0 0 0,0 0 0,0 0 16,0-21-16,1 0 0,-1 21 15,0-21-15,0 0 0,0 0 0,22 0 16,-22 0-16,0-21 0,21 0 0,-21 0 15</inkml:trace>
  <inkml:trace contextRef="#ctx0" brushRef="#br0" timeOffset="62635.29">18965 6964 0,'21'0'0,"1"-85"31,-22 64-31,0 0 0,0 0 0,0 0 16,0-1-16,0 1 0,0 0 0,0 0 15,0 0-15,0 0 0,0-1 16,0 1-16,-22 21 0,1 0 15,0 0-15,0 0 0,0 21 0,0 1 16,-1-1-16,-20 0 16,21 21-16,-21-21 0,20 22 0,-20-1 15,21-21-15,0 22 0,0-1 0,-1-21 16,1 0-16,21 22 0,0-22 16,0 0-16,0 0 0,0 0 0,21 0 15,1-21-15,-1 0 0,0 0 16,0 0-16,0 0 0,0 0 15,22 0-15,-22-21 0,0 0 0,0 0 16,0 0-16,1 0 0,-1-1 16,0-20-16,0 21 0,0-21 15,0-1-15,1 1 0,-22 21 0,21-22 0,0 1 16,-21 21-16,0-21 0,0 20 16,0 1-16,21 0 0,-21 42 31,-21 0-31,21 1 15,0 20-15,-21-21 0,21 0 0,-21 22 16,21-1-16,0-21 0,0 21 0,0-20 16,0-1-16,0 21 0,0-21 15,21 0-15,0 1 0,0-1 0,0 0 16,0-21-16,22 21 0,-22-21 0,21 0 16,1 0-16,-22 0 0,21 0 15,-21 0-15,22-21 0,-22 21 0,0-21 16,0 0-16,21-1 0,-20-20 15,-22 21-15,21-21 0,0-1 16,0 1-16,0 0 0,0-22 0,1 1 16,-1 20-16,-21-20 0,21-1 0,0 22 15,0 0-15,-21-1 0,0 1 16,21 21-16,-21 0 0,0-1 0,0 1 16,-21 42-1,21 22 1,-21-22-16,0 21 0,0 1 0,0-1 15,21 0-15,-22 22 0,1-22 16,21 0-16,-21 22 0,21-22 16,0 1-16,0-22 0,0 21 0,0 0 15,0-20-15,0 20 0,0-21 16,21 0-16,0 0 0,1 1 0,-1-22 16,0 21-16,21-21 0,-21 0 0,22 0 15,-22 0-15,21 0 0,1 0 16,-1 0-16,-21-21 0,21 21 0,1-22 15,-1 1-15,0 0 0,-20 0 0,20 0 16,-21-22-16,0 22 0,0 0 16,-21-21-16,0 21 0,0-22 0,0 22 15,0 0-15,0 0 0,-21 21 16,0 0-16,0 0 16,0 0-16,0 0 0,-1 21 0,1 0 15,21 0-15,0 0 0,0 1 0,0-1 16,0 21-16,0-21 0,0 0 15,0 1-15,21-1 0,1 0 0,-1 0 16,-21 0-16,21 0 0,0 1 16,-42-22 15,0 0-31,0 0 16,-1-22-16,1 22 0,0-21 15,0 0-15,21 42 47,0 0-31,21 1-16,0-22 15,0 0-15,1 21 0,-1-21 16,0 0-16,21 0 0,-21 0 0,22 0 16,-22 0-16,21 0 0,1 0 0,-1 0 15,-21 0-15,21 0 0,-20-21 16,-1-1-16,21 22 0,-21-21 0,0 0 15,1 0-15,-1 0 0,0 0 0,-21-1 16,21 1-16,-21 0 16,21 0-16,-21 0 0,0 0 0,0-1 15,0 1-15,0 42 32,-21 1-32,0-1 0,21 0 15,-21 21-15,0-21 0,21 1 0,-22-1 16,22 0-16,0 21 0,0-21 15,0 1-15,0-1 0,22 0 16,-1 0-16,0 0 0,0-21 16,0 0-16,0 21 0,22-21 0,-22 0 15,21 0-15,1 0 0,-22 0 0,21-21 16,-21 0-16,22 21 16,-22-21-16,0 0 0,0 0 0,0-1 15,0-20-15,1 21 0,-22-21 0,0-1 16,0 1-16,0 0 0,0 20 15,0-20-15,0 21 0,-22 0 0,1 0 16,-21-1-16,21 22 0,-22 0 0,1 0 16,21 0-16,-21 0 0,-1 0 15,22 22-15,-21-22 0,21 21 0,-1-21 16,-20 21-16,21-21 0,0 21 0,0-21 16,-1 0-16,1 0 0,-21 21 15</inkml:trace>
  <inkml:trace contextRef="#ctx0" brushRef="#br0" timeOffset="63435.53">16129 8573 0,'0'0'0,"21"-85"31,-21 64-31,0 0 16,0-1-16,0 1 0,0 0 0,-21 0 15,21 0-15,0 0 0,0-1 16,-21 1-16,0 0 0,-1 21 0,1 0 15,0 0-15,0 0 0,0 0 0,0 0 16,-22 0-16,22 21 0,-21 0 16,21 1-16,-22-1 0,22 21 0,0 0 15,-21-20-15,20 20 0,1 0 0,0 1 16,0-22-16,21 21 0,0-21 16,0 22-16,0-22 0,0 0 0,0 0 15,0 0-15,21-21 0,0 0 0,22 0 16,-22 0-16,0 0 15,0 0-15,21-21 0,-20 21 0,20-21 16,-21 0-16,21-22 0,-20 22 0,20 0 16,-21-21-16,21 21 0,-20-22 15,-1 1-15,0 0 0,0-1 0,0-20 16,0 20-16,-21-20 0,22-1 0,-22 22 16,21-21-16,-21 20 0,0-20 15,0 20-15,0 22 0,0 0 0,0 0 16,0 0-16,-21 21 15,21 21-15,0 0 0,-22 21 16,1 1-16,21-1 0,-21 0 0,21 22 16,0-22-16,0 22 0,0-22 15,0 0-15,0 1 0,0-1 16,0 0-16,0 1 0,0-22 0,0 21 16,21-21-16,0 1 0,-21-1 0,22 0 15,-1 0-15,0-21 16,0 21-16,0-21 0,0 0 0,1 0 15,-1 0-15,0-21 0,0 21 0,0-21 16,0 0-16</inkml:trace>
  <inkml:trace contextRef="#ctx0" brushRef="#br0" timeOffset="63795.32">16531 8382 0,'0'21'31,"21"-21"0,0 0-31,1 0 16,-1 0-16,21 0 0,-42-21 15,21 0-15,0 21 0,1-21 16,-1 0-16,-21-1 16,0 1-16,-21 21 15,-1 0-15,1 0 16,0 0-16,0 0 0,-21 21 15,20 1-15,1-22 0,-21 42 0,21-21 16,0 0-16,-1 0 0,1 1 16,21 20-16,0-21 0,0 0 0,0 0 15,0 1-15,0-1 0,21 0 16,1 0-16,-1-21 0,0 0 16,0 21-16,21-21 0,-20 0 0,20 0 15,-21 0-15,21 0 0,-20 0 0,20 0 16,-21 0-16,21-21 0,-20 21 0,-1-21 15</inkml:trace>
  <inkml:trace contextRef="#ctx0" brushRef="#br0" timeOffset="64311.03">17187 8319 0,'0'0'0,"21"-22"16,-21-20-16,0 21 0,0-43 31,-21 64-31,0 0 0,0 0 15,0 22-15,0-1 0,-1 0 0,1 0 16,0 0-16,21 0 0,-21 22 16,0-22-16,0 21 0,21-21 0,0 22 15,0-22-15,0 0 0,0 0 0,0 0 16,0 22-16,0-22 16,21 0-16,0 0 0,0-21 15,0 0-15,22 21 0,-22-21 0,21 0 16,0 0-16,-20 0 0,20 0 0,0 0 15,1-21-15,-22 0 0,21 0 16,-21 0-16,0 0 0,1-1 0,-1 1 16,0-21-16,0 0 0,0-1 0,0 1 15,1 0-15,-1-22 0,-21 22 16,0-22-16,21 22 0,-21-22 0,21 22 16,-21 0-16,0-1 15,0 22-15,0 0 0,0 0 16,0 0-16,-21 21 0,0 0 0,0 0 15,-1 21-15,1 21 0,0-21 16,21 22-16,-21-1 0,21 0 16,-21 1-16,21-1 0,0 22 0,0-22 15,0 0-15,0 1 0,0-1 0,0 0 16,0 1-16,21-1 0,0-21 16,-21 0-16,21 22 0,0-22 0,1 0 15,-1 0-15,0-21 0,-21 21 0,21-21 16,0 0-16,0 0 0,1 0 15,-1 0-15,0 0 0,21 0 16,-21 0-16,1-21 0</inkml:trace>
  <inkml:trace contextRef="#ctx0" brushRef="#br0" timeOffset="65147.55">18351 8276 0,'0'0'0,"0"-21"0,0-64 31,0 64-31,0 0 0,-21 21 0,0-21 0,0 21 16,0 0-16,0 0 0,-1 0 16,-20 0-16,21 0 0,0 21 15,-22 0-15,22 0 0,0 1 0,0-1 16,0 21-16,0-21 0,-1 22 16,22-22-16,0 21 0,-21-21 0,21 0 15,0 1-15,0 20 0,0-21 0,0 0 16,0 0-16,21 1 15,1-22-15,-1 0 0,0 21 0,0-21 16,0 0-16,0 0 0,22 0 0,-22 0 16,0-21-16,0 21 0,22-22 0,-22 1 15,0 0-15,0 0 0,0 0 16,0 0-16,1-22 0,-1 22 0,-21-21 16,0 21-16,21-1 0,-21 1 0,0 0 15,0 0-15,-21 42 31,21 0-31,0 0 16,0 1-16,0-1 0,-21 0 16,21 0-16,0 0 0,0 0 0,0 1 15,0-1-15,0 0 0,21 0 0,-21 0 16,21 0-16,0-21 0,0 22 16,0-22-16,1 0 0,-1 0 0,0 0 15,0 0-15,0 0 0,0 0 0,1 0 16,-1 0-16,0 0 0,0 0 15,-21-22-15,0 1 0,21 0 16,-21 0-16,0 0 0,21 0 16,-21-1-16,0-20 0,0 21 15,22 0-15,-1 0 0,0-1 0,0 1 16,-21 0-16,21 0 0,0 0 0,22 0 16,-22-1-16,0 22 0,0 0 15,0 0-15,22 0 0,-22 0 0,0 0 16,0 22-16,0-1 0,1 21 15,-22-21-15,21 0 0,-21 1 16,0-1-16,0 21 0,0-21 16,0 0-16,0 1 0,0-1 0,0 0 0,0 0 15,0 0-15,-21 0 0,-1 1 16,1-22 0,21-22 15,0 1-31,0 0 15,0 0-15,0 0 0,0 0 0,0-22 16,21 22-16,-21 0 0,22-21 0,-1 20 16,0 1-16,0 0 0,0-21 15,0 21-15,1 21 0,20-22 0,-21 1 16,0 21-16,0 0 0,1 0 0,20 0 16,-21 0-16,0-21 0,0 21 15,1 0-15,-1 0 0</inkml:trace>
  <inkml:trace contextRef="#ctx0" brushRef="#br0" timeOffset="65559.31">19685 8340 0,'0'21'0,"0"-42"0,0 63 16,21-42-1,0 0 1,0 0-16,1 0 0,-1 0 15,0-21-15,0 21 0,21-21 16,-20 0-16,-1 21 0,0-22 0,21 1 0,-21 0 16,-21 0-16,22 0 0,-22-22 15,21 22-15,-21 0 0,0 0 16,0 0-16,0 0 0,0-1 0,-21 1 16,-1 21-16,1 0 0,0 0 0,-21 0 15,21 0-15,-22 0 0,22 21 16,0 1-16,-21-1 0,20 0 0,1 21 15,0-21-15,21 22 0,0-22 0,0 21 16,0-21-16,0 22 0,0-22 16,21 0-16,0 21 0,1-20 15,-1-1-15,0 0 0,21-21 0,1 21 0,-22-21 16,21 0-16,0 21 0,-20-21 16,20 0-16,0 0 0,1 0 15,-22 0-15,21 0 0,-21 0 0,0-21 16,1 21-16,-1-21 0,0 21 15,0-21-15,-21 0 0,0-1 0,0 1 16,0 0-16</inkml:trace>
  <inkml:trace contextRef="#ctx0" brushRef="#br0" timeOffset="67118.71">6667 11049 0,'0'-21'16,"0"0"-1,0 0-15,0-1 16,-21 22 15,0 22-15,21-1 0,-21 21-16,21-21 0,0 0 15,0 22-15,0-22 0,0 21 0,0-21 16,0 1-16,0 20 0,0-21 0,0 0 15,0 0-15,0 1 16,0-44 15,21 22-15,-21-21-16,0 0 0,0-21 0,21 21 16</inkml:trace>
  <inkml:trace contextRef="#ctx0" brushRef="#br0" timeOffset="67463.5">6794 10562 0,'-21'0'0,"42"0"0,-63 0 16,21 0-16,21 21 0,-21-21 16,0 22-16,21-1 0,-22-21 0,22 21 15,0 0-15,22-21 16,-1 0-1,21 0-15,-21 0 0,0 0 0,1 0 16,-1 0-16,0-21 0,0 21 16,-21-21-16,0 0 15,0-1-15,0 1 0,-21 21 16,0 0-16,0 0 0,-22 0 16,22 0-16,0 0 0,0 0 0,-22 0 15,22 0-15,21 21 0,-21-21 0,21 22 16,0-1-16,0 0 0,0 0 15,0 0-15,0 0 0,0 1 0,21-1 16,-21 0-16,21 0 0,1 0 16,-1 0-16,0-21 0,0 22 15,0-1-15</inkml:trace>
  <inkml:trace contextRef="#ctx0" brushRef="#br0" timeOffset="67907.25">7112 10922 0,'0'0'0,"0"21"47,0 0-47,0 1 0,0-1 16,-21 0-16,21 0 0,0 0 16,0 0-16,0 1 0,0-1 0,0 0 15,0 0-15,0 21 0,0-20 16,0-1-16,0 0 0,-21-21 31,-1-21-15,22 0-1,0-1-15,0 1 0,0 0 0,0-21 16,0 21-16,22-1 0,-1-20 0,0 0 16,0 21-16,0-22 0,0 22 15,22 0-15,-22-21 0,21 20 0,-21 1 16,22 21-16,-22 0 0,21 0 0,-21 0 15,22 0-15,-22 21 0,0 1 16,-21-1-16,0 0 0,21 21 0,-21-21 16,0 1-16,0 20 0,0-21 15,0 21-15,-21-20 0,21 20 16,-21-21-16,21 0 0,0 0 0,-21 1 16,21-1-16,0 0 0,0-42 31</inkml:trace>
  <inkml:trace contextRef="#ctx0" brushRef="#br0" timeOffset="68187.1">7959 10414 0,'0'0'0,"0"21"31,0 0-31,0 22 0,-22-22 16,22 21-16,-21 1 0,0-1 16,21 21-16,0-20 0,-21-1 0,21 0 15,-21 1-15,0 20 0,21-20 0,0-1 16,0 0-16,0-21 0,0 22 16,0-22-16,0 21 0,0-21 15,0 1-15,21-22 0,0 0 16,0 0-16,21 0 0,-20 0 15,-1-22-15,0 22 0,0-21 0,0 0 16,0 0-16,1 0 0</inkml:trace>
  <inkml:trace contextRef="#ctx0" brushRef="#br0" timeOffset="68370.87">7747 10922 0,'0'0'16,"0"-21"-16,21 0 15,0 21 1,0 0-16,1 0 0,-1-21 16,0 21-16,21 0 0,-21 0 15,1 0-15,20 0 0,-21 0 0,0 0 16,0 0-16,1 0 0,-1 0 16,0 0-16</inkml:trace>
  <inkml:trace contextRef="#ctx0" brushRef="#br0" timeOffset="68919.55">9673 10880 0,'0'0'0,"21"0"0,0 0 16,-21-21-16,0-1 0,22 22 15,-22-21-15,21 0 0,0 0 0,-21 0 16,0 0-16,0-43 16,0 43-16,-21 0 0,0 0 15,-1-1-15,-20 1 0,21 0 0,0 21 16,-22 0-16,22 0 0,0 0 0,-21 0 16,21 21-16,-22 0 0,22 1 15,0 20-15,0-21 0,0 21 16,-1 1-16,1-22 0,0 21 0,21 1 15,-21-1-15,21-21 0,0 21 16,0-20-16,0-1 0,21 0 0,0 0 16,0 0-16,1-21 0,-1 0 0,21 0 15,-21 0-15,0 0 0,22 0 16,-22 0-16,21 0 0,-21-21 0,1 0 16,-1 21-16,0-21 0,0 0 0,0-1 15,0 1-15,1 0 0,-22 0 16,0 0-16,0-22 0,0 22 0,21 0 15,-21 0-15,0 0 0,0 0 0,0 42 32,0 0-17,0 0-15,0 21 0,0-20 0,21-1 16,-21 21-16,0-21 0,21 0 16,0 1-16,0-1 0,1 0 0,20-21 15,-21 21-15,21 0 0,-20-21 0,20 0 16,-21 0-16,21 0 0,-20 0 15,-1 0-15</inkml:trace>
  <inkml:trace contextRef="#ctx0" brushRef="#br0" timeOffset="69178.87">10626 10753 0,'21'-21'31,"0"42"31,-21 0-62,0 0 16</inkml:trace>
  <inkml:trace contextRef="#ctx0" brushRef="#br0" timeOffset="69370.75">10668 11134 0,'0'0'0,"0"21"0,0 21 16,0-21-16,0 1 15,0-1-15,0 0 16,0 0-16,0 0 0,0 22 16,-21-22-16,0 0 0,-22 0 0,22 21 15,-21-20-15,21-1 0,-43 21 16,22-21-16,-22 22 0,1-22 0,-22 21 16,22-21-16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03:49:57.78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3302 0,'0'0'0,"0"-21"0,0 0 0,0 0 15,0-276-15,0-126 0,0 0 0,0 63 16,0 63-16,0 43 0,0 64 16,0 42-16,0 42 0,0 21 0,0 22 15,0-1-15,0 43 0,0-21 16,0 21-16,0-1 0,0 44 78,0-1-47</inkml:trace>
  <inkml:trace contextRef="#ctx0" brushRef="#br0" timeOffset="1328.58">1841 847 0,'0'0'0,"-21"0"0,0 0 15,0 0-15,0 0 0,0 0 0,-1 0 16,1 0-16,0 0 0,0 0 16,42 0 30,21 0-46,1-21 0,-1-1 0,22 22 16,20-21-16,1 0 0,21 0 16,0 0-16,21 0 0,21-22 15,-21 22-15,0 0 0,21-21 0,-21 20 16,21-20-16,-21 21 0,-21 0 16,0 0-16,0-1 0,-22 1 0,-20 0 15,-1 0-15,1 21 0,-43 0 16,21-21-16,-21 21 0,1 0 0,-22 21 94,-22 0-94</inkml:trace>
  <inkml:trace contextRef="#ctx0" brushRef="#br0" timeOffset="1992.2">1841 3535 0,'-21'21'31,"42"-21"-31,1 0 16,20-21-16,0 0 0,22 0 15,-1-1-15,22 1 0,0-21 0,20 21 16,1 0-16,0-22 0,-21 22 15,21 0-15,-22-21 0,1 20 0,-22 1 16,1 21-16,-1-21 0,-20 0 16,-22 21-16,0 0 0,0 0 0,-21-21 15,-21 21 1,0 0 15,0 0-31</inkml:trace>
  <inkml:trace contextRef="#ctx0" brushRef="#br0" timeOffset="2525.06">3344 2752 0,'0'0'0,"0"-21"16,0-1-16,0 1 15,-21 21 1,21 21 0,0 1-16,0-1 0,0 21 15,0-21-15,0 0 0,0 22 16,0-22-16,0 0 0,0 21 0,0-20 16,0 20-16,-21-21 0,21 0 15,0 0-15,0 1 0,0-1 0,0 0 16,0 0-16,0 0 15,-21-21 1,21-21 0,0 0-16,0 0 0,0 0 15,0-1-15,0 1 0,21 0 16,0 0-16,0-21 0,-21 20 0,21-20 16,1 0-16,20 21 0,-21-22 15,21 1-15,1 21 0,-22 0 0,21-1 16,1 1-16,20 0 0,-42 21 15,22 0-15,-1 0 0,-21 0 0,21 21 16,-20 0-16,-1 22 0,-21-22 16,0 21-16,0 1 0,0-22 0,0 21 15,0-21-15,0 22 16,0-22-16,0 21 0,0-21 0,-21 0 16,21 1-16,-22-1 0,22 0 15,-21-21-15,21-21 31,0 0-15,0-1-16,0 1 16</inkml:trace>
  <inkml:trace contextRef="#ctx0" brushRef="#br0" timeOffset="2779.91">4360 2625 0,'0'84'31,"0"-62"-31,-21 20 0,0-21 0,21 21 16,0-20-16,-21 20 0,0-21 0,21 0 16,-22 22-16,22-22 0,-21 0 15,21 0-15,0 0 0,0 0 16,21-42 31,1 0-47,-1 0 0</inkml:trace>
  <inkml:trace contextRef="#ctx0" brushRef="#br0" timeOffset="3115.72">4360 2371 0,'0'0'0,"-21"0"0,0 0 15,0 0-15,0 0 0,-1 21 0,22 0 16,-21 0-16,21 0 0,0 1 16,0-1-16,0 0 0,0 0 0,21 0 15,1 0 1,20-21-16,-21 0 0,21 0 0,-20 0 16,20 0-16,0-21 0,-21 0 15,22 0-15,-1 0 0,-21 0 0,0-1 16,22-20-16,-43 21 0,21 0 15,-21-22-15,0 1 0,0 21 0,-21 0 16,0 0-16,-1-1 0,1 1 16,-21 21-16,0 0 0,20 0 0,-20 0 15,0 0-15,-1 21 0,1 1 16,0-1-16,21-21 0,-1 21 0,1 0 16,21 0-16,0 0 15,21 1-15,1-22 16,-1 0-16,21 0 0,0 0 0,1-22 15</inkml:trace>
  <inkml:trace contextRef="#ctx0" brushRef="#br0" timeOffset="3512.5">5630 868 0,'0'-42'0,"0"84"0,0-127 0,0 64 16,0 0-16,-21 42 16,0 21-1,21 1-15,-21-1 0,21 22 0,-21-22 16,-1 21-16,22 22 0,-21-21 16,0-1-16,0 22 0,21-1 0,-21 22 15,0 0-15,-1 0 0,1 0 16,-21-22-16,21 22 0,0 0 0,-22 0 15,22 0-15,0-22 0,-21 1 16,20 0-16,1-22 0,21 1 0,-21-1 16,21 1-16,-21-22 0,21 0 15,0-20-15,0 20 0,0-21 0,0 0 16,21-21 0,0 0-16,0 0 0,1 0 15,20-21-15,-21 0 0,0 0 0,22 0 16,-22-22-16,21 22 0,-21 0 15,0-21-15,1 20 0,-1-20 0,-21 21 16,0-21-16</inkml:trace>
  <inkml:trace contextRef="#ctx0" brushRef="#br0" timeOffset="3692.4">4953 2519 0,'0'0'0,"-21"0"0,42 0 31,0 0-31,0-21 0,22 21 0,-22 0 16,21 0-16,0-21 0,-20 21 16,20 0-16,0 0 0,1-22 0,-1 22 15,0 0-15,1-21 0,-22 0 16,21 21-16,-21 0 0,22-21 0</inkml:trace>
  <inkml:trace contextRef="#ctx0" brushRef="#br0" timeOffset="4253.07">6117 2625 0,'0'0'0,"21"21"0,0-21 16,1 0 0,-1-21-16,0 0 0,-21-1 15,21-20-15,-21 21 0,21 0 16,-21 0-16,0-1 0,0-20 15,0 21-15,0-21 0,0 20 0,-21 1 16,0 0-16,0 0 0,0 21 0,-1 0 16,-20 0-16,21 0 0,0 0 15,-22 0-15,22 42 0,-21-21 16,0 22-16,20-1 0,-20 0 16,0 1-16,-1 20 0,22-20 0,-21 20 15,21-21-15,0 1 0,21-1 16,0-21-16,0 22 0,0-22 0,21 0 15,0 0-15,21 0 0,-21 0 0,22-21 16,-1 0-16,0 0 0,1 0 16,-1 0-16,0-21 0,1 0 0,-1 0 15,0 0-15,-20-22 0,20 22 16,-21-21-16,21 0 0,-20-1 0,-1 1 16,0-22-16,0 22 0,0 0 15,-21-1-15,0 1 0,0 0 0,0 21 16,0-1-16,-21 44 31,0-1-31,21 21 0,0-21 0,-21 22 16,21-1-16,0 0 0,0 1 15,0-1-15,0 0 0,0-21 0,0 22 16,0-22-16,21 0 0,0 21 16,0-20-16,0-22 0,1 21 0,-1 0 15,0-21-15,0 0 0,0 0 0,22 0 16,-22 0-16,21-21 0,-21 0 15,22-1-15,-22-20 0</inkml:trace>
  <inkml:trace contextRef="#ctx0" brushRef="#br0" timeOffset="4654.84">7324 910 0,'0'0'16,"0"-42"-16,0 21 0,0 0 0,0 42 31,0 0-31,-22 0 16,1 21-16,21 1 0,-21 20 0,0-20 16,0 20-16,0 1 0,-1 20 15,1-20-15,0 20 0,0 22 0,0-21 16,0 21-16,-1-22 0,1 22 15,-21-21-15,21 0 0,0-1 0,-1 1 16,22 0-16,-21-1 0,21 1 0,-21-22 16,21 1-16,0-22 0,0 22 15,0-22-15,0 0 0,0 1 0,0-22 16,0 0-16,0 0 0,0 0 16,21-21-16,0 0 0,1 0 15,-1 0-15,0 0 0,0 0 16,0-21-16,0 0 0,1 0 15,20 0-15,-21 0 0,0-22 0,0 22 16,22-21-16,-22-1 0,0 1 16,0 0-16</inkml:trace>
  <inkml:trace contextRef="#ctx0" brushRef="#br0" timeOffset="4855.72">7429 2286 0,'0'0'0,"-21"21"15,0 0 1,0 22-16,21-22 0,-21 21 15,21-21-15,0 22 0,-21-1 16,21-21-16,-22 22 0,22-1 16,0-21-16,0 0 0,0 0 0,0 1 15,0-1-15,0 0 0,0 0 16,22-21-16,-1 0 16,0 0-16,0 0 0,-21-21 0,21 0 15,0 0-15,1-1 0,-1 1 16,0-21-16</inkml:trace>
  <inkml:trace contextRef="#ctx0" brushRef="#br0" timeOffset="5148.56">7641 2053 0,'0'0'0,"-127"0"32,106 21-32,0 1 0,0-22 15,-1 21-15,22 0 0,0 0 0,0 0 16,0 0-16,22-21 15,-1 0-15,0 0 0,0 0 16,21 0-16,-20 0 0,20 0 0,-21-21 16,0 0-16,0 0 0,1 0 15,-22 0-15,21-22 0,-21 22 0,0 0 16,0 0-16,-21 0 0,-1-1 16,1 22-16,0 0 0,0 0 0,-21 0 15,20 0-15,1 22 0,0-1 16,-21 0-16,21 0 0,-1 0 15,1 22-15,21-22 0,-21 0 0,0 0 16,0 0-16,21 0 16</inkml:trace>
  <inkml:trace contextRef="#ctx0" brushRef="#br0" timeOffset="5976.21">8170 2413 0,'0'21'31,"-21"-21"-15,0 0-16,0 0 0,21-21 31,21 21-31,0-21 15,0 21-15,0 0 0,1 0 16,-1 0-16,0 0 0,0 0 0,0 0 16,0 21-16,1 0 0,-22 0 15,21 1-15,-21-1 0,0 0 0,0 21 16,-21-21-16,-1 22 0,-20-22 16,21 21-16,-21-21 0,-22 22 0,1-1 15,-1-21-15,1 22 0,-1-22 0,22 0 16,-22 0-16,22 0 15,0-21-15,20 21 0,1-21 0,64 0 32,-22 0-32,21 0 15,0 0-15,1 0 0,-1 0 0,0 0 16,22 0-16,-22 0 0,22 0 16,-22 0-16,22 22 0,-1-1 0,1-21 15,-1 21-15,1 0 0,-1 0 0,1 22 16,-1-22-16,-21 21 15,1 0-15,-1 1 0,-21-1 0,0 0 0,-21 22 16,0-22-16,0 22 0,0-22 16,-21 22-16,0-1 0,0-21 15,-21 22-15,-1-22 0,1 22 0,-22-22 16,1 0-16,-1 1 0,-20-1 0,20 0 16,-20-20-16,20-1 0,-21 0 15,1 0-15,-1-21 0,0 0 0,1-21 16,-1 0-16,0 0 0,1-22 0,20 1 15,1 0-15,-1-1 0,22-20 16,0 20-16,-1-20 0,22-1 0,0 1 16,21 21-16,0-22 0,0 1 0,0 20 15,42 1-15,-21 0 0,1-1 16,-1 1-16,21 21 0,-21-22 16,22 22-16,-22 0 0,21 0 15,-21 0-15,0 0 0,22-1 0,-22 1 16</inkml:trace>
  <inkml:trace contextRef="#ctx0" brushRef="#br0" timeOffset="6699.78">9038 2477 0,'21'0'0,"-42"0"0,63 0 31,-20 0-31,-1 0 0,-21-22 0,21 1 16,-21 0-16,21 21 15,-21-21-15,0 0 0,0 0 16,0-1-16,0 1 0,0 0 16,-21 0-16,-21 0 15,20 0-15,1 21 0,-21-22 0,0 22 16,-1 0-16,1 0 0,0 0 0,-1 22 15,1-1-15,0 0 0,-1 0 16,1 21-16,0 1 0,20 20 0,1-20 16,0 20-16,0-21 15,21 1-15,0-1 0,0 0 0,0-20 16,0 20-16,21-21 0,0 0 16,0 0-16,1-21 0,20 0 0,-21 0 15,21 0-15,1 0 0,-1 0 0,0 0 16,1-21-16,20 0 0,-20 0 15,-1-21-15,0 20 0,-21-20 0,22 0 16,-1-1-16,-21 1 0,0 0 16,1-1-16,-1-20 0,0 21 0,-21-1 15,0 22-15,0-21 0,0 21 0,0-1 16,-21 22 0,0 22-16,21-1 15,-22 0-15,1 21 0,0 1 0,21-22 16,0 21-16,0 0 0,-21 1 15,21-1-15,0 0 0,0 1 0,0-22 16,0 21-16,0-21 0,21 1 16,0-1-16,0 0 0,1-21 0,-1 0 15,0 21-15,21-21 0,-21 0 0,1 0 16,20-21-16,-21 0 0,21 0 16,-20-1-16</inkml:trace>
  <inkml:trace contextRef="#ctx0" brushRef="#br0" timeOffset="7052.4">10139 804 0,'0'0'0,"0"-21"0,0 0 0,-21 0 15,-1 21-15,1 0 0,0 0 16,0 21-16,0 0 0,0 22 0,-1-1 15,-20 0-15,21 1 0,0 20 16,-22 1-16,22 20 0,-21-20 0,21 20 16,-22 1-16,22 0 0,0 21 0,-21-22 15,21 22-15,-1-21 0,1-1 16,0 22-16,0-42 0,21 20 16,0 1-16,-21-21 0,21-1 15,0 1-15,0-22 0,0 21 0,0-20 16,0-1-16,0-21 0,0 0 15,0 1-15,21-1 0,0-21 0,0 0 16,0 0-16,1 0 0,-1 0 0,0 0 16,21-21-16,-21-1 0,22 1 15,-22 0-15,21 0 0,-21 0 0</inkml:trace>
  <inkml:trace contextRef="#ctx0" brushRef="#br0" timeOffset="7304.25">10350 2096 0,'0'-22'0,"0"44"0,0-65 16,0 22-16,-21 42 16,0 0-1,0 1-15,0-1 0,0 21 0,-1-21 16,1 22-16,0-1 0,0 0 16,0 1-16,0-1 0,21-21 0,-22 21 15,22 1-15,0-1 0,0-21 0,0 0 16,0 1-16,22-1 15,-1 0-15,0 0 0,0-21 0,0 0 0,22 0 16,-22 0-16,21 0 16,0 0-16,1-21 0,-1 0 0,0 0 15,1-1-15,-1 1 0,0-21 0,1 0 16</inkml:trace>
  <inkml:trace contextRef="#ctx0" brushRef="#br0" timeOffset="7988.86">10880 2223 0,'0'0'0,"21"-22"0,0 1 0,-21 0 16,0 0-16,-21 21 15,0 21-15,-1 0 16,1 0-16,0 1 0,0-1 16,0 21-16,0-21 0,-1 0 0,22 22 15,0-22-15,0 21 0,0-21 0,0 1 16,0-1-16,0 0 16,0 0-16,0 0 0,0 0 0,22-21 15,-1 0-15,0 0 0,0 0 16,0 0-16,0 0 0,1 0 0,-1 0 15,-21-21-15,21 0 0,-21 0 16,0 0-16,0-22 0,0 22 16,0-21-16,0 21 0,0-22 0,-21 1 15,21 0-15,0-1 0,0 22 16,0-21-16,0 21 0,21-22 0,0 22 16,21 0-16,-20 0 0,20 0 0,0 0 15,1 21-15,-1 0 0,0 0 16,1 0-16,-1 0 0,0 0 15,1 21-15,-22 21 0,21-21 16,-21 0-16,0 22 0,-21-1 0,22-21 16,-22 22-16,0-1 0,0 0 0,0 1 15,0-1-15,0 0 0,0 1 16,0-22-16,-22 21 0,22-21 0,0 22 16,0-22-16,-21 0 0,21 0 15,-21 0-15,21-42 31,0 0-31,0-21 16,0 20-16,0-20 0,21 21 16,-21-21-16,21-22 0,1 22 0,-1-1 15,21-20-15,-21 21 0,22-22 16,-22 22-16,21-1 0,22-20 0,-22 42 16,0-22-16,22 22 0,-1 0 0,-20 21 15,20 0-15,-21 0 0,1 21 16,-1 0-16,0 1 0,1 20 0,-22-21 15,0 21-15,-21 1 0,0-1 16,0 0-16,0 22 0,0-22 0,-21 1 16,0-1-16,0 0 0,-1 1 0,1-22 15,0 21-15,0-21 16,-21 0-16,20 1 0,22-1 0,-21-21 16,0 0-16,0 0 0,0-21 31,0-1-31,21 1 0,-22-21 0</inkml:trace>
  <inkml:trace contextRef="#ctx0" brushRef="#br0" timeOffset="8319.67">11261 1270 0,'0'0'0,"-22"0"0,-20 21 15,21-21-15,-21 21 0,20 1 16,22-1-16,0 0 0,0 0 16,0 0-1,43-21-15,-22 0 0,0 0 16,0 0-16,0 0 0,1 0 16,-1 0-16,0-21 0,0 21 0,-21-21 15,21 0-15,-21 0 0,0-1 16,0 1-16,-21 21 0,0 0 15,0-21-15,0 21 0,-1 0 16,1 0-16,0 0 0,0 21 16,21 0-16,-21 1 0,21-1 15,0 0-15,-21-21 16,21 21-16,-22-21 0,22 21 0,-21-21 16</inkml:trace>
  <inkml:trace contextRef="#ctx0" brushRef="#br0" timeOffset="8599.51">9377 1672 0,'0'0'0,"-21"0"16,-1 21-1,44-21-15,-1 0 16,21 0-16,0 0 0,1 0 15,20 0-15,1-21 0,-1 21 0,1 0 16,20-21-16,-20 21 0,-1 0 0,1 0 16,-1-21-16,-20 21 0,-22 0 15,21 0-15,-21 0 0,1 0 0,-22 21 32,-22-21-32,1 21 0,-21-21 15,0 21-15,-1 1 16</inkml:trace>
  <inkml:trace contextRef="#ctx0" brushRef="#br0" timeOffset="9624.37">2138 3852 0,'-21'0'15,"-1"-21"1,1 21 0,0 0-16,42 0 62,0 0-62,1 0 0,-1 0 0,0 0 16,0 0-16,21 0 0,-20 0 15,20 0-15,0 0 0,22 0 0,-1 0 16,1 0-16,20 0 0,1 0 16,0 0-16,-1 0 0,1 0 0,0 0 15,21 0-15,-1 0 16,1 0-16,0 0 0,21-21 0,-21 21 0,0 0 15,21 0-15,-21 0 16,21 0-16,0 0 0,21 0 0,-21 0 16,21 0-16,-21 0 0,0-21 0,21 21 15,-21 0-15,21 0 0,0 0 16,1 0-16,-1 0 0,0 0 0,0 0 16,0 0-16,0 0 0,22 0 15,-22 0-15,0 0 0,21 0 0,-20 0 16,20 0-16,0 0 0,-21 0 0,22 0 15,-1 0-15,-21 0 0,22 0 16,-1 0-16,-21 0 0,21 0 0,-20 0 16,20 0-16,-21 0 0,21 0 15,-20 0-15,20 0 0,-21 0 0,0 0 16,0 0-16,1 0 0,-1 21 16,-21-21-16,21 0 0,-21 0 15,-21 0-15,21 0 0,-21 0 0,-1 0 16,1 21-16,0-21 0,-21 0 0,-1 0 15,1 0-15,0 0 0,-22 21 16,1-21-16,-22 0 0,0 0 0,1 0 16,-22 0-16,0 0 0,-21 22 15,-21-22 17,0 0-17,0 0-15,-1 0 0,1 0 16,0-22-16,0 22 0,0 0 15</inkml:trace>
  <inkml:trace contextRef="#ctx0" brushRef="#br0" timeOffset="9748.29">12023 3852 0,'0'22'31,"-22"-22"16,1 0-47,0 0 15,0 0-15</inkml:trace>
  <inkml:trace contextRef="#ctx0" brushRef="#br1" timeOffset="16825.77">2942 4868 0,'21'0'47,"-21"-21"-32,21 21-15,-21-21 16,22 21-16,-1 0 16,-21-21-16,21 21 0,-21-21 15,0 0-15,0-1 32,0 1-32,-21 0 15,0 21 1,-1 0-16,1-21 0,0 21 15,0 0-15,0 0 16,0 0-16,-1 0 0,1 0 0,0 0 16,0 0-16,0 0 0,0 21 15,-1-21-15,1 21 0,0 0 0,0-21 16,0 22-16,0-1 0,-1 0 16,1 0-16,0 0 0,21 22 15,-21-22-15,0 0 0,0 21 0,-1-21 16,1 22-16,0-22 0,21 21 0,-21-21 15,0 22-15,0-1 0,-1-21 16,22 22-16,0-1 0,-21-21 16,21 21-16,-21-20 0,21 20 0,0 0 15,0-21-15,0 22 0,0-22 16,0 0-16,0 21 0,0-20 0,21-1 16,0 0-16,-21 0 0,22 0 15,-1-21-15,0 21 0,0-21 0,21 0 16,-20 0-16,20 0 0,-21 0 15,21 0-15,1 0 0,-1 0 16,0 0-16,1-21 0,-1 21 0,0-21 16,-20 21-16,20-21 0,-21 0 15,21 21-15,-20-21 0,-1-1 0,0 22 16,-21-21-16,0 0 0,21 0 16,-21 0-16</inkml:trace>
  <inkml:trace contextRef="#ctx0" brushRef="#br1" timeOffset="17327.65">3344 5186 0,'0'0'0,"0"-21"0,0 0 16,0-1-16,-21 22 31,0 0-31,0 0 16,0 22-16,21-1 0,-22 0 15,1 0-15,21 0 0,-21 22 16,21-22-16,-21 0 0,21 0 16,-21 0-16,0 22 0,21-22 0,0 0 15,0 0-15,-22 0 0,22 22 0,0-22 16,0 0-16,0 0 16,0 0-16,0 0 0,22-21 15,-22 22-15,21-22 16,0 0-16,0 0 0,0 0 0,0-22 15,22 22-15,-22-21 0,0 0 16,0 21-16,0-21 0,1 0 16,-1 0-16,0-22 0,0 22 0,0 0 15,-21 0-15,0-22 0,0 22 16,0-21-16,0 21 0,0 0 0,0-22 16,0 22-16,-21 0 0,0 0 0,0 0 15,0 21-15,-1 0 0,1 0 16,0 0-16,-21 0 0,21 0 0,-1 0 15,1 21-15,0 0 16,0 0-16,21 0 0,-21-21 16,21 21-16,0 1 0,0-1 15,21-21 1,0 0-16,0 0 0,0 0 16,1 0-16</inkml:trace>
  <inkml:trace contextRef="#ctx0" brushRef="#br1" timeOffset="17927.84">3725 5144 0,'-21'0'31,"0"21"-15,21 0-1,0 0-15,0 0 0,0 0 16,0 1-16,0-1 0,0 0 16,0 21-16,0-21 0,-21 1 0,21-1 15,0 0-15,-21 0 0,21 0 0,0 22 16,0-22-16,-22 0 0,22 0 16,-21 0-16,21 0 15,-21-21 1,21-21 15,0 0-31,0 0 16,0 0-16,0 0 0,21-1 0,-21 1 15,21 0-15,1-21 0,-22 21 16,21-22-16,0 22 0,0-21 0,0 21 16,0-22-16,1 22 0,-1-21 0,21 21 15,-21-22-15,22 22 0,-22 0 16,21 0-16,-21 0 0,22 21 0,-22 0 15,21 0-15,-21 0 0,22 0 16,-22 0-16,0 0 0,21 21 0,-21 0 16,-21 21-16,0-21 0,22 1 15,-22 20-15,0 0 0,0-21 16,0 22-16,-22-22 0,22 21 0,-21-21 16,0 1-16,0 20 0,0-21 0,21 0 15,-21 0-15,21 1 0,-22-22 16,22 21-16,0 0 15,-21-21-15,21-21 47,21 0-31</inkml:trace>
  <inkml:trace contextRef="#ctx0" brushRef="#br1" timeOffset="18504.34">4805 5165 0,'42'-85'31,"-42"64"-31,0 0 16,-21 21-1,0 0-15,0 0 16,-1 0-16,-20 0 0,21 0 0,0 21 16,-22-21-16,22 21 0,0 0 0,-21 0 15,21-21-15,21 22 0,-22-1 16,1 0-16,21 0 0,0 0 16,0 0-1,21-21-15,1 0 0,-1 0 16,0 22-16,0-22 0,0 0 15,22 0-15,-22 0 16,0 0-16,0 0 0,0 21 0,22-21 16,-22 0-16,0 21 0,0-21 0,0 21 15,0-21-15,1 21 0,-1-21 16,0 21-16,-21 1 0,0-1 16,0 0-16,0 0 15,-21-21-15,0 21 0,-1-21 16,1 21-16,-21 1 0,21-22 0,0 0 15,-22 21-15,22-21 0,0 0 16,-21 0-16,20 0 0,-20 0 0,21 0 16,0 0-16,-22 0 0,22 0 0,0 0 15,0 0-15,0 0 0,-22 0 16,43-21-16,-21 21 0,0-22 16,0 22-16,21-21 15,0 0 1,21 0-16,0 0 15,0 21-15,1-21 0,-1-1 0</inkml:trace>
  <inkml:trace contextRef="#ctx0" brushRef="#br1" timeOffset="18916.12">5376 4360 0,'0'-21'0,"0"42"0,0-63 0,0 21 15,0 0-15,0 42 47,0 0-47,-21 21 0,21-20 0,-21 20 16,0 0-16,21-21 0,0 43 15,-21-22-15,-1 22 0,1-22 0,0 22 16,21-1-16,-21 1 0,0-1 16,0 1-16,-1-22 0,22 21 15,0-20-15,-21-1 0,21 0 0,0 1 16,0-22-16,0 21 0,0-21 0,0 1 16,0-1-16,0 0 15,21-21-15,1 0 0,-1 0 16,0 0-16,0 0 15,0 0-15,0-21 16,1 21-16,-1-21 0,-21-1 0,21 22 16,0-21-16,-21 0 0,21 0 0,0 0 15</inkml:trace>
  <inkml:trace contextRef="#ctx0" brushRef="#br1" timeOffset="19139.99">5101 5101 0,'0'-21'31,"21"21"-31,0 0 0,1 0 0,-1-21 16,0 21-16,0 0 15,21-21-15,-20 21 0,-1 0 0,0 0 16,0 0-16,0 0 0,0 0 0,1-21 15,-1 21-15</inkml:trace>
  <inkml:trace contextRef="#ctx0" brushRef="#br1" timeOffset="19588.74">5546 5038 0,'0'0'0,"0"-21"0,0-1 16,21 22-16,0-21 0,0 21 16,0 0-16,0 0 15,1 0-15,-1 0 0,0 21 16,0 1-16,0-1 0,-21 0 0,21 0 15,1 21-15,-22-20 0,0 20 16,0-21-16,0 0 0,0 22 0,0-22 16,0 0-16,0 21 0,0-21 0,0 1 15,-22-1-15,1 0 16,0-21-16,21-21 47,0 0-47,0-1 0,21 22 0,0-42 15,-21 21-15,0 0 0,22 0 0,-1-1 16,0-20-16,-21 21 0,21 0 16,0 0-16,-21-1 0,21 1 0,1 0 15,-22 0-15,21 21 0,0 0 16,-21-21-16,21 21 0,0 0 16,-21-21-16,21 21 0,1 0 15</inkml:trace>
  <inkml:trace contextRef="#ctx0" brushRef="#br1" timeOffset="20156.15">6286 4953 0,'0'0'0,"0"-21"0,0 42 46,0 0-46,-21 0 0,21 1 0,0-1 16,0 0-16,0 0 16,-21 21-16,21-20 0,-21-1 0,21 21 15,-21-21-15,21 0 0,0 1 0,0-1 16,0 0-16,0 0 0,0 0 16,0 0-16,0 1 0,0-1 15,0 0-15,21-21 16,0 0-16,0 0 0,0 0 15,1 0-15,-1 0 0,0 0 16,0 0-16,0-21 0,0 21 16,-21-21-16,22 21 0,-1-22 15,0 1-15,-21 0 0,21 0 0,0 0 16,0-22-16,-21 22 0,22-21 16,-1 21-16,-21-22 0,0 22 15,21-21-15,-21 21 0,21-22 0,-21 22 16,21 0-16,-21 0 0,0 42 31,0 0-31,0 0 16,-21 1-16,21-1 0,-21 21 0,21-21 15,-21 22-15,21-22 0,0 21 16,0-21-16,0 22 0,0-22 0,0 0 16,0 0-16,0 0 0,0 0 0,0 1 15,0-1 1,21-21-16,0 0 0,0 0 0,0 0 15,1 0-15,-1 0 0,0 0 0,21 0 16,-21 0-16,22 0 0,-22-21 16,0 21-16,21-22 0</inkml:trace>
  <inkml:trace contextRef="#ctx0" brushRef="#br1" timeOffset="20455.98">7239 5038 0,'0'0'0,"0"-21"15,0-1-15,0 1 0,0 0 16,0 0-16,-21 21 16,0 0-16,-1 0 0,1 21 15,0 0-15,0 0 16,21 1-16,-21 20 0,21-21 0,-21 21 16,-1-20-16,22 20 0,0-21 0,0 21 15,-21-20-15,21 20 0,0-21 16,0 0-16,0 0 0,0 1 0,0-1 15,0 0-15,21 0 0,-21 0 0,22-21 16,-1 0-16,0 21 0,0-21 16,0 0-16,0 0 0,22 0 0,-22 0 15,0 0-15,21 0 0,1-21 0,-22 0 16,21 21-16,1-21 0,-22 0 16,21 0-16,-21-22 0</inkml:trace>
  <inkml:trace contextRef="#ctx0" brushRef="#br1" timeOffset="20804.78">8043 4382 0,'0'0'0,"0"-22"0,0 1 16,-21 21-1,0 0 1,0 0-16,0 21 0,21 1 15,-22-1-15,1 0 0,21 0 0,-21 21 16,0 1-16,0-22 0,0 21 16,21 1-16,-22 20 0,1-21 0,0 22 15,21-22-15,0 22 0,-21-22 0,21 22 16,-21-22-16,0 21 0,21-20 16,0-1-16,0 0 0,0-20 0,-22 20 15,22-21-15,0 21 0,0-20 0,0-1 16,0 0-16,0 0 0,0 0 15,22-21 17,-1 0-32,0 0 15,0-21-15,0 0 0,0 21 16</inkml:trace>
  <inkml:trace contextRef="#ctx0" brushRef="#br1" timeOffset="21236.66">8318 5080 0,'0'0'16,"0"-21"-16,-21 21 31,0 0-31,0 0 0,0 21 16,21 0-16,-21 0 0,-1 1 0,22-1 16,-21 0-16,21 0 0,-21 0 15,21 0-15,0 1 0,-21-1 0,21 0 16,0 0-16,0 0 0,0 0 0,0 1 15,0-1-15,0 0 0,0 0 16,21 0-16,0-21 0,0 0 16,1 0-16,-1 0 0,21 0 15,-21 0-15,0 0 0,1 0 16,-1 0-16,0 0 0,21-21 0,-21 0 16,1 0-16,-1 0 0,-21-1 0,21 1 15,0-21-15,-21 21 0,0-22 16,0 22-16,0-21 0,0 0 15,0 20-15,0 1 0,0 0 0,0 0 16,-21 0-16,0 0 0,0 21 0,-1 0 16,1 0-16,0 0 0,0 0 15,0 21-15,0 0 0,-1-21 0,1 21 16,0-21-16,0 0 0,21 21 0,-21-21 16</inkml:trace>
  <inkml:trace contextRef="#ctx0" brushRef="#br1" timeOffset="21523.94">7662 4911 0,'-21'0'31,"42"0"-31,22 0 0,-22 0 0,21 0 0,-21 0 16,22 0-16,-1-21 0,0 21 0,22 0 15,-22 0-15,0 0 16,1-22-16,-22 22 0,21 0 0,-21-21 16,22 21-16,-22 0 0,0 0 0,0 0 15</inkml:trace>
  <inkml:trace contextRef="#ctx0" brushRef="#br1" timeOffset="21979.73">8615 5017 0,'42'-22'16,"-21"22"-16,0-21 0,1 21 16,20 0-16,-21 0 0,0 0 0,0 0 15,1 0-15,-1 21 0,0-21 0,0 22 16,-21-1-16,0 0 0,21 0 15,-21 21-15,0-20 0,0-1 16,0 21-16,0 0 0,0-20 0,0 20 16,0-21-16,0 0 0,0 22 0,-21-22 15,21 0-15,-21 0 0,21 0 16,0 0-16,-21 1 0,0-22 16,21-22-1,0 1 1,0 0-16,0 0 0,0 0 15,0 0-15,21-1 0,0 1 0,-21-21 16,21 21-16,0-22 0,0 1 16,1 21-16,-1-21 0,0-1 0,0 22 15,0-21-15,0 21 0,1-1 16,-1 1-16,0 0 0,0 0 16,0 21-16,0-21 0,1 21 0,-1 0 15,0 0-15,-21-21 0,21 21 0,0 0 16</inkml:trace>
  <inkml:trace contextRef="#ctx0" brushRef="#br1" timeOffset="23176.25">10795 4339 0,'0'0'0,"0"-21"0,0 0 15,0 0-15,0 0 16,-21 21-16,21-22 15,-21 22 1,-1 0-16,1 0 16,0 0-16,0 0 0,0 0 15,-22 0-15,22 22 0,-21-22 0,21 21 16,-22 0-16,1 0 0,0-21 16,-1 21-16,1 0 0,0 1 0,21-1 15,-22 0-15,22-21 0,0 21 0,0 0 16,0-21-16,21 21 15,0 1-15,21-1 16,0-21-16,0 0 0,0 21 0,22-21 16,-22 0-16,21 21 0,0-21 15,-20 21-15,20-21 0,-21 21 0,0 1 16,22-22-16,-22 21 0,0-21 0,0 21 16,21 0-16,-20 0 0,-22 0 15,21 1-15,-21-1 0,0 0 0,0 0 16,0 0-16,0 0 0,0 1 0,-21-1 15,-1 0-15,1 0 0,-21 0 16,21 0-16,-22 1 0,1-1 0,21-21 16,-21 21-16,20 0 0,1-21 15,0 0-15,0 21 0,0-21 16,0 0-16,21-21 31,21 21-15,0 0-16,0-21 0,0 0 15,0 21-15,22 0 0,-22 0 0,0 0 16,0 0-16,0 0 0,1 0 16,-1 0-16,0 0 0,0 0 0,0 21 15,0-21-15,-21 21 0,0 0 0,22-21 16,-22 21-16,0 1 16,0-1-16,0 0 0,0 0 0,0 0 15,-22 0-15,1 22 0,0-22 0,0 0 16,-21 0-16,20 22 0,1-22 15,-21 21-15,21-21 0,0 22 0,-22-22 16,22 21-16,0-21 0,0 22 0,21-22 16,0 0-16,0 0 0,0 0 0,0 0 15,0 1-15,0-1 0,0 0 16,21-21-16,0 0 16,0 0-16,22 0 0,-22 0 0,0 0 15,0-21-15,0 21 16,22-21-16,-22-1 0,0 22 0,0-21 15,21 0-15,-20 21 0,-1-21 0,0 0 16,-42 21 15</inkml:trace>
  <inkml:trace contextRef="#ctx0" brushRef="#br1" timeOffset="24057.23">10795 13483 0,'0'0'0,"-21"-21"0,21 0 16,-21 0-16,-1 0 15,22-1-15,0 1 0,0 0 16,0 0-16,0 0 0,22 0 16,-1 21-16,0-22 0,0 1 0,0 0 15,22 21-15,-1-21 0,0 0 16,22 21-16,-1 0 0,-20 0 16,-1 0-16,21 0 0,-20 0 0,-1 0 15,0 21-15,-20 0 0,20 0 0,-21 0 16,-21 1-16,0 20 0,0-21 15,0 21-15,0-20 0,-21 20 0,-21 0 16,20-21-16,-20 22 0,-21-1 0,20 0 16,-20 1-16,20-1 0,-20 0 15,21 1-15,-22-1 0,22 0 0</inkml:trace>
  <inkml:trace contextRef="#ctx0" brushRef="#br1" timeOffset="24292.1">11070 14436 0,'21'0'0,"0"0"15,22 21-15,-1-21 0,0 0 0,22 0 16,-22 21-16,1-21 0,20 0 16,-21 0-16,1 0 0,-1-21 0,0 0 15,-20 0-15,-1-1 0,0 1 0,0 0 16,-21 0-16,0 0 0,0 0 16,0-1-16,0 1 0,-21 21 15,0 0-15,0 0 0,-1 0 0,1 0 16,0 21-16,0-21 15,0 22-15,0-1 0,-1 0 0,22 0 16,-21 21-16,0-20 0,21-1 0,0 21 16,0-21-16,0 22 0</inkml:trace>
  <inkml:trace contextRef="#ctx0" brushRef="#br1" timeOffset="24539.95">11493 14796 0,'0'0'0,"22"21"0,-1 0 16,-21 0-16,21 0 0,0 22 0,-21-22 15,0 21-15,21-21 0,-21 0 0,0 22 16,0-22-16,0 21 0,-21-21 15,21 1-15,-42 20 0,21-21 0,-1-21 16,-20 21-16,21 0 0,-21-21 0,20 0 16,-20 0-16,21 0 0,0 0 15,-22 0-15,22 0 0,0 0 0,0 0 16,0 0-16,0 0 0,-1 0 16,1 0-16,0 0 15,21-21 1,21 21 15,0-21-31,1 0 0,-1 0 16,0 21-16,0-21 15</inkml:trace>
  <inkml:trace contextRef="#ctx0" brushRef="#br1" timeOffset="25268.54">10964 14055 0,'0'21'47,"0"0"-32,0 0-15,-21-21 0,21 21 16,0 1-16,0-1 0,0 0 16,0 0-16,0 0 0,0 0 15,0 1-15,0-1 0,0 0 16,0 0-16,21-21 16,0 0-16,1 0 0,-22 21 15,42-21-15,-21 0 0,0 0 0,0 0 16,22 0-16,-22 0 0,0 0 0,0 0 15,0 0-15,1 0 0,-1 0 16,0 21-16,0-21 0</inkml:trace>
  <inkml:trace contextRef="#ctx0" brushRef="#br1" timeOffset="25708.45">11493 14584 0,'0'21'16,"0"0"0,0 0-1,0 1-15,0-1 16,-21-21 0,21 21-16</inkml:trace>
  <inkml:trace contextRef="#ctx0" brushRef="#br1" timeOffset="35756.89">2095 7853 0,'0'-21'32,"0"0"15,0-1-16,0 1-16,0 0 17,0 0-17,0 0 1,0 0 0,0-1-1,0 44 48,0-1-48,0 0-15,0 0 0,0 0 16,-21 0-16,21 1 0,0-1 16,0 21-16,0 0 0,0-20 15,0 20-15,-21 0 0,21 1 16,0-1-16,0 21 0,0-20 0,0-1 15,0 0-15,0 22 0,0-22 16,0 1-16,0-1 0,-21 0 0,21 1 16,0-1-16,-21 21 0,21-20 15,0-1-15,0 0 0,0 1 0,-21-22 16,21 21-16,0 1 0,-22-1 16,22-21-16,0 21 0,0-20 15,0 20-15,0-21 0,0 0 0,-21 0 16,21 1-16,0-1 0,0 0 15,0 0-15,0 0 0,0 0 16,0 1 0,0-44 15,0 1-15,21 0-16,-21 0 15,0 0-15,22 0 0,-22-1 0,0 1 16,21 0-16,-21-21 0,0 21 0,0-1 15,0-20-15,0 21 16</inkml:trace>
  <inkml:trace contextRef="#ctx0" brushRef="#br1" timeOffset="36464.48">1736 7789 0,'0'0'0,"-22"0"0,22-21 47,0 0-31,0 0-1,0 0-15,22 0 16,-1-1-16,0 1 15,0 0-15,0 21 0,0-21 0,22 0 16,-22 0-16,0 21 0,21-22 16,1 1-16,-1 21 0,0-21 0,1 21 15,20-21-15,-20 21 0,20 0 16,1 0-16,-1 0 0,1 0 0,-1 0 16,-21 0-16,22 21 0,-1 0 15,-20 0-15,-1 1 0,0 20 16,1-21-16,-1 21 0,-21-20 0,0 20 15,1 0-15,-22 1 0,0-1 0,0 0 16,0 1-16,0-1 0,-22 21 16,-20-20-16,0-1 0,-1 0 15,1 22-15,0-22 0,-22 1 0,1-22 16,-1 21-16,1 0 0,-1-20 16,1 20-16,20-21 0,-20 0 0,-1 0 15,22 1-15,0-1 0,-1 0 16,22 0-16,-21-21 0,21 0 0,0 21 15,-1-21-15,1 0 0,21-21 79,21 21-64</inkml:trace>
  <inkml:trace contextRef="#ctx0" brushRef="#br1" timeOffset="37222.05">2921 9038 0,'42'-63'16,"-21"42"-1,1-1-15,-1 1 0,-21 0 16,0 0-16,0 0 0,0 0 15,0-22-15,0 22 0,0 0 16,0 0-16,0 0 0,-21-1 16,21 1-16,-22 0 0,1 0 0,0 21 15,0-21-15,0 21 0,0 0 16,-1-21-16,1 21 0,0 0 0,-21 0 16,21 0-16,-1 0 0,1 21 0,0-21 15,-21 21-15,21 0 0,-1 0 16,1 22-16,0-22 0,0 0 0,0 21 15,0 1-15,21-22 0,0 21 16,-22-21-16,22 22 0,0-22 0,0 21 16,0-21-16,0 0 0,0 1 15,0-1-15,0 0 0,22-21 0,-1 21 16,21-21-16,-21 0 16,0 0-16,1 0 0,-1 0 15,21 0-15,-21-21 0,22 21 0,-22-21 16,0 0-16,21-1 0,-21 1 15,1 0-15,-1-21 0,0 21 0,-21-1 16,21-20-16,0 21 0,-21 0 0,0 0 16,0-1-16,21 1 0,-21 0 15,0 0-15,0 0 0,0 0 16,0 42 15,0 0-31,0 0 16,0 21-16,0-20 0,0-1 15,0 0-15,0 21 0,0-21 0,0 1 16,-21-1-16,21 0 0,0 0 16,0 0-16,0 0 0,0 1 0,0-1 15,21-21-15,1 21 0,-1-21 16,0 0-16,0 0 0,0 0 16,0 0-16,1 0 0,20 0 0,-21-21 15,0 21-15,22-21 0</inkml:trace>
  <inkml:trace contextRef="#ctx0" brushRef="#br1" timeOffset="38037.58">3768 8869 0,'0'0'0,"21"-21"0,-21 0 16,0-1-16,21 1 0,-21 0 0,0 0 16,0 0-16,0 0 0,0-1 15,0 1-15,-21 0 0,0 21 16,-1 0-16,1 0 0,0 0 15,0 0-15,0 0 0,0 0 16,-1 0-16,1 21 0,0-21 0,0 21 16,0 1-16,0-1 0,-1 0 15,1 21-15,0-21 0,21 1 16,0-1-16,-21 21 0,21-21 0,0 0 16,0 1-16,0-1 0,0 0 15,0 0-15,21-21 0,0 0 16,0 0-16,1 0 0,20 0 15,-21 0-15,0 0 0,0 0 16,1-21-16,-1 0 0,21 21 0,-21-21 16,0-1-16,-21 1 0,22 0 15,-1 21-15,-21-21 0,21 0 0,-21 0 16,0-1-16,0 1 0,21 21 0,-21-21 16,0 0-16,21 21 15,-21-21-15,0 0 16,0 42 15,0 0-31,0 0 0,0 0 0,0 0 16,0 1-16,-21 20 0,21 0 0,-21-21 15,0 22-15,21-1 0,0 22 16,0-22-16,-21 0 0,21 22 0,0-22 16,-22 22-16,22-1 0,0 1 0,0-1 15,0 1-15,0-1 0,0 1 16,0-22-16,0 21 0,0 1 15,0-1-15,0 1 0,-21-1 0,-21 22 16,42-21-16,0-1 0,0-21 16,0 22-16,-21-22 0,0 1 0,-1-1 15,22 0-15,-21 1 0,0-1 0,0-21 16,-21 0-16,20 0 0,1 1 0,-21-22 16,0 0-16,-22 21 0,43-21 15,-21-21-15,42-1 0,-43 1 0,1 0 16,0 0-16,-1-21 0,1 20 0,-22-20 15,22 0-15,0-22 0,21 22 16,-22-22-16,22 22 0,0-21 0,0 20 16,21-20-16,0-1 0,0 22 0,0-22 15,0 1-15,21 21 16,0-22-16,0 22 0,0-22 0,22 1 16,-1 20-16,-21 1 0,22-21 0,-1 20 15,0 1-15,1 0 0,20-1 16,-21 1-16,1 21 0,-1-22 0,-21 22 15,22-21-15,-1 21 0,-21 0 16,0-1-16,0 1 0,1 0 0,-1 21 16,0-21-16,0 0 0,0 0 0</inkml:trace>
  <inkml:trace contextRef="#ctx0" brushRef="#br1" timeOffset="38452.33">3895 8890 0,'0'21'16,"21"-21"-1,0 0-15,0 0 16,0 0-16,0-21 0,1 21 16,-1-21-16,0 21 0,0-21 15,0 0-15,0 21 0,1-22 0,-1 1 16,21 0-16,-21 0 0,0 21 15,-21-21-15,22 0 0,-22-1 16,-22 22 0,1 0-16,0 0 15,0 0-15,0 0 0,0 0 0,-22 0 16,22 0-16,0 22 0,0-1 0,0-21 16,-1 21-16,1 0 0,21 21 15,-21-20-15,21-1 0,0 0 0,0 21 16,0-21-16,0 1 0,0-1 0,0 0 15,0 0-15,21 0 0,0 0 16,1-21-16,-1 0 0,0 22 0,0-22 16,0 0-16,0 0 0,22 0 15,-22 0-15,21-22 0,-21 1 0,22 21 16,-1-21-16,-21 0 0,22 0 16,-1 0-16,-21-1 0</inkml:trace>
  <inkml:trace contextRef="#ctx0" brushRef="#br1" timeOffset="39124.26">4868 7811 0,'0'0'16,"0"-22"-16,0 1 0,0 0 15,0 0-15,0 0 0,0 0 0,0-1 16,21 22-16,-21-21 0,0 0 15,0 0-15,0 0 16,0 42 15,0 0-31,-21 0 0,0 0 0,21 22 16,-21-22-16,0 21 16,0 22-16,-1-22 0,1 22 0,0-1 15,0 1-15,0 20 0,0-20 0,-1 20 16,-20-20-16,21 21 0,0-22 15,0 22-15,-1-22 0,-20 22 0,21-22 16,0 1-16,0-1 0,-1 1 0,1-22 16,0 1-16,21-1 0,0 0 15,-21-21-15,21 1 0,0-1 0,0 0 16,21-21 0,0 0-1,0-21-15,-21 0 0,22-1 0,-1-20 0,0 21 16,0-21-16,0-1 0,0 1 15,1-22-15</inkml:trace>
  <inkml:trace contextRef="#ctx0" brushRef="#br1" timeOffset="39460.07">4551 7599 0,'0'0'0,"-21"0"0,-1 0 0,44-21 47,-1 21-47,21 0 0,0 0 16,1 0-16,20 0 0,-20-21 16,20 21-16,1 0 0,-22 0 0,21 0 15,1 0-15,-22 0 0,1 0 16,-1 0-16,0 0 0,1 0 0,-22 0 15,0 0-15,-21 21 0,0 0 16,-21 0 0,0-21-16,-1 21 0,1-21 0,0 21 15,0-21-15,0 22 0,0-22 0,21 21 16,-22-21-16,1 0 0,0 21 16,0-21-16,21 21 0,-21 0 15</inkml:trace>
  <inkml:trace contextRef="#ctx0" brushRef="#br1" timeOffset="39727.91">4403 8467 0,'0'0'0,"21"21"31,21-21-31,-21 0 0,0 0 15,22 0-15,-1-21 0,0 21 16,1-21-16,-1 21 0,0-22 0,1 22 16,-1-21-16,-21 21 0,22 0 0,-22-21 15,0 21-15,0 0 16</inkml:trace>
  <inkml:trace contextRef="#ctx0" brushRef="#br1" timeOffset="40527.46">5482 8742 0,'21'-21'31,"0"21"-31,-21-21 0,22-1 16,-22 1-16,21 21 0,-21-21 16,0 0-16,0 0 0,0 0 0,0-1 15,0 1-15,0 0 0,0 0 16,0 0-16,0-22 0,-21 22 15,-1 0-15,1 0 0,0 0 0,0 0 16,-21 21-16,20 0 0,1 0 0,-21 0 16,21 0-16,-22 0 0,22 0 15,-21 21-15,21 0 0,0 0 0,-22 0 16,22 22-16,0-1 0,-21-21 16,20 21-16,1 1 0,0-1 0,0 0 15,21 1-15,0-1 0,0 0 0,0 1 16,0-1-16,0-21 0,0 0 15,21 22-15,0-22 0,22-21 16,-22 21-16,21-21 0,-21 0 0,22 0 16,-1 0-16,-21-21 0,21 0 15,1 21-15,-1-21 0,0-1 0,-20-20 16,20 21-16,-21 0 0,0-22 0,22 22 16,-22-21-16,-21 21 0,21-22 15,0 22-15,-21-21 0,21 21 0,-21-22 16,0 22-16,0 0 0,0 0 0,0 0 15,0 42 17,0 0-32,-21-21 0,0 21 0,21 22 15,-21-22-15,21 0 0,0 0 16,0 21-16,0-20 0,0-1 16,0 21-16,0-21 0,0 0 0,0 22 15,21-22-15,0 0 0,-21 0 16,21 0-16,0-21 0,1 22 0,-1-22 15,0 0-15,0 0 0,21 0 0,-20 0 16,-1 0-16,21 0 0,-21-22 16,0 1-16</inkml:trace>
  <inkml:trace contextRef="#ctx0" brushRef="#br1" timeOffset="40860.26">6308 8488 0,'0'0'0,"0"-21"0,0 0 0,0-1 0,0 1 15,0 0-15,0 0 0,0 0 16,0 0-16,0-1 0,-22 22 0,1 0 16,0-21-16,0 21 0,0 0 15,0 0-15,21 21 0,-22 1 16,1-1-16,0 0 0,0 21 0,0-21 16,0 22-16,-1-1 0,22 0 0,-21 1 15,0-22-15,0 21 0,21 1 16,0-1-16,0 0 0,0-21 0,0 22 15,0-22-15,0 0 0,0 0 0,21 22 16,0-43-16,0 21 16,1 0-16,20-21 0,-21 0 0,0 21 15,0-21-15,22 0 0,-22 0 0,0 0 16,0 0-16,0 0 0,22 0 16,-22-21-16,0 21 0,0-21 0,22 0 15,-22-1-15,21 1 0,-21 0 0,0-21 16,22 21-16,-22-22 0</inkml:trace>
  <inkml:trace contextRef="#ctx0" brushRef="#br1" timeOffset="41260.04">7048 7133 0,'0'0'0,"0"-21"0,-21 21 0,-42 0 32,42 0-32,-1 21 0,1 0 0,0 22 15,0-1-15,0 0 0,0 1 0,21 20 16,-22 1-16,1-1 0,0 1 16,21-1-16,-21 1 0,0 20 15,0 1-15,21 0 0,-22-1 0,1 1 0,21-21 16,-21 20-16,21-20 15,-21 20-15,0-20 0,21-1 0,0 1 16,0-22-16,-21 1 0,21-1 0,-22 0 16,22-21-16,0 22 0,0-22 15,0 0-15,0 0 0,0 0 0,0 1 16,0-1-16,22-42 31,-22-1-31,21 1 16,0 0-16,0 0 0,0 0 15,0 0-15,1-22 0,-1 22 0,21-21 16</inkml:trace>
  <inkml:trace contextRef="#ctx0" brushRef="#br1" timeOffset="41647.82">7112 8403 0,'-42'64'16,"20"-43"-1,1 0-15,0 0 0,21 0 0,-21 22 16,0-22-16,0 21 0,-1-21 0,1 22 16,21-22-16,0 21 0,0-21 15,0 22-15,0-22 0,0 0 16,0 0-16,0 0 0,21 1 0,-21-1 16,43-21-16,-22 0 0,0 0 0,21 0 15,-20 0-15,20 0 0,-21 0 16,21 0-16,-20-21 0,-1-1 0,21 1 15,-21 0-15,-21 0 0,0-21 0,0 20 16,21-20-16,-21 21 0,0-21 16,0-1-16,0 22 0,0-21 0,0 21 15,-21-1-15,0-20 0,0 42 0,0-21 16,0 0-16,-1 21 0,1 0 16,-21 0-16,21 0 0,0 0 15,-1 0-15,1 0 0,0 0 0,21 21 16,-21-21-16,21 21 15</inkml:trace>
  <inkml:trace contextRef="#ctx0" brushRef="#br1" timeOffset="41935.65">6435 8255 0,'-22'0'0,"44"0"0,-44-21 0,1 21 0,42-21 31,22 21-31,-1-21 0,0 21 0,1 0 16,20-22-16,1 22 0,-1 0 0,1 0 16,-1-21-16,1 21 0,-1 0 15,1 0-15,-22 0 0,0 0 0,-20 0 16,-1 0-16,0 0 0,0 0 0,0 0 15,-21 21 32,0 1-31</inkml:trace>
  <inkml:trace contextRef="#ctx0" brushRef="#br1" timeOffset="42391.41">7429 8467 0,'-21'0'16,"21"-21"15,21 21-31,1 0 15,-1 0-15,0 0 0,0 0 16,0 0-16,0 0 0,1 0 16,-1 21-16,0 0 0,0 0 0,0 0 15,0 0-15,-21 22 0,0-22 0,0 21 16,0-21-16,0 22 0,0-1 16,0-21-16,0 22 0,0-1 0,-21-21 15,0 0-15,0 0 0,21 1 0,0-1 16,0 0-16,-21-21 0,0 0 15,21-21 17,0 0-32,0-1 0,0 1 0,21 0 15,0-21-15,-21 21 0,21-22 16,0 22-16,0-21 0,1 21 0,-1-22 16,-21 22-16,21-21 0,0 21 0,0-1 15,0 1-15,1 0 0,20 21 16,-21-21-16,0 21 0,0 0 0,1 0 15,-1-21-15,0 21 0,0 0 16,0 0-16</inkml:trace>
  <inkml:trace contextRef="#ctx0" brushRef="#br1" timeOffset="42920.19">8255 8530 0,'-21'0'47,"0"0"-31,21 21-16,-22-21 0,22 22 15,0-1-15,0 0 0,-21 0 0,21 21 16,0-20-16,-21 20 0,21-21 16,0 21-16,0-20 0,0 20 0,0-21 15,0 0-15,0 0 0,0 1 0,21-1 16,0 0-16,1 0 0,-1-21 15,0 21-15,0-21 0,21 0 16,-20 0-16,20 0 0,-21 0 0,21 0 16,1-21-16,-22 21 0,21-21 0,-21 0 15,22 0-15,-22-1 0,0 1 16,0 0-16,22 0 0,-43-21 0,21 20 16,0-20-16,-21 0 0,21 21 0,-21-22 15,0 22-15,0 0 0,0 0 16,21 0-16,-21-1 0,0 1 15,0 0-15,0 42 32,0 0-17,0 1-15,-21-1 0,21 0 0,-21 0 16,21 21-16,0-20 0,-21 20 0,21 0 16,-21 22-16,21-22 0,0 0 15,0 22-15,0-22 0,0 22 0,0-1 16,0-20-16,0 20 0,0 1 0,0-1 15,0 1-15,0-1 0,21 1 0,-21-1 16,0 1-16,0-1 0,0 22 16,0-22-16,0 1 0,0-22 0,0 22 15</inkml:trace>
  <inkml:trace contextRef="#ctx0" brushRef="#br1" timeOffset="43092.16">8636 10478 0,'-21'0'0,"42"0"16,-63 0-16,20 21 0,-20-21 0,0 0 0,-1 21 15,1-21-15,0 0 0,-1 0 0,-20-21 16,21 21-16,-1-21 0,1-1 0,-22 1 15,43 0-15,-21 0 0,0-21 16,-1 20-16,22-20 0,0 21 0,0-21 16,0 20-16,-1-20 0,22 21 15,0-21-15,-21 20 0,21-20 0,0 21 0,0-21 16,0 20-16,0-20 0,21 0 16,1-1-16,-1 1 0,0 0 0,0-1 15,0 1-15</inkml:trace>
  <inkml:trace contextRef="#ctx0" brushRef="#br1" timeOffset="43984.44">8742 9271 0,'21'21'0,"-21"0"16,0 1-16,0-1 15,0 0-15,0 0 0,-21 0 0,0 22 16,21-1-16,-22-21 16,22 21-16,0 1 0,-21-1 0,0 0 15,0 1-15,0-1 0,-22 0 0,22 1 16,-21-1-16,0 0 0</inkml:trace>
  <inkml:trace contextRef="#ctx0" brushRef="#br1" timeOffset="45143.72">8657 9758 0,'21'0'0,"0"0"16,-21-21-16,22 21 0,-1 0 31,-21 21-15,0 0-1,0 0-15,0 0 0,0 22 16,0-22-16,0 0 0,0 21 15,0-20-15,0 20 0,0-21 0,0 0 16,0 22-16,0-22 0,0 21 0,0-21 16,0 0-16,-21 22 0,-1-22 15,22 0-15,-21 0 0,0 22 0,-21-22 16,21 0-16,-22 0 0,22 0 16,-21 0-16,-1 1 0,1-22 0,0 21 15,-1-21-15,1 0 0,21 0 16,-21 0-16,-1 0 0,22 0 0,0 0 15,0-21-15,0-1 0,-1 1 0,22-21 16,0 21-16,0-22 0</inkml:trace>
  <inkml:trace contextRef="#ctx0" brushRef="#br1" timeOffset="46716.25">4678 7832 0,'0'0'0,"0"21"16,0 0-1,21-21-15,-21 21 16,21-21-16,0 0 0,0 0 16,1 0-16,-1 0 0,0 0 15,0 0-15,0-21 0,0 21 0,22-21 16,-22 0-16,21 21 0,-21-21 16,22-1-16,-1 1 0,-21 0 0,22-21 15,-22 21-15,21-1 0,-21 1 16,-21-21-16,21 21 0,-21 0 15,0-22-15,0 22 0,0 0 0,0-21 16,0 20-16,0 1 0,-21 0 0,21 0 16,-21 0-16,0 0 0,21-1 15,-21 22-15,0 0 0,-1 0 16,1 0-16,0 0 16,0 22-16,0-1 0,21 0 0,-21 21 15,-1 1-15,1-1 0,0 0 0,0 1 16,0-1-16,0 0 15,-1 22-15,1-1 0,0-20 0,-21 20 0,21 22 16,-1-22-16,-20 1 0,21 20 16,0 1-16,-22-21 0,22 20 15,-21 1-15,21-22 0,-22 22 0,22 0 16,0 21-16,0-22 0,0 1 16,0 0-16,-1-1 0,1 1 0,0 0 15,0-1-15,0 1 0,-22 0 0,22-1 16,0 1-16,0 0 0,0-1 15,0-20-15,-1 20 0,1-20 0,21-1 16,0-20-16,0 20 0,0-20 0,0-22 16,0 21-16,0-21 0,21-21 15,1 0-15,-1 0 0,0 0 0,0-21 16,21 0-16,-20 0 0,20-22 16,0 22-16,-21-21 0,22 0 15,-1-1-15,0 1 0,1 0 0,-22-1 16,21 1-16,-21-22 0,1 22 0,-1-21 15,-21 20-15,0-20 0,0-1 16,0 1-16,0 20 0,0-20 0,-21-1 16,-1 1-16,1 21 0,-21-22 15,21 22-15,-22-22 0,1 22 0,21-22 16,-21 22-16,-1 0 0,1 21 16,0-22-16,20 22 0,-20 0 0,21 0 15,0 0-15,-22-1 0,22 22 16,21-21-16,-21 21 0,21-21 31,21 21-31,0 0 0,1 0 0,-1 0 16,0-21-16,21 21 0,1-21 0,-1 0 15,-21 21-15,21-22 0,1 22 16,-1 0-16,-21-21 0,22 0 0,-22 21 16,0-21-16,0 21 0,-21-21 15,21 0-15</inkml:trace>
  <inkml:trace contextRef="#ctx0" brushRef="#br1" timeOffset="47628.21">9440 8615 0,'0'-21'15,"-21"21"32,21 21-47,-21-21 16,21 21-16,0 0 15,0 0-15,21-21 32,0 0-32,0 0 15,1 0-15,-1 0 0,0-21 16,-21 0-16,0 0 15,0 0-15,0 0 16,-21-1 0,0 22-16,-1 0 15,1 0-15,0 0 16,0 22-16,21-1 16,0 0-1,21-21 1,0 0-1,0 0-15,1 0 0,-1 0 0</inkml:trace>
  <inkml:trace contextRef="#ctx0" brushRef="#br1" timeOffset="48115.96">10308 8403 0,'21'-42'15,"-21"21"-15,0 0 0,0-1 16,0 44 15,0-1-15,0 0-16,0 0 0,0 0 0,0 0 15,0 22-15,-21-22 0,21 0 16,-21 0-16,21 22 0,0-22 0,0 0 16,-21 21-16,21-21 0,-21 1 0,21-1 15,0 0-15,0 0 0,0 0 16,0-42 15,0 0-15,21 0-16,0 0 0,-21-1 15</inkml:trace>
  <inkml:trace contextRef="#ctx0" brushRef="#br1" timeOffset="48511.74">10456 7853 0,'-21'0'0,"42"0"0,-63 0 16,21 0-16,0 0 0,-1 0 0,1 0 15,0 0-15,0 21 16,21 0-16,-21 0 0,0 1 0,21-1 16,-22 0-16,22 0 0,0 0 0,0 0 15,0 1-15,0-1 0,22-21 16,-1 21-16,0-21 0,0 0 0,0 0 16,0 0-16,1 0 0,-1 0 0,0 0 15,21-21-15,-21 21 0,1-21 16,-1-1-16,-21 1 0,21 0 15,-21 0-15,0 0 0,0 0 16,0-1-16,0 1 0,-21 0 0,0 0 16,-1 0-16,1 21 0,0 0 0,0 0 15,0 0-15,0 0 0,-1 0 16,1 0-16,0 0 0,21 21 16,0 0-16,-21-21 0,21 21 0,0 22 15,0-22-15,0 0 0,0 0 0,0 0 16,0 0-16,0 1 0,0-1 15,21-21-15,-21 21 0,21 0 0,0-21 16,1 21-16</inkml:trace>
  <inkml:trace contextRef="#ctx0" brushRef="#br1" timeOffset="49100.01">10753 8319 0,'-22'21'31,"1"0"-15,21 0-16,0 0 16,0 0-16,0 1 0,0-1 0,-21 0 15,21 0-15,0 0 0,0 0 16,-21 1-16,21 20 0,0-21 0,0 0 15,0 0-15,0 1 0,0-1 16,-21 0-16,21 0 16,0-42 15,0 0-15,0 0-16,0-1 0,0 1 15,0 0-15,0-21 0,0 21 0,21-22 16,-21 22-16,21-21 0,0 21 15,0-22-15,22 22 0,-22-21 0,21-1 16,-21 22-16,22 0 0,-1-21 0,0 21 16,1-1-16,-1 1 0,22 21 15,-22 0-15,-21 0 0,21 0 0,1 0 16,-1 21-16,-21 1 0,22-1 0,-22 0 16,0 21-16,-21-21 0,0 22 15,0-1-15,0-21 0,0 22 16,0-22-16,0 21 0,0-21 0,-21 22 15,21-22-15,-21 0 0,-1 0 0,22 0 16,-21 0-16,0-21 0,21 22 16,0-1-16,-21-21 0,21 21 15,-21-21-15,21-21 47,21 21-47,0-21 16</inkml:trace>
  <inkml:trace contextRef="#ctx0" brushRef="#br1" timeOffset="49367.86">11874 8213 0,'0'0'0,"0"-21"15,-21 42 1,0 21-16,21-21 15,-21 0-15,0 22 16,21-1-16,-21-21 0,-1 22 0,1-22 16,21 21-16,-21-21 0,21 22 0,-21-22 15,21 0-15,0 0 0,0 0 16,0 0-16,0 1 0,0-1 16,0-42 15,21-1-31,0 1 0,-21 0 0,21 0 15</inkml:trace>
  <inkml:trace contextRef="#ctx0" brushRef="#br1" timeOffset="49740.12">11980 7832 0,'-21'-21'0,"42"42"0,-63-64 0,21 43 15,0 0-15,-22 0 0,22 0 0,0 0 16,0 0-16,0 0 0,-1 22 15,1-22-15,0 21 0,21 0 0,0 0 16,0 21-16,0-20 0,0-1 16,0 0-16,0 0 0,21-21 0,0 21 15,1 0-15,-1-21 0,0 0 0,21 0 16,-21 0-16,1 0 0,20 0 16,-21 0-16,0-21 0,0 0 0,1 0 15,-1 0-15,0 0 0,-21-1 16,21 1-16,-21 0 0,0 0 15,0 0-15,0-22 0,-21 22 0,0 0 16,0 21-16,-1-21 0,1 0 0,-21 21 16,21 0-16,0 0 0,-22 0 15,22 0-15,0 21 0,0 0 0,0-21 16,-1 21-16,1 0 0,21 1 16,0-1-16,0 0 15,21-21-15,1 0 0,-1 0 0,21 0 16,-21 0-16,22 0 0,-1 0 0</inkml:trace>
  <inkml:trace contextRef="#ctx0" brushRef="#br1" timeOffset="50123.9">12890 7091 0,'0'0'0,"0"-42"0,0 20 0,0 1 0,0 0 15,0 0-15,0 42 16,0 0 0,-21 0-16,0 1 0,21 20 0,-21-21 15,0 43-15,0-22 0,-1 0 16,1 22-16,0-1 0,0 1 16,0-1-16,0 1 0,-1-1 0,1 22 15,0-22-15,0 22 0,0-21 16,0 20-16,-1-20 0,-20-1 0,21 1 15,0-1-15,0-20 0,21 20 0,-22-21 16,22 1-16,-21-1 0,21-21 16,0 22-16,0-22 0,0 0 0,0 0 15,0 0-15,21 0 16,1-21-16,-1 0 0,0 0 16,0 0-16,0-21 15,0 21-15,-21-21 0,22 0 0,-1 0 16,0 0-16,0-1 0,0 1 15,-21 0-15,21-21 0</inkml:trace>
  <inkml:trace contextRef="#ctx0" brushRef="#br1" timeOffset="50315.79">12404 8043 0,'0'0'15,"21"0"16,0 0-31,0 0 16,0 0-16,0 0 0,1 0 0,-1 0 16,21 0-16,-21 0 0,0-21 0,22 21 15,-22 0-15,0-21 0,0 21 16,0-21-16,1 0 0,-1 21 0</inkml:trace>
  <inkml:trace contextRef="#ctx0" brushRef="#br1" timeOffset="51244.66">13102 7620 0,'0'0'0,"-21"0"15,0 0-15,0 0 0,-1 0 32,22 21-32,0 0 15,22-21-15,-1 0 16,0 22-16,0-22 0,21 0 15,-20 0-15,20 0 0,0 0 0,22 0 16,-22 0-16,0 0 0,1-22 16,20 1-16,-20 21 0,-1-21 15,-21 21-15,21-21 0,-20 0 0,-1 0 16,0 21-16,-21-22 0,0 1 16,0 0-16,0 0 0,0-21 0,0 20 15,0 1-15,-21 0 0,21-21 0,-21 21 16,-1-1-16,1 1 0,0 0 15,-21 0-15,21 0 0,-1 21 0,-20 0 16,21 0-16,-21 0 0,20 21 16,-20 0-16,0 0 0,21 22 0,-22-22 15,22 21-15,0 0 0,0 1 0,0-1 16,-1 0-16,22-20 16,0 20-16,0 0 0,0-21 0,0 1 15,0 20-15,22-21 0,-1 0 0,0 0 16,0-21-16,21 22 0,-20-22 15,20 0-15,-21 21 0,0-21 0,22 0 16,-22 0-16,0 0 0,0 0 16,-42 21 15,0-21-31,0 21 16,-1-21-16,1 21 0,-21 0 0,21 1 15,0-1-15,-22 0 0,1 0 16,21 21-16,-22-20 0,1 20 15,0 0-15,-1 1 0,22-1 0,-21 0 16,21 1-16,-22-1 0,22 0 0,0-21 16,0 22-16,21-1 0,0-21 15,0 22-15,0-22 0,0 0 0,21 0 16,0 0-16,0 0 0,22 1 0,-22-22 16,21 0-16,1 0 0,-1 0 15,0 0-15,1 0 0,20 0 0,-21-22 16,1 22-16,-1-21 0,0 0 0,1-21 15</inkml:trace>
  <inkml:trace contextRef="#ctx0" brushRef="#br1" timeOffset="51611.8">14457 6837 0,'0'0'0,"-21"0"0,-43 21 31,43 0-31,0 0 0,0 22 16,-22-1-16,22 0 0,0 22 0,0 21 16,0-22-16,-1 22 0,1-1 15,0 1-15,0 0 0,-21-1 0,20 1 16,1 0-16,0-1 0,-21 1 0,21 0 15,-1-22-15,1 1 0,0-1 16,0 1-16,0-1 0,0-20 0,-1-1 16,22 0-16,-21-21 0,21 1 0,0-1 15,0 0-15,0 0 0,0 0 16,21-42 15,1 0-31,-1 21 0,0-21 16,-21 0-16,21-1 0,0-20 0</inkml:trace>
  <inkml:trace contextRef="#ctx0" brushRef="#br1" timeOffset="52000.97">14118 8340 0,'0'21'16,"0"0"-1,0 0-15,21-21 16,0 0-16,1 0 15,-1 0-15,0 0 0,21 0 16,-21 0-16,1 0 0,20 0 16,-21-21-16,0 21 0,22-21 0,-22 21 15,0-21-15,0 0 0,-21-1 0,0 1 16,0 0-16,0 0 0,0 0 16,0 0-16,0-1 0,0 1 15,-21 21-15,0 0 0,0 0 16,-1 0-16,1 0 0,0 21 0,-21 1 15,21-1-15,-1 0 0,-20 0 0,21 21 16,0-20-16,0-1 0,21 21 16,0-21-16,0 0 0,0 1 15,0-1-15,0 0 0,0 0 0,0 0 0,0 0 16,21-21-16,0 22 0,0-22 16,0 0-16,22 0 0,-22 0 15,0 0-15,21 0 0,-21 0 0,22 0 16,-1 0-16,0-22 0,1 22 0,-1-21 15,-21 0-15</inkml:trace>
  <inkml:trace contextRef="#ctx0" brushRef="#br1" timeOffset="52696.57">14944 8192 0,'0'0'16,"0"-22"-16,0 1 0,0 0 0,-22 21 31,1 21-31,0 0 16,21 1-16,-21-1 0,21 0 0,0 0 15,0 0-15,0 22 0,0-22 0,0 0 16,0 0-16,0 21 0,0-20 16,-21-1-16,21 0 0,0 0 0,0 0 15,-21 0-15,21 1 0,0-1 16,-22-21 0,22-21-1,-21 21 1,21-22-16,0 1 0,0 0 15,0 0-15,0-21 0,0 20 16,21 1-16,1-21 0,-1 21 0,0-22 16,0 22-16,21-21 0,-20 21 15,20 0-15,0-1 0,-21 1 0,22 0 16,-22 21-16,21 0 0,-21 0 0,1 0 16,-1 0-16,0 0 0,0 21 15,0 0-15,-21 1 0,0 20 0,0-21 16,0 21-16,0-20 0,0 20 0,0-21 15,0 21-15,0-20 0,0-1 16,0 21-16,0-21 0,-21 0 16,21 1-16,-21-22 0,21 21 0,-21-21 15,0 0 1,21-21 0,0-1-1,0 1-15,0 0 0,21 0 16,0 0-16,21 0 0,-21-22 0,1 22 15,20-21-15,0 21 0,1-22 0,-1 1 16,0 21-16,1 0 0,20-1 16,-21 1-16,1 0 0,-22 21 0,21 0 15,1 0-15,-1 0 0,-21 21 0,0 0 16,0 1-16,1 20 0,-22-21 16,0 21-16,0-20 0,0 20 15,0-21-15,0 21 0,-22-20 0,1 20 16,0-21-16,21 0 0,-21 0 15,0 1-15,21-1 0,-21 0 0,21 0 16,21-21 15,0-21-31,0 0 16,0 0-16,0-1 0,1 1 16</inkml:trace>
  <inkml:trace contextRef="#ctx0" brushRef="#br1" timeOffset="53053.38">16150 8403 0,'21'0'32,"0"0"-17,1 0-15,-1 0 0,0 0 16,0 0-16,21-21 0,-20 21 0,-1-21 16,21 21-16,0-21 0,-20 21 15,-1-21-15,21 21 0,-21-22 0,0 1 16,1 0-16,-1 21 0,-21-21 15,0 0-15,0 0 0,0-1 0,-43 1 16,22 21-16,0 0 0,-21 0 16,-1 0-16,22 0 0,-21 0 15,0 21-15,-1 1 0,22-1 0,-21 0 16,21 21-16,-1-21 0,1 1 16,21 20-16,0-21 0,0 0 0,0 22 15,0-22-15,0 0 0,0 0 16,21 0-16,1 0 0,-1-21 0,21 22 15,-21-1-15,22-21 0,-1 0 0,-21 0 16,21 0-16,1 0 0,-1 0 16,0 0-16,1 0 0,-1-21 0,0 21 15,-20-22-15,20 1 0,-21 0 0</inkml:trace>
  <inkml:trace contextRef="#ctx0" brushRef="#br1" timeOffset="53564.07">17018 8128 0,'0'0'15,"0"-21"-15,0 0 0,0 42 32,0 0-32,0 0 15,-21 0-15,21 22 0,0-22 0,0 21 16,-21-21-16,21 22 0,-22-22 0,22 21 16,-21-21-16,21 1 0,0-1 15,0 0-15,-21 0 0,21 0 0,-21 0 16,21 1-16,-21-1 15,21-42 17,0-1-17,0 1-15,0 0 16,21-21-16,0 21 0,0-22 0,0 22 16,1-21-16,20-1 0,-21 1 0,21-21 15,1 20-15,-1 1 0,0 0 16,1-1-16,-1 22 0,0 0 0,1-21 15,-22 42-15,21-22 0,-21 22 0,22 0 16,-22 0-16,21 0 0,-21 22 16,1-1-16,-1 0 0,0 21 0,0-21 15,-21 22-15,0-1 0,0 0 16,0 1-16,0-1 0,0-21 16,0 22-16,0-1 0,-21-21 0,0 21 15,0-20-15,-1 20 0,1-21 0,0 0 16,0 0-16,21 1 0,-21-1 15,42-21 17,0 0-32,-21-21 15,21-1-15,0 1 0,1 0 16,-1 0-16,0-21 0</inkml:trace>
  <inkml:trace contextRef="#ctx0" brushRef="#br1" timeOffset="53923.79">18415 7049 0,'0'0'0,"0"-43"0,0-41 32,-21 84-1,21 21-31,-21 0 0,-1 21 15,1-21-15,0 22 0,0 20 16,0 1-16,-22 20 0,22-20 16,-21 21-16,0-1 0,20 1 0,1 0 15,-21-1-15,21 1 0,-22 0 16,22-1-16,0 1 0,0-22 0,0 1 16,0-1-16,-1 1 0,22-22 0,0 1 15,0-1-15,0 0 0,0-21 0,0 22 16,0-22-16,0 0 0,0 0 15,22-21 1,-1-21 0,0 21-16,0-21 0,21 0 15,-20 0-15,20-22 0</inkml:trace>
  <inkml:trace contextRef="#ctx0" brushRef="#br1" timeOffset="54360.05">18542 8319 0,'0'0'0,"21"-22"0,43 1 0,-43 0 15,0 0-15,0 0 0,0 0 16,0-1-16,1 1 0,-22-21 0,0 21 16,0 0-16,0-1 0,0 1 0,-22 0 15,1 21-15,0 0 16,-21 0-16,21 21 0,-22 0 0,1 1 16,0-1-16,-1 0 0,22 21 15,-21-21-15,21 1 0,-1 20 16,1-21-16,21 0 0,0 0 0,0 1 15,0-1-15,0 0 0,0 0 0,0 0 16,21-21-16,1 21 0,20-21 16,-21 0-16,21 0 0,-20 22 0,20-22 15,-21 0-15,21 0 0,1 0 16,-22 21-16,0-21 0,0 0 0,0 21 16,1-21-16,-22 21 0,0 0 15,0 0-15,0 1 0,-22-22 16,1 21-16,-21-21 0,21 21 15,-22-21-15,22 0 0,-21 21 0,0-21 16,-1 0-16,1 0 0,0 0 16,-1 21-16,22-21 0,-21 0 15,21 0-15,-1 0 0,1 0 0,0 0 16,21-21 0,0 0-1,0 0-15,0 0 0,0-1 16,0 1-16,0 0 0</inkml:trace>
  <inkml:trace contextRef="#ctx0" brushRef="#br1" timeOffset="54607.91">17907 7768 0,'0'0'0,"0"-21"31,21 21-31,0-21 15,0 21-15,1 0 0,20 0 0,-21-21 16,21 21-16,1 0 0,-1 0 16,0 0-16,1 0 0,-1-21 0,0 21 15,1 0-15,-1 0 0,-21 0 16,22 0-16,-22 0 0,0 0 0,0 0 16,0 0-16,0-22 15,1 1-15,-22 0 16,21 0-16</inkml:trace>
  <inkml:trace contextRef="#ctx0" brushRef="#br1" timeOffset="55279.52">20870 6583 0,'0'0'0,"21"0"0,1-21 16,-1 0-16,-21-1 0,21 1 0,-21 0 15,0 0-15,0 0 0,0 0 0,0-1 16,0 1-16,0 0 0,-21 0 16,0 21-16,-1-21 0,1 21 0,0 0 15,0 0-15,-21 0 0,-1 0 16,1 21-16,0 0 0,-22 21 0,22 1 16,-22-1-16,1 0 0,-1 22 15,22-1-15,-22 22 0,22-21 0,-21-1 16,20 22-16,1-1 0,0 1 15,-1 21-15,1-21 0,0-1 16,-1 22-16,22-21 0,-21 21 0,21-22 16,-22 22-16,22 0 0,-21-21 0,21 20 15,-22 1-15,22-21 0,0 21 16,0-22-16,0 1 0,-1 21 0,22-21 16,0-1-16,0-20 0,22 20 0,-1-20 15,0-1-15,21-20 0,1-1 0,-1 0 16,21 1-16,1-22 0,-1 0 15,1 0-15,-1-21 0,1 0 0,-1 0 16,-20 0-16,20-21 0,1 0 16,-22 0-16,0-22 0</inkml:trace>
  <inkml:trace contextRef="#ctx0" brushRef="#br1" timeOffset="55891.55">20828 7980 0,'0'0'0,"0"-21"0,0 0 0,0-1 16,0 1-16,0 0 0,0 0 16,-21 0-16,21 0 0,-21 21 15,-1 0-15,1 0 16,0 0-16,0 0 0,0 0 0,-22 0 15,1 21-15,0 0 0,-1 0 16,1 0-16,0 22 0,-1-22 0,1 21 16,0 0-16,-1 1 0,22-1 0,-21 0 15,21-20-15,0 20 0,21-21 16,0 21-16,0-20 0,0-1 0,0 0 16,21-21-16,0 21 0,0-21 15,0 0-15,22 0 0,-22 0 0,21 0 16,0 0-16,1 0 0,-1-21 15,0 0-15,1 0 0,-22-1 16,21 1-16,1-21 0,-1 0 0,-21-1 16,21 1-16,1-22 0,-22 1 0,21 21 15,-21-22-15,1 1 0,-1-1 16,0 1-16,0-22 0,0 21 0,0 1 16,-21-1-16,0 1 0,0 21 15,0-1-15,0 1 0,0 21 0,0 0 16,0 42-1,-21 0-15,0 21 0,21 1 16,-21-1-16,0 0 0,0 22 16,21-1-16,-22 1 0,22-22 0,-21 22 15,21-1-15,0 1 0,0-22 16,0 21-16,0 1 0,0-22 0,0 1 16,0-1-16,0 0 0,0 1 15,0-22-15,21 0 0,1 0 0,-1 0 16,0 0-16,0-21 0,0 0 0,0 0 15,1 0-15,-1 0 0,0 0 16,-21-21-16,21 0 0</inkml:trace>
  <inkml:trace contextRef="#ctx0" brushRef="#br1" timeOffset="56260.71">21167 7853 0,'0'-21'0,"0"42"0,0-63 0,0 20 16,0 1-16,0 0 15,21 21-15,0-21 0,0 21 0,0 0 16,0 0-16,1 0 0,20 0 16,-21 0-16,0 0 0,0 0 0,1 0 15,-1 21-15,0 21 0,-21-20 16,0-1-16,0 21 0,0-21 0,0 22 16,0-1-16,0 0 0,0-21 0,0 22 15,-21-22-15,21 21 0,-21-21 16,-1 1-16,22-1 0,0 0 15,-21-21-15,21 21 0,-21-21 0,21-21 32,0 0-32,0 0 15,0-1-15,0 1 0,0-21 0,21 0 16,0-1-16,1 22 0,-1-21 16,0-1-16,0 1 0,0 21 0,-21 0 15,21 0-15,1-1 0,-1 1 0,0 21 16,0 0-16,0 0 0,0 0 15,1 0-15,-1 0 16</inkml:trace>
  <inkml:trace contextRef="#ctx0" brushRef="#br1" timeOffset="56503.57">21929 7768 0,'0'-21'16,"-22"42"15,22 0-31,0 1 0,0-1 16,0 21-16,0-21 0,0 22 0,0-1 15,0-21-15,0 21 0,22-20 16,-22 20-16,21-21 0,-21 0 16,0 0-16,0 1 0,0-1 0,0 0 15,21-21-15,-21-21 31,0 0-31,0-1 0</inkml:trace>
  <inkml:trace contextRef="#ctx0" brushRef="#br1" timeOffset="56688.47">21971 7578 0,'0'0'0,"0"-21"0,0-1 15,0 1-15,21 42 63,-21 1-63,21-1 15,0 0 1,-21 0-16,22-21 0</inkml:trace>
  <inkml:trace contextRef="#ctx0" brushRef="#br1" timeOffset="57056.26">22183 7726 0,'0'21'0,"0"0"15,0 0 1,0 1-16,0-1 0,21 0 0,0 0 16,0 0-16,0 22 0,0-22 15,1 21-15,-22-21 0,21 22 0,0-22 16,0 21-16,-21-21 0,0 0 15,21 1-15,-21-1 0,0 0 0,21 0 16,-21-42 15,0 0-31,0 0 16,0-1-16,0-20 0,22 21 16,-22 0-16,0-22 0,21 1 15,0 0-15,0 21 0,0-22 0,-21 1 16,21 21-16,1 0 0,-1-22 0,0 22 15,0 21-15,0-21 0,0 0 16,1 21-16,-1 0 0,0 0 0,0 0 16,0 0-16,0 0 15,-21 21-15,0 0 16</inkml:trace>
  <inkml:trace contextRef="#ctx0" brushRef="#br1" timeOffset="57392.5">22839 7895 0,'0'0'15,"21"0"-15,0 0 0,0 0 16,0 0-16,1 0 0,-1 0 16,0 0-16,0 0 15,0-21-15,0 0 0,1 21 0,-1-21 16,-21 0-16,21-1 0,-21 1 16,-21 21-1,0 0 1,-1 0-16,1 0 15,0 21-15,0 1 0,0-1 0,0 0 16,-1 0-16,1 0 0,0 22 0,21-22 16,0 21-16,0-21 15,0 22-15,0-22 0,0 21 0,0-21 16,0 0-16,0 22 0,21-22 0,0 0 16,1 0-16,-1-21 15,21 0-15,-21 0 0,0 0 0,1 0 16,-1 0-16,0 0 0,0 0 15,21 0-15,-20-21 0,-22 0 0,21 0 16,0 0-16,0-22 0</inkml:trace>
  <inkml:trace contextRef="#ctx0" brushRef="#br1" timeOffset="57772.19">23389 7832 0,'0'0'0,"0"-21"16,21-22-1,-21 22-15,21 0 0,1 21 16,-22-21-16,21 21 0,0 0 0,0-21 15,0 21-15,0 0 0,22 0 16,-22 0-16,0 0 0,21 0 0,-20 0 16,-1 0-16,0 21 0,0 0 15,0 0-15,0 0 0,-21 22 0,0-22 16,0 21-16,0 0 0,0 1 0,0-1 16,0 0-16,0 1 0,0-1 15,0-21-15,0 22 0,0-22 16,-21 0-16,21 0 0,-21-21 0,0 0 31,0 0-31,21-21 0,0 0 16,0 0-16,0-1 0,0-20 15,0 21-15,0-21 0,0-1 0,0 1 16,21 21-16,-21-22 0,21 1 0,0 0 16,0-1-16,-21 22 0,22 0 15,-1 0-15,0 0 0,0 0 0,0 21 16,0 0-16,1 0 0,-1 0 15,0 0-15,0 0 0,0 0 16,0 0-16,1 0 0,-22 21 0</inkml:trace>
  <inkml:trace contextRef="#ctx0" brushRef="#br1" timeOffset="58131.98">24384 8213 0,'-21'0'0,"42"0"0,-63 21 0,-1-21 16,22 21-16,0 0 16,0-21-16,21 21 15,21-21 1,0 0-16,0 0 16,0 0-16,-21-21 15,22 0-15,-1 0 16,-21 0-16,21 21 15,-21 21 1,0 0-16,0 0 16,0 22-16,0-22 15,-21 0-15,0 0 0,-1 21 16,1-20-16,-21 20 0,21-21 0,-22 21 16,-20-20-16,21-1 0,-22 21 15,1-21-15,-1 0 0,1 1 0,-1-1 0,22 0 16,-1 0-16,1 0 0,0-21 15,21 0-15,-1 0 0,1 0 16</inkml:trace>
  <inkml:trace contextRef="#ctx0" brushRef="#br1" timeOffset="58683.68">25231 7112 0,'0'0'0,"0"-21"0,0-21 16,0 63 15,0 0-31,0 21 16,-22 1-16,1-1 0,0 21 0,0 1 15,0-1-15,0 1 0,-22-1 16,1 1-16,0-1 0,-1 1 0,1-1 16,-22-20-16,22 20 0,0-20 15,21 20-15,-22-21 0,22 1 16,21-22-16,0 21 0,0-21 0,0 1 15,0-1-15,0 0 0,21-21 16,22 0-16,-22 0 0,21 0 0,0 0 16,1 0-16,-1 0 0,0 0 0,1-21 15,-1-22-15,0 22 0,1-21 16,-22 21-16</inkml:trace>
  <inkml:trace contextRef="#ctx0" brushRef="#br1" timeOffset="58871.57">24807 7620 0,'0'0'16,"-42"0"-16,21 0 0,-22 0 0,22 0 16,21-21-16,21 21 31,1 0-31,-1 0 0,21 0 0,0 0 16,1 0-16,-1 0 0,0 0 15,22 0-15,-22 0 0,22-21 0,-22 0 16,22-1-16,-22 22 0,21-21 15,-20 0-15</inkml:trace>
  <inkml:trace contextRef="#ctx0" brushRef="#br1" timeOffset="59347.66">25717 7112 0,'0'0'0,"0"-21"0,0 0 0,0 0 0,0-1 16,0 44 15,-21-1-31,0 21 0,21 0 0,-21 1 16,0-1-16,0 0 0,21 22 15,-22-1-15,1-20 0,0 20 0,0-20 16,0 20-16,0-21 0,-1 1 16,1-1-16,21 0 0,0 1 0,-21-1 15,21-21-15,0 22 0,-21-22 0,21 0 16,0 0-16,0 0 16,0 0-16,0-42 31,0 0-31,0 0 0,0 0 15,0 0-15,21-1 0,0 1 0,0 0 16,-21-21-16,22 21 0,-1-22 16,21 22-16,-21-21 0,22 21 0,-22-1 15,21 1-15,0 0 0,1 0 0,20 0 16,-20 0-16,-1 21 0,-21 0 16,21 0-16,-20 21 0,-1 0 0,0 0 15,0 0-15,0 22 0,-21-22 16,0 21-16,0-21 0,0 22 0,0-22 15,0 21-15,0-21 0,0 22 16,-21-22-16,0 0 0,21 0 16,0 0-16,-21 0 0,21 1 0,-21-22 15,21 21-15,-22-21 0,22-21 32,0-1-32,22 1 15,-1 0-15,0 0 0,0 0 0</inkml:trace>
  <inkml:trace contextRef="#ctx0" brushRef="#br1" timeOffset="59571.55">26458 7599 0,'0'21'16,"0"0"-16,-21 0 15,21 1-15,-21-1 0,0 21 0,0-21 16,21 0-16,-22 1 0,1 20 0,21-21 15,0 0-15,0 0 0,-21 1 16,21-1-16,0 0 0,0 0 16,0-42 15,0 0-31,21 0 16</inkml:trace>
  <inkml:trace contextRef="#ctx0" brushRef="#br1" timeOffset="59876.38">26479 7303 0,'0'0'0,"-21"0"0,-42 0 31,63 21-31,0 0 16,21 0-1,0-21 1,0 0-16,0 0 0,1 0 0,-1 0 15,0 0-15,0-21 0,-21 0 16,21 0-16,-21-1 16,0 1-16,0 0 0,0 0 15,-21 21-15,0 0 0,0 0 16,0 0-16,-1 0 0,1 0 16,0 0-16,21 21 0,-21 0 15,21 0-15,0 1 0,0-1 0,0 0 16,0 0-16,0 0 15,21-21-15,0 21 0</inkml:trace>
  <inkml:trace contextRef="#ctx0" brushRef="#br1" timeOffset="60220.45">26987 7493 0,'0'0'0,"0"-21"16,-21 21-16,0 0 15,0 0-15,0 0 0,0 0 16,-1 0-16,1 0 0,0 0 16,0 21-16,0 0 0,21 0 15,0 1-15,0-1 16,0 0-16,0 0 0,21 0 16,0 0-16,0 1 0,0-22 15,1 21-15,-22 0 0,21 0 16,-21 0-16,21 0 0,-21 1 0,0-1 15,0 0-15,-21 0 0,0-21 16,-1 21-16,1 0 0,0-21 16,-21 0-16,21 0 0,-1 0 0,1 0 15,0 0-15,0 0 0,21-21 32,0 0-32,0 0 15,21 0-15</inkml:trace>
  <inkml:trace contextRef="#ctx0" brushRef="#br1" timeOffset="60676.19">26628 6435 0,'0'0'0,"0"-21"32,42 21-32,-21 0 0,0 21 0,0 0 15,22-21-15,-1 21 0,0 21 16,1-20-16,-1 20 0,0 0 16,1 1-16,-1-1 0,22 21 15,-22-20-15,-21 20 0,21 1 0,-20-1 16,-1 22-16,0 0 0,0-1 15,-21 1-15,0 0 0,0-1 0,0 1 16,0 0-16,-21-22 0,0 22 0,0-1 16,-22-20-16,22-1 0,-21 1 15,-1-1-15,1-20 0,0 20 0,-1-42 16,-20 22-16,21-22 0,-1 0 16,-20 0-16,20 0 0,22 1 0,-21-22 15,0 0-15,20 0 0,1 0 16,0 0-16,21-22 31,21 22-15,0-21-16,1 0 0,-1 21 0,0-21 15,0 0-15,21 0 0</inkml:trace>
  <inkml:trace contextRef="#ctx0" brushRef="#br1" timeOffset="60953.03">27644 7853 0,'-22'-42'31,"22"20"-31,0 1 31,-21 42 0,21 1-15,0-1-16,0 0 0,0 0 16</inkml:trace>
  <inkml:trace contextRef="#ctx0" brushRef="#br1" timeOffset="61215.88">27495 8319 0,'0'0'0,"-21"21"16,21 0 15,0 0-31,0 0 15,0 0-15,0 1 0,0-1 16,0 0-16,0 0 0,0 0 0,0 0 16,0 1-16,0-1 0,-21 0 15,0 0-15,0 0 0,0 0 0,-1 1 16,-20-1-16,0 0 0,-1 0 0,-20 0 16,21 0-16,-22-21 0,1 22 15,-1-1-15</inkml:trace>
  <inkml:trace contextRef="#ctx0" brushRef="#br0" timeOffset="75327.96">1799 9843 0,'-21'0'0,"0"-22"16,0 22-16,-1 0 0,1 0 0,0 0 16,0 0-16,0 0 15,0 0 1,42 0 62,0-21-78,0 21 0,0 0 16,0 0-16,1 0 15,-1 0-15,0 0 0,0 0 0,0 0 16,0 0-16,22 0 0,-22-21 15,0 21-15,0 0 0,22 0 0,-22 0 16,21 0-16,-21 0 0,22 0 16,-22 0-16,21 0 0,-21 0 15,22 0-15,-22 0 0,21 0 0,0 0 16,-20 0-16,20 0 0,0 0 16,1 0-16,-1 0 0,0 0 0,1 0 15,-1 0-15,21 0 0,-20 0 0,-1 0 16,22 0-16,-22 0 0,0 0 15,1 0-15,20 0 0,-21 0 0,22 0 16,-22 0-16,1 0 0,20 0 16,-21 0-16,22 0 0,-1 0 0,-20 0 15,20 0-15,1 0 0,-1 0 0,1 0 16,-1 0-16,22 0 16,-22 0-16,1 0 0,-1 0 0,1 0 15,-1 0-15,1 0 0,21 0 0,-22 0 16,1 0-16,20 0 0,-20 0 15,-1 0-15,22 0 0,-22 0 0,22 0 16,-21 0-16,-1 0 0,22 0 0,-1 0 16,1 0-16,0 0 0,21-21 15,-22 21-15,1 0 0,21 0 0,0 0 16,-22 0-16,1 0 0,21 0 0,-22 0 16,22 0-16,0 0 15,0 0-15,0 0 0,0 0 0,-1 0 0,1 0 16,-21-21-16,21 21 0,0 0 15,-22 0-15,22 0 0,0 0 16,-21-21-16,20 21 0,-20 0 0,0 0 16,-1 0-16,1 0 0,-21 0 0,-1 0 15,-21-22-15,1 22 0,-1 0 16,-21 0-16,0 0 0,1 0 0,-1 0 16,-21-21 109</inkml:trace>
  <inkml:trace contextRef="#ctx0" brushRef="#br0" timeOffset="97416.06">11070 9208 0,'-21'0'16,"0"0"-16,21 21 0,-21-21 15,-1 0-15,1 0 16,0 0 0,21 21-16,-21-21 0,0 0 15,0 0-15,-1 0 0,1 0 16,0 0-16,0 0 16,0 0-16,0 0 15,-1 0-15,1 0 0,0 0 16,0 0-1,0 0-15,0 0 0,-1 0 16,1 0 0,0 0-1,42 0 63,0 0-78,1 0 16,-1 0-16,0 0 0,0 0 16,0 0-16,0 0 0,1 0 15,-1 0-15,0 0 0,21 0 0,-21 0 16,1 0-16,20 0 0,-21 0 0,21 0 16,-20 0-16,20 0 0,-21 0 15,21 0-15,1 0 0,-22 0 0,21 0 16,-21 0-16,22 0 0,-22 0 0,21 0 15,-21 0-15,22 0 0,-22 0 16,21 0-16,-21 0 0,22 0 0,-22 0 16,21 0-16,1 0 0,-22 0 0,21 0 15,0-21-15,-20 21 16,20 0-16,0 0 0,1 0 0,-22 0 16,21 0-16,0 0 0,1 0 0,-22-21 15,21 21-15,1 0 0,-22 0 16,21-22-16,0 22 0,1 0 0,-22 0 15,21 0-15,1 0 0,-22-21 0,21 21 16,0 0-16,-20 0 0,20 0 16,0 0-16,1-21 0,-1 21 0,0 0 15,1 0-15,-1 0 0,0-21 0,1 21 16,-1 0-16,0 0 0,22 0 16,-22-21-16,-21 21 0,22 0 0,-1 0 15,0 0-15,1 0 0,-22 0 16,21-21-16,0 21 0,-20 0 15,20 0-15,-21 0 0,21 0 0,-20 0 16,20 0-16,-21 0 0,21-22 0,-20 22 16,20 0-16,-21 0 0,21 0 15,-20 0-15,20 0 0,-21 0 0,21 0 16,-20-21-16,20 21 0,0 0 0,-21 0 16,22 0-16,-1 0 0,-21 0 15,22 0-15,-1 0 0,0 0 0,-21 0 16,22 0-16,-1 0 0,0 0 0,-20 0 15,20 0-15,0-21 16,1 21-16,-22 0 0,21 0 0,0 0 16,-20 0-16,-1 0 0,21 0 0,-21 0 15,0 0-15,1 0 0,-1-21 16,21 21-16,-21 0 0,0 0 0,1 0 16,20 0-16,-21 0 0,21 0 0,-20 0 15,20-21-15,-21 21 0,21 0 16,-20 0-16,20 0 0,0 0 0,-21 0 15,22 0-15,-1 0 0,-21 0 0,22 0 16,-1 0-16,-21 0 0,21 0 16,1-21-16,-22 21 0,21 0 0,-21 0 15,1 0-15,20 0 0,-21 0 16,21 0-16,-20 0 0,-1 0 16,21 0-16,-21 0 0,22 0 0,-22 0 15,21 0-15,-21 0 0,22-22 16,-1 22-16,0 0 0,-21 0 0,22 0 15,-1 0-15,0 0 0,1 0 0,-1-21 16,0 21-16,1 0 0,-1 0 16,0 0-16,1 0 0,-1 0 0,-21 0 15,22 0-15,-1 0 0,0 0 0,-21 0 16,22 0-16,-1 0 0,-21 0 16,22 0-16,-22 0 0,21 0 15,-21 0-15,22 0 0,-22 0 0,21 0 0,0 0 16,-20 0-16,20 0 15,0-21-15,1 21 0,-22 0 0,21 0 16,-21 0-16,22 0 0,-22 0 0,21 0 16,-21 0-16,22 0 0,-22 0 15,0 0-15,0 0 0,21 0 0,-20 0 16,-1 0-16,0 0 0,0 0 16,0 0-16,0 0 0,1 0 0,-1-21 15,0 21-15,0 0 0,0 0 16,0 0-16,1 0 0,-1 0 15,0 0-15,0 0 16,0 0-16,0 0 16,1-21-1,-44 21 95,1-21-95</inkml:trace>
  <inkml:trace contextRef="#ctx0" brushRef="#br0" timeOffset="102183.65">16319 889 0,'0'-21'15,"0"0"-15,0 0 16,0-1-16,0 1 15,0 0 1,0 42 31,0 0-31,0 1-16,0-1 15,-21 21-15,21-21 0,-21 0 0,21 22 16,0-1-16,0-21 0,0 22 15,0-1-15,0 0 0,0 1 0,0-1 16,0 0-16,0-21 0,0 22 16,0-1-16,0 0 0,0 1 0,0-1 15,-21 0-15,21 1 0,-21-1 16,21 0-16,0 1 0,0 20 16,0-20-16,0-1 0,-21 0 0,21 1 15,0-1-15,0 0 0,0 1 16,0-1-16,0 0 0,0 1 0,0-1 15,0 0-15,0 22 0,0-22 0,0 0 16,0 1-16,0-1 0,0 0 16,0 1-16,0-22 0,0 21 0,0 1 15,0-1-15,0-21 0,0 21 16,0-20-16,0 20 0,0-21 0,0 0 16,0 22-16,0-22 0,0 0 0,0 0 15,0 0-15,0 0 16,21-21 15,-21-21-15,0 0-16,0 0 0,21 0 15,-21-22-15,21 22 0,-21-21 0,21-22 16,0 22-16</inkml:trace>
  <inkml:trace contextRef="#ctx0" brushRef="#br0" timeOffset="103728.04">16235 889 0,'0'-21'47,"21"21"-47,0 0 16,0-21-16,0 21 0,1 0 16,20 0-16,-21-21 0,0 21 15,22 0-15,-22 0 0,21-22 16,0 22-16,1 0 0,-1 0 15,0 0-15,1-21 0,-1 21 0,22 0 16,-1 0-16,1-21 0,-1 21 16,22 0-16,-1 0 0,1 0 0,0-21 15,-1 21-15,22 0 0,-42 0 16,20-21-16,1 21 0,0 0 0,-1 0 16,1 0-16,0-21 0,-1 21 15,1 0-15,0 0 0,-22 0 0,22 0 16,-22-22-16,22 22 0,-43 0 15,22 0-15,-1 0 0,-20 0 0,-1-21 16,0 21-16,1 0 16,-1 0-16,0 0 0,-20 0 0,20 0 15,-21 0-15,0 0 0,0 0 16,1 0-16,-1 0 0,0 0 0,0 0 16,0 0-16,0 0 15,1 0-15,-22 21 16,21 1-1,-21-1-15,0 0 16,0 0-16,0 0 0,21 22 0,-21-22 16,0 21-16,0-21 15,21 22-15,-21-1 0,0 0 0,0 1 0,0-1 16,0 0-16,0 1 16,0-1-16,0 0 0,0 1 0,0-1 15,0 0-15,0 1 0,0-1 16,0 0-16,0 1 0,0-1 0,0 0 15,0 1-15,0-1 0,0 0 16,0 1-16,0-1 0,0 0 0,0 1 16,0-1-16,0-21 0,0 21 0,0 1 15,0-22-15,0 21 0,0-21 16,0 22-16,0-22 0,0 21 0,21-21 16,-21 22-16,21-22 0,-21 21 15,0-21-15,0 22 0,0-22 0,0 21 16,22-21-16,-22 1 0,0 20 15,0-21-15,0 0 0,0 0 16,0 1-16,0-1 0,0 0 16,0 0-16,0 0 0,0 0 15,-22-21-15,22 22 0,-21-22 16,21 21-16,-21-21 0,0 21 16,0 0-16,0-21 15,-1 21-15,1-21 0,0 0 16,0 0-16,0 21 0,0-21 0,-1 0 15,1 22-15,0-22 0,0 0 16,0 21-16,-22-21 0,22 0 16,0 0-16,0 21 0,-21-21 0,20 0 15,1 21-15,-21-21 0,21 21 16,-22-21-16,22 0 0,0 0 0,-21 0 16,21 21-16,-22-21 0,22 0 0,-21 0 15,21 0-15,-22 0 0,1 0 16,0 0-16,-1 0 0,1 0 0,0 0 15,-1 0-15,1 0 0,0 0 0,-1 0 16,1 0-16,0 0 0,-1 0 16,1 0-16,0 0 0,-1 0 0,1 0 15,0 0-15,-1 0 0,1 0 16,21 0-16,-22 0 0,1 0 16,21 0-16,-21 0 0,-1 0 0,1 0 15,21 0-15,-22 0 0,1 0 0,0 0 16,-1 0-16,22 0 0,-21 0 15,0 0-15,20 0 0,-20 0 0,0-21 16,21 21-16,-22 0 0,22 0 0,0 0 16,-21 0-16,20 0 0,-20 0 15,21 0-15,0 0 0,0 0 0,-22-21 16,22 21-16,0 0 0,0 0 0,-22 0 16,22 0-16,0 0 0,-21 0 15,21 0-15,-22 0 0,22 0 0,0-21 16,0 21-16,-22 0 0,22 0 15,0 0-15,0 0 16,0 0-16,21-21 63,0 0-63,21-1 15,0 1-15,-21 0 16</inkml:trace>
  <inkml:trace contextRef="#ctx0" brushRef="#br0" timeOffset="106411.82">16552 614 0,'0'-21'15,"-21"21"-15,0 0 16,0 0-1,0 0-15,-1 0 16,1 0 0,0 0-16,0 0 0,0 0 31,0 0-31,-1 0 0,1 0 16,0 0-16,0 0 15,0 21-15,0-21 0,-1 0 16,1 0-16,21 21 0,-21-21 0,0 0 15,21 21-15,-21-21 0,0 21 16,21 1-16,-22-22 0,1 21 16,21 0-16,-21 0 0,21 0 15,0 0-15,-21 1 0,21-1 0,-21 0 16,21 0-16,0 21 0,0-20 16,0-1-16,-21 21 0,21-21 0,0 0 15,0 1-15,0-1 16,0 0-16,0 0 0,0 0 0,0 0 15,0 1-15,0-1 0,0 0 16,0 0-16,0 0 0,0 0 0,21 1 16,-21-1-16,21 0 0,0-21 15,-21 21-15,21 0 0,0-21 16,-21 21-16,22-21 0,-1 22 0,0-22 16,0 0-16,0 21 15,0-21-15,1 0 0,-1 0 0,0 0 16,0 21-16,0-21 0,0 0 15,1 0-15,-1 0 0,0 0 0,0 0 16,0 0-16,0 0 0,1 0 16,-1 0-16,21 0 0,-21 0 15,0 0-15,1 0 0,-1 0 0,21-21 16,-21 21-16,0-21 0,1 21 16,-1-22-16,0 22 0,0-21 15,0 0-15,0 21 0,-21-21 16,22 0-16,-22 0 0,21-1 15,0 1-15,0-21 0,-21 21 16,21 0-16,0-1 0,-21 1 16,22 0-16,-22-21 0,21 21 15,-21-1-15,0 1 0,0-21 16,21 21-16,-21 0 0,0-22 0,0 22 16,0 0-16,0-21 0,0 20 15,0 1-15,0 0 0,0 0 0,-21 0 16,21 0-16,-21-1 0,21 1 15,-22 21-15,22-21 0,-21 0 0,0 21 16,21-21-16,-21 21 0,0-21 16,0 21-16,-1-22 15,1 22-15,0 0 16,0 0-16,0 0 0,0 0 16,-1 0-16,1 0 0,0 0 15,0 0-15,0 0 0,21-21 0,-21 21 16,-1 0-16,1 0 15,0 0-15,0 0 0,0 0 0,0 0 16,-1 0-16,1 0 16,0 0-16,0 0 0,0 0 15,0 0-15,-1 0 0,1 0 16,0 0-16,0 21 0,0-21 0,0 0 16,-1 22-16,1-22 0,0 21 15,0-21-15,0 21 0,0-21 0,-1 21 16,1 0-16,0 0 15,21 1-15,-21-22 16,21 21-16,-21 0 0,21 0 0,0 21 16,0-20-1,0-1-15,-21 0 0,21 0 0,0 21 16,-22-20-16,22-1 0,0 0 16,0 0-16,0 21 0,0-20 0,0-1 15,0 0-15,0 0 16,0 0-16,0 0 0,0 1 0,0-1 15,22 0-15,-1 0 16,-21 0-16,21-21 0,-21 21 0,0 1 16,21-22-16,-21 21 0,21-21 15,-21 21-15,21-21 16,1 0-16,-1 21 0,0-21 16,0 0-16,0 0 0,0 0 15,1 0-15,-1 0 0,0 0 0,0 0 16,0 0-16,0 0 0,1 0 15,-1-21-15,0 21 0,0-21 0,0 21 16,0-21-16,1 21 0,-1-22 0,0 1 16,0 0-16,0 21 15,0-21-15,-21 0 0,22 0 16,-1-1-16,-21 1 16,0 0-16,21 0 15,-21 0-15,0 0 16,0-1-16,0 1 0,0 0 15,0 0-15,0 0 0,0 0 16,0-1-16,-21 1 0,21 0 16,-21 0-16,21 0 0,0 0 15,-22-1-15,1 22 0,21-21 0,-21 21 16,21-21-16,-21 21 0,0 0 16,0-21-16,-1 21 0,1 0 15,0 0-15,0 0 16,0 0-16,0 0 0,-1 0 15,1 0-15,0 0 0,0 0 16,0 0-16,21 21 0,-21-21 0,-1 21 16,1 0-16,0-21 0,0 22 15,21-1-15,0 0 0,-21 0 16,21 0-16,-21 0 0,21 1 0,0-1 16,0 21-16,0-21 0,0 0 15,0 1-15,0-1 0,0 0 0,0 0 16,0 0-16,0 0 15,0 1-15,21-1 0,0 0 16,0-21-16,0 21 16,0-21-16,1 0 0,-1 0 15,0 0-15,0 0 16,0 0-16,0 0 0,1-21 0,-1 21 16,0-21-16,0 0 0,-21-1 15,0 1 1,-21 21 140,0 0-93,0 0 93,-1 0-141</inkml:trace>
  <inkml:trace contextRef="#ctx0" brushRef="#br0" timeOffset="107108.42">17335 1905 0,'-84'0'31,"63"0"-15,42 21 15,0-21-31,0 0 0,0 0 0,0 0 16,22 0-16,-1 0 0,0 0 16,-20 0-16,20 0 0,0 0 15,1 0-15,-1 0 0,0 0 0,1 0 16,-1 0-16,0 0 0,1 0 15,-22 0-15,21 0 0,0 0 0,-20 0 16,20 0-16,-21 0 0,0 0 16,22 0-16,-22 0 0,0 0 0,0 0 15,-21-21 17,-21 21-17</inkml:trace>
  <inkml:trace contextRef="#ctx0" brushRef="#br0" timeOffset="107488.2">17992 1799 0,'0'0'16,"0"21"31,21-21-47,0 0 0,0 22 0,0-22 15,0 0-15,1 0 0,-1 21 16,0-21-16,0 0 0,0 0 0,-21 21 16,21-21-16,1 0 15,-22 21-15,0 0 0,0 0 16,-22-21-16,1 0 15,0 22-15,-21-22 0,21 21 0,-1-21 16,1 21-16,-21-21 0,21 0 0,0 21 16,-1-21-1,1 0-15,21 21 0,-21-21 0,21 21 32</inkml:trace>
  <inkml:trace contextRef="#ctx0" brushRef="#br0" timeOffset="108131.84">18711 1863 0,'0'0'0,"21"0"0,-21-21 15,22 21-15,-22-22 0,21 1 0,-21 0 16,0 0-1,0 0-15,-21 0 16,-1 21-16,1 0 16,0 0-16,0 0 0,0 0 15,0 0-15,-1 0 0,1 21 0,-21-21 16,21 21-16,0 0 0,-1 0 16,1 22-16,0-22 0,0 0 0,0 0 15,21 0-15,-21 0 0,21 1 16,0-1-16,0 0 0,0 0 0,0 0 15,21-21-15,0 0 16,0 0-16,0 0 0,0 0 0,1 0 16,-1 0-16,0 0 0,0 0 15,0 0-15,0-21 0,1 0 16,-1 21-16,0-21 0,-21 0 0,21-1 16,0 1-16,0 0 0,-21 0 15,0 0-15,0 0 0,22-1 0,-22 1 16,21 0-16,-21 42 31,0 0-15,0 1-16,0-1 0,0 0 15,0 0-15,0 0 0,0 0 16,0 1-16,0-1 0,0 0 16,21-21-16,0 21 15,0-21 1,0 0-16,1 0 0,-1 0 15,0 0-15,0 0 0,0 0 16</inkml:trace>
  <inkml:trace contextRef="#ctx0" brushRef="#br0" timeOffset="108661.54">19240 1884 0,'0'0'0,"22"-21"0,-22 0 15,0-1-15,0 1 0,0 0 16,0 0-1,-22 21-15,1 0 16,0 0-16,0 0 0,0 0 16,0 0-16,-1 21 15,1-21-15,0 21 0,0 0 0,0 1 16,21-1-16,0 0 0,-21 0 16,-1 0-16,22 0 0,0 1 0,0-1 15,0 0-15,0 0 16,0 0-16,22-21 0,-1 0 15,0 0-15,0 0 0,0 0 0,22 0 16,-22 0 0,0-21-16,0 21 0,0-21 0,0 0 15,1 0-15,-22-1 16,21 1-16,0 0 0,-21-21 0,0 21 16,21-22-16,-21 1 0,21 0 0,-21 20 15,0-20-15,0 21 0,0-21 16,0 20-16,0 1 0,0 42 31,0 1-15,0-1-16,-21 0 0,21 21 0,-21-21 15,21 22-15,-21-1 0,21-21 16,0 22-16,0-22 0,0 21 0,0-21 16,0 0-16,0 1 0,0-1 15,0 0-15,0 0 0,0 0 16,21 0-16,0-21 15,0 0-15,0 0 0,1 0 16,-1 0-16,0 0 0,0 0 0,0 0 16,0 0-16,22-21 0</inkml:trace>
  <inkml:trace contextRef="#ctx0" brushRef="#br0" timeOffset="109191.6">19918 1905 0,'0'0'0,"0"-21"0,0 0 15,0 0-15,0-1 0,-21 1 16,-1 21 0,1 0-16,0 0 15,0 0-15,0 0 0,0 0 0,-1 21 16,1-21-16,-21 22 0,21-1 16,0 0-16,-1 0 0,1 0 0,0 0 15,21 1-15,0-1 0,0 0 16,0 0-16,0 0 0,0 0 15,0 1-15,21-22 0,0 0 16,1 0-16,-1 0 0,21 0 16,-21 0-16,0 0 0,1 0 0,-1 0 15,0 0-15,0-22 16,0 1-16,0 0 0,-21 0 0,22 0 16,-1 0-16,-21-1 0,21-20 0,-21 0 15,21 21-15,-21-22 0,0 1 16,0 0-16,0-1 0,0 22 0,0 0 15,0 0-15,0 0 0,0-1 16,0 44 15,-21-1-31,21 21 0,-21-21 16,21 0-16,0 22 0,0-22 16,0 21-16,-21-21 0,21 22 0,0-22 15,0 21-15,0-21 0,0 1 0,0-1 16,0 0-16,0 0 15,0 0-15,21 0 0,-21 1 16,21-22-16,0 0 0,0 0 16,0 0-16,1 0 15,-1 0-15,0-22 16,0 1-16</inkml:trace>
  <inkml:trace contextRef="#ctx0" brushRef="#br0" timeOffset="109603.67">20172 1905 0,'0'-21'16,"0"0"-1,21 21 1,0-21-16,0 21 0,0 0 16,1 0-16,-1 0 0,0-22 15,0 22-15,0 0 0,0 0 16,1 0-16,-1 22 0,0-1 15,-21 0-15,0 0 0,0 0 16,0 0-16,0 1 0,0-1 16,0 0-16,0 0 0,0 0 0,-21-21 15,21 21-15,-21 1 16,-1-22-16,1 0 16,0 0-16,21-22 31,0 1-16,21 0-15,0 0 0,1 0 16,-22 0-16,21-1 0,0 1 0,0 0 16,0 0-16,-21 0 0,21 0 0,1 21 15,-1-22-15,0 22 0,0 0 16,0 0-16,0 0 16,1 0-1,-1 0 1</inkml:trace>
  <inkml:trace contextRef="#ctx0" brushRef="#br0" timeOffset="110557.33">20743 1926 0,'64'0'31,"-43"-21"-15,0 21-16,0-21 0,0 21 15,-21-21-15,22 21 0,-22-21 0,21 21 16,-21-22-16,0 1 16,-21 21 15,-1 0-31,1 0 16,0 21-16,21 1 0,-21-1 0,0-21 15,0 21-15,-1 0 0,22 0 0,-21 0 16,21 1-16,-21-1 0,21 0 15,0 0-15,0 0 0,0 0 16,21-21 0,0 0-16,1 0 15,-1 0-15,0 0 0,0 0 0,0 0 16,0 0-16,22 0 0,-22-21 16,0 21-16,21-21 0,-20 0 0,-1 0 15,0 0-15,0-1 0,0 1 16,0 0-16,1-21 0,-22 21 0,0-1 15,21 1-15,-21 0 16,0 42 0,-21-21-1,21 21-15,0 1 0,0-1 0,0 0 16,0 0-16,0 0 0,0 0 16,0 1-16,0-1 0,0 0 15,0 0 1,21 0-1,-42-21 32,-1-21-47,22 0 16,-21 21 15,21 21 0,0 0-15,21 0 0,1-21-16,-1 0 15,0 0-15,0 0 0,0 0 16,0 0-16,22 0 0,-22 0 16,0 0-16,21-21 0,-20 0 0,-1 21 15,21-21-15,-21 0 0,0 0 16,1-1-16,-22 1 0,21 0 0,-21 0 15,0 0-15,0 0 0,0-1 16,0 1-16,0 0 0,-21 21 16,-1 21-1,22 0 1,0 1-16,0-1 0,0 0 16,0 0-16,0 0 0,0 0 15,22 1-15,-22-1 0,0 0 16,21-21-16,-21 21 0,0 0 15,-21-21 1,-1 0-16,1 0 16,0 0-16,0 0 0,0 0 15,0 0-15,-1 0 0,1 0 0</inkml:trace>
  <inkml:trace contextRef="#ctx0" brushRef="#br0" timeOffset="111140.45">22246 1863 0,'0'0'0,"42"-43"32,-42 22-32,22 0 0,-22 0 15,21 21-15,-21-21 0,0 0 16,0-1-16,-21 22 31,-1 0-31,1 0 0,0 0 16,0 22-16,0-1 0,0 0 0,-22 0 15,22 0-15,0 0 0,0 22 16,0-22-16,-1 0 0,1 21 0,0-20 16,0-1-16,21 0 0,0 0 0,0 0 15,0 0-15,0 1 0,0-1 16,21-21-16,0 21 0,0-21 0,1 0 16,-1 21-16,0-21 0,0 0 15,21 0-15,-20 0 0,-1 0 16,21 0-16,-21-21 0,22 0 0,-22 0 15,21-1-15,-21 1 0,22 0 16,-22-21-16,21-1 0</inkml:trace>
  <inkml:trace contextRef="#ctx0" brushRef="#br0" timeOffset="111657.16">22648 1291 0,'0'0'0,"0"-21"0,0 42 31,-21 0-15,21 1-16,-21-1 0,21 21 16,0-21-16,0 22 0,-21-1 0,0 0 15,21 1-15,-22 20 0,22-21 16,0 1-16,0-1 0,-21 0 0,21 1 16,0-22-16,-21 21 0,21-21 15,0 1-15,0-1 0,0 0 0,0 0 16,0 0-1,0-42 17,0 0-32,0 0 15,0 0-15,0-1 0,0 1 0,0-21 0,0 21 16,0 0-16,0-1 16,21 1-16,0 0 0,1 0 0,-1 0 15,0 0-15,21-1 0,-21 1 16,22 21-16,-22-21 0,0 21 0,21 0 15,-20 0-15,-1 0 0,21 0 16,-42 21-16,21 0 0,-21 1 0,0-1 16,0 21-16,0-21 0,0 22 15,-21-22-15,21 21 0,-21-21 0,0 0 16,0 1-16,-1-1 0,1 0 16,21 0-16,0 0 0,-21-21 0,0 21 15,42-42 32,0 21-47,-21-21 0,21 0 16,22 21-16</inkml:trace>
  <inkml:trace contextRef="#ctx0" brushRef="#br0" timeOffset="112144.87">23410 1757 0,'0'0'0,"0"-21"0,0 0 0,0-1 0,-21 22 16,0-21-16,0 21 15,0 0-15,-1-21 0,1 21 0,-21 0 16,21 0-16,-22 0 0,22 21 16,-21-21-16,21 21 0,0 1 0,-1-1 15,-20 0-15,42 0 0,-21 0 16,21 22-16,-21-22 0,21 0 0,0 0 15,0 0-15,0 0 0,0 1 0,0-1 16,21 0-16,0 0 0,0-21 16,0 0-16,1 21 0,-1-21 15,0 0-15,0 0 0,0 0 16,22 0-16,-22 0 0,0-21 0,0 0 0,21 0 16,-20 21-16,-1-43 15,0 22-15,-21 0 0,21 0 0,0-21 16,-21 20-16,0-20 0,0 21 15,0 0-15,0 0 0,0 42 32,-21 0-32,21 0 0,-21 0 15,21 0-15,-21 1 0,21-1 0,0 0 16,0 21-16,0-21 0,0 1 16,0-1-16,0 0 15,0 0-15,21-21 16,0 21-16,0-21 0,0 0 15,1 0-15,-1 0 0,0 0 0,0-21 16,0 0-16,0 0 0</inkml:trace>
  <inkml:trace contextRef="#ctx0" brushRef="#br0" timeOffset="112616.6">23685 1757 0,'0'21'31,"-21"-21"-31,21 21 0,0 0 15,-21 1-15,21-1 16,0 0-16,-21 0 0,21 0 0,0 0 16,0 1-16,0-1 0,-21 0 15,21 0-15,-21-21 16,21 21-16,-22-21 16,22-21 15,0 0-31,0 0 15,0 0-15,0-1 0,0-20 16,0 21-16,22 0 0,-22 0 16,21-22-16,0 22 0,0 0 15,0 0-15,0 0 0,1-1 16,20 1-16,-21 21 0,21-21 0,-20 21 16,20 0-16,-21 0 0,21 0 15,-20 0-15,-1 21 0,0 0 0,-21 1 16,0-1-16,0 0 0,0 21 15,0-21-15,0 1 0,0 20 0,0-21 16,0 0-16,-21 0 0,0 1 0,-1-1 16,1 0-16,0-21 0,21 21 15,-21-21-15,0 0 0,42-21 47,0 21-31,-21-21-16,21 0 0,0 21 15</inkml:trace>
  <inkml:trace contextRef="#ctx0" brushRef="#br0" timeOffset="113288.22">24405 1651 0,'0'0'0,"-63"-21"31,41 21-31,1 0 0,0 0 16,0 21-16,-21-21 0,20 21 0,1 0 15,0-21-15,0 22 0,0-1 16,0 0-16,-1 0 0,22 0 0,0 0 16,0 1-16,0-1 0,0 0 15,0 0-15,0 0 0,22-21 16,-1 0-16,0 21 0,0-21 15,21 0-15,-20 0 0,-1 0 0,0 0 16,0 0-16,0 0 0,0 0 16,1-21-16,-1 0 0,-21 0 15,21 21-15,-21-21 0,21 0 0,-21-1 0,0 1 16,0 0-16,0 0 16,0 0-16,0 42 31,0 0-31,0 0 0,-21 0 15,21 1-15,-21-1 0,21 21 16,0-21-16,0 22 0,-21-22 0,21 21 16,0-21-16,0 22 0,0-1 0,-22 0 15,22-21-15,0 22 0,0-1 16,0 0-16,0-20 0,0 20 0,0-21 16,0 21-16,0-20 0,-21 20 15,0-21-15,21 0 0,-21 0 0,0 1 16,0-1-1,-1-21-15,1 21 0,0-21 16,0 0-16,0-21 16,21 0-16,0-1 15,0 1-15,0 0 0,0-21 0,0 21 16,21-22-16,0 22 0,0-21 16,0 21-16,-21-22 0,22 22 0,-1-21 15,0 21-15,0-1 0,0 1 0,0 0 16,1 0-16,-1 0 0,0 0 15,21-1-15,-21 1 0,1 21 0,-1-21 16,0 0-16,-21 0 0,21 0 16,0-1-16,-21 1 0,21 0 15</inkml:trace>
  <inkml:trace contextRef="#ctx0" brushRef="#br0" timeOffset="113915.86">24574 1842 0,'22'0'47,"-1"0"-47,-21-22 0,21 22 15,0-21-15,0 21 0,0 0 16,1-21-16,-1 0 0,0 21 16,-21-21-16,0 0 0,21 21 15,-21-22-15,0 1 16,-21 21-1,0 0 1,21 21-16,-21 1 0,-1-22 16,1 21-16,21 0 0,-21 0 0,21 0 15,-21 0-15,21 1 0,-21-22 16,21 21-16,0 0 0,0 0 16,0 0-1,21 0-15,0-21 0,0 0 16,0 0-16,1 0 0,-1 0 15,21 0-15,-21 0 0,22-21 16,-22 0-16,21 21 0,0-21 0,-20 0 16,20 21-16,-21-21 0,21-1 15,-20-20-15,-1 21 0,0 0 0,0 0 16,-21-1-16,0 1 0,0 0 16,0 0-16,0 0 0,-21 21 15,0 0-15,0 0 16,-1 0-16,1 0 0,0 21 0,0-21 15,21 21-15,0 0 16,0 0-16,0 1 0,0 20 0,0-21 16,0 0-16,0 0 0,0 1 15,0-1-15,0 0 0,0 0 0,0 0 16,0 0-16,21 1 0,-21-1 16,0 0-16,0 0 15,-21-21-15,0 0 16,0 0-16,-1 0 15,1 0-15,0 0 0,0 0 16,0 0-16,0 0 16,-1 0-16,1 0 0,21-21 15</inkml:trace>
  <inkml:trace contextRef="#ctx0" brushRef="#br0" timeOffset="121395.72">16489 910 0,'0'-21'16,"0"0"0,0 0-1,0 0 1,0-1-1,-21 22 1,-1 0-16,1 0 16,0 0-16,0 0 0,0 0 15,0 0-15,-1 0 0,1 0 16,-21 0-16,21 22 0,0-1 0,-22-21 16,22 21-16,0 0 0,0 0 15,21 0-15,-21 1 0,21-1 0,-22 21 16,22-21-16,0 0 0,0 22 0,0-22 15,0 0-15,0 0 16,0 0-16,22 1 0,-1-1 0,0 0 0,0 0 16,0-21-16,0 21 15,22-21-15,-22 0 0,21 0 0,-21 0 16,22 0-16,-22 0 0,21 0 0,-21 0 16,22-21-16,-22 0 0,0 0 15,21 21-15,-20-43 0,-1 22 0,-21 0 16,0 0-16,0-21 0,0-1 15,0 22-15,0-21 0,0 21 0,0-22 16,0 22-16,0-21 0,-21 21 16,-1-1-16,22 1 0,-21 21 0,0 0 15,0 0-15,0 0 16,0 0-16,-1 0 0,1 0 0,-21 0 16,21 21-16,0 1 0,-1-1 0,-20 0 15,21 21-15,21-21 0,-21 1 16,21 20-16,-21-21 0,21 0 0,0 0 15,0 1-15,0-1 0,0 0 16,0 0-16,21 0 0,0-21 0,-21 21 16,21-21-16,0 22 0,0-22 15,22 0-15,-22 0 0,0 0 0,0 0 16,0 0-16,1 0 0,-1 0 16,0-22-16,0 1 0,0 0 15,-21 0-15,21 0 0,-21 0 0,0-1 16,0 1-16,0 0 0,0 0 15,0 0-15,-21 0 0,0-1 0,0 22 16,0 0-16,0 0 16,-1 0-16,1 0 0,0 0 0,-21 22 15,21-1-15,21 0 0,-22 0 16,22 0-16,-21 0 0,21 1 0,0-1 16,0 0-16,21-21 15,1 21-15,-1-21 16,0 0-16,0 0 15,0 0-15,0 0 16,-21-21-16,22 21 16,-22-21-16,0 0 15,0 42 48,21-21-32,0 0-31</inkml:trace>
  <inkml:trace contextRef="#ctx0" brushRef="#br0" timeOffset="124296.61">17843 2709 0,'-21'0'16,"0"0"0,0 0-16,0 0 0,0 0 0,-1 0 15,1 0-15,0 0 0,0 0 16,-21 0-16,20 0 0,-20 0 0,21 0 15,0 0-15,-22 0 0,22 0 16,0 0-16,0 0 0,0 0 0,0 0 31,42 0 16,0 0-47,0 0 16,21 0-16,1 0 0,-22 0 15,21 0-15,22-21 0,-22 21 0,0 0 16,22-21-16,-22 21 0,22 0 0,-22 0 16,22-21-16,-22 21 0,21 0 15,-20 0-15,-1 0 0,-21-21 16,22 21-16,-22 0 0,0 0 0,-21-21 16,0-1 15,-21 22-31,0-21 0,-1 21 0,1 0 15,0-21-15,0 21 0,0 0 0,0 0 16,-1-21-16,1 21 0,0 0 16,0 0-16,0 0 0,21-21 47,21 21-47,21 0 15,-21 0-15,1 0 0,-1 0 16,21-21-16,-21 21 0,0 0 15,1 0-15,20 0 0,-21 0 16,0 0-16,-21 21 31,0 0-31,0 0 0,-21 0 0,0 0 16,21 22-16,-21-22 0,0 0 16,-1 21-16,1-20 0,0-1 0,0 21 15,0-21-15,0 0 0,-1 1 16,22-1-16,-21 0 0,21 0 0,-21-21 15,21 21-15,-21-21 0,21 21 16,21-42 15,0 0-31</inkml:trace>
  <inkml:trace contextRef="#ctx0" brushRef="#br0" timeOffset="124916.26">19516 2604 0,'0'-22'31,"0"1"-15,21 0-16,0 0 16,0 21-16,-21-21 0,21 21 15,-21-21-15,0-1 16,-21 22 0,0 0-16,0 0 15,-22 0-15,1 0 0,21 0 16,-21 22-16,-1-22 0,22 21 0,-21 0 15,21 0-15,-1-21 0,1 21 16,21 0-16,-21 1 0,21-1 0,0 0 16,0 0-16,0 0 15,21-21-15,0 21 0,1 1 0,-1-22 16,0 21-16,21 0 0,-21-21 16,1 21-16,20 0 0,-21-21 0,0 21 15,22-21-15,-22 22 0,0-22 0,-21 21 16,21-21-16,-21 21 0,0 0 15,0 0-15,-21 0 16,0-21-16,0 0 16,-22 22-16,1-22 0,0 0 0,-1 0 15,1 0-15,21 0 0,-22 0 0,22 0 16,-21 0-16,21 0 0,0 0 16,-1 0-16,1 0 15,21-22 1,0 1-1,0 0 1,21 21-16,1 0 16,-1-21-16,0 21 15,0 0-15</inkml:trace>
  <inkml:trace contextRef="#ctx0" brushRef="#br0" timeOffset="125540.9">20024 2561 0,'0'0'0,"0"-21"0,0 0 47,21 21 15,-42 0-15,21-21-16,0 0-15,0-1 0,0 44 46,0-1-62,0 0 16,-22 0-16,22 21 0,0-20 0,-21 20 15,21 0-15,-21-21 0,0 22 16,21-22-16,0 21 0,0-21 0,0 22 16,0-22-16,0 0 0,0 0 15,0 0-15,0 1 0,21-22 16,0 21-16,0-21 0,1 0 0,-1 0 16,0 21-16,0-21 0,21 0 15,-20 0-15,-1 0 0,0 0 0,0 0 16,0-21-16,0 21 0,1-21 0,-22-1 15,21 1-15,-21 0 16,0 0-16,0 0 16,0 0-16,-21-1 0,-1 1 15</inkml:trace>
  <inkml:trace contextRef="#ctx0" brushRef="#br0" timeOffset="125748.78">20087 2752 0,'21'0'62,"0"-21"-62,1 21 0,-1 0 0,0 0 16,0 0-16,0-22 0,0 22 16,1 0-16,-22-21 15,21 21-15,-21-21 0,0 0 16,0 0-16,0 0 15</inkml:trace>
  <inkml:trace contextRef="#ctx0" brushRef="#br0" timeOffset="125947.66">20087 2498 0,'0'0'0,"0"-21"47,21 21-47,0 0 15,1 0-15,-1 0 0,0-22 16,0 22-16,0 0 0,0 0 16,1 0-16,-1 0 15,0 0 1</inkml:trace>
  <inkml:trace contextRef="#ctx0" brushRef="#br0" timeOffset="127200.39">20764 2582 0,'-21'0'47,"0"0"-32,21 22 32,0-1-16,0 0-15,21-21 15,0 0-31,1 0 0,-1 0 16,0 0 0,0 0-16,-21-21 15,0 0 1,0-1 46,-21 22-46,21-21 0,-21 21 46,21 21-46,0 1-16,-21-1 0,-1 0 15,22 21-15,-21-21 0,21 22 16,-21-22-16,0 21 0,0-21 16,21 1-16,0 20 0,0-21 0,-21 0 15,21 0-15,0 1 0,-22-22 0,22 21 16,0-42 31,0-1-47,0 1 15,0-21-15,0 21 16,22 0-16,-1-22 0,-21 22 0,21-21 16,0 21-16,-21-22 0,21 1 15,0 21-15,22-22 0,-22 22 0,0 0 16,21 0-16,-20 0 0,20 21 15,-21 0-15,0 0 0,22 0 0,-22 0 16,0 0-16,0 21 0,0 0 16,-21 0-16,0 0 0,0 22 0,0-22 15,0 0-15,0 0 0,0 0 0,-21 1 16,0-1-16,0 0 16,-22-21-16,22 21 0,-21-21 0,21 0 15,-22 0-15,22 0 0,0 0 16,0 0-16,0 0 0,0 0 0,21-21 31,0 0-15,0 42 15,0 0-31,21-21 0,-21 21 0,0 0 16,21 1-16,-21-1 0,0 0 15,0 0-15,21 0 0,0 0 16,-21 1-16,21-22 0,1 21 0,-1-21 15,-21 21-15,21-21 0,0 0 16,0 0-16,0 0 0,1 0 0,-1 0 16,0 0-16,0 0 15,0 0-15,0-21 16,1 21-16,-22-21 0,21-1 0,0 1 16,0 0-16</inkml:trace>
  <inkml:trace contextRef="#ctx0" brushRef="#br0" timeOffset="127532.19">21569 2455 0,'0'0'0,"0"-21"16,-21 42 0,-1-21-1,1 22-15,21-1 0,-21 21 0,0-21 16,21 22-16,-21-22 0,0 21 0,21-21 15,0 22-15,-22-1 0,22-21 16,0 0-16,0 22 0,0-22 0,0 0 16,0 0-16,0 0 0,0 0 15,22-21-15,-22 22 0,21-22 16,0 0-16,0 0 0,0 0 0,0 0 16,1 0-16,-1 0 0,0 0 15,0 0-15,0 0 0,0 0 16,1 0-16,-22-22 0,21 1 15,0 21-15,-21-21 0,0 0 16,0 0-16,0 0 0,0-1 16</inkml:trace>
  <inkml:trace contextRef="#ctx0" brushRef="#br0" timeOffset="127752.07">21484 2773 0,'0'0'0,"21"0"47,0 0-47,1 0 0,-1 0 16,0 0-16,0-21 0,0 21 16,0 0-16,1 0 0,-1 0 0,0-21 15,-21-1-15,0 1 31,0 0-31,0 0 0</inkml:trace>
  <inkml:trace contextRef="#ctx0" brushRef="#br0" timeOffset="127956.95">21548 2434 0,'-22'-21'15,"22"0"-15,22 21 31,-1 0-31,0 0 16,0 0-16,0-21 0,22 21 16,-22 0-16,0 0 15,0 0-15,0 0 16</inkml:trace>
  <inkml:trace contextRef="#ctx0" brushRef="#br0" timeOffset="128276.77">21780 2604 0,'22'0'16,"-1"0"-16,0 0 15,0 21-15,0 0 16,0 0-16,1 0 0,-22 0 0,21 1 16,0-22-16,0 21 0,-21 0 15,21 0-15,0 0 0,-21 0 16,22 1 0,-22-44 30,0 1-30,0 0-16,0 0 0,0 0 16</inkml:trace>
  <inkml:trace contextRef="#ctx0" brushRef="#br0" timeOffset="128483.65">22077 2561 0,'0'21'31,"-21"-21"-31,-1 22 15,22-1-15,-21 0 0,0 0 16,0 0-16,21 0 0,-21 1 0,0-22 16,21 21-16,-22 0 0,22 0 0,-21 0 15,21 0-15,-21-21 16,21 22-16,0-1 16,21-21 15</inkml:trace>
  <inkml:trace contextRef="#ctx0" brushRef="#br0" timeOffset="128836.45">22331 2646 0,'0'0'0,"21"0"0,-21-21 16,0 42 15,0 0-31,0 0 0,0 0 16,-21 1-16,0-1 0,21 21 0,0-21 15,-22 22-15,1-22 0,21 21 0,-21-21 16,21 22-16,0-1 0,0 0 16,0-21-16,0 22 0,-21-1 0,21-21 15,0 22-15,0-22 0,0 0 16,0 21-16,0-21 0,0 1 0,0-1 15,0 0-15,0 0 16,0-42 31,0 0-47,0 0 16,21-1-16,-21 1 0,0-21 0,21 21 15</inkml:trace>
  <inkml:trace contextRef="#ctx0" brushRef="#br0" timeOffset="129872.29">22331 2794 0,'0'0'0,"0"-42"0,0 21 0,0-1 0,0 1 0,0 0 16,0 0-16,21 0 16,0 21-16,0-21 15,0 21-15,1 0 0,-1 0 0,0 0 16,0 0-16,0 0 0,0 0 15,1 0-15,-1 0 0,0 21 16,-21 0 0,0 0-16,0 0 0,-21-21 0,0 21 15,-1 1-15,1-1 0,0-21 16,0 21-16,0 0 0,0-21 0,-1 21 16,1-21-16,21 21 0,-21-21 15,0 0-15,21 22 16,-21-22 78,21 21 218,-21-21-109,21 21-156,0 0 16,-22-21-32,1 0-31,0 0 15</inkml:trace>
  <inkml:trace contextRef="#ctx0" brushRef="#br0" timeOffset="132476.49">18627 2180 0,'0'0'0,"-22"0"16,1 0-1,0 0 1,0 0-16,0 0 0,0 0 16,-1 0-16,1 0 15,0 0-15,0 0 16,42 0 62,0 0-62,0 0-16,1 0 0,-1 0 15,0 0-15,21 0 16,-21 0-16,1 0 0,20 0 0,-21 0 16,21 0-16,-20 0 0,20 0 15,-21 0-15,21 0 0,-20 0 16,20 0-16,-21 0 0,21 0 0,-20 0 15,20 0-15,0 0 0,-21 0 16,22 0-16,-1 0 0,0 0 0,22 0 16,-1 0-16,-20 0 0,20 0 15,1 0-15,-1 0 0,1 0 0,-1 0 16,1 0-16,-22 0 0,22 0 16,-22 0-16,0 0 0,22 0 0,-22 0 15,0 0-15,22 0 0,-22 0 0,22 0 16,-1 0-16,1 0 0,-1 0 15,-20 0-15,41 0 0,-20 0 0,-22 0 16,22 0-16,-1 0 16,-21 0-16,22 0 0,-22 0 0,1-21 15,-1 21-15,-21 0 0,0 0 16,22 0-16,-22 0 0,0 0 16,0 0-16,0 0 46,-21-21 33,0 0-64,0 0 1</inkml:trace>
  <inkml:trace contextRef="#ctx0" brushRef="#br0" timeOffset="133948.16">21907 2201 0,'-21'0'0,"0"22"31,21-1 63,21-21-63,0 0-31,1 0 16,-1 0-16,0 0 15,0 0-15,0 0 16,0 0-1,1 0-15,-1 0 0,0 0 16,0 0-16,0 0 0,0 0 16,1 0-16,-1 0 0,0 0 15,0 0-15,0 0 0,0 0 0,1 0 16,-1 0-16,21 0 0,-21 0 16,22 0-16,-1 0 0,0 21 0,1-21 15,-22 0-15,21 0 0,0 0 16,1 0-16,-1 0 0,0 0 0,1 0 15,-1 0-15,0 0 0,-20 0 16,20 0-16,0 0 0,1 0 16,-1 0-16,0 0 0,1 0 0,-1 0 15,0 0-15,1 0 0,-1 0 16,0 0-16,22 0 0,-22 0 0,0 0 16,1 0-16,-1 0 0,0 0 15,1 0-15,-1 0 0,0 0 0,1 0 16,-1 0-16,0 0 0,1 0 15,-1 0-15,0 0 0,1 0 0,-1 0 16,0 0-16,1 0 0,-22 0 16,21 0-16,1 0 0,-22 0 0,21 0 15,-21 0-15,22 0 0,-22 0 0,0 0 16,0 0-16,0 0 16,0 0-16,1 0 0,-1 0 15,0 0 1,0 0 109,0 0-16,-42 0 94,0 0-187,0 0-16,0 0 0,-1 0 16</inkml:trace>
  <inkml:trace contextRef="#ctx0" brushRef="#br0" timeOffset="135868.03">14880 7747 0,'21'0'0,"0"0"16,1 0-16,-22-21 46,0 0-14,-22 21-17,1 0-15,0 0 0,21-21 0,-21 21 16,0 0-16,0-22 16,-1 22-16,22-21 0,-21 21 0,21-21 15,-21 0-15,0 21 0,21-21 16,0 0-16,-21-1 0,0 1 15,-1 0-15,22 0 0,-21 0 0,0 0 16,21-1-16,-21 1 0,0 0 16,0 0-16,-1-21 0,22 20 0,-21 1 15,0 0-15,0 0 0,0-21 0,0 20 16,-1 1-16,1 0 0,0 0 16,0-21-16,0 20 0,0 1 15,-1-21-15,22 21 0,-21-22 0,0 22 0,21-21 16,-21 0-16,0 20 0,21-20 15,-21 0-15,-1-1 0,1 1 16,21 0-16,-21 21 0,0-22 0,21 1 16,-21 0-16,21 20 0,-21-20 0,-1 21 15,1-21-15,21 20 0,-21 1 16,0-21-16,21 21 0,-21 0 0,21-22 16,-21 22-16,21-21 0,-22 21 0,22-22 15,-21 22-15,0-21 0,21-1 16,0 22-16,-21-21 0,0 0 0,0-1 15,21 1-15,0 0 0,-22-1 16,1 1-16,21 0 0,-21-1 0,21 1 16,0-22-16,-21 22 0,21 0 15,-21-22-15,21 1 0,0 20 0,0-20 16,0-1-16,-21 1 0,21-1 16,0 22-16,-22-21 0,22-1 0,0 22 15,0-22-15,0 1 0,-21-1 16,21 22-16,0-22 0,0 1 0,0-1 15,0 1-15,0-1 0,0 1 0,0-1 16,0 22-16,0-21 0,21-1 16,-21 22-16,22-22 0,-1 1 0,-21-1 15,21 1-15,0-1 0,0 1 16,0-1-16,-21 1 0,22-1 16,-1 1-16,0 20 0,-21-20 0,21-1 15,0 22-15,-21-21 0,21 20 16,1-20-16,-1 20 0,0-20 0,0 21 15,0-22-15,22 22 0,-22-22 0,0 22 16,21 0-16,-21-1 0,22 1 16,-22 0-16,21-1 0,1 1 0,-1 0 15,0-1-15,1 1 0,-1 21 16,0-22-16,1 1 0,-1 21 0,0-21 16,1 20-16,-1 1 0,0-21 15,1 21-15,20 0 0,-21-1 0,22-20 16,-22 21-16,22 0 0,-1 0 15,-20-1-15,20 22 0,-21-21 16,22 0-16,-22 21 0,1-21 0,-1 21 16,0 0-16,1-21 0,-1 21 15,-21 0-15,21 0 0,-20 0 0,-1-21 16,21 21-16,-21 0 0,0 0 0,1 0 16,-1 0-16,0 0 0,0 0 15,0 0-15,0 0 0,1 0 16,-1 0 31,-21-22 0,-21 1-32,-1 0 1</inkml:trace>
  <inkml:trace contextRef="#ctx0" brushRef="#br0" timeOffset="136463.71">15769 1122 0,'-21'0'15,"0"0"-15,21 21 0,0 0 16,0 0 0,0 1-1,0-1-15,21 0 16,0 0-16,0-21 0,0 21 15,1-21-15,-1 0 0,0 0 16,0 21-16,0-21 0,0 22 16,1-22-16,20 0 0,-21 0 0,0 0 15,0 0-15,1 0 0,-1 21 16,0-21 0,-42 0 15,0 0-31,-1 0 0,1 0 15,0 21-15,0-21 16,0 21-16,0 0 0,-1 0 0,1 1 16,0-1-16,0 0 0,0 0 0,0 0 15,-1 0-15,1 22 0,0-22 16,0 0-16,21 0 0,-21 22 0,21-22 16,-21 0-16,-1 0 15,22 0-15,0 0 0,0 1 31,-21-22 16,0 0-31,0 0 0,0 0-16,0 0 15</inkml:trace>
  <inkml:trace contextRef="#ctx0" brushRef="#br0" timeOffset="140547.78">16616 783 0,'0'0'0,"21"-21"16,-21 0-16,0 0 0,0 0 16,0-1-16,0 1 0,0 0 15,0 0-15,-21 0 0,0 21 16,-1-21-1,1 21-15,0-22 0,0 22 0,0 0 0,0 0 16,-1 0-16,1 0 16,0 0-16,0 0 0,-21 0 0,20 0 15,1 0-15,0 0 0,0 22 16,0-1-16,0-21 0,-22 21 0,22 0 16,0 0-16,0 0 0,0 1 15,-1-1-15,1 21 0,0 0 0,0-20 16,21 20-16,-21 0 0,21 1 15,-21-1-15,21 0 0,-22 1 0,22-1 16,0 0-16,0 1 0,0-22 16,0 21-16,0 0 0,0 1 0,0-22 15,0 21-15,0 1 0,0-22 16,0 21-16,0-21 0,22 22 0,-1-22 16,0 21-16,0-21 0,0 0 15,0 1-15,22-1 0,-22 0 16,21-21-16,1 0 0,-1 0 0,21 0 15,-20 0-15,20 0 0,-20 0 16,20-21-16,-21 21 0,22-21 0,-22-1 16,1 1-16,-1 0 0,0 0 15,1 0-15,-22-22 0,21 22 0,-21 0 16,22-21-16,-1 21 0,-21-22 16,0 22-16,22-21 0,-22-1 15,0 1-15,0 0 0,0-1 0,0 1 16,-21 0-16,22-1 0,-22 1 15,0 0-15,0-22 0,-22 22 16,1 0-16,0-1 0,0 1 0,0 0 16,0 20-16,-1-20 0,-20 21 15,21-21-15,0 20 0,-22 1 0,22 0 16,0 0-16,-21 0 0,21 0 16,-1-1-16,-20 22 0,0 0 0,21-21 15,-22 21-15,1 0 0,0 0 16,-1 0-16,1 0 0,0 21 15,-1 1-15,1-22 0,0 21 0,-1 0 16,1 0-16,21 0 0,-22 22 0,22-22 16,-21 21-16,21-21 15,0 22-15,-1-1 0,1 0 0,0 1 16,21-1-16,0 21 0,0-20 16,0-1-16,0 0 0,0 1 0,0-1 15,0 0-15,0 1 0,0-1 16,0-21-16,0 22 0,0-22 0,21 21 15,-21-21-15,21 22 0,1-22 16,-1 0-16,0 0 0,0 21 0,0-20 16,0-22-16,22 21 0,-22 0 15,21-21-15,1 0 0,-1 0 16,0 0-16,22 0 0,-22 0 0,22 0 16,-22-21-16,0 0 0,1-1 15,-1 1-15,0 0 0,1 0 0,-22-21 16,21 20-16,-21-20 0,0 21 15,1-21-15,-1-1 0,-21 1 0,21 0 16,-21-22-16,0 22 0,0-1 16,-21 1-16,0-21 0,-1 20 15,1 1-15,0 21 0,0-22 0,-21 22 16,20 0-16,1 0 0,-21 0 16,21 21-16,-22 0 0,22 0 15,-21 0-15,0 0 0,20 21 0,-20 0 16,0 21-16,-1 1 0,22-1 0,-21 0 15,21 1-15,0 20 0,-1-20 16,22-1-16,0 21 0,0-20 16,0-1-16,0-21 0,22 22 0,-1-22 15,0 0-15,0 0 0,21 0 16,-20 0-16,20-21 0,0 0 0,-21 0 16,22 0-16,-1 0 0,0 0 15,-20 0-15,-1 0 0,21-21 0,-21 0 16,0 0-16,1 0 0,-22 0 15,0-1-15,0-20 0,0 21 16,0-21-16,0 20 0,-22 1 16,22-21-16,-21 42 0,0-21 0,0 0 15,0 21-15,0 0 0,-1 0 16,1 0-16,0 21 0,0 0 0,0 0 16,0 0-16,-1 0 0,22 1 15,0-1-15,-21 0 0,21 0 0,-21 0 16,21 0-16,0 1 0,0-1 15,0 0 1,0-42 31,0 0-16,-21 21 16,0 0-31,0 0-16</inkml:trace>
  <inkml:trace contextRef="#ctx0" brushRef="#br0" timeOffset="150036.13">15388 1122 0,'0'0'0,"-21"0"0,0 0 16,0 0-16,-1 0 15,1 0 1,42 21 15,1-21-31,20 0 16,0 21-16,-21 0 0,22-21 0,20 0 15,-20 22-15,-1-22 16,0 21-16,1-21 0,-1 21 0,0 0 0,1-21 16,-1 21-16,-21-21 15,21 21-15,-20-21 0,-1 22 0,0-22 16,0 0-16,0 0 0,-21 21 15,21-21 1,-42 0 31,0 21-47,0-21 16,0 0-16,21 21 0,-21-21 15,-1 0-15,1 21 0,0 0 16,0-21-16,0 22 0,-22-1 0,22 0 15,0 0-15,-21 0 0,21 22 16,-1-22-16,1 0 0,-21 0 0,21 21 16,21-20-16,-21-1 0,-1 0 15,22 0-15,-21 0 0,21 0 16,-21-21-16,0 22 16,21-1 46,21-42 1,0 21-48,0-22-15,-21 1 0,22 21 0,20-21 16,-21 0-16,0-21 0,0 20 15,22 1-15,-22-21 0,21 21 0,1-22 16,-22 22-16,21-21 0,-21 21 16,0 0-16,1-1 0,-1 22 0,0-21 15,-21 0-15,21 21 0,-21 21 63,-21-21-63,21 21 0,-21-21 0,21 22 15,-21-1-15,-1 0 16,1-21-16,21 21 0,-21 0 0,0 0 16,0 1-16,0-1 0,-22 0 15,22 0-15,-21 21 0,21-20 0,-22-1 16,1 21-16,21-21 16,-22 0-16,22 1 0,-21 20 0,21-21 0,0 0 15,-1 0-15,1 1 0,0-22 16,21 21-16,-21 0 0,21 0 15,-21-21-15,21 21 0,0 0 32,-21-21-32,42 0 78,-21-21-78,21 21 15,0 0-15,0 0 32,0 0-17,-21-21 1,22 21 31,-1-21-47,0 0 15,0 21-15,-21-21 0,21 21 16,0-22-16,1 1 0,-1 0 16,0 0-16,0 0 15,0 0-15,22-22 0,-22 22 0,0-21 16,0 21-16,21-22 0,-20 22 0,-1-21 16,0 21-16,0-22 0,0 22 15,0 0-15,-21 0 0,22 0 0,-22-1 16,21 1-16,0 0 15,-21 0-15,0 0 16,-21 21 78,0 0-79,-1 0-15,1 0 0,21-21 16,-21 21-16,0 0 0,0-22 16,0 1-16,-1 21 0,-20-21 15,21 21-15,-21-21 0,20 21 0,-20-21 16,0 21-16,-1-21 0,1 21 16,0-22-16,21 22 0,-22 0 15,22-21-15,0 21 0,0 0 0,0 0 16,21-21-16,-22 21 15,1-21 1,42 21 15,1 0-15,-22 21-16,21-21 0,0 21 16,0-21-16,0 21 0,0-21 15,1 22-15,-1-22 0,0 0 0,21 21 16,-21-21-16,1 0 0,20 21 0,-21-21 15,21 0-15,-20 21 0,-1-21 16,21 0-16,-21 21 0,22-21 0,-22 0 16,0 21-16,21-21 0,-21 0 15,1 22-15,-1-22 0,21 0 16,-21 21-16,0-21 0,1 0 16,-1 0-16,0 0 0,-21 21 15,21-21-15,-42 0 78,0 21-78,0-21 0,-1 0 0,1 21 16,0-21-16,0 21 0,0-21 16,0 22-16,-22-1 0,22 0 0,-21 0 15,21 21-15,-22-20 0,22 20 16,-21-21-16,21 21 0,-22 1 15,22-22-15,0 21 0,0-21 0,-22 1 16,22 20-16,0-21 0,21 0 16,-21 0-16,0 1 0,0-22 0,-1 21 15,1 0-15,21 0 0,-21-21 16,0 21-16,21 0 0,-21 1 16,0-22-16,21 21 15,21-21 16,0 0-15,0-21-16,0 21 0,0-22 16,1 1-16,-1 21 0,0-21 15,0 21-15,0-21 0,0 0 0,1 0 16,-1-1-16,0 1 0,21 0 16,-21 0-16,1 0 0,-1-22 0,21 22 15,-21-21-15,22 0 0,-22 20 16,0-20-16,21 21 0,-21 0 0,1 0 15,-22-1-15,21 22 0,-21-21 16,21 21-16,-21-21 16,21 21 46,-21-21-15</inkml:trace>
  <inkml:trace contextRef="#ctx0" brushRef="#br0" timeOffset="153661.97">14944 7472 0,'0'21'31,"21"-21"0,0 0-15,-21-21-16,21 21 0,-21-21 15,21 0-15,0-1 16,-21 1-16,0 0 0,22 0 16,-22 0-16,0 0 0,21-1 0,0 1 15,0 0-15,0-21 0,0 21 0,1-22 16,-1 22-16,21-21 0,-21-1 16,22 22-16,-1-21 0,-21 0 0,21-1 15,-20 1-15,20 0 0,-21-22 0,21 22 16,-20-1-16,-1-20 0,21 21 15,-21-22-15,0 22 0,1-1 16,20-20-16,-21 21 0,0-1 0,0 1 16,22 0-16,-22-1 0,21 1 0,-21 0 15,22-1-15,-22 1 0,21 0 0,1-22 16,-1 22-16,0-1 0,22 1 16,-22 0-16,0-1 0,22 1 0,-22 0 15,1 21-15,20-22 0,-21 1 16,1 21-16,20-22 0,-20 1 0,-1 0 15,0 21-15,22-22 0,-22 1 0,0-22 16,22 22-16,-1 0 0,1-1 16,-1-20-16,1 21 0,-1-1 15,1 1-15,21 0 0,-22-1 0,1 22 16,-1-21-16,1 21 0,-1-1 16,22-20-16,-22 21 0,1 0 0,-1 0 15,22-1-15,0-20 0,-22 21 0,22 0 16,-1 0-16,22-22 0,-21 22 15,0 0-15,-1 0 0,1 0 0,0-1 16,-1-20-16,1 42 0,0-21 16,-1 0-16,1 0 0,0-1 15,-22 22-15,22 0 0,-22-21 0,22 21 16,-22 0-16,1 0 0,-1 0 0,1 0 16,-1 0-16,1-21 0,-22 21 15,22 0-15,-22 0 0,22 0 16,-22 0-16,0 0 0,1 0 0,-22 0 15,0 0-15,21 0 0,-21 0 16,1 0-16,-22-21 94,0 0-79,0 0-15,-22 21 0,22-22 0,-21 22 16,21-21-16,0 0 0,0 0 16,0 0-16</inkml:trace>
  <inkml:trace contextRef="#ctx0" brushRef="#br0" timeOffset="154216.65">20299 3662 0,'0'0'0,"-21"0"0,21-21 16,0 42 31,0 0-32,21 0 1,0 0-16,0-21 0,0 22 15,0-1-15,1-21 0,-1 21 0,21 0 16,-21-21-16,22 21 0,-22 0 16,21-21-16,0 22 0,-20-22 0,20 0 15,-21 21-15,21-21 0,-20 0 16,-1 0-16,21 0 0,-21 0 16,0 0-16,1 0 0,-1 0 0,0 0 15,-42 0 32,0 0-31,-1 0-16,1 0 0,0 21 0,-21 0 15,21-21-15,-1 21 0,-20 0 16,0 22-16,21-22 0,-22 21 0,1-21 16,21 22-16,-22-1 0,1 0 0,21 1 15,-21-1-15,-1-21 16,22 22-16,0-22 0,0 21 0,0-21 15,-1 0-15,1 1 0,21-1 0,0 0 16,-21 0-16,0-21 63,0 0-48,0 0-15</inkml:trace>
  <inkml:trace contextRef="#ctx0" brushRef="#br0" timeOffset="171785.13">20955 9144 0,'0'0'0,"-21"0"0,0 0 16,21-21-16,-22 21 15,1 0-15,0 0 0,0 0 16,0-21-16,0 21 16,-1 0-16,-20 0 0,21 0 0,0 0 15,0-21-15,-1 21 0,1 0 16,0 0-16,0 0 16,0 0-1,42 0 32,0 0-47,0 0 16,0 0-16,22 0 0,-22 0 0,21 0 15,1 0-15,20 0 0,-21 0 16,22 0-16,-22 0 0,22 0 16,-1 0-16,1 0 0,-1 0 0,22 0 15,-22 0-15,22 0 0,-21 0 16,20 0-16,-20 0 0,20 0 0,1 0 15,-21 0-15,20 0 0,-20 0 16,20 0-16,-20 0 0,21 0 0,-22 0 16,22 0-16,-22 0 0,22 0 0,-22 0 15,1 0-15,-1 0 0,1 0 16,-1 0-16,1 0 0,-22 0 0,22-22 16,-22 22-16,0 0 0,-20 0 15,20 0-15,-21 0 0,21-21 0,-20 21 16,-1 0-16,0 0 0,0 0 15,0-21-15,0 21 0,1 0 16,-1 0-16,0 0 0,-21-21 0,21 21 16,0 0-16,-21-21 0,21 21 15,1 0 1</inkml:trace>
  <inkml:trace contextRef="#ctx0" brushRef="#br0" timeOffset="174968.01">24998 8805 0,'0'0'0,"-21"0"0,-1 0 0,1 0 15,0 0 1,0 0-1,0 0 1,21 22 0,42-22 46,-21 0-46,0 0-16,22 0 0,-1 0 0,0 0 15,22-22-15,-22 22 0,22 0 16,-1 0-16,-20 0 0,20 0 16,1-21-16,20 21 0,-20 0 0,20 0 15,-20 0-15,21 0 0,-1 0 16,1 0-16,0 0 0,-22 0 0,1-21 16,-1 21-16,1 0 0,-22 0 15,0-21-15,1 21 0,-1 0 0,-21 0 16,21 0-16,-20 0 0,-1 0 15,0-21-15,0 21 16,0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03:53:04.4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3577 1058 0,'0'0'0,"0"-21"16,0 0-16,0 0 0,0 0 15,0 0-15,0-1 16,0 1-16,0 0 16,0 0-16,0 0 15,0 42 32,-21 0-31,21 21-16,-21-20 0,0 20 15,21 0-15,-22 1 0,22-1 0,-21 21 16,0-20-16,21 20 0,-21-20 16,21 20-16,-21-21 0,21 22 0,0-1 15,-21 1-15,21-1 0,0 1 16,0-22-16,0 22 0,0-1 0,0-20 16,0-1-16,0 0 0,0 1 15,21-1-15,0 0 0,-21 1 0,21-22 16,0 21-16,0-21 0,1 0 15,-1 1-15,21-22 0,-21 0 16,22 0-16,-22 0 0,21 0 16,0 0-16,-20-22 0,20 1 0,0 0 15,1 0-15,-22 0 0,21-22 0,0 1 16,-20 0-16,20-1 0,-21-20 16,21-1-16,-20 1 0,20-1 0,0 1 15,-21-22-15,22 22 0,-22-22 16,21 22-16,1-1 0,-22-21 0,0 22 15,21-1-15,-21 1 0,-21-1 16,22 1-16,-22-1 0,21 22 16,-21 0-16,0-1 0,0 22 0,0 0 15,0 0-15,0 0 0,-21 0 16,-1 21-16,1 0 0,0 21 16,0 0-16,0 0 0,0 21 15,-1 1-15,1-1 0,21 22 16,-21-22-16,0 21 0,0 1 15,21-1-15,-21 1 0,-1-1 0,1 1 16,21-1-16,0 1 0,-21-1 16,21 1-16,-21-1 0,21 1 0,0-22 15,0 22-15,0-22 0,0 0 16,21 1-16,0-1 0,0-21 0,1 0 16,-1 1-16,0-1 0,21 0 0,-21 0 15,22-21-15,-1 0 16,-21 0-16,22 0 0,-1 0 0,0 0 15,1-21-15,-1 0 0,-21 0 16,21-1-16,1 1 0,-1-21 0,-21 0 16,22-22-16,-1 22 0,-21-22 15,21-20-15,-20 20 0,-1 1 0,0-22 16,21 21-16,-21-20 0,1-1 0,-1 22 16,-21-22-16,21 0 0,-21 22 15,21-1-15,-21 22 0,0-22 16,0 22-16,0 0 0,0 21 0,0-1 15,0 1-15,0 0 0,-21 42 32,21 0-32,-21 22 0,21-1 15,-21 0-15,21 22 0,0-22 16,-22 22-16,22-1 0,-21 22 0,0-22 16,21 1-16,0-1 0,0 1 15,-21-1-15,21 1 0,-21-1 0,21 1 16,-21-1-16,21 1 0,0-22 15,0 1-15,0-1 0,0 0 0,0 1 16,0-22-16,21 21 0,0-21 16,0 0-16,0 1 0,0-22 0,1 21 15,-1-21-15,21 0 0,-21 0 0,22 0 16,-1 0-16,-21-21 16,21-1-16,1 1 0,-1 0 0,0 0 15,-20-21-15,20-1 0,-21 22 16,21-21-16,-20-1 0,-1 1 0,0 0 15,0-1-15,0 22 0,-21-21 16,0 21-16,0 0 0,0-1 0,0 1 16,0 42-1,0 1-15,0-1 16,-21 0-16,0 21 0,21-21 16,-21 22-16,21-1 0,-21-21 0,21 22 15,0-22-15,0 0 0,0 21 0,0-21 16,0 1-16,0-1 15,21-21 1,0 0-16,0 0 16,0-21-16,0-1 15,-21 1-15</inkml:trace>
  <inkml:trace contextRef="#ctx0" brushRef="#br0" timeOffset="319.87">5905 1291 0,'0'0'0,"-21"21"0,21 1 16,21-22 15,1 0-31,-1-22 0,0 22 15,-21-21-15,0 0 16,0 0-16,0 0 16,-21 21-1,0 0-15,-1 0 0,1 0 16,0 0-16,0 21 0,0 0 16,0 0-16,-1-21 15,1 21-15,0-21 0,0 0 16,0 22-16,0-22 0</inkml:trace>
  <inkml:trace contextRef="#ctx0" brushRef="#br0" timeOffset="528.75">4805 1566 0,'21'0'31,"0"0"-31,0-21 0,0 21 0,22-21 16,-1 0-16,0 21 0,1-21 15,-1 0-15,0 21 0,1-22 0,-1 1 16,22 21-16,-22-21 0,0 0 16</inkml:trace>
  <inkml:trace contextRef="#ctx0" brushRef="#br0" timeOffset="1107.5">6689 593 0,'0'0'0,"-43"-43"31,22 43-31,0 0 0,0 0 0,0 22 16,-1-1-16,22 0 0,-21 0 16,0 21-16,0 1 0,0-1 0,0 22 15,-1-1-15,1 1 0,0-1 16,0 22-16,0-22 0,-22 22 16,22-22-16,0 1 0,0-1 0,0 22 15,0-21-15,-1-1 0,22 1 16,0-22-16,0 0 0,0 22 0,0-43 15,0 21-15,0-21 0,0 1 16,0-1-16,22 0 0,-1 0 0,0-21 16,0 0-16,0 0 0,22 0 0,-22 0 15,21-21-15,0 0 0,-20 0 16,20-1-16,0 1 0,1 0 0,-22-21 16,21 21-16,-21-22 15,22 1-15,-22 0 0,0-1 0,0 1 16,0 21-16,-21 0 0,0-1 15,21 1-15,-21 0 0,0 0 0,-21 42 32,0 0-32,21 0 0,-21 22 15,0-22-15,0 21 0,21-21 0,-22 22 16,1-22-16,21 21 0,-21-21 16,21 1-16,0-1 0,0 0 0,0 0 15,0 0-15,21-21 16,0 0-16,1 0 15,-1 0-15,0-21 0,0 21 16,0-21-16,-21 0 0,21 0 16,1-22-16</inkml:trace>
  <inkml:trace contextRef="#ctx0" brushRef="#br0" timeOffset="1403.64">6985 1334 0,'-127'42'31,"106"-42"-31,21 21 16,21-21-1,0 0 1,0 0-16,0 0 0,1 0 16,-1-21-16,0 21 0,-21-21 0,0 0 15,0-1-15,0 1 16,-21 21-1,0 0 1,-1 0-16,22 21 0,-21 1 16,21-1-1,0 0-15,21 0 16</inkml:trace>
  <inkml:trace contextRef="#ctx0" brushRef="#br0" timeOffset="2085.25">7197 1545 0,'0'0'16,"21"0"15,21 0-15,-21 0-16,0 0 0,1 0 0,20 0 15,-21 0-15,0 0 0,22 21 0,-22 1 16,0-22-16,0 21 16,0 0-16,-21 0 0,21 0 0,-21 0 15,0 1-15,0 20 0,-21-21 16,0 21-16,0-20 0,-21 20 0,20-21 16,1 21-16,-21-20 0,21-1 0,-22 0 15,22 0-15,-21-21 0,21 21 16,0-21-16,42 0 31,0 0-15,0 0-16,0 0 0,0 0 15,1 0-15,-1 0 0,0 0 16,21 0-16,-21 21 0,1 1 0,-1-22 16,21 21-16,-21 0 0,0 0 15,22 21-15,-1-20 0,-21 20 0,22 0 16,-22 1-16,21-1 0,-21 0 0,0 22 15,1-22-15,-22 22 0,0-1 16,0 1-16,0-1 0,0-21 0,0 22 16,-22-1-16,1-20 0,0 20 0,-21-20 15,-1-1-15,-20 21 0,21-20 16,-22-1-16,1-21 0,-22 22 0,21-22 16,-20 21-16,-1-21 0,0 0 15,-20-21-15,-1 0 0,0 0 0,21 0 16,-21 0-16,22-21 0,-1 0 15,22 0-15,-1-21 0,22-1 0,-1 1 16,1-22-16,21 22 0,0-21 16,21-1-16,0 1 0,0-1 0,21 1 15,0-1-15,0 1 0,0-1 0,22 22 16,-1-1-16,-21-20 0,22 42 16,-1-22-16,21 1 0,-20 21 0,-1 0 15,0 0-15,22-1 0,-22 1 16,22 0-16,-22 0 0,22 21 0,-22-21 15,21 0-15,-20-1 0</inkml:trace>
  <inkml:trace contextRef="#ctx0" brushRef="#br0" timeOffset="2648.04">8149 1693 0,'0'-21'0,"0"42"0,0-63 0,21 21 0,-21-21 0,21 20 15,-21 1-15,0 0 0,0 0 16,0-21-16,0 20 0,0 1 16,0 0-16,0 0 0,0 0 0,-21 0 15,0 21-15,0 0 0,0 0 16,0 0-16,-22 21 0,22 0 0,-21 21 15,21 1-15,-22-1 0,1 0 16,21 1-16,-22 20 0,22-21 0,-21 22 16,21-22-16,21 1 0,0-1 15,0-21-15,0 21 0,0-20 16,0-1-16,21-21 0,21 0 0,-21 0 16,1 0-16,20 0 0,0-21 15,1-1-15,-1 1 0,-21 0 16,21 0-16,1-21 0,-22-1 15,21 1-15,-21 0 0,1-1 0,-1 1 16,0 0-16,0-1 0,-21 1 0,0 0 16,0 20-16,0 1 0,0 0 15,-21 42 17,21 0-32,-21 22 0,21-22 0,0 21 15,-21 1-15,21-1 0,0 0 16,0 1-16,0-1 0,0 0 0,0-21 15,0 22-15,21-22 0,-21 0 16,21 0-16,0 0 0,0 1 16,22-22-16,-22 0 0,0 0 0,21 0 15,-21 0-15,22-22 0,-1 1 16,-21 0-16,22-21 0,-1 21 0</inkml:trace>
  <inkml:trace contextRef="#ctx0" brushRef="#br0" timeOffset="3971.53">9165 445 0,'-42'21'16,"42"0"-16,-21 21 15,-1-21-15,22 22 0,-21-1 0,21 0 16,0 22-16,0-1 0,-21 1 15,0 21-15,21-1 0,-21-20 0,0 20 16,21-20-16,-22 21 0,1-22 16,21 1-16,0-1 0,0 1 0,-21-1 15,21-21-15,0 22 0,0-22 0,0 1 16,0-22-16,0 21 0,0-21 16,21 0-16,22 1 0,-22-22 15,0 0-15,0 0 16,21 0-16,-20-22 0,20 1 0,0 0 15,-21 0-15,22 0 0,-1-22 0,-21 1 16,0 0-16,22-1 0,-22-20 16,0 21-16,0-1 0,0 22 0,1-21 15,-22 21-15,0-1 0,21 1 16,-21 0-16,0 0 0,0 42 31,0 0-31,-21 0 0,21 1 0,-22 20 16,1-21-16,21 21 0,0-20 0,-21 20 15,21-21-15,-21 21 16,21-20-16,0-1 0,0 0 0,0 21 16,0-21-16,0 1 0,21-1 15,0-21-15,0 0 0,1 0 16,-1 0-16,21 0 0,-21 0 0,0-21 16,22-1-16,-22 1 0,21-21 15,-21 21-15,22-22 0,-22 22 0,21-21 16,-21 21-16,1-22 0,-1 22 15,0 0-15,-21 0 0,0 0 0,0 0 16,0 42 0,0 0-1,-21 21-15,21-21 16,-21 1-16,-1 20 0,22-21 0,0 0 16,0 22-16,0-22 0,0 0 15,0 0-15,0 0 0,0 0 0,0 1 16,0-1-16,22-21 0,-1 0 15,0 21-15,0-21 0,0 0 0,0 0 16,22 0-16,-22 0 0,0-21 0,0 0 16,0-1-16,1 1 0,-22 0 15,0 0-15,21-21 0,-21 20 16,0-20-16,0 21 0,0-21 0,-21 20 16,21 1-16,-22 0 0,1 21 15,0-21-15,-21 0 0,21 21 0,-1 0 16,1 0-16,21-21 15,-21 21-15,21-22 16,21 22-16,22 0 16,-22-21-16,21 0 0,0 21 0,1-21 15,20 21-15,-20-21 0,-1 21 0,21 0 16,-20 0-16,-1 0 0,0 0 16,1 0-16,-22 0 0,21 0 0,-21 21 15,1-21-15,-1 21 0,-21 0 16,0 0-16,0 22 0,0-22 0,0 21 15,0-21-15,0 22 0,0-22 16,0 21-16,0-21 0,0 22 16,0-22-16,0 21 0,0-21 0,-21 1 15,21-1-15,0 0 0,-22-21 16,22 21-16,0-42 31,0 0-15,0 0-16,0-1 0,0 1 0,0-21 15,0 21-15,22-22 0,-1 1 16,0 0-16,21-1 0,-21 1 0,22 0 16,-1-1-16,0 1 0,1 0 0,-1 21 15,0-22-15,1 22 16,-1 21-16,-21 0 0,22 0 0,-22 0 16,0 0-16,0 0 0,-21 21 15,0 22-15,0-22 0,0 21 0,0-21 16,-21 22-16,0-1 0,21 0 0,-21 1 15,-1-1-15,22 0 0,0 1 16,0-1-16,0-21 0,0 21 0,0-20 16,22-1-16,-1-21 0,21 21 15,-21-21-15,22 0 0,-22 0 0,21 0 16,0 0-16,1 0 0,-1-21 0,-21 0 16,22-1-16,-22 1 15,0 0-15,21 0 0,-21-21 0,-21 20 16,22-20-16,-22 0 0,21-1 0,-21 1 15,0 0-15,0-1 0,0 1 16,0 0-16,-43-1 0</inkml:trace>
  <inkml:trace contextRef="#ctx0" brushRef="#br0" timeOffset="4332.33">10414 614 0,'0'0'15,"-21"0"-15,0 21 0,-1 0 0,22 0 16,0 1-16,22-22 31,-1 0-31,0 0 0,0 0 0,0 0 16,0 0-16,1 0 0,-1-22 15,-21 1 1,0 0-16,0 0 0,0 0 16,-21 21-16,-1 0 0,22-21 15,-21 21-15,0 0 0,0 0 16,0 0-16,21 21 16,-21-21-16,21 21 0,-22 0 0,1-21 15,21 21-15,0 0 0,-21 1 16,0-1-16,21 0 0,-21 0 15,0 0-15</inkml:trace>
  <inkml:trace contextRef="#ctx0" brushRef="#br0" timeOffset="4620.13">8805 1101 0,'85'0'31,"-43"0"-31,1 0 0,-1 0 0,0 0 16,1 0-16,-1 0 0,0 0 16,1-21-16,-1 21 0,0 0 0,1-22 15,-22 22-15,0 0 0,0 0 16,-63 22 15,21-1-15,-1-21-16,-20 21 0,0-21 0,-1 21 15</inkml:trace>
  <inkml:trace contextRef="#ctx0" brushRef="#br0" timeOffset="5551.75">3323 2752 0,'-21'0'31,"42"0"32,21 0-63,-20 0 0,20 0 15,0 0-15,1 0 0,20 0 16,-21 0-16,22 0 0,-1 0 0,22 0 15,-21 0-15,20 0 0,1 0 16,0 0-16,-1 0 0,22 0 0,21 0 16,0 0-16,0 0 0,0 0 15,0 0-15,21 0 0,0 0 0,1 0 16,20 0-16,-21 0 0,21 0 16,-20 0-16,20 0 0,21 0 15,-20 0-15,-1 0 0,22 0 0,-22 0 16,21 0-16,1 0 0,-1 0 0,1 0 15,-22 0-15,22 0 0,-22 0 16,22 0-16,-22 0 0,21 0 0,-20 0 16,-1 0-16,0 0 0,-20 0 15,20 0-15,-21 0 0,0 0 0,-21 0 16,0 0-16,0 0 0,-21 0 16,0 0-16,-21 0 0,-1 0 0,-20 0 15,-22 0-15,0 0 0,1 0 0,-22 0 16,0 0-16,-42 0 78,0 0-62,0 0-16,-1 0 15</inkml:trace>
  <inkml:trace contextRef="#ctx0" brushRef="#br0" timeOffset="5683.68">11049 2752 0,'0'0'16,"0"21"-1,21-21-15,-42 0 47,0 0-47,-22 0 0,1 0 16</inkml:trace>
  <inkml:trace contextRef="#ctx0" brushRef="#br0" timeOffset="8107.57">4678 5144 0,'0'0'0,"21"0"0,-21-22 0,0 1 16,0 0-16,0 0 0,0 0 16,0 0-16,0-1 0,-21 22 0,21-21 15,0 0-15,-21 21 16,21 42 0,0-20-1,0 20-15,0 0 0,0 1 0,0 20 16,0 1-16,0-1 15,0 1-15,0 20 0,0 1 0,0 0 16,-22-1-16,22 1 0,-21 21 16,21-43-16,0 22 0,-21 0 0,0-1 15,21-20-15,0 20 0,0-20 0,0-22 16,0 1-16,0-1 0,0 0 16,0-21-16,0 1 0,0-1 0,0-42 46,0-22-46,0 22 0,0-21 0,0-1 16,0 1-16,0-21 0,0 20 0,0-20 16</inkml:trace>
  <inkml:trace contextRef="#ctx0" brushRef="#br0" timeOffset="8427.37">4297 5334 0,'0'0'16,"-21"-42"-16,-1-1 0,22 1 0,-21 21 0,21-21 15,0-1-15,0 22 0,21-21 16,1 21-16,20-1 0,-21-20 0,21 21 16,22 0-16,-22 21 15,22 0-15,-1 0 0,22 0 0,-22 0 16,-20 42-16,20-21 0,-20 22 16,-1-1-16,-21 21 0,0-20 0,-21-1 15,0 0-15,0 22 0,-42-22 16,21 1-16,-22-1 0,1 0 0,-21 1 15,20-1-15,-20-21 0,20 21 0,-20-20 16,21-1-16,-1 0 0,22-21 16,-21 21-16,21-21 0,-1 0 0,22-21 31,22 0-31,-1 21 0,0-21 16,21-1-16,-21 1 15,22-21-15,-1 21 0,0 0 0</inkml:trace>
  <inkml:trace contextRef="#ctx0" brushRef="#br0" timeOffset="8887.12">5207 5080 0,'0'0'0,"21"-21"0,-21 0 0,0 0 0,0 42 32,0 0-32,0 0 15,0 0-15,0 22 0,0-1 0,0 0 16,-21-21-16,21 22 0,0-1 15,0 0-15,0 1 0,0-1 16,0 0-16,0 1 0,0-22 0,0 21 16,21-21-16,0 1 0,0-1 15,1-21-15,-1 0 0,0 0 16,21 0-16,-21-21 0,1 21 16,20-22-16,-21-20 0,21 21 0,-20 0 15,20-22-15,-21 22 0,0-21 16,0 21-16,-21-22 0,0 1 0,22 0 15,-22 21-15,0-22 0,0 1 0,21 21 16,-21 0-16,0-1 0,0 1 16,0 42 15,-21 1-31,-1-1 0,22 21 0,0-21 16,0 22-16,-21-22 0,21 21 0,0 0 15,0-20-15,0 20 0,0 0 16,0-21-16,0 22 0,21-22 0,-21 0 15,22 0-15,-1 0 0,21 1 16,-21-1-16,0-21 0,22 0 0,-22 0 16,21 0-16,-21 0 0,22-21 0,-22-22 15,0 22-15,21 0 0,-20-21 16</inkml:trace>
  <inkml:trace contextRef="#ctx0" brushRef="#br0" timeOffset="9396.02">6244 4784 0,'0'-43'0,"0"86"0,0-107 0,0 43 16,0 0-16,0 0 0,-21 21 16,21 21-16,-21 0 15,21 0-15,-21 22 0,21-22 16,0 21-16,0 22 0,0-22 0,0 21 16,0-20-16,0 20 0,0-20 0,0 20 15,0-21-15,0 22 0,0-22 16,0 1-16,0-1 0,0-21 0,0 21 15,0-20-15,0-1 0,0 0 16,0 0-16,0 0 0,0-42 31,0 0-31,0 0 16,0 0-16,0-22 0,0 22 16,21 0-16,0 0 0,-21-22 15,21 22-15,0 0 0,0-21 0,1 21 16,-1-1-16,21 1 0,-21 21 0,0-21 15,22 21-15,-22 0 0,21 0 16,-21 0-16,22 0 0,-22 21 0,0 0 16,0 1-16,0-22 0,1 42 15,-22-21-15,0 0 0,0 0 16,0 1-16,0-1 0,-22 21 0,1-21 16,-21 0-16,0 1 0,-1-1 15,1 0-15,0 0 0,-1 0 0,1 0 16,21-21-16,-22 0 0,22 0 0,0 0 15,0 0-15,0 0 0,0 0 16,21-21-16,0 0 16,21 0-1,0 0-15,0 21 0,0-21 0,0-1 16,1 1-16,-1 0 0</inkml:trace>
  <inkml:trace contextRef="#ctx0" brushRef="#br0" timeOffset="10295.5">7133 4551 0,'0'0'0,"0"-21"0,-21 21 31,21 21-31,-21 0 16,0 21-16,21-20 0,0 20 15,-22 21-15,1-20 0,21 20 0,-21 1 16,21-1-16,0 1 0,-21-1 0,0 1 15,21-22-15,0 0 0,0 22 16,0-22-16,0-21 0,0 22 16,0-22-16,0 21 0,21-42 0,0 21 15,0 1-15,22-22 0,-22 0 16,21 0-16,0 0 0,1 0 0,-22-22 16,21 1-16,1 0 0,-1 0 15,-21 0-15,21 0 0,-20-1 0,20-20 16,-21 21-16,0-21 0,0-1 0,1 22 15,-22-21-15,0 21 0,0-22 16,0 22-16,0 0 0,0 42 31,0 0-31,-22 0 0,22 1 16,-21 20-16,21 0 0,0-21 16,0 22-16,0-22 0,0 21 15,0-21-15,0 22 0,0-22 0,0 0 16,21 0-16,1 0 0,-1-21 0,0 22 15,21-22-15,-21 0 0,22 0 16,-22 0-16,21 0 0,-21 0 0,22 0 16,-1-22-16,-21 1 0,22 21 0,-22-21 15,0 0-15,21 0 0,-21-22 16,1 22-16,-1 0 0,0-21 0,0 21 16,21-22-16,-20 22 0,-1 0 15,-21-21-15,21 20 0,0 22 16,0-21-16,0 21 0,1 0 15,-1 0-15,-21 21 16,0 1 0,21-1-16,-21 0 15,21-21-15,0-21 47,-21 0-47,0-1 0,0 1 16,0 0-16,0 0 0,0 0 15,0 0-15,0-1 0,-21 22 16,21-21-16,-21 21 16,0 0-16,0 0 0,21 21 15,-22 1-15,1-1 0,0 0 0,0 0 16,0 21-16,0 1 0,-1-22 0,1 21 16,21 1-16,0-1 0,0-21 15,0 21-15,0-20 0,0 20 0,21-21 16,1 0-16,-1 0 0,0 1 15,21-22-15,-21 21 0,22-21 0,-1 0 16,0 0-16,1 0 0,-1 0 0,0 0 16,1 0-16,-1-21 15,0-1-15,1 1 0,-22 21 0,21-21 16,-21 0-16,1-21 0,-1 20 0,0 1 0,-21 0 16,0-21-16,0 21 15,0-22-15</inkml:trace>
  <inkml:trace contextRef="#ctx0" brushRef="#br0" timeOffset="10615.33">8001 4509 0,'0'0'0,"-42"21"0,-1 0 0,22 0 16,-21 0-16,21-21 0,-1 21 0,22 1 15,0-1-15,0 0 0,43 21 16,-22-42 0,21 0-16,-21 0 0,22 0 0,-1 0 15,-21 0-15,22 0 0,-22-21 16,21 21-16,-21-21 0,-21 0 0,0 0 16,0-1-16,0 1 15,0 0-15,-21 21 0,0 0 16,-21 0-16,20 0 0,1 0 0,0 0 15,-21 0-15,21 21 0,-1 0 16,1 1-16,0-22 0,21 21 16,0 0-16,0 0 0</inkml:trace>
  <inkml:trace contextRef="#ctx0" brushRef="#br0" timeOffset="11084.19">10520 4826 0,'0'0'0,"0"-21"16,0 0-16,0 0 0,0-1 0,0 1 16,0 0-16,0 42 46,21 0-46,-21 22 0,0-22 16,21 21-16,0 22 0,-21-22 0,21 0 16,-21 22-16,0-22 0,0 1 15,0-1-15,0 21 0,0-41 0,0 20 16,0 0-16,0-21 0,0 22 0,0-22 16,0 0-16,0 0 0,0 0 15,22-21 1,-1 0-16,0-21 0,0 0 15,-21 0-15</inkml:trace>
  <inkml:trace contextRef="#ctx0" brushRef="#br0" timeOffset="11324.05">11112 4763 0,'0'0'0,"0"-22"0,0 1 0,0 0 0,0 0 15,0 0-15,-21 21 16,0 0-16,0 0 0,0 21 0,0 21 15,-22-21-15,22 22 0,-21-1 16,21 22-16,-22-22 0,22 0 0,-21 22 16,21-22-16,-22 0 0,22 1 0,0-1 15,0 0-15,0-20 16,21-1-16,-22 0 0,22 0 0,0 0 16,0 0-16,22-21 15,-1 0-15,0 0 0,0 0 16,0 0-16,0 0 0,22-21 0,-22 0 15</inkml:trace>
  <inkml:trace contextRef="#ctx0" brushRef="#br0" timeOffset="11747.26">11451 4974 0,'0'0'0,"0"-21"31,-21 21-31,0 0 16,0 21-16,-1 0 0,1 1 15,-21-1-15,21 21 0,0-21 0,-1 22 16,1-22-16,0 0 0,0 21 0,0-21 16,21 22-16,0-22 0,0 0 15,0 0-15,0 0 0,0 1 0,21-1 16,0 0-16,0-21 0,0 21 0,22-21 16,-22 0-16,21 0 0,-21 0 15,22 0-15,-1 0 0,-21-21 0,22 21 16,-22-21-16,0 0 0,21-1 15,-21 1-15,-21 0 0,22 0 0,-22-21 16,0 20-16,0-20 0,0 0 16,0-1-16,0 1 0,0 0 15,0 21-15,-22-22 0,1 22 0,21 0 16,-21 21-16,0 0 0,0 0 0,0 0 16,-1 0-16,1 0 0,0 21 15,-21 21-15,21-20 0,-1-1 0,-20 21 16,21-21-16,21 0 0,-21 22 15,21-22-15,-21 0 0,21 0 0,0 0 16,0 1-16,0-1 0,21-21 0,0 0 16,0 21-16,0-21 0,0 0 15</inkml:trace>
  <inkml:trace contextRef="#ctx0" brushRef="#br0" timeOffset="11984.13">12001 5017 0,'0'0'0,"0"-22"0,0 44 32,0-1-17,-21 0-15,0 21 0,0-21 16,0 1-16,0 20 0,-1-21 0,22 0 16,-21 22-16,21-22 0,0 0 0,0 0 15,0 0 1,0 0-16,21-21 15,1 0-15,-1 0 16,0-21-16,-21 0 16,21 0-16</inkml:trace>
  <inkml:trace contextRef="#ctx0" brushRef="#br0" timeOffset="12295.99">12086 4699 0,'0'0'0,"0"-42"0,-21 21 16,0-1-16,0 1 0,-1 21 0,1 0 15,0 0-15,0 0 0,0 0 0,0 21 16,-1-21-16,22 22 0,0-1 16,0 0-16,0 0 15,22-21-15,-22 21 0,42-21 0,-21 0 16,0 0-16,22 0 0,-22 0 16,21 0-16,-21 0 0,0 0 0,1 0 15,-1 0-15,0-21 0,-21 0 0,21 21 16,-21-21-16,0 0 0,0-1 15,-21 1-15,0 0 0,0 21 16,-1 0-16,1 0 0,0 0 16,0 0-16,-21 0 0,20 21 0,1-21 15,21 21-15,-21 1 0,21-1 0,0 21 16,0-21-16,0 0 16,0 22-16,0-22 0,21 0 0,-21 0 15,43 22-15</inkml:trace>
  <inkml:trace contextRef="#ctx0" brushRef="#br0" timeOffset="12855.23">12869 5017 0,'0'0'0,"0"-64"15,-21 64-15,0 0 16,0 0-16,0 0 0,-22 0 15,22 0-15,0 21 0,0 0 0,0 1 16,-1 20-16,1-21 0,0 21 16,-21-20-16,21 20 0,-1-21 0,1 21 15,21-20-15,-21 20 0,21-21 16,-21 0-16,21 0 0,0 22 0,0-22 16,0 0-16,21 0 0,0-21 15,0 0-15,22 0 0,-22 0 16,0 0-16,0 0 0,22 0 0,-22 0 15,21-21-15,-21 0 0,22 0 16,-22 0-16,21-1 0,-21-20 16,22 21-16,-22-21 0,21-22 0,-21 22 15,22-22-15,-22 1 0,21-22 0,-21 22 16,22-22-16,-22 21 0,0-20 16,21 20-16,-21 1 0,-21-1 0,0 1 15,22 20-15,-22 1 0,0 21 16,0 0-16,0 0 0,-22 21 15,1 0-15,0 21 0,0 0 0,0 21 16,0 1-16,-1-1 0,1 0 16,0 22-16,0-22 0,21 22 0,0-1 15,0 1-15,0-1 16,0 1-16,0-1 0,0 1 0,0-1 16,0-21-16,0 1 0,0-1 0,21 0 15,0 1-15,0-22 0,1 0 16,-1 0-16,0 0 0,21 1 0,-21-22 15,1 0-15,-1 0 0,0 0 0,0 0 16,0 0-16,0-22 0,1 22 16</inkml:trace>
  <inkml:trace contextRef="#ctx0" brushRef="#br0" timeOffset="13723.72">15092 5038 0,'0'21'0,"21"-21"15,0 0-15,0 0 0,0 0 16,1 0-16,20 0 0,-21-21 16,21 21-16,-20-21 0,20-1 0,-21 22 15,0-21-15,0 0 0,1-21 16,-22 21-16,0-1 0,0-20 0,0 21 15,0-21-15,-22 20 0,1 1 16,0-21-16,-21 21 0,21 0 0,-22-1 16,1 22-16,0 0 0,-1 0 0,22 0 15,-21 0-15,-1 0 0,1 22 16,0 20-16,-1-21 0,1 43 0,21-22 16,-21 0-16,20 22 0,1-1 15,0-20-15,0 20 0,21-21 16,0 1-16,0-1 0,0-21 0,0 22 15,0-22-15,21 0 0,0 0 16,22 0-16,-22-21 0,21 0 0,-21 0 16,22 0-16,-1 0 0,21 0 0,-20 0 15,-1-21-15,0 21 0,1-21 16,-1 0-16,0-22 0,1 22 0,-22-21 16,21 0-16,-21-1 0,1 1 15,-1-22-15,0 22 0,0-21 0,-21-1 16,0 22-16,0-1 0,0 1 15,0 21-15,0 0 0,0 0 16,-21 42 0,21 21-16,-21-21 0,21 22 15,-21 20-15,21-21 0,0 1 0,-22 20 16,22-20-16,0-1 0,0 0 0,0-21 16,0 22-16,0-22 0,22 0 15,-1 0-15,0 0 0,0 1 0,0-22 16,0 0-16,1 0 0,-1 0 15,0 0-15,21 0 0,-21-22 0,1 1 16,-1 0-16,0 0 0</inkml:trace>
  <inkml:trace contextRef="#ctx0" brushRef="#br0" timeOffset="14748.8">16044 4382 0,'0'0'0,"0"-64"0,0 22 0,0-22 0,0 22 16,0 21-16,0 0 0,0 42 15,0 0 1,-21 21-16,21 1 0,-21-1 16,21 0-16,0 22 0,-21-1 0,21 1 15,-21-1-15,21 1 0,0-1 0,0 1 16,0 20-16,0-20 0,0-22 16,0 22-16,0-22 0,0 0 15,0 1-15,0-1 0,-22-21 16,22 0-16,0 1 0,0-1 0,0-42 31,0-1-15,0 1-16,0-21 0,22 21 0,-1-22 15,0 1-15,0 0 0,-21-1 16,21 22-16,0-21 0,1 0 0,-1 20 16,21-20-16,-21 42 0,0-21 0,22 21 15,-22 0-15,21 0 0,1 0 16,-22 21-16,21 0 0,-21 0 0,0 22 15,1-22-15,-1 21 0,-21 1 16,0-1-16,0-21 0,0 21 16,0 1-16,0-22 0,-21 21 0,-1-21 15,1 1-15,0 20 0,-21-21 16,21-21-16,-22 21 0,22 0 0,-21-21 16,21 0-16,-1 0 0,1 0 0,0 0 15,0 0-15,0 0 0,0 0 16,21-21-16,-22 0 15,44 21 17,-1 21-17,0-21-15,0 21 0,0-21 16,22 0-16,-1 0 0,-21 0 0,21 0 16,1 0-16,-1 0 0,0 0 0,1 0 15,-1 0-15,0 0 0,1-21 16,-1 21-16,-21-21 0,22 0 0,-22 0 15,21-22-15,-21 1 0,0 0 16,22-1-16,-22-20 0,21 21 0,-21-22 16,22 22-16,-22-22 0,21 22 0,1 0 15,-1 20-15,-21 1 0,0 0 16,0 0-16,1 21 0,-1 0 0,0 0 16,-21 21-1,0 0-15,0 0 16,0 1-16,0-1 0,0 0 0,0 0 15,0 0-15,0 0 16,0-42 31,0 0-47,0 0 0,0 0 16,0 0-16,-21-1 0,21 1 15,-21 21-15,21-21 0,-22 21 0,1 0 16,0 0-1,0 0-15,0 0 0,0 21 16,-1 22-16,1-22 16,0 21-16,0-21 0,0 22 0,21-1 15,0 0-15,-21 1 0,21-1 0,0 0 16,0 1-16,0-1 0,0-21 16,0 21-16,21-20 0,0-1 0,-21 0 15,42 0-15,-21-21 0,1 0 16,20 21-16,-21-21 0,21 0 0,1 0 15,-1 0-15,0 0 0,1-21 0,-1 0 16,-21 21-16,22-21 0,-1 0 16,-21-1-16,21-20 0,-20 21 0,20-21 15</inkml:trace>
  <inkml:trace contextRef="#ctx0" brushRef="#br0" timeOffset="15023.73">18288 4149 0,'0'0'0,"-21"-21"0,0-1 16,-22 22-16,22 0 15,0 22-15,0-1 0,0 0 0,21 0 16,-22 21-16,1 1 0,0-1 16,21 0-16,-21 1 0,21 20 0,0-20 15,0-1-15,0 21 0,0-20 0,0 20 16,0-20-16,0 20 15,0-21-15,0 1 0,0-1 0,21 0 16,0 1-16,0-22 0,1 0 16,-1 0-16,0 0 0,21 1 0,-21-22 15,22 0-15,-22 0 0,21 0 0,-21 0 16,22-22-16,-22 1 0</inkml:trace>
  <inkml:trace contextRef="#ctx0" brushRef="#br0" timeOffset="15315.56">18944 3979 0,'0'0'0,"21"0"0,0-21 16,1 21-16,-1-21 0,0 21 16,21 0-16,1 0 0,-1 0 0,0 21 15,22 0-15,-1 1 0,1-1 16,-1 21-16,22 0 0,-22 22 0,1-22 15,-22 22-15,1-1 0,-1 1 16,-21-1-16,0 1 0,-21-1 0,0 1 16,-21-1-16,-21 22 0,-1-22 15,1 1-15,-21-1 0,20 1 16,-20-22-16,-1 1 0,1-1 0,20 0 0,1-21 16,-21 22-16,20-22 15,1 0-15,0-21 0,-1 21 0,1-21 16,0 0-16,-22 21 0</inkml:trace>
  <inkml:trace contextRef="#ctx0" brushRef="#br0" timeOffset="16123.1">8086 6435 0,'0'0'16,"21"-21"-16,-21-1 0,0 1 0,0 0 0,0 0 15,0 0-15,-21 21 16,-1 0-16,-20 0 0,21 0 16,-21 0-16,-1 21 0,1 0 0,0 0 15,-1 0-15,1 1 16,0 20-16,20-21 0,1 0 0,0 22 16,0-22-16,21 0 0,0 0 15,0 0-15,0 0 16,21-21-16,0 0 0,22 0 0,-22 22 15,21-22-15,0 0 0,1 21 16,-1-21-16,22 0 0,-22 21 0,0 0 16,1-21-16,-1 21 0,0 0 15,-21 1-15,1-1 0,-22 0 0,0 0 16,0 0-16,-22 22 0,-20-22 0,0 0 16,-1 21-16,-20-21 0,-1 22 15,1-22-15,-1 21 0,1-21 16,-1 1-16,22-1 0,0 0 0,-1-21 15,22 21-15,0-21 0,42 0 32,0-21-32,1 21 15,20 0-15,-21 0 0,21 0 0,1 0 16,-1 0-16,-21 0 0,22 0 0,-1 0 16,-21 21-16,21-21 0,-20 21 15,-1 0-15,-21 1 0,0-1 0,0 0 16,0 0-16,0 0 15,-21 0-15,-1 1 0,1-1 0,0 0 16,0 0-16,0 0 0,0 0 16,-1-21-16,1 22 0,21 20 0,-21-21 15</inkml:trace>
  <inkml:trace contextRef="#ctx0" brushRef="#br0" timeOffset="16811.8">7620 11959 0,'0'0'0,"-21"-42"0,21 21 0,0 0 0,0-1 15,0 1-15,0-21 0,21 21 16,0 0-16,0-1 0,0 1 0,22 0 15,-22 0-15,21 0 0,1 21 0,-1 0 16,0 0-16,-21 0 0,22 0 16,-22 0-16,0 0 0,0 21 0,-21 0 15,0 0-15,0 0 0,0 22 0,-21-22 16,0 0-16,-21 21 0,-1 1 16,1-1-16,0-21 0,-22 22 0,1-1 15,20 0-15,-20 1 0,20-1 0,1-21 16,21 21-16,-21-20 0,20 20 15,22-21-15,0 0 0,0 22 0,0-22 16,0 0-16,22 0 0,-1 0 16,21 0-16,-21 1 0,22 20 15,-1-21-15,0 0 0,1 0 0,-1 1 16,21-1-16,-20 21 0,-1-21 0,0 0 16,1 22-16,-22-1 0,0-21 15,21 22-15,-20-1 0,-22 0 0,0 1 16,0-1-16,0 0 0,0 1 0,0-1 15,0 0-15,-22-21 0,1 22 16,0-22-16,0 0 0,-21 0 0,20 0 16,1-21-16,-21 22 0,21-22 0,0 21 15,-22-21-15,22 21 0,0-21 16,-21 0-16,20 21 0,-20-21 16,21 0-16,0 0 0,-22 0 0,22 0 15,0 0-15,0 0 0,-21 0 0,20 0 16,1-21-16</inkml:trace>
  <inkml:trace contextRef="#ctx0" brushRef="#br0" timeOffset="26091.87">4847 8636 0,'0'0'0,"21"-21"0,-21 0 0,21 0 16,-21-1-16,0-20 0,0 21 15,0 0-15,0 0 0,0-1 0,0 1 16,0 0-16,0 0 16,-21 21-16,0 0 0,0 0 15,21 21-15,0 0 0,-21 0 16,0 1-16,21 20 0,-22 0 0,22 1 16,0 20-16,0 1 0,0 20 15,-21 1-15,21 0 0,-21-1 0,21-20 16,-21 20-16,21 1 0,0 0 15,0-22-15,0 22 0,0-22 0,0 1 16,0-22-16,42 22 0,-21-22 16,1-21-16,20 22 0,-21-22 0,21-21 15,1 0-15,-1 0 0,0 0 0,1-21 16,-1 21-16,0-43 0,1 22 16,-1-21-16,0-1 0,1 1 15,-1-21-15,0-1 0,1 22 0,-1-43 16,0 22-16,1-1 0,-1-21 15,0 1-15,-20-1 0,-1 0 0,0 1 16,0-1-16,-21 0 0,0 22 0,0-1 16,0 1-16,0-1 0,0 22 15,0 0-15,0 21 0,0-1 0,0 1 16,0 0-16,0 0 0,0 42 31,0 0-31,0 0 0,21 1 16,-21 20-16,21-21 0,-21 0 0,22 22 15,-1-22-15,-21 0 0,21 21 0,0-21 16</inkml:trace>
  <inkml:trace contextRef="#ctx0" brushRef="#br0" timeOffset="26523.41">6096 9059 0,'0'0'0,"42"43"31,-21-43-31,1 0 0,-1-21 15,0-1-15,0 1 16,0 0-16,0 21 0,1-21 0,-1-21 16,-21 20-16,0 1 0,0 0 15,0 0-15,-21 21 16,-1 0-16,-20 0 0,21 0 0,-21 21 16,-22 0-16,22 0 0,-1 1 15,-20-1-15,21 0 0,20 21 0,-20-21 16,21 1-16,0 20 0,21-21 0,0 0 15,0 0-15,0 1 0,42 20 16,-21-21-16,0 0 0,22 0 0,-22 1 16,21-1-16,-21 0 0,1 0 0,20 0 15,-21 0-15,0 1 0,-21-1 16,0 0-16,0 0 0,0 0 0,-21 0 16,-21 1-16,21-22 15,-22 0-15,1 21 0,0-21 16,-1 0-16,1 0 0,0 0 0,-1 0 15,1-21-15,0 21 0,20-22 0,1 22 16,0-21-16,21 0 0,0 0 16,0 0-16,21 21 0,0-21 15,1-1-15,20 1 0,-21 21 0,21-21 16,1 0-16,-22 21 0</inkml:trace>
  <inkml:trace contextRef="#ctx0" brushRef="#br0" timeOffset="26867.22">6308 9356 0,'0'0'16,"21"0"-1,0-21-15,0 21 16,-21-22-16,21 22 0,0-21 0,1 0 16,-1 0-16,21 0 0,-21 0 0,0-1 15,22 1-15,-22 0 0,0 0 16,0 0-16,0 0 0,-21-1 0,-42 22 15,21 0 1,-21 22-16,-1-22 0,1 42 16,0-21-16,-1 0 0,22 22 0,-21-1 15,-1-21-15,22 21 0,0-20 16,21 20-16,0-21 0,0 21 16,0-20-16,0-1 0,21 0 0,0 0 15,1 0-15,-1-21 0,21 21 0,0-21 16,1 0-16,-1 0 0,0 0 15,1 0-15,-1 0 0,0-21 0,1 21 16,-1-21-16,0 21 0,-20-21 0,-1 0 16,0 21-16,-21-21 0</inkml:trace>
  <inkml:trace contextRef="#ctx0" brushRef="#br0" timeOffset="27180.04">6858 9398 0,'0'42'16,"0"-84"-16,0 21 0,0 0 0,0 0 0,0-1 0,0-20 16,0 21-16,0 0 0,0 0 15,0-1-15,21 1 0,0 0 16,0 0-16,22 0 0,-22 21 0,0 0 15,21 0-15,1 0 0,-22 0 16,21 0-16,-21 0 0,22 42 0,-22-21 16,0 0-16,0 1 0,-21 20 15,0-21-15,0 21 0,0-20 0,0 20 16,0-21-16,0 21 0,-21-20 0,0-1 16,0 21-16,21-21 0,-21-21 15,-1 21-15,1 1 0,0-22 16,21-22-16,0 1 15,0 0-15,0 0 0,0 0 16,21 0-16,0-22 0,-21 22 16,22-21-16,-1-1 0,0 22 0,0-21 15,0 21-15,0 0 0,1-22 0,-1 22 16,0 0-16,0 0 16,0 21-16,0 0 0,1 0 0,-1 0 15,0 0-15,0 0 0,0 0 0</inkml:trace>
  <inkml:trace contextRef="#ctx0" brushRef="#br0" timeOffset="28819.62">7768 9229 0,'-21'0'15,"42"0"-15,-63 0 0,42-21 0,-21 21 0,-1 0 31,22 21-31,0 0 16,-21 0-16,21 0 0,0 22 16,0-22-16,0 0 0,0 0 0,0 0 15,-21 0-15,21 1 0,-21-1 16,21 0-16,0 0 0,0 0 0,0 0 16,0-42 15,0 0-31,0 0 15,0 0-15,0 0 0,0-1 0,21-20 16,-21 21-16,21-21 0,0 20 16,1-20-16,-1 21 0,0 0 0,21-22 15,-21 22-15,1 0 0,20 21 0,-21 0 16,0 0-16,0 0 0,22 0 16,-43 21-16,21-21 0,-21 21 0,21 22 15,-21-22-15,0 0 0,0 21 0,0-20 16,0 20-16,21-21 0,-21 21 15,0-20-15,21-1 0,1 21 0,-1-21 16,0 0-16,0-21 0,21 22 0,1-22 16,-1 0-16,-21 0 15,43 0-15,-22 0 0,0-22 0,1 1 16,20 0-16,-20 21 0,-1-21 0,0-21 16,-21 20-16,22 1 0,-22-21 15,0 21-15,0-22 0,-21 22 0,0-21 16,0 0-16,0 20 0,0-20 0,0 21 15,-21 0-15,0 0 0,-21-1 16,20 22-16,-20 0 0,21 0 0,-21 0 16,20 22-16,-20-1 0,21 0 0,-21 0 15,20 21-15,1-20 0,0 20 16,0 0-16,0-21 0,21 22 16,-21-22-16,21 0 0,0 0 0,0 22 15,0-22-15,21-21 0,0 21 16,0 0-16,0-21 0,0 0 0,22 0 15,-22 0-15,21 0 0,-21 0 0,22-21 16,-1 21-16,0-21 0,-20 0 16,20-1-16,-21 1 0,0 0 0,0 0 15,1-21-15,-1 20 0,0-20 16,-21 21-16,0 0 0,0 0 0,0-1 16,0 1-16,-21 21 15,0 0 1,-1 21-16,22 1 0,0-1 15,0 0-15,-21 0 0,21 21 0,0-20 16,0-1-16,0 0 0,0 0 0,0 0 16,0 0-16,21-21 0,1 22 15,20-22-15,-21 0 0,0 0 0,22 0 16,-22 0-16,21 0 0,0 0 0,-20 0 16,20-22-16,-21 22 0,21-21 0,-20 0 15,20 0-15,-21 0 0,0 0 16,0-22-16,1 22 0,-1 0 0,-21-21 15,21 20-15,-21-20 0,0 21 16,0 0-16,0 42 31,-21 0-31,0 21 0,-1-20 16,22-1-16,-21 21 0,0-21 16,21 22-16,-21-22 0,21 0 0,0 0 15,-21 0-15,21 0 0,0 1 0,0-1 16,21-21 15,0-21-31,0-1 0,0 1 16,-21 0-16,22 0 0,-1 0 15,0-22-15,-21 22 0,21 0 16,0-21-16,-21 21 0,21-1 0,1 1 16,-22 0-16,0 0 0,21 21 15,-21 21 1,0 0-16,0 0 0,0 1 15,0-1-15,0 0 0,0 21 16,0-21-16,0 1 0,0-1 0,0 0 16,21 0-16,-21 0 0,21 0 15,0-21-15,0 0 0,1 0 0,-1 0 16,0 0-16,21 0 0,-21 0 16,1 0-16,20 0 0,-21-21 15,0 0-15,22 0 0,-22 0 0,21 0 16,-21-1-16,0 1 0,22-21 15,-22 21-15,0 0 0,0-22 0,0 22 16,1 0-16,-22 0 0,0 0 16,0 42-1,0 0-15,0 0 16,0 0-16,-22 0 0,22 1 16,0-1-16,0 0 0,0 0 15,0 0-15,0 0 0,0 1 0,0-1 16,0 0-16,22-21 0,-1 0 15,0 0-15,0 0 0,0 0 16,0 0-16,22 0 0,-22 0 16,21 0-16,-21 0 0,22-21 0,-22 21 15,21-21-15,-21-1 0,1 1 0,20 0 16,-21 0-16,0-21 0,0 20 16,1 1-16,-22 0 0,0-21 0,0 21 15,0-1-15,0 1 0,-22 21 16,1 0-16,-21 0 15,21 21-15,0 1 0,-1-1 0,1 0 16,0 21-16,21-21 0,0 1 0,0-1 16,0 0-16,0 0 0,0 21 15,0-20-15,0-1 0,21 0 16,0-21-16,1 0 0,-1 21 0,21-21 16,-21 0-16,22 0 15,-1 0-15,0 0 0,1 0 0,-1-21 16,0 0-16,1 21 0,-1-21 0</inkml:trace>
  <inkml:trace contextRef="#ctx0" brushRef="#br0" timeOffset="29167.43">11811 8086 0,'0'0'0,"-42"42"16,20-21-1,1 22-15,-21-22 0,21 42 0,0-20 16,-1-1-16,-20 21 0,21 1 0,-21-1 16,20 1-16,1-1 0,-21 1 15,21-1-15,0 1 0,-1-1 0,1 1 16,0-1-16,0-20 0,21 20 0,0-20 15,0-1-15,0-21 0,0 21 16,0-20-16,0-1 0,21 0 16,-21 0-16,21 0 0,0-21 0,1 0 15,-1 0-15,0 0 0,0 0 0,0 0 16,0-21-16,1 0 0,-1 0 0,-21 0 16,0-1-16,0 1 0,0-21 15</inkml:trace>
  <inkml:trace contextRef="#ctx0" brushRef="#br0" timeOffset="29823.03">11345 9038 0,'0'0'0,"-63"-21"0,-1 0 0,22 0 16,0 21-16,-22 0 0,22-21 0,21 21 16,-1 0-16,1 0 0,42 0 31,1 0-31,20 0 0,0 0 0,22 0 16,-1 0-16,1 0 0,-1 0 0,1 0 15,20 0-15,-20 0 0,21-22 16,-1 22-16,-20-21 0,20 0 0,-20 0 15,-1-21-15,1 20 0,-1-20 0,1 0 16,-1-1-16,-20 1 0,-1-21 16,-21 20-16,22-20 0,-22-1 0,0 22 15,-21-22-15,0 1 0,0 21 0,0-1 16,0 1-16,0 21 0,0 0 16,0-1-16,-21 22 15,0 22-15,-1 20 0,1-21 16,21 21-16,-21 22 0,0-22 15,0 22-15,0-1 0,-1 1 0,1-1 16,0 1-16,0-1 0,0 22 0,21-22 16,-21 1-16,-1-1 0,1 1 15,21-1-15,0 1 0,-21-22 0,21 22 16,0-22-16,-21 0 0,21 1 0,0-22 16,0 21-16,0-21 0,0 1 15,0-44 1,0-20-1,0 21-15,0 0 0,0 0 16,21-22-16,0 1 16,0 21-16,22-22 0,-22 1 0,21 0 15,1 21-15,20-22 0,-21 1 0,1 21 16,20 0-16,-20-22 0,20 43 16,1-21-16,-22 21 0,21 0 0,-20 0 15,-1 21-15,0-21 0,1 21 0,-22 22 16,0-22-16,-21 0 0,0 21 15,0-20-15,-21 20 0,0 0 0,0-21 16,-22 1-16,1 20 0,-22-21 0,22 21 16,-21-20-16,-1-1 0,1 0 15,-1 0-15,1 0 0,-1-21 16,22 21-16,-22-21 0,22 0 0,21 22 16,-22-22-16,22 0 0,0 0 0,21-22 31,21 22-31,0-21 0,22 0 15</inkml:trace>
  <inkml:trace contextRef="#ctx0" brushRef="#br0" timeOffset="30971.31">14076 8996 0,'0'0'16,"-21"0"-16,-1 0 0,1 0 0,0 0 16,0 0-16,0 0 0,0 0 15,21 21-15,-22-21 0,22 21 16,0 0-16,0 1 15,0-1-15,22-21 0,-1 0 16,0 0-16,0 0 0,0 0 0,0 0 16,1 0-16,-1 0 15,0 0-15,0 0 0,0-21 0,-21-1 16,0 1-16,0 0 0,0 0 16,0 0-16,0 0 0,0-1 15,-21 22-15,0 0 16,0 0-16,0 0 0,-1 0 0,1 0 15,0 0-15,0 22 0,0-1 0,0 0 16,-1-21-16,22 21 0,-21 0 16,21 0-16,0 1 0,0-1 15,0 0-15,21-21 0,1 0 16,-1 0-16,0 0 0,0 0 16,0 0-16,0 0 0,1 0 15,-1 0-15,0 0 0,0-21 0,0 21 0,-21-21 16,21 21-16,-21-22 15,0 1-15,0 0 0,0 0 0,0 0 16,0 0-16,-21-1 0,0 1 0,0 0 16,0 21-16,0 0 0,-1 0 0,1 0 15,0 0-15,0 0 0,0 0 16,0 21-16,-1 0 0,1 1 0,0-1 16,21 0-16,0 0 0,0 0 0,0 0 15,0 1-15,0-1 0,21 0 16,0 0-16,1 0 0,-1-21 15,0 21-15,21-21 0,-21 0 0,1 0 0,20 0 16,-21 0-16,0 0 16,0 0-16,1-21 0,-1 0 0,0 0 15,-21 0-15,0 0 0,0-1 16,0 1-16,-21 0 0,0 0 16,-1 0-16,1 0 0,0-1 0,0 22 15,-21 0-15,20 0 0,1 0 0,0 0 16,0 0-16,0 22 0,0-22 0,-1 21 15,22 0-15,0 0 0,0 0 16,0 0-16,0 1 0,0-1 16,22-21-16,-1 21 15,0-21-15,0 0 16,0 0 0,0 0-16,1-21 15,-22 0-15,0-1 16,0 1-16,0 0 0,0 0 15,0 0-15,-22 21 0,22-21 16,-21 21-16,0 0 16,0 21-1,21 0-15,0 0 0,-21-21 0,21 21 16,0 0-16,0 1 0,0-1 16,0 0-1,21-21 1,0 0-16,0 0 15,0 0-15,-21-21 16,22 21-16,-1-21 0</inkml:trace>
  <inkml:trace contextRef="#ctx0" brushRef="#br0" timeOffset="36266.35">14944 9229 0,'0'0'0,"-22"0"0,1 21 0,0-21 16,21 21-16,-21-21 0,0 0 15,21-21 32,21 21-47,-21-21 16,21 0-16,0-1 0,22 1 0,-22 0 16,21 0-16,0-21 0,1 20 0,20-20 15,-20 0-15,41-22 0,-20 22 16,-1-22-16,22 22 0,-22 0 0,1-22 15,-1 22-15,1 0 0,-1-1 0,-20 22 16,-22-21-16,21 21 0,-42-1 16,0 1-16,-21 21 0,-21 0 15,-1 0-15,1 0 0,0 0 16,-22 21-16,22-21 0,-22 22 16,1-1-16,21 0 0,-1 0 0,1 21 15,0-20-15,42-1 0,0 0 0,0 0 16,0 21-16,21-20 0,0-1 15,0 0-15,21 0 0,1 21 0,-1-20 16,0-1-16,1 21 0,-1-21 16,-21 0-16,0 1 0,22-1 0,-22 0 15,-21 0-15,0 0 0,0 0 0,0 1 16,0-1-16,-21 0 0,0 0 16,-1-21-16,-20 21 0,0-21 0,-1 0 15,1 0-15,0 0 0,-1 0 16,22 0-16,-21-21 0,0 0 0,20 21 15,1-21-15,0 0 0,0-22 16,0 22-16,21 0 0,-21 0 0,21-22 16,0 22-16,0 0 0,0 0 15,0 0-15,0 0 0,-22 21 16,22 21 0,0 0-16,0 0 15,0 0-15,0 22 0,0-22 0,22 21 16,-22-21-16,21 22 0,0-22 0,0 21 15,0-21-15,0 22 0,22-22 16,-22 0-16,21 0 0,-21-21 16,22 21-16,-22-21 0,21 0 0,1 0 15,-1 0-15,0 0 0,22 0 16,-22-21-16,22 0 0,-22 0 0,21 0 16,1-1-16,-22 1 0,22-21 0,-22 21 15,0-22-15,1 1 0,-1 0 16,-21-1-16,22-20 0,-22 21 0,0-1 15,-21 22-15,0-21 0,0-1 0,0 22 16,0 0-16,-21 21 16,0 0-16,-22 0 0,22 0 15,0 21-15,-21 22 0,20-22 0,-20 21 16,21 0-16,0 1 0,0-1 16,-1 0-16,1 1 0,21-1 15,0 0-15,0 1 0,0-22 0,0 21 16,21-21-16,22 1 0,-22-1 0,21-21 15,1 0-15,-1 21 0,21-21 16,-20 0-16,20 0 0,-20-21 0,-1 21 16,21-21-16,-20-1 0,-1 1 0,0 0 15,1-21-15,-1 21 0,-21-22 16,0 1-16,1 0 0,-1-1 0,0 1 16,-21 0-16,0 20 0,0-20 15,21 21-15,-21 0 0,0 0 16,-21 42-1,0 0-15,21 21 16,-21-21-16,-1 22 0,1-1 16,21-21-16,-21 22 0,0-1 0,21-21 15,0 21-15,-21-20 0,21-1 0,0 0 16,0 0-16,0 0 0,21-21 31,0 0-31,0-21 0,0 21 16,-21-21-16,22 0 0,-1 0 15,0-22-15,0 22 0,0 0 16,0-21-16,1 20 0,-1-20 0,0 21 16,21-21-16,-21 20 0,1 22 15,-22-21-15,21 21 0,0 0 0,-21 21 16,0 1-16,0-1 16,21 0-16,-21 0 0,0 21 15,0-20-15,21-1 0,-21 0 0,21 0 16,-21 0-16,22 0 0,-1 1 0,21-1 15,-21 0-15,22-21 0,-22 0 0,21 21 16,0-21-16,1 0 0,-1 0 16,22 0-16,-22 0 0,21 0 15,-20-21-15,-1 0 0,22 21 0,-22-21 16,0-1-16,1 1 0,-1-21 16,-21 21-16,0-22 0,22 1 0,-22 0 15,0-1-15,-21 22 0,0-21 0,0 0 16,0 20-16,0-20 0,-21 21 15,-22 0-15,22 21 0,0 0 0,-21 0 16,-1 0-16,1 0 0,0 21 0,-22 0 16,22 21-16,0-20 0,-1 20 15,1 0-15,21 1 0,-22-1 16,22-21-16,21 21 0,0 1 0,0-22 0,0 21 16,21-21-16,1 1 15,20-1-15,-21-21 0,21 21 0,1-21 16,-22 0-16,21 0 0,1 0 0,-1 0 15,0-21-15,-21 21 0,22-21 16,-1-1-16,-21 1 0,22-21 0,-1 21 16,-21-22-16,0 1 0,22-21 0,-22 20 15,0 1-15,21-22 0,-21 1 16,22-1-16,-22 1 0,21-1 16,1 1-16,-22-22 0,21 22 0,-21-1 0,22-20 15,-22 20-15,0 22 0,0-1 16,-21 1-16,0 0 0,0 21 0,-21 21 15,-21 0 1,20 42-16,-20 0 0,21 1 16,-21 20-16,-1 1 0,1-1 0,21 1 15,-22 20-15,22-20 0,0-1 0,0 1 16,0-1-16,21 1 0,-21-1 16,21 1-16,0-22 0,0 22 0,0-22 15,0 0-15,0-21 0,0 22 0,21-22 16,0 0-16,-21 0 0,21 0 15,0-21-15,0 0 0,1 0 0,20 0 16,-21 0-16,0 0 0,22 0 0,-22-21 16,21 0-16,0 0 0,-20 0 15,20-22-15,0 22 0,-21-21 16,22 0-16</inkml:trace>
  <inkml:trace contextRef="#ctx0" brushRef="#br0" timeOffset="37812.33">19304 7726 0,'0'0'0,"42"-191"32,-63 213-17,0 20-15,0 0 0,0 1 16,-1 20-16,1 22 0,0-22 0,0 22 16,0 21-16,0-22 0,-1 1 15,1 0-15,0-22 0,0 22 16,0-22-16,0 1 0,21-1 0,-22 1 15,1-1-15,0-20 0,21-1 0,0 0 16,0 1-16,0-22 0,-21 0 16,21 0-16,0 0 0,0-42 31,0 0-31,0 0 16,21-21-16,0-1 0,0 22 0,1-21 15,-1-22-15,0 22 0,21 0 0,1-1 16,-1-20-16,0 20 0,1 1 15,-1 21-15,21-21 0,-20 20 0,-1 1 16,0 21-16,1 0 0,-1 0 16,0 0-16,-20 0 0,-1 21 15,0 1-15,-21-1 0,0 0 0,0 0 16,0 0-16,-21 0 0,0 1 0,-1-22 16,-20 21-16,0 0 0,-1 0 15,1-21-15,-21 0 0,20 0 0,1 0 16,0 21-16,-1-21 0,1 0 0,0 0 15,20 0-15,1 0 0,0 0 16,0 0-16,21 21 16,0 1-1,0-1-15,0 0 16,0 0-16,0 0 0,0 22 0,21-22 16,0 0-16,-21 21 0,21-21 0,1 1 15,-1-1-15,21-21 0,-21 21 16,22 0-16,-22-21 0,21 0 0,0 0 15,1 0-15,-1 0 0,0 0 0,1 0 16,-1 0-16,0-21 0,1 21 16,-1-21-16,0 0 0,1-1 0,-1-20 15,0 21-15,-20-21 0,20-1 0,0 22 16,-21-21-16,22-1 0,-22 22 16,0-21-16,0 21 0,-21 0 0,0-1 15,-21 22 1,-21 0-16,21 22 15,-1-1-15,1 0 0,0 0 16,-21 0-16,21 22 0,-1-22 0,22 21 16,0-21-16,-21 0 0,21 22 0,0-22 15,0 0-15,0 0 0,21 0 16,1 1-16,-1-1 0,0-21 0,21 0 16,-21 21-16,22-21 0,-22 0 0,21 0 15,1 0-15,-22 0 0,21-21 16,0 0-16,-20 21 0,20-22 0,-21 1 15,0-21-15,22 21 0,-22 0 0,0-22 16,0 22-16,0 0 0,0 0 16,-21 0-16,-21 21 15,0 21 1,0-21-16,0 21 0,0 0 16,-1 0-16,1 22 0,21-22 0,-21 0 15,21 0-15,-21-21 0,21 21 0,0 0 16,21 1-1,21-22-15,-20 0 0,20 0 0,-21 0 16,21 0-16,1-22 0,-1 22 0,-21-21 16,22 0-16,-1 0 0,-21 0 15,21 0-15,1-22 0,-22 22 0,21-21 16,-21 21-16,22-22 0,-22 22 0,0 0 16,0 0-16,0 0 0,-21-1 15,0 1-15,-21 42 31,0 1-31,0-1 16,0 21-16,0-21 0,-1 22 0,22 20 16,0 1-16,-21-22 0,21 21 0,0 22 15,0-21-15,0-1 0,0 1 0,0 20 16,0-20-16,0 20 0,0 1 16,0 0-16,0-22 0,0 22 15,0-22-15,0 22 0,-21-21 0,0-1 16,0-21-16,-22 22 0,22-22 0,-42 1 15,20-1-15,1 0 0,-21-21 16,-1 1-16,1-22 0,20 0 0,1 0 16,0 0-16,-1-22 0,1 1 0,21 0 15,0-21-15,-1 21 0,22-22 16,0-20-16,0 20 0,22-20 0,-1 21 16,21-43-16,22 21 0,-22-20 0,43 20 15,-22-20-15,22-1 0,-1 0 0,1 1 16,0-1-16,-1-21 0,-20 21 15,21 1-15,-1-1 0,-20 0 16,-1 1-16,1 20 0,-1 1 0,-20-1 16,-22 22-16,21 0 0,-42-1 15,0 22-15,0-21 0,0 21 0,-21 21 16,0 0-16,-22 0 0,22 0 16,-21 21-16,21-21 0,0 42 0,-1-21 15,22 0-15,0 1 0,0 20 0,0-21 16,0 21-16,0-20 0,22 20 15,-1 0-15,0-21 0,21 22 0,-21-22 16,1 21-16,20-21 0,-21 22 0,0-22 16,-21 0-16,0 0 0,0 0 15,0 1-15,-21-22 16,0 0-16,0 0 0,-22 0 0,1 0 16,0 0-16,-1 0 0,1-22 0,-21 1 15,20 0-15,1 0 0,21-21 16,-22 20-16</inkml:trace>
  <inkml:trace contextRef="#ctx0" brushRef="#br0" timeOffset="38268.08">22796 6964 0,'0'0'0,"0"-21"0,0 0 15,0-1 1,-21 44-1,0-1-15,-21 0 0,-1 21 16,-20 1-16,21 20 16,-22 1-16,1 20 0,-1 1 0,1 0 15,-1-1-15,22 1 0,-22 0 0,22-1 16,-22 1-16,22 0 0,21-1 16,-21 1-16,42-22 0,0 22 0,0-21 15,0-1-15,21-21 0,0 1 0,21 20 16,1-42-16,-1 22 0,0-1 15,1-21-15,-1 0 0,0-21 16,1 0-16,-1 0 0,0 0 0,1 0 0,-1 0 16,0 0-16,1-21 0,-1 0 15,0 0-15,-21-21 0,22-1 16,-22 1-16,0 0 0</inkml:trace>
  <inkml:trace contextRef="#ctx0" brushRef="#br0" timeOffset="38463.97">22945 7578 0,'0'-64'0,"0"128"0,0-170 0,0 64 16,0 20-16,0 1 0,-22 21 16,22 21-16,0 1 0,-21-1 15,0 0-15,21 0 0,0 0 16,0 22-16,0-22 0,-21 0 0,21 0 16,0 0-16,-21 0 0,21 1 15,0-1-15,0-42 47</inkml:trace>
  <inkml:trace contextRef="#ctx0" brushRef="#br0" timeOffset="38623.87">23072 7430 0,'0'0'0,"21"-22"0,-21 1 31,0 42-31,0 1 0,0-1 16,-21 21-16,-1-21 0,22 22 0,0-22 15,-21 21-15,21 0 0,-21 1 16,21-22-16,0 21 0,0 1 16,0-22-16,0 21 0,0-21 0,0 22 15,0-22-15</inkml:trace>
  <inkml:trace contextRef="#ctx0" brushRef="#br0" timeOffset="40267.79">23685 8213 0,'0'-21'0,"0"42"0,22-42 0,-22-1 16,21 1-16,0 0 15,-21 0-15,0 0 0,0 0 0,0-1 16,0 1-16,0 0 0,-21 0 15,0 21-15,-1-21 0,1 21 16,0 0-16,-21 0 0,21 21 16,-22 0-16,22 0 0,0 0 0,-21 22 15,20-22-15,1 0 0,21 0 16,0 0-16,0 1 0,0-1 0,0 0 16,0 0-16,0 0 0,21 0 15,1-21-15,-1 0 0,21 0 16,-21 0-16,0 0 0,22 0 0,-22 0 15,21 0-15,-21-21 0,1 21 16,-1-21-16,21 0 0,-21 0 16,0 0-16,1-1 0,-1 1 0,0 0 15,-21 0-15,21 0 0,0 21 16,-21 21 0,0 0-1,0 0-15,-21 0 0,21 1 0,0-1 16,0 0-16,0 0 15,0 0-15,21-21 16,0 0-16,1 0 0,-1 0 16,0 0-16,0 0 15,0-21-15,0 21 0,1-21 0,-1 0 16,0 21-16,0-21 0,0-1 0,0 1 16,1 0-16,-1 0 0,0 0 15,0 0-15,0-1 0,0 1 0,-21 0 16,22 21-16,-22-21 0,21 0 15,-21 0-15,0-1 0,0 1 16,-21 21-16,-22 0 16,22 0-16,0 0 0,-21 0 15,20 0-15,-20 21 0,21-21 0,-21 22 16,-1-1-16,22 0 0,-21 21 0,21-21 16,-1 1-16,1-1 15,21 0-15,0 0 0,0 0 0,0 0 16,0 1-16,21-1 0,1-21 0,-1 21 15,0-21-15,0 0 0,21 0 16,-20 0-16,20 0 0,-21 0 0,21 0 16,-20 0-16,-1-21 0,21 21 0,-21-21 15,0-1-15,1-20 0,-1 21 16,0-21-16,0-1 0,0 1 0,0 0 16,1-22-16,20 22 0,-21-22 15,0 1-15,-21-1 0,21 1 0,1 20 16,-22-20-16,0 21 0,0 20 0,0-20 15,0 21-15,-22 21 16,1 21-16,0 0 16,0 0-16,0 22 0,0-1 0,-1 0 15,1 22-15,0-22 0,0 1 16,21 20-16,-21 1 0,21-22 0,0 21 16,0-20-16,0 20 0,0-20 15,0-1-15,0 0 0,0 1 0,21-1 16,0-21-16,-21 21 0,21-20 0,0-1 15,1 0-15,-1-21 0,0 21 16,21-21-16,-21 0 0,1 0 0,-1 0 16,0 0-16,0 0 0,0-21 0,0 0 15,1 0-15,-1-1 16,0 1-16,-21 0 0,0 0 0,21 0 16,-21 0-16,21 21 0,-21-22 0,0 1 15,0 42 1,0 1-1,0-1-15,0 0 0,0 0 16,0 0-16,0 0 16,21-21-16,1 0 15,-1 0-15,0 0 0,0 0 16,0 0-16,0 0 0,22-21 16,-22 21-16,0-21 15,0 21-15,0-21 0,1 0 0,-1 0 16,0-1-16,0 22 0,0-21 15,0 0-15,1 21 0,-22 21 32,0 0-32,0 1 15,0-1-15,21 0 0,0 0 16,-21 0-16,21-21 16,0 21-16,0-21 0,1 0 0,-1 0 15,0 0-15,0 0 0,0 0 0,0 0 16,1 0-16,-1 0 0,0 0 15,0 0-15,0 0 0,0-21 0,1 0 16,-22 0-16,21 0 16,0 0-16,-21-1 0,0 1 15,0 0-15,21 0 0,0 21 16,-21 21-16,0 0 16,0 0-16,0 1 15,0-1-15,0 0 0,21-21 0,-21 21 16,22 0-16,-1-21 0,-21 21 15,21-21-15,0 0 16,0 0-16,0 0 0,-21-21 31,0 0-31,0 0 0,0 0 0,-21 0 16,0-1-16</inkml:trace>
  <inkml:trace contextRef="#ctx0" brushRef="#br0" timeOffset="40435.69">25358 7874 0,'0'0'0,"-22"0"0,1 0 0,0 0 16,42 0 46,0 0-62,1 0 0,-1 0 0,21 0 16</inkml:trace>
  <inkml:trace contextRef="#ctx0" brushRef="#br0" timeOffset="40795.9">26098 7535 0,'0'-42'31,"0"63"-15,0 0-16,-21 1 15,21-1-15,0 0 0,0 0 16,0 0-16,0 0 0,0 1 16,0-1-16,0 0 0,0 0 15,0 0-15,0-42 47,21 21-47</inkml:trace>
  <inkml:trace contextRef="#ctx0" brushRef="#br0" timeOffset="40943.82">26204 7641 0,'21'0'0,"-42"0"0,64-21 0,-43 42 63,0 0-63,0 1 16,0-1-1,21-21-15,0 0 16</inkml:trace>
  <inkml:trace contextRef="#ctx0" brushRef="#br0" timeOffset="41315.61">26331 7218 0,'0'-42'15,"0"84"-15,21-148 0,1 64 0,-1 21 16,0-22-16,-21 22 0,21 0 0,0 0 15,0 21-15,1 0 0,-1 0 16,0 0-16,0 21 0,0 0 0,0 21 16,1 22-16,-1-22 0,0 22 15,21 20-15,1-20 0,-22-1 16,21 22-16,0-21 0,-20-1 0,20 1 16,-21-1-16,-21 22 0,0-22 15,0 1-15,-21 20 0,-21-20 0,20-1 16,-41 1-16,21-1 0,-22 1 0,1-1 15,-1-20-15,1-1 0,-1-21 16,1 22-16,20-22 0,-20 0 0,20 0 16,1-21-16,21 21 0,-21 0 15,20-21-15,44 0 32,-1-21-17,0 21-15,0-21 0,0 0 16,0 0-16,22 0 0</inkml:trace>
  <inkml:trace contextRef="#ctx0" brushRef="#br0" timeOffset="41503.73">27093 8107 0,'0'-21'0,"0"42"0,-21-42 16,21 0-1,0 42 32,0 0-31,0 0-1,0 0-15</inkml:trace>
  <inkml:trace contextRef="#ctx0" brushRef="#br0" timeOffset="41708.62">27157 8636 0,'0'0'0,"0"21"0,0 0 16,0 1-1,-21-1-15,-1-21 0,22 21 16,-21 0-16,0 0 0,0 0 16,0 1-16,0-1 0,-1 0 0,1 0 15,0 0-15,0 0 0,-21 1 0,20-1 16,1-21-16,-21 21 0,0-21 15,20 21-15,-20-21 0</inkml:trace>
  <inkml:trace contextRef="#ctx0" brushRef="#br0" timeOffset="43947.96">5143 9927 0,'-63'0'31,"42"0"-31,0 0 0,-1 0 16,1 0-16,0 0 15,0 0 1,42 0 15,0 0-31,0 0 16,22 0-16,-1 0 0,0 0 0,1 0 15,-1 0-15,22 0 0,20 0 0,-20 0 16,20 0-16,1 0 0,21 0 16,-21 0-16,20 0 0,1 0 0,0 0 15,0 0-15,21 0 0,21 0 0,-21 0 16,21-21-16,-21 21 0,21 0 15,1 0-15,20 0 0,0 0 0,1 0 16,-1 0-16,0 0 0,22 0 16,-22 0-16,43 0 0,-22 0 0,1 0 15,-1 0-15,1 0 0,-1 0 16,22 0-16,-22 0 0,1 0 16,-1 0-16,1 0 0,-1 0 0,-20 0 15,-1 0-15,-21 0 0,0 0 0,-21 0 16,-21 0-16,0 0 0,0 0 15,-21 0-15,-22 0 0,1 0 0,-22 0 16,0 0-16,1 0 0,-22-21 0,0 21 16,0 0-16,0-21 15,-21 0 1,-21 21 31,-21 0-32</inkml:trace>
  <inkml:trace contextRef="#ctx0" brushRef="#br0" timeOffset="45467.73">15854 9673 0,'-21'0'16,"42"0"-16,-64 0 0,1 0 0,21 0 0,-21-21 15,20 21-15,1 0 0,0 0 0,-21 0 16,21 0-16,-1 0 0,1 0 15,0 0-15,0 21 16,21 0 15,21-21-15,0 0-16,0 0 16,1 0-16,20 0 0,0 0 0,-21 0 15,43 0-15,-1 0 0,1 0 16,21 0-16,20-21 0,1 21 0,21 0 15,0 0-15,0-21 0,21 21 0,22 0 16,-22 0-16,21 0 0,22 0 16,-22 0-16,0-21 0,22 21 0,-1 0 15,22 0-15,-21-21 0,-1 21 16,1-21-16,-1 21 0,1-22 16,-1 1-16,1 21 0,-22-21 0,0 0 15,-21 21-15,22-21 0,-43 21 16,0-21-16,0 21 0,-21-22 0,-22 22 15,-20 0-15,-1-21 0,1 0 16,-22 21-16,-21 0 0,22 0 0,-22-21 16,0 21-16,0 0 15,-21-21 1,21 21 0,-42 0 30,0 21-46,0-21 0,0 0 16</inkml:trace>
  <inkml:trace contextRef="#ctx0" brushRef="#br0" timeOffset="45603.65">20934 9504 0,'0'0'0,"-21"0"0,-1 0 31,1 0-16,0 0-15,-21 0 0,21 21 16,-22-21-16,-20 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8F0F-BDD5-4897-B596-5657F2253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B6FD8-5940-4110-AF90-67C1C6BF4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8AC8-CACE-41E5-B817-1078EE93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AD90-8B03-4B1C-9543-BDE1AB6FBF03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74CD4-A0E2-4B8A-94D5-855BC742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E74C1-16CB-4448-8F84-4450C344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FF55-EA14-46B1-8DA5-D97A4E282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0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0C3B-CFBC-4F54-9610-25E237A8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DA379-D49A-4E2B-833E-0591EF5C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951B8-8DEA-4DFB-8D7E-46B5DC84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AD90-8B03-4B1C-9543-BDE1AB6FBF03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C393E-D3DB-46E5-846D-4B98E1E5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512-4C21-4D4F-9BC9-4605295B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FF55-EA14-46B1-8DA5-D97A4E282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7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4B85B-CB65-42C9-8D83-10035411C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63393-1C48-416F-A358-FA3FEA911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4725A-C58A-45EE-8563-CC65A409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AD90-8B03-4B1C-9543-BDE1AB6FBF03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18642-CE36-46B8-97B0-F5DF091F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70D65-BB87-4B1D-A74F-B8C32683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FF55-EA14-46B1-8DA5-D97A4E282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6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35A4-7A0B-42DB-B200-97EE3AC3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747A3-218B-4908-9712-31CFF63AF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FE20E-3973-49F9-99A4-805724F8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AD90-8B03-4B1C-9543-BDE1AB6FBF03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F446-83B7-4B71-9B20-0F42A071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115A3-8271-422C-A2C1-9B9A2C1B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FF55-EA14-46B1-8DA5-D97A4E282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33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4716-31CD-4935-9F32-80BAF7DC5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4C7BC-A722-41BA-A350-29899FBE3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8350-A7E1-4172-8314-139CBE6F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AD90-8B03-4B1C-9543-BDE1AB6FBF03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82E08-2297-451B-B697-E5055B35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7CBCA-2978-485B-BF37-2B5368F2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FF55-EA14-46B1-8DA5-D97A4E282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16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01C5-6999-476C-8EF8-48B31766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A0881-8407-4A12-B2C8-6DF5E600F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69C7E-0895-445D-AF3D-0D2161862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91069-207A-4A84-88AC-C1BC5565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AD90-8B03-4B1C-9543-BDE1AB6FBF03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A53C5-6D6D-45DA-93D6-1C01EC89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95467-0BA1-4D86-92A5-8BECC242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FF55-EA14-46B1-8DA5-D97A4E282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70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450C-8DD3-486A-A175-8F3C874F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E16B1-4298-4718-B15A-81CB804A7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46DD6-FB2B-4736-AE13-0DBC278F5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BAF51-3360-4987-B531-5FE91A7F7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7E53B-6506-4CC2-8C54-FB00CAC46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2848E-A494-4743-BC9B-2212CA48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AD90-8B03-4B1C-9543-BDE1AB6FBF03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840A0-4601-4D96-8120-16384643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4390D-AD0B-4C4A-9CAE-F8A97FE5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FF55-EA14-46B1-8DA5-D97A4E282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4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6B6C-B5E3-4057-AB89-E7FF52B7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C9A7C-22C8-46E4-B9A9-35AC7ADE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AD90-8B03-4B1C-9543-BDE1AB6FBF03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C7FEF-6495-4CE4-A313-12347371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334D5-D6E5-40DD-A0B1-B8DE9143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FF55-EA14-46B1-8DA5-D97A4E282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22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10BFD-7ECF-4898-9978-FB14A1E1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AD90-8B03-4B1C-9543-BDE1AB6FBF03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550E3-854F-4694-B5FE-51483605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1BC7D-4C7F-4736-A436-45E47A0B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FF55-EA14-46B1-8DA5-D97A4E282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4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E03D-5AE3-4731-98D6-8C0BF03E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68DD-372E-468C-8AB2-14F7A2064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2705F-D04A-4E72-A96C-9CFB2C636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92500-76DE-40FA-84F7-A28EA242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AD90-8B03-4B1C-9543-BDE1AB6FBF03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0E3C5-064D-44BE-9B31-0C983AEF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32C4F-1C9B-4997-9A76-F1180B80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FF55-EA14-46B1-8DA5-D97A4E282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8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F1CF-4A49-455E-BD58-2A3AF3FB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A68EF-7330-4C6A-8AC5-25E82D0E2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AE29F-8F2B-4115-859C-B421C64A6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C61E6-44B1-4FB9-8FFB-45082086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AD90-8B03-4B1C-9543-BDE1AB6FBF03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03196-DABA-4C40-8BB7-77795AC3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3500D-39D6-4CA9-9D78-97887D42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FF55-EA14-46B1-8DA5-D97A4E282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30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EF24C-FD24-4D2C-BB83-F09FF8D9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4672F-F569-4772-A09A-E595A6835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F1014-2BD5-4AC3-BD9F-BA8DB06C9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AD90-8B03-4B1C-9543-BDE1AB6FBF03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8BCF0-3ED5-4F3D-96ED-3EDD64FDE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9C260-D4A6-4264-8874-1E940B01A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FF55-EA14-46B1-8DA5-D97A4E282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8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EBD5-64F0-46AD-932A-FBDADBDFA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CF0F0-7DFA-4069-ACF5-A45180EDD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E96094-FCB8-4BDB-ADF8-CF0FD1C3E558}"/>
                  </a:ext>
                </a:extLst>
              </p14:cNvPr>
              <p14:cNvContentPartPr/>
              <p14:nvPr/>
            </p14:nvContentPartPr>
            <p14:xfrm>
              <a:off x="640080" y="251640"/>
              <a:ext cx="8138520" cy="381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E96094-FCB8-4BDB-ADF8-CF0FD1C3E5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242280"/>
                <a:ext cx="8157240" cy="38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706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EBD5-64F0-46AD-932A-FBDADBDFA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CF0F0-7DFA-4069-ACF5-A45180EDD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94A78-98AE-4057-AB27-E42844A1216F}"/>
              </a:ext>
            </a:extLst>
          </p:cNvPr>
          <p:cNvSpPr txBox="1"/>
          <p:nvPr/>
        </p:nvSpPr>
        <p:spPr>
          <a:xfrm>
            <a:off x="3048886" y="1859340"/>
            <a:ext cx="84661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"https://www.amazon.com/"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(10,TimeUnit.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twotabsearchtextbox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().refresh();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ggjhgsgsjh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132078-A7B3-464C-8113-4D3A7E81A176}"/>
                  </a:ext>
                </a:extLst>
              </p14:cNvPr>
              <p14:cNvContentPartPr/>
              <p14:nvPr/>
            </p14:nvContentPartPr>
            <p14:xfrm>
              <a:off x="320040" y="15120"/>
              <a:ext cx="8443440" cy="550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132078-A7B3-464C-8113-4D3A7E81A1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5760"/>
                <a:ext cx="8462160" cy="55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42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EBD5-64F0-46AD-932A-FBDADBDFA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CF0F0-7DFA-4069-ACF5-A45180EDD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98E47D-9185-40B7-AE41-30DDEB4E2C29}"/>
                  </a:ext>
                </a:extLst>
              </p14:cNvPr>
              <p14:cNvContentPartPr/>
              <p14:nvPr/>
            </p14:nvContentPartPr>
            <p14:xfrm>
              <a:off x="327600" y="122040"/>
              <a:ext cx="6058440" cy="465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98E47D-9185-40B7-AE41-30DDEB4E2C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112680"/>
                <a:ext cx="6077160" cy="46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9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EBD5-64F0-46AD-932A-FBDADBDFA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CF0F0-7DFA-4069-ACF5-A45180EDD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96B28F-B89F-4B13-B714-B83EDAEA3A13}"/>
                  </a:ext>
                </a:extLst>
              </p14:cNvPr>
              <p14:cNvContentPartPr/>
              <p14:nvPr/>
            </p14:nvContentPartPr>
            <p14:xfrm>
              <a:off x="594360" y="137160"/>
              <a:ext cx="6294600" cy="414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96B28F-B89F-4B13-B714-B83EDAEA3A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127800"/>
                <a:ext cx="6313320" cy="416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597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EBD5-64F0-46AD-932A-FBDADBDFA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CF0F0-7DFA-4069-ACF5-A45180EDD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FF9C85-0E03-4CD2-806F-BA72CDC55892}"/>
                  </a:ext>
                </a:extLst>
              </p14:cNvPr>
              <p14:cNvContentPartPr/>
              <p14:nvPr/>
            </p14:nvContentPartPr>
            <p14:xfrm>
              <a:off x="0" y="167760"/>
              <a:ext cx="9570960" cy="465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FF9C85-0E03-4CD2-806F-BA72CDC558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8400"/>
                <a:ext cx="9589680" cy="46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829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EBD5-64F0-46AD-932A-FBDADBDFA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CF0F0-7DFA-4069-ACF5-A45180EDD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2415B1-4FDB-42ED-BF66-9AA3D321FBF0}"/>
                  </a:ext>
                </a:extLst>
              </p14:cNvPr>
              <p14:cNvContentPartPr/>
              <p14:nvPr/>
            </p14:nvContentPartPr>
            <p14:xfrm>
              <a:off x="304920" y="784800"/>
              <a:ext cx="8001360" cy="342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2415B1-4FDB-42ED-BF66-9AA3D321FB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775440"/>
                <a:ext cx="802008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328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EBD5-64F0-46AD-932A-FBDADBDFA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CF0F0-7DFA-4069-ACF5-A45180EDD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E70770-F4B0-4191-8FF9-A90E40C30FE3}"/>
                  </a:ext>
                </a:extLst>
              </p14:cNvPr>
              <p14:cNvContentPartPr/>
              <p14:nvPr/>
            </p14:nvContentPartPr>
            <p14:xfrm>
              <a:off x="579240" y="122040"/>
              <a:ext cx="9372960" cy="537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E70770-F4B0-4191-8FF9-A90E40C30F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112680"/>
                <a:ext cx="9391680" cy="539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280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EBD5-64F0-46AD-932A-FBDADBDFA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CF0F0-7DFA-4069-ACF5-A45180EDD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221AE7-EC7B-4865-BCE3-F17D33200436}"/>
                  </a:ext>
                </a:extLst>
              </p14:cNvPr>
              <p14:cNvContentPartPr/>
              <p14:nvPr/>
            </p14:nvContentPartPr>
            <p14:xfrm>
              <a:off x="1188720" y="160200"/>
              <a:ext cx="8588160" cy="468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221AE7-EC7B-4865-BCE3-F17D332004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9360" y="150840"/>
                <a:ext cx="8606880" cy="47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947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69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2021-06-28T03:33:03Z</dcterms:created>
  <dcterms:modified xsi:type="dcterms:W3CDTF">2021-06-28T04:52:56Z</dcterms:modified>
</cp:coreProperties>
</file>