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05:00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5038 0,'0'21'32,"-21"-21"-32,0 21 15,-1-21-15</inkml:trace>
  <inkml:trace contextRef="#ctx0" brushRef="#br0" timeOffset="31789.98">2498 296 0,'0'0'0,"-22"-21"15,22 0-15,0 0 16,0 0-1,0 0-15,-21 21 16,21-22-16,0 44 31,0 20-31,0-21 0,0 21 16,0-20-16,0 41 0,0-21 16,0 1-16,0-1 0,-21 22 0,21-22 15,0 0-15,0 22 0,0-22 16,-21 0-16,21 1 0,0-1 0,-21-21 15,21 22-15,0-22 16,0 0-16,0 0 0,0 0 0,0 0 16,0-42 15,0 0-15,0 0-16,21 0 0,0 0 0,-21-1 15,21-20-15</inkml:trace>
  <inkml:trace contextRef="#ctx0" brushRef="#br0" timeOffset="32150.77">2836 148 0,'0'0'0,"0"21"31,0 1-31,21-1 0,-21 0 16,0 21-16,0-21 0,0 22 0,0-1 15,0 0-15,0 1 0,0-1 16,0 0-16,0 1 0,0-1 16,0 0-16,0-20 0,0 20 0,0 0 15,-21 1-15,21-22 0,0 0 16,0 21-16,0-21 0,0 1 15,0-1-15,0 0 0,0-42 63,0 0-63,0-1 0,0 1 16,0 0-16</inkml:trace>
  <inkml:trace contextRef="#ctx0" brushRef="#br0" timeOffset="32418.56">2392 656 0,'-43'21'31,"65"-21"-16,-1 0 1,0 0-16,0 0 0,0 0 0,0 0 16,22-21-16,-22 21 0,21 0 15,1-21-15,-1 21 0,-21 0 0,21-21 16,1 21-16,-22-21 16,0 21-16,0 0 0,0 0 0,1-21 15</inkml:trace>
  <inkml:trace contextRef="#ctx0" brushRef="#br0" timeOffset="32746.89">3090 402 0,'0'-21'16,"0"0"15,21 21-15,1 0-16,-1-21 0,21 21 0,-21 0 16,0-21-16,22 21 0,-22 0 15,21-22-15,1 22 0,-22 0 0,21-21 16,0 21-16,-20 0 0,-1 0 15,0 0-15,0 0 0,0 0 16,0 0-16,-42 0 31,0 0-31,0 0 0</inkml:trace>
  <inkml:trace contextRef="#ctx0" brushRef="#br0" timeOffset="33058.26">3323 318 0,'0'42'16,"0"-21"0,0 0-16,0 0 0,0 1 15,0-1-15,0 0 0,0 21 0,0-21 16,-21 22-16,21-22 0,-21 21 15,21 1-15,0-1 0,-21 0 0,21 1 16,-22-22-16,22 21 0,-21 0 16,21-20-16,0 20 0,0-21 0,-21 0 15,21 0-15,0 1 0,0-1 16,0-42 15,21-1-15,0 1-16</inkml:trace>
  <inkml:trace contextRef="#ctx0" brushRef="#br0" timeOffset="33402.06">3768 339 0,'0'21'31,"0"0"-31,0 0 0,0 22 16,0-22-16,0 0 0,0 21 0,0-21 16,0 22-16,0-1 0,0-21 15,0 22-15,-22-1 0,22 0 0,-21 1 16,21-22-16,0 21 0,0-21 15,0 22-15,0-22 0,0 0 0,0 0 16,0 0-16,-21-21 0,21 21 16,0-42 15,0 0-15,0 0-16,21 0 0</inkml:trace>
  <inkml:trace contextRef="#ctx0" brushRef="#br0" timeOffset="33689.9">3746 423 0,'43'0'15,"-22"0"1,0 22-16,0-22 0,0 21 15,1 0-15,-1 0 0,-21 0 16,21 0-16,0 1 0,0-1 0,0 0 16,1 0-16,-22 0 0,21 0 15,0 1-15,0-1 0,-21 0 16,21-21-16,-21 21 16,21-21-16,-21-21 31,0 0-31,22 21 15</inkml:trace>
  <inkml:trace contextRef="#ctx0" brushRef="#br0" timeOffset="33993.72">4424 275 0,'-64'43'16,"43"-22"-16,21 0 0,-21 0 16,0 0-16,0 0 0,-1 22 15,22-22-15,-21 21 0,0-21 16,0 1-16,0 20 0,21-21 16,0 0-16,-21 0 0,21 1 0,-22-22 15,22 21-15,0 0 0,0-42 47,22 21-47,-22-21 16,21-1-16,0 1 0,-21 0 15,21 0-15,0-21 0</inkml:trace>
  <inkml:trace contextRef="#ctx0" brushRef="#br0" timeOffset="34298.55">4381 318 0,'22'-22'0,"-44"44"0,44-65 16,-1 43-16,-21-21 0,21 21 15,-21-21-15,0 42 32,0 0-32,0 0 15,0 1-15,0 20 0,0-21 16,0 0-16,-21 22 0,21-1 0,-21 0 16,21-21-16,0 22 0,0-1 15,-22 0-15,22 1 0,-21-1 16,21 0-16,0-20 0,0 20 0,0-21 15,0 21-15,0-20 0,0 20 0,0-21 16,0 0-16,0 0 16,0 1-16,0-1 0,0 0 0,0 0 15,21-42 17,-21 0-17,0 0-15,0-1 0,0-20 16</inkml:trace>
  <inkml:trace contextRef="#ctx0" brushRef="#br0" timeOffset="35007.48">5080 296 0,'0'0'0,"0"-21"15,0 0 1,-21 21 0,21 21-1,0 0-15,0 1 0,0-1 16,0 0-16,-21 0 0,21 0 15,0 22-15,0-1 0,-22-21 0,22 21 16,0 1-16,0-22 0,-21 21 16,21 1-16,-21-1 0,21 0 0,-21 1 15,21-22-15,-21 21 0,21-21 16,0 22-16,0-22 0,0 0 0,-21 0 16,21 0-16,0 0 0,0 1 15,-22-1-15,22-42 31,0-1-15,-21 1-16,0-21 0,21 21 16,0 0-16,0-1 0,0-20 15,0 21-15,0-21 0,0 20 0,0 1 16,0-21-16,0 21 0,0 0 16,21-1-16,0 1 0,1 21 15,-1 0-15,0 0 16,0 0-16,0 21 15,0 1-15,-21-1 0,22 0 16,-1 0-16,-21 0 0,21 0 0,0 1 16,-21-1-16,21 0 0,-21 0 15,21 0-15,1-21 0,-1 21 0,0-21 16,0 0-16,0 0 16,0 0-16,1 0 15,-1 0-15,0 0 0,-21-21 16,21 0-16,-21 0 15,21 0-15,-21 0 0,21 21 0,-21-22 16,0 1-16,0 0 0,0 0 16,0 0-16,0 0 15,0-1 1</inkml:trace>
  <inkml:trace contextRef="#ctx0" brushRef="#br0" timeOffset="35646.76">2138 1397 0,'21'0'32,"0"0"-17,0 0-15,0 0 0,1 0 16,20 0-16,0 0 0,1 0 0,-1 0 15,21 0-15,22 0 0,0 0 16,-1 0-16,22 0 0,0 0 0,0 0 16,21 0-16,0 0 0,0 0 15,0 0-15,21 0 0,-21 0 0,-21 0 16,21 0-16,-21 0 0,21 0 0,-21 0 16,-22 0-16,22 0 0,-21 0 15,21 0-15,-43 0 0,22 0 16,-22 0-16,1 0 0,-1 0 15,-20 0-15,-1 0 0,0 0 0,-21 0 16,22 0-16,-22 0 0,-42 0 47,0 0-47,-1-21 0,-20 21 16,21 0-16</inkml:trace>
  <inkml:trace contextRef="#ctx0" brushRef="#br0" timeOffset="36340.08">2201 1630 0,'0'0'0,"-21"0"31,0 0-31,42 0 63,0 0-63,0 0 0,1 0 15,-1 0-15,21 0 0,0-21 0,1 21 16,20-21-16,1 21 0,-1 0 15,1 0-15,-1-22 0,1 22 0,20 0 16,-20 0-16,-1 0 0,22-21 16,0 21-16,-22 0 0,22 0 0,0 0 15,-1-21-15,22 21 0,-21 0 16,-1 0-16,1 0 0,0 0 0,-22 0 16,22 0-16,-22 0 0,22 0 15,-21 0-15,-1 0 0,22 0 0,-22 0 16,1 0-16,20 0 0,-20 0 15,-1 0-15,1-21 0,-1 21 16,-20 0-16,20 0 0,-20 0 0,-1 0 16,0 0-16,1 0 0,-1 0 15,-21 0-15,0 0 0,0-21 0,1 21 16,-1 0-16,0 0 0,-21-21 47,0-1-32,-21 22 1</inkml:trace>
  <inkml:trace contextRef="#ctx0" brushRef="#br0" timeOffset="36454.48">5292 1418 0</inkml:trace>
  <inkml:trace contextRef="#ctx0" brushRef="#br0" timeOffset="40515.24">7006 296 0,'0'0'0,"-21"0"0,0 0 15,0 0-15,-1-21 0,1 21 16,0 0-16,21-21 16,-21 21-16,0 0 15,0 0-15,21-21 31,21 21-15,0-21-16,0 21 16,21 0-16,1 0 0,-22-21 0,21 21 15,1 0-15,-1-22 0,0 22 16,1 0-16,-1 0 0,-21-21 0,21 21 16,-20 0-16,-1 0 0,0 0 15,-42 0 16,0 0-31,-1 0 16,1 0-16,0 0 0,0 21 0,0-21 16,0 0-16,-1 0 0,-20 0 15,21 0-15,0 0 0,0 0 0,-22 0 16,22 0-16,0 0 0,0 0 16,0 0-16,-1 0 0,1 0 0,0 0 15,0 0-15,0 0 16,0 0-16,21 22 15,0-1 1,-22-21 0,22 21-16,0 0 0,-21-21 15,21 21-15,0 0 0,0 1 0,0-1 16,-21 0-16,21 21 0,0-21 16,0 22-16,0-1 0,0 0 0,0-20 15,0 20-15,0 0 0,0 22 16,0-22-16,0 0 0,0 22 0,0-22 15,0 1-15,0 20 0,0-21 0,0 1 16,0 20-16,0-20 16,0-1-16,0 0 0,0 1 0,0-1 15,0 0-15,0 1 0,0-1 0,0 0 16,0-21-16,0 22 0,0-1 16,0-21-16,21 0 0,-21 1 0,21-1 15,1 0-15,-1-21 0,0 21 16,0-21-16,0 0 0,0 0 15,1 0-15,-1 0 0,0 0 16,0 0-16,0-21 0,0 21 0,1-21 16,-1 0-16,0-1 0,0 1 15,0 0-15,0 0 0,-21 0 16,22 0-16,-22-22 0,21 22 16</inkml:trace>
  <inkml:trace contextRef="#ctx0" brushRef="#br0" timeOffset="40946.41">7451 677 0,'0'-21'0,"0"42"0,0-63 0,0 21 15,0 42 32,0 21-31,0-20-16,0 20 0,0 0 15,0 1-15,0-1 0,0 0 0,0 22 16,0-22-16,0 22 0,-22-22 0,22 0 16,0 1-16,-21-1 0,21-21 15,0 21-15,0-20 0,-21-1 0,21 0 16,0 0 0,21-42 15,-21 0-31,21 0 0,1-1 15,-22 1-15,21 0 0</inkml:trace>
  <inkml:trace contextRef="#ctx0" brushRef="#br0" timeOffset="41261.86">7853 593 0,'0'0'0,"0"-21"15,0 42 17,0 0-32,0 0 15,0 0-15,0 22 0,0-1 0,0 0 16,0 1-16,0-1 0,0 0 16,0 22-16,0-22 0,0 0 0,0 1 15,0-1-15,0 0 0,-21 1 16,21-22-16,0 0 0,0 21 0,0-20 15,0-1-15,0 0 16,0 0 0,0-42-1,-22 21 1,22-21-16,0 0 0</inkml:trace>
  <inkml:trace contextRef="#ctx0" brushRef="#br0" timeOffset="41873.11">7451 1185 0,'0'0'0,"-22"0"0,1 0 0,0 0 16,0-21-16,42 21 31,0 0-15,0 0-16,22 0 0,-22 0 15,21 0-15,1 0 0,-1 0 0,0-21 16,1 21-16,-1-21 0,0 21 15,1-21-15,20 21 0,-21-21 0,1-1 16,-1 22-16,-21 0 0,22 0 0,-22-21 16,0 21-16,0-21 0,0 21 15,0 0-15,-21 21 32,0 0-32,-21-21 15,21 22-15,-21-1 0,21 0 0,-21 0 16,21 0-16,0 0 0,0 1 15,-21-1-15,21 0 0,0 0 0,0 0 16,0 0-16,0 1 16,0-1-16,21-21 15,0 0-15,0 0 0,0 0 16,1 0-16,-1 0 0,0 0 0,0-21 16,21 21-16,-20-22 0,-1 1 0,21 0 15,-21 0-15,0 0 0,1 0 16,-1-1-16,-21 1 0,21 0 15,-21 0-15,21 0 0,-21 0 16,21-1-16,-21 1 0,0 0 16,0 42 31,-21 0-47,21 1 0,0-1 15,-21 0-15,21 21 0,0-21 0,0 22 16,0-22-16,0 21 0,0 1 0,0-22 15,0 21-15,0 0 0,0 1 16,0 20-16,0-20 0,0-1 0,0 21 16,0-20-16,0 20 15,85 43-15</inkml:trace>
  <inkml:trace contextRef="#ctx0" brushRef="#br0" timeOffset="42093.9">8509 2498 0,'0'21'16,"-21"-21"-16,0 0 15,-1 0-15,1-21 0,0 0 16,21-22-16,-21 22 0,0 0 16,21-21-16,-21-1 0,21 1 15,0 0-15,0-1 0,0 1 0,0-22 16,0 22-16,0-21 0,0-1 0,0 22 16,0-22-16,0 22 15,0 0-15,21-22 0,0 43 0,0-21 16,-21-1-16,21 22 0,0-21 15,1 21-15,-1-1 0,0 1 0,0 0 16,0 0-16,0 0 0,22 0 0,-22 21 16</inkml:trace>
  <inkml:trace contextRef="#ctx0" brushRef="#br0" timeOffset="42419.17">8953 1122 0,'-63'-21'32,"42"21"-32,0 0 15,21 21 1,-22-21-16,22 42 0,0-21 0,0 1 16,-21 20-16,21-21 0,0 21 15,0 1-15,0-1 0,0 22 0,0-22 16,0 21-16,0-20 0,0 20 0,0 1 15,0-1-15,0-20 0,0 20 16,0 1-16,0-22 0,0 0 0,0 22 16,-21-43-16,21 21 0,0 1 15,0-1-15,0-21 0,0 21 0,-21-20 16,21 20-16,0-21 0,0 0 16,-21 0-16,21-42 15</inkml:trace>
  <inkml:trace contextRef="#ctx0" brushRef="#br0" timeOffset="42474.13">8805 2117 0,'0'0'0,"0"-21"0,0-1 16</inkml:trace>
  <inkml:trace contextRef="#ctx0" brushRef="#br0" timeOffset="42798.94">8805 1418 0,'0'0'0,"0"-21"0,0 0 0,-21 0 0,0 21 15,21-21-15,-21 21 0,21-22 16,0 1-16,0 0 0,0 0 16,0 0-16,21 21 0,0-21 15,0-1-15,22 22 0,-22-21 0,21 21 16,-21 0-16,22-21 0,-1 21 0,-21 0 16,21 0-16,-20 0 0,20 0 15,-21 0-15,0 0 0,0 21 0,1 0 16,-22 1-16,0-1 0,0 0 15,0 0-15,0 0 0,-22 0 16,22 1-16,-42-1 0,21 0 0,0 0 16,-22-21-16,22 21 0,-21 0 15,21 1-15,-22-22 0,22 21 0,0-21 16,0 0-16,0 21 0,0-21 16,-1 0-1,1 0-15</inkml:trace>
  <inkml:trace contextRef="#ctx0" brushRef="#br0" timeOffset="43248.74">8551 1630 0,'0'21'0,"0"0"15,0 0 1,0 1-16,0-1 16,0 0-1,0 0-15,0 0 0,0 0 16,21 1-16,1-1 0,-22 0 0,21 0 16,-21 0-16,0 0 0,21 22 15,-21-22-15,0 21 0,0-21 0,0 22 16,0-22-16,0 21 0,0-21 0,-21 1 15,0 20-15,-1-21 16,1 21-16,0-20 0,21-1 0,-21 0 16,0 0-16,0-21 0,21 21 0,-22-21 15</inkml:trace>
  <inkml:trace contextRef="#ctx0" brushRef="#br0" timeOffset="43308.71">8551 2032 0,'43'-85'16</inkml:trace>
  <inkml:trace contextRef="#ctx0" brushRef="#br0" timeOffset="43802.42">9165 1249 0,'0'0'16,"21"0"-16,0 0 15,1 0-15,-1-21 16,0 21-16,-21-21 0,21-1 15,0 22-15,-21-21 0,21 0 16,-21 0-16,22 21 0,-22-21 16,0 0-16,0-1 15,-22 22 1,1 0-16,0 0 16,21 22-16,-21-1 15,0 0-15,0 0 0,21 0 0,0 0 16,0 22-16,-22-22 0,22 0 15,0 0-15,0 0 0,0 1 0,0-1 16,0 0-16,0 0 0,0 0 16,0 0-16,0 1 15,22-22-15,-1 0 0,0 0 16,0 0-16,0 0 16,0 0-16,1-22 15,-1 22-15,-21-21 0,21 21 0,0-21 16</inkml:trace>
  <inkml:trace contextRef="#ctx0" brushRef="#br0" timeOffset="44277.83">9504 1228 0,'0'-21'15,"0"42"-15,0-64 0,-21 43 16,21-21-16,0 0 31,21 21-31,0 0 0,0 0 16,0 0-16,0 0 0,1 0 15,-1 0-15,0 0 0,0 0 16,0 21-16,0 0 0,-21 1 16,0-1-16,0 0 15,0 0-15,0 0 0,0 0 0,0 1 16,0-1-16,-21 0 0,0 0 15,0 0-15,0-21 0,21 21 16,-21-21 0,21-21 15,0 0-31,0 0 0,21 0 16,-21 0-16,0-1 0,21-20 15,0 21-15,0 0 0,-21-22 0,21 22 16,1 0-16,-22 0 0,21 0 15,0 0-15,-21-1 0,21 1 16,212-127 47</inkml:trace>
  <inkml:trace contextRef="#ctx0" brushRef="#br0" timeOffset="45274">10774 550 0,'0'-21'0,"-21"21"16,21-21-16,0 0 16,0 0-1,0 0-15,-22 21 16,1 0-1,-21-22 1,42 44-16,0-1 16,0 0-16,0 0 0,0 0 15,0 0-15,0 22 0,0-1 0,0-21 16,0 22-16,0-1 0,-42 656 62,63-698-30,0 0-32,0 0 15,-42-42-15,42 21 0,0 21 16,0-21-16,1 0 0,-1-1 0,0 1 16,-42 0-16,21 0 0</inkml:trace>
  <inkml:trace contextRef="#ctx0" brushRef="#br0" timeOffset="45479.78">10922 3895 0,'0'0'0,"0"-43"0</inkml:trace>
  <inkml:trace contextRef="#ctx0" brushRef="#br0" timeOffset="45520.75">10943 3641 0</inkml:trace>
  <inkml:trace contextRef="#ctx0" brushRef="#br0" timeOffset="45626.47">11028 1037 0,'0'0'0</inkml:trace>
  <inkml:trace contextRef="#ctx0" brushRef="#br0" timeOffset="45750.77">11091 3725 0,'0'0'0,"0"-402"15,0-42-15,0 42 0,21 84 0,1 43 16,-22 63-16,21 43 15,0 42-15,-21 42 0,21 1 0,0 20 0,0 22 16,-21-1-16,0 1 16,0 21-16,22 0 0,-22 0 15,0-1-15,-22 22 0</inkml:trace>
  <inkml:trace contextRef="#ctx0" brushRef="#br0" timeOffset="46839.31">10435 995 0,'0'0'0,"21"0"47,0 0-32,1 0-15,-1 0 0,21 0 16,-21 0-16,0-21 0,1 21 0,-1 0 16,0-21-16,0 21 0,0 0 15,0 0 16,-21-22-15,22 22-16</inkml:trace>
  <inkml:trace contextRef="#ctx0" brushRef="#br0" timeOffset="47286.1">10985 1037 0,'0'0'0,"22"0"0,-1 0 16,0 0-1,0 0-15,0 0 16,0 0-16,1-21 0,20 0 0,-21 21 16,0-21-16,22 0 0,-22-1 15,0 22-15,0-21 0,0 0 16,0 21-16,-21-21 0,0 0 15,0 0-15,-21 21 32,0 0-32,-21 0 0,21 21 15,-1-21-15,-20 21 0,21 0 16,-21 0-16,20 0 0,-20 22 0,21-22 16,0 21-16,0 1 0,-1-22 0,1 21 15,21 0-15,0-20 0,0 20 16,0-21-16,0 21 0,0-20 15,0-1-15,0 0 0,21 0 16,1 0-16,-1-21 0,0 21 0,0-21 16,0 0-16,0 0 0,22 0 0,-22 0 15,0 0-15,21 0 0,-20 0 16,-1 0-16,42-42 0,-42 21 16,22 0-16,-22 0 0,0-1 15,0 1-15</inkml:trace>
  <inkml:trace contextRef="#ctx0" brushRef="#br0" timeOffset="47549.95">11557 995 0,'0'0'0,"-21"-21"0,21 42 31,21-21-15,-21 21-16,21 0 0,0 0 15,0 1-15,1-1 0,-1 0 0,0-21 16,0 21-16,0 0 0,0 0 0,1 1 16,-1-1-16,0 0 0,0-21 15,0 21-15,0 0 16,-21-42 15,0 0-15</inkml:trace>
  <inkml:trace contextRef="#ctx0" brushRef="#br0" timeOffset="47794.82">11874 889 0,'-21'21'31,"0"-21"-31,0 21 0,21 1 0,-21-1 16,0 0-16,-1 21 0,1-21 15,0 22-15,-21-1 0,21-21 16,-1 22-16,1-22 0,0 21 0,0-21 16,0 0-16,0 22 0,21-22 15,0 0-15,0 0 0,21-21 32,0-21-17,0 21-15,0-21 0,0 0 0</inkml:trace>
  <inkml:trace contextRef="#ctx0" brushRef="#br0" timeOffset="48110.63">12277 508 0,'0'-21'15,"0"42"16,-22 0-31,1 22 0,21-22 16,-21 21-16,21 0 0,-21 1 16,0 20-16,0-20 0,21 20 0,-22-21 15,1 22-15,21-22 0,0 22 16,0-22-16,0 0 0,0 1 16,0-22-16,0 21 0,0-21 0,0 1 0,0-1 15,0 0-15,21-21 16,1 0-16,-1 0 0,0 0 15,0 0-15,0 0 0,0 0 16,-21-21-16,22 0 0,-22-1 16,21 1-16,-21 0 0,0 0 0,0 0 15</inkml:trace>
  <inkml:trace contextRef="#ctx0" brushRef="#br0" timeOffset="48274.54">11938 1080 0,'21'0'16,"0"0"-16,22-22 16,-22 22-16,0 0 0,21 0 0,1-21 15,-22 0-15,21 21 0,0 0 16,1-21-16,-22 21 0,21-21 0,-21 21 16,1-21-16,-1 21 0</inkml:trace>
  <inkml:trace contextRef="#ctx0" brushRef="#br0" timeOffset="49233.99">13208 910 0,'21'-84'15,"0"84"1,0 0-16,1 0 16,-1 0-16,0 0 15,0 21-15,-21 0 0,21 0 16,0 0-16,-21 22 0,0-22 15,0 21-15,22-21 0,-22 22 0,0-1 16,0-21-16,0 21 0,0-20 16,0-1-16,0 0 0,0 0 0,-22 0 15,22 0-15,0-42 47,0 0-47,0 0 0,0 0 16,0 0-16,0-1 0,0-20 15,22 21-15,-1-21 0,0 20 0,0-20 16,0 0-16,0 21 0,1-22 16,-1 22-16,0 0 0,0 0 15,0 21-15,0 0 0,1 0 0,-1 0 16,0 21-16,0 0 16,0 0-16,-21 0 0,0 22 0,21-22 15,-21 21-15,0 1 0,22-22 16,-22 21-16,0-21 0,0 0 0,0 22 15,0-22-15,-22 0 0,22 0 16,-21-21-16,21 21 0,-21-21 0,0 0 31,21-21-15,0 0-16,0 0 0,0 0 0,0 0 16,0-1-16,21-20 15,0 21-15,-21-21 0,21-1 0,1 1 16,-1 0-16,0 20 0,21-20 15,-21 21-15,22 0 0,-22 0 0,21-1 16,1 22-16,-22 0 0,21 0 16,-21 0-16,22 0 0,-22 22 0,0-1 15,21 21-15,-42-21 0,21 22 0,-21-1 16,0-21-16,0 21 0,0-20 16,0 20-16,0-21 0,0 21 0,-21-20 15,21-1-15,-21 0 0,21 0 16,-21 0-16,0 0 0,42-42 47,0 21-32</inkml:trace>
  <inkml:trace contextRef="#ctx0" brushRef="#br0" timeOffset="50662.48">14817 974 0,'0'0'0,"21"-21"0,0-85 31,-21 85-31,0-1 0,0 1 0,-21 0 16,0 0-16,-1 21 0,1 0 0,0 0 16,0 0-16,0 0 0,-22 0 15,22 21-15,0 0 0,0 0 0,0 22 16,0-1-16,-1-21 0,1 22 15,0 20-15,0-21 0,21 1 0,0-22 16,-21 21-16,21 1 0,0-22 0,0 21 16,0-21-16,0 0 0,0 1 15,21-22-15,0 21 0,0-21 0,0 0 16,1 0-16,-1 0 0,21 0 16,-21 0-16,0-21 0,1 21 0,-1-22 15,0 1-15,0 0 0,0 0 16,0-21-16,1 20 0,-1-20 15,0 21-15,-21-21 0,0-1 0,21 1 16,-21 0-16,0-1 0,0 1 16,0 21-16,0 0 0,0-1 0,0 1 15,0 42 1,-21 1 0,21-1-16,0 21 0,0 0 15,0-20-15,0 20 0,0 0 0,0 1 16,0-22-16,0 21 0,0 0 15,0-20-15,0-1 0,0 0 16,0 0-16,0 0 0,0 0 0,0 1 16,21-22-16,0 0 15,0 0-15,1 0 0,-1 0 16,0 0-16,0 0 16,0 0-16,0-22 0,22 1 0,-22 0 15,0 0-15,0 0 0,22-22 0,-22 1 16,0 21-16,0-21 0,0-1 15,22 1-15,-43 0 0,21 20 0,-21 1 16,0-21-16,0 21 16,0 0-16,-21 21 15,-1 0-15,1 0 0,0 0 16,0 21-16,0-21 0,21 21 16,0 0-16,0 0 0,0 0 15,0 1-15,0-1 0,0 0 0,21 0 16,0 0-16,-21 0 0,21 1 0,0-1 15,-21 0-15,22 0 0,-22 0 16,21 0-16,-21 1 0,21-1 0,-21 0 16,21 0-16,0-21 15,-21 21-15,21-21 0,1 0 0,-1 0 16,0 0-16,0 0 16,0 0-16,0 0 0,1 0 15,-1 0-15,0-21 0,0 21 0,0-21 16,0 0-16,1 0 0,-1-22 15,-21 22-15,0-21 0,21-1 0,0 1 16,-21 0-16,0-22 0,0 22 16,0 0-16,21-22 0,-21 22 0,0-1 15,0 1-15,0 0 0,0 21 0,0-1 16,0 1-16,0 0 0,0 0 16,0 42-1,0 0 1,0 0-16,0 22 0,0-22 0,-21 21 15,21 1-15,0-1 16,0 0-16,0 1 0,0 20 0,0-21 16,-21 1-16,21-1 0,0 0 15,-21 1-15,21-22 0,0 21 0,0-21 16,0 1-16,0-1 0,0 0 0,-21 0 16,21 0-1,0-42 1,0 0-1,21 0-15,-21 0 0,0-1 16,21-20-16,0 21 0,0 0 0,0-22 16,-21 22-16,22 0 0,-1-21 15,0 21-15,-21-1 0,21 22 16,0-21-16,0 0 16,1 21-16,-1 0 15,-21 21-15,0 0 16,0 1-16,0-1 0,0 0 15,-21 0-15,-1-21 16,1 21-16,0-21 0,0 21 16,0-21-16,0 0 0,-1 0 0,1 0 15,0 0 1,21 22 0,0-1-1,0 0-15,0 0 16,0 0-16,21-21 0,0 21 15,-21 1-15,22-1 0,-22 0 16,21-21-16,0 21 0,0 0 16,0-21-16,0 0 15,1 0-15,-22 21 0,21-21 0,0 0 16,0 0-16,0 0 16,0 0-16,1 0 0,-1-21 0,0 0 15</inkml:trace>
  <inkml:trace contextRef="#ctx0" brushRef="#br0" timeOffset="51027.77">16277 1037 0,'0'0'0,"0"-21"0,21 0 0,-21 0 0,0 0 15,0-1-15,0 1 0,0 42 47,0 1-47,-21-1 0,21 0 16,-21 21-16,21-21 0,0 22 0,0-22 15,0 0-15,0 21 0,-21-20 16,21-1-16,0 0 0,0 0 0,0 0 16,0 0-16,21-21 0,-21 22 0,21-22 15,0 0-15,0 0 16,1 0-16,20 0 0,-21 0 0,0 0 16,22 0-16,-22-22 0,0 22 15,0-21-15,21 0 0,-20 0 0,-1 0 16,-21-22-16,21 22 0,-21-21 0,21 21 15,-21 0-15,0-22 0,0 22 16,0 0-16,0 0 0,0 0 0,0-1 16</inkml:trace>
  <inkml:trace contextRef="#ctx0" brushRef="#br0" timeOffset="51382.56">16870 847 0,'0'0'0,"0"-21"15,0 42 17,-21 0-32,21 0 0,-22 0 15,22 0-15,-21 22 0,21-22 16,0 21-16,0 1 0,-21 20 0,21-21 15,0 22-15,0-22 0,0 22 0,0-1 16,0-20-16,0 41 16,0-20-16,0-1 0,0 1 0,0-1 15,0 1-15,0 20 0,0-41 0,0 20 16,0 1-16,0-1 0,0-20 16,0-1-16,21 21 0,-21-20 0,0-1 15,0-21-15,0 22 0,0-22 0,0 0 16,0 0-16,0 0 0,0-42 31,0 0-31,0 0 0,0 0 16,0-22-16,0 22 0,0-21 15,0-1-15,0 1 0,21 0 0,-21-22 16,22 1-16</inkml:trace>
  <inkml:trace contextRef="#ctx0" brushRef="#br0" timeOffset="51658.4">16891 1228 0,'0'0'0,"0"-43"0,0 1 0,0 0 16,0-1-16,-21 22 0,21-21 0,-21 21 16,21 0-16,0-1 0,0 1 15,0 0-15,0 0 0,0 0 16,21 21-16,0-21 0,0 21 16,21 0-16,-20 0 0,20 0 15,-21 0-15,21 21 0,-20 0 16,-1 0-16,21 0 0,-21 0 0,-21 1 15,0 20-15,0-21 0,0 0 16,0 22-16,0-22 0,-21 0 0,0 0 16,0 0-16,0 0 0,-22 1 15,22-1-15,0 0 0,0-21 0,-22 21 16,22-21-16,0 0 0,0 0 16</inkml:trace>
  <inkml:trace contextRef="#ctx0" brushRef="#br0" timeOffset="52397.98">18224 445 0,'0'0'16,"0"-43"-16,0 22 0,0 0 0,0 0 0,0 0 15,-21 21 1,0 21 0,21 0-16,0 21 15,0 1-15,0-1 0,0 0 0,0 22 16,-21-22-16,21 43 0,-21-22 15,0 1-15,21-1 0,-22 1 0,1-1 16,0 1-16,0-1 0,-21-20 0,20-1 16,1 0-16,0-21 0,0 22 15,0-22-15,0 0 0,-1-21 16,22 21-16,-21-21 16,0-21-16,21 0 15,0 0-15,0 0 0,0-22 16,0 22-16,0-21 0,0-1 15,0 1-15,0 0 0,21-22 16,-21 22-16,21 0 0,-21-1 0,0 1 16,22 21-16,-22 0 0,0-1 15,21 22-15,0 22 16,-21-1-16,0 0 16,21 21-16,-21 1 0,21-22 0,0 21 15,-21 0-15,22 1 0,-1-1 0,0-21 16,-21 22-16,21-22 0,0 21 15,0-21-15,1 0 0,-1 1 0,0-22 16,0 21-16,0 0 0,22-21 16,-1 0-16,-21 0 0,21 0 15,1 0-15,-1 0 0,0 0 16,1-21-16,-1 0 0,0-1 0,1 1 16,-22 0-16,21 0 0</inkml:trace>
  <inkml:trace contextRef="#ctx0" brushRef="#br0" timeOffset="53301.99">18881 974 0,'0'0'0,"0"-21"0,0-1 16,0-20-16,0 21 0,-22 0 16,1 21-1,0 0-15,0 0 0,0 0 16,0 21-16,21 0 0,-22 0 16,1 0-16,0 22 0,0-1 15,0 0-15,21-20 0,-21 20 16,-1 85-16,22-106 15,0 21-15,0-20 0,0-1 16,0 0-16,0 0 0,22 0 0,-1-21 16,0 0-16,0 21 0,0-21 0,22 0 15,-22 0-15,0 0 0,0-21 16,21 21-16,-20-21 0,-1 0 0,0 0 16,0 0-16,-21-22 0,21 22 15,0-21-15,-21-1 0,0 22 0,22-21 16,-22 0-16,21-1 0,-21 22 15,21-21-15,-21 21 0,0-1 16,0 1-16,0 42 31,0 1-31,0-1 16,-21 21-16,21 0 0,0-20 0,-21 20 16,21 0-16,0-21 0,0 22 15,0-22-15,0 0 0,0 21 0,0-20 16,0-1-16,21 0 0,0 0 15,0-21-15,0 0 0,0 0 16,1 0-16,20 0 0,-21 0 0,0 0 16,22-21-16,-22 0 0,0 21 15,21-21-15,-21-1 0,1 1 16,-1-21-16,0 21 0,0-22 0,-21 22 16,0-21-16,0 21 0,21-22 15,-21 22-15,0 0 0,0 0 0,0 0 16,0 42-1,-21 21 1,21-21-16,0 1 0,0 20 16,-21-21-16,21 0 0,-21 22 0,21-22 15,-21 21-15,21-21 0,0 0 16,0 1-16,-22-1 0,22 0 0,-21-21 16,21 21-16,0-42 46,0 0-46,0 0 16,0-1-16,21 1 0,1-21 0,-1 21 16,0-22-16,0 1 0,0 0 15,0 21-15,1-22 0,20 1 0,-21 21 16,21 0-16,-20-1 0,-1 1 16,21 0-16,-21 21 0,22 0 0,-22 0 15,0 21-15,0 0 0,0 1 16,0 20-16,1-21 0,-1 0 0,-21 22 15,0-1-15,0-21 0,21 21 16,-21-20-16,0 20 0,0-21 16,0 0-16,-21 0 0,21 1 0,-21-1 15,-1 0-15,22 0 16,-21-21-16,42-21 47,1 0-47</inkml:trace>
  <inkml:trace contextRef="#ctx0" brushRef="#br0" timeOffset="53974.17">20553 1037 0,'0'0'0,"21"-21"0,0 21 0,-21-21 16,0 0-16,0 0 15,0-1-15,0 1 0,-21 0 16,0 21-16,0-21 0,-1 21 15,-20 0-15,21 0 0,0 0 0,-22 0 16,22 0-16,-21 21 0,21 0 16,-22 22-16,22-22 0,-21 21 0,21-21 15,0 22-15,-1-1 0,1 0 16,21-21-16,0 22 0,0-22 0,0 21 16,0-21-16,0 1 15,0-1-15,0 0 0,21-21 0,1 21 16,-1-21-16,0 0 0,21 0 0,-21 0 15,22 0-15,-1 0 0,-21-21 16,22 0-16,-22 21 0,21-21 0,-21-1 16,0 1-16,1 0 0,-1-21 15,0 21-15,-21-1 0,0-20 0,0 21 16,0 0-16,0 0 0,0-1 16,0 1-16,0 0 0,0 42 31,-21 0-31,0 1 15,21-1-15,-22 21 0,22-21 16,0 22-16,-21-22 0,21 21 16,-21 0-16,0 1 0,21-22 0,0 21 15,0 1-15,0 20 0,-21-21 16,21 1-16,0 20 0,0-20 0,0-1 16,0 21-16,0-20 0,0 20 0,21-20 15,-21-1-15,0 21 0,21-20 16,-21-1-16,0 0 0,0-20 0,0 20 15,0 0-15,0-21 0,0 1 16,-21-1-16,0 0 0,0 0 0,-1-21 16,-20 0-16,21 0 0,-21 0 15,20 0-15,-20 0 0,21-21 16,-21 0-16,-1 0 0,22-1 0,-21 1 16,21 0-16,-1 0 0,1 0 0,0 0 15,0-1-15,21 1 0,-21 0 16,21 0-16,0 0 0,0 0 0,0-22 15,0 22-15,21 0 0,0-21 16,0-1-16,0 22 0,22-21 0,-22-1 16,21 1-16</inkml:trace>
  <inkml:trace contextRef="#ctx0" brushRef="#br0" timeOffset="55414.3">20849 1058 0,'0'0'0,"0"-21"0,0-42 31,0 84 0,0 0-31,0 0 16,0 0-16,-21 1 0,21 20 16,0-21-16,0 0 0,0 0 0,0 22 15,0-22-15,0 0 0,0 0 16,0 0-16,21-21 0,0 0 15,-21 22-15,21-22 0,1 0 16,-1 0-16,0 0 0,0 0 16,0 0-16,0 0 0,1-22 15,-1 1-15,0 21 0,0-21 16,-21 0-16,21 0 0,0-22 0,1 22 16,-1-21-16,0 21 0,0-22 15,-21 22-15,0-21 0,21 21 0,-21 0 16,0-1-16,-21 44 47,21-1-47,0 0 0,-21 0 0,21 0 15,-21 0-15,21 22 0,0-22 16,0 0-16,0 0 0,0 0 0,0 1 16,0-1-16,0 0 0,21 0 15,0 0-15,0 0 0,0-21 16,22 0-16,-22 0 0,21 0 0,1 0 15,-1 0-15,0 0 0,1 0 16,-1 0-16,0-21 0,1 0 0,-1 21 16,0-21-16,1 0 0,-22 0 15,21-1-15,-21-20 0,0 21 0,-21 0 16,0-22-16,0 22 0,0-21 16,0 21-16,0 0 0,0-1 0,0 1 15,0 0-15,-21 0 16,-21 21-16,21 0 0,0 0 0,-1 0 15,-20 0-15,21 0 0,-21 0 16,20 21-16,-20-21 0,21 21 0,0 0 16,0 22-16,-1-22 0,1 0 15,0 0-15,21 22 0,0-22 0,0 0 16,0 0-16,0 0 0,0 0 16,0 1-16,0-1 0,21 0 15,0-21-15,1 21 0,-1-21 0,0 0 16,0 0-16,0 0 0,0 0 15,22 0-15,-22-21 0,0 0 0,0 21 16,0-21-16,22-1 16,-43 1-16,21 0 0,0 0 0,0 0 15,-21 0-15,21-1 0,-21 1 16,0 0-16,0 0 0,0 0 16,0 42 15,0 0-31,0 0 0,-21 0 15,0 1-15,21-1 0,-21 0 0,21 0 16,0 0-16,0 0 0,0 1 0,0-1 16,0 0-16,0 0 0,21 0 15,0-21-15,0 21 0,1-21 16,-1 22-16,0-22 0,21 0 16,-21 0-16,22 0 0,-22 0 0,21 0 15,-21 0-15,22-22 0,-1 1 16,-21 21-16,22-21 0,-22 0 0,21 0 15,-21 0-15,0-22 0,-21 22 16,0-21-16,22-1 0,-22 22 0,0-21 16,0 0-16,0 20 0,0-20 15,-22 21-15,1 0 0,0 0 0,0 21 16,0 0-16,-22 0 0,22 0 16,0 0-16,0 21 0,-21 0 0,20 0 15,-20 21-15,21-20 0,0 20 16,0-21-16,-1 21 0,1-20 15,21 20-15,-21-21 0,21 0 0,0 0 16,0 1-16,0-1 0,0 0 16,21-21-16,0 21 0,1-21 0,-1 0 15,0 0-15,0 0 0,0 0 16,0 0-16,1 0 0,-1 0 0,0 0 16,0 21-16,0-21 0,0 0 15,-21 21-15,22 1 0,-22-1 16,21 0-16,-21 0 0,0 0 0,0 0 15,21 22-15,-21-1 0,0 0 16,21 1-16,-21-1 0,0 0 16,0 22-16,0-1 0,21-20 15,-21 20-15,0 1 0,0-22 0,0 22 16,0-22-16,-21 21 0,0-20 0,0 20 16,0-20-16,-1-1 0,-20 21 15,21-20-15,-21-22 0,-1 21 0,1-21 16,0 1-16,20-1 0,-20 0 0,0-21 15,21 0-15,-22 0 0,22 0 16,0 0-16,0-21 16,21 0-16,0-1 0,0-20 15,0 21-15,0-21 0,0-1 16,21 1-16,0 0 0,0-1 0,0-20 16,22 20-16,-1-20 0,-21-1 15,43 1-15,-22-22 0</inkml:trace>
  <inkml:trace contextRef="#ctx0" brushRef="#br0" timeOffset="55818.07">22839 1101 0,'-21'0'16,"42"0"15,0 0-31,-21-21 16,21-1-16,0 22 0,0-21 0,1 21 15,-1-21-15,0 0 0,0 0 0,-21 0 16,0-1-16,0 1 16,0 0-16,0 0 0,0 0 15,-21 21-15,0 0 16,0 0-16,-22 21 15,22 0-15,0 0 0,0 0 16,0 22-16,-1-1 0,-20-21 0,42 22 16,-21-22-16,0 21 0,21-21 15,0 0-15,0 22 0,0-22 0,0 0 16,0 0-16,21-21 16,0 21-16,0-21 0,0 0 15,22 0-15,-22 0 0,21 0 16,1-21-16,-1 0 0,0 0 0,1 0 15,-1 0-15</inkml:trace>
  <inkml:trace contextRef="#ctx0" brushRef="#br0" timeOffset="56394.74">23495 487 0,'0'0'0,"-21"0"0,-64 0 31,64 0-31,42 0 31,0 0-15,22 0-16,-22 0 0,0-21 16,21 21-16,1 0 0,-22 0 15,21-21-15,0-1 0,-20 22 0,20-21 16,0 21-16,1 0 0,-22 0 15,0-21-15,21 21 0,-21 0 0,1 0 16,-1 0 0,-21 21-1,0 0 1,0 1-16,0-1 0,0 0 16,0 0-16,0 21 0,0-20 15,0 20-15,0 0 0,0 1 0,0-1 16,-21 0-16,21 22 0,-22-22 15,22 22-15,0-1 0,0-21 16,0 22-16,0-22 0,0 22 16,0-22-16,-21 0 0,21 1 0,0-1 15,-21 0-15,21 1 0,-21-1 16,21 0-16,-21 1 0,21-22 0,-21 0 16,-1 21-16,22-20 0,-21-1 0,0 0 15,0-21-15,0 21 0,0 0 16,-1-21-16,1 0 0,0 0 0,0 21 15,-21-21-15,20 0 0,1 0 16,0 0-16,0 0 0,0 0 0,0 0 16,-1 0-16,1 0 15,0-21 1,0 21-16,21-21 16,-21 21-16</inkml:trace>
  <inkml:trace contextRef="#ctx0" brushRef="#br0" timeOffset="107982.03">1714 2646 0,'0'0'0,"0"-21"0,0 0 16,0-1-16,-21 1 15,21 0-15,-21 0 16,0 0-16,0 0 0,0-1 0,-1 22 15,1 0 1,21 22 0,0-1-16,0 0 0,0 21 0,0 1 15,0 20-15,0-21 0,0 22 16,0-1-16,0 1 0,0-1 0,0 1 16,0-1-16,0 1 0,-21 21 15,21-22-15,-21 1 0,0-1 16,0 1-16,-1-22 0,1 21 15,0-20-15,21-22 0,-21 21 16,21-21-16,-21 1 0,21-1 16,-21-21-16,-1-21 15,1 21-15,21-22 16,0 1-16,-21-21 0,0 21 16,0-22-16,21 1 0,-21 0 15,-1-22-15,22 22 0,0 0 0,-21-22 16,21 22-16,-21-1 0,21 22 15,0 0-15,0 0 0,0 0 16,21 21-16,0 0 16,1 21-16,-1 0 15,21 0-15,-21 0 0,22 22 0,-22-22 16,21 21-16,-21 1 0,0-22 16,22 21-16,-22-21 0,0 0 15,0 22-15,0-22 0,1 0 0,-1 0 16,0-21-16,0 21 0,0 1 15,0-22-15,1 0 0,-1 0 0,0 0 16,0 0-16,0 0 16,0 0-16,1 0 0</inkml:trace>
  <inkml:trace contextRef="#ctx0" brushRef="#br0" timeOffset="108946.49">2265 3239 0,'0'0'0,"0"-22"0,21-62 32,-21 63-32,0-1 0,-21 1 15,0 21-15,-1 0 0,1 0 16,0 0-16,0 0 0,0 0 16,0 0-16,-1 21 0,1 1 15,0 20-15,21-21 0,-21 21 16,21 1-16,-21-1 0,0 0 0,21 1 15,0-1-15,0 0 16,0-20-16,0 20 0,0-21 0,0 0 16,0 0-16,0 1 0,21-22 15,0 0-15,0 0 0,0 0 0,0 0 16,1 0-16,-1 0 0,21-22 16,-21 1-16,0 0 0,1 0 0,-1-21 15,0 20-15,0-20 0,0 21 16,-21-21-16,0-1 0,0 1 0,0 21 15,0-22-15,0 22 0,0-21 16,0 21-16,0 0 0,-21 21 31,21 21-15,0 0-16,0 21 0,0-21 16,0 1-16,0 20 0,0 0 0,0-21 15,0 22-15,0-22 0,0 0 16,21 0-16,0 0 0,1 1 0,-22-1 15,21-21-15,21 0 0,-21 0 16,0 0-16,22 0 0,-22 0 0,21 0 16,-21 0-16,22-21 0,-1-1 15,-21-20-15,0 21 0,22 0 0,-43 0 16,21-22-16,-21 22 0,21-21 16,-21 21-16,0-22 0,0 22 0,0 0 15,0 0-15,0 0 16,0-1-16,-21 22 0,0 22 31,21-1-31,0 0 16,0 0-16,0 21 0,0-20 15,0 20-15,-21-21 0,21 0 0,0 22 16,0-22-16,0 0 0,0 0 16,0 0-16,0 0 0,0 1 0,0-1 15,0-42 16,0-1-15,0 1-16,0 0 0,0 0 16,0 0-16,0 0 0,0-22 15,0 22-15,0 0 0,0-21 0,0 20 16,0 1-16,0 0 0,21 0 16,0 0-16,0 0 0,0 21 0,22 0 15,-22-22-15,0 22 0,21 0 16,-21 0-16,22 0 0,-22 22 0,0-22 15,0 21-15,22 0 0,-22 0 16,-21 0-16,21 22 0,-21-22 16,21 0-16,-21 0 0,0 0 0,0 22 15,0-22-15,0 0 0,0 0 0,0 0 16,-21 0 0,0-21-16,0 0 31,21-21-16</inkml:trace>
  <inkml:trace contextRef="#ctx0" brushRef="#br0" timeOffset="109918.14">3725 3408 0,'85'-64'32,"-64"43"-32,-21 0 15,0 0-15,0 0 0,0 0 0,0-1 16,0 1-16,0 0 0,0 0 16,0 0-16,0 0 0,-21-1 0,0 22 15,-22-21-15,22 21 0,-21 0 16,21 0-16,-22 0 0,1 0 0,21 0 15,-21 0-15,-1 21 0,22 1 16,-21-1-16,21 0 0,-1 21 0,1 1 16,0-22-16,0 21 0,21 0 15,0 1-15,0-1 0,0-21 0,0 22 16,0-22-16,0 0 16,21 0-16,0 0 0,0-21 0,22 0 15,-22 0-15,21 0 0,1 0 16,-1 0-16,-21 0 0,21 0 0,1-21 15,-1 0-15,-21 0 0,22 0 16,-22-1-16,0 1 0,0 0 0,0-21 16,0 21-16,-21-1 0,22 1 15,-22-21-15,0 21 0,0 0 0,0-1 16,0 1-16,0 0 0,0 42 47,0 0-47,0 22 15,0-22-15,0 0 0,0 21 0,0 1 16,0-1-16,0 0 0,0 1 16,21-22-16,-21 42 0,21-20 0,-21-1 15,0 0-15,21 1 0,0 20 0,-21-20 16,0 20-16,21 1 0,1-1 16,-22 1-16,0-1 0,0 1 0,0-1 15,21 1-15,-21-1 0,0 1 16,0-1-16,0 1 0,0-1 15,0 1-15,0-1 0,0 1 0,0-22 16,0 21-16,0-20 0,0-1 0,-21 0 16,-1-20-16,22 20 0,-21-21 15,0 0-15,0-21 0,0 21 0,0-21 16,-22 0-16,22 0 0,-21 0 16,-1-21-16,1 0 0,0 0 0,-22-21 15,22-1-15,0 1 0,20-22 16,-20 22-16,0-21 0,21-1 0,-1 1 15,1-22-15,21 21 0,0 1 16,0-1-16,0 1 0,0 21 0,0-22 16,0 1-16,0 20 0,21 1 15,1-22-15,-1 22 0,-21 0 16,21-1-16,0 22 0,0-21 0,0 0 16,1-1-16,-1 22 0,21-21 15,-21-1-15,0 22 0,22-21 0</inkml:trace>
  <inkml:trace contextRef="#ctx0" brushRef="#br0" timeOffset="111629.79">4000 3260 0,'0'-43'16,"0"22"-1,0 42 16,0 1-31,0 20 16,0-21-16,0 0 0,0 22 16,0-22-16,0 21 0,0-21 0,0 0 15,22 22-15,-22-22 0,21 0 16,-21 0-16,21 0 0,-21 1 16,0-1-16,21-21 0,0 0 0,0 0 15,1 0 1,-1 0-16,-21-21 0,21 21 0,0-22 15,-21 1-15,21 0 16,0-21-16,-21 21 0,0-1 0,22-20 16,-22 21-16,21-21 0,-21-1 15,0 22-15,0 0 0,0 0 0,21 0 16,-21-1-16,0 1 0,0 0 16,0 42 15,0 0-31,0 1 0,0-1 15,0 0-15,0 21 0,0-21 0,0 22 16,21-22-16,-21 21 0,0-21 16,21 22-16,0-22 0,-21 0 0,22 0 15,-1 0-15,0 1 16,21-1-16,-21 0 0,22-21 0,-22 0 16,21 0-16,1 0 0,-1 0 15,0 0-15,1 0 0,-1 0 0,0 0 16,-21-21-16,22 0 0,-22-1 0,21 1 15,-21 0-15,1-21 0,-1 21 16,-21-22-16,0 22 0,0-21 0,0-1 16,0 22-16,0-21 0,0 0 15,0 20-15,0 1 0,-21 0 0,21 0 16,-22 0-16,1 21 0,0 0 0,0-21 16,0 21-16,0 0 15,-1 0-15,1 21 0,0-21 16,0 21-16,0 0 0,21 0 15,-21 22-15,-1-22 0,1 21 0,21 0 16,-21-20-16,21 20 0,0 0 16,0-21-16,0 22 0,0-22 0,0 0 15,0 21-15,21-20 0,0-22 0,1 21 16,-1 0-16,0-21 0,0 0 16,0 0-16,0 0 0,1 0 0,-1 0 15,0 0-15,0-21 0,0 0 16,22-1-16,-22 1 0,0 0 15,0 0-15,0 0 0,-21-22 0,21 22 16,-21-21-16,22 21 0,-22 0 16,0-22-16,0 22 0,0 0 0,0 0 15,0 0-15,0-1 16,0 44 0,-22-1-16,22 21 15,0-21-15,0 0 16,0 1-16,0 20 0,0-21 0,0 21 15,0-20-15,0-1 0,0 0 16,22 0-16,-22 0 0,21 0 0,0 1 16,0-1-16,0-21 0,22 0 15,-22 21-15,21-21 0,0 0 16,1 0-16,-1 0 0,0 0 0,1-21 16,-1 0-16,0-1 0,1 1 15,-1 0-15,0 0 0,1 0 0,-22 0 16,21-22-16,-42 22 0,21-21 0,-21 21 15,0-22-15,0 22 0,0-21 16,0 21-16,0-1 0,-21 1 0,0 0 16,0 21-16,0 0 0,0-21 15,-22 21-15,22 0 0,0 0 0,0 0 16,-22 21-16,22 0 0,0-21 0,0 21 16,0 1-16,0-1 0,-1 0 15,22 21-15,0-21 0,0 1 0,0-1 16,0 0-16,0 0 15,0 0-15,0 0 0,22-21 16,-1 0-16,0 0 0,0 0 0,0 0 16,0 0-16,1 0 0,-1 0 15,21-21-15,-21 21 0,0-21 0,1 21 16,-1-21-16,0 0 0,0 21 16,-21-21-16,0-1 0,21 22 0,-21-21 15,21 21-15,-21-21 0,0 0 16,0 0-16,0 42 47,0 0-32,0 0-15,-21 0 0,21 1 0,0 20 16,0-21-16,0 21 0,0 1 16,0-1-16,0 0 0,0 1 0,0-1 15,-21 0-15,21 1 0,0-1 16,0 22-16,0-1 0,0-21 0,0 22 15,0-1-15,21 1 0,0-1 0,-21 22 16,22-21-16,-22-1 0,0 1 16,21 20-16,-21-20 0,21 20 0,-21-20 15,0-1-15,0 22 0,0-21 16,0-1-16,0 1 0,0-1 0,-21 1 16,21-22-16,-21 0 0,21 1 15,-22-1-15,1-21 0,21 0 0,-21 0 16,0 1-16,0-22 0,0 0 0,-1 0 15,1-22-15,21 1 0,-21 0 16,0 0-16,0-21 0,0 20 0,-1-41 16,1 21-16,21-22 0,-21 1 0,21-1 15,-21-21-15,21 22 0,0-22 16,0 1-16,0-1 0,0 21 0,0-20 16,0-1-16,0 0 0,0 22 15,21-22-15,-21 22 0,21-1 16,0 1-16,-21-1 0,22 22 0,-1-22 15,0 22-15,0 0 0,0-1 16,0 22-16,1-21 0,20 0 0,-21-1 16,0 22-16,0-21 0,1 21 15,-1-1-15,0 1 0,0-21 0,-21 21 16,21 0-16</inkml:trace>
  <inkml:trace contextRef="#ctx0" brushRef="#br0" timeOffset="111998.58">6117 3302 0,'21'-21'63,"0"0"-63,1 21 15,-22-21-15,21 21 0,0-22 16,-21 1-16,21 21 0,-21-21 0,21 0 15,-21 0-15,0 0 16,0-1-16,-21 22 16,0 0-16,0 0 15,0 0-15,-1 22 16,1-1-16,0 0 0,0 21 0,21 1 16,0-22-16,-21 21 0,21 0 15,0 1-15,0-1 0,0-21 0,0 22 16,21-22-16,-21 21 0,21-21 0,0 0 15,0-21-15,1 22 0,-1-22 16,21 0-16,0 0 0,-20 0 0,20 0 16,0 0-16,-21-22 0,22 1 15,-1 21-15,-21-21 0,22 0 0</inkml:trace>
  <inkml:trace contextRef="#ctx0" brushRef="#br0" timeOffset="112694.5">7980 3027 0,'-21'0'16,"42"0"-16,-42-21 0,-1 0 0,22-1 16,-21 1-16,21 0 0,0 0 0,0 0 15,0 0-15,-21-1 0,21-20 16,0 21-16,0 0 0,-21 0 0,21-1 15,0 1-15,0 0 16,0 42 0,0 0-16,0 22 15,0-22-15,0 21 16,0 1-16,0-1 0,0 0 0,0 1 16,0 20-16,0-21 0,0 22 15,-21-22-15,21 22 0,-21-22 0,21 22 16,0-22-16,0 0 0,0 1 0,0-1 15,0-21-15,0 21 0,0-20 16,0-1-16,21 0 0,0-21 0,0 0 16,0 0-16,0 0 0,1 0 15,-1 0-15,0 0 0,0-21 0,21 0 16,-20-1-16,-1 1 0,21-21 0,-21 21 16,0-22-16,1 1 0,-1-21 15,0 20-15,0-20 0,-21-1 16,0 22-16,0 0 0,0-22 0,0 22 15,0-1-15,0 1 0,0 21 16,0-21-16,0 20 0,0 1 16,0 0-16,0 42 31,-21-21-31,21 21 0,0 1 16,0-1-16,0 0 0,0 0 15,0 0-15,0 0 0,0 1 16,0-1-16,21 0 15,0 0-15</inkml:trace>
  <inkml:trace contextRef="#ctx0" brushRef="#br0" timeOffset="113134.25">8509 3239 0,'0'0'15,"21"0"-15,0 0 0,0 0 0,1-22 16,-1 1-16,0 0 15,0 21-15,0-21 0,-21 0 0,21 0 16,-21-1-16,-21 22 31,0 0-31,0 0 0,-21 0 0,20 0 16,1 22-16,0-1 16,0 0-16,0 0 0,21 0 0,0 22 15,0-22-15,0 0 0,0 0 16,0 0-16,0 0 0,0 1 0,0-1 15,21 0-15,21 0 0,-21-21 0,1 21 16,-1 0-16,21 1 0,-21-22 16,0 21-16,22-21 0,-22 21 0,0 0 15,0-21-15,-21 21 0,0 0 16,0 1 0,-21-22-16,0 21 0,0-21 15,-22 0-15,1 0 0,21 21 16,-21-21-16,-1 0 0,22 0 0,-21 0 15,21 0-15,-1 0 0,1 0 0,0 0 16,21-21 0,0 0-16,21-1 15,0 1-15,1 21 16,20-21-16,-21 0 0</inkml:trace>
  <inkml:trace contextRef="#ctx0" brushRef="#br0" timeOffset="113486.08">9102 3429 0,'21'0'16,"0"0"-16,0-21 16,0 0-16,0 0 15,1-1-15,-1 1 0,-21 0 16,21 21-16,0-21 0,-21 0 0,0 0 15,21-1-15,-21 1 0,0 0 16,0 0-16,-21 21 16,0 21-1,0 0-15,0 0 16,-1 1-16,1-1 0,0 21 0,0-21 16,0 22-16,21-22 0,-21 21 15,21-21-15,0 22 0,0-22 0,0 0 16,0 0-16,0 0 0,0 0 0,21-21 15,0 22-15,0-22 0,0 0 16,0 0-16,22 0 0,-22 0 0,0 0 16,21 0-16,-20 0 0,20 0 0,-21-22 15</inkml:trace>
  <inkml:trace contextRef="#ctx0" brushRef="#br0" timeOffset="114003.11">9948 3302 0,'0'0'0,"0"-21"15,0 0-15,0 0 16,-21 21-16,0-22 0,0 22 16,0 0-16,-1 0 0,1 0 0,0 0 15,0 0-15,0 0 0,-22 22 0,22-1 16,0 0-16,0 0 0,0 0 16,0 0-16,-1 22 0,1-22 15,0 0-15,0 21 0,21-20 0,0-1 16,0 21-16,0-21 0,0 0 0,0 1 15,0-1-15,21 0 16,0-21-16,22 0 0,-22 0 16,0 0-16,0 0 0,21 0 0,-20 0 15,20-21-15,-21 0 0,0 21 0,0-22 16,22-20-16,-22 21 0,0-21 16,0 20-16,0-20 0,1-21 0,-1 20 15,-21-20-15,0 20 0,21-20 16,-21 21-16,21-22 0,-21 1 0,0 20 15,0 1-15,0-22 0,0 22 0,0 21 16,0-21-16,0 20 0,0 1 16,-21 42 15,21 1-31,0 20 0,-21-21 0,21 21 16,0 22-16,0-22 0,0 1 0,0 20 15,0 1-15,0-22 0,0 21 16,0-20-16,0 20 0,21-20 0,0-1 15,0 0-15,-21 1 0,21-1 16,1-21-16,-1 0 0,0 0 0,0 1 16,21-22-16,-20 0 0,-1 0 0,0 0 15,0 0-15,0 0 0,22-22 16</inkml:trace>
  <inkml:trace contextRef="#ctx0" brushRef="#br0" timeOffset="114716.38">11620 2942 0,'0'0'0,"0"-21"0,0 0 16,0 0-16,0 0 0,0-1 16,0 1-16,0 0 0,0 0 15,0 0-15,0 0 0,0-1 0,0 44 31,0-1-15,22 21-16,-1 0 0,0 1 0,-21-1 16,0 0-16,0 1 0,21-1 15,-21 22-15,0-1 0,0-21 0,0 22 16,0-22-16,0 22 0,0-22 16,0 0-16,-21 1 0,21-1 15,0 0-15,0-20 0,-21-1 0,21 0 16,-21 0-16,21 0 0,0-42 31,0 0-15,0 0-16,0 0 0,0-1 15,0-20-15,0 21 0,0-21 0,21-1 16,-21 22-16,21-21 0,0-1 0,21 22 16,-20-21-16,20 21 15,-21 0-15,21-1 0,1 1 0,-1 0 16,0 21-16,1 0 0,-1 0 0,0 0 15,1 21-15,-22-21 0,0 21 16,0 1-16,0 20 0,-21-21 0,0 0 16,0 0-16,0 22 0,-21-22 15,0 21-15,-21-21 0,21 1 0,-22-1 16,1 0-16,0 0 0,20 0 16,-20 0-16,21 1 0,-21-22 0,20 21 15,1-21-15,0 0 0,42-21 47,22-1-47,-22 22 0,0-21 0</inkml:trace>
  <inkml:trace contextRef="#ctx0" brushRef="#br0" timeOffset="115426.28">12594 3175 0,'0'42'16,"-21"-20"-16,0-1 16,21 0-16,-21 21 15,21-21-15,-22 1 0,22 20 0,0-21 16,0 0-16,0 0 0,0 22 16,0-22-16,0 0 0,0 0 15,22 0-15,-1-21 0,21 0 0,-21 0 16,0 0-16,22 0 0,-22 0 15,21 0-15,-21-21 0,22 0 0,-22 21 16,21-21-16,-21 0 0,22-43 16,-22 43-16,0-21 0,-21 21 15,21-22-15,-21 22 0,0-21 0,0 21 16,0-22-16,0 22 0,0 0 0,0 0 16,0 0-16,0 42 31,0 0-16,0 0-15,0 0 0,0 0 16,0 22-16,0-1 0,0 0 0,0 1 16,0-1-16,0 0 0,0 1 15,0 20-15,0-20 0,0 20 0,0 1 16,0-1-16,0 1 0,0-1 0,0 1 16,0 20-16,0-20 0,0 20 15,0 1-15,0-21 0,0 20 0,0-20 16,0 20-16,0 1 0,0-21 15,0 20-15,0-20 0,0-1 0,0 22 0,0-43 16,0 22-16,0-22 16,0 0-16,0 1 0,0-22 0,0 0 15,0 0-15,-21-21 16,0-21-16,0 0 0,0 0 16,-22 0-16,22-22 0,-21 1 0,21-22 15,-1 22-15,1-21 0,0-1 0,0 1 16,0-1-16,21 1 0,0-1 15,-21 1-15,21-1 0,0 1 0,0-1 16,0 1-16,0-1 0,21 1 16,0-1-16,0 1 0,0-1 15,-21 22-15,21-22 0,1 22 0,-1-22 16,0 22-16,0 0 0,0 21 16,22-22-16,-22 22 0,0-21 0,0 21 15,0-1-15,0 1 0,1-21 0,-1 21 16,0 0-16</inkml:trace>
  <inkml:trace contextRef="#ctx0" brushRef="#br0" timeOffset="116342.36">15113 2688 0,'0'0'0,"0"-21"0,0 0 16,0 0-16,0-85 31,0 85-31,0 42 31,0 0-31,0 21 0,0 1 16,0-1-16,0 22 0,-21-22 16,21 21-16,-21 1 0,21-1 15,-22 1-15,1-1 0,21 1 0,-21-1 16,0-20-16,0 20 0,0-20 16,21-1-16,0 0 0,-22 1 0,22-22 15,-21 0-15,21 0 0,21-42 31,1 0-15,-1-22-16,0 22 0,0-21 16,0-22-16,0 22 0,22 0 0,-22-22 15,21 1-15,-21 20 0,22 1 0,-22-21 16,21 41-16,-21-20 16,1 21-16,-1 0 0,-21 0 0,21 21 15,-21 21-15,0 0 16,0 0-16,0 21 0,0-20 15,0 20-15,0 0 0,0 1 0,0-1 16,0 21-16,0-20 0,21-1 16,-21 0-16,0-20 0,0 20 0,21-21 15,0 21-15,1-20 0,-22-1 0,21-21 16,0 21-16,21-21 0,-21 0 16,1 0-16,20 0 0,-21 0 0,0-21 15,22 0-15,-22-1 0,0 1 16,0-21-16,0 0 0,22-1 15,-22 1-15,-21 0 0,21-22 0,0 22 0,-21-22 16,0 1-16,0-1 16,0 22-16,0-22 0,0 22 0,0 0 15,0-1-15,0 1 0,-21 0 16,0 21-16,21-1 0,-21 1 16,-1 21-16,22 21 15,-21-21-15,21 22 16,0-1-16,0 0 0,0 0 0,0 0 15,0 0-15,0 1 0,0-1 16,0 0-16,21 0 0,1 21 16</inkml:trace>
  <inkml:trace contextRef="#ctx0" brushRef="#br0" timeOffset="116674.61">16087 3260 0,'0'0'0,"21"0"0,85-21 32,-64 21-32,-21-22 0,0 1 15,0 0-15,1 0 0,-1 21 0,0-21 16,0 0-16,-21-1 0,0 1 0,0 0 16,-21 21-1,0 0 1,-22 0-16,22 21 0,0 0 0,0 1 15,0-1-15,-22 0 0,22 0 16,0 21-16,21-20 0,0 20 0,-21-21 16,21 21-16,0-20 0,0-1 15,0 0-15,21 0 0,-21 0 0,21-21 16,0 21-16,1-21 0,20 0 0,-21 0 16,21 0-16,-20 0 0,20 0 15,0 0-15,1-21 0,-22 21 0,21-21 16</inkml:trace>
  <inkml:trace contextRef="#ctx0" brushRef="#br0" timeOffset="117186.33">16997 2582 0,'-85'-63'15,"170"126"-15,-191-126 16,85 84-16,21 0 15,0 22-15,0-22 0,0 21 0,0 0 16,0 1-16,0 20 0,0-20 16,0-1-16,0 0 0,0 22 0,0-22 15,0 0-15,0 1 0,-21 20 0,21-20 16,0-1-16,-22-21 16,22 21-16,0 1 0,0-22 0,0 0 15,0 0-15,-21 0 0,21 1 0,0-1 16,-21-21-1,21-21 1,0-1-16,0 1 16,0 0-16,21 0 0,0-21 0,1 20 15,-1-20-15,0 21 0,0-21 16,0 20-16,0-20 0,22 21 0,-22 0 16,21 0-16,-21 21 0,1-22 0,20 22 15,-21 0-15,0 0 0,0 0 16,1 0-16,-1 22 0,0-22 15,0 21-15,-21 0 0,0 21 0,0-21 16,0 1-16,0-1 0,0 0 16,-42 0-16,21 21 0,-1-20 0,-20-1 15,21 0-15,-21 0 0,-1-21 0,22 21 16,-21 0-16,21-21 0,-22 22 16,22-22-16,0 0 0,0 0 0,0 0 15,-1 0 1,22-22-16,0 1 15</inkml:trace>
  <inkml:trace contextRef="#ctx0" brushRef="#br0" timeOffset="117678.7">18563 2815 0,'0'0'0,"0"-21"0,0 0 0,0-21 16,0 20-16,0 1 0,0 0 0,0-21 15,0 21-15,21-1 0,-21 1 16,0 42 0,0 1-16,0 20 15,0 0-15,0 1 0,0 20 16,0-21-16,0 22 0,0-1 15,0 1-15,0-1 0,0-20 0,0 20 16,0-20-16,-21 20 0,0-21 16,0 1-16,21-22 0,0 21 0,-21-21 15,21 1-15,0-1 0,0 0 16,-22-21-16,22-21 16,0 0-1,0-1 1,0-20-16,0 21 0</inkml:trace>
  <inkml:trace contextRef="#ctx0" brushRef="#br0" timeOffset="118030.5">18203 2836 0,'0'0'0,"-42"-21"0,21 0 16,-22 0-16,22 0 0,0 0 0,0-1 16,0 1-16,0 0 0,21 0 0,0 0 15,0 0-15,0-1 16,21 1-16,21 0 0,0 21 0,1-21 15,20 0-15,-20 21 0,41 0 16,-20 0-16,-1 0 0,1 0 0,20 21 16,-20 0-16,-1 21 0,1 1 15,-1-1-15,1 0 0,-1 22 16,-20-22-16,-1 22 0,-21-1 16,0 1-16,-21-22 0,0 22 0,0-1 15,-21-21-15,-21 22 0,0-22 16,-1 1-16,-20-1 0,20 0 0,-20 1 15,-1-22-15,22 0 0,-21 0 0,20 0 16,1 0-16,0-21 0,20 0 16,1 0-16,0 0 0,0 0 15,21-21-15,0 0 0,0 0 16,21 0-16,0 0 0,22-22 16,-22 22-16,21 0 0,-21 0 0</inkml:trace>
  <inkml:trace contextRef="#ctx0" brushRef="#br0" timeOffset="118382.37">19219 3302 0,'0'0'16,"21"0"-16,1 0 0,-1 0 0,0 0 15,21-21-15,-21 0 0,22 21 0,-22-21 16,21-1-16,-21 1 0,1 0 15,-1 0-15,-21 0 0,0 0 0,0-1 16,0 1-16,-21 21 16,-22 0-16,22 0 0,0 0 15,-21 0-15,20 0 0,-20 0 0,21 21 16,-21 1-16,20 20 0,1-21 16,21 0-16,0 22 0,0-1 0,0-21 15,0 21-15,0-20 0,0-1 0,0 21 16,0-21-16,21 0 0,1 1 15,20-22-15,-21 21 0,21-21 0,-20 0 16,20 0-16,0 0 0,1 0 16,-1 0-16,0 0 0,1 0 15,-1 0-15,0-21 0,-21 21 0,22-22 0,-22 1 16</inkml:trace>
  <inkml:trace contextRef="#ctx0" brushRef="#br0" timeOffset="118706.19">19897 3133 0,'0'0'0,"0"-21"0,0-22 31,21 43-31,0 0 16,-21 21-16,21 1 0,-21 20 15,0-21-15,0 21 0,21-20 16,-21 20-16,21-21 0,-21 21 16,0 1-16,0-22 0,0 0 0,0 0 15,0 0-15,0 1 0,0-1 16,22-21-1,-1 0-15,-21-21 16,0-1-16,0 1 16,21 0-16,-21 0 0,21 0 0,-21-22 15,0 1-15,0 21 0,21-21 16,0-1-16,-21 1 0,22 21 0,-22 0 16,21-22-16,0 22 0,0 0 15,0 21-15,0 0 16,1 0-16,-22 21 15,21-21-15,0 21 16,-21 0-16</inkml:trace>
  <inkml:trace contextRef="#ctx0" brushRef="#br0" timeOffset="119026.38">20447 3387 0,'0'0'0,"63"21"31,-41-21-31,-1 0 0,0-21 0,0 0 15,0 21-15,0-22 0,1 1 16,-22 0-16,21 0 0,0 0 16,-21-22-16,21 22 0,-21 0 0,0 0 0,0-21 15,0 20-15,0 1 0,-21 0 16,0 21-16,0 0 0,-1 0 16,1 0-16,0 0 0,0 0 15,-21 21-15,20 0 0,1 1 0,0 20 16,0-21-16,21 21 0,0 1 0,-21-22 15,21 21-15,0 1 0,0-22 16,0 21-16,0-21 0,0 0 0,21 1 16,-21-1-16,42 0 0,-21-21 15,1 0-15,20 21 0,0-21 0,-21 0 16,22 0-16,-1-21 0,0 21 0,22-21 16,-22 0-16</inkml:trace>
  <inkml:trace contextRef="#ctx0" brushRef="#br0" timeOffset="119302.28">21336 2350 0,'0'0'0,"-21"-85"16,21 64-16,-21 21 0,-1 0 16,1 0-16,0 21 15,0 21-15,21 1 0,-21-1 0,0 21 16,-1 1-16,1 21 0,21-22 15,0 22-15,0-22 0,-21 22 16,21-22-16,0 1 0,0-1 0,-21 1 16,21-1-16,0-20 0,0 20 15,0-20-15,0-1 0,0-21 0,0 21 16,0-20-16,0-1 0,0 0 16,21-21-16,0 0 0,0 0 15,1-21-15,-1 0 0,21-1 16,-21 1-16</inkml:trace>
  <inkml:trace contextRef="#ctx0" brushRef="#br0" timeOffset="119638.08">21463 3090 0,'0'0'0,"0"-21"31,0 42-31,-21 1 16,0-1-16,21 0 15,0 0-15,-22 21 0,1-20 0,21 20 0,-21-21 16,21 21-16,0-20 0,0-1 15,0 0-15,0 21 0,0-21 16,0 1-16,21-1 0,0-21 0,22 0 16,-22 0-16,0 0 0,21 0 15,-20 0-15,20-21 0,-21 21 0,21-22 16,-20 1-16,-1 0 0,0 0 16,0-21-16,0 20 0,-21-20 15,0 0-15,0 21 0,0-22 0,0 22 16,0 0-16,-21 0 0,0 0 15,0-1-15,0 22 0,-1 0 0,1 0 16,0 0-16,0 0 0,0 0 0,0 0 16,-1 22-16,1-22 0,21 21 15,0 0-15,0 0 16,21-21-16,22 0 0,-22 0 0</inkml:trace>
  <inkml:trace contextRef="#ctx0" brushRef="#br0" timeOffset="119969.89">22225 3027 0,'-21'0'0,"-43"-21"32,64 42-32,0 0 15,-21 0-15,21 0 0,-21 22 16,21-1-16,0-21 0,0 43 0,0-22 15,0 0-15,0 22 0,0-1 16,0 1-16,0-1 0,0 1 0,0-1 16,0 1-16,-21-1 0,21 22 15,0-21-15,0 20 0,0-20 16,-21 20-16,21-20 0,0-1 0,0 1 16,0-22-16,0 1 0,0-1 0,0 0 15,0-21-15,0 22 0,0-22 16,0 0-16,0-42 15,0 0 1,0 0-16,0-1 0,21-20 16</inkml:trace>
  <inkml:trace contextRef="#ctx0" brushRef="#br0" timeOffset="120263.73">22077 3302 0,'0'0'0,"0"-42"0,-21-64 32,21 85-32,21 0 0,0 21 0,21-22 15,-21 22-15,22 0 0,-22 0 0,21 0 16,1 0-16,-1 0 0,0 22 16,-21-1-16,22 0 0,-22 21 0,-21-21 15,0 22-15,0-22 0,0 21 16,0-21-16,-21 22 0,0-22 0,-22 0 15,22 0-15,-21 0 0,-1 1 16,22-1-16,-21 0 0,21-21 16,0 0-16,-1 21 0,1-21 0,21-21 31,21 21-31,1-21 0</inkml:trace>
  <inkml:trace contextRef="#ctx0" brushRef="#br0" timeOffset="120586.54">22733 3281 0,'0'0'0,"21"0"0,0-21 0,0 0 16,1 21-16,-1-22 0,0 1 16,0 0-16,0 21 0,0-21 0,-21 0 15,22 0-15,-22-1 0,0 1 16,0 0-16,-22 21 15,1 0-15,0 0 16,-21 0-16,42 21 16,-21 0-16,-1 1 0,1-1 0,0 21 15,21-21-15,-21 0 0,21 22 16,0-22-16,0 0 0,0 0 0,0 0 16,0 1-16,21-1 0,0-21 15,0 21-15,1-21 0,-1 0 16,0 0-16,0 0 0,21 0 0,-20 0 15,20 0-15,-21 0 0,21 0 16,-20-21-16,-1 21 0</inkml:trace>
  <inkml:trace contextRef="#ctx0" brushRef="#br0" timeOffset="120918.45">23241 3196 0,'0'0'0,"0"-21"0,0 0 0,0 0 16,0 0-16,0-1 15,0 1-15,0 0 0,21 21 16,0 0-16,0 0 15,1 0-15,-1 0 16,0 0-16,0 0 0,0 21 16,0 0-16,1 1 0,-1 20 15,-21-21-15,21 0 0,0 22 0,0-22 16,-21 21-16,0-21 0,0 0 16,0 22-16,0-22 0,0 0 15,0 0-15,-21-21 16,0 0-16,0 0 0,21-21 15,-21 21-15,21-21 16,0 0-16,0 0 16,0-1-16,0 1 0,0 0 0,0 0 15,0-21-15,21 20 0,-21 1 0,21-21 16,0 21-16,0 0 16,0-1-16,22 1 0,-22-21 0,21 21 15,1 0-15,-1-1 0,0 1 0</inkml:trace>
  <inkml:trace contextRef="#ctx0" brushRef="#br0" timeOffset="121228.33">25082 2244 0,'0'0'0,"0"-21"0,0-22 16,0 64-1,0 22 1,-21-22-16,0 21 0,0 1 16,0-1-16,-22 21 0,22-20 0,0 41 15,-21-20-15,-1-1 0,1 22 16,0-21-16,-1 20 0,1 1 0,-21-22 16,20 22-16,1 0 0,0-1 15,-22 1-15,22-21 0,21-1 0,-22 1 16,1-1-16,21 1 0,0-22 0,-1 0 15,1 1-15,0-1 16,21-21-16,-21 0 0,21 0 0,0 1 16,0-1-16</inkml:trace>
  <inkml:trace contextRef="#ctx0" brushRef="#br0" timeOffset="122742.42">1799 5376 0,'0'0'0,"21"-63"16,-21 42-16,0 0 15,0-1-15,0 1 0,0 0 16,0 0-16,0 0 0,21 42 31,-21 0-15,0 21-16,0 1 0,0-1 15,0 0-15,22 1 0,-22-1 16,0 22-16,0-1 0,0-21 16,0 22-16,0-1 0,0-20 0,0 20 15,0-20-15,0-1 0,0 0 16,0-21-16,0 22 0,0-22 0,0 0 16,0 0-16,0-42 46,0 0-46,21 0 0,-21 0 0,0-22 16,21 22-16,0-21 0,-21-1 16,21 22-16,0-21 0,-21 0 0,22-1 15,-22 1-15,21 21 16,-21-22-16,0 22 0,21 0 0,-21 0 16,21 21-16,-21 21 15,21 0 1,-21 0-16,0 22 0,21-22 15,-21 21-15,22-21 0,-1 22 0,-21-1 16,21 0-16,0-20 0,0 20 16,0 0-16,1-21 0,-1 22 0,0-22 15,0 0-15,0 0 0,0 0 16,1-21-16,20 0 0,-21 0 0,21 0 16,1 0-16,-22 0 0,21-21 15,1 21-15,-1-21 0,-21 0 16,21-21-16,-20 20 0,20-20 0,-21 0 15,0-1-15,0 1 0,1 0 16,-22-22-16,21 1 0,-21 20 0,0-20 16,0-1-16,0 22 0,0-21 15,-21 20-15,-1 1 0,1 0 0,0 20 16,0 1-16,0 0 0,0 0 16,-1 21-16,1 0 0,0 0 15,0 0-15,0 21 0,21 0 16,0 0-16,0 1 0,0 20 15,0-21-15,0 0 0,0 0 16,0 22-16,21-22 0,0 21 16,0-21-16,-21 1 0,21 20 15,1-21-15,-1 0 0</inkml:trace>
  <inkml:trace contextRef="#ctx0" brushRef="#br0" timeOffset="123110.2">3260 5948 0,'0'0'0,"42"0"31,-21 0-31,0 0 0,-21-21 16,21 0-16,1-1 0,-1 22 16,0-21-16,0 0 0,0 0 15,0 0-15,1-22 0,-22 22 0,0 0 16,21 0-16,-21-21 0,0 20 0,0 1 15,0 0-15,0 0 0,-21 0 16,-1 21-16,1 0 0,0 0 0,0 0 16,0 0-16,0 0 0,-1 21 15,1 0-15,0 0 0,0 22 0,0-22 16,21 21-16,-21 0 16,21 1-16,0-1 0,0-21 0,0 22 15,0-22-15,21 21 0,0-21 0,0 0 16,0 1-16,0-1 0,22-21 15,-22 0-15,21 21 0,1-21 0,-1 0 16,0 0-16,1 0 0,-1-21 16,0 21-16,-21-21 0,22-1 0,-1 1 15</inkml:trace>
  <inkml:trace contextRef="#ctx0" brushRef="#br0" timeOffset="123602.78">4127 5144 0,'0'0'0,"0"-43"0,0-41 16,0 105 15,0 21-15,0-21-16,0 22 0,-21-22 0,21 42 16,0-20-16,0-1 0,0 0 15,0 1-15,0 20 0,0-21 0,0 1 16,-21-1-16,21 22 0,-21-22 15,21-21-15,0 21 0,-21 1 0,0-22 16,21 0-16,-22 0 0,22 0 0,0 1 16,0-44 15,0 1-31,0 0 0,0 0 16,0 0-16,22 0 0,-22-22 15,21 22-15,0 0 0,21-21 0,-21 20 16,1 1-16,20-21 0,0 21 15,-21 21-15,22-21 0,-1-1 0,0 22 16,1 0-16,-1 0 0,0 0 0,-20 0 16,20 22-16,-21-1 0,0 0 15,0 0-15,1 0 0,-22 0 0,0 1 16,0-1-16,0 21 0,0-21 0,-22 0 16,-20 1-16,21 20 0,-21-21 15,-1 0-15,1 0 0,0 22 16,-1-22-16,1-21 0,0 21 15,-1 0-15,1 0 0,21-21 0,-22 0 16,22 0-16,0 0 0,0 0 16,21-21-16</inkml:trace>
  <inkml:trace contextRef="#ctx0" brushRef="#br0" timeOffset="124078.51">5228 5355 0,'0'0'0,"0"-21"0,0-85 31,0 85-31,0-21 0,0 21 16,0-22-16,0 22 0,0-21 0,0 21 16,0-22-16,0 22 0,0 0 15,0 0-15,0 0 0,0 42 31,0 21-31,0-21 0,0 43 16,0-22-16,0 22 0,0-1 0,0 1 16,0-1-16,0 1 0,0-1 15,0 1-15,0-22 0,0 21 0,0 1 16,0-22-16,0 1 0,0-1 0,0 0 16,0-21-16,0 1 0,21-1 15,-21 0-15,0 0 0,21-21 16,1 0-1,-1 0-15,-21-21 16</inkml:trace>
  <inkml:trace contextRef="#ctx0" brushRef="#br0" timeOffset="124482.27">5059 5249 0,'0'0'0,"-21"-42"0,-1 21 0,1 0 16,0 0-16,21-1 0,-21-83 31,21 83-31,21 1 16,0 0-16,22 0 0,-22 0 0,21 21 15,0-21-15,1-1 0,20 22 0,-20 0 16,20 0-16,22 0 0,-22 22 16,1 20-16,20-21 0,-20 21 0,21 22 15,-22-22-15,1 22 0,-1-1 16,-21-20-16,1 20 0,-22 1 0,0-1 15,-21 1-15,0-22 0,0 21 0,-21 1 16,0-22-16,-22 22 0,1-22 16,0 0-16,-1 1 0,-20-1 15,-1-21-15,1 22 0,21-22 0,-22 21 16,1-21-16,-1-21 0,22 21 16,-1-21-16,1 0 0,0 0 0,21 0 15,-22 0-15,22 0 0,0 0 0,21-21 31,0 0-31,0 0 0,0 0 16,21 0-16,21-1 0,-20-20 16,20 21-16,0 0 0</inkml:trace>
  <inkml:trace contextRef="#ctx0" brushRef="#br0" timeOffset="124862.13">6265 5736 0,'21'0'0,"-21"21"15,22-21-15,-1 0 16,0-21-16,-21 0 16,21 0-16,0 0 0,-21 0 15,21-1-15,-21 1 0,0 0 16,0 0-16,0 0 15,0 0-15,0-1 0,0 1 16,-21 21-16,0 0 0,0 0 16,0 0-16,0 0 0,-1 21 15,1 1-15,0-1 0,21 21 0,0-21 16,-21 22-16,0-22 0,21 21 16,0 0-16,0 1 0,0-22 0,0 21 15,0-21-15,0 1 0,0-1 0,0 0 16,0 0-16,21 0 0,0-21 15,0 0-15,0 0 0,1 0 0,20 0 16,-21 0-16,21-21 0,1 21 0,-22-21 16,21 0-16,1 0 15,-1 21-15</inkml:trace>
  <inkml:trace contextRef="#ctx0" brushRef="#br0" timeOffset="125254.19">6943 5525 0,'0'0'0,"0"-22"0,0 1 15,-22 21 1,1 0-16,0 0 0,0 0 0,0 21 16,-22-21-16,22 22 0,0-22 0,0 21 15,0 0-15,0 0 0,-1-21 16,22 21-16,0 0 0,0 1 16,0-1-16,0 0 15,22-21-15,-22 21 16,42-21-16,-21 21 0,0-21 0,0 21 15,22-21-15,-22 22 0,21-22 0,-21 21 16,1-21-16,20 21 0,-21-21 16,0 21-16,-21 0 0,21-21 0,-21 21 15,0 1-15,-21-1 16,0-21-16,0 21 0,0-21 16,-22 0-16,22 0 0,-21 21 0,0-21 15,20 0-15,-20 0 0,21 0 16,-21 0-16,20 0 0,1 0 0,0-21 15,0 21-15,0-21 0,0 0 16,21-1-16,0 1 16,0 0-16,0 0 15,21 0-15,0 21 0,0-21 0,0 21 16,0-22-16</inkml:trace>
  <inkml:trace contextRef="#ctx0" brushRef="#br0" timeOffset="125502.86">7218 5567 0,'0'42'15,"0"-21"1,0 1-16,0-1 16,0 0-16,0 21 0,-21-21 0,21 1 15,0-1-15,0 0 0,0 0 0,0 0 16,0 0-16,0 1 15,0-1 1,0-42 0,0-1-1,0 1-15,0 0 0,0 0 16</inkml:trace>
  <inkml:trace contextRef="#ctx0" brushRef="#br0" timeOffset="125654.78">7197 5440 0,'0'0'0,"0"-42"0,-22 20 15,22 1-15,0 0 0,-21 0 16,21 0-16,-21 21 0,21-21 16,0 42 15,0 0-15</inkml:trace>
  <inkml:trace contextRef="#ctx0" brushRef="#br0" timeOffset="126606.45">7874 5779 0,'21'0'0,"-42"0"0,63-22 0,-21 1 0,1 21 16,-22-21-16,21 21 0,0-21 0,0 0 15,-21 0-15,0-1 0,0 1 16,0 0-16,0 0 0,0 0 16,0 0-16,-21 21 15,0-22-15,0 22 0,-1 0 0,1 0 16,0 0-16,-21 22 0,21-22 0,-22 21 16,22 0-16,0 0 0,-21 0 15,20 0-15,1 1 0,0-1 16,0 21-16,21-21 0,0 0 0,0 1 15,0-1-15,0 0 0,0 0 16,21-21-16,0 21 16,0-21-16,1 0 0,-1 0 0,0 0 15,0 0-15,21 0 0,-20 0 16,-1-21-16,21 21 0,-21-21 0,0 21 16,1-21-16,-1 21 0,0-21 0,0-1 15,-21 1-15,0 0 16,0 0-16,0 0 15,0 42 32,0 0-47,0 0 0,0 0 16,0 1-16,0 20 0,0 0 16,0-21-16,21 22 0,-21-1 0,21 0 15,-21 1-15,22 20 0,-22-20 0,0-1 16,21 21-16,-21 1 0,21-22 15,-21 22-15,0-1 0,0 1 0,0-1 16,0 1-16,0 20 0,0-20 0,0-1 16,0 1-16,0-1 0,0 1 15,0-1-15,0 1 0,0-1 0,0 1 16,0-1-16,0-20 0,0 20 16,-21-20-16,0-1 0,21 0 0,-22 1 15,1-22-15,0 21 0,-21-21 0,21 0 16,-22 1-16,22-1 0,-21-21 15,-1 0-15,1 0 0,0 0 0,-1-21 16,-20-1-16,21 1 0,-1 0 0,-20-21 16,20 21-16,1-22 0,-21 1 15,20-22-15,1 1 0,0 21 0,-1-43 16,1 21-16,21 1 0,-22-1 16,22 1-16,21 21 0,0-22 0,0 1 0,0 20 15,0-20-15,0 20 16,21 1-16,1-21 0,-1 20 0,0 1 15,0 0-15,21-1 0,-20 1 0,-1 0 16,21-1-16,0 1 0,1 0 16,-22-1-16,21 1 0,1 0 0</inkml:trace>
  <inkml:trace contextRef="#ctx0" brushRef="#br0" timeOffset="127138.65">8255 5567 0,'0'0'0,"0"-21"0,0 0 16,-21 21-1,0 21 1,-1 0-16,22 0 16,0 0-16,0 22 0,0-22 0,0 0 15,0 21-15,0-21 0,0 1 16,-21 20-16,21-21 0,0 0 0,0 0 15,0 1-15,0-1 0,0 0 0,0 0 16,0 0 0,0-42 15,0 0-15,0 0-16,0 0 0,0-1 15,0 1-15,0-21 0,21 21 0,-21 0 16,22-22-16,-22 22 0,21-21 15,0 21-15,0-22 0,0 22 0,0 0 16,1 0-16,-1 0 0,0-1 0,0 22 16,0 0-16,22 0 0,-22 0 15,0 0-15,0 22 0,0-1 0,0 0 16,1 21-16,-1-21 0,-21 22 16,0-1-16,0-21 0,0 22 0,0-1 15,0-21-15,0 0 0,0 22 16,0-22-16,0 0 0,-21 0 0,-1 0 15,44-42 32,-1 0-47,-21 0 16,21 21-16,-21-21 0,21-1 0</inkml:trace>
  <inkml:trace contextRef="#ctx0" brushRef="#br0" timeOffset="127466.47">8763 5757 0,'0'0'0,"21"0"16,0 0 0,0 0-1,1 0-15,-1 0 16,-21-21-16,21 21 0,0-21 16,-21 0-16,21 0 0,-21 0 15,21-1-15,-21 1 16,0 0-16,-21 0 15,0 21-15,0 0 0,0 0 16,0 0-16,-1 0 0,1 21 16,0 0-16,0 0 0,21 1 0,-21-1 15,0 0-15,21 0 0,-22 21 0,22-20 16,0-1-16,0 0 16,0 21-16,0-21 0,0 1 0,22-1 15,-1 0-15,0-21 16,0 0-16,0 21 0,0-21 15,22 0-15,-22 0 0,0 0 0,21 0 16,-20-21-16,20 21 0,-21-21 0</inkml:trace>
  <inkml:trace contextRef="#ctx0" brushRef="#br0" timeOffset="127813.9">9186 5736 0,'0'0'0,"0"-21"0,0 0 15,0 0-15,0 0 0,0-1 0,0 1 16,0 0-16,0 0 0,0 0 15,0 0-15,0-1 0,21 22 16,1 0-16,-1 0 0,0 0 16,0 0-16,0 0 0,0 22 15,1-1-15,-1 0 0,-21 0 0,21 21 16,0-20-16,-21 20 0,21-21 16,-21 21-16,0-20 0,0 20 0,0-21 15,0 0-15,0 0 0,0 1 0,0-1 16,0 0-16,0 0 15,-21-21-15,0 0 16,21-21 0,0 0-1,0 0-15,0-1 0,0 1 0,0 0 16,0-21-16,0 21 0,0-22 0,0 22 16,21-21-16,-21 21 0,21-1 15,0-20-15,-21 21 0,22 0 0,-1 0 16,0 21-16,0-22 0,0 1 0,0 21 15</inkml:trace>
  <inkml:trace contextRef="#ctx0" brushRef="#br0" timeOffset="128205.77">9927 5503 0,'0'0'0,"21"0"0,22 0 15,-22 0 1,0 0-16,-21-21 15,21 21-15,-21-21 0,-21 21 32,0 0-32,0 0 0,-1 0 15,1 0-15,0 21 0,-21 0 0,21-21 16,-1 22-16,1-1 0,21 0 16,0 0-16,0 0 0,0 0 15,21 1-15,1-22 16,-1 0-16,0 21 15,0 0-15,0-21 0,0 21 0,22-21 16,-22 21-16,0 0 0,0-21 0,0 22 16,-21-1-16,0 0 0,0 0 15,0 0-15,0 0 0,-21 1 16,0-22-16,0 21 0,0 0 0,0-21 16,-22 21-16,22-21 0,0 0 0,-21 21 15,20-21-15,1 0 0,0 0 16,0 0-16,21-21 15,0 0 1,0 0-16</inkml:trace>
  <inkml:trace contextRef="#ctx0" brushRef="#br0" timeOffset="128706.01">11642 5080 0,'0'-21'15,"0"42"-15,0-84 0,0 20 0,0 22 0,0-21 16,0 21-16,0-22 0,0 22 16,0 0-16,0 0 0,0 0 15,0-1-15,0 65 31,0-22-31,0 21 0,0 1 16,0 20-16,0 1 0,0-22 16,0 21-16,0 1 0,0-1 0,0-20 15,0 20-15,-22-20 0,22-1 0,0 0 16,0 1-16,0-1 0,0-21 16,0 21-16,0-20 0,0-1 0,0 0 15,22-21 1,-1 0-1,0-21-15,0 0 16,0-1-16</inkml:trace>
  <inkml:trace contextRef="#ctx0" brushRef="#br0" timeOffset="129054.19">12023 5249 0,'0'0'0,"0"22"31,0-1-31,0 0 0,0 0 15,0 0-15,0 0 0,-22 1 0,22-1 16,-21 0-16,21 21 0,0-21 0,0 1 16,0-1-16,0 0 15,0 0-15,0 0 0,21-21 16,1 0-16,-1 0 0,0 0 0,21 0 16,-21 0-16,22 0 0,-22-21 15,0 21-15,21-21 0,-20 0 0,-1 0 16,0-1-16,-21 1 0,0 0 0,0 0 15,0 0-15,0 0 0,0-1 16,0 1-16,0 0 0,-21 0 0,0 21 16,-1-21-16,1 21 0,0-21 0,0 21 15,0 0-15,0 0 0,-1 0 16,1 0-16,-21 0 0,21 0 0,0 0 16,-1 0-16,1 0 15,0 0-15,0 0 16,21-22-16,-21 22 0</inkml:trace>
  <inkml:trace contextRef="#ctx0" brushRef="#br0" timeOffset="129251.07">11493 5186 0,'0'0'0,"0"-21"16,0 0-1,22 21-15,-1 0 0,21-22 0,-21 22 16,22 0-16,-1-21 15,-21 21-15,21-21 0,22 21 0,-22 0 16,1-21-16,-1 0 0,0 21 0,1 0 16,-1-21-16,0 21 0,1 0 15,-22-22-15,21 22 0,-21 0 0,0 0 16</inkml:trace>
  <inkml:trace contextRef="#ctx0" brushRef="#br0" timeOffset="130050.62">14245 5503 0,'0'-21'32,"0"0"-17,21 21-15,-21-21 0,21 0 0,-21 0 16,0-1-16,0 1 0,0 0 15,0 0-15,0 0 0,0 0 0,0-1 16,0 1-16,-21-21 0,0 21 16,0 0-16,-21-22 0,-1 22 0,1 0 15,0 0-15,-1 21 0,1 0 0,0 0 16,-1 0-16,1 0 0,21 21 16,-22 0-16,1 21 0,0-20 0,-1 20 15,22 0-15,-21 1 0,21-1 0,0 21 16,-1-20-16,22-1 0,0 0 15,0 1-15,0-1 0,0 0 16,0-20-16,22 20 0,20-21 0,-21 0 16,21-21-16,1 21 0,-1-21 15,0 0-15,22 0 0,-22 0 0,22 0 16,-22-21-16,22 21 0,-1-21 16,-21 0-16,22 0 0,-22-22 0,1 22 15,-1-21-15,0 0 0,1-1 0,-22 1 16,0 0-16,0-1 0,0-20 15,0 20-15,-21-20 0,0-22 0,22 22 16,-22-1-16,0-20 0,0 20 0,0 1 16,0-1-16,-22 22 0,1-22 15,21 22-15,-21 0 0,21 20 16,0-20-16,-21 42 0,21-21 16,-21 21-16,21 21 15,0 0-15,-21 0 0,21 22 0,0-1 16,0 0-16,0 22 0,0-1 15,0 1-15,0-1 0,0 1 0,0-1 16,0 1-16,0-1 0,0 1 0,0-22 16,21 1-16,-21-1 0,0 0 15,0 1-15,21-22 0,0 21 0,-21-21 16,21 0-16,0-21 0,-21 22 16,22-22-16,-1 0 0,0 0 15,0 0-15,0-22 0,-21 1 16,21 0-16</inkml:trace>
  <inkml:trace contextRef="#ctx0" brushRef="#br0" timeOffset="130414.61">14838 5271 0,'21'0'63,"0"0"-63,0 0 15,0 0-15,1-22 0,-1 1 16,0 21-16,0-21 0,0 21 16,0-21-16,1 0 0,-22 0 15,0-1-15,0 1 16,0 0-16,-22 21 16,1 0-16,0 0 0,-21 0 15,21 0-15,-1 21 0,1 0 0,0 1 16,0 20-16,21-21 0,0 21 0,-21-20 15,21 20-15,0-21 0,0 21 16,0-20-16,0-1 0,0 0 0,0 0 16,0 0-16,21 0 0,0 1 0,0-22 15,0 0-15,22 0 16,-22 0-16,21 0 0,1 0 0,-22 0 16,21 0-16,0 0 0,-20-22 0,20 22 15,0-21-15</inkml:trace>
  <inkml:trace contextRef="#ctx0" brushRef="#br0" timeOffset="130779.56">15409 5292 0,'0'-21'0,"0"42"0,0-64 0,0 22 16,0 0-16,0 0 0,0 0 15,0 0-15,0-1 0,21 22 16,1 0-16,-1 0 16,0 0-16,0 0 0,-21 22 15,21-1-15,0 0 16,-21 0-16,22 21 0,-22-20 0,21-1 15,-21 21-15,21-21 0,-21 0 0,0 1 16,0-1-16,0 0 0,0 0 16,0 0-16,0 0 0,0 1 15,0-44 17,0 1-32,21 21 0,-21-21 15,0 0-15,21 0 0,-21-22 16,21 22-16,-21 0 0,0-21 0,0-1 15,22 22-15,-1-21 0,-21 21 0,21-22 16,-21 22-16,21 0 16,-21 0-16,21 0 0,-21 0 0,21 21 15,1 0-15,-1 0 16,0 0 0,-21 21-16,0 0 0</inkml:trace>
  <inkml:trace contextRef="#ctx0" brushRef="#br0" timeOffset="131138.35">15938 5398 0,'0'0'0,"22"21"0,-1 0 0,0-21 15,0 0-15,0 0 16,0 0-16,1 0 16,-1-21-16,0 0 0,0 21 15,0-22-15,0 1 0,1 0 0,-1 0 16,-21 0-16,21-22 0,-21 22 15,21-21-15,-21 21 0,0-22 0,0 1 16,0 21-16,0-21 0,-21 20 0,0 1 16,0 0-16,-1 21 0,1 0 15,0 0-15,-21 0 0,21 0 0,-1 21 16,1 0-16,-21 1 0,21 20 16,0 0-16,21-21 0,0 22 0,-22-1 15,22 0-15,0 1 0,0-22 0,0 21 16,0-21-16,0 22 15,0-22-15,22 0 0,-22 0 0,21 0 16,0-21-16,0 22 0,0-22 0,0 0 16,1 0-16,20 0 0,-21 0 15,21 0-15,-20 0 0,20 0 0,0-22 16,1 1-16,-22 0 0,21-21 0</inkml:trace>
  <inkml:trace contextRef="#ctx0" brushRef="#br0" timeOffset="131434.19">16806 4466 0,'0'0'0,"0"-21"0,0-21 15,0 21-15,0-1 0,0 1 16,-21 21-16,21 21 16,0 1-16,-21-1 15,21 21-15,-21-21 0,21 22 0,-21-1 16,21 21-16,-22 1 0,22-1 15,0 1-15,0-1 0,-21 1 0,21-1 16,-21 1-16,21-1 0,-21 1 0,21-22 16,0 22-16,0-22 15,0 0-15,0-20 0,0 20 0,0-21 16,0 21-16,0-20 0,0-1 16,21-21-16,0 0 15,0 0-15,1 0 0,-1 0 16,0-21-16,-21-1 0,21 1 0</inkml:trace>
  <inkml:trace contextRef="#ctx0" brushRef="#br0" timeOffset="131818.43">16933 5207 0,'0'0'0,"0"21"32,-21-21-32,21 21 0,-21 1 15,21-1-15,-21 0 0,21 0 16,0 0-16,0 0 0,0 1 0,0-1 15,0 0-15,0 0 0,0 0 16,0 0-16,42 1 0,-21-22 16,0 0-16,1 0 0,-1 0 0,0 0 15,0 0-15,0 0 0,22 0 16,-22-22-16,0 1 0,21 21 0,-21-21 16,1 0-16,-1 0 0,-21-22 0,0 22 15,0-21-15,0 0 0,0 20 16,0-20-16,0 0 0,0 21 0,-21-22 15,-1 22-15,1 0 0,0 21 16,0 0-16,0 0 0,-22 0 16,22 0-16,0 21 0,-21 0 0,21 0 15,-1 1-15,1 20 0,21-21 16,0 21-16,-21-20 0,21 20 0,0-21 16,0 21-16,0-20 0,0-1 0,0 0 15,21 0-15,0 0 0,1-21 16,20 0-16,-21 21 0,21-21 0,1 0 15,-1 0-15</inkml:trace>
  <inkml:trace contextRef="#ctx0" brushRef="#br0" timeOffset="132151.21">17716 5186 0,'0'-21'0,"0"42"0,0-63 0,0 20 0,0 1 15,-21 21 1,0 0-16,21 21 15,-21 1-15,0-1 0,0 0 0,-1 0 16,22 21-16,-21 1 0,0-1 0,0 0 16,0 1-16,0 20 0,-1-20 15,22 20-15,-21 1 0,21-1 0,-21 1 16,21-1-16,-21 1 0,21-1 16,0 1-16,0-1 0,0 22 15,0-22-15,-21 1 0,21 20 0,-21-20 16,21-1-16,0 1 0,0-1 0,0 1 15,0-1-15,0-20 0,-22-1 16,22 0-16,0 1 0,0-22 0,-21 21 16,21-21-16,0 1 0,0-44 31,0 1-31,0 0 0,0 0 16,0-21-16,21-1 0</inkml:trace>
  <inkml:trace contextRef="#ctx0" brushRef="#br0" timeOffset="132432.25">17547 5609 0,'0'0'0,"0"-63"0,0-1 15,0-84 1,0 127-16,0-21 0,0-1 0,0 22 16,0 0-16,21 0 0,0 0 0,1-1 15,-1 1-15,21 0 0,-21 21 16,0 0-16,22 0 0,-22 0 0,0 0 15,0 21-15,0 0 0,1 22 0,-1-22 16,-21 21-16,0-21 0,0 22 16,0-1-16,0-21 0,0 22 15,-21-22-15,-1 21 0,-20-21 0,21 0 16,-21 1-16,-1-1 0,1 0 16,0 0-16,-1 0 0,1-21 0,21 0 15,-22 0-15,22 0 0,0 0 0,0 0 16</inkml:trace>
  <inkml:trace contextRef="#ctx0" brushRef="#br0" timeOffset="132858.01">19219 4636 0,'0'0'0,"-21"-22"0,21 1 15,0 0-15,-21 42 16,21 0 0,-21 1-16,21 20 0,-21 0 15,21 22-15,0-22 0,0 22 0,-22-1 16,22 1-16,-21-1 0,21 1 16,0-22-16,0 21 0,0-20 0,-21-1 15,21 0-15,0 1 0,-21-1 0,21-21 16,0 22-16,0-22 0,0 0 15,0 0-15,0-42 47</inkml:trace>
  <inkml:trace contextRef="#ctx0" brushRef="#br0" timeOffset="133510.59">18478 5313 0,'106'0'32,"-63"0"-32,-1 0 0,0 0 15,1-21-15,20 21 0,-21-21 0,22 21 16,-1-22-16,1 1 0,-1 0 16,22 0-16,-21 0 0,20 0 15,-20-1-15,-1 1 0,1-21 0,-1 21 16,1-22-16,-22 1 0,0 21 15,1-21-15,-22-1 0,0 1 0,-21 0 16,0 20-16,0-20 0,0 0 0,0 21 16,0-1-16,0 1 0,0 0 15,-21 0-15,0 21 0,21 21 16,-21 0-16,-1 22 16,22-1-16,-21 0 0,0 1 0,21 20 15,0-21-15,-21 22 0,0-1 0,21 1 16,-21-1-16,-1-20 0,1 20 15,21-20-15,-21-1 0,0 0 16,0 1-16,21-1 0,0 0 0,-21-21 16,-1 22-16,22-22 0,0 0 15,-21 0-15,21 0 16,0-42 0,0 0-16,0 0 15,21 0-15,1 0 0,-22-1 0,21 1 16,0-21-16,0 21 0,0-22 15,22 1-15,-22 0 0,0 21 0,21-22 16,-21 22-16,22 0 0,-1 0 0,-21 0 16,22-1-16,-22 22 0,21 0 15,-21 0-15,0 0 0,1 22 16,-1-22-16,0 21 0,-21 21 0,0-21 16,0 0-16,0 1 0,0 20 15,0-21-15,0 0 0,0 22 0,-21-22 16,0 0-16,-1 0 0,22 0 0,-21 0 15,0 1-15,21-1 16,0-42 15,0-1-15,0 1-16</inkml:trace>
  <inkml:trace contextRef="#ctx0" brushRef="#br0" timeOffset="133846.4">20341 5334 0,'0'0'0,"21"0"0,0 0 0,1 0 16,-1 0-16,0 0 0,0 0 16,0-21-16,0 21 0,1-21 15,-1 21-15,0-21 0,0-1 0,0 1 16,-21 0-16,0 0 15,0 0-15,0 0 16,-21 21-16,0 0 0,0 0 16,0 0-16,-1 0 0,1 0 15,-21 0-15,21 21 0,-22 0 0,22 0 16,0 0-16,0 0 0,0 22 0,0-22 16,21 0-16,0 21 0,0-20 15,0-1-15,0 0 0,0 0 0,0 0 16,0 0-16,21 1 0,0-22 15,0 21-15,0-21 0,22 0 16,-22 0-16,21 0 0,0-21 16,1 21-16</inkml:trace>
  <inkml:trace contextRef="#ctx0" brushRef="#br0" timeOffset="134722.01">21780 4890 0,'0'0'0,"0"-22"0,22-62 16,-22 63-16,0-1 16,21 1-16,-21 0 0,0 0 15,0 42 1,0 0-16,0 0 15,0 22-15,0-1 0,0 0 0,0 22 16,0-22-16,-21 22 16,21-1-16,0-20 0,-22-1 0,22 21 15,0-20-15,-21-1 0,0-21 0,21 22 16,-21-22-16,21 0 0,0 0 16,0 0-16,21-21 31,0-21-31,0 21 0,-21-21 15,22 0-15,-1 0 0,0-1 0,0-20 16,0 21-16,0-21 0,1 20 16,-1-20-16,0 0 0,0-1 15,0 1-15,0 0 0,1 21 0,-22-22 16,0 22-16,21 21 0,-21 21 31,0 0-31,0 1 0,0 20 0,0-21 16,0 21-16,0 1 0,0-1 15,0-21-15,0 22 0,0-1 0,0-21 16,0 0-16,0 22 0,21-22 0,-21 0 16,0 0-16,21-21 0,0 21 15,0-21-15,1 0 0,-1 0 16,0 0-16,21 0 0,-21 0 16,1-21-16,-1 0 0,21 0 15,-21 0-15,0-1 0,1 1 0,20-21 16,-21 0-16,0-1 0,0 1 15,1-22-15,-22 1 0,0-1 0,0 1 16,0 21-16,0-22 0,0 1 0,0 20 16,0 1-16,-22 0 0,1 20 15,0 1-15,0 0 0,0 0 0,0 21 16,-1 0-16,1 0 0,0 21 16,21 0-16,0 0 15,0 1-15,0 20 0,0-21 0,0 0 16,0 22-16,0-1 0,0-21 15,0 21-15,21 1 0,-21-22 16,21 0-16,1 21 0,20-20 16</inkml:trace>
  <inkml:trace contextRef="#ctx0" brushRef="#br0" timeOffset="135029.82">22796 5207 0,'0'0'0,"43"0"31,-22-21-31,0 21 0,-21-21 0,0 0 0,21-1 16,-21 1-16,21 0 0,-21 0 16,0 0-16,22 0 0,-22-1 0,0 1 15,0-21-15,0 21 0,0 0 16,0-1-16,-22 22 16,1 0-16,0 0 0,0 0 0,0 0 15,0 22-15,-1-1 0,1 0 16,0 21-16,0-21 0,0 22 0,0-22 15,-1 21-15,22 1 0,0-22 0,0 21 16,0-21-16,0 22 0,0-22 16,0 0-16,0 0 0,22 0 0,-1-21 15,0 21-15,0-21 0,0 0 0,22 0 16,-22 0-16,0 0 0,21 0 16,1-21-16,-22 21 0,21-21 0</inkml:trace>
  <inkml:trace contextRef="#ctx0" brushRef="#br0" timeOffset="135542.65">23474 4509 0,'0'0'0,"0"-43"0,0 1 0,-21 21 16,21-22-16,-22 22 0,1 21 16,0 0-16,0 43 15,21-22-15,0 21 16,0-21-16,-21 43 0,21-22 15,0 0-15,0 22 0,0-22 16,0 22-16,0-1 0,0 1 0,0-22 16,0 22-16,0-22 0,0 0 15,0 1-15,0-22 0,-21 21 0,21-21 16,0 0-16,0 1 0,-22-1 0,1 0 16,21-42 15,0 0-31,0-1 15,0 1-15,0 0 0,0 0 16,0-21-16,21 20 0,1 1 0,20 0 16,-21 0-16,0 0 0,22 0 15,-1-1-15,-21 1 0,21 21 16,1 0-16,-22 0 0,0 0 0,21 0 16,-20 0-16,-1 0 0,-21 21 15,0 1-15,0-1 0,0 0 0,0 0 16,0 0-16,0 22 0,-21-22 15,-1 0-15,1 0 0,-21 0 0,21 0 16,-22 1-16,22-1 0,-21 0 0,0 0 16,20-21-16,1 21 0,-21-21 15,21 0-15,42-21 32,0 0-17,0 0-15,0 0 0</inkml:trace>
  <inkml:trace contextRef="#ctx0" brushRef="#br0" timeOffset="135838.5">24193 4466 0,'0'0'0,"0"-42"16,0 21-16,0-85 15,-21 106 1,21 21-16,-21 21 15,21-20-15,0 20 0,0 21 0,0-20 16,0 20-16,-21 1 16,21-1-16,0 1 0,-21-1 0,21 1 15,0-1-15,0-20 0,0 20 0,0-21 16,0 1-16,0-1 0,0 0 16,0 1-16,0-22 0,0 0 0,0 0 15,0 0-15,0 1 16,0-44-1,0 1 1,0 0-16,0 0 0</inkml:trace>
  <inkml:trace contextRef="#ctx0" brushRef="#br0" timeOffset="136146.82">24066 4720 0,'0'0'0,"0"-42"0,-21 0 0,21 20 0,0-20 16,-21 21-16,21 0 0,0 0 15,0-1-15,0 1 0,0 0 0,21 0 16,-21 0-16,21 0 0,22 21 0,-22-22 16,21 22-16,-21 0 0,22 0 15,-1 0-15,0 0 0,1 0 0,-1 0 16,-21 0-16,22 22 0,-22 20 16,0-21-16,0 0 0,-21 22 0,0-22 15,0 21-15,0-21 0,-21 22 16,-21-22-16,20 21 0,1-21 15,-21 0-15,0 22 0,-1-22 0,22 0 16,-21 0-16,21 0 0,-22 1 16,22-1-16,0 0 0,0-21 0,21 21 15,21-21 1,0 0 0,0 0-16</inkml:trace>
  <inkml:trace contextRef="#ctx0" brushRef="#br0" timeOffset="137202.24">24828 5059 0,'22'-42'16,"-22"20"-16,0 1 15,0 0-15,0 0 0,0 0 16,0 0-16,-22-1 15,1 22-15,0 0 0,0 0 16,0 0-16,0 0 0,-22 0 16,22 22-16,0-1 0,-21 0 0,20 0 15,-20 21-15,21-20 0,0 20 16,0 0-16,-1-21 0,1 22 16,0-22-16,21 21 0,-21-21 0,21 1 15,0 20-15,0-21 0,0 0 16,0 0-16,21 1 0,0-1 15,0-21-15,22 0 0,-22 0 0,0 0 16,21 0-16,-20 0 0,-1 0 16,21-21-16,-21-1 0,0 22 0,1-21 15,20 0-15,-42 0 0,21-21 0,0 20 16,0 1-16,-21-21 0,0 21 16,22-22-16,-22 1 0,21 21 0,-21-21 15,0 20-15,0 1 0,0 0 16,0 42 15,-21 0-31,-1 1 0,22 20 16,0-21-16,-21 21 0,21-20 0,-21-1 15,21 21-15,0-21 0,0 22 0,0-22 16,0 0-16,0 0 0,0 0 16,0 0-16,21-21 0,0 22 0,1-1 15,-1-21-15,21 0 0,-21 0 0,22 0 16,-22 0-16,21 0 0,0 0 15,1 0-15,-1 0 0,0-21 16,-20 21-16,20-22 0,0 1 0,-21 0 16,22 0-16,-22 0 0,0-22 15,0 22-15,0-21 0,-21 21 0,0-22 16,0 1-16,0 0 0,0 21 16,0-22-16,0 22 0,-21 0 0,0 0 15,0 21-15,0 0 0,0 0 0,-22 0 16,22 0-16,0 21 0,-21 0 15,20 0-15,1 0 0,-21 22 0,21-22 16,0 21-16,-1-21 0,1 22 0,21-22 16,0 0-16,0 21 0,0-20 15,0-1-15,0 0 0,0 0 16,21-21-16,1 0 0,20 0 16,-21 21-16,0-21 0,0 0 15,1 0-15,20 0 0,-21 0 0,0 0 16,0-21-16,1 21 0,-1-21 15,0 21-15,-21 21 47,0 0-47,0 22 0,0-22 0,0 21 16,0 0-16,0 1 0,0 20 16,0-20-16,0 20 0,-21 1 15,21-22-15,0 21 0,0 1 0,0-1 16,0 1-16,0-1 0,0 1 0,0-1 15,0 1-15,0-22 0,0 22 16,0-22-16,0 22 0,0-22 0,0 0 16,0 1-16,0-22 0,0 21 0,0-21 15,0 0-15,0 1 0,-21-22 16,-1 21-16,1-21 16,21-21-16,-21 21 0,21-22 15,0 1-15,-21 0 0,21 0 0,0-21 16,0-1-16,0 1 15,0 0-15,0-1 0,21-20 0,0 20 16</inkml:trace>
  <inkml:trace contextRef="#ctx0" brushRef="#br0" timeOffset="137939.82">25760 5292 0,'0'0'0,"-21"0"0,21-21 32,0-1-17,0 1-15,21 0 16,0 0-16,0 0 16,0 0-16,-21-1 0,21 1 15,-21 0-15,22 0 0,-22 0 0,0 0 16,0-1-16,21 22 0,-21-21 15,0 0-15,-21 21 32,-1 0-32,22 21 0,-21 0 0,0 1 15,0-1-15,0 21 0,21-21 0,-21 0 16,21 1-16,-22 20 16,22-21-16,0 0 0,-21 0 0,21 1 15,0-1-15,0 0 0,0 0 16,21-21-16,1 0 0,-1 21 15,0-21-15,0 0 0,0 0 16,22 0-16,-22 0 0,0 0 16,0 0-16,0 0 0,22-21 0,-22 21 15,0-21-15,0 0 0,21 21 0,-20-21 16,-1-1-16,0 1 0,0 0 16,-21-21-16,21 21 0,0-1 0,1-20 15,-22 21-15,0 0 0,0-22 16,0 22-16,0 0 15,0 0-15,0 42 32,-22 0-32,22 0 15,-21 1-15,21-1 0,0 0 16,0 0-16,0 0 0,0 0 0,0 1 16,0-1-16,0 0 0,0 0 0,0 0 15,21 0-15,-21 1 16,22-22-16,-22 21 0,0 0 0,0 0 15,-22-21 17,1 0-17,0 0-15,0 0 16,0 0 0,21-21-1</inkml:trace>
  <inkml:trace contextRef="#ctx0" brushRef="#br0" timeOffset="138126.72">26564 5355 0,'0'21'16,"-21"-21"46,0 0-62,0 0 16</inkml:trace>
  <inkml:trace contextRef="#ctx0" brushRef="#br0" timeOffset="192136.18">14774 8467 0,'0'-21'16,"0"-1"0,0 1-16,0 0 15,0 0-15,21 21 16,-21-21-1,0 0-15,22 21 63,-22 21-47,0 0-16,0 0 0,0 21 15,0-20-15,21-1 0,-21 0 16,21 21-16,-21 1 0,21-1 0,-21 0 15,21 1-15,-21 20 0,0-21 16,0 22-16,0-1 0,0 1 16,0-1-16,0 1 0,0-22 0,0 22 0,0-1 15,0 1-15,0-1 16,0 1-16,0-1 0,0 1 0,0 20 16,0-20-16,0-1 0,0 1 0,0-1 15,0 1-15,0-1 0,0 1 16,0-1-16,0 1 0,0-1 0,0 1 15,0-1-15,21-20 0,-21 20 0,22 1 16,-22-1-16,21 1 0,-21-22 16,0 22-16,0-22 0,21 21 0,-21-20 15,21 20-15,-21-20 0,0 20 0,0-21 16,0 22-16,0-22 16,21 1-16,-21-1 0,0 0 0,0 1 15,21-1-15,-21 0 0,0-21 0,0 1 16,0 20-16,22-21 0,-22 0 15,0-42 17,0 0-32,0-21 0,0 20 0,0-20 15,0 0-15,0-1 0,0-20 16,0-1-16,0 1 0</inkml:trace>
  <inkml:trace contextRef="#ctx0" brushRef="#br0" timeOffset="193974.13">14817 8319 0,'-43'-22'31,"64"22"47,1 0-62,-1 0-16,0 0 0,0 0 0,0 0 15,0 0-15,1 0 0,20 0 16,-21 0-16,21 0 0,1 0 0,-1 0 16,0 0-16,22 0 0,-22 0 15,22 0-15,-1 0 0,1 0 0,-1 0 16,-20 0-16,20 0 0,22 0 0,-22 0 15,1 0-15,20 0 16,-20 0-16,21 0 0,20 0 0,-20 0 16,0 0-16,21 0 0,-22 0 15,22 0-15,0 0 0,0 0 0,0 0 16,21 0-16,-22 0 0,22 0 0,-21-21 16,0 21-16,21 0 0,-21 0 15,0 0-15,0 0 0,-22 0 0,22 0 16,0 0-16,-21 0 0,20 0 15,-20 0-15,-21 0 0,20 0 0,-20 0 16,-1 0-16,22 0 0,-22 0 0,1-21 16,-1 21-16,22 0 0,-21 0 15,-1-21-15,1 21 0,-1 0 16,-21 0-16,1-21 0,-1 21 16,0 0-16,-20 0 0,-1 0 0,0 0 15,-21 21 32,0 0-31,0 0-16,0 0 0,0 1 15,0-1-15,0 0 0,0 0 0,0 0 16,0 0-16,0 1 0,-21 20 16,21-21-16,0 0 0,0 22 0,0-22 15,0 21-15,0 0 0,0 1 16,0 20-16,0-20 0,0 20 15,0-21-15,0 22 0,0-22 0,0 22 16,0-22-16,0 0 0,0 22 0,0-22 16,0 1-16,0 20 0,0-21 15,21 22-15,-21-22 0,0 22 0,21-22 16,-21 22-16,0-22 0,0 21 0,0-20 16,0 20-16,21-20 0,-21-1 15,21 0-15,-21 22 0,0-22 0,0 0 16,22 1-16,-22 20 0,21-20 15,-21-1-15,0 0 0,0 22 0,0-22 16,0 0-16,0 1 0,0-1 16,0-21-16,21 22 0,-21-1 0,0-21 15,0 21-15,0-20 0,0 20 0,0-21 16,0 0-16,0 22 0,0-22 16,0 0-16,0 0 0,0 0 0,0 0 15,0 22-15,0-22 0,-21 0 0,21 0 16,0 0-16,0 1 0,0-1 15,0 0-15,-21 0 0,21 0 16,-22 0-16,22 1 16,0-1-16,0 0 15,0 0-15,0 0 16,0 0-16,-21-21 16,21 22-16,-21-22 15,21 21 1,-21-21-1,0 0-15,0 0 16,-1 0-16,1 0 0,0 0 16,0 0-16,0 0 0,0 0 15,-1 0-15,1 0 0,0 0 0,0 0 16,-21 0-16,20 0 0,-20 0 16,0 0-16,-1 0 0,1 0 0,0 0 15,-1 0-15,1 0 0,0 0 16,-1 0-16,1 0 0,0 0 0,-1 0 15,1 0-15,0 0 0,-1 21 0,-20-21 16,21 0-16,-22 0 0,22 0 16,-22 0-16,22 21 0,-22-21 0,22 0 15,-21 0-15,20 0 0,-20 0 0,20 0 16,1 0-16,-21 0 0,20 0 16,1 0-16,0 0 0,-22 0 0,22 0 15,-22-21-15,1 21 0,-1 0 0,1 0 16,-1-21-16,1 21 0,-1-21 15,1 21-15,-1 0 0,1 0 16,-1 0-16,22 0 0,-22 0 0,1-22 16,21 22-16,-22 0 0,1 0 0,-1 0 15,22 0-15,-22 0 0,1 0 16,20 0-16,-20 0 0,-1 0 0,1 0 16,21 0-16,-22 0 0,1 0 0,-1 0 15,22 0-15,-22 0 0,22 0 0,0 0 16,-1 0-16,1 0 0,0 0 15,20 0-15,-20 0 0,0 0 0,21 0 16,-22 0-16,22 0 0,-21 0 0,-1 0 16,22 0-16,0 0 0,-21 0 15,21 0-15,-1 0 0,1 0 16,0 0-16,0 0 0,0-21 16,0 21-16,-1 0 0,1 0 15,0 0-15,0 0 16,0 0-16,0-21 0,-1 21 15,1-21-15,0 21 16,0-21-16,21 0 16,0-1-16</inkml:trace>
  <inkml:trace contextRef="#ctx0" brushRef="#br0" timeOffset="194646.74">16002 7133 0,'-21'0'15,"0"0"1,-1 0-16,1 0 16,0 0-1,21 21-15,0 1 0,0-1 16,0 21-16,0-21 0,0 22 16,0-1-16,0 0 0,0 1 15,0-1-15,0 0 0,-21 22 0,21-22 16,0 0-16,0 1 0,0-22 15,0 21-15,0-21 0,0 22 0,0-22 16,0 0-16,0 0 0,0 0 0,21 1 16,0-22-1,-21-22 1,0 1 0,0 0-16</inkml:trace>
  <inkml:trace contextRef="#ctx0" brushRef="#br0" timeOffset="195274.38">15748 7345 0,'0'0'0,"-42"-64"16,42 43 0,0 0-16,0 0 0,0 0 15,0 0-15,21 21 0,-21-22 16,21 22-16,0-21 0,21 21 15,-20-21-15,20 21 0,-21 0 0,43 0 16,-22 0-16,0 0 0,22 0 16,-22 21-16,22 0 0,-22 1 0,0 20 15,1-21-15,-1 21 0,-21-20 16,0 20-16,-21 0 0,0-21 16,0 22-16,0-22 0,-21 21 0,0-21 15,-21 1-15,20 20 0,-20-21 0,0 0 16,-1 0-16,1-21 0,0 22 15,21-1-15,-22-21 0,22 0 0,0 0 16,0 0-16,0 0 0,-1 0 0,1 0 16,21-21-1,0-1 1,21 22-16,1-21 16,-1 21-16,0 0 0,21 0 0,-21-21 15,22 21-15,-1 0 0,0 0 16,1 0-16,-1 0 0,0 0 15,1 0-15,20 21 0,-42-21 0,22 21 16,-1 1-16,-21-1 0,0-21 0,1 42 16,-22-21-16,0 0 0,0 1 15,0-1-15,0 0 0,-22 21 0,1-21 16,0 1-16,-21-1 0,-1 0 0,1 0 16,0 0-16,-1 0 0,-20-21 15,21 0-15,-1 22 0,1-22 0,0 0 16,-1 0-16,22 0 0,-21 0 15,21 0-15,-1 0 0,1-22 0,0 22 16,0 0-16,21-21 0,0 0 16,0 0-1,21 0 1,0 21-16,0 0 16,1-21-16,-1 21 0</inkml:trace>
  <inkml:trace contextRef="#ctx0" brushRef="#br0" timeOffset="195698.13">16616 7599 0,'0'0'0,"0"-21"0,21 21 16,0 0-1,0 0-15,0 0 0,1 0 16,-1 21-16,0-21 0,0 21 16,0 0-16,0 0 0,1 22 0,-1-22 15,0 0-15,0 21 0,0-20 16,-21-1-16,0 21 0,0-21 16,0 22-16,0-22 0,0 0 0,0 0 15,0 0-15,0 0 16,-21-21-1,0 0-15,21-21 0,0 0 16,0 0-16,0 0 16,0 0-16,0-22 0,0 22 0,0 0 15,0 0-15,0-22 0,0 22 0,0 0 16,0 0-16,0 0 0,0 0 16,0-1-16,21 22 0,0-21 0,0 21 15,1 0-15,-1 0 16,0 0-1,0 0-15</inkml:trace>
  <inkml:trace contextRef="#ctx0" brushRef="#br0" timeOffset="196130.17">17462 7557 0,'-21'0'32,"0"0"-17,0 21-15,0 0 0,21 21 16,-21-21-16,21 1 0,-22-1 16,1 21-16,21-21 0,0 22 0,0-22 15,0 21-15,-21-21 0,21 22 0,0-22 16,0 0-16,0 0 0,21 0 15,-21 0-15,21 1 0,1-22 0,-1 0 16,0 0-16,0 0 0,0 0 0,22 0 16,-22 0-16,0 0 0,21-22 15,-21 1-15,1 0 0,-1 0 0,0-21 16,0 20-16,0-20 0,-21 21 16,0-21-16,0-1 0,0 1 0,0 21 15,0-22-15,0 1 0,-21 21 16,21 0-16,-21 0 0,0-1 0,0 22 15,-1 0-15,1 0 0,0 0 16,-21 0-16,21 0 0,-1 0 0,22 22 16,-21-1-16,0 0 0,21 0 15,-21-21-15,21 21 0,0 0 0,0 1 16</inkml:trace>
  <inkml:trace contextRef="#ctx0" brushRef="#br0" timeOffset="196750.81">17970 7599 0,'0'-21'31,"0"42"-31,0 0 16,0 0-16,0 0 0,0 1 0,0-1 15,0 21-15,0-21 0,0 0 16,0 22-16,0-22 0,0 0 0,0 21 16,0-20-16,0-1 0,0 0 15,0 0-15,0 0 16,22-21 0,-1 0-1,0-21-15,0 0 16,0 0-16,-21 0 0,21-22 0,1 22 15,-1 0-15,-21 0 0,21-22 16,-21 22-16,21 0 0,-21 0 0,21 0 16,-21 0-16,21 21 0,-21 21 31,0 0-31,0 0 16,0 0-16,0 0 0,0 1 15,0-1-15,0 0 0,0 0 16,0 0-16,22 0 0,-1 1 0,-21-1 15,21 0-15,0-21 0,0 0 16,0 0-16,1 0 0,-1 0 16,0 0-16,0-21 0,0 0 15,-21-1-15,21 22 0,-21-21 0,22 0 16,-22-21-16,0 21 0,21-1 16,-21-20-16,0 21 0,0-21 0,0 20 15,0-20-15,0 21 0,-21 0 0,21 0 16,-22-1-16,1 22 31,21 22-15,0-1-16,0 0 15,0 0-15,21-21 16</inkml:trace>
  <inkml:trace contextRef="#ctx0" brushRef="#br0" timeOffset="197194.56">19029 7620 0,'0'0'0,"0"-21"0,0 0 32,-21 21-32,-1 0 15,1 0-15,0 21 0,0 0 0,0-21 16,0 21-16,-1 0 0,1 1 15,0-22-15,21 21 0,0 0 0,-21 0 16,21 0-16,0 0 16,0 1-16,0-1 15,21-21-15,0 21 0,0-21 16,1 0-16,-1 21 0,0-21 16,0 21-16,0-21 0,0 21 0,1-21 15,-22 22-15,21-1 16,-21 0-16,0 0 15,-21-21-15,-1 21 16,1-21-16,0 0 0,0 21 0,-21-21 16,20 0-16,-20 0 0,21 0 15,-21 0-15,20 0 0,-20 0 0,21 0 16,0 0-16,0 0 0,-1 0 0,1 0 16,0 0-16,42 0 31,0 0-31,1-21 15,-1 21-15,0-21 0</inkml:trace>
  <inkml:trace contextRef="#ctx0" brushRef="#br0" timeOffset="197602.33">19198 7811 0,'21'0'15,"0"0"1,1 0-16,-1 0 16,0-22-16,0 22 0,0-21 15,0 21-15,1-21 0,-1 21 16,0-21-16,0 0 16,-21 0-16,21-1 0,-21 1 15,0 0-15,0 0 0,0 0 16,0 0-16,-21 21 0,0 0 15,0 0-15,0 0 0,-1 0 0,1 0 16,0 21-16,0 0 0,0 0 16,0 0-16,-1 0 0,22 1 15,-21 20-15,21-21 0,0 0 0,0 22 16,0-22-16,0 0 0,0 21 0,0-21 16,0 1-16,0-1 15,21 0-15,1 0 0,-1-21 0,0 21 16,21-21-16,-21 0 0,1 0 15,-1 0-15,0 0 0,0 0 16,0 0-16,0-21 0,1 21 0,-1-21 16,0 0-16,0 0 0</inkml:trace>
  <inkml:trace contextRef="#ctx0" brushRef="#br0" timeOffset="198014.09">19770 7684 0,'0'-43'31,"21"22"-31,0 21 0,0-21 16,0 21-16,0 0 16,1 0-16,-1 0 15,0 0-15,-21 21 0,21-21 16,-21 21-16,21-21 0,-21 21 16,0 1-16,0-1 0,21 0 0,-21 0 15,0 0-15,0 0 0,0 22 0,0-22 16,0 0-16,0 0 0,0 0 15,0 1-15,0-1 0,-21 0 0,21 0 16,0 0-16,0 0 0,-21-21 0,21 22 16,-21-22-16,21-22 31,0 1-31,0 0 16,0 0-16,0 0 0,0 0 15,0-1-15,21-20 0,0 21 0,0-21 16,1 20-16,-22 1 0,21-21 0,0 21 15,0 0-15,0-1 0,0 1 16,1 0-16,-1 0 0,0 21 16,-21-21-16,21 21 0,-21 21 31,-21 0-31</inkml:trace>
  <inkml:trace contextRef="#ctx0" brushRef="#br0" timeOffset="198914.44">10583 10139 0,'0'0'0,"-21"0"0,0 0 16,-21 0-16,20 0 0,1 0 0,0 0 15,-21 0-15,21 0 0,-1 0 0,1 0 16,0 0-16,0-21 0,63 21 16,-42-21-16,21 21 0,-21 21 31,0 0-31,22-21 16,20 0-16,-21 0 0,21 0 0,1 0 15,20 0-15,1 0 0,-1 0 16,22 0-16,0 0 0,-1 0 0,22 21 15,-21-21-15,21 0 0,-1 0 16,1 0-16,-21 21 0,0 22 0,20-43 16,-20 0-16,63 0 0,0 0 0,-42 0 15,-21 0-15,127 0 0,-107 0 16,1 0-16,21 0 0,-21 0 0,21 0 16,-21 0-16,0 0 0,0 0 15,-1 0-15,-20 0 0,0 0 16,-1 0-16,1 0 0,0 0 0,-22 0 0,1 0 15,-1 0-15,1 0 0,-22 0 16,0 0-16,-20 0 0,20-22 0,-21 22 16,0 0-1,0 0-15,-42-21 32,0 0-17</inkml:trace>
  <inkml:trace contextRef="#ctx0" brushRef="#br0" timeOffset="198964.38">14351 10160 0</inkml:trace>
  <inkml:trace contextRef="#ctx0" brushRef="#br0" timeOffset="199351.15">14203 9948 0,'0'0'0,"0"-21"0,-21 21 0,-1 0 16,22 21 15,0 1-15,22-1-16,-1-21 0,0 21 0,0-21 15,0 21-15,0 0 0,22 0 16,-22-21-16,21 22 0,1-1 15,-1-21-15,-21 21 0,21 0 0,1-21 16,-22 0-16,0 21 0,21-21 0,-20 0 16,-1 0-16,21 0 0,-21 0 15,0 0-15,1 0 16,-22-21 0,-22 21-1,1 0-15,0 0 0,0 0 0,0 0 16,-22 0-16,22 21 0,0 0 0,-21-21 15,21 22-15,-22 20 16,22-21-16,-21 0 0,-1 22 0,1-22 0,21 0 16</inkml:trace>
  <inkml:trace contextRef="#ctx0" brushRef="#br0" timeOffset="199381.14">14160 10583 0,'-21'0'0,"42"0"0</inkml:trace>
  <inkml:trace contextRef="#ctx0" brushRef="#br0" timeOffset="199427.11">14139 10626 0,'0'-21'15,"0"42"-15,0-64 0,-21 22 16</inkml:trace>
  <inkml:trace contextRef="#ctx0" brushRef="#br0" timeOffset="200341.79">8890 9102 0,'0'0'0,"21"21"0,21-21 31,-20 0-31,-1 0 0,0 0 0,0 0 16,0 0-16,0 0 0,22-21 15,-22 21-15,21-21 0,-21-1 16,22 1-16,-22 21 0,0-21 0,21 0 16,-20 0-16,-1-22 0,0 22 0,0 0 15,-21 0-15,0 0 0,0 0 16,0-1-16,0 1 0,-21 0 0,0 0 15,0 0-15,-1 21 0,-20 0 16,21 0-16,-21 0 0,-1 0 0,-20 0 16,20 0-16,-20 21 0,21 0 0,-22 0 15,22 0-15,-1 1 0,1-1 16,0 0-16,21 0 0,-1 21 0,1-20 16,0-1-16,21 21 0,0-21 0,0 0 15,0 1-15,0-1 16,21 21-16,-21-21 0,43 0 0,-22 1 15,0-1-15,21 0 0,1 0 0,-1 0 16,0 0-16,1 1 0,20-22 16,-21 21-16,1 0 0,-1 0 0,0 0 15,1-21-15,-1 21 0,0 1 0,-20-1 16,-1 0-16,0 0 0,0 0 16,-21 22-16,0-22 0,0 0 0,0 0 15,-21 0-15,-21 0 0,20 1 0,-20-1 16,0 0-16,-1-21 0,1 21 15,0-21-15,-1 0 0,-20 0 0,21 0 16,-1 0-16,1 0 0,0 0 16,-1-21-16,1 21 0,21-21 15,-22 0-15,1-1 0,21 1 0,-21 0 16,20 0-16,1 0 0,0 0 0,0 21 16,21-22-16,-21 1 0,21 0 15,0 0-15,21 21 16,0-21-1,0 21-15,0 0 0,1 0 16,-1 0-16,0 0 0,21 0 0</inkml:trace>
  <inkml:trace contextRef="#ctx0" brushRef="#br0" timeOffset="200734.57">9525 9462 0,'42'0'16,"-21"0"-16,1 0 15,-1 0-15,0-22 16,0 1-16,0 21 0,0-21 0,1 21 16,-22-21-16,21 0 0,0 21 15,0-21-15,-21-1 0,0 1 16,0 0-16,0 0 15,-21 21 1,0 0-16,0 0 0,-1 21 0,-20 0 16,21 0-16,0 1 0,-22-1 0,22 0 15,0 0-15,0 21 0,0 1 16,21-22-16,-21 21 0,21-21 0,0 22 16,0-22-16,0 0 0,0 0 0,0 0 15,0 1-15,21-1 0,0 0 16,0-21-16,0 21 0,0-21 0,22 0 15,-22 0-15,0 0 0,21 0 0,-20 0 16,20 0-16,-21 0 16,0-21-16,22 0 0,-22 21 0,0-21 15</inkml:trace>
  <inkml:trace contextRef="#ctx0" brushRef="#br0" timeOffset="201058.38">10329 8700 0,'0'-22'16,"0"44"-16,0-65 0,0 22 0,-21 21 31,0 0-31,21 21 16,0 22-16,0-22 0,-21 21 15,21 0-15,-21 22 0,21-22 0,-22 22 16,22-1-16,0 1 0,0-22 0,-21 22 15,0-1-15,21-21 0,0 22 16,0-22-16,0 1 0,-21-1 0,21 0 16,0-21-16,0 22 0,0-22 0,0 0 15,0 0-15,0 0 0,0 1 16,21-22 0,43-64 15,-64 43-31,21 0 0</inkml:trace>
  <inkml:trace contextRef="#ctx0" brushRef="#br0" timeOffset="201446.41">10372 9462 0,'0'21'16,"21"-21"30,0 0-46,0 0 0,0 0 16,0 0-16,1-21 0,-1 21 16,0-22-16,0 1 0,0 21 15,0-21-15,1 21 0,-22-21 0,0 0 16,-22 21 15,1 0-31,0 0 0,0 0 0,0 0 16,0 21-16,-1 0 0,-20 0 15,21 0-15,0 1 0,0-1 0,21 21 16,-22-21-16,22 22 0,0-22 16,0 0-16,0 21 0,0-21 0,0 1 15,0-1-15,0 0 0,22-21 16,-1 21-16,-21 0 0,21-21 0,0 0 16,0 0-16,0 0 0,22 0 0,-22 0 15,0 0-15,0 0 0,0 0 16,22-21-16,-22 0 0,0 21 0,0-21 15,0 0-15,1-1 0</inkml:trace>
  <inkml:trace contextRef="#ctx0" brushRef="#br0" timeOffset="201934.16">10964 9398 0,'0'0'16,"21"0"-16,-21-21 0,22 21 0,-22-21 16,0 42 15,0 0-16,0 0-15,0 0 0,0 1 0,0-1 16,0 0-16,0 0 0,-22 0 0,22 0 16,-21 22-16,21-22 0,0 0 0,0 0 15,-21 0-15,21 1 16,-21-1-16,21 0 16,0-42 15,0 0-16,21-1-15,0 1 0,-21 0 16,21-21-16,-21 21 0,22-1 16,-1 1-16,0-21 0,0 21 0,0 0 15,22-1-15,-22 1 0,0 0 0,21 0 16,-21 21-16,1-21 0,20 21 16,-21 0-16,0 0 0,0 0 0,1 0 15,-1 0-15,0 21 0,-21 0 0,21 0 16,-21 0-16,21 1 0,-21-1 0,0 0 15,0 0-15,0 0 16,0 22-16,0-22 0,0 0 0,0 0 0,0 0 16,0 0-16,0 1 0,0-1 15,-21 0-15,21 0 0,-21 0 16,21-42 31,21 0-47,-21 0 0</inkml:trace>
  <inkml:trace contextRef="#ctx0" brushRef="#br0" timeOffset="202186.02">11917 9356 0,'0'0'0,"0"21"16,0 0-1,0 0-15,-21 0 0,21 1 16,0-1-16,-22 0 0,1 0 0,21 0 16,0 22-16,-21-22 0,21 0 0,-21 0 15,21 0-15,-21 0 0,21 1 0,0-1 16,0 0-16,-21 0 16,21-42 15,0 0-31</inkml:trace>
  <inkml:trace contextRef="#ctx0" brushRef="#br0" timeOffset="202546.45">11980 9102 0,'-63'21'31,"42"-21"-31,21 21 0,0 0 0,0 0 16,-22 1-16,22-1 0,0 0 16,0 0-16,0 0 0,22-21 15,-1 0 1,0 0-16,0 0 16,0 0-16,0-21 15,-21 0-15,0 0 0,0 0 16,0-1-16,0 1 0,0 0 15,0 0-15,-21 0 0,0 21 16,0 0-16,0 0 0,0 0 16,-1 0-16,1 0 15,21 21-15,-21 0 0,21 0 0,-21-21 16,21 21-16,0 1 0,0-1 0,0 0 16,0 0-1,21-21-15,0 0 16</inkml:trace>
  <inkml:trace contextRef="#ctx0" brushRef="#br0" timeOffset="203743.4">12488 9292 0,'0'0'0,"0"-21"16,-21 21-16,0 0 0,21-21 16,-21 21-1,21 21-15,-21-21 16,21 21-16,0 0 0,0 1 0,0-1 16,0 0-16,0 0 0,-22 0 0,22 0 15,0 1-15,0 20 0,0-21 16,0 0-16,0 22 0,0-22 0,0 0 15,0 0-15,0 0 0,0 0 16,22 1-16,-1-1 0,0-21 0,0 0 16,0 0-16,0 0 15,1 0-15,-1 0 0,0-21 0,0 21 16,0-22-16,0 1 0,1 0 0,-1 0 16,0 0-16,0-22 0,0 22 15,-21-21-15,0 21 0,21 0 0,-21-22 16,22 22-16,-22 0 0,0 0 0,0 0 15,0-1-15,0 44 32,-22-22-32,22 21 15,-21 0-15,21 0 0,0 0 16,0 0-16,0 1 0,0 20 0,0-21 16,0 0-16,0 0 0,0 1 0,0-1 15,0 0-15,21 0 0,1 0 16,-1-21-16,-21 21 0,21-21 15,0 0-15,0 0 0,0 0 0,1 0 16,-1 0-16,0 0 0,0-21 0,0 0 16,0 0-16,1 0 0,-1 0 15,0-1-15,0 1 0,-21 0 0,0-21 16,21 21-16,-21-1 0,21 1 0,-21-21 16,0 21-16,0 0 0,0 42 46,0 0-46,0 0 16,0 0-16,0 0 16,0 1-16,0-1 0,0 0 0,0 0 15,0 0-15,0 0 0,0 1 0,0-1 16,0 0-16,0 0 0,0 0 0,0 0 16,-21-21-1,21-21 16,0 0-31,-21 21 0,21-21 16,0 0-16,0-22 0,0 22 16,0 0-16,0 0 0,0 0 0,0-22 15,21 22-15,0 0 0,1 0 0,-22 0 16,21 0-16,0-1 0,21 1 16,-21 0-16,1 21 0,-1 0 0,0 0 15,0 0-15,0 0 0,0 0 0,22 0 16,-22 21-16,-21 0 0,21 1 15,0-22-15,0 21 0,-21 0 0,0 21 16,0-21-16,22 1 0,-22-1 0,0 0 16,0 0-16,0 0 0,0 0 15,0 1-15,0-1 0,0 0 16,0 0-16,-22-21 0,1 0 16,0 0-1,21-21 1,0 0-1,0 0-15,0-1 0,0 1 0,0 0 16,0 0-16,0-21 0,0 20 0,0-20 16,21 21-16,0-21 0,22 20 15,-22-20-15,0 21 0,21 0 0,-20 0 16,20-1-16,-21 22 0,0 0 16,22 0-16,-22 0 0,0 0 0,0 22 15,0-1-15,0 0 0,1 0 0,-22 0 16,0 22-16,0-22 0,0 0 0,0 21 15,0-21-15,0 1 0,0 20 0,-22-21 16,1 0-16,21 0 16,-21 1-16,0-1 0,-21 21 15</inkml:trace>
  <inkml:trace contextRef="#ctx0" brushRef="#br0" timeOffset="203786.38">13758 9716 0,'0'0'16,"0"-22"-16,0 1 0</inkml:trace>
  <inkml:trace contextRef="#ctx0" brushRef="#br0" timeOffset="210649.12">13928 8551 0,'0'0'0,"21"-21"0,21 0 0,0 21 16,1-21-16,-22 0 0,0 21 0,21-21 16,-20-1-16,20 1 0,-21 21 15,0-21-15,0 21 0,1-21 0,-1 21 16,0-21-16,-21 0 0,21 21 16,0 0-16,-21-22 0,21 22 31,-21-21-31,22 21 15,-22-21-15,21 21 0,-21-21 16,21 0-16,0 21 0,-21-21 16,21 21-16,0-22 15,1 22-15,-22-21 16,21 0-16,0 0 16,-21 0-16,85 0 31,-107 21-16,1 0 1,21-22 0,21 1-16,1 0 15,-1 21-15,0-21 16,0 0-16,0 0 0,0-1 0,1 1 16,-1 21-16</inkml:trace>
  <inkml:trace contextRef="#ctx0" brushRef="#br0" timeOffset="212954.55">15981 9144 0,'0'-21'31,"21"21"-31,-21-21 0,0 0 16,0-1-1,0 1-15,0 0 16,0 0-16,0 0 15,0 0-15,0-1 0,0-20 16,0 21-16,0 0 0,0 0 16,0-1-16,0 1 15,0 0-15,0 42 32,0 0-32,0 1 15,0-1-15,0 21 0,0-21 16,0 22-16,0-22 0,0 21 0,0 0 15,0 1-15,21-1 0,-21 0 16,0 1-16,0-22 0,0 21 0,0 1 16,0-1-16,0-21 0,0 21 0,0-20 15,0-1-15,0 0 16,0 0-16,0 0 0,0 0 16,21-21-1,-21-21 1,21 0-16,1 0 0,-22 0 15,0 0-15,21-1 0,0 1 16</inkml:trace>
  <inkml:trace contextRef="#ctx0" brushRef="#br0" timeOffset="213271.37">16446 8848 0,'0'0'15,"0"-21"-15,0 42 32,0 21-32,0-21 15,0 0-15,0 22 0,0-1 16,0 0-16,0 1 0,0-22 0,0 21 16,-21 1-16,21-1 0,0 0 0,0 1 15,0-22-15,0 21 0,0-21 16,-21 22-16,21-22 0,0 0 15,0 0-15,0 0 0,0 0 16,21-21 0,-21-21-1,0 0 1,0 0-16,0 0 0,0 0 16</inkml:trace>
  <inkml:trace contextRef="#ctx0" brushRef="#br0" timeOffset="213514.23">16044 9271 0,'0'0'0,"21"0"47,1 0-47,20 0 16,-21 0-16,0 0 0,22 0 15,-22-21-15,21 21 0,0 0 0,-20 0 16,20 0-16,-21 0 0,0 0 16,0 0-16,1 0 0,-1 0 0,-21-21 15,21 21 1,0-21 0</inkml:trace>
  <inkml:trace contextRef="#ctx0" brushRef="#br0" timeOffset="213790.08">16827 9017 0,'-21'0'16,"21"-21"-1,21 21 1,1 0-1,-1-21-15,0 21 0,21 0 16,-21 0-16,22 0 0,-22 0 0,21-21 16,1 21-16,-22 0 0,21 0 0,-21 0 15,0 0-15,1 0 0,-1 0 16,-42 0 0,-1 0-1,1 0-15</inkml:trace>
  <inkml:trace contextRef="#ctx0" brushRef="#br0" timeOffset="214079.84">17081 8954 0,'0'21'31,"-21"-21"-31,21 21 0,0 0 0,-21-21 16,21 21-16,0 0 0,0 1 15,0-1-15,0 21 0,0-21 0,-21 22 16,21-22-16,-21 0 0,21 21 0,0-21 16,0 1-16,0 20 0,-21-21 15,21 0-15,0 0 0,0 1 0,0-1 16,0 0 0,21-21 15,0-21-16,0 0-15,0-1 0,0 22 16</inkml:trace>
  <inkml:trace contextRef="#ctx0" brushRef="#br0" timeOffset="214350.68">17462 9017 0,'0'42'31,"0"-20"-31,0-1 0,0 0 0,0 0 16,0 21-16,0-20 0,-21 20 15,21-21-15,0 21 0,0-20 0,0 20 16,-21-21-16,21 0 0,-21 0 16,21 1-16,0-1 0,0 0 0,0 0 15,0 0-15,0-42 47,0 0-47,21 0 0,-21 0 16</inkml:trace>
  <inkml:trace contextRef="#ctx0" brushRef="#br0" timeOffset="214606.53">17441 9102 0,'0'-21'0,"0"42"0,0-64 16,21 43 15,1 0-31,-1 0 16,-21 22-16,21-1 0,0 0 0,0-21 15,0 21-15,-21 21 0,22-20 0,-1-1 16,-21 0-16,0 0 0,21 0 16,-21 0-16,21 1 0,-21-1 0,21 0 15,-21 0-15,0 0 16,21-21-1,1 0 1,-22-21-16,21 0 16,0 21-16,-21-21 0</inkml:trace>
  <inkml:trace contextRef="#ctx0" brushRef="#br0" timeOffset="-214382.49">17949 8996 0,'-21'0'31,"0"21"-15,0 0-16,0-21 0,-1 21 0,1 1 15,0-1-15,21 0 0,-21 0 0,0 0 16,0 0-16,-1 1 0,1-1 16,21 0-16,0 0 0,-21-21 0,21 21 15,21-21 16,0 0-31,1 0 16,-1-21-16,0 0 0,0 0 16,0 0-16,0-1 0,1 1 0,-1 0 15,0 0-15,0 0 0,0 0 16,-21-22-16,21 22 0,1 0 16,-1 0-16,0 0 0,0-1 0,0 22 15,0-21-15,1 21 16,-1 0-16,-21 21 15,0 1-15,0-1 16,0 0-16,0 21 0,0-21 0,0 22 16,0-1-16,0-21 0,0 22 0,0-1 15,0-21-15,0 21 0,-21-20 16,21 20-16,-22-21 0,22 0 16,0 22-16,0-22 0,0 0 0,0 0 15,0 0-15,0-42 63,22 21-63,-22-21 0,21 0 0,0 21 15,-21-21-15</inkml:trace>
  <inkml:trace contextRef="#ctx0" brushRef="#br0" timeOffset="-213942.72">18627 8975 0,'0'0'0,"21"0"0,-21-21 0,0 42 47,0 0-47,0 0 0,0 0 15,0 0-15,0 1 0,-21 20 16,21-21-16,0 21 0,0-20 0,-22 20 15,22-21-15,-21 21 0,21-20 0,-21 20 16,21-21-16,0 0 0,0 22 16,0-22-16,0 0 0,0 0 15,0 0-15,0 0 0,0 1 16,21-22 0,0 0-16,22 0 0,-22 0 0,0 0 15,0 0-15,22-22 0,-22 22 16,21-21-16,-21 21 0,0-21 0,22 0 15,-22 21-15,0-21 0,0 21 0,0-21 16,1 21-16,-1 0 0,0-22 16,0 22-16,0 0 31,-42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4:56:53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1355 0,'0'0'0,"0"-21"16,0-1-1,0 1-15,0 0 16,-22 21 31,22 21-47,0 22 0,-21-22 0,21 21 15,0 0-15,0 1 0,0-1 16,0 22-16,0-1 0,0-21 16,0 22-16,-21-22 0,21 22 0,0-22 15,0 0-15,0-20 0,0 20 16,0-21-16,0 0 0,0 0 0,0 1 16,21-22-1,0-22 1,-21 1-16,0 0 0,22 0 15,-22-21-15,21 20 0,-21-20 16</inkml:trace>
  <inkml:trace contextRef="#ctx0" brushRef="#br0" timeOffset="427.75">2307 847 0,'0'0'16,"-21"-21"-16,0-1 0,0 22 15,-1 0-15,1 0 16,0 0-16,0 43 16,0-22-16,21 0 0,-21 0 15,21 22-15,0-22 0,0 0 0,0 0 16,0 0-16,0 0 0,21-21 15,0 0-15,0 22 0,0-22 16,0 0-16,22 0 0,-22 0 0,0-22 16,21 1-16,-20 0 0,20 0 15,-21 0-15,0 0 0,0-1 0,-21-20 16,0 21-16,0-21 0,0 20 16,0 1-16,0 0 0,0 0 15,-21 0-15,0 0 0,0 21 0,0 0 16,0 0-16,-1 0 15,1 0-15,-21 0 0,21 21 0,0 0 16,-1 0-16,1 21 0,21-20 16,0 20-16,0 0 0,0 1 0,0-1 15,0-21-15,0 21 0,21 1 16,1-22-16,-1 21 0</inkml:trace>
  <inkml:trace contextRef="#ctx0" brushRef="#br0" timeOffset="1100.19">3281 1566 0,'21'-21'0,"-42"42"0,63-63 0,-21 42 16,0-21-16,1 0 0,-22 0 0,0-1 15,0 1-15,0 0 0,0 0 16,-22 0-16,-20 21 15,21-21-15,0 21 0,-22 0 16,22 0-16,-21 0 0,0 21 0,-1 0 16,1 0-16,0 0 0,-1 22 15,1-1-15,0 0 0,-1 22 0,1-22 16,0 22-16,-1-1 16,22 1-16,0-22 0,0 21 0,21-20 15,0-1-15,0 0 0,0 1 16,0-22-16,21 0 0,-21 21 0,21-20 15,21-22-15,-20 21 0,-1-21 16,21 0-16,0 0 0,-20 0 0,20-21 16,0-1-16,-21 1 0,22-21 15,-1 21-15,0-22 0,1-20 0,-1 21 16,0-22-16,1 1 0,-1-22 16,0 21-16,1 1 0,-1-1 0,-21-20 15,22 20-15,-22 1 0,0-22 16,21 22-16,-42-1 0,21-21 0,-21 22 15,22-1-15,-22 1 16,0 21-16,0-22 0,0 22 0,0-1 16,0 22-16,0 0 0,0 0 15,0 0-15,-22 42 16,1-21-16,21 42 16,0 1-16,-21-1 0,0 21 15,21 22-15,-21-21 0,21 20 0,-21 1 16,-1 0-16,22-1 0,-21 1 15,21 0-15,0 20 0,0-20 16,0-21-16,0 20 0,0-20 16,0-22-16,21 22 0,22-22 0,-22-21 15,21 0-15,1 22 0,-1-43 16,0 21-16,1-21 0,-1 0 0,0 0 16,1 0-16,20-21 0,-21-1 15,1 1-15,-1 0 0,0 0 0,1 0 16,-1-22-16,0 22 0</inkml:trace>
  <inkml:trace contextRef="#ctx0" brushRef="#br0" timeOffset="3332.13">1524 3598 0,'0'0'0,"0"-21"0,0 0 0,0 0 0,21 21 15,-21-21-15,21 21 16,-21 21-1,0 0-15,0 0 16,0 22-16,0-1 0,0 0 16,0 1-16,0 20 0,0-21 0,0 22 15,0-1-15,0 1 0,-21-1 16,21-20-16,-21 20 0,0-20 16,21-1-16,-21-21 0,-1 21 15,22-20-15,0-1 0,-21-21 16,21-21-1,0-1-15,0 1 16,0-21-16,0 0 0,21-1 16,-21 1-16,22 0 0,-1-22 15,-21 1-15,21 20 0,0 1 0,0-22 16,0 22-16,-21 0 0,22 21 16,-1-1-16,-21 1 0,21 21 15,0 0-15,0 0 0,-21 21 16,21 1-16,1 20 0,-1-21 15,-21 21-15,21 1 0,0 20 16,0-20-16,-21-1 0,21 21 0,1-20 16,-1-1-16,-21 0 0,21-20 15,0 20-15,0-21 0,22 0 16,-22 0-16,0 1 0,21-22 0,-21 0 16,22 0-16,-1 0 0,0 0 15,1-22-15,-1 22 0,0-21 0,1-21 16,-1 21-16,0-22 0,1 22 15,-1-21-15,-21-22 0,0 22 0,1 0 16,-1-1-16,-21-20 0,0 21 16,0-1-16,0-20 0,-21 20 15,-1 1-15,-20 21 0,21-21 16,-21 20-16,20 1 0,-20 21 0,0 0 16,-1 0-16,1 21 0,0 1 15,21-1-15,-22 21 0,22 0 0,-21 1 16,21-1-16,-1 22 0,1-1 15,21-21-15,0 22 0,0-1 0,0-20 16,0 20-16,0-20 0,0-1 16,0-21-16,0 21 0,21-20 15,1-1-15,-1 0 0,0-21 0,0 0 16,21 0-16,1 0 0,-22 0 16,21 0-16,1-21 0,-1 0 15,0-1-15,-21-20 0,22 21 0,-22-21 16,21-1-16,-21-20 0,-21 20 15,22-20-15,-22 21 0,0-1 16,0 1-16,0 0 0,0 20 0,0 1 16,0 0-16,0 0 0,-22 21 15,22 21-15,0 0 16,-21 0-16,21 1 0,0 20 16,0 0-16,0 1 0,0-1 0,0 0 15,0 1-15,0-1 16,21 0-16,1 1 0,-1-22 0,21 21 0,-21-21 15,22 0-15,-22 1 16,21-22-16,0 0 0,1 21 0,-1-21 16,0 0-16,1 0 0,20-21 0,-20-1 15,-1 1-15,0 0 0,1 0 16,-1-21-16,0-1 0,-21 1 0,22 0 16,-22-22-16,0 22 0,0-1 15,0 1-15,-21 0 0,0-1 0,0 1 16,0 21-16,0 0 0,-21 21 31,0 21-31,21 21 0,0-21 16,-21 22-16,21-1 0,-21 0 15,21 1-15,-21-1 0,21 0 16,0 1-16,-22-1 0,22 0 0,0 1 16,0-1-16,0-21 0,0 0 15,0 1-15,0-1 0,0 0 0,22-21 31,-1 0-31,0-21 16,-21 0-16,21-22 0,0 22 16,-21-21-16,21 21 0,1-43 0,-1 22 15,-21-1-15,21-20 0,0 21 16,0-1-16,0 1 0,1 21 16,-1 0-16,-21-1 0,21 1 0,0 21 15,0 0-15,-21 21 16,21 1-16,-21-1 0,22 21 15,-22-21-15,21 22 0,-21-1 16,0 0-16,21 1 0,-21-1 0,21-21 16,0 21-16,-21 1 0,21-22 15,1 0-15,-22 21 0,21-20 0,0-22 16,-21 21-16,21 0 0,0-21 0,0 0 16,1 0-16,-1 0 15,0-21-15,0 0 0,21-1 16,-20 1-16,-1 0 0,0-21 15,0-1-15,0 1 0,22 0 0,-22-1 16,0-20-16,21 21 0,-21-1 16,1 1-16,-1 0 0,0 20 0,0-20 15,-21 21-15,21 0 0,0 21 16,-21 21 0,0 0-1,0 0-15,0 0 0,0 1 16,0 20-16,0 0 0,0-21 0,0 22 15,0-1-15,0 0 16,22 1-16,-1-1 0,0-21 0,0 22 0,0-22 16,0 21-16,22-21 15,-22 0-15,21 1 0,-21-22 0,22 21 16,-1-21-16,-21 0 0,22 0 0,-1 0 16,-21 0-16,21-21 0,1 21 15,-1-22-15,-21 1 0,22-21 0,-1 21 16,-21-22-16,21 1 0,-20 0 15,20-1-15,-21-20 0,21 21 0,-20-22 16,-1 22-16,0-1 0,0-20 16,-21 21-16,21 20 0,-21-20 0,0 21 15,0 0-15,-21 21 0,0 0 16,0 0-16,0 0 0,-22 21 16,22 21-16,-21-21 0,21 22 0,-1-1 15,1 0-15,0 1 0,0-1 16,21 22-16,0-22 0,0 0 0,0 1 15,21-1-15,0 0 0,0-21 0,1 22 16,20-22-16,0-21 0,1 21 16,-1-21-16,21 0 0,-20 0 0,20 0 15,-20 0-15,20-21 0,1 0 16,-22 0-16,0-1 0,22 1 0,-43 0 16,21-21-16,-21 21 0,22-1 0,-22-20 15</inkml:trace>
  <inkml:trace contextRef="#ctx0" brushRef="#br0" timeOffset="3798.86">2561 5948 0,'0'-42'0,"0"84"0,-21-106 0,21 22 15,0 0-15,0 21 0,0-22 16,-21 1-16,21 21 0,0-22 0,-21 22 15,21 0-15,0 0 0,0 0 16,0 42 0,0 0-16,-22 21 0,22 22 15,0-1-15,0 22 0,0-21 0,-42 20 16</inkml:trace>
  <inkml:trace contextRef="#ctx0" brushRef="#br0" timeOffset="3867.82">2222 7027 0,'0'22'0,"-21"-22"16,0 21-16,0 0 15,21 0-15,-42-21 0</inkml:trace>
  <inkml:trace contextRef="#ctx0" brushRef="#br0" timeOffset="4147.66">1947 6308 0,'0'-64'16,"21"85"15,1 22-31,-1-1 0,0 0 16,0 1-16,0-1 15,22 22-15,-22-22 0,21 0 0,-21 1 16,22 20-16,-1-21 0,0-20 16,-21 20-16,22 0 0,-1-21 0,0-21 15,1 0-15,-1 22 0,0-22 0,1 21 16,20-21-16,-20 0 0,-1 0 15,0 0-15,1 0 0,-1 0 0,0-21 16,-21-1-16,22 1 0,-22 0 0,0-21 16,0 21-16</inkml:trace>
  <inkml:trace contextRef="#ctx0" brushRef="#br0" timeOffset="4948.58">2328 5863 0,'0'0'15,"-21"0"-15,21-21 0,-21 21 16,21 21 0,0 0-16,0 22 15,0-22-15,0 21 0,0 1 16,0-1-16,0 21 0,0-20 16,0 20-16,0 1 0,-21-1 0,21 1 15,-21-1-15,21-20 0,0 20 16,0-21-16,-22 1 0,22-1 0,-21 0 15,21-20-15,0-1 0,0 0 16,0 0-16,0 0 0,-21-21 31,0 0-15,21-21 0,-21 0-16,0 0 15,21 0 1,0-1-16,-22 1 0,22 0 15,-21 0-15,21 0 0,0 0 16,0-1-16,0 1 0,0-21 0,0 21 16,0 0-16,0-22 0,0 22 15,0 0-15,0 0 0,21 21 16,1 0-16,20 21 16,-21 0-16,0 0 0,22 22 0,-22-1 15,21-21-15,0 21 0,-20 1 16,20-1-16,0 0 0,1 1 15,-1-22-15,0 21 0,1-21 16,-22 1-16,21-1 0,0 0 0,-20 0 16,20-21-16,0 0 0,-21 0 0,22 0 15,-22 0-15,0 0 0,21 0 16,-20-21-16,-1 0 0,0 0 0,0-1 16,-21 1-16,21-21 0</inkml:trace>
  <inkml:trace contextRef="#ctx0" brushRef="#br0" timeOffset="5123.68">3619 5906 0,'0'0'0,"-21"0"0,0 0 16,0 0-16,0-22 15</inkml:trace>
  <inkml:trace contextRef="#ctx0" brushRef="#br0" timeOffset="5251.6">3916 5821 0,'84'0'16,"-41"0"-16,-1 0 0,0-21 0,1 21 16,-1 0-16,0 0 0,1 0 0,-1 0 15,0 0-15,-20 0 0,-1 0 16,-42 0-1,-1 0 1,-20 0-16</inkml:trace>
  <inkml:trace contextRef="#ctx0" brushRef="#br0" timeOffset="5507.85">4000 5884 0,'0'0'0,"-21"0"0,0 0 15,21 22-15,-21-1 16,21 0-16,-21 0 0,21 21 15,0-20-15,0-1 16,0 21-16,-21 0 0,21 22 0,-22-22 16,22 22-16,0-1 0,0 1 15,0-22-15,0 22 0,0-1 0,0-21 16,0 22-16,0-22 0,0-21 0,0 22 16,0-22-16,0 21 0,0-21 15,0 1-15,0-1 0,0 0 16,0-42 15,0 0-31</inkml:trace>
  <inkml:trace contextRef="#ctx0" brushRef="#br0" timeOffset="5939.59">3450 5990 0,'0'0'0,"-21"0"0,0 0 0,0 0 16,-1 0-16,1 0 0,0 0 0,0 0 15,21 21 1,21-21 0,0 0-16,0 0 0,22 0 15,-1 0-15,22-21 0,-1 21 0,-21 0 16,43-21-16,-21 21 15,-1-21-15,1 21 0,-1-21 0,1 0 16,20 21-16,-20-22 0,-22 22 16,22 0-16,-22 0 0,0-21 0,1 21 15,-22 0-15,0 0 0,-21 21 32,-21-21-32</inkml:trace>
  <inkml:trace contextRef="#ctx0" brushRef="#br0" timeOffset="6699.97">2349 8403 0,'0'0'0,"-21"-21"0,-21-21 0,84 21 0,-42-1 16,0 1-16,0 0 0,-21 0 15,0 0-15,0 21 16,21-21-16,-21 42 16,21 0-1,0 21-15,0-21 0,0 22 0,0-1 16,0 0-16,-22 22 0,22-1 16,0-20-16,0 41 0,0-20 0,-21-1 15,21 1-15,-21-1 0,0 1 16,21-1-16,0-20 0,-21-1 0,21 0 15,-21 1-15,21-22 0,0 0 16,0 0-16,0 0 0,0-42 31,0 0-31,21 0 0,0 0 0,-21 0 16,21-1-16,-21-20 16,0 0-16,21-1 0,0 1 0,-21 0 15</inkml:trace>
  <inkml:trace contextRef="#ctx0" brushRef="#br0" timeOffset="7037.06">2159 8488 0,'0'0'0,"-21"-21"0,21 0 0,-21-1 15,21 1-15,-22 0 0,22 0 16,0 0-16,0 0 0,0-1 0,0 1 16,0 0-16,22 21 0,-1-21 15,21 0-15,-21 21 0,22 0 16,-1 0-16,21 0 0,-20 0 15,20 0-15,-20 0 0,20 21 0,-21 0 16,22 0-16,-22 0 0,1 22 16,-22-22-16,0 0 0,0 21 0,-21-20 15,0 20-15,0 0 0,-42-21 16,21 1-16,-22 20 0,-20-21 0,20 0 16,-20 0-16,21 1 0,-22-1 15,22 0-15,-22 0 0,22 0 0,21-21 16,-22 0-16,22 21 0,0-21 15,0 0-15,42 0 32,0-21-32,0 0 0,22 21 0,-22-21 15,21 0-15</inkml:trace>
  <inkml:trace contextRef="#ctx0" brushRef="#br0" timeOffset="7571.75">3365 8319 0,'0'0'0,"0"-22"16,0 44 15,0-1-15,-21 0-16,0 0 0,0 21 15,21-20-15,-21 20 0,0 0 0,-1 1 16,1-1-16,21 21 0,-21-20 15,0 20-15,0-20 0,0-1 0,-1 21 16,1-20-16,21-1 0,-21 0 16,0-20-16,0 20 0,0-21 0,21 0 15,0 0-15,-22 1 0,1-22 0,21-22 32,0 1-32,0-21 15,0 21-15,0-22 16,0 22-16,0-21 0,21 0 0,1-1 15,-22 1-15,21 21 0,0-22 16,0 22-16,0 0 0,-21 0 0,21 0 16,1 21-16,-1 0 0,0 0 0,0 21 15,0 0-15,0 0 16,-21 22-16,22-22 0,-1 0 0,-21 21 16,21-21-16,0 1 0,0 20 15,-21-21-15,21 0 0,1 0 0,-1 1 16,0-22-16,0 21 0,0-21 15,0 0-15,1 0 0,20 0 0,-21 0 16,0 0-16,0 0 0,1-21 16,-1-1-16,0 22 0,0-21 15,0 0-15,0 0 0,1 0 0,-22 0 16,21-1-16,0 1 0,0 0 16,0 0-16,-21-21 0,21 20 0</inkml:trace>
  <inkml:trace contextRef="#ctx0" brushRef="#br0" timeOffset="7715.97">4085 8213 0,'0'0'0,"0"-21"31</inkml:trace>
  <inkml:trace contextRef="#ctx0" brushRef="#br0" timeOffset="7842.89">4424 8149 0,'84'-21'16,"-41"21"-16,-1 0 16,0 0-16,1-21 0,-1 21 15,0 0-15,-20 0 0,20 0 0,-21 0 16,-42 0 0,0 0-1,0 21-15,-1-21 0,1 0 16,-21 0-16</inkml:trace>
  <inkml:trace contextRef="#ctx0" brushRef="#br0" timeOffset="8143.72">4445 8192 0,'0'0'0,"-21"0"0,21 21 16,-21-21-16,21 21 0,0 0 15,0 0-15,0 0 16,0 1-16,0 20 0,0-21 0,0 21 15,0 1-15,0-1 0,0 0 0,0 1 16,0 20-16,-22-20 16,22 20-16,-21-21 0,21 1 0,-21-1 15,21 0-15,0 1 0,0-1 16,-21-21-16,21 0 0,0 22 0,0-22 16,0 0-16,21-21 31,0 0-16,0-21-15,1 21 0,-22-21 16,21 0-16,-21-1 0,21 1 0,-21 0 16,21 0-16</inkml:trace>
  <inkml:trace contextRef="#ctx0" brushRef="#br0" timeOffset="8499.54">3916 8255 0,'0'0'0,"21"-21"31,0 21-31,0 0 16,22 0-16,-22-21 0,21 21 15,0-21-15,22 21 0,-22 0 0,22-22 16,-1 1-16,1 21 0,-22 0 0,22 0 16,-22 0-16,0 0 0,-21 0 15,1 0-15,-1 0 0,-42 0 31,-1 21-31,1-21 16</inkml:trace>
  <inkml:trace contextRef="#ctx0" brushRef="#br0" timeOffset="9551.81">2265 10859 0,'0'-22'16,"0"1"-16,21 21 0,-21-21 16,21 21-16,0-21 0,-21 0 15,0 0-15,21-1 0,1 1 16,-22 0-16,21 0 0,-21 0 15,0 0-15,0-1 0,0 1 16,-21 21-16,-1 0 16,1 0-16,-21 43 0,0-22 15,-1 21-15,1 0 0,-22 1 0,43-1 16,-21 22-16,0-1 0,20 1 16,-20-1-16,21 1 0,0-1 0,0 1 15,21-1-15,0-21 0,0 22 16,0-22-16,0 1 0,0-1 0,21 0 15,0-21-15,0 1 0,0-1 16,0 0-16,22-21 0,-22 0 16,21 0-16,1 0 0,20 0 0,-21 0 15,22-21-15,-22 0 0,22-22 16,-1 1-16,1 0 0</inkml:trace>
  <inkml:trace contextRef="#ctx0" brushRef="#br0" timeOffset="9951.58">3365 10795 0,'0'0'0,"22"-21"0,-1 21 0,-21-21 16,0 0-16,-21 21 15,-1 0-15,1 0 0,-21 0 0,21 0 16,-22 21-16,1-21 16,0 21-16,-22 0 0,22 21 0,0-20 15,20-1-15,-20 0 0,21 0 16,0 0-16,0 0 0,21 1 0,0-1 15,0 0-15,0 0 0,0 0 0,21 0 16,0 1-16,21-22 0,-21 21 16,22 21-16,-1-21 0,0 0 0,1 1 15,-1-1-15,-21 21 0,22-21 16,-1 22-16,-21-22 0,21 0 0,-42 21 16,0-21-16,0 1 0,0-1 15,-21 0-15,-21 21 0,21-42 0,-22 21 16,-20 1-16,21-1 0,-1-21 15,-20 0-15,20 0 0,1 0 16,0 0-16,-1 0 0,1 0 0,0 0 16,21-21-16,-22 21 0,43-22 0,0 1 15,0 0-15,0 0 0,0 0 16,0 0-16,21-1 0,22 1 0,-22 0 16,21 0-16,-21 0 0,43 0 15</inkml:trace>
  <inkml:trace contextRef="#ctx0" brushRef="#br0" timeOffset="10355.35">4149 10922 0,'0'0'0,"21"-21"0,-21 0 16,-21 21-1,-1 0 1,1 0-16,0 0 0,0 0 0,0 0 15,-22 21-15,22-21 0,0 21 16,0 0-16,0 0 0,0-21 0,-1 22 16,22-1-16,-21 0 0,21 0 0,0 0 15,0 0-15,0 1 0,21-1 16,1 0-16,-1 0 0,0 21 16,21-20-16,-21-1 0,1 0 0,-1 21 15,21-21-15,-21 1 0,0-1 16,1 0-16,-1 0 0,-21 0 0,0 0 15,0 1-15,0-1 0,0 0 16,-21 0-16,-1-21 0,-20 21 0,0 0 16,-1-21-16,1 0 0,-21 0 0,20 0 15,-20 0-15,20 0 0,1 0 16,-21 0-16,20 0 0,22 0 0,-21 0 16,21 0-16,-1-21 0,22 0 15,22 0 1,-1 21-16,0 0 0,0 0 15</inkml:trace>
  <inkml:trace contextRef="#ctx0" brushRef="#br0" timeOffset="11091.82">5609 10710 0,'42'0'0,"-84"0"0,106 0 0,-22 0 16,0-21-16,-21 0 0,22 21 15,-1-21-15,-21 0 0,22 0 0,-22-1 16,21 1-16,-21 0 0,0 0 0,1 0 16,-1-22-16,-21 22 0,0 0 15,0 0-15,0 0 0,-21 0 0,-1-1 16,-20 1-16,0 21 0,-1 0 0,-20 0 16,-22 0-16,22 21 0,-1 1 15,-20-1-15,20 0 0,1 21 16,20-21-16,1 22 0,0-1 15,20 0-15,1-20 0,21 20 0,0 0 16,0 1-16,21-1 0,1-21 0,20 21 16,0 1-16,1-1 0,20 0 15,-21 1-15,1 20 0,20-20 0,-20-1 16,-1 0-16,-21 22 0,21-22 0,-20 0 16,-1 1-16,-21-1 15,0-21-15,0 22 0,0-22 0,-21 0 16,-22 0-16,1 0 0,-22 0 0,1-21 0,-1 0 15,1 0-15,21 0 0,-22-21 16,1 0-16,-1 0 0,22 0 16,-1 0-16,1-1 0,0-20 15,21 0-15,-22 21 0,22-22 0,21 1 16,0 0-16,0-1 0,0 1 0,0 0 16,42 20-16,-20 1 0,-1-21 15,21 21-15,0 21 0,22-21 0,-1-1 16</inkml:trace>
  <inkml:trace contextRef="#ctx0" brushRef="#br0" timeOffset="11459.61">6202 11197 0,'0'0'0,"21"21"0,0-21 15,-21 22-15,21-22 16,0 0-16,1-22 15,-22 1-15,21 0 0,0 0 0,0 0 16,0 0-16,-21-1 0,21 1 16,-21 0-16,22-21 0,-22 21 0,0-1 15,0 1-15,0 0 0,-22 0 16,1 0-16,0 21 0,0 0 0,0 0 16,-22 0-16,22 0 0,0 21 0,-21 21 15,21-21-15,-1 22 0,1-1 16,0 22-16,-21-22 0,21 21 15,21 1-15,-22-22 0,22 22 0,0-22 16,0 0-16,0 1 0,0-22 16,0 21-16,0-21 0,22 1 0,-1-22 15,0 0-15,0 0 0,21 0 0,-20 0 16,20 0-16,0 0 0,1-43 16,20 22-16,-21 0 0,22-21 0,-1-1 15,1-20-15,-22 20 0</inkml:trace>
  <inkml:trace contextRef="#ctx0" brushRef="#br0" timeOffset="11752.31">7408 9927 0,'0'0'0,"0"-21"0,0 0 16,-21 21-16,0 0 0,0 21 15,0 0-15,-1 22 0,1-1 16,-21 0-16,21 1 0,0 20 0,-1 1 15,1 20-15,0 1 0,0 0 0,0-1 16,0 1-16,-1 0 0,22 20 16,-21-20-16,0 0 0,0-1 0,21 1 15,-21 0-15,21-22 0,-21 1 16,21-22-16,0 0 0,0 1 16,0-1-16,0-21 0,0 0 0,0 1 15,21-22-15,0 0 16,0 0-16,0-22 0,0 1 15,1 0-15,20 0 0,-21-21 0,0 20 16,0-20-16</inkml:trace>
  <inkml:trace contextRef="#ctx0" brushRef="#br0" timeOffset="12109.11">7345 11155 0,'0'21'0,"0"21"15,0-20 1,21-22-16,0 21 15,0-21-15,0 0 16,1 0-16,-1 0 0,0 0 0,21 0 16,-21-21-16,1-1 0,20 22 0,-21-21 15,0 0-15,0 0 0,1 0 16,-1 0-16,-21-1 0,0 1 0,0 0 16,0 0-16,0 0 0,-21 21 15,-1 0-15,-20 0 0,21 0 16,-21 0-16,20 21 0,-20 0 0,21 0 15,-21 22-15,20-22 0,1 21 16,0 0-16,0-20 0,21 20 16,-21 0-16,21-21 0,0 22 0,0-22 15,0 0-15,0 0 0,21 0 0,0 1 16,0-1-16,0-21 0,22 0 16,-22 0-16,21 0 0,1 0 0,20 0 15,-21-21-15,22 21 0,-22-22 16,22 1-16,-22 0 0,22-21 0,-22 21 15</inkml:trace>
  <inkml:trace contextRef="#ctx0" brushRef="#br0" timeOffset="12339.97">8340 10964 0,'0'-21'0,"0"42"0,0-63 0,0 21 16,-22 21-16,1 0 16,0 0-16,0 21 0,0 0 15,0 0-15,-1 22 0,-20-22 0,21 21 16,0 1-16,0-1 0,-1 0 0,1 1 15,21-1-15,0 0 0,-21 1 16,21-1-16,0-21 0,0 21 0,0-20 16,0-1-16,0 0 0,21 0 0,0 0 15,1-21-15,-1 0 0,21 0 16,-21 0-16,22 0 0,-1 0 0,0-21 16,1 0-16,-1 0 0,0 0 0,22-22 15,-22 1-15,0 0 16</inkml:trace>
  <inkml:trace contextRef="#ctx0" brushRef="#br0" timeOffset="12648.8">9123 10181 0,'0'0'0,"0"-42"16,-21-43 0,-1 85-16,1 0 0,0 0 15,0 0-15,0 21 0,0 1 16,-1 20-16,1-21 0,0 21 15,0 22-15,0-22 0,0 43 0,-1-22 16,22 1-16,-21 21 0,21-22 16,-21 22-16,0-22 0,21 1 0,0 20 15,-21-20-15,21-1 0,-21 1 16,21-1-16,0 1 0,0-22 0,0 1 16,0-1-16,0-21 0,0 0 15,0 0-15,0 1 0,21-22 0,0 0 16,0 0-16,0 0 0,22 0 0,-22-22 15,0 1-15,21 0 0,-21 0 16,22-21-16,-22-1 0,21 1 16,-21 0-16,22-1 0,-22 1 0</inkml:trace>
  <inkml:trace contextRef="#ctx0" brushRef="#br0" timeOffset="13295.46">9250 10964 0,'0'0'16,"-43"22"-1,22-1-15,0 21 0,0-21 16,0 22-16,0-1 0,21-21 15,0 21-15,-22 1 0,22-1 0,0-21 16,0 22-16,0-22 0,0 0 0,22 21 16,-22-21-16,21-21 0,0 22 15,0-1-15,21-21 0,-20 0 0,-1 0 16,21 0-16,-21 0 0,22-21 0,-22-1 16,0 1-16,21 0 0,-21-21 15,1-1-15,-1 1 0,0 0 0,-21-1 16,0 1-16,0 0 0,0-1 15,0 1-15,0 21 0,-21 0 16,0 0-16,-1-1 0,1 22 0,-21 0 16,21 0-16,-22 0 0,22 0 0,-21 22 15,21-1-15,-22 0 0,22 0 16,0 0-16,0 22 0,0-22 0,21 0 16,0 21-16,0-21 0,0 1 0,0-1 15,21 0-15,0 0 0,0-21 16,0 0-16,22 0 0,-22 0 0,21 0 15,1 0-15,-1 0 0,0 0 16,1-21-16,-1 0 0,0 0 0,1-1 16,-1-20-16,0 21 0,1 0 15,-1 0-15,0-1 0,1 1 0,-22 0 16,0 21-16,21 0 0,-21 0 16,1 0-16,-22 21 0,21 0 15,-21 1-15,0 20 0,0-21 0,0 21 16,0 1-16,0-1 0,0 0 15,0-20-15,0 20 0,0-21 0,-21 21 16,21-20-16,-22-1 0,22 0 0,0 0 16,0-42 15,0 0-31,0 0 16,0-22-16,0 22 0,0-21 15,0 21-15,0-22 0,22 1 0,-1 0 16,0-1-16,-21 1 0,21 0 0,0-1 15,-21 22-15,21-21 0,-21 21 16,22-1-16,-1 1 0,0 21 0,-21-21 16,21 0-16,0 21 0,-21-21 15</inkml:trace>
  <inkml:trace contextRef="#ctx0" brushRef="#br0" timeOffset="13575.29">8678 10732 0,'-42'0'0,"84"0"0,-126 0 15,41 0-15,22 0 0,0 0 0,42 0 16,21-22 0,1 22-16,-1-21 0,22 21 0,-1-21 15,22 21-15,-22-21 0,22 21 0,0-21 16,-1 0-16,1 21 0,0-22 15,-1 22-15,1-21 0,0 21 16,-22-21-16,1 21 0,-1-21 0,1 21 16,-22 0-16,-21-21 0,21 21 15,-20 0-15,-1 0 0,0 0 0,-63 0 32,20 21-32,-20-21 15</inkml:trace>
  <inkml:trace contextRef="#ctx0" brushRef="#br0" timeOffset="14163.96">3662 12933 0,'0'0'0,"0"-21"0,-21 21 32,21 21-17,0 21-15,0 1 0,0-1 0,0 0 16,0 1-16,0 20 0,-22 1 16,22-22-16,0 21 0,0 1 0,0-1 15,-21 1-15,21-1 0,0 1 16,0-22-16,0 1 0,0-1 0,0 0 15,0-21-15,0 1 0,0 20 16,-21-42-16,21 21 0,0 0 0,-21-21 16,0 0-16,0 0 0,-1 0 15,-20 0-15</inkml:trace>
  <inkml:trace contextRef="#ctx0" brushRef="#br0" timeOffset="14351.85">3006 13695 0,'0'0'0,"0"-21"0,0 0 0,42-1 16,-21 22-16,21-21 16,1 21-16,-1-21 0,0 21 0,22-21 15,-1 21-15,1-21 0,-1 21 16,22-21-16,-21 21 0,20-22 0,1 22 16,-22-21-16,1 21 0,21 0 15,-22 0-15,1-21 0,-1 21 0,1 0 16,-22 0-16,21 0 0</inkml:trace>
  <inkml:trace contextRef="#ctx0" brushRef="#br0" timeOffset="15288.32">4762 13674 0,'0'0'0,"22"0"0,-22-21 47,21-1-47,0 22 0,-21-21 15,21 0-15,0 0 0,-21 0 0,0-22 16,21 22-16,-21 0 0,0 0 16,0 0-16,0 0 0,0-1 15,-21 1-15,0 21 0,0-21 0,-21 21 16,-1 0-16,1 0 0,0 0 0,-1 0 16,1 21-16,0 0 0,-1 1 15,1-1-15,0 21 0,20 0 0,-20 1 16,21-1-16,0 0 0,21-20 15,0 20-15,0 0 0,0-21 0,0 22 16,0-22-16,0 0 0,21 0 16,0 0-16,0-21 0,22 0 0,-1 0 15,-21 0-15,21 0 0,1 0 16,-1-21-16,0 21 0,1-21 16,-1 0-16,0 0 0,1 0 0,-1-22 15,0 22-15,-20-21 0,20 21 16,-21-22-16,0 1 0,0 0 0,1 20 15,-1-20-15,-21 0 0,21 21 16,-21-1-16,0 1 0,0 0 16,0 42-1,0 0-15,0 1 0,-21-1 16,21 21-16,0-21 0,-21 22 0,21-1 16,-22 21-16,22-20 0,0-1 15,0 0-15,0 1 0,0-1 0,0-21 16,0 22-16,22-22 0,-1 0 15,0 0-15,21 0 0,-21 0 16,22-21-16,-1 0 0,22 0 0,-22 0 16,21 0-16,1 0 0,-1 0 0,1-21 15,-1 0-15,1 0 0,-1 0 16,-20 0-16,20-22 0,1 22 0,-22-21 16,0-1-16,-20 1 0,20-21 15,-21 20-15,-21 1 0,0 0 0,0-1 16,0 1-16,-21 0 0,0 20 0,-22 1 15,1 0-15,0 21 0,-22 0 16,1 0-16,-1 0 0,1 0 0,-1 0 16,-20 21-16,41 0 0,-20 1 15,20-1-15,1 0 0,0 21 16,21-21-16,-1 1 0,22 20 0,0-21 16,0 21-16,0 1 0,22-1 15,20 0-15,-21 1 0,21-1 0,1 0 16,-1 1-16,0 20 0,1-20 0,20-1 15,-20 21-15,-1-20 0,0 20 16,1-20-16,-22 20 0,0 1 0,0-22 16,-21 21-16,0-20 15,0-1-15,-21 0 0,0 1 0,-22-1 16,1 0-16,0-20 0,-22 20 0,22-21 16,-22-21-16,1 21 0,-1-21 15,22 0-15,-21 0 0,20 0 0,-20 0 16,20-21-16,1 0 0,0 0 0,21 0 15,-22-22-15,22 22 0,0-21 16,0-1-16,21 1 0,0 0 0,0-22 16,21 22-16,0-22 0,0 1 15,22-1-15,-1 1 0</inkml:trace>
  <inkml:trace contextRef="#ctx0" brushRef="#br0" timeOffset="16968.38">6223 13399 0,'0'0'0,"42"-22"15,1 1-15,-22 21 0,0 0 0,0 0 16,-21 21-16,0 1 16,0-1-16,0 0 0,0 21 0,0-21 15,-21 22-15,21-1 0,0 0 16,-21-20-16,0 20 0,21 0 0,-22-21 16,22 22-16,0-22 0,-21 0 0,21 0 15,-21-21-15,21 21 0,-21-21 16,21-21-1,0 0-15,0-21 16,0 21-16,0-22 16,0 22-16,21-21 0,0-1 0,0 1 15,1 0-15,-1-1 0,0 1 16,0 21-16,0-21 0,0 20 0,1 22 16,-22-21-16,21 21 0,0 0 15,-21 21-15,0 1 16,21 20-16,-21-21 0,0 21 0,21-20 15,-21 20-15,0 0 0,0 1 0,21-22 16,1 21-16,-1 0 0,0-20 16,0-1-16,0 21 0,0-21 15,22 0-15,-22-21 0,21 22 0,1-22 16,-1 0-16,0 0 0,1 0 16,-1 0-16,21 0 0,-20 0 0,-1-22 15,0 1-15,1 0 0,-22 0 16,21-21-16,-21 20 0,1-20 0,-1 0 15,0-1-15,-21 1 0,0 0 0,0-1 16,0 1-16,-21 21 0,0-21 16,-1 20-16,1 1 0,-21 0 0,21 0 15,-22 21-15,1 0 0,0 0 0,-1 0 16,1 21-16,0 0 0,-1 0 16,1 1-16,21 20 0,-21-21 0,20 21 15,1 1-15,0-1 0,21 0 16,0-20-16,0 20 0,0 0 15,0-21-15,21 1 0,0 20 0,1-21 16,20-21-16,-21 21 0,21-21 16,1 0-16,-1 0 0,0 0 0,1 0 15,-1 0-15,0-21 0,-20 21 0,20-21 16,0-21-16,-21 20 0,22 1 16,-22-21-16,0 0 0,0-1 0,0 1 15,-21 0-15,22 20 0,-22-20 0,0 21 16,0-21-16,0 20 15,0 44 1,0-1 0,0 0-16,0 0 0,0 21 0,0 1 15,0-22-15,0 21 0,0 1 0,0-22 16,0 21-16,21-21 0,0 0 16,0 1-16,0-1 0,0 0 0,1 0 15,20-21-15,-21 0 0,21 0 0,-20 0 16,20 0-16,-21 0 0,21-21 15,-20 0-15,-1 0 0,21-1 0,-21-20 16,0 21-16,1-21 0,-22-1 16,21 1-16,0 0 0,-21-1 15,21 22-15,-21-21 0,0 21 0,0-1 0,0 1 16,0 42 0,0 1-1,0-1-15,0 21 0,0 0 0,0-20 16,0 20-16,0 0 0,0-21 15,0 22-15,0-22 0,0 0 0,0 21 16,0-20-16,0-1 0,0 0 16,21-21-1,0 0-15,1-21 16,-1 0-16,0-1 0,0 1 0,-21 0 16,21 0-16,0-21 0,1 20 15,-1-20-15,0 0 0,0-1 0,0 22 16,0-21-16,1 0 0,-1 20 15,0 1-15,0 0 0,0 21 16,0 0 0,-21 21-1,0 0-15,0 1 0,0 20 0,0-21 16,0 21-16,0-20 0,0 20 0,0-21 16,0 21-16,0-20 0,0-1 15,0 0-15,0 0 0,0 0 16,22 0-16,-1 1 0,0-22 0,0 0 15,0 0-15,0 0 0,22 0 16,-22-22-16,21 22 0,-21-21 0,22 0 16,-22 0-16,21-21 0,1 20 15,-22-20-15,21 21 0,0-21 16,-20-1-16,20 1 0,-21 21 0,21-22 16,-20 22-16,-1 0 0,0 0 0,0 0 15,-21 42 1,0 0-16,0 0 15,0 0-15,-21 1 0,21 20 0,0-21 16,-21 21-16,21-20 0,0 20 16,0 0-16,0-21 0,0 22 15,0-22-15,21 0 0,0 0 0,0 0 16,22 1-16,-22-1 0,21-21 16,-21 0-16,22 21 0,-1-21 0,-21 0 15,21 0-15,1 0 0,-1-21 16,0 0-16,22-1 0,-22 1 0,1 0 15,-1-21-15,0-1 0,-21 1 0,22 0 16,-22-1-16,0 1 0,0 0 16,-21-1-16,0 22 0,0-21 0,0 21 15,0-22-15,-21 43 0,0-21 0,-21 21 16,20 0-16,-20 21 0,0-21 16,21 43-16,-22-22 0,1 0 0,21 21 15,0 1-15,-1-1 0,1 0 16,21 1-16,0-1 0,0 0 0,0-20 15,0 20-15,21 0 0,1-21 16,20 1-16,-21-1 0,21 0 0,1-21 16,20 0-16,-20 21 0,20-21 15,-21 0-15,22 0 0,-1 0 0,-20-21 16,20 0-16,-20 21 0,20-21 0,-21-1 16,1 1-16,-22-21 0,21 21 15,-21 0-15,-21-1 0,0 1 0,0 0 16</inkml:trace>
  <inkml:trace contextRef="#ctx0" brushRef="#br0" timeOffset="18839.66">2159 15875 0,'0'0'0,"21"-21"0,-21 0 16,0 0-16,0-1 0,0 1 0,0 0 15,-21 21-15,0 0 16,0 0-16,-1 0 0,1 0 0,0 0 16,0 0-16,0 21 0,0 0 15,-1 22-15,-20-1 0,21 0 16,0 22-16,0-1 0,-1 1 0,22-1 16,0 1-16,0-1 0,0 1 15,0-1-15,0 1 0,22-1 0,-22-20 16,42-1-16,-21 0 0,21-20 15,-20 20-15,20-21 0,21-21 16,-20 0-16,20 0 0,1 0 16,-1-21-16,1 0 0,-1 0 0,1-22 15,-1 22-15,1-21 0,20-1 16,-20 1-16,-1-21 0,1 20 0,-1-20 16,-20-22-16,20 22 0,-20-22 15,-1 0-15,0 22 0,1-22 0,-22 0 16,0 22-16,0-22 0,-21 22 15,0-1-15,0 22 0,0 0 0,0-1 16,0 22-16,-21 21 16,0 0-16,0 42 0,-1-20 15,22 20-15,-21 21 16,0-20-16,0 20 0,21 1 0,-21-1 16,21 22-16,0-22 0,0 22 15,0-21-15,0 20 0,0-20 0,0-22 16,21 22-16,0-22 0,0 21 15,22-20-15,-1-22 0,0 21 0,22-21 16,-1 1-16,1-1 0,-1-21 16,1 0-16,-1 0 0,1 0 0,-1 0 15,1 0-15,-1-21 0,1 21 0,-1-43 16,1 22-16,-1 0 0,-20-21 16,20 20-16,-21-20 0,1 0 15,-22-1-15,0 1 0,0 0 16,-21-22-16,0 22 0,0 0 0,-21 20 15,0-20-15,0 21 0,0 0 16,-22 21-16,1 0 0,21 0 0,-22 0 16,22 21-16,-21 21 0,21-21 15,0 22-15,-22-22 0,22 21 0,0 1 16,21-1-16,-21 0 0,21 1 16,0-1-16,0-21 0,0 21 0,0-20 15,0-1-15,0 0 0,21 0 0,0 0 16,0-21-16,0 0 15,22 0-15,-22 0 0,0 0 16,21-21-16,1 0 0,-22 0 16,21 0-16,1-22 0,-1 22 0,-21-21 15,21-1-15,-20 1 0,20-21 16,-21 20-16,0 1 0,0 0 0,-21-1 16,0 1-16,22 21 0,-22 0 0,0-1 15,0 44 1,0-1-16,0 0 0,0 0 0,0 21 15,0 1-15,-22-22 0,22 21 16,0 1-16,0-1 0,0 0 0,0-21 16,0 22-16,0-1 0,22-21 15,-1 0-15,0 1 0,21-1 16,-21 0-16,22-21 0,-22 21 0,21-21 16,1 0-16,-1 0 0,0 0 15,1 0-15,-1-21 0,0 0 0,22 0 16,-22-1-16,22-20 0,-22 0 15,21 21-15,-20-43 0,-1 22 0,0-1 16,-20 1-16,20-21 0,-42 20 0,21 22 16,-21-21-16,0 21 0,0-1 15,-21 22-15,0 0 0,0 0 16,-1 22-16,1 20 0,0-21 16,0 21-16,21-20 0,-21 20 0,21-21 15,0 21-15,0 1 0,0-22 16,0 21-16,0-21 0,21 22 15,0-22-15,0 0 0,0 0 0,-21 0 16,22 1-16,-22-1 0,21-21 16,-21 21-16,0-42 31,-21 0-15,21-1-16,-22 1 0,1 0 0,0 21 15,0-21-15,0 0 0,0 21 16,-1 0-16,1 0 15,0 0-15,21 21 16,0 0-16,0 0 16,0 0-16,0 1 0,21-22 0,0 21 15,1 0-15,20-21 0,0 21 16,-21-21-16,43 0 0,-22 0 0,1 0 16,20 0-16,1 0 0,-1 0 0,-21 0 15,22-21-15,-1 21 0,-20-21 16,20 0-16,1-1 0,-22 1 0,0-21 15,22 21-15,-22-22 0,-21 1 16,22 0-16,-22-1 0,0 1 16,-21 0-16,0-1 0,0 1 0,0 0 0,0-1 15,-21 22-15,0 0 0,21 0 16,-21 21-16,-1 0 0,1 0 16,0 0-16,0 0 0,21 21 15,0 0-15,0 22 0,0-1 0,0-21 16,0 21-16,0 1 0,0-1 0,0 0 15,0 1-15,0-1 0,0-21 16,0 22-16,0-1 0,0-21 0,0 0 16,0 0-16,0 1 0,-21-1 15,0 0-15,-1-21 0,1 21 16,21-42 0,0 0-16,0 0 15,0-1-15,21 1 0,22-21 0</inkml:trace>
  <inkml:trace contextRef="#ctx0" brushRef="#br0" timeOffset="20452.81">7027 15917 0,'0'0'0,"43"-21"0,-22 21 0,0 0 16,-21 21 0,0 1-16,0-1 0,0 0 15,0 0-15,0 21 0,0 1 0,0-22 16,0 21-16,0-21 0,-21 22 0,21-22 15,-21 0-15,21 21 0,0-20 16,0-1-16,-22 0 16,22 0-1,22-21 1,-1-21-16,0 0 0,0 21 16,0-21-16,0-22 0,22 22 15,-22 0-15,0-21 0,21 20 0,-20 1 16,-1 0-16,0 0 0,0 0 15,0 0-15,0 21 0,1 0 0,-1 21 16,-21 0-16,0 0 0,0 0 16,0 0-16,0 1 0,21-1 15,-21 21-15,21-21 0,0 0 16,0 1-16,-21-1 0,22 0 0,20 0 16,-21 0-16,0-21 0,22 21 15,-22-21-15,21 0 0,0 0 0,1 0 16,-1 0-16,22 0 0,-22 0 15,0 0-15,1-21 0,-1 0 0,0 0 16,1 0-16,-1 0 0,-21-22 0,0 1 16,0 21-16,1-22 0,-1 1 15,-21-21-15,0 41 0,0-20 0,0 0 16,0-1-16,-21 22 0,-1 0 16,1 21-16,0-21 0,-21 21 15,21 0-15,-22 0 0,22 21 0,-21-21 16,21 21-16,-22 22 0,22-22 15,0 21-15,-21 0 0,42 1 0,-22-1 16,22-21-16,-21 22 0,21-1 0,0 0 16,0-21-16,0 1 0,21 20 15,1-21-15,-1 0 0,0-21 0,21 21 16,-21-21-16,1 0 0,-1 0 16,21 0-16,-21 0 0,0-21 0,1 21 15,20-21-15,-21 0 0,0 0 0,0 0 16,1-22-16,-1 22 0,-21-21 15,21-1-15,0 1 0,-21 21 16,21-21-16,-21 20 0,0-20 0,0 21 16,21 21-16,1 21 31,-22 0-31,0 0 0,0 22 16,0-22-16,21 0 0,0 0 0,0 22 15,-21-22-15,21 0 0,0 0 0,1-21 16,20 21-16,-21 0 0,0-21 15,0 0-15,22 0 0,-22 0 0,0 0 16,0 0-16,22 0 0,-22 0 0,0 0 16,0-21-16,0 0 0,0 0 15,1 0-15,-1-22 0,-21 22 16,21-21-16,-21 0 0,21 20 0,-21-20 16,0 21-16,21 0 0,-21 0 15,0-1-15,0 44 16,0-1-1,0 0-15,0 0 0,0 21 0,-21-20 16,21-1-16,-21 0 0,21 21 0,0-21 16,0 1-16,0-1 0,0 0 15,0 0-15,0 0 0,0-42 47,21 21-47,0-21 0,-21 0 16,21 0-16,1-22 0,-1 22 0,0-21 15,0-1-15,0 22 0,0-21 16,1 21-16,-1-22 0,0 22 0,0 0 16,0 0-16,0 21 0,1 0 0,-1 0 15,0 21 1,-21 0-16,0 22 0,21-22 0,-21 0 16,21 21-16,-21-21 0,0 22 0,0-22 15,21 21-15,-21-21 0,0 1 16,0-1-16,22 0 0,-22 0 0,21 0 15,0-21-15,-21 21 16,21-21-16,0 0 0,0 0 16,1-21-16,-1 0 0,0 0 15,0 0-15,0 0 0,0-1 16,22-20-16,-22 21 0,0-21 0,0-1 16,22 22-16,-22-21 0,0 21 0,0-1 15,0 1-15,0 0 0,1 21 16,-22 21-1,0 0-15,0 1 0,0-1 16,0 0-16,0 0 0,0 0 16,0 0-16,0 1 0,0 20 15,0-21-15,0 0 0,0 0 0,21 1 0,0-1 16,0 0 0,0 0-16,0-21 0,1 0 0,-1 21 15,21-21-15,-21 0 0,22 0 0,-1 0 16,-21 0-16,21-21 0,-20 0 15,20 0-15,-21 0 0,21-1 0,-20-20 16,20 21-16,-21-21 0,0-1 0,0 1 16,1 0-16,-22-1 0,0 1 15,0 0-15,0 20 0,0-20 0,0 21 16,-22 0-16,1 21 16,0 0-16,-21 0 0,21 0 0,-1 21 15,1 0-15,0 0 0,0 0 0,21 1 16,0 20-16,0-21 0,-21 21 15,21 1-15,0-22 0,0 21 16,0 1-16,0-22 0,0 0 0,21 21 16,-21-21-16,21 1 0,0-1 15,0 0-15,1 0 0,20-21 0,-21 21 16,21 0-16,1-21 0,-1 0 0,22 22 16,-22-22-16,0 0 0,1 0 15</inkml:trace>
  <inkml:trace contextRef="#ctx0" brushRef="#br0" timeOffset="20911.55">5778 16933 0,'-21'-127'15,"42"254"-15,-42-275 0,42 148 16,1 21-16,-1 1 16,21 20-16,-21 0 0,22 1 0,-1 20 15,0-21-15,1 22 0,-1-1 16,-21 1-16,21-1 0,1 1 0,-1-1 16,-21 1-16,0-22 0,1 22 15,-1-22-15,0-21 0,0 22 0,-21-22 16,0 21-16,0-21 15,21 0-15,0-21 16,-21-21 0,0 0-16,0-21 0,22 21 0,-1-22 15,0 1-15</inkml:trace>
  <inkml:trace contextRef="#ctx0" brushRef="#br0" timeOffset="21127.33">6689 17060 0,'0'-42'0,"0"84"0,21-126 0,-21 41 16,0 22-16,0 0 0,0 0 15,-21 21-15,-1 21 0,1 0 16,-21 22-16,0-1 0,-1 0 16,-20 1-16,20 20 0,-20 1 15,-1-1-15,1 1 0,-1-1 0,1 22 16,-1-22-16,1 1 0,-1-1 16,22 1-16,0-22 0,-1 0 0,22 1 15,0-1-15,21-21 0,0 0 16,21-21-16,22 0 0,-1 0 15,0 0-15,1-21 0,20 0 16,-21 0-16</inkml:trace>
  <inkml:trace contextRef="#ctx0" brushRef="#br0" timeOffset="21647.41">7048 17399 0,'0'0'0,"22"0"0,20 0 0,-21 0 16,0 0-16,0 21 0,-21 0 15,0 1-15,22 20 0,-22 0 0,21 1 16,-21 20-16,0-21 0,0 22 16,0-22-16,0 22 0,0-22 0,0 22 15,0-22-15,0 21 0,0-20 16,0 20-16,0-20 0,0 20 16,0-21-16,0 1 0,0-1 0,0 0 15,0-20-15,-21 20 0,21-21 16,0 0-16,-22-21 0,22-21 31,0 0-31,-21 0 0,21-22 0,0 22 16,-21-21-16,21-22 0,0 22 15,0 0-15,-21-22 0,21 1 0,0 20 16,0-20-16,0-22 0,0 22 16,0-1-16,0-20 0,0 20 0,21 1 15,0-1-15,0 22 0,1-1 16,-1 1-16,21 0 0,0 21 0,-20-1 15,20 1-15,0 21 0,1 0 0,-1 0 16,-21 0-16,21 21 16,-20 1-16,20-1 0,-21 21 0,-21 0 0,0-20 15,0 20-15,0 0 16,0 1-16,-21-22 0,-21 21 0,20-21 16,-20 22-16,21-22 0,-21 0 15,20 0-15,-20 0 0,21 0 0,0-21 16,0 0-16,-1 22 0,1-22 15,42-22 1,1 1 0,-1 21-16,21-21 0</inkml:trace>
  <inkml:trace contextRef="#ctx0" brushRef="#br0" timeOffset="22087.37">8297 17420 0,'0'0'0,"-21"0"32,0 21-32,0 1 0,0-1 0,-22 0 15,22 21-15,-21-21 0,21 22 0,-22-1 16,22 0-16,-21 1 0,21-1 16,-1-21-16,1 22 0,21-22 0,0 21 15,0-21-15,0 0 16,21-21-16,1 0 0,20 0 0,-21 0 15,21 0-15,-20-21 16,20 21-16,0-21 0,-21 0 0,22-21 16,-22 20-16,0-20 0,21 21 15,-20-21-15,-1-1 0,0 1 0,-21 0 16,0-1-16,21 22 0,-21 0 16,21 0-16,-21 0 0,0 42 15,0 0 1,0 0-16,0 21 0,0-20 0,-21 20 15,21-21-15,0 21 0,0-20 16,0 20-16,0-21 0,0 0 0,0 22 16,21-22-16,0 0 15,1 0-15,-1 0 0,21-21 16,-21 0-16,0 0 0,1 0 16,20 0-16,-21 0 0,0 0 0,22-21 15,-22 0-15,0 0 0</inkml:trace>
  <inkml:trace contextRef="#ctx0" brushRef="#br0" timeOffset="22336.33">9165 17124 0,'21'-42'0,"-42"84"0,42-106 0,-21 43 16,0 0-16,0 42 16,0 0-16,0 22 15,-21-1-15,0 0 0,21 1 16,-21-1-16,21 0 0,0 1 0,-21 20 15,21-20-15,-22-1 0,22 21 16,0-20-16,0-1 0,0 0 0,0 1 16,0-22-16,0 21 0,0-21 15,0 1-15,22-1 0,-1 0 0,0 0 16,0-21-16,0 0 0,22 0 16,-22 0-16,0-21 15,0 0-15,21 0 0,1-22 0</inkml:trace>
  <inkml:trace contextRef="#ctx0" brushRef="#br0" timeOffset="22839.25">9948 16976 0,'0'0'0,"0"-21"0,0-1 0,0 1 16,0 42 0,0 1-16,-21-1 0,0 0 15,0 21-15,21 1 0,0-22 16,-21 21-16,21 0 0,-22 1 0,1 20 15,21-20-15,0-1 0,0 0 16,-21 22-16,21-22 0,-21 0 16,21 1-16,0 20 0,0-42 0,0 22 15,0-1-15,0-21 0,0 22 16,0-22-16,0 0 0,0 0 16,0-42-1,0 0-15,0 0 16,21-1-16,0 1 0,-21-21 15,21 0-15,1-1 0,-1 1 0,0 0 16,21-1-16,-21 1 0,22 21 16,-22-22-16,21 1 0,-21 21 0,22 0 15,-22 0-15,21-1 0,-21 22 16,1 0-16,-1 0 0,0 0 16,0 0-16,0 22 0,-21-1 0,0 0 15,21 0-15,-21 21 0,0-20 16,0 20-16,0 0 0,0 1 0,0-1 15,0 0-15,-21 1 0,21-1 16,-21-21-16,0 21 0,21-20 0,0 20 16,-21-21-16,21 0 0,-21 0 15,21 1-15,-22-44 32,22 1-32,0 0 15,0 0 1</inkml:trace>
  <inkml:trace contextRef="#ctx0" brushRef="#br0" timeOffset="23119.09">9144 17378 0,'0'0'0,"-21"0"0,42 0 31,0 0-31,0 0 16,22 0-16,-22 0 0,21 0 15,0-21-15,1 21 0,-1 0 0,0 0 16,1 0-16,-1-21 0,0 21 16,-20 0-16,20 0 0,-21 0 0,21 0 15,-20 0 1,-44 0-1,1 0-15,0 0 0</inkml:trace>
  <inkml:trace contextRef="#ctx0" brushRef="#br0" timeOffset="24972.25">7281 5694 0,'0'0'0,"0"-21"0,-21 21 16,21-21-16,-21 21 0,0-22 16,0 22-16,-1 0 15,1 0-15,0 0 16,42 0 15,0 0-31,22 0 0,-1 0 16,0 22-16,43-22 0,-21 0 0,20 0 15,22 0-15,0 21 0,-21-21 16,20 0-16,1 0 0,21 0 16,-21 0-16,0 0 0,21 0 0,0 0 15,0 0-15,0 0 0,0 0 16,0 0-16,0 0 0,-21 0 0,21 0 15,0 0-15,-21-21 0,21 21 16,-22-22-16,1 22 0,-21-21 0,0 21 16,-1-21-16,-20 21 0,-1-21 0,-20 21 15,-1-21-15,0 21 0,-21 0 16,1-21-16,-1-1 0,0 22 0,-21-21 16,-21 21 15,0 0-31,-1 0 0,1 0 15,0 0-15,0 21 16,21 1-16,-21-1 0,0 0 0,-1 0 16,1 21-16,21-20 0,-21 20 0,0 0 15,0 1-15,21-22 0,-21 21 16,-1 0-16,1 1 0,21-1 0,-21 22 16,0-22-16,21 0 0,-21 22 0,21-1 15,-21 1-15,21-1 0,0 22 16,-22-22-16,22 22 0,-21 0 15,21-22-15,-21 22 0,21 0 0,-21-22 0,21 22 16,0-1-16,0 1 16,-21 0-16,0-1 0,-1 1 0,22-21 15,-21 20-15,0 1 0,21 0 0,-21-22 16,0 22-16,0-1 0,-1-20 0,1 21 16,0-22-16,0 1 0,0-1 15,0 1-15,-1-1 0,1-21 0,0 1 16,0 20-16,0-20 0,0-1 15,-1 0-15,22-21 0,0 22 0,-21-22 16,21 0-16,-21 0 0,21 0 0,0 1 16,0-1-16,0 0 15,-21-21-15,21 21 0,-21-21 63,0 0-63,-1 0 0,1 0 15,0 0-15,0 0 0,-21 0 16,-1 0-16,1 0 0,-22 0 0,1-21 16,-1 21-16,-20-21 0,-1 0 0,-21 21 15,0-22-15,-21 22 0,0-21 0,0 21 16,0-21-16,0 0 0,-21 21 16,21 0-16,0-21 0,0 21 15,21 0-15,1 0 0,-1-21 0,21 21 16,0 0-16,1 0 0,20 0 15,1 0-15,-1 0 0,22 0 0,0 0 16,-1 0-16,22 0 0,0 0 0,0 0 16,21-22-1,21 22 1,0 0-16,0-21 0,22 21 16,-22-21-16,21 21 0,-21-21 0,22 0 15,-1 21-15,-21-21 0,21 21 16,-20-22-16</inkml:trace>
  <inkml:trace contextRef="#ctx0" brushRef="#br0" timeOffset="25412.78">7493 8276 0,'0'0'0,"0"-21"0,0 0 15,0 0-15,0 0 0,-21 42 47,0 0-47,-1 0 0,1 0 0,0 22 16,-21-22-16,21 21 0,-22 0 0,1 1 15,0-22-15,-22 21 0,22 1 16,-22-22-16,1 21 0,-1-21 16,1 22-16,-1-22 0,22 0 0,-22 0 15,22 0-15,0-21 0,-1 0 16,22 0-16,-21 0 0,21 0 0,0 0 15,21-21 1,0 0 0,21 21-16,0 0 0,21 0 0,-21 0 15,22 0-15,-1 21 0,22 0 0,-22 0 16,21 1-16,-20-1 0,20 21 16,1-21-16,-22 0 0,22 22 0,-22-22 15,0 0-15,22 0 0,-22 0 0,0 1 16,1-1-16,-22-21 0,21 21 15,1-21-15,-22 0 0,0 0 16,0 0-16,0 0 0,0 0 0,1 0 16,-1-21-16,-21 0 0,21-22 15,0 22-15,-21-21 0</inkml:trace>
  <inkml:trace contextRef="#ctx0" brushRef="#br0" timeOffset="26203.98">7197 5948 0,'0'0'16,"0"-21"-16,0 0 0,0-1 16,0 1-16,0 0 15,21 0-15,21 0 0,-21 0 16,0-1-16,22 1 0,-22-21 0,21 21 16,1-22-16,20 22 0,-21-21 15,1 21-15,20-22 0,-20 22 16,20-21-16,-21 21 0,1 0 0,20-1 15,-42 22-15,22-21 0,-22 0 16,21 21-16,-21 0 0,-42 21 31,0 0-31,-21-21 16,-1 22-16,1-1 0,-21 0 16,20 0-16,-20 0 0,20 0 0,-20 1 15,21-1-15,-1 0 0,1 0 0,0 0 16,20 0-16,1-21 0,-21 22 15,21-22-15,0 21 0,-1-21 16,1 0 0,21 21-16,0 0 15,0 0 1,21 0-16,1 1 16,-1-1-16,0 0 0,21 0 0,1 21 15,-22-20-15,21 20 0,0-21 16,22 21-16,-22 1 0,1-1 0,20 0 15,-21-20-15,1 20 0,20 0 0,-20 1 16,-1-22-16,-21 21 0,21 0 16,-20-20-16,20-1 0,-21 0 0,0 0 15,0 0-15,-21 0 0,0 1 16,22-22-16,-1 21 16,-21-42-1</inkml:trace>
  <inkml:trace contextRef="#ctx0" brushRef="#br0" timeOffset="29631.9">11282 6837 0,'0'21'0,"0"0"31,-21-21 79,-1 0-79</inkml:trace>
  <inkml:trace contextRef="#ctx0" brushRef="#br0" timeOffset="32195.95">11366 6879 0,'0'0'0,"0"-21"0,22 21 15,-1-21-15,0 0 16,0 21-16,0-21 15,0-1-15,1 1 0,-1 0 16,0 0-16,0 21 0,-21-21 16,21 0-16,0-1 0,1 1 0,-1 0 15,-21-21-15,21 21 0,0-1 0,-21 1 16,0-21-16,0 21 0,21 0 16,-21-1-16,0 1 0,21 0 0,-21 0 15,0 0-15,0 0 0,0-1 16,-21 22-1,0 0-15,0 22 0,0-1 16,0 0-16,-1 21 0,1 1 16,0-1-16,0 21 0,0-20 15,0 20-15,-1 1 0,1-1 16,0-20-16,0 20 0,0 1 0,-22 63 16,22-64-16,0 22 0,0-22 15,-21 1-15,20-1 0,-20 1 16,0-1-16,-1 1 0,1-22 0,0 0 15,-1 22-15,1-22 0,0 1 0,-1-22 16,22 21-16,-21-21 0,21 0 0,-22 1 16,22-1-16,0-21 0,0 0 15,0 0-15,0-21 0,21-1 16,-22 1-16,22 0 0,-21-21 0,21-1 16,0 1-16,0 0 15,0-1-15,0-20 0,0-1 0,21 1 16,1-1-16,-22 1 0,21-1 0,0 1 15,-21-1-15,21 22 0,-21 0 16,21 21-16,-21-22 0,0 22 0,21 0 16,1 21-16,-1 0 15,-21 21-15,21 0 16,0 0-16,-21 1 0,21 20 0,-21 0 16,21 1-16,-21-1 0,0 0 15,0 22-15,0-22 0,0 0 0,22 1 16,-22-1-16,0 0 0,21 1 15,-21-1-15,21-21 0,0 22 0,0-22 16,0 0-16,1-21 0,-1 21 16,21-21-16,0 0 0,1 0 0,-22 0 15,21 0-15,1 0 0,-1 0 0,0 0 16,1-21-16,-1 0 0,0 0 16,1-1-16,-1 1 0,0-21 0,-21 21 15,22-22-15,-22 1 0,21 0 0,-21-1 16,22 1-16,-22-21 0,0 20 15,0 1-15,0 21 0,1-22 0,-1 22 16,0 0-16,-21 0 0,0 0 0,0 42 31,0 0-15,0 0-16,0 0 0,-21 22 0,0-1 16,-1 0-16,22-20 0,-21 20 15,21 0-15,0 1 0,0-22 0,-21 21 16,21-21-16,0 22 0,0-22 0,0 0 15,0 0-15,21 0 0,0-21 16,-21 21-16,22-21 0,20 0 0,-21 0 16,0 0-16,22 0 0,-1 0 0,0 0 15,-21 0-15,22-21 0,-1 0 16,0 0-16,1 0 0,-1 0 16,0-22-16,-20 22 0,20-21 0,-21-1 15,21 1-15,-20 0 0,-1-1 16,0 22-16,-21-21 0,21 0 0,-21 20 15,21 1-15,-21 0 0,0 0 16,0 42 0,-21 0-16,21 22 15,-21-22-15,0 0 0,21 21 0,0-21 16,0 22-16,-21-22 0,-1 21 16,22-21-16,0 22 0,0-22 0,-21 0 15,21 0-15,-21 0 0,21 1 16,-21-1-16,21 0 15,0-42 17,0 0-32,0-1 0,0 1 15,0-21-15,21 21 0,-21-22 16,21 22-16,0-21 0,1 0 0,20-1 16,-21 1-16,0 0 0,22-1 0,-1 1 15,0 21-15,1 0 0,20-1 16,-21 1-16,1 21 0,20 0 0,-20 0 15,-1 0-15,-21 0 0,21 21 0,-20 1 16,-1 20-16,-21-21 16,0 21-16,0-20 0,0 20 0,0 0 15,0 1-15,-21-1 0,-1 0 0,1 1 16,21-22-16,0 21 0,-21-21 16,21 0-16,0 1 0,0-1 0,0 0 15,0 0-15,21 0 16,0-21-16,22 0 15,-22 0-15,0 0 0,21-21 0,-20 21 16,20-21-16,-21 0 0,21 0 0,1-1 16,-22-20-16,21 21 0,-21-21 15,22-1-15,-22-20 0,21 20 0,-21-20 16,22-1-16,-22 1 0,21-1 16,-21 1-16,1-22 0,-1 22 15,0-22-15,0 22 0,0-22 0,0 21 16,1 22-16,-22-21 0,0 20 15,0 22-15,0 0 0,0 0 0,0 0 16,-22 21-16,1 0 0,0 21 16,21 21-16,-21-21 0,0 22 15,0-1-15,21 21 0,-22-20 0,1 20 16,21 1-16,0-1 0,0 1 0,-21-1 16,0 1-16,21-22 0,-21 22 15,21-1-15,-21-21 0,21 22 0,0-22 16,0 1-16,-22-1 0,22-21 15,-21 21-15,21-20 0,-21-1 16,21 0-16,0 0 0,0 0 0,-21-21 16,21-21 15,0 0-31,0 0 0,0 0 16,21-1-16,0-20 0,0 0 0,1-1 15,-1 1-15,0 0 0,21 21 16,-21-22-16,22 1 0,-1 0 0,-21 20 15,22 1-15,-1 0 0,0 0 16,-21 21-16,22 0 0,-22 0 16,0 0-16,0 0 0,0 0 0,1 0 15,-22 21-15,0 0 0,0 0 16,0 1-16,0-1 0,-22 0 0,1 0 16,0 0-16,0-21 0,-21 21 0,-1 1 15,22-1-15,-21 0 0,21-21 16,-22 21-16,22-21 0,0 0 0,0 0 15,0 0-15,-1 0 0,1 0 16,21-21-16,0 0 16,0 0-16,0-1 15,0 44 17,0-1-32,0 0 15,21 0-15,-21 0 16,22 0-16,-22 1 0,0-1 0,0 21 15,21-21-15,-21 0 0,21 1 0,-21-1 16,21-21-16,0 21 0,-21 0 16,21 0-16,1 0 0,-1-21 0,0 22 15,0-22-15,21 0 0,1 0 16,-1 21-16,-21-21 0,43 0 0,-22 0 16,0 0-16,1 0 0,-1 0 0,0-21 15,1-1-15,20 22 0,-20-21 16,-1 0-16,-21 0 0,21-21 0,1 20 15,41-62-15,-41 41 16,-22 1-16,21 0 0,1-1 0,-1 1 16,-21 0-16,0-1 0,0 22 15,1 0-15,-22 0 0,0 0 0,0 0 16,0-1-16,-22 22 0,1 0 0,0 0 16,-21 0-16,21 22 0,-22-1 15,1-21-15,21 21 0,0 0 0,-1 21 16,1-20-16,21-1 0,0 0 0,0 0 15,0 0-15,0 0 0,0 22 16,0-22-16,21 0 0,1 0 16,-1 0-16,0 1 0,21-1 0,-21-21 15,1 21-15,20 0 0,0 0 16,-21 0-16,1 1 0,20-1 0,-21 0 16,0 0-16,-21 0 0,0 0 0,21 1 15,-21-1-15,0 0 0,0 0 16,-21 0-16,0 0 0,0-21 15,0 22-15,-22-22 0,22 0 0,0 21 16,-21-21-16,21 0 0,-1 0 0,-20 0 16,21 0-16,0 0 0,0 0 15,-1 0-15,1 0 0,0 0 0,0 0 16,0-21-16,21-1 0,-43 22 16,22-21-16,0 0 0,0 0 0</inkml:trace>
  <inkml:trace contextRef="#ctx0" brushRef="#br0" timeOffset="32667.69">12425 6117 0,'0'0'0,"-21"0"0,-1 0 16,1 21-16,0 1 0,21-1 15,-21 0-15,21 0 0,0 0 16,0 0-16,0 1 0,0-1 0,0 0 15,21 0-15,0-21 16,0 0-16,1 0 0,-1 0 16,0 0-16,0 0 0,0 0 0,0 0 15,1-21-15,-1 0 0,-21 0 16,21-1-16,-21 1 0,0 0 16,0 0-16,0 0 0,0 0 0,-21-1 15,0 1-15,-1 21 0,1-21 16,0 21-16,0 0 0,0 0 0,0 0 15,-1 0-15,1 0 0,21 21 16,-21 0-16,21 1 0,0-1 16,0 0-16,0 0 0,0 21 0,0-20 15,0 20-15,0-21 0,0 21 0</inkml:trace>
  <inkml:trace contextRef="#ctx0" brushRef="#br0" timeOffset="33332.75">11472 8319 0,'-21'0'16,"42"0"-16,-84 0 0,42-22 0,-22 22 0,22 0 15,0 0-15,-21 0 0,20 0 16,-20 0-16,21 0 0,0 0 0,0 0 16,-1 0-16,1 0 0,0 0 0,0 0 15,42 0 1,0 0-16,22 0 15,-1 0-15,0 0 0,22 0 0,-1-21 16,1 0-16,20 21 0,1 0 0,21 0 16,0 0-16,21 21 0,21-21 15,0 0-15,0 0 0,22 21 0,-1-21 16,21 0-16,-20 22 0,20-22 16,-20 0-16,-1 0 0,0 21 15,1-21-15,-22 0 0,0 0 0,0 21 16,-21-21-16,0 0 0,-21 0 15,0 21-15,0-21 0,-22 0 0,1 0 16,-22 0-16,-20 0 0,20 0 0,-42 0 16,22 0-16,-64 0 15,-1 0 1,-20 0-16,0 0 0,-1 0 0,-20 0 16,-1 0-16,-20 0 0,20 0 15,-20 0-15</inkml:trace>
  <inkml:trace contextRef="#ctx0" brushRef="#br0" timeOffset="33567.62">11261 8594 0,'-85'0'16,"170"0"-16,-149 0 15,85 0 1,0 0-16,22 0 0,20-21 16,-20 21-16</inkml:trace>
  <inkml:trace contextRef="#ctx0" brushRef="#br0" timeOffset="34650.94">14139 8573 0</inkml:trace>
  <inkml:trace contextRef="#ctx0" brushRef="#br0" timeOffset="35476.01">10520 8551 0,'0'0'0,"42"0"94,-21 0-94,22 0 0,20 0 0,1 0 15,20 0-15,22 0 0,0 22 16,0-22-16,21 0 0,21 0 0,0 0 16,0 0-16,22 0 0,-1 0 0,0 0 15,22 0-15,-1 0 0,1 21 16,20-21-16,-20 0 0,-1 0 0,1 0 16,-22 0-16,22 0 0,-22 0 0,-21 0 15,0 0-15,-21 0 0,0 0 16,0 0-16,-21 0 0,0-21 15,-21 21-15,-22 0 0,22-22 0,-43 22 16,22-21-16,-22 21 0,-21 0 0,0-21 16,1 21-16,-1 0 0,-21-21 15,0 0 48</inkml:trace>
  <inkml:trace contextRef="#ctx0" brushRef="#br0" timeOffset="38851.14">16171 6900 0,'-21'0'0,"0"0"16,0 0 0,0 0-1,-1 0-15,1 0 16,0 0-1,0 0-15,0 0 0,0 0 16,-1 0 0,1-21-16,0 21 15,0 0 1,42 0 31,0 0-32,0 0-15,1 0 0,20 0 0,0 0 16,1 0-16,20 0 0,-21 0 16,22 0-16,-1 0 0,1 0 0,-1 0 15,22 0-15,-21 21 0,-1-21 16,1 0-16,-1 0 0,1 22 16,-22-22-16,21 0 0,1 0 0,-1 0 15,1 0-15,-1 0 0,1 21 0,-1-21 16,-20 0-16,-1 0 0,22 0 15,-22 0-15,0 0 0,-21 0 0,22 0 16,-22 0-16,0 0 0,0 0 16,-42 0 31,0-21-32,0 21-15,-22 0 16,22 0-16</inkml:trace>
  <inkml:trace contextRef="#ctx0" brushRef="#br0" timeOffset="39431.92">15981 6964 0,'0'0'16,"-21"0"-1,-1 0-15,44 0 63,-1 0-63,0 0 16,0 0-16,0 0 0,0 0 15,22 0-15,-22 0 0,21 0 0,1 0 16,-1 0-16,0 0 0,22 0 0,-1 21 15,1-21-15,-1 0 0,1 0 16,-1 0-16,1 0 0,20 0 0,-20 21 16,-1-21-16,22 0 0,-21 0 0,20 0 15,-20 0-15,-1 0 0,1 0 16,-1 0-16,1 0 0,-22 0 0,0 0 16,1 0-16,-1 0 0,-21 0 15,0 0-15,1 0 0,-1 0 16,0 0-1,-21-21 32,-21 21-31,21-21-16</inkml:trace>
  <inkml:trace contextRef="#ctx0" brushRef="#br0" timeOffset="40156.07">17484 6456 0,'0'21'31,"0"0"-15,0 0-16,0 1 15,0-1-15,0 0 0,0 0 16,0 0-16,21 0 0,0 1 0,0-22 15,0 21-15,22 0 0,-22 0 16,0 0-16,21 0 0,-21 1 0,22-1 16,-22-21-16,21 21 0,-21 0 15,22 0-15,-1-21 0,0 21 0,-20-21 16,20 22-16,0-22 0,-21 0 0,22 21 16,-22-21-16,21 0 15,-21 21-15,22-21 0,-22 0 0,0 0 16,0 0-16,0 0 0,1 0 15,-44 0 32,1 0-47,0 0 0,0 0 16,0 0-16,0 21 0,-1-21 0,1 21 16,0-21-16,0 21 0,-21 1 15,20-22-15,-20 21 0,21 0 0,-21 0 16,-1 21-16,22-20 0,-21-1 0,-22 21 15,22-21-15,0 22 16,-1-22-16,-20 21 0,20-21 0,1 22 16,-21-22-16,20 0 0,1 0 0,0 0 15,20 0-15,-20 1 0,21-1 16,-21-21-16,20 21 0,1-21 0,0 0 16,21 21-16,21-21 78</inkml:trace>
  <inkml:trace contextRef="#ctx0" brushRef="#br0" timeOffset="46407.77">20743 8869 0</inkml:trace>
  <inkml:trace contextRef="#ctx0" brushRef="#br0" timeOffset="46456.74">20616 9038 0,'0'21'15</inkml:trace>
  <inkml:trace contextRef="#ctx0" brushRef="#br0" timeOffset="47639.88">20468 6392 0,'0'0'0,"21"0"15,0 0 1,1 0 0,-1 0-1,0 0-15,0 0 32,0 0-17</inkml:trace>
  <inkml:trace contextRef="#ctx0" brushRef="#br0" timeOffset="48539.36">20616 6456 0,'0'-21'47,"0"0"-32,0-1 1,21 22-16,-21-21 0,22 0 15,-1 21-15,-21-21 0,21 0 16,-21 0 0,21 21-16,-21-22 15,-21 44 32,0-22-47,0 21 16,-22 0-16,1 21 0,21-21 15,-22 22-15,-20-22 0,21 21 0,-1 1 16,-20-1-16,-1 0 0,22 1 0,-22-1 16,1 0-16,-1 1 0,1-1 15,-1 0-15,1-21 0,-22 22 16,22-1-16,-1-21 0,1 22 0,20-22 16,-20 0-16,21 0 0,-1 0 15,1 0-15,0 1 0,20-1 0,1 0 16,0-21-16,0 0 0,21 21 15,-21-21-15,42-21 32,0 0-32,0 21 0,0-21 15,1-1-15,-1 22 0,21-21 0,-21 0 16,0 0-16,22 21 0,-22-21 0,21 0 16,1 21-16,-22 0 0,21-22 15,-21 22-15,22 0 0,-22 0 0,0 0 16,21 0-16,-21 0 0,1 22 0,-1-1 15,0 0-15,0 0 0,21 0 16,-20 0-16,-1 1 0,0-1 16,0 21-16,0-21 0,22 0 0,-22 22 15,0-22-15,21 0 0,-21 0 0,1 0 16,-1 1-16,21-1 0,-21 0 16,0 0-16,1-21 0,-22 21 0,21 0 15,0-21-15,0 0 16,0 0 15,-21-21-15,21 21-16,1-21 15,-1 0-15,0 0 0,-21 0 0</inkml:trace>
  <inkml:trace contextRef="#ctx0" brushRef="#br0" timeOffset="49264.95">21569 7006 0,'0'0'0,"0"-21"15,0 0-15,0 0 16,21 21-16,-21-21 0,0-1 0,0 1 15,21 21-15,-21-21 0,21 0 16,-21 0-16,21 0 0,-21-1 0,0 1 16,0 0-16,0 0 15,0 0-15,0 0 16,-21 21-16,0 0 0,0 0 16,0 0-16,0 0 0,-22 0 15,22 21-15,-21 0 0,-1 0 16,22 0-16,-21 0 0,0 22 0,-1-22 15,1 0-15,0 21 0,20-20 16,-20-1-16,21 21 0,0-21 0,0 0 16,-1 22-16,1-22 0,21 0 0,-21 21 15,21-20-15,0-1 0,0 0 16,0 0-16,0 0 0,0 0 0,21 1 16,0-22-16,1 21 0,-1-21 0,0 21 15,0-21-15,0 0 0,0 0 16,1 0-16,-1 0 0,0-21 0,21 0 15,-21-1-15,22 1 0,-22-21 0,21 21 16,-21-22-16,22 22 16,-22-21-16,21 0 0,-21 20 0,1-20 15,20 21-15,-21-21 0,0 20 0,0-20 16,-21 21-16,22 0 0,-22 0 16,21-1-16,-21 1 15,0 42 1,0 1-16,0-1 15,0 0-15,-21 21 0,21-21 0,-22 22 16,22-22-16,0 0 0,-21 21 0,21-20 16,0 20-16,0-21 0,0 21 15,0-20-15,0-1 0,0 21 0,0-21 16,21 0-16,1-21 0,-1 22 16,-21-1-16,21-21 0,0 0 15,0 0-15,0 0 0,1 0 0,-1 0 16,0 0-16,0 0 0,0 0 0,0-21 15,1-1-15,-1 1 0,0 0 16,0 0-16,0 0 0,0 0 0,1-22 16</inkml:trace>
  <inkml:trace contextRef="#ctx0" brushRef="#br0" timeOffset="49799.64">22500 6287 0,'0'0'0,"0"-22"0,-21 1 0,0 21 15,21-21-15,0 0 0,-21 21 16,21 21 15,0 0-31,0 0 0,21 1 0,0 20 16,0-21-16,0 21 0,0 1 15,1-1-15,20 0 0,-21 1 0,21 20 16,1-20-16,-1-1 0,22-21 16,-22 21-16,21 1 0,-20-22 15,20 21-15,1-21 0,-22 1 0,22-1 16,-22 0-16,21-21 0,-20 21 0,-1-21 16,22 21-16,-22-21 0,0 0 15,-21 0-15,22 0 0,-22 0 0,0 0 16,0 0-16,0-21 0,-21 0 15,-21 21 1,0 0-16,0 0 16,-21 0-16,-1 0 0,22 0 0,-21 21 15,-22 0-15,22 0 0,0 1 16,-22-1-16,1 0 0,-1 21 16,1-21-16,-1 22 0,1-1 0,-1-21 15,22 22-15,-22-1 0,22-21 0,0 0 16,-1 22-16,1-22 0,21 0 15,0 21-15,-1-21 0,1 1 0,0-22 16,21 21-16,0 0 0,-21-21 16,21 21-16,0-42 31,0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09:23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953 0,'0'-22'15,"0"1"-15,0 0 0,0 0 16,0 0-16,0 0 0,0-1 16,0 1-16,0 0 15,0 0-15,0 0 16,-21 21-1,0 0 1,21 21-16,0 0 16,0 0-16,0 22 0,0-22 15,0 21-15,0 0 0,0 22 0,0-22 16,21 22-16,-21-22 0,21 22 16,0-22-16,-21 0 0,0 22 15,0-22-15,0 22 0,0-22 16,22 0-16,-22 22 0,0-22 0,0 0 15,0 1-15,0-1 0,0 0 16,0-20-16,0-1 0,0 0 0,21 0 16,-21 0-16,21 0 15,-21-42 17,0 0-17,0 0-15,0 0 0,0 0 0,0-1 16</inkml:trace>
  <inkml:trace contextRef="#ctx0" brushRef="#br0" timeOffset="395.84">1778 1482 0,'0'0'0,"0"21"0,0 0 16,0 0-16,0 0 15,0 1-15,0-1 16,21-21 0,0 0-16,-21-21 15,21 21-15,-21-22 0,22 22 16,-22-21-16,0 0 15,0 0-15,0 0 16,0 0-16,-22 21 16,1 0-1,0 21 1,21 0 0,0 0-1</inkml:trace>
  <inkml:trace contextRef="#ctx0" brushRef="#br0" timeOffset="1104.42">2815 910 0,'-42'0'32,"42"21"-1,21-21-16,0 0-15,0 0 0,22 0 16,-1 0-16,0 0 0,1 0 16,20 0-16,-21 0 0,22-21 0,-1 21 15,1 0-15,-1-21 0,1 21 16,-1 0-16,1 0 0,-1-21 16,-20 21-16,20 0 0,-20 0 15,-1 0-15,-21 0 0,21-21 16,-20 21-16,-1 0 0,0 0 0,-42 0 62,0 0-46,-1 0-16,1 21 0,0-21 16,0 0-16,0 21 0</inkml:trace>
  <inkml:trace contextRef="#ctx0" brushRef="#br0" timeOffset="1524.18">3450 974 0,'0'0'0,"-21"0"16,0 0 15,21 21-31,0 0 16,0 0-16,0 0 15,0 1-15,0-1 0,0 21 16,0-21-16,0 22 0,0-1 16,0 0-16,-21 1 0,21-1 15,0 0-15,0 22 0,-22-22 0,22 0 16,-21 1-16,0-1 0,21 22 15,-21-22-15,21 0 0,-21-21 0,0 22 16,21-1-16,0-21 0,-22 0 16,1 1-16,21-1 0,0 0 0,0 0 15,-21 0 1,21-42 15,0 0-15,0 0-16,0 0 15,21-1-15,-21 1 0</inkml:trace>
  <inkml:trace contextRef="#ctx0" brushRef="#br0" timeOffset="2291.92">4297 1630 0,'21'-42'31,"-21"20"-31,0 1 16,0 0-16,0 0 15,0 0-15,-21 21 0,0-21 0,21-1 16,-22 22-16,1-21 0,0 0 16,0 21-16,0-21 15,0 21-15,-1 0 0,1 0 16,0 0-16,0 0 0,0 0 16,0 21-16,-1-21 0,1 21 15,0 0-15,0 1 0,0-1 0,0 21 16,-1-21-16,1 22 0,0-1 15,21 0-15,-21 1 0,21-1 0,-21 0 16,21-21-16,-21 22 0,21-22 16,0 21-16,0-21 0,0 1 0,0-1 15,0 0-15,21 0 0,0-21 16,0 21-16,0-21 0,0 0 0,1 0 16,-1 0-16,0 0 15,21 0-15,-21 0 0,1-21 0,-1 0 16,0 21-16,0-21 0,0 0 15,0-1-15,1 1 0,-1-21 0,0 21 16,-21-22-16,21 22 0,-21-21 16,21 21-16,-21-22 0,21 22 0,-21-21 15,0 21-15,0 0 0,0-1 16,22 1-16,-22 0 0,0 0 0,0 0 16,0 42 15,0 0-16,0 0-15,0 0 16,-22 1-16,22 20 0,0-21 16,0 21-16,0-20 0,0 20 0,0-21 15,0 21-15,0-20 0,0-1 16,0 21-16,0-21 0,0 0 0,0 1 16,0-1-16,0 0 15,22-21-15,-1 21 0,0-21 16,0 0-16,0 0 15,0 0-15,1 0 0,20 0 0,-21-21 16,0 21-16,0-21 0</inkml:trace>
  <inkml:trace contextRef="#ctx0" brushRef="#br0" timeOffset="3453.26">5292 1545 0,'0'0'16,"0"-21"-16,0 0 0,0 0 15,0 0-15,-22 21 0,1-22 16,0 22 0,0 0-16,0 0 0,0 0 0,-1 0 15,1 0-15,0 0 0,-21 0 16,21 22-16,-1-1 0,-20-21 0,21 21 15,-21 0-15,20 0 0,1 22 16,0-22-16,0 0 0,0 21 0,0-21 16,-1 22-16,22-22 0,-21 0 0,21 0 15,0 0-15,0 1 0,0-1 16,0 0-16,21-21 0,1 21 16,-1-21-16,0 0 0,21 0 15,-21 0-15,1 0 0,-1 0 0,0-21 16,21 21-16,-21-21 15,1 0-15,-1-1 0,0 1 0,0 21 16,0-21-16,0 0 0,-21-21 16,22 20-16,-22 1 0,21 0 0,-21 0 15,0 0-15,0 0 0,0-1 16,0 1-16,0 0 16,0 42 15,0 0-16,0 1-15,0-1 0,0 0 16,0 21-16,0-21 0,0 22 0,0-22 16,0 21-16,0-21 15,0 22-15,0-1 0,0-21 0,0 22 16,0-1-16,0 0 0,0 1 16,21-1-16,-21 0 0,0 1 0,21-1 15,-21 0-15,0 1 0,0-1 0,0 21 16,0-20-16,0 20 0,21-20 15,-21-1-15,0 21 0,21-20 0,-21-1 16,0 22-16,0-22 0,0 0 16,0 1-16,0-1 0,0 0 0,22 1 15,-22-1-15,0 0 0,0 1 0,21-1 16,-21 0-16,0 1 0,0-22 16,0 21-16,0-21 0,0 22 15,0-22-15,0 0 0,0 0 0,0 0 16,0 0-16,0 1 0,0-1 15,-21 0-15,-1-21 16,1 0-16,0 0 0,-21 0 16,21 0-16,-22 0 0,1 0 0,0 0 15,-1-21-15,-20 0 0,20-1 0,-41 1 16,20 0-16,1-21 0,-1 21 16,-20-1-16,41-20 0,-20 21 0,20-21 15,1-1-15,0 22 0,-1-21 16,1-1-16,21 22 0,-21-21 0,20 0 15,1 20-15,21-20 0,-21 0 16,21-1-16,-21 1 0,21 0 16,0-1-16,0-20 0,0 21 0,0-1 15,0-20-15,21 20 0,0-20 16,0 21-16,1-1 0,-1 1 0,0 0 16,21-1-16,-21 22 0,22-21 15,-1 21-15,0-1 0,-20-20 0,20 21 16,0 21-16,-21-21 0,22 0 15,-22 21-15,0-22 0,0 22 0,0-21 16,1 21-16,-1 0 16,0 0 62,0 0-47,0 0-15</inkml:trace>
  <inkml:trace contextRef="#ctx0" brushRef="#br0" timeOffset="5848.61">6181 1947 0,'-22'0'31,"1"0"-15,0 0-16,0 0 15,0 0 1,21-21 15,21 21 0,0 0-15,0 0-16,0 0 0,1 0 0,-1 0 16,21 0-16,-21 0 0,22 0 15,-1-21-15,21 21 0,1 0 0,-1 0 16,1 0-16,-1-21 15,22 21-15,0 0 0,-22 0 0,22 0 0,-22-21 16,22 21-16,-21 0 16,-1 0-16,22 0 0,-22-21 0,1 21 15,-22 0-15,22 0 0,-1 0 16,-21 0-16,22 0 0,-22 0 0,1 0 16,-1 0-16,0-22 0,1 22 15,-22 0-15,0 0 0,0 0 0,0 0 16,0 0-16,-42 0 62,0 0-46,0 0-16,0 0 0,0 0 16,-1 0-16</inkml:trace>
  <inkml:trace contextRef="#ctx0" brushRef="#br0" timeOffset="6501.91">6244 2032 0,'0'0'0,"-42"0"32,63 0 61,0 0-93,0 0 16,0 0-16,1 0 0,-1 0 16,21 0-16,0 0 0,-20 0 0,41 0 15,-21-21-15,1 21 0,20 0 16,-20 0-16,20 0 0,-21 0 0,22 0 15,-1 0-15,-20-21 0,20 21 16,-20 0-16,20 0 0,-21 0 0,22 0 16,-22 0-16,22 0 0,-1 0 15,-20 0-15,20-21 0,1 21 0,-22 0 16,21 0-16,1 0 16,-22 0-16,1 0 0,-1-22 0,0 22 15,-21 0-15,1 0 0,-1 0 0,0 0 16,0 0-16,0 0 0,-21-21 15,0 0 17,0 0 15,0 0-32</inkml:trace>
  <inkml:trace contextRef="#ctx0" brushRef="#br0" timeOffset="7344">7662 1439 0,'0'22'31,"0"-1"-31,21-21 0,-21 21 16,22 0-16,-1 0 15,0-21-15,-21 21 0,21 1 16,0-22-16,0 21 0,22 0 16,-22 0-16,0 0 0,21 0 0,-20-21 15,20 22-15,-21-1 0,21 0 16,-20-21-16,20 21 0,-21-21 0,21 0 15,-20 21-15,-1-21 0,0 0 16,0 0-16,0 0 0,0 21 0,1-21 16,-1 0-16,0 0 0,0 0 15,0 0 1,-42 0 31,0 0-47,0 22 0,21-1 15,-21-21-15,-1 21 0,1 0 0,0-21 16,0 21-16,-21 0 0,20 1 16,1-1-16,-21 0 0,21 0 0,-22 0 15,22 0-15,-21 1 0,21-1 16,-22 0-16,1 0 0,21 0 0,-21 22 16,-1-22-16,22 0 0,-21 0 0,21 0 15,-22 0-15,22 1 0,0-22 16,0 21-16,0 0 0,-1-21 0,1 21 15,0-21-15,21 21 16,-21-21-16,0 0 31</inkml:trace>
  <inkml:trace contextRef="#ctx0" brushRef="#br0" timeOffset="10109.94">11345 1270 0,'21'0'0,"1"0"16,-22 21 77,0 0-93,-22 1 0,1-22 16,0 21-16,0 0 0,0 0 16,-22-21-16,22 21 0,0 0 0,-21 1 15,21-1-15,-22 0 0,22 0 16,-21 0-16,21 0 0,-22 1 0,22-1 15,-21 0-15,21-21 0,-22 21 16,22 0-16,0 0 0,-21 1 0,20-1 16,-20 0-16,21-21 0,0 21 15,-22 0-15,22 0 0,0-21 16,0 22-16,0-1 0,0-21 0,-1 21 16,1 0-16,0-21 0,0 21 0,0 0 15,0-21-15,-1 0 16,22 22-16,-21-22 0,0 21 15,0-21-15,0 21 0,0-21 16,-1 21 0,1-21-16,21 21 15,-21-21-15,42 0 125,0 0-109,1 0 0,-1 0-16,0 0 15,0 0 1,0 0-1,0 0-15,1 0 0,-1 0 16,0 0 0,0 0-16,0 21 0,0-21 15,-21 22-15,22-22 16,-1 0-16,0 21 0,-21 0 16,21-21-16,0 21 0,0-21 0,1 0 15,-1 0-15,0 21 0,0 0 16,0-21-16,0 22 0,1-22 0,-1 21 15,0-21-15,0 21 0,0-21 16,0 21-16,22-21 0,-22 21 0,0-21 16,0 21-16,0-21 0,22 22 0,-22-22 15,0 21-15,0-21 0,0 21 16,1-21-16,-22 21 0,21-21 0,0 0 16,-21 21-16,21-21 15,-21 21 1,21-21-16,-21-21 94</inkml:trace>
  <inkml:trace contextRef="#ctx0" brushRef="#br0" timeOffset="12209.74">14668 1334 0,'0'-22'15,"0"1"1,-21 21-1,42 0 157,1 21-156,-1-21-16,-21 22 16,21-22-16,0 0 15,0 21-15,0-21 0,1 21 16,-1-21-16,0 0 15,0 21-15,0-21 0,0 21 0,1-21 16,-1 21-16,0-21 0,21 22 16,-21-22-16,1 21 0,-1-21 0,21 21 15,-21-21-15,0 21 0,22 0 0,-22-21 16,0 21-16,0-21 0,0 22 16,1-1-16,20-21 0,-21 21 0,0 0 15,0-21-15,1 21 0,-1-21 16,0 21-16,0-21 0,0 0 0,0 22 15,1-22-15,-1 21 16,0-21-16,0 0 0,0 21 0,0-21 16,1 21-1,-22 0-15,21-21 0,0 0 16,-21 21-16,21-21 0,0 0 16,0 0-16,-21 22 15,22-22-15,-1 0 16,-21 21-1,21-21 1,0 0 0,0 21-1,0-21 1,-21 21 15,22-21-31,-44 0 78,1 0-62,0 0-16,21 21 16,-21-21-16,0 0 0,21 21 0,-21-21 15,-1 0-15,1 0 0,0 22 16,0-22-16,0 21 15,0-21-15,-1 21 0,1-21 16,0 21-16,0-21 0,0 21 0,0-21 16,-1 0-16,1 21 0,0-21 0,0 22 15,0-22-15,0 21 0,-1-21 16,1 21-16,0-21 0,0 21 0,0-21 16,0 0-16,-1 21 0,1-21 15,0 21-15,0-21 0,0 22 0,0-22 16,-1 0-16,1 21 0,0 0 15,0-21-15,21 21 0,-21-21 16,0 21-16,-1-21 0,1 21 0,0 1 16,0-22-1,0 21-15,21 0 0,-21-21 16,-1 0-16,22 21 0,-21-21 0,21 21 16,-21-21-1,21 21-15,-21-21 16,21 22 15,-21-22-15,42-22 156,-21 1-157,21 21-15,-21-21 0,21 21 0,-21-21 47,0 0-16</inkml:trace>
  <inkml:trace contextRef="#ctx0" brushRef="#br0" timeOffset="15787.39">11980 1842 0,'0'-22'0,"0"1"15,0 42 32,0 1-47,0-1 0,0 21 16,0-21-16,0 0 0,0 1 15,0-1-15,-21 0 0,21 21 0,-21-21 16,21 1-16,0-1 16,0 0-16,0 0 15,0-42 16,0 0-15</inkml:trace>
  <inkml:trace contextRef="#ctx0" brushRef="#br0" timeOffset="16104.21">12001 1482 0,'0'0'0,"-21"0"0,0 0 16,0 0-16,0 0 16,21-21 15,0-1-15,21 22-1,-21-21-15,0 0 16,0 42 46,0 0-46,0 1-16,21-1 16,0 0-16</inkml:trace>
  <inkml:trace contextRef="#ctx0" brushRef="#br0" timeOffset="16605.07">12382 1715 0,'0'0'16,"0"21"-16,0 0 0,0 0 0,-21-21 15,21 21-15,0 0 0,0 1 16,-21-1-16,21 0 0,0 0 0,-21 0 15,21 0-15,0 1 16,0-1-16,0 0 0,0 0 0,0 0 16,0 0-1,0-42 32,0 0-47,0 0 16,0 0-16,0 0 15,0-22-15,21 22 0,-21 0 0,21 0 16,0-22-16,-21 22 0,22 0 16,-1-21-16,0 21 0,0 21 0,0-22 15,0 22-15,1 0 0,-1 0 16,0 0-16,0 22 0,-21-1 16,0 0-16,21 0 0,-21 21 15,0-20-15,0-1 0,0 21 16,0-21-16,0 22 0,0-22 0,0 0 15,0 0-15,-21 0 0,21 0 16,0 1-16,-21-22 0,21 21 0,21-21 47,0-21-47,0-1 16</inkml:trace>
  <inkml:trace contextRef="#ctx0" brushRef="#br0" timeOffset="16915.89">12848 1672 0,'0'43'16,"0"-22"-16,0 0 0,0 21 15,0-21-15,0 22 0,0-1 0,0 0 16,0 1-16,0-1 0,0 22 15,0-22-15,0 21 0,0-20 0,0 20 16,0 1-16,0-1 0,0 1 16,0-1-16,0-20 0,0 20 15,0-21-15,0 22 0,0-22 0,0 1 16,-21-1-16,21-21 0,0 21 16,0-20-16,0-1 0,-21-21 0,21 21 15,0 0-15,0-42 31,0 0-31,0 0 0,0-1 0,0 1 16,0-21-16,0 0 0</inkml:trace>
  <inkml:trace contextRef="#ctx0" brushRef="#br0" timeOffset="17235.77">12806 1947 0,'0'0'0,"0"-21"0,0-21 15,0 0-15,0 20 0,0 1 16,0 0-16,21 0 0,0 0 0,0 21 16,0-21-16,22-1 0,-22 22 15,21 0-15,1 0 0,-22 0 0,21 0 16,-21 0-16,0 22 0,1-1 16,-1 0-16,-21 21 0,0-21 0,0 22 15,0-22-15,-21 21 0,-1-21 16,1 1-16,0 20 0,0-21 15,-21 0-15,20 0 0,1 1 0,0-22 16,0 21-16,21 0 16,0-42 15,21 21-31,0-21 16,0-1-16,1 1 0,-1 0 0,0 0 15</inkml:trace>
  <inkml:trace contextRef="#ctx0" brushRef="#br0" timeOffset="17956.41">13483 1630 0,'0'0'15,"0"-21"-15,0 42 16,0 0-16,0 21 16,0-20-16,0-1 15,0 21-15,0-21 0,0 22 0,0-1 16,0-21-16,0 21 0,0-20 15,0-1-15,0 0 0,0 0 0,0 0 16,0 0-16,0 1 16,21-22-16,0 0 0,1 0 15,-1 0-15,0-22 0,-21 1 16,21 0-16,0 21 0,0-21 16,-21-21-16,0 20 0,22 1 15,-22-21-15,21 21 0,-21-22 0,0 22 16,0 0-16,0-21 0,0 21 15,21 21-15,-21-22 0,0 44 32,0-1-17,0 21-15,0-21 0,0 22 16,0-22-16,0 21 0,0-21 0,0 0 16,0 22-16,0-22 0,0 0 15,0 0-15,0 0 0,21 1 0,0-22 16,0 21-16,1-21 0,-1 0 0,0 0 15,0 0-15,0 0 16,0 0-16,1 0 0,-1 0 0,21-21 16,-21-1-16,0 1 0,1 0 15,-1 0-15,0-21 0,0-1 0,0 1 16,0 0-16,1-22 0,-22 22 0,0-22 16,21 22-16,-21-22 0,0 1 15,21 21-15,-21-1 0,0 1 0,0 0 16,0-1-16,0 22 0,0 0 15,0 0-15,0 0 0,-21 21 16,0 21 0,21 0-16,0 0 0,0 21 15,0-20-15,-22 20 0,22 0 16,0 22-16,0-22 0,-21 0 0,21 22 16,0-22-16,0 22 0,0-22 0,0 0 15,0 1-15,0-22 0,0 21 16,0-21-16,0 22 0,0-22 0,0 0 15,0 0-15,21-21 16,1 0-16,-1 0 0,0 0 16,-21-21-1,21 0-15,0 0 0,-21 0 0,21-1 16</inkml:trace>
  <inkml:trace contextRef="#ctx0" brushRef="#br0" timeOffset="18180.43">14012 1609 0,'0'0'0,"-21"0"15,42 0 1,0 0-16,1 0 0,20 0 0,-21 0 16,21 0-16,-20-21 0,20 21 15,-21 0-15,21 0 0,-20-22 0,-1 22 16,21 0-16,-21 0 0,0 0 0,1-21 15,-44 21 17</inkml:trace>
  <inkml:trace contextRef="#ctx0" brushRef="#br0" timeOffset="22575.36">12086 2582 0,'-21'0'16,"0"0"0,0 0-1,-1 0-15,1 0 16,0 0-16,0 0 0,0 0 15,0 0-15,42 0 63,0 0-63,0 0 16,21 0-16,1 0 0,20 0 15,1 0-15,-1 0 0,1 0 0,-1 0 16,22-21-16,-22 21 0,22 0 15,21 0-15,-21-21 0,-1 21 0,22 0 16,-21-21-16,-1 21 0,1 0 16,0-21-16,-22 0 0,1 21 0,-1 0 15,-20-22-15,-1 22 0,0 0 16,1-21-16,-1 21 0,0-21 0,-21 21 16,1 0-16,20 0 15,-21-21-15,0 21 0,0 0 16,1 0-16,-22-21 31,-22 21 0,1 0-31,0 0 0</inkml:trace>
  <inkml:trace contextRef="#ctx0" brushRef="#br0" timeOffset="23180.05">11896 2773 0,'0'0'0,"21"0"47,0 0-31,0 0-16,0 0 0,0 0 15,1 0 1,-1 0-16,0 0 0,0 0 15,0 0-15,0 0 16,1 0-16,-1 0 0,21 0 16,-21 0-16,0 0 0,22 0 15,-1 0-15,-21-21 0,22 21 0,-1 0 16,0 0-16,22 0 0,-22 0 16,22-21-16,-1 21 0,22 0 0,-22 0 15,22 0-15,0-22 0,-1 22 16,1 0-16,0 0 0,-22-21 15,1 0-15,-1 21 0,1 0 0,-22-21 16,21 21-16,-41 0 0,20 0 16,-21-21-16,21 21 0,-20 0 0,-1 0 15,0-21-15,0 21 16,-21-22-16,0 1 94,0 0-94,-21 21 0</inkml:trace>
  <inkml:trace contextRef="#ctx0" brushRef="#br0" timeOffset="29632.51">10816 3831 0,'0'0'0,"0"-21"0,21 21 0,0 0 16,-21-21-16,22 21 16,-1-21-16,0 21 15,0 0-15,-21-21 0,21 21 16,-21-22-16,21 22 0,1 0 16,-1-21-16,0 21 0,-21-21 15,21 21 1,0-21-16,-21 42 125,-21-21-125,0 21 15,0 0-15,0 1 0,-1-1 0,1-21 16,-21 21-16,21 0 0,-22 0 0,22 22 16,-21-22-16,0 0 0,-1 0 15,22 21-15,-21-20 0,21-1 0,-22 0 16,22 21-16,-21-21 0,21 1 16,-1-1-16,-20 0 0,21 21 0,0-21 15,-22 1-15,1-1 0,21 0 16,-21 0-16,20 0 0,1 0 15,-21 1-15,21-22 0,0 21 0,-1 0 16,1-21-16,0 21 0,0-21 16,0 0-16,0 21 0,-1-21 15,22 21-15,-21-21 16,0 0 0,42 0 62,0 0-63,1 0 1,-1 0-16,0 0 0,0 0 0,0 0 16,0 0-16,1 0 15,-1 0-15,0 0 0,0 0 0,0 0 16,0 0-16,1 0 0,-1 0 0,0 0 15,0 0-15,21 22 0,-20-22 16,-1 21-16,0 0 0,21-21 0,-21 21 16,22 0-16,-1-21 0,-21 21 15,22 1-15,-1-1 0,0-21 0,1 21 16,-1-21-16,-21 21 0,21-21 0,1 21 16,-22-21-16,21 0 15,1 21-15,-22-21 0,0 0 0,0 0 16,0 0-16,0 22 0,1-22 0,-22-22 109,0 1-93</inkml:trace>
  <inkml:trace contextRef="#ctx0" brushRef="#br0" timeOffset="30032.28">11493 4360 0,'0'0'0,"0"22"63,0-1-48,0 0-15,0 0 0,0 0 0,0 0 16,0 22-16,0-22 0,0 0 16,0 0-16,0 0 0,0 1 0,0-1 15,0 0-15,0 0 0,0 0 16,0 0 0,22-21 15,-22-21-16,21 0-15,-21 0 0,0 0 16</inkml:trace>
  <inkml:trace contextRef="#ctx0" brushRef="#br0" timeOffset="30408.48">11493 4106 0,'0'0'0,"-42"0"31,42 22-31,-21-1 0,21 0 16,0 0-16,0 0 15,21-21 1,0 0 0,0-21-1,-21 0-15,22 0 0,-22 0 16,0-1-16,0 1 15,0 0-15,0 0 0,0 0 16,-22 21-16,22-21 16,-21 21-16,0 0 15,0 0-15,0 0 16,21 21-16,0 0 0,0 0 16,0 0-16,0 0 0,0 1 15,0-1-15,0 0 0,0 0 16,21-21-16,-21 21 15,21-21-15,0 0 0,0 21 0</inkml:trace>
  <inkml:trace contextRef="#ctx0" brushRef="#br0" timeOffset="30977.58">11874 4360 0,'0'0'0,"0"22"0,-21-1 16,0 0-16,21 0 16,0 0-16,0 0 15,0 1-15,0-1 0,0 0 16,0 0-16,0 0 0,0 0 16,0 1-16,0-1 0,0 0 15,0 0-15,0 0 16,0 0-16,-21-21 47,0 0-47,21-21 15,0 0-15,0 0 16,0 0-16,-21 0 0,21-1 16,0 1-16,0 0 0,0 0 0,0 0 15,21 0-15,-21-1 0,21 1 16,0 0-16,0 0 0,0 0 0,22 0 15,-22-1-15,0 1 0,21 21 0,-20 0 16,-1 0-16,21 0 0,-21 0 16,0 0-16,1 0 0,-1 21 0,0 1 15,0-1-15,0 0 16,-21 0-16,0 21 0,21-20 0,-21-1 16,0 0-16,0 0 0,0 21 0,0-20 15,0-1-15,0 0 0,0 0 16,0 0-16,0 0 0,-21-21 15,21-21 48,0 0-63,0 0 16</inkml:trace>
  <inkml:trace contextRef="#ctx0" brushRef="#br0" timeOffset="31393.92">12509 4339 0,'0'21'47,"0"1"-47,-21-22 0,21 21 15,0 21-15,-21-21 0,21 0 16,0 1-16,0 20 0,0 0 16,0-21-16,0 22 0,0 20 0,0-20 15,0-1-15,0 21 0,0 1 0,0-1 16,21-20-16,-21 20 0,21 1 16,-21-1-16,0 1 0,0-22 0,0 22 15,0-1-15,0 1 0,0-22 0,0 21 16,-21-20-16,0-1 0,21 22 15,-21-22-15,21-21 0,0 21 0,-21 1 16,21-22-16,-21 0 0,21 21 0,-22-20 16,22-1-1,0 0-15,0-42 32,22 0-32,-1-1 0,0 1 15,-21 0-15,21-21 0,0 21 16,0-43-16,-21 22 0,22-1 0,-1-20 15</inkml:trace>
  <inkml:trace contextRef="#ctx0" brushRef="#br0" timeOffset="31784.39">12552 4826 0,'0'0'0,"0"-21"16,-21-21-16,-1-43 15,22 64-15,-21-22 0,21 22 16,0 0-16,0 0 0,0 0 0,0 0 15,0-1-15,0 1 16,0 0-16,21 21 0,-21-21 0,22 0 16,-1 0-16,0 21 0,0-22 0,21 22 15,-20 0-15,-1-21 0,0 21 16,0 0-16,0 0 0,0 0 0,1 21 16,-1-21-16,0 22 0,-21-1 15,0 0-15,21 0 0,-21 0 0,0 0 16,0 1-16,0-1 0,0 0 0,-21 21 15,0-21-15,0 1 16,-1-1-16,1 0 0,0-21 0,0 21 16,0 0-16,0 0 0,-1 1 15,1-22-15,21 21 16,0-42 31,0-1-47,21 1 15,1 0-15,-1 0 0,0 0 16</inkml:trace>
  <inkml:trace contextRef="#ctx0" brushRef="#br0" timeOffset="32592.13">12996 4339 0,'0'0'0,"21"0"0,-21-21 15,0 42 16,0 0-31,0 1 0,0-1 16,0 0-16,0 0 0,0 0 0,0 22 16,0-22-16,0 0 0,0 0 0,0 0 15,0 0-15,0 1 0,0-1 16,0 0-16,0 0 0,22-21 16,-1 21-16,0-21 15,0 0 1,0 0-16,0-21 0,1 21 15,-1-21-15,0 0 0,0 0 0,0-1 16,0 1-16,1 0 0,-1-21 16,0 21-16,0-1 0,-21-20 0,21 21 15,-21-21-15,21 20 0,-21 1 16,0 0-16,0 0 0,0 42 31,0 0-15,0 0-16,0 1 0,-21-1 15,21 0-15,0 21 0,0-21 0,-21 1 16,21 20-16,0-21 0,0 0 16,0 0-16,0 1 0,0-1 0,0 0 15,21 0-15,0-21 0,1 0 16,-1 21-16,0-21 0,0 0 0,0 0 16,0 0-16,22 0 0,-22 0 0,0-21 15,0 21-15,0-21 0,22 0 16,-22 0-16,0-1 0,0 1 0,0-21 15,-21 21-15,22-22 0,-22 1 0,21-21 16,-21 20-16,0-20 0,0-1 16,0 1-16,21 20 0,-21-20 0,0 21 15,0-1-15,0 1 0,0 0 16,0 20-16,0 1 0,0 0 16,0 0-16,0 0 15,0 42 1,-21-21-16,21 21 15,-21 21-15,21-20 0,0 20 16,0 0-16,-22 1 0,22-1 0,0 21 16,-21-20-16,21 20 0,0-20 0,0-1 15,0 0-15,0 22 0,0-22 16,0-21-16,0 22 0,0-1 16,0-21-16,0 0 0,0 0 0,0 1 15,0-1-15,0 0 0,0 0 16,21-21-16,-21 21 0,22-21 15,-1 0-15,0 0 16,0 0-16,0 0 16,-21-21-16,21 0 0,1 21 0,-1-21 15,0 0-15,0-1 0,0 1 16,0 0-16,-21 0 0,22 0 0</inkml:trace>
  <inkml:trace contextRef="#ctx0" brushRef="#br0" timeOffset="32893.96">13716 4212 0,'0'0'0,"0"-21"31,21 21-15,0 0-16,0 0 0,1-21 0,20 21 15,-21 0-15,21-21 0,1 21 16,-1 0-16,0-21 0,1 21 0,-1 0 16,0 0-16,1-22 0,-22 22 15,0 0-15,0 0 0,0 0 16,1 0-16,-44-21 47,1 21-47,0 0 15</inkml:trace>
  <inkml:trace contextRef="#ctx0" brushRef="#br0" timeOffset="38708.48">11705 5292 0,'-21'0'0,"0"0"0,0 0 16,-1 0-16,1 0 15,0 0-15,0 0 16,0 0-16,0 0 15,-1 0 1,22-21 0,-21 21-1,42 0 48,1 0-48,-1 0-15,0 0 16,0 0-16,0 0 0,0 0 0,1 0 16,20 0-16,0 0 0,1 0 15,-1 0-15,21 0 0,-20 0 16,20 0-16,1 0 0,20 0 0,-20 0 0,21 0 16,-1 0-16,1 0 15,21 0-15,0 0 0,-22 0 0,43 0 16,-21 0-16,0 0 0,0 0 0,0-22 15,-1 22-15,-20 0 0,21 0 16,-21 0-16,-1 0 0,-20 0 0,20 0 16,-20 0-16,-1 0 0,-20 0 0,20 0 15,-20 0-15,-22 0 0,21-21 16,-21 21-16,0 0 0,1 0 16,-1 0 62,-21-21-63,0 0-15,0 0 16</inkml:trace>
  <inkml:trace contextRef="#ctx0" brushRef="#br0" timeOffset="39716.48">17293 3704 0,'0'0'0,"42"-42"32,-42 21-32,22 21 0,-22-21 0,21 21 15,0 0-15,-21-22 16,0 44-1,-21-1 1,0 0-16,-1 0 16,1 0-16,0 22 0,0-22 0,0 0 15,0 21-15,-22-21 0,1 22 16,21-22-16,-22 21 0,1 1 16,0-22-16,-1 21 0,1 0 0,0-20 15,21-1-15,-22 21 0,1-21 16,21 0-16,0 1 0,-1-22 0,1 21 15,0 0-15,0-21 16,21 21 0,-21-21-16,42 0 47,0-21-47,0 21 0,0 0 15,1 0-15,20 0 16,-21 0-16,0 0 0,22 0 0,-22 0 15,21 0-15,0 21 0,1-21 0,-22 21 16,21 0-16,1-21 0,-1 22 16,0-1-16,-21 0 0,22 0 0,-22 0 15,21 0-15,-21 1 0,22-22 0,-22 21 16,0 0-16,0 0 0,0-21 16,1 21-16,-1 0 0,0-21 0,0 0 15,0 22-15,0-22 0,-21 21 16,22-21-16,-1 0 15,0 0 32,-21-21-47,21-1 16,-21 1-16,0 0 0</inkml:trace>
  <inkml:trace contextRef="#ctx0" brushRef="#br0" timeOffset="40476.05">18605 4043 0,'0'0'0,"22"-64"31,-22 43-31,0 0 0,0 0 16,0 0-16,0 0 0,0-1 15,0 1-15,0 0 0,0 0 16,-22 0-16,1 21 0,0 0 16,21-21-16,-21 21 0,0 0 15,0 0-15,-1 0 0,-20 0 16,21 0-16,0 0 0,0 0 0,-22 21 15,22 0-15,0-21 0,0 21 16,-22 21-16,22-20 0,0 20 0,0 0 16,0 1-16,0-1 0,21 0 0,-22 1 15,22 20-15,-21-21 0,21-20 16,0 20-16,0 0 0,0-21 0,0 22 16,0-22-16,0 0 0,0 0 15,0 0-15,21 1 0,1-22 16,-1 0-16,0 21 0,0-21 15,0 0-15,0 0 0,1 0 16,-1 0-16,0 0 0,0-21 16,0-1-16,22 22 0,-22-21 0,0 0 15,0 0-15,0 0 0,0-22 16,1 22-16,-1-21 0,0 21 0,0-22 16,0 22-16,0-21 0,1 0 15,-1-1-15,0 22 0,-21-21 0,0 21 16,21-1-16,-21 1 0,21 0 0,-21 0 15,0 0-15,0 0 16,0 42 15,0 0-31,0 0 0,0 0 0,-21 22 16,21-1-16,-21 0 0,21 1 16,-21-1-16,21 0 0,0 1 15,0-22-15,0 21 0,0 0 0,0-20 16,0-1-16,0 21 0,0-21 0,0 0 15,21-21-15,0 22 0,0-1 16,0-21-16,1 0 0,-1 0 0,0 0 16,21 0-16,-21 0 0,1 0 15,-1 0-15,0 0 0,0 0 0,-21-21 16,21 21-16,0-22 0,-21 1 0,22 21 16,-22-21-16</inkml:trace>
  <inkml:trace contextRef="#ctx0" brushRef="#br0" timeOffset="41084.15">18119 5038 0,'0'0'0,"-22"0"16,22 21-16,-21-21 15,0 0-15,21 21 16,-21-21 0,42 0 30,0 0-46,0 0 0,22 0 0,-1 0 16,0-21-16,1 0 0,20 21 0,1-21 16,-1 21-16,1-22 0,-1 22 15,1-21-15,-1 21 0,1-21 0,-1 21 16,-20 0-16,20-21 0,-21 21 0,1-21 16,-1 21-16,-21 0 0,22 0 15,-22-21-15,0 21 0,0 0 16,-21-22 31</inkml:trace>
  <inkml:trace contextRef="#ctx0" brushRef="#br0" timeOffset="86771.64">847 6900 0,'-22'0'0,"1"0"16,0 0 0,0 0-16,0 0 15,0 0 16,21-21-31,0 0 16,0 0-16,0 0 0,0 0 16,0-1-16,0 1 15,0 0-15,0 0 0,21 21 0,0-21 16,-21 0-16,21 21 0,0-22 16,0 1-16,1 21 0,-1 0 15,0 0-15,0 0 0,0 0 0,0 0 16,1 0-16,-1 0 0,0 0 15,0 21-15,0 1 0,0-1 0,1-21 16,-1 21-16,0 0 0,0 21 16,0-20-16,0-1 15,-21 0-15,0 0 0,22 0 0,-22 0 16,0 22-16,0-22 0,0 0 16,0 21-16,0-20 0,0 20 0,-22-21 15,1 21-15,0 1 0,0-1 16,0 0-16,21 1 0,-21-22 15,-1 21-15,1 1 0,0-1 0,0 0 16,0-21-16,0 22 0,-1-22 16,1 0-16,0 21 0,0-20 0,0-1 15,0-21-15,-22 21 0,22 0 16,0-21-16,0 0 0,0 0 16,-1 0-16,1 0 0,-21 0 15,21 0-15,0 0 0,-1-21 16,1 0-16,-21 0 0,21-1 0,0 1 15,-1-21-15,22 21 0,-21 0 16,21-22-16,0 22 0,0 0 0,0 0 16,0-22-16,0 22 0,0 0 15,0 0-15,21 0 0,1 0 16,-1 21-16,0 0 0,0-22 0,21 22 16,-20 0-16,-1 0 0,21 22 15,-21-1-15,0-21 0,1 21 0,-1 0 16,21 0-16,-21 22 15,0-22-15,1 0 0,-22 0 0,21 21 16,0-20-16,0-1 0,0 0 16,-21 0-16,21 0 0,1 0 15,-1 1-15,0-1 0,-21 0 16,21 0-16,0-21 16,0 0-1,-21-21 16,22 0-31</inkml:trace>
  <inkml:trace contextRef="#ctx0" brushRef="#br0" timeOffset="87104.38">1482 7472 0,'63'0'16,"-42"-21"-1,0 0 1,-21-1-16,0 1 0,0 0 16,-21 0-1,0 21-15,0 0 16,0 0-1,0 0 1,21 21-16,0 0 0,-22 0 16,1 1-16,21-1 15,0 0 1,21-21 0</inkml:trace>
  <inkml:trace contextRef="#ctx0" brushRef="#br0" timeOffset="87788.58">2942 6710 0,'0'0'15,"0"-21"-15,0 0 0,0-1 16,0 1-16,0 0 0,0 0 16,0 0-16,0 0 15,-21 42 17,21 0-32,-21 21 0,21-21 15,0 22-15,-21-1 0,-1 0 16,1 1-16,21-1 0,-21 22 0,0-1 15,0 1-15,21-1 16,-21 1-16,-1 20 0,1-20 0,0-1 16,0 1-16,0-22 0,0 22 15,-1-22-15,1 0 0,0 1 0,0-1 16,21-21-16,0 0 0,-21 0 16,21 1-16,-21-1 0,21 0 0,0-42 46,0-22-46,21 22 16,0-21-16</inkml:trace>
  <inkml:trace contextRef="#ctx0" brushRef="#br0" timeOffset="88156.36">2879 6668 0,'0'0'0,"21"-85"31,0 85-31,-21 21 16,0 0 0,21 0-16,-21 22 15,21-22-15,-21 21 0,0 1 0,0-1 16,21 0-16,-21 1 0,22 20 15,-22-21-15,0 22 0,0-1 0,21 149 32,-21-170-32,0 22 0,21-22 0,-21-21 15,0 22-15,0-1 0,0-21 16,0 0-16,0 1 0,0-1 0,0 0 16,21-21-16,-21 21 0,0-42 31,0 0-31,0 0 15,0-1 1</inkml:trace>
  <inkml:trace contextRef="#ctx0" brushRef="#br0" timeOffset="88392.22">2688 7408 0,'0'0'16,"-21"0"-16,21 22 0,21-22 31,0 0-31,0-22 16,1 22-16,-1-21 0,21 21 15,-21-21-15,22 21 0,-22-21 16,0 0-16,21 21 0,-21-21 16,1 21-16,-1-22 0,0 22 0,0-21 15,0 21-15,-21-21 0,0 0 16,21 0-16,-21 0 15</inkml:trace>
  <inkml:trace contextRef="#ctx0" brushRef="#br0" timeOffset="88753.34">3514 6562 0,'0'0'0,"0"-21"32,-22 42-17,22 0-15,0 0 0,-21 0 16,21 22-16,0-1 0,0 0 16,0 1-16,0-1 0,0 0 0,0 1 15,0 20-15,0-21 0,0 22 16,0-22-16,0 22 0,0-22 0,0 22 15,21-22-15,-21 0 16,0 1-16,0-22 0,0 21 0,0-21 16,22 0-16,-22 1 0,0-1 15,0 0-15,21-21 16,-21-21 15,0-22-31,21 22 0,0-21 0,-21 21 16</inkml:trace>
  <inkml:trace contextRef="#ctx0" brushRef="#br0" timeOffset="89887.69">3873 6519 0,'0'0'0,"0"-21"16,0 42-1,0 1 1,0-1-16,0 0 16,0 0-16,0 21 0,0 1 0,-21-22 15,21 21-15,0 1 0,0-1 16,0 0-16,0-21 0,0 22 0,0-1 16,0 0-16,0 22 0,0-22 0,0 1 15,0-1-15,0 0 16,0 1-16,0-1 0,0 0 0,0 1 15,0-22-15,0 21 0,0-21 16,21 22-16,-21-22 0,0 21 0,0-21 16,0 0-16,22 1 0,-1-1 15,-21 0-15,21-21 16,-21 21-16,21-21 0,0 0 16,0 0-16,1 0 15,-1-21-15,-21 0 0,21 0 0,0 21 16,0-43-16,0 22 0,1 0 15,-1-21-15,0 20 0,0-20 0,0 0 16,0-1-16,-21 22 0,22-21 16,-1 0-16,-21-1 0,21 1 15,-21 21-15,0-22 0,0 22 0,0 0 16,0 0-16,0 0 0,-21 21 16,0 0-16,-1 0 15,1 0-15,21 21 0,-21 0 16,21 0-16,-21 0 15,21 1-15,0-1 0,-21 0 0,21 0 16,0 0-16,0 0 16,21-21-1,0 0-15,0 0 16,0-21 0,1 21-16,-1-21 0,0 0 0,0 21 15,0-21-15,0 0 0,1 21 16,-1-22-16,0 1 0,0 21 15,-21-21-15,21 21 0,-21 21 47,0 0-47,0 1 16,0-1-16,0 0 0,0 21 16,0-21-16,0 1 0,0 20 0,-21-21 15,21 21-15,0-20 0,-21-1 16,21 21-16,0-21 0,0 0 0,0 1 15,0-1-15,0 0 0,0 0 16,21 0-16,0 0 0,0 1 16,1-22-16,-1 21 0,0-21 0,0 0 15,0 0-15,0 0 16,1 0-16,-1 0 0,0 0 0,0 0 16,0 0-16,0 0 0,1-21 15,-1-1-15,0 1 0,0 0 0,-21 0 16,21 0-16,0 0 0,1-22 15,-1 22-15,-21-21 0,0 21 16,21-22-16,-21 22 0,21-21 0,-21 21 16,0-1-16,0-20 0,0 21 0,0 0 15,0 0-15,0-1 16,0 44 15,0-1-31,0 0 16,0 0-16,0 21 0,0-20 0,0 20 15,0-21-15,0 21 0,0-20 16,0-1-16,0 21 0,0-21 0,0 0 16,0 1-16,0-1 0,0 0 15,0 0-15,0 0 16,0-42 15,21 0-15,-21 0-16,21 0 0</inkml:trace>
  <inkml:trace contextRef="#ctx0" brushRef="#br0" timeOffset="90116.08">5080 6773 0,'-42'0'31,"20"0"-31,1 0 16,0 0 46</inkml:trace>
  <inkml:trace contextRef="#ctx0" brushRef="#br0" timeOffset="90436.93">3619 6985 0,'-63'21'16,"126"-42"-16,-105 42 31,63-21-15,22 0-16,-22 0 0,0-21 16,21 21-16,-21 0 0,22 0 0,-22-21 15,21 21-15,-21 0 0,22 0 0,-22-21 16,21 21-16,-21 0 0,1 0 15,20 0-15,-21-21 0,0 21 0,0 0 16,1 0-16,-1 0 16,0 0-16</inkml:trace>
  <inkml:trace contextRef="#ctx0" brushRef="#br0" timeOffset="91495.47">5461 7218 0,'0'0'0,"-21"0"15,21-21 17,0 0-17,21 21-15,0-22 16,0 1-16,0 0 0,1 0 0,-1 0 16,0 0-16,21-1 0,-21 1 15,1-21-15,-1 21 0,0 0 0,-21-22 16,0 22-16,0-21 0,0 21 0,0-1 15,0-20-15,0 21 0,0 0 16,-21 0-16,0 21 0,-1-22 0,1 1 16,0 21-16,0 0 0,0 0 15,0 0-15,-1 0 0,1 0 16,21 21-16,-21 1 0,21-1 16,0 0-16,-21 21 0,21-21 0,-21 22 15,21-1-15,0 0 0,0 1 16,0-1-16,0 22 0,0-1 15,0 1-15,0-1 0,0-21 0,0 22 16,0-1-16,0-20 0,0 20 16,0-20-16,0-1 0,0 0 0,0 1 15,-21-1-15,21-21 0,0 21 0,0-20 16,-22-1-16,22 0 0,0 0 16,0 0-16,0 0 0,-21-21 31,21-21-31,-21 0 15,21 0-15,0 0 16,0 0-16,0-1 0,0-20 16,0 21-16,0 0 0,0-22 0,0 22 15,0-21-15,21 21 0,0 0 16,-21-22-16,22 22 0,-1-21 0,0 21 16,0-1-16,0 1 0,0 0 0,22 0 15,-22 0-15,21 0 0,-21 21 16,22 0-16,-1 0 0,-21 0 0,22 0 15,-1 0-15,-21 21 0,21-21 16,-20 21-16,-1 0 0,21 0 16,-21 0-16,0 1 0,-21 20 0,0-21 15,22 0-15,-22 0 0,0 22 16,0-22-16,0 0 0,-22 21 0,1-20 16,-21-1-16,21 0 0,0 0 0,-22 21 15,22-20-15,-21-22 0,-1 21 16,22 0-16,-21 0 0,21-21 0,-22 21 15,22-21-15,-21 0 0,21 0 0,0 0 16,-1 0-16,1 0 0,0 0 16,0 0-16,0 0 0,21-21 47,0 0-47,0 0 15,21 21-15,0-21 0,0-1 0</inkml:trace>
  <inkml:trace contextRef="#ctx0" brushRef="#br0" timeOffset="92632.28">6286 7239 0,'0'0'0,"0"21"31,0 0-15,0 1-16,0-1 0,0 0 0,0 21 16,0-21-16,0 22 0,-21-22 15,21 21-15,0-21 0,-21 22 0,21-22 16,0 21-16,0-21 0,0 1 0,0-1 16,0 0-16,0 0 0,0 0 15,0 0-15,0 1 16,21-22-16,0 0 0,1 0 15,-1 0-15,0-22 0,0 1 16,0 0-16,0 0 0,1 0 16,-1 0-16,0-22 0,0 22 0,-21-21 15,21 21-15,0-22 16,1 1-16,-1 0 0,0-1 0,0 22 16,-21-21-16,21 21 0,0-22 15,-21 22-15,0 0 0,22 0 0,-22 0 16,0 42 15,0 0-31,0 0 0,0 0 0,0 22 16,0-22-16,0 21 0,0 0 15,0-20-15,0 20 0,0 0 0,0-21 16,0 22-16,0-22 0,0 21 0,0-21 16,0 1-16,0-1 0,0 0 15,21 0-15,0-21 0,0 0 16,0 21-16,0-21 0,22 0 0,-22 0 15,21 0-15,-21 0 0,22-21 16,-1 0-16,0 0 0,-20 0 0,20-1 16,-21 1-16,21-21 0,-20 0 0,-1-1 15,0 1-15,0 0 0,0-22 16,0 22-16,-21-22 0,22 1 0,-22 20 16,21-20-16,-21 21 0,0-22 0,21 22 15,-21-1-15,21-20 16,-21 42-16,0-22 0,0 1 0,0 21 0,0 0 15,0 0-15,0-1 0,0 1 16,-21 21 0,0 0-16,0 0 15,-1 21-15,1 1 0,21-1 16,-21 21-16,21-21 0,0 22 0,-21-1 16,21-21-16,0 21 0,0 1 15,-21-1-15,21 0 0,0 22 0,0-22 16,0 1-16,0-1 0,0 21 0,0-20 15,0-1-15,0 0 0,0 1 16,0-1-16,0-21 0,0 22 16,0-1-16,21-21 0,0 0 0,-21 22 15,21-22-15,0 0 0,-21 0 16,22-21-16,-1 21 0,0 0 0,0-21 16,0 0-16,0 0 0,1 0 0,-1 0 15,21 0-15,-21 0 0,0-21 16,22 0-16,-22 0 0,21 0 0,-21 0 15,1-1-15,20 1 0,-21 0 0,0 0 16,0-21-16,1 20 0,-1-20 16,0 21-16,-21 0 0,21-22 0,-21 22 15,21 0-15,-21 0 0,0 0 16,0 0-16,0-1 0,-21 22 31,0 0-31,0 22 16,0-1-16,21 0 0,-22 0 15,22 21-15,-21-20 0,21-1 16,0 0-16,0 21 0,0-21 0,0 1 16,0-1-16,0 0 0,0 0 0,0 0 15,0 0-15,21 1 0,1-1 0,-1-21 16,-21 21-16,21-21 0,21 0 16,-21 0-16,1 0 0,20 0 0,-21 0 15,21 0-15,-20-21 0,-1 21 0,21-21 16,-21-1-16</inkml:trace>
  <inkml:trace contextRef="#ctx0" brushRef="#br0" timeOffset="92952.47">7091 7112 0,'0'0'0,"-21"0"15,-1 21 1,44-21 0,-1 0-16,21 0 0,-21 0 15,22 0-15,-1 0 0,0 0 0,1-21 16,-1 21-16,21 0 0,-20 0 15,-1-21-15,22 21 0,-22 0 0,0 0 16,1 0-16,-22-21 0,21 21 0,-21 0 16,0 0-16,1 0 0,-1 0 15</inkml:trace>
  <inkml:trace contextRef="#ctx0" brushRef="#br0" timeOffset="93757.25">9419 7451 0,'0'0'15,"-21"0"-15,0 0 0,0 0 0,-1 0 16,1 0-16,0 0 0,0 0 16,0 0-16,0 0 0,-1 21 15,1-21-15,0 0 0,0 0 16,0 0 0,21 21 30,21-21-46,0 0 0,0 0 16,0 0-16,22 0 0,-1 0 0,0 0 16,1 0-16,-1 0 0,22 0 15,20 0-15,-20 0 0,20 0 0,1 0 16,0 0-16,-22 0 0,22 0 0,0 0 16,-1 0-16,-20 0 0,-1 0 15,1 0-15,-1 0 0,1 0 0,-22 0 16,0 0-16,1 0 0,-22 0 15,21 0-15,-21 0 0,1 0 16,-22-21 0,-22 21-1,1 0 1,21-21-16,-21 0 16,0-1-1,21 1-15,-21 0 16</inkml:trace>
  <inkml:trace contextRef="#ctx0" brushRef="#br0" timeOffset="94332.7">10372 7091 0,'0'0'0,"0"-21"0,-22 21 15,22 21 17,0 0-17,0 0-15,22-21 0,-1 21 0,0 1 16,-21-1-16,21 0 16,0 0-16,0 0 0,1-21 0,20 21 15,-21 1-15,0-1 0,22-21 0,-22 21 16,21 0-16,0-21 0,-20 21 15,20-21-15,-21 0 0,21 21 0,-20-21 16,20 0-16,-21 0 0,0 22 0,22-22 16,-22 0-16,0 0 15,0 0-15,-21 21 16,-21-21 0,0 0-16,0 21 0,-1-21 15,1 0-15,-21 21 0,21-21 0,0 21 16,-22-21-16,22 21 0,0 1 15,0-22-15,-22 21 0,22 0 16,-21-21-16,21 21 0,-22 0 0,22 0 16,-21 1-16,21-22 0,-22 21 0,22 0 15,0 0-15,0 0 0,0 0 16,0-21-16,-1 22 0,1-1 0,0 0 16,21 0-16,-21-21 0,21 21 15,0 0 1,21-21 31,-21-21-32,21 21-15,0-21 16</inkml:trace>
  <inkml:trace contextRef="#ctx0" brushRef="#br0" timeOffset="97536.1">12552 7472 0,'-21'0'31,"21"-21"47,0 0-47,0-1-15,0 1-1,0 0 1,0 0-16,0 0 16,0 0-16,21 21 0,-21-22 15,0 1-15,21 0 0,0 0 16,0 0-16,-21 0 0,21 21 16,1-22-16,-22 1 0,21 21 15,0-21-15,0 21 0,0 0 0,0 0 16,1-21-16,-1 21 15,0 21 1,0 0-16,-21 0 0,0 1 16,21 20-16,0-21 0,-21 21 0,22 1 15,-22-1-15,21 0 0,0 1 0,-21-1 16,0-21-16,0 22 0,0-1 16,21-21-16,-21 21 0,0-20 0,0-1 15,0 0-15,0 0 0,0 0 16,0 0-16,0 1 0,0-1 31,0-42 0,0-1-31,0 1 16,0 0-16,0 0 16,0 0-16,0 0 0,0-1 0,0 1 15,0-21-15,0 21 0,0-22 0,21 22 16,-21-21-16,21 0 0,1 20 15,-1-20-15,0 0 0,0 21 0,0-22 16,0 22-16,1-21 0,20 21 16,-21-1-16,21 1 0,-20 0 0,20 21 15,-21-21-15,0 21 0,22 0 16,-22 0-16,0 0 0,21 0 16,-21 21-16,1 0 0,-1 0 0,0 22 15,0-22-15,0 21 0,0-21 16,-21 22-16,0-1 0,0 0 0,0 1 15,0-1-15,22-21 0,-22 22 0,0-1 16,0-21-16,0 0 0,0 22 16,0-22-16,0 0 0,0 0 0,0 0 15,0 0 1,0-42 31,0 0-32,0 0-15,0 0 16,0 0-16</inkml:trace>
  <inkml:trace contextRef="#ctx0" brushRef="#br0" timeOffset="98185.99">14478 7472 0,'0'0'0,"21"-21"0,0 0 15,-21-1-15,0 1 0,0 0 16,0 0-16,0 0 0,0 0 16,0-1-16,0 1 0,0 0 15,-21-21-15,0 21 0,0-1 0,0 1 16,-1 0-16,1 0 0,0 21 15,0-21-15,-21 21 0,20 0 0,1 0 16,0 0-16,0 0 0,0 0 16,0 21-16,-1 0 0,-20 0 0,21 22 15,0-22-15,0 21 0,-1 0 16,1 1-16,0-1 0,0 0 16,21 22-16,0-22 0,-21 1 0,21-22 15,0 21-15,0 0 0,0-20 0,0 20 16,0-21-16,21 0 0,0 0 15,0 1-15,0-22 0,1 0 16,-1 0-16,0 0 0,21 0 0,-21 0 16,1 0-16,20-22 0,-21 22 15,21-21-15,-20 0 0,-1 0 0,0 0 16,21 0-16,-21-22 0,1 22 0,-1-21 16,0 21-16,-21-22 15,0 1-15,21 0 0,-21-1 0,21 1 16,-21 0-16,0 20 0,0-20 0,0 21 15,0 0-15,0 0 0,0-1 16,0 44 0,-21-1-1,21 0-15,0 0 0,-21 21 0,21 1 16,0-1-16,0-21 0,0 22 0,0-1 16,0 0-16,0 1 0,0-22 15,0 21-15,0-21 0,0 0 0,21 1 16,0-1-16,-21 0 0,21 0 15,1-21-15,-1 21 0,0-21 16,0 0-16,0 0 0,0 0 16,1 0-16,-1 0 0,0-21 0</inkml:trace>
  <inkml:trace contextRef="#ctx0" brushRef="#br0" timeOffset="98980.17">14986 7239 0,'0'0'0,"0"-21"0,0 0 16,-21 21 0,0 0-1,21 21-15,0 0 0,0 21 16,0-20-16,0-1 16,0 0-16,0 21 0,0-21 0,0 22 15,0-22-15,0 0 0,0 21 0,0-20 16,0 20-16,-22-21 0,22 0 15,0 0-15,0 1 0,-21-1 0,21 0 16,0 0-16,0 0 0,0-42 47,0 0-31,0 0-16,0 0 15,0-1-15,0-20 0,0 21 0,0 0 16,0-22-16,21 1 0,-21 0 15,22 21-15,-22-22 0,21 22 0,0-21 16,0 21-16,-21-1 0,21 1 0,0 0 16,1 0-16,-1 21 0,0 0 15,0 0-15,0 0 0,0 21 16,1 0-16,-22 0 16,0 1-16,21 20 0,0-21 0,-21 21 15,21-20-15,-21-1 0,0 21 0,0-21 16,0 22-16,0-22 15,0 0-15,0 0 0,0 0 0,0 0 16,0 1-16,0-1 0,0 0 16,0 0-1,0-42 17,0 0-32,21 21 0,-21-21 15,21-1-15,-21 1 0,22 0 0,-1-21 16,0 21-16,-21-22 0,21 1 0,0 21 15,0-22-15,22 1 0,-22 21 16,0-21-16,0 20 0,22-20 0,-22 21 16,0 0-16,0 0 15,21 21-15,-20 0 0,-1 0 0,0 0 16,0 0-16,-21 21 0,0 0 16,0 0-16,0 21 0,0-20 15,21 20-15,-21-21 0,0 21 0,0-20 16,0 20-16,0-21 0,0 21 0,0-20 15,0 20-15,0-21 0,0 0 16,0 0-16,0 1 0,0-1 16,-21-21-16,21 21 0,0-42 47,0 0-47</inkml:trace>
  <inkml:trace contextRef="#ctx0" brushRef="#br0" timeOffset="99391.94">16150 7557 0,'21'0'16,"0"0"-16,1 0 15,-1 0-15,0-22 0,0 1 0,21 0 16,-20 0-16,20 0 0,-21 0 16,0-1-16,0 1 0,1 0 15,-1 0-15,0 0 0,-21 0 0,0-22 16,0 22-16,0 0 0,0 0 0,0 0 16,-21-1-16,0 22 15,-1 0-15,1 0 0,0 0 0,0 0 16,0 0-16,-22 22 0,22-1 15,-21 0-15,21 21 0,0-21 0,-1 22 16,1-22-16,21 21 0,0 1 0,0-1 16,-21 0-16,21 1 15,0-1-15,0-21 0,0 21 0,0-20 16,0 20-16,0-21 0,21 0 0,-21 0 16,21 1-16,1-1 0,-1-21 15,0 0-15,0 0 0,21 0 0,-20 0 16,20 0-16,0 0 0,1-21 0,-1-1 15</inkml:trace>
  <inkml:trace contextRef="#ctx0" brushRef="#br0" timeOffset="99931.5">17335 7430 0,'0'0'0,"22"0"32,-1 0-32,0 0 15,21-22-15,-21 22 16,22 0-16,-22 0 0,21 0 0,-21 0 16,22-21-16,-1 21 0,0 0 0,-20 0 15,-1 0-15,21 0 0,-21 0 16,0 0-16,1 0 0,-1 0 0,-42 0 47</inkml:trace>
  <inkml:trace contextRef="#ctx0" brushRef="#br0" timeOffset="100164.01">17357 7684 0,'0'0'0,"-22"21"31,44-21-31,-1 0 16,0 0-16,21 0 0,-21 0 0,22 0 16,-1 0-16,0 0 0,1-21 15,-1 21-15,0 0 0,-20-22 0,20 22 16,-21 0-16,0 0 0,0-21 15,1 21-15,-1-21 0,0 21 16,-21-21-16</inkml:trace>
  <inkml:trace contextRef="#ctx0" brushRef="#br0" timeOffset="101003.54">18690 6541 0,'-21'0'16,"0"0"0,21 21-16,0 0 0,0 0 15,0 0-15,0 0 16,21-21 15,0 0-31,0 0 16,0 0-16,1-21 15,-22 0-15,0 0 16,21 21-16,-21-21 0,0 0 0,0-1 16,0 1-16,0 0 15,-21 21-15,-1 0 16,1 21 0,21 0-16,-21-21 0,21 22 15,0-1-15,-21 0 0,21 21 0,-21-21 16,21 1-16,0-1 0,0 0 15,0 0-15,0 0 16,21-21-16,0 0 0,0 0 16,0 0-1,1-21-15,-1 21 0,0-21 16,-21 0-16,21 21 0,-21-21 16,21-1-16,-21 1 0,0 0 0,0 0 15,0 0-15,0 0 0,0-1 16,-21 22-16,0 0 15,0 0-15,0 22 16,21 20 0,0-21-16,-22 0 0,22 22 0,0-22 15,0 0-15,0 21 0,0-21 16,0 1-16,0 20 0,0-21 0,0 0 16,22 0-16,-1-21 0,-21 22 15,21-1-15,21-21 0,-21 0 16,1 0-16</inkml:trace>
  <inkml:trace contextRef="#ctx0" brushRef="#br0" timeOffset="102112.01">19177 7070 0,'0'-21'0,"0"-1"16,0 1-1,21 21 1,0 0 0,-21 21-16,21-21 15,1 22-15,-22 20 16,21-21-16,0 0 0,0 22 0,-21-1 16,0 0-16,21 1 0,-21-1 0,21 0 15,-21 1-15,0-1 0,0-21 16,0 21-16,0-20 0,0 20 0,22-21 15,-22 0-15,0 0 16,0 1-16,21-22 31,-21-22-31,21 1 16,-21 0-16,0 0 0,0-21 0,21 20 16,0-20-16,-21 0 0,21-1 0,1 1 15,-22 0-15,21-22 16,0 22-16,-21 0 0,21-1 0,0 1 15,0 0-15,-21 20 0,22 1 16,-22 0-16,21 0 0,-21 0 0,0 0 16,21 21-16,-21 21 31,0 0-15,0 0-16,0 0 0,21-21 15</inkml:trace>
  <inkml:trace contextRef="#ctx0" brushRef="#br0" timeOffset="103777.4">20108 7514 0,'21'0'15,"1"0"-15,-1-21 16,-21 0-16,0 0 0,21 21 15,0-21-15,-21-1 0,0-20 0,21 21 16,-21 0-16,0 0 0,0-22 16,0 22-16,0 0 0,0 0 0,0 0 15,-21-1-15,0 1 0,0 21 16,0 0-16,-1 0 16,1 0-16,-21 21 0,21-21 0,0 22 15,-1 20-15,-20-21 0,21 21 0,0 1 16,0-1-16,-1 0 0,1 1 15,0-1-15,21-21 0,0 22 0,0-1 16,0-21-16,0 0 0,0 22 16,0-22-16,21 0 0,0 0 15,1-21-15,-1 0 0,0 0 0,0 0 16,21 0-16,-20 0 0,-1-21 16,0 0-16,21 21 0,-21-21 0,1-1 15,-1 1-15,0 0 0,0-21 16,0 21-16,-21-22 0,0 1 15,21 21-15,-21-22 0,0 1 0,0 0 16,0-1-16,0 1 0,0 21 16,0 0-16,0 0 0,0-1 0,0 1 15,0 42 1,-21 1 0,21-1-16,0 21 0,0-21 0,0 22 15,-21-1-15,21 0 0,0-21 16,0 22-16,0-1 0,0-21 15,0 22-15,0-22 0,21 0 0,-21 0 0,21 0 16,1 0-16,-1 1 16,0-22-16,21 21 0,-21-21 15,1 0-15,-1 0 0,21 0 0,-21 0 16,22-21-16,-22-1 0,21 1 16,-21 0-16,22 0 0,-22 0 0,0-22 15,21 1-15,-21 0 0,1-22 0,-1 22 16,0-22-16,0 1 0,-21-1 15,21 22-15,0-21 0,-21-1 0,0 1 16,22 20-16,-22-20 0,0 20 16,21 1-16,-21 0 0,0-1 15,0 22-15,0 0 0,0 0 0,0 0 16,0 0-16,-21 21 16,-1 0-16,22 21 0,0 0 0,-21 0 15,21 21-15,-21-20 0,21 20 16,0 0-16,0 22 0,0-22 0,0 0 15,0 22-15,-21-1 0,21 1 16,0-22-16,0 22 0,0-1 0,0 1 16,0-22-16,0 22 0,0-22 0,0 0 15,21 1-15,-21-22 0,21 21 16,0-21-16,-21 0 0,22 1 16,-1-22-16,0 21 0,0-21 15,0 0-15,0 0 0,1 0 16,-1 0-16,-21-21 0,21-1 0,0 1 15,0 0-15,0 0 0,1 0 0,-1-22 16,-21 22-16,21-21 0,0 0 16,0-1-16,0 22 0,-21-21 0,0 21 15,22-22-15,-22 22 0,21 0 16,-21 0-16,0 42 16,0 0-1,0 0-15,0 0 0,0 22 16,0-22-16,0 21 0,0-21 0,0 22 15,0-22-15,0 21 0,0-21 16,0 1-16,0-1 0,0 0 16,0 0-16,0 0 0,0 0 0,0 1 15,21-22-15,0 21 16,0-21-16,0 0 0,1 0 16,-1 0-16,0-21 0,0-1 0,0 22 15,0-21-15,1 0 0,-1 0 16,0-21-16,0 20 0,0-20 0,0 21 15,1-21-15,-1-1 0,0 22 0,0-21 16,0-1-16,0 22 0,-21 0 16,22 0-16,-22 0 0,21 0 15,-21-1-15,0 1 0,0 42 32,-21 1-17,21 20-15,-22-21 0,22 21 16,0-20-16,0 20 0,0-21 0,-21 21 15,21 1-15,0-22 0,0 0 16,0 21-16,0-20 0,0-1 0,0 0 16,0 0-16,0 0 0,0 0 0,0 1 15,0-1-15,21-21 0,1 21 16,-1-21-16,0 0 0,0 0 16,0 0-16,22 0 0,-22 0 0,21 0 15,0 0-15,1 0 0,-22 0 16,21 0-16,1-21 0,-1 0 0,-21 21 15,21-22-15,1 1 0,-22-21 0,21 21 16,-21 0-16,22-22 0,-22 1 16,0 21-16,0-22 0,-21 1 15,0 21-15,0-21 0,0 20 0,0-20 16,0 21-16,0 0 0,-21 0 16,0 21-16,0 0 0,0 0 0,-1 0 15,1 0-15,0 21 0,0 0 16,0 0-16,0 0 0,21 22 0,-22-22 15,22 21-15,-21-21 16,21 22-16,0-1 0,0-21 0,0 0 16,0 22-16,21-22 0,1 0 0,-1 0 15,0 0-15,0 0 0,0-21 16,0 22-16,1-22 0,20 0 0,-21 0 16,0 0-16,22 0 0,-1 0 0,-21 0 15,21 0-15,-20-22 0,20 22 16,0-21-16,-21 0 0,22 0 0,-22 0 15,21-22-15,-21 22 0</inkml:trace>
  <inkml:trace contextRef="#ctx0" brushRef="#br0" timeOffset="104468.96">23241 6329 0,'0'0'0,"0"21"15,-21-21 1,21 21-16,0 0 0,-21 1 15,21-1-15,0 0 16,-22-21 0,1 0-1,21-21 17,-21 21-32,21-21 0,0-1 15,0 1-15,0 0 0,0 0 16,0 0-1,21 21 1,0 0 0,-21 21-1,0 0-15,0 0 0,0 0 16,0 1-16,0-1 0,0 0 16,0 0-16,-21 0 0,21 0 15,-21 1-15,0-1 16,0-21-16,21 21 15,-21-21-15,21-21 32,0 0-32,0-1 15,0 1-15,0 0 16,21 0-16,0 0 0,0 21 16,-21-21-16,21-1 0,0 22 15,1 0-15,-1 0 0,0 0 0,0 0 16,0 0-16,0 22 0,1 20 15,-22-21-15,21 0 0,-21 22 16,0-22-16,0 21 0,0 0 0,-21-20 16,-1 20-16,1-21 0,0 0 15,0 0-15,0 1 0,0-1 0,-22 0 16,22 0-16,-21-21 0,21 21 16</inkml:trace>
  <inkml:trace contextRef="#ctx0" brushRef="#br0" timeOffset="108244.23">13928 9313 0,'0'-21'94,"0"0"-78,0 0 15,0 0-15,0 0-16,0-1 0,0 1 15,0 0 1,0 0 15,0 0 360,0 0-391,0-1 15,0 1 1,-22 21-16,22-21 0,-21 21 16,21-21-16,-21 21 0,0 0 15,0-21-15,0 21 0,-1 0 16,1 0-16,0 0 0,0 21 0,-21 0 15,20-21-15,1 42 0,0-20 0,0-1 16,0 21-16,0-21 0,-1 22 16,22-1-16,0 0 0,0 1 0,0-22 15,0 21-15,0 0 0,0-20 0,0 20 16,22-21-16,-1 0 0,0 0 16,0 1-16,0-22 0,0 21 0,22-21 15,-22 0-15,21 0 0,-21 0 16,1 0-16,20-21 0,-21 21 15,21-22-15,-20 1 0,-1 0 0,21-21 16,-21 21-16,0-1 0,1-20 16,-1 21-16,-21-21 0,0 20 0,21-20 15,-21 0-15,0 21 0,0-22 0,0 1 16,0 0-16,0 20 0,0 1 16,0 0-16,0 0 0,0 0 0,0 42 15,-21 0 1,21 0-16,0 0 0,0 22 15,0-22-15,-21 21 0,21 1 0,0-1 0,0 0 16,0 1-16,0-22 16,0 21-16,0-21 0,0 22 0,0-22 15,21 21-15,-21-21 0,21 0 0,0-21 16,0 22-16,0-22 0,22 0 16,-22 0-16,0 0 0,21-22 0,-20 1 15,20 21-15,-21-21 0</inkml:trace>
  <inkml:trace contextRef="#ctx0" brushRef="#br0" timeOffset="108767.93">14711 8700 0,'0'0'0,"0"-22"0,0 1 0,0 42 31,-21 1-31,21-1 0,-22 0 16,22 21-16,0 1 0,0-1 0,0 21 15,0-20-15,0-1 0,0 22 0,0-22 16,0 0-16,0 1 0,0-1 16,0 0-16,0 1 0,0-1 0,0-21 15,0 0-15,0 0 0,0 1 16,0-1-16,0 0 0,0-42 31,0 0-15,0-1-16,0 1 0,0 0 15,0 0-15,0 0 0,22 0 0,-1-22 16,0 22-16,0 0 0,0 0 16,0 0-16,22-1 0,-1 1 0,0 21 15,1 0-15,-1-21 0,0 21 0,1 0 16,-22 0-16,21 21 0,1-21 16,-1 21-16,-21 1 0,0-1 15,0 0-15,-21 21 0,0-21 0,0 1 16,-21-1-16,-21 21 0,21-21 15,-22 0-15,-20 1 0,21-1 0,-1 0 16,-20 0-16,20 0 0,1 0 16,21-21-16,-21 0 0,20 0 0,-20 0 15,21 0-15,0 0 0,0 0 0,-1 0 16,22-21 0,0 0-16,22 0 15,-1 21-15,0-21 0,0 0 16,0 21-16,22-22 0,-1 1 15</inkml:trace>
  <inkml:trace contextRef="#ctx0" brushRef="#br0" timeOffset="109055.77">16065 8996 0,'-84'0'15,"63"21"-15,-22 0 16,22 0-16,0 1 0,0-1 16,-22 21-16,22-21 0,0 22 0,0-1 15,0-21-15,21 21 0,-21-20 16,21 20-16,0-21 0,0 0 16,0 22-16,0-22 0,0 0 0,0 0 15,21-21-15,-21 21 0,21 0 16,0-21-16,21 0 0,-20 0 0,20 0 15,0 0-15,1 0 0,20 0 0,-21-21 16,22 0-16,-1 0 0,1 0 16,-1 0-16</inkml:trace>
  <inkml:trace contextRef="#ctx0" brushRef="#br0" timeOffset="109283.63">17166 9123 0,'21'0'31,"0"0"-15,1 0-16,-1 0 0,0 0 0,0 0 16,0 0-16,0 0 0,22 0 15,-22 0-15,0-21 0,0 21 0,0 0 16,1 0-16,-44 0 31</inkml:trace>
  <inkml:trace contextRef="#ctx0" brushRef="#br0" timeOffset="109444.54">17145 9313 0,'0'0'0,"0"22"0,0-1 0,0 0 15,21-21-15,0 21 0,0-21 16,1 21-16,-1-21 0,21 0 15,-21 0-15,22 0 0,-22 0 0,21 0 16,0 0-16,1-21 0,-22 0 0,21 21 16,-21-21-16,22 21 0,-22-21 15,0-1-15</inkml:trace>
  <inkml:trace contextRef="#ctx0" brushRef="#br0" timeOffset="110016.22">19008 8573 0,'0'0'0,"-22"21"31,22 0-31,-21 0 0,21 0 16,0 0-1,21-21 17,1 0-32,-1 0 15,0 0-15,-21-21 0,21 21 16,-21-21-16,0 0 0,0 0 15,0 0 1,-21 21-16,0 0 16,0 0-16,-1 0 0,22 21 15,0 0-15,-21 0 16,21 0-16,0 22 0,0-22 0,0 21 16,0-21-16,0 22 0,0-22 0,0 21 15,0-21-15,0 0 16,21 1-16,1-1 0,-1 0 0,21-21 15</inkml:trace>
  <inkml:trace contextRef="#ctx0" brushRef="#br0" timeOffset="110307.48">19727 8911 0,'0'0'0,"0"-21"15,-21 21 1,21 21 0,0 0-16,21 1 15,0-1-15,-21 21 0,22-21 16,20 0-16,-21 22 0,0-22 0,22 0 16,-22 21-16,21-20 0,-21-1 0,0 0 15,1 0-15,-1 0 0,0 0 16,0 1-16,0-1 0,0-21 0,-21 21 15,0 0-15,22-21 0,-1 0 16,-21-21 0,0 0-16</inkml:trace>
  <inkml:trace contextRef="#ctx0" brushRef="#br0" timeOffset="110584.32">20299 8848 0,'0'0'0,"0"-21"0,-64-1 32,43 44-32,0-1 15,0 0-15,0 21 0,-1-21 0,1 22 16,-21-1-16,21-21 0,-22 22 16,22-1-16,-21 0 0,21 1 0,-22-22 15,1 21-15,0 0 0,21-20 16,-22-1-16,22 0 0,-21 0 0,21 0 15,-1 0-15,22 1 0,0-1 16,22-21 0,-1-21-1,21 21-15,-21-22 0,22 1 16,-22 0-16</inkml:trace>
  <inkml:trace contextRef="#ctx0" brushRef="#br0" timeOffset="111080.04">20807 8827 0,'0'0'15,"0"21"17,-21 21-32,21-21 15,-22 0-15,1 1 0,21 20 0,0-21 16,-21 21-16,21-20 0,0-1 0,0 0 15,0 0-15,0 0 0,0 0 16,0 1-16,21-22 0,0 0 0,1 21 16,-1-21-16,21 0 0,-21 0 0,22 0 15,-1-21-15,-21 21 16,21-22-16,1 1 0,-22 0 0,21 0 16,-21 0-16,1 0 0,-1-22 0,0 22 15,0 0-15,0-21 0,-21 20 16,0 1-16,0 0 0,0 0 0,0 0 15,-21 42 17,0 0-32,21 0 0,-21 0 0,0 1 15,21 20-15,-22 0 0,1-21 16,0 22-16,21-1 0,-21 0 0,0 1 16,0-1-16,-1 0 0,1 1 15,0-1-15,0 0 0,0-20 16,0 20-16,21 0 0,-22 1 0,1-22 15,21 21-15,-21-21 0,21 0 0,0 1 16,0-1-16,21-21 31,0 0-31,1-21 0,-1-1 0,0 1 16</inkml:trace>
  <inkml:trace contextRef="#ctx0" brushRef="#br0" timeOffset="111675.7">21548 8975 0,'42'21'16,"-21"-21"0,0 0-16,0 0 0,1 21 0,-1-21 15,0 0-15,21 0 0,-21 0 16,22 0-16,-22 0 0,21 0 0,-21 0 15,1 0-15,-1-21 0,21 21 0,-21-21 16,0 0-16,1-1 16,-22 1-1,-22 21 1,1 0 0,0 21-16,-21 1 0,21-1 0,-1 0 15,-20 21-15,21 1 0,-21-22 0,-1 21 16,1 0-16,0 1 0,-1-1 15,1 0-15,0-20 0,20 20 0,-20 0 16,0-21-16,21 1 0,-1-1 0,1 0 16,21 0-16,-21-21 15,42 0 1,0-21 0,1 0-16,-1 21 0,0-21 15,21-22-15,-21 22 0,1 0 0,20 0 16,-21 0-16,21-1 0,-20 1 0,-1 0 15,0 21-15,0 0 0,0 0 16,-21 21 0,0 0-16,0 1 15,0-1-15,21 0 0,-21 0 16,22-21-16,-1 21 0,0 0 0,0 1 16,0-22-16,0 0 0,1 21 15,-1-21-15,0 0 0,0 0 16,0 0-16,0 0 0,1 0 15,-1 0-15,0-21 0,0 21 16,0-22-16,-21 1 0,21 21 16,1-21-16</inkml:trace>
  <inkml:trace contextRef="#ctx0" brushRef="#br0" timeOffset="112091.76">22733 8657 0,'-21'21'16,"0"1"-16,-1-1 0,1 0 16,0 0-16,21 0 0,-21 0 15,21 1-15,-21-22 0,21 21 16,0 0-16,-21-21 0,21 21 15,-22-21-15,22-21 32,0 0-17,0 0-15,0-1 16,22 1-16,-22 0 0,21 21 16,-21-21-16,21 0 0,0 0 0,0-1 15,0 22 1,1 0-16,-22 22 15,0-1-15,0 0 0,0 0 16,0 0-16,0 22 0,0-22 16,-22 21-16,1-21 0,0 22 0,-21-22 15,21 21-15,-22-21 0,1 0 16,21 1-16,-22-1 0,1 0 0</inkml:trace>
  <inkml:trace contextRef="#ctx0" brushRef="#br0" timeOffset="113845.73">14817 10012 0,'-22'0'0,"44"0"0,-86 0 15,43 0 1,0 0-16,0 0 0,-1 21 31,22 0-31,-21 0 0,21 22 16,0-22-16,0 0 0,0 0 15,0 22-15,21-22 0,1 21 16,-1 0-16,-21-20 0,21 20 0,0 0 16,21-21-16,-20 22 0,-1-22 15,21 0-15,0 21 0,-20-20 0,20-1 16,0 0-16,1 0 0,-1-21 0,0 21 15,1 0-15,-1-21 0,0 0 16,1 0-16,-1 0 0,0 0 0,1 0 16,-1 0-16,-21 0 0,21 0 15,1 0-15,-1 0 0,-21-21 16,22 21-16,-1-21 0,-21 21 0,21-21 16,1 0-16,-1 21 0,0-21 15,1-1-15,20 1 0,-20 21 0,20-21 16,1 0-16,-1-21 0,1 20 0,-1 1 15,1 0-15,20 0 0,-20 0 16,20-22-16,-20 22 0,21 0 0,-1 0 16,-20 0-16,20 0 0,1 21 15,0-22-15,-1 1 0,1 21 0,-21-21 16,-1 21-16,22 0 0,-22 0 0,1-21 16,-22 21-16,22 0 0,-1 0 15,1 0-15,20 0 0,-20 0 16,-1 0-16,22 0 0,-22 0 0,1 0 15,-1 0-15,1 21 0,-1-21 16,-20 21-16,-1-21 0,0 21 0,1-21 16,-1 22-16,-21-1 0,0-21 0,1 21 15,-1 0-15,0 0 0,0 0 16,-21 1-16,21-1 0,0 0 0,-21 0 16,22 0-16,-1 0 0,0 22 0,0-22 15,0 0 1,-21 0-16,21 0 0,1 1 0,-22-1 15,21 0-15,0-21 0,-21 21 16,21-21 0,0 0-1,-21-21 17,0 0-32,21 21 0,-21-21 15,22-1-15,-22 1 0,21 21 16,-21-21-16,21 0 0,0 0 15,0 0-15,0 21 0,1-22 0,20 1 16,-21 0-16,21 0 0,-20 0 0,20 21 16,-21-21-16,21-1 15,-20 22-15,20-21 0,0 21 0,1 0 0,-22-21 16,21 0-16,0 21 0,1 0 16,-1 0-16,0 0 0,1 0 15,-1 0-15,0 0 0,22 0 0,-1 0 16,-20 0-16,20 0 0,1 0 0,-1 0 15,1 0-15,-22 0 0,22 0 16,-1 21-16,-21 0 0,22-21 0,-22 21 16,22-21-16,-22 22 0,0-1 0,1-21 15,20 21-15,-20 0 0,-1-21 16,21 21-16,-20 0 0,20-21 16,-20 22-16,-1-1 0,21-21 0,-20 21 15,-1-21-15,0 21 0,1-21 16,-1 0-16,0 21 0,1 0 0,-22-21 15,21 0-15,-21 0 0,22 22 0,-22-22 16,21 0-16,-21 0 0,1 0 16,-1 0-16,21 0 0,-21 0 0,0 0 15,1 0-15,-1 0 0,0 0 0,21-22 16,-21 22-16,1-21 0,-1 21 16,0-21-16,0 21 0,-21-21 0,21 0 15,0 0-15,1 21 0,-1-22 0,-21 1 16,0 0-16,21 0 15,0 0-15,-21 0 0,0-1 16,21 1-16,0 0 0,-21 0 16,0 0-1,22 0-15,-22-1 16,-22 22 46,1 22-15,0-22-31,0 0-16,0 21 0</inkml:trace>
  <inkml:trace contextRef="#ctx0" brushRef="#br0" timeOffset="114495.41">17230 11472 0,'0'0'16,"0"-21"-16,21 21 0,-21-21 0,21 0 15,-21 0-15,21 0 0,-21-1 16,0 1-16,0 0 0,0 0 0,0 0 16,0 0-16,0 42 31,0 21-31,-21-21 16,21 22-16,-21 20 0,0-21 15,-1 22-15,1-22 0,0 22 0,0-1 16,0 1-16,0-1 0,-22-20 15,22 20-15,0 1 0,0-22 0,0 0 16,21 1-16,0-1 0,-22-21 0,22 21 16,0-20-16,0-1 15,22-42 17,-22-1-32,0 1 0,21 0 0,-21-21 15,21-1-15,0 1 0</inkml:trace>
  <inkml:trace contextRef="#ctx0" brushRef="#br0" timeOffset="114776.37">17251 11345 0,'0'0'0,"0"-21"0,0 0 0,0 0 16,0 0-16,21 21 0,0 0 16,0 21-1,-21 0-15,21 0 0,1 22 0,-22-1 16,21 0-16,0 1 0,0-1 15,-21 21-15,21-20 0,-21 20 16,21-20-16,-21-1 0,0 21 16,0-20-16,0 20 0,0-20 0,0-1 15,0 0-15,0 1 0,0-22 0,0 21 16,0-21-16,0 0 0,0 1 16,0-1-16,0-42 46,-21-1-46,0 1 0</inkml:trace>
  <inkml:trace contextRef="#ctx0" brushRef="#br0" timeOffset="114964.29">17018 12002 0,'0'0'0,"-21"0"0,21-22 15,21 22 1,0 0-16,0 0 0,0 0 15,1-21-15,20 21 0,-21 0 16,21-21-16,1 21 0,-1-21 0,0 21 16,1-21-16,-1 21 0,-21-21 0,22 21 15,-1-22-15,-21 22 0,0-21 16,22 0-16,-22 21 0</inkml:trace>
  <inkml:trace contextRef="#ctx0" brushRef="#br0" timeOffset="115272.49">18055 11218 0,'0'0'16,"-21"-21"-16,0 21 16,21 21-16,-21 1 15,21 20-15,0-21 0,-22 21 16,22 1-16,0-1 0,0 0 15,0 1-15,0-1 0,0 22 0,0-22 16,-21 0-16,21 1 0,0-1 16,0 0-16,-21 1 0,21-1 0,0 0 15,0-21-15,0 22 0,0-22 0,0 21 16,0-21-16,0 1 0,0-1 16,21-21-1,0 0-15,1-21 16,-1-1-16,0 1 0,0 0 0,0 0 15,0-21-15</inkml:trace>
  <inkml:trace contextRef="#ctx0" brushRef="#br0" timeOffset="116084.83">18478 11324 0,'0'0'0,"22"-106"16,-22 85-1,0 0-15,-22 21 31,22 21-31,0 0 0,0 1 0,-21 20 16,21-21-16,-21 21 0,0 1 0,21-1 16,0 0-16,-21 22 0,21-22 15,-21 1-15,-1-1 0,22 0 0,-21 1 16,0-1-16,21 0 0,-21 1 16,21-22-16,-21 21 0,21 0 0,-21-20 15,21 20-15,0-21 0,0 0 16,0 0-16,0 1 0,21-22 15,0 21-15,0-21 0,21 0 16,-20 0-16,20 0 0,-21-21 0,21 21 16,1-22-16,-1 1 0,-21 0 15,22 0-15,-1 0 0,-21 0 0,0-1 16,22-20-16,-22 21 0,-21 0 0,21-22 16,-21 22-16,0 0 0,0 0 15,0 0-15,0 0 16,-21 21-16,0 0 15,-1 0-15,-20 0 0,21 21 16,0-21-16,21 21 0,-21-21 16,21 21-16,0 0 15,21-21-15,0 0 16,0 0-16,0 0 0,0 0 0,1 21 16,-1-21-16,0 0 0,0 0 0,-21 22 15,21-22-15,0 21 0,-21 0 16,0 0-16,0 0 0,0 0 15,0 1-15,0 20 0,0-21 0,0 0 16,0 0-16,0 1 0,0-1 16,0 0-16,0 0 0,0 0 15,0 0-15,22-21 16,-1 0-16,0 0 16,0-21-16,0 0 0,0 21 15,1-21-15,-1 0 0,0 0 0,0-1 16,0-20-16,0 21 0,1 0 15,-1-22-15,0 22 0,0-21 0,0 21 16,-21 0-16,21-1 0,-21 1 0,22 0 16,-22 0-16,0 42 31,0 0-15,0 0-16,0 1 0,0-1 15,0 0-15,0 0 0,0 0 0,-22 0 16,22 1-16,0-1 0,0 0 0,-21 0 15,21 0-15,0 0 16,0-42 15,0 0-31,0 0 16</inkml:trace>
  <inkml:trace contextRef="#ctx0" brushRef="#br0" timeOffset="116263.73">19240 11494 0,'0'0'0,"-21"-22"0,0 22 0,0 0 47,0 0-32,0 0 1,-1 0-16,1 0 0</inkml:trace>
  <inkml:trace contextRef="#ctx0" brushRef="#br0" timeOffset="116475.67">17865 11726 0,'0'0'0,"0"22"0,-22-22 15,44 0 17,-1 0-32,0 0 0,0 0 0,21 0 15,-20-22-15,20 22 0,21-21 16,-20 21-16,20-21 0,-20 21 0,20 0 16,1-21-16</inkml:trace>
  <inkml:trace contextRef="#ctx0" brushRef="#br0" timeOffset="118551.83">19833 11705 0,'0'0'0,"21"0"31,-21-21-31,21 21 0,-21-21 0,0 0 15,22 0 1,-22-1-16,21 1 0,-21 0 0,0 0 16,0 0-16,0-22 0,21 22 0,-21 0 15,0 0-15,0 0 0,0 0 16,0-1-16,0 1 0,0 0 0,0 42 31,0 0-31,-21 1 16,21-1-16,-21 21 0,-1-21 0,22 22 15,-21-1-15,0 0 0,21 1 0,-21-1 16,0 0-16,21 1 0,-21 20 16,21-21-16,-22 1 0,22-1 0,0 0 15,0 1-15,0-1 0,0-21 16,0 22-16,0-22 0,0 0 16,0 0-16,0 0 0,0 0 15,0-42 1,0 0-1,0 0-15,0 0 0,22 0 0,-22-1 16,0-20-16,0 21 0,21-21 16,-21 20-16,0-20 0,21 21 0,0 0 15,-21-22-15,21 22 0,0 0 0,1 0 16,-1 21-16,0-21 0,0 0 16,0 21-16,0 0 0,22 0 0,-22 0 15,21 0-15,-21 0 0,22 0 16,-22 0-16,21 21 0,-21 0 0,22-21 15,-22 21-15,0 0 0,0 0 16,0 1-16,1-1 0,-22 0 0,0 0 16,0 21-16,0-20 0,0-1 0,0 0 15,-22 0-15,1 0 0,0 0 16,0 1-16,-21-1 0,20 0 16,-20 0-16,21-21 0,-21 21 0,20-21 0,-20 0 15,21 0-15,0 0 0,0 0 16,-1 0-16,1 0 0,0 0 0,0 0 15,0-21-15,0 0 16,-1 21 0,22-21-16,0 42 47,22 0-47,-1 0 0,0 0 15,0 1-15,21-22 0,-20 21 16,-1-21-16,21 0 0,-21 21 15,22-21-15,-1 0 0,-21 0 0,21 0 16,1 0-16,-22 0 0,21 0 0,1-21 16,-1 0-16,0 21 0,-21-22 15,22 1-15,-1 0 0,-21-21 16,22 21-16,-22-22 0,21 22 0,-21-21 16,0-1-16,1 1 0,-1 21 15,0-21-15,0 20 0,-21 1 0,21 0 16,-21 0-16,0 0 0,-21 21 31,0 21-31,21 0 16,-21 21-16,0-20 0,21-1 0,-22 21 15,22-21-15,-21 0 0,21 22 16,0-22-16,0 0 0,0 21 0,0-20 16,0-1-16,0 0 0,0 0 15,21 0-15,1-21 16,-1 0-16,0 0 0,0 0 0,0 0 15,22 0-15,-22 0 0,0-21 0,0 21 16,21-21-16,-20 0 0,-1 0 16,-21-1-16,21-20 0,0 21 0,0-21 15,-21 20-15,0-20 0,0 21 0,0 0 16,0 0-16,21-1 0,-21 1 16,-21 42 15,21 1-16,-21-1-15,21 21 0,0-21 16,0 0-16,0 1 0,0 20 0,0-21 16,0 0-16,0 0 0,0 1 15,21-1-15,0 0 0,1-21 0,-22 21 16,21-21-16,21 0 0,-21 0 0,0 0 16,1 0-16,20 0 0,-21 0 15,0 0-15,22-21 0,-22 0 0,21 0 16,-21-1-16,0 1 0,22-21 0,-22 0 15,0-1-15,0 22 0,0-21 16,-21-22-16,0 22 0,22 0 0,-22-22 16,21 22-16,-21-22 0,21 22 15,-21-22-15,0 22 0,0 0 16,0-1-16,0 1 0,0 21 0,0-21 16,0 20-16,0 1 15,0 42 1,0 1-16,0-1 0,-21 21 0,21 0 15,0 1-15,-21-1 0,-1 0 16,22 22-16,-21-22 0,21 1 0,0-1 16,0 21-16,-21-20 0,21-1 0,0 0 15,0 1-15,0-1 0,0 0 16,0 1-16,0-22 0,0 21 16,0-21-16,21 1 0,0-1 0,1-21 15,-1 21-15,0-21 0,21 0 16,-21 0-16,22 0 0,-1 0 0,0 0 15,1 0-15,-22-21 0,21 0 0,1-1 16,-22 1-16,21 0 0,-21 0 16,0 0-16,1-22 0,-1 22 0,0-21 15,-21 21-15,0 0 0,0-1 16,0-20-16,0 21 0,0 0 16,-21 21-1,0 0-15,-1 0 16,1 21-16,0-21 0,0 21 0,0 0 15,21 0-15,-21 22 0,21-22 0,-22 0 16,22 0-16,0 22 16,0-22-16,0 0 0,0 0 0,0 0 15,0 0-15,0 1 0,22-1 0,-1 0 16,0-21-16,0 21 0,21-21 16,1 0-16,-22 0 0,42 0 0,-20 0 15,-1 0-15,22 0 0,-22 0 0,0 0 16,22-21-16,-22 0 0,0 0 15,1-1-15,-1 1 0,0 0 0,1-21 16,-22 21-16,0-22 0,0 1 16,0 21-16,1-22 0,-22 22 15,21-21-15,-21 21 0,0 0 0,0-1 16,-21 22-16,-1 0 16,1 0-16,21 22 15,0-1-15,0 0 0,0 21 0,0-21 16,0 1-16,0 20 0,0-21 0,0 0 15,0 22-15,21-22 0,-21 0 16,22 0-16,-1 0 0,0 0 0,-21 1 16,0-1-16,0 0 15,0 0 1,-21-21-16,0 0 16,-1 0-16,1 0 0,0 21 0,0-21 15,0 0-15,0 0 0,-1 0 16,1 0-16,0 0 15,0-21-15,21 0 16,0 0-16,0 0 16,0-1-16</inkml:trace>
  <inkml:trace contextRef="#ctx0" brushRef="#br0" timeOffset="118851.48">21526 11642 0,'-21'0'15,"42"0"-15,-21 0 16,22-21-16,20 21 0,-21 0 16,21 0-16,1 0 0,20-22 0,-20 22 15,20 0-15,-21 0 0,22 0 16,-1 0-16,-20-21 0,20 21 0,-20 0 15,-1 0-15,0 0 0,1 0 0,-22 0 16,0 0-16,0 0 0,-42 0 47,-21 0-31,20-21-16,1 0 0</inkml:trace>
  <inkml:trace contextRef="#ctx0" brushRef="#br0" timeOffset="123940.72">13674 8086 0,'-22'0'16,"1"0"-16,0 0 0,0-21 15,0 21-15,0 0 0,-1 0 16,1 0-16,0 0 15,0 0-15,0 0 0,0 0 16,-1 0-16,1 0 16,42 0 15,1 0-31,20 0 0,-21 0 0,21 0 16,22 21-16,-22-21 0,22 0 15,20 0-15,1 0 0,21 0 0,0 0 16,0 0-16,-1 0 0,1 0 15,0 0-15,21 0 0,0 0 0,0 0 16,0 0-16,0 0 0,21 0 16,-42 0-16,21 0 0,-21 0 15,0 0-15,0 0 0,-1 0 0,-20 0 16,0 0-16,-1 0 0,1 0 16,-21 0-16,-1 0 0,-21 0 0,1 0 15,-1 0-15,-21 0 0,0 0 0,1 0 16,-1 0-16,-42-21 47,-1-1-47,1 22 0,0-21 0,0 0 15</inkml:trace>
  <inkml:trace contextRef="#ctx0" brushRef="#br0" timeOffset="124788.07">14753 5990 0,'0'0'0,"21"-21"32,-21 42-1,0 0-31,-21 1 0,21-1 15,-21 0-15,0 0 0,0 21 0,21 1 16,-22-1-16,1 0 0,0 1 16,0-1-16,0 22 0,0-22 0,-1 0 15,22 1-15,-21-1 0,21 0 16,-21-21-16,21 1 0,0-1 0,0 0 16,0 0-16,0-42 31,21 0-16,0 0-15,-21-1 0,22 1 0,-22-21 16,21 21-16,0-22 0,-21 1 16,21 0-16,-21-1 0,21 1 0,0 0 15,-21-1-15,22 1 0,-22 0 16,21 21-16,-21-22 0,21 22 0,-21 0 16,21 0-16,-21 0 0,0-1 15,21 44 1,-21-1-1,21 0-15,-21 0 0,0 21 0,0-20 16,0 20-16,22-21 0,-22 21 16,0 1-16,0-1 0,0 0 15,0 1-15,0-1 0,0-21 0,0 22 16,0-22-16,21 0 0,-21 0 0,0 0 16,0 0-16,21 1 0,-21-1 15,-21-42 16,0 21-15,21-22-16</inkml:trace>
  <inkml:trace contextRef="#ctx0" brushRef="#br0" timeOffset="124992.02">14457 6541 0,'21'0'31,"0"0"-31,-21-22 16,21 22-16,0 0 0,22-21 0,-22 21 16,0 0-16,0 0 0,22-21 0,-22 21 15,21 0-15,-21-21 0,22 21 16,-1-21-16,-21 21 0,21-21 0,-20 21 16,20-22-16,-21 1 15,21 21-15,-20-21 0</inkml:trace>
  <inkml:trace contextRef="#ctx0" brushRef="#br0" timeOffset="125283.86">15452 6160 0,'-22'0'31,"1"21"0,0 0-31,21 0 16,-21 0-16,21 0 0,-21 22 0,21-22 16,0 21-16,0 1 0,-21-22 0,-1 21 15,22-21-15,-21 22 0,21-22 16,0 0-16,0 21 0,0-21 16,-21 1-16,21-1 0,0 0 15,0-42 16,21 0-31,-21-1 16</inkml:trace>
  <inkml:trace contextRef="#ctx0" brushRef="#br0" timeOffset="125571.88">15409 6160 0,'0'0'0,"0"-22"16,21 22-1,1 0 1,-1 22-16,-21-1 0,21-21 0,0 21 16,0 0-16,0 21 0,-21-20 15,22-1-15,-1 21 0,0-21 0,0 22 16,-21-22-16,21 21 0,0-21 0,1 0 16,-1 1-16,-21 20 0,21-42 15,-21 21-15,21 0 0,-21 0 16,0 1-16,0-44 47,0 1-47,0 0 0,0 0 15,0 0-15</inkml:trace>
  <inkml:trace contextRef="#ctx0" brushRef="#br0" timeOffset="125859.72">15960 5969 0,'0'21'31,"-22"-21"-31,22 21 0,-21 22 16,21-22-16,0 0 0,0 21 0,-21-20 15,21 20-15,-21 0 0,0 1 16,21-1-16,0 0 0,0-21 0,-21 22 15,21-1-15,-22-21 0,22 0 16,0 1-16,0-1 0,0 0 0,0 0 16,0 0-1,0-42 32</inkml:trace>
  <inkml:trace contextRef="#ctx0" brushRef="#br0" timeOffset="126782.77">19156 8149 0,'0'0'0,"-21"0"0,-1 21 15,1-21-15,0 0 0,-21 22 32,21-22-32,42 0 46,0 0-46,0 0 0,0 0 16,22 0-16,-1 0 0,21 0 16,-20 0-16,41 0 0,-20 0 0,21 0 15,-1 0-15,1 0 0,21 0 16,-22 0-16,22 0 0,21 0 0,0 0 16,-21 0-16,21-22 0,0 22 0,0 0 15,0 0-15,-21 0 0,21 0 16,-21 0-16,0 0 0,-1 0 15,1 0-15,-21 0 0,0 0 0,-1 0 16,1 0-16,-22 0 0,-20 0 16,20 0-16,-20 0 0,-1 0 0,-21 0 15,0-21-15,0 21 0,1 0 16,-22-21 15,0 0-15,-22 21-16,22-21 15,-21 0-15,0 21 0,0-22 0</inkml:trace>
  <inkml:trace contextRef="#ctx0" brushRef="#br0" timeOffset="127716.18">20362 5609 0,'0'0'0,"0"-21"0,21 21 16,-21-21-16,0 0 0,0 0 15,0 42 16,0 0-31,0 21 16,0-21-16,-21 22 0,21-22 16,-21 21-16,0 1 0,0-1 0,21 0 15,-21 1-15,-1-1 16,1-21-16,0 21 0,21-20 0,-21-1 16,21 21-16,-21-21 0,0 0 15,21 1-15,0-1 16,0-42 15,0-1-15,21 1-16,0 0 0,-21 0 15,21-21-15,0 20 0,0-20 16,-21 0-16,22 21 0,-1-43 0,0 22 16,0-1-16,0 1 0,0 0 15,1-1-15,-1 1 0,0 0 16,-21-1-16,21 22 0,0 0 15,0-21-15,1 42 0,-22-21 0,21 21 16,0 0-16,0 0 0,0 21 16,-21 0-1,21 21-15,-21 1 0,0-1 0,0 0 16,0 1-16,0-1 0,0 0 16,0 1-16,0-1 0,0 0 0,0 1 15,0-22-15,0 21 0,0-21 16,0 0-16,0 1 0,0-1 15,0 0-15,0 0 0,22 0 16,-22-42 31,-22 21-47</inkml:trace>
  <inkml:trace contextRef="#ctx0" brushRef="#br0" timeOffset="127948.42">20151 5990 0,'21'0'16,"0"0"0,21 0-16,-21 0 0,1 0 0,20 0 15,-21 0-15,21 0 0,-20 0 0,20 0 16,0 0-16,-21-21 0,1 21 15,20 0-15,-21 0 0,0 0 0,0 0 16,1-21-16,-1 21 16,-21-21-16,21 21 0,-21-21 15,21-1-15</inkml:trace>
  <inkml:trace contextRef="#ctx0" brushRef="#br0" timeOffset="128267.54">21040 5419 0,'21'0'32,"-21"21"-32,0 0 0,21-21 15,-21 42-15,21-20 0,-21-1 0,0 21 16,21 22-1,-21-22-15,21 0 0,-21 1 0,0-22 16,0 21-16,0-21 0,22 22 0,-22-22 16,21 0-16,-21 0 0,21 0 15,-21 0-15,0 1 0,0-1 0,21-21 16,-21 21-16,21-21 0,-21 21 16,0-42 15,0 0-16</inkml:trace>
  <inkml:trace contextRef="#ctx0" brushRef="#br0" timeOffset="128592.36">21611 5334 0,'0'0'0,"21"-21"16,-21 42 15,-21 0-31,0 0 0,0 1 0,21 20 16,-21-21-16,-1 21 0,-20 1 0,21-1 16,0 0-16,-22 22 0,22-22 15,-21 1-15,21-1 0,0 0 16,-1-21-16,1 22 0,0-22 15,0 21-15,0-21 0,21 1 0,0-1 16,0 0-16,-21 0 0,21 0 16,-22 0-1</inkml:trace>
  <inkml:trace contextRef="#ctx0" brushRef="#br0" timeOffset="144655.81">1587 13483 0,'0'21'16,"22"-21"-16,-22 22 16,21-22-16,0 0 31,0 0-15,-21-22-1,0 1-15,0 0 16,-21 0-1,0 21 1,0 0 0,21 21-1,-22-21 1,22 21-16,0 0 16,22-21 15,-1 0-16,0-21 1</inkml:trace>
  <inkml:trace contextRef="#ctx0" brushRef="#br0" timeOffset="145355.82">2836 12848 0,'0'0'15,"-21"0"-15,0 0 0,0 0 0,0 0 16,-1 0-16,1 0 0,0 0 31,42 0 0,0 0-31,1 0 0,20 0 16,0 0-16,1 0 0,-1 0 16,0-21-16,22 0 0,-1 21 0,1-21 15,20 21-15,-20-21 0,21-1 16,-22 22-16,1 0 0,20-21 16,-20 21-16,-22 0 0,22 0 0,-22 0 15,0 0-15,1 0 0,-1 0 16,-21 0-16,0 0 0,0 0 0,1 0 15,-22 21 1,-22 1 15,1-1-31,0-21 0,0 0 16,0 0-16,0 21 0,-1-21 0,-20 0 16,21 0-16,0 21 0</inkml:trace>
  <inkml:trace contextRef="#ctx0" brushRef="#br0" timeOffset="145731.6">3471 12806 0,'-21'0'16,"21"21"-1,0 0 1,0 0-16,0 1 15,0-1-15,0 21 0,0-21 0,0 0 16,0 22-16,0-1 0,0 0 16,21-20-16,-21 20 0,21 0 0,-21 1 15,0-1-15,0-21 0,0 21 16,0 1-16,0-22 0,0 21 0,0-21 16,0 22-16,0-22 0,0 21 15,0-21-15,0 1 0,0-1 0,0 0 16,0 0-16,0 0 15,0-42 32,0 0-31,0 0-16,22 0 16,-22-1-16,21 1 0,-21 0 0</inkml:trace>
  <inkml:trace contextRef="#ctx0" brushRef="#br0" timeOffset="146256.31">3958 13441 0,'0'21'16,"0"0"-16,21-21 31,0 0-31,1 0 16,-1-21-1,-21 0-15,21 21 0,0-21 0,0 21 16,0-21-16,-21-1 0,22 1 16,-1 21-16,0-21 0,-21 0 15,21 0-15,0 21 0,-21-21 0,21-1 16,-21 1-16,0 0 15,0 0-15,0 0 16,-21 21-16,0 0 16,0 0-16,0 0 0,0 21 0,-1-21 15,1 21-15,0 0 0,0 0 16,-21 1-16,20-1 0,1 21 0,0-21 16,0 0-16,0 22 0,21-22 15,0 21-15,0-21 0,-21 22 0,21-22 16,0 0-16,0 0 0,0 0 15,0 1-15,0-1 0,21 0 16,0 0-16,0-21 16,0 0-16,0 0 0,1 0 15,-1 0-15,0 0 16,0 0-16,0 0 0,0 0 0,1-21 16,-1 21-16,-21-21 0,42 0 15,-42-1-15,21 22 0,0-21 0,22 0 16,-22 0-16</inkml:trace>
  <inkml:trace contextRef="#ctx0" brushRef="#br0" timeOffset="146597.13">4635 13250 0,'0'-21'15,"22"21"32,-1 0-47,0 0 0,0 21 16,0 1-16,0-22 0,1 21 15,-1 0-15,21 0 0,-21-21 16,0 21-16,1 0 0,-1 1 0,0-1 16,0 0-16,0 0 0,0 0 0,1 0 15,-1 1-15,0-1 16,-21 0-16,0 0 15,21-21-15,0 0 0,-21 21 16,0-42 15,0 0-31,0 0 16,0 0-16,0-1 0</inkml:trace>
  <inkml:trace contextRef="#ctx0" brushRef="#br0" timeOffset="146911.94">5207 13166 0,'0'0'0,"0"-21"15,0-1 1,-21 22-16,0 0 16,-1 0-16,1 22 15,0-22-15,0 21 16,21 0-16,-21 0 0,0 0 15,-1 0-15,1 1 0,21-1 0,-21 0 16,0 0-16,0 21 0,0-20 16,21-1-16,-22 0 0,1 21 15,21-21-15,0 1 0,-21-1 16,0 0-16,21 0 0,-21 0 0,21 0 16,0 1-16,0-1 0,-21-21 15,21-21 16,21-1-31,0 1 16,0-21-16</inkml:trace>
  <inkml:trace contextRef="#ctx0" brushRef="#br0" timeOffset="147355.72">5651 12531 0,'0'-21'15,"0"42"-15,0-64 0,0 22 0,-21 21 32,0 0-32,0 0 0,0 0 15,21 21-15,-21 1 0,21-1 16,-22 0-16,22 0 15,-21 0-15,21 22 0,0-22 0,0 21 16,0 0-16,0 1 0,0 20 16,-21-20-16,21-1 0,-21 0 0,21 22 15,-21-22-15,21 0 0,0 1 16,-21-1-16,-1 0 0,22 1 0,0-1 16,0 0-16,-21 1 0,21-22 0,-21 21 15,21-21-15,0 22 0,0-22 16,0 0-16,0 0 0,0 0 0,0 1 15,0-1-15,21-21 16,0 0-16,1 0 16,-1 0-16,0-21 15,0-1-15,0 22 0,0-21 16,1 0-16,-1 0 0,0 0 0,0-22 16,-21 22-16,21 0 0</inkml:trace>
  <inkml:trace contextRef="#ctx0" brushRef="#br0" timeOffset="147800.46">5292 13060 0,'0'0'0,"-22"0"16,44-21 15,-1 21-31,0 0 16,21 0-16,-21 0 0,22-21 0,-1 21 15,0 0-15,-20-22 0,20 22 16,0-21-16,1 21 0,-1 0 0,-21 0 16,0-21-16,22 21 0,-22 0 0,0 0 15,0 0 1,0 0-1,-21 21 48,0 0-32,0 1-15</inkml:trace>
  <inkml:trace contextRef="#ctx0" brushRef="#br0" timeOffset="149395.54">741 13314 0,'0'0'0,"0"-21"0,-64 0 15,43-1 1,21 1-16,0 0 15,0 0-15,0 0 16,0 0-16,21-1 16,0 22-16,1 0 15,-1 0-15,0 0 0,0 0 0,21 22 16,-20-1-16,-1 0 0,0 0 16,0 0-16,0 0 15,-21 22-15,0-1 0,0-21 0,0 22 16,-21 20-16,0-21 0,0 1 15,0-1-15,-22 0 0,22 1 0,0-22 16,0 0-16,0 0 0,21 0 16,0 1-16,-22-22 0,22-22 31,0 1-31,0 0 0,22 0 16,-22 0-16,21 0 15,0-1-15,0 1 0,0 0 0,0 0 16,1 0-16,20 21 15,-21-21-15,0 21 0,22 0 0,-22 0 16,21 0-16,0 0 0,-20 21 16,20-21-16,-21 21 0,0 21 15,0-21-15,1 22 0,-22-1 0,0-21 16,0 22-16,0 20 0,0-21 16,-22 1-16,-20-1 0,21 0 15,0-20-15,-22 20 0,22-21 0,-21 0 16,21 22-16,-22-43 0,1 21 15,21 0-15,-21-21 0,-1 0 16,22 0-16,-21 0 0,-1 0 0,22 0 16,-21 0-16,21 0 15,-22 0-15,22-21 0,0 21 0,0-21 16,0 21-16,0 0 0,21-22 16,-22 22-16,22-21 15,0 0-15,22 21 16,-1-21-16,21 0 15,-21 21-15</inkml:trace>
  <inkml:trace contextRef="#ctx0" brushRef="#br0" timeOffset="150333.01">7006 13314 0,'0'0'0,"0"21"0,-21-21 0,0 0 16,0 0-16,-1 0 0,1 0 15,0 0-15,0 0 0,0 0 16,0 0-16,-1 0 15,1 0-15,0 0 0,42 0 47,0 0-31,1-21-16,-1 21 0,0 0 16,0 0-16,0 0 0,22 0 0,-22 0 15,21 0-15,0 0 0,1 0 16,-1 0-16,0 0 0,1 0 0,20 0 15,-20 0-15,20 0 0,1 0 0,-1 0 16,1 0-16,-1 0 16,1 0-16,-1 0 0,1 0 0,-22 0 15,21 0-15,-20 0 0,-1 0 16,0 0-16,1 0 0,-22 0 0,21 0 16,-21 0-16,1 0 0,-1 0 0,0 0 15,0 0 1,-21-21 15,0 0 0,-21 21-31,0-22 16</inkml:trace>
  <inkml:trace contextRef="#ctx0" brushRef="#br0" timeOffset="150939.67">7980 12975 0,'0'0'15,"-21"0"-15,-1 0 0,22-21 16,-21 21-16,0 0 16,0 0 15,21 21-16,0 0-15,0 1 16,21-22-16,0 21 0,0-21 0,-21 21 16,22 0-16,-1-21 0,21 21 15,-21-21-15,0 21 0,22-21 0,-22 22 16,21-22-16,-21 21 0,22-21 16,-22 0-16,21 21 0,-21-21 0,1 0 15,-1 0-15,21 21 0,-21-21 0,0 0 16,1 0-16,-1 0 15,0 0-15,0 21 16,-42 0 31,0-21-47,0 0 0,-1 22 16,1-1-16,0-21 0,0 21 15,0-21-15,21 21 0,-21 0 16,-1-21-16,1 21 0,0 1 0,0-1 15,0 0-15,0 0 0,-1 0 0,-20 0 16,21 1-16,0-1 0,0 0 16,-1 0-16,22 0 0,-21 0 15,0 1-15,21-1 0,-21-21 16,21 21-16,-21-21 16,21 21-16,21-21 78,-21-21-78,0 0 0,21 21 0,0-21 15</inkml:trace>
  <inkml:trace contextRef="#ctx0" brushRef="#br0" timeOffset="152940.09">10964 12933 0,'0'0'0,"21"0"0,1 0 0,-1-21 16,0 21-16,0 0 15,0-21 1,0 21-16,1 0 0,-1 0 16,-21-22-16,0 44 47,-21-1-47,-1 0 15,1 0-15,-21 21 0,21-20 16,-22-1-16,22 21 0,-21-21 15,0 0-15,-1 22 0,-20-22 0,20 21 16,1-21-16,0 1 0,-22-1 16,22 21-16,0-21 0,-1 0 0,1 1 15,0-1-15,-1 0 0,22 0 16,-21 0-16,-1 0 0,1 1 16,0-1-16,21 0 0,-22 0 0,22 0 15,-21 0-15,21 1 0,-22-22 16,22 21-16,-21 0 0,21-21 15,-1 21-15,1-21 16,0 21 0,42-21 93,0 0-109,1 0 16,-1 0-1,0 0-15,0 0 0,0 0 16,0 0-16,1 0 16,-1 0-16,0 0 0,0 21 15,0-21-15,0 22 0,1-22 0,-1 21 16,21-21-16,-21 21 0,22-21 15,-22 21-15,21-21 0,0 21 16,-20 0-16,20-21 0,0 22 16,-21-1-16,22-21 0,-1 21 0,0 0 15,1-21-15,-1 21 0,-21 0 0,22 1 16,-1-1-16,0 0 0,-21-21 16,22 21-16,-22 0 0,21 0 0,-21 1 15,22-1-15,-22 0 0,0 0 0,0-21 16,22 21-16,-22 0 0,0 1 15,0-22-15,-21 21 0,21 0 0,0-21 16,1 21-16,-1-21 16,0 21-16,0-21 15,-21-21 79,0 0-78,0 0-16</inkml:trace>
  <inkml:trace contextRef="#ctx0" brushRef="#br0" timeOffset="160948.4">14584 12996 0,'0'0'0,"-21"-21"0,-1 21 15,22-21-15,-21 21 0,0-21 16,0 21-16,21-21 16,-21 21-16,21-21 15,21 21 32,0 21-47,0 0 16,0-21-16,1 21 0,-1 0 0,0 0 15,0-21-15,0 22 0,0-1 16,22 0-16,-22 0 0,0 0 0,21 0 16,1 1-16,-22-1 15,21 0-15,1 0 0,-1 0 0,21 0 16,-20 1-16,-1-1 0,22 0 16,-22 0-16,21 0 0,-20 0 0,20 1 15,-20-1-15,-1 0 0,21 0 16,-20 0-16,-1 0 0,0 1 0,-20-1 15,20 0-15,0 0 0,-21-21 0,22 21 16,-22 0-16,21-21 0,-21 22 16,22-22-16,-22 0 0,0 21 0,0-21 15,0 0-15,1 21 0,-1-21 16,0 0-16,0 0 0,0 21 31,-42-21 0,0 0-31,0 21 16,0-21-16,-1 0 0,1 0 0,0 21 16,0-21-16,0 0 0,-22 22 15,22-1-15,0-21 0,0 21 0,0-21 16,-22 21-16,22 0 0,-21 0 16,21 1-16,-22-22 0,22 21 0,-21 0 15,0 0-15,-1 0 0,1 22 16,0-22-16,-1 0 0,22 0 0,-21 0 15,-1 0-15,1 1 0,0-1 16,-1 0-16,1 0 0,21 0 16,-21 0-16,-1 1 0,1-1 0,0 0 15,20 0-15,-20 0 0,21 0 16,-21 1-16,20-1 0,1 0 0,0 0 16,-21-21-16,21 21 0,-1 0 15,1 1-15,0-22 0,0 21 16,0-21-16,0 21 15,-1-21-15,1 0 16,42 0 78,1-21-79,-1 21-15,-21-21 16,21-1-16,0 1 16,-21 0-16,21 0 0,0 0 0,1 0 15,-1-1-15,0 1 0</inkml:trace>
  <inkml:trace contextRef="#ctx0" brushRef="#br0" timeOffset="162228.49">17314 13441 0,'21'-21'15,"1"21"-15,-1-21 16,0-1-16,0 1 15,0 0-15,-21 0 16,0 0 0,-21 21-1,0 0-15,0 0 0,0 0 16,-22 0-16,1 21 0,21 0 0,-22 0 16,1 22-16,0-22 0,-1 21 15,1 0-15,21 22 0,-21-22 0,-1 22 16,22-22-16,-21 22 0,21-22 15,-1 21-15,1-20 0,0-1 0,21 0 16,0 1-16,0-1 0,0 0 0,21-20 16,0-1-16,22 21 0,-22-21 15,21 0-15,1 1 0,-1-22 16,21 21-16,-20 0 0,20-21 16,-20 0-16,20 0 0,1 0 0,-22 0 15,21-21-15,-20 0 0,20-1 16,1 1-16,-22-21 0,0 21 0,1 0 15,-1-22-15,0 1 0,-20 21 0,-1-22 16,-21 1-16,0 0 0,0-1 16,0 1-16,0-21 0,-21 20 0,-22 1 15,1 0-15,0-1 0,-1 1 16,-20 21-16,20 0 0,-20-1 0,-1 1 16,1 21-16,-1 0 0,22 0 15,-21 0-15,41 0 0,-20 0 16,21 0-16,0 21 0,21 1 0,0-1 15,0 0-15,21 21 0,0 1 16,0-22-16,22 21 0,-1 0 0,21 1 16,1-1-16,-22 0 0,22 1 15,-1 20-15,-20-20 0,20-1 0,-21 0 16,1 1-16,-1 20 0,0 1 16,1-22-16,-22 21 0,21 1 0,-21-1 15,-21 1-15,0-1 0,0 1 0,0-1 16,-21-20-16,-21 20 0,21-20 15,-22 20-15,1-21 0,21 1 16,-21-22-16,-1 0 0,22 0 0,-21 0 16,21-21-16,-1 0 0,1 0 15,0-21-15,0 0 0,0 0 0,21 0 16,0-22-16,0 22 0,0-21 16,0-22-16,0 22 0</inkml:trace>
  <inkml:trace contextRef="#ctx0" brushRef="#br0" timeOffset="162707.87">18732 13483 0,'0'0'0,"0"-21"0,0 0 0,-21 21 15,0 0-15,0 0 16,-21-21-16,20 21 0,-20 0 0,0 0 15,21 0-15,-22 0 0,22 0 0,-21 0 16,21 21-16,-1 0 0,1 0 16,0 0-16,0 1 0,21-1 0,0 0 15,0 0-15,0 21 0,0-20 16,0-1-16,42 0 0,-21 21 0,1-42 16,-1 21-16,21 1 0,-21-1 15,22 0-15,-1-21 0,-21 21 16,21-21-16,1 21 0,-22-21 0,0 21 15,21-21-15,-20 22 0,-1-1 16,0-21-16,-21 21 0,0 0 16,0 0-16,0 0 15,-21 1-15,-22-1 0,22-21 16,-21 21-16,0-21 0,-1 0 16,1 0-16,-22 21 0,22-21 0,0 0 15,21 0-15,-22 0 0,1 0 0,21 0 16,0 0-16,-22 0 15,22 0-15,0 0 0,21-21 16,-21 21-16,21-21 16,21 21-1,0-21-15,0 21 0,22 0 0,-22-22 16,21 1-16</inkml:trace>
  <inkml:trace contextRef="#ctx0" brushRef="#br0" timeOffset="163096.03">19240 13568 0,'0'0'0,"-21"0"0,0-21 0,0 0 16,21-1-16,-21 22 15,0 0-15,-1 0 16,22 22-1,0-1-15,0 0 0,0 21 0,0 1 16,0-1-16,22 0 0,-1 1 0,-21-1 16,21 21-16,0-20 0,-21 20 15,0-20-15,21 20 0,-21-21 0,0 22 16,0-1-16,0 1 0,0-1 16,0-20-16,0 20 0,0 1 15,0-1-15,0-20 0,0 20 0,0-21 16,0 1-16,0 20 0,-21-20 0,21-22 15,0 21-15,0 0 0,0-20 16,0 20-16,0-21 0,0 0 0,0 0 16,21-21-1,0-21-15,-21 0 16,0 0-16,0 0 0,0-22 0,0 22 16</inkml:trace>
  <inkml:trace contextRef="#ctx0" brushRef="#br0" timeOffset="163415.87">19092 13864 0,'0'0'0,"0"-21"0,-21 0 16,0-21-16,21 20 0,-21 1 16,21 0-16,0-21 0,0 21 0,0-1 15,0 1-15,0-21 0,21 21 16,0 0-16,0-1 0,0 22 0,1-21 15,20 0-15,0 21 0,-21 0 16,22 0-16,-1 0 0,-21 0 16,22 21-16,-22 0 0,21 1 0,-21-1 15,0 0-15,1 21 0,-1-21 16,-21 1-16,0 20 0,0-21 0,0 21 16,0-20-16,-21-1 0,-22 21 15,22-21-15,-21 0 0,21 1 0,-22-1 16,1 0-16,0 0 0,20-21 0,-20 21 15,21 0-15,0-21 0,0 0 16,-1 0-16,1 22 0</inkml:trace>
  <inkml:trace contextRef="#ctx0" brushRef="#br0" timeOffset="164200.07">16319 14647 0,'0'0'0,"-21"0"0,-21 0 0,-22-21 31,64 0-31,22 0 31,-1 21-31,0 0 0,0 0 16,0 0-16,0 0 0,1 0 0,20 0 15,-21 0-15,21 0 0,1 0 0,-1 0 16,0 0-16,1 0 0,-1 0 16,0 0-16,22 0 0,-1 0 0,1 0 15,-1 0-15,22 0 16,0 0-16,21 0 0,-1-21 0,1 21 16,21 0-16,0 0 0,0 0 0,0 0 15,21-21-15,1 21 0,-1 0 16,0 0-16,0 0 0,0 0 0,0 0 15,1 0-15,-1 0 0,0-22 16,0 22-16,-21 0 0,-21 0 0,21 0 16,-21 0-16,0 0 0,-22 0 0,22 0 15,-21 0-15,-22-21 0,1 21 16,-1 0-16,1 0 0,-22 0 0,-21 0 16,22 0-16,-22 0 0,0 0 15,0 0-15,0 0 31,0 0 63,-42 0-31,0 0-48,-21 21-15,21 1 0,-22-22 0</inkml:trace>
  <inkml:trace contextRef="#ctx0" brushRef="#br0" timeOffset="165099.54">11451 15896 0,'0'0'15,"21"-21"-15,0 0 0,1 0 0,-1 0 0,0-1 16,0 22 0,-21 22-1,0-1-15,0 21 16,-21-21-16,0 22 0,0 20 15,-22-21-15,1 22 0,0-22 0,-1 22 16,-20-22-16,-1 22 0,-20-22 16,-1 21-16,0-20 0,1 20 15,-1-20-15,0-1 0,1 21 16,-1-20-16,0-22 0,22 21 0,-1-21 16,1 22-16,20-43 0,1 21 0,0-21 15,-1 0-15,22 0 0,0 0 16,21-21-16,0 0 0,0-1 15,0 1-15,21 0 0,0 0 16,1 0-16,20 21 0,-21-21 0,21 21 16,1 0-16,-1 0 0,22 0 15,-22 0-15,21 21 0,1 0 0,-1 0 16,1 0-16,-1 0 0,1 1 16,21 20-16,-22-21 0,1 21 15,20-20-15,-20 20 0,-1 0 16,1-21-16,20 22 0,-20-22 0,-1 21 15,-20-21-15,20 22 0,1-22 0,-22 0 16,22 0-16,-22 0 0,0 1 16,1-1-16,-22-21 0,21 21 0,-21-21 15,0 0-15,-21-21 32,0 0-32</inkml:trace>
  <inkml:trace contextRef="#ctx0" brushRef="#br0" timeOffset="165743.76">15219 15790 0,'-43'-21'16,"86"42"-16,-128-42 0,64 21 0,0-21 0,0 21 15,-1 0-15,1 0 16,21 21 0,21 0-16,1 1 0,-1-1 15,21 0-15,-21 21 0,22-21 0,-1 22 16,0-22-16,1 21 0,-1 1 16,21-22-16,-20 21 0,20-21 15,-20 0-15,20 22 0,-21-22 0,22 0 16,-1 0-16,-20 0 0,20-21 15,-20 22-15,20-1 0,-21-21 0,1 21 16,-1-21-16,0 0 0,-20 21 0,-1-21 16,0 0-16,-21 21 0,0 0 15,-21 1-15,0-1 16,-22-21-16,1 42 0,0-21 16,-1 0-16,-20 22 0,-1-22 0,22 21 15,-22 1-15,1-1 0,-1 21 0,1-20 16,-1-1-16,-20 22 15,20-22-15,1 0 0,20 22 0,-20-22 16,-1 0-16,22-20 0,0 20 16,-1-21-16,1 21 0,0-20 0,21-1 15,-1 0-15,1 0 0,0 0 0,0-21 16,21 21-16,21-21 16,0-21-16,22 0 15,-22 0-15,42-21 0</inkml:trace>
  <inkml:trace contextRef="#ctx0" brushRef="#br0" timeOffset="166404.4">18034 16320 0,'0'0'0,"21"-22"0,64-83 15,-64 83-15,-21-20 16,21 21-16,-21 0 0,0-22 0,0 22 16,0 0-16,-21 21 15,0 0-15,-22 0 0,22 0 16,-21 21-16,0 0 0,-1 22 16,1-22-16,0 21 0,20 1 0,-20-22 15,21 21-15,0 0 0,0 1 0,21-1 16,0-21-16,0 22 0,0-22 15,21 21-15,0-21 0,0 0 16,21 1-16,-20-1 0,20 21 16,0-21-16,1 0 0,-1 1 0,0-1 15,1 0-15,-1 0 0,0 21 0,1-20 16,-22-1-16,0 0 0,0 0 16,-21 0-16,0 0 0,0 1 0,-21-1 15,-21 0-15,-1-21 0,1 21 16,0 0-16,-22-21 0,1 21 0,-22-21 15,21 0-15,-20 0 0,20 0 16,-20 0-16,20 0 0,1 0 0,-1-21 16,1 0-16,-1 21 0,22-42 0,-1 21 15,1-1-15,0-20 16,-1 21-16,22-21 0,0-1 0,0 22 16,21-21-16,0 21 0,21-22 15,0 22-15,22 0 0,-1 0 0,21 0 16,1-1-16,-1 1 0,22 0 0,-21 0 15,20 0-15,1 0 0</inkml:trace>
  <inkml:trace contextRef="#ctx0" brushRef="#br0" timeOffset="167188.16">18944 15896 0,'0'21'15,"-21"1"1,21 20-16,-21 0 0,0-21 16,21 43-16,-22-22 0,22 1 0,0 20 15,-21-21-15,21 22 0,-21-22 16,21 22-16,0-22 0,0 22 0,-21-22 16,21 0-16,-21 22 0,21-22 0,-21 0 15,21-20-15,-22 20 0,22-21 16,0 21-16,0-20 0,0-1 15,0-42 17,0-1-32,0 1 0,0-21 15,0 21-15,0-22 0,22 1 16,-1 0-16,0-1 0,0 1 0,0 0 16,0 21-16,1-22 0,-1 1 15,21 21-15,-21 0 0,22-1 0,-22 1 16,21 0-16,-21 21 0,0 0 15,1 0-15,-1 0 0,-21 21 0,0 0 16,0 1-16,-21-1 0,-1-21 16,1 21-16,0 0 0,-21 0 15,21 0-15,-22-21 0,22 22 16,-21-1-16,21-21 0,-22 0 0,22 21 16,0-21-16,0 0 0,0 0 15,-1 0-15,22 21 0,-21-21 0,21 21 16,0 0-16,0 1 15,0-1-15,0 0 0,21 0 16,1 0-16,-1 0 0,0 22 16,0-22-16,0 0 0,0 0 0,1-21 15,20 21-15,-21 1 0,0-22 0,22 0 16,-22 0-16,21 0 0,0 0 16,-20 0-16,20 0 0,0 0 0,-21 0 15,22-22-15,-22 1 16,21 0-16,-21 0 0,1 0 0,-1-22 15,0 22-15,0 0 0,0-21 0,0 21 16,-21-22-16,0 22 0,0 0 16,22 0-16,-22 42 31,0 0-31,0 0 0,0 22 16,0-22-16,-22 0 0,1 21 15,21-21-15,0 1 0,-21-1 0,21 0 16,-21 0-16,21 0 15,0-42 1,21 0 0,-21 0-16,21 0 0,-21-1 15</inkml:trace>
  <inkml:trace contextRef="#ctx0" brushRef="#br0" timeOffset="167352.07">19410 16256 0,'0'0'0,"0"-21"0,0 0 0,21 21 63</inkml:trace>
  <inkml:trace contextRef="#ctx0" brushRef="#br0" timeOffset="167643.98">20045 15875 0,'-21'64'15,"-1"-22"-15,22 0 16,0 1-16,0-1 0,-21 0 15,21 22-15,-21-22 0,21 22 0,-21-22 16,21 0-16,0 22 0,-21-22 0,21 0 16,0 1-16,0-1 0,0 0 15,0-20-15,0 20 0,0-21 0,0 0 16,0 0-16,21-21 0,0 22 16,0-22-16,0 0 0,1-22 15,-1 22-15,-21-21 16,21 0-16,0-21 0,0 21 0,0-22 15</inkml:trace>
  <inkml:trace contextRef="#ctx0" brushRef="#br0" timeOffset="169428.13">20362 16023 0,'0'0'0,"21"-42"0,-21 0 16,0-1-16,0 22 0,0 0 16,-21 21-1,21 21-15,-21 21 16,21-20-16,-21 41 0,21-21 0,-21 22 15,0-22-15,21 22 0,0-1 16,0 1-16,-22-22 0,22 22 0,-21-22 16,21 0-16,0 22 0,0-22 15,0-21-15,0 22 0,0-1 16,0-21-16,21 0 0,1 0 0,-1-21 16,0 0-16,21 0 0,-21 0 15,22 0-15,-22 0 0,21 0 0,1-21 16,-1 0-16,0 0 0,-21-21 0,22 20 15,-1-20-15,-21 21 0,0-21 16,1-1-16,-1 22 0,-21-21 0,21 21 16,-21-22-16,0 22 0,0 0 15,0 0-15,-21 0 0,0-1 0,-1 22 16,1 0-16,0 0 0,0 0 16,21 22-1,0-1 1,0 0-16,21-21 15,0 21-15,0 0 0,1 0 16,-1 1-16,0-1 0,0 0 0,-21 0 16,21 0-16,-21 0 0,0 1 15,0-1-15,0 0 0,0 0 0,0 0 16,0 0-16,0 1 0,0 20 16,0-21-16,0 0 0,0 0 0,0 1 15,0-1-15,0 0 0,0 0 0,21-21 16,1 21-16,-1 0 15,0-21-15,21 0 0,-21 0 0,22 0 16,-1 0-16,0 0 0,1 0 16,20-21-16,-20 21 0,20-21 0,-21 0 15,22 0-15,-22 0 0,22-1 0,-22-20 16,-21 21-16,22-21 0,-22-1 16,0 22-16,0-21 0,-21-1 0,0 22 15,0-21-15,0 21 0,0 0 16,0-1-16,-21 1 0,0 21 0,0 0 15,-1 0-15,1 0 0,0 0 0,-21 0 16,21 0-16,-22 21 0,22 1 16,0-1-16,0 21 0,-22-21 15,22 22-15,0-22 0,21 21 16,0-21-16,0 22 0,0-22 0,0 0 16,0 21-16,0-21 0,0 1 15,21-1-15,0-21 0,1 0 16,-1 0-16,0 0 0,0 0 0,21 0 15,-20-21-15,-1-1 0,0 1 16,0 0-16,0 0 0,0 0 0,1-22 16,-22 22-16,21 0 0,-21-21 15,0 21-15,0-1 0,0 1 0,0 0 16,0 0-16,0 42 31,0 0-31,0 0 16,0 1-16,0-1 0,0 21 15,-21-21-15,21 0 0,0 1 0,0 20 16,0-21-16,0 0 0,0 0 0,0 1 16,21-1-16,0 0 0,0-21 15,0 21-15,22-21 0,-22 0 0,21 0 16,0 0-16,1 0 0,-22 0 16,21-21-16,1 0 0,-22 0 0,21-1 15,-21 1-15,22-21 0,-22 21 0,0-22 16,0 1-16,-21 21 0,0-21 15,21 20-15,-21-20 0,0 21 16,0 0-16,0 0 0,0-1 16,-21 1-16,0 21 0,0 0 15,0 0-15,21 21 16,0 1-16,0-1 16,0 0-16,0 0 0,0 0 15,21 0-15,0 1 0,-21-1 16,21 0-16,0 0 0,-21 21 0,0-20 15,21-1-15,-21 0 0,22 0 0,-1 0 16,-21 0-16,21 1 0,-21-1 16,21 0-16,0 0 0,0-21 0,1 21 15,-1-21 1,0 0-16,0 0 0,0 0 0,0 0 16,1 0-16,-1-21 0,0 0 0,0 21 15,0-42-15,0 20 0,-21 1 16,22-21-16,-1 21 0,0-22 0,-21 22 15,21-21-15,0 21 0,-21 0 16,21-1-16,-21 1 0,22 0 0,-1 21 16,0 0-16,-21 21 15,0 0 1,0 1-16,0-1 0,0 0 0,0 21 16,0-21-16,0 1 0,0 20 15,0-21-15,0 0 0,0 0 16,0 22-16,0-22 0,21-21 0,0 21 15,0 0-15,1 0 0,-1-21 16,0 0-16,0 0 0,0 0 0,0 0 16,22 0-16,-22-21 0,0 0 15,-21 0-15,21-21 0,0 20 0,1-20 16,-22 21-16,21-21 0,-21-1 0,21 22 16,-21-21-16,21 21 0,-21-1 15,0 1-15,0 0 0,0 0 16,0 0-16,0 42 31,0 0-31,0 0 16,0 0-16,-21 1 15,21-1-15,-21 21 0,0-21 0,21 22 16,-22-22-16,1 21 0,0 0 0,0 1 16,0-1-16,0 0 0,-22 1 15,22 20-15,0-20 0,0-1 0,0 0 16,-1 22-16,22-22 0,0 0 15,-21 1-15,21-1 0,0 22 0,0-22 16,0 0-16,0 1 0,0-1 16,0 0-16,0 1 0,21-22 0,-21 21 15,0-21-15,0 22 0,0-22 16,0 0-16,0 0 0,-21-21 16,0 21-16,0 0 0,0-21 0,0 0 15,-1 0-15,-20 22 0,21-22 16,0 0-16,0 0 0,-1 0 0,-20 0 15,21 0-15,0 0 0,0 0 16,-1 0-16,-20-22 0,21 1 0,-21 21 16,20-21-16</inkml:trace>
  <inkml:trace contextRef="#ctx0" brushRef="#br0" timeOffset="170893.6">17801 17336 0,'0'0'0,"-63"0"16,41 0 0,1 0-16,0 0 0,0 0 0,0 0 15,-22 0-15,22 0 0,0 0 16,0 0-16,0 0 0,0 0 0,-1 0 15,1 0-15,0 0 0,0 0 16,0 0 0,42 0 15,0 0-15,0 0-16,0 0 15,1 0-15,20 0 0,-21 0 16,21 0-16,1 0 0,-1 0 15,0 0-15,22 0 0,-22 0 0,22 0 16,-1 0-16,1 0 0,-1 0 0,1 0 16,-1 0-16,22 0 0,-22 0 15,22 0-15,0 0 0,-22 0 0,22 0 16,0 0-16,-1 0 0,1 0 16,0 0-16,-1 0 0,22 0 0,0 0 15,-21 0-15,20 0 0,1 0 16,0 21-16,0-21 0,0 0 0,0 0 15,21 0-15,-22 0 0,1 0 16,21 0-16,-21 0 0,21 0 16,-21 0-16,0 0 0,21 0 0,-21 0 15,-1 0-15,22 0 0,-21 0 16,21 21-16,-21-21 0,0 0 0,0 0 16,21 0-16,-43 0 0,22 0 15,0 0-15,0 0 0,0 0 0,0 0 16,-1 0-16,-20 0 0,0 0 15,21 0-15,-22 0 0,-20 0 0,20 0 16,1 0-16,0 0 0,-22 0 16,22 0-16,-22 0 0,1 0 15,-1 0-15,-20 0 0,20 0 0,-20 0 16,-1 0-16,0 0 0,-21 0 16,22 0-16,-22 0 0,0 0 15,0 0-15,0 0 203,-21 21-171,0 0 108,0 0-109,-21 1 48,0-22-79,0 0 15,-21 0-15,-1 0 0,1 0 16,-22 0-16,22 0 0,-21 0 0,-22 0 15</inkml:trace>
  <inkml:trace contextRef="#ctx0" brushRef="#br0" timeOffset="174409.85">14880 15769 0,'0'-21'16,"-21"0"-16,21 0 15,-21 21 1,21-21-16,-21 21 16,42 0 46,0 21-46,0 0-16,0-21 0,-21 21 0,21-21 15,1 21-15,-1 0 0,0-21 0,21 22 16,-21-1-16,1 0 0,20 0 16,0 0-16,1 0 0,-1 1 0,0-1 15,1 0-15,-1 0 0,21 0 16,-20 22-16,20-22 0,-20 0 0,20 0 16,-21 21-16,22-20 0,-22-1 15,1 0-15,20 0 0,-21 0 16,22 0-16,-22 22 0,1-43 0,20 21 15,-21 0-15,22 0 0,-22 0 16,1-21-16,-1 22 0,0-22 0,1 0 16,-1 21-16,-21-21 0,21 0 15,-20 0-15,20 0 0,-21 21 0,0-21 16,0 0-16,1 0 0,-1 0 16,0 0-1,-42 0 32,0 0-47,-1 0 16,1 0-1,0 0-15,0 21 0,0-21 16,0 0-16,21 21 0,-22-21 16,1 0-16,0 21 0,0 1 0,0-22 15,-22 21-15,22 0 0,-21-21 16,21 21-16,-22 0 0,1 0 0,0 1 15,-1-1-15,1 0 0,0 0 0,-22 0 16,22 22-16,-22-22 0,22 0 16,-21 21-16,-1-21 0,22 1 15,-22 20-15,1-21 0,-1 0 16,1 0-16,20 22 0,-20-22 0,21 0 16,-22 0-16,22 0 0,-22 1 15,22-1-15,0 0 0,-1 0 0,1-21 16,21 21-16,0 0 0,-22-21 15,22 22-15,21-1 0,-21-21 0,0 21 16,0-21-16,42 0 47,0 0-31,-21-21-16,21 21 0,0 0 15,-21-21-15,21 21 0,1 0 16,-1-22-16,0 22 0,0-21 0,0 0 15,0 21-15,1-21 0,20 0 16,-21 0-16,21-1 0,1 1 0,-1 0 16,0 0-16,1-21 0,-1 20 0,22 1 15,-22-21-15,21 21 0,-20-22 16,20 1-16,1 21 0,-1-21 0,1-1 16,-1 22-16,1-21 0,-1 21 15,1-1-15,-1-20 0,1 21 0,-22 0 16,22 0-16,-22-1 0,0 1 15,1 0-15,-1 0 0,-21 0 16,21 21-16,-20-21 0,-1 21 0,0 0 16,-21-22-1,-21 22 17,0 0-32,-1 22 15,1-22-15,0 21 16,0-21-1,0 21-15,21 0 16,-21-21 0,-1 0-16,1 21 0,0-21 15,0 21-15,0 1 16,0-22-16,-1 21 0,1-21 16,0 21-16,-21-21 0,21 21 0,-22 0 15,1 0-15,0 1 0,-1-1 16,-20 0-16,20 0 0,1 21 0,0-20 15,-1-1-15,1 0 0,-21 21 16,20-21-16,1 1 0,0-1 0,-1 21 16,-20-21-16,42 0 0,-22 1 15,1-1-15,21 0 0,-22-21 0,22 21 16,0 0-16,0-21 0,0 21 0,42-21 62,21-21-62,-21 0 0,1 0 16,20 0-16,-21 0 0,21-1 16,1 1-16,-1-21 0,0 21 0,1-22 15,-1 22-15,0-21 0,22 0 0,-22-1 16,1 1-16,20 0 0,-21-1 16,22 1-16,-1 0 0,-20 20 0,20 1 15,-20-21-15,-1 21 0,0 0 16,-21 21-16,22-22 0,-22 1 0,21 21 15,-21 0-15,1-21 0,-1 21 16,0 0-16,-21-21 16,21 21-1,-21 21 32,-21-21-31,21 21-16,-21-21 0,0 0 15,-1 0-15,1 0 16,0 0-16,0 0 0,0 0 16,0 0-16,-1 0 0,1 0 15,0 0-15,-21 0 0,21 0 16,-22 0-16,22 0 0,-21 0 0,-1-21 16,22 0-16,-21 21 0,0-21 15,-1 21-15,1-21 0,21-1 0,-22 1 16,1 0-16,0 0 0,-1-21 15,-20 20-15,21 1 0,-1 0 0,-20-21 16,20 21-16,-20-1 0,-1 1 16,22 0-16,-21 0 0,20 0 0,1 0 15,-22 21-15,43-22 0,-21 1 16,0 0-16,20 21 0,-20-21 0,21 21 16,0 0-16,0-21 0,-1 21 15,22-21 1,22 21 31,-1 21-47,0-21 0,0 21 15,0-21-15,0 21 0,22 0 0,-1-21 16,-21 21-16,22 1 0,20-1 0,-21 0 16,22 21-16,-22-21 0,22 1 15,-1 20-15,-20-21 0,20 21 0,1-20 16,-1 20-16,-21-21 0,22 21 15,-1-20-15,1 20 0,-22-21 16,22 21-16,-1-20 0,1-1 16,-1 0-16,-20 0 0,20 0 0,-21 0 15,1 1-15,-1-22 0,-21 21 0,22 0 16,-22-21-16,0 0 0,0 0 16,0 0-16,-21 21 0,21-21 15,-42 0 32,0 0-31,0 0-1,0 0 1,0 0-16,-1 0 16,1 0-16,0 0 0,0 0 15,0 0-15,-22 21 0,22 0 16,-21-21-16,0 22 0,-1-1 0,-20 0 15,-1 21-15,22-21 0,-22 1 16,1 20-16,-1-21 0,1 21 16,-1 1-16,1-22 0,-22 21 0,22 1 15,-1-1-15,1-21 0,20 21 0,-20 1 16,-1-22-16,22 21 0,0-21 16,-1 1-16,1-1 0,0 0 15,21 0-15,-22 0 0,22 0 0,0 1 16,0-1-16,0-21 0,-1 21 15,1 0-15,0-21 0,0 0 0,0 21 16,0-21 0,42-21 62,0 0-63,0 21-15,0-21 0,0 0 0,1-1 16,-1 1-16,21 0 0,0 0 16,-20 0-16,41-22 0,-21 22 0,22-21 15,-22 0-15,22-1 0,-1-20 16,22 20-16,-22-20 0,1 21 0,-1-22 16,22 22-16,-21-22 0,-1 22 0,1 0 15,-22 20-15,21-20 0,-20 21 16,-1 0-16,0 0 0,1-1 0,-22 22 15,0 0-15,0-21 0,-42 21 125</inkml:trace>
  <inkml:trace contextRef="#ctx0" brushRef="#br0" timeOffset="176101.02">14224 12848 0,'0'-21'32,"-21"21"-32,0 0 15,42 0 48,0 0-63,0 0 15,0 21-15,0-21 0,22 21 0,-22-21 16,0 22-16,21-1 0,-20 0 16,20 0-16,-21 0 0,21 0 0,1 1 15,-22-1-15,21 0 0,1 21 0,-1-21 16,21 1-16,-20-1 0,20 0 16,1 21-16,-1-21 0,22 1 15,-22-1-15,1 0 0,21 0 16,-22 0-16,1 22 0,-1-22 0,1 0 15,-1 0-15,-21 0 0,22 0 16,-1 22-16,-20-22 0,20 0 0,-20 0 16,20 0-16,-21 1 0,1-22 0,-1 21 15,0 0-15,-20-21 0,20 0 16,-21 21-16,0-21 0,0 0 0,-42 0 47,0 0-32,0 0-15,0 0 0,0 0 0,-1 0 16,1 0-16,0 0 0,0 0 16,0 0-16,0 0 0,-1 0 15,1 0-15,0 0 0,0 0 0,0 21 16,-22 0-16,22-21 0,0 22 16,-21-1-16,21 0 0,-22 0 0,1 0 15,0 0-15,-1 1 0,1-1 16,0 0-16,-1 21 0,-20-21 0,20 1 15,-20-1-15,21 0 0,-22 21 0,1-21 16,20 1-16,-20-1 16,-1 0-16,22 0 0,0 0 0,-22 22 0,22-22 15,-1 0-15,-20 0 0,21 0 16,-1 0-16,1 1 0,0-1 16,-1 0-16,1 0 0,0 0 15,-1-21-15,22 21 0,-21 1 0,21-22 16,-1 0-16,1 21 0,0-21 0,0 0 15,0 0-15,21 21 16,-21-21-16,21 21 31,21-21 94,0 0-125,0 0 0,0 0 16,0 0-16,22-21 16,-22 21-16</inkml:trace>
  <inkml:trace contextRef="#ctx0" brushRef="#br0" timeOffset="177284.27">17611 17505 0,'0'0'0,"-43"0"16,22 0-16,21 21 31,21-21 0,0 0-31,1 0 16,-1 0-16,21 0 0,-21 0 16,22 0-16,-1-21 0,0 21 0,1 0 15,-1 0-15,21-21 0,-20 21 16,20 0-16,1 0 0,-1 0 0,1-21 16,20 21-16,-20 0 0,21 0 15,-1-22-15,1 22 0,0 0 16,20 0-16,-20-21 0,21 21 0,0 0 15,0 0-15,-1-21 0,22 21 16,-21-21-16,0 21 0,21 0 0,-21 0 16,21 0-16,-21-21 0,0 21 15,21 0-15,-22 0 0,1 0 0,0 0 16,0 0-16,0 0 0,0-21 16,-22 21-16,22 0 0,0 0 0,-21 0 15,20 0-15,-20-22 16,0 22-16,-1 0 0,1 0 0,-21-21 0,-1 21 15,1 0-15,-1 0 0,1-21 16,-22 21-16,0-21 0,1 21 16,-22 0-16,0 0 0,21 0 0,-42-21 15,21 21-15,-21-21 16,0-1 0,-21 22-1,0 0-15,0-21 0,0 21 0,0-21 16,-22 21-16,1-21 0,0 0 15,-1 21-15,1-21 0,0-1 0,-22 1 16</inkml:trace>
  <inkml:trace contextRef="#ctx0" brushRef="#br0" timeOffset="178271.89">16552 14732 0,'-21'0'16,"42"0"31,0 0-47,22 0 0,-22 0 15,21 0-15,1 0 0,20 0 0,1 0 16,-1 0-16,1 0 0,20 0 0,1 0 16,0 0-16,20 0 0,1-21 15,0 21-15,0 0 0,0 0 0,0 0 16,-1-21-16,22 21 0,0 0 16,0 0-16,0-21 0,-21 21 15,21 0-15,0 0 0,0-22 16,0 22-16,0 0 0,0 0 0,0 0 15,0-21-15,-21 21 0,0 0 0,0 0 16,0 0-16,-1 0 0,-20 0 16,0-21-16,-1 21 0,-20 0 0,-1 0 15,1 0-15,-22 0 0,1 0 16,-1 0-16,-21 0 0,21 0 0,-20 0 16,-1 0-1,-42 0 95,-1 0-95,1 0-15,21-21 16,-21 21-16,0 0 0,0 0 15,0-21-15</inkml:trace>
  <inkml:trace contextRef="#ctx0" brushRef="#br0" timeOffset="178896.54">17272 14774 0,'0'0'0,"21"0"0,21 0 0,1 0 15,-1 22-15,0-22 0,22 0 16,-1 0-16,1 0 0,21 0 0,-22 0 16,22 0-16,-22 0 0,22 0 15,21 0-15,-22 0 0,22 0 0,0 0 16,-21 0-16,21-22 0,-1 22 15,-20 0-15,21 0 0,0 0 0,-22 0 16,22-21-16,-21 21 0,0 0 0,-1 0 16,-20 0-16,-1 0 15,1 0-15,-22 0 0,0 0 0,-20 0 16,-1 0-16,0 0 0,-21-21 16,-21 21-1,0 0-15,-1 0 0,-20 0 0,21 0 16,-21 0-16,-1 0 0,1 0 15,0 0-15</inkml:trace>
  <inkml:trace contextRef="#ctx0" brushRef="#br0" timeOffset="180321.65">11515 15896 0,'21'-21'0,"0"21"0,-21-21 31,0 42 16,0 0-47,-21 0 0,21 1 0,-21 20 16,-1-21-16,1 21 0,0 1 15,0-1-15,0 0 0,0 1 0,-1-1 16,-20 0-16,21 1 0,-21-22 15,-1 21-15,1 1 0,21-1 0,-22-21 16,1 21-16,0-20 0,21 20 16,-22-21-16,22 0 0,-21 0 0,21 22 15,-22-22-15,22 0 16,0 0-16,-21 0 0,20 1 0,-20-22 16,21 21-16,-21 0 0,20-21 15,1 21-15,0-21 0,0 21 0,0-21 16,0 0-16,-1 0 0,1 0 15,0 0 1,0 0-16,42 0 63,0 0-63,0 21 0,22-21 15,-22 22-15,21-22 16,1 21-16,-1-21 0,21 21 15,-20 0-15,41 0 0,-20-21 16,21 21-16,-22 1 0,22-1 0,-1 0 16,1 0-16,-21 0 0,20 0 15,1 1-15,0-1 0,-22 0 0,22 0 16,-22 0-16,22 0 0,-22 1 16,1-1-16,-22-21 0,22 21 0,-22-21 15,-21 21-15,22-21 0,-22 21 16,0-21-16,0 0 15,-21-21 32</inkml:trace>
  <inkml:trace contextRef="#ctx0" brushRef="#br0" timeOffset="181740.22">14838 15875 0,'0'0'0,"-21"-42"16,-1 21-16,22-1 15,22 22 17,-1 0-32,0 0 15,0 22-15,21-1 0,1 0 16,-1 0-16,0 21 0,22-20 15,-22 20-15,22 0 0,-1 1 0,1-1 16,-1-21-16,1 21 0,20 1 16,-20-22-16,-1 21 0,1-21 0,21 22 15,-22-22-15,22 0 0,-22 0 16,22 0-16,-22 1 0,1-1 0,-22-21 16,22 21-16,-22 0 0,0-21 0,1 0 15,-22 0-15,0 21 0,0-21 16,0 0-16,-42 0 31,0 0-31,0 0 16,0 0-16,0 0 0,-1 0 0,1 0 15,0 0-15,0 0 0,0 0 16,0 0-16,-22 0 0,22 0 0,0 0 16,-21 21-16,20-21 0,-20 22 15,0-1-15,-1 0 0,-20 21 0,21-21 16,-1 22-16,-20-1 0,-1 0 15,22 1-15,-22-1 0,1 0 0,-1 1 16,1-1-16,-1 0 16,1 1-16,-1-1 0,1-21 0,-1 22 15,22-1-15,-21-21 0,20 0 0,1 22 16,0-22-16,-1 0 0,22 0 16,-21-21-16,21 21 0,-1-21 0,1 21 15,21-42 32,21 21-47,1-21 0,-1 0 16,21 0-16,0 0 0,1-1 15,20 1-15,1-21 0,-1 0 0,22-1 16,-22 1-16,22-22 16,21 1-16,-21-1 0,-1 1 0,22-1 15,0 1-15,-21-1 0,20 1 16,-20-1-16,0 22 0,-22 0 0,22 21 15,-43-22-15,22 22 0,-22 0 0,-21 0 16,0 21-16,1 0 0,-1-21 16,-42 21 15,-1 0-31,1 0 0,0 0 16,0 0-16,0 0 0,0 21 15,-1-21-15,1 21 0,0 0 16,-21 0-16,21 0 0,-1 1 15,1 20-15,-21-21 0,0 0 16,-1 22-16,1-1 0,0 0 0,-1 1 16,1-1-16,0-21 0,-1 21 15,1 1-15,0-1 0,20-21 0,1 22 16,-21-22-16,21 0 0,0 0 0,-1 0 16,22 0-16,-21-21 0,0 0 15,0 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21:28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2921 0,'0'0'0,"0"21"16,0 0 15,0 1 16</inkml:trace>
  <inkml:trace contextRef="#ctx0" brushRef="#br0" timeOffset="2158.86">1630 1185 0,'21'0'16,"-21"-21"-16,0 0 15,0 0-15,0 0 16,0 0-1,0-1 1,0 44 31,0-1-47,21-21 0,-21 21 16,0 0-16,0 0 0,0 0 0,0 1 15,0-1-15,0 0 0,0 0 16,0 0-16,0 0 0,0 1 15,0-1-15,0 0 0,0 0 0,0 0 16,0 22-16,0-22 0,0 0 16,0 0-16,0 21 0,0-20 0,0 20 15,0-21-15,0 0 0,0 22 16,0-22-16,0 21 0,0-21 16,0 22-16,0-22 0,0 0 15,0 21-15,0-21 0,0 1 16,0-1-16,0 0 0,0 0 0,0 0 15,0 0-15,0 1 0,0-1 16,0 0-16,0 0 0,0 0 0,0 0 16,0 1-16,0-1 0,0 0 15,0 0-15,0 0 0,0 0 16,0 1-16,0-1 0,0 0 16,0 21-16,0-21 0,0 1 15,0-1-15,0 0 0,0 0 0,0 21 16,0-20-16,0-1 0,0 21 15,0-21-15,-21 0 0,21 1 16,0 20-16,0-21 0,0 0 16,0 22-16,0-22 0,0 0 0,0 21 15,0-21-15,0 1 0,0 20 16,0-21-16,0 0 0,0 22 16,0-1-16,0-21 0,0 21 0,0 1 15,0-22-15,0 21 0,0 1 16,0-1-16,0 0 0,0 1 0,0-22 15,0 21-15,0 0 0,0 1 16,0-1-16,0-21 0,0 22 0,0-1 16,0-21-16,0 21 15,0 1-15,0-1 0,0 0 0,21 1 16,-21-1-16,0 0 0,0 22 16,21-22-16,-21 1 0,0-1 0,0 0 15,0 1-15,0-1 0,0 0 16,0 1-16,0-1 0,21 0 15,-21 1-15,0-1 0,0 0 0,0 1 16,0 20-16,0-21 0,22 1 16,-22 20-16,0-20 0,0-1 0,21 0 15,-21 22-15,0-22 0,0 0 16,0 1-16,0-1 0,0 22 0,0-22 16,0 0-16,0 1 15,0-1-15,0 21 0,21-20 0,-21-1 16,0 0-16,0 22 0,0-22 15,0 1-15,0-1 0,21 0 0,-21 1 16,0-1-16,0 0 0,0 1 16,0-1-16,0 0 0,0 1 0,21-1 15,-21 0-15,0 22 0,0-22 16,0 0-16,0 1 0,0 20 0,0-20 16,0-1-16,0 0 0,0 1 15,0-1-15,0 0 0,0 22 0,0-22 16,0 0-16,0 1 0,21 20 15,-21-20-15,0 20 0,0-21 16,0 22-16,0-1 0,0-20 16,0 20-16,0-20 0,0 20 0,0-21 15,0 22-15,0-22 0,0 22 16,22-22-16,-22 22 0,0-1 0,0-21 16,0 22-16,0-1 0,0-20 15,0 20-15,0-20 0,0 20 0,0-21 16,0 22-16,0-22 0,0 22 15,0-22-15,0 0 0,0 22 0,0-22 16,0 22-16,0-22 0,0 22 16,0-22-16,0 21 0,0-20 0,0-1 15,0 0-15,0 22 0,0-22 16,0 1-16,0-1 0,0 0 16,0 1-16,0-1 0,0 0 0,0 1 15,0-1-15,0 0 0,0 1 16,0-1-16,0 0 0,0 1 0,0-1 15,0 0-15,21-21 0,-21 22 16,0-1-16,0-21 0,0 0 0,0 22 16,0-22-16,0 0 0,0 21 15,0-20-15,0-1 0,0 0 0,0 0 16,0 0-16,0 0 16,0-42 15,0 0-16,0 0-15,0 0 0,0-22 0</inkml:trace>
  <inkml:trace contextRef="#ctx0" brushRef="#br0" timeOffset="6487.9">1799 1143 0,'0'0'0,"-21"0"31,21-21 0,21 21 32,0 0-63,0 0 15,1 0 1,-1 0-16,0 0 0,0 21 16,0-21-16,0 0 15,1 0-15,-1 0 0,0 0 16,0 0-16,0 0 0,0 0 0,22 0 15,-22 0-15,21 0 0,-21 0 16,22 21-16,-1-21 0,0 0 0,1 0 16,-1 0-16,0 0 0,1 0 15,-1 0-15,0 0 0,1 0 0,-1 0 16,0 0-16,1 0 0,-1 0 16,0 0-16,1 0 0,-1 0 15,0 0-15,1 0 0,-1 0 16,0 0-16,1 0 0,-1 0 15,22 0-15,-22 0 0,0 0 0,1 0 16,-1 0-16,21 21 0,-20-21 16,-1 0-16,0 0 0,1 0 0,-1 0 15,0 0-15,1 0 0,-22 0 16,21 0-16,1 0 0,-22 0 0,21 0 16,-21 0-16,22 0 0,-22 0 15,0 0-15,0 0 0,0 0 0,22 0 16,-22 0-16,0 0 0,0 0 15,21 0-15,-20 0 0,-1 0 0,21 0 16,-21 0-16,22 0 16,-1 0-16,0 0 0,1 0 0,-22 0 15,42 0-15,-20 0 0,-1 0 16,0 0-16,1 0 0,20 0 0,-21 0 16,1 0-16,20 0 0,-20 0 15,-1 0-15,21 0 0,-20 0 0,20 0 16,-20 22-16,20-22 0,1 0 15,-1 0-15,1 0 0,-1 0 0,1 0 16,-1 0-16,1 0 0,20 0 16,-20 21-16,-1-21 0,1 0 0,-1 0 15,1 0-15,-1 0 0,22 0 16,-22 0-16,22 0 0,-21 0 16,20 21-16,1-21 0,0 0 15,-1 0-15,1 0 0,-22 0 0,22 0 16,-21 0-16,20 0 0,1 0 15,-22 0-15,22 0 0,0 0 0,-1 0 16,1 0-16,0 0 0,-1 0 16,1 0-16,-21 0 0,20 0 0,-20 0 15,20 0-15,-20 0 0,21 0 16,-22 0-16,22 0 0,-22 0 0,22 0 16,-22 0-16,22 0 0,-21 0 15,-1 0-15,1 0 0,-1 0 16,1 0-16,-22 0 0,21 0 0,-20 0 15,-1 0-15,22 0 0,-22 0 16,0 0-16,1 0 0,-1 0 0,0 0 16,-21 0-16,22 0 0,-1 0 15,-21 0-15,22 0 0,-22 0 0,0 0 16,21 0-16,-21 0 0,1 0 16,-1 0-16,0 0 0,0 0 0,0 0 15,0 0-15,1 0 0,-1 0 16,0 0-16,-21-21 15,21 21-15,0 0 0,0 0 16,1 0-16,-1 0 16,0-21-16,0 21 15,0 0-15,0 0 0,1 0 16,-1 0-16,0-22 16,0 22-16,0 0 15,0 0 1,-21 22 62,0-1-62,0 0-1,0 0 1,0 0-16,0 0 15,0 1-15,0-1 16,0 0-16,0 0 0,0 0 16,0 0-16,0 1 0,0-1 15,0 21-15,0-21 0,0 0 16,22 22-16,-22-22 0,0 21 0,0 1 16,0-22-16,0 21 0,0 0 0,0 1 15,0-1-15,0-21 0,0 22 16,0-1-16,0 0 0,0 1 15,0-1-15,0-21 0,0 21 16,0 1-16,0-1 0,0 22 0,0-22 16,0 0-16,0 1 0,0 20 0,0-21 15,0 1-15,0 20 0,0-20 16,0-1-16,0 0 0,0 22 0,0-22 16,0 0-16,0 1 0,21-1 15,-21 22-15,21-22 0,-21 0 0,0 22 16,0-22-16,0 22 0,0-22 0,21 0 15,-21 22-15,0-22 0,21 0 16,-21 22-16,0-22 0,0 1 0,21-1 16,-21 0-16,22 1 15,-22 20-15,0-21 0,0 1 0,0 20 16,0-20-16,21-1 0,-21 0 0,0 22 16,0-22-16,0 0 0,0 1 15,0-1-15,0 0 0,0 1 0,0-1 16,0 0-16,0 1 0,0-1 0,0 0 15,0 1-15,0-1 0,0 0 16,0 1-16,0-22 0,0 21 0,0 1 16,0-1-16,0 0 0,0 1 0,0-22 15,0 21-15,0 0 0,0 1 16,-21-22-16,21 21 0,0 1 0,-22-1 16,22 0-16,0 1 0,0-1 15,0 0-15,0 1 0,0-1 16,0 0-16,-21 1 0,21-1 0,0 21 15,-21-20-15,21-1 0,0 0 16,0 1-16,0-1 0,0 0 0,-21 1 16,21 20-16,0-20 0,-21-1 0,21 21 15,0-20-15,0 20 0,0-20 16,0 20-16,-21-21 0,21 22 0,0-22 16,-22 22-16,22-22 0,0 0 0,0 22 15,0-22-15,0 22 0,-21-22 0,21 22 16,0-1-16,-21-21 0,21 22 15,-21-1-15,21-20 0,0 20 16,0-20-16,-21 20 0,21-21 0,0 22 16,-21-22-16,21 1 0,0 20 15,0-21-15,0 22 0,0-22 0,0 22 16,0-22-16,0 22 0,-22-22 0,22 0 16,0 22-16,0-22 0,0 0 15,0 1-15,0-1 0,0 0 0,0 1 16,0 20-16,0-20 0,0-1 0,0 0 15,0 1-15,0-1 0,0 0 0,0 1 16,0-1-16,0 0 16,0 1-16,0-1 0,0 0 0,0-21 0,0 22 15,0-1-15,0-21 0,0 22 16,0-22-16,0 21 0,0-21 16,0 22-16,0-22 0,0 21 0,0-21 15,0 22-15,0-22 0,0 21 0,0-21 16,0 22-16,0-22 0,0 21 0,0-21 15,0 0-15,0 22 0,0-22 16,0 0-16,0 21 0,0-20 0,0-1 16,0 0-16,0 0 0,0 0 0,0 0 15,0 1-15,0-1 16,0 0-16,0 0 0,0 0 0,0 0 0,0 1 16,0-1-16,0 0 0,0 0 15,0 0-15,0 0 0,0 1 16,0-1-16,0 0 15,0 0-15,-21 0 16,21 0 0,-21-21-1,0 0 1,0 0-16,0 0 16,-1 0-16,1 0 0,0 0 15,0 0-15,-21 0 16,20 0-16,1 0 0,-21 0 0,21 0 15,0 0-15,-22 0 0,22 0 0,-21 0 16,21 0-16,-22 0 0,22 0 16,-21 0-16,21 0 0,-22 0 0,22 0 15,-21 0-15,21 0 0,-22 0 0,1 0 16,0 0-16,-1 0 0,22 0 0,-42 0 16,20 0-16,1 0 0,-22 0 15,22 0-15,-21 0 0,-1 0 0,22 0 16,-22 0-16,1 0 0,-1 0 0,-20 0 15,20 0-15,1 0 0,-1 0 0,1 0 16,-1 0-16,-21 0 16,22 22-16,-1-22 0,-20 0 0,20 0 15,-20 0-15,-1 0 0,21 0 0,-20 0 16,-1 0-16,22 21 0,-22-21 16,0 0-16,22 0 0,-22 0 0,22 21 15,-22-21-15,0 0 0,22 0 0,-22 0 16,0 0-16,1 0 0,20 0 0,-20 0 15,20 21-15,-21-21 0,22 0 16,-1 0-16,-20 0 0,20 0 0,1 0 16,-22 0-16,22 0 0,-1 0 0,1 0 15,-22 0-15,21 0 0,1 21 16,-1-21-16,1 0 0,-1 0 16,1 0-16,-1 0 0,22 0 0,-21 0 15,-1 0-15,22 0 0,-22 0 0,22 0 16,-22 0-16,22 0 0,-21 0 15,20 0-15,1 0 0,-22 0 0,22 0 16,0 21-16,-1-21 0,-20 0 0,21 0 16,-1 0-16,22 0 0,-21 0 15,-1 0-15,1 0 0,21 0 0,-21 0 16,20 0-16,-20 0 0,21 0 0,-21 0 16,20 0-16,-20 0 0,21 0 15,-21 0-15,-1-21 0,22 21 0,-21 0 16,-1 0-16,1 0 0,21 0 15,-21 0-15,-1 0 0,1 0 16,0 0-16,-1-21 0,22 21 0,-21 0 16,-1 0-16,22 0 0,-21 0 0,21 0 15,-22 0-15,22 0 0,-21 0 16,21 0-16,-22 0 0,22 0 0,0 0 16,-21 0-16,21 0 0,-1 0 15,1 0-15,0 0 0,0 0 0,0 0 16,0 0-16,-1 0 0,1 0 15,0 0-15,0 0 16,0 0-16,0 0 0,-1 0 0,1 0 16,0 0-16,0 0 0,0 0 15,0 0-15,-1 0 0,1 0 16,0 0-16,0 0 0,0 0 0,0 0 16,-1 0-16,1 0 0,0 0 15,0 0-15,0 0 16,0 0-16,-1 0 15,1 0 1,0 0-16,0 0 16,0 0-1,0 0-15,-1 0 32,1 0-32,0 0 15,0 0 1,0 0-1,0 0 17,-1 0-1,22-21 0,-21 21-15,0 0-1,21-21-15,-21 21 16,0 0 0,21-21-16,-21 21 15,-1 0 1,22-22 0,0 1 15,-21 21 0,21-21-31,-21 21 16,21-21-1,-21 21-15,0 0 16,0 0 0</inkml:trace>
  <inkml:trace contextRef="#ctx0" brushRef="#br0" timeOffset="10188.83">2603 2371 0,'0'0'0,"0"-43"16,-21 43-1,21-21-15,-21 21 16,0 0-1,0 0 1,21 21 0,0 22-16,0-22 0,0 0 15,0 21-15,0 1 0,0-1 16,0 22-16,0-22 0,0 0 0,0 1 16,0 20-16,0-42 0,21 22 15,0-1-15,-21 0 0,0 1 0,21-22 16,-21 21-16,0 0 0,21-20 15,-21 20-15,0-21 0,22 0 16,-1 22-16,0-22 16,0 0-16,0-21 0,0 21 15,1-21-15,-1 0 0,0 0 16,0 0-16,0-21 0,0 0 16,-21 0-16,22-1 0,-1 1 15,0-21-15,0 21 0,0-22 0,0 1 16,1 0-16,-1-1 0,-21 1 15,21-21-15,-21 20 0,21-20 0,-21 20 16,21-20-16,-21 21 0,0-22 16,0 22-16,0-1 0,0 22 0,0 0 15,0 0-15,0 0 0,0 0 16,0-1 0,0 44 15,0-1-16,0 0-15,0 0 16,0 0-16,0 0 16,0 1-16</inkml:trace>
  <inkml:trace contextRef="#ctx0" brushRef="#br0" timeOffset="10790.88">3683 2667 0,'0'0'16,"21"0"-16,0-21 0,0 0 0,-21 0 0,22-1 16,-22 1-16,21 0 0,-21 0 15,0 0-15,0 0 0,-21-1 16,-1 22-16,1 0 15,0 0-15,0 0 0,-21 22 16,20-1-16,-20-21 0,21 21 0,-21 0 16,20 0-16,1 0 15,0 22-15,0-22 0,0 0 0,0 0 16,-1 0-16,22 1 0,0-1 16,0 0-16,0 0 0,0 0 0,0 0 15,22-21-15,-1 22 16,0-22-16,21 0 0,-21 21 0,22 0 15,-22-21-15,21 0 0,1 21 16,-22-21-16,21 21 0,0-21 0,-20 21 16,20-21-16,-21 0 0,0 22 15,0-22-15,1 21 0,-1 0 0,0-21 16,-21 21-16,0 0 16,0 0-16,0 1 0,-21-1 15,0 0-15,-1 0 0,1 0 16,-21 0-16,21 1 0,-22-1 15,22-21-15,-21 21 0,0-21 0,-1 0 16,1 21-16,0-21 0,-1 0 16,1 0-16,0 0 0,-1 0 0,1 0 15,21-21-15,-22 21 0,22-21 16,0 21-16,0 0 0,21-21 16,-21 21-16,21-22 15,0 1-15,21 0 31,0 0-31,0 21 16,22-21-16</inkml:trace>
  <inkml:trace contextRef="#ctx0" brushRef="#br0" timeOffset="10979.06">4445 2688 0,'0'0'0,"0"-21"16,0 0 0</inkml:trace>
  <inkml:trace contextRef="#ctx0" brushRef="#br0" timeOffset="11047.02">4403 2667 0,'0'0'0,"0"21"16,0 0-1,0 1-15,0-1 16</inkml:trace>
  <inkml:trace contextRef="#ctx0" brushRef="#br0" timeOffset="11263.9">4530 3281 0,'0'0'0,"0"21"16,-22-21-1,22-21 17,0 0-17,0 0 1,0-1-16</inkml:trace>
  <inkml:trace contextRef="#ctx0" brushRef="#br0" timeOffset="11794.59">5821 2498 0,'0'0'0,"0"-21"0,0-1 15,0 44 32,0 20-47,0-21 0,0 21 0,0 1 16,0-1-16,0 0 0,0 1 15,0 20-15,0-20 0,0-1 0,0 21 16,0-20-16,0-1 0,0 22 0,0-22 16,0 0-16,0 1 0,-21-1 15,21 0-15,0-21 0,-22 1 0,22-1 16,0 0-16,0 0 0,0-42 47,0 0-47,0 0 0,22-1 15,-22-20-15,21 21 0,-21-21 0,0-1 16,0 1-16</inkml:trace>
  <inkml:trace contextRef="#ctx0" brushRef="#br0" timeOffset="12730.55">5842 2519 0,'0'0'0,"0"-21"16,-21 21-1,42 0 17,0 0-32,0 0 0,0 0 0,22 0 15,-1 0-15,0 0 16,1 0-16,-1 0 0,0 0 0,22 0 16,-1 0-16,22 0 0,0 0 15,21 0-15,-22 0 0,22 0 0,0 0 16,0 0-16,0 0 0,-1-21 15,-20 21-15,21 0 0,0 0 0,0 0 16,-1-22-16,-20 22 0,21-21 16,-21 21-16,-1 0 0,1-21 0,0 21 15,-1 0-15,1-21 0,0 21 16,-1 0-16,-20-21 0,20 0 0,1 21 16,-21 0-16,20 0 0,-20-22 0,-22 22 15,22 0-15,-22 0 16,0 0-16,1-21 0,-1 21 0,0 0 15,-21 0-15,22 0 0,-22-21 16,0 21-16,21 0 0,-20 0 16,-1 0-16,0 0 0,0 0 15,-21 21 1,0 0-16,0 1 16,0-1-16,0 0 0,0 0 15,0 0-15,0 0 0,0 22 0,0-22 16,0 0-16,-21 21 15,21-20-15,0 20 0,0-21 0,0 21 0,0-20 16,0 20-16,0-21 16,0 0-16,0 22 0,0-22 0,0 21 15,0-21-15,0 0 0,0 1 0,0-1 16,-21 21-16,21-21 0,0 0 16,0 1-16,0-1 0,-21 0 0,-1 0 15,1 0-15,0 0 0,0 1 16,0-1-16,0 0 0,-1 0 0,1 0 15,0-21-15,0 21 0,-21 1 0,20-22 16,-20 21-16,0-21 16,-1 0-16,1 21 0,-21-21 0,-1 0 0,1 0 15,-1 0-15,-21 0 0,22 21 16,-22-21-16,-21 0 0,22 0 16,-1 0-16,-21 0 0,0 0 0,1 0 15,-1 0-15,21 0 0,-21 0 16,22 0-16,-1 0 0,0 0 0,1 0 15,-22 0-15,21 0 0,0 0 16,-20 0-16,-1 0 0,21 0 0,-21 0 16,0 0-16,22 0 0,-22 0 0,21 0 15,22 0-15,-22 0 0,22 0 16,-1 0-16,22 0 0,-1 0 16,1 0-16,0 0 0,21 0 15,-1 0-15,1 0 0,0 0 0,0 0 16,42 0 46,0 0-46,0 0 0</inkml:trace>
  <inkml:trace contextRef="#ctx0" brushRef="#br0" timeOffset="13426.78">2730 4551 0,'0'0'0,"-21"0"0,0 0 15,21 21-15,0 0 16,-21 22-16,21-22 15,0 21-15,-21 0 0,21 22 16,0-1-16,0 1 0,0-1 16,0 1-16,0-1 0,0-20 0,-21 20 15,21-20-15,0-1 0,0 0 16,0 1-16,-22-1 0,22-21 0,0 0 16,0 0-16,-21 1 0,21-1 15,0-42 16,0-1-31,0 1 16,0 0-16,0-21 16</inkml:trace>
  <inkml:trace contextRef="#ctx0" brushRef="#br0" timeOffset="13782.58">2392 4699 0,'0'-21'0,"0"42"0,0-63 0,0 21 16,0-1-16,21 1 16,0 21-16,0-21 0,0 0 15,1 21-15,20 0 0,0-21 16,-21 21-16,22 0 0,-1 0 0,0 0 16,1 0-16,-1 0 15,0 0-15,1 0 0,-1 21 0,-21 0 16,0 0-16,-21 22 0,0-22 15,0 21-15,0 0 0,0 1 0,-21-1 16,0 0-16,-21 1 0,-1-1 16,22 0-16,-21-20 0,0 20 0,-1-21 15,1 0-15,21 0 0,0-21 16,-1 22-16,1-22 0,0 0 16,21-22 15,21 1-31,0 0 15,1 0-15,-1 0 0,21 0 0</inkml:trace>
  <inkml:trace contextRef="#ctx0" brushRef="#br0" timeOffset="14398.28">3365 4657 0,'0'0'0,"0"21"16,-21 0-16,21 0 16,-21 0-16,21 22 0,0-22 0,0 21 15,0 1-15,0-1 0,0 0 16,0 1-16,-21-1 0,21 0 0,-21 1 16,21-1-16,0 0 0,-21-21 15,-1 1-15,22-1 0,-21 0 0,21 0 16,0 0-16,0 0 15,0-42 17,0 0-32,0 0 15,0 0-15,0-22 0,0 22 16,0 0-16,0-21 0,0 21 16,21-1-16,-21 1 0,22 0 15,-1 0-15,0 21 0,0 0 0,0 0 16,0 0-16,1 0 0,-1 0 15,0 21-15,0 0 0,0 0 0,0 1 16,1 20-16,-1-21 0,0 0 0,-21 0 16,21 1-16,0-1 0,0 0 15,1 0-15,-1 0 0,0-21 16,0 0-16,0 0 16,0 0-16,1 0 0,-1-21 15,0 21-15,-21-21 0,21 0 16,0 0-16,0-1 0,-21 1 15,0 0-15,0-21 0,0-1 16,0 1-16,0 0 0,0-1 0,0 1 16,0 0-16,0-1 0,0 22 15,-21-21-15,0 21 0,21 0 0,0-1 16,-21 22-16,21 22 31,0-1-15,0 0-1</inkml:trace>
  <inkml:trace contextRef="#ctx0" brushRef="#br0" timeOffset="14679.12">4127 4678 0,'0'0'0,"-21"21"0,21 0 0,0 0 0,0 22 16,-21-22-16,21 21 0,-21 1 15,21-1-15,0 0 0,0 1 0,-21-1 16,21 0-16,-21-21 0,21 22 0,-22-1 16,22-21-16,0 0 15,0 1-15,0-1 0,0 0 16,0-42 15,0 0-31,0-1 16</inkml:trace>
  <inkml:trace contextRef="#ctx0" brushRef="#br0" timeOffset="15031.01">3937 4657 0,'0'0'0,"21"-43"31,0 22-31,0 21 0,1 0 16,-1 0-16,0 0 0,21 0 0,1 0 15,-1 0-15,21 0 0,-20 21 16,20-21-16,-20 22 0,20-1 0,1 0 16,-22 21-16,0-21 0,1 22 15,-1-22-15,-21 21 0,0 1 0,-21-1 16,0 0-16,0 1 0,-42-1 15,21-21-15,-22 21 0,1 1 16,-21-22-16,20 21 0,-20-21 0,20 1 16,-20 20-16,21-42 0,-1 21 0,22 0 15,-21-21-15,21 0 0,-22 0 16,22 0-16,0 0 0,0 0 16,0 0-16,21-21 15,0 0-15,0 0 16,0 0-16,21-1 15,0 1-15,0-21 0</inkml:trace>
  <inkml:trace contextRef="#ctx0" brushRef="#br0" timeOffset="15430.86">5059 5271 0,'0'0'0,"0"21"16,-21-21-1,21-21 48</inkml:trace>
  <inkml:trace contextRef="#ctx0" brushRef="#br0" timeOffset="15739.25">5757 4657 0,'0'0'0,"-21"21"15,21 0 1,0 0-16,0 22 0,-21-22 16,21 21-16,-21 0 0,21 1 15,0-1-15,0 0 0,0 1 0,0-1 16,0 0-16,0-20 0,0 20 15,0 0-15,0-21 0,0 22 0,0-22 16,0 0-16,0 0 0,0 0 16,0 1-16,0-1 0,21-21 31,-21-21-15,21-1-16,-21 1 0,0 0 0</inkml:trace>
  <inkml:trace contextRef="#ctx0" brushRef="#br0" timeOffset="16515">5778 4593 0,'-21'-42'16,"0"42"-16,42 0 31,0 0-31,1 0 0,20 0 16,0 0-16,1 0 0,20 0 15,1 0-15,-1 0 0,1 0 0,20-21 16,22 21-16,-21 0 0,21 0 0,21 0 16,-22 0-16,22 0 0,0 0 15,0 0-15,0-21 0,0 21 16,0 0-16,0 0 0,0 0 16,0 0-16,-21 0 0,0 0 0,0 0 15,-21 0-15,20 0 0,-20 0 16,0 0-16,-1 0 0,-20 0 0,21 0 15,-22 0-15,1 0 0,-1 0 0,-21 0 16,22 0-16,-22 0 0,22-22 16,-22 22-16,0 0 0,-20 0 0,20 0 15,-21 0-15,0 0 0,0 0 16,1 0-16,-22 22 0,0-1 16,0 0-16,0 0 0,0 0 15,0 0-15,0 1 16,0 20-16,0-21 0,-22 21 0,22-20 15,0 20-15,0 0 0,0 1 16,0-22-16,0 21 0,0 0 0,0-20 16,0 20-16,0 0 0,0-21 0,0 22 15,0-22-15,0 0 0,0 21 16,0-20-16,0-1 0,0 0 0,0 0 16,0 0-16,0 0 15,-21-21-15,21 22 0,-21-1 16,0-21-16,0 21 0,0-21 0,-1 0 15,1 21-15,-21-21 16,21 0-16,-22 0 0,1 21 0,-21-21 16,-1 0-16,1 0 0,-22 21 0,0-21 15,1 0-15,-22 0 0,0 22 16,0-22-16,-21 0 0,-21 21 0,21-21 16,0 0-16,0 21 0,0 0 0,0-21 15,0 0-15,0 21 0,0-21 16,0 0-16,0 0 0,0 0 0,0 0 15,0 0-15,21 0 0,-21 21 16,42-21-16,-20 0 0,20 0 16,21 0-16,1 0 0,21 0 0,-1 0 15,1 0-15,21 0 0,0 0 16,21-21 0,0 0-1,21 0-15,-21 0 16,0 0-16</inkml:trace>
  <inkml:trace contextRef="#ctx0" brushRef="#br0" timeOffset="16890.93">4847 4699 0,'21'0'0,"-42"0"0,63 0 0,-20 0 32,-1 0-32,-21 21 62,0 0-62,0 1 0,0-1 16,0 0-16</inkml:trace>
  <inkml:trace contextRef="#ctx0" brushRef="#br0" timeOffset="18378.97">3514 6773 0,'0'43'0,"0"-22"16,0 21-16,0 1 0,0-1 15,0 21-15,-22 1 0,1 21 0,0-22 16,0 22-16,-21-1 0,20 1 15,-20 0-15,0-22 0,-1 1 0,1 20 16,0-20-16,-1-1 0,22 1 16,-21-22-16,0 22 0,20-22 0,1-21 15,-21 22-15,21-22 0,0 0 16,21 0-16,-22-21 0,1 0 16,0 0-16,21-21 15,0 0-15,0-22 0,0 1 0,0 21 16,0-43-16,0 22 0,0 0 15,0-1-15,0 1 0,0-21 16,0 20-16,0 1 0,21 0 0,0-1 16,-21 22-16,22 0 0,-1 0 15,-21 0-15,21 21 0,0 0 0,0 0 16,0 21-16,1 0 16,-1 21-16,-21-21 0,21 22 0,0-1 15,0 0-15,0 1 0,-21-1 16,22 0-16,-1 1 0,-21-1 0,21-21 15,0 22-15,0-22 0,0 0 16,1 0-16,-1 0 0,0-21 0,0 0 16,21 0-16,-20 0 15,-1 0-15,21 0 0,-21 0 0,0-21 16,22 0-16,-22 0 0,0 0 16,0-22-16,22 1 0,-22 21 0,0-22 15,0 1-15,-21 0 0,21 21 0,-21-22 16,21 1-16,-21 21 0,0 0 15,0-1-15,0 1 0,0 42 32,0 1-32,0-1 0,-21 0 15,21 0-15,-21 21 0,21-20 16,0 20-16,0 0 0,0-21 0,0 22 16,0-1-16,0-21 0,0 22 15,0-22-15,21 0 0,0 0 16,-21 0-16,22-21 0,-1 21 0,0-21 15,0 0-15,0 0 0,0 0 16,22 0-16,-22 0 0,0-21 0,0 0 16,0 0-16,1 0 0,-1 0 15,21-1-15,-21 1 0,-21-21 0,21 0 16,1 20-16,-22-20 0,0 21 16,0-21-16,0 20 0,0-20 0,0 0 15,0 21-15,-22-1 0,1 1 0,-21 0 16,21 0-16,0 0 0,-22 21 15,22 0-15,-21 0 0,21 0 16,-1 0-16,-20 21 0,21 0 16,0-21-16,0 21 0,21 0 0,0 1 15,0 20-15,-22-21 0,22 0 16,0 0-16,0 1 0,0 20 16,0-21-16,22 0 0,-1 0 0,0-21 0,-21 22 15,42-1-15,-21-21 0</inkml:trace>
  <inkml:trace contextRef="#ctx0" brushRef="#br0" timeOffset="19742.95">4826 7662 0,'0'0'0,"-21"0"0,0 0 0,-1 0 0,1 0 15,-21 0-15,0 22 0,20-1 0,-20-21 16,0 21-16,21 0 0,-22 0 16,22 0-16,0 22 0,0-22 0,0 0 15,-1 21-15,22-20 16,-21-1-16,21 21 0,0-21 0,0 0 16,0 1-16,0-1 0,21 0 15,1-21-15,-1 0 0,0 0 16,21 0-16,-21 0 0,22 0 0,-1-21 15,0 21-15,-20-21 0,20-1 16,0 1-16,1 0 0,-22 0 0,21 0 16,-21-22-16,0 22 0,1 0 15,-1 0-15,-21 0 0,0 0 16,21-1-16,-21 1 16,-21 42 15,21 1-31,-21-1 0,21 0 0,0 0 15,0 0-15,0 22 0,0-1 16,0 0-16,0 1 0,0 20 0,0-21 16,0 22-16,0-1 0,0-20 15,0 20-15,0 1 0,0-1 0,0 1 16,21-1-16,-21 1 0,0 20 0,21-20 16,-21-1-16,21 1 0,-21-1 15,0 1-15,0-1 0,0-20 0,0 20 16,0-20-16,0-1 0,-21 0 0,-21 1 15,20-22-15,1 21 0,0-21 16,-21 0-16,21 1 0,-22-1 16,1-21-16,0 0 0,-1 0 0,1 0 15,-22-21-15,22-1 0,-21 1 16,-1 0-16,22 0 0,-1-21 0,1 20 16,0-20-16,-1 0 0,22-1 0,0 1 15,0 0-15,0-1 0,21 1 16,0-21-16,0 20 0,0 1 0,0-22 15,0 22-15,21-21 0,0 20 16,0-20-16,0 20 0,22-20 0,-1-1 16,0 22-16,1-21 0,20-1 0,-20 1 15,20-1-15,1 1 0,-22 20 16,21-20-16,-20 20 0,20 1 16,-20 0-16,-22-1 0,21 22 0,0 0 15,-20 0-15,-1 0 0,0 21 16,-21-21-16,21 21 15,-21 21 1,0 0-16,0 0 0,0 21 16,0-20-16,0-1 0,0 21 0,0-21 15,0 22-15,0-22 0,21 0 16,-21 21-16,0-21 0,21 1 0,1-22 16,-22 21-16,21 0 0,0-21 15,0 0-15,0 0 0,0 0 16,1 0-16,20-21 0,-21 21 15,0-21-15,0-1 0,22 1 16,-22 0-16,0-21 0,0 21 0,22-22 16,-22 22-16,0-21 0,-21 21 15,21-22-15,-21 22 0,21 0 0,-21 0 16,0 0-16,21-1 0,-21 1 16,0 42-1,0 1 1,0-1-16,-21 0 0,21 0 0,0 0 15,-21 0-15,21 22 0,0-22 16,0 21-16,0-21 0,0 22 16,-21-22-16,21 0 0,-21 0 15,21 0-15,0 1 0,0-1 0,-21 0 16,-1-21 15,22-21-15,0 0-16,0-1 0,0-20 15,0 21-15,0-21 0,0-1 16,0 1-16,0 0 0,22 20 0,-1-20 16,21 0-16,-21-1 0,22 22 15,-22-21-15,21 21 0,0 0 0,1-1 16,-1 22-16,0 0 0,1 0 0,-22 0 16,21 0-16,-21 0 15,1 22-15,-1-1 0,-21 0 0,0 0 16,0 21-16,0-20 0,0-1 0,0 21 15,0-21-15,0 22 0,-21-22 16,-1 0-16,22 0 0,-21 0 0,21 0 16,-21 1-16,21-1 0,-21-21 31,0 0-31,0-21 16,21-1-16,-22 22 0,1-42 15</inkml:trace>
  <inkml:trace contextRef="#ctx0" brushRef="#br0" timeOffset="19929.84">5292 7535 0,'0'0'0,"-43"-21"16,22 0 0,0 21 30,0 0-30,0 0-16,-1 0 16</inkml:trace>
  <inkml:trace contextRef="#ctx0" brushRef="#br0" timeOffset="20450.9">2434 6858 0,'0'0'0,"-21"21"15,0 0-15,21 1 0,0-1 0,0 21 16,0 0-16,0 22 0,0-1 15,0 22-15,0 0 0,0-1 16,0 22-16,0-21 0,0 21 0,0 0 16,0-1-16,0 1 0,0 0 15,0-21-15,0-1 0,0 1 0,0 0 16,0-22-16,0 22 0,21-43 16,-21 22-16,0-22 0,0 22 0,0-43 15,0 21-15,0-21 0,21 22 16,-21-22-16,0 0 0,21-21 15,-21-21 1,0 0-16,21-1 0,-21 1 16,0-21-16,0 0 0,0-22 0,0 22 15,22-22-15</inkml:trace>
  <inkml:trace contextRef="#ctx0" brushRef="#br0" timeOffset="21347.04">2561 6858 0,'0'0'0,"0"-21"0,21 0 16,0 21-16,22-21 16,-22 21-16,21 0 0,22 0 0,-22 0 15,22-22-15,20 22 0,1 0 16,0 0-16,20-21 0,1 21 0,21 0 15,0 0-15,0-21 0,0 21 16,0 0-16,21 0 0,22 0 0,-22 0 16,21 0-16,-21 0 0,22 0 15,-22 0-15,21 0 0,-21 0 0,22 0 16,-22 0-16,-21 0 0,0 0 16,0 0-16,0 0 0,-21 0 0,0 0 15,-22 21-15,22-21 0,-21 0 16,-1 0-16,-20 0 0,21 0 15,-43 0-15,21 0 0,-20 0 0,-1 0 16,-21 0-16,22 0 0,-22 0 16,0 0-16,0 21 0,0 1 15,-21-1-15,0 0 16,0 0-16,0 0 16,0 0-16,0 1 0,0-1 15,0 21-15,0-21 0,0 0 0,0 22 16,0-1-16,0 22 0,0-22 0,0 0 15,0 22-15,-21-1 0,21-20 16,-21 20-16,21-21 0,0 22 0,0-22 16,0 1-16,0 20 0,0-21 15,0 1-15,0-1 0,0 0 16,0 1-16,-21 20 0,21-20 0,0-1 16,-21-21-16,21 21 0,0 1 15,0-22-15,-22 21 0,1-21 0,0 1 16,0 20-16,0-21 0,0 0 0,-1 0 15,1 1-15,0-1 0,-21-21 16,-1 21-16,1 0 0,0 0 0,-1-21 16,1 21-16,-21-21 0,20 22 0,-20-1 15,-1-21-15,1 21 0,-1-21 16,-20 21-16,-1-21 0,0 21 0,-21-21 16,1 21-16,-22-21 0,21 0 15,0 22-15,0-22 0,-21 0 16,21 0-16,0 0 0,1 0 0,-1 21 15,0-21-15,0 0 0,0 0 0,22 0 16,-22 0-16,21 0 0,0 0 16,-20 0-16,-1 0 0,21 0 0,-42 21 15,21-21-15,0 21 0,-21-21 16,22 21-16,-1-21 0,0 0 0,0 21 16,21-21-16,1 0 0,-1 22 15,22-22-15,-1 0 0,22 0 0,-1 0 16,1 0-16,21 0 0,0 0 15,0 0-15,42 0 47,0 0-47,0 0 0,0 0 16,22 0-16,-22 0 0</inkml:trace>
  <inkml:trace contextRef="#ctx0" brushRef="#br0" timeOffset="23850.65">7408 9123 0,'0'0'0,"-21"0"0,0 0 15,0 21-15,0-21 16,-1 0-16,1 0 16,0 0-16,21 21 15,-21-21 1,0 0 0,42 0 30,0 0-46,0 0 0,0 0 16,22 0-16,-1 0 0,0 0 0,1-21 16,20 21-16,1 0 0,20-21 0,1 21 15,0-21-15,-1 0 0,1 21 16,21-22-16,-21 22 0,-1-21 0,22 21 16,-21-21-16,21 21 0,-22 0 15,1-21-15,0 21 0,-1 0 16,1-21-16,-22 21 0,1 0 0,-1 0 15,-20 0-15,20-21 0,-20 21 0,-1 0 16,0 0-16,-21 0 0,1 0 16,20 0-16,-21 0 0,0-22 15,0 22 1,-42 0 312,0 0-328,0 0 16,0 22-16,0-22 15,-1 0-15,1 0 0,0 21 16,0-21-16,-21 0 0,-1 21 0,-20-21 16,20 21-16,-20-21 0,-1 21 15,-20-21-15,20 21 0,-20-21 0,20 0 16,1 22-16,-1-22 0,1 0 0,20 21 15,-20-21-15,20 0 0,1 0 16,0 0-16,-1 0 0,1 21 0,0-21 16,-1 0-16,22 0 0,-21 0 0,0 0 15,-1 0-15,1 0 0,0 0 16,20 0-16,1 21 0,-21-21 0,21 0 16,0 0-1,-1 0 1,22-21 62,22 0-62</inkml:trace>
  <inkml:trace contextRef="#ctx0" brushRef="#br0" timeOffset="24470.3">8043 8446 0,'21'42'15,"-21"-21"-15,22 0 0,-22 0 16,21 22-16,-21-22 0,0 0 16,0 21-16,0-20 0,21 20 0,-21-21 15,0 21-15,0-20 0,0-1 16,0 0-16,0 0 0,0 0 15,0-42 17,0 0-17,0 0-15,0 0 0,0-1 16,21-20-16,-21 21 0,0 0 0,0-22 16,0 1-16,0 21 0,21-21 0,-21-1 15,0 22-15,21 0 0,-21-21 16,0 20-16,0 1 15,0 42 1,-21 1 0,0-1-16,0 0 0,0 0 0,-22 0 15,22 0-15,-21 1 0,21 20 0,0-21 16,-1 0-16,-20 0 0,42 1 16,-21-1-16,21 0 0,0 0 0,21-21 31,0 0-31,0 0 15,1 0-15,-1 0 0,21 0 16,-21 0-16,0-21 0,22 21 0,-22 0 16,0-21-16,21 21 0,-20-21 15,-1 21-15,0-22 0,0 1 16,21 21-16,-42-21 0,43 21 0</inkml:trace>
  <inkml:trace contextRef="#ctx0" brushRef="#br0" timeOffset="25026.98">8763 8509 0,'0'0'0,"0"-21"15,-21 21 1,0 0-16,-22 0 0,22 0 16,0 0-16,-21 21 0,20-21 15,1 21-15,-21 0 0,21-21 0,0 22 16,21-1-16,-22 0 15,22 0-15,0 0 0,0 0 16,22-21 0,-1 0-1,0 0-15,0 0 0,0 0 0,0 0 16,1-21-16,-1 21 0,0 0 16,21 0-16,-42-21 0,21 21 0,1 0 15,-1 0-15,-21 21 31,0 0-31,0 1 0,0-1 16,0 0-16,0 21 0,0-21 0,0 22 16,0-1-16,21 0 0,-21-20 15,21 20-15,-21 0 0,0 1 0,0-1 16,21 0-16,-21-21 0,0 22 0,0-22 16,0 21-16,0-21 0,0 1 15,0-1-15,0 0 0,0 0 0,-21 0 16,0 0-16,0-21 0,0 22 0,-1-22 15,1 0-15,-21 0 0,21 0 16,-22 0-16,22 0 0,-21 0 0,21 0 16,0-22-16,-1 1 0,1 21 0,0-21 15,21-21-15,0 21 0,-21-1 16,21-20-16,0 0 0,0-1 16,0 1-16,0 0 0,0-1 0,21 1 15,0 0-15,0-1 0,22-20 0,-22 42 16,21-22-16,-21 1 0,22 0 15,-1 21-15</inkml:trace>
  <inkml:trace contextRef="#ctx0" brushRef="#br0" timeOffset="25278.84">9038 8340 0,'0'0'0,"0"-21"0,0 42 47,0 0-32,0 21-15,0-21 0,0 1 0,0 20 16,0 0-16,0-21 0,0 22 0,0-22 16,0 21-16,0-21 0,-21 22 15,21-22-15,0 0 0,0 0 0,0 0 16,0 1-16,0-1 16,21-21-1,-21-21 1,0-1-16,0 1 15</inkml:trace>
  <inkml:trace contextRef="#ctx0" brushRef="#br0" timeOffset="25483.72">8826 8573 0,'0'0'0,"22"0"31,-1-22-31,0 22 0,21 0 0,-21 0 0,22-21 15,-22 21-15,21 0 0,-21-21 16,22 21-16,-22 0 0,21-21 0,-21 21 16,22 0-16,-22 0 0,0 0 15,0-21-15,0 21 0,1 0 16</inkml:trace>
  <inkml:trace contextRef="#ctx0" brushRef="#br0" timeOffset="26477.08">5482 9525 0,'0'0'16,"-21"0"-16,0 0 0,0 0 0,-1 0 15,1 0-15,-21 0 0,21 0 16,-22 21-16,22 0 0,-21 1 0,0-1 16,20 0-16,-20 21 0,0-21 15,21 22-15,-22-1 0,22 0 16,0 1-16,0 20 0,0-20 0,21-1 15,0 0-15,0 1 0,0-1 16,0 0-16,0 1 0,21-1 0,0 0 16,0 1-16,0-1 0,0-21 0,22 0 15,-22 0-15,0 1 0,0-1 16,22 0-16,-22-21 0,21 0 0,0 0 16,1 0-16,-22 0 0,21 0 0,1-21 15,-1 0-15,0-1 0,22 1 16,-22-21-16,0 21 0,1-22 0,-1 22 15,0-21-15,1 0 0,-1 20 16,-21-20-16,0 0 0,1-1 16,-1 22-16,-21-21 0,0-22 0,0 22 15,0 0-15,-21-1 0,-1 1 16,-20 0-16,0-1 0,-1 1 0,1 0 16,-21 21-16,-1-1 0,22 1 0,-22 0 15,22 21-15,-22 0 0,22 0 16,0 0-16,21 21 0,-22 0 0,22 1 15,0-1-15,0 0 0,0 0 16,-1 0-16,1 22 0,21-22 16,0 0-16,0 21 0,-21-21 0,21 1 0,0-1 15,0 0-15,0 0 16,0 0-16,21-21 0</inkml:trace>
  <inkml:trace contextRef="#ctx0" brushRef="#br0" timeOffset="27178.68">5482 10562 0,'0'0'16,"-63"0"-1,41 0-15,1 0 0,21 21 31,0 1-31,0-1 0,0 0 0,0 0 16,0 21-16,0-20 0,0 20 0,0-21 16,0 21-16,0-20 0,0 20 0,21-21 15,-21 0-15,0 22 0,0-22 16,0 0-16,0 0 0,0 0 16,0 0-16,22-21 0,-22-21 46,0 0-46,0 0 0,0 0 16,0 0-16,0-1 16</inkml:trace>
  <inkml:trace contextRef="#ctx0" brushRef="#br0" timeOffset="27438.53">5461 10605 0,'21'0'0,"0"0"0,0 0 0,1 0 16,-1 0-16,0 0 0,0 0 0,0 0 15,0-22-15,1 22 0,20 0 16,-21 0-16,0 0 0,0 0 0,1 0 15,-1 0-15,0 0 0</inkml:trace>
  <inkml:trace contextRef="#ctx0" brushRef="#br0" timeOffset="27611.43">5546 10816 0,'0'21'15,"21"-21"1,0 0-16,0 0 16,0 0-16,0 0 0,1 0 15,-1 0-15,0 0 0,0-21 0,21 0 16,-20 21-16,20-21 16,0 0-16,1 0 0,-22-1 0</inkml:trace>
  <inkml:trace contextRef="#ctx0" brushRef="#br0" timeOffset="28167.11">7472 9716 0,'0'0'0,"0"-22"0,0 1 0,0 0 16,-21 21-16,-1 0 0,1 0 0,0 0 16,0 0-16,0 0 15,0 21-15,-1 0 0,1 1 0,0-1 16,0 21-16,0-21 0,0 22 0,-1-1 16,22-21-16,0 21 0,-21 1 15,21-1-15,-21 0 0,21 1 0,0-1 16,0-21-16,0 22 0,0-1 0,21-21 15,-21 21-15,21-20 0,1 20 16,-1-21-16,21 0 0,-21-21 0,0 21 16,22 1-16,-1-22 0,0 0 15,-20 0-15,20 0 0,0 0 16,1-22-16,20 1 0,-21 21 0,1-21 16,-1 0-16,0-21 0,1 20 0,-1 1 15,0-21-15,-20 21 0,-1-22 16,0 1-16,0 0 0,-21-1 0,0 1 15,0-21-15,0 20 0,-21 1 0,0 0 16,-22-22-16,1 22 0,0 21 16,-1-22-16,1 22 0,0-21 0,-1 42 15,1-21-15,0-1 0,-1 22 0,1 0 16,0 0-16,21 0 0,-1 22 16,-20-22-16,21 21 0,0 0 15,21 0-15,-21 21 0,21-20 0,0-1 16,-22 21-16,22-21 0,0 22 15,0-22-15,0 21 0,0-21 0,22 22 16,-1-22-16</inkml:trace>
  <inkml:trace contextRef="#ctx0" brushRef="#br0" timeOffset="28922.68">7387 10816 0,'0'0'15,"-21"0"-15,0 0 0,0 0 32,21 21-32,0 1 15,0-1-15,0 0 0,0 0 16,0 0-16,0 0 0,0 1 16,0-1-16,0 0 0,0 0 0,0 21 15,0-20-15,0-1 0,0 0 0,0 0 16,0 0-16,0-42 47,0 0-47,0 0 0,0 0 15,0-22-15,0 22 0,0 0 16,0-21-16,0 20 0,0-20 0,0 21 16,0-21-16,0 20 0,0 1 0,0 0 15,0 0-15,0 0 16,21 21-16,0 0 0,0 0 15,0 0-15,0 0 0,1 21 16,-1 0-16,0-21 0,0 21 0,0 0 16,0 1-16,1-22 0,-22 21 15,21 0-15,-21 0 0,21 0 0,-21 0 16,0 1-16,0-1 16,21-21-16,-21-21 46,21-1-46,-21 1 0,0 0 0,21 0 16,-21 0-16,0-22 16,22 22-16,-1 0 0,-21-21 0,21 21 15,0-1-15,0 1 0,0 21 16,1 0-16,-1 0 0,0 0 16,0 0-16,0 21 0,0 1 0,1-1 15,-22 0-15,21 21 0,-21-21 0,0 1 16,0-1-16,0 0 0,0 0 0,0 0 15,0 0-15,0 1 0,-21-1 16</inkml:trace>
  <inkml:trace contextRef="#ctx0" brushRef="#br0" timeOffset="33559.01">8572 2921 0,'0'0'0,"-21"0"47,42 0 0,-21-21-32,22 21-15,-1 0 16,-21-21-16,21 0 0,0 21 0,-21-22 16,21 22-16,0-21 0,1 0 15,-1 0-15,0 21 0,0-21 16,0 0-16,0-1 0,22 1 15,-22 21-15,0-21 0,21 0 0,-20 0 16,20 0-16,-21-1 0,21-20 16,1 21-16,-1 0 0,0 0 15,1-1-15,-1-20 0,0 21 0,1 0 16,20 0-16,-20-1 0,20 1 16,1 0-16,-22 0 0,43 0 0,-22 0 15,22 21-15,-22-22 0,22 1 16,21 21-16,-22-21 0,1 0 15,21 21-15,-21-21 0,42 0 0,-22 21 16,22-22-16,0 22 0,0 0 16,0 0-16,-21-21 0,21 21 0,0 0 15,0 0-15,0 0 0,-21 0 16,21 0-16,0 21 0,-21-21 0,0 22 16,0-22-16,-1 21 0,-20 0 15,21-21-15,0 21 0,0 0 0,-22 0 16,22 1-16,-21-1 0,-1-21 15,1 21-15,-21 0 0,20 21 0,-20-20 16,-1-1-16,1 0 0,-1 21 16,1-21-16,-1 1 0,-20 20 15,20-21-15,-21 0 0,1 0 0,-1 1 16,-21-1-16,22 0 0,-22 0 16,0 0-16,21-21 0,-21 21 0,1 1 15,-1-22 1,-42 0 15,-1 0-31,1-22 0,0 22 16,-21 0-16</inkml:trace>
  <inkml:trace contextRef="#ctx0" brushRef="#br0" timeOffset="34953.28">8594 4953 0,'0'64'16,"0"-43"-1,-22-21-15,22 21 0,-21-21 0,21 21 16,-21 0-16,0-21 16,21-21 30,0 0-30,21 21-16,0-21 0,0 0 16,-21-1-16,22 1 0,-1 0 0,0 0 15,21 0-15,-21-22 0,22 22 0,-22 0 16,21-21-16,1 21 0,-1-22 16,0 22-16,1-21 0,-1-1 0,21 22 15,-20-21-15,-1 0 16,0 20-16,22-20 0,-22 0 0,1 21 0,-1-22 15,21 1-15,-20 0 16,20 20-16,1-20 0,-1 0 0,1-1 16,-1 22-16,22-21 0,-22 0 15,1 20-15,-1-20 0,1 0 0,-1 21 16,1-1-16,-1-20 0,-20 21 0,20-21 16,1 20-16,-1 1 0,1 0 15,-22-21-15,22 21 0,-1-1 0,1 1 16,-22 21-16,21-21 0,-20 0 15,20 0-15,1 0 0,-22-1 0,22 22 16,-22-21-16,0 0 16,22 0-16,-22 21 0,0-21 0,22 0 15,-22 21-15,22-22 0,-1 22 16,1-21-16,-1 21 0,1-21 0,-1 21 16,1-21-16,-1 21 0,1-21 15,-1 21-15,1-21 0,-1 21 0,1-22 16,-22 22-16,22-21 0,-1 21 15,-21-21-15,22 21 0,-1 0 0,-20-21 16,20 21-16,1 0 0,-22-21 0,22 21 16,-22-21-16,21 21 0,-20 0 15,-1 0-15,0 0 0,1-22 0,-1 22 16,0 0-16,1 0 0,-1-21 16,-21 21-16,22 0 0,-22 0 15,21 0-15,-21-21 0,22 21 16,-22 0-16,0 0 0,21 0 0,-21 0 15,22-21-15,-22 21 0,21 0 0,1 0 16,-1 0-16,-21 0 0,21 0 16,1 0-16,-1-21 0,0 21 0,1 0 15,-22 0-15,21 0 0,-21 0 16,22-21-16,-22 21 0,0 0 0,0 0 16,0 0-16,1 0 0,-1 0 15,0 0-15,0 0 0,0-22 0,0 22 16,1 0-1,-1 0-15,0 0 16,0 0-16,0 0 31,-42 0 47,21-21-62,-21 21-16,0 0 0,0 0 16,-1 0-16,1-21 0,0 21 15,0-21-15</inkml:trace>
  <inkml:trace contextRef="#ctx0" brushRef="#br0" timeOffset="35563.93">14182 2223 0,'0'-22'0,"0"44"0,-22-44 0,1 1 0,21 0 31,-21 21-31,21 21 47,21 0-31,0 1-16,1-22 0,-1 21 0,0 0 15,0 0-15,21 0 0,1 0 16,-22 22-16,21-22 0,1 21 0,-1 1 16,0-1-16,-21-21 0,22 21 15,-1 1-15,0-22 0,-20 21 0,-1-21 16,21 1-16,-21-1 0,0 0 15,1 0-15,-1 0 0,0 0 16,0-21-16,0 0 0,0 22 0,1-22 16,-1 0-16,0 0 15,0 0-15,-21 21 0,-21-21 32,0 0-17,0 21-15,-1-21 0,-20 0 16,21 21-16,-21-21 0,20 21 0,-20 0 15,0 1-15,-1-22 0,1 21 16,0 21-16,-22-21 0,22 0 0,-22 22 16,22-22-16,0 21 0,-1-21 15,-20 22-15,21-1 0,20-21 16,-20 0-16,21 22 0,-21-22 0,20 0 16,1 0-16,21 0 0,-21 1 15,0-1-15,21 0 0,-21-21 0,21 21 16,0 0-1,-21-21-15,-1 0 16</inkml:trace>
  <inkml:trace contextRef="#ctx0" brushRef="#br0" timeOffset="66482.75">15896 2201 0,'0'0'0,"-21"0"31,0 0-31,0 0 0,-1 0 15,1 0-15,0 0 16,0 0-16,0 0 16,0 0-16,-1 0 0,1 0 15,0 0-15,0 0 16,0 0-16,0 0 0,21 22 16,-22-22-1,44 0 32,-1 0-47,21 0 0,-21 0 0,22 0 16,-1-22-16,0 22 0,1-21 15,20 21-15,1-21 0,-1 21 0,1 0 16,-1-21-16,1 21 0,20 0 16,-20-21-16,-22 21 0,22 0 0,-22 0 15,0 0-15,-21 0 0,22 0 0,-22 0 16,0 0-16,0 0 0,-21-21 15,-21 21 17,0 0-17,0 0 1,0 21-16,-1-21 0,1 0 0,0 0 16,-21 21-16,21-21 0</inkml:trace>
  <inkml:trace contextRef="#ctx0" brushRef="#br0" timeOffset="66826.58">16298 2180 0,'0'0'0,"-21"0"0,0 0 31,21 21 32,0 1-48,0-1-15,-21 0 0,21 0 0,0 21 16,-21 1-16,21-1 0,0 0 0,0 22 16,-22-22-16,22 22 0,0-22 15,-21 0-15,21 1 0,0-1 0,0 0 16,0 1-16,0-22 0,0 0 16,0 21-16,0-20 0,0-1 0,0 0 15,0 0 1,21-21-1,1 0-15,-1 0 16,-21-21-16,21 0 16,0 0-16,-21-1 0,21-20 0,0 21 15,1 0-15,-1-22 0</inkml:trace>
  <inkml:trace contextRef="#ctx0" brushRef="#br0" timeOffset="67247.34">16658 2477 0,'42'-22'15,"-42"44"17,0-1-32,0 0 15,0 0-15,0 0 0,0 0 16,0 1-16,0-1 0,0 21 0,0-21 16,-21 0-16,21 1 0,0-1 15,0 0-15,0 0 0,0 0 0,0 0 16,21 1-16,1-22 15,-1 0-15,0 0 0,0 0 16,0 0-16,0 0 0,1-22 0,-1 1 16,0 21-16,0-21 0,0 0 15,0 0-15,-21 0 0,22-1 0,-22 1 16,21 0-16,-21 0 0,0 0 16,0 0-16,0-1 0,0 1 15,0 0-15,0 0 31,0 42-15,0 0 0,0 0-16,0 22 0,0-22 0,0 21 15,0-21-15,0 22 0,0-1 0,0 0 16,0 1-16,-21-1 0,21 22 16,0-22-16,0 0 0,0 22 0,0-22 15</inkml:trace>
  <inkml:trace contextRef="#ctx0" brushRef="#br0" timeOffset="67454.58">16976 3598 0,'0'43'15,"0"-22"-15,0 85 16,0-64-16,0-21 16,0 0-16,0 1 0,-22-1 15,1 0-15,0 0 0,0-21 0,-21 21 16,20-21-16,-20 0 0,0 0 0,-1 0 16,1 0-16,0 0 0,-1-21 15,1 0-15,0 0 0,-1 21 0,1-21 16,21-1-16,-21 1 0,20 0 0,22 0 15,0 0-15,0 0 0,0-1 16,0 1-16,0 0 0,0 0 16,22 0-16,-1 0 0,0-22 0,21 22 15,-21 0-15,22-21 0</inkml:trace>
  <inkml:trace contextRef="#ctx0" brushRef="#br0" timeOffset="67830.37">17589 2392 0,'0'0'0,"-42"-42"32,21 42-17,21 21-15,0 21 16,0-21-16,0 22 0,0 20 0,0-21 15,0 22-15,0-1 0,0 1 16,0 21-16,0-22 0,0 1 0,0 20 16,0-20-16,0 20 0,0-20 15,0 21-15,0-22 0,0 1 0,-21-1 16,21 1-16,0-22 0,0 21 0,-21-20 16,21 20-16,0-20 0,0-1 15,0 0-15,-22-21 0,22 22 0,0-22 16,0 0-16,0 0 0,0-42 31,0 0-15,0-21-16,0 20 0,0 1 0,0-21 15,0 0-15,22-1 0</inkml:trace>
  <inkml:trace contextRef="#ctx0" brushRef="#br0" timeOffset="68183.16">17462 2900 0,'0'0'0,"0"-21"0,0-22 0,0 22 16,0-21-16,0 21 0,0-22 15,0 22-15,0 0 0,0-21 0,0 21 16,22-1-16,-22 1 0,21 0 16,0 0-16,21 0 0,-21 21 0,1-21 15,-1-1-15,0 22 0,21 0 16,-21 0-16,1 0 0,-1 22 0,0-1 15,0 0-15,0 0 0,0 0 16,1 22-16,-22-1 0,0-21 0,0 21 16,0 1-16,0-22 0,-22 21 0,1 1 15,0-22-15,-21 0 0,21 21 16,-22-21-16,1 1 0,21-1 0,-22-21 16,22 21-16,0-21 15,0 0-15,0 21 0,0-21 0,-1 0 16,22-21 15,22 21-31,-1-21 16,0 0-16</inkml:trace>
  <inkml:trace contextRef="#ctx0" brushRef="#br0" timeOffset="68472">18203 2582 0,'-21'-21'31,"0"42"-31,21 1 16,-21-1-16,21 0 0,0 21 16,0-21-16,0 1 0,0 20 0,-21-21 15,21 0-15,0 0 0,0 22 16,0-22-16,0 0 0,0 0 0,0 0 15,0 1-15,0-1 0,0 0 16,21-21 0,0 0-1,-21-21 1,21 0-16,0-1 0,-21 1 0</inkml:trace>
  <inkml:trace contextRef="#ctx0" brushRef="#br0" timeOffset="68838.78">18267 2265 0,'0'0'16,"0"-21"-16,-21 21 0,-1 0 15,1 0-15,21 21 0,0 0 16,0 0-16,0 0 16,0 1-16,0-1 0,0 0 15,21-21 1,1 0-16,-1 0 0,0 0 15,0 0-15,0 0 0,0 0 0,1-21 16,-1 21-16,0-21 0,-21-1 0,21 1 16,-21 0-16,0 0 0,0 0 15,0 0-15,0-1 0,0 1 0,-21 0 16,0 0-16,0 0 0,-1 21 16,1 0-16,0 0 0,-21 0 0,21 0 15,-1 0-15,-20 21 16,21 0-16,0 0 0,0 0 0,-1 1 15,22-1-15,0 21 0,0-21 0,0 0 16,0 22-16,0-22 0,0 0 16,22 0-16,-1 22 0,0-22 0,21-21 15,-21 21-15,1 0 0,20-21 16,-21 0-16</inkml:trace>
  <inkml:trace contextRef="#ctx0" brushRef="#br0" timeOffset="69298.53">18627 2519 0,'0'21'16,"0"0"-16,0 0 15,0 1-15,0-1 0,0 21 0,0-21 16,0 0-16,-22 22 0,22-22 0,0 0 16,-21 21-16,21-20 0,0-1 15,0 0-15,0 0 0,0 0 0,-21 0 16,21 1-16,-21-22 15,21-22 17,0 1-32,0 0 0,0 0 15,0-21-15,0 20 0,21-20 0,0 0 16,0-1-16,1 1 16,-1 0-16,0-1 0,21 22 0,-21-21 15,22 21-15,-22 0 0,21-1 16,-21 1-16,1 21 0,-1 0 0,0 0 15,0 0-15,0 21 0,0 1 16,-21-1-16,22 0 0,-22 0 0,0 21 16,0 1-16,0-22 0,0 21 0,0 1 15,0-1-15,0-21 0,0 21 16,-22-20-16,22-1 0,-21 21 0,21-21 16,0 0-16,0 1 15,0-1-15,-21-21 0,21 21 16,21-42-1,0 21 1,1-21-16,-1-1 0,21 1 0</inkml:trace>
  <inkml:trace contextRef="#ctx0" brushRef="#br0" timeOffset="70067.09">19791 2561 0,'0'0'16,"0"-21"-16,21 0 0,-21 0 0,0 0 0,0-1 15,0 1-15,0 0 0,0 0 16,-21 0-16,0 21 0,-1 0 16,1 0-16,0 0 0,0 0 15,-21 0-15,20 21 0,-20 0 0,0 21 16,-1-20-16,22 20 0,-21 0 0,21-21 16,-22 22-16,22-1 0,0-21 15,21 22-15,0-22 0,0 0 0,0 0 16,0 0-16,21 0 0,0 1 15,1-22-15,20 0 0,-21 0 0,21 0 16,1 0-16,-1 0 0,0 0 16,1-22-16,-1 22 0,-21-21 0,22 0 15,-1 0-15,-21-21 0,0 20 0,0-20 16,1 21-16,-22-21 16,21-1-16,-21 22 0,0-21 0,0 21 15,0-22-15,0 22 0,0 0 16,0 0-16,0 42 47,0 0-47,0 0 0,0 0 0,0 22 15,0-1-15,0 0 0,0 1 16,0-1-16,0 0 0,0 22 0,0-1 16,-21 1-16,21-22 0,0 43 0,0-22 15,-22 1-15,22-1 0,0 22 16,-21-21-16,21-1 0,0 22 15,0-22-15,0 1 0,0 20 0,0-20 16,21 21-16,1-1 0,-22 1 16,0-22-16,21 22 0,0 0 0,-21-1 15,21-20-15,-21-1 0,21 1 0,-21-1 16,21 1-16,-21-1 0,0-20 16,22 20-16,-1-20 0,-21-1 0,0-21 15,21 21-15,-21-20 0,0-1 0,0 0 16,-21-21-1,0-21-15,-1 0 0,1-1 16,0-20-16,-21 0 0,21-22 0,-22 1 16,22 20-16,-21-20 15,-1-1-15,22-20 0,-21 20 0,21-20 16,0 20-16,-1-21 0,1 1 0,0-1 16,21 22-16,0-22 0,0 21 15,0-20-15,0 20 0,0 1 0,0-22 16,0 22-16,0-1 0,0 1 15,0-1-15,21 22 0,0-22 0,-21 22 16,22 0-16,-1-1 0,-21 1 0,0 21 16,0-22-16,0 22 0</inkml:trace>
  <inkml:trace contextRef="#ctx0" brushRef="#br0" timeOffset="70666.86">16976 3217 0,'0'-42'32,"21"21"-32,0 21 15,-21 21 1,0 0-16,21-21 0,-21 43 16,0-22-16,0 21 15,0-21-15,0 22 0,0-1 0,0 0 16,-21 1-16,21-1 0,-21 0 0,0 1 15,21-22-15,0 21 0,-22 0 16,22-20-16</inkml:trace>
  <inkml:trace contextRef="#ctx0" brushRef="#br0" timeOffset="72198.6">6308 8170 0,'0'22'15,"-22"-22"64,22-22-48,0 1-16,22 0-15,-22 0 0,21 21 16,0-21-16,-21 0 0,21-1 16,0 1-16,0 0 0,1 0 0,-1 0 15,21 0-15,-21-1 0,0 1 0,1 0 16,20 0-16,-21 0 0,21 0 16,-20-1-16,20 1 0,0 0 0,1-21 15,-1 21-15,0-1 0,22-20 16,-1 21-16,1-21 0,-1 20 15,1-20-15,20 0 0,22-1 0,0 1 16,0 0-16,21-22 0,0 22 0,0 0 16,21-1-16,-21 1 0,0 0 15,21-1-15,0 1 0,22 0 0,-1-1 16,0 22-16,22-21 0,-1-1 0,1 22 16,-1-21-16,22 21 0,-21-22 15,20 22-15,1-21 0,0 21 0,-1 0 16,1-1-16,0 1 0,-1 0 15,1 21-15,0-21 0,-1 0 0,1 21 16,-22 0-16,22-21 0,0 21 16,-22 0-16,22 0 0,-22 0 0,1 0 15,-1 0-15,1 0 0,-22 21 16,1-21-16,-1 21 0,0 0 0,-21-21 16,-21 21-16,22 0 0,-44-21 15,22 22-15,-21-1 0,-21 0 0,21-21 16,-22 21-16,-20-21 0,-1 21 0,1-21 15,-22 21-15,1-21 0,-1 0 16,0 22-16,-21-22 0,1 0 0,-1 0 16,-21 21-16,21-21 15,-42 0 63,0 0-62,21 21-16,-22-21 16,1 0-16,0 0 0,-21 21 15,21-21-15</inkml:trace>
  <inkml:trace contextRef="#ctx0" brushRef="#br0" timeOffset="73647.72">9102 8975 0,'0'0'0,"21"0"15,-21 21-15,21-21 78,0-21-62,0 0-16,-21-1 0,21 1 0,1 0 16,-1 0-16,0 0 0,21-22 15,-21 22-15,1-21 0,20 0 0,-21-1 16,21 1-16,1 0 0,-1-1 0,22 1 16,-22 0-16,21-22 0,1 1 15,-1-1-15,22 1 0,0-1 0,-1 22 16,1-22-16,21 1 0,0-1 15,0 1-15,21-1 0,21 1 16,0-1-16,0 1 0,0-1 0,0 1 16,22-1-16,-1-20 0,0 20 0,-20 22 15,20-22-15,0 22 0,22-22 16,-22 22-16,22 21 0,-22-21 0,21 20 16,-20-20-16,20 21 0,-20 0 0,20 0 15,-21 21-15,-20-22 0,-1 22 16,0 0-16,0-21 0,0 21 0,-21 0 15,-21 0-15,0 0 0,0 0 16,-22 0-16,1 0 0,-21 0 16,20 0-16,-20 0 0,-22 0 0,22 0 15,-22 0-15,0 0 0,22 0 16,-22 0-16,0 0 0,1 0 0,-1 0 16,0 0-16,-20 0 0,20 0 0,-21-21 15,0 21-15,0 0 0,1 0 16,-1 0-16,-21-21 31,-21 21-15,-1 0-1,1 0-15,0 0 32,0 0-17,0 0 1</inkml:trace>
  <inkml:trace contextRef="#ctx0" brushRef="#br0" timeOffset="74370.83">15981 6138 0,'-21'0'31,"21"22"-15,0-1-1,21 0-15,0-21 0,0 21 16,0 0-16,22 0 0,-22 1 0,21-1 16,0 0-16,1 0 0,-1 0 15,0 0-15,22 22 0,-22-22 0,1 0 16,-1 0-16,0 0 0,-21 1 16,22-1-16,-1-21 0,-21 21 15,0 0-15,1-21 0,-1 0 0,0 21 16,0-21-16,-42 0 47,0 0-47,0 0 0,-1 0 15,1 21-15,0-21 0,-21 22 0,21-1 16,21 0-16,-43 0 0,1 21 16,0-20-16,-22 20 0,1 0 0,-1-21 15,1 22-15,20-1 0,-20 0 16,-1-20-16,22 20 0,0 0 15,-1 1-15,22-22 0,-21 21 0,21-21 16,-1 0-16,1 1 0,0-1 0,21 0 16,0 0-16,-21-21 15,21 21-15,-21-21 16,0 0 15,-1 0-31</inkml:trace>
  <inkml:trace contextRef="#ctx0" brushRef="#br0" timeOffset="81891.27">17801 6477 0,'0'-21'16,"0"0"0,0 0-1,0-1 1,0 1-16,21 21 16,-21-21-16,21 0 0,-21 0 15,22 0-15,-22-1 16,0 1-16,0 0 15,-22 21 17,1 0-32,0 21 0,0 0 15,21 1-15,-21-1 0,0 0 16,21 21-16,-22 1 0,22-1 0,-21 0 16,0 1-16,21-1 0,0 0 15,0 1-15,0-1 0,0-21 16,0 21-16,0-20 0,0 20 0,0-21 15,0 0-15,0 0 0,0 1 16,21-1-16,0 0 0,1 0 0,-1 0 16,0-21-16,0 21 0,0-21 0,0 0 15,1 0-15,-1 0 0,21 0 16,-21 0-16,0 0 0,22 0 0,-22 0 16,21-21-16,-21 0 0,22 0 0,-1 0 15,-21 0-15,22-22 0,-22 1 16,0 0-16,21-1 0,-21 1 0,1-22 15,-1 22-15,0-21 0,-21-1 0,0 1 16,0-1-16,0 22 16,0-22-16,0 22 0,0 0 0,0-1 15,0 1-15,0 0 0,0 20 16,0 1-16,0 0 0,0 0 0,0 0 16,-21 21-1,21 21-15,0 0 0,-21 0 16,21 0-16,0 22 0,-22-1 0,22-21 15,0 22-15,0 20 0,-21-21 16,0 22-16,21-1 0,-21-20 0,21 20 16,0 1-16,0-22 0,0 0 0,0 22 15,0-43-15,0 21 0,0 1 16,0-22-16,21 0 0,0 0 16,0 0-16,1 1 0,-1-22 0,0 0 15,0 0-15,0 0 0,22 0 16,-22 0-16,0 0 0,0 0 0,21-22 15,-20 1-15,-1 0 0,0 0 16,0 0-16,0 0 0,0-22 0,1 22 16,-22-21-16,0-1 0,0 22 0,21-21 15,-21 21-15,0 0 0,0-1 16,21 1-16,-21 42 31,0 1-31,0-1 0,0 0 0,-21 0 16,21 21-16,0-20 0,0 20 15,0-21-15,0 21 0,0-20 0,0-1 16,0 0-16,0 0 0,0 0 16,0 0-16,0 1 0,0-1 0,0 0 15,0 0 1,21-42 0,-21 0-16,0 0 15,0-1-15,0 1 0,0 0 16,0-21-16,0-1 0</inkml:trace>
  <inkml:trace contextRef="#ctx0" brushRef="#br0" timeOffset="82219.08">18838 6244 0,'0'21'31,"0"1"-31,0-1 16,21-21-1,1 0-15,-1 0 0,0 0 16,0 0-16,0 0 16,0-21-1,-21-1-15,0 1 16,0 0-16,0 0 16,-21 21-16,0-21 15,0 21-15,0 0 0,0 0 16,21 21-1,-22-21-15,22 21 0,-21-21 0,21 21 16,0 0-16,0 1 0,0-1 16,0 0-16,0 0 15,0 0-15,21-21 0,1 0 16,-1 21-16</inkml:trace>
  <inkml:trace contextRef="#ctx0" brushRef="#br0" timeOffset="83323.33">19283 6392 0,'0'0'0,"0"-21"0,0 0 15,0 0-15,0 0 16,-21 21 0,-1 0-1,1 0-15,0 21 16,21 0-16,0 21 0,-21-20 15,0-1-15,21 21 0,-21-21 0,21 22 16,0-22-16,0 21 0,0-21 0,0 22 16,0-22-16,0 0 0,0 0 15,0 0-15,0 0 0,21 1 16,0-1-16,21-21 0,-21 21 0,1-21 16,-1 0-16,21 0 0,0 0 15,-20 0-15,20 0 0,0 0 0,1 0 16,-1-21-16,21 0 0,-20-1 0,-1 1 15,0-21-15,-20 0 0,20-1 16,0 1-16,-21-22 0,22 1 0,-22-1 16,-21 1-16,21-1 0,-21 1 15,0-1-15,21 1 0,-21-1 0,0 1 16,0 21-16,0-22 0,0 22 16,0-22-16,0 43 0,0-21 0,0 21 15,0-1-15,21 44 31,-21 20-31,0-21 0,0 21 16,0 1-16,0-1 0,0 0 16,0 1-16,0-1 0,0 22 0,0-22 15,0 0-15,0 22 0,-21-22 0,21 22 16,-21-22-16,21 21 0,0-20 16,0 20-16,-21-20 0,21-1 15,-21-21-15,21 21 0,0-20 0,0 20 16,0-21-16,0 0 0,0 0 15,0 1-15,0-44 32,0 1-32,0 0 15,0-21-15,0 21 0,0-22 16,0 22-16,21-21 0,-21 21 16,21-22-16,0 1 0,0 0 0,22 20 15,-22 1-15,0-21 0,21 21 16,1 0-16,-22-1 0,21 1 0,43 0 15,-64 21-15,21 0 0,-20 0 16,20-21-16,-21 21 16,0 0-16,0 0 0,1 0 0,-22 21 15,0 0-15,-22 0 16,1 1-16,-21-1 0,21 0 16,-22 0-16,1 0 0,0 0 0,-1 1 15,1-1-15,0 0 0,-1 0 16,22-21-16,0 21 0,0-21 0,0 0 15,0 0-15,-1 0 0,22-21 32,0 42 15,22 0-47,-1 1 0,-21-1 0,0 21 15,21-21-15,0 22 0,-21-22 16,21 21-16,-21-21 0,21 22 0,1-22 15,-22 0-15,21 21 0,0-21 0,21-21 16,-21 22-16,1-1 0,20-21 16,0 0-16,-21 0 0,22 0 0,-1 0 15,0 0-15,1 0 0,-1 0 0,0 0 16,1 0-16,-1-21 0,-21-1 16,0 1-16,22 21 0,-22-21 15,0 0-15,-21 0 0,21 0 0,-21-1 0,21 1 16,-21 0-16,22 0 15,-22 0-15,0 0 0,0-1 32,-22 22-17</inkml:trace>
  <inkml:trace contextRef="#ctx0" brushRef="#br0" timeOffset="84397.31">5757 10414 0,'0'0'15,"0"-21"-15,21 21 0,1-21 0,-1 0 0,0 21 16,0 0-16,-21-22 0,21 22 16,0 0-16,1 0 15,-1 0-15,0 22 0,-21-1 16,0 0-16,21 21 16,0-21-16,-21 22 0,21-1 0,1 0 15,-22 22-15,21-22 0,0 22 0,0-22 16,21 22-16,-20-1 0,20 1 15,0-1-15,1 1 0,-1-1 0,0 1 16,22 20-16,-1-20 0,1-1 0,20-20 16,1 20-16,0-21 0,-1 22 0,22-22 15,-21 1-15,21-22 0,21 21 16,0-21-16,0 22 0,0-22 16,21 0-16,-21 0 0,21 0 0,0 0 0,22-21 15,-22 22-15,0-22 0,21 0 0,1 0 16,-22 0-16,21 0 15,0 0-15,1-22 0,-22 1 0,21 21 16,1-21-16,-22-21 0,21 21 0,0-1 16,-20-20-16,20 21 0,-21-21 0,0-1 15,0 22-15,-21-21 0,22 21 16,-22-22-16,0 22 0,-22-21 0,1 21 16,-21-1-16,0-20 0,-22 21 0,1 0 15,-22 21-15,-21-21 0,0-1 0,-21 1 16,0 0-16,0 0 0</inkml:trace>
  <inkml:trace contextRef="#ctx0" brushRef="#br0" timeOffset="84642.69">8255 10605 0,'0'0'0,"-21"-22"15,21 1-15,0 0 0,-21 0 16,21 0-16,-22 21 0,22-21 0</inkml:trace>
  <inkml:trace contextRef="#ctx0" brushRef="#br0" timeOffset="85058.97">8022 10329 0,'0'0'0,"-21"22"0,21-1 16,-21-21-16,21 21 0,0 0 15,0 0-15,0 0 0,0 1 16,0-1-16,21 21 0,0-21 0,0 22 16,0-22-16,22 21 0,-22 0 0,21 1 15,1-1-15,-1 0 0,21 1 16,-20-1-16,20 0 0,1 1 0,20 20 16,-20-20-16,21-1 0,-1 0 0,22 1 15,-21-1-15,21 0 0,-1 1 16,-20-22-16,42 0 0,-21 21 0,21-21 15,0-21-15,-21 22 0,21-1 0,0-21 16,-21 0-16,21 0 0,-22 0 0,22 0 16,0 0-16,-21-21 0,0 21 15,21-22-15,-21 1 0,-21 0 16,20 0-16,-20 21 0,21-21 0,-21 0 16,-1-1-16,1 1 0,0 0 0,-22 0 15,22 0-15,-22 21 0,-20-21 16,-1 21-16,0-22 0,1 22 0,-22 0 15,0 0-15,-21-21 0,0 0 16,-21 21-16,-22-21 0,22 21 16,-42 0-16</inkml:trace>
  <inkml:trace contextRef="#ctx0" brushRef="#br0" timeOffset="91331.75">12065 10964 0,'-21'0'0,"21"22"32,21-1-17,0-21 1,0 0-16,22 21 0,-22-21 0,0 0 15,21 0-15,1 0 0,-22 0 0,21 0 16,0 0-16,1 0 0,-1 0 16,0 0-16,1 0 0,-1 0 0,0 0 15,1-21-15,-1 21 0,-21 0 16,22 0-16,-22-21 0,0 21 0,0 0 16,-21-22-16,-21 22 31,0 0-31,0 0 15,-1 0-15,1 22 0,21-1 0,-21-21 16,0 42-16,0-21 0,21 22 16,-21-22-16,-1 21 0,22 22 0,-21-22 15,21 0-15,-21 22 0,0-22 0,0 0 16,21 22-16,-21-22 0,21 1 16,-22-1-16,22-21 0,0 21 0,-21 1 15,21-22-15,0 0 0,-21 0 16,21 22-16,0-22 0,0 0 15,0 0-15,0-42 32,0 0-32,21 0 0,0-22 15,1 1-15,-1 0 0</inkml:trace>
  <inkml:trace contextRef="#ctx0" brushRef="#br0" timeOffset="91942.82">14372 10605 0,'0'0'0,"21"-22"0,64-62 31,-64 63-31,-21-1 0,21 1 15,0 0-15,-21 0 0,0 0 16,22 0-16,-22-1 0,0 1 16,-22 21-16,1 0 15,0 0-15,0 0 0,-21 0 16,-1 0-16,1 21 0,0 1 16,-1-1-16,1 0 0,0 21 0,-1-21 15,1 22-15,0-22 0,20 0 16,1 21-16,-21-20 0,21-1 0,0 0 15,21 0-15,0 0 0,0 0 0,0 1 16,0-1-16,0 0 16,0 0-16,21-21 0,0 21 15,21 0-15,-21-21 0,22 22 0,-22-1 16,21 0-16,1-21 0,-22 21 16,21 0-16,-21 0 0,22 1 0,-22-1 15,0 0-15,0 0 0,-21 0 0,0 0 16,0 1-16,0 20 15,0-21-15,-21 0 0,-21 0 0,20 1 16,1-1-16,-21 0 0,0-21 0,20 0 16,1 21-16,-21-21 0,21 0 15,0 0-15,-1 0 0,1-21 0,0 21 16,0-21-16,0 0 0,0-1 0,-1 1 16,1 0-16,21 0 0,0 0 15,-21 21-15,21-21 0,0-1 0,0 1 16,0 0-16,0 0 15,21 21-15,0-21 16,1 0-16,20 21 0,-21-22 16,21 22-16,-20-21 0,20 21 0,-21 0 15</inkml:trace>
  <inkml:trace contextRef="#ctx0" brushRef="#br0" timeOffset="92318.61">14732 10922 0,'42'0'16,"-21"0"-16,1 0 15,-1-21 1,0 0-16,0 0 16,0-1-16,-21 1 15,0 0-15,0 0 0,0 0 16,0 0-16,0-1 0,-21 1 15,0 21-15,0 0 0,0 0 16,-1 0-16,1 0 0,0 0 16,21 21-16,-21 1 0,0-1 0,0 0 15,-1 0-15,22 21 0,0-20 0,-21-1 16,21 21-16,-21-21 0,21 22 16,0-22-16,0 0 0,0 0 0,0 0 15,0 0-15,0 1 0,0-1 16,0 0-16,21 0 15,0-21-15,1 0 0,-1 0 16,0 0-16,0-21 0,0 21 16,0-21-16,1 0 0,-1-1 15</inkml:trace>
  <inkml:trace contextRef="#ctx0" brushRef="#br0" timeOffset="92623.43">15388 10012 0,'0'0'0,"0"-21"0,0-22 0,0 22 16,0 0-16,-21 21 31,21 21-31,-21 22 0,21-22 16,0 21-16,0 0 0,-21 22 0,21-22 15,-22 22-15,22-1 0,-21 1 0,21-1 16,-21 1-16,21-22 0,-21 22 15,0-1-15,21-21 0,0 1 0,0-1 16,-21 0-16,21-20 0,0 20 16,-22-21-16,22 0 0,0 0 0,0 1 15,22-22 17,-1 0-32,-21-22 0,21 1 15,0 0-15,0 0 0</inkml:trace>
  <inkml:trace contextRef="#ctx0" brushRef="#br0" timeOffset="92994.87">15515 10732 0,'0'0'0,"0"21"16,21-21 15,0 0-31,1 0 15,-22-21-15,21-1 16,0 22-16,-21-21 0,21 0 0,0 0 16,-21 0-16,0 0 15,0-1 1,-21 22 0,0 0-16,0 0 0,0 22 15,-1-1-15,1 0 0,0 0 0,21 0 16,-21 0-16,21 1 0,-21-1 15,21 21-15,0-21 0,0 0 0,0 1 16,0-1-16,0 0 0,0 0 16,0 0-16,0 0 0,0 1 15,21-22-15,0 0 0,0 0 16,0 0-16,1 0 0,-1 0 16,0 0-16,0 0 0,0-22 15,22 22-15</inkml:trace>
  <inkml:trace contextRef="#ctx0" brushRef="#br0" timeOffset="94878.77">16171 10583 0,'0'-21'0,"0"42"0,0-63 16,0 21-16,0 0 0,0 0 16,-21 21-16,0 0 0,0 0 15,0 0-15,-1 0 0,1 0 16,0 21-16,0 0 0,0 0 15,0 0-15,-1 22 0,22-22 0,-21 0 16,21 21-16,-21-21 0,21 22 0,0-22 16,0 0-16,0 0 0,0 22 15,0-22-15,0 0 0,0 0 16,21 0-16,0-21 0,1 21 0,-1-21 16,0 0-16,0 0 0,0 0 15,22 0-15,-22 0 0,0 0 0,0 0 16,21 0-16,-20 0 0,-1-21 15,21 21-15,-21-21 0,0 0 16,106-85 0,-105 64-16,-1-1 0,21 1 0,-21-21 15,0 20-15,1-20 0,-1 20 16,0-20-16,0 21 0,0-22 0,0 22 16,-21-22-16,0 22 0,0 0 0,0-1 15,0 1-15,0 0 0,0 20 16,0-20-16,0 21 0,0 0 0,0 0 15,0-1 1,0 44 0,0-1-16,0 0 0,0 21 15,0 1-15,0-22 0,0 21 16,-21 0-16,21 1 0,0 20 0,0-20 16,0 20-16,0-21 0,0 22 0,-21-22 15,21 22-15,0-22 0,0 0 16,0 1-16,0-1 0,0-21 0,0 22 15,0-22-15,21 0 0,-21 0 0,21 0 16,-21 0-16,22-21 0,-1 0 16,0 0-16,0 0 0,0 0 15,0 0-15,1 0 0,-1-21 0,0 21 16,0-21-16,0 0 16,0 0-16,1 0 0,-1-1 0,0-20 15,-21 21-15,21-21 0,0 20 0,0-20 16,-21 21-16,0 0 0,22 0 15,-22-1-15,0 1 0,21 21 0,-21 21 32,0 1-32,0-1 15,0 0-15,0 21 0,0-21 0,0 1 16,0-1-16,0 0 0,0 21 16,0-21-16,21 1 0,0-1 15,0-21-15,0 21 0,1-21 0,-1 0 16,0 0-16,0 0 15,0 0-15,0 0 0,1 0 0,20 0 16,-21 0-16,0-21 0,0 0 0,-21-1 16,22 1-16,-1 0 0,-21 0 15,21 0-15,-21-22 0,0 22 0,0 0 16,0-21-16,0 21 0,0-1 0,0 1 16,0 0-16,0 42 31,0 0-31,0 1 15,-21-1-15,21 0 0,-21 0 0,21 21 16,-22-20-16,22-1 0,0 0 0,0 0 16,0 0-16,0 0 15,0 1-15,-21-22 0,21 21 0,0 0 16,0-42 15,0 0-15,0-1-16,0 1 0,0 0 15,21 0-15,-21 0 0,0 0 16,22-22-16,-1 1 0,0 21 0,0-22 16,0 22-16,0-21 0,1 21 0,-1 0 15,0-1-15,0 1 0,0 21 16,0 0-16,-21 21 16,22 1-16,-22-1 15,0 0-15,0 0 0,0 21 16,0-20-16,0-1 0,0 21 0,0-21 15,21 0-15,-21 1 0,0-1 0,0 0 16,21 0-16,-21 0 0,21 0 16,-21 1-16,21-22 0,0 0 15,-21 21-15,22-21 0,-1 0 0,0 0 16,0 0-16,0 0 16,0 0-16,1-21 0,-1 21 0,21-22 15,-21 1-15,0 21 0,1-21 16,-1 0-16,0 0 0,21 0 15,-21-22-15,1 22 0,-1 0 0,0-21 16,0 20-16,0-20 0,0 21 0,-21 0 16,0 0-16,0-1 0,0 1 15,0 0-15,-21 21 0,0 0 0,0 0 16,0 0-16,0 0 0,-1 0 0,1 0 16,-21 21-16,21 0 0,0 1 15,-1-1-15,1 0 0,0 0 0,0 0 16,21 22-16,0-22 0,0 0 0,0 0 15,0 0-15,0 0 16,0 1-16,21-22 0,0 21 16,0-21-16,1 0 0,20 0 15,-21 0-15,0 0 0,0 0 16,1 0-16,-1 0 0,0-21 0,0 21 16,0-22-16,-21 1 0,21 21 0,1-21 15,-22 0-15,0 0 16,21 21-16,-21-21 0,-21 21 31,21 21-15,0 0-16,-22-21 0,1 21 0,21 0 15,-21 22-15,21-22 0,-21 0 16,21 21-16,0-21 0,0 22 0,0-22 16,0 21-16,0-21 0,0 22 15,0-1-15,0 0 0,0 1 0,0-1 16,0 0-16,0 1 0,0 20 15,0-20-15,0 20 0,0 1 0,0-22 16,0 21-16,0 1 0,0-22 0,0 22 16,0-22-16,0 22 0,0-22 15,0 21-15,0 1 0,0-22 0,0 22 16,0-22-16,0 22 0,0-22 0,0 0 16,0 1-16,0-1 0,0 0 0,-21-21 15,0 22-15,-1-22 16,22 0-16,-21 0 0,0 0 0,0-21 0,21 22 15,-21-22-15,0 0 0,-1 0 16,1 0-16,0 0 0,0-22 16,0 1-16,0 21 0,21-21 15,0 0-15,-22-21 0,22 20 0,-21-20 16,21 21-16,0-21 0,0-1 0,0 22 16,0-42-16,0 20 0,0 1 15,0-22-15,0 22 0,0-21 0</inkml:trace>
  <inkml:trace contextRef="#ctx0" brushRef="#br0" timeOffset="95167">17716 9716 0,'0'0'0,"-21"0"16,0 0-16,0 0 15,0 0 1,0 0-1,21 21-15,0 0 16</inkml:trace>
  <inkml:trace contextRef="#ctx0" brushRef="#br0" timeOffset="95626.91">16129 10351 0,'0'0'0,"21"21"0,0-21 15,0 0-15,22 0 0,-22 0 0,21 0 16,1 0-16,-22 0 0,21 0 16,0 0-16,-20-21 0,20 21 15,-21 0-15,21 0 0,-20 0 0,20-22 16,-21 22-16,0 0 0,0 0 16,1 0-16,-1 0 15,0 0 1,-42 0 93</inkml:trace>
  <inkml:trace contextRef="#ctx0" brushRef="#br0" timeOffset="100146.56">15536 4001 0,'-21'0'15,"-21"0"1,21 0-16,-1 0 0,1 0 16,0 21-16,0-21 15,0 0-15,0 0 16,-1 0 0,1 0-1,42 0 141,1 21-140,-1-21-16,0 0 16,0 0-16,0 0 15,0 0-15,1 0 0,-1 21 16,0-21-16,0 0 0,0 0 16,0 0-16,1 0 0,-1 0 15,21 0-15,-21 0 0,0 0 0,1 0 16,-1 0-16,21 0 0,-21 0 15,0 0-15,22 0 0,-22 0 0,0 0 16,21 0-16,-20 0 0,20 0 0,-21 0 16,0 0-16,22 0 15,-22 0-15,21 0 0,-21 0 0,22 0 16,-1 0-16,-21 0 0,21 0 16,1 0-16,-1 0 0,0 0 0,1 0 15,-1 0-15,0 0 0,1 0 16,-1 0-16,0 0 0,1 0 0,-1 0 15,-21 0-15,22 0 0,-1 0 0,0 0 16,1 0-16,-22 0 0,21 0 16,0 0-16,1 0 0,20 0 0,-20 0 15,20 0-15,-21 0 16,22 0-16,-1 0 0,-20 0 0,20 0 0,1 0 16,-22 0-16,22 0 15,-22 0-15,0 0 0,22 0 0,-22 0 16,0-21-16,1 21 0,-1 0 0,0 0 15,1 0-15,-1 0 0,0 0 16,22 0-16,-22 0 0,1 0 0,-1 0 16,21 0-16,-20 0 0,20 0 15,-20 0-15,20 0 0,-21 0 0,1 0 16,20 0-16,-20 0 0,-1 0 16,21 0-16,-20 0 0,-1 0 0,22 0 15,-22 0-15,0 0 16,22 0-16,-22 0 0,22 0 0,-22 0 15,21 0-15,1 0 0,-22 0 0,22 0 16,-22 0-16,0 0 0,22 0 16,-22 0-16,1 0 0,-1 0 0,-21 0 15,21 0-15,1 0 0,-22 0 16,21 0-16,-21 0 0,22 0 0,-22 0 16,21 0-16,-21 0 0,1 0 15,20 0-15,-21 0 0,0-21 0,0 21 16,1 0-16,-1 0 0,0 0 15,0 0-15,0 0 0,0 0 0,1 0 16,-1 0-16,0 0 16,0 0-1,-42 0 157,0 0-172,0 0 16,-1 0-16,1 0 0,0 0 0,-21 0 15</inkml:trace>
  <inkml:trace contextRef="#ctx0" brushRef="#br0" timeOffset="101186.66">18119 7472 0,'0'0'0,"-43"21"0,1-21 0,0 0 15,-1 0-15,1 0 0,21 0 16,-22 0-16,1 0 0,0 0 0,21 0 15,-22 0-15,22 0 0,0 0 16,0 0-16,0 0 0,-1 0 0,1 0 16,0 0-1,42 0 17,0 0-32,22 0 0,-22 0 15,21 0-15,1 0 0,-1 0 16,21 0-16,1 0 0,-1 21 0,1-21 15,21 0-15,-1 21 0,1-21 16,21 0-16,-22 22 0,22-22 16,-21 21-16,21-21 0,-22 21 0,22-21 15,0 21-15,0-21 0,21 0 0,-21 21 16,0-21-16,21 0 0,-22 21 16,-20-21-16,21 0 0,-21 22 0,20-22 15,-20 21-15,0-21 0,-1 0 0,-20 0 16,21 0-16,-22 0 0,1 0 15,-1 0-15,1 0 0,-22 0 0,0 0 16,1 0-16,-1 0 0,0 0 0,1 0 16,-22 0-16,0 0 0,21 0 15,-21 0-15,1-21 16,-1 21-16,-42 21 94,-1-21-94,1 21 0</inkml:trace>
  <inkml:trace contextRef="#ctx0" brushRef="#br0" timeOffset="102067.07">14795 11875 0,'0'0'0,"-42"-22"0,-106-41 32,106 63-32,20 0 0,-20-21 0,21 21 15,0 0-15,-22 0 0,22 0 0,0 0 16,0 0-16,0 0 0,0 0 16,-1 0-16,1 0 0,42 0 31,1 0-16,-1 0-15,21 0 0,0 0 0,1 0 16,20 21-16,-20-21 0,41 0 0,-20 21 16,20-21-16,22 21 0,-21-21 15,21 21-15,0-21 0,-1 0 0,22 22 16,-21-22-16,21 0 0,-21 0 0,42 0 16,-21 0-16,21 0 0,1 0 15,-1 0-15,0 0 0,0 0 0,0 0 16,0 0-16,1 0 0,20 0 0,-42-22 15,21 22-15,-21 0 0,21 0 16,-21 0-16,0 0 0,-21-21 0,0 21 16,0 0-16,-22 0 0,1 0 15,-21-21-15,-1 21 0,-21 0 0,1 0 16,-22 0-16,21-21 0,-21 21 16,1 0-16,-22 21 62,-22-21-62</inkml:trace>
  <inkml:trace contextRef="#ctx0" brushRef="#br0" timeOffset="106951.06">7451 14161 0,'0'0'0,"0"-22"0,0 1 15,0 0-15,0 0 16,0 42-1,-22 0 1,22 0-16,0 22 0,-21-1 16,21 0-16,0 22 0,0-1 0,0 1 15,0-1-15,0 22 0,0 0 16,0-1-16,0 1 0,0 0 0,0-1 16,0 22-16,0-21 0,0 0 0,-21-1 15,21 1-15,-21-22 0,21 22 16,-21-21-16,0-22 0,21 21 0,-22-20 15,1-1-15,0 0 0,21 1 16,0-22-16,-21 0 0,21 0 0,-21-21 16,21-21-16,0 0 15,0-21-15</inkml:trace>
  <inkml:trace contextRef="#ctx0" brushRef="#br0" timeOffset="107339.38">6921 14605 0,'0'0'0,"-21"-42"0,0-1 0,-42-105 31,63 106-31,0 0 0,0 20 16,0-20-16,0 0 0,42-1 15,0 1-15,1 0 0,-1 21 0,21-22 16,22 1-16,-21 21 0,20 0 0,-20-1 15,20 1-15,1 21 0,0 0 16,-1 21-16,-20 1 0,-1 20 0,1 0 16,-22 1-16,-21-1 0,1 21 15,-22 1-15,0-1 0,0 1 0,-22-1 16,1 1-16,-21-1 0,0 1 0,-1-22 16,1 1-16,0-1 0,-1 0 15,22 1-15,-21-22 0,21 0 0,-1 0 16,1 0-16,0-21 0,0 21 15,42-42 32,0 21-47,0-21 0,1 0 0,-1 0 16,0 21-16</inkml:trace>
  <inkml:trace contextRef="#ctx0" brushRef="#br0" timeOffset="109567.23">8022 14838 0,'21'21'0,"0"-42"32,1 21-32,-1-21 0,-21 0 15,21-1-15,0 1 0,21-21 0,-20 0 16,-1 20-16,0-41 0,0 21 15,0-1-15,22 1 0,-22 0 0,-21-1 16,0 1-16,21 0 0,-21 20 0,0 1 16,0 0-16,0 0 0,-21 21 15,0 0-15,-1 0 0,-20 0 16,21 0-16,0 21 0,0 0 16,-1-21-16,22 21 0,0 1 15,0 20-15,0-21 0,0 0 0,0 0 16,22 1-16,-1 20 0,-21-21 15,21 0-15,0 0 0,21 22 0,-20-22 16,-1 0-16,0 0 0,0 0 16,0 22-16,0-22 0,1 0 0,-22 0 15,21 0-15,-21 1 0,21-1 16,-21 0-16,0 0 0,21-21 0,0 21 16,0-21-16,1 0 0,-1 0 15,0 0-15,0 0 0,0 0 16,0 0-16,22 0 0,-22-21 0,21 0 15,1 0-15,-22 0 0,21-1 16,0 1-16,1-21 0,-22 21 16,21-22-16,-21 1 0,22 0 0,-22 21 15,0-22-15,-21 22 0,0-21 16,0 21-16,0-1 0,0 1 0,0 0 16,-21 21-16,0 0 0,0 0 15,-1 0-15,1 0 0,0 21 16,0 0-16,0 1 0,0-1 0,-1 21 15,22-21-15,0 22 0,-21-22 16,21 21-16,0 0 0,0-20 0,0-1 16,0 21-16,0-21 0,0 0 0,21 1 15,-21-1-15,22 0 16,-1-21-16,0 21 0,21-21 0,-21 0 16,1 0-16,20 0 0,0 0 0,-21 0 15,22-21-15,-1 21 0,0-21 16,1 0-16,-1-1 0,0-20 0,22 21 15,-22-21-15,1 20 0,-1-20 16,0 0-16,-21-1 0,1 22 0,-1-21 16,0 21-16,-21 0 0,0-1 0,0 1 15,-21 21-15,0 0 16,-1 0-16,1 0 0,0 0 16,0 21-16,0 1 0,21 20 15,0-21-15,0 0 0,0 22 16,0-22-16,0 0 0,21 21 0,-21-21 15,21 22-15,0-22 0,0 0 16,1 0-16,-1 0 0,0 1 0,0-1 16,0 0-16,-21 0 0,0 0 15,-21-21 1,0 0 0,0 0-16,0-21 0,-1 21 0,-20-21 15,21 21-15,0-21 0,0 21 16,-1-21-16,1-1 0,0 22 0,0 0 15,0 0-15,21 22 32,0-1-17,0 0-15,21-21 0,0 21 16,0 0-16,0-21 0,1 21 0,-1-21 16,21 0-16,-21 22 0,22-22 0,-1 0 15,0 0-15,1 0 0,-1 0 16,0 0-16,1 0 0,-1-22 0,21 1 15,-20 21-15,-1-21 0,0 0 0,1 0 16,-1 0-16,0-22 0,-20 22 16,-1-21-16,0 21 0,0-22 15,-21 1-15,21 0 0,-21-1 0,0 22 16,0 0-16,0-21 0,0 20 16,-21 1-16,0 21 0,0 0 15,0 0-15,-1 0 16,1 21-16,21 1 0,0-1 0,-21 21 15,21-21-15,-21 22 0,21-1 0,0-21 16,0 21-16,0 1 0,0-22 16,0 0-16,21 21 0,0-20 0,0-1 15,1-21-15,-1 21 0,0 0 16,0-21-16,21 0 0,-20 0 16,20 0-16,-21 0 0,21 0 0,1 0 15,-1-21-15,0 0 0,-20 0 0,20-1 16,0 1-16,-21 0 0,1-21 15,-1 21-15,0-22 0,-21 22 0,21-21 16,-21 21-16,0-22 0,0 22 0,0 0 16,0 0-16,-21 21 15,0 21 1,21 0-16,-21 0 0,21 0 16,0 22-16,0-22 0,-22 0 15,22 21-15,-21-20 0,21-1 16,0 21-16,0-21 0,0 0 0,0 1 15,0-1-15,21-21 47,1 0-47,-22-21 0,21-1 0,0 1 16,0 0-16,-21 0 0,21 0 0,0 0 16,-21-22-16,43-41 15,-22 62-15,0 22 16,0 0-16,0 22 15,-21-1-15,0 0 16,22 0-16,-22 0 0,21 0 16,-21 1-16,21-1 0,0 0 0,-21 0 15,21-21-15,0 21 0,1 0 16,-1-21-16,0 0 0,0 0 0,0 0 16,0 0-16,1 0 0,20 0 0,-21-21 15,0 21-15,0-21 0,1 0 16,-1 0-16,0 0 0,0-1 0,21 1 15,-20-21-15,-1 21 0,0-22 0,0 22 16,0-21-16,0 21 16,1 0-16,-1-1 0,0 1 0,-21 0 15,21 21-15,0 0 16,-21 21-16,0 0 16,0 1-16,0-1 0,0 0 15,0 0-15,0 0 16,0 0-16,21-21 0,1 0 15,-1 0-15,0 0 16,-21-21 0,21 21-16,-21-21 0,0 0 0,21 21 15,-21-21-15,0 0 0,0-1 0,0 1 16,0 0-16,-21 21 16,0 0-16,0-21 0,0 21 0,-1 0 15,1 0-15,0 0 0,0 0 16,0 21-16,21 0 15,-21 0-15,-1 1 0,1 20 0,21-21 16,0 21-16,-21-20 0,21 20 0,0-21 16,0 21-16,0-20 0,0 20 15,0-21-15,21 0 0,0 0 0,22 1 16,-22-1-16,21-21 0,1 21 0,-1-21 16,0 0-16,1 0 0,20 0 15,-21 0-15,1 0 0,20 0 0,-20-21 16,-1 0-16,-21 21 0,21-22 0,-20 1 15,20-21-15,-21 21 0,-21 0 16,0-22-16,0 22 0,0-21 0,0 21 16,0-22-16,0 22 0,0 0 15,-21 21-15,0 0 0,0 0 16,-1 0-16,1 0 0,0 0 0,0 21 16,0 0-16,21 22 0,-21-22 0,21 0 15,0 21-15,0-21 0,0 1 16,21-1-16,0 21 0,0-21 0,0-21 15,0 21-15,22 1 0,-22-22 0,21 0 16,1 0-16,-22 0 0,21 0 16,0 0-16,1 0 0,-1 0 15</inkml:trace>
  <inkml:trace contextRef="#ctx0" brushRef="#br0" timeOffset="110354.93">14753 14139 0,'-85'-21'16,"43"21"-1,21 0-15,-21 21 0,-1 1 16,1-1-16,0 0 0,-1 0 0,1 0 16,21 22-16,-22-1 0,22 0 15,0-21-15,0 22 0,0-1 0,21 0 16,0 1-16,0-22 0,21 0 0,-21 21 16,42-20-16,-21-1 0,22-21 15,-22 21-15,21-21 0,1 0 0,-1 0 16,0 0-16,-21 0 0,22-21 0,-22 21 15,0-21-15,0-1 0,-21 1 16,0 0-16,0-21 0,0 21 0,0-22 16,0 22-16,-21-21 0,0-1 0,0 1 15,0 0-15,-1-1 16,1 1-16,0 0 0,21 21 0,0-22 16,0 1-16,0 0 0,0 20 15,0-20-15,21 21 0,0-21 0,22 20 16,-22 1-16,0 0 0,21 21 0,1-21 15,-22 21-15,21 0 0,1 0 16,-1 21-16,0 0 0,1 22 0,-1-22 16,-21 21-16,0 0 0,22 1 0,-22 20 15,-21 1-15,0-1 16,21 22-16,-21-22 0,0 22 0,0 0 0,0-1 16,0 1-16,0 0 0,0-1 15,0 1-15,0 0 0,0-1 16,0 22-16,-21-21 0,21 0 0,0-22 15,0 22-15,0-1 0,-21-20 0,21-1 16,-22 1-16,22-1 0,0 1 16,-21-1-16,0-20 0,21 20 0,-21-20 15,0-22-15,0 21 0,-1-21 0,1 0 16,0-21-16,0 0 0,0 0 16,0 0-16,-1-21 0,22-21 0,-21 0 15,0-1-15,0-20 0,0-1 16,0 1-16,-1-22 0,22 0 0,0 1 15,0-1-15,0-21 0,0 22 16,0-22-16,22 21 0,-22-21 0,21 22 16,0-1-16,21 21 0,-21-20 15,22 20-15,-22 1 0,21-1 0,1 1 16,-1-1-16,0 22 0,22-22 0,-22 22 16,0 0-16</inkml:trace>
  <inkml:trace contextRef="#ctx0" brushRef="#br0" timeOffset="112978.55">16722 13949 0,'0'0'0,"0"21"15,21-21 17,0 0-32,0-21 15,0 21-15,0-21 16,1 0-16,20-1 0,-21 1 0,21 0 16,-20 0-16,-1 0 0,0-22 0,0 22 0,-21 0 15,0-21-15,0 21 16,0-1-16,0 1 0,-21 0 0,0 21 15,-22 0-15,22 0 0,-21 0 16,0 21-16,-1 0 0,1 1 0,0-1 16,-1 21-16,1-21 0,0 22 0,20-1 15,1 0-15,0-21 0,21 22 16,0-1-16,0-21 0,0 0 0,0 1 16,0 20-16,21-42 0,0 21 15,1 0-15,-1 0 0,21-21 16,-21 0-16,22 0 0,-22 0 0,0 0 15,0 0-15,0 0 0,0 0 16,-63 0 15,21 0-31,0 22 0,0-22 16,-22 21-16,22 0 0,0 0 0,-21 0 16,20 22-16,1-22 0,0 21 0,0-21 15,0 22-15,0-1 0,21 0 16,0-21-16,0 22 0,0-22 0,0 21 15,21-21-15,0 1 0,0-1 0,0 0 16,22 0-16,-22 0 16,21-21-16,0 0 0,1 0 0,-1 0 15,0 0-15,22 0 0,-22 0 0,22-21 16,-1 0-16,-20 0 0,20 0 16,1-22-16,-1 22 0,-21-21 0,22-22 15,-22 22-15,1-22 0,-1 1 0,-21-1 16,21 1-16,-20-22 0,-1 22 15,0-22-15,0 22 0,-21-22 0,21 21 16,-21 1-16,0-1 0,0 1 16,0 21-16,0-1 0,-21 22 0,0 0 15,21 0-15,-21 21 0,0 0 0,-1 0 16,1 0-16,21 21 16,-21 21-16,0 1 0,0-1 0,21 0 15,0 22-15,0-1 0,-21 1 0,21-1 16,0 1-16,-22-1 0,22 1 15,0-1-15,0 1 0,0-1 0,0 1 16,0-22-16,22 22 0,-1-22 0,0 0 16,0 1-16,21-1 0,-20 0 15,20-21-15,-21 1 0,21-1 0,-20 0 16,20-21-16,0 0 0,1 0 16,-1 0-16,0 0 0,1-21 0,-1 0 15,0-1-15,-21 1 0,22 0 0,-1-21 16,0 21-16,-20-22 0,-1 1 15,0 0-15,-21-1 0,0 22 16,0-21-16,0 21 0,0-1 0,0 1 16,0 0-16,-21 0 0,0 21 15,-1 0-15,1 0 0,0 0 0,0 21 16,0 0-16,0 0 0,-1 1 0,1-1 16,21 0-16,-21 21 0,21-21 15,0 1-15,0 20 0,0-21 0,0 21 16,21-20-16,0-1 0,1 0 0,20 0 15,-21 0-15,0-21 0,22 21 16,-22-21-16,21 0 0,-21 0 0,22 0 16,-1 0-16,0 0 0,-21-21 15,22 21-15,-22-21 0,21 0 16,-21 0-16,1 0 0,-1-22 0,0 22 16,0-21-16,0 21 0,-21-22 0,0 22 15,0 0-15,0 0 0,0 0 16,0-1-16,0 44 31,0-1-31,0 0 0,-21 0 16,21 0-16,0 22 0,-21-22 0,21 0 15,0 21-15,-21-21 0,21 1 0,0-1 16,0 0-16,0 0 0,0 0 16,0 0-16,0 1 15,0-44 16,0 1-31,0 0 0,21 0 16,-21 0-16,0-22 0,21 22 0,0-21 16,-21 0-16,21-1 0,-21 1 15,22 21-15,-1-22 0,-21 22 0,0 0 16,21 0-16,0 21 0,0 0 16,0 21-1,1-21-15,-22 42 0,0-20 0,0-1 16,21 0-16,-21 21 0,21-21 0,-21 22 15,0-22-15,0 0 16,21 0-16,-21 0 0,21 1 0,-21-1 16,0 0-16,21 0 0,1-21 15,-1 0 1,0 0-16,-21-21 0,21 0 16,0 0-16,0-22 0,1 22 15,-22-21-15,21-1 0,0 1 16,0 21-16,0-21 0,0-1 0,1 22 15,-1-21-15,0 21 0,-21-1 0,21 1 16,0 0-16,0 21 31,-21 21-31,0 0 16,0 1-16,0 20 0,0-21 16,0 21-16,0-20 0,0 20 0,0-21 15,0 21-15,22-20 0,-22 20 0,0-21 16,21 0-16,0 22 0,0-22 15,0 0-15,0 0 0,1-21 0,-1 21 16,21-21-16,0 0 0,1 0 0,-1 0 16,0 0-16,1 0 0,-1 0 15,0 0-15,1-21 0,-22 0 16,21 0-16,-21 0 0,1-22 0,20 22 0,-42-21 16,21-1-16,0 1 15,-21 21-15,0-21 0,0 20 0,0 1 16,0 0-16,0 0 0,0 0 0,-21 21 15,0 0-15,0 0 0,0 0 16,-1 0-16,1 0 0,0 0 0,0 21 16,0 0-16,21 21 0,-21-20 0,21-1 15,0 21-15,0-21 0,0 22 16,0-22-16,0 21 0,21-21 0,0 0 16,0 1-16,0-1 0,0 0 0,1 0 15,-1-21-15,21 0 0,-21 21 16,22-21-16,-22 0 0,21 0 0,-21 0 15,22 0-15,-22-21 0,21 0 16,-21 0-16,0 0 0,1-1 0,-1 1 16,0-21-16,0 0 0,-21 20 15,0-20-15,0 0 0,0 21 0,0-1 16,0 1-16,0 0 0,0 0 0,0 42 31,0 0-31,0 0 16,0 22-16,0-22 0,-21 21 0,0-21 15,21 22-15,-21-22 0,21 21 16,0-21-16,0 1 0,0-1 0,-22 0 16,22 0-16,0 0 15,22-42 17,-1 0-32,-21 0 0,21 0 15,0-1-15,0-20 0,0 21 16,1-21-16,-1 20 0,21-20 0,-21 0 15,22 21-15,-1-22 0,0 22 16,-21 0-16,22 0 0,-1 0 0,-21 21 16,0 0-16,1 0 0,-22 21 15,0 0 1,0 0-16,0 106 16,0-85-16,0-20 15,0 20-15,0-21 0,0 0 0,0 0 16,0 1-16,0-1 0,0 0 15,21 0-15,0-21 0,0 0 0,0 21 16,22-21-16,-22 0 0,0 0 0,21 0 16,-21 0-16,22-21 0,-22 0 15,0 0-15,21 0 0,-20-22 0,-1 22 16,0-21-16,0-22 0,0 22 16,0 0-16,1-22 0,-1 1 0,-21-1 15,21 1-15,0-1 0,-21 1 16,0-1-16,21 1 0,-21-1 0,21 22 15,-21-1-15,0 22 0,0 0 16,0 0-16,0 42 16,-21 0-16,0 0 0,0 1 0,0 20 15,0 21-15,21-20 0,-22 20 16,22-20-16,-21 20 0,21-21 0,0 22 16,0-1-16,0-20 0,0 20 0,0-20 15,21-1-15,-21 0 0,22 1 16,-1-1-16,0 0 0,-21-21 0,21 1 15,0-1-15,-21 0 0,21-21 0,1 0 16,-1 0 0,0 0-16,0 0 0,0 0 15,0-21-15,1 0 0,-1-1 0,-21 1 16,0 0-16,21-21 0,-21-1 0,0 22 16</inkml:trace>
  <inkml:trace contextRef="#ctx0" brushRef="#br0" timeOffset="113174.73">21294 14012 0,'0'0'0,"0"-21"16,21 21-1,0 0-15,21 0 16,-21 0-16,22-21 0,-22 21 16,21 0-16,1 0 0,-1 0 15,21 0-15,-20 0 0,-1-21 0,22 21 16,-22 0-16,21 0 0,-20 0 15,-1 0-15,0-21 0,1 21 0,-22-21 16,0 21-16,0-22 0,0 22 0</inkml:trace>
  <inkml:trace contextRef="#ctx0" brushRef="#br0" timeOffset="153930.66">7959 15536 0,'-22'0'16,"44"0"-16,-65 0 0,22 0 16,21-21-16,-21 21 0,21-21 31,21 21-15,0 0-16,0 0 15,1 0-15,-1 0 0,0 0 16,0 0-16,21 0 0,-20 0 0,20 0 15,0 0-15,-21 0 0,22 0 16,-1 0-16,0 0 0,1 0 0,-1 0 16,0 0-16,22 0 0,-22 0 0,22 0 15,-1 0-15,1 0 0,-1 0 16,22 0-16,0 0 0,-22 0 0,22 21 16,-1-21-16,1 0 15,0 0-15,21 0 0,-22 0 0,22 21 16,0-21-16,0 0 0,-22 0 0,22 0 15,0 22-15,0-22 0,0 0 16,0 0-16,21 0 0,-22 0 0,22 0 16,-21 0-16,21 0 0,0 0 15,-21 0-15,21 0 0,0 0 0,0 0 16,0 0-16,0 0 0,21 0 0,-21 0 16,0 0-16,0 0 0,0 0 15,21 0-15,-21 0 0,0-22 16,0 22-16,0 0 0,0 0 0,0-21 15,-21 21-15,21 0 0,-21 0 16,0 0-16,0-21 0,0 21 0,-22-21 16,1 21-16,-22 0 0,1 0 15,-1 0-15,1 0 0,-22 0 0,1-21 16,-1 21-16,0 0 0,-21 0 0,1 0 16,-1 0-16,0 0 0,0 0 15,0-21 1,0 21-1,-21-22 1,22 22-16,-1-21 0,0 21 16,-21-21-16</inkml:trace>
  <inkml:trace contextRef="#ctx0" brushRef="#br0" timeOffset="155590.64">16468 15409 0,'0'0'16,"-22"0"-16,-105 0 15,106 0-15,-21 0 16,21 0-16,0 0 0,-1 0 0,1 0 16,0 0-16,0 0 0,-21 0 15,20 0-15,1 0 0,0 0 16,0 0-16,0 0 15,42 0 17,0 0-32,21 0 15,-20 0-15,-1 0 0,21 0 16,0 0-16,1 0 0,-1 0 0,22 22 16,-1-22-16,1 0 0,-1 0 15,1 0-15,20 0 0,-20 0 0,20 0 16,1 0-16,21 21 0,-21-21 0,20 0 15,1 0-15,0 0 16,0 0-16,21 0 0,-21 0 0,0 0 0,21 21 16,-22-21-16,22 0 0,0 0 0,0 0 15,0 0-15,0 0 16,0 0-16,0 0 0,0 21 0,0-21 16,22 0-16,-22 0 0,21 0 15,-21 0-15,21 0 0,-21 0 0,21 0 16,0 0-16,-21 0 0,21 0 0,-21 0 15,0 0-15,0 0 0,0 0 16,-21 0-16,21 0 0,-21 0 0,-21 0 16,21 0-16,-22 0 0,-20-21 0,20 21 15,-41 0-15,20 0 0,-20 0 16,-1 0-16,0 0 0,-21-21 0,22 21 16,-22 0-16,0 0 15,0 0 1,-21-21 249,0 42-30,0 0-188,21-21 234,-42 0-203,0 0-62,21-21-1,0 0 1</inkml:trace>
  <inkml:trace contextRef="#ctx0" brushRef="#br0" timeOffset="157795">21463 656 0,'0'0'0,"21"0"0,-21-21 16,21 0-16,0 21 15,-21-21-15,22 0 0,-1-1 16,0 1-16,0 0 16,0 0-16,-21 0 15,21 0-15,-21-1 0,22-20 0,-1 21 16,-21 0-16,0 0 0,0-1 15,21 1-15,-21 0 0,0 0 0,21 21 16,-21-21-16,0 0 16,0-1-16,0 44 31,0-1-15,0 0-16,0 0 15,0 21-15,-21-20 0,0 20 16,0-21-16,21 21 0,-22 1 15,1-1-15,21 0 0,-21 1 0,0-1 16,0 22-16,0-1 0,-1-21 16,1 22-16,21-1 0,-42 1 0,21-1 15,0-20-15,-1 20 0,1-20 16,0 20-16,0-21 0,0 1 0,0-1 16,-1 0-16,1 1 0,0-1 15,0 0-15,0 1 0,0-1 0,-1-21 16,1 22-16,0-22 0,0 0 15,21 0-15,-21 0 0,0 0 0,-1-21 16,1 0 0,0 0-16,0 0 0,21-21 15,-21 0-15,0 21 0,21-21 16,-22-21-16,1 20 0,21 1 0,0-21 16,-21 0-16,0 20 0,21-20 15,0 0-15,0-1 0,0 22 0,-21-21 16,21 0-16,0-1 0,0 22 15,0-21-15,0 21 0,0-22 0,0 1 16,0 21-16,0 0 0,0-1 16,0 1-16,0 0 0,0 0 0,0 0 15,21 21-15,0 0 16,0 0-16,0 0 16,-21 21-16,22 0 0,-1 0 15,-21 0-15,21 22 0,0-22 0,0 21 16,0 1-16,1-22 0,-22 21 15,21 0-15,0 1 0,-21-22 0,21 21 16,0 1-16,-21-22 0,21 21 16,1-21-16,-1 0 0,0 1 0,-21-1 15,21 0-15,0 0 0,22-21 16,-22 21-16,0-21 0,0 0 0,0 0 16,22 0-16,-22 0 0,0 0 15,0 0-15,0 0 0,-21-21 16,0 0-16,21 0 15,-21 0-15,0-1 16,0 1-16,0 0 0</inkml:trace>
  <inkml:trace contextRef="#ctx0" brushRef="#br0" timeOffset="158262.73">21886 1185 0,'21'-63'31,"-21"42"-15,-21 21 0,0 21-16,21 0 15,-21 0-15,0 22 0,21-22 16,-21 0-16,-1 21 0,1 1 0,21-22 16,-21 21-16,21 0 0,-21-20 15,21 20-15,0-21 0,0 0 0,0 22 16,0-22-16,0 0 0,0 0 15,21 0-15,0-21 0,0 0 16,1 0-16,-1 0 0,0 0 0,0 0 16,0 0-16,22-21 0,-22 21 15,0-21-15,0 0 0,0 0 16,0-22-16,1 22 0,-1 0 16,-21-21-16,0-1 0,21 22 0,-21-21 0,0-1 15,0 22-15,0 0 16,0-21-16,0 21 0,-21-1 0,0 22 15,-1-21-15,1 21 0,0 0 16,-21 0-16,21 0 0,-1 0 0,1 0 16,0 21-16,0 1 0,0-22 15,0 21-15,21 0 0,0 0 0,0 0 16,0 0-16,0 1 0,0-1 16,0 0-16,0 0 0,21-21 15,0 0-15,0 0 16,0 21-16,22-21 0</inkml:trace>
  <inkml:trace contextRef="#ctx0" brushRef="#br0" timeOffset="158570.56">22669 1185 0,'0'0'0,"0"-84"15,0 63-15,-21-1 16,0 22-16,0 0 15,0 0-15,0 0 0,-1 0 0,1 0 16,0 0-16,0 22 0,0-1 16,0 21-16,-1-21 0,1 0 15,-21 22-15,42-1 0,-42-21 0,42 22 16,-22-1-16,1-21 0,0 21 16,21-20-16,0 20 0,0-21 0,0 21 15,0-20-15,0-1 0,21 0 16,0 0-16,1-21 0,-1 21 0,21 0 15,0-21-15,1 0 0,-1 0 16,0 0-16,22 0 0,-22 0 0,1-21 16,20 0-16,-21 0 0,1 21 15</inkml:trace>
  <inkml:trace contextRef="#ctx0" brushRef="#br0" timeOffset="159066.93">23220 1355 0,'0'0'0,"21"-21"16,-21-1-16,0 1 15,0 0-15,0 0 0,-21 0 16,0 21-16,-1 0 16,1 0-16,0 0 0,-21 0 0,21 0 15,-1 0-15,1 21 0,0 0 16,0 0-16,-21 0 0,20 1 0,1-1 16,0 0-16,0 21 0,0-21 15,21 22-15,0-22 0,-21 0 0,21 21 16,0-20-16,0-1 15,0 0-15,0 0 0,0 0 0,21-21 16,0 21-16,0-21 0,0 0 16,0 0-16,1 0 0,-1 0 0,21 0 15,-21 0-15,0-21 0,22 0 16,-22 0-16,0 0 0,0 0 0,22-1 16,-22-20-16,0 0 0,0 21 15,0-22-15,0 1 0,-21 21 0,0-22 16,0 22-16,0 0 0,0 0 15,0 0-15,0 0 0,-21 42 32,21 0-32,-21 0 0,21 0 15,-21 0-15,21 22 0,0-22 0,0 0 16,0 21-16,0-20 0,0-1 16,0 21-16,0-21 0,0 0 0,0 1 15,42 20 1,-21-42-16,1 0 15,-1 0-15,0 0 0,21 0 16,-21 0-16,1-21 0,20 0 0,-21-1 16,0 1-16,22 0 0</inkml:trace>
  <inkml:trace contextRef="#ctx0" brushRef="#br0" timeOffset="159430.41">23961 191 0,'0'0'0,"0"21"16,-22 0-16,22 21 16,-21-21-16,21 22 0,0-1 15,-21 22-15,0-22 0,0 21 0,21 1 16,-21-1-16,-1 22 0,22-21 15,0 20-15,-21-20 0,0-1 16,21 1-16,-21-1 0,21-20 0,0-1 16,-21 21-16,21-41 0,-21 20 15,21 0-15,0-21 0,-22 1 0,22-1 16,0 0-16,0 0 0,0 0 16,0 0-16,0-42 46,22 21-46,-1-21 0,0 0 16,0 0-16,0 0 16,0-1-16</inkml:trace>
  <inkml:trace contextRef="#ctx0" brushRef="#br0" timeOffset="159827.19">24088 1207 0,'0'0'0,"-43"42"31,22-21-31,0 0 0,0 0 16,0 22-16,21-22 0,-22 0 16,1 0-16,0 22 0,21-22 0,0 0 15,-21 0-15,21 0 0,0 0 16,0 1-16,0-1 0,0 0 16,21-21-16,0 0 0,0 0 15,1 0-15,20 0 0,-21 0 16,21 0-16,-20-21 0,20 0 0,-21-1 15,0 1-15,22 0 0,-22 0 16,0 0-16,0-22 0,0 1 0,-21 21 16,0-21-16,0-1 0,0 22 15,0-21-15,0 21 0,0-1 0,0 1 16,-21 21-16,0 0 0,0 0 16,0 0-16,-22 0 0,22 0 0,0 0 15,0 0-15,0 21 0,21 1 16,-22-1-16,22 0 0,-21 0 15,21 0-15,0 0 16,0 1-16,0-1 0,21 0 16,1-21-16,-1 0 0,0 0 0,0 0 15,0 0-15</inkml:trace>
  <inkml:trace contextRef="#ctx0" brushRef="#br0" timeOffset="160261.94">24384 1291 0,'0'0'0,"42"-63"31,-42 42-31,21-1 16,1 1-16,-1 21 15,0 0-15,0-21 0,0 21 16,0 0-16,1 0 0,-1 0 16,0 0-16,0 21 0,0 0 0,0-21 15,1 43-15,-22-22 0,0 0 16,21 0-16,-21 0 0,0 1 0,0 20 15,0-21-15,0 0 0,0 0 16,0 1-16,0-1 0,-21 0 0,21 0 16,-22-21-16,22 21 0,-21-21 15,21-21 17,0 0-17,0 0-15,0 0 0,0-1 0,21 1 16,-21 0-16,22-21 0,-1 21 15,0-1-15,-21-20 0,21 21 0,0 0 16,0 0-16,-21-1 0,22 1 16,-1 0-16,0 21 0,0-21 0,0 21 15,0 0-15,1 0 16,-1 0-16,0 0 16,0 0-16,0 0 15,0 0-15</inkml:trace>
  <inkml:trace contextRef="#ctx0" brushRef="#br0" timeOffset="160713.37">25400 1143 0,'21'-21'0,"-42"42"0,63-42 0,-42 0 16,0 0-16,21 21 0,-21-22 0,0 1 15,-21 21 16,0 0-31,0 21 16,0-21-16,0 22 0,-1-1 0,1 0 16,0 0-16,0 21 0,21-20 15,-21-1-15,0 0 0,21 0 0,-22 0 16,22 0-16,0 1 0,0-1 16,22 0-16,-1-21 15,0 21-15,0-21 16,0 0-16,0 0 0,1 0 0,-1 0 15,0 0-15,0 21 0,0-21 0,0 0 16,1 0-16,-1 21 0,-21 1 16,0-1 15,-21 0-31,-1-21 16,1 0-16,0 21 0,0-21 15,-21 21-15,20-21 0,1 0 0,0 21 16,0-21-16,0 0 0,0 22 15,-1-22 1,1 0-16,0 0 0,21-22 31,-21 1-31,21 0 0</inkml:trace>
  <inkml:trace contextRef="#ctx0" brushRef="#br0" timeOffset="161087.16">24088 614 0,'0'0'15,"42"0"-15,0 0 0,1-21 0,20 21 16,-21 0-16,1 0 0,20-21 0,1 21 16,-22 0-16,22 0 0,-1 0 15,-21-22-15,1 22 0,20 0 0,-42 0 16,22 0-16,-22 0 0,0 0 15,0 0-15,0 0 0,-42 0 32,0 0-32,-21 0 0,21 0 15,-22 0-15,1 0 0,-22 22 16</inkml:trace>
  <inkml:trace contextRef="#ctx0" brushRef="#br0" timeOffset="161594.82">21569 2074 0,'0'0'0,"-64"22"15,1-22-15,20 0 0,-20 21 16,21-21-16,-22 0 0,22 0 0,-1 21 16,1-21-16,0 0 0,21 0 0,-22 0 15,22 0-15,63 0 32,-20 0-32,20 0 15,21 0-15,1 0 0,21 0 0,-1 0 16,22 0-16,21 0 0,0 0 15,0 0-15,0 0 0,21 0 0,22 0 16,-1 0-16,0 0 0,1 0 16,-22 0-16,21 0 0,0 0 15,-20 0-15,20 0 0,-42 0 0,21-21 16,-21 21-16,-21 0 0,0 0 16,0-21-16,-22 21 0,1 0 0,-22 0 15,1-22-15,-22 22 0,1 0 16,-1 0-16,-21-21 0,-42 21 31,0 0-31,-22 0 0,1 0 0,0 0 16,-22 0-16,1 0 0,-1 0 0,-20 0 15,-1 0-15,0 0 0,-21 21 16,1-21-16,-22 0 0</inkml:trace>
  <inkml:trace contextRef="#ctx0" brushRef="#br0" timeOffset="162036.57">20934 2434 0,'0'0'0,"-85"0"0,0 21 16,22-21-16,-1 0 0,22 0 0,0 0 16,21 0-16,42 0 31,21-21-31,-21 21 0,22 0 0,-1 0 15,0 0-15,22-21 0,-22 21 16,22 0-16,20 0 0,1 0 0,0 0 16,20 0-16,1-21 0,21 21 15,21 0-15,-21 0 0,22 0 0,-1 0 16,21 0-16,0-21 0,1 21 0,-22 0 16,21 0-16,-21 0 0,22 0 15,-22 0-15,0 0 0,-21 0 0,0 0 16,0 0-16,-21 0 0,0 0 15,-22 0-15,1 0 0,-21 0 0,-1 0 16,-21 0-16,1 0 0,-1 0 16,-21-21-16,0 21 0,1 0 15,-1 0-15,-42 0 47,-1 0-47,1 0 0,0 0 0,0 0 16,0 0-16,0 0 0,-1 21 15,1-21-15,0 0 0,0 21 0</inkml:trace>
  <inkml:trace contextRef="#ctx0" brushRef="#br0" timeOffset="-105436.56">17949 572 0,'0'21'47,"0"0"-47,0 21 16,0-21-16,0 22 0,-21 20 0,0-20 15,0-1-15,21 21 0,-21-20 16,-1 20-16,22-20 0,-21-1 16,21 0-16,0 1 0,-21-22 0,21 21 15,0-21-15,0 0 0,0 1 0,0-1 16,21-21 15,-21-21-31,21 21 16,1-22-16,-1 1 0,0 0 0,-21-21 15,21 21-15,0-22 0,0 1 16,1 21-16,-1-22 0,0 1 0,-21 21 16,21-21-16,-21 20 0,21 1 15,-21 0-15,21 21 0,-21-21 0,0 42 31,0 0-15,0 0-16,0 22 0,0-22 0,0 0 16,0 21-16,0-20 15,0 20-15,0-21 0,0 0 0,0 0 16,0 22-16,0-22 0,0 0 16,22 0-16,-1-21 0,0 0 15,0 0-15,0 0 16,0 0-16,1 0 0,20 0 0,-21-21 15,0 0-15,22 0 0,-22 0 16,0-22-16,0 22 0,21-21 0,-20-1 16</inkml:trace>
  <inkml:trace contextRef="#ctx0" brushRef="#br0" timeOffset="-104177.21">18500 1122 0,'0'21'15,"0"0"-15,0 0 0,0 1 16,21-1-16,-21 0 0,21-21 16,0 0-16,0 21 0,22-21 0,-22 0 15,0 0-15,21 0 16,-21-21-16,22 0 0,-22 0 0,21-1 0,-21 1 15,22-21-15,-22 0 16,0-1-16,0 1 0,0-22 0,22 1 16,-22 21-16,0-22 0,0 1 15,0 20-15,-21-20 0,0 20 0,0 1 16,0 21-16,0 0 0,0 0 16,0-1-16,-21 22 0,0 0 15,0 22-15,0-22 0,21 42 16,-21-21-16,-1 21 0,22 1 0,0-1 15,-21 0-15,0 1 0,21-1 16,-21 22-16,21-22 0,0 0 16,0 1-16,-21-1 0,21 0 0,-21 1 15,21-22-15,0 0 0,-22 21 16,22-21-16,0 1 16,22-44 15,-1 1-31,-21 0 0,21 0 0,0 0 15,-21 0-15,21-1 0,0-20 16,1 21-16,-22 0 0,21 0 0,-21-1 16,21 22-16,-21-21 0,21 42 47,-21 1-47,0-1 15,0 0-15,0 0 0,0 0 0,0 0 16,0 1-16,0-1 0,21 0 15,-21 0-15,0 0 0,21-21 0,1 21 16,-1-21-16,0 0 16,0 0-16,0 0 0,22 0 0,-22 0 15,0 0-15,0 0 0,0 0 16,0-21-16,1 0 0,-1 21 0,0-21 16,0 0-16,0 0 0,0-1 15,-21 1-15,0 0 0,22 0 16,-22 0-16,0 0 15,0 42 17,-22 0-32,22 0 0,0 0 0,0 0 15,-21-21-15,21 22 0,0-1 0,0 0 16,0 0-16,0 0 0,0 0 16,21 1-1,1-22-15,-1 0 0,21 0 16,-21 0-16,0 0 0,22 0 0,-22-22 15,0 22-15,0-21 0,0 0 16,1 0-16,-1 0 0,0 0 16,0-1-16,0 1 0,0-21 15,-21 21-15,0 0 0,22-1 0,-22 1 16,21 0-16,-21 0 16,0 42 15,0 0-16,0 22-15,0-22 0,-21 0 16,21 21-16,-22 1 0,22-1 16,0 0-16,-21 1 0,0-1 0,0 0 15,21 22-15,0-22 0,0 22 16,0-22-16,-21 21 0,21 1 16,-21-22-16,21 22 0,-22-1 0,22-20 15,-21 20-15,0-21 0,21 22 16,-21-22-16,0 1 0,0-1 0,21-21 15,-22 21-15,1-20 0,0 20 16,21-21-16,-21-21 0,0 21 0,21 0 16,-21-21-16,-1 0 0,1 0 0,21-21 15,0 0-15,0 0 16,0 0-16,0 0 0,0-22 0,0 1 16,0 0-16,21-22 0,22 22 15,-43-43-15,42 22 0,-21-1 0,22 1 16,-1-1-16,43 1 0,-43-1 15,0 1-15,1 20 0,-22 1 16,21 0-16,-21-1 0,0 1 0,22 21 16,-22-22-16,0 22 0,21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27:1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1016 0,'0'0'0,"0"-21"0,0 0 0,0 0 16,0-1-1,0 1-15,0 0 0,0 0 0,0 0 16,0 0-16,0-1 15,0 1-15,0 0 16,0 42 15,0 0-31,0 1 16,0-1-16,0 21 0,0 0 16,0 1-16,0-1 0,0 0 15,0 22-15,0-22 0,0 22 0,0-22 16,0 0-16,0 1 0,0-1 15,0 0-15,0 1 0,0-1 16,0 0-16,0-20 0,22 20 16,-22-21-16,0 0 0,0 0 0,21-21 15,-21 22-15,21-22 0,0 0 16,0 0 0,-21-22-16,21 1 0,-21 0 15,22 0-15,-1 0 0,-21 0 0,21-1 16,-21-20-16,21 21 0,-21-21 15,21-1-15,0 22 0,-21-21 16,0-1-16,22 22 0,-1-21 0,-21 21 16,21-22-16,-21 22 15,0 0-15,21 0 0,-21 0 16,21 21 0,-21 21-1,21 0 1,-21 0-16,0 22 0,0-22 0,0 0 15,0 21-15,0 1 0,0-22 16,22 21-16,-22 0 0,0-20 16,21 20-16,-21 0 0,21-21 0,-21 22 15,21-22-15,-21 0 0,21 0 16,0 0-16,1 1 0,-1-1 16,0-21-16,0 0 0,0 0 15,0 0-15,1 0 0,20 0 0,-21-21 16,0 21-16,0-22 0,1-20 15,20 21-15,-21 0 0,0-22 0,0 1 16,1 0-16,-22 21 0,21-22 16,-21 1-16,0-22 0,0 22 0,0 0 15,0-1-15,0 1 0,-21 0 16,21 21-16,-22-22 0,1 22 0,0 0 16,21 0-16,-21 0 0,0 21 15,21 21 16,0 0-15,0 0 0,21-21-16,0 0 0</inkml:trace>
  <inkml:trace contextRef="#ctx0" brushRef="#br0" timeOffset="615.98">2794 783 0,'0'0'0,"0"21"32,0 1-32,0 20 15,0-21-15,0 21 16,0 1-16,0-1 0,0 0 0,0 1 15,0-1-15,0 22 0,0-22 16,0 0-16,0 1 0,0 20 0,0-21 16,0 1-16,0-1 0,0-21 15,0 22-15,0-1 0,0-21 0,0 0 16,0 0-16,21 1 0,-21-44 47,0 1-47,0 0 0,0 0 15,0 0-15,0 0 0,0-22 16,0 22-16,0-21 0,0 21 0,0-22 16,0 22-16,21-21 0,0-1 15,-21 22-15,22-21 0,-1 21 0,21 0 16,-21-1-16,0-20 0,22 42 16,-22-21-16,21 0 0,-21 21 15,22 0-15,-1 0 0,-21 0 0,22 0 16,-1 21-16,-21 0 0,21 0 15,-20 0-15,-1 22 0,0-22 16,0 21-16,-21-21 0,21 22 0,-21-1 16,0-21-16,0 22 0,0-1 15,0-21-15,0 21 0,0-20 0,-21-1 16,0 0-16,21 0 0,-21 0 16,21 0-16,-21-21 0,21 22 15,0-44 1,0 1-1,0 0-15,0 0 16,0 0-16,21 0 0,-21-1 0</inkml:trace>
  <inkml:trace contextRef="#ctx0" brushRef="#br0" timeOffset="1203.64">4085 1185 0,'0'0'0,"-21"-63"31,0 42-31,0 21 0,-22-21 16,22 21-16,0 0 0,0 0 15,0 0-15,-1 0 0,1 21 0,0 0 16,0 0-16,0 0 0,0 22 15,-1-22-15,1 21 0,0-21 0,0 22 16,21-1-16,-21-21 0,21 21 16,-21 1-16,21-22 0,0 21 0,0-21 15,0 1-15,0-1 0,0 0 16,21 0-16,0 0 0,0-21 0,0 0 16,0 0-16,1 0 15,-1 0-15,0 0 0,0-21 16,0 0-16,0 0 0,1 0 15,-1-1-15,0 1 0,0 0 0,0 0 16,0-21-16,-21 20 0,22-20 0,-22 21 16,21-21-16,-21 20 0,0-20 15,0 0-15,0 21 0,0-22 0,0 22 16,0 0-16,0 0 16,0 42-1,0 0 1,0 0-16,0 22 0,0-22 0,0 21 15,0-21-15,0 22 0,0-1 16,0-21-16,0 21 0,0-20 16,0-1-16,0 21 0,0-21 15,0 0-15,0 1 0,0-1 0,21 0 16,0-21 0,0 0-16,0 0 0,1 0 15,-1-21-15,0 0 0,0-1 16,0 1-16,-21 0 0</inkml:trace>
  <inkml:trace contextRef="#ctx0" brushRef="#br0" timeOffset="1508.89">4508 741 0,'0'0'0,"0"-21"31,0 42-31,0 0 0,0 0 0,0 0 16,0 22-16,0-22 0,0 21 16,0 22-16,0-22 0,0 22 0,0-22 15,-21 0-15,21 22 0,0-22 16,-21 0-16,21 1 0,-21-1 0,21 0 16,-21 1-16,21-22 0,0 21 15,0-21-15,0 1 0,0-1 16,21-21-1,0 0-15,0 0 0,0 0 16,-21-21-16,22 21 0,-1-22 0,0 1 16,-21 0-16,0 0 0,21 0 15</inkml:trace>
  <inkml:trace contextRef="#ctx0" brushRef="#br0" timeOffset="1692.04">4339 1270 0,'0'0'0,"21"0"32,0 0-32,1 0 15,20 0-15,-21 0 0,0 0 16,22 0-16,-22 0 0,0 0 0,21-21 16,1 21-16,-22-21 0,21 21 15,-21-21-15,22 21 0,-1-22 0</inkml:trace>
  <inkml:trace contextRef="#ctx0" brushRef="#br0" timeOffset="2063.83">6244 1080 0,'0'0'0,"0"-22"0,0 1 0,0 0 15,0 0-15,-21 0 0,21 0 0,-21-1 16,21 1 0,-21 21-16,21 21 15,0 1-15,0-1 16,0 0-16,0 21 0,0-21 0,-22 22 15,22-1-15,0 0 0,0-20 16,0 20-16,0 0 0,0-21 0,0 22 16,0-22-16,-21 0 0,21 21 15,0-20-15,0-1 0,0 0 16,21-21 0,1 0-1,-1-21-15,-21 0 0</inkml:trace>
  <inkml:trace contextRef="#ctx0" brushRef="#br0" timeOffset="2499.58">6667 953 0,'0'0'0,"0"-22"0,22 1 16,-44 21-1,1 0 1,0 0-16,0 21 0,0 1 15,0-1-15,-22 0 0,22 0 0,0 0 16,0 0-16,21 1 0,-21-1 16,21 0-16,0 0 0,-22 0 0,22 0 15,0 1 1,22-22-16,-1 21 0,0-21 16,0 0-16,0 0 0,0 21 0,1-21 15,-1 0-15,21 0 0,-21 21 16,0-21-16,1 0 0,20 0 0,-21 21 15,0-21-15,0 21 0,1 1 16,-22-1-16,0 0 16,0 0-16,-22-21 15,1 21-15,0-21 0,-21 21 0,21-21 16,-22 0-16,22 22 0,-21-22 0,21 0 16,-1 0-16,1 0 0,0 0 15,0 0-15,0 0 0,0 0 16,-1 0-16,1 0 15,21-22-15,0 1 16,0 0-16,0 0 0,0 0 16</inkml:trace>
  <inkml:trace contextRef="#ctx0" brushRef="#br0" timeOffset="2700.47">6181 656 0,'0'0'0,"-22"0"15,22-21-15,22 21 63</inkml:trace>
  <inkml:trace contextRef="#ctx0" brushRef="#br0" timeOffset="3511.7">8403 550 0,'0'0'0,"21"-42"16,-21 21-16,0 42 31,0 0-31,0 0 16,0 22-16,0-1 15,0 0-15,0 22 0,0-1 0,-21-20 16,21 20-16,-21 1 0,0-1 16,21 1-16,-21-1 0,-1 1 0,1-22 15,0 0-15,21 22 0,-21-22 0,0 1 16,-22-22-16,22 21 0,0-21 15,0 22-15,0-22 0,0-21 0,21 21 16,-22-21-16,1 0 0,0 0 16,0 0-16,0-21 0,0 0 15,-1-1-15,1 1 0,21 0 16,-21 0-16,0-21 0,21-1 0,0 22 16,0-21-16,0-1 0,-21 1 0,21 0 15,0-1-15,0 1 16,0 0-16,0-1 0,0 22 0,21 0 15,-21 0-15,21 0 0,0 21 16,0 0-16,1 21 0,-1 0 16,0 0-16,0 22 0,0-22 15,0 21-15,1 0 0,-1-20 16,0 20-16,-21 0 0,21-21 0,0 22 16,0-22-16,-21 21 0,22-21 0,-1 1 15,0-1-15,-21 0 0,21 0 16,0 0-16,0-21 15,1 21-15,-1-21 0,0 0 16,0 0-16,0 0 0,0 0 16,1-21-16,-1 0 0,0 0 0,0 0 15,0 0-15</inkml:trace>
  <inkml:trace contextRef="#ctx0" brushRef="#br0" timeOffset="3919.46">8784 1101 0,'0'0'0,"21"-21"0,-21-1 0,0 1 15,-21 21 1,21 21 0,-21 1-16,0-1 0,0 0 0,21 21 15,-22-21-15,1 22 0,21-1 16,-21-21-16,21 22 0,-21-22 0,21 21 16,-21-21-16,21 22 0,0-22 15,0 0-15,0 0 0,0 0 0,0 0 16,0 1-16,21-22 15,0 0-15,0 0 0,0 0 0,1 0 16,-1 0-16,21 0 0,-21-22 0,22 1 16,-22 0-16,21 0 0,-21 0 15,0 0-15,1-1 0,-1-20 0,0 21 16,0-21-16,-21 20 16,21-20-16,-21 21 0,0-21 0,0-1 15,0 22-15,-21 0 0,0 0 0,0 0 16,0-1-16,-1 22 0,1 0 15,-21 0-15,21 0 0,0 0 0,-1 0 16,-20 0-16,21 0 0,0 22 16,0-1-16,21 0 0,-22 0 15,22 0-15,0 0 0,0 1 16,22-1-16,-1-21 0,0 21 16,0-21-16</inkml:trace>
  <inkml:trace contextRef="#ctx0" brushRef="#br0" timeOffset="4224.29">9504 1122 0,'0'0'0,"21"-21"0,-21-43 32,0 43-32,-21 0 15,0 21-15,-1 0 0,1 0 16,0 21-16,0 0 0,0 0 15,0 1-15,-1-1 0,22 21 0,-21-21 16,0 22-16,0-1 0,21-21 16,0 21-16,0 1 0,0-22 15,0 21-15,0-21 0,0 1 0,0 20 16,0-21-16,0 0 0,0 0 16,21-21-16,0 22 0,0-22 0,1 0 15,-1 0-15,21 0 0,-21 0 16,22 0-16,-22 0 0,21 0 0,0-22 15,-20 22-15,20-21 0,0 0 0</inkml:trace>
  <inkml:trace contextRef="#ctx0" brushRef="#br0" timeOffset="4707.43">9948 1355 0,'0'0'15,"21"-43"-15,22-105 16,-43 127 0,0 0-16,0-21 0,-21 20 15,21 1-15,-22 21 0,1 0 16,0 0-16,0 0 0,0 0 0,0 0 15,-1 0-15,1 21 0,0 22 16,0-22-16,0 0 0,0 21 0,21-20 16,0 20-16,-22 0 0,1-21 15,21 22-15,-21-22 0,21 0 0,0 21 16,0-20-16,0-1 0,0 0 0,0 0 16,0 0-16,21-21 15,0 0-15,1 0 0,-1 0 16,0 0-16,0 0 0,0 0 0,0 0 15,1-21-15,-1 21 0,0-21 16,0 0-16,-21 0 0,21-1 0,0 1 16,1 0-16,-22 0 0,0-21 15,21 20-15,-21 1 0,21-21 0,-21 21 16,0-22-16,0 22 0,0 0 16,0 0-16,0 0 0,0 0 0,0 42 31,0 0-31,0 0 15,0 21-15,0-20 0,0 20 0,0-21 16,0 21-16,0-20 16,0 20-16,0-21 0,0 0 0,0 0 15,0 1-15,0-1 0,21 0 0,0 0 16,0-21-16,1 0 16,-22 21-16,21-21 0,0 0 0,0 0 15,0 0-15,0-21 0,1 0 0,-1 0 16,0 0-16,0-1 0</inkml:trace>
  <inkml:trace contextRef="#ctx0" brushRef="#br0" timeOffset="5007.27">10541 402 0,'0'0'0,"0"21"31,0 1-31,-21 20 16,21-21-16,0 21 0,0 1 16,0-1-16,0 22 0,0-22 0,0 21 15,0-20-15,0 20 0,-21 1 0,21-22 16,-22 22-16,22-22 0,-21 0 16,21 22-16,0-22 0,0-21 0,-21 22 15,21-22-15,0 21 0,0-21 16,0 0-16,0 1 15,21-22 17,0 0-32,1-22 0,-1 1 15</inkml:trace>
  <inkml:trace contextRef="#ctx0" brushRef="#br0" timeOffset="5419.44">10837 995 0,'0'0'0,"-21"21"16,0 0 0,21 0-16,0 1 0,-21-1 15,0 21-15,21-21 0,-22 22 16,22-22-16,0 21 0,-21-21 0,21 0 16,0 22-16,0-22 0,0 0 0,0 0 15,0 0-15,0 1 0,21-1 16,1-21-16,-1 0 0,0 0 15,0 0-15,0 0 0,0 0 16,22 0-16,-22 0 0,0-21 0,21-1 16,-20 22-16,-1-21 0,0 0 0,0-21 15,0 21-15,-21-1 0,0-20 16,0 0-16,0 21 0,0-22 0,0 1 16,0 21-16,0-22 0,-21 22 15,0 0-15,0 0 0,0 21 16,-1 0-16,1 0 0,0 0 0,-21 0 15,21 0-15,-1 0 0,1 0 16,0 21-16,0 0 0,21 0 0,-21 1 16,21-1-16,-21 0 0,21 0 15,0 0-15,0 0 0,0 1 16,21-22-16,0 0 0,0 21 0,0-21 16</inkml:trace>
  <inkml:trace contextRef="#ctx0" brushRef="#br0" timeOffset="5835.82">11324 1080 0,'0'0'0,"21"-43"16,-21 22-16,21 0 0,1 0 16,-22 0-1,21 21-15,0 0 0,-21-22 0,21 22 16,0 0-16,0 0 15,1 22-15,-1-22 0,-21 21 16,0 0-16,0 21 0,21-21 0,-21 22 16,0-22-16,0 0 15,0 21-15,0-20 0,0 20 0,0-21 16,0 0-16,0 22 0,0-22 16,0 0-16,0 0 0,0 0 15,0 0 1,0-42-1,0 0 1,0 0-16,0 0 0,0 0 16,0-1-16,0-20 0,0 21 15,21 0-15,-21-22 0,0 22 16,0 0-16,21-21 0,0 21 16,-21-1-16,22 22 0,-22-21 0,21 0 15,0 21-15,0-21 0,0 0 16,0 21-16,1 0 0,-1-21 15</inkml:trace>
  <inkml:trace contextRef="#ctx0" brushRef="#br0" timeOffset="6269.6">12277 953 0,'0'0'0,"42"0"31,-42-22-31,0 1 15,-21 21 1,0 0-16,-1 0 0,1 0 16,0 21-16,0-21 15,0 22-15,0-1 0,-1 0 0,1 0 16,0 0-16,21 22 0,0-22 16,-21 0-16,21 0 0,0 0 0,0 0 15,0 1-15,0-1 0,21 0 0,0-21 16,-21 21-16,43 0 0,-22-21 15,0 21-15,0-21 0,0 0 0,0 22 16,22-22-16,-22 0 0,0 21 16,0-21-16,0 21 15,-21 0 1,-21-21 0,0 0-16,0 21 0,0-21 15,0 0-15,-22 21 0,22-21 0,0 0 16,0 0-16,-22 22 0,22-22 15,0 0-15,0 0 0,0 0 0,0 0 16,-1 0-16,1-22 31,21 1-31,-21 21 0</inkml:trace>
  <inkml:trace contextRef="#ctx0" brushRef="#br0" timeOffset="6572.43">10604 804 0,'0'-21'16,"22"21"-1,-1 0-15,21 0 0,-21-21 16,22 21-16,20 0 15,-21 0-15,22-21 0,-1 21 0,1 0 16,-1 0-16,22-21 0,-21 21 0,-1 0 16,1 0-16,-22 0 0,21 0 15,-20-21-15,-1 21 0,0 0 0,1 0 16,-22-22-16,0 22 0,0 0 16</inkml:trace>
  <inkml:trace contextRef="#ctx0" brushRef="#br0" timeOffset="7140.91">13652 1058 0,'0'0'0,"0"-21"0,0 0 16,-21 0-16,0 0 0,0 0 16,21-1-16,0 1 0,0 0 0,0 0 15,0 0-15,0-22 16,0 22-16,0 0 0,0 0 0,0 0 15,21 21-15,0-21 0,0-1 16,1 22-16,-1 0 0,21-21 0,-21 21 16,22 0-16,-22 0 0,0 0 0,21 21 15,-21-21-15,1 22 0,-1-1 16,0 0-16,0 21 0,-21-21 0,0 22 16,0-1-16,0-21 0,0 22 15,0-1-15,-42 0 0,21 1 0,-1-22 16,-20 21-16,21-21 0,-21 22 15,20-22-15,1 0 0,-21 0 16,21 0-16,21 0 0,-21 1 0,21-1 16,-22-21-16,22 21 15</inkml:trace>
  <inkml:trace contextRef="#ctx0" brushRef="#br0" timeOffset="7416.75">13674 1757 0,'0'42'15,"21"-42"1,0 0 0,0 0-16,0 0 15,-21-21-15,0 0 16,0 0-16,0 0 15,0-1-15,-21 22 16,0 0-16,21-21 0,-21 21 16,0 0-16,-1 0 15,1 0-15,0 21 16</inkml:trace>
  <inkml:trace contextRef="#ctx0" brushRef="#br0" timeOffset="8655.73">2625 2773 0,'21'-21'16,"0"0"-16,0 21 0,-21-22 15,0 1-15,0 0 16,0 0-16,0 0 0,0 0 16,0-1-16,-21 1 15,0 0-15,0 21 0,-22-21 0,22 0 16,-21 0-16,-1 21 0,22 0 16,-21-22-16,0 22 0,20 0 15,-20 0-15,21 0 0,-21 22 16,20-1-16,1 0 0,-21 21 0,21-21 15,0 22-15,-1-1 0,22-21 16,-21 22-16,21-1 0,-21 0 0,21 1 16,0-22-16,-21 21 0,21 0 15,0-20-15,0 20 0,0-21 0,0 0 16,0 0-16,0 1 0,21-22 16,0 0-16,0 0 0,1 0 0,-1 0 15,21 0-15,-21 0 0,22-22 16,-22 1-16,21 0 0,-21 0 0,22 0 15,-22 0-15,21-1 16,-21 1-16,22-21 0,-22 0 0,0 20 16,0-20-16,0 21 0,0-21 15,-21 20-15,0-20 0,0 21 0,0 0 16,-21 21 0,0 0-16,0 0 0,21 21 15,0 0-15,-21 0 0,21 0 16,0 22-16,0-22 0,0 21 0,0-21 15,0 22-15,0-22 0,0 0 16,0 21-16,0-20 0,0-1 16,0 0-16,21 0 0,-21 0 15,21-21-15,0 0 0,0 21 0,1-21 16,-1 0-16,0 0 0</inkml:trace>
  <inkml:trace contextRef="#ctx0" brushRef="#br0" timeOffset="9048.5">2857 2815 0,'0'-21'16,"0"42"-16,0-63 0,0 21 0,0 0 15,0-1-15,0 1 0,0 0 0,0 0 16,22 21-16,-1-21 16,0 21-16,0 0 0,0 0 0,0 0 15,1 0-15,-1 21 0,0 0 16,21 0-16,-21 0 0,1 1 0,-1 20 15,0-21-15,0 21 0,-21-20 0,0 20 16,0 0-16,0-21 0,0 22 16,0-22-16,-21 21 0,21-21 0,0 1 15,-21-1-15,0 0 16,21-42 0,0 0-1,0-1-15,0-20 16,0 21-16,0 0 0,0 0 0,0-22 15,21 22-15,-21 0 0,0-21 16,0 20-16,21-20 0,0 21 0,0 0 16,-21 0-16,21-1 0,1 1 15,-1 0-15,0 21 0,0 0 0,0 0 16,0 0-16,1 0 16,-1 0-16</inkml:trace>
  <inkml:trace contextRef="#ctx0" brushRef="#br0" timeOffset="9386.31">3598 3048 0,'0'0'0,"21"0"16,1 0-16,-1-21 15,0 21-15,0-21 0,-21 0 0,21-1 16,0 1-16,1 21 0,-1-42 15,0 21-15,0 0 0,-21-1 0,0 1 16,21 0-16,-21 0 0,0 0 16,0 0-16,0-1 0,-21 1 0,0 21 15,0 0-15,0 0 0,-22 0 0,22 0 16,0 21-16,-21 1 16,20-1-16,1 21 0,-21-21 0,42 0 15,-21 22-15,21-22 0,-21 21 16,21-21-16,0 22 0,0-22 0,0 0 15,0 0-15,0 0 0,21 1 0,0-22 16,0 0-16,0 0 0,22 0 16,-22 0-16,21 0 0,0 0 0,22 0 15</inkml:trace>
  <inkml:trace contextRef="#ctx0" brushRef="#br0" timeOffset="9815.46">5419 2328 0,'0'0'16,"0"-21"-16,0 0 0,0 0 0,0 0 15,0 42 17,0 21-32,0-21 15,0 22-15,-22-1 0,22 0 0,0 22 16,-21-22-16,21 22 0,-21-22 15,21 0-15,0 22 0,-21-22 0,0 1 16,0-22-16,21 21 0,0 0 0,0-20 16,-22-1-16,22 0 0,0 0 15,0 0-15,22-21 32,-22-21-32,21 0 15,0 0-15,0 0 0,0-1 0</inkml:trace>
  <inkml:trace contextRef="#ctx0" brushRef="#br0" timeOffset="10287.98">5588 2371 0,'0'0'0,"0"-21"0,0 42 32,0 0-32,0 0 0,0 0 0,-21 22 15,21-1-15,0 0 0,0 1 16,0-1-16,0 0 0,0 1 15,0-1-15,0 0 0,0 1 0,0-1 16,0 0-16,0-21 0,0 22 16,0-22-16,0 21 0,0-21 0,-21 1 15,21-1-15,0 0 16,0-42 0,0 0-16,0-1 15,0 1-15,0 0 16,0 0-16,0-21 0,0 20 0,0-20 15,0 21-15,21-21 0,0-1 0,0 22 16,-21-21-16,21 21 0,22-22 16,-22 22-16,0 0 0,0 21 15,21 0-15,-20 0 0,20 0 0,-21 0 16,0 0-16,22 21 0,-22 0 16,0 0-16,0 1 0,-21-1 0,0 21 15,0-21-15,0 22 0,0-22 16,0 0-16,0 21 0,0-21 0,0 1 15,0-1-15,-21 0 0,0 0 0,21 0 16,-21 0-16,21 1 16,21-44 15,0 1-15</inkml:trace>
  <inkml:trace contextRef="#ctx0" brushRef="#br0" timeOffset="10655.59">6244 2815 0,'0'0'15,"21"0"1,0 0-16,1 0 0,41-42 31,-42 21-31,0 21 0,1-21 16,-22-1-16,0 1 15,0 0 1,-22 21-16,1 0 16,0 0-16,0 0 0,0 21 15,0-21-15,-1 21 0,1 1 0,-21-1 16,21 21-16,0-21 0,21 22 16,-22-22-16,22 21 0,-21-21 0,21 0 15,0 1-15,0-1 0,0 0 0,0 0 16,21 0-16,1-21 15,-1 0-15,0 0 0,0 0 0,0 0 16,22 0-16,-22 0 0,21-21 16,0 0-16,1 21 0,-22-21 15,21 0-15,1-1 0,-22 1 0,21 0 16,-21 0-16,0 0 0</inkml:trace>
  <inkml:trace contextRef="#ctx0" brushRef="#br0" timeOffset="10912.45">5059 2646 0,'0'0'0,"-43"0"0,43 21 15,43-21 1,-1 0-16,0 0 15,1 0-15,20 0 0,1-21 16,-1 21-16,1-21 0,20 21 0,-20-21 16,-1-1-16,1 22 0,-1-21 15,1 21-15,-22-21 0,1 21 0,-1 0 16,0-21-16,-21 21 0,1 0 0</inkml:trace>
  <inkml:trace contextRef="#ctx0" brushRef="#br0" timeOffset="11752.53">8255 2646 0,'0'0'0,"21"0"15,0-21-15,43-22 16,-64 22-16,21 21 15,0-21-15,0 0 0,0 0 16,1 0-16,-22-1 0,21 1 0,-21 0 16,0 0-16,0 0 15,0 0-15,-21 21 0,-22-22 0,22 22 16,0 0-16,-21 0 0,-1 0 16,22 0-16,-21 0 0,-1 0 0,1 0 15,0 22-15,21-22 0,-22 21 16,22 0-16,-21 0 0,21 0 15,-1 0-15,22 1 0,0-1 16,0 0-16,0 0 0,0 0 0,22 0 16,-1-21-16,0 22 0,21-1 15,-21-21-15,22 21 0,20 0 0,-20-21 16,-1 21-16,21 0 0,-20-21 16,20 22-16,1-1 0,-22 0 0,0 0 15,1 0-15,-22 0 0,0 1 0,-21-1 16,0 0-16,-42 21 15,21-21-15,-43 1 0,22-1 0,-22-21 16,1 21-16,-1 0 0,1-21 16,-22 21-16,22-21 0,-1 0 15,1 0-15,-1 0 0,22 0 0,-22 0 16,22 0-16,0-21 0,20 21 0,-20-21 16,21 0-16,0 21 0,21-21 15,0-1-15,0 1 0,0 0 0,0 0 16,0 0-16,21-22 0,21 22 15,-21 0-15,22-21 0,-1 21 0,22-1 16,-22-20-16,21 21 0,1-21 0,-1 20 16,1 1-16</inkml:trace>
  <inkml:trace contextRef="#ctx0" brushRef="#br0" timeOffset="12052.36">8953 2223 0,'-21'0'31,"0"21"-31,0-21 0,21 21 16,-21 21-16,0-21 0,21 22 16,0-1-16,-22 0 0,1 1 15,21-1-15,0 0 0,-21 22 0,21-22 16,0 1-16,0-1 0,0 0 15,0 1-15,0-1 0,0-21 0,0 21 16,0-20-16,0-1 0,0 0 16,0 0-16,21-21 0,0 0 15,1 0-15,-1 0 16,0 0-16,-21-21 0,21 21 16,-21-21-16,0 0 0</inkml:trace>
  <inkml:trace contextRef="#ctx0" brushRef="#br0" timeOffset="12232.26">8699 2752 0,'0'0'0,"-21"0"15,21-21 1,21 21-16,1 0 16,-1 0-16,0 0 0,0 0 15,0 0-15,0-22 0,1 22 0,20 0 16,0 0-16,1-21 0,-1 21 15,0 0-15,1 0 0,-22 0 0,21-21 16,0 21-16</inkml:trace>
  <inkml:trace contextRef="#ctx0" brushRef="#br0" timeOffset="12775.95">9631 2752 0,'21'-21'16,"-21"-1"-16,0 1 16,0 0-16,-21 0 15,0 0-15,-1 0 0,1 21 0,0-22 16,0 1-16,0 21 0,0 0 16,-1-21-16,1 21 0,0 0 0,-21 0 15,21 0-15,-1 21 0,-20 0 0,21 1 16,0-1-16,0 21 0,-1-21 15,1 22-15,0-1 0,0-21 16,21 21-16,0 1 0,0-22 0,0 21 16,0-21-16,0 1 0,0 20 15,0-21-15,21 0 0,-21 0 16,21-21-16,0 0 0,1 0 16,-1 0-16,0 0 0,0 0 0,0 0 15,22-21-15,-22 0 0,0 0 0,0 0 16,21 0-16,-20-1 0,-1 1 15,0 0-15,0 0 0,0-21 0,0 20 16,-21 1-16,22-21 0,-22 21 0,0-22 16,0 22-16,0 0 0,0 0 15,0 0-15,0 0 0,0-1 16,0 1-16,-22 21 16,1 21-16,21 1 15,0-1-15,-21 0 0,21 0 0,0 21 16,0-20-16,0 20 0,0 0 15,0-21-15,0 22 0,0-22 0,0 21 16,0-21-16,0 1 0,0-1 0,0 0 16,0 0-16,21-21 15,0 0-15,1 0 16,-1 0-16</inkml:trace>
  <inkml:trace contextRef="#ctx0" brushRef="#br0" timeOffset="13087.81">9969 2307 0,'0'0'0,"0"-21"0,0 0 16,0 42 0,0 0-16,0 0 15,0 1-15,0 20 0,0-21 16,0 21-16,0 1 0,0-1 15,0 22-15,0-22 0,0 0 0,0 1 16,0-1-16,0 0 0,-21 1 16,21-1-16,0-21 0,0 21 0,0-20 15,0-1-15,0 0 0,0 0 0,0 0 16,21-21-16,1 0 16,-1 0-16,0 0 0,0-21 15,0 21-15,0-21 0,22 0 16,-22 0-16,0-1 0,0 1 0</inkml:trace>
  <inkml:trace contextRef="#ctx0" brushRef="#br0" timeOffset="13279.7">10329 2709 0,'0'22'32,"0"-1"-32,0 0 0,0 0 0,0 0 15,-21 0-15,21 22 0,0-22 0,0 0 16,0 0-16,0 0 0,-21 1 15,21-1-15,0 0 0,0 0 16,0 0 0,21-21-1,-21-21-15,21 0 16,0 0-16</inkml:trace>
  <inkml:trace contextRef="#ctx0" brushRef="#br0" timeOffset="13451.6">10477 2477 0,'0'0'0,"0"-64"31,0 85 16,0 0-31,-21-21-16</inkml:trace>
  <inkml:trace contextRef="#ctx0" brushRef="#br0" timeOffset="13635.49">9906 2646 0,'0'0'15,"0"21"-15,21-21 31,0 0-31,0 0 0,1 0 16,20 0-16,-21 0 0,21 0 16,1-21-16,-1 21 0,0 0 15,-20-21-15</inkml:trace>
  <inkml:trace contextRef="#ctx0" brushRef="#br0" timeOffset="13919.9">11049 2646 0,'-106'-42'31,"85"42"-31,0 0 0,-22 0 16,22 0-16,0 0 0,0 21 15,-21 0-15,20 0 0,1 0 0,0 22 16,0-22-16,0 21 0,21-21 15,0 22-15,0-1 0,0-21 0,0 0 16,0 22-16,0-22 0,21 0 0,0 0 16,0-21-16,0 21 0,22-21 15,-22 0-15,21 0 0,1 0 0,-1 0 16,0 0-16,1 0 0,-1-21 0,0 21 16,1-21-16</inkml:trace>
  <inkml:trace contextRef="#ctx0" brushRef="#br0" timeOffset="14857.47">12023 2519 0,'0'0'0,"21"0"15,-21-21 1,0 42 0,0 0-16,0 0 0,0 0 0,0 1 15,0-1-15,0 21 0,0-21 16,0 0-16,-21 22 0,-1-22 0,1 0 15,21 0-15,-21 22 0,0-22 0,21 0 16,0 0-16,-21-21 16,21 21-16,0-42 31,0 0-15,21 0-16,-21 0 0,0-1 0,21 1 15,-21-21-15,21 21 0,0-22 16,-21 22-16,22-21 0,-1 0 15,0 20-15,0-20 0,0 21 0,0-21 16,1 20-16,20 1 0,-21 0 0,0 21 16,0 0-16,22 0 0,-22 0 15,0 0-15,0 0 0,0 21 0,1 0 16,-1 1-16,0-1 0,0 21 16,-21-21-16,21 22 0,-21-22 0,0 0 15,0 21-15,0-21 0,0 1 0,0 20 16,0-21-16,0 0 15,0 0-15,0-42 47,0 0-47,0 0 16,0 0-16,0 0 0,0-1 0,21 1 16,1-21-16,-22 21 0,21-22 15,0 22-15,0 0 0,21 0 0,-20-21 16,-1 42-16,21-22 0,0 1 0,-20 21 15,20 0-15,0 0 0,-21 21 16,22 1-16,-22-22 0,21 42 0,-42-21 16,21 0-16,1 22 0,-22-22 15,0 21-15,0-21 0,0 22 0,0-22 16,0 21-16,-22-21 0,1 0 16,0 1-16,21-1 0,-21-21 15,21 21-15,-21-21 0,42 0 31,0-21-15,0 21-16</inkml:trace>
  <inkml:trace contextRef="#ctx0" brushRef="#br0" timeOffset="15201.27">13271 2709 0,'0'0'0,"43"0"31,-22 0-31,0 0 0,0-21 0,0 21 16,1-21-16,-1 0 15,-21 0-15,21 21 0,-21-21 16,0-1-16,0 1 16,0 0-16,-21 21 0,0 0 15,-1 0-15,1 0 0,0 0 0,0 0 16,-21 0-16,20 0 0,1 21 15,-21 0-15,21 1 0,0 20 0,-1-21 16,1 21-16,0-20 0,21-1 0,0 21 16,0-21-16,0 0 15,0 22-15,0-22 0,0 0 0,0 0 16,21-21-16,22 0 16,-22 0-16,0 0 0,0 0 15,21 0-15,-20 0 0,20 0 0,-21-21 16,21 0-16</inkml:trace>
  <inkml:trace contextRef="#ctx0" brushRef="#br0" timeOffset="15460.13">13779 2201 0,'0'0'0,"0"-21"16,0 0-16,0-21 15,0 63 1,-21 0-16,21 0 0,-21 22 15,21-1-15,-21 0 0,21 1 0,0-1 16,0 21-16,0-20 0,0 20 16,0-20-16,0-1 0,-21 0 0,21 1 15,0-1-15,0 0 0,0-21 0,0 1 16,0-1-16,0 0 0,0 0 16,0 0-16,21-21 15,0 0-15,0 0 0,-21-21 16,21 21-16,1-21 0</inkml:trace>
  <inkml:trace contextRef="#ctx0" brushRef="#br0" timeOffset="15947.84">14076 2180 0,'0'-42'16,"0"84"-16,0-105 0,0 42 15,0 42 1,0 0-16,0 0 0,-21 0 0,21 0 15,0 22-15,0-1 16,0 0-16,0 22 0,0-22 0,0 1 0,0 20 16,0-21-16,0 1 0,0-1 15,-22 0-15,22 1 0,-21-22 16,21 21-16,0-21 0,0 1 0,0-1 16,-21 0-16,21 0 15,0-42 1,0 0-1,0 0-15,0-1 16,0 1-16,0 0 0,0-21 0,21 21 16,0-22-16,-21 1 0,22 0 0,-1 20 15,21-20-15,-21 21 16,22-21-16,-22 20 0,0 1 0,21 0 0,-21 21 16,1 0-16,-1 0 0,0 0 15,0 21-15,0 0 0,-21 1 16,0-1-16,21 0 0,-21 21 0,0 1 15,0-22-15,0 21 0,0-21 0,0 22 16,0-22-16,0 21 0,0-21 16,-21 0-16,21 1 0,-21-1 0,21 0 15,0 0-15,-21 0 0,42-42 47,0 21-47,-21-21 16,21 0-16</inkml:trace>
  <inkml:trace contextRef="#ctx0" brushRef="#br0" timeOffset="16339.62">14901 2434 0,'-21'0'31,"0"21"-31,0-21 0,0 22 16,-1-1-16,1 0 0,0 21 0,0-21 15,0 22-15,0-22 0,21 21 0,-22-21 16,22 22-16,-21-22 16,21 0-16,0 21 0,0-20 0,0-1 15,0 0-15,21 0 0,1 0 16,-1-21-16,0 0 0,0 0 16,0 0-16,22 0 0,-22 0 0,21 0 15,-21-21-15,22 21 0,-22-21 0,0 0 16,21 0-16,-21-1 0,1 1 15,-1 0-15,0-21 0,0 21 0,-21-22 16,0 1-16,0 21 0,0-22 16,0 1-16,0 21 0,-21 0 0,0 0 15,0-1-15,-1 22 0,1 0 0,0 0 16,0 0-16,0 0 0,0 0 16,-22 0-16,43 22 0,-21-22 15,21 21-15,-21 0 0,21 0 0,0 0 16,0 0-16,0 1 15,21-1-15</inkml:trace>
  <inkml:trace contextRef="#ctx0" brushRef="#br0" timeOffset="16879.93">15706 2519 0,'0'0'0,"0"-21"15,-22 0-15,22-1 0,-21 22 16,0 0-16,0 0 0,0 0 16,-22 0-16,22 0 0,0 0 0,0 22 15,-21-1-15,20 0 0,-20 21 0,21-21 16,0 22-16,0-22 0,-1 21 16,1 1-16,0-22 0,21 21 0,0-21 15,0 22-15,0-22 0,0 0 0,0 0 16,0 0-16,21 0 0,0-21 15,1 22-15,-1-22 0,21 0 0,-21 0 16,0 0-16,22 0 0,-22 0 16,21 0-16,-21-22 0,1 22 15,20-21-15,-21 0 0,0 0 0,0 0 16,1-22-16,-1 1 0,0 0 0,0-1 16,0-20-16,0 21 0,1-22 15,-22 1-15,21 20 0,-21-20 0,21 20 16,-21-20-16,0 21 0,0 20 15,0-20-15,0 21 0,0 0 0,0 0 16,21-1-16,-21 44 16,0-1-1,0 21-15,0-21 0,0 22 0,-21-1 16,21 21-16,0-20 0,0 20 16,-21-20-16,21 20 0,0-21 15,-21 1-15,21 20 0,0-20 0,0-22 16,-22 21-16,22-21 0,0 22 15,0-22-15,0 0 0,0 0 16,22-21-16,-1 0 0,0 0 16,0 0-16,0 0 0</inkml:trace>
  <inkml:trace contextRef="#ctx0" brushRef="#br0" timeOffset="17231.72">16425 2540 0,'0'0'0,"0"-21"15,0 0-15,0 0 16,-21 21 0,-21 0-16,21 0 0,-1 0 0,1 21 15,-21-21-15,21 21 0,0 0 16,-1 0-16,1 0 0,21 1 0,0-1 16,0 0-16,0 0 0,0 0 15,0 0-15,0 1 0,21-1 16,1-21-16,-1 0 0,0 21 0,0-21 15,0 0-15,0 21 16,1 0-16,-1-21 0,0 0 0,-21 21 16,0 1-16,0-1 15,0 0 1,-21-21-16,0 21 0,-1-21 0,1 0 16,0 0-16,0 21 0,0-21 0,0 21 15,-1-21-15,1 0 0,0 0 16,0 0-16,0 0 15,0 0-15,-1 0 0,22-21 0,-21 0 16,0 21-16</inkml:trace>
  <inkml:trace contextRef="#ctx0" brushRef="#br0" timeOffset="17525.56">13716 2350 0,'0'0'15,"-21"0"-15,21-22 0,21 22 16,21-21-16,-21 21 16,22 0-16,20 0 0,-20-21 15,20 21-15,1 0 0,-1-21 16,1 21-16,-1-21 0,1 21 0,-1 0 15,1-21-15,-1 21 0,-21 0 16,22 0-16,-22 0 0,1-22 0,-22 22 16,0 0-16,0 0 0,0 0 0,-21-21 15</inkml:trace>
  <inkml:trace contextRef="#ctx0" brushRef="#br0" timeOffset="18211.82">17611 2011 0,'0'0'0,"0"-21"16,21 0 0,-21 42 15,0 0-31,0 0 0,0 21 0,0 1 15,0-1-15,0 0 0,0 1 16,0 20-16,0-20 0,-21 20 0,21 1 16,0-22-16,0 0 0,-22 22 0,22-22 15,-21-21-15,21 22 16,0-22-16,-21 21 0,21-21 16,0 0-16,0-42 31,0 0-31,0 0 15</inkml:trace>
  <inkml:trace contextRef="#ctx0" brushRef="#br0" timeOffset="18796.49">17526 2053 0,'0'0'0,"-21"-63"16,21 42-16,0-1 0,0 1 15,0 0-15,21 0 0,0 0 0,0 21 16,0-21-16,1-1 0,20 1 16,-21 21-16,0 0 0,22 0 0,-22 0 15,0 0-15,21 0 0,-21 0 16,22 21-16,-22 22 0,0-22 0,0 0 16,0 21-16,-21-20 0,0 20 15,0 0-15,0 1 0,0-22 16,-21 21-16,0-21 0,-21 22 0,21-22 15,-22 0-15,1 0 0,21 0 16,-22 0-16,22-21 0,-21 22 0,21-22 16,0 0-16,21-22 31,21 22-31,-21-21 0,21 21 16,21-21-16,-21 21 0,1 0 15,20-21-15,0 21 0,-21 0 0,22 0 16,20 0-16,-20 0 0,-1 0 15,0 21-15,22-21 0,-22 21 0,0 22 16,1-22-16,-1 0 0,-21 21 16,0-21-16,-21 22 0,0-1 15,0-21-15,-21 22 0,0-22 0,-21 21 16,-22-21-16,22 22 0,0-22 16,-22 0-16,1 0 0,20-21 0,-20 21 15,-1 0-15,22-21 0,0 0 0,-22 0 16,22 0-16,21 0 0,-22 0 15,22-21-15,-21 0 0,21 21 0,-1-21 16,22 0-16,0 0 0,0-1 16,0 1-16,0 0 0,0-21 0,0 21 15,22-1-15,-1 1 0,0-21 0,21 21 16,1 0-16,-1-22 16,0 22-16,1 0 0</inkml:trace>
  <inkml:trace contextRef="#ctx0" brushRef="#br0" timeOffset="19160.28">18563 2498 0,'0'0'16,"21"0"-16,0 0 0,1 0 0,-1 0 15,0-21 1,0 21-16,-21-22 0,21 1 15,0 0-15,-21 0 0,22 0 16,-22 0-16,0-1 0,0 1 16,0 0-16,0 0 0,0 0 0,-22 21 15,22-21-15,-21 21 0,0 0 16,0 0-16,0 0 0,0 0 0,-1 0 16,1 21-16,0 0 0,0 21 15,0-21-15,0 22 0,-1-1 0,22 0 16,-21 1-16,0-1 0,21 0 0,-21 1 15,21-1-15,0-21 0,0 0 16,0 1-16,0-1 0,0 0 0,0 0 16,21-21-16,0 0 0,22 0 15,-22 0-15,0 0 0,0-21 16,21 21-16,-20-21 0,20 0 0</inkml:trace>
  <inkml:trace contextRef="#ctx0" brushRef="#br0" timeOffset="19452.12">19177 1757 0,'0'0'0,"0"-42"16,0 20-16,0 44 16,0-1-16,0 21 0,-21 0 15,21 1-15,0-1 0,0 22 16,-21-22-16,21 21 0,-22 1 0,22-22 15,-21 22-15,21 20 0,-21-20 16,0-1-16,21-20 0,-21 20 0,0 1 16,21-22-16,-22 0 0,22 1 0,0-22 15,0 21-15,0-21 0,0 1 16,0-1-16,22-21 16,-1 0-16,0 0 15,0-21-15,0-1 0,0 1 16,1 0-16,-1 0 0</inkml:trace>
  <inkml:trace contextRef="#ctx0" brushRef="#br0" timeOffset="19795.89">19367 2434 0,'0'0'16,"-84"85"0,84-64-1,-21 0-15,-1 22 0,22-22 0,0 0 16,0 0-16,0 0 0,0 0 15,0 1-15,0-1 0,22-21 16,-1 0 0,0 0-16,0 0 0,0 0 0,0 0 15,1 0-15,-1 0 0,0-21 16,21-1-16,-21 1 0,1 21 0,-1-21 16,0-21-16,-21 21 0,0-1 15,0 1-15,0-21 0,0 21 0,0 0 16,0-1-16,-21 1 0,0 0 15,-1 0-15,1 21 0,-21 0 0,21 0 16,0 0-16,-1 0 0,1 0 0,0 21 16,0 0-16,21 0 0,-21 1 15,21-1-15,0 0 0,0 0 16,0 0-16,21 0 0,0-21 16,0 0-16</inkml:trace>
  <inkml:trace contextRef="#ctx0" brushRef="#br0" timeOffset="20267.63">19897 2413 0,'0'0'0,"-22"21"16,1 0-16,0-21 15,21 22-15,-21-1 0,21 0 16,0 0-16,0 0 0,0 22 0,0-22 15,0 0-15,0 0 16,0 0-16,0 0 0,0 1 16,-21-22 15,0 0-15,21-22-16,-22 1 0,22 0 15,0 0-15,0 0 0,0-22 16,0 22-16,0 0 0,0-21 15,43 21-15,-22-22 0,0 22 0,0 0 16,22 0-16,-1 0 0,-21-1 16,21 1-16,1 21 0,-22 0 15,21 0-15,1 0 0,-22 0 0,21 21 16,-21 1-16,0-1 0,22 0 16,-22 21-16,-21-21 0,0 22 0,0-22 15,0 21-15,0-21 0,0 22 0,0-22 16,0 0-16,0 0 0,-21 0 15,0 1-15,-1-1 0,1 0 0,0-21 16,42-21 15</inkml:trace>
  <inkml:trace contextRef="#ctx0" brushRef="#br0" timeOffset="20920.25">20955 2413 0,'0'-42'15,"0"21"1,-21 21-16,0 0 0,-1-22 0,1 22 16,0 0-16,0 0 0,0 0 0,0 0 15,-22 0-15,22 22 0,0-22 16,0 21-16,-22 21 0,22-21 15,0 22-15,0-22 0,0 21 0,0-21 16,21 22-16,0-22 0,0 0 16,0 0-16,0 0 0,0 0 0,21 1 15,21-22-15,-21 0 0,0 21 16,1-21-16,20 0 0,-21 0 0,0 0 16,0 0-16,22-21 0,-22-1 0,0 22 15,-21-21-15,21 0 0,0 0 16,1 0-16,-1 0 0,-21-1 0,21 1 15,-21 0-15,21 0 0,-21 0 0,0-22 16,21 22-16,-21 0 16,0 0-16,0 0 0,0 42 31,0 0-15,0 21-16,-21-20 0,21 20 0,0 0 15,0-21-15,-21 22 0,0-1 16,0 0-16,21 1 0,-22 20 0,1-20 15,0-1-15,21 0 0,-21 1 0,21 20 16,-21-21-16,21 22 0,-21-22 16,21 22-16,-22-1 0,1-20 0,21 20 15,-21-21-15,0 22 0,21-22 0,-21 1 16,0-1-16,21 0 16,-22 1-16,1-22 0,21 21 0,-21-21 15,21 0-15,-21-21 0,0 0 16,0 0-16,-1-21 15,1 0-15,0 0 0,21 0 0,-21 0 16,0-1-16,-22-20 0,22 21 0,0-21 16,0-1-16,0 1 0,0 0 0,-1-1 15,22 1-15,0 21 0,0-22 16,0 1-16,0 0 0,0-1 0,22 1 16,-1 0-16</inkml:trace>
  <inkml:trace contextRef="#ctx0" brushRef="#br0" timeOffset="21329.02">21569 2328 0,'0'0'0,"0"-21"0,0 0 15,-21 0 1,-1 21-16,1 0 0,0 0 15,0 0-15,-21 0 0,-1 0 16,22 0-16,-21 0 0,21 21 0,-1 0 16,1-21-16,0 21 0,0 1 15,21-1-15,0 0 16,0 0-16,0 0 0,0 0 16,21 1-16,0-22 0,0 21 15,1 0-15,20-21 0,-21 21 0,0-21 16,22 21-16,-22-21 0,0 21 0,0-21 15,0 22-15,0-22 0,1 21 16,-22 0-16,0 0 0,0 0 16,-22-21-16,1 0 15,-21 21-15,21-21 0,-22 22 0,22-22 16,-21 0-16,21 0 0,0 21 16,-22-21-16,22 0 0,0 0 15,0 0-15,0 0 0,21-21 16</inkml:trace>
  <inkml:trace contextRef="#ctx0" brushRef="#br0" timeOffset="21844.93">23262 1524 0,'0'0'0,"0"21"15,0 0-15,0 1 16,-21 20-16,21 0 0,-21 1 0,21 20 16,0-21-16,-21 22 0,-1-22 0,22 22 15,-21-22-15,0 0 0,21 1 0,0-1 16,0 0-16,-21 1 0,21-22 16,0 21-16,0-21 0,-21 1 15,21-1-15,0 0 0</inkml:trace>
  <inkml:trace contextRef="#ctx0" brushRef="#br0" timeOffset="22455.59">23008 1820 0,'0'0'0,"0"-42"0,-21 21 16,0-21-16,21 20 0,0-20 0,0 21 0,0 0 15,0 0-15,0-1 16,0-20-16,0 21 0,0 0 0,21 0 16,0-1-16,21 22 0,1-21 15,-22 0-15,21 0 0,22 21 0,-22 0 16,22-21-16,-1 21 0,-21 0 0,22 21 16,-1-21-16,-20 21 0,20 21 15,-20-20-15,-22 20 0,21 21 0,-21-20 16,-21 20-16,0-20 0,0-1 15,-21 21-15,-21-20 0,-1-1 16,1 0-16,0 1 0,-22-22 0,22 0 16,-22 21-16,22-20 0,0-22 15,-1 21-15,22-21 0,-21 0 0,21 0 16,0 0-16,21-21 16,0-1-1,21 1-15,0 0 16,21 21-16,-21-21 0,22 0 0,-1 0 15,0 21-15,22-22 0,-22 22 0,22 0 16,-1 0-16,-20 0 0,20 0 16,1 0-16,-22 22 0,0-1 0,1 0 15,-1 0-15,0 0 16,-21 0-16,1 22 0,-22-22 0,0 21 16,0-21-16,0 22 0,-22-22 0,-20 21 15,0-21-15,-1 1 0,-20-1 16,-1 21-16,1-21 0,-1 0 0,1 1 15,-1-22-15,1 21 0,-1-21 0,1 0 16,21 0-16,-1 0 0,-20 0 16,42 0-16,-22 0 0,22 0 0,0 0 15,0-21-15,0-1 0,21 1 16,0 0-16,0 0 0,0 0 16,21 0-16,0-1 0,0 1 0,0 21 15,22-21-15,-22 0 16,21 0-16,22 21 0,-22-21 0</inkml:trace>
  <inkml:trace contextRef="#ctx0" brushRef="#br0" timeOffset="23169.2">24426 2032 0,'0'21'31,"-21"0"-31,0 1 16,21-1-16,0 0 0,0 0 16,0 0-16,0 0 0,0 1 0,0-1 15,0 0-15,0 0 0,0 0 16,0 0-16,0 1 0,0-1 0,21 0 16,21-21-16,-20 0 15,-1 21-15,21-21 0,-21 0 0,22 0 16,-1 0-16,0 0 0,-21-21 0,22 21 15,-22-21-15,21 0 0,-21-1 16,1 1-16,-1 0 0,0 0 0,-21 0 16,0 0-16,0-1 0,21-20 15,-21 21-15,0 0 0,0 0 0,21-1 16,-21 1-16,0 42 31,0 1-15,0-1-16,0 0 0,0 0 15,-21 21-15,21-20 0,-21 20 0,21 0 16,-21 1-16,21-1 0,0 0 0,0 1 16,-21 20-16,21-21 0,0 22 15,0-22-15,0 22 0,0-22 0,0 22 16,0-22-16,-22 21 0,22-20 0,0 20 16,0-20-16,0 20 0,-21-21 15,21 22-15,0-22 0,0 22 16,0-22-16,0 0 0,0 22 0,0-43 15,0 21-15,-21 1 0,21-22 16,-21 0-16,21 0 0,0 0 0,-21-21 16,0 0-16,-1 0 0,1 0 15,0-21-15,21 0 16,-21 0-16,0 0 0,21-22 0,-21 1 16,21 0-16,0-1 0,0-20 0,-22-1 15,22 1-15,0-1 0,0 1 16,0-1-16,22 1 0,-1-1 0,0 1 15,21-1-15,1 22 0,-22-21 0,21 20 16,0-20-16,-20 20 0,20 1 16,0 0-16,-21 21 0,22-22 15,-1 22-15,-21 0 0,0 0 16,22 0-16,-22 21 0,0 0 16</inkml:trace>
  <inkml:trace contextRef="#ctx0" brushRef="#br0" timeOffset="23628.09">22437 2836 0,'0'0'0,"-22"0"16,1 0-16,0 0 16,42 0-1,0 0-15,1 0 0,20 0 0,0 0 16,1 0-16,20 0 0,1 0 0,20 0 15,-20-21-15,20 21 16,1 0-16,21-21 0,-21 21 0,20-21 16,1 21-16,0 0 0,0 0 15,0-21-15,21 21 0,-21 0 0,-22 0 16,22 0-16,-21 0 0,-1 0 0,1 0 16,-21-21-16,-1 21 0,-21 0 15,22 0-15,-43 0 0,0 0 0,0 0 16,1 0-16,-44 0 15,1 0 1,-21 0-16,21 0 0,-22-22 0,1 22 16,-21 0-16,20 0 0</inkml:trace>
  <inkml:trace contextRef="#ctx0" brushRef="#br0" timeOffset="23936.02">22500 2985 0,'0'0'0,"0"21"0,21-21 16,22 0-16,-22 0 0,42 0 16,1 0-16,-1 0 0,1 0 0,20 0 15,1 0-15,0 0 0,-1 0 0,1 0 16,21-21-16,-21 21 0,20 0 15,-20 0-15,21-22 0,-21 22 0,-1 0 16,-20 0-16,20 0 0,-41-21 0,20 21 16,-20 0-16,-1 0 0,0 0 15,1 0-15,-22 0 0,0 0 0,0 0 16,-42 0 15,0 0-31</inkml:trace>
  <inkml:trace contextRef="#ctx0" brushRef="#br0" timeOffset="65995.56">1079 4276 0,'0'0'0,"0"-21"16,0-1-16,0 1 15,0 0-15,0 0 16,0 0-16,0 0 16,0 42 31,0 0-32,0 0-15,0 0 0,0 0 0,22 22 16,-22-1-16,0-21 0,0 22 15,21-1-15,-21 0 0,0 1 16,21-1-16,-21 21 0,0-20 0,0-1 16,0 22-16,0-22 0,0 0 15,0 1-15,0-1 0,0 0 16,0 1-16,-21-22 0,21 0 0,0 21 16,0-21-16,0 1 15,0-44 32,0 1-47,0 0 16,0 0-16</inkml:trace>
  <inkml:trace contextRef="#ctx0" brushRef="#br0" timeOffset="66399.69">1545 4699 0,'0'0'16,"0"21"-16,0 0 0,0 1 0,0-1 15,0 0-15,0 0 16,21-21 15,0 0-31,-21-21 16,0 0-16,22 21 0,-22-21 15,0-1 1,0 1-16,0 0 0,-22 0 16,1 21-1,0 0 1,0 0-16,21 21 31,0 0-15,21-21-1,0 0-15,0 0 16</inkml:trace>
  <inkml:trace contextRef="#ctx0" brushRef="#br0" timeOffset="66815.5">2625 4614 0,'0'0'16,"0"-21"-16,0 0 15,-22 21-15,22-21 16,-21 21 0,21 21 15,0 0-31,0 0 16,0 1-16,0-1 0,0 0 15,0 0-15,0 0 0,0 22 0,0-22 16,0 21-16,0-21 0,0 22 15,0-22-15,0 21 0,0-21 0,0 0 16,0 1-16,0-1 0,0 0 16,0 0-16,0 0 0,0 0 15,0-42 17,21 0-32,-21 0 15,0 0-15,0 0 0,0-1 0</inkml:trace>
  <inkml:trace contextRef="#ctx0" brushRef="#br0" timeOffset="67216.28">2540 4339 0,'0'0'0,"0"21"0,0 1 16,0-1-16,21-21 15,0 0-15,0 0 0,1 0 16,-1 0-16,0 0 16,0 0-16,0 0 15,-21-21-15,0-1 16,0 1-16,0 0 15,0 0-15,-21 0 0,0 0 16,0 21-16,21-22 0,-21 22 0,-1 0 16,1 0-1,0 0-15,21 22 32,0-1-32,0 0 15,0 0-15,0 0 16,21-21-16,0 21 0,1-21 15,-1 22-15</inkml:trace>
  <inkml:trace contextRef="#ctx0" brushRef="#br0" timeOffset="68064.86">3450 4636 0,'-21'-85'31,"0"85"-31,0-21 16,-1 21-16,1-21 0,0 21 0,0 0 15,0 0-15,0 0 0,-1 0 16,1 0-16,0 0 15,0 0-15,0 21 0,0-21 16,21 21-16,-22 0 0,1 0 0,0 0 16,21 1-16,-21 20 0,21-21 15,-21 21-15,21 1 0,-21-22 0,21 21 16,0-21-16,0 22 0,0-1 16,0-21-16,0 0 0,0 1 0,0 20 15,0-21-15,0 0 0,0 0 16,0 1-16,21-1 0,0-21 15,0 0-15,0 0 0,0 0 16,1 0-16,-1 0 16,0-21-16,0 21 0,21-22 15,-20 1-15,-1 0 0,0 0 16,0-21-16,0 20 0,0-20 0,1 0 16,-1-1-16,0 1 0,-21 0 15,21-1-15,0 1 0,-21 0 0,21-22 16,-21 22-16,0 0 0,22-22 15,-1 22-15,-21-1 0,0 1 0,0 0 16,0-1-16,21 1 0,-21 0 16,0-1-16,0 22 0,0 0 0,0 0 15,0 0-15,0 0 0,0-1 16,0 1 0,0 42-1,0 1-15,0-1 16,0 0-16,-21 0 0,21 21 15,0-20-15,0 20 0,0 0 0,0 1 16,0-1-16,0 0 0,0 1 16,-21 20-16,21-21 0,0 1 0,0-1 15,0-21-15,0 22 0,0-1 16,0 0-16,0 1 0,0-1 0,21-21 16,-21 21-16,0-20 0,21 20 15,0-21-15,-21 0 0,21 0 16,0 1-16,1-1 0,-1-21 15,0 0-15,0 0 16,0 0-16,0 0 0,1 0 0,-1 0 16,0 0-16,0-21 0,0-1 15,0 1-15,1 0 0,-22 0 0,21 0 16,0 0-16,0-1 0,0-20 16,-21 21-16,0 0 0,21 21 0,-21-21 15,0-1-15</inkml:trace>
  <inkml:trace contextRef="#ctx0" brushRef="#br0" timeOffset="69092.25">868 6181 0,'0'-21'47,"0"-1"-31,0 1-16,0 0 0,21 21 15,0-21-15,0 0 16,0 21-16,1 0 0,-22-21 16,21 21-16,0 0 0,0 0 0,0 0 15,0 0-15,1 0 0,-1 0 16,-21 21-16,21 0 0,0 0 0,0 0 15,0 0-15,1 22 0,-22-1 16,0-21-16,0 22 0,0 20 16,0-21-16,0 1 0,0-1 0,-22 0 15,1 1-15,-21 20 0,21-42 16,0 22-16,-22-1 0,1 0 16,21-20-16,-22 20 0,1-21 15,21 0-15,-21 0 0,-1-21 0,22 22 16,0-1-16,-21-21 0,20 0 15,1 0-15,0 0 0,0 0 16,21-21-16,-21-1 0,0 1 16,-1-21-16,22 21 0,0 0 15,0-22-15,0 22 0,0-21 0,0-1 16,0 22-16,0-21 0,22 21 16,-1 0-16,0-22 0,0 22 15,0 0-15,0 21 0,22-21 0,-22 21 16,0 0-16,0 0 15,0 0-15,1 21 0,-1 0 0,0 0 16,0 22-16,0-22 0,0 21 16,-21-21-16,0 0 0,22 22 0,-22-22 15,21 0-15,-21 21 0,21-20 16,-21-1-16,0 0 0,0 0 16,21 0-16,0-21 15,0 0 1,1 0-16,-1 0 15,0 0-15</inkml:trace>
  <inkml:trace contextRef="#ctx0" brushRef="#br0" timeOffset="69288.17">1524 6604 0,'21'-21'31,"0"21"32</inkml:trace>
  <inkml:trace contextRef="#ctx0" brushRef="#br0" timeOffset="70076.5">2349 6160 0,'0'21'47,"0"0"-47,0 21 15,0-21-15,0 22 0,0-1 0,0 0 16,0 1-16,0 20 0,0-20 15,0-1-15,0 0 0,0 1 0,0-1 16,-21 0-16,0 1 0,21-22 16,-21 21-16,21-21 0,0 0 0,0 1 15,-21-22-15,21 21 16,0-42 15,0-1-31,0 1 0,0 0 0,0 0 16,0 0-16,0-22 0,0 22 15,21-21-15,-21 0 0,0-1 0,21 1 16,0 0-16,0-1 0,1 1 16,-1 0-16,21-1 0,-21 1 0,22 21 15,-1-22-15,0 22 0,-21 0 16,22 21-16,-1 0 0,-21 0 0,22 0 16,-22 0-16,0 21 0,0 0 15,0 22-15,0-22 0,1 21 16,-1 1-16,-21-1 0,0 0 0,0 1 15,0-1-15,0 0 0,0-21 16,0 22-16,0-22 0,0 21 0,0-21 16,0 1-16,0-1 0,0 0 15,0 0-15,0 0 0,21-42 47,0 0-31,0 21-16</inkml:trace>
  <inkml:trace contextRef="#ctx0" brushRef="#br0" timeOffset="70707.38">3789 6519 0,'0'0'0,"0"-21"0,0 0 16,0 0-16,0 0 0,0 0 0,-21-1 15,-1 1-15,1 0 0,0 0 16,0 0-16,0 0 0,0-1 16,-22 22-16,1 0 0,0 0 15,20 0-15,-20 0 0,0 22 0,-1-1 16,1 0-16,0 21 0,-1 1 15,22-1-15,0 0 0,0 1 0,0-1 16,0 0-16,21 22 0,0-22 16,0 0-16,0-20 0,0 20 0,0-21 15,0 21-15,0-20 0,21-1 0,0 0 16,0-21-16,0 0 0,0 21 16,1-21-16,20 0 0,-21 0 15,0 0-15,22-21 0,-1 21 0,-21-21 16,21 0-16,-20-1 0,20 1 15,-21 0-15,21 0 0,-20-21 16,-1-1-16,21 22 0,-42-21 0,21-1 16,0 1-16,1-21 0,-22 20 0,0 1 15,0 0-15,0 20 0,0 1 16,0 0-16,0 0 0,0 0 0,0 42 31,0 0-31,0 0 0,0 22 16,0-22-16,0 21 0,0 0 15,-22 1-15,22-22 0,0 21 0,0 1 16,0-22-16,0 21 0,0-21 16,0 0-16,0 1 0,22-1 15,-1 0-15,0 0 0,0-21 16,21 0-16,-20 0 0,-1 0 16,0 0-16,21 0 0,-21 0 0,1 0 15,20-21-15,-21 21 0,0-21 0,22 0 16,-22-1-16,0 1 0</inkml:trace>
  <inkml:trace contextRef="#ctx0" brushRef="#br0" timeOffset="71444.16">4318 6329 0,'0'0'0,"0"-21"32,-21 21-32,0 21 15,21 0-15,0 0 0,-22 0 16,22 1-16,0-1 0,0 21 0,0 0 15,0-20-15,0 20 0,0-21 16,0 21-16,0-20 0,0 20 0,0-21 16,0 0-16,0 0 0,0 1 0,0-1 15,0 0-15,0 0 16,0-42 31,0 0-47,0 0 0,0-1 15,0 1-15,0 0 0,0 0 16,0-21-16,0 20 0,0-20 0,0 0 16,0 21-16,0-22 0,0 1 15,22 21-15,-1-22 0,-21 22 0,42 0 16,-21 0-16,0 0 0,1 0 16,-1 21-16,0 0 0,0 0 0,21 0 15,-20 0-15,-1 21 0,0 0 0,0 0 16,0 21-16,0-20 0,-21 20 15,22 0-15,-22 1 0,0-1 16,0 0-16,0 1 0,21-22 16,-21 21-16,0-21 0,0 0 0,0 1 15,0-1-15,0 0 0,0 0 0,0 0 16,0-42 15,0 0-15,0 0-16,0 0 0,21-1 0,0 1 15,0-21-15,-21 21 0,21-22 0,22 1 16,-22 0-16,0-1 0,0 1 16,22 0-16,-22-1 0,21 1 0,-21 21 15,22 0-15,-1-22 0,-21 43 16,21-21-16,-20 21 0,-1 0 0,0 0 16,0 0-16,0 21 0,0 1 15,-21-1-15,22 0 0,-22 21 16,0-21-16,0 22 0,0-1 0,0-21 15,0 22-15,0-22 0,0 21 16,0-21-16,0 0 0,0 1 0,0 20 16,-22-21-16,22 0 0,-21 0 15,21 1 1,0-44 0,21 1-1,1 0-15</inkml:trace>
  <inkml:trace contextRef="#ctx0" brushRef="#br0" timeOffset="71865.92">5461 6604 0,'21'0'0,"-21"21"15,21-21-15,0 0 0,1 0 0,-1 0 16,0 0-16,0 0 0,0-21 15,0 21-15,1-21 0,-1 21 0,0-21 16,0 0-16,0 21 0,0-22 0,1 1 16,-1 0-16,0 0 15,0 0-15,0-22 0,-21 22 0,0 0 16,0 0-16,0 0 0,0 0 16,0-1-16,0 1 0,-21 21 0,0 0 15,0 0-15,0 0 0,-22 0 0,1 0 16,21 21-16,-22 1 0,1-1 15,21 21-15,0-21 0,-22 22 0,22-1 16,21 0-16,-21 1 0,21-1 16,0 0-16,-21 1 0,21-1 0,0-21 15,0 0-15,0 0 0,21 1 16,0-1-16,22-21 0,-22 0 16,21 0-16,-21 0 0,22 0 0,-1 0 15,0 0-15,1 0 0,-1-21 0,0-1 16,1 22-16,-1-21 0,0 0 15,-21 0-15,22 0 0,-22 0 0,0-1 16,-21 1-16,0 0 0</inkml:trace>
  <inkml:trace contextRef="#ctx0" brushRef="#br0" timeOffset="73020.69">614 8128 0,'0'0'0,"0"-21"15,21 0 1,0 0-16,0-1 16,0 1-16,1 0 0,-1 21 15,0-21-15,0 21 0,0-21 16,0 21-16,22 0 0,-22 0 15,0 0-15,0 0 0,0 0 0,22 21 16,-43 0-16,21 21 16,-21 1-16,0-22 0,0 21 0,0 22 0,0-22 15,-21 0-15,-22 1 16,22-1-16,-21 0 0,0 1 0,-1-1 16,1-21-16,0 22 0,20-22 15,-20-21-15,21 21 0,0 0 16,0-21-16,42-21 31,0 0-15,0 0-16,0-1 0,22 22 15,-22-21-15,0 0 0,21 0 0,1 21 16,-22-21-16,21 0 16,0 21-16,1 0 0,-22 0 0,21 0 15,1 0-15,-1 0 0,-21 21 16,21 0-16,-20 0 0,-1 0 15,-21 0-15,0 22 0,0-22 0,0 21 16,-21-21-16,-1 22 0,-20-1 16,21 0-16,-21 1 0,-1-22 0,1 21 15,0-21-15,-1 22 0,1-22 16,0 0-16,20 0 0,-20-21 0,21 21 16,0-21-16,-22 0 0,22 0 15,0 0-15,0 0 0,0 0 16,0-21-16,-1 0 15,22 0-15,0 0 0,0 0 0,0-1 16,-21 1-16,21 0 0,0 0 16,0 0-16,0 0 0,21-1 15,-21 1-15,22 0 0,-1 0 0</inkml:trace>
  <inkml:trace contextRef="#ctx0" brushRef="#br0" timeOffset="73947.72">1503 8636 0,'21'0'78,"0"0"-62,0 0-16,-21-21 0,21 21 15,1-21-15,-22 0 16,0-1-16,0 1 31,-22 21-31,1 0 16,0 0-16,0 0 15,21 21-15,0 1 16,0-1 0,21-21-1,0 0-15,0 0 0,1 0 16,20 0-16</inkml:trace>
  <inkml:trace contextRef="#ctx0" brushRef="#br0" timeOffset="74704.28">2561 8086 0,'0'0'0,"0"-21"0,0-1 0,0 1 16,0 0-16,0 0 0,0 0 0,0 0 15,-21 21 1,0 21 0,21 0-16,0 0 15,0 21-15,-21 1 0,21-1 0,-22 0 16,1 22-16,21-22 0,-21 22 16,0-22-16,21 22 0,-21-22 0,0 0 15,-1 1-15,22-1 0,-21 21 16,0-41-16,21 20 0,0 0 0,-21-21 15,21 22-15,-21-22 0,21 0 16,-21-21-16,21 21 0,0-42 47,0 0-47,0 0 0,0 0 16,0-1-16,0-20 0,0 21 15,0 0-15,0-22 0,0 22 0,0 0 16,0-21-16,0 21 0,0-1 15,21 1-15,0 21 16,0 0 0,0 0-16,0 21 0,-21 1 0,22-1 15,-1 0-15,-21 0 0,21 0 16,0 22-16,-21-22 0,21 0 0,0 0 16,-21 0-16,22 0 0,-1 1 15,0-1-15,0 0 0,0-21 0,0 0 16,1 0-16,20 0 15,-21 0-15,21 0 0,-20 0 0,-1 0 16,21 0-16,-21-21 0,22 0 16,-22-1-16,21 1 0,-21-21 0,0 21 15,1 0-15,-1-1 0,0-20 0,-21 21 16,0-21-16,0 20 0,0 1 16,0 0-16,0 0 0,0 0 0,0 0 15,-21 21 1,0 21-1,21 0-15,0 0 16,0 0-16,0 0 0,-22 1 0,22-1 16,0 0-16,0 0 0,0 21 15,0-20-15,0-1 16,0 0-16,0 0 0,0 0 16,22-42 15,-22 0-31</inkml:trace>
  <inkml:trace contextRef="#ctx0" brushRef="#br0" timeOffset="74884.19">3048 8255 0,'0'-21'16,"0"0"-1,0 42 1,0 0-1,0 0-15,0 0 16,0 1-16,0-1 16,0 0-16,21-21 0,0 0 15</inkml:trace>
  <inkml:trace contextRef="#ctx0" brushRef="#br0" timeOffset="75379.89">3365 8467 0,'0'0'0,"0"21"0,0 0 0,0 0 15,0 0-15,0 1 0,0-1 16,0 0-16,0 0 0,0 0 0,0 0 16,0 1-16,0-1 0,0 0 15,0 0-15,-21 0 0,21 0 0,0 1 16,-21-22-16,21 21 0,-21-21 31,21-21 0,0-1-31,0 1 0,0 0 0,0 0 16,0 0-16,0 0 0,0-22 0,21 22 16,0-21-16,0-1 0,-21 22 15,22-21-15,20 0 0,-21 20 0,0-20 16,22 21-16,-1 0 0,-21 0 15,21-1-15,1 22 0,-22 0 0,21 0 16,-21 0-16,1 22 0,20-1 16,-21 0-16,0 0 0,0 0 0,1 0 15,-1 22-15,-21-22 0,0 0 16,21 21-16,-21-20 0,0 20 16,0-21-16,0 0 0,0 22 0,-21-22 15,21 0-15,0 0 0,-21 0 0,-1 0 16,22 1-16,-21-22 15,21-22 1,21 1 0,1 0-16,-1 0 0,0 0 0</inkml:trace>
  <inkml:trace contextRef="#ctx0" brushRef="#br0" timeOffset="75947.89">4233 7938 0,'0'63'16,"0"-42"-16,0 22 15,0-1-15,0 0 0,0 1 0,0-1 16,0 21-16,0-20 0,0-1 16,0 0-16,-21 22 0,0-43 0,21 21 15,-21 1-15,21-22 0,0 21 16,0-21-16,-21 1 0,21-1 0,0 0 15,-22-21-15,22-21 32,22 21-17,-22-21-15,21-1 0,-21 1 16,21 0-16,0 0 0,-21 0 0,21-22 16,0 22-16,1 0 0,-1 0 0,0 0 15,0 0-15,-21-1 0,21 1 16,0 21-16,1 0 0,-22-21 0,0 42 47,-22-21-47,22 21 0,-21-21 15,0 0-15,0 0 0,21 22 16,-21-22-16,0 0 0,21 21 16,0 0-16,-22-21 0,22 21 15,0 0-15,0 0 16,0 1-16,0-1 15,22 0-15,-22 0 0,21-21 0,-21 21 16,21 0-16,0-21 0,0 22 16,0-1-16,1 0 0,20-21 15,-21 0-15,0 0 0,0 0 16,1 0-16,-1 0 0,0 0 0,0 0 16,0 0-16,0 0 0,1 0 0,-1-21 15,0 0-15,0 21 16,0-22-16</inkml:trace>
  <inkml:trace contextRef="#ctx0" brushRef="#br0" timeOffset="76216.75">4932 8043 0,'0'0'0,"-43"0"31,65 0-16,-1 0-15,21-21 16,-21 21-16,0 0 0,22 0 16,-22 0-16,0 0 0,21 0 0,1-21 15,-22 21-15,21 0 0,-21 0 16,22 0-16,-1 0 0,-21 0 0,22 0 16,-22 0-16,0 0 0,0 0 0,0 0 15,-42 0 16,0 0-31</inkml:trace>
  <inkml:trace contextRef="#ctx0" brushRef="#br0" timeOffset="76483.59">5207 8065 0,'0'0'0,"0"21"0,-42 127 31,42-127-31,0 21 0,0 1 0,-22-1 16,22-21-16,0 22 0,0-1 0,0-21 15,0 21-15,-21-20 0,21-1 16,0 0-16,0 0 0,-21 0 0,21 0 16,0 1-16,0-1 0,0 0 15,21-21 1,0 0-16,1-21 15,-1 0-15,0 21 0,0-22 0,0 1 16,22 0-16</inkml:trace>
  <inkml:trace contextRef="#ctx0" brushRef="#br0" timeOffset="76872.37">5503 8446 0,'0'42'15,"21"-42"1,1 0 0,-1 0-16,0 0 15,0 0-15,0-21 0,0 21 16,-21-21-16,22 21 0,-1-22 0,-21 1 16,0 0-1,0 0-15,0 0 16,-21 21-16,-1-21 0,1 21 15,0 0-15,0 0 16,0 0-16,0 0 0,-1 21 0,1 0 16,21 0-16,0 0 0,-21 0 15,21 1-15,-21 20 0,21-21 0,0 0 16,0 0-16,0 22 0,0-22 16,0 0-16,0 0 0,0 0 0,21 1 15,0-22-15,0 21 0,-21 0 16,43-21-16,-22 0 0,0 21 0,0-21 15,22 0-15,-22 0 0,0 0 16,21 0-16,-21-21 0,1 0 0,20 0 16,-21 21-16</inkml:trace>
  <inkml:trace contextRef="#ctx0" brushRef="#br0" timeOffset="77115.83">6096 8340 0,'0'0'0,"0"-21"0,0-1 31,0 44-15,0-1-16,0 0 0,0 0 16,21 0-16,-21 0 0,21 22 15,-21-22-15,21 0 0,-21 0 0,22 0 16,-22 1-16,21-1 0,-21 0 0,21 0 16,0 0-16,-21 0 0,21 1 15,0-22-15,-21 21 16,22-21-1,-1-21 1,-21-1-16,21 1 16</inkml:trace>
  <inkml:trace contextRef="#ctx0" brushRef="#br0" timeOffset="77352.7">6392 8340 0,'0'0'0,"0"-21"0,-21 21 16,0 0-16,0 0 0,21 21 15,-21-21-15,-1 21 0,1 0 16,0 0-16,0 0 0,0 1 0,0-1 16,21 0-16,-22 21 0,1-21 0,0 1 15,0 20-15,0-21 0,0 21 16,-1-20-16,22-1 0,-21 0 16,21 0-16,-21 0 0,21 0 0,0 1 15,0-1-15,21-21 16,0 0-1,1-21-15,-1-1 0,0 1 0,0 0 16</inkml:trace>
  <inkml:trace contextRef="#ctx0" brushRef="#br0" timeOffset="77696.16">6858 7832 0,'0'0'0,"0"-21"15,0-64 1,-21 85 0,0 0-16,21 21 15,-22 0-15,1 0 0,21 1 0,-21 20 16,21 0-16,-21 1 0,21 20 16,0-21-16,-21 22 0,21-1 0,0-20 15,0 20-15,-21-20 0,21 20 0,0-21 16,0 1-16,0-1 0,0-21 15,0 22-15,0-22 0,21 21 0,-21-21 16,21 0-16,0 1 0,-21-1 16,21 0-16,0 0 0,1-21 15,-1 21-15,0-21 0,0 0 16,0 0-16,0 0 0,1 0 0,-1-21 16,0 0-16,0 21 0,-21-21 15,21 0-15,0-1 0,1 1 0,-1 0 16</inkml:trace>
  <inkml:trace contextRef="#ctx0" brushRef="#br0" timeOffset="77951.96">6646 8255 0,'0'0'0,"-21"0"0,0 0 0,0 0 16,42 0-1,0 0 1,0 0-16,0 0 0,22 0 15,-1 0-15,0-21 0,22 21 0,-22 0 16,22 0-16,-22-21 0,0 21 0,1 0 16,-1-21-16,0 21 0,1 0 15,-22-22-15,21 22 0,-21-21 0,1 21 16,-1 0-16,-42 0 31,-1 0-31,1 0 16,0 21-16</inkml:trace>
  <inkml:trace contextRef="#ctx0" brushRef="#br0" timeOffset="79081.16">889 10033 0,'0'0'0,"0"21"31,0 0-31,0 1 16,-21 20-16,21-21 0,-21 21 15,-1 1-15,1-1 0,0 22 0,0-22 16,0 21-16,0-20 0,-1 20 16,-20-20-16,21-1 0,0 0 15,0-21-15,-1 1 0,1-1 0,0 0 16,0 0-16,0-21 15,21-21 1,0 0-16,0 0 16,0-1-16,21 1 0,0 0 15,21 0-15,-20 21 0,-1-21 16,21 21-16,0 0 0,1 0 16,-1-21-16,0 21 0,1 0 15,-1 0-15,-21-22 0,22 22 0,-1 0 16,0 0-16,1-21 0,-1 21 15,-21-21-15,0 21 0,22-21 0,-22 21 16,0-21-16,0 0 16,-21-1-16,0 1 0,0 0 15,0 0-15,0 0 0,-21 0 16,0-1-16,0 1 0,-1 21 16,1 0-16,0 0 15,21 21 1,-21 1-16,21 20 0,0 0 15,-21 1-15,21-1 0,0 0 16,0 1-16,0-1 0,0 0 0,-21 1 16,21-1-16,-22 0 0,22-21 15,0 22-15,0-22 0,0 0 0,0 0 16,0 0-16,0 1 0,0-1 16,0-42 15,0-1-31</inkml:trace>
  <inkml:trace contextRef="#ctx0" brushRef="#br0" timeOffset="79269">1545 10499 0,'0'0'0,"21"0"0,0 0 15,1-21-15,-1 21 16,0 0 15,0 21-15,0-21-1,0 0-15</inkml:trace>
  <inkml:trace contextRef="#ctx0" brushRef="#br0" timeOffset="79803.95">2773 9800 0,'0'-21'0,"0"42"0,-21-42 31,21 42-31,0 0 16,0 1-16,0 20 0,0 0 16,0 1-16,0 20 0,0-21 0,0 22 15,0-1-15,0 1 0,0 21 16,0-22-16,0 1 0,0-1 0,0-21 15,0 22-15,0-22 0,0 1 0,0-1 16,0-21-16,0 21 0,0-20 16,0-1-16,0 0 0,0-42 31,0 0-31,21-1 16,-21 1-16,0 0 0,0 0 15</inkml:trace>
  <inkml:trace contextRef="#ctx0" brushRef="#br0" timeOffset="80147.75">2476 10054 0,'0'0'0,"-21"-21"0,0-21 0,21 21 0,-21-1 16,21 1-16,0 0 0,0 0 16,0 0-16,21 21 0,21-21 0,-20-1 15,-1 1-15,21 0 0,0 21 16,1-21-16,20 21 0,-20 0 0,20 0 15,-21 0-15,22 21 0,-22-21 16,1 42-16,-1-20 0,0 20 16,1-21-16,-22 21 0,0 1 0,-21-1 15,0 0-15,0 1 0,-21-1 16,-22-21-16,22 22 0,-21-1 0,21-21 16,-22 21-16,1-20 0,0 20 15,-1-21-15,22 0 0,-21 0 0,21 1 16,-22-22-16,43 21 0,-21-21 0,21 21 15,0 0 1,21-21 0,1 0-1,-1 0-15,0-21 0,0 21 0,0 0 16</inkml:trace>
  <inkml:trace contextRef="#ctx0" brushRef="#br0" timeOffset="81552">3768 10414 0,'-43'-106'31,"22"85"-31,-21 0 0,21 0 15,-1 21-15,-20-21 0,21-1 0,-21 22 16,20 0-16,-20 0 0,21 0 0,-21 0 16,20 22-16,1-1 0,0 0 15,-21 21-15,21-21 0,-1 22 0,1 20 16,21-20-16,-21-1 0,21 0 16,-21 22-16,21-22 0,-21 0 0,21 1 15,0-22-15,0 21 0,0-21 16,0 1-16,0-1 0,0 0 15,0 0-15,21 0 0,0-21 0,0 0 16,0 0-16,1 0 0,-1 0 16,0 0-16,21-21 0,-21 0 0,1 21 15,20-21-15,-21 0 0,21-1 0,-20-20 16,20 21-16,-21-21 0,21 20 16,-20-20-16,20 0 0,-21-1 0,0 1 15,0 0-15,1-1 0,-22 1 16,0 0-16,21 21 0,-21-1 0,0 1 15,0 0-15,0 42 32,0 0-32,0 1 15,-21-1-15,21 21 0,0-21 16,0 22-16,0-22 0,0 21 16,0 0-16,0-20 0,0 20 0,0-21 15,0 21-15,0-20 0,0 20 16,0-21-16,0 0 0,21 0 0,0 1 15,0-1-15,0-21 0,0 0 16,1 0-16,-1 0 0,0 0 16,0 0-16,21 0 0,-20 0 0,-1-21 15,0-1-15,21 1 0,-21 21 16,1-42-16,-1 21 0,21 0 16,-21-1-16,0-20 0,1 21 0,-1-21 15,0-1-15,-21 22 0,0-21 0,0 21 16,21-22-16,-21 22 0,0 0 15,0 0-15,-21 0 16,0 21-16,0 0 16,21 21-16,-22 0 0,22 0 15,0 0-15,0 0 0,0 1 16,0-1-16,22 0 0,-1 0 16,-21 0-16,21 0 0,0 1 0,0-1 15,0 0-15,-21 0 0,22 0 16,-1 0-16,-21 1 0,21-22 15,0 21-15,-21 0 0,0 0 0,21 0 16,0-21-16,1 21 0,-1-21 16,0 0-16,0 0 0,0 0 15,0 0-15,1 0 0,-1 0 16,0 0-16,0-21 0,0 21 16,0-21-16,1 0 0,-1 0 0,0 0 15,0-1-15,-21-20 0,21 0 0,-21 21 16,21-43-16,-21 22 0,0-1 15,0 1-15,0-21 0,0 20 0,0-20 16,0 20-16,0 1 0,0 0 16,0-1-16,0 1 0,0 21 15,0-21-15,0 20 0,0 1 0,0 0 16,0 42 15,0 0-31,0 1 0,-21 20 0,21-21 16,0 21-16,0 1 0,0-1 15,0 0-15,-21 1 0,21-1 0,0 0 16,0 22-16,0-22 0,0 1 0,0-1 16,0 0-16,0-21 0,0 22 15,0-22-15,21 21 0,-21-21 0,21 1 16,1-1-16,-22 0 0,21-21 16,-21 21-16,21-21 0,42 0 15,-41 0 1,-1 0-16,0 0 0,0-21 0,0 0 15,0 21-15,1-21 0,-1-1 16,0 1-16,-21 0 0,21-21 0,0 21 16,-21-22-16,0 22 0,0 0 0,21-21 15,-21 20-15,0 1 0,0 0 16,0 0-16,0 42 31,0 0-31,0 0 0,0 1 16,0-1-16,0 0 0,0 0 15,0 0-15,0 0 0,0 1 0,0-1 16,0 0-16,0 0 0,0 0 16,0 0-16,22-21 15,-1 0 1,0-21 0,-21 0-16,0 0 0,0 0 0</inkml:trace>
  <inkml:trace contextRef="#ctx0" brushRef="#br0" timeOffset="81735.99">5376 10118 0,'0'0'0,"0"-21"0,0-1 15,-21 22 1,0 0 31,0 22-16,0-22-31</inkml:trace>
  <inkml:trace contextRef="#ctx0" brushRef="#br0" timeOffset="81920.88">4741 10287 0,'0'21'0,"0"-42"0,21 42 15,1-21-15,-1 0 16,21 0-16,-21 0 0,0 0 16,1 0-16,20 0 0,-21 0 0,21 0 15,-20-21-15,20 21 0,-21-21 16,21 21-16,-20 0 0,-1 0 0,21-21 16</inkml:trace>
  <inkml:trace contextRef="#ctx0" brushRef="#br0" timeOffset="83153.27">5990 10308 0,'0'0'0,"0"-63"31,0 42-31,-21-1 15,0 22-15,0 0 0,-1 0 16,1 0-16,0 0 16,0 0-16,-21 0 0,20 0 0,1 0 15,-21 22-15,21-1 0,0 0 0,-22 0 16,22 0-16,0 22 0,0-22 16,0 21-16,-1 0 0,22 1 0,0-1 15,0-21-15,0 22 0,0-22 0,0 21 16,0-21-16,0 0 0,22 1 15,-1-1-15,0-21 0,0 0 16,0 0-16,0 0 0,1 0 0,20 0 16,-21 0-16,0-21 0,0-1 15,1 1-15,-1 21 0,0-21 16,0 0-16,0-21 0,0 20 0,1 1 16,-1-21-16,-21 21 0,0-22 15,0 1-15,0 21 0,0-21 0,0 20 16,0-20-16,0 21 0,0 0 0,0 0 15,0-1-15,0 44 32,0-1-17,0 21-15,0-21 0,0 22 16,0-22-16,0 21 0,0 0 0,0-20 16,0 20-16,0-21 0,0 21 0,0-20 15,0-1-15,0 0 16,21 0-16,0 0 0,-21 0 0,21-21 15,0 0-15,1 0 0,-1 0 0,0 0 16,0 0-16,0 0 0,0 0 16,22 0-16,-22-21 0,0 0 0,0 0 15,0 0-15,22-22 0,-22 22 0,0-21 16,0 0-16,0-1 0,1 1 16,-1 0-16,0-22 0,0 22 0,-21-1 15,0 1-15,21-21 0,-21 20 0,0 1 16,0 0-16,0-1 0,0 1 15,0 21-15,0 0 0,0-1 0,0 1 16,-21 21 15,0 21 1,21 1-17,0-1-15,21-21 63,-21-21-16,0 42 124,0 0 1</inkml:trace>
  <inkml:trace contextRef="#ctx0" brushRef="#br0" timeOffset="83512.41">6540 9885 0,'0'-21'31,"0"0"-15,0-1 0,0 44 30,0-1-30,0 0-16,0 21 0,0-21 0,0 22 16,0-1-16,0-21 0,0 22 15,0-1-15,0 21 0,0-20 0,0-1 16,0 22-16,0-22 0,0 0 0,0 1 16,0-1-16,0-21 0,0 21 15,0-20-15,0-1 0,0 0 0,0 0 16,22 0-16,-1-21 0,0 0 15,0 0-15,0 0 0,0 0 16,1 0-16,-1-21 0,0 0 16,0 0-16,0 0 0,22-1 0,-22 1 15,0-21-15</inkml:trace>
  <inkml:trace contextRef="#ctx0" brushRef="#br0" timeOffset="84443.88">7556 9970 0,'0'-22'0,"0"44"0,0-65 0,0 22 16,0-21-16,0 21 0,0-22 15,0 22-15,0 0 0,0-21 0,0 20 16,0 1-16,-21 42 16,21 1-1,0-1-15,-21 21 0,21 0 0,-21 1 16,21-1-16,-21 0 0,21 22 16,0-22-16,-21 1 0,-1 20 0,22-21 15,-21 22-15,0-22 0,21 1 16,-21-1-16,0 21 0,0-41 0,-1 20 15,1 0-15,21-21 0,-21 22 16,0-22-16,0 0 0,0 0 16,-1 0-16,1-21 15,21-21 1,-21 0-16,21 0 0,0 0 16,-21 0-16,21-22 0,0 22 0,0-21 15,0-1-15,0 1 0,0 21 0,0-21 16,0 20-16,0-20 0,0 21 15,0 0-15,0 0 0,0 42 32,21 0-32,0 0 15,-21 0-15,21 22 0,1-22 0,-1 21 16,-21 0-16,21-20 0,0 20 0,-21 0 16,21-21-16,0 22 0,1-22 15,-22 0-15,21 0 0,0 0 0,0 1 16,0-22-16,0 0 0,1 0 0,20 0 15,-21 0-15,21 0 0,-20 0 16,20 0-16,0-22 0,1 1 0,-1 0 16,0 0-16,1 0 0,-22-22 0,21 22 15,-21-21-15,0 21 0,22-22 16,-43 1-16,21 21 0,-21-21 0,21 20 16,-21 1-16,0 0 0,0 0 15,0 42 1,-21 0-1,21 0-15,-21 1 0,21-1 0,0 21 16,0-21-16,0 0 0,-21 1 16,21-1-16,0 21 0,-22-21 0,22 0 15,0 1-15,0-1 0,0 0 16,0-42 15,0 0-15</inkml:trace>
  <inkml:trace contextRef="#ctx0" brushRef="#br0" timeOffset="84623.95">8022 10181 0,'0'0'0,"0"-21"0,0 0 0,0 0 16,0 0-16,-21 21 16,21 21 15,21 0-16,0-21-15,-21 21 16,21-21-16,1 0 0,-1 0 0,0 21 0,0-21 16,0 0-16</inkml:trace>
  <inkml:trace contextRef="#ctx0" brushRef="#br0" timeOffset="85067.7">8382 10266 0,'0'63'15,"0"-20"-15,0-22 0,0 0 16,0 0-16,0 0 0,0 1 16,0 20-16,0-21 0,-21 0 0,21 0 15,-21-21-15,21 22 0,0-1 16,-22-21-16,22 21 0,0-42 62,0 0-62,0-1 0,0 1 0,0 0 16,0 0-16,0 0 0,0-22 0,22 22 16,-1-21-16,-21 21 0,21-22 15,0 1-15,0 21 0,0 0 0,1 0 16,20-1-16,-21 1 0,0 21 0,0 0 16,22 0-16,-22 0 0,0 0 15,0 0-15,0 0 0,1 21 16,-1 1-16,-21 20 0,0-21 0,21 0 15,-21 22-15,0-22 0,0 21 16,0-21-16,0 22 0,0-22 0,0 0 16,0 0-16,-21 0 0,0 0 0,21 1 15,0-1-15,-22-21 0,22 21 16,0-42 0,22 0-1,-22-1-15,21 1 0,0 0 0</inkml:trace>
  <inkml:trace contextRef="#ctx0" brushRef="#br0" timeOffset="85627.93">9186 9694 0,'0'85'31,"0"-43"-31,0 1 0,0-1 0,0 0 15,0 1-15,0 20 0,0-20 16,0-1-16,-21 21 0,21-20 0,-21-1 16,0 0-16,21 1 0,0-1 0,0 0 15,-21-20-15,21 20 0,-22-21 16,22 0-16,0 0 0,-21-21 16,21 22-16,0-44 31,0 1-31,0 0 0,0 0 15,0 0-15,0 0 0,21-1 0,-21-20 16,22 21-16,-1-21 0,0 20 16,-21-20-16,21 21 0,0 0 0,0 0 15,1-1-15,-1 22 0,0 0 0,0-21 16,0 21-16,0 0 16,-21 21-1,0 1 1,-21-22-1,0 21-15,0-21 0,0 21 0,0-21 16,-1 21-16,1-21 0,0 21 0,0-21 16,21 21-16,-21 1 15,21-1-15,0 0 0,0 0 16,0 0-16,21 0 0,-21 1 0,21-1 16,0-21-16,0 21 0,1 0 15,-1 0-15,0-21 0,0 21 0,0-21 16,0 0-16,1 0 0,-1 0 15,0 0-15,0 0 0,0 0 16,0 0-16,1 0 0,-22-21 0,21 21 16,0-21-16,-21 0 0</inkml:trace>
  <inkml:trace contextRef="#ctx0" brushRef="#br0" timeOffset="85867.8">9715 9800 0,'43'0'31,"-22"0"-31,0 0 0,21 0 16,1 0-16,-22 0 0,21 0 0,1 0 15,-1 0-15,0 0 0,1 0 0,-22 0 16,21 0-16,-21-21 0,22 21 15,-22 0-15,0 0 0,0 0 0</inkml:trace>
  <inkml:trace contextRef="#ctx0" brushRef="#br0" timeOffset="86124">10012 9779 0,'-21'21'15,"-1"0"-15,22 1 0,0-1 16,-21 21-16,21-21 0,0 0 0,0 22 16,-21-22-16,21 21 0,0 1 0,0-1 15,0-21-15,0 21 0,0 1 16,-21-1-16,21-21 0,-21 22 0,21-1 16,0-21-16,0 21 0,0-20 0,-21-1 15,21 0-15,0 0 0,0 0 16,0 0-16,0 1 15,21-22-15,0 0 0,0 0 16,0-22-16,0 1 16,1 21-16,-1-21 0</inkml:trace>
  <inkml:trace contextRef="#ctx0" brushRef="#br0" timeOffset="86483.8">10308 10287 0,'21'0'16,"0"0"-16,1 0 16,-1 0-16,0 0 0,0-21 15,0 21 1,0 0-16,1-21 0,-1 21 0,-21-21 0,21 21 16,-21-22-16,0 1 15,0 0-15,0 0 16,-21 21-16,0 0 15,-1 0-15,1 0 0,0 0 0,-21 0 16,21 0-16,-1 21 0,1 0 16,0 0-16,0 1 0,21 20 0,-21-21 15,21 21-15,0-20 0,-21 20 0,21-21 16,0 21-16,0-20 0,0-1 16,21 0-16,0 0 0,0 0 0,0 0 15,0 1-15,1-1 0,-1-21 16,0 0-16,21 0 0,-21 0 0,1 0 15,-1 0-15,21 0 0,-21-21 16,22 21-16,-22-22 0</inkml:trace>
  <inkml:trace contextRef="#ctx0" brushRef="#br0" timeOffset="86719.66">10816 10202 0,'0'0'0,"0"-21"0,0 0 0,0 0 15,21 21 1,0 0-16,1 21 15,-22 0-15,21 0 0,-21 1 16,21-1-16,-21 0 16,0 21-16,21-21 0,0 1 0,-21-1 15,0 21-15,21-21 0,-21 0 0,22 1 16,-1-1-16,-21 0 16,21 0-16,0-21 0,0 0 15,0 0 1,-21-21-16,22 0 15,-22 0-15</inkml:trace>
  <inkml:trace contextRef="#ctx0" brushRef="#br0" timeOffset="86923.54">11112 10202 0,'0'0'0,"-21"0"16,0 0-16,0 0 0,0 0 0,0 0 15,-1 22-15,1-1 0,0 21 16,0-21-16,0 22 0,0-22 0,-22 21 15,22-21-15,0 22 0,0-22 0,0 0 16,-1 0-16,22 21 0,-21-20 16,21-1-16,0 0 0,21-21 31,1 0-31,-1 0 0,0-21 16,21 0-16,1-1 0</inkml:trace>
  <inkml:trace contextRef="#ctx0" brushRef="#br0" timeOffset="87211.77">11557 9716 0,'0'0'16,"0"-43"-16,0 22 16,0 42-16,0 0 15,0 1-15,-21-1 0,0 21 0,21-21 16,-22 22-16,22-1 0,0 21 0,-21-20 15,0-1-15,21 0 16,0 22-16,-21-22 0,0 22 0,21-22 16,-21 0-16,21 1 0,0-1 0,0 0 15,0 1-15,0-22 0,0 21 16,0-21-16,0 1 0,0-1 16,21-21-16,0 0 0,0 0 0,0 0 15,0 0-15,1 0 16,-1-21-16,0-1 0,0 1 0,-21 0 15</inkml:trace>
  <inkml:trace contextRef="#ctx0" brushRef="#br0" timeOffset="87460.63">11303 10012 0,'0'0'0,"-21"0"0,0 0 15,-1 0-15,22-21 16,22 21-16,-1 0 0,21 0 15,-21 0-15,22-21 0,-1 21 0,0 0 16,22 0-16,-22-22 0,0 22 16,22-21-16,-22 21 0,1 0 0,-1 0 15,0-21-15,1 21 0,-1 0 0,-21 0 16,21-21-16,-20 21 0,20 0 16,-21 0-16,0-21 0,-21 0 15,0-1 1,0 1-16,-21 21 15</inkml:trace>
  <inkml:trace contextRef="#ctx0" brushRef="#br0" timeOffset="88215.97">1164 12002 0,'42'0'31,"-20"0"-31,20 0 0,0 0 0,1 0 16,-1 0-16,21 0 0,-20 0 15,-1-22-15,22 22 0,-43 0 16,21 0-16,-21 0 0,0 0 0,1 0 16,-1 0-16,-42 0 15,-1 0 1,1 22-16,0-22 0,0 0 15,-21 0-15</inkml:trace>
  <inkml:trace contextRef="#ctx0" brushRef="#br0" timeOffset="88727.77">1058 12192 0,'0'0'0,"-21"21"0,21 0 0,0 22 15,0-22-15,-21 0 0,21 0 16,0 0-16,0-42 63,0 0-48,21 0-15,0 21 16,-21-21-16,21 21 0,22-21 15,-22 21-15,0-22 0,21 22 16,-20-21-16,20 21 0,0 0 16,1 0-16,-1 0 0,0 0 0,-21 0 15,22 0-15,-22 21 0,21 1 16,-21-1-16,1 0 0,-1 0 0,0 0 16,0 0-16,-21 1 0,0 20 15,0-21-15,0 0 0,0 22 0,0-22 16,-21 0-16,0 21 0,-22-21 15,22 1-15,-21-1 0,21 0 16,-22 0-16,22 0 0,-21-21 16,21 0-16,0 21 0,-22-21 0,22 0 15,0 0-15,0 0 0,0 0 16,-1 0-16,1-21 0,21 0 16,-21 21-16,0-21 0,21 0 15,0 0 1,0-1-16,21 1 15,0 21-15,0-21 16</inkml:trace>
  <inkml:trace contextRef="#ctx0" brushRef="#br0" timeOffset="88905.66">2159 12446 0,'0'0'0,"85"0"31,-64 0-31,0 0 16,0 0-16,0 0 15,0 0-15,1 0 16</inkml:trace>
  <inkml:trace contextRef="#ctx0" brushRef="#br0" timeOffset="89481.01">4805 11980 0,'0'0'0,"21"-21"0,-21 0 15,0 0-15,0 0 16,0 0-16,-21 21 16,0-22-16,-22 22 0,22 0 15,-21 0-15,21 0 0,-22 0 16,1 0-16,0 0 0,-1 22 0,1-1 15,0 0-15,-1 21 0,1-21 0,0 22 16,20-1-16,1 22 0,0-22 16,21 0-16,0 22 0,0-22 0,0 0 15,0 1-15,0-1 0,21 0 16,0-20-16,1 20 0,-1-21 0,0 0 16,0 0-16,21 1 0,-20-1 15,-1 0-15,21-21 0,-21 0 0,22 0 16,-1 0-16,0 0 0,-21 0 0,22 0 15,20-21-15,-20 0 16,-1-1-16</inkml:trace>
  <inkml:trace contextRef="#ctx0" brushRef="#br0" timeOffset="89932.76">5630 12129 0,'0'0'15,"21"-22"-15,43-83 16,-64 83-16,0 1 15,0 0-15,-21 21 0,0 0 16,-22 0-16,22 0 0,-21 0 0,21 0 16,-22 21-16,22-21 0,-21 21 15,21 22-15,-22-22 0,22 0 16,0 0-16,0 0 0,21 22 0,0-22 16,-21 0-16,21 0 0,0 0 0,0 1 15,0-1-15,0 0 0,0 0 16,21-21-16,0 21 0,0 0 0,0-21 15,22 22-15,-1-22 0,-21 21 16,21-21-16,22 21 0,-22-21 0,1 21 16,-1-21-16,0 21 0,-21-21 0,22 21 15,-22 1-15,0-22 16,0 21-16,-21 0 0,0 0 16,-42-21-16,21 21 0,-22-21 15,1 21-15,0-21 0,-22 0 16,22 22-16,-22-22 0,1 0 0,21 0 15,-1 0-15,1 0 0,0 0 0,-1 0 16,22 0-16,0 0 0,0 0 16,0-22-16,-1 22 0,22-21 15,0 0-15,0 0 16,22 0-16,-1 0 16,0 21-16,0-22 0,0 1 0,22 21 15</inkml:trace>
  <inkml:trace contextRef="#ctx0" brushRef="#br0" timeOffset="90427.47">6794 12150 0,'0'-21'0,"0"42"0,22-42 0,-22-1 15,0 1-15,0 0 0,0 0 0,0 0 16,-22 21-16,1-21 0,0 21 16,0 0-16,-21 0 0,-1 0 15,1 0-15,21 0 0,-43 0 0,22 0 16,21 21-16,-22-21 0,1 21 0,21 0 16,0 0-16,0 0 0,-1 1 15,22 20-15,0-21 0,0 0 0,0 0 16,0 1-16,0-1 0,22 0 15,-1-21-15,0 21 0,0 0 0,21-21 16,-20 21-16,20 1 0,0-22 0,1 21 16,-1-21-16,0 21 0,1 0 15,-1-21-15,0 21 0,-21-21 0,22 21 16,-22-21-16,-21 22 16,0-1-16,0 0 15,-21-21-15,0 0 0,-22 21 16,1-21-16,0 0 0,-1 0 0,1 21 15,0-21-15,-22 0 0,22 0 16,-1 0-16,22 0 0,-21 0 0,21 0 16,-22 0-16,22 0 0,0 0 0,0 0 15,0 0-15,21-21 16,21 0 0,0 21-16,0-21 0</inkml:trace>
  <inkml:trace contextRef="#ctx0" brushRef="#br0" timeOffset="91132.46">8128 12086 0,'0'0'0,"21"0"0,21-42 31,-20 21-31,-1 0 0,0 21 0,0-22 15,0 1-15,0 0 0,1 0 0,-1 0 16,0 0-16,0-1 0,0 22 0,0-21 16,-21 0-16,22 0 0,-1 0 15,-21 0-15,0-1 0,0 1 0,0 0 16,0 0-16,-21 21 16,-1 0-16,1 0 0,-21 0 15,21 0-15,-22 0 0,1 21 0,21-21 16,-21 21-16,-1 0 0,1 1 0,21-1 15,-22 0-15,22 0 0,0 0 16,0 22-16,21-22 0,0 21 0,0-21 16,0 22-16,21-1 0,0-21 15,0 21-15,22 1 0,-22-22 0,21 21 16,-21-21-16,22 1 0,-22 20 0,21-21 16,-21 0-16,1 0 0,-1 1 15,0-1-15,0 0 0,-21 0 16,0 0-16,0 0 0,0 1 0,-42-1 15,21 0-15,-1-21 16,-20 0-16,0 21 0,-1-21 0,1 0 16,0 0-16,-22 0 0,22 0 0,0 0 15,-1-21-15,1 21 0,0-21 16,20 0-16,-20-1 0,21 22 0,0-21 16,0 0-16,-1 0 0,22-21 0,0 20 15,0 1-15,0 0 16,0 0-16,0 0 0,22 0 0,-1 21 15,0 0-15,21-22 0,-21 22 0,22 0 16,-22 0-16,21 0 16,1-21-16,-1 21 0,0 0 0,1 0 15</inkml:trace>
  <inkml:trace contextRef="#ctx0" brushRef="#br0" timeOffset="91495.99">8890 12192 0,'21'0'16,"0"-21"-1,0 21-15,-21-21 16,22 0-16,-1 21 0,0-22 16,0 1-16,-21 0 0,21 0 15,-21 0-15,21 0 0,-21-1 16,0 1-16,0 0 0,-21 21 15,0 0-15,0 0 0,-21 0 0,20 0 16,-20 0-16,0 21 0,21-21 16,-22 43-16,1-22 0,21 0 0,-22 21 15,22 1-15,0-1 0,0 0 0,0 1 16,21-1-16,0 0 0,0-21 16,0 22-16,0-22 0,0 21 0,21-21 15,0 1-15,0-1 0,0-21 0,1 0 16,20 21-16,-21-21 0,21 0 15,1 0-15,-1 0 0,-21-21 16,22 21-16,-1-21 0,0-1 0,1 1 16,-1 0-16</inkml:trace>
  <inkml:trace contextRef="#ctx0" brushRef="#br0" timeOffset="91771.83">9631 11388 0,'0'0'0,"0"-43"16,0 65 0,0-1-16,0 21 0,0 0 15,0 1-15,0 20 0,0-20 16,-21 20-16,-1 1 0,1-1 0,21 1 16,0-1-16,-21 1 0,0-1 0,0 1 15,21-1-15,0-21 0,0 22 16,-21-22-16,21-21 0,-22 22 0,22-22 15,0 0-15,0 0 0,0 0 0,0 1 16,22-22 15,-1-22-31,0 1 0,0 0 16</inkml:trace>
  <inkml:trace contextRef="#ctx0" brushRef="#br0" timeOffset="92156.61">9694 12234 0,'0'0'0,"21"0"0,-21 22 15,22-22-15,-1 0 16,0 0-16,0 0 0,0 0 16,0 0-16,1 0 15,20 0-15,-21 0 0,0-22 16,0 1-16,1 21 0,-22-21 0,0 0 15,21 21-15,-21-21 0,0 0 16,0-1-16,0 1 0,-21 0 16,-1 21-16,1 0 0,0 0 15,0 21-15,0 0 16,0 1-16,-1-1 0,22 0 0,-21 0 16,0 21-16,0-20 0,21 20 0,0-21 15,-21 21-15,21-20 0,-21-1 16,21 0-16,0 0 0,0 0 0,0 0 15,0 1-15,21-1 16,0-21-16,0 0 0,0 0 16,22 0-16,-22 0 0,21 0 15,0-21-15,-20 21 0,20-22 0,0 1 16,1 0-16,-1 0 0</inkml:trace>
  <inkml:trace contextRef="#ctx0" brushRef="#br0" timeOffset="92387.5">10477 12023 0,'0'0'15,"0"-64"1,-21 64-16,0 0 16,0 21-16,0 1 0,0-1 15,-1 21-15,1-21 0,0 22 0,0-1 16,21-21-16,-21 21 0,21 1 16,-21-22-16,21 21 0,0-21 15,0 22-15,0-22 0,0 0 0,0 0 16,0 0-16,0 1 0,21-22 0,-21 21 15,21-21-15,0 0 0,0 0 16,22 0-16,-22 0 0,0 0 0,0 0 16,21-21-16,-20-1 0,-1 1 0,21 0 15,-21 0-15</inkml:trace>
  <inkml:trace contextRef="#ctx0" brushRef="#br0" timeOffset="92680.5">10858 11472 0,'0'0'0,"0"-63"16,0 21-16,0-22 0,-42-63 31,21 127-31,21 21 16,0 22-16,-21-1 0,21 0 0,-21 1 16,21 20-16,0 1 0,-22-1 15,1 1-15,21 20 0,-21-20 0,21-1 16,0 22-16,0-22 0,-21 1 0,21-1 15,-21 1-15,21-22 0,0 22 16,0-22-16,0 0 0,0-20 16,0 20-16,0-21 0,0 0 0,0 0 15,0 1-15,21-22 16,0 0 0,21-22-16,-20 1 0,-1 0 0,21 0 15</inkml:trace>
  <inkml:trace contextRef="#ctx0" brushRef="#br0" timeOffset="93036.09">11197 12002 0,'-42'84'31,"21"-63"-31,21 22 0,-22-22 16,22 21-16,-21-21 0,21 22 15,-21-22-15,21 21 0,0-21 0,0 1 16,0-1-16,0 0 0,0 0 0,21 0 15,0-21-15,1 21 16,-1-21-16,0 0 0,21 0 0,-21 0 16,1 0-16,-1-21 0,21 0 0,-21 0 15,0 21-15,1-21 0,-1-22 16,0 22-16,-21 0 0,0-21 0,21 21 16,-21-22-16,0 22 0,0-21 0,0 21 15,-21-1-15,0 1 16,0 0-16,-1 0 0,-20 21 15,21 0-15,0 0 0,0 21 16,21 0-16,-22-21 0,22 21 16,0 1-16,0-1 0,0 0 15,0 0-15,22-21 16,-1 21-16,0-21 0,0 0 0</inkml:trace>
  <inkml:trace contextRef="#ctx0" brushRef="#br0" timeOffset="93403.88">11599 12129 0,'0'0'0,"0"-22"0,43-62 31,-43 63-31,21 21 0,0 0 0,0 0 16,0 0-16,0 21 15,-21 0-15,0 0 0,22 0 16,-1 22-16,-21-22 0,21 0 0,-21 21 15,0-21-15,0 22 0,0-22 0,0 0 16,0 21-16,0-20 0,0-1 16,0 0-16,0 0 0,0 0 0,0 0 15,0 1-15,-21-22 0,0 0 16,21-22 15,0 1-31,0 0 0,0 0 16,0 0-16,21 0 0,0-1 0,-21 1 15,21-21-15,0 21 0,0-22 16,1 1-16,-1 0 0,0-1 0,0 1 16,0 0-16,0 21 0,1-22 0,-22 1 15,21 21-15,0 0 0,-21-1 16,0 1-16</inkml:trace>
  <inkml:trace contextRef="#ctx0" brushRef="#br0" timeOffset="93731.69">10710 11642 0,'0'0'0,"-42"0"0,-22 21 16,86-21-1,-1 0-15,0 0 0,21 0 16,22 0-16,-1-21 0,1 21 15,-1-21-15,22 21 0,-22-22 0,22 22 16,-21-21-16,-1 21 0,1-21 16,-1 21-16,-21 0 0,22-21 15,-22 21-15,1 0 0,-22-21 0,21 21 16,-21 0-16,0 0 0,1-21 0,-44 21 62,1 0-62,0 0 0,0 0 16</inkml:trace>
  <inkml:trace contextRef="#ctx0" brushRef="#br0" timeOffset="94683.42">1482 13801 0,'0'0'0,"21"-21"15,0-1-15,0 1 0,-21-21 16,0 21-16,0 0 0,0-1 0,0 1 15,0 0-15,-21 21 16,0 0-16,0 0 0,-22 0 16,1 21-16,0 0 0,-1 22 0,1-1 15,0 0-15,20 1 0,-20 20 16,21 1-16,0-22 0,21 22 16,0-1-16,0-21 0,0 22 0,0-22 15,21 22-15,0-22 16,21 0-16,-20-20 0,20 20 0,0-21 15,1 0-15,-1-21 0,0 0 16,1 0-16,-1 0 0,0 0 0,1 0 16,-1-21-16,0 0 0,-21 0 15,1 0-15,-1-1 0,0 1 0,-21 0 16,0-21-16,0 21 0,0-1 16,-21 1-16,0 0 0,-1 0 15,-20 21-15,0-21 0,-1 21 0,1 0 16,0 0-16,-1 0 0,1 0 15,0 0-15,-1 21 0,1-21 0,21 21 16,0 0-16,0 0 16,-1 1-16,22-1 0,0 0 0,0 0 15,0 0-15,0 0 16,22 1-16,-1-1 0,0-21 16,21 0-16,-21 0 0,22 0 0,-1 0 15,0 0-15</inkml:trace>
  <inkml:trace contextRef="#ctx0" brushRef="#br0" timeOffset="94855.32">2053 14224 0,'0'0'0,"42"-21"0,22-21 31,-43 42 16,0 0-32,-21-22-15,21 22 0,1 0 0,-1 0 16</inkml:trace>
  <inkml:trace contextRef="#ctx0" brushRef="#br0" timeOffset="95347.94">4149 13335 0,'0'0'0,"-22"0"0,1 21 31,21 0-31,0 1 0,-21 20 15,21 0-15,0 1 0,-21-1 0,21 21 16,-21 1-16,0-1 0,21-20 16,0 20-16,0 1 0,-22-1 0,22-20 15,0-1-15,0 21 0,0-20 16,0-1-16,0-21 0,0 22 0,22-22 16,-22 0-16,21 0 0,0 0 15,0-21-15,0 0 16,0 0-16,1 0 15,-22-21-15,21 21 0,-21-21 0</inkml:trace>
  <inkml:trace contextRef="#ctx0" brushRef="#br0" timeOffset="95580.93">3768 13991 0,'0'0'0,"0"-21"31,21 21-31,0-21 0,21 21 16,-21 0-16,22-21 0,-1 21 16,0-21-16,-20 21 0,20 0 0,0-22 15,1 22-15,-1 0 0,0-21 16,1 21-16,-1-21 0,-21 21 0,21 0 16,-20 0-16,-1 0 0,0 0 15,0 0-15,0 0 0</inkml:trace>
  <inkml:trace contextRef="#ctx0" brushRef="#br0" timeOffset="96571.8">5143 14076 0,'0'0'0,"22"0"0,-22-21 16,0 0-16,0-1 16,0 1-16,0 0 15,0 0-15,-22 0 0,22 0 16,-21-1-16,0 22 0,-21-21 0,21 0 16,-1 0-16,-20 21 0,21 0 15,-21 0-15,-1 0 0,22 0 16,-21 0-16,21 21 0,-22 0 0,1 0 15,21 1-15,0-1 0,-1 21 16,1-21-16,21 0 0,-21 22 0,21-22 16,0 0-16,0 21 0,0-20 15,0-1-15,21 0 0,0 0 0,1 0 16,-1-21-16,0 21 0,0-21 0,21 0 16,-20 0-16,-1 0 0,21 0 15,-21 0-15,22 0 0,-22-21 0,0 21 16,21-21-16,-21 0 0,22 21 15,-22-21-15,0 0 0,0-1 16,0 1-16,1 0 0,-1 0 0,0 0 16,-21 0-16,0-1 0,0 1 15,21 0-15,-21 0 0,0 0 16,0 42 15,0 0-31,0 0 0,0 22 16,0-22-16,0 0 0,0 0 0,0 21 15,0-20-15,0-1 0,21 0 0,0 0 16,1 0-16,-1 0 16,0 1-16,0-1 0,21-21 0,1 0 0,-1 0 15,0 0-15,1 0 0,20 0 16,-20 0-16,20 0 0,1-21 16,-22-1-16,21 1 0,-20 0 0,-1 21 15,22-42-15,-43 21 0,21-1 0,0 1 16,-20 0-16,-1-21 0,-21 21 15,0-1-15,0-20 0,0 21 0,0-21 16,0 20-16,0 1 0,-43 0 16,22 0-16,0 0 0,-21 0 0,-1 21 15,1 0-15,0 0 0,-1 0 0,-20 0 16,21 21-16,-1 0 0,1 0 16,21 0-16,-22 0 0,22 1 15,21-1-15,0 21 0,0-21 16,0 0-16,0 1 0,0 20 0,21-21 15,1 0-15,-1 0 0,21 1 0,-21-1 16,22 0-16,-22 0 0,21 0 16,-21 22-16,22-22 0,-22 0 0,0 21 15,0-21-15,21 22 0,-20-22 0,-22 21 16,21-21-16,0 22 16,-21-1-16,21-21 0,-21 22 0,0-1 0,0-21 15,0 21-15,-21 1 0,-21-22 16,20 21-16,-20-21 0,21 1 15,-21 20-15,-1-21 0,1 0 0,0 0 16,-1 1-16,1-22 0,0 21 0,20-21 16,-20 0-16,0 0 0,21 0 15,-22 0-15,22 0 0,0-21 0,-21-1 16,20 22-16,22-21 0,-21 0 16,21 0-16,-21-21 0,21 20 0,0 1 15,0-21-15,0 0 0,21-1 0,0 1 16</inkml:trace>
  <inkml:trace contextRef="#ctx0" brushRef="#br0" timeOffset="97007.55">6858 13547 0,'0'0'16,"-21"-21"-16,0-1 0,21 1 0,-22 21 15,1-21-15,0 21 0,0 0 16,0 0 0,21 21-16,-21 0 0,21 1 0,0 20 15,0 0-15,0 1 0,0-1 0,0 0 16,0 22-16,0-22 0,0 0 16,-22 1-16,22-1 0,0-21 0,-21 22 15,21-22-15,0 21 0,0-21 16,0 0-16,0 1 0,0-1 15,-21-21 1,0 0 0,21-21-1</inkml:trace>
  <inkml:trace contextRef="#ctx0" brushRef="#br0" timeOffset="97456.29">6329 13801 0,'0'0'0,"-21"-21"15,21-191 1,21 191-16,21 0 16,-21-1-16,22 1 0,-1 0 15,0 21-15,1-21 0,-1 21 0,21 0 16,1 0-16,-1 21 0,1 0 16,-22 0-16,22 1 0,-1 20 0,1 0 15,-1 1-15,-20-1 0,-1 0 0,0 1 16,1-1-16,-1 0 0,-21 1 15,0-22-15,0 21 0,1-21 0,-22 0 16,0 1-16,0-1 0,0 0 16,0 0-16,-22 0 0,1-21 0,0 0 15,0 0-15,0 0 16,21-21 0,0 0-16,0 0 0,0 0 15,0-22-15,0 22 0,0-21 0,0-1 16,0 1-16,0 0 0,0-22 15,0 22-15,21-22 0,0 22 0,0 0 16,0-1-16,1 1 0,-22 0 0,21 21 16,0-1-16,0 1 0,21 0 15,-20 0-15,-1 21 0,0 0 0,0 0 16,0 0-16,0 0 16,1 0-16,-22 21 0,21-21 15,0 21-15,-21 0 0,21-21 0,-21 22 16,21-1-16</inkml:trace>
  <inkml:trace contextRef="#ctx0" brushRef="#br0" timeOffset="98983.71">8213 13885 0,'63'-63'16,"-63"42"-16,0 0 0,0-1 0,0 1 16,0-21-16,0 21 0,0 0 15,0-22-15,0 22 0,0 0 16,-21 0-16,0 0 0,0-1 0,-1 22 16,-20 0-16,21 0 0,-21 0 0,-1 0 15,1 22-15,0-1 0,-1 21 16,22-21-16,-21 22 0,-1-1 0,22 0 15,-21 1-15,42-1 0,-21 0 16,21 1-16,-21-1 0,21 0 0,0 1 16,0-22-16,0 21 0,0-21 0,21 0 15,-21 1-15,21-22 0,21 21 16,-21-21-16,1 0 0,20 0 0,0 0 16,-21 0-16,22 0 0,-22 0 15,21 0-15,-21-21 0,22-1 16,-22 22-16,0-21 0,0 0 0,0 0 15,1 0-15,-1-22 0,-21 22 0,21-21 16,-21 21-16,21-22 0,-21 1 16,0 0-16,0-1 0,0 22 0,0-21 15,0 0-15,0 20 0,0 1 0,0 0 16,0 42 15,0 22-31,0-22 0,0 0 16,0 21-16,0 1 0,0-22 15,21 21-15,0-21 0,-21 22 0,22-22 16,-1 0-16,-21 0 0,21 0 16,0 0-16,0 1 0,0-22 0,1 0 15,20 21-15,-21-21 0,0 0 0,22 0 16,-22 0-16,0 0 0,21-21 16,-21 21-16,1-22 0,-1 1 0,0 21 15,-21-21-15,0 0 0,21 0 16,-21 0-16,0-22 0,0 22 0,0-21 15,0 21-15,0-1 0,0-20 0,0 21 16,0 0-16,0 0 0,0-1 16,0 44-1,-21-1-15,21 0 16,0 0-16,0 0 0,0 22 16,0-22-16,0 21 0,0-21 0,0 0 15,0 1-15,0-1 0,0 21 0,0-21 16,0 0-16,0 1 15,0-1-15,0-42 32,0-1-17,0 1-15,0 0 0,0 0 16,0 0-16,0 0 0,21-1 16,0-20-16,0 21 0,1-21 15,-22 20-15,21-20 0,0 21 0,0-21 16,0 20-16,0 1 0,1 21 15,-1-21-15,0 21 0,0 0 0,0 21 16,0-21-16,1 21 16,-22 1-16,21 20 0,0-21 0,-21 21 15,21-20-15,-21 20 0,21-21 0,-21 0 16,0 22-16,21-22 0,-21 0 16,22 0-16,-22 0 0,0 0 0,0 1 15,21-22 1,0 0-1,-21-22 1,21 1-16,0 0 0,-21 0 16,21 0-16,1 0 0,-1-1 15,0-20-15,0 21 0,0-21 0,0-1 16,1 22-16,-1-21 0,21-1 16,-21 22-16,0 0 0,22 0 0,-22 0 15,0 0-15,0 21 0,0 0 0,1 0 16,-1 21-1,-21 0-15,21 0 0,-21 0 0,0 0 16,0 1-16,0-1 0,0 21 16,0-21-16,0 0 0,0 22 15,0-22-15,0 0 0,0 0 0,0 0 16,0 1-16,0-1 0,0 0 0,21 0 16,0 0-16,0 0 15,1-21-15,20 0 0,-21 0 16,0 0-16,22 0 0,-1 0 15,-21 0-15,21 0 0,1 0 0,-22-21 16,21 0-16,-21 0 0,22 21 0,-22-21 16,0 0-16,0-1 0,0 1 15,1 0-15,-1 0 0,-21-21 16,0 20-16,0 1 0,0-21 0,0 0 16,0 20-16,0 1 0,0-21 15,0 21-15,-21 0 0,-1 21 0,1 0 16,0 0-16,0 0 0,0 0 15,0 21-15,-1 0 0,1 0 0,0 21 16,21-20-16,0 20 0,-21 0 0,21 1 16,0-22-16,0 21 0,0-21 15,0 22-15,0-22 0,0 0 0,0 0 16,21 0-16,-21 0 0,21 1 0,0-1 16,1-21-16,-1 0 0,21 21 15,-21-21-15,0 0 0,1 0 16,-1 0-16,0 0 0,0 0 0,0 0 15,0 0-15,-21-21 0,0 0 16,22 21-16,-22-22 0</inkml:trace>
  <inkml:trace contextRef="#ctx0" brushRef="#br0" timeOffset="99912.21">1079 15452 0,'22'0'62,"-1"0"-62,0 0 16,0 0-16,21 0 0,-20 21 0,20-21 16,0 0-16,1 0 15,-1 0-15,0 0 0,1 0 0,-1 0 16,0 0-16,22 0 0,-22 0 16,0 0-16,1-21 0,-22 21 0,21-21 15,1 21-15,-22-22 0,0 1 16,0 21-16,0-21 0,-21 0 0,21 21 15,-21-21-15,-21 21 16,0 0 0,0 21-16,21 0 0,-21 0 15,0 0-15,-1 1 0,1 20 16,0 0-16,0 1 0,0-1 0,0 0 16,-1 1-16,1-1 15,0 21-15,21-20 0,0-1 0,0 0 16,0 1-16,0-1 0,0-21 15,0 22-15,0-22 0,0 0 0,0 0 16,21 0-16,0 0 16,-21-42 15,0 0-31,0 0 0</inkml:trace>
  <inkml:trace contextRef="#ctx0" brushRef="#br0" timeOffset="100152.08">1439 15854 0,'0'0'0,"0"-21"16,21 21-16,1-21 0,-1 21 16,0 0-16,0 0 0,0-22 0,0 22 15,22 0-15,-1 0 0,-21 0 16,22-21-16,-1 21 0,0 0 0,1 0 15,-22 0-15,21 0 0,-21 0 16,22 0-16,-22 0 0,0 0 16,0 0-1</inkml:trace>
  <inkml:trace contextRef="#ctx0" brushRef="#br0" timeOffset="100348.18">2201 15769 0,'21'0'16,"1"0"-16,-22 21 15,0 1 32,21-22-31,0 21-1,0-21-15,0 0 0</inkml:trace>
  <inkml:trace contextRef="#ctx0" brushRef="#br0" timeOffset="102216.29">4043 15536 0,'0'-21'0,"0"42"0,0-63 0,0 21 16,-21 0-16,21 0 15,-22 21-15,1-22 0,0 22 16,0 0 0,0 22-16,0-1 0,-1 0 0,22 0 15,-21 0-15,0 22 0,21-22 16,-21 21-16,21 0 0,0 1 0,0-1 15,0 0-15,0 1 0,0-1 0,0-21 16,0 22-16,21-1 0,-21-21 16,21 0-16,22 22 0,-22-43 0,0 21 15,21 0-15,-21-21 0,22 0 16,-22 0-16,21 0 0,1 0 16,-1-21-16,0 0 0,1 21 15,-1-22-15,0 1 0,1 0 0,-22-21 16,21 21-16,0-1 0,1-20 0,-22 21 15,21-21-15,-21-1 0,1 22 16,-1-21-16,-21-1 0,0 22 0,0-21 16,0 0-16,0 20 0,0-20 15,0 21-15,-21 0 0,21 0 0,-22-1 16,1 1-16,0 21 0,0 0 16,0 21-1,21 1-15,-21-1 0,21 21 0,0-21 16,-22 22-16,22-1 0,-21 0 0,21 1 15,0-1-15,0 0 0,0 1 16,0-1-16,0 0 0,0 1 16,0-1-16,0-21 0,21 21 0,1-20 15,-1-1-15,0 0 0,21 0 16,-21-21-16,22 0 0,-22 0 0,21 0 16,1 0-16,-1 0 0,0 0 0,1 0 15,-1 0-15,0-21 0,-21 0 16,22 0-16,-1-1 0,0 1 0,-20 0 15,-1 0-15,21 0 0,-21-22 16,0 22-16,1-21 0,-22 21 16,0 0-16,0-22 0,0 22 0,0-21 15,0 21-15,0-1 0,0 1 16,0 0-16,-22 0 0,1 0 0,0 21 16,0 0-16,0 0 0,0 0 15,-1 0-15,1 21 0,0 0 0,0 0 16,0 0-16,0 1 0,-1-1 0,22 21 15,-21-21-15,0 22 0,21-1 16,-21-21-16,21 21 0,0 1 0,0-22 16,0 0-16,0 0 0,21 0 15,0 1-15,0-1 0,1-21 16,-1 0-16,0 0 0,21 0 16,-21 0-16,1 0 0,-1 0 15,0-21-15,0-1 0,0 22 0,0-21 16,1 0-16,-1-21 0,0 21 15,0-1-15,-21 1 0,0 0 0,21 0 16,-21-21-16,0 20 0,0 1 16,0 0-16,0 0 0,0 42 31,0 0-15,0 0-16,0 1 0,0-1 0,0 21 15,0-21-15,0 0 0,0 22 16,0-22-16,0 0 0,0 0 15,0 0-15,21 1 0,-21-1 0,22 0 16,-1-21-16,21 0 0,-21 0 16,22 0-16,-22 0 0,21 0 0,0 0 15,-20 0-15,20-21 0,0 21 0,1-21 16,-22-1-16,21 1 0,-21 0 16,22-21-16,-22 21 0,0-1 0,21-20 15,-21-21-15,1 41 16,-22 1-16,0-21 0,0 21 0,0 0 15,0-1-15,-22 22 16,1 22 0,21-1-16,0 0 15,0 0-15,0 21 0,0-20 0,0-1 16,0 0-16,0 21 0,0-21 16,21 1-16,1-1 0,-22 0 0,21 0 15,0 0-15,-21 0 0,21 1 16,0-22-16,0 21 0,1-21 15,-44-21 32,1 21-47,0-22 0,0 1 16,0 21-16,0-21 0,-1 0 16,1 21-16,0-21 0,0 21 15,0 0-15,21 21 31,0 0-31,0 0 0,21 0 16,0 1-16,0-22 0,0 21 16,1 0-16,-1-21 0,21 0 15,-21 21-15,0-21 0,1 0 0,20 0 16,-21 0-16,21 0 0,-20 0 0,-1 0 16,21-21-16,-21 0 0,22 21 0,-1-21 15,-21-1-15,21 1 0,-20 0 16,-1 0-16,21 0 0,-21 0 15,0-22-15,-21 22 0,22 0 0,-22 0 16,21-22-16,-21 22 0,0 0 16,0 0-16,0 0 0,-21 0 15,-43 21 1,64 21-16,-21-21 0,21 21 16,0 0-16,0 0 0,0 0 0,0 1 15,0-1-15,0 0 0,21 0 16,0 0-16,0 0 0,1 1 0,-22-1 15,21-21-15,-21 21 0,21 0 0,-21 0 16,21-21-16,-21 21 16,0 1-1,-21-22-15,0 21 16,0-21-16,-22 0 0,22 21 16,0-21-16,0 21 0,0-21 0,-1 0 15,1 0-15,21-21 31</inkml:trace>
  <inkml:trace contextRef="#ctx0" brushRef="#br0" timeOffset="102628.57">7535 15325 0,'0'0'0,"-63"127"32,63-85-32,0 0 15,0 1-15,-21-1 0,21 0 16,-22 1-16,22-1 0,-21 0 0,21 1 16,0-1-16,0-21 0,0 22 0,0-22 15,0 21-15,0-21 0,-21-21 16,21 21-16,0 1 0,0-44 47,0 1-47,0 0 0,0 0 0</inkml:trace>
  <inkml:trace contextRef="#ctx0" brushRef="#br0" timeOffset="103063.67">7197 15536 0,'0'0'0,"-22"-21"0,22 0 0,0 0 15,0 0-15,0 0 0,0-1 0,0 1 16,0 0-16,22 0 16,-1 21-16,0 0 0,0 0 0,0 0 15,22 21-15,-22 0 0,21 0 0,0 22 16,-20-22-16,41 21 16,-21 1-16,1-1 0,-1 0 0,0 1 15,1-1-15,20-21 0,-42 21 16,22 1-16,-1-1 0,-21-21 0,0 22 15,1-22-15,-22 0 0,0 0 0,0 0 16,0 0-16,0 1 16,0-44-1,-22 1-15,22 0 16,0 0-16,0 0 0,0 0 16,0-22-16,0 22 0,0-21 0,0-1 15,0 1-15,0 0 16,0-1-16,0-20 0,0 21 0,22-22 15,-1 22-15,0-22 0,0 1 0,0-1 16,0 22-16,1 0 0,-1-1 16,21 22-16,-21 0 0,0 0 0,1 0 15,-1 21-15,0 0 0,0 0 16,0 21-16,0 0 0,1 0 0,-1 21 16,-21-20-16,21 20 0,0 0 0,-21 1 15,21-1-15</inkml:trace>
  <inkml:trace contextRef="#ctx0" brushRef="#br0" timeOffset="104485.97">8932 15769 0,'0'0'15,"0"-63"1,0 42-16,0-22 0,0 22 15,0 0-15,-21 0 0,0 0 0,0-1 16,0 1-16,-22 0 0,1 21 0,21 0 16,-22 0-16,1 0 0,0 21 15,-1 0-15,1 1 0,21-1 0,-21 0 16,20 21-16,-20-21 0,21 22 16,21-22-16,-21 21 0,21 1 15,0-22-15,0 21 0,0-21 0,0 0 16,0 1-16,21-1 0,0 0 15,0 0-15,0-21 0,1 0 0,20 0 16,-21 0-16,21 0 0,1 0 16,-22-21-16,21 21 0,-21-21 0,22 0 15,-22-1-15,21 1 0,-21 0 0,22 0 16,-22-21-16,0 20 0,0 1 16,-21 0-16,0-21 0,21 21 15,-21-1-15,0 1 0,0 0 0,0 0 0,-21 21 31,21 21-15,0 0-16,0 0 0,0 22 16,0-22-16,0 0 0,0 0 15,0 0-15,0 1 0,21-1 0,1 0 16,-1 0-16,0 0 0,0 0 16,0-21-16,0 22 0,22-22 0,-22 0 15,21 0-15,-21 0 0,1 0 16,20 0-16,-21 0 0,21 0 0,-20 0 15,-1-22-15,-21 1 0,21 0 0,-21 0 16,21 0-16,-21 0 0,21-1 16,-21 1-16,0 0 0,0-21 15,0 21-15,0-1 0,0-20 0,0 21 16,0 0-16,0 42 16,0 0-1,0 0-15,0 22 0,-21-22 16,21 0-16,0 21 0,-21-21 15,21 1-15,0-1 0,-21 21 0,21-21 16,0 0-16,21-21 47,-21-21-47,21 0 0,0 0 0,0 0 16,-21 0-1,22-1-15,-1 1 0,-21-21 0,21 21 16,0 0-16,-21-1 0,0 1 0,21 0 15,0 0-15,1 21 16,-1 21 0,-21 0-1,0 0-15,21 1 0,-21-1 0,0 0 16,0 0-16,0 0 0,0 0 16,21 1-16,-21-1 15,21-21-15,0 0 16,1 0 15,-1 0-31,0 0 0,-21-21 0,21 21 16,0-22-16,-21 1 0,21 21 0,1-21 15,-1 0-15,0 0 0,-21 0 16,21-1-16,0-20 0,0 21 0,1 0 16,-1 0-16,0-1 0,0 1 0,0 21 15,-21 21 16,0 1-31,0-1 0,0 0 16,0 0-16,0 0 0,0 0 16,0 1-16,0-1 0,0 0 15,0 0-15,21 0 0,-21 0 16,22-21-16,-1 22 0,0-22 16,0 0-16,0 21 0,0-21 15,1 0-15,-1 0 0,0 0 0,0 0 16,0 0-16,0 0 15,1 0-15,-1 0 0,0-21 0,0 21 16,0-22-16,0 22 0,1-21 16,-1 0-16,0 0 0,0 0 0,-21 0 15,21-1-15,0-20 0,1 21 0,-22-21 16,0 20-16,21-20 0,0 21 16,-21-21-16,0 20 0,0 1 15,0 0-15,0 0 0,0 42 31,-21-21-31,0 21 0,-1 22 0,22-22 16,0 21-16,-21-21 0,21 22 0,-21-22 16,21 0-16,0 21 0,0-21 15,0 1-15,0 20 0,0-21 0,0 0 16,0 0-16,0 1 16,21-1-16,0-21 15,1 0-15,-1 0 0,0 0 0,0 0 16,0 0-16,0 0 0,1 0 0,20-21 15,-21 21-15,0-22 0,22 1 16,-22 0-16</inkml:trace>
  <inkml:trace contextRef="#ctx0" brushRef="#br0" timeOffset="105616.26">1566 16997 0,'0'0'0,"0"21"16,0 0 0,0 0-16,-21-21 15,0 0-15,0 0 16,0 0-16,-1 0 0,1 0 16,0-21-16,0 0 0,21 0 15,0 0-15,-21 0 0,21-1 0,0 1 16,0 0-16,0 0 0,0-21 15,0 20-15,21 1 0,0-21 16,0 21-16,22 0 0,-22-1 0,21 22 16,0-21-16,1 21 0,20 0 15,-20 0-15,-1 0 0,0 0 0,-21 0 16,22 21-16,-22 1 0,0 20 16,0-21-16,-21 21 15,0 1-15,0-1 0,-21 0 0,0 1 16,0-1-16,-22 22 0,22-22 15,-21 0-15,21 1 0,-22-1 0,22 0 16,0 1-16,0-1 0,0 0 16,21-21-16,0 22 0,0-22 15,0 0-15,0 0 0,21 0 16,0-21-16,21 0 0,-20 0 16,20 0-16,-21 0 0,21-21 0,-20 0 15,20 21-15,0-21 0,-21 0 16,22-22-16,-22 22 15,0 0-15,0 0 0,-21 0 0,0 0 16,0-22-16,0 22 0,-21 0 16,0 0-16,-21 0 0,20-1 0,-20 1 15,0 0-15,-1 21 0,1 0 16,21-21-16,-21 21 0,20 0 0,1 0 16,0 0-16,21 21 15,0 0 1,0 0-16,21-21 0,0 22 15,1-22-15,-1 21 0,0-21 16,0 0-16,21 0 0,-20 0 16</inkml:trace>
  <inkml:trace contextRef="#ctx0" brushRef="#br0" timeOffset="105831.99">2730 17166 0,'0'0'0,"22"0"110</inkml:trace>
  <inkml:trace contextRef="#ctx0" brushRef="#br0" timeOffset="106288.01">4741 16912 0,'0'0'16,"0"-21"-16,-21 0 0,21-43 0,0 43 15,0 0-15,-21 21 0,21-21 16,0 42 15,21 0-31,0 0 0,-21 22 0,43-1 16,-22 0-16,0 22 0,0-22 16,0 1-16,0 20 0,1-21 0,-1 1 15,0-1-15,-21 0 0,0 1 16,21-1-16,-21-21 0,21 22 0,-21-22 15,0 21-15,0-21 0,0 0 16,0 1-16,0-1 0,0 0 0,-21-21 16,0 0-1,0-21 1,21 0-16,0-1 0</inkml:trace>
  <inkml:trace contextRef="#ctx0" brushRef="#br0" timeOffset="106583.84">5101 16891 0,'0'0'15,"21"-21"-15,-21 0 0,0 0 0,0-1 16,0 44 0,-21-1-16,0 21 15,0-21-15,-22 22 0,22-1 0,-21 0 16,0 22-16,-1-22 0,1 22 15,0-22-15,-1 0 0,22 22 16,-21-22-16,21 22 0,-22-22 0,22 0 16,0 1-16,0-1 0,21 0 15,0-21-15,-21 22 0,21-22 0,0 0 16,0 0-16,21-21 16,0 0-16,0 0 15,0-21-15,22 0 0,-22 0 16,0 0-16,21-1 0,-21 1 0</inkml:trace>
  <inkml:trace contextRef="#ctx0" brushRef="#br0" timeOffset="106883.67">5355 17293 0,'0'0'15,"0"21"1,21 1-16,-21 20 15,0-21-15,0 21 0,0 1 0,0 20 16,0-20-16,0 20 0,0-21 16,0 22-16,0-1 0,0-20 0,0 20 15,0 1-15,-21-1 16,21-20-16,-21 20 0,0 1 0,21-1 16,0 1-16,-21-1 0,-1 1 15,22-1-15,-21-21 0,21 1 16,0-1-16,0 0 0,0-20 0,0-1 15,0 0-15,0 0 0,0-42 16,0 0 0,0 0-16,21-1 0,1-20 15</inkml:trace>
  <inkml:trace contextRef="#ctx0" brushRef="#br0" timeOffset="107236.47">5355 17357 0,'0'0'0,"0"-43"0,-21-126 31,21 148-31,0 0 16,21 0-16,0-1 0,0 1 16,1 21-16,-1-21 0,0 0 0,21 21 15,-21 0-15,22 0 0,-1 0 16,0 0-16,-20 21 0,20 0 0,0 0 15,-21 1-15,1 20 0,-1-21 16,0 21-16,-21 1 0,0-22 16,0 21-16,0 1 0,0-22 15,-21 21-15,0-21 0,-1 22 0,-20-22 16,21 21-16,-21-21 0,-1 0 16,22 1-16,-21-1 0,-1-21 0,22 21 15,0-21-15,0 0 0,42 0 31,0-21-15,22 21-16,-22-21 0</inkml:trace>
  <inkml:trace contextRef="#ctx0" brushRef="#br0" timeOffset="107768.21">6667 17187 0,'-21'-21'0,"42"42"0,-63-42 16,21 0-16,0 21 0,-22 0 16,22 0-16,0 0 0,-21 0 0,21 0 15,-22 21-15,1 0 0,21 1 16,-22 20-16,22-21 0,0 21 15,0 1-15,0-1 0,0 0 16,21 1-16,-22-1 0,22 0 0,0-20 16,0 20-16,0-21 0,22 21 15,-1-20-15,0-1 0,0-21 0,0 0 16,0 0-16,22 0 0,63-21 31,-64-1-31,-21 1 0,21 0 0,-20 0 16,20-21-16,-21-1 0,0 22 0,0-21 15,1-1-15,-22 22 0,0-21 16,0 0-16,21-1 0,-21 22 0,0 0 16,0-21-16,0 20 15,0 44 1,0-1 0,0 0-16,0 0 0,0 21 15,0-20-15,0 20 0,0-21 0,0 21 16,0-20-16,0 20 0,0 0 15,0-21-15,0 1 0,0 20 0,0-21 16,0 0-16,0 0 0,21-21 16,-21 22-16,21-22 0,0 0 15</inkml:trace>
  <inkml:trace contextRef="#ctx0" brushRef="#br0" timeOffset="108084.02">7366 16933 0,'0'0'0,"0"-42"0,0 0 15,0-1-15,0 22 0,0-21 16,0 21-16,-21 21 16,21 21-16,0 0 0,0 21 15,-21 1-15,21-1 0,-22 0 16,22 22-16,0-22 0,0 1 0,-21 20 15,21-21-15,0 1 16,0 20-16,0-20 0,0-1 0,0 0 16,0 1-16,0-22 0,0 21 15,0 0-15,0-20 0,-21-1 0,21 0 16,0 0-16,0 0 0,0 0 16,0-42-1,21 0 1,0 0-16,-21 0 0</inkml:trace>
  <inkml:trace contextRef="#ctx0" brushRef="#br0" timeOffset="108651.7">7789 16785 0,'0'-21'15,"0"42"-15,0-63 0,21 21 16,-21 42-1,0 0 1,0 21-16,0-20 0,0 20 16,0 0-16,0 1 0,0-1 0,0 0 15,0 22-15,-21-22 16,21 0-16,0 1 0,0-1 0,0 0 0,-21 1 16,21-1-16,-21 0 0,21-20 15,-21 20-15,21-21 0,0 0 16,0 0-16,0 1 0,0-1 15,-21-21-15,21 21 0,0-42 32,0 0-32,0-1 15,0 1-15,0 0 0,0 0 0,0 0 16,0-22-16,0 22 0,0-21 16,0 21-16,0-22 0,42 1 0,-21 21 15,0-21-15,0 20 16,22-20-16,-22 21 0,21 0 0,1 0 15,-22-1-15,21 22 0,0 0 16,1 0-16,-22 0 0,21 0 0,1 0 16,-22 22-16,21-1 0,-21 0 15,22 0-15,-22 0 0,0 22 0,-21-22 16,0 0-16,21 21 0,-21-21 0,0 22 16,0-22-16,0 0 0,0 21 15,0-20-15,0-1 0,-21 0 0,0 0 16,21 0-16,-21 0 0,-1-21 15,1 22-15,0-22 0,0 21 16,0-21-16,21-21 47</inkml:trace>
  <inkml:trace contextRef="#ctx0" brushRef="#br0" timeOffset="109604.53">7070 16997 0,'-22'0'31,"44"0"-15,-1 0-16,0 0 0,21 0 0,-21 0 16,22 0-16,-1 0 0,-21 0 15,22 0-15,-1 0 0,0 0 0,1 0 16,-22 0-16,21 0 0,0 0 16,-20 0-16,-1 0 0,21-21 0,-21 21 15,0 0-15,1 0 0,-1 0 16,0 0-16,0 0 15,0 0-15,0 0 0,1 0 16,-1 0-16</inkml:trace>
  <inkml:trace contextRef="#ctx0" brushRef="#br0" timeOffset="110023.43">9292 17590 0,'0'0'0,"0"21"16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34:35.6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5313 0,'0'0'0,"0"-254"0,0 21 16,0 43-16,0 20 0,0 43 15,0 43-15,21-1 0,-21 21 16,0 22-16,0 21 0,0-21 0,0 20 16</inkml:trace>
  <inkml:trace contextRef="#ctx0" brushRef="#br0" timeOffset="2711.67">698 3535 0,'22'0'15,"-1"0"1,-21-21 0,0 0-1,0-1 1,0 1-16,0 0 15,0 0-15,-21 21 16,-1-21-16,1 21 16,0 0-16,0 0 15,0 0-15,0 0 0,-1 0 16,1 21-16,0 0 0,0 0 16,0 0-16,0 1 0,-1-1 15,22 0-15,-21 21 0,21-21 0,-21 1 16,21 20-16,-21-21 0,21 0 15,0 0-15,0 22 0,0-22 16,0 0-16,0 0 0,0 0 0,0 1 16,21-22-16,0 21 0,-21 0 15,21-21-15,1 0 0,-1 21 16,0-21-16,0 0 0,0 0 16,0 0-16,1 0 0,-1 0 15,0-21-15,0 0 0,0 0 0,0 21 16,1-43-16,-1 22 0,0 0 15,0 0-15,0-22 0,-21 1 16,21 0-16,-21-1 0,22 1 0,-1-21 16,-21 20-16,0-20 0,0 20 15,0-20-15,21 21 0,-21-1 0,0 1 16,0 0-16,0 20 0,0-20 16,0 21-16,0 0 0,0-22 15,0 22-15,0 0 0,0 0 16,0 0-16,0 42 31,0 0-15,-21 0-16,21 0 0,0 1 15,0 20-15,-21-21 0,21 21 0,0 1 16,0-22-16,0 21 0,0 22 16,0-22-16,0 0 0,0 1 15,0-1-15,0 0 0,-22 1 0,22-1 16,0 0-16,0-20 0,0 20 15,0 0-15,0-21 0,0 1 0,0-1 16,0 21-16,0-21 16,0 0-16,22-21 0,-22 22 0,0-1 15,21 0-15,0-21 0,-21 21 16,21-21-16,0 21 16,0-21-16,1 0 15,-1 0 1,0 0-16,0-21 15,0 0-15,0 0 0,1 21 16,-1-21-16,-21-1 0,21 1 16,0 0-16,0 0 0,0 0 0,-21 0 15,0-1-15,22 1 0,-22 0 16,0-21-16,0 21 16,0-1-16,0 1 0,0 0 0,0 0 15,0 0-15,0 0 0,-22 21 16,22-22-16,-21 22 0,0 0 15,0 0-15,0 22 16,21-1-16,-21-21 16,21 21-16,-22 0 0,22 0 15,0 0-15,0 1 0,0-1 0,0 0 16,0 0-16,0 0 16,0 0-16,0 1 15,22-22-15,-1 0 16,0 0-1,0 0-15,0 0 0,0 0 16,1 0-16,-1 0 0,0 0 16,0 0-16,0-22 0,22 1 0,-22 0 15,0 21-15,0-21 0,0 0 16,0 21-16,1-21 0,-1-1 16,0 1-16,-21 0 0,21 21 15,0-21-15,-21 0 16,0 42 31,0 0-32,-21 0-15,21 0 16,-21 1-16,21-1 0,-21 0 0,21 0 16,0 0-16,0 0 0,-21 1 15,21-1-15,0 0 0,0 0 16,0 0-16,0 0 0,0 1 15,0-1-15,0 0 16,0 0-16,21-21 0,-21 21 0,21-21 16,0 0-16,0 0 15,0 21-15,1-21 0,-1 0 0,0 0 16,0 0 0,0-21-16,0 0 0,1 21 0,-1-21 15,0 21-15,0-21 0,0 0 16,0-1-16,-21 1 0,0 0 15,0 0-15,22 0 0,-22 0 16,21-1-16,-21 1 0,0 0 16,0 0-16,0 0 0,0 0 15,0-1-15,0 44 47,0-1-47,0 0 0,0 0 16,0 0-16,0 0 0,0 1 15,0-1-15,0 0 0,0 0 16,0 0-16,0 0 0,0 1 16,0-1-16,0 0 0,0 0 15,21-21 1,0 0 0,-21-21-1,0 0-15,0 0 16,0-1-16,0 1 0</inkml:trace>
  <inkml:trace contextRef="#ctx0" brushRef="#br0" timeOffset="3036.49">1863 3408 0,'0'0'0,"0"21"0,0 0 16,21-21 0,0-21-1,-21 0 1,21 21-16,-21-21 16,0 0-1,-21 21 1,0 0-1,21 21-15,0 0 16,0 0 0,0 0-16,0 0 31,21-21-31</inkml:trace>
  <inkml:trace contextRef="#ctx0" brushRef="#br0" timeOffset="3420.27">2201 3641 0,'0'0'0,"-21"0"15,0 0-15,21-21 0,-21-1 31,42 44 1,0-1-17,0 0-15,-21 0 0,21 0 16,1 0-16,-22 1 0,0-1 16,21 0-16,-21 0 0,21 0 0,-21 22 15,0-22-15,0 0 0,0 0 16,0 0-16,0 0 0,0 1 15,21-22 1,0-22 0,-21 1-1,0 0-15,21 0 0,-21 0 16,22 0-16,-1-1 16</inkml:trace>
  <inkml:trace contextRef="#ctx0" brushRef="#br0" timeOffset="3691.38">2582 3429 0,'-42'42'31,"21"-20"-15,21-1-16,0 21 0,-21-21 0,21 0 15,-22 22-15,1-22 0,21 21 16,0-21-16,-21 22 0,0-22 15,21 21-15,0-21 0,-21 1 16,0-1-16,21 0 0,-22 0 0,22 0 16,0 0-16,0 1 15,0-44 17,22 1-32,-1 0 15,0 0-15</inkml:trace>
  <inkml:trace contextRef="#ctx0" brushRef="#br0" timeOffset="4151.35">2688 3747 0,'0'21'16,"21"-21"-1,0 0 1,1 0-16,-1 0 16,-21-21-16,21 21 0,0-22 0,0 22 15,-21-21-15,21 0 0,1 0 16,-22 0-16,0 0 16,0-1-16,0 1 15,-22 21 1,1 0-16,0 0 15,0 0-15,0 21 0,21 1 16,-21-22-16,-1 21 0,22 0 16,-21 0-16,21 0 0,0 0 0,0 1 15,0-1-15,-21 0 0,21 0 16,0 0-16,0 0 0,0 1 0,0-1 16,0 0-16,0 0 0,0 0 15,0 0-15,0 1 16,21-22-16,0 0 15,1 0-15,-1 0 0,0 0 16,0 0-16,0 0 0,0 0 16,1-22-16,-1 22 0,0-21 15,0 0-15,0 0 0,0 0 0</inkml:trace>
  <inkml:trace contextRef="#ctx0" brushRef="#br0" timeOffset="4628.09">3090 3598 0,'0'0'0,"-21"-21"31,21 0-31,0 0 16,21 21-16,0 0 15,1 0-15,-1 0 0,0 0 16,21 0-16,-21 0 0,1 21 15,-1 0-15,0 0 0,-21 1 16,21-1-16,0 0 0,0 0 0,-21 0 16,0 0-16,0 1 0,0-1 15,0 21-15,0-21 0,0 0 0,0 1 16,0-1-16,0 0 16,0 0-16,0 0 0,0 0 15,-21-21 1,21-21-1,0 0-15,0 0 16,0-21-16,0 20 16,0 1-16,0-21 0,21 21 0,-21-22 15,22 1-15,-22 21 0,21-21 16,0 20-16,0 1 0,-21-21 0,21 21 16,0 21-16,1-21 0,-22-1 15,21 22-15,0 0 0,-21-21 16,21 21-1,0 0-15</inkml:trace>
  <inkml:trace contextRef="#ctx0" brushRef="#br0" timeOffset="5023.89">4000 3768 0,'0'0'15,"-21"0"-15,21 21 0,0 0 16,21-21 15,1 0-15,-1 0-16,0 0 15,-21-21-15,0 0 0,21 21 16,-21-21 0,-21 21-1,0 0-15,0 0 16,21 21-1</inkml:trace>
  <inkml:trace contextRef="#ctx0" brushRef="#br0" timeOffset="6471.74">4445 3831 0,'0'0'0,"-21"21"15,0-21-15,-1 0 16,22 22-16,22-22 47,-1 0-47,0 0 15,0 0-15,21-22 0,-20 1 0,20 0 16,0 0-16,1 0 0,-1 0 16,-21-1-16,21-20 0,1 21 0,-1-21 15,0-1-15,-20 1 0,20 0 0,-21-22 16,0 22-16,0-22 15,-21 1-15,0-1 0,22 22 0,-22-22 16,0 22-16,0-21 0,0-1 16,0 22-16,-22-22 0,1 22 0,0 0 15,0-1-15,0 1 0,0 0 16,-1 20-16,1 1 0,0 0 0,0 0 16,0 21-16,0 0 0,-1 0 15,1 0-15,0 21 0,21 0 16,-21 0-16,21 1 0,-21 20 15,21-21-15,-21 21 0,21 1 0,-22 20 16,1-20-16,21 20 16,-21-21-16,0 22 0,21-1 0,0 22 15,-21-21-15,21 20 0,-21 1 16,21-22-16,0 22 0,0 0 0,0-22 16,0 22-16,0 0 0,0-1 15,21 1-15,-21 0 0,0-1 0,0 1 16,0 0-16,0-1 0,0 1 0,0 0 15,21 20-15,-21-20 0,0 21 16,0-21-16,0 20 0,0-20 0,21 21 16,-21-21-16,0-1 0,0 1 15,0 0-15,0-22 0,0 22 0,0-22 16,0 1-16,0-22 0,0 0 16,0 22-16,0-43 0,0 21 15,0-20-15,21 20 0,0-21 16,1-21-16,-1 0 0,0 0 15,-21-21-15,21 21 0,21-42 16,-20 20-16,-1-20 0,0 0 0,21-1 16,-21-20-16,1-1 0,20-20 0,-21 20 15,0-20-15,22-1 0,-22 0 16,-21-21-16,0 22 0,0-22 0,0 21 16,0 1-16,0-1 0,-43 0 0,22 22 15,-21-1-15,0 1 0,-1 20 16,1 1-16,-22 0 0,1-1 15,21 22-15,-22 0 0,22 0 16,-22 0-16,22 0 0,0-1 0,-1 22 16,22-21-16,0 21 0,0 0 15,0-21-15,21 0 16,21 0 0,0 21-16,21-21 0,-21 21 0,22-22 15,-22 1-15,21 0 0,1 0 16,-1 0-16,21 0 0,-20-1 0,-1 1 15,0 0-15,1-21 0,-1 21 16,0-1-16,-20 1 0,20-21 0,-21 21 16,0 0-16,0-1 0,1 1 15,-22 0-15,0 0 0,21 0 16,-21 0-16,21-1 0,-21 1 0,0 0 16,0 0-16,21 21 31,-21 21-16,0 0-15,0 0 0,0 1 16,0-1-16,0 21 0,0-21 0,0 0 16,0 1-16,0-1 0,0 0 15,0 0-15,0 0 0,0 0 0,0 1 16,0-44 31,0 1-32,-21 0-15</inkml:trace>
  <inkml:trace contextRef="#ctx0" brushRef="#br0" timeOffset="6727.64">5165 3556 0,'-22'0'32</inkml:trace>
  <inkml:trace contextRef="#ctx0" brushRef="#br0" timeOffset="7255.9">5292 3768 0,'-22'0'0,"44"0"0,-44 21 0,22 0 16,0 0-1,0 0-15,0 1 16,0-1-16,0 0 0,0 0 16,0 0-16,0 0 0,0 1 15,0-1-15,0 0 0,0 0 16,0-42 31,0 0-47,0 0 0,0-1 15,0 1-15,0 0 0,0 0 16,0 0-16,0 0 0,0-1 0,0-20 16,0 21-16,22 0 0,-1 0 15,0-1-15,0 1 0,0 0 0,22 0 16,-22 21-16,21-21 0,-21 21 15,0 0-15,22 0 0,-22 0 16,21 0-16,-21 21 0,1-21 0,-1 21 16,0 0-16,-21 0 0,0 22 15,0-22-15,0 0 0,0 0 0,0 0 16,0 22-16,0-22 0,-21 0 0,21 0 16,0 0-16,0 1 0,-21-22 15,21 21-15,-22-21 16,22-21 15,22-1-31,-1 22 16,-21-21-16</inkml:trace>
  <inkml:trace contextRef="#ctx0" brushRef="#br0" timeOffset="7923.54">6202 3683 0,'-64'-42'31,"43"42"-31,0 0 16,0 0-16,-22 0 15,22 0-15,0 21 0,0 0 0,0 0 16,0 0-16,-1 1 0,1-1 0,0 0 15,21 21-15,0-21 0,-21 1 16,21 20-16,0-21 0,0 0 0,0 22 16,0-22-16,0 0 0,0 0 15,0 0-15,21-21 0,-21 21 0,21-21 16,0 0-16,1 0 0,-1 0 16,0 0-16,0 0 0,0 0 0,0 0 15,1-21-15,-1 0 0,0 0 0,0 0 16,0 0-16,0-22 0,1 22 15,-1-21-15,0 21 0,0-22 16,-21 1-16,0 0 0,21-22 16,0 22-16,-21-22 0,0 22 0,0-22 15,22 1-15,-22-1 0,21 1 0,-21-1 16,0 22-16,0-21 0,0 20 16,0 1-16,0-22 0,0 22 15,0 0-15,0 21 0,0-22 0,0 22 16,0 0-16,0 0 0,-21 21 15,21 21 1,0 0-16,0 21 16,0-20-16,0 20 0,0 0 15,0 22-15,0-1 0,0-20 0,0 41 16,0-20-16,-22-1 0,22 1 16,0-1-16,0 1 0,-21-1 0,21 1 15,0-22-15,0 22 0,0-22 16,0 0-16,0 1 0,0-22 0,0 21 15,0-21-15,0 22 0,0-22 0,21-21 16,1 21-16,-22 0 0,21-21 16,0 0-16,0 0 0,0 0 15,0-21 1,1 0-16,-1 0 0,0-1 16,-21-20-16</inkml:trace>
  <inkml:trace contextRef="#ctx0" brushRef="#br0" timeOffset="8695.71">6900 3260 0,'0'0'0,"0"21"0,-21-21 0,0 21 15,21 0 1,-21-21-16,21 21 0,21-21 31,0 0-31,0 0 0,0 0 16,22 0-16,-22 0 0,21 0 0,-21-21 16,22 0-16,-22 0 0,21 0 15,-21 0-15,22-1 0,-22 1 0,0 0 16,0 0-16,0-21 0,1 20 15,-22 1-15,21 0 0,-21 0 16,0-21-16,0 20 0,0 1 0,0 0 16,-21 0-16,-1 21 0,1-21 15,0 21-15,0 0 0,-21 0 0,20 0 16,-20 0-16,21 0 0,-21 0 16,-1 21-16,1 0 0,0 0 0,-1 0 15,22 1-15,-21 20 0,-1-21 16,22 21-16,0 1 0,0-1 0,0 0 15,21 1-15,0 20 0,0-42 16,0 22-16,0-1 0,21 0 0,-21-20 16,21-1-16,0 0 0,22 0 15,-22 0-15,0-21 0,21 0 16,-21 0-16,22 0 0,-22 0 0,21 0 16,-21 0-16,1 0 0,-1 0 15,0-21-15,0 21 0,0-21 0,0 0 16,-21 0-16,0-1 15,-21 22 1,0 0-16,0 0 0,0 0 16,0 0-16,-22 22 0,22-1 15,-21 0-15,21 0 0,-22 0 0,22 0 16,0 22-16,0-22 0,-22 21 16,22 1-16,21-1 0,-21 0 0,21 1 15,-21-1-15,21-21 0,0 21 16,0 1-16,0-22 0,0 21 15,21-21-15,0 1 0,0-22 0,1 21 16,-1-21-16,21 21 0,-21-21 16,22 0-16,-22 0 0,21 0 0,0-21 15,-20 0-15,20-1 0,0 1 0,-21 0 16,22 0-16,-22-21 0,0 20 16,0-20-16,22 21 0,-22-21 0,0-1 15,0-20-15,0 20 0</inkml:trace>
  <inkml:trace contextRef="#ctx0" brushRef="#br0" timeOffset="9023.59">7683 2646 0,'0'0'0,"0"-21"0,-42 0 15,21 21 1,21 42-1,-21-21-15,21 21 0,0-20 16,-21 41-16,21-21 0,0 22 0,0-1 16,0 1-16,-22-1 0,22 22 15,-21 0-15,0-22 0,21 22 0,-21-22 16,0 1-16,21-1 16,-21 1-16,-1-1 0,22-20 0,-21-1 15,21 0-15,0 1 0,0-1 0,0-21 16,0 0-16,-21 1 0,21-1 15,0 0-15,0 0 0,0 0 16,21-21 0,0-21-1,1 0-15</inkml:trace>
  <inkml:trace contextRef="#ctx0" brushRef="#br0" timeOffset="9711.98">7535 3874 0,'43'0'31,"-22"0"-31,0 0 0,0 0 15,0 0-15,0 0 0,1 0 16,-22-22-16,21 22 0,0-21 0,0 0 16,0 21-16,-21-21 0,0 0 15,0 0-15,0-1 16,0 1-16,-21 21 0,0-21 0,0 21 16,0-21-16,-1 21 15,1 0-15,0 0 0,0 21 16,0-21-16,0 21 0,-1 0 15,22 1-15,0-1 0,-21 21 16,21-21-16,-21 0 0,21 22 16,0-22-16,0 0 0,0 0 0,0 0 15,0 1-15,0-1 0,0 0 16,21-21-16,-21 21 0,21-21 0,1 0 16,-1 0-16,0 0 0,0 0 0,0 0 15,0 0-15,1 0 0,-1 0 16,0-21-16,0 0 0</inkml:trace>
  <inkml:trace contextRef="#ctx0" brushRef="#br0" timeOffset="10492.27">8086 3704 0,'-22'21'15,"1"1"1,21-1-16,0 0 0,0 0 0,0 0 16,0 0-16,-21 1 0,21-1 15,0 0-15,-21 0 0,21 0 16,0 0-16,0 1 0,0-1 16,0 0-16,0 0 0,0 0 0,0 0 15,0-42 32,0 0-31,0 0-16,0 0 0,0 0 0,0-1 15,0 1-15,0-21 0,0 21 0,0 0 16,0-1-16,0 1 0,0 0 16,21 0-16,0 0 0,0 0 0,1 21 15,-1-22-15,0 1 16,0 21-16,0 0 0,0 0 0,22 0 15,-22 0-15,0 0 0,0 0 0,0 0 16,-21 21-16,22 1 0,-1-1 16,-21 0-16,0 0 0,0 0 0,0 0 15,21 1-15,-21-1 0,0 0 16,0 0-16,0 21 0,0-20 0,0-1 16,0 0-16,0 0 15,0 0-15,-21-21 16,0-21 15,21 0-31,0 0 16,0 0-16,0-1 0,0 1 0,0 0 15,0-21-15,0 21 0,0-1 16,0 1-16,0 0 0,0-21 0,21 21 16,0-1-16,-21 1 0,21 0 15,0 21-15,22-21 0,-22 0 0,0 21 16,0 0-16,21 0 0,-20 0 15,20 0-15,0 0 0,-21 0 0,22 21 16,-22-21-16,0 21 0,0 0 0,-21 22 16,0-22-16,0 0 0,0 0 15,0 0-15,0 22 0,0-22 16,0 0-16,0 0 0,-21 0 16,21 0-16,-21 1 0,21-1 15,-21-21-15,42-21 31,-21-1-15,21 1-16</inkml:trace>
  <inkml:trace contextRef="#ctx0" brushRef="#br0" timeOffset="10899.72">8890 3831 0,'21'21'16,"0"-21"0,0 0-16,1 0 0,-1 0 15,0 0-15,0-21 0,0 21 16,0-21-16,1 21 0,-1-21 0,0 21 16,-21-21-16,21 21 0,-21-21 15,0-1-15,0 1 0,0 0 16,0 0-1,-21 21-15,0 0 0,0 0 16,-1 0-16,1 0 0,0 0 0,0 21 16,0-21-16,0 21 15,-1 0-15,22 1 0,0-1 0,-21 0 16,21 21-16,0-21 0,0 1 16,0 20-16,0-21 0,0 0 0,0 0 15,0 1-15,0-1 0,0 0 0,0 0 16,21-21-16,1 0 0,-22 21 15,21-21-15,0 0 0,0 0 0,0 0 16,0 0-16,1-21 0,-1 21 16,0-21-16,0 0 0,0 0 0,0-1 15,1 1-15,-1 0 0</inkml:trace>
  <inkml:trace contextRef="#ctx0" brushRef="#br0" timeOffset="11411.71">9440 3641 0,'-21'21'31,"21"0"-31,0 0 0,0 0 16,0 1-16,0-1 0,0 0 16,0 0-16,0 0 0,0 0 0,0 1 15,0-1-15,0 0 0,0 0 16,0 0-16,0 0 0,-21 1 15,21-1-15,0 0 0,0-42 47,0 0-31,0-1-16,0 1 0,0 0 16,0 0-16,0 0 0,0 0 0,0-1 15,0-20-15,0 21 0,0-21 16,21 20-16,-21 1 0,21-21 0,0 21 15,1 0-15,-1-1 0,21 1 16,-21 0-16,0 0 0,22 21 0,-22 0 16,21 0-16,-21 0 0,1 0 15,20 0-15,-21 21 0,0 0 16,0 0-16,1 1 0,-22-1 0,21 21 16,-21-21-16,21 0 0,-21 22 0,0-22 15,0 21-15,0-21 0,0 1 16,-21-1-16,21 21 0,-21-21 0,21 0 15,-22 1-15,22-1 0,0-42 47,0-1-47,22 1 16,-1 0-16</inkml:trace>
  <inkml:trace contextRef="#ctx0" brushRef="#br0" timeOffset="11844.67">10414 2561 0,'0'0'0,"0"-21"0,-21 21 0,0 0 16,-1 0-1,1 21-15,21 0 0,-21 22 16,21-22-16,0 21 0,-21 1 16,21-1-16,0 0 0,-21 1 0,21 20 15,0-21-15,0 22 0,0-1 0,0 1 16,-21-1-16,21 22 0,-22-21 16,22-1-16,0 1 0,0-1 0,-21 1 15,21-22-15,0 21 0,0-20 16,0-1-16,0 0 0,0 1 0,0-1 15,0-21-15,0 22 0,0-22 16,0 0-16,0 0 0,0 0 0,21-21 16,1 0-16,-1 0 15,0 0-15,0 0 0,0-21 16,0 0-16,1 0 16,-22 0-16,21-1 0,-21 1 0,21 0 15,-21 0-15,0 0 0,0 0 0,0-22 16,0 22-16,0-21 0,0 21 15</inkml:trace>
  <inkml:trace contextRef="#ctx0" brushRef="#br0" timeOffset="12036.62">9991 3450 0,'0'0'0,"-22"0"0,1 0 16,42 0 15,1 0-16,-1-21-15,0 21 0,21 0 0,-21 0 16,22 0-16,-22-21 0,21 21 0,-21-21 16,22 0-16,-1 21 0,-21-22 15,22 22-15,-1-21 0,0 0 0,1 0 16,-1-21-16</inkml:trace>
  <inkml:trace contextRef="#ctx0" brushRef="#br0" timeOffset="12562.11">11980 2074 0,'0'0'0,"0"-21"0,0 0 16,0 0-16,0 0 16,-21 21-16,0 0 15,0 0-15,0 0 0,-1 0 16,1 0-16,0 0 0,0 0 0,0 0 16,-22 21-16,22 0 0,-21-21 0,21 21 15,0 22-15,-22-22 0,22 21 16,-21 0-16,21 1 0,-22-1 0,22 22 15,-21 20-15,21-20 0,-1 20 16,-20 1-16,21 0 0,0-1 0,0 22 16,-1-21-16,-20 21 0,21 0 15,0-22-15,21 1 0,-21 0 0,-1-1 16,22 1-16,-21 0 0,21-22 16,0 22-16,0-22 0,0 1 15,0-1-15,0 1 0,21-1 0,1-20 16,-1-1-16,0 0 0,21 1 0,1-22 15,-22 21-15,42-21 0,-20-21 16,-1 21-16,21 1 0,-20-22 0,20 0 16,1 0-16,-1 0 0,1 0 0,-22 0 15,22-22-15,-22 1 0,0 0 16,1 21-16,-1-21 0,-21 0 0,0 0 16,-21-1-16,0 1 0,0 0 0</inkml:trace>
  <inkml:trace contextRef="#ctx0" brushRef="#br0" timeOffset="13129.8">11747 3154 0,'0'0'0,"-21"-21"0,21-85 32,0 64-32,0 20 0,0 1 15,0 0-15,0 42 31,-21 0-31,21 22 16,0-22-16,0 21 0,0 22 16,0-22-16,0 22 0,-21-1 0,21 1 15,-21-1-15,0-21 0,21 22 16,0-22-16,-22 22 0,1-22 0,0 0 16,21-20-16,0 20 0,0-21 0,-21 0 15,21 0-15,0 1 16,0-44-1,0 1 1,0 0-16,0 0 0,0 0 16,0-22-16</inkml:trace>
  <inkml:trace contextRef="#ctx0" brushRef="#br0" timeOffset="13811.82">11472 3112 0,'0'0'0,"-21"-64"31,21 43-31,0 0 16,0 0-16,21-1 15,0 1-15,1 0 0,-1 21 16,0-21-16,0 0 0,21 21 16,-20 0-16,20-21 0,0 21 0,1 0 15,-1 0-15,0 0 0,-21 0 0,22 0 16,-1 21-16,0 0 0,-20 0 15,20 0-15,-42 0 0,21 1 0,-21 20 16,0-21-16,0 21 0,0 1 16,-21-22-16,0 21 0,0 1 0,-22-1 15,1 0-15,0-21 16,-1 22-16,22-22 0,-21 0 0,-1 0 16,22 0-16,0 1 0,0-22 0,0 0 15,0 0-15,21-22 31,0 1-15,21 0-16,0 21 0,0-21 0,0 0 16,0 21-16,22-21 0,-22-1 0,21 22 15,1-21-15,-22 21 0,21 0 16,0 0-16,1-21 0,-1 21 0,0 0 16,1 0-16,-1 0 15,0 21-15,1 0 0,-22 1 0,21-1 0,-21 0 16,1 0-16,-1 0 0,-21 0 15,0 22-15,0-22 0,0 21 16,0-21-16,0 22 0,-21-22 0,-1 21 16,-20-21-16,21 1 0,-21 20 15,-1-21-15,1 0 0,-22 0 0,22 1 16,0-1-16,-1 0 0,-20-21 0,21 21 16,-1-21-16,1 0 0,21 0 15,-22 0-15,1 0 0,21 0 0,0 0 16,0-21-16,-1 21 0,1-21 15,0 0-15,0 21 0,21-22 16,0 1-16,-21 0 0,21 0 16,0 0-1,21 0 1,0 21-16,-21-22 0,21 22 16,0 0-16,1 0 0,-1-21 15</inkml:trace>
  <inkml:trace contextRef="#ctx0" brushRef="#br0" timeOffset="14619.49">12594 3366 0,'0'0'0,"0"-22"31,0 44-15,0-1 0,0 0-16,0 0 0,0 0 15,0 0-15,0 22 0,0-22 0,0 0 16,0 21-16,0-20 0,0-1 16,0 0-16,0 0 0,0 0 0,0 0 15,0 1-15,0-1 0,21-21 0,0 0 16,1 0-1,-1 0-15,0 0 0,0 0 0,0 0 16,0 0-16,22 0 0,-22-21 0,0-1 16,0 22-16,22-21 0,-22 0 15,0 0-15,0 0 0,0 0 0,0-1 16,1-20-16,-22 21 0,0 0 16,21 0-16,0-22 0,-21 22 0,0 0 15,0 0-15,21 0 0,-21-1 16,0 44 31,0-1-47,0 21 15,0-21-15,0 0 0,0 22 0,0-1 16,0-21-16,0 22 0,0-1 16,0 0-16,0 1 0,0-1 0,0 0 15,0 1-15,0 20 0,-21-21 0,21 22 16,0-1-16,0-20 0,0 20 15,0 1-15,0-1 0,0 1 0,0-22 16,0 22-16,0-1 0,0-21 16,0 22-16,0-1 0,0 1 0,0-22 15,-21 22-15,21-22 0,-21 22 16,-1-22-16,1 0 0,21 1 0,-21-1 16,0-21-16,0 21 0,0-20 15,-22-1-15,22 0 0,0 0 0,0-21 16,0 0-16,-1 0 0,1 0 0,0 0 15,-21 0-15,21 0 0,-22-21 16,1 0-16,0 0 0,-1-1 0,1 1 16,0 0-16,-1-21 0,-20 21 0,20-22 15,1 1-15,21 0 0,-21-1 16,-1 1-16,22 0 0,0-1 0,0 1 16,0 0-16,21-1 0,0 1 15,0 0-15,0-1 0,0 1 16,21 21-16,0-22 0,0 1 0,21 21 15,-20-21-15,20-1 0,-21 1 0,21 21 16,1-22-16,-1 22 0</inkml:trace>
  <inkml:trace contextRef="#ctx0" brushRef="#br0" timeOffset="16050.3">13420 3641 0,'0'21'15,"0"0"1,0 0 0,0 0-1,21-21 16,0 0-31,0 0 16,-21-21-16,0 0 16,0 0-1,0 0 1,-21 21 0,0 0-1,21 21 1,0 0-1,0 0 1,21-21 0,0 0-1,0 0 1,-21-21 0,0 0-16,0 0 15,0 0-15,-21 21 16,0 0-1,0 0-15,0 0 16,-1 0 0,22 21-16,0 0 0,0 0 15,0 0-15,0 0 16,22-21 0,-1 0-1,0 0 1,0 0-16,-21-21 15,0 0 1,0 0 0,0 0-16,-21 21 15,0 0 1,0 0 0,21 21-16,0 0 15,0 0-15,0 0 16,0 1-16,0-1 15,21-21 1,0 0 0,0 0-16,0 0 15,-21-21-15,0-1 16,0 1-16,0 0 16,0 0-16,0 0 15,-21 21 1,0 0-16,0 0 15,21 21 1,0 0-16,0 0 16,0 0-16,0 1 15,0-1 1,21-21 0,0 0-1,0 0-15,0 0 16,-21-21-16,0-1 15,0 1-15,0 0 16,0 0-16,0 0 16,-21 21-16,0 0 15,0 0 1,0 0 0,21 21-16,0 0 0,0 0 15,0 0-15,0 1 16,0-1-1,21-21 1,0 0 0,0 0-16,0 0 0,-21-21 15,0-1-15,0 1 16,0 0-16,0 0 16,0 0-16,-21 21 15,21-21-15,-21 21 16,0 0-1,21 21 1,0 0 0,0 0-1,0 0 1</inkml:trace>
  <inkml:trace contextRef="#ctx0" brushRef="#br0" timeOffset="16743.96">14033 3387 0,'0'0'0,"22"0"0,20-21 31,-42-1-31,0 1 31,0 42 1,0 1-17,0-1-15,0 0 0,0 21 16,0-21-16,0 1 15,-21 20-15,21-21 0,0 0 0,0 0 16,0 22-16,0-22 0,0 0 0,0 0 16,0 0-16,-21 1 0,21-1 15,0 0-15,0 0 0,0 0 16,0-42 46,0 0-62,0 0 0,0 0 16,0-1-16,0-20 0</inkml:trace>
  <inkml:trace contextRef="#ctx0" brushRef="#br0" timeOffset="17172.71">14033 2985 0,'0'0'0,"-21"21"0,21 0 0,0 0 16,0 0-16,0 0 15,0 1-15,0-1 16,21-21-16,-21 21 0,22-21 15,-1 0-15,0 0 0,0 0 0,0 0 16,0 0-16,1 0 0,-1-21 16,0 21-16,0-21 0,-21-1 15,0 1-15,0 0 16,0 0-16,0 0 16,-21 21-16,0 0 0,0-21 0,-1 21 15,1 0-15,0 0 0,0 0 16,0 0-16,0 0 0,-1 0 0,1 21 31,21 0-31,0 0 16,0 0-16,0 0 15,21-21-15,-21 22 16,22-1-16,-1-21 0,0 21 0,0-21 16</inkml:trace>
  <inkml:trace contextRef="#ctx0" brushRef="#br0" timeOffset="18067.71">14986 3408 0,'-85'-106'32,"64"106"-32,21-21 0,-21 0 15,0 21-15,0 0 16,-1 0-16,1 0 0,0 0 16,0 0-16,0 21 15,0-21-15,-1 21 0,22 0 0,-21 0 16,0 22-16,0-22 0,21 21 0,0-21 15,0 22-15,-21-22 0,21 21 16,-21-21-16,21 22 0,0-22 0,0 0 16,0 21-16,0-20 0,0-1 15,0 0-15,0 0 0,0 0 16,21 0-16,0-21 0,0 22 16,0-22-16,0 0 0,1 0 15,-1 0-15,0 0 16,0 0-16,0 0 0,0-22 0,1 1 15,-1 0-15,0 21 0,21-21 16,-21-21-16,1 20 0,-1 1 0,0-21 16,0 0-16,0-1 0,0 1 15,1 0-15,-22-22 0,21 22 0,0-22 16,0 1-16,-21-1 0,0 1 16,21-1-16,-21 22 0,21-22 0,-21 1 15,0-1-15,0 1 0,22-1 0,-22 1 16,0-1-16,21 1 0,-21-1 15,0 22-15,0 0 0,21-1 0,-21 1 16,21 0-16,-21-1 0,0 22 16,0-21-16,0 21 0,21 0 15,-21-1-15,0 1 16,0 42 0,0 1-16,-21 20 15,21-21-15,-21 0 0,21 22 16,0-1-16,-21 0 0,21 1 15,-21-1-15,21 21 0,0-20 0,-22 20 16,22 1-16,-21-22 0,21 22 0,0-22 16,-21 21-16,21 1 0,0-22 15,0 22-15,-21-22 0,21 22 0,-21-1 16,21-21-16,0 22 0,0-1 16,-21-20-16,21 20 0,-22-20 15,22 20-15,0-21 0,0 1 0,0-22 16,0 21-16,0 1 0,22-22 15,-22 0-15,21 0 0,0 0 0,0 0 16,0 1-16,0-22 0,1 0 0,20 21 16,-21-21-16,0 0 0,22 0 15,-22 0-15,21 0 0,-21-21 0,22-1 16,-22 1-16,21 0 0,-21 0 16,22 0-16,-22 0 0,0-1 0,0 1 15,0 0-15</inkml:trace>
  <inkml:trace contextRef="#ctx0" brushRef="#br0" timeOffset="18820.03">16785 2286 0,'0'0'0,"0"-21"0,0 0 15,0 0 1,-21 21 0,0 0-1,0 0-15,-1 0 16,1 21-16,0-21 0,0 21 0,0 0 16,-22 0-16,22 22 0,-21-1 15,21 0-15,0 1 0,-1-1 0,-20 21 16,21-20-16,0 20 0,0 1 15,21-1-15,-22 1 0,1-1 16,21-20-16,-21 20 0,21 1 0,0-1 16,0 1-16,0-1 0,0-21 15,-21 22-15,21-1 0,-21-20 0,21 20 16,0-20-16,0-1 0,0 0 16,0 1-16,0-22 0,0 21 0,21-21 15,0 0-15,0 22 0,0-22 0,1 0 16,20 0-16,-21 0 0,21-21 15,-20 22-15,20-22 0,-21 0 0,21 0 16,1 0-16,-22 0 16,21 0-16,-21 0 0,22 0 0,-22 0 15,0-22-15,21 22 0,-20-21 0,-1 0 16,0 21-16,0-21 0,0 0 16,0 0-16,-21-1 0,22 1 0,-22 0 15,21 0-15,0-21 0</inkml:trace>
  <inkml:trace contextRef="#ctx0" brushRef="#br0" timeOffset="19248.04">16954 2604 0,'0'21'31,"0"0"-15,0 0-16,0 0 16,0 0-16,0 1 15,0-1-15,0 0 16,0 0-16,0 0 16,0 0-16,-21-21 15,21 22 1,-21-22-1,21-22 17</inkml:trace>
  <inkml:trace contextRef="#ctx0" brushRef="#br0" timeOffset="19455.91">17103 2582 0,'0'22'31,"-22"-22"-31,22 21 0,0 0 16,0 0-16,0 0 16,-21 0-16,21 1 15,0-1-15,0 0 0,0 0 16</inkml:trace>
  <inkml:trace contextRef="#ctx0" brushRef="#br0" timeOffset="23961.6">17441 3514 0,'0'0'0,"-21"21"16,42-21 31,0-21-47,1 21 0,-1-21 0,21-1 15,-21 22-15,22-21 0,-22 0 16,21 0-16,-21 0 0,0-22 0,1 22 16,-1 0-16,0-21 15,-21 21-15,0-22 0,0 22 0,0 0 16,0-21-16,0 20 0,0 1 15,-21 21-15,0-21 0,-1 21 0,1 0 16,0 0-16,-21 0 0,21 0 0,-1 21 16,1 0-16,0 1 0,0-1 15,0 0-15,0 21 0,21 1 0,0-1 16,-22-21-16,22 21 0,0 1 16,0-1-16,0-21 0,0 22 0,0-22 15,0 21-15,0-21 0,22 0 16,-1 1-16,0-22 0,0 21 0,21-21 15,-20 0-15,20 0 0,-21 0 16,21 0-16,1 0 0,-1 0 16,-21-21-16,22 21 0,-1-22 0,-21 1 15,21 0-15,-20 0 0,-1-21 16,0 20-16,0 1 0,0-21 0,0 21 16,-21-22-16,22 1 0,-22 21 0,0-21 15,0 20-15,0 1 0,0 0 16,0 0-16,0 42 31,0 0-31,0 22 16,0-22-16,0 0 0,0 21 15,0-21-15,0 22 0,0-22 16,0 21-16,-22-21 0,22 1 0,-21 20 16,21-21-16,0 0 0,0 0 15,0 1-15,0-1 16,0-42 15,0-1-31,0 1 0,0 0 16,0-21-16,0 21 15,0-1-15,0-20 0,0 21 0,0-21 16,0 20-16,21-20 0,1 21 16,-1 0-16,0-22 0,0 22 15,0 0-15,0 0 0,1 21 16,-1 0-16,0 0 0,0 0 0,0 0 15,0 0-15,1 0 0,20 21 0,-42 0 16,21 22-16,0-22 0,0 0 16,-21 21-16,22-21 0,-22 22 0,0-22 15,0 21-15,0-21 0,0 1 16,0 20-16,0-21 0,0 0 0,0 0 16,0 1-16,0-1 15,0-42 16,0-1-31,0 1 16,0 0-16,0 0 0,0-21 16,0 20-16,21-20 0,0 21 15,0-21-15,0-1 0,0 1 0,1 21 16,20-22-16,-21 22 0,21 0 0,-20 0 16,-1 0-16,21 0 0,-21 21 15,22 0-15,-22 0 0,0 0 0,0 0 16,21 21-16,-20 0 0,-22 0 15,21 0-15,0 22 0,-21-22 0,21 21 16,-21-21-16,0 22 0,0-22 16,0 21-16,0-21 0,0 0 0,-21 1 15,0-1-15,21 0 0,-21 0 16,-1 0-16,1 0 16</inkml:trace>
  <inkml:trace contextRef="#ctx0" brushRef="#br0" timeOffset="25084.53">19748 3239 0,'0'0'0,"0"-22"0,0 1 15,0 0-15,-21 0 0,0 0 0,0 21 16,0-21-16,0 21 0,-1-22 0,1 22 16,0 0-16,-21 0 0,21 0 15,-22 22-15,1-1 0,21 0 0,-22 21 16,22-21-16,-21 22 0,21-1 16,0 0-16,-22 1 0,22-22 0,0 21 15,21 1-15,0-22 0,0 21 16,0-21-16,0 0 0,0 1 0,0-1 15,21-21-15,0 21 0,0-21 0,1 0 16,20 0-16,-21 0 16,0 0-16,22 0 0,-22-21 0,21 21 15,-21-21-15,22-1 0,-22 1 16,0 0-16,0 0 0,0 0 0,0-22 16,1 22-16,-1-21 0,0 0 0,-21 20 15,21-20-15,-21 21 0,0 0 16,0 0-16,0-1 0,0 44 31,0-1-31,0 21 16,-21-21-16,21 0 0,0 22 15,-21-22-15,21 21 0,0-21 0,0 1 16,0-1-16,0 0 0,0 0 16,0 0-16,0 0 0,0 1 15,21-22-15,0 0 0,0 0 0,0 0 16,1 0-16,-1 0 0,0 0 15,0 0-15,21-22 0,-20 22 0,-1-21 16,0 0-16,0 0 0,0 0 0,0 0 16,-21-1-16,22-20 0,-1 21 15,-21-21-15,21 20 0,-21-20 0,0 21 16,0 0-16,0 0 0,21-1 16,-21 44 15,0-1-31,-21 0 0,21 0 15,-21 21-15,21-20 0,0-1 0,0 21 16,-21-21-16,21 0 0,0 22 16,0-22-16,0 0 0,0 0 15,0 0-15,21-21 16,0 22-16,0-22 0,0 0 0,0 0 16,1 0-16,-1 0 0,0 0 0,0-22 15,21 22-15,-20-21 0,-1 0 16,0 0-16,21 0 0,-21 0 0,1-22 15,-1 1-15,0 0 16,-21-1-16,21 1 0,0 0 0,0-22 16,1 22-16,-1-22 0,0 22 0,-21-22 15,21 1-15,0 21 0,0-22 16,1 1-16,-22 20 0,21-20 0,0 20 16,-21 1-16,0 21 0,0 0 15,0 0-15,0-1 0,0 1 0,0 42 31,0 1-31,-21-1 0,0 21 0,21-21 16,-22 22-16,22 20 0,0-21 16,0 1-16,-21 20 0,21-20 0,-21 20 15,21 1-15,0-22 16,0 21-16,-21-20 0,21 20 0,-21-20 16,21 20-16,-21-21 0,21 1 0,0-1 15,0 0-15,0-20 0,0 20 16,21-21-16,0 0 0,0 0 0,0-21 15,0 22-15,1-22 0,20 0 16,-21 0-16,0 0 0,22 0 0,-22 0 16,0-22-16,21 1 0,-21 21 0,1-21 15,-1 0-15,0 21 0,0-21 16,0 0-16,0-1 0,1 22 0,-22-21 16,0 0-16,0 0 15,0 0-15,0 0 0,0-1 16,-22 1-16,1 0 0</inkml:trace>
  <inkml:trace contextRef="#ctx0" brushRef="#br0" timeOffset="25299.65">20045 2921 0,'0'0'0,"-43"0"31,65-21 16,-1 21-31,0 0-16</inkml:trace>
  <inkml:trace contextRef="#ctx0" brushRef="#br0" timeOffset="25628.96">21399 2434 0,'0'0'0,"0"21"47,0 1-47,0-1 16,0 0-16,0 0 0,0 0 16,0 0-16,0 1 0,0-1 15,0 0-15,0 0 16,-21-21-16,21 21 15,-21-21-15</inkml:trace>
  <inkml:trace contextRef="#ctx0" brushRef="#br0" timeOffset="25868.45">21548 2434 0,'0'21'31,"0"1"-31,0-1 0,0 0 16,0 0-16,0 0 16,0 0-16,0 1 0,0-1 15,0 0-15,0 0 16,0 0-16</inkml:trace>
  <inkml:trace contextRef="#ctx0" brushRef="#br0" timeOffset="26468.14">21717 1905 0,'0'0'0,"42"-21"31,-21 21-31,1 0 0,-1 0 0,0-21 15,0 21-15,0 0 0,0 0 16,1 0-16,-1 0 0,0 0 0,0 21 16,0 0-16,0 0 15,1 0-15,-1 1 0,0-1 0,0 0 16,0 0-16,0 0 0,1 22 16,-1-22-16,0 0 0,-21 21 0,21-21 15,0 1-15,0 20 0,1 0 16,-1 1-16,-21-1 0,21 0 0,0 1 15,-21-1-15,0 0 0,21 1 16,0 20-16,-21-21 0,0 1 16,22-1-16,-22 0 0,0 1 0,0-1 15,0 0-15,0 1 0,0-1 16,-22 0-16,1 1 0,0-1 0,0 0 16,0 1-16,0 20 0,-1-20 15,1-1-15,0 0 0,0 1 0,0-1 16,-22-21-16,22 21 0,-21 1 0,21-22 15,-22 0-15,1 21 0,0-20 16,-1-1-16,22 0 0,-21 0 0,0-21 16,20 21-16,-20 0 0,21-21 15,0 22-15,0-22 0,-1 0 0,1 0 16,0 21-16,0-21 16,21-21-1,0-1 1,21 1-16,0 0 0,0 0 15</inkml:trace>
  <inkml:trace contextRef="#ctx0" brushRef="#br0" timeOffset="29883.59">22585 1736 0,'0'0'0,"-21"0"15,21-21-15,-22-1 16,1 22-16,0-21 15,0 0 1,42 21 31,0 0-47,0 21 16,22-21-16,-22 21 0,21 1 15,-21-1-15,22 21 0,-1-21 0,0 22 16,1-22-16,-1 21 0,0 0 15,1-20-15,-1 20 0,0 0 16,1 1-16,-22-1 0,21 0 0,1 1 16,-22-1-16,21 0 0,-21 1 15,0-1-15,1 21 0,-1-20 0,0 20 16,0 1-16,-21-22 0,0 22 16,0-1-16,0 1 0,0-22 0,0 21 15,0 1-15,0-1 0,-21 1 16,0-1-16,0 1 0,-22-1 0,22 1 15,-21-1-15,21 1 16,-22-22-16,-20 1 0,20 20 0,-20-21 0,21 1 16,-22-1-16,22 0 0,-22-20 15,22 20-15,0-21 0,-1 0 16,1 0-16,0 1 0,20-1 0,1 0 16,0 0-16,0-21 15,21-21 16,0 0-15,0 0-16,21-1 0,0 1 16,0 21-16</inkml:trace>
  <inkml:trace contextRef="#ctx0" brushRef="#br1" timeOffset="38032.32">1079 4318 0,'-21'0'0,"0"0"16,0 0-16,0 0 0,0 0 16,-1 0-16,1 0 15,0 0-15,0 0 0,0 0 0,0 0 16,-1 0-16,-20 0 0,21 0 16,-21 0-16,-1 0 0,22 0 0,-21 21 15,-1-21-15,1 0 0,0 21 16,21-21-16,-22 0 0,22 0 15,0 22-15,0-22 0,0 0 16,42 0 15,0 0-31,21 0 16,1 0-16,-1 0 0,21 0 16,1 0-16,21 0 0,-22 0 0,22 0 15,21 0-15,-1 0 0,22 0 16,-21-22-16,21 22 0,-21 0 0,21 0 15,-21 0-15,0 0 0,21 0 16,-21 0-16,-1 0 0,1 0 16,0 0-16,0 0 0,-21 0 0,-1 0 15,1 0-15,0 0 0,-22 0 16,1 0-16,-1 0 0,1 0 16,-22 0-16,21 0 0,-20 0 0,-1 0 15,-21 0-15,22 0 0,-22 0 16,0 0-16,-42 0 31,0 0-31,-1 0 16,1 0-16,0 0 0,-21 0 15,-1 0-15,1 0 0,0 0 0,-1 22 16</inkml:trace>
  <inkml:trace contextRef="#ctx0" brushRef="#br1" timeOffset="38663.76">339 4636 0,'0'0'0,"-22"0"15,1 0-15,0 0 0,0 0 16,0 0-16,0 0 0,-1 0 0,1 0 16,42 0 15,22 0-16,-22-22-15,21 22 0,-21 0 16,43 0-16,-22 0 0,22 0 0,-1-21 16,1 21-16,-1 0 0,1 0 15,-1 0-15,1 0 0,20 0 16,1 0-16,0 0 0,21 0 16,-22 0-16,22 0 0,0 0 15,0 0-15,-22 0 0,22 0 0,-21 0 16,21 0-16,-22 0 0,22 0 15,0 21-15,0-21 0,0 0 0,0 0 16,-1 22-16,1-22 0,0 0 16,0 0-16,-21 0 0,20 0 0,-20 21 15,0-21-15,-1 0 0,-20 0 16,-1 0-16,1 0 0,-1 0 0,-20 0 16,-1 0-16,-21 0 0,0 0 0,1 21 15,-1-21-15,0 0 16,-42 0 46,0 0-62,-1 0 16,1 0-16,0 0 0</inkml:trace>
  <inkml:trace contextRef="#ctx0" brushRef="#br1" timeOffset="41159.31">698 5398 0,'0'-22'16,"0"1"-16,0 0 0,0 0 16,0 0-1,0 42 17,0 0-17,0 21-15,0-20 0,0 20 0,0 0 16,0 1-16,0 20 0,0-21 15,0 22-15,0-22 0,0 22 16,0-22-16,-21 22 0,0-22 16,0 0-16,21 1 0,-21-1 15,0 0-15,-1 1 0,1-22 0,21 21 16,-21-21-16,21 0 0,-21 1 16,21-1-16,0-42 31,0-1-16,0 1-15,0 0 0,0-21 16,0 21-16,0-1 0,0 1 16,0-21-16,0 21 0,0 0 15,21-1-15,0-20 0,0 21 16,1 0-16,-1 0 0,0-1 16,0 1-16,0 0 0,0 21 0,1 0 15,-1-21-15,21 21 0,-21 0 16,0 0-16,1 21 0,20-21 15,-21 21-15,0 0 0,0 1 0,1-1 16,-22 0-16,0 21 0,0-21 16,0 1-16,0 20 0,0-21 0,-22 0 15,1 22-15,0-22 0,0 0 16,-21 0-16,20 0 0,-20 0 0,0 1 16,21-1-16,-22-21 0,22 0 15,0 21-15,0-21 16,0 0-16,-1 0 0,1 0 0,21-21 31,0 0-31,0-1 16,0 1-16,21 21 15,1-21-15,-1 0 0,0 21 16,0-21-16</inkml:trace>
  <inkml:trace contextRef="#ctx0" brushRef="#br1" timeOffset="41571.98">995 5969 0,'0'-63'32,"21"63"-32,-21-22 0,21 22 15,0 0-15,0 0 0,1 0 16,20 0-16,-21 0 0,0 22 15,0-1-15,1 0 0,-1 0 16,0 0-16,-21 0 0,0 1 0,0-1 16,0 0-16,0 0 0,0 21 15,0-20-15,0-1 0,-21 0 16,0-21-16,21 21 0,-22 0 16,22 0-1,0-42 1,0 0-1,0 0-15,0 0 16,0 0-16,0-1 0,0 1 0,22-21 16,-1 21-16,-21 0 0,21-22 15,0 22-15,-21 0 0,21 0 0,0 0 16,1-1-16,-1 1 16,0 21-16,0-21 15</inkml:trace>
  <inkml:trace contextRef="#ctx0" brushRef="#br1" timeOffset="42043.71">1778 5821 0,'0'0'0,"-21"0"0,0 0 0,-1 0 16,1 0-16,0 21 0,21 0 16,-21-21-16,0 21 0,0 1 15,-1 20-15,22-21 0,-21 0 16,0 22-16,0-22 0,21 21 16,0-21-16,0 22 0,-21-22 0,21 0 15,0 0-15,0 0 0,0 0 16,21 1-16,0-22 0,0 0 15,0 0-15,1 0 0,-1 0 16,0 0-16,0 0 0,21-22 0,-20 22 16,-1-21-16,0 0 0,0 0 15,0 0-15,0 0 0,1-1 0,-1-20 16,-21 21-16,0 0 0,0-22 16,0 22-16,0-21 0,0 21 15,-21-22-15,-1 22 0,1 0 16,0 0-16,0 0 0,0 0 0,0 21 15,-22 0-15,22 0 0,0 0 16,0 0-16,0 21 0,-1-21 16,22 21-16,-21 0 0,21 0 0,0 0 15,0 1-15,0-1 0,0 0 16,21-21-16,1 21 0,-1 0 0</inkml:trace>
  <inkml:trace contextRef="#ctx0" brushRef="#br1" timeOffset="42664.84">2095 5906 0,'0'0'16,"0"21"15,0 0-31,0 0 0,0 0 16,0 0-16,-21 1 0,21 20 15,0-21-15,0 0 0,-21 0 0,21 1 16,0-1-16,-21-21 0,21 21 16,0 0-16,-21-21 15,21 21-15,0-42 32,21 0-17,0 0-15,0 0 16,0-1-16,-21 1 0,22 0 15,-22 0-15,21 0 0,0 0 0,-21-1 16,0 1-16,21 21 0,0 0 16,0 0-16,1 0 15,-22 21-15,21-21 16,-21 22-16,0-1 0,0 0 16,0 0-16,0 0 15,0 0-15,0 1 0,21-22 16,-21 21-16,21-21 15,0 0-15,0 0 0,1 0 16,-1 0-16,0 0 0,0-21 16,0-1-16,0 22 0,1-21 0,-1 0 15,0 0-15,-21 0 0,21 0 16,-21-1-16,21 1 0,-21 0 0,0-21 16,0 21-16,0-1 0,0-20 15,0 21-15,0 0 0,0 0 16,-21-1-16,0 22 15,21 22 17,0-1-32,0 0 15,0 0-15,21-21 16,0 21-16</inkml:trace>
  <inkml:trace contextRef="#ctx0" brushRef="#br1" timeOffset="43087.24">2963 5863 0,'0'-21'0,"-21"21"32,0 0-32,0 0 15,0 0-15,-1 21 0,1 0 16,0-21-16,0 22 0,21-1 0,-21-21 15,21 21-15,0 0 0,0 0 16,0 0-16,0 1 16,21-22-16,-21 21 0,21-21 15,0 0-15,0 21 0,1-21 16,-1 0-16,0 21 0,0-21 0,0 0 16,0 21-16,1-21 0,-22 21 15,0 1 1,0-1-1,-22-21-15,1 0 0,0 0 0,0 21 16,0-21-16,-22 0 0,22 0 16,0 0-16,0 0 0,0 0 0,0 0 15,-1 0-15,1 0 16,21-21 0,21 0-1,1-1-15,-1 22 16,0-21-16,0 21 0,0-21 0</inkml:trace>
  <inkml:trace contextRef="#ctx0" brushRef="#br1" timeOffset="43460.03">3344 6011 0,'0'-21'0,"21"21"0,1 0 15,-22-21-15,0 0 16,21 0-16,0 0 16,0 21-16,-21-22 0,0 1 15,0 0-15,21 0 16,-21 0-16,-21 21 31,0 0-31,0 0 0,0 21 0,21 0 16,-22 0-16,1 0 0,0 1 15,0-1-15,0 0 0,21 0 0,0 0 16,0 0-16,0 1 0,0-1 16,0 0-16,0 0 0,0 0 0,0 0 15,0 1-15,0-1 0,21-21 16,-21 21 0,21-21-16,0 0 0,0 0 15,1 0-15,-1 0 0,0 0 16,0 0-16,0-21 0</inkml:trace>
  <inkml:trace contextRef="#ctx0" brushRef="#br1" timeOffset="43864.08">3662 5927 0,'0'0'0,"0"-21"0,0-1 16,21 22-16,-21-21 15,21 21-15,0 0 31,0 0-31,1 0 0,-1 21 16,0 1-16,-21-1 16,0 0-16,21 0 0,-21 0 15,0 0-15,0 1 0,0-1 16,0 0-16,0 0 0,0 0 0,0 0 16,-21 1-16,0-1 0,21 0 15,-21 0-15,-1-21 16,1 0-16,21-21 31,0 0-31,0 0 16,0-1-16,0 1 0,21 0 15,-21 0-15,22 0 0,-1-22 16,-21 22-16,21 0 0,0 0 0,-21 0 16,21 0-16,0-1 0,1 1 15,-22 0-15,21 21 0,0-21 0,0 21 16,0 0-1</inkml:trace>
  <inkml:trace contextRef="#ctx0" brushRef="#br1" timeOffset="44720.15">1228 7218 0,'0'0'0,"0"-21"15,0 0 1,0-1-16,0 1 16,0 0-1,0 0-15,0 0 16,0 0-16,0-1 16,-22 22-16,1-21 0,-21 21 15,21-21-15,0 21 0,-1 0 0,1 0 16,-21 0-16,21 0 0,0 0 15,-1 0-15,1 21 0,0 0 0,0 1 16,0 20-16,0-21 0,-1 21 16,1 22-16,21-22 0,-21 1 15,21-1-15,-21 0 0,21 22 16,0-43-16,0 21 0,0 1 16,0-22-16,0 0 0,21 0 0,0 0 15,0-21-15,1 0 0,20 0 16,-21 0-16,21 0 0,-20-21 0,20 0 15,0 0-15,1 0 0,-1-1 16,0-20-16,1 21 0,-22-21 0,21 20 16,-21-20-16,0 0 0,-21-1 15,0 22-15,0-21 0,0 21 16,0 0-16,0-1 0,0 1 0,0 0 16,-21 21-16,0 0 15,0 21-15,21 0 16,0 1-16,0-1 0,0 21 15,0-21-15,0 22 0,0-22 0,0 21 16,0-21-16,0 22 0,0-22 16,21 0-16,-21 0 0,21 0 0,0 0 15,1 1-15,-1-22 0,0 0 16,0 0-16,21 0 0,-20 0 0,20 0 16,0 0-16,1-22 0,-1 1 15,-21 0-15,21 0 0,1 0 0,-1-22 16,-21 22-16,22-21 0,-22 21 15</inkml:trace>
  <inkml:trace contextRef="#ctx0" brushRef="#br1" timeOffset="45004.12">1947 7112 0,'0'0'0,"0"-21"0,-21 21 31,0 0-15,0 21-1,21 0-15,-21 0 0,21 22 16,0-22-16,0 21 0,0 1 0,-22-1 15,22 0-15,-21 1 0,21 20 16,-21-21-16,21 1 0,0 20 0,-21-20 16,0 20-16,0-21 0,21 22 15,-22-1-15,1-20 0,21 20 0,0-20 16,-21 20-16,0-21 0,21 1 16,0-1-16,-21-21 0,21 22 15,0-22-15,0 0 0,0 0 0,0 0 16,21-42-1,-21 0 1,21 0-16,-21 0 0,21-1 16,-21-20-16</inkml:trace>
  <inkml:trace contextRef="#ctx0" brushRef="#br1" timeOffset="45332.07">1714 7345 0,'0'0'0,"0"-169"31,22 147-31,-1 22 16,-21-21-16,42 0 0,-21 21 0,0-21 15,1 21-15,-1 0 0,21 0 16,-21 0-16,0 0 0,22 0 0,-22 21 16,0 0-16,0 0 0,-21 1 15,0 20-15,0-21 0,0 21 0,0 1 16,0-1-16,-21-21 0,0 22 15,0-1-15,-22-21 0,22 0 0,-21 22 16,21-22-16,0 0 16,-1 0-16,1-21 0,0 21 0,0-21 15,42 0 17,0-21-32,0 0 15,1 0-15,-1 0 0,0-1 0,0 1 16,0 0-16</inkml:trace>
  <inkml:trace contextRef="#ctx0" brushRef="#br1" timeOffset="45639.25">2392 7091 0,'0'0'0,"-21"21"47,21 21-47,-22-20 15,22 20-15,0 0 0,0 1 16,0-1-16,0 21 0,-21-20 0,21 20 16,-21 1-16,21-22 0,-21 22 15,0-1-15,0 1 0,21-1 0,-22-21 16,1 22-16,0-1 0,0 1 16,0-22-16,0 22 0,21-22 0,0 0 15,-22-20-15,22 20 0,0-21 16,0 0-16,0 0 0,22-42 31,-22 0-15,21-21-16,0 21 0,-21-22 0,21 1 15</inkml:trace>
  <inkml:trace contextRef="#ctx0" brushRef="#br1" timeOffset="45967.06">2222 7387 0,'0'0'15,"0"-21"-15,0-21 0,0 21 0,0-1 16,0 1-16,0 0 0,0 0 16,0 0-16,0 0 0,22-1 15,-1 22-15,0-21 0,0 21 0,21 0 16,1-21-16,-22 21 0,21 0 16,1 0-16,-1 0 0,0 0 0,1 21 15,-1 0-15,-21 1 0,0-1 16,0 0-16,-21 0 0,0 21 0,0-20 15,-21 20-15,-21-21 0,21 21 0,-22-20 16,1 20-16,0-21 0,-1 0 16,-20 0-16,21 1 0,-1-1 0,22-21 15,-21 21-15,-1-21 0,22 0 16,0 0-16,21 21 0,0-42 31,21 0-15,0 0-16,22 21 0,-22-22 15</inkml:trace>
  <inkml:trace contextRef="#ctx0" brushRef="#br1" timeOffset="46471.09">2900 6900 0,'0'0'15,"0"-21"-15,0 0 0,0 0 0,0 0 16,0 0-16,0-1 15,0 44 1,0-1 0,0 0-16,0 0 0,0 0 0,0 22 15,0-22-15,-21 21 0,21 0 16,0 1-16,0 20 0,-22-20 0,22-1 16,-21 0-16,21 1 0,-21-1 15,21 0-15,0 1 0,0-22 0,0 21 16,0-21-16,0 0 0,0 1 15,21-22-15,0 0 0,1 0 16,-1 0-16,0 0 16,0-22-16,0 22 0,0-21 15,1 0-15,-22 0 0,21-21 0,0 20 16,0-20-16,-21 21 0,21-21 16,-21 20-16,0-20 0,0 21 0,0 0 15,21 0-15,-21-1 0,0 44 31,0-1-31,0 0 16,0 0-16,-21 0 0,21 0 16,0 22-16,0-22 0,0 0 0,0 0 15,0 0-15,-21-21 16,21 22-16,0-1 16,0-42 15,0-1-16,0 1-15</inkml:trace>
  <inkml:trace contextRef="#ctx0" brushRef="#br1" timeOffset="46651.99">3154 6985 0,'0'0'0,"0"21"62,0 0-46,0 1-1,21-1-15</inkml:trace>
  <inkml:trace contextRef="#ctx0" brushRef="#br1" timeOffset="46923.84">3514 7091 0,'-22'-21'31,"1"21"-31,0 0 16,0 0-16,0 0 0,0 21 16,-1 0-16,1-21 0,0 21 15,21 22-15,-21-22 0,0 0 16,21 21-16,0 1 0,0-22 0,-21 21 15,21-21-15,0 22 0,0-22 16,0 0-16,0 0 0,0 0 0,0 0 16,21-21-16,0 0 0,0 22 0,0-22 15,0 0-15,1 0 0,20 0 16,-21 0-16,21-22 0,-20 1 0,20 0 16</inkml:trace>
  <inkml:trace contextRef="#ctx0" brushRef="#br1" timeOffset="48558.45">3852 7154 0,'0'0'0,"0"-21"0,-42 0 31,21 21-31,0 0 0,-1 0 16,1 21-16,0-21 0,0 21 16,0 22-16,0-22 0,21 0 15,-22 21-15,22-20 0,-21 20 0,21-21 16,-21 0-16,21 22 0,0-22 15,0 0-15,0 0 0,0 0 16,0 0-16,21-21 0,0 0 16,1 0-16,-1 0 0,0 0 15,0 0-15,0-21 0,0 0 16,1 0-16,-1 0 0,0 21 16,0-21-16,-21-22 0,0 22 0,21 0 15,-21-21-15,0 20 0,0-20 0,0 21 16,0 0-16,0 0 0,0-1 15,0 1-15,0 0 0,0 42 32,0 0-32,0 1 15,-21-1-15,21 0 0,0 0 0,0 21 16,0-20-16,0-1 0,0 21 16,0-21-16,0 0 0,0 1 0,0-1 15,0 0-15,0 0 16,21-21-16,0 0 0,1 0 15,-1 0-15,0 0 0,0 0 0,0 0 16,0 0-16,1-21 0,-1 0 16,0 0-16,0-1 0,-21 1 0,21 0 15,0-21-15,-21 21 0,22-22 16,-22 1-16,21 0 0,-21-1 16,0 1-16,0 0 0,0-1 0,0 1 15,21 0-15,-21 20 0,0-20 16,0 21-16,0-21 0,0 20 0,0 1 15,0 0-15,0 42 32,0 0-32,-21 1 0,21 20 0,0-21 15,-21 21-15,21 1 0,-22-22 16,22 21-16,-21 1 0,21-1 0,0 21 16,0-20-16,0-1 0,0-21 0,0 22 15,0-1-15,0-21 16,0 21-16,0-20 0,0-1 0,0 0 15,0 0-15,21-21 16,1 0-16,-1 0 0,0 0 0,0 0 16,0 0-16,0-21 0,1 0 15,-1 21-15,0-21 0,0-1 16,0 1-16,0 0 0,-21 0 0,22 0 16,-22 0-16,21-22 0,-21 22 0,0 0 15,0 0-15,0 0 16,0 42-1,0 0 1,0 0-16,-21 0 0,21 0 0,0 1 16,0-1-16,0 0 0,0 0 0,-22 0 15,22 0-15,0 1 16,0-1-16,22-21 16,-1 0-16,0 0 0,0 0 15,0 0-15,0 0 0,-21-21 16,22-1-16,-1 22 0,0-21 0,0 21 15,-21-21-15,0 0 0,21 21 0,-21-21 16,0 0-16,21 21 0,-21-22 16,0 44 15,0-1-15,-21 0-16,21 0 0,0 0 15,0 0-15,0 1 16,0-1-1,21-21 1,1 0-16,-1 0 16,0-21-16,0-1 15,0 1-15,-21 0 0,0 0 16,0 0-16,0 0 16,0-1-16,-21 1 0,0 0 0,0 0 15,0 0-15,-1 0 16,1-1-16,42 22 47,1 0-47,-1 0 0,0 0 15,0 0-15,0 0 0,0 22 16,1-1-16,-1-21 0,0 21 0,0-21 16,0 21-16,-21 0 0,21 0 0,1-21 15,-22 22-15,21-1 0,-21 0 16,0 0-16,0 0 0,0 0 15,0 1-15,0-1 0,0 0 16,0 0 15,-21-21-15,21-21 0,0 0-16,0 0 0,0-1 15,0 1-15,0 0 0,0 0 16,0-21-16,0 20 0,0 1 15,21-21-15,0 21 0,0-22 0,0 22 16,0 0-16,1 0 0,-1 0 16,0 0-16,0 21 0,0 0 0,0 0 15,1 0-15,-1 0 0,0 21 0,-21 0 16,0 0-16,21 0 0,-21 0 16,0 1-16,21 20 0,-21-21 15,0 0-15,0 0 0,0 22 0,0-22 16,-21 0-16,21 0 0,-21 0 15,21 1-15,-21-1 0,21 0 16,-21-21-16,21 21 0,-22-42 47,22 0-47,0 0 16</inkml:trace>
  <inkml:trace contextRef="#ctx0" brushRef="#br1" timeOffset="48783.32">4974 6795 0,'0'0'0,"0"-22"0,-21 22 16,0 0-1,21 22 1,-21-1 0,21 0-1,-22-21-15,22 21 16</inkml:trace>
  <inkml:trace contextRef="#ctx0" brushRef="#br1" timeOffset="48996.16">3979 7091 0,'0'0'0,"21"0"16,1 0-1,-1 0-15,0 0 0,0 0 0,0 0 16,0 0-16,1 0 0,20 0 0,-21 0 15,0 0-15,0 0 0,1 0 16,-1-21-16,0 21 0,0 0 0</inkml:trace>
  <inkml:trace contextRef="#ctx0" brushRef="#br1" timeOffset="56524.41">5376 4530 0,'-21'0'0,"0"21"0,0-21 15,0 0 1,21 21 0,-22-21-16,1 0 15,0 0-15,0 0 0,0 0 16,0 0-16,-1 0 0,1 0 16,0 0-16,0 0 0,0 0 15,0 0-15,-1 0 0,1 0 0,0 0 16,0 0-16,0 0 15,0 0-15,-1 0 16,44 21 62,-1-21-62,0 0-16,0 0 0,0 0 0,22 21 15,-22-21-15,0 0 16,0 0-16,0 0 0,0 0 0,22 22 16,-22-22-16,21 0 0,-21 0 15,22 0-15,-1 0 0,0 21 0,22-21 16,-22 0-16,1 0 0,20 0 16,-21 21-16,22-21 0,-1 0 0,-20 0 15,20 0-15,1 21 0,-1-21 0,-20 0 16,20 0-16,1 0 0,-22 0 15,21 21-15,1-21 0,-1 0 16,1 0-16,-1 0 0,22 21 16,-21-21-16,20 0 0,1 0 0,-22 22 15,22-22-15,-21 0 0,20 21 16,-20 0-16,20-21 0,-20 0 0,-1 21 16,22-21-16,0 0 0,-22 21 0,22-21 15,-22 0-15,22 0 0,-21 21 16,20-21-16,-20 0 0,-1 0 0,1 0 15,-1 22-15,1-22 16,-1 0-16,1 0 0,-1 21 0,1-21 16,-1 0-16,1 0 0,-1 0 0,22 0 15,-22 21-15,1-21 0,-1 0 16,1 0-16,-1 0 0,1 0 0,-1 0 16,1 0-16,-1 0 0,-20 0 15,20 0-15,1 0 0,-1 0 0,1 0 16,-1 0-16,1 0 0,-1 0 15,1 0-15,-1 0 0,-20 0 0,20 0 16,-21 0-16,1 21 0,-1-21 0,0 0 16,-20 0-16,20 0 0,-21 0 15,0 0-15,0 0 0,1 0 16,-1 0-16,0 0 16,0 0-16,0 0 31,0 0 0,-21-21-15,0 0-16,-21 0 15,-21-1-15,21 22 0</inkml:trace>
  <inkml:trace contextRef="#ctx0" brushRef="#br1" timeOffset="57755.67">5609 4572 0,'0'0'0,"-42"0"15,21 0-15,-1 0 16,1 0 0,0 0-16,0 0 0,0 0 15,0 0-15,-1 0 16,1 0-16,0 0 15,0 0-15,0 0 16,0 0 0,42 0 31,0 0-32,0 0-15,21 0 0,-20 0 16,20 0-16,-21 0 0,21 0 15,1 0-15,-1 0 0,0 0 0,1 0 16,20 0-16,-20 0 0,20 0 16,-21 0-16,22 0 0,-22 0 0,22 0 15,-1 0-15,-20 0 0,20 0 16,22 0-16,-22 21 0,1-21 0,20 0 16,1 0-16,0 0 0,-1 0 0,-20 0 15,21 21-15,-1-21 0,-20 0 16,-1 0-16,22 0 0,-22 0 0,1 22 15,-1-22-15,22 0 16,-21 0-16,-1 0 0,1 21 0,20-21 16,-20 0-16,-1 0 0,1 0 0,-1 21 15,1-21-15,-1 0 0,1 0 16,-22 0-16,22 0 0,-22 21 0,0-21 16,22 0-16,-22 0 0,0 0 15,1 0-15,-1 0 0,0 21 0,1-21 16,-1 0-16,0 0 0,1 0 15,-1 0-15,0 0 0,1 0 0,-1 0 16,22 0-16,-22 0 0,0 21 0,1-21 16,-1 0-16,0 0 0,1 0 15,-1 0-15,0 0 0,1 0 16,-1 0-16,0 0 0,1 0 16,-1 0-16,21 0 0,-20 0 0,-1 0 15,22 0-15,-22 0 0,0 0 0,1 0 16,20 0-16,-21 0 0,1 0 15,-1 0-15,-21 0 0,22 0 0,-22 0 16,21 0-16,-21 0 0,22 0 16,-22 0-16,0 0 0,0 0 0,0 0 15,0 0-15,22 0 0,-22 0 16,0 0-16,0 0 0,0 0 16,1 0-16,-1 0 0,0 0 15,0 0 1,0 0 15,-42 0 110,21-21-141</inkml:trace>
  <inkml:trace contextRef="#ctx0" brushRef="#br1" timeOffset="61551.63">11451 4784 0,'-21'0'16,"0"0"-16,0 0 15,-1 0-15,1 0 16,0 0-16,0 0 16,42 0 15,0 0-31,0 0 15,22 0-15,-1 0 0,0 21 0,1-21 16,20 0-16,1 0 0,-1 0 16,1 0-16,20 0 0,-20 0 15,21 0-15,-1 0 0,-20 0 16,20 0-16,-20 0 0,-1 0 0,22 0 16,-21 0-16,-1 0 0,-21 0 0,22 0 15,-22 0-15,1 0 0,-1 0 16,-21 0-16,21 0 0,-20 0 0,-1 0 15,0 21 1,-21 0 15,-21-21-31,0 0 0,-1 0 16,1 0-16,0 21 0,-21-21 16</inkml:trace>
  <inkml:trace contextRef="#ctx0" brushRef="#br1" timeOffset="62044.34">11451 5059 0,'0'0'0,"-21"21"16,0-21-16,42 0 47,0 0-47,0 0 15,0 0-15,1 0 0,20 0 0,-21 0 16,21 0-16,1 0 0,-1 0 15,22 0-15,-22 0 0,21 0 0,1 0 16,-1 0-16,1 0 0,-1 0 16,1 0-16,-1 0 0,1 0 0,-1 0 15,1-21-15,-22 21 0,22 0 16,-22 0-16,0 0 0,1 0 16,-22 0-16,21 0 0,1 0 0,-22 0 15,0 0-15,0 0 0,0 0 16,0-21-16,1 21 0,-1 0 15,-21-21 48,21 21-63</inkml:trace>
  <inkml:trace contextRef="#ctx0" brushRef="#br1" timeOffset="62835.99">14182 4614 0,'0'0'0,"-22"0"0,1 0 0,0 0 0,21 22 16,-21-22-16,63 0 47,-21 0-47,22 0 15,-1 0-15,0 0 0,22 0 0,-1 0 16,1 0-16,-1 0 0,1 0 0,-1 0 16,22 0-16,-21 0 0,-1 0 15,22 0-15,-22 0 0,1 0 0,-1 0 16,-20 0-16,-1 0 0,0 0 15,1 0-15,-1 0 0,-21 0 0,0 0 16,-42 0 15,0 0-15,0 0-16,0 0 0,-1 0 16,1 0-16,0 0 0,0 0 0,0 0 15,-22 0-15,22 0 0,-21 0 0,21 0 16,-22 0-16</inkml:trace>
  <inkml:trace contextRef="#ctx0" brushRef="#br1" timeOffset="63187.86">13991 4847 0,'0'0'0,"-21"0"16,21 21-1,42-21-15,-21 0 16,22 0-16,-1 0 0,0 0 16,22 0-16,-1 0 0,1 0 0,-1 0 15,22 0-15,-21 0 0,-1 0 16,22 0-16,-22-21 0,1 21 0,-1 0 16,22 0-16,-43 0 0,22 0 15,-1-21-15,-20 21 0,-1 0 0,0 0 16,1 0-16,-22 0 0,21 0 15,-21 0-15,0 0 0,1 0 16,-1 0 15,-21 21-15,21-21 0,0 0-16,-21 21 0</inkml:trace>
  <inkml:trace contextRef="#ctx0" brushRef="#br1" timeOffset="78964">17716 4382 0,'0'0'0,"-21"0"0,0 0 31,0 0-31,42 0 63,0 0-48,0 0-15,22 0 0,-22 0 16,0 0-16,21 0 0,1 0 15,-1 0-15,0 0 0,22 0 16,-22 0-16,22 0 0,-1 0 0,22 0 16,-22 0-16,1 0 0,21 0 15,-22 21-15,1-21 0,-1 21 0,1-21 16,-1 0-16,22 0 0,-22 21 16,1-21-16,20 0 0,-20 0 0,21 21 15,-1-21-15,1 0 0,0 0 0,-1 21 16,-20-21-16,20 0 0,-20 0 15,-1 0-15,1 0 0,-1 0 0,-20 22 16,20-22-16,-20 0 16,20 0-16,-21 0 0,1 0 0,20 0 15,-20 0-15,-1 0 0,0 0 16,1 0-16,20 0 0,-21 0 0,1 0 16,-1 0-16,0 0 0,1 0 15,-1 0-15,0 0 0,-20 0 0,20 0 16,-21 0-16,21 0 0,-20 0 15,-1 0-15,0 0 0,0 0 0,0 0 16,0 0-16,1 0 16,-44 0 46,1 0-62,0 0 0,-21 0 16,-1 0-16,1 0 0,0 0 0</inkml:trace>
  <inkml:trace contextRef="#ctx0" brushRef="#br1" timeOffset="80087.61">17547 4530 0,'0'0'0,"-42"0"16,21 0 0,-1 0-16,1 0 15,21 21-15,-21-21 16,21 21 31,21-21-32,0 0-15,1 0 0,-1 0 16,0 0-16,0 21 0,21-21 0,-20 0 16,-1 0-16,21 0 0,0 0 15,-20 0-15,20 0 0,-21 0 0,21 0 16,1 0-16,-22 0 0,21 0 16,1 0-16,-1 0 0,0 0 0,1 0 15,20 0-15,-21 0 0,22 0 16,-1 0-16,1 0 0,-22 0 15,22 0-15,-1 0 0,1 0 0,-22 0 16,22 0-16,-22 0 0,0 0 16,22 0-16,-22 0 0,-21 0 0,22 0 15,-1 0-15,0 0 0,-21 0 16,22 0-16,-22 0 0,21 0 0,1 0 16,-22 0-16,21 0 0,0 0 15,-20 0-15,20 0 0,-21 21 0,21-21 16,-20 0-16,-1 0 15,21 0-15,-21 0 0,0 0 0,1 0 0,-1 0 16,0 0-16,0 22 0,0-22 16,0 0-16,1 0 0,-1 0 15,0 0-15,0 0 0,21 0 0,-20 0 16,-1 21-16,0-21 0,21 0 16,-21 0-16,1 0 0,-1 0 0,21 0 15,-21 0-15,22 0 0,-22 0 16,0 0-16,21 0 0,-21 0 0,22 0 15,-1 0-15,-21 0 0,22 0 16,-1 0-16,-21 0 0,21 0 0,1 0 16,-22 0-16,21 0 0,-21 0 0,22 0 15,-22 0-15,0 0 0,0 0 16,0 0-16,1 0 0,-1 0 0,0 0 16,0 0-16,0 0 15,-42 0 110,0 0-109,0 0-16,0 0 0</inkml:trace>
  <inkml:trace contextRef="#ctx0" brushRef="#br1" timeOffset="87355.94">8615 9292 0,'0'21'0,"0"1"16,0-1 0,0 0-1,-21 0 1,21 0-1,-22-21-15,1 21 16,21-42 62,0 0-78,21 21 0,1-21 16,-1 0-16,0 0 0,0-1 0,0 1 15,22 0-15,-22 0 0,0-21 16,21 20-16,1-20 0,-1 0 0,-21-1 16,21 1-16,1-21 0,-1 20 15,0-20-15,1 20 0,-22-20 0,21 21 16,-21-1-16,22-20 0,-22 20 16,0 1-16,21 0 0,-20-1 15,-22 22-15,21-21 0,-21 21 0,21-22 16,-21 22-16,0 0 0,0 0 15,0 0-15,-21 21 32,0 0-32,-1 21 0,1 0 0,0-21 15,-21 42-15,21-20 0,-22-1 0,1 21 16,0-21-16,20 22 0,-20-22 16,21 21-16,-21-21 0,20 0 0,1 22 15,21-22-15,0 0 16,0 0-16,0 0 0,0 1 15,0-1-15,0 0 0,21-21 16,1 21-16,-1-21 0,21 21 16,-21 0-16,0-21 0,1 22 0,-1-22 15,21 21-15,-21-21 0,0 21 16,22-21-16,-22 21 0,0-21 0,0 21 16,0 0-16,22-21 0,-22 22 15,0-1-15,-21 0 0,21-21 0,0 21 16,-21 0-16,0 0 0,0 1 0,0-1 15,0 21-15,0-21 16,0 0-16,0 1 0,-21-1 0,0 0 16,0 0-16,0 0 0,0 0 0,-1-21 15,1 22-15,0-22 0,0 21 16,0-21-16,0 0 0,-1 0 0,1 0 16,0 0-16,0 0 0,0 0 0,0 0 15,21-21-15,-22 21 0,1-22 16,21 1-16,-21 0 0,21-21 0,0 21 15,-21-1-15,21 1 0,-21-21 16,21 21-16,-21 0 0,21-1 0,0 1 16,0 0-16,0 42 47,0 0-47,0 1 15,0-1-15,0 21 0,0-21 0,0 0 16,0 1-16,0 20 0,21-21 0,0 0 15,0 0-15,0 1 0,0-1 16,1 0-16,-1-21 0,0 21 0,0-21 16,21 0-16,-20 0 0,20 0 0,-21 0 15,21 0-15,1 0 0,-1 0 16,0 0-16,1 0 0,-1-21 0,0 0 16,1 21-16,-1-21 0,0-1 15,1 1-15,-22-21 0,21 21 16,-21 0-16,1-22 0,-1 1 0,0 0 15,-21 20-15,0-20 0,0 0 16,0-1-16,0 22 0,0-21 0,0 21 16,0 0-16,0-22 0,0 22 15,0 0-15,-21 21 16,0 0 0,21 21-16,-22 0 0,1 0 15,21 1-15,0 20 0,-21-21 0,21 21 16,0-20-16,-21 20 0,21 0 15,0-21-15,0 22 0,0-22 0,0 0 16,0 21-16,21-20 0,0-1 16,-21 0-16,21-21 0,1 21 15,-1 0-15,0-21 0,0 0 0,0 0 16,0 0-16,1 0 0,-1 0 0,21 0 16,-21 0-16,0 0 0,22-21 15,-22 0-15,0 0 0,21 0 0,-20-1 16,-1 1-16,0 0 0,0-21 0,-21 21 15,21-22-15,-21 1 0,21 0 16,-21 20-16,0-20 0,0 21 0,0 0 16,0 0-16,0-1 0,0 1 15,0 42 1,0 1 0,0-1-16,0 0 0,0 0 15,0 21-15,0 1 0,-21-22 0,21 21 16,-21 1-16,21-22 0,0 21 0,0 0 15,-21-20-15,21-1 0,-21 0 16,21 0-16,0 0 0,0 0 0,0 1 16,0-1-16,0 0 15,0-42 17,0 0-32,0-1 15,0 1-15,0-21 0,0 21 0,0 0 16,21-22-16,0 22 0,-21-21 15,21-1-15,0 1 0,1 21 16,-1-21-16,-21 20 0,21 1 0,0 0 16,0 0-16,0 21 0,1-21 0,-1 21 15,0 0-15,0 0 16,0 0-16,0 21 0,-21 0 0,0 0 16,22 0-16,-22 1 0,21-1 15,-21 21-15,0-21 0,0 0 0,0 22 16,0-22-16,0 21 0,0-21 0,0 1 15,0-1-15,0 0 0,0 0 16,0 0-16,0 0 0,0 1 16,21-22-1,-21 21-15,21-21 32,0 0-17,0-21 1,1 21-16,-22-22 0,21 22 0,-21-21 15,21 0-15,0 21 0</inkml:trace>
  <inkml:trace contextRef="#ctx0" brushRef="#br1" timeOffset="88099.51">11578 9038 0,'0'0'0,"0"-21"0,21 21 0,-21-21 15,0 0-15,0 0 0,0-1 16,0 1-16,0 0 0,0 0 16,-21 0-16,0 0 0,0-1 0,21 1 15,-21 21-15,-1-21 0,1 21 16,0 0-16,0 0 0,-21 0 0,20 0 16,-20 0-16,21 21 0,-21-21 0,20 21 15,1 1-15,-63 105 31,62-43-31,1-63 0,21 22 16,0-1-16,0-21 0,0 22 0,0-22 16,0 0-16,0 21 0,0-21 0,0 1 15,21-1-15,1-21 16,-1 21-16,0-21 0,0 0 16,0 0-16,0 0 0,22 0 0,-22 0 15,0-21-15,0 0 0,0 21 16,22-22-16,-22-20 0,0 21 0,0 0 15,0-22-15,22 1 0,-22 0 16,0-22-16,0 22 0,0-22 0,1 1 16,-1-1-16,0 1 0,-21 21 15,21-22-15,0 1 0,-21 20 0,0-20 16,21 20-16,-21-20 0,22 21 16,-22-1-16,0 1 0,0 21 0,0-22 15,0 22-15,0 0 0,0 0 16,-22 0-16,1 21 0,0 0 15,0 0 1,0 21-16,0 21 0,21-21 16,0 22-16,-22-1 0,22 0 0,0 1 15,0-1-15,-21 0 16,21 22-16,0-22 0,0 22 0,0-1 16,0-20-16,0 20 0,0 1 0,0-22 15,0 21-15,0-20 0,0-1 16,0 0-16,0 1 0,0-1 0,0-21 15,0 22-15,21-22 0,1 0 0,-1 0 16,0 0-16,-21 0 0,21 1 16,0-22-16,0 21 0,1-21 0,-1 0 15,0 0-15,0 0 0,21 0 0,-20 0 16,-1 0-16,0 0 0,21-21 16,-21 21-16,1-22 0,-1 1 15,0 0-15,21 0 0,-21 0 0,1 0 16,-1-22-16,0 22 0,0-21 15,-21-1-15,21 22 0</inkml:trace>
  <inkml:trace contextRef="#ctx0" brushRef="#br1" timeOffset="88909.2">12467 8107 0,'0'0'16,"-21"-42"0,0 42-16,0 0 15,-1 21 1,22 0-16,-21 0 16,21 21-16,0-20 0,0 20 0,0 0 15,-21 22-15,21-22 0,0 0 16,-21 1-16,21 20 0,-21-20 0,21 20 15,0-21-15,-21 22 0,21-1 16,-22-20-16,22 20 0,-21-20 0,21-1 16,0 0-16,0 1 0,-21-1 0,21-21 15,-21 21-15,21-20 0,0-1 16,0 0-16,0 0 0,-21-21 16,21 21-16,0-42 31,0 0-16,0 0-15,0 0 0,0-22 0,0 22 16,21-21-16,0-1 0,0 1 16,0 0-16,-21-1 0,22 22 0,-1-21 15,0 0-15,0-1 0,0 22 0,0-21 16,22 21-16,-22-1 0,0 1 16,0 0-16,0 0 0,1 0 0,-1 21 15,21 0-15,-42-21 0,21 21 16,0 0-16,1 0 0,-1 0 15,0 0-15,-21 21 0,21 0 16,-21 0-16,0 0 16,0 0-16,0 1 0,-21-1 15,0-21-15,0 21 0,-1 0 0,1-21 16,0 21-16,-21-21 0,21 0 16,-1 21-16,1-21 0,0 0 0,0 0 15,0 0-15,0 0 0,-1 0 16,1 0-1,0 0 1,21 22 0,0-1-16,0 0 15,0 0-15,0 0 0,21 0 16,-21 1-16,21-1 0,-21 0 16,0 0-16,22 0 0,-1 0 0,0 1 15,0-22-15,-21 21 0,21 0 16,0 0-16,1-21 0,-1 21 0,0-21 15,0 21-15,0-21 0,0 0 16,1 0-16,-1 0 0,0 0 16,0 0-16,0 0 0,0 0 0,22-21 15,-22 0-15,0 0 0,21 0 0,-20 21 16</inkml:trace>
  <inkml:trace contextRef="#ctx0" brushRef="#br1" timeOffset="90491.89">13166 8890 0,'0'0'0,"-22"0"15,22 21 1,22-21 15,-1 0-31,0 0 0,0 0 16,0-21-16,0 0 15,1 21-15,-1-21 0,0 0 0,0-1 16,0 22-16,-21-21 0,21 0 0,-21 0 16,22 0-16,-22 0 0,0-1 15,0 1-15,0 0 0,-22 21 16,1 0-16,0 0 0,0 0 0,0 0 16,0 0-16,-1 0 0,1 0 15,0 0-15,0 21 0,0 0 0,0 1 16,-1-1-16,1 21 0,0-21 15,0 22-15,21-1 0,-21 0 0,21-21 16,-21 22-16,21-1 0,0-21 0,0 22 16,0-22-16,0 0 15,21 0-15,0 0 0,0 0 0,0 1 16,22-1-16,-22-21 0,21 0 0,0 21 16,1-21-16,-1 0 0,0 0 15,1 0-15,-1 0 0,0 0 0,-20-21 16,20 0-16,0-1 0,1 1 0,-22 0 15,21 0-15,-21 0 0,0-22 16,1 1-16,-1 21 0,0-21 0,0-1 16,0 22-16,-21-21 0,0 21 0,0-1 15,0 1-15,0 0 0,0 42 47,0 0-47,0 1 0,0-1 16,0 21-16,0-21 0,-21 0 0,21 22 15,0-22-15,0 0 0,0 0 16,0 0-16,0 1 0,21-1 0,0 0 16,-21 0-16,22-21 0,-1 21 0,0-21 15,21 0-15,-21 0 0,22 0 16,-22 0-16,21 0 0,-21 0 0,22 0 16,-22 0-16,0 0 0,21-21 15,-20 0-15,-1 0 0,0 0 0,0-22 16,0 22-16,0-21 0,-21 21 15,0-22-15,22 22 0,-22-21 0,21 21 16,-21-22-16,21 22 0,-21 0 16,0 0-16,0 0 0,0-1 15,0 44 32,0-1-47,0 0 0,0 0 0,0 0 16,0 0-16,0 22 0,0-22 15,0 21-15,0-21 0,0 22 16,0-22-16,0 21 0,0 1 0,0-1 16,0 0-16,0 1 0,0-1 15,0 0-15,0 1 0,21-1 0,-21 21 16,21-20-16,-21 20 0,0 1 0,0-1 16,21-20-16,-21 20 0,22 1 15,-22-1-15,21 1 0,-21-1 0,0-21 16,0 22-16,0-1 0,21 1 0,-21-1 15,21 1-15,-21-1 0,0 1 16,21-22-16,-21 22 0,21-22 0,-21 22 16,0-22-16,22 0 0,-1-21 0,-21 22 15,0-1-15,0-21 0,0 0 16,0 1-16,0-1 16,-21-21-1,-1-21 1,22-1-16,0 1 0,-21 0 15,0-21-15,0 21 0,21-22 0,0 1 16,-21 0-16,21-1 0,-21-20 0,-1-1 16,22 1-16,-21-1 0,0 1 15,21-1-15,0 1 0,-21-1 0,21 1 16,0-1-16,0 1 0,0-1 0,0 1 16,0-1-16,21 1 0,0-1 15,0 1-15,1 20 0,-1-20 0,0 21 16,0-22-16,21 22 0,-20-1 15,-1-20-15,0 21 0,21-22 16,-21 22-16,22-22 0,-1 22 0,-21 0 16,22-22-16,-1 22 0,-21-1 0,21 1 15,-20 21-15,20-21 0,-21 20 16,0 1-16,-21 0 0,0 0 0,21 0 16,-21 0-16,0-1 0,0 1 15,0 0-15,-21 21 16,0 0-16,0 0 15,0 0-15,0 0 0,-1 0 16,1 0-16,0 0 16,21 21-16,-21-21 0,21 21 0,0 1 15,0-1 1,0 0-16,21-21 0,0 21 0,0 0 16,1-21-16,20 21 0,-21 1 0,0-1 15,22 0-15,-22 0 0,0 0 16,21 0-16,-21 1 0,1-1 0,-1 0 15,0 0-15,-21 21 0,0-20 16,0-1-16,0 0 0,0 0 0,0 0 16,0 0-16,-21 1 0,0-1 0,-22 0 15,22-21-15,0 21 0,-21-21 16,20 21-16,1-21 0,-21 0 16,21 0-16,0 21 0,-1-21 0,1 0 15,0 0 1,0 0-16,21-21 15,0 0-15,0 0 16</inkml:trace>
  <inkml:trace contextRef="#ctx0" brushRef="#br1" timeOffset="91296.84">17145 7535 0,'-21'0'16,"0"0"-16,-1 0 16,1 22-16,0-22 0,0 21 15,0 0-15,0-21 0,-22 21 16,22 0-16,0 0 0,-21 1 16,20-1-16,-20 0 0,21 0 0,0 21 15,-22-20-15,22 20 0,-21 0 0,21 1 16,0 20-16,-22-21 0,22 22 15,0-1-15,0 1 0,0-1 16,-1 1-16,22-1 0,-21 1 0,0-1 16,0 1-16,0 21 0,21-22 15,-21 1-15,21-22 0,-22 21 0,22 1 16,0-22-16,0 1 0,0-1 0,0 0 16,0 1-16,22-22 0,-1 21 15,0-21-15,0 0 0,0 1 0,0-1 16,1 0-16,-1 0 0,21 0 0,-21-21 15,0 21-15,22-21 0,-22 0 16,0 0-16,21 0 0,-20 0 0,-1 0 16,0 0-16,21 0 0,-21 0 15,1-21-15,-1 0 0,0 21 16,21-21-16,-21 0 0,1-22 0,-1 22 16</inkml:trace>
  <inkml:trace contextRef="#ctx0" brushRef="#br1" timeOffset="91787.72">17187 8001 0,'0'21'62,"0"0"-62,-21 1 0,21-1 16,-21 0-16,21 0 0,-21 0 16,21 0-16,0 1 0,0-1 0,0 0 15,0 0-15,0 0 0,0 0 16,0 1-16,0-1 15,21-42 48,-21-1-63</inkml:trace>
  <inkml:trace contextRef="#ctx0" brushRef="#br1" timeOffset="91995.6">17357 8001 0,'0'64'31,"0"-43"-31,0 0 0,0 0 16,0 0-16,0 0 0,-22-21 15,22 22-15,0-1 0,0 0 0,0 0 16,0 0-1,0 0 1,22-21-16</inkml:trace>
  <inkml:trace contextRef="#ctx0" brushRef="#br1" timeOffset="92801.91">19219 8001 0,'0'21'16,"0"0"-1,0 1-15,0-1 0,0 0 16,0 0-16,-21 0 0,21 0 15,-21 1-15,21-1 0,0 0 0,0 0 16,-21 0 0,42-21 15,0 0-31,0-21 16,22 0-16</inkml:trace>
  <inkml:trace contextRef="#ctx0" brushRef="#br1" timeOffset="92996.06">19516 8022 0,'-85'85'15,"85"-64"1,-21 0-16,0 0 0,-1 1 16,1-1-16,21 0 0,0 0 15,-21 0-15,21 0 0,-21-21 0,21 22 16,0-1-16,0 0 15,21-21-15,0 0 0,0 0 16,1 0-16,-1 0 0,0-21 0</inkml:trace>
  <inkml:trace contextRef="#ctx0" brushRef="#br1" timeOffset="93399.83">19685 7641 0,'0'0'0,"0"-21"0,-21 21 0,21-21 16,0 0-16,21 21 15,0 0-15,0 0 16,0 0-16,22 0 0,-1 0 16,0 21-16,22 0 0,-22 0 0,1 0 15,20 1-15,-21 20 0,22-21 16,-22 21-16,1 1 0,-1-1 0,-21 22 15,21-1-15,-20 1 0,-22-1 16,0 1-16,0 20 0,0-20 0,-43-1 16,22 22-16,-21-22 0,-1 22 15,1 0-15,0-22 0,-1 1 16,1-1-16,0 1 0,-1-1 0,1-20 16,21-1-16,-21 0 0,-1-21 0,22 22 15,-21-22-15,21 0 0,-1 0 16,1 0-16,0-21 0,0 22 0,0-22 15,21-22 17,0 1-32,21 0 0,0 0 0,0 0 15,22-22-15,-1 1 0</inkml:trace>
  <inkml:trace contextRef="#ctx0" brushRef="#br1" timeOffset="93639.76">21209 8551 0,'-42'0'15,"20"0"1,22 22 15,0-1-15,0 0-16,0 0 15</inkml:trace>
  <inkml:trace contextRef="#ctx0" brushRef="#br1" timeOffset="93863.63">21272 9165 0,'0'21'0,"0"-42"0,0 64 0,0-22 16,0 21-16,0-21 0,0 0 0,-21 1 16,21 20-16,-21-21 0,21 0 0,-21 22 15,0-22-15,0 21 0,-1-21 16,-20 0-16,0 1 0,21-1 0,-43 0 15,22 0-15,-22-21 0,22 0 0,-22 21 16</inkml:trace>
  <inkml:trace contextRef="#ctx0" brushRef="#br1" timeOffset="94456.57">17907 8170 0,'0'0'0,"21"-21"0,-21 42 31,-21 1-15,21 20-16,-21-21 0,21 21 0,0 22 15,0-22-15,-21 1 0,21-1 0,-22 21 16,1-20-16,21-1 0,0 22 16,0-22-16,-21 0 0,21 1 0,-21-22 15,21 21-15,0-21 16,0 0-16,0 1 0,0-1 0,0 0 16,21-21-1,-21-21-15,21 0 0,0-1 16,1 1-16</inkml:trace>
  <inkml:trace contextRef="#ctx0" brushRef="#br1" timeOffset="94691.43">18140 8276 0,'0'0'0,"0"-21"16,0-21 0,0 63-16,0 0 15,0 21 1,0-20-16,0 20 0,0-21 0,0 21 15,0 1-15,0-1 0,0-21 0,0 22 16,0-1-16,0 0 0,0-21 16,0 22-16,0-1 0,0-21 0,0 22 15,0-22-15,0 0 0,0 21 0,0-21 16,-21-21-16,21 22 0,0-1 16,-22-21-16,1 0 0,0 0 15,0 0-15</inkml:trace>
  <inkml:trace contextRef="#ctx0" brushRef="#br1" timeOffset="95048.93">17738 8848 0,'21'0'16,"21"0"0,-21 0-16,0 0 0,1 0 15,20 0-15,-21 0 0,21 0 0,1 0 16,-1 0-16,0-21 0,22 21 15,-22-22-15,1 1 0,-1 21 0,0-21 16,1 0-16,-1 21 0,-21-21 16,0 21-16,0-21 0,1-1 0,-22 44 47,0-1-32,0 0-15,-22 0 0,22 21 0,-21-20 16,0-1-16,21 21 0,0-21 15,0 0-15,0 1 0,0-1 0,0 0 16,0 0-16,0 0 0,21-21 31,0 0-31,1 0 16,-1-21-16,-21 0 0</inkml:trace>
  <inkml:trace contextRef="#ctx0" brushRef="#br1" timeOffset="95212.83">18542 8488 0,'-42'-64'31,"84"128"-31,-106-128 16,43 64 15</inkml:trace>
  <inkml:trace contextRef="#ctx0" brushRef="#br1" timeOffset="103144.23">9186 11155 0,'0'0'0,"0"-21"16,21 21-1,-21-21-15,0-1 16,0 1-1,0 0-15,0 0 16,0 0 0,-21 0-16,0 21 15,21-22-15,-21 22 0,0 0 0,21-21 16,-21 21-16,-1 0 0,1 0 16,0 0-16,0 0 0,0 0 0,0 0 15,-1 0-15,1 0 0,0 0 16,-21 0-16,21 21 0,-1 1 0,1-1 15,-21 0-15,21 21 0,0-21 0,-22 22 16,22-1-16,0 0 0,0 22 16,0-22-16,-1 1 0,1 20 0,21-21 15,0 1-15,-21-1 0,0 0 16,21 1-16,0-1 0,0 0 16,0 1-16,0-1 0,0 0 0,0-20 15,0 20-15,21 0 0,0-21 16,0 1-16,1 20 0,-1-21 0,21 0 15,0 0-15,1 1 0,-1-22 0,0 0 16,1 21-16,-1-21 0,22 0 16,-22 0-16,0 0 0,1 0 0,20-21 15,-21-1-15,1 1 0,-1 21 0,0-42 16,1 21-16,-1 0 0,0-1 16,1-20-16,-22 21 0,21-21 0,1-1 15,-22 1-15,21 0 0,-21-1 16,22 1-16,-22-22 0,0 22 15,0-21-15,0-1 0,0 1 0,1-1 16,-1 1-16,0-1 0,0 22 0,-21-1 16,0 1-16,21 0 0,-21-1 15,21 22-15,-21-21 0,0 21 0,0 0 16,0-1-16,0 1 0,0 0 16,0 0-16,-21 21 15,0 0 1,0 21-1,0 0-15,21 0 0,0 1 16,-21 20-16,21-21 0,-22 21 16,22-20-16,0 20 0,0 0 15,-21 22-15,21-22 0,-21 22 0,21-22 16,-21 21-16,21-20 0,0 20 16,0-20-16,0 20 0,-21-21 0,21 1 15,0-1-15,0 0 0,0 1 0,0-22 16,0 21-16,0 1 0,0-22 15,0 0-15,0 21 0,0-21 0,0 1 16,21-1-16,0-21 0,0 21 0,0-21 16,1 0-16,-1 0 0,0 0 15,0 0-15,21 0 0,-20-21 0,-1 0 16,21-1-16,-21 1 0,0 0 16,22 0-16,-22 0 0,0-22 15,0 22-15,0 0 0,1-21 0,-1 21 16,0-22-16,-21 22 0,0 0 0,21 0 15,-21 0-15,0-1 16,0 44 0,0-1-1,0 0-15,0 0 0,0 0 16,0 22-16,0-22 0,0 0 0,0 0 16,0 0-16,0 22 0,0-22 0,0 0 15,0 0-15,0 0 16,0 0-16,0 1 15,21-22 1,-21-22 0,21 1-16,-21 0 0,22 0 15,-22 0-15</inkml:trace>
  <inkml:trace contextRef="#ctx0" brushRef="#br1" timeOffset="103499.87">10435 11261 0,'0'0'0,"0"21"15,0 0-15,0 0 16,21-21 0,0 0-1,1 0-15,-1-21 16,-21 0-16,21 0 15,-21 0-15,0-1 16,0 1-16,-21 21 16,0 0-16,-1 0 15,1 0-15,0 21 16,0 1 0,0-1-16,21 0 0,0 0 15,0 0-15,0 0 0,0 1 16,0-1-16,0 0 0,0 0 0,0 0 15,0 0-15,0 1 16,21-22-16,0 21 16</inkml:trace>
  <inkml:trace contextRef="#ctx0" brushRef="#br1" timeOffset="104480.19">10858 11472 0,'0'0'0,"0"-21"15,0 0 1,0 0-16,0 0 0,-21 21 16,0 0-16,0 0 15,0 0-15,0 21 0,-1 0 16,1 0-16,0 22 0,0-22 0,21 21 16,0-21-16,-21 22 0,21-22 0,-21 21 15,21 0-15,0 1 0,0-22 16,0 21-16,0-21 0,0 22 0,0-22 15,21 21-15,0-21 0,-21 1 16,21-1-16,0 0 0,0 0 0,22-21 16,-22 0-16,0 21 0,21-21 15,-20 0-15,20 0 0,-21-21 0,21 21 16,1-21-16,-1 0 0,-21-22 16,22 22-16,-1-21 0,0 0 0,-21-1 15,22 1-15,-1 0 0,-21-22 0,22 1 16,-22-1-16,0 1 0,0-22 15,0 21-15,0 1 0,1-1 0,-22 1 16,21-1-16,-21 22 0,0 0 16,0-1-16,0 1 0,0 21 0,0 0 15,0 0-15,0-1 0,0 44 32,-21-1-32,21 0 0,-22 0 15,22 21-15,-21 1 0,21-1 0,0 0 16,0 22-16,-21-1 0,21 1 15,-21-1-15,0 1 0,21-1 0,-21-20 16,-1 20-16,22-20 0,-21-1 0,0 0 16,21-21-16,0 22 0,-21-22 15,21 0-15,-21 0 0,21 0 0,0-42 47,0 0-47,0 0 16,21 0-16,-21-22 0,21 22 0,21-42 15,-20 20-15,-1 22 16,0-21-16,0 21 0,0 0 0,0-1 16,22 1-16,-22 0 0,0 0 0,0 21 15,22-21-15,-22 21 0,0 0 16,0 0-16,0 0 0,0 0 0,1 0 16,-22 21 15,-22 0-31,-20-21 15,21 0-15,0 21 0,0-21 16,-1 0-16,1 0 16,0 21-16,0-21 0,0 0 0,0 0 15,-1 22-15,22-1 0,-21-21 16,21 21-16,-21-21 16,21 21-16,0 0 0,0 0 15,0 1-15,0-1 0,0 0 0,0 0 16,0 0-16,0 0 15,0 1-15,0-1 0,21 0 0,-21 0 16,21 0-16,-21 0 0,0 1 0,22-22 16,-1 21-16,-21 0 0,0 0 15,21-21-15,-21 21 0,21-21 0,0 0 16,0 21-16,1-21 16,-1 0-16,0 0 0,0 0 15,0-21-15,22 21 0,-22-21 16,0 0-16,21 0 0,-21 21 0,22-21 15,-22-1-15,21 1 0,1 0 0</inkml:trace>
  <inkml:trace contextRef="#ctx0" brushRef="#br1" timeOffset="104831.99">12636 11028 0,'0'0'0,"0"-21"0,-21 21 47,0 21-47,0 0 16,21 21-16,-21-20 0,21 20 15,-21 0-15,-1 1 0,22-1 0,0 0 16,-21 22-16,21-22 0,0 0 15,-21 1-15,21-1 0,0 0 0,0 1 16,0-22-16,0 21 0,0-21 16,0 1-16,21-1 0,0 0 15,1 0-15,-1 0 0,-21 0 0,42-21 16,-21 22-16,0-22 0,1 0 0,-1 0 16,21 0-16,-21 0 0,22 0 15,-22 0-15,21 0 0,-21-22 0,22 1 16,-22 0-16</inkml:trace>
  <inkml:trace contextRef="#ctx0" brushRef="#br1" timeOffset="105215.41">13441 10922 0,'0'0'16,"0"-21"-16,21 21 0,0 0 16,0 0-1,0 0-15,1 21 0,-1 0 16,0 0-16,0 1 0,0-1 0,0 0 16,1 21-16,-1 1 0,0-1 0,-21 0 15,21 1-15,0-1 0,0 21 16,-21-20-16,0-1 0,0 22 0,0-22 15,0 0-15,0-21 0,0 22 16,0-1-16,0-21 0,0 0 0,0 1 16,-21 20-16,0-42 0,-21 21 0,21 0 15,-1 0-15,1-21 0,0 22 16,-21-22-16,21 0 0,21 21 0,-22 0 16,44-42 15,-1 0-31,0-1 0</inkml:trace>
  <inkml:trace contextRef="#ctx0" brushRef="#br1" timeOffset="105511.27">14774 11430 0,'0'-21'16,"0"42"62,0 0-62,0 0-16,0 1 0</inkml:trace>
  <inkml:trace contextRef="#ctx0" brushRef="#br1" timeOffset="105784.12">15007 12213 0,'0'0'0,"0"21"0,-42 85 32,21-85-32,21 22 0,-22-22 0,22 0 0,-21 0 15,21 0-15,0 1 0,-21-1 16,0 21-16,21-21 0,-21 0 0,0 1 15,-1-1-15,1 0 0,-21 0 0,21 0 16,-22 0-16,1 1 16,0-1-16,-22 0 0,22 0 0,-22 0 15,22-21-15,-21 0 0,20 21 0,-20-21 16,20 0-16</inkml:trace>
  <inkml:trace contextRef="#ctx0" brushRef="#br1" timeOffset="107040.25">9419 9758 0,'0'0'0,"-21"0"0,0 0 16,0 0-16,21-21 0,-22 21 15,1 0-15,21 21 63,0 0-48,21 0-15,1-21 0,-1 21 16,0 1-16,0-22 16,21 0-16,-20 21 0,20-21 0,0 0 15,1 21-15,-1-21 0,21 0 0,22 0 16,-21 0-16,20 0 0,1 0 16,0 21-16,20-21 0,-20 0 0,21 0 15,21 0-15,0 0 0,21 21 16,0-21-16,0 0 0,1 0 0,-1 0 15,21 21-15,0-21 0,1 0 16,20 0-16,-20 22 0,20-22 16,1 0-16,20 21 0,-20-21 0,20 21 15,1-21-15,-21 21 0,20-21 16,-20 0-16,-1 21 0,1-21 0,-22 0 16,0 0-16,1 21 0,-22-21 0,0 0 15,0 0-15,-42 22 0,21-22 16,-21 0-16,-21 0 0,-1 21 0,1-21 15,-22 0-15,1 0 0,-22 21 16,22-21-16,-43 0 0,21 0 0,-21 0 16,1 0-16,-1 0 15,-42 0 110,-1 0-109,1 0-16,0 0 0</inkml:trace>
  <inkml:trace contextRef="#ctx0" brushRef="#br1" timeOffset="107988.06">8657 12467 0,'0'0'0,"-21"0"0,-21 21 0,-1-21 0,22 0 16,-21 0-16,21 22 0,-22-22 15,22 0-15,0 0 0,0 0 0,0 0 16,42 0 15,0 0-15,0 21-16,0-21 0,0 0 16,22 0-16,-22 0 0,0 0 15,21 0-15,1 0 0,-22 0 0,21 0 16,22 0-16,-22 0 0,22 0 0,-1 0 15,1 21-15,20-21 0,1 0 16,0 0-16,-1 0 0,1 0 0,21 0 16,21 0-16,-21 0 0,21 0 15,21 0-15,-21 21 0,0-21 16,21 0-16,0 0 0,0 0 0,0 0 16,22 0-16,-22 0 0,0 0 0,0 0 15,0 0-15,1 0 0,-1 0 16,0 0-16,0 0 0,-21 0 0,0 0 15,-21 0-15,0 0 0,0 0 0,-22 0 16,1 0-16,0 0 0,-1 0 16,-20 0-16,-1 0 0,-20 0 0,-1 0 15,0 0-15,1 0 0,-22 0 16,0 0-16,0 0 0,0 0 16,-42 0 15,0 0-31,0 0 15,-22 0-15,1 0 0,-21 0 0,20 0 16,-20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46:30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1101 0,'21'0'15,"0"0"1,-21 21-16,21 0 16</inkml:trace>
  <inkml:trace contextRef="#ctx0" brushRef="#br0" timeOffset="2367.23">3175 720 0,'21'0'32,"0"0"-1,-21-21-31,21-1 31,-21 1-31,22 0 16,-22 0-16,21 0 15,-21 0-15,21-1 16,-21 1-16,0 0 0,0 0 0,0 0 16,0 0-16,0-1 0,0 1 15,0 0-15,0 0 16,0 42 46,-21 0-62,0 0 0,21 22 16,-22-22-16,22 21 0,-21 1 16,21-1-16,0 0 0,-21 22 15,21-1-15,-21 1 0,0-1 0,21 1 16,0-1-16,-21 1 0,-1-1 16,1 1-16,21-1 0,-21 1 0,0-22 15,0 22-15,21-1 0,-21 1 16,-1-22-16,1 21 0,21-20 15,-21 20-15,0-20 0,21-1 0,0 0 16,-21-21-16,21 22 0,-21-22 16,21 0-16,0 0 0,0-42 47,0 0-47,0 0 0,0 0 0,0-1 15,0-20-15,0 21 0,0-21 16,0-1-16,0 1 0,21 0 0,-21-1 15,21 1-15,-21 0 0,0 20 16,21-20-16,-21 0 0,21 21 0,-21-1 16,0 1-16,21 0 0,-21 0 15,22 21-15,-22-21 16,21 21-16,0 0 16,-21 21-16,0 0 0,21-21 15,-21 21-15,21 0 0,-21 22 16,21-22-16,-21 0 0,0 21 15,0-20-15,22 20 0,-22 0 0,21-21 16,-21 22-16,0-22 0,0 0 16,21 0-16,0 22 0,0-22 0,0 0 15,1 0-15,-1-21 16,0 0-16,0 21 0,0-21 16,0 0-16,1 0 0,-1-21 15,0 21-15,21-21 0,-21 0 16,1 0-16,-1-1 0,0-20 15,0 21-15,0-21 0,0-1 0,1 22 16,-22-21-16,21-1 0,-21 22 16,21 0-16,-21-21 0,0 21 0,0-1 15,0 1 1,0 42 0,0 1-16,0-1 15,0 0-15,0 0 0,0 21 0,-21-20 16,21 20-16,-21-21 0,21 21 15,-22-20-15,22 20 0,0-21 0,0 0 16,0 0-16,0 1 0,0-1 16,0 0-16,0-42 47,0 0-47,0-22 15</inkml:trace>
  <inkml:trace contextRef="#ctx0" brushRef="#br0" timeOffset="2729.04">3810 1185 0,'-21'0'15,"42"0"-15,-42 22 0,0-1 0,21 0 16,0 0-16,0 0 15,0 0-15,21-21 16,0 0-16,0 0 16,0 0-16,0-21 15,1 0-15,-22 0 0,21 0 16,-21 0-16,0-1 16,0 1-16,-21 0 15,-1 21-15,1-21 0,0 21 16,0 0-16,0 0 0,0 0 15,-1 0-15,22 21 16,-21-21-16,21 21 0,-21-21 0,21 21 16,0 1-16,0-1 0,0 0 15,0 0-15,0 0 0,0 0 16,21 1-16,22 20 16</inkml:trace>
  <inkml:trace contextRef="#ctx0" brushRef="#br0" timeOffset="3343.64">4085 1482 0,'0'0'0,"0"-21"0,-21 21 31,0 0-31,21 21 32,0 0-32,-21 0 0,21 0 15,0 0-15,0 1 0,0-1 0,-22 0 16,22 0-16,0 21 0,0-20 16,0-1-16,0 0 0,0 0 0,0 0 15,0 0-15,0 1 16,0-1-16,0 0 15,0-42 17,0 0-32,0-1 0,0 1 15,0 0-15,0 0 0,0 0 0,0 0 16,0-22-16,0 22 0,0-21 16,0 21-16,22-22 0,-1 22 15,0-21-15,0 21 0,0-1 16,0 1-16,1 0 0,20 0 0,-21 21 15,0 0-15,0-21 0,1 21 16,-1 0-16,0 0 0,0 21 0,0-21 16,0 21-16,1 0 0,-1 0 15,-21 1-15,0-1 0,0 21 0,0-21 16,21 0-16,-21 22 0,0-22 16,0 21-16,0-21 0,0 22 0,0-22 15,-21 0-15,21 0 0,0 0 16,-21 1-16,21-1 0,-22 0 0,22-42 62,0 0-62,0-1 0,22 1 16,-22 0-16,21 0 0,-21-21 16</inkml:trace>
  <inkml:trace contextRef="#ctx0" brushRef="#br0" timeOffset="4155.78">4911 677 0,'0'-21'15,"0"42"-15,0-63 0,0 63 31,-22 0-15,22 22-16,-21-22 0,21 42 0,0-20 16,-21 20-16,21-20 0,0 20 15,0 1-15,0-1 0,0-21 0,-21 22 16,21-22-16,0 22 0,0-22 16,0 0-16,-21 1 0,21 20 0,0-20 15,0-1-15,0-21 16,0 21-16,0 1 0,0-22 0,0 0 15,-21 0-15,21 0 0,0 1 16,0-1-16,-22-21 16,22-21-1,0-1 1,0 1-16,0 0 0,0 0 0,0-21 16,0 20-16,0-20 0,0 21 15,22-21-15,-1 20 0,-21 1 0,21-21 16,0 21-16,0 0 15,0-1-15,1 1 0,-1 0 0,-21 0 0,21 0 16,0 21-16,0-21 16,0 21-16,1 0 0,-1 0 0,0 0 15,0 0-15,0 0 16,-21 21-16,0 0 16,0 0-16,0 0 15,0 0-15,0 1 0,-21-22 16,0 21-16,0 0 15,0-21-15,-1 0 0,1 21 0,0-21 16,0 0-16,0 0 0,0 0 0,-1 0 16,1 0-16,0 0 15,42 21 32,-21 0-31,21 1-16,1-22 0,-1 21 0,0 0 15,-21 0-15,21 0 0,0 0 16,0 1-16,1-1 0,-1 0 0,-21 0 16,21 0-16,0 0 0,0 1 15,-21-1-15,21 0 0,1-21 16,-22 21-16,21-21 16,-21-21 30,0 0-46,0 0 0,0-1 16</inkml:trace>
  <inkml:trace contextRef="#ctx0" brushRef="#br0" timeOffset="4774.67">5651 847 0,'0'0'15,"0"-21"-15,-21 21 0,0-22 16,0 22-16,0 0 0,21-21 16,-21 21-16,-1 0 15,22-21 17,22 21-32,-1 0 15,21 0-15,0 0 0,1 0 16,-1-21-16,22 21 0,-22 0 0,21 0 15,1 0-15,-22 0 0,22 0 16,-22 0-16,22 0 0,-22 0 0,0-21 16,1 21-16,-1 0 0,0 0 15,1 0-15,-22 0 0,0 0 0,0 0 16,-21 21 0,-21-21-1,0 0-15,0 0 0,-1 21 16,-20-21-16,21 0 0,0 0 0,0 21 15,-22-21-15</inkml:trace>
  <inkml:trace contextRef="#ctx0" brushRef="#br0" timeOffset="5167.43">5927 889 0,'0'0'0,"0"-21"0,-22 42 47,22 0-31,0 0-16,0 22 0,0-22 16,0 21-16,0-21 0,0 22 15,0-1-15,0 0 0,0 1 0,0-1 16,0 0-16,0 1 0,0-1 15,-21 0-15,21 1 0,0-22 0,0 21 16,-21 1-16,21-22 0,-21 21 16,21 0-16,0-20 0,0-1 0,-21 0 15,21 21-15,0-21 0,-21-21 16,21 22-16,0-1 0,0 0 16,0-42 15,0 0-16,0-1-15,0 1 16,21 0-16,-21 0 0</inkml:trace>
  <inkml:trace contextRef="#ctx0" brushRef="#br0" timeOffset="5612.25">6117 1651 0,'0'0'16,"21"21"-16,0-21 15,1 0-15,-1 0 0,0-21 16,0 21-16,0-21 16,22 0-16,-22 21 0,0-21 0,21-1 15,-21 1-15,1 21 0,-1-21 0,0 0 16,0 0-16,-21 0 0,0-1 15,0 1-15,0 0 0,-21 21 16,0-21-16,0 21 16,-1 0-16,1 0 0,0 0 15,0 0-15,-21 0 0,20 0 0,1 21 16,0-21-16,-21 21 0,21 0 16,-1 1-16,1-1 0,21 21 15,-21-21-15,21 22 0,0-22 0,-21 21 16,21-21-16,0 22 0,0-22 15,0 0-15,0 21 0,0-21 0,21 1 16,0-22-16,0 21 0,1 0 0,-1-21 16,0 0-16,21 0 15,-21 0-15,1 0 0,-1 0 0,0 0 16,21 0-16,-21 0 0,1-21 16,20 21-16,-21-21 0,0-1 15,0 1-15</inkml:trace>
  <inkml:trace contextRef="#ctx0" brushRef="#br0" timeOffset="5910.69">6816 1397 0,'0'0'0,"21"0"0,0 0 31,0 0-31,0 0 16,0 21-16,-21 0 0,22-21 15,-1 22-15,-21-1 0,21 0 16,0 0-16,0 0 0,-21 0 16,21 1-16,1-1 0,-1 0 0,0 0 15,-21 0-15,21 0 0,0 1 16,-21-1-16,0 0 0,21 0 0,1 0 16,-22 0-16,21-21 15,-21 22-15,0-44 31,0 1-15</inkml:trace>
  <inkml:trace contextRef="#ctx0" brushRef="#br0" timeOffset="6211.51">7302 1334 0,'-21'0'32,"0"21"-17,0 0-15,0-21 0,21 21 16,-21 21-16,-22-20 0,22-1 0,0 0 16,0 21-16,0 1 0,-1-22 15,-20 21-15,21 0 0,0-20 16,0-1-16,-1 21 0,1-21 0,0 0 15,21 1-15,0-1 16,0 0-16,21-42 31,0 0-31,1-1 16,-1 1-16</inkml:trace>
  <inkml:trace contextRef="#ctx0" brushRef="#br0" timeOffset="6675.66">7937 487 0,'0'0'15,"-21"0"1,0 21 0,21 0-16,-21 0 15,21 1-15,-21-1 0,21 21 16,0-21-16,-21 43 0,-1-22 16,22 0-16,-21 22 0,21-1 0,-21 1 15,0-22-15,21 22 0,-21-1 16,0 1-16,21-22 0,-22 22 0,22-22 15,0 0-15,-21 1 0,21-1 0,-21 0 16,21 1-16,0-1 0,0 0 16,0-21-16,0 22 0,0-22 0,0 0 15,0 0-15,0 0 0,0 1 16,21-1-16,0 0 16,1-21-16,-1 0 0,0 0 15,0 0-15,0 0 16,0 0-16,1-21 0,-1 0 15,0-1-15,-21 1 16,0 0-16,21 0 0,0 0 0,-21 0 16,0-1-16</inkml:trace>
  <inkml:trace contextRef="#ctx0" brushRef="#br0" timeOffset="6951.5">7556 1185 0,'43'0'15,"-22"0"1,0 0-16,21 0 0,1 0 16,-1 0-16,22 0 0,-22 0 0,21 0 15,-20-21-15,-1 21 0,22-21 16,-22 21-16,0 0 0,-21 0 0,22 0 15,-22 0-15,0 0 0,0 0 16,0 0-16,1 0 0,-22-21 31,-22 21-31,1 0 16</inkml:trace>
  <inkml:trace contextRef="#ctx0" brushRef="#br0" timeOffset="7815.11">2561 2371 0,'0'0'0,"-21"0"0,0-21 31,42 21 0,0 0-31,0-22 0,0 22 0,22 0 16,-22 0-16,21 0 16,1 0-16,-1 0 0,0 0 0,1 0 15,-1 0-15,21 0 0,-20-21 0,20 21 16,1 0-16,20 0 0,-20 0 15,21 0-15,20 0 0,1 0 0,-21 0 16,21-21-16,0 21 0,21 0 16,-22 0-16,22 0 0,0 0 0,0-21 15,0 21-15,22 0 0,-22 0 16,0 0-16,0-21 0,0 21 0,21 0 16,-21 0-16,0 0 0,0 0 15,-21-21-15,-1 21 0,22 0 0,-21 0 16,0 0-16,0 0 0,0 0 15,0 0-15,-22 0 0,22 0 16,-21 0-16,-1 0 0,-20 0 0,21 0 16,-22 0-16,1-22 0,20 22 15,-41 0-15,20 0 0,1 0 0,-22 0 16,0 0-16,1 0 0,-22 0 0,21 0 16,-21 0-16,0 0 15,-42 0 32,21-21-47,-21 21 31</inkml:trace>
  <inkml:trace contextRef="#ctx0" brushRef="#br0" timeOffset="7939.05">7726 2180 0,'0'0'0,"21"0"15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49:2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6964 3556 0</inkml:trace>
  <inkml:trace contextRef="#ctx0" brushRef="#br0" timeOffset="2807.51">7133 2434 0,'0'0'0,"21"0"15,0-21 1,-21 0-16,22 0 16,-1 21 15,-21-21-31,0 42 94,0 0-94,0 0 15,0 0-15,0 0 16,0 1-16,-21 20 0,21-21 15,0 0-15,0 0 0,-22 1 0,22-1 16,0 21-16,0-21 16,0 0-16,0 1 0,0 20 0,0 21 15,0-41-15,0-1 0,0 21 16,0-21-16,0 0 0,0 22 0,0-22 16,0 21-16,-21-21 0,21 22 15,0-22-15,-21 21 0,21-21 0,0 22 16,0-22-16,0 21 0,0-21 15,0 22-15,-21-22 0,21 21 0,-21-21 16,21 22-16,0-22 0,0 21 16,-21-21-16,21 1 0,-22-1 15,22 0-15,0 21 0,0-21 0,0 1 0,-21-1 16,21 0-16,-21 0 16,21 0-16,0 0 0,0 1 15,-21-1-15,21 0 0,-21-21 0,21 21 16,-21 0-16,21 0 0,0 1 15,-22-1-15,22 0 0,-21-21 16,21 21-16,-21 0 0,21 0 16,-21 1-16,0-1 0,0 0 15,-1 0-15,1 0 16,0-21-16,21 21 16,-21 1-16,0-22 0,0 21 0,-1 0 15,1-21 1,21 21-16,-21-21 0,0 21 0,0-21 15,0 21-15,-1 1 0,1-22 16,0 0-16,0 21 0,0-21 16,-22 21-16,22-21 0,0 0 0,0 21 15,0-21-15,0 21 0,-1-21 16,1 21-16,0-21 0,0 0 16,0 0-16,0 22 0,-1-22 15,1 0-15,0 0 0,0 0 0,0 0 16,0 21-16,-1-21 15,-20 0-15,21 0 0,0 0 0,-22 0 16,22 0-16,-21 0 0,21 0 0,-22 0 16,22 0-16,0 0 0,-21 0 15,21 0-15,-22 0 0,22 0 0,0 0 16,-21 0-16,20 0 0,-20 0 16,21 0-16,0-21 0,-22 21 0,22 0 15,0-22-15,-21 22 0,21-21 0,-1 21 16,1-21-16,-21 0 0,21 21 15,0-21-15,-1 0 0,1 21 0,0-22 16,-21 1-16,21 0 0,-1 0 16,1 0-16,0 0 0,0-1 15,-21 1-15,20 0 0,1 0 0,0 0 16,0 0-16,0-22 0,0 22 16,21 0-16,-22 0 0,1 0 0,0-22 15,0 22-15,21 0 0,-21 0 16,0 0-16,-1-1 0,22 1 15,-21 0-15,0-21 0,0 21 0,0-1 0,0 1 16,-1-21-16,1 21 0,0 0 16,0-22-16,0 22 0,0-21 0,-22-1 15,22 22-15,0-21 0,0 0 16,0-1-16,-1 1 0,-20 0 0,21-1 16,0 1-16,0 0 15,21-1-15,-22 1 0,1 0 0,0-22 16,21 22-16,0-22 0,-21 22 15,21-22-15,-21 22 0,21-21 0,-21-1 16,21 22-16,0-1 0,0-20 16,0 42-16,0-22 0,-22 1 0,22 0 15,0 21-15,-21-22 0,21 22 16,0 0-16,-21 0 0,21 0 0,0-1 16,0 1-16,-21 0 0,0 21 15,21-21-15,-21 21 16,-1 0-1,1 21 1,0 0-16,0 0 16,21 1-16,-21-1 0,0-21 15,21 21-15,-22 0 0,22 0 16,-21 0-16,0-21 0,21 22 16,-21-1-16,21 0 15,0 0-15,-21 0 0,0 0 16,21 1-16,-22-1 0,22 0 15,0 21-15,-21-21 0,21 1 16,-21 20-16,0-21 0,21 0 0,0 22 16,0-22-16,-21 0 0,21 21 15,-21-21-15,21 1 0,0-1 16,0 0-16,0 0 16,0 0-16,-22-21 0,22 21 0,0 1 31,0-44 16,22 1-32,-22 0-15,21 0 0,-21 0 16,21 0-16,0-1 0,-21 1 0,0 0 16,21-21-16,-21 21 0,21-1 0,1-20 15,-22 21-15,0-21 16,21 20-16,-21 1 0,21-21 0,-21 21 15,21 0-15,-21-1 0,0 1 16,0 0-16,21 0 0,-21 0 0,21 0 16,-21-1-16,0 1 0,0 0 15,22 21-15,-1-21 0,-21 0 0,21 21 16,-21-21-16,21 21 16,0-22-16,0 22 15,1 0 1,-1 0 15,-21 22-15,21-1-16,-21 0 15,0 0-15,21 0 0,0 0 0,0 1 16,-21-1-16,22 0 0,-1 0 16,-21 21-16,21-20 0,0-1 15,0 21-15,0-21 0,1 0 0,-1 1 16,0 20-16,0-21 0,0 0 15,0 0-15,1 1 0,-1-1 0,0 21 16,21-21-16,-21-21 0,1 21 16,-1 1-16,0-1 0,21-21 15,-21 21-15,1-21 0,-1 21 16,0-21-16,-21 21 16,0-42 46</inkml:trace>
  <inkml:trace contextRef="#ctx0" brushRef="#br0" timeOffset="9884.16">10731 5313 0,'0'21'0,"22"0"16,-1-21-16,0 0 15,0 0-15,0 0 16,0 0-16,1 0 0,-1 0 0,21 0 16,-21 0-16,0-21 0,1 21 15,20-21-15,-21 21 0,0-21 0,0 0 16,1-1-16,-1 1 0,0 21 0,-21-21 16,0 0-16,0 0 0,0 0 15,0-1-15,0 1 0,0 0 0,-21 21 16,0-21-16,-22 21 15,22 0-15,-21 0 0,-1 0 16,1 21-16,0 0 0,-1 0 0,1 1 16,-21-1-16,20 0 0,1 0 15,0 21-15,20-20 0,-20-1 0,21 0 16,-21 0-16,20 0 0,22 0 16,0 1-16,-21-1 0,21 0 15,0 0-15,0 0 0,21 0 16,-21 1-16,22-22 0,-1 21 15,21 0-15,-21 0 0,0 0 0,22 0 16,-1 1-16,0-1 0,-20 0 16,20 0-16,0 0 0,-21 0 15,22 1-15,-22 20 0,0-21 0,0 0 16,-21 0-16,0 1 0,0 20 16,0-21-16,-21 0 0,0 0 0,0 1 15,-22-1-15,-20 0 0,21 0 16,-22 0-16,1 0 0,-1-21 0,22 0 15,-22 0-15,1 0 0,-1 0 0,22 0 16,0 0-16,-22 0 0,22-21 16,-1 0-16,1 0 0,21 21 0,-21-21 15,20-22-15,1 22 0,0 0 16,0 0-16,21 0 0,0-22 16,0 22-16,0 0 0,0 0 0,21 0 15,0 0-15,0-1 0,22 1 16,-22 0-16,21 0 0,1 0 0,-1 0 15,0-1-15</inkml:trace>
  <inkml:trace contextRef="#ctx0" brushRef="#br0" timeOffset="10751.32">11366 5122 0,'0'0'0,"0"-21"15,0 0-15,0 42 32,0 0-32,0 22 15,0-22-15,0 21 0,-21 1 16,0-1-16,21 21 0,-21-20 0,21 20 16,-21-20-16,0 20 0,-1 1 15,22-22-15,-21 21 0,0-20 0,0-1 16,0 0-16,21 1 0,-21-1 0,-1-21 15,1 22-15,21-22 0,0 0 16,-21 0-16,0-21 0,21 21 0,-21-21 16,0 0-1,21-21 1,0 0 0,0 0-16,0 0 0,0-22 0,0 22 15,21-21-15,0-1 0,0 22 16,0-21-16,0 0 0,22-1 0,-22 22 15,21 0-15,-21-21 0,22 20 16,-22 22-16,0-21 0,0 21 16,0 0-16,1 0 0,-1 0 0,0 0 15,0 0-15,-21 21 0,0 1 16,0-1-16,0 0 0,-21 0 16,0-21-16,0 21 0,-1 0 15,1 1-15,0-22 0,0 21 16,0-21-16,0 0 0,-1 0 15,1 0-15,0 0 16,21 21 15,0 0-31,0 0 16,0 0-16,0 1 0,0-1 16,0 0-16,21 0 0,0 0 0,1 0 15,-1 1-15,-21-1 0,21-21 16,0 21-16,0-21 15,0 0-15,1 0 0,-1 0 0,0 0 16,0 0-16,0 0 0,0 0 16,1 0-16,-1 0 0,21-21 15,-21 0-15,0-1 0,1 1 0,20 0 16,-21 0-16,0 0 0,0 0 16,1-1-16,-22-20 0,21 21 0,-21 0 15,21 0-15,-21-1 0,0 1 0,0 42 31,0 1-31,0-1 16,0 0-16,0 21 0,-21-21 16,21 1-16,-21 20 0,21-21 0,-22 0 15,22 0-15,0 1 0,0-1 0,0 0 16,-21-21-16,21 21 16,21-42 15,1 0-31,-22 0 0</inkml:trace>
  <inkml:trace contextRef="#ctx0" brushRef="#br0" timeOffset="11079.13">11938 5376 0,'0'0'15,"-21"0"-15,0 0 0,-1 0 0,1 0 0,21 22 16,-21-1-16,0 0 0,21 0 15,0 0-15,0 0 16,21-21-16,0 0 16,0 0-16,1 0 0,-1 0 15,0 0-15,0 0 0,0-21 0,0 21 16,1-21-16,-1 0 0,-21 0 0,0 0 16,0-1-16,0 1 15,0 0-15,0 0 0,-21 21 0,-1-21 16,1 21-16,0-21 15,0 21-15,0 0 0,-22 0 0,22 0 16,0 0-16,0 21 0,21 0 0,-21 0 16,0 0-16,21 0 15,0 1-15,0-1 0,0 0 16,0 0-16</inkml:trace>
  <inkml:trace contextRef="#ctx0" brushRef="#br0" timeOffset="11386.95">12361 4911 0,'0'0'0,"0"-21"0,0 42 31,0 0-31,0 0 0,-21 21 0,21 22 16,-21-22-16,0 22 0,0-1 15,21 1-15,-22-1 0,1 1 0,0-1 16,0 1-16,0 20 0,0-20 0,-1-1 16,1-20-16,21 20 0,-21-20 15,21-1-15,-21 0 0,21-21 0,0 1 16,0-1-16,0 0 0,0 0 16,0 0-16,21-21 31,0-21-31,-21 0 0,21 0 15,1-22-15,-1 22 0</inkml:trace>
  <inkml:trace contextRef="#ctx0" brushRef="#br0" timeOffset="13316.29">12700 4847 0,'0'0'0,"0"-42"15,0 21-15,0 0 0,0 42 16,0 0-16,-21 21 15,21 22-15,-21-22 0,21 22 16,-22-1-16,1 22 0,0-22 0,0 1 16,0 20-16,0-20 0,-1 21 15,1-22-15,0 1 0,0-1 0,0 1 16,0-1-16,-1-21 0,22 1 0,0-1 16,-21-21-16,21 22 0,0-22 15,0 0-15,0 0 0,0 0 16,21-21-1,1 0 1,-1 0-16,-21-21 0,0 0 16,21 21-16,0-21 0,-21 0 15,21 21-15,0-22 16,1 1-16,-1 21 0,-21-21 0,21 0 16,0 0-16,0 0 0,0-1 15,1 1-15,-1 0 0,-21 0 0,21 0 16,0-22-16,0 22 0,0-21 0,1 21 15,-22-22-15,0 22 0,0 0 16,0 0-16,0 0 0,-22 21 31,1 21-31,21 0 0,-21 0 0,0 0 16,0 1-16,21 20 0,-21-21 0,21 0 16,0 0-16,0 1 0,0-1 15,0 0-15,0 0 0,0 0 16,21 0-16,0 1 0,0-1 15,0 0-15,0 0 16,1-21-16,-22 21 0,21-21 16,0 0-16,-21 21 0,21-21 15,0 0-15,-21 22 0,21-22 0,1 0 16,-1 0-16,0 0 0,0 0 0,0 0 16,22 0-16,-22 0 0,21 0 15,-21 0-15,22-22 0,-22 1 0,21 21 16,-21-21-16,0-21 0,1 21 0,-1-1 15,0-20-15,0 21 0,0-21 16,-21 20-16,0-20 0,0 21 16,0 0-16,0 0 0,0-1 15,0 1-15,0 0 0,-21 21 16,0 0-16,0 0 0,-22 21 16,22 0-16,0 1 0,0-1 15,0 21-15,-22-21 0,22 22 0,0-1 16,0-21-16,0 21 0,0-20 15,21-1-15,0 21 0,0-21 0,0 0 16,0 1-16,0-1 0,21-21 16,0 0-1,21 0-15,-21 0 0,1 0 16,-1-21-16,0 21 0,21-22 16,-21 1-16,1-21 0,-1 21 15,21-22-15,-21 22 0,0-21 0,-21 21 16,22-22-16,-22 22 0,21 0 15,-21 0-15,0 0 0,0 0 0,-21 21 32,-1 21-32,22 0 15,0 0-15,-21 0 0,21 0 0,-21 22 16,21-22-16,-21 0 0,21 0 16,0 0-16,0 1 0,0-1 15,0 0-15,0 0 0,0 0 0,0 0 16,21 1-16,0-22 0,0 21 15,1-21-15,-1 0 0,0 0 0,0 0 16,0 0-16,0 0 0,22 0 0,-22-21 16,21-1-16,-21 1 0,22 0 15,-22 0-15,21 0 0,-21-22 0,22 1 16,-22 21-16,0-21 0,-21 20 16,0-20-16,21 21 0,-21 0 0,0 0 15,0-1-15,0 1 0,-21 21 0,0 0 16,0 0-16,0 0 15,-1 21-15,22 1 0,0-1 16,-21 21-16,21-21 0,0 0 16,0 1-16,0 20 0,0-21 0,0 0 15,0 0-15,0 1 0,0-1 0,21 0 16,1 0-16,-22 0 0,21-21 16,0 21-16,0-21 0,0 22 15,0-22-15,1 0 16,-1 0-16,0 0 0,0 0 15,0 0-15,0 0 0,1 0 0,-1-22 16,0 1-16,0 0 16,0 0-16,0 0 0,1 0 0,-1-1 15,0 1-15,0 0 0,0 0 16,0 0-16,-21 0 16,0-1-16,0 44 31,0-1-31,0 0 15,-21 0-15,21 0 0,-21 0 0,21 1 16,-21 20-16,21-21 0,0 0 16,0 0-16,0 1 0,0-1 15,0 0-15,21-21 0,0 21 16,0-21-16,22 0 16,-22 0-16,21 0 0,-21 0 0,22 0 0,-1-21 15,0 21-15,-20-21 0,20 0 16,-21-1-16,0 1 0,0 0 15,1-21-15,-1 21 0,0-1 0,-21-20 16,21 21-16,-21 0 0,0 0 16,0-22-16,0 22 0,0 0 15,0 0-15,0 42 32,0 0-32,0 21 15,0-20-15,0-1 0,0 21 16,-21-21-16,21 22 0,-21-1 0,21 0 15,-21 1-15,-1-1 0,22 0 0,0 1 16,0 20-16,-21-21 16,21 22-16,0-1 0,-21 1 0,21 21 15,0-22-15,0 1 0,0-1 0,-21 1 16,21-1-16,0 1 0,-21-1 0,21 1 16,0-1-16,0 1 0,0-1 15,0-21-15,0 22 0,0-22 0,0 1 16,0-22-16,0 21 0,0-21 0,0 0 15,0 1-15,-21-44 16,21 1 0,-22 0-16,22-21 0,0-1 15,0 1-15,-21-21 0,21 20 0,-21-20 16,21-22-16,0 22 0,0-1 16,0-21-16,0 22 0,0-1 0,0-20 15,0 20-15,0 1 0,0-1 16,0 1-16,21 20 0,0 1 0,-21 0 15,22-1-15,-1 1 0,21 0 0,-21 21 16,0-22-16,22 22 0,-22-21 16,21 21-16,-21-1 0,22 1 0,-22 21 15,21-21-15,-21 21 0,1 0 0</inkml:trace>
  <inkml:trace contextRef="#ctx0" brushRef="#br0" timeOffset="14071.45">9715 6435 0,'-21'0'0,"42"0"16,-63 0-16,21 0 0,0-21 0,0 21 0,-1 0 16,1 0-16,0 0 0,0 0 15,0 0-15,0 0 16,-1 0-16,1 0 0,0 0 16,0 0-16,0 0 15,21 21 16,21-21-31,0 0 0,0 0 16,22 0-16,-1 0 0,21 0 0,1 0 16,-1 0-16,22 0 0,21 0 15,0 0-15,0 0 0,21 0 0,0 0 16,21 0-16,0 0 0,0 0 0,21 0 16,1 21-16,-1-21 0,0 0 15,22 0-15,-22 21 0,22-21 16,-22 0-16,22 21 0,-1-21 0,1 21 15,-1-21-15,1 22 0,-1-22 16,-21 21-16,22-21 0,-22 21 0,1-21 16,-1 0-16,-21 21 0,0-21 0,-21 0 15,0 0-15,0 0 0,-21 21 16,0-21-16,-21 0 0,-1 0 0,1 0 16,-22 0-16,-20 0 0,20 0 15,-20 0-15,-22 0 0,0 0 0,0 0 16,0 0-16,-21-21 31,-21 21-31,21-21 16,-21 21-16,0 0 0,0 0 15,-1 0 1</inkml:trace>
  <inkml:trace contextRef="#ctx0" brushRef="#br0" timeOffset="14191.38">15473 6646 0,'-43'22'15,"86"-44"-15,-86 65 32,22-43-17,0 21 1</inkml:trace>
  <inkml:trace contextRef="#ctx0" brushRef="#br0" timeOffset="24355.62">11028 8340 0,'0'0'0,"0"-21"0,21-1 16,0-20-16,-21 21 0,0-21 0,0 20 16,21-20-16,-21 0 0,0 21 0,0-22 15,0 22-15,0 0 0,0 0 16,0 0-16,0-1 0,-21 22 15,0 0-15,0 0 0,0 0 0,-1 22 16,-20-1-16,21 21 0,-21 0 16,-1 1-16,22 20 0,-21-20 0,-1 20 15,22 22-15,0-22 0,-21 1 16,21 20-16,-1 1 0,22-21 16,0 20-16,-21-20 0,21 20 0,0-20 0,0-1 15,0 1-15,0-22 16,0 1-16,21-1 0,-21 0 0,22 1 15,-1-22-15,21 0 0,-21 0 0,0 0 16,1 0-16,20-21 0,-21 0 16,21 0-16,1 0 0,-22-21 0,21 0 15,1 21-15,-1-42 0,0 21 0,22-22 16,-22 1-16,22 0 0,-22-22 16,0 1-16,22-1 0,-22-21 0,0 22 15,1-22-15,-1 22 0,-21-22 0,22 22 16,-22-22-16,0 21 0,-21-20 15,0 20-15,0 1 0,-42 20 16,20-20-16,-20 42 0,0-22 16,-22 22-16,1 0 0,-22 0 0,22 21 15,-22 0-15,-63 42 0,63-21 16,22 1-16,-22 20 0,21 0 16,22 1-16,0-1 0,-1 21 0,22-20 15,0 20-15,21-20 0,0 20 16,0-21-16,21 22 0,0-1 0,1 1 15,41-1-15,-21 1 0,22-1 0,-1 1 16,1-22-16,-1 22 0,1-22 16,-1 0-16,1 1 0,-1-1 0,-20 0 15,-1 1-15,0-1 0,1 0 16,-22 1-16,0-1 0,-21 0 16,0 1-16,0-1 0,-21 0 0,0 1 15,-22-1-15,1 0 0,0-20 0,-22 20 16,1-21-16,-1 0 0,1 0 15,-1 1-15,22-22 0,-22 0 0,1 0 16,21 0-16,-22 0 0,22-22 0,21 1 16,-22 0-16,22 0 0,21 0 15,0-22-15,0 22 0,0-21 0,0 0 16,0-1-16,21 1 0,22 0 0,-1-1 16,0 1-16,22 0 0,-22-1 15,22 1-15</inkml:trace>
  <inkml:trace contextRef="#ctx0" brushRef="#br0" timeOffset="24795.37">12150 8784 0,'0'-42'15,"0"84"-15,0-105 0,0 42 0,-22-1 16,1 22-16,0 0 0,0-21 0,0 21 15,0 0-15,-22 0 0,22 0 16,-21 21-16,21 1 0,-22-1 16,1 0-16,21 0 0,0 0 0,-1 0 15,1 22-15,0-22 0,21 0 16,0 21-16,0-20 0,0-1 0,0 0 16,21-21-16,0 21 0,1 0 15,-1-21-15,0 21 0,0-21 0,21 22 16,-20-22-16,20 21 0,-21 0 0,0-21 15,22 21-15,-22 0 0,-21 0 16,21-21-16,-21 22 0,0-1 0,0 0 16,0 0-16,-21 0 0,0 0 15,-22-21-15,1 22 0,21-22 16,-22 0-16,1 21 0,21-21 16,-21 0-16,20 0 0,-20 0 0,21 0 15,0 0-15,0-21 16,21-1-16,0 1 15,0 0-15,0 0 16,21 21-16,0-21 0,0 0 0,0-1 16,22 1-16</inkml:trace>
  <inkml:trace contextRef="#ctx0" brushRef="#br0" timeOffset="25079.21">12382 8827 0,'0'21'0,"-21"21"16,0-21-16,21 0 0,-21 22 0,21-1 16,0 0-16,-21 22 0,21-22 0,0 22 15,-21-22-15,21 22 0,0-1 16,0 1-16,0 20 0,-22-20 0,22 20 16,-21-20-16,21 21 0,-21-22 0,0 1 15,21-1-15,0 1 0,-21-1 16,0 1-16,-1-22 0,22 0 15,0 1-15,0-1 0,-21 0 0,21-21 16,0 1-16,0-1 0,0 0 0,0-42 31,0 0-31,0-1 0,0 1 0,0-21 16,0 0-16,21-22 0,-21 22 0</inkml:trace>
  <inkml:trace contextRef="#ctx0" brushRef="#br0" timeOffset="25387.69">12319 8954 0,'0'0'0,"0"-43"0,21 22 0,-21-21 0,0 21 15,0-1-15,21 1 0,0 0 16,1 0-16,-1 21 0,0-21 16,0 0-16,0 21 0,0 0 0,22 0 15,-22 0-15,0 0 0,21 21 0,-20-21 16,-1 21-16,0 21 0,0-21 15,-21 22-15,0-1 0,0-21 0,-21 22 16,0-1-16,0 0 0,-1-21 0,-20 22 16,21-22-16,0 0 0,0 21 15,-1-20-15,-20-22 0,42 21 0,-21-21 16,0 0-16,21 21 0,0-42 31,0 0-15,0-1-16,21-20 0,0 21 15,-21 0-15</inkml:trace>
  <inkml:trace contextRef="#ctx0" brushRef="#br0" timeOffset="25591.58">12848 8742 0,'0'0'0,"21"21"16,-21 0-16,0 22 15,0-22-15,0 0 0,0 21 0,0-21 16,0 22-16,0-22 0,0 21 0,0-21 15,-21 1-15,21-1 0,0 0 16,-21 0-16,21 0 0,0 0 16,-21-21 15,21-21-31,0 0 16,0 0-16,0 0 0</inkml:trace>
  <inkml:trace contextRef="#ctx0" brushRef="#br0" timeOffset="25771.48">12827 8509 0,'0'-21'0,"0"42"0,-21-42 15,0 0-15,21 42 32,0 0-32,0 0 15,0 0-15,0 1 0,0-1 16,21 0-16,0 0 0,0 0 0,0 0 15,0-21-15,1 22 0,20-1 16</inkml:trace>
  <inkml:trace contextRef="#ctx0" brushRef="#br0" timeOffset="26295.14">13589 8805 0,'0'0'0,"0"-63"31,-21 42-31,0 21 0,-1 0 0,1 0 16,-21 0-16,21 0 0,0 0 16,-22 0-16,1 0 0,21 21 0,-22 0 15,1 0-15,21 22 0,-21-1 0,20 0 16,1-21-16,0 22 0,0-1 16,21 0-16,0 1 0,0-22 0,0 21 15,0-21-15,0 1 0,21-1 16,-21 0-16,21-21 0,0 0 0,1 21 15,20-21-15,-21 0 0,21 0 16,-20 0-16,20-21 0,-21 0 0,21 0 16,1-1-16,-22 1 0,0 0 15,21-21-15,-20-1 0,-1 1 0,21-21 16,-21 20-16,0-20 0,-21-1 0,22 1 16,-1 20-16,-21-20 0,0-1 15,0 1-15,0-1 0,0 1 0,0 21 16,0-1-16,0 1 0,0 0 15,0 20-15,0 1 0,0 42 16,-21 1-16,21 20 16,0 0-16,-22 1 15,22-1-15,0 21 0,0 1 0,0-1 16,0 1-16,0-1 0,0 1 0,0-1 16,0 1-16,0-22 0,0 22 15,0-22-15,0 0 0,0-20 0,0 20 16,0-21-16,22 0 0,-1 0 0,-21 1 15,21-1-15,0-21 0,0 0 16,0 0-16,1 0 0,-1 0 16,0-21-16,0 21 0</inkml:trace>
  <inkml:trace contextRef="#ctx0" brushRef="#br0" timeOffset="26622.95">14076 8805 0,'0'-21'31,"21"21"-15,0 0-16,0-21 0,0 0 15,1 21-15,-1-21 16,0 0-16,-21-1 16,0 1-1,-21 21-15,0 0 16,-1 21-16,1-21 0,0 22 15,0 20-15,0-21 0,0 21 16,-1-20-16,22 20 0,0 0 0,-21-21 16,21 22-16,0-22 0,0 21 15,0-21-15,0 1 0,0-1 0,21 0 16,1-21-16,-22 21 0,21-21 0,0 0 16,21 0-16,-21 0 0,1 0 15,20 0-15,-21 0 0,0 0 0,22-21 16,-22 0-16,0 21 0</inkml:trace>
  <inkml:trace contextRef="#ctx0" brushRef="#br0" timeOffset="26963.11">14584 8721 0,'0'0'0,"0"-21"0,0-1 16,21 1-16,0 0 0,-21 0 16,21 21-16,0 0 0,1 0 15,-1 0-15,0 21 16,0 0-16,0 0 15,-21 22-15,0-22 0,0 21 0,0 1 16,21-22-16,-21 21 0,0-21 16,0 22-16,0-22 0,0 21 15,0-21-15,0 0 0,0 1 0,0-1 16,-21-21-16,21-21 31,0-1-31,0 1 16,0 0-16,0-21 0,0 21 15,0-22-15,21 1 0,1 21 0,-22-22 16,21 1-16,0 21 0,-21-21 0,21 20 16,0 1-16,0 0 0,-21 0 15,22 21-15,-1 0 0,0 0 0,0-21 16,0 21-16,0 0 0,1 0 0,-1 0 16,0 0-16</inkml:trace>
  <inkml:trace contextRef="#ctx0" brushRef="#br0" timeOffset="27323.91">15600 8636 0,'-43'-21'16,"22"21"-1,0 0-15,0 0 0,0 0 16,0 0-16,-22 0 0,22 0 0,0 21 15,0 0-15,0-21 0,-1 21 0,1-21 16,21 22-16,0-1 16,0 0-16,0 0 15,21-21-15,1 21 0,-1 0 16,0 1-16,0-22 0,0 21 16,0 0-16,1 0 0,-1 0 0,0 0 15,-21 1-15,0-1 0,0 0 0,0 0 16,0 0-16,0 0 0,-21 1 15,-22-1-15,22 0 0,0 0 16,-21-21-16,21 21 0,-22-21 0,1 0 16,21 21-16,-22-21 0,22 0 15,0 0-15,0 0 0,-21 0 0,20 0 16,1 0-16</inkml:trace>
  <inkml:trace contextRef="#ctx0" brushRef="#br0" timeOffset="27923.47">10287 9716 0,'0'0'0,"-42"0"0,-1 0 0,22-22 16,-21 22-16,21 0 0,-1 0 0,-20 0 16,21 0-16,0 0 0,0 0 15,42 0 16,0 0-31,0 0 0,21 0 0,1 0 16,-1 0-16,0 0 0,1 0 16,20 0-16,1 0 0,-1 0 0,22 0 15,21 0-15,0 0 0,21 0 16,0 0-16,0 0 0,21 0 16,21 0-16,0 0 0,1-21 0,20 21 15,22 0-15,0 0 0,-1-21 0,1 21 16,0 0-16,-1 0 0,1 0 15,0 0-15,-22 0 0,1 0 0,-1 0 16,-21 0-16,22 0 0,-22 0 0,1 0 16,-22 0-16,0 0 0,0 0 15,0 0-15,-42 0 0,21 0 0,-21 0 16,0 0-16,42 0 0,-63 0 16,-43 0-16,0 0 0,1 0 15,-1 0-15,-21 0 0,0 0 16,0 0-1,-21-21 1,0 0 0,-21 0-16</inkml:trace>
  <inkml:trace contextRef="#ctx0" brushRef="#br0" timeOffset="28063.39">16277 9631 0,'0'0'0,"-21"21"0,0-21 0,0 0 0,-1 0 15,1 0-15,0 0 0,0 0 16,0 0 0,0 0-1,-1 21-15</inkml:trace>
  <inkml:trace contextRef="#ctx0" brushRef="#br0" timeOffset="32479.62">11726 11726 0,'0'0'0,"21"0"16,1 0-16,-1-21 15,0 21-15,0-21 0,0 21 16,0-21-16,1 21 0,-1-21 0,0 0 16,21 21-16,-21-22 0,1 1 15,-1 0-15,0 0 0,-21 0 0,0 0 16,0-1-16,0 1 15,-21 0-15,0 21 0,-22 0 0,-20 0 16,20 0-16,-20 21 0,-1 0 0,1 1 16,-1-1-16,1 21 0,-1-21 15,1 22-15,-1-1 0,22-21 16,0 21-16,-1 1 0,1-22 0,21 21 16,0 1-16,21-22 0,0 21 15,0-21-15,0 22 0,21-22 0,0 21 16,21-21-16,-20 22 0,20-22 0,0 21 15,1 0-15,20 1 0,-21-22 16,1 21-16,-1 1 0,0-1 0,1-21 16,-1 21-16,-21-20 0,0 20 15,-21-21-15,0 21 0,0-20 16,0 20-16,-42-21 0,0 0 0,-1 22 0,1-22 16,-21 0-16,-1 0 0,1-21 15,-1 0-15,1 0 0,-1 0 16,-21 0-16,22 0 0,21-21 0,-22 0 15,22 0-15,-1-1 0,1 1 16,0-21-16,21 21 0,-1-22 0,1 1 16,21 0-16,0-1 0,0 22 0,0-21 15,0 0-15,21-1 0,22 22 16,-22-21-16,21 21 0,22-1 0,-22 1 16,22 0-16,-22 21 0,21 0 15,-20 0-15</inkml:trace>
  <inkml:trace contextRef="#ctx0" brushRef="#br0" timeOffset="32829.42">11917 12615 0,'21'22'16,"0"-1"-16,0-21 0,0 0 0,1 0 15,-1-21-15,0-1 0,21 22 16,-21-21-16,1 0 0,-1 0 0,21 0 15,-21-22-15,0 22 0,1 0 0,-1-21 16,-21 21-16,0-1 0,0-20 16,0 21-16,-21 0 0,-1 21 0,-20 0 15,21 0-15,-21 0 0,-1 0 0,1 21 16,0 0-16,-1 21 16,1-20-16,0 20 0,20-21 0,-20 21 15,21 1-15,0-1 0,0 0 0,21 1 16,0-1-16,0 0 0,0-20 15,0 20-15,21-21 0,0 0 0,0 0 16,0-21-16,0 0 0,22 0 16,-22 0-16,21 0 0,1 0 0,-1-21 15,0 0-15,1 0 0,-1-21 0,21 20 16,-20-20-16,-1 0 0</inkml:trace>
  <inkml:trace contextRef="#ctx0" brushRef="#br0" timeOffset="33083.26">12869 11557 0,'0'-85'0,"0"170"0,0-212 0,0 85 0,0-1 16,0 22-16,-21 0 0,0 21 15,0 21-15,0 0 0,-1 22 16,22-1-16,0 0 0,-21 43 16,21-21-16,-21-1 0,0 22 0,21-1 15,0 1-15,-21 0 0,0-1 0,-1 65 16,1-86-16,21 1 15,0-1-15,-21 1 0,21-22 16,0 0-16,0 1 0,0-22 0,0 0 16,0 21-16,0-21 15,21-21-15,0 0 16,1-21-16,-1 0 0,0 0 16</inkml:trace>
  <inkml:trace contextRef="#ctx0" brushRef="#br0" timeOffset="33831.99">12890 12467 0,'0'0'0,"22"0"0,-22 21 16,21-21-1,0 0-15,0 0 16,0 0-16,22 0 16,-22 0-16,0-21 0,21 21 0,-21-21 15,22 21-15,-22-21 0,0 0 16,0 0-16,0-1 0,-21 1 15,0 0-15,0 0 0,-21 0 0,0 21 16,0 0-16,-21 0 0,-1 0 16,22 0-16,-21 0 0,-1 21 15,22 0-15,-21 0 0,21 0 0,-22 22 0,22-22 16,21 21-16,0-21 0,-21 22 16,21-1-16,0-21 0,0 22 15,0-22-15,0 0 0,21 21 0,22-21 16,-22 1-16,21-22 15,-21 21-15,22-21 0,-1 0 0,0 0 16,22-21-16,-22-1 0,22 1 0,-22 0 16,0 21-16,22-42 0,-22 21 15,0-1-15,-20 1 0,20-21 0,-21 0 16,21 20-16,-20-20 0,-1 21 0,-21-21 16,0 20-16,0 1 0,-21 21 31,21 21-31,0 1 15,-22-1-15,1 0 16,21 0-16,-21 0 0,21 0 0,0 22 16,0-22-16,-21 0 0,21 0 0,0 0 15,-21 1-15,21-1 0,0 0 16,0-42 31,0 0-47,0-1 0,21 1 15,0-21-15,-21 21 0,21 0 16,0-22-16,1 1 0,-1 21 0,21-22 16,-21 22-16,0 0 0,22 0 15,-22 0-15,21 21 0,-21 0 16,22 0-16,-22 0 0,0 0 0,21 21 16,-20 0-16,-22 0 0,0 22 0,21-22 15,-21 21-15,0-21 0,0 22 16,0-22-16,0 21 0,-21-21 0,-1 22 15,22-22-15,0 0 0,-21 0 0,21 0 16,-21 0-16,21 1 0,21-22 31,0-22-15,1 1-16,-1-21 0</inkml:trace>
  <inkml:trace contextRef="#ctx0" brushRef="#br0" timeOffset="34027.87">14414 12277 0,'0'0'16,"22"0"-16,-22 21 16,0 0-16,0 0 15,0 0-15,0 22 0,-22-22 0,22 0 16,0 21-16,0-20 0,-21-1 0,21 0 16,0 0-16,-21 0 0,21 0 15,0 1-15,0-1 0,0 0 16,21-21-16,0 0 15,-21-21 1,22 0-16</inkml:trace>
  <inkml:trace contextRef="#ctx0" brushRef="#br0" timeOffset="34339.32">14584 11875 0,'0'0'0,"-64"21"31,43 0-31,21 0 0,0 0 16,0 0-16,0 1 0,0-1 0,21-21 31,0 0-31,1 0 0,-1 0 16,0-21-16,0-1 0,0 1 0,0 21 15,1-21-15,-22 0 0,0 0 0,0 0 16,0-1-16,0 1 0,0 0 15,-22 0-15,-20 0 0,21 21 0,0 0 16,0 0-16,-1 0 0,1 0 0,0 0 16,0 21-16,0 0 0,21 0 15,0 22-15,0-22 0,0 21 0,0-21 16,0 22-16,0-22 0,0 21 16,0 0-16</inkml:trace>
  <inkml:trace contextRef="#ctx0" brushRef="#br0" timeOffset="35363.44">14944 12234 0,'-64'22'32,"43"-1"-32,0 0 0,0 0 15,-1 21-15,1-20 0,21-1 0,0 21 16,-21-21-16,21 22 0,-21-22 15,21 21-15,0-21 0,0 0 16,0 22-16,0-22 0,21 0 16,0 0-16,0-21 0,1 0 0,-1 0 15,21 0-15,-21 0 0,22 0 16,-22 0-16,21-21 0,0 0 0,-20 0 16,20 0-16,0-1 0,-21 1 0,1 0 15,20-21-15,-21-1 0,0 22 16,-21-21-16,21 0 0,-21-1 0,22 22 15,-22-21-15,0 21 0,0-1 0,-22 22 32,1 22-32,0-1 15,21 21-15,-21-21 0,0 22 0,0-22 16,21 21-16,0 0 0,-22-20 16,22 20-16,0-21 0,0 21 0,0-20 15,0-1-15,0 0 0,0 0 0,22 0 16,-1-21-16,0 0 0,0 0 15,21 0-15,-20 0 0,20 0 0,0 0 16,-21-21-16,22 0 0,-1 0 0,-21 0 16,22-1-16,-22 1 0,21-21 15,-21 21-15,0-22 0,1 1 0,-1 0 16,0 21-16,-21-22 0,0 22 16,0 0-16,21 0 0,-21 42 31,0 0-31,-21 0 0,21 22 15,-21-22-15,21 0 0,0 21 16,0-21-16,-21 1 0,21 20 0,-22-21 16,22 0-16,-21 0 0,21 1 0,0-1 15,0 0-15,0 0 16,0 0-16,0-42 31,0 0-31,0 0 0,0 0 16,0-1-16,0 1 0,0 0 0,0-21 15,21-1-15,-21 1 0,22 21 0,-1-21 16,0-1-16,0 1 0,0 0 16,0 20-16,22 1 0,-22 0 15,0 0-15,21 21 0,-20 0 0,-1 0 16,0 0-16,0 21 0,0 0 16,0 0-16,1 22 0,-1-22 0,-21 21 15,0 1-15,0-22 0,0 21 0,0-21 16,0 0-16,0 22 0,0-22 0,0 0 15,0 0-15,-21 0 0,21 1 16,-22-22-16,1 0 16,0 0-16,21-22 15,0 1-15,0 0 16,0 0-16,0 0 16,21-22-16,22 22 0,-22-21 0,0 21 15,21-22-15,1 1 0,-1-21 16,21 20-16,-20 22 0,20-21 0,1 21 15,-22-1-15,22 22 0,-1 0 0,-21 0 16,1 22-16,-1-1 0,0 0 16,1 21-16,-22 1 0,0-1 0,-21 0 15,0 1-15,0-1 0,0 0 0,0 1 16,0-1-16,-21 0 0,21 1 16,-21-1-16,-22 0 0,22 1 0,0-22 15,-21 21-15,-1-21 0,1 0 16</inkml:trace>
  <inkml:trace contextRef="#ctx0" brushRef="#br0" timeOffset="35866.73">11049 13229 0,'0'0'0,"-21"0"0,0 0 0,21-21 16,0 0-16,21 21 15,0 0-15,0 0 0,21 0 16,1 0-16,-1 0 0,22 0 0,-1 0 16,1 0-16,20 21 0,22 0 0,0-21 15,0 0-15,21 0 0,0 21 16,0-21-16,21 0 0,0 22 16,0-22-16,22 0 0,-1 0 0,0 0 15,22 0-15,-22 0 0,43 21 0,-22-21 16,1 0-16,20 0 0,-20 0 15,21 0-15,-1 0 0,1 0 0,0 0 16,-1 0-16,1 0 0,-22 0 0,22 0 16,-21 0-16,-22 0 0,0 0 15,1 0-15,-22 0 0,0 0 0,-21 0 16,-21 0-16,0 0 0,-1 0 0,-41 0 16,21 0-16,-43 0 0,0 0 0,1 0 15,-22 0-15,0 0 16</inkml:trace>
  <inkml:trace contextRef="#ctx0" brushRef="#br0" timeOffset="46506.89">5440 14034 0,'-21'0'47,"-1"21"-47,1 0 0,0 0 0,0 0 15,-21 0-15,20 1 0,-20 20 16,0 0-16,-1 22 0,1-22 0,0 22 15,-22-22-15,22 21 0,-22 1 16,1-22-16,-22 1 0,22 20 0,-1-21 16,1 1-16,-1-22 0,1 21 15,-1 1-15,22-22 0,-22 0 16,22 0-16,0 0 0,21 0 0,-22 1 16,22-22-16,-21 0 0,21 0 15,-1 0-15,1 0 0,0 0 0,0 0 16,21-22-1,0 1-15,0 0 0,0 0 16,21 21-16,-21-21 0,21 0 16,0-1-16,1 1 0,-1 21 0,21-21 15,-21 21-15,0 0 0,22 0 16,-22 0-16,21 0 0,1 0 0,-1 0 16,0 0-16,22 21 0,-22 0 15,0 1-15,1 20 0,20-21 16,-20 21-16,-1 1 0,0-1 15,22-21-15,-43 22 0,21-1 0,1 0 16,-22 1-16,21-22 0,-21 21 0,22-21 16,-22 0-16,0 1 0,0-1 15,-21 0-15,21 0 0,0 0 0,1-21 16,-22 21-16,21-21 16,0 0-1,-21-21-15,21 0 16,-21 0-16,21 0 0,0 0 15</inkml:trace>
  <inkml:trace contextRef="#ctx0" brushRef="#br0" timeOffset="47155.52">6181 14796 0,'0'0'16,"0"-22"-16,0 1 0,0 0 0,0 0 15,0 0-15,0-22 0,0 22 16,-22 0-16,22 0 0,-21 0 16,0 0-16,0-1 0,0 1 0,0 21 15,-1 0-15,1 0 0,0 0 0,-21 0 16,21 0-16,-22 21 0,22 1 15,-21 20-15,21-21 0,-22 21 0,22 1 16,0-1-16,-21 0 0,20 1 16,1-1-16,0 22 0,0-22 0,0 0 15,0 1-15,-1-1 0,22 0 16,0 1-16,0-1 0,0-21 0,0 21 16,0-20-16,0-1 0,0 0 15,22 0-15,-1 0 16,0-21-16,0 0 0,0 0 0,0 0 15,1 0-15,20 0 0,-21-21 16,21 0-16,-20 0 0,20 0 0,-21-1 16,21 1-16,-20-21 0,20 0 15,-21-1-15,21 1 0,-20 0 0,-1-1 16,21-20-16,-21 20 0,0 1 0,-21-21 16,22 20-16,-22-20 0,21 20 15,-21 1-15,0 0 0,0 21 0,0-1 16,0 1-16,0 42 15,0 1 1,0 20-16,0 0 0,0 1 16,0-1-16,-21 21 0,21-20 15,0 20-15,0-20 0,0-1 0,0 21 16,0-20-16,0-1 0,21-21 16,0 22-16,-21-22 0,21 21 0,0-21 15,0 0-15,1 1 0,-1-22 16,21 0-16,-21 21 0,0-21 0,22 0 15,-1 0-15,-21-21 0,22-1 16,-22 22-16,21-21 0</inkml:trace>
  <inkml:trace contextRef="#ctx0" brushRef="#br0" timeOffset="47800.15">5080 15812 0,'-21'21'31,"21"0"-31,21-21 16,-21 21-16,21-21 15,0 21-15,22-21 0,-22 0 0,21 0 16,0 0-16,22 0 0,-1 0 15,1 0-15,21 0 0,-22 0 0,22 0 16,-1 0-16,-20 0 0,21 0 16,-1 0-16,-20-21 0,-1 21 15,1 0-15,-1 0 0,-20 0 0,20 0 16,-21 0-16,1 0 0,-1 0 16,0 0-16,1 0 0,-22 0 0,0 0 15,0 0-15,0 0 0,-42 0 47,0 0-47,0 0 0,0 0 0,0 0 16,-1 0-16,1 0 0,-21 0 0</inkml:trace>
  <inkml:trace contextRef="#ctx0" brushRef="#br0" timeOffset="48147.95">5080 16108 0,'0'0'16,"0"21"-16,42-21 31,-21 0-31,1 0 16,20 0-16,0 0 0,1 0 0,20 0 15,-21 0-15,22 0 16,21 0-16,-22-21 0,1 0 0,20 21 16,-20 0-16,-1-21 0,1 21 0,-1 0 15,1-22-15,-22 22 0,22 0 16,-22-21-16,0 21 0,1 0 0,-1 0 16,-21-21-16,21 21 0,-20 0 15,-1 0-15,0 0 0,-21-21 16,0 0 15</inkml:trace>
  <inkml:trace contextRef="#ctx0" brushRef="#br0" timeOffset="62103.17">9419 1799 0,'0'-21'31,"-21"21"-31,0 0 16,0 0 0,-1 0-16,1 0 15,0 0-15,0 0 16,42 0 15,21 0-15,-20 0-16,-1 0 0,21-21 0,0 21 15,1 0-15,20 0 0,1 0 16,-1 0-16,1 0 0,-1 0 0,1 0 16,20 0-16,-20 0 0,-1 0 15,1 0-15,-22 0 0,1 0 0,-1 0 16,0 0-16,1 0 15,-22 0-15,0 0 0,0 0 0,0 0 16,-21 21-16,0 0 16,-21 0 15,0-21-31,-21 0 0,20 0 0,-20 22 16,0-22-16,-1 0 0,1 0 15,-21 21-15</inkml:trace>
  <inkml:trace contextRef="#ctx0" brushRef="#br0" timeOffset="62356.04">9271 1969 0,'0'0'0,"21"0"32,0 0-17,0 0-15,1 0 0,20 0 0,0 0 16,22 0-16,-22 0 0,22 0 15,20 0-15,-20 0 0,-1 0 0,22 0 16,-22 0-16,1 0 0,21 0 16,-43 0-16,21 0 0,-20 0 0,20 0 15,-42 0-15,22 0 0,-22 0 16,0 0-16,0 0 0,0 0 0,-21-22 31</inkml:trace>
  <inkml:trace contextRef="#ctx0" brushRef="#br0" timeOffset="62875.21">10329 1439 0,'0'0'0,"-42"-21"31,42 42-15,0 1 0,0-1-16,21 0 0,0 0 15,0 21-15,1-20 0,-1-1 16,0 0-16,21 0 0,-21 0 0,22 0 16,-22 1-16,21-1 0,1 0 15,-1-21-15,-21 21 0,21-21 0,1 21 16,-1-21-16,0 0 0,1 0 15,-22 0-15,21 0 0,-21 0 0,22 0 16,-22 0-16,0 0 16,-42 0 15,0 0-31,-22 21 0,22-21 16,-21 22-16,0-1 0,-1 0 0,-20 0 15,20 0-15,-20 0 0,21 22 16,-1-1-16,-20-21 0,20 22 0,1-1 15,0-21-15,-1 21 0,1-20 16,21 20-16,-21-21 0,20 21 0,1-20 16,0-1-16,0 0 0,0 0 15,21 0-15,0 0 0,21-42 63,0 0-63,21 0 0</inkml:trace>
  <inkml:trace contextRef="#ctx0" brushRef="#br0" timeOffset="65919.21">12446 1397 0,'21'0'15,"-21"-21"-15,21 0 32,0 0-17,-21-1-15,0 1 16,22 21-16,-22-21 15,21 0-15,-21 0 0,0 0 0,0-1 16,0 1-16,0 0 16,21 0-16,-21 0 0,0 0 15,0-1-15,0 44 32,0-1-17,-21 0-15,0 21 0,21 1 0,-22-1 16,1 0-16,-21 22 0,21-1 15,0 1-15,-1-1 0,-20 1 16,21-1-16,-21 1 0,20-1 16,1 1-16,-21-1 0,21 1 0,-22-22 15,22 0-15,0 1 0,0-22 0,0 21 16,0-21-16,21 1 0,0-1 16,-22 0-16,22 0 0,-21-21 0,21 21 15,0-42 1,-21 0-1,21 0-15,0 0 16,0-1-16,0 1 0,0 0 0,0-21 16,0-1-16,0 22 0,21-21 15,-21 0-15,21 20 0,-21-20 16,0 0-16,22 21 0,-22-1 0,0 1 16,21 0-16,0 21 31,0 21-31,-21 0 15,21 1-15,-21-1 0,21 21 16,1-21-16,-22 0 0,21 1 16,-21-1-16,21 0 0,0 0 0,-21 0 15,21 0-15,0 1 0,1-1 0,-1-21 16,0 21-16,0 0 16,0-21-16,0 0 0,22 0 0,-22 0 15,0 21-15,21-21 0,-20 0 16,-1 0-16,0 0 0,0 0 0,21-21 15,-20 0-15,-1 21 0,0-21 16,0 0-16,0-1 0,0 1 0,1-21 16,-1 21-16,-21 0 0,21-22 0,-21 22 15,21-21-15,-21 21 0,0-22 16,0 22-16,0 0 0,0 0 16,-21 42 15,21 0-31,0 0 15,0 0-15,-21 1 0,21 20 0,0-21 0,0 0 16,0 0-16,0 1 16,0-1-16,21 0 0,-21 0 0,21 0 15,0-21-15,0 21 0,1 1 0,-1-22 16,0 0-16,0 0 0,0 0 16,22 0-16,-22 0 0,21 0 0,-21 0 15,22 0-15,-22 0 0,0-22 16,21 22-16,-21-21 0,1 0 0,-1 0 15,0 0-15,0 0 0,0-1 16,-21 1-16,0-21 0,21 21 0,-21-22 16,0 22-16,0 0 15,0 0-15,0 0 0,0 0 0,-21 42 32,0-21-17,21 21-15,0 21 0,-21-21 0,21 1 16,-21-1-16,21 21 0,0-21 15,-21 0-15,21 1 0,0-1 0,0 0 16,0 0-16,0 0 16,0 0-16,0-42 62,0 0-62,0 0 16,0 0-16,21 0 0,0-1 0,-21 1 15,21 0-15,0-21 0,-21 21 16,21-22-16,1 22 0,-1 0 0,0-21 16,0 20-16,0 1 0,0 0 15,1 0-15,20 0 0,-21 21 0,0 0 16,0 0-16,1 0 0,-1 0 16,0 0-16,0 21 0,0 0 15,-21 0-15,0 0 0,21 1 16,-21 20-16,22-21 0,-22 0 0,0 0 15,0 22-15,0-22 0,0 0 16,0 0-16,0 0 0,21 1 16,-21-1-16,21 0 0,-21 0 15,21-21-15,0 21 16,0-21-16,1 0 0,-1 0 16,0 0-16,0 0 0,0 0 15,0 0-15,1 0 0,-22-21 16,21 0-16,0 0 0,0 0 0,0-1 15,0-20-15,1 21 0,-1-21 16,0-22-16,-21 22 0,21-1 16,0-20-16,-21 21 0,0-1 0,21-20 15,1 20-15,-22 1 0,21 0 0,-21-1 16,0 22-16,0-21 0,0 0 16,0 20-16,0 1 0,0 0 15,0 0-15,0 0 0,0 42 31,0 0-31,0 0 16,0 0-16,0 22 0,0-22 16,0 21-16,0 1 0,0-22 0,0 21 15,-21 0-15,21 1 0,-22-1 0,22 0 16,-21 1-16,21-1 0,0 0 16,-21 1-16,0-1 0,0 0 15,21 1-15,0-22 0,-21 21 16,-1-21-16,22 1 0,-21-1 0,21 0 15,-21 0-15,21 0 16,0-42 15,0 0-31,0 0 16,21 0-16,-21-1 0,21 1 0,1 0 16,-22-21-16,21 21 0,0-22 15,0 22-15,0-21 0,0 21 0,1-22 16,20 22-16,-21 0 15,0 0-15,0 0 0,22-1 0,-22 1 16,0 21-16,0 0 0,0-21 16,1 21-16,-1 0 15,-21 21 1,0 0 0,-21-21-16,-1 22 15,1-22-15,0 0 0,0 21 0,0-21 16,0 21-16,-1-21 0,-20 0 15,21 0-15,0 0 0,0 0 0,-1 0 16,1 0-16,0 0 16,0 0-16,21 21 47,0 0-47,0 0 15,0 1 1,21-1-16,-21 0 0,0 0 0,21 0 15,0-21-15,-21 21 0,22 1 16,-1-1-16,0 0 0,-21 0 0,21 0 16,0 0-16,0-21 0,1 22 15,-1-22-15,-21 21 0,21 0 0,0-21 16,0 0-16,0 0 0,1 0 16,-1 0-16,0 0 15,0 0-15,0 0 0,0 0 16,-21-21-1,0 0-15,0-1 0,0 1 16,0 0-16,0 0 16,0-21-16,0 20 0</inkml:trace>
  <inkml:trace contextRef="#ctx0" brushRef="#br0" timeOffset="66243.14">13314 1143 0,'0'-21'16,"0"0"-1,-21 21 1,21 21 47,0 0-48,0 0 1</inkml:trace>
  <inkml:trace contextRef="#ctx0" brushRef="#br0" timeOffset="66839.28">11049 2540 0,'-42'0'31,"63"0"1,21 0-32,-21 0 15,22-21-15,-1 21 0,0 0 16,1 0-16,20 0 0,-21 0 0,22 0 15,-1-21-15,22 21 0,-21 0 16,20 0-16,22 0 0,-21 0 0,21 0 16,-1 0-16,1 0 0,0 0 15,21 0-15,-21 0 0,0 0 16,0 0-16,-1 0 0,1 0 0,0 21 16,-21-21-16,21 0 0,-43 0 15,22 0-15,-22 0 0,1 0 0,-1 0 16,-20 0-16,-1 0 0,0 0 15,1 0-15,-1 0 0,-21 0 0,0 0 16,22 0-16,-22 0 0,-42-21 31,-1 21-15,1-21-16,-21 21 16,0 0-16,-22-22 0</inkml:trace>
  <inkml:trace contextRef="#ctx0" brushRef="#br0" timeOffset="67375.31">11112 2731 0,'0'0'0,"0"21"32,22-21-17,-1 0 1,0 0-16,21 0 0,1 0 15,-1 0-15,0 0 0,22 0 0,-1 0 16,22 0-16,0 0 0,-1 0 16,43 0-16,-21 0 0,0 0 15,21 0-15,0 0 0,-21 0 0,21 0 16,-21-21-16,21 21 0,-22 0 16,1 0-16,-21 0 0,0 0 0,-1-22 15,1 22-15,-22 0 0,1 0 16,-1-21-16,1 21 0,-22 0 0,1 0 15,-1-21-15,-21 21 0,21 0 16,-20 0-16,-1 0 0,0 0 0,0 0 16,-21-21-16,-21 21 62,0 0-62,0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3:53:00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2858 0,'0'0'0,"0"-424"0,0 1 0,0 63 0,0 64 16,0 63-16,0 42 0,0 64 16,0 22-16,0 20 0,0 21 15,0 22-15,21 0 0,-21 21 0,21 21 32,0 0-17,1 0-15</inkml:trace>
  <inkml:trace contextRef="#ctx0" brushRef="#br0" timeOffset="702.18">3090 487 0,'0'0'0,"-21"-21"0,-21-22 16,21 43 0,21-21-16,0 0 15,0 0-15,0 0 0,0 0 0,0-1 16,21 1-16,0 0 0,0 0 16,21 0-16,1 0 0,-1-1 15,22 1-15,20 0 0,-20 0 0,-1 21 16,22 0-16,-22 0 15,22 0-15,-43 21 0,22 0 0,-22 22 16,1-1-16,-22 0 0,0 1 16,-21 20-16,0-21 0,-21 22 0,0-22 15,-22 22-15,-20-1 0,-1 1 16,1-1-16,-1-20 0,-20 20 16,20-21-16,1 1 0,-1-1 0,1-21 15,20 22-15,1-22 0,0-21 16,20 21-16,1-21 0,0 0 15,0 0-15,42-21 32,0 21-32,0-21 0,1-1 15,20 22-15,-21-21 0,21 0 16</inkml:trace>
  <inkml:trace contextRef="#ctx0" brushRef="#br0" timeOffset="2150.35">4318 1630 0,'42'-42'16,"-42"20"-16,0 1 15,21 0-15,-21 0 0,22-21 0,-22 20 16,0 1-16,0-21 0,0 21 16,0-22-16,0 1 0,0 21 0,-22-21 15,1 20-15,-21-20 0,21 21 16,0 21-16,-22 0 0,22 0 16,-21 0-16,21 0 0,-22 21 15,1 0-15,0 0 0,-1 1 0,22 20 16,-21-21-16,-1 21 0,22 1 0,-21-1 15,21 0-15,0 1 16,-1-1-16,1 22 0,21-22 0,0 0 16,0-21-16,0 22 0,0-22 15,0 0-15,21 0 0,1 0 0,-1-21 16,0 0-16,21 0 0,-21 0 16,22 0-16,-22-21 0,21 0 0,1 0 15,-1 0-15,0-22 0,-21 22 16,22-21-16,-1 21 0,0-22 15,1 1-15,-22 21 0,0-21 16,21 20-16,-42 1 0,22-21 0,-22 21 16,21 21-16,-21-21 0,0-1 0,0 44 31,-21-1-15,-1 0-16,1 0 0,21 21 15,-21-20-15,0-1 0,0 21 0,21 0 16,0 1-16,-21-22 0,21 21 15,0 1-15,0-22 0,0 0 16,0 21-16,21-21 0,0 1 16,0-22-16,0 0 0,0 0 15,22 0-15,-22 0 0,21-22 0,1 22 16,-1-21-16,0 0 0,1-21 16,-1 21-16,21-1 0,-20-20 0,-1 0 15,0 21-15,-20-22 16,20 22-16,-21-21 0,0 21 0,0-1 15,-21-20-15,0 21 16,0 0-16,-21 21 16,0 0-16,0 0 15,0 0-15,21 21 0,0 0 16,0 0-16,0 0 16,0 1-16,0-1 0,21 0 15,0 0-15,0 0 0,-21 0 16,21 1-16,1 20 0,-22-21 15,0 0-15,21 0 0,-21 1 0,21-1 16,-21 21-16,21-21 0,-21 0 16,21 1-16,0-1 15,1-21-15,-1 0 0,0 0 16,0 0-16,0 0 0,0 0 16,1-21-16,-1-1 0,21 1 0,-21 0 15,0 0-15,22 0 0,-22-22 16,0 1-16,21 0 0,-20-1 0,-1 1 15,0-21-15,0 20 0,0-20 16,0-1-16,1 1 0,-22 20 16,21-20-16,-21-1 0,21 1 15,-21 21-15,0-22 0,0 22 0,0-1 16,0 22-16,0 0 0,0 0 16,0 0-16,0 0 0,-21 21 15,0 0-15,-1 0 16,1 21-16,21 0 0,-21 21 0,0 1 15,21-1-15,-21 21 0,0 1 16,21-22-16,-22 22 0,22-1 0,0 1 16,0-1-16,0-20 0,0 20 15,0-21-15,0 1 0,0-1 16,0 0-16,22 1 0,-1-1 16,0-21-16,0 0 0,0 1 0,0-1 15,1 0-15,-1 0 0,0-21 16,0 0-16,0 0 0,0 0 0,1 0 15,-1 0-15,0-21 0,0 0 16,0 0-16,0-1 0,1 1 0,-1 0 16,0 0-16,0-21 0,0 20 15,0-20-15,-21 21 0,0 0 0,22 0 16,-22-1-16,21 1 0,-21 0 16,0 42 15,0 0-31,0 1 0,0-1 15,0 0-15,0 21 0,0-21 16,0 22-16,0-22 0,0 0 0,-21 21 16,21-20-16,0-1 0,0 0 15,0 0-15,0 0 0,21-42 47,-21 0-47,21 0 0,-21 0 16,0-1-16,0-20 0,21 21 15,-21-21-15,21-1 0</inkml:trace>
  <inkml:trace contextRef="#ctx0" brushRef="#br0" timeOffset="2341.23">6223 1143 0,'0'0'0,"-21"0"0,0 0 31,-1 0 16</inkml:trace>
  <inkml:trace contextRef="#ctx0" brushRef="#br0" timeOffset="2529.13">5355 1418 0,'0'0'15,"-21"0"-15,0 0 0,0 21 0,-1-21 16,44 0 0,-1 0-16,0 0 0,21 0 0,-21 0 15,22 0-15,20-21 0,-20 21 16,20-21-16,1 21 0,-22-21 0,21 0 15,-20 21-15,20-21 16</inkml:trace>
  <inkml:trace contextRef="#ctx0" brushRef="#br0" timeOffset="3405.77">6731 1355 0,'0'-21'16,"21"21"-1,-21-22-15,0 1 31,-21 21 48</inkml:trace>
  <inkml:trace contextRef="#ctx0" brushRef="#br0" timeOffset="4373.74">6773 1439 0,'21'0'0,"-21"-42"15,0 21 1,-21 0 0,0 21-16,0 0 15,0 0-15,-22 0 0,22 0 16,0 0-16,-21 0 0,21 21 16,-1 0-16,1-21 0,0 21 0,-21 0 15,21 1-15,21 20 0,-22-21 16,1 0-16,0 22 0,21-22 0,0 0 15,0 21-15,0-21 0,0 1 16,0-1-16,0 0 0,0 0 0,21-21 16,-21 21-16,21-21 0,1 0 15,-1 0-15,0 0 0,21 0 0,-21 0 16,1 0-16,-1 0 16,21-21-16,-21 0 0,0 21 0,22-21 15,-22 0-15,0-1 0,0-20 16,0 21-16,1 0 0,-1-22 0,0 22 15,-21-21-15,0 21 0,21 0 16,-21-22-16,0 22 0,0 0 0,0 0 16,0 0-16,0-1 15,0 44 1,0-1 0,0 0-16,0 0 0,0 0 15,0 22-15,0-22 0,0 21 16,0-21-16,0 22 0,0-22 15,0 21-15,0-21 0,0 0 0,0 1 16,21-1-16,0 0 0,1 0 16,-1-21-16,0 0 0,0 0 0,0 0 15,0 0-15,22 0 0,-22 0 16,21-21-16,-21 0 0,1 0 0,20-1 16,-21 1-16,0 0 0,22-21 15,-22-1-15,21 1 0,-21 0 0,22-1 16,-22-20-16,21 21 0,-21-22 15,0-21-15,22 22 0,-22-1 16,0-20-16,0 20 0,0-20 0,1 20 16,-1 1-16,-21 20 0,0 1 15,0 0-15,0-1 0,0 22 16,0 0-16,-21 0 0,-1 21 16,1 0-16,-21 21 0,21 0 0,0 21 15,-22 1-15,22 20 0,0 1 16,-21 20-16,20 1 0,1 0 0,-21-1 15,21 1-15,21 0 0,0-22 16,0 22-16,0-22 0,0 1 0,0-1 16,21-20-16,0-1 0,0 0 15,22 1-15,-1-22 0,0 0 0,1 0 16,-1-21-16,0 0 0,22 0 16,-22 0-16,22-21 0,-22 0 0,0-21 15,1 20-15,-1-20 0,0 0 16</inkml:trace>
  <inkml:trace contextRef="#ctx0" brushRef="#br0" timeOffset="6337.69">9483 550 0,'0'0'0,"0"-21"0,0-21 0,0 21 16,0-22-16,0 22 0,0 0 15,0 0-15,0 42 32,-22 21-32,22 1 0,-21-1 0,0 22 15,21-1-15,-21 22 0,0-1 16,0 22-16,-1-21 0,1 21 16,-21-22-16,21 1 0,-22-21 15,1 20-15,0-20 0,-1 20 0,1-41 16,0 20-16,21-20 0,-22-1 15,22-21-15,0 0 0,-21 0 0,20 1 16,1-22-16,0 0 16,0-22-16,21 1 0,0 0 0,-21-21 15,21 21-15,0-22 0,0 1 16,0-22-16,0 22 0,0-21 0,0 20 16,0-20-16,0 20 0,0-20 15,21 21-15,-21-1 0,0 22 0,0-21 16,0 21-16,21 21 15,-21 21-15,0 0 16,0 21-16,0-21 0,0 22 16,21-1-16,-21 0 0,21 1 0,-21-1 15,22 0-15,-1 1 0,0-1 16,-21-21-16,21 22 0,0-1 0,22-21 16,-22 0-16,0 0 0,21 1 15,-21-1-15,22-21 0,-1 0 0,0 0 16,-20 0-16,20 0 0,0-21 15,1-1-15,-1 22 0,0-42 0,1 21 16,-1 0-16,0-22 0,-21 22 16,22-21-16,-22 21 0,0-22 15,0 1-15,0 21 0,1-21 16,-22 20-16,0 1 0,0 0 0,0 42 31,-22 0-31,22 22 16,-21-22-16,0 21 0,21-21 15,0 22-15,-21-1 0,21 0 0,-21-20 16,21 20-16,0 0 0,0-21 16,0 1-16,0-1 0,21 0 0,0 0 15,0-21-15,22 0 0,-22 0 16,21 0-16,0 0 0,1-21 0,-1 21 16,0-21-16,-20-22 0,20 22 15,0 0-15,1-21 0,-1-1 16,-21 1-16,21 21 0,-20-21 0,-1-1 15,0 1-15,0 21 0,-21 0 16,0-1-16,0 1 0,21 0 0,-21 42 31,0 0-31,0 1 0,0-1 0,-21 21 16,0-21-16,21 22 0,0-22 16,-21 21-16,0-21 0,21 0 0,-22 22 15,22-22-15,0 0 0,0 0 16,-21 0-16,21-42 31,21 0-15,-21 0-16,22 0 0,-1 0 15,-21-1-15,21-20 0,0 0 0,0 21 16,0-22-16,-21 1 0,22 21 16,-1-22-16,-21 22 0,0 0 0,0 0 15,21 0-15,-21 42 16,0 0-16,0 0 0,0 0 15,0 1-15,0 20 0,0-21 0,0 21 16,0 1-16,0-22 0,0 21 16,0 1-16,0-22 0,0 0 0,0 21 15,21-21-15,-21 1 16,0-1-16,21-21 0,0 0 0,1 21 16,-1-21-16,0 0 0,0 0 15,0-21-15,22 0 0,-22-1 0,21-20 16,0 21-16,1-21 0,-1-1 15,-21 1-15,22 0 0,-1-22 0,-21 22 16,21-22-16,-20-20 0,20 20 16,-21-21-16,0 1 0,0 20 0,1-20 15,-1 41-15,-21-20 0,0 20 16,0 1-16,0 21 0,0 0 0,0 63 31,-21-21-31,-1 22 0,1-1 16,21 21-16,-21 1 0,21 21 15,-21-22-15,21 1 0,-21-1 0,21 1 16,0-1-16,0-21 0,-21 1 16,21-1-16,0 0 0,-22 1 0,22-22 15,0 21-15,0-21 0,0 1 16,0-1-16,0-42 31,0-1-31,0 1 16,22-21-16,-1 21 0,0 0 0,0-22 15,0 1-15,22 21 16,-22-22-16,0 22 0,21-21 0,-21 21 16,1 0-16,-1-1 0,0 22 15,0 0-15,0-21 0,0 21 0,1 0 16,-22 21 0,0 1-16,-43-1 15,22 0-15,0 0 0,-21 0 16,-1-21-16,1 21 0,0 1 0,-1-22 15,1 21-15,21-21 0,-22 0 16,22 21-16,21 0 16,0 0-16,0 0 15,0 1-15,43-1 16,-22 0-16,0 0 0,0 0 0,21 0 16,-20 1-16,20-1 0,-21 0 15,0 21-15,0-21 0,1 1 0,-1-1 16,0 0-16,0-21 0,0 21 15,-21 0-15,21 0 0,1-21 16,-22-21 15,0 0-31,0 0 16,-22-21-16,1 20 0</inkml:trace>
  <inkml:trace contextRef="#ctx0" brushRef="#br0" timeOffset="6517.59">10372 1101 0,'0'0'0,"-22"0"0,1 0 0,42 0 47,1 0-47,-1 0 16,21 0-16,-21 0 0,22 0 15</inkml:trace>
  <inkml:trace contextRef="#ctx0" brushRef="#br0" timeOffset="6918.5">12001 656 0,'-63'0'0,"126"0"0,-168-21 15,83 21-15,-20 0 0,21 0 16,21-21-16,21 21 15,21 0-15,1 0 0,-1 0 16,22 0-16,-1 0 0,1-21 0,-1 21 16,22 0-16,-1 0 0,-20 0 15,21 0-15,-1 0 0,1-21 0,0 21 16,-1 0-16,-20 0 16,20 0-16,-41 0 0,20 0 0,-20 0 15,-22 0-15,0 0 0,-42 0 16,0 0-16,-22 0 15,1 0-15,0 0 0,-1 0 16,-20 0-16,-1 0 0,1 21 0</inkml:trace>
  <inkml:trace contextRef="#ctx0" brushRef="#br0" timeOffset="7222.33">12361 614 0,'0'21'15,"0"0"1,0 22-16,0-22 0,0 21 16,0 0-16,0 22 0,0-22 0,0 22 15,0-1-15,0 1 0,0-22 16,0 22-16,0-1 0,0-21 0,0 22 16,-21-22-16,0 1 0,21-1 15,-21 0-15,0 1 0,21-22 0,0 21 16,0-21-16,-22 0 0,22 1 15,0-1-15,0-42 47,0-1-47,22 1 16,-22 0-16,0 0 0,21 0 16,0 0-16</inkml:trace>
  <inkml:trace contextRef="#ctx0" brushRef="#br0" timeOffset="7938.57">12679 1418 0,'0'21'0,"21"-21"16,0 0 0,0 0-16,0 0 0,1 0 15,-1-21-15,0 21 0,21-21 0,-21 21 16,1-21-16,20 21 16,-21-21-16,0 21 0,0 0 0,1-21 15,-1-1-15,-21 1 16,0 0-16,-21 21 15,-1 0-15,1 0 0,-21 0 16,21 0-16,-22 0 0,22 0 0,-21 0 16,21 21-16,-22 0 0,22 1 15,0-1-15,0 0 0,0 0 0,0 21 16,-1-20-16,22-1 0,0 21 0,0-21 16,0 0-16,0 1 0,0-1 15,0 0-15,0 0 0,22 0 0,-1 0 16,0-21-16,0 0 15,21 22-15,-20-22 0,20 0 0,0 0 16,1 0-16,-1 0 0,0-22 16,1 1-16,-1 21 0,-21-21 0,21 0 15</inkml:trace>
  <inkml:trace contextRef="#ctx0" brushRef="#br0" timeOffset="8198.42">13377 1270 0,'0'0'0,"0"-21"0,0 0 31,21 21-31,1 0 0,-1 21 16,0 0-16,0 0 0,0 0 15,0 1-15,1-1 0,-1 21 16,0-21-16,0 0 0,0 22 0,0-22 16,-21 21-16,22-21 0,-1 1 15,0-1-15,-21 21 0,21-21 16,0 0-16,-21 1 0,21-22 31,-21-22-15,22 1-1,-22 0-15,0 0 0,21 0 0</inkml:trace>
  <inkml:trace contextRef="#ctx0" brushRef="#br0" timeOffset="8426.29">13928 1164 0,'-43'21'32,"22"1"-32,0 20 0,0-21 0,0 21 15,-1-20-15,1 20 0,0 0 16,0-21-16,0 22 0,0-1 0,-1 0 16,1-20-16,0 20 15,0-21-15,0 0 0,21 0 0,0 1 16,0-1-16,0 0 0,21-21 15,0 0-15,0 0 16,0-21-16,1 0 0,-1-1 0,21 1 16</inkml:trace>
  <inkml:trace contextRef="#ctx0" brushRef="#br0" timeOffset="8754.1">14541 466 0,'0'0'0,"0"42"0,-21 0 16,0 22-16,21-22 0,0 43 0,-21-22 15,21 22-15,-21-21 0,21 20 16,-21-20-16,21-1 0,0 1 0,0-1 15,-22 1-15,22-1 0,-21-20 0,21-1 16,0 21-16,0-41 0,0 20 16,0 0-16,0-21 0,0 1 0,0-1 15,21 0-15,1-21 16,-1 0-16,0 0 16,0 0-16,0 0 0,0-21 0,1 0 15,-1-22-15,0 22 0,0 0 16,0-21-16</inkml:trace>
  <inkml:trace contextRef="#ctx0" brushRef="#br0" timeOffset="8973.98">14287 1143 0,'0'0'0,"-42"0"0,21 0 0,0 0 16,42 0-1,21 0 1,-21 0-16,22 0 0,-1 0 0,0 0 15,1 0-15,-1 0 0,22 0 16,-22 0-16,0 0 0,1 0 0,-1 0 16,0 0-16,1 0 0,-1 0 15,0 0-15,-21 0 0,1 0 0,-1 0 16</inkml:trace>
  <inkml:trace contextRef="#ctx0" brushRef="#br0" timeOffset="9889.7">3196 2011 0,'0'0'0,"-21"0"0,-106 0 31,106 0-31,42 0 31,0 0-15,21 0-16,1 0 0,-1 0 16,22 21-16,20-21 0,1 0 15,0 0-15,20 0 0,1 21 0,21-21 16,0 0-16,21 0 0,1 0 16,20 21-16,-21-21 0,21 0 0,22 0 15,-22 22-15,22-22 0,-22 0 16,22 0-16,-1 0 0,1 21 0,-1-21 15,1 0-15,20 0 0,1 0 16,0 0-16,-1 0 0,22 0 0,0 0 16,-21 0-16,42 0 0,-22 0 15,1 0-15,21 0 0,-21 0 16,21 0-16,0-21 0,0 21 0,-21 0 16,21 0-16,0-22 0,-21 22 15,0 0-15,-1 0 0,1-21 0,0 21 16,-21 0-16,-1 0 0,-20-21 15,21 21-15,-43 0 0,0 0 0,1 0 16,-22 0-16,-21 0 0,0 0 0,-43 0 16,22 0-16,-42 0 0,-1 0 15,1 0-15,-22 0 0,-21 0 0,0 0 16,1 0-16,-22-21 47</inkml:trace>
  <inkml:trace contextRef="#ctx0" brushRef="#br0" timeOffset="35178.71">6032 4572 0,'0'0'0,"-21"0"0,0 0 31,42 0-15,0-21-16,22 21 15,-22-21-15,21 0 0,22-1 16,-22 1-16,22 0 0,20-21 0,-20-1 16,20 1-16,1 0 0,0-1 15,-1-20-15,1-1 0,0 22 0,-22-21 16,1 20-16,-1-20 0,-20 20 15,-1-20-15,-21 21 0,0-1 0,0 1 16,-21-22-16,0 22 0,0 0 0,0-1 16,-21 1-16,0 21 0,21-21 15,-21 20-15,0 1 0,-22 0 0,22 21 16,0 0-16,0 0 0,0 0 16,-22 21-16,22 0 0,-21 22 15,21-1-15,-22 22 0,1-1 16,0 22-16,21-1 0,-22 22 0,1 0 15,0 21-15,-1 0 0,22 21 0,-21 0 16,21 1-16,-1-1 0,1 0 16,21 0-16,0 0 0,-21-21 0,21 21 15,-21-21-15,21 22 0,0-22 16,-21 0-16,21 0 0,0 0 0,0 0 16,0 0-16,0-22 0,0 22 0,0-21 15,0 0-15,0-21 0,0 21 0,0-22 16,21-20-16,0-1 0,-21 1 15,21-22-15,0 0 0,1 1 16,-22-22-16,21-21 0,0 0 0,0 0 16,21-21-16,-20 0 0,-1-22 0,0 1 15,21-22-15,-21 1 0,22-22 16,-22 1-16,21-1 0,1-21 0,-1-21 16,0 21-16,-21-21 0,22 0 0,-22 21 15,0-21-15,-21 22 0,0-1 0,0 0 16,-42 21-16,21 1 0,-22-1 15,-20 21-15,20 1 0,-20-1 16,-1 1-16,1 21 0,-1-1 0,1 1 16,21 21-16,-22 0 0,22-1 0,-1 1 15,1 0-15,21 21 0,0 0 16,0-21-16,21 0 16,0 0-16,21-1 15,0 1-15,0 0 0,21 0 16,1 0-16,-1-22 0,22 22 0,-1-21 15,1 0-15,-1-1 0,22 1 0,-1 0 16,-20-1-16,-1 1 0,1 0 16,-1 20-16,1-20 0,-22 21 0,-21 0 15,22 0-15,-22 21 0,0 0 16,-21 21 0,-21 0-16,0 0 15,0 0-15,21 0 16,-22 22-16,22-1 0,-21 0 0,21 1 15,0-1-15,0 0 0,0 1 16,0-22-16,0 21 0,0 1 0,0-22 16,21 0-16,1 0 0,-1 0 0,0 0 15,0-21-15,0 0 0,0 0 16,1 0-16,20 0 0,-21 0 0,21 0 16,-20-21-16,20 0 0,-21 0 0,0-21 15,22-1-15,-22 22 0,0-21 16,-21-22-16,0 22 0,0 0 15,0-1-15,0 1 0,-21 0 0,0 20 16,-1-20-16,1 21 0,-21 0 16,21 21-16,-22 0 0,1 0 0,0 0 15,21 0-15,-22 0 0,1 21 16,21 0-16,0 0 0,-1 0 0,1 1 16,21-1-16,0 0 0,0 21 15,0-21-15,0 1 0,0-1 0,0 0 16,0 0-16,21 0 0,1 0 0,-1-21 15,0 0-15,0 22 0,21-22 16,-20 0-16,20 0 0,-21 0 0,21 0 16,1-22-16</inkml:trace>
  <inkml:trace contextRef="#ctx0" brushRef="#br0" timeOffset="35525.51">7895 4720 0,'0'-21'0,"0"42"0,21-42 15,-21 0-15,0 0 0,0 0 16,21 21-16,1-22 0,-1 22 15,0 0-15,0 0 16,0 0-16,0 0 0,1 0 0,-1 22 16,0-1-16,0 0 0,0 0 0,0 21 15,1-20-15,-22 20 0,0 0 16,0 1-16,0-22 0,0 21 0,0 0 16,0-20-16,0-1 0,-22 0 15,1 0-15,0 0 0,21 0 16,-21-21-16,21-21 15,0 0 1,0 0-16,0-21 0,0 20 0,0 1 16,21-21-16,-21 0 0,21-1 0,0 1 15,-21 21-15,22-22 0,-1 22 16,0 0-16,0-21 0,-21 21 0,21 21 16,0-22-16,1 1 0,-1 21 0,0 0 15,0 0-15,0 0 0,0 0 16,1 0-16,-1 21 0,0 1 15,-21-1-15,21 0 0</inkml:trace>
  <inkml:trace contextRef="#ctx0" brushRef="#br0" timeOffset="36226.12">8826 4995 0,'0'0'15,"22"0"-15,-1 0 0,0 0 0,0-21 0,21 21 16,-20-21-16,-1 0 0,21 0 15,-21-22-15,0 22 0,1 0 0,-1-21 16,-21 21-16,0-1 0,0-20 16,0 21-16,0 0 0,-21 21 0,-1-21 15,-20 21-15,0 0 0,21 0 16,-22 0-16,1 0 0,0 21 16,-1 0-16,1 0 0,21 0 0,-22 0 15,22 22-15,0-1 0,0 0 0,0 1 16,0-22-16,21 21 0,0 1 15,0-22-15,0 0 0,0 0 0,21 0 16,-21 0-16,42 1 0,-21-22 0,0 0 16,22 0-16,-22 0 0,21 0 15,1-22-15,-22 1 0,21 0 0,0 0 16,-20 0-16,20 0 0,-21-22 0,21 22 16,-20-21-16,-22 21 15,21-22-15,-21 22 0,0 0 0,0 0 16,0 0-16,0-1 0,-21 22 31,-1 0-31,22 22 0,-21-1 16,0 21-16,21 0 0,-21 1 15,21-1-15,0 22 0,0-22 0,0 21 16,0 1-16,0-1 0,0 22 0,0-21 16,21 20-16,-21-20 0,21 20 0,22 1 15,-22-21-15,0 20 0,0 1 16,0 0-16,0-22 0,1 22 0,-1-1 15,-21 1-15,0 0 0,21-22 16,-21 22-16,0-22 0,0 22 0,0-21 16,0-22-16,-21 21 0,0-20 15,-1-1-15,-20 0 0,21-20 0,-21-1 16,-1 0-16,-20-21 0,20 0 0,-20 0 16,-1-21-16,22 0 0,-21-1 0,20-20 15,1 0-15,0-22 0,-1 1 16,22-1-16,-21-20 0,21-1 0,-1 0 15,22 1-15,0-22 0,0 21 0,0 0 16,0-20-16,0 20 0,22 0 0,-1 1 16,21-1-16,0 0 0,1 1 15,-1 20-15,22 1 0,-1-22 16,1 21-16,20 1 0,-20-1 0,-1 1 16,22 21-16</inkml:trace>
  <inkml:trace contextRef="#ctx0" brushRef="#br0" timeOffset="36853.76">9694 4551 0,'0'0'16,"0"21"0,-21-21-1,0 21-15,21 0 0,0 22 0,-21-22 16,0 21-16,21 1 0,-22-22 0,1 21 16,21 0-16,0-20 15,-21 20-15,21-21 0,-21 0 0,21 0 16,0 1-16,0-1 0,21-21 15,0 0 1,22 0-16,-22 0 0,0-21 16,0-1-16,21 1 0,-20 0 0,20-21 15,-21 21-15,0-22 0,0 22 16,1-21-16,-22 21 0,0-22 0,0 22 16,0-21-16,-22 21 0,1-1 15,-21 1-15,21 0 0,-22 21 16,1 0-16,0 0 0,21 0 0,-22 0 0,22 21 15,0-21-15,0 21 16,0 1-16,21-1 0,0 0 0,0 0 16,0 0-16,21 0 0,0-21 15,0 0-15,21 0 0,1 0 16,-1 0-16,0 0 0,22-21 0,-22 0 16,22 21-16,-1-21 0,-20-21 0,20 20 15,-21-20-15,22 21 0,-22-21 16,1-1-16,-1-20 0,0 20 0,-21-20 15,1 21-15,-1-22 0,-21 1 16,21 20-16,-21-20 0,0 20 0,0 1 16,0 21-16,0-21 0,0 20 0,-21 22 15,0 0 1,-1 0-16,1 0 0,0 43 0,0-22 16,0 21-16,0 22 0,-1-1 0,1 1 15,21-1-15,-21 22 0,0-22 16,0 1-16,21-1 0,0 1 0,0-1 15,0-20-15,0 20 0,0-20 16,0-1-16,0 0 0,21-21 0,0 22 16,0-22-16,0 0 0,1-21 15,-1 0-15,0 0 0,0 0 16,0-21-16,-21 0 0,0 0 0,21-1 16,-21-20-16,0 21 0</inkml:trace>
  <inkml:trace contextRef="#ctx0" brushRef="#br0" timeOffset="37009.67">10033 4466 0,'0'0'16,"-21"0"-16,0 0 0,42 0 31,21-21-31,0 21 0,1 0 0,-1-21 16,0 21-16,22 0 0,-22-21 15,22 0-15,-22 21 0,22-22 16,-1 1-16,-21 21 0,22-21 0</inkml:trace>
  <inkml:trace contextRef="#ctx0" brushRef="#br0" timeOffset="37859.18">12636 4699 0,'0'0'0,"-42"0"0,0-21 0,21 21 16,-1-21-16,-20 0 0,21 21 0,0-22 15,21 1-15,0-21 0,0 21 16,0 0-16,0-1 0,0-20 0,0 21 16,21-21-16,0 20 0,0 1 0,0 0 15,22 0-15,-22 0 0,0 21 16,21 0-16,-20 0 0,-1 0 16,0 0-16,0 21 0,0 21 15,-21-21-15,0 22 0,0-22 0,0 21 16,0 1-16,0-1 0,0 0 0,0 1 15,0-1-15,0 0 0,0 1 16,0-22-16,0 21 0,0-21 0,0 0 16,21 1-16,1-22 15,-1 0-15,0 0 0,21-22 0,-21 1 16,22 0-16,-1 0 0,0 0 0,1-22 16,-1 22-16,0-21 0,1 0 15,-1-1-15,0 1 0,-20 0 0,20-1 16,-21 1-16,0 0 0,0-1 15,1 22-15,-22-21 0,0 21 16,0-1-16,0 1 0,0 42 31,0 22-31,-22-22 0,1 21 0,0 22 16,21-22-16,-21 22 0,0 20 0,21-20 16,0 20-16,-21 1 0,21 0 15,-22 21-15,22-22 0,0 22 0,0-21 16,0-1-16,0 22 0,0-21 0,0 21 15,0-22-15,0 1 0,0 0 16,0-1-16,0-20 0,0 21 0,0-1 16,0 1-16,-21-22 0,21 22 15,-21-21-15,-21 20 0,21-20 0,-1-1 16,-20-20-16,21 20 0,0-21 16,-22-20-16,22 20 0,0-21 0,-21-21 15,21 0-15,-1 0 0,1 0 0,-21 0 16,21 0-16,-22-42 0,1 21 0,0-22 15,21 1-15,-22-22 0,1 1 16,0-1-16,-1 1 0,1-1 0,0-20 16,20-1-16,1 22 0,0-22 0,21 0 15,0 1-15,0-1 0,0 0 0,21 1 16,0-1-16,1 0 0,20 22 16,0-22-16,1 22 0,20-22 15</inkml:trace>
  <inkml:trace contextRef="#ctx0" brushRef="#br0" timeOffset="38925.26">13822 4382 0,'-64'42'16,"43"-42"-1,0 42-15,21-21 0,-21 1 0,0 20 0,-1-21 16,1 21-16,21 1 0,-21 20 15,0-20-15,0-1 0,21 0 16,0 1-16,0-1 0,0 0 0,0-21 16,0 1-16,0 20 0,21-21 15,0 0-15,0-21 0,0 0 16,22 0-16,-22 0 0,21-21 16,-21 0-16,22 0 0,-1 0 0,-21-1 15,22-20-15,-1 21 0,-21-21 0,0-1 16,0 1-16,1-22 0,-1 22 15,-21 0-15,0-1 0,0 1 0,0 0 16,-21-1-16,-1 22 0,1 0 0,0 0 16,-21 21-16,21 0 15,-22 0-15,1 0 0,0 21 0,-1 21 16,22-20-16,-21-1 0,21 21 16,-22 0-16,22 1 0,21-1 0,0 0 15,0 1-15,0-1 0,0 0 0,0 1 16,0-1-16,0 0 0,21-20 15,0-1-15,22 0 0,-22 0 0,21 0 16,-21-21-16,22 0 0,-1 0 0,0 0 16,22-21-16,-22 0 0,1 0 15,20 0-15,-21-1 0,1-20 0,-1 0 16,0-1-16,1 1 0,-1 0 16,-21-1-16,0 1 0,22 0 0,-43-1 15,21 22-15,0-21 0,-21 21 16,0 0-16,0-1 0,-21 22 31,0 22-31,21-1 0,0 21 0,-21-21 16,21 0-16,0 22 0,0-1 15,0 0-15,0-20 0,0 20 0,0 0 16,0-21-16,21 22 0,-21-22 0,21 0 16,0 0-16,0 0 0,0-21 15,1 0-15,-1 0 0,0 0 0,0 0 16,0 0-16,-21-21 0,21 0 15,1 0-15,-1 0 0,0-22 0,0 22 16,21-21-16,-20 0 0,-1-1 16,0 1-16,-21 21 0,21-22 0,0 1 15,-21 21-15,0 0 0,21 0 16,-21-1-16,0 44 31,0 20-31,-21-21 0,21 0 0,0 0 16,0 22-16,-21-22 0,21 21 0,0 1 15,0-22-15,0 21 0,0-21 16,0 0-16,0 22 0,0-22 0,0 0 16,21-21-16,0 21 0,1-21 15,20 0-15,-21 0 0,21 0 16,-20 0-16,20 0 0,0-21 0,1 0 16,-1 0-16,0 0 0,1-22 0,-1 22 15,0-21-15,-21-1 0,22 1 16,-22 21-16,0-21 0,0-1 0,-21 1 15,0 21-15,0 0 0,0-1 16,0 1-16,-21 21 0,0 0 0,-21 0 16,20 0-16,1 0 0,-21 0 0,21 21 15,0 1-15,-1-1 0,22 0 16,0 0-16,0 0 0,0 0 0,0 1 16,22-1-16,-1 0 0,0 0 15,0-21-15,0 21 0,0 0 16,1 1-16,-1-1 0,0-21 0,-21 21 15,21 0-15,0-21 0,-21 21 0,21-21 16</inkml:trace>
  <inkml:trace contextRef="#ctx0" brushRef="#br0" timeOffset="39401.93">18224 4106 0,'0'0'0,"-42"-21"16,-127-42-1,148 63-15,-1 0 0,1 0 16,0 21-16,0 21 0,21 1 16,-21-1-16,21 21 0,0 1 0,0 21 15,0-1-15,0 22 0,0 0 0,0 0 16,-21 0-16,21-1 0,-22 1 15,22 21-15,0-21 0,0 0 0,-21 0 16,21 0-16,-21-1 0,0 1 0,21-21 16,0 0-16,-21-1 0,21 1 15,-21-22-15,-1 22 0,22-21 0,0-1 16,-21-21-16,21 1 0,-21-1 0,21-21 16,0 0-16,0 1 0,0-44 15,0 1 1,0 0-16,0-21 0,0-22 0,0 22 15,0-43-15,0 22 0,0-22 0</inkml:trace>
  <inkml:trace contextRef="#ctx0" brushRef="#br0" timeOffset="39685.76">17801 4741 0,'0'0'0,"21"-63"0,-21-1 0,21 1 15,-21 21-15,22-22 0,-1 22 0,21-1 16,-21 1-16,22 0 0,20-1 15,-21 22-15,22 0 0,-1 0 0,1 21 16,-1 0-16,1 0 0,-1 0 16,-20 0-16,20 21 0,-20 0 15,-22 22-15,0-22 0,-21 21 0,0-21 16,0 22-16,-21-1 0,-22-21 16,1 21-16,-21 1 0,-1-22 0,1 21 15,20-21-15,-20 1 0,20-1 0,1 0 16,0 0-16,21-21 0,-1 0 15,44 0 1,-1 0-16,21 0 0,0-21 16,-20 21-16,41-21 15</inkml:trace>
  <inkml:trace contextRef="#ctx0" brushRef="#br0" timeOffset="40822.11">19367 4297 0,'0'0'0,"0"-21"0,-84-85 31,63 106-31,-22 0 0,22 0 0,0 0 0,-21 0 16,20 21-16,-20 0 16,21 22-16,-21-1 0,20 0 0,-20 1 0,21-1 15,0 0-15,0 22 0,-1-22 16,1 0-16,0 1 0,21-1 15,0-21-15,0 22 0,0-22 0,0 0 16,0 0-16,21-21 16,0 0-16,1 0 0,-1 0 0,21 0 15,-21-21-15,22 0 0,-22 0 0,21-1 16,0 1-16,-20-21 0,20 21 16,0-22-16,-21 1 0,1 21 15,20-21-15,-21-22 0,0 22 0,0-1 16,-21 1-16,0 0 0,0 21 15,0-1-15,0 1 0,0 42 16,0 22 0,0-22-16,-21 21 0,21 1 0,-21-1 15,0 0-15,21 1 0,0-1 0,0-21 16,-21 21-16,21 1 0,0-1 16,0-21-16,0 22 0,21-22 0,-21 0 15,21-21-15,21 21 0,-20-21 16,-1 0-16,21 0 0,0 0 0,1 0 15,-22-21-15,21 0 0,22 0 0,-22-1 16,0 1-16,1 0 0,-1 0 16,0-21-16,1 20 0,-1-20 15,0 0-15,-20-1 0,20 1 0,-21 0 16,0 21-16,-21-22 0,0 22 16,0 0-16,0 0 0,0 0 0,-21 21 15,0 21 1,0 0-16,0 0 0,21 0 0,0 0 15,-22 22-15,22-22 0,0 0 0,0 0 16,0 0-16,22 22 0,-22-22 16,21 0-16,0 0 0,0-21 0,0 21 15,0 1-15,-21-1 0,22-21 16,-1 21-16,0-21 0,-21 21 16,-21-21-1,0 0 1,-1 0-16,1-21 0,0 21 15,0 0-15,0-21 0,0 21 16,-1 0-16,1 0 0,0 0 16,0 0-16,0 21 15,21 0-15,0 0 16,0 0-16,21 1 16,0-22-16,0 21 0,0-21 0,1 0 15,20 21-15,-21-21 0,21 0 0,1 0 16,-1 0-16,0 0 15,1 0-15,20-21 0,-20 21 0,20-21 16,1-1-16,-1 1 0,-21 0 0,22 0 16,-22 0-16,22 0 0,-22-1 15,0-20-15,1 21 0,-22-21 0,0-1 16,21 22-16,-42-21 0,0 21 16,0-22-16,0 22 0,0 0 15,-42 21-15,21 0 0,0 0 16,0 21-16,-1-21 0,-20 21 15,42 0-15,-21 1 0,21-1 0,0 21 16,0-21-16,0 0 0,0 1 0,0 20 16,21-21-16,-21 0 15,21 0-15,0 1 0,-21 20 0,0-21 16,22 0-16,-22 0 0,21 1 0,-21-1 16,0 0-16,0 0 0,0 0 15,-21 0-15,-1-21 0,-20 0 16,21 0-16,0 0 0,0 0 15,-1 0-15,1 0 0,0 0 0,0-21 16,21 0-16,0 0 16,0 0-16,21 0 0,21-1 15,-20 1-15,-1 0 0</inkml:trace>
  <inkml:trace contextRef="#ctx0" brushRef="#br0" timeOffset="42569.13">21442 4360 0,'0'0'0,"0"22"16,0-1-16,0 0 0,-21 0 16,-1 0-16,1 0 0,21 22 0,-21-22 15,0 0-15,0 0 0,0 22 0,21-22 16,0 0-16,-22 0 0,1 0 16,21 0-16,0 1 0,0-1 0,0 0 15,0 0 1,21-21-16,1 0 0,-1 0 15,0-21-15,0 0 0,0 21 16,22-21-16,-22-1 0,21 1 16,0 0-16,-20 0 0,20-21 0,-21 20 15,21 1-15,-20 0 0,-1 0 0,0 0 16,0 0-16,0 21 0,-42 21 31,0 0-31,0 0 0,21 0 16,-43 0-16,22 1 0,21-1 15,-21 0-15,21 0 0,-21 0 0,21 0 16,0 1-16,0-1 0,0 0 0,21 0 16,0-21-16,0 21 0,22-21 15,-22 0-15,21 0 0,-21 0 16,22 0-16,-22 0 0,0 0 0,21-21 16,-20 0-16,20 0 0,-21 0 15,0-1-15,0 1 0,1-21 0,-1 21 16,-21-22-16,0 1 0,21 0 15,-21-1-15,0 22 0,0-21 0,0 0 16,0 20-16,0 1 0,0 0 0,0 0 16,-21 21-16,21 21 31,0 0-31,21-21 16,0 21-16,0-21 0,0 0 0,1 0 15,-1 0-15,21 0 0,-21 0 16,22 0-16,-1 0 0,0 0 15,1 0-15,-1 0 0,-21 0 0,21 0 16,1 0-16,-22-21 0,21 21 16,-21 0-16,1-21 0,-22 42 31,0 0-31,-22 1 16,1-1-16,-21 0 0,21 21 0,0-21 15,-1 1-15,1 20 0,0-21 16,0 21-16,21-20 0,-21-1 15,21 0-15,0 21 0,0-21 0,0 1 16,0-1-16,0 0 0,21-21 16,0 21-16,0-21 0,0 0 0,1 0 15,20 0-15,-21 0 0,21 0 0,-20 0 16,20 0-16,-21-21 0,21 0 16,1 21-16,-22-43 0,21 22 0,-21 0 15,1 0-15,-1-21 0,-21-1 0,0 1 16,21 0-16,-21-1 0,0 1 15,0 0-15,0-1 0,-21 1 0,0 21 16,-1 0-16,1-1 0,0 22 16,-21 0-16,21 0 0,-22 0 0,1 22 15,21 20-15,-22-21 0,1 21 16,21-20-16,0 20 0,0-21 16,21 21-16,0-20 0,0 20 0,0-21 15,21 0-15,21 0 0,-21 1 16,0-1-16,22 0 0,-1-21 0,0 0 15,1 0-15,-1 0 0,0 0 0,1 0 16,-1 0-16,0 0 0,1-21 16,-1 0-16,0 21 0,1-22 0,-1 1 15,0 0-15,1 0 0,-1-21 0,0 20 16,-20 1-16,20 0 16,-21 0-16,0 0 0,0 0 0,1-1 15,-22 44 1,-22-1-1,1 0-15,21 0 0,0 0 0,-21 22 16,21-22-16,-21 0 0,21 0 16,0 21-16,0-20 0,0-1 0,0 0 15,0 0-15,21 0 0,0 0 0,0 1 16,22-1-16,-22 0 0,21-21 16,1 21-16,-1-21 0,0 0 0,1 0 15,20 0-15,-21 0 0,1 0 16,-1 0-16,22-21 0,-22 0 15,0 21-15,1-21 0,-1-1 0,0-20 16,1 21-16,-22-21 0,21 20 16,-21-20-16,22 0 0,-43-1 0,21 1 15,-21 0-15,0 21 0,0-22 0,0 22 16,0 0-16,-21 0 0,-1 0 16,1 21-16,-21 0 0,0 0 0,-22 0 15,22 21-15,-1 0 0,-20 0 16,21 0-16,-1 22 0,22-22 0,-21 21 15,21-21-15,21 22 0,0-1 0,0-21 16,0 0-16,0 22 0,0-22 16,21 0-16,0 0 0,0 0 15,0 0-15,22 1 0,-22-22 0,21 0 16,-21 0-16,0 0 0,22 0 16,-22 0-16,21-22 0,1 22 0,-22-21 15,21 0-15,0 0 0,1-21 16,-22 20-16,21-20 0,1-21 0,-1 20 15,0-20-15,1-1 0,-22 1 0,21-22 16,-21 22-16,0-22 0,22 21 16,-43-20-16,0 20 0,21 1 0,-21-22 15,0 43-15,0-22 0,0 22 16,0 0-16,0 20 0,0 1 0,0 0 16,0 42-1,0 0-15,0 22 16,-21-22-16,21 42 0,0-20 15,0 20-15,-21-20 0,-1 20 0,22 1 16,-21 20-16,21-20 0,0 20 0,-21-20 16,21 21-16,0-22 0,0 1 15,0-1-15,0 1 0,0-22 0,21 0 16,-21 22-16,21-22 0,-21-21 16,0 22-16,22-22 0,-1 21 0,0-21 15,-21 0-15,21 1 0,0-22 16,0 0-16,1 0 15,-1 0-15,0 0 0,0 0 16,-21-22-16,21 22 0,0-21 0,-21 0 16,0 0-16,0 0 15,0 0-15</inkml:trace>
  <inkml:trace contextRef="#ctx0" brushRef="#br0" timeOffset="42750.03">25146 4763 0,'-21'0'32,"21"-22"15,21 22-32,0-21-15,0 21 16</inkml:trace>
  <inkml:trace contextRef="#ctx0" brushRef="#br0" timeOffset="57621.72">6731 5948 0,'0'0'0,"-21"0"0,0-21 0,-22 21 16,22 0-16,-21 0 0,-1-21 0,1 21 16,0 0-16,-1 0 0,1 0 15,0 0-15,-1 0 0,1 0 0,0 0 16,-1 0-16,22 0 0,-21 0 15,0 0-15,20 0 0,1 0 16,0 0-16,0 0 0,21 21 31,0 0-31,0 0 16,21-21 0,0 0-16,22 21 0,-22-21 0,21 0 15,-21 0-15,22 0 0,-1 21 16,0-21-16,22 0 0,-1 0 0,1 0 15,-1 0-15,22 0 0,0 0 16,-1 0-16,22-21 0,0 21 16,0 0-16,-22-21 0,22 21 0,0-21 0,0 21 15,0 0-15,0 0 16,-1-21-16,1 21 0,0 0 0,0 0 16,0 0-16,-22 0 0,22 0 15,-21 0-15,21 0 0,-22 0 0,22 0 16,-21 0-16,0 0 0,-22 0 0,22 0 15,-22 0-15,1 0 0,-22 0 16,0 0-16,1 0 0,-1 0 0,-21 0 16,0 0-16,22 0 0,-22 0 15,0 0-15,0 0 250,0-21-234,-21-1-16,0 1 16,0 0-16,0 0 15,0 0-15</inkml:trace>
  <inkml:trace contextRef="#ctx0" brushRef="#br0" timeOffset="58609.73">12128 5948 0,'0'0'0,"-21"0"0,-21-21 31,21 21-31,42 0 47,0 0-47,0 0 16,22 0-16,-1 21 16,0 0-16,22-21 0,-1 0 0,1 21 15,20-21-15,1 21 0,21-21 0,0 0 16,0 0-16,21 22 0,21-22 15,-21 21-15,0-21 0,0 0 0,0 0 16,0 0-16,0 0 0,0 0 16,-21 0-16,21 0 0,-43 0 0,1 0 15,0 0-15,-1 0 0,-20 0 16,-22 0-16,22 0 0,-22 0 0,-21 0 16,21 0-16,-20 0 0,20 0 0,-21 0 15,0 0-15,0 0 16,-21-21 78,22 21-94</inkml:trace>
  <inkml:trace contextRef="#ctx0" brushRef="#br0" timeOffset="59570.28">17992 5927 0,'0'0'0,"-43"0"0,22 0 0,-21 21 15,21-21-15,-1 0 0,1 0 16,0 0-16,42 0 63,0 0-63,1 0 0,20 0 0,21 0 15,-20 0-15,41 0 0,22 21 16,0-21-16,21 0 0,0 0 0,0 21 15,42-21-15,-20 0 0,20 21 16,21-21-16,-20 22 0,20-22 0,1 21 16,-1-21-16,22 21 0,-22-21 15,1 21-15,-1-21 0,1 0 0,-1 21 16,-20-21-16,-1 0 0,0 21 16,-20-21-16,-1 0 0,0 0 15,-21 0-15,0 0 0,0 0 0,-21 0 16,0 0-16,-1 0 0,1 22 15,-42-22-15,20 0 0,-20 0 0,-1 0 16,1 0-16,-22 0 0,1 0 0,-1 0 16,-21 0-16,0 0 0,0 0 15,1 0-15,-44 0 110,1 0-95,0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0T04:56:01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2667 0,'21'-21'32,"1"21"-17,-1-21 1,0 21-16,0 0 15,0 0-15</inkml:trace>
  <inkml:trace contextRef="#ctx0" brushRef="#br0" timeOffset="1051.97">3746 1545 0,'0'-21'16,"0"0"0,0 0-1,0 0-15,0-1 16,0 1-16,0 0 16,0 0-16,0 0 15,0 0-15,0 42 47,0 0-47,0 0 16,-21 0-16,21 22 0,0-22 15,-21 21-15,21 22 0,-21-22 0,0 21 16,0-20-16,21 20 0,0-20 16,-22 20-16,1-21 0,21 1 0,0 20 15,-21-42-15,21 22 0,0-1 16,0-21-16,0 0 0,0 1 15,0-1-15,0 0 0,0-42 32,0 0-17,21-1-15,-21-20 0</inkml:trace>
  <inkml:trace contextRef="#ctx0" brushRef="#br0" timeOffset="1883.52">3768 931 0,'0'0'0,"0"-21"15,0 42 32,-22-21-47,22 22 16,0-1-16,0 0 0,-21-21 0,21 21 15,0 0-15,0 0 0,-21-21 16,21 22-16,0-1 0,0 0 16,21-21-1,0 0-15,1 0 0,-1 0 16,0 0-16,0 0 0,0 0 16,0 0-16,1 0 0,-1-21 15,0 0-15,-21-1 16,0 1-16,0 0 0,0 0 0,0 0 15,0 0-15,0-1 0,0 1 16,0 0-16,0 0 0,-21 21 16,21-21-16,-21 21 0,-1-21 15,1 21-15,0 0 16,0 21 0,21 0-1,-21 0-15,0 0 0,21 0 0,-22 1 16,22-1-16,0 0 15,0 0-15,0 0 0,0 0 0</inkml:trace>
  <inkml:trace contextRef="#ctx0" brushRef="#br0" timeOffset="2859.61">4657 1820 0,'0'-127'31,"0"106"-31,0 0 16,0 0-16,0 0 0,0 0 0,-22-1 15,1 22-15,21-21 0,-21 21 16,0-21-16,0 21 0,-22 0 15,22 0-15,0 0 0,-21 0 0,-1 0 16,22 0-16,-21 21 0,21-21 16,-22 21-16,1 1 0,21-1 15,0 0-15,-22 0 0,22 21 0,0-20 16,0 20-16,0-21 0,0 21 16,-1 1-16,22-22 0,0 21 15,-21 1-15,21-22 0,0 21 0,0-21 16,0 22-16,0-22 0,0 0 15,0 0-15,21 0 0,-21 0 0,22 1 16,-1-1-16,0-21 0,0 21 16,0-21-16,0 0 0,22 0 0,-22 0 15,0 0-15,21 0 0,1 0 16,-22-21-16,21 21 0,1-21 0,-22-1 16,21 1-16,0 0 0,1 0 0,-1-21 15,0 20-15,1-20 16,-1 0-16,0-22 0,-20 1 0,20-1 15,0 1-15,1-1 0,-1 1 16,-21-1-16,21-20 0,-20 20 0,20-21 16,-21 1-16,0-1 0,0 0 15,1 22-15,-1-22 0,0 22 0,-21-1 16,0 1-16,21 20 0,-21-20 16,0 42-16,0-22 0,0 1 0,0 21 15,0 0-15,0 0 0,0-1 16,-21 22-16,0 0 15,0 0 1,-1 22-16,22-1 0,-21 0 0,0 0 16,0 21-16,21 1 15,-21-1-15,0 22 0,-1-22 0,1 21 16,0 22-16,0-21 0,0-1 16,-22 22-16,22-22 0,0 22 0,0-22 15,0 22-15,0-21 0,-1 20 16,22-20-16,0-1 0,0 1 0,0-1 15,0-20-15,22 20 0,-1-21 16,0-20-16,0 20 0,21-21 0,-20 0 16,20 0-16,-21 1 0,21-1 15,-20-21-15,20 0 0,0 0 0,-21 0 16,22 0-16,-1 0 0,-21 0 0,22-21 16,-22 21-16,0-22 15,0 1-15,0 0 0,0 0 0,-21 0 16,0-22-16</inkml:trace>
  <inkml:trace contextRef="#ctx0" brushRef="#br0" timeOffset="3396.7">6202 2074 0,'0'-21'0,"0"42"0,0-63 15,21 42-15,0-21 16,-21 0 0,21 21-1,-21 21-15,0 0 16,0 0-16,0 22 16,0-22-16,0 0 0,0 0 15,-21 21-15,0-20 0,0 20 0,0-21 16,-1 21-16,-20-20 0,21-1 15,0 0-15,0 0 0,-1-21 0,1 0 16</inkml:trace>
  <inkml:trace contextRef="#ctx0" brushRef="#br0" timeOffset="5289.22">7260 1376 0,'0'21'15,"0"0"1,0 0-16,0 1 0,0 20 0,0 0 15,0 1-15,0-1 0,-21 0 16,21 1-16,0-1 0,-21 0 0,21 1 16,0-1-16,0 0 15,-21-21-15,21 22 0,-22-22 0,22 0 16,-21 0-16,21 0 16,-21-42-1,21 0-15,0 0 16,0 0-16,0 0 0,0-22 15,0 1-15,0 0 0,0-1 0,0 1 16,0 0-16,0-1 0,21 22 16,-21-21-16,21 21 0,1-1 0,-1 1 15,0 21-15,0 0 16,0 0-16,0 0 0,1 21 0,-22 1 16,21-1-16,0 0 15,0 21-15,-21 1 0,21-1 0,0-21 16,-21 21-16,22 1 0,-22-1 15,21-21-15,0 22 0,-21-22 0,21 0 16,0 0-16,0 0 0,1 0 0,20 1 16,-21-22-16,21 0 0,1 0 15,-1 0-15,0 0 0,22 0 0,-22 0 16,1 0-16,20 0 0,-21-22 16,1 1-16,-1 0 0,0 0 0,1-21 15,-1 20-15,-21-20 0,0 21 16,1-21-16,-1-1 0,0 1 15,-21 0-15,0-22 0,0 22 0,0 21 16,0-22-16,0 1 0,-21 21 16,0 0-16,-1-1 0,1 1 0,0 0 15,0 21-15,0 0 0,0 0 16,-22 0-16,22 0 0,-21 0 0,21 21 16,-22 0-16,22 1 0,-21-1 15,21 21-15,-1 0 0,1 1 0,0-1 16,21 0-16,0 1 0,0 20 15,-21-20-15,21-1 0,0-21 16,0 21-16,0 1 0,21-22 0,0 0 16,-21 0-16,21 0 0,1-21 15,20 0-15,-21 22 0,0-22 0,0 0 16,1 0-16,-1 0 0,0-22 16,21 1-16,-21 21 0,1-21 0,-1-21 15,0 21-15,0-22 0,0 22 0,0-21 16,1-1-16,-22-20 0,0 21 15,21-1-15,-21 1 0,21 0 0,-21 20 16,0-20-16,0 21 0,0 0 16,0 42-1,0 0 1,0 0-16,0 22 0,-21-1 0,21 0 16,0 1-16,-21-1 0,21 0 0,0-21 15,0 22-15,0-1 0,0 0 16,0-20-16,21-1 0,0 0 0,0 0 15,0 0-15,0 0 0,1-21 16,-1 0-16,21 0 0,-21 0 0,22 0 16,-22 0-16,21 0 0,-21-21 15,22 0-15,-22 0 0,21 0 0,-21 0 16,0-22-16,22 1 0,-22 0 0,-21-1 16,21 1-16,0 0 0,-21-1 15,0 22-15,0-21 0,0 21 16,0-1-16,0 44 31,0-1-31,0 0 16,0 21-16,-21-21 0,21 22 0,-21-1 15,21 0-15,-21-20 0,21 20 0,0 0 16,0-21-16,0 22 0,0-22 16,-21 0-16,21 0 0,0 0 0,0 1 15,-22-1-15,22 0 16,0-42-1,0 0 1,22-1-16,-1-20 0,0 21 16,-21-21-16,21-1 0,0 1 15,22 0-15,-22-1 0,0 1 16,0 0-16,0 20 0,22-20 0,-22 21 16,0 0-16,0 0 0,0 21 0,0 0 15,1 0-15,-22 21 16,21 0-16,-21 0 0,0 0 0,21 22 15,-21-1-15,0-21 0,0 21 16,0 1-16,0-22 0,21 21 0,-21 1 16,0-22-16,21 21 0,-21-21 15,0 0-15,0 1 0,0-1 0,21 0 16,1-21 0,-1 0-16,0 0 15,0-21-15,-21 0 0,21-1 16,0 1-16,1-21 0,-1 0 0,0 20 15,0-20-15,0-21 0,0 20 16,22 1-16,-22 0 0,0-1 0,21 1 16,-20 0-16,-1 20 0,0 1 15,0 0-15,0 21 0,0 0 0,1 0 16,-22 21 0,0 0-16,0 22 0,0-22 15,0 21-15,0 1 0,0-1 0,0 0 16,0 1-16,0-1 0,21 0 15,-21-21-15,21 22 0,0-1 0,-21-21 16,21 22-16,0-22 0,1 0 0,20 0 16,-21 0-16,0 0 0,22-21 15,-22 0-15,21 0 0,0 0 0,-20 0 16,20 0-16,0 0 0,-21-21 16,22 0-16,-1 0 0,0 0 0,-20 0 15,20-22-15,0 1 0,-21 0 0,22-22 16,-22 22-16,21-22 0,-21 22 15,1 0-15,-22-1 0,21 1 16,-21 21-16,0 0 0,0-1 16,-21 22-1,-1 22-15,1-1 0,0 21 0,21-21 16,-21 22-16,0-1 0,0 0 16,21 1-16,-22-1 0,22 0 0,0 1 15,0-1-15,0-21 0,0 21 16,0-20-16,0-1 0,0 21 0,0-21 15,22 0-15,-1 1 0,0-22 16,0 0-16,0 0 0,0 21 16,1-21-16,20 0 0</inkml:trace>
  <inkml:trace contextRef="#ctx0" brushRef="#br0" timeOffset="5487.11">11536 2180 0,'0'64'32,"0"-43"-32,0 0 0,0 21 0,-21-20 15,-1-1-15,-20 42 16,21-20-16,0-1 0,0-21 0,-1 21 16,1-20-16,0-1 0,0 0 0,0 21 15,0-42-15,-1 21 0,22 1 16,-21-22-16</inkml:trace>
  <inkml:trace contextRef="#ctx0" brushRef="#br0" timeOffset="6244.03">13462 1503 0,'0'0'0,"21"-42"0,0 20 0,-21 1 0,21-21 16,1 21-16,-22 0 0,0-1 15,0 1-15,21 0 0,-21 63 31,0-20-31,0 20 16,0 0-16,-21 1 0,-1 20 16,1 1-16,0-1 0,-21 22 0,-1-22 15,1 1-15,0 20 0,-1-20 16,1-22-16,-21 22 0,20-22 16,1 0-16,-22 1 0,22-1 0,0-21 0,-1 0 15,1 1-15,21-1 0,-21-21 16,20 0-16,1 0 0,21-21 15,-21-1-15,21 1 0,0 0 16,0-21-16,0 21 0,0-22 16,0 1-16,0-22 0,21 22 0,-21-21 15,21-1-15,1 1 0,-1 20 16,0-20-16,0 20 0,21 1 0,-20 0 16,-1 21-16,0 21 15,0 0-15,0 21 0,0 0 0,1 0 16,-22 21-16,21 22 0,0-22 0,21 1 15,-21 20-15,1-21 0,-1 1 16,21-1-16,-21 0 0,0-20 0,1 20 16,-1-21-16,21 21 0,-21-20 15,0-1-15,1 0 0,-1-21 16,0 21-16,21-21 0,-21 0 0,1 0 16,20 0-16,-21 0 0,0 0 15,22-21-15,-1 21 0,-21-21 0,21-22 16,1 22-16,-22 0 0,21-21 0</inkml:trace>
  <inkml:trace contextRef="#ctx0" brushRef="#br0" timeOffset="6479.9">14224 1503 0,'0'0'0,"-21"0"15,42 0 1,0 0-1,0 0-15,0 0 0,22 0 16,-1 21-16,0-21 0,-20 0 0,20 0 16,0 0-16,1 0 0,-1 0 15,0 0-15,-21 0 0,1 0 0,20 0 16,-21 0-16,0 0 16,-42 0-1</inkml:trace>
  <inkml:trace contextRef="#ctx0" brushRef="#br0" timeOffset="6688.78">14584 1524 0,'0'0'0,"-21"0"0,21 21 15,-22 0-15,22 1 0,-21-1 16,21 0-16,0 0 0,-21 21 16,21-20-16,-21 20 0,0 0 0,21 22 15,0-22-15,0 0 0,-21 1 0,21-1 16,-22 0-16,22 1 0,0-1 15,-21 0-15,21-20 0,0 20 0,0-21 16,0 0-16,0 0 0,0 1 0,0-1 16,0 0-1,21-21-15,22 0 16</inkml:trace>
  <inkml:trace contextRef="#ctx0" brushRef="#br0" timeOffset="6907.65">15388 2201 0,'21'22'15,"-42"-44"-15,63 44 0,-42-1 0,0 0 0,0 0 16,0 0-16,0 0 0,0 1 16,0-1-16,0 21 0,-21-21 15,0 0-15,0 1 0,0 20 0,0-21 16,-1 0-16,1 0 0,-21 1 15,21-1-15,0 0 0,21 0 0,21-21 32</inkml:trace>
  <inkml:trace contextRef="#ctx0" brushRef="#br0" timeOffset="7183.49">16700 1503 0,'0'0'0,"0"-21"0,-21 42 31,0-21-31,0 42 0,0-21 0,0 22 16,-1-1-16,1 0 0,0 22 15,0-1-15,0 1 0,21-22 0,-21 22 16,-1-22-16,22 22 0,0-22 0,0-21 15,-21 21-15,21 1 0,0-22 16,0 0-16,0 0 0,0 0 0,0 1 16,21-22-1,1 0-15,-1 0 16</inkml:trace>
  <inkml:trace contextRef="#ctx0" brushRef="#br0" timeOffset="7479.81">16531 1757 0,'0'0'16,"-21"-42"-16,21-1 0,0 1 0,0 0 16,0-1-16,0 22 0,0 0 0,0-21 15,21 20-15,0 1 0,0 0 16,22 21-16,-22-21 0,21 0 16,1 21-16,-1 0 0,0 0 0,1 0 15,-1 21-15,-21 0 0,21 0 16,-20 0-16,-1 22 0,-21-1 0,0 0 15,0 1-15,0-1 0,0 0 0,-21 1 16,-22-1-16,22 0 0,-21 1 16,21-1-16,-22-21 0,1 0 0,0 1 15,-1-1-15,1 0 0,21 0 16,-22 0-16,22-21 0,0 0 0,0 0 16,42 0-1,0-21-15</inkml:trace>
  <inkml:trace contextRef="#ctx0" brushRef="#br0" timeOffset="7931.55">17653 1503 0,'0'0'0,"-106"63"31,85-41-31,-21 20 0,20 0 0,-20 22 15,0-1-15,-1-20 0,1 20 16,0 1-16,21-22 0,-22 0 0,22 22 16,-21-22-16,21-21 0,-1 22 15,1-22-15,21 0 0,0 0 16,-21 0-16,21 0 0,-21-21 16,21-21-1,0 0-15,0 0 16,0 0-16,21 0 0,0-22 0,-21 22 15,21-21-15,1 21 0,-1-1 0,0 1 16,0 0-16,0 0 0,0 0 16,1 21-16,-1 0 15,0 21-15,-21 0 16,21 0-16,0 0 0,0 1 0,-21-1 0,22 21 16,-1-21-16,0 0 0,0 1 15,21-22-15,-20 21 0,-1 0 16,0-21-16,21 0 0,-21 21 0,22-21 15,-22 0-15,21 0 0,-21 0 0,22 0 16,-22-21-16,0 21 0,21-21 16,-20 0-16,20-1 0,-21 1 0,0-21 15,22 21-15,-22-22 0</inkml:trace>
  <inkml:trace contextRef="#ctx0" brushRef="#br0" timeOffset="8139.43">18076 1630 0,'0'0'0,"-21"0"0,0 0 16,0 0-16,42 0 31,21 0-31,-21 0 0,22 0 16,-1 0-16,22 0 0,-1 0 0,1 0 16,-1 0-16,1 0 0,-1 0 15,1 0-15,-1 0 0,-21 0 0,22 0 16,-22 0-16,1 0 0,-22 0 0,0 0 15,0 0-15</inkml:trace>
  <inkml:trace contextRef="#ctx0" brushRef="#br0" timeOffset="8375.29">18457 1693 0,'0'0'0,"-21"0"15,21 22 1,0-1-1,-21 0-15,21 0 0,0 21 16,-21 1-16,21-1 0,0 0 0,0 1 16,-21-1-16,-1 0 0,1 22 0,21-22 15,0 1-15,-21-1 16,0-21-16,0 21 0,21 1 0,0-1 16,0-21-16,-21 0 0,21 1 15,-22-1-15,22 0 0,0 0 0,0 0 16,-21-21-1,0 0-15</inkml:trace>
  <inkml:trace contextRef="#ctx0" brushRef="#br0" timeOffset="9626.89">4720 2561 0,'0'0'0,"-21"0"0,-21 0 0,20 0 16,1 0-16,0 0 0,0 21 16,0-21-16,0 22 0,-1-1 0,1 0 15,0 0-15,21 21 0,-21-20 0,21 20 16,0 0-16,0 1 0,0-1 15,0 0-15,0 1 0,0-1 0,21 0 16,0 1-16,22-1 0,-22 0 0,21 1 16,-21-22-16,43 21 0,-22 0 15,22 1-15,-1-22 0,1 21 0,-1-21 16,22 1-16,-22 20 0,22-21 0,21 0 16,-22-21-16,22 21 0,0 1 15,21-22-15,-21 0 0,21 0 16,0 0-16,0 0 0,0 0 0,21-22 15,0 22-15,-21-21 0,21 0 16,1-21-16,-1 21 0,0-1 0,0-20 16,0 0-16,22-1 0,-22 22 0,0-21 15,21 0-15,1 20 0,-22-20 16,21 21-16,0-21 0,-20 20 0,20 1 16,-21-21-16,21 21 0,1 0 0,-1-1 15,0 1-15,-20 0 0,20 0 16,0 0-16,1 0 0,-22-1 0,21 22 15,-21-21-15,0 21 0,1 0 16,-1 0-16,0 0 0,-21 0 16,0 21-16,0 1 0,-21-1 0,0 0 15,-1 21-15,-20-21 0,0 22 0,-1-1 16,1-21-16,-21 22 0,-1-1 16,1 0-16,-1 1 0,43 41 15,-64-41-15,1-1 0,-1-21 0,0 0 16,-21 22-16,22-22 0,-22-21 15,0 21-15,-21 0 0,21-21 16,0 0-16,1 0 16,-22-21-16,21 0 0,-21 0 15,21-1-15,0 1 0,0-21 0,0 0 16,1-1-16,-1 1 0,21 0 16,0-1-16,1 1 0,20 0 15,-20 20-15,41-20 0,-20 0 0,20 21 16,1-22-16,0 22 0,-1 0 0,22 0 15,-21 0-15,21-1 0,0 1 16,21 21-16,0 0 0,-22 0 0,44 0 16,-22 0-16,0 0 0,0 21 15,0 1-15,0-22 0,0 21 0,21 0 16,-21 21-16,0-21 0,0 1 0,0-1 16,0 0-16,0 21 0,0-21 15,0 1-15,0-1 0,0 0 0,-21 0 16,-1 0-16,22 0 0,-42 1 15,21-1-15,-21-21 0,20 0 16,-20 21-16,0-21 0,-22 0 0,22 0 16,-22 0-16,1-21 0,-22 0 15,22-1-15,-22 1 0,0 21 0,-20-21 16,20 0-16,-21 0 0,0 0 0,0-1 16,1 1-16,-1 21 0,-21-21 15,21 0-15,-21 0 16,0 0-16</inkml:trace>
  <inkml:trace contextRef="#ctx0" brushRef="#br0" timeOffset="30599.26">5673 5186 0,'0'0'0,"21"-21"16,-21-22-16,0 22 15,0 0-15,0 0 16,-21 21-16,21 21 16,-22 0-16,1 0 0,0 22 0,0-1 15,21 0-15,-21 1 0,0 20 0,-1 1 16,1-1-16,0 1 0,-21-1 16,21 1-16,-22 20 0,22-20 15,-21-1-15,-1 1 0,1-22 16,21 22-16,-21-22 0,20 0 0,-20 1 15,21-1-15,0-21 0,0 22 0,-1-22 16,1 0-16,21 0 16,-21-21-16,0 0 0,0-21 15,21 0-15,0 0 0,-21-1 16,21 1-16,-22-21 0,22 0 16,0-1-16,0 1 0,0-22 0,0 22 15,-21-21-15,21-1 0,0 22 16,0-1-16,0 1 0,0 0 0,0 21 15,0-1-15,21 1 0,1 21 16,-1 0-16,0 21 16,0 22-16,0-22 0,0 21 15,1 1-15,-1-1 0,0 21 16,0-20-16,-21-1 0,21 0 0,0 1 16,-21-1-16,22 0 0,-22 1 0,21-22 15,0 21-15,0-21 0,0 22 16,0-22-16,1 0 0,-1 0 0,0 0 15,0-21-15,0 0 0,0 0 16,22 0-16,-22 0 0,21 0 0,-21-21 16,22 0-16,-1 0 0,0-21 15,1 20-15,-1-20 0,-21 21 16,22-21-16,-1-1 0,-21 1 0,0-22 16,0 22-16,1 0 0,-1-1 0,0 22 15,-21-21-15,21 21 0,-21 0 16,0-1-16,0 1 0,0 42 15,-21 1 1,21-1-16,-21 0 0,21 0 16,0 21-16,-21 1 0,21-1 0,-22-21 15,22 22-15,0-1 16,0 0-16,0-21 0,0 22 0,0-22 16,0 21-16,0-21 0,0 1 0,22-1 15,-1 0-15,0 0 0,-21 0 16,21-21-16,0 0 0,0 0 0,1 0 15,-1 0-15,0 0 0,21-21 0,-21 21 16,1-21-16,-1 0 0,0 0 16,21-43-16,-21 43 0,-21-21 15,22-1-15,-22 1 0,21 0 16,-21-1-16,0 1 0,0 0 0,0-1 16,0 1-16,0 0 0,-21 20 0,-1-20 15,1 21-15,0 21 16,0 0-16,0 0 0,-22 0 0,22 0 15,0 0-15,-21 21 0,21 0 0,-1 0 16,1 1-16,0 20 0,0-21 16,0 21-16,0-20 0,21 20 0,-22 0 15,22-21-15,0 22 0,0-22 0,0 21 16,0-21-16,0 1 0,22-1 16,-1 0-16,0 0 0,-21 0 0,21-21 15,21 0-15,-20 0 0</inkml:trace>
  <inkml:trace contextRef="#ctx0" brushRef="#br0" timeOffset="30910.09">6985 5779 0,'21'-22'0,"-42"44"0,42-65 0,-21 22 15,0 0-15,-21 0 16,0 21-16,0 0 0,-1 0 15,-20 21-15,21 0 0,-21 0 0,20 0 16,1 22-16,-21-22 0,21 21 16,-22 1-16,22-22 0,0 21 0,0 0 15,0 1-15,21-22 0,0 21 16,0 1-16,0-22 0,0 21 16,0-21-16,0 22 0,21-22 0,-21 0 15,42 0-15,-21 0 0,1 0 0,-1-21 16,21 0-16,0 0 0,1 0 15,-1 0-15,0 0 0,1-21 0,-1 21 16,0-21-16,1 0 0,-1 0 0,-21 0 16,22-22-16</inkml:trace>
  <inkml:trace contextRef="#ctx0" brushRef="#br0" timeOffset="32456.2">7408 5948 0,'0'0'0,"-21"-127"31,0 106-31,0 21 0,0 0 0,-1 0 15,1 0-15,0 0 0,0 21 16,0 0-16,0 0 0,-1 0 0,1 22 16,0-22-16,0 21 0,0-21 0,21 22 15,-21-22-15,21 21 0,-22-21 16,22 22-16,0-22 0,0 0 0,0 21 16,0-20-16,0-1 0,0 0 0,0 0 15,0 0-15,22-21 0,-1 0 16,-21 21-16,21-21 0,0 0 0,0 0 15,0-21-15,1 0 0,-1 21 16,0-21-16,0 0 16,0 0-16,0-22 0,1 22 0,-1 0 15,0-21-15,0-1 0,0 22 0,-21-21 16,0-1-16,21 22 0,-21-21 16,0 21-16,0-22 0,0 22 0,0 0 15,0 42 1,0 0-1,-21 1-15,21 20 0,0-21 0,0 21 16,0-20-16,0 20 0,-21-21 16,21 21-16,0-20 0,0 20 0,0-21 15,0 0-15,0 0 0,0 1 0,21-1 16,0 0-16,1 0 16,-1-21-16,0 0 0,0 0 15,0 0-15,22 0 0,-22 0 0,0-21 16,21 0-16,-21 0 0,22-1 15,-22 1-15,21 0 0,-21 0 0,1-21 16,-1-1-16,21 22 0,-21-21 0,0-22 16,1 22-16,-1 0 0,0-22 15,-21 22-15,21-22 0,0 1 0,-21-1 16,21 22-16,-21-22 0,22 22 0,-1 0 16,-21-22-16,21 22 0,0 21 15,0-22-15,-21 22 0,0 0 0,0 0 16,0 42-1,0 0-15,0 0 16,0 1-16,0 20 0,0 0 0,0 22 16,-21-22-16,21 22 0,-21-22 0,0 21 15,21 1-15,-21-1 0,-1 1 16,22-22-16,-21 22 0,21-22 0,-21 0 16,21 1-16,0-1 0,0 0 0,0 1 15,0-22-15,0 0 0,0 21 16,0-20-16,0-1 0,21 0 15,0-21-15,1 0 0,-1 0 16,0 0-16,0 0 0,0 0 16,22-21-16,-22 0 0,0-1 15,0 1-15,21 0 0,-20 0 0,-1 0 16,21-22-16,-21 22 0,0 0 16,1-21-16,-22 21 0,21-22 0,0 22 15,-21 0-15,21 0 0,-21 0 0,0-1 16,0 44-1,0-1 1,0 0-16,-21 0 0,21 0 16,-21 22-16,21-22 0,0 0 15,-21 0-15,21 0 0,0 0 0,0 22 16,0-22-16,0 0 0,0 0 16,0 0-16,21 1 0,0-22 15,-21 21-15,21-21 0,0 0 16,0 0-16,1 0 0,-1 0 15,0 0-15,0 0 0,0-21 0,22-1 16,-22 1-16,0 21 0,0-42 16,0 21-16,0 0 0,1-22 0,-1 22 15,-21-21-15,21 21 0,-21-22 0,0 1 16,0 0-16,0 20 0,0-20 0,-21 21 16,0 0-16,-1 0 15,1 21-15,0 0 0,0 0 0,0 0 16,0 0-16,-1 0 0,1 21 0,0-21 15,21 21-15,0 0 0,-21 21 16,0-20-16,21-1 0,-21 0 0,21 21 16,0-21-16,0 1 0,0-1 0,0 0 15,0 0-15,0 0 0,0 0 16,0 1-16,21-22 0,0 21 0,0-21 16,0 0-16,0 0 0,1 0 15,-1 0-15,0 0 0,21 0 16,-21 0-16,22-21 0,-22-1 0,0 1 15,21 21-15,-20-21 0,20-21 16,-21 21-16,21-1 0,-20-20 0,-1 21 16,21 0-16,-21-22 0,0 22 15,1 0-15,-1 0 0,0-21 0,-21 20 16,21 22-16,0-21 0,-21 0 0,21 21 16,1 0-16,-1 21 15,-21 0-15,0 1 0,21-1 16,-21 0-16,21 0 0,-21 21 0,0-20 15,0-1-15,0 21 0,0-21 16,0 0-16,0 22 0,0-22 0,0 0 16,0 0-16,0 0 0,0 1 0,0-1 15,-21 0-15,21 0 16,-21-21-16,21-21 47,0 0-47,0 0 0,0-1 15,0 1-15,21 0 0,0 0 0,-21-21 16,21 20-16,0-20 0,-21 21 0,22-21 16,-1 20-16,0-20 0,0 21 15,0 0-15,0 0 0,1-1 16,-1 1-16,0 21 0,0-21 0,0 21 16,0 0-16,1 0 0</inkml:trace>
  <inkml:trace contextRef="#ctx0" brushRef="#br0" timeOffset="32927.83">10350 5757 0,'0'0'0,"0"-21"0,0 0 16,0 0-1,-21 21-15,0 0 0,0 0 16,0 0-16,0 0 0,-1 0 16,1 0-16,-21 21 0,0 0 0,20 0 15,-20 1-15,21-1 0,0 0 16,0 21-16,21-21 0,0 1 0,0-1 16,0 0-16,0 0 0,0 0 0,0 0 15,21-21-15,0 22 0,0-1 0,21-21 16,-20 0-16,-1 0 0,21 0 15,-21 21-15,0-21 0,22 0 0,-22 0 16,0 0-16,0 21 0,0-21 16,-21 21-16,0 0 15,0 1 1,-21-22-16,0 0 0,0 21 16,0 0-16,0-21 0,-22 0 0,22 0 15,-21 21-15,21-21 0,-22 0 16,22 0-16,-21 0 0,21 21 0,-1-21 15,-20 0-15,21 0 0,0 0 0,0 0 16,-1 0-16,1 0 16,21-21-16,0 0 15,-21 0-15</inkml:trace>
  <inkml:trace contextRef="#ctx0" brushRef="#br0" timeOffset="33263.64">8445 5165 0,'0'0'0,"0"-21"0,22 21 15,-1 0-15,0-22 16,21 22-16,22 0 0,-22 0 16,22 0-16,20 0 0,-20 0 15,-1 0-15,22 0 0,-22 0 0,1 0 16,-1 0-16,1 0 0,-1 0 16,-20 0-16,-1 0 0,0 0 0,1 0 15,-22 0-15,21 0 0,-21 0 16,-21 22-16,0-1 15,-21-21-15,0 0 16</inkml:trace>
  <inkml:trace contextRef="#ctx0" brushRef="#br0" timeOffset="33959.25">4720 6837 0,'0'-21'0,"0"42"0,-21-42 15,21 0-15,0-1 16,-21 22-16,21-21 31,21 21-15,0 0-16,0 0 15,22 0-15,-22 0 0,21 0 0,0 0 16,22 0-16,-22 0 0,22 21 0,20-21 16,-20 0-16,21 0 0,-1 0 15,22 22-15,0-22 0,0 0 0,21 0 16,0 0-16,0 21 0,0-21 0,0 0 15,21 0-15,0 21 0,0-21 16,0 0-16,1 0 0,-1 21 0,0-21 16,21 0-16,1 0 0,-22 21 0,0-21 15,0 21-15,21-21 0,-20 0 16,-22 0-16,21 22 0,0-22 16,-21 0-16,0 0 0,0 0 0,0 0 15,0 0-15,-21 0 0,21 0 0,-21 0 16,-22 21-16,22-21 0,-21 0 15,-1 0-15,-20 0 0,-1 0 0,1 0 16,-1 0-16,-20 21 0,-1-21 0,0 0 16,-20 0-16,20 0 0,-21 0 0,0 21 15,0-21 1,-21 21-16</inkml:trace>
  <inkml:trace contextRef="#ctx0" brushRef="#br0" timeOffset="34120.37">10774 7091 0,'0'0'0,"21"0"16,0 0-16,0 0 16,-21-21-1,21 21-15,1 0 0,-1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AAE9-AE7D-4FD1-84E5-3C691B03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7AD77-A38A-4538-AF8A-B1ECC80F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6992-0FAB-4DC0-A3DD-E424B38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3F03-4B6F-4A96-BD73-C0C97EF1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BE1E-8575-478C-9A0A-EE4B7083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A233-53F8-42D3-B085-3DE4DA8F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6C8B-DA87-416F-8E8A-4FDFE94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E7C1-A34E-4294-B65F-BCE9CE9F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E91B-B3FE-44D9-83ED-7DBB815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F0F7-AF76-4D87-948F-31F8C6AB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0683C-57AE-4D6F-A4EA-719FB1F66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11018-0A54-47E0-BECF-B0BCFCB0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739E-5487-4C82-BAD5-CD80D00D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6BE0-A118-4718-8109-2901D896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751B-60F2-41E2-9FC9-8B0EAECB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22ED-41D6-4289-BB8A-63A7486B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9D40-B656-4301-8429-952D3647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5744-CF3B-44EE-AAC0-B681682C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C558-9077-48D0-ADB3-69F8698D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0286-21E6-45EC-B4D0-7B11AA3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0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5876-35F6-4E8A-8D6A-876602BC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7F3AF-4C23-43D0-BC82-FB7271AD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E754-FF9F-40B6-8738-78F19394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60D9-643A-48D7-AAB6-5F739289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9F7F-9E05-4595-872B-E844493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9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B98-9146-4C3A-BC91-C5A57C4D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55A3-4374-467C-BB91-8BF50E23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7538-6062-4AA7-9E5B-B32AC7CE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7E18-FAC7-4A45-AA55-405CA86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666C-6F3A-449F-AC43-301F6427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D6C3-E08D-4256-8DB6-7F42AF5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168C-89AB-487F-8D02-C2981743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1F94C-E2A8-4CFD-A4B2-9AC2F20B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342D0-0F91-46F6-BAC5-B6DA40C1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B1A7-E12F-4161-80C8-74F3D05D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5FBE3-AEA6-4050-9C35-C0045A8C4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7F065-2124-41C2-A379-36D7CB25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59BC2-D1AC-4507-9C08-2D4D067A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663BE-5E9C-4548-8585-734F7053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07B-E877-4D3E-B94B-A2E5AA2B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C6FB0-E5BC-474A-BFC5-085677F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AF0FD-9079-465F-BE90-47118831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4F000-4B2B-4B54-951E-AE019A76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8709E-2937-4080-A6A6-AA5C205F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5E8A3-8957-47FB-B37B-196BF92B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1DF8-258A-4D04-97DA-6EC5763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FDCB-905E-421D-ADD8-4E537C85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D176-E344-4964-B263-3E68A6D5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29D46-09B8-496E-A878-6B29F10B6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CC93-6D7D-4BF3-B06A-F77B6F50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E9D7-FBD0-49B6-918C-C4B91BD9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77D28-E44F-4C80-AA15-400CBDAD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9205-24B9-44FF-ADB0-C0FCC607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0AC4E-1893-49BD-A0C0-A97FC24A6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DCE3-4735-427F-BEF3-342E9BA99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07B02-EB4C-482A-9286-2C841CB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3B586-CEF8-4465-A34A-4BFBFBAA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EAFA-6E97-4C9B-B6A7-D1DC74A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2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88E3E-4975-44FA-AC3D-2154EC77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28FE-D050-445B-8860-AD8CCD58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7C37-400C-4B0B-915E-508C6A76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E136-F3C9-4FE5-B3AA-55BC2899581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F614-EF31-4A9D-B271-90BCA200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B519-D66D-4744-8136-607C2876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9111-B836-4604-85C4-EE21CB2F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7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299E0D-1DA7-43D4-967E-E8FA4EBBEA64}"/>
                  </a:ext>
                </a:extLst>
              </p14:cNvPr>
              <p14:cNvContentPartPr/>
              <p14:nvPr/>
            </p14:nvContentPartPr>
            <p14:xfrm>
              <a:off x="419040" y="53280"/>
              <a:ext cx="9144360" cy="416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299E0D-1DA7-43D4-967E-E8FA4EBBE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3920"/>
                <a:ext cx="916308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35A15B-036A-4DE3-9228-FAE2F23C672F}"/>
                  </a:ext>
                </a:extLst>
              </p14:cNvPr>
              <p14:cNvContentPartPr/>
              <p14:nvPr/>
            </p14:nvContentPartPr>
            <p14:xfrm>
              <a:off x="152280" y="259200"/>
              <a:ext cx="85575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35A15B-036A-4DE3-9228-FAE2F23C6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49840"/>
                <a:ext cx="85762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19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5C3F3A-9057-48F0-8877-99D984B43EF5}"/>
                  </a:ext>
                </a:extLst>
              </p14:cNvPr>
              <p14:cNvContentPartPr/>
              <p14:nvPr/>
            </p14:nvContentPartPr>
            <p14:xfrm>
              <a:off x="563760" y="60840"/>
              <a:ext cx="861876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5C3F3A-9057-48F0-8877-99D984B43E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51480"/>
                <a:ext cx="863748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8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697FB-C427-4743-A0FC-BB349B88B5B4}"/>
                  </a:ext>
                </a:extLst>
              </p14:cNvPr>
              <p14:cNvContentPartPr/>
              <p14:nvPr/>
            </p14:nvContentPartPr>
            <p14:xfrm>
              <a:off x="175320" y="144720"/>
              <a:ext cx="888516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697FB-C427-4743-A0FC-BB349B88B5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35360"/>
                <a:ext cx="890388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69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830F70-A78A-448C-BEFD-5164A2DCA11F}"/>
                  </a:ext>
                </a:extLst>
              </p14:cNvPr>
              <p14:cNvContentPartPr/>
              <p14:nvPr/>
            </p14:nvContentPartPr>
            <p14:xfrm>
              <a:off x="60840" y="594360"/>
              <a:ext cx="835956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830F70-A78A-448C-BEFD-5164A2DCA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585000"/>
                <a:ext cx="837828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67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B5ADB-A78B-4C4C-9A21-51E45B2D786A}"/>
                  </a:ext>
                </a:extLst>
              </p14:cNvPr>
              <p14:cNvContentPartPr/>
              <p14:nvPr/>
            </p14:nvContentPartPr>
            <p14:xfrm>
              <a:off x="906840" y="129600"/>
              <a:ext cx="2095920" cy="72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B5ADB-A78B-4C4C-9A21-51E45B2D7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120240"/>
                <a:ext cx="21146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D645F9-5D7A-44BC-9666-30E3E27E3BF6}"/>
                  </a:ext>
                </a:extLst>
              </p14:cNvPr>
              <p14:cNvContentPartPr/>
              <p14:nvPr/>
            </p14:nvContentPartPr>
            <p14:xfrm>
              <a:off x="1257120" y="380880"/>
              <a:ext cx="5189760" cy="542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D645F9-5D7A-44BC-9666-30E3E27E3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760" y="371520"/>
                <a:ext cx="520848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0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D364AF-BB67-44BB-ACF5-08EB0FF85FD1}"/>
                  </a:ext>
                </a:extLst>
              </p14:cNvPr>
              <p14:cNvContentPartPr/>
              <p14:nvPr/>
            </p14:nvContentPartPr>
            <p14:xfrm>
              <a:off x="1082160" y="38160"/>
              <a:ext cx="7985880" cy="26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D364AF-BB67-44BB-ACF5-08EB0FF85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28800"/>
                <a:ext cx="800460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06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BD0E6-240F-412B-B538-755EA2AD5D0A}"/>
                  </a:ext>
                </a:extLst>
              </p14:cNvPr>
              <p14:cNvContentPartPr/>
              <p14:nvPr/>
            </p14:nvContentPartPr>
            <p14:xfrm>
              <a:off x="1203840" y="152280"/>
              <a:ext cx="5654520" cy="240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BD0E6-240F-412B-B538-755EA2AD5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142920"/>
                <a:ext cx="567324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9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2A3-671C-4D80-9B1B-2EB121EA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2A2-69D6-4E41-A3F4-E65A5735C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D2A31F-76D3-4817-BE32-AEFB7CAFDBE1}"/>
                  </a:ext>
                </a:extLst>
              </p14:cNvPr>
              <p14:cNvContentPartPr/>
              <p14:nvPr/>
            </p14:nvContentPartPr>
            <p14:xfrm>
              <a:off x="518040" y="213480"/>
              <a:ext cx="800892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D2A31F-76D3-4817-BE32-AEFB7CAFDB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04120"/>
                <a:ext cx="802764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8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2021-06-10T03:13:49Z</dcterms:created>
  <dcterms:modified xsi:type="dcterms:W3CDTF">2021-06-10T04:58:31Z</dcterms:modified>
</cp:coreProperties>
</file>