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03:10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2371 0,'0'-21'0,"0"-1"63,0 1-1</inkml:trace>
  <inkml:trace contextRef="#ctx0" brushRef="#br0" timeOffset="5481.17">4784 974 0,'0'-21'16,"0"-1"-1,0 1 1,0 0-16,0 0 16,0 0-1,-22 21 1,1 21 0,21 0-1,0 0-15,0 22 0,-21 41 16,21-41-1,0-1-15,-21 0 0,21 1 0,0-1 16,0 0-16,0 1 0,-21 20 16,21-21-16,-21 1 0,-1 20 0,22 64 15,-21-42 1,21-64-16,0 21 0,0 1 16,0-22-16,21-21 31,-21-21-16,0 0-15,0-1 0,0 1 16,22 0-16,-22 0 0,0 0 0</inkml:trace>
  <inkml:trace contextRef="#ctx0" brushRef="#br0" timeOffset="5868.94">4657 953 0,'0'0'0,"0"-22"16,0 44 31,21-1-47,0 0 0,0 21 15,43 43-15,-43-43 16,42 43-16,-20-43 0,-22 1 16,0-1-16,0 0 0,0 22 15,0-22-15,1 0 0,20 43 16,-42 0-16,21-64 0,0 21 16,-21-21-16,21 1 0,-21-1 15,0 0-15,22-21 31,-22-21-31,0 0 16,0-1-16,0 1 0,0-21 16,0 0-16,0 20 0,0-20 0</inkml:trace>
  <inkml:trace contextRef="#ctx0" brushRef="#br0" timeOffset="6192.76">5228 847 0,'0'0'0,"0"-21"15,0-1 1,0 44 0,0-1-16,0 0 15,0 21-15,0-21 0,0 22 0,-21 20 16,21-20-16,0 20 0,-21-21 15,21 22-15,0-22 0,0 22 0,0-22 16,-21 0-16,21 22 0,0-22 16,-22 1-16,22-1 0,-21 64 15,21-43 1,0-42-16,0 1 0,0-1 16,21-42-1,1-1 1,-22 1-16,21 0 0</inkml:trace>
  <inkml:trace contextRef="#ctx0" brushRef="#br0" timeOffset="6672.72">5503 1355 0,'0'0'0,"0"21"0,0 0 16,-21 0-16,21 0 0,-21-21 0,21 22 15,-21 20-15,21-21 0,0 0 16,0 0-16,0 22 0,0-22 0,0 0 16,0 21-16,0-20 0,0-1 15,0 0-15,0 0 0,21 0 0,-21 0 16,21 1-16,0-22 0,0 21 15,1-21-15,-1 0 0,0 0 16,0 0-16,0 0 0,22 0 16,-22-21-16,21-1 15,22-62-15,-64 41 16,0 22-16,21-21 0,-21 0 16,0-1-16,0 1 0,0 0 0,0 20 15,0-20-15,-21 21 0,-1-21 16,1 20-16,21 1 0,-21 21 0,0-21 15,0 21-15,0 0 0,-22 0 16,1 0 0,21 0-16,0 0 0,-22 0 15,22 0-15,21 21 16</inkml:trace>
  <inkml:trace contextRef="#ctx0" brushRef="#br0" timeOffset="7945.23">6879 1101 0,'0'-21'31,"0"-1"-31,0 1 16,21 0-16,0 21 0,-21-21 16,22 0-16,-1 0 0,0-1 0,0 1 15,0 0-15,-21 0 0,0 0 16,0 0-16,0-22 0,0 22 15,-21 21-15,0-21 16,-21 21-16,-1 0 0,1 0 0,-22 0 16,1 21-16,21 0 0,-22 0 15,1 1-15,-107 62 16,128-63-16,0 1 16,20 20-16,-41 0 0,42 1 15,21-22-15,0 0 0,0 0 16,0 0-16,0 0 0,42 22 15,22-1 1,-22-21-16,0-21 0,1 21 16,20 1-16,-21-1 0,22-21 0,-1 21 15,-20 0-15,20 0 0,-20 0 0,84 22 16,-106-22 0,0 0-16,0 21 0,-21-20 15,0-1-15,0 21 0,-21-21 0,-21 0 16,20 22-16,-20-22 0,0 0 15,-1 21-15,-41-20 16,41-1-16,-41 0 0,41-21 16,1 0-16,21 0 0,-21 0 0,20-21 15,1 21-15,0-21 0,0-1 0,0 1 16,0-21-16,-1-22 16,1 1-16,0 42 0,21 0 15,0-1-15,0 1 16,0 0-16,0 0 0,21 21 15,0 0 1,1 21-16,-1-21 16,-21 21-16,21 0 0,0 1 15,0-1-15,-21 0 0,21 0 0,1 0 16,-1 22-16,-21-22 0,21 0 16,0 0-16,-21 0 0,21 0 0,22 22 15,-22-22-15,0-21 0,0 21 16,0-21-16,0 0 0,22 0 15,-22 0-15,21 0 0,-21 0 0,22 0 16,-1-21-16,-21 0 16,22 21-16,62-64 15,-62 1-15,-1 20 16,-21 22-16,0-21 0,-21 21 0,22-22 16,-1 22-16,-21-21 0,0 21 0,0 0 15,21-1-15,-21 1 0,0 0 16,0 0-16,0 42 31,0 0-31,0 0 16,0 1-16,-21 20 15,21 0-15,0-21 0,0 43 16,0-22-16,-21-21 16,21 22-16,0-22 0,0 0 0,0 0 0,0 0 15,0 1-15,21-1 16,0 0-16,0-21 15,0 0-15,0 0 0,1-21 16,-1 0-16,0-1 16,0 1-16,0 0 0,0-42 15,1 41-15,-22-20 0,21 21 16,0-21-16,-21 20 0,21 1 0,-21-21 16,21 21-16,-21 0 0,0-1 15,21 22-15,-21-42 16,0 63 15,-21 0-31,21 1 16,0-1-16,0 21 0,0-21 15,0 0-15,-21 22 0,21-22 0,0 0 16,0 21-16,0-20 0,0-1 16,0 0-16,0 0 0,0 0 0,0 0 15,21-21 1,0 0-16</inkml:trace>
  <inkml:trace contextRef="#ctx0" brushRef="#br0" timeOffset="8260.04">8128 1270 0,'0'0'0,"-21"0"0,0 0 0,-1 0 16,-62 0 0,63 0-16,-1 21 0,1 0 15,-21 1-15,21-1 0,0 21 0,-1-21 16,1 22-16,0-22 0,0 21 16,-21 22-16,42 41 15,0-83-15,0 20 16,0-21-16,0 0 0,21 0 15,0 1-15,0-1 0,0-21 0,0 21 16,64-21 0,-21 0-16,-22 0 0,0-21 15,1 0-15,-22-1 0</inkml:trace>
  <inkml:trace contextRef="#ctx0" brushRef="#br0" timeOffset="8824.71">8572 1058 0,'0'-42'16,"0"84"-16,0-147 0,-21 62 0,21 1 16,-21 0-16,21 20 0,0-20 0,0 21 15,-21 21-15,21-21 0,-21 21 16,21 21 0,0 0-16,-21 21 0,21 1 15,-22 20-15,22-20 0,0 20 0,0 43 16,0-43-16,-21-20 15,21 20-15,-21-20 0,21 20 0,-21-21 16,21 107 0,-21-107-16,21-21 0,0 21 15,-21 1-15,21-1 0,0-21 16,0 0-16,0 1 0,0-1 16,0-42 15,0-1-31,0 1 0,0 0 15,21 0-15,-21-21 0,21 20 0,-21-20 16,42-64 0,-21 85-16,1-21 0,-1-22 15,0 43-15,0-21 0,0 21 16,0-1-16,1 22 0,20-21 0,0 0 16,22 21-1,-43 0-15,0 0 0,0 21 16,0 0-16,1 1 0,-1-1 0,0 0 15,-21 21-15,0-21 0,0 22 16,0-1-16,0-21 0,0 22 0,0-1 16,-21 0-16,0-21 0,-1 22 15,1-22-15,21 21 0,0-21 0,-21 1 16,21-1-16,-21 21 16,21-63 15,21 0-31</inkml:trace>
  <inkml:trace contextRef="#ctx0" brushRef="#br0" timeOffset="10116.62">9673 1164 0,'0'0'0,"-21"0"15,21 21-15,0 1 16,21-22 15,0 0-31,0 0 16,22 0-16,-22 0 0,21-22 16,1 1-16,-1 21 0,0-21 15,22 0-15,-22 0 0,0-22 0,1 22 16,-1 0-16,0-21 0,1-64 15,-43 85-15,0-22 16,0 22-16,0-21 0,-43 21 16,22-22-16,-21 22 0,0 21 0,-22-21 15,22 21-15,-22 0 0,1 0 16,-1 21-16,22-21 0,-22 21 16,-84 85-1,106-63-15,21-1 0,-43 43 0,64-43 16,0 0-16,0 1 0,0-1 15,0 0-15,0 1 0,21-1 16,1-21-16,83 64 16,-83-64-16,41-21 0,-21 21 15,1 0-15,-1-21 0,22 0 16,-22 0-16,0 0 0,1 0 0,62 0 16,-83 0-1,-22-21-15,-22 0 16,1 0-16,0 21 15,-21 0-15,-1 0 0,1 0 16,-21 0-16,20 0 0,1 21 0,-22-21 16,22 21-16,0 0 0,-1 22 15,22-22-15,-42 42 16,63-20-16,0-1 0,-21 0 16,21 1-16,0-22 0,0 21 0,0 0 15,21-20-15,0-1 0,0 0 16,0 0-16,22 0 0,-1 0 0,0-21 15,1 0-15,20 0 0,1 0 16,-22-21-16,21 0 0,1 0 0,63-43 16,-64 43-16</inkml:trace>
  <inkml:trace contextRef="#ctx0" brushRef="#br0" timeOffset="10425.45">11028 466 0,'0'0'16,"-21"0"-16,-1 0 0,1 0 0,0 0 15,0 21-15,0 0 0,0 21 0,-1-20 16,1 20-16,21 21 0,-21 1 16,21-1-16,-42 86 0,42-86 15,0 22-15,0-22 16,-21 1-16,-1 20 0,1-20 0,21-1 15,-21 22-15,0-21 0,21-1 0,-21 43 16,21-21 0,0-43-16,0-21 0,0 0 0,0 0 15,0 1-15,21-22 16,0 0-16,0 0 0,0-22 16,1 1-16,-1 0 0,21-42 15</inkml:trace>
  <inkml:trace contextRef="#ctx0" brushRef="#br0" timeOffset="10821.15">11112 1588 0,'0'21'0,"0"-42"0,0 63 16,0-21-16,-21 0 0,21 0 15,0 1-15,0-1 0,0 0 16,21-21-1,1 0-15,-1 0 0,0 0 16,0 0-16,0-21 0,22 0 0,-22-1 16,21 1-16,-21 0 0,0-21 15,22-1-15,-22-20 16,0 21-16,-21 20 0,0 1 16,0 0-16,0 0 15,-21 21-15,0 0 0,0 0 0,-1 0 0,-41 21 16,21 21-1,20-20-15,1-1 0,0 21 16,0 0-16,0-20 0,21 20 16,0 0-16,0-21 0,0 22 0,0-1 15,0-21-15,0 0 0,0 1 0,0-1 16,42 0 0,43 0-1,-43-21-15,0 0 0,1-21 0,-22 0 16,21 21-16,22-43 0</inkml:trace>
  <inkml:trace contextRef="#ctx0" brushRef="#br0" timeOffset="11550.25">12107 1461 0,'-63'0'31,"42"0"-31,-1 0 0,1 0 0,0 21 16,0-21-16,0 21 0,21 0 15,-43 64-15,22-22 16,21-42-16,0 22 0,0-22 16,0 0-16,0 0 15,0 0-15,0 1 0,0-1 0,0 0 16,0 0 0,0-42-1,0 0 1,0 0-16,0-1 0,0 1 15,0-21-15,0 21 0,0-22 0,0 1 16,0 21-16,0-21 0,0-1 16,21 22-16,1 0 0,-1-21 15,0 20-15,0 1 0,0 0 16,0 21-16,22 0 0,-22 0 0,0 0 16,0 0-16,22 0 0,-22 0 15,0 21-15,21 0 0,-21 1 16,1-1-16,-1 0 0,0 21 0,-21-21 15,0 1-15,0 41 16,0 1-16,0-43 0,0 0 16,0 21-16,0-21 0,0 1 15,-21-22 1,0 0 0,-1-22-1,22 1-15,0 0 0,0-21 16,0 21-16,0-64 15,0 64-15,22-22 0,-1 1 16,21 21-16,-21-21 0,22 20 0,-1-20 16,0 21-16,1 0 0,-1 21 15,0-21-15,22 21 0,-22 0 0,85 21 16,-63 0 0,-22 21-16,-21-21 0,-21 1 15,0 20-15,0-21 0,0 21 0,0 1 16,0-22-16,-21 21 0,0 1 15,0-22-15,-1 21 0,1-21 0,0 0 16,-21 22 0,21-22-16,21 0 0,21-21 31,0-21-15,21 0-16,-21 0 0,64-64 15</inkml:trace>
  <inkml:trace contextRef="#ctx0" brushRef="#br0" timeOffset="11917.04">13293 1588 0,'-22'21'16,"1"-21"-16,21 21 16,21-21-1,1 0-15,-1 0 16,0 0-16,0-21 15,21 21-15,1-43 0,41 1 16,-62 42 0,-22-21-16,21 0 0,-21 0 0,21-1 15,-21 1-15,-21 21 16,0 0-16,-1 0 16,1 0-16,-42 21 0,20 1 15,22-1-15,-21 0 0,21 0 16,0 21-16,-1-20 15,1 20-15,0 0 0,21-21 0,0 43 16,0-22-16,0-21 0,0 1 16,21 20-16,43 0 15,-43-42-15,21 0 0,-21 0 16,22 0-16,-1 0 0,0 0 0,1 0 16,-22 0-16,21-21 0,1 0 0</inkml:trace>
  <inkml:trace contextRef="#ctx0" brushRef="#br0" timeOffset="12405.76">14012 1482 0,'0'0'0,"0"-21"0,0-1 0,-21 22 15,0 0 1,21 22 0,-21-1-16,21 0 0,-43 64 15,43-43-15,0-21 16,0 21-16,0 1 0,0-22 15,-21 21-15,21-21 0,0 22 0,-21-22 0,21 0 16,0 0-16,0 0 0,0 1 16,-21-1-16,21-42 31,0-1-15,0 1-16,0 0 0,0-21 15,21-1-15,-21 22 16,0-21-16,21 0 0,0-1 0,1 1 15,-22 0-15,42-1 0,-21 1 0,0 0 16,64-22 0,-43 43-16,22 0 0,-22 21 15,0 0-15,1 0 0,-1 0 0,-21 21 16,0 0-16,22 0 0,-22 0 0,0 22 16,-21-1-16,0 43 15,0 21-15,-21-64 16,0-21-16,0 21 0,-1-20 15,1-1-15,0 0 0,21 0 16,0 0-16,-21 0 0,0-21 16,21-21 15,21 0-31,0 0 0,0 0 0,0-22 16</inkml:trace>
  <inkml:trace contextRef="#ctx0" brushRef="#br0" timeOffset="12698.59">14944 931 0,'0'0'0,"0"-42"0,21 0 16,-21-43-1,0 64-15,-21 42 32,21 0-32,-22 22 0,22 20 0,0-21 15,0 22-15,-21 21 0,0 63 16,-21 0-1,21-85-15,-1 1 0,1 84 16,0-84-16,21-22 0,-21 21 16,21-20-16,0-1 0,0-21 0,0 43 15,0-43-15,0 0 16,21-21-16,0 21 0,0-21 16,1 0-16,-1 0 0,0-21 15,21 0-15,-21 0 0,1 0 16,41-85-16</inkml:trace>
  <inkml:trace contextRef="#ctx0" brushRef="#br0" timeOffset="12893">14795 1418 0,'0'0'0,"-21"0"16,0 0-16,0 0 0,42 0 46,0 0-46,0 0 0,22 0 0,-22 0 16,21 0-16,-21 0 0,22 0 16,-22 0-16,21 0 0,-21 0 0,22-21 15,-1 21-15,0-21 16,-20 21-16</inkml:trace>
  <inkml:trace contextRef="#ctx0" brushRef="#br0" timeOffset="13764.88">16108 1164 0,'-21'21'16,"42"-21"15,0 0-31,0 0 0,0-21 16,22 21-16,-22-21 0,21 0 0,0 0 16,1 0-16,-1-1 0,-21-20 15,106-64-15,-106 85 16,1-21-16,-1-1 0,-21 1 15,0 21-15,0-43 16,-21 43-16,-1 0 0,-20 0 16,-43 21-16,-42 21 15,64 0-15,21 0 16,-22 1-16,22-1 0,-1 21 0,1 0 16,0 1-16,-1-1 0,1 0 0,21 22 15,-21-22-15,20 1 0,1 62 16,21-62-16,0-22 0,0 21 15,21 1-15,1-22 0,20 0 16,-21 0-16,21 0 0,1 0 0,-1-21 16,64 0-1,-21 0-15,-43 0 0,0 0 16,1 0-16,-22 0 0,0 0 0,-21-21 31,-21 21-31,0-21 0,-1 21 0,-62 0 16,20 0-16,22 0 15,-22 0-15,22 0 0,-21 21 0,20 0 16,1 1-16,0-1 0,-1 0 16,22 0-16,0 21 0,0-20 15,0-1-15,21 21 0,0-21 0,0 43 16,21-43-16,0 0 0,0 0 16,0 0-16,0 1 0,22-22 15,84 21-15,-64-21 16,-20 0-16,20 0 0,1 0 15,-1 0-15,1 0 0,-22 0 0,21 0 16,-20-21-16,20-1 0,-20 1 16,-22 21-16,21-42 0,0 21 0,-20 0 15,-1-1-15,0-20 0</inkml:trace>
  <inkml:trace contextRef="#ctx0" brushRef="#br0" timeOffset="13977.76">16827 1439 0,'0'0'0,"22"-21"0,-22 0 0,0 0 0,21 21 16,0 0 15,0 21-31,0-21 0,0 21 16,1 0-16,-22 1 0,42-1 15,-21 0-15,0 0 0,0 0 0,1 0 16,20 22-16,-21-22 16,0 0-16,0 0 0,1 22 15,-1-43-15,-21 21 16,21-21-16,0 0 15,0-21-15,-21-1 16,43 1-16</inkml:trace>
  <inkml:trace contextRef="#ctx0" brushRef="#br0" timeOffset="14204.63">17462 1397 0,'0'-21'0,"0"42"0,0-63 0,0 21 15,-21 21 1,0 0-16,0 0 0,0 0 0,-22 21 15,-20 0 1,42 21-16,0-21 0,-1 1 16,1-1-16,0 21 0,0 0 0,-21-20 15,20 20-15,1 0 0,-21 43 16,21-64-16,0 21 16,21-20-16,0-1 15,21-21 1,0 0-16,21 0 0,-21-21 15,22 21-15</inkml:trace>
  <inkml:trace contextRef="#ctx0" brushRef="#br0" timeOffset="14549.43">17907 1355 0,'0'0'0,"0"-21"0,0-1 0,0 1 16,-21 21 15,0 21-31,-1 1 16,22 20-16,0-21 0,-21 43 15,21-22-15,0 0 0,-21 22 0,21-22 16,0 22-16,0-1 0,0 1 16,0-1-16,0-21 0,-21 22 0,21-1 15,-21 1-15,21-22 0,-21 64 16,21-42-16,0-22 0,-22 43 15,1-43-15,21-21 0,0 0 16,0 22-16,-21-43 0,21 21 16,0 0-16,0-42 31,0 0-31,21-1 16,0-20-16,-21 21 0,43-106 15</inkml:trace>
  <inkml:trace contextRef="#ctx0" brushRef="#br0" timeOffset="14829.27">17865 1482 0,'0'0'0,"0"-43"0,-22 22 16,1-21-16,21 21 0,0 0 0,-21-22 16,21 1-1,0 21-15,21 21 16,0 0-16,22-21 0,-22 21 15,0 0-15,21 0 0,1 0 0,-1 0 16,0 0-16,22 42 16,-1 0-16,-41-21 0,-22 22 15,0-22-15,0 0 0,0 21 0,0-20 16,0-1-16,-22 0 0,1 21 16,0-21-16,-64 43 15,43-43-15,21 0 16,-21 0-16,20-21 0,1 22 15,-21-22-15</inkml:trace>
  <inkml:trace contextRef="#ctx0" brushRef="#br0" timeOffset="15773.73">2857 1588 0,'-21'0'0,"42"0"0,-84 0 16,42 0-16,0 0 0,-22 0 0,22 0 16,0 0-16,0 0 0,0 0 15,-1 0-15,1 0 0,21-22 16,43 22-1,-22 0-15,21 0 16,-21 0-16,43 0 0,-22 0 16,22 0-16,126-21 15,-105 21-15,-22 0 0,22 0 16,0-21-16,-22 21 0,22 0 0,-22 0 16,1 0-16,-1 0 15,64-21-15,-84 21 16,-22 0-16,0 0 0,-42 0 47,0 0-47,-1 0 0,1 0 15,-21 0-15,21 21 0,-22-21 0,1 0 16,-21 0-16</inkml:trace>
  <inkml:trace contextRef="#ctx0" brushRef="#br0" timeOffset="16077.56">2582 1693 0,'0'0'0,"21"0"31,1 0-31,-1 0 0,21 0 16,0 0-16,1 0 0,-1 0 0,85-21 15,-85 21-15,22-21 16,-1 21-16,1-21 0,21 21 0,-22 0 16,1-21-16,-1 21 0,1 0 15,-1 0-15,1-21 0,-22 21 16,0 0-16,-21 0 0,1 0 0,-1 0 16,-42 0 15,-1 0-31,1-22 0,0 22 15</inkml:trace>
  <inkml:trace contextRef="#ctx0" brushRef="#br0" timeOffset="16520.3">3535 1249 0,'0'-21'0,"0"42"0,-21-42 0,21 0 16,-22-1-16,22 1 15,0 42 17,0 1-17,0-1-15,0 0 0,0 0 16,43 21-16,-22 1 0,0-22 16,0 0-16,22 0 0,-22 0 15,21 1-15,0-1 0,1 0 16,-1 0-16,0-21 0,-20 21 0,20-21 15,0 0-15,43 0 16,-64 0-16,21 0 0,-20 0 16,-1 0-16,0 0 0,-21-21 15,-21 0 1,0 21-16,-1 0 0,1 0 16,-21 0-16,0 0 0,20 0 0,-20 21 15,0 0-15,-1 0 0,-20 22 16,21-1-16,20 0 0,-62 64 15,41-42 1,22-43-16,0 0 16,0 21-16,21-20 15,0-1-15</inkml:trace>
  <inkml:trace contextRef="#ctx0" brushRef="#br0" timeOffset="17148">2392 3641 0,'-21'0'0,"42"0"0,-64 21 15,1-21-15,21 0 0,0 0 0,-22 21 16,22-21-16,0 0 15,21 21-15,21-21 16,0 0-16,22 0 16,-1 0-16,0 0 0,22 0 15,-1 0-15,22 0 0,0 0 16,-1 0-16,1 0 0,127-21 16,84 21-16,-190-21 15,-21 21-15,-1-21 0,-20 21 16,20 0-16,-41 0 0,41 0 15,-41 0 1,-22 0-16,-42 0 16,0 0-16,-1 21 15,1-21-15,0 0 0,-21 0 0,-1 0 16,1 0-16,-21 0 0</inkml:trace>
  <inkml:trace contextRef="#ctx0" brushRef="#br0" timeOffset="17464.84">2540 3831 0,'-42'0'0,"84"0"0,-127 21 16,43-21-16,21 0 0,0 0 15,-1 0-15,1 22 0,0-22 0,42 0 32,0 21-32,1-21 0,20 0 15,21 0-15,-20 0 0,41 0 16,-20 0-16,21 0 0,84-21 15,0 21 1,-84-22-16,0 22 0,20 0 0,-20-21 16,0 21-16,-22-21 0,1 21 15,-1 0-15,1 0 0,-22-21 0,0 21 16,1 0-16,-22 0 0,0 0 0,-21-21 31,-21 21-31,0 0 0,0 0 16,-1-21-16,1-1 0,21 1 15,-21 21-15,0-21 0</inkml:trace>
  <inkml:trace contextRef="#ctx0" brushRef="#br0" timeOffset="17896.59">3535 3366 0,'0'0'0,"21"0"47,-21 21-47,21 0 0,-21 0 0,21 0 16,0 0-16,1 1 0,-22-1 0,21 0 15,0 0-15,0 0 0,64 22 16,-22-1 0,-42-42-16,22 0 15,-22 0-15,21 0 0,-21 0 0,1 0 16,20 0-16,-21 0 0,0 0 0,0 0 15,22 0-15,-22 0 16,0 0-16,-21-21 16,-21 21-1,0 0-15,0 0 16,-22 0-16,22 21 0,-21 0 16,-43 21-16,64-20 15,-21 20-15,-43 21 0,43-20 0,20-1 16,-20 22-16,21-22 15,0 0-15,-22 1 0,22-1 0,0 43 16,0-43 0,21-21-16,0 0 0,0 0 15,21-21-15,0 0 16</inkml:trace>
  <inkml:trace contextRef="#ctx0" brushRef="#br0" timeOffset="22146.99">5080 3323 0,'-21'0'15,"0"0"1,-1 0-16,22 21 16,-21-21-16,21 22 0,-21-22 15,21 21-15,0 0 0,0 0 16,0 0-16,0 0 15,21-21-15,0 22 16,1-22-16,-1 21 0,0-21 0,0 0 16,0 0-16,0 0 0,22 0 15,-22 0-15,64-43 16,-43 22-16,-21 21 0,21-21 16,-20 0-16,-1 0 0,0 0 15,0-1-15,0 1 0,-21 0 0,0 0 16,0-21-16,-21-1 15,0 1-15,0 42 0,0-21 16,-1 0-16,1-1 0,-21 22 16,21 0-16,0 0 0,-1 0 0,1 0 15,0 0-15,0 22 0,0-1 16,0 0-16,-1 21 0,1 1 0,0-1 16,-21 0-16,-1 43 15,1 21-15,21-64 0,21 0 16,0 22-16,0-43 0,0 21 15,0 1-15,0-1 0,0-21 16,21 0-16,0 1 0,0-1 0,1 0 16,-1 0-16,0-21 0,0 0 15,21 0-15,-20 0 0,-1 0 0,21 0 16,-21-21-16,0 21 0,1-21 16,-1 21-16,0-21 0,-21-1 15,0 1-15,-21 21 16,0 0-16,-22 0 0,22 0 15,-21 0-15,-1 0 0,1 21 0,21 1 16,-64 20-16,22 43 16,42-43-16,-1 0 15,1 1-15,0-1 0,21 0 0,0 1 16,0-1-16,0 0 0,0-21 16,0 1-16,21-1 0,0 0 0,1 0 15,20-21-15,21 0 16,-20 0-16,41 0 15,-41-21-15,-1 0 0,22 0 0,-22-1 16,21 1-16,-20-21 0,-1 21 16,22-22-16,-22 1 0,-21-21 0,21 20 15,1-20-15,-22 20 0,42-84 16</inkml:trace>
  <inkml:trace contextRef="#ctx0" brushRef="#br0" timeOffset="22406.84">5990 3239 0,'21'-43'0,"-42"86"0,42-128 0,-21 64 15,0-43-15,0 85 16,0 1 0,-21-1-16,0 21 0,21 22 15,0-22-15,-21 85 16,0-42-16,-1-22 0,22 1 0,0-1 16,-42 64-16,21-63 15,21 20-15,-21-20 0,0-22 0,21 22 16,-22-22-16,22 21 0,-21 1 15,0-1-15,21-41 16,0-1-16,21-21 16,0 0-16,1-21 15,-1-1-15,0 1 0,0 0 16,0-21-16,0 21 0,22-64 16</inkml:trace>
  <inkml:trace contextRef="#ctx0" brushRef="#br0" timeOffset="22782.63">6075 3979 0,'0'43'32,"0"-22"-32,0 0 0,0 0 0,0 0 15,0 1 1,21-22 0,0 0-16,0 0 0,0 0 15,1 0-15,-1-22 16,0 1-16,0 0 0,0 0 0,0 0 15,-21 0-15,0-1 0,0 1 16,0 0-16,0 0 0,0 0 0,0 0 16,-21 21-1,0 0-15,0 0 16,0 0-16,0 21 0,-22 0 0,22 0 16,0 21-16,0-20 0,21 20 0,-43 64 15,43-43 1,0-20-16,0-22 0,0 0 15,0 0-15,22 0 0,-1 0 16,0-21-16,0 0 0,0 22 0,22-22 16,20 0-1,-42 0-15,64-43 0,-43 43 0,1-42 16,-1 21-16,0 0 0,-21-22 0,22 22 16</inkml:trace>
  <inkml:trace contextRef="#ctx0" brushRef="#br0" timeOffset="23469.24">6773 3831 0,'0'-21'0,"0"42"0,-21-21 32,0 21-17,21 1-15,-21 20 0,21-21 16,0 21-16,0-20 0,0 20 0,-21 0 16,21-21-16,-22 22 0,22-1 15,0 0-15,-21 22 16,21-43-16,0 0 0,0 0 15,-21-21-15,21 22 0,0-44 32,0 1-32,0 0 15,0-21-15,0 21 0,0-22 16,0 22-16,0-21 0,0-1 0,0 1 16,0 0-16,0-1 0,0 22 15,21-21-15,22-22 16,20 22-16,-42 42 15,22 0-15,-22 0 0,21 0 0,-21 0 16,0 0-16,22 0 0,-22 0 16,21 21-16,-21 0 0,1 22 0,-1 20 15,0-42-15,-21 22 16,21-22-16,-21 21 0,0 1 0,0-22 16,0 0-16,0 21 0,0-21 0,0 1 15,0-1-15,-21-21 0,21 21 16,-21-21-16,0 0 15,-1 0 1,1-21-16,21 0 0,0-1 16,0 1-16,0 0 0,0-21 15,0 21-15,0-64 16,21 43-16,1-1 0,-1 22 0,0-21 16,0-1-16,21 22 0,-20 0 0,20-21 15,-21 42-15,21-21 0,1 21 0,-1 0 16,0 0-16,-20 0 15,20 21-15,-21 0 0,43 21 16,-43 1-16,-21-22 0,0 21 16,0 0-16,0 1 0,0-1 0,-21 64 15,-1-43 1,1-20-16,0-22 0,0 0 16,21 0-16,0 0 0,0-42 31,21 21-16,0-21-15,-21 0 0,21-21 0,1 20 16</inkml:trace>
  <inkml:trace contextRef="#ctx0" brushRef="#br0" timeOffset="23830.03">7768 4043 0,'0'21'31,"0"0"-16,21-21-15,0 0 16,1 0-16,-1 0 0,0 0 16,0 0-16,0-21 0,22 0 15,-22 21-15,42-64 16,-42 64-16,1-21 16,-22 0-16,0 0 0,0 0 15,0 0-15,-22 21 0,-20 0 16,21 0-16,0 0 0,-43 0 15,22 21-15,0 0 0,20 0 16,-20 0-16,21 0 0,0 22 0,0-22 16,21 0-16,-22 21 0,22-20 15,22 41 1,20-42-16,-21 0 0,21 1 0,-20-22 16,20 0-16,0 0 0,1 0 0,-1 0 15,21 0-15,-20 0 0,-1 0 0,0-22 16,1 22-16,-1-21 15</inkml:trace>
  <inkml:trace contextRef="#ctx0" brushRef="#br0" timeOffset="24268.78">8467 3895 0,'0'0'0,"0"-21"0,0-22 16,-22 43 0,-41 64 15,63-43-31,0 0 0,0 21 0,0-20 15,0 20-15,0 0 0,0-21 0,0 43 16,0-43-16,0 0 16,0 0-16,0 1 0,0-1 15,0 0-15,0-42 32,0 0-17,0-1-15,0-20 0,0 21 16,0-21-16,0 20 0,0-62 15,42-1 1,-21 64-16,1-21 0,-1 20 0,0-20 0,0 21 16,21 0-16,1 21 15,-22 0-15,21 0 0,1 0 0,-22 0 16,0 0-16,21 42 0,-21-21 0,22 43 16,-43-22-16,0 43 15,0-43-15,0 0 0,0-20 16,0 20-16,0-21 0,0 21 15,-21-20-15,21-1 0,0 0 0,-22 0 16,44-21 15,-1-21-31,0 0 0,0 0 0,21-1 16,-20-20-16</inkml:trace>
  <inkml:trace contextRef="#ctx0" brushRef="#br0" timeOffset="24529.63">9229 3493 0,'21'-85'0,"-42"170"16,42-234-16,-21 128 0,0-42 16,0 84-1,0 0-15,0 21 16,0 1-16,-21-1 0,21 22 0,0-22 16,0 21-16,-22 1 0,1-1 15,0 64-15,21-63 0,-21 42 16,21-43-16,0-20 15,0-1-15,0 0 0,0 1 0,0 20 16,0-42-16,0 0 16,21-21-16,0 0 15,0 0-15,1-21 16,-1 21-16,-21-21 0,21-21 0,-21 21 16</inkml:trace>
  <inkml:trace contextRef="#ctx0" brushRef="#br0" timeOffset="24714.52">9059 3768 0,'-21'0'0,"42"0"0,-63 0 0,21 0 16,0-21-16,21-1 15,42 22 1,-21 0-16,0 0 0,22 0 16,-22 0-16,21-21 0,0 21 15,1 0-15,-22 0 0,21-21 16,1 21-16,-22 0 0,0-21 15,21 21-15,1-21 0</inkml:trace>
  <inkml:trace contextRef="#ctx0" brushRef="#br0" timeOffset="25213.24">10329 3535 0,'0'0'0,"0"-21"0,21-22 0,-21 22 0,0 0 16,0 0-16,0 0 15,0 42 1,0 0-16,0 0 0,0 22 15,-21-1-15,21 64 16,-21-43-16,0 1 0,21-1 0,-21 1 16,0-1-16,-1 1 0,1-1 15,21 1-15,-21-22 0,0 22 0,0 41 16,0-41 0,21-43-16,0 0 15,0-42 1,0 0-16,21 0 15,-21 0-15,0-1 0,0-20 0</inkml:trace>
  <inkml:trace contextRef="#ctx0" brushRef="#br0" timeOffset="25473.09">10096 3747 0,'0'0'16,"0"-43"-16,-21-20 0,0 20 0,0 1 16,21 0-16,0 21 0,-21-22 15,21 22-15,21 42 31,0 0-31,21 22 0,-20-1 0,20 0 16,21 1-16,-20 20 0,-1 1 0,22-22 16,-22 22-16,21-1 0,-20-21 15,-1 22-15,22-22 0,-22 22 0,43 42 16,-43-43 0,-21-42-16,0-21 0,-21 21 15,0-42 1,0 0-16,0 0 15,0 0-15,0-22 0,0 1 16</inkml:trace>
  <inkml:trace contextRef="#ctx0" brushRef="#br0" timeOffset="25713.95">10922 3217 0,'0'-21'15,"0"42"-15,0-84 0,0 42 0,0 0 16,-21 21-16,0 0 0,-1 21 15,1 0-15,0 21 0,0 64 16,21 0 0,0-21-16,0-22 0,0 22 0,0-22 15,0 22-15,-21-22 0,21 22 16,0-21-16,-21 20 0,21-20 0,0-22 16,0 22-16,-22-22 0,22 0 15,0-21-15,0 22 0,0-22 0,0 0 16,22-21-16,-1 0 15,0 0-15,0-21 0</inkml:trace>
  <inkml:trace contextRef="#ctx0" brushRef="#br0" timeOffset="26125.72">11324 3831 0,'0'0'0,"-21"0"16,0 0-16,0 21 15,-1 1-15,1-1 0,-21 42 16,-22 43 0,43-64-16,21-20 0,0 20 15,0 0-15,0 1 0,0-22 0,0 21 16,0-21-16,0 0 0,21 1 0,22 20 16,-1-42-1,-21 0-15,0 0 0,22 0 0,-22 0 16,21 0-16,-21 0 0,22-21 0,-22 0 15,0-1-15,21 1 0,-20 0 16,-1-42-16,0 20 0,-21-41 16,0 41-16,0-20 15,0 42-15,-21-22 0,21 22 16,-43-21-16,22 21 0,0 21 0,-21-22 16,21 22-16,-64 0 15,64 0-15,-64 0 0,64 22 16,0-22-16,-22 42 0,43-21 15,0 0-15,0 0 16,22-21-16,-1 0 0,42 0 16,43 0-1</inkml:trace>
  <inkml:trace contextRef="#ctx0" brushRef="#br0" timeOffset="26414.55">12171 3302 0,'0'0'0,"0"-42"16,0 21-16,0-1 0,0 1 0,-21 0 16,-1 21-16,1 21 15,21 22-15,0-22 0,-21 21 16,21 0-16,-42 85 16,21 0-16,-1-63 0,22-1 15,-21 1-15,0 21 0,21-22 16,0 1-16,-21-1 0,21 1 0,-21-22 0,21 21 15,0-20-15,0 20 16,21 22 0,0-64-16,0-21 0,0 0 15,1 0-15,20-21 16,-21 21-16,0-21 0,0 0 0,1-22 16,-22-20-16</inkml:trace>
  <inkml:trace contextRef="#ctx0" brushRef="#br0" timeOffset="26577.46">11896 3895 0,'-22'0'0,"44"0"0,-65 0 0,22 0 0,0 0 15,42 0 17,0-21-32,0 21 0,22 0 15,-22 0-15,21 0 0,1-22 0,-1 22 16,0 0-16,1-21 0,-1 0 0,0 21 15</inkml:trace>
  <inkml:trace contextRef="#ctx0" brushRef="#br0" timeOffset="27584.88">13483 3514 0,'21'-21'0,"-42"42"0,63-85 0,-42 43 0,0 0 16,0 0-16,0 0 0,0-22 16,0 22-16,0 0 0,-21-43 15,0 43-15,-21 21 16,21 0-16,-1 0 0,1 0 0,-21 21 15,0 1-15,20 20 0,-20-21 0,-43 85 16,43-64 0,-43 64-16,64-42 0,-21-1 15,-22 43-15,22-43 16,21 1-16,0-1 0,0-20 0,21 20 16,0-20-16,0 105 15,0-127-15,21 21 0,21-21 16,-21 1-16,0-1 0,22 0 0,-22-21 15,21 0-15,1 0 0,-1 0 16,0 0-16,22-21 0,-22 21 0,64-64 16,-21 1-1,-22 20-15,-21 1 0,1 0 0,-1-22 16,0 22-16,22-22 0,-22 1 16,1-1-16,-1 1 0,21-22 0,-41 22 15,62-64-15,-41-21 16,-22 105-16,-21 1 0,0 0 15,0-1-15,0 22 0,0 0 16,0 0-16,-21 21 0,-1 0 16,1 0-16,0 63 15,-21 1-15,21-22 0,21 22 16,-22-22-16,1 21 0,21 1 0,-21-1 16,0 1-16,21-1 0,0 1 15,-21-1-15,0 107 16,21-22-1,0-106-15,21 1 0,0-22 16,-21 0-16,21 0 0,0 0 0,0-21 16,1 0-16,20 0 0,-21 0 0,0 0 15,0 0-15,43-42 16,-22 21-16,-21 0 0,43-43 16,-43 22-16,0-1 0,0 22 15,1-21-15,-1 0 0,-21-1 0,21-20 16,-21 42-1,-21 42 1,21 0-16,-21 0 0,21 0 16,-22 0-16,22 22 15,0-22-15,-21 0 16,21 21-16,0-20 16,21-22 15,-21-22-31,22 1 15,-22 0-15,0 0 0</inkml:trace>
  <inkml:trace contextRef="#ctx0" brushRef="#br0" timeOffset="27739.79">14372 3747 0,'0'-22'0,"0"44"0,0-65 0,0 1 16,0 21-16,0 0 16,-21 21-16,21-22 15,-21 22-15,42 22 31,0-22-15,0 21-16,0-21 0,1 21 16,-1-21-16</inkml:trace>
  <inkml:trace contextRef="#ctx0" brushRef="#br0" timeOffset="28020.63">15071 3789 0,'0'0'0,"21"0"0,-21-21 15,-21 21 1,-1-21-16,1-1 0,-21 22 16,21 0-16,0 0 0,-1 0 15,-41 0-15,21 22 16,20-1-16,1 21 0,0-21 0,0 22 16,0-22-16,0 21 0,21 0 15,0 1-15,0-1 0,0 0 0,0 64 16,0-42-1,21-43-15,0 0 16,21 0-16,1-21 0,-1 21 0,0-21 16,1 0-16,-1 0 0,0-21 15,22 21-15,-1-21 0,-20 0 16,20-21-16,-21 20 0</inkml:trace>
  <inkml:trace contextRef="#ctx0" brushRef="#br0" timeOffset="29041.56">15748 3408 0,'0'0'16,"0"-64"-16,0 22 0,0 0 0,-21-1 0,0 22 16,21 0-16,-22 0 0,-20 0 15,0 42 1,21 0-16,21 21 0,-22 1 0,22-1 16,-21 22-16,21-1 15,-21 1-15,21-1 0,0 1 0,-21 126 16,0-63-1,21-63-15,0-22 0,0 21 16,-21-20-16,21-1 0,-22-21 0,22 22 16,0-22-16,0 0 0,0 0 15,0-42 17,0 0-32,0 0 0,0-1 15,0-20-15,0 0 0,22-1 0,-1 1 16,0 0-16,0-1 0,21 22 15,1-63 1,-1 62-16,-21 1 0,0 0 0,1 0 0,20 21 16,-21 0-16,0 0 0,0 0 15,1 0-15,-1 0 0,0 42 16,-21 1 0,-21-22-16,0-21 0,-1 21 15,1 0-15,0 0 0,-21 0 0,21-21 16,-22 22-16,1-22 0,21 0 15,-43 0-15,43 0 0,-21 0 16,42 21 31,0 0-47,0 0 0,0 21 16,21-20-16,0-1 0,0 0 15,-21 0-15,21 0 0,1 0 0,-1 1 16,0-1-16,21 0 0,22 0 15,20-21 1,-41 0-16,-1 0 0,22 0 0,-1 0 16,1 0-16,-1 0 0,1 0 0,-1-21 15,-21 0-15,22 21 0,-22-21 0,43-22 16,-22-20 0,-41 20-16,-1 22 0,-21-21 15,0 0-15,0-1 0,0 22 0,0-21 16,0 21-16,0-1 0,-21 1 0,-1 0 15,-41 21-15,-22 0 16,43 21-16,0 0 16,20 1-16,1 20 0,-21-21 15,0 64-15,42-43 0,0-21 16,-22 22-16,22-22 0,0 0 0,0 0 16,22 21-1,20-20-15,-21-22 0,0 0 16,0 0-16,1 0 0,-1 0 0,0-22 15,0 1 1,0 0-16,0 0 0,1 0 0,-1 0 0,0-22 16,0 1-16,0 0 0,22-22 15,-43 43-15,21-43 16,-21 43-16,0 42 16,0 1-1,0-1-15,0 0 0,-21 21 0,21 1 16,-22-22-16,22 21 0,0 0 0,0-20 15,0 20-15,22 21 16,-1-41-16,0-1 16,0 0-16,0-21 0,0 0 15,1 0-15,-1 0 0,0 0 16,0 0-16,64-64 16,-43 22-16</inkml:trace>
  <inkml:trace contextRef="#ctx0" brushRef="#br0" timeOffset="29532.28">17230 3387 0,'0'0'0,"0"-64"0,0 1 16,0 20-16,0 1 0,0 21 15,0 0-15,-22 0 0,1 21 0,-21 21 16,21 21-16,0-21 0,-1 22 16,1 20-16,-21 64 15,42-63-15,-21-1 0,21 64 16,0-63-16,0-1 0,0 1 15,-21-1-15,21-21 0,0 22 16,0 42-16,0-43 16,0-42-16,0 1 15,0-1-15,21-42 16,0-22 0,-21 22-16,0-21 15,0-1-15,21 1 0,0 0 0,-21-1 16,21 1-16,1 21 0,-1-21 0,0-1 15,0 1-15,21 21 16,-20 0-16,20-1 0,0 1 0,1 21 16,-1 0-16,0 0 0,1 0 15,-1 0-15,-21 21 0,21 1 0,43 62 16,-64 1 0,-21-43-16,0-21 0,0 22 15,0-1-15,-21-21 0,-21 22 0,-1-22 16,1 21-16,-21-21 0,20 0 15,-20 1-15,-1-1 0,1 0 0,20-21 16,-62 21-16,62-21 16,-20 0-16,42 0 0,21-21 31,0 0-31,21 0 0,0 21 16,0-22-16</inkml:trace>
  <inkml:trace contextRef="#ctx0" brushRef="#br0" timeOffset="29822.12">17992 3344 0,'0'0'0,"0"-42"0,0 21 16,0-21-16,0 20 0,0 44 31,0-1-31,0 0 0,0 21 0,-22 22 16,22-22-16,0 22 0,0-1 15,-21 1-15,21-1 0,0 1 16,-21-1-16,21 1 0,0-1 16,-21 85-16,21-105 0,-21-1 15,21 0-15,0 1 0,-21-22 16,21 0-16,0 0 0,21-21 31,0 0-31,-21-21 0,21 0 16,0 0-16</inkml:trace>
  <inkml:trace contextRef="#ctx0" brushRef="#br0" timeOffset="30188.91">18246 3916 0,'-22'0'16,"22"21"-1,0 0 1,22-21-16,-1 0 15,0 0-15,0 0 0,0 0 16,22 0-16,-1-21 16,0 0-16,1 0 0,-22 21 15,21-21-15,-21-1 0,0 1 16,-21 0-16,0 0 0,0 0 16,-21 21-1,-21 0-15,21 0 0,-22 0 16,1 21-16,0 0 0,-1 0 0,22 22 15,-21-22-15,21 21 0,0 0 16,-1 1-16,22-22 0,0 85 16,0-43-1,22-42-15,-1 1 0,0-22 0,21 21 16,-21-21-16,22 0 0,-22 0 0,64 0 16,-22 0-1,-21 0-15,1-21 0,-1-1 16,-21 1-16</inkml:trace>
  <inkml:trace contextRef="#ctx0" brushRef="#br0" timeOffset="31516.15">2032 6244 0,'-21'0'0,"42"0"0,-63 0 16,20 0-16,-20 0 0,21 0 15,0 0-15,0 0 16,-1 0-16,22 21 16,22-21-1,-1 0-15,21 0 0,0 0 16,64 0-16,42 0 16,-84 0-16,21 0 0,20 0 0,-20 0 15,-21 0-15,20-21 0,-20 21 16,-1 0-16,1 0 0,-1 0 0,-20 0 15,-22 0-15,21 0 0,-21 0 16,0 0-16,-42 0 31,-21 0-31,21 0 0,-22 0 16,1 0-16</inkml:trace>
  <inkml:trace contextRef="#ctx0" brushRef="#br0" timeOffset="31768.01">1905 6371 0,'-21'0'0,"42"0"0,-63 21 0,63-21 31,0 0-31,21 0 16,1 0-16,41 0 15,-20-21-15,-1 0 0,22 21 16,-22-21-16,1 21 0,-1-21 15,1 21-15,-1 0 0,1-21 0,-22 21 16,1 0-16,-1 0 0,-21-22 16,0 22-16,0 0 0,1 0 15,-22-21-15,0 0 0</inkml:trace>
  <inkml:trace contextRef="#ctx0" brushRef="#br0" timeOffset="32212.75">2794 5800 0,'0'-43'31,"-21"43"-31,21 22 16,0-1-16,0 0 16,0 0-16,0 0 0,0 0 15,0 1-15,0-1 0,21 21 0,0-21 16,21 0-16,43 43 15,-64-43-15,22-21 0,-1 21 16,0 0-16,1-21 0,-1 0 16,21 0-16,-20 0 0,-1 0 15,22 0-15,-22 0 0,0 0 16,43 0-16,-43-21 0,-21 21 16,1-21-16,-1 21 0,-21-21 15,0 0 1,-21 21-16,-1 0 0,-41 0 15,21 0-15,-22 0 0,22 21 16,-1-21-16,-62 42 16,62 1-16,1-22 0,0 21 0,20 0 0,1 1 15,0-1-15,0 22 0,0 41 16,0 22 0,21-84-16,0 20 15,0-42-15,0 1 0,21-1 16,0-21-16,0 0 0,0 0 15,22 0-15,-22 0 0</inkml:trace>
  <inkml:trace contextRef="#ctx0" brushRef="#br0" timeOffset="33196.3">5376 5715 0,'-21'0'0,"-85"42"32,85-20-17,21-1-15,0 0 16,0 0-16,0 0 0,21 0 15,0-21 1,1 0-16,-1 0 0,0 0 0,21 0 16,1 0-16,-1-21 0,64-21 15,-64 21-15,22 0 0,-22-1 16,64-20-16,-85 0 0,21 21 16,-21-1-16,1 1 0,-22-21 15,0 21-15,-64-22 16,22 43-16,-1-21 0,1 21 15,-21 0-15,-1 0 0,1 21 16,-1 1-16,22 20 0,-22-21 16,22 21-16,0 1 0,-1-1 15,1 0-15,21 22 0,0-22 0,-1 1 0,22-1 16,-21 0-16,21 1 0,0-1 16,0 0-16,21-21 0,-21 1 0,22-1 15,20 0-15,-21 0 0,21-21 0,-20 0 16,20 0-16,0 0 0,106 0 15,-21-21 1,-105 0-16,20 21 16,-21-21-16,0 21 0,-21-22 0,0 1 15,-21 21-15,0 0 16,-21-21-16,20 21 0,-41 0 16,21 0-16,-1 0 0,-20 21 0,20-21 15,-20 21-15,21 1 0,-1 20 0,22-21 16,-21 0-16,21 22 0,-1-1 15,22 0-15,0 1 0,0 41 16,0-63-16,22 22 16,-1-1-16,0-21 0,0 0 0,21 1 0,1-1 15,-1-21-15,22 0 0,-22 0 16,21 0-16,1 0 0,-1 0 16,22-21-16,-21-1 0,-1 1 0,1-21 15,-1 0-15,1 20 0,-1-41 0,1 21 0,-22-1 16</inkml:trace>
  <inkml:trace contextRef="#ctx0" brushRef="#br0" timeOffset="33438.16">6562 5567 0,'0'-42'15,"0"84"-15,0-148 0,0 64 0,0-1 0,0 22 16,0 0-16,0 0 0,0 42 16,0 0-16,0 0 15,0 22-15,0-1 0,0 22 0,-22-1 16,1 1-16,21-1 0,-21 1 15,21-1-15,-21 1 0,0 63 16,21-22-16,-21-41 16,21-22-16,-22 1 15,22 20-15,0-21 0,-21 1 0,21-1 16,0-21-16,0 22 0,0-22 0,0 0 16,21-21-16,22-21 15,-22 21-15,21-21 0,-21-22 16</inkml:trace>
  <inkml:trace contextRef="#ctx0" brushRef="#br0" timeOffset="33818.04">6858 6202 0,'0'0'0,"0"21"16,0 0-16,0 0 15,0 1 1,21-22-1,0 0-15,0 0 0,1 0 16,-1-22-16,0 1 0,0 21 0,0-21 16,0 21-16,1-21 0,-1 0 15,0 21-15,-21-21 0,0-1 0,0-20 16,-21 0 0,0 21-1,-1 21-15,1 0 0,-21 0 0,21 21 16,0 0-16,-1 0 0,1 0 0,0 0 15,0 43-15,21 21 16,0-43-16,0-21 16,0 21-16,0-20 0,21-1 0,0 0 15,0-21-15,1 21 0,20-21 16,43 0 0,-43 0-16,43-21 0,-43 0 0,0 0 15,1-22-15,-1 22 0,0 0 16,1-21-16</inkml:trace>
  <inkml:trace contextRef="#ctx0" brushRef="#br0" timeOffset="34462.4">7578 6011 0,'0'-21'0,"0"42"0,0-21 31,0 22-31,-22-1 0,22 0 16,-21 0-16,21 0 0,0 43 15,0-43-15,0 0 0,0 0 16,0 22-16,0-22 0,0 0 0,-21 21 15,21-21 1,0 1-16,0-44 31,0 1-31,0 0 16,0 0-16,0 0 0,0 0 16,0-64-16,0 64 15,0-22-15,0 22 0,0-21 16,21 21-16,22-22 0,-22 22 15,0 0-15,0 21 0,0 0 0,0 0 16,22 0-16,20 42 16,-20 1-1,-22-1-15,0-21 0,-21 0 0,0 1 16,0 20-16,0-21 0,0 0 16,0 0-16,0 1 0,0-1 0,0 0 15,0 0-15,0 0 0,0 0 31,0-42-15,0 0-16,0 0 0,0 0 16,0 0-16,0-1 0,0 1 15,21 0-15,0-21 0,-21 21 0,21-22 16,1 1-16,-1 21 0,21-22 0,-21 22 16,0-21-16,22 21 0,-22 0 15,0 21-15,21 0 0,-20 0 0,-1 0 16,0 21-16,0 0 0,0 0 0,0 0 15,1 22-15,-1-22 0,-21 21 16,0-21-16,0 22 0,0-22 16,0 21-16,0-21 0,0 0 0,0 1 15,0 20-15,0-21 0,-21 0 16,21 0-16,-22-21 0,22 22 0,0-1 16,0-42 15,0-1-31,0 1 0,22 0 15,-1 0-15</inkml:trace>
  <inkml:trace contextRef="#ctx0" brushRef="#br0" timeOffset="34813.19">8488 6202 0,'0'21'31,"21"-21"-31,0 0 16,0 0-16,0 0 0,1 0 15,-1 0-15,0-21 16,0 0-16,0 21 0,0-21 16,1 21-16,-22-43 0,0 22 15,0 0-15,0 0 0,0 0 16,-22 21 0,1 0-16,0 0 15,0 0-15,21 21 0,-21 0 0,0 0 0,21 0 16,-22 0-16,22 1 15,0 41-15,0-21 0,0 1 16,0-1-16,0-21 0,0 0 16,0 1-16,0-1 0,0 0 15,22-21-15,-1 0 0,21 21 0,-21-21 16,0 0-16,1 0 0,20 0 0,-21 0 16,43-21-1,-22 0-15,21-22 0,-41 22 16,-1 0-16</inkml:trace>
  <inkml:trace contextRef="#ctx0" brushRef="#br0" timeOffset="35245.29">9123 6033 0,'0'0'0,"-21"0"31,-1 0-31,22 21 0,0 0 0,-42 0 16,42 0-16,-21 43 15,21-43-15,0 0 0,0 0 16,-21 0-16,21 1 0,0-1 0,0 0 15,0 0-15,0 0 0,0 0 0,-21 1 16,21-1 0,0-42 15,0-1-31,0 1 0,0 0 16,0 0-16,0 0 0,0 0 15,42-43-15,-42 22 0,21 21 16,0-22-16,0 22 0,1-21 0,-1 21 15,0-1-15,21-20 0,-21 42 16,1-21-16,20 0 0,21 21 16,-20 42-1,-22-21-15,0 0 0,-21 1 16,0-1-16,0 21 0,0-21 0,0 22 16,0-22-16,0 21 0,0-21 0,0 43 15,-42 20 1,42-62-16,0-1 0,-21-21 15,21 21-15,21-42 32,0 0-32,0-1 0,0 1 0</inkml:trace>
  <inkml:trace contextRef="#ctx0" brushRef="#br0" timeOffset="35505.14">9927 5567 0,'0'-42'15,"0"84"-15,0-127 0,0 64 0,0 0 0,0 0 0,-21 21 32,0 0-32,-43 63 15,64-20-15,-21-1 0,0 0 0,0 22 16,0-1-16,21 1 0,0 63 16,-22-64-16,22 43 15,-21-64-15,21 1 0,0 41 16,0-41-16,0-22 0,0 21 15,0-21-15,0 1 0,0-1 0,43-21 16,-22 0-16,0 0 16,0-21-16,0 21 15,0-22-15</inkml:trace>
  <inkml:trace contextRef="#ctx0" brushRef="#br0" timeOffset="35681.04">9588 5884 0,'-21'0'0,"42"0"0,-63 0 16,21 0-16,0 0 0,42 0 31,21 0-31,-21 0 0,64 0 16,42 0 0,-63-21-16,-22 21 0,21-21 15,-20 21-15,-1-21 0</inkml:trace>
  <inkml:trace contextRef="#ctx0" brushRef="#br0" timeOffset="36945.22">10964 5715 0,'0'0'0,"-21"0"0,0 0 0,21 21 16,0 0-1,0 1-15,0-1 16,0 0-16,0 0 0,0 0 16,21-21-1,0 0-15,0 0 16,1 0-16,20-21 0,0 0 15,64-43-15,-64 43 16,1-21-16,-1 0 0,-21 20 16,22-20-16,-22 0 0,0 21 0,-21-22 15,0 1-15,0 0 0,0-22 16,0 22 0,-21 21-16,0 21 0,-1 0 0,1 0 15,0 21-15,21 0 16,-21 0-16,21 21 0,0 1 0,0 20 15,0 107-15,0-22 16,0-85-16,0 1 16,-21-22-16,21 22 0,0-22 0,0 21 15,0-20-15,-21-1 0,21 0 0,0-20 16,0 20-16,0-21 0,0 0 16,0 43-1,-43-64 1,22 0-16,0 0 0,-21-21 15,-1-1-15,-20 1 0,20 0 0,-20 0 0,21 0 16,-22 0-16,-42-43 16,22 22-16,62 21 15,-20-1-15,21 22 0,0 0 16,0 0-16,21 22 16,0-1-16,0 0 0,0 0 15,21 43-15,42-1 16,-42-42-16,22 0 0,-1 1 0,0-1 15,22 0-15,-22-21 0,22 0 16,-1 21-16,1-21 0,-1 0 0,149-21 16,-149 0-1,-20 0-15,20-1 0,-20 1 16,-1 0-16,43-21 0,-64-1 16,21-20-16,-42 42 0,21 0 15,-21-64 1,0 21-16,-21 64 31,21 22-31,0-1 0,-21 21 16,21-21-16,0 43 15,0-43-15,-21 21 0,21-21 0,-21 1 16,21 20-16,0-21 0,0 0 16,0 0-16,0 1 0,0-1 0,0 0 15,0-42 16,0 0-31,0-1 16,0-20-16,21 21 0,21-43 16,-21 22-16,0 0 0,1-1 15,-1 1-15,21 0 0,-21 21 0,22-22 16,-22 22-16,21 0 0,0 0 16,22 21-16,-43 0 0,0 0 15,0 21-15,-21 0 0,0 0 16,0 22-16,0 62 15,0-41-15,0-43 16,0 21-16,0-20 0,0 20 0,0-21 16,0 0-16,0 0 0,0 1 15,0-1-15,22-21 16,-1 0-16,0 0 16,-21-21-16,21-1 0,0 1 15,0 0-15,1 0 0,-1-21 0,0-1 16,0 1-16,0 0 0</inkml:trace>
  <inkml:trace contextRef="#ctx0" brushRef="#br0" timeOffset="37194.08">12573 5546 0,'21'-43'0,"-42"86"0,42-149 15,-21 64-15,21 20 0,-21-20 16,0 21 0,0 42-1,-21 0-15,21 22 0,0-1 0,-21 0 16,0 22-16,21-1 0,-21 1 0,21-1 15,0 1-15,0-1 0,-22 1 16,22-1-16,-21 43 16,21-42-16,0-22 0,0 0 0,0 1 0,0-1 15,0-21-15,0 21 0,0-20 16,0-1-16,0 0 16,21-21-1,-21-21-15,22 0 0,-1-1 16,-21 1-16,21 0 0</inkml:trace>
  <inkml:trace contextRef="#ctx0" brushRef="#br0" timeOffset="37411.94">12425 5906 0,'0'0'0,"-43"21"0,22-21 0,0 0 15,21 21-15,21-21 31,0 0-31,1 0 16,-1 0-16,0 0 0,0 0 0,0 0 16,0 0-16,22-21 0,-22 21 0,0 0 15,21-21-15,-20 21 0,-1-22 16,0 22-16,21 0 0,-21 0 0,1 0 16</inkml:trace>
  <inkml:trace contextRef="#ctx0" brushRef="#br0" timeOffset="37794.93">12785 6117 0,'0'21'15,"0"1"1,21-22 0,0 0-16,0 0 0,0 0 15,0-22-15,1 22 0,20-21 16,-21 21-16,0-21 0,0 21 0,22-21 15,-22 0-15,0 0 0,-21-1 16,0 1-16,0 0 16,-21 21-1,0 0-15,0 0 0,-1 0 0,-20 42 16,21-20 0,0-1-16,0 0 0,21 0 0,-22 21 15,22-20-15,0-1 0,0 21 0,0-21 16,0 0-16,0 1 0,0-1 15,43 21-15,-1-21 16,-21-21-16,22 0 0,-22 0 16,21 0-16,0 0 0,-20 0 15,20 0-15,-21-21 0,21 21 0,-20-21 16,-1 0-16,0 21 0,0-21 0,0-1 16,0 1-16</inkml:trace>
  <inkml:trace contextRef="#ctx0" brushRef="#br0" timeOffset="38109.75">13398 6096 0,'0'64'0,"0"-128"0,0 22 0,0 21 0,0-1 15,0 1-15,0 0 16,0 0-16,22 21 0,-1-21 0,0 21 16,0 0-16,0 0 0,0 0 15,1 0-15,-1 21 0,0 0 16,0 0-16,0 0 0,0 1 0,1-1 16,-22 21-16,0-21 0,21 22 15,-21-22-15,0 0 0,0 0 0,0 21 16,0-20-16,0-1 0,0 0 0,0 0 15,0 0-15,-21 0 0,-1-21 16,1-21 0,21 0-1,0 0-15,0 0 16,0 0-16,0-43 16,43 22-16,-22-1 0,-21 22 15,21-21-15,0 21 0,-21-22 0,21 22 16,0 0-16,1 0 0,-1 0 15,0 21-15,0 0 0,43 0 16,-43 0-16,42 0 0,-42 0 16</inkml:trace>
  <inkml:trace contextRef="#ctx0" brushRef="#br0" timeOffset="38629.01">14393 6202 0,'0'-21'16,"21"21"0,-21-21-16,0-1 0,0 1 15,0 0-15,0 0 0,0 0 16,0 0-16,0-1 0,0 1 16,0 0-16,0 0 0,-21 21 0,0 0 15,0 0-15,0 0 0,0 0 16,-1 0-16,-20 21 0,0 21 15,-22 22-15,43-43 16,0 0-16,0 22 0,0-22 0,-1 21 16,1-21-16,21 22 0,0-22 15,0 21-15,0-21 0,0 43 16,0-43-16,43-21 16,-22 0-16,0 0 15,0 0-15,0 0 0,0 0 0,43-21 16,-43 0-16,0-1 0,0 1 0,43-21 15,-1-43 1,-63 64-16,22-21 0,-22 21 16,21-22-16,-21 22 0,0 0 15,0 0-15,0 42 32,0 0-32,0 0 0,0 0 15,0 1-15,0-1 0,-21 21 16,21-21-16,0 0 0,0 22 15,0-1-15,21-21 16,-21 0-16,21-21 0,0 0 16,0 0-16,0 0 0,1 0 0,-1 0 15,21 0-15</inkml:trace>
  <inkml:trace contextRef="#ctx0" brushRef="#br0" timeOffset="38878.58">14986 6096 0,'0'-21'0,"0"42"0,0-63 0,0 21 15,0-1-15,0 1 16,-21 21-16,0 0 0,-1 0 0,1 0 16,0 0-16,-21 0 15,21 21-15,-1 1 0,1-1 16,-21 21-16,21-21 0,21 0 0,0 22 16,-21-1-16,21 0 15,0-20-15,0-1 0,0 21 0,0-21 16,21 0-16,42 43 15,-20-43-15,-22-21 16,0 0-16,21 0 0,1 0 16,-22 0-16,21 0 0,0-21 0,-20 0 15,20 21-15</inkml:trace>
  <inkml:trace contextRef="#ctx0" brushRef="#br0" timeOffset="40591.94">10372 5144 0,'0'0'0,"0"-22"0,0 1 0,0 0 16,-22 21-16,1 21 31,21 0-31,-21 1 0,21 20 0,0-21 16,0 0-16,-21 22 0,21-1 15,-21-21-15,21 43 16,0-43-16,-21 21 0,21-21 15,0 0-15,-22 1 0,22-44 47,0 1-47,22 0 16,-1 0-16,-21 0 0,21 0 16,-21-1-16,21 1 0,0-21 15,0 21-15,1 0 0,-1-1 0,-21 1 16,21 0-16,0 0 0,0 21 0,0 0 15,1 0-15,-1 0 16,-21 21-16,0 0 16,0 0-16,0 1 0,0-1 15,0 0-15,0 21 0,0-21 16,0 22-16,0-22 0,0 0 16,0 0-16,0 0 0,0 1 15,21-22 1,0 0-16,0 0 15,0 0-15,1-22 16</inkml:trace>
  <inkml:trace contextRef="#ctx0" brushRef="#br0" timeOffset="40928.75">10901 5207 0,'-64'42'31,"43"-20"-31,0-1 0,21 0 16,-21 0-16,21 0 0,0 0 0,0 1 16,0-1-16,0 0 0,0 0 15,0 0-15,0 0 16,21-21-16,0 0 16,0 0-16,0 0 0,1 0 0,-1 0 15,21-21-15,-21 21 0,0-21 16,1 0-16,-1 0 0,-21 0 0,0-1 15,0-41 1,-21 21-16,-1 42 16,1-22-16,0 1 0,0 21 15,0 0-15,0 0 0,21-21 0,-22 21 16,1 0-16,42 0 31,1 0-31</inkml:trace>
  <inkml:trace contextRef="#ctx0" brushRef="#br0" timeOffset="41173.12">11303 4932 0,'0'0'0,"21"-42"16,-21 20-16,0-20 0,0 21 16,0 0-16,0 0 0,0 42 31,-21 0-31,0 0 0,21 64 15,-21-1-15,21-41 0,0-1 16,0 0-16,0 1 0,0-1 16,0 0-16,0-20 0,0 20 15,0-21-15,0 0 0,0 0 0,21 1 16,-21-1 0,21-21-16</inkml:trace>
  <inkml:trace contextRef="#ctx0" brushRef="#br0" timeOffset="41339.01">11070 5228 0,'64'-21'32,"-43"21"-32,21 0 0,-21-21 0,22 0 0,-1 21 15,64-21 1,-64 21-16,64-43 0,-64 43 15,1 0-15,20-21 0</inkml:trace>
  <inkml:trace contextRef="#ctx0" brushRef="#br0" timeOffset="42577.64">14880 6096 0,'0'0'0,"0"-21"0,21 0 16,-21 0-16,0-1 15,-21 22-15,0-21 0,0 21 16,0 0-16,-22 0 0,22 0 16,0 0-16,0 21 0,0 1 0,-1-1 15,1 0-15,0 0 0,0 0 16,21 22-16,0 20 16,-21 1-16,21-43 0,0 21 15,0-21-15,0 22 0,0-22 0,21 0 16,-21 0-16,21-21 0,0 21 0,0-21 15,22 0 1,-1 0-16,0-21 0,-20 21 16,20-21-16,-21 0 0,0 0 0,0-1 15,1 1-15,20 0 0,-21-21 0,0 21 16,-21-22-16,21 22 0,1-42 16,-1-22-1,-21 64-15,0 0 0,0-1 16,0 44-1,0-1-15,0 0 0,0 0 16,0 21-16,21 43 16,-21-43-16,0-20 15,0 20-15,0-21 0,21 21 0,-21-20 16,21-1-16,0 0 0,1 0 16,41-21-1,1 0-15,-22-21 0,-21 0 16,21 0-16,-20-1 0,20-20 15</inkml:trace>
  <inkml:trace contextRef="#ctx0" brushRef="#br0" timeOffset="43052.66">15727 5567 0,'0'0'0,"0"-42"0,0-1 16,0 1-16,0 0 0,0 20 0,0 1 15,0 42 1,0 1-16,0-1 15,0 21-15,0 0 0,0 22 0,0-22 16,0 22-16,0-1 0,0 1 0,0-1 16,0-20-16,0 20 0,0-21 15,0 22-15,0 21 0,0-22 16,0-21-16,0-20 16,0-1-16,0 0 0,0 0 0,0 0 15,-21-21-15,-1 0 16,22-21-1,0 0-15,0-21 16,43-43 0,-43 64-16,21-22 0,0 22 15,21-21-15,-20 21 0,20 0 0,-21-1 16,21 22-16,1-21 0,41 21 16,43 21-1,-105 1-15,-1 20 0,0-21 0,0 0 16,-21 22-16,0-22 0,0 21 15,-21 0-15,0-20 0,0 20 0,-106 43 16,63-22 0,22-42-16,-1 0 0,1-21 15,21 0-15,0 0 0,0 0 16,-1 0-16,1 0 0,21-21 0,0 0 16,0-42-16,0 20 0,0 1 15,21 0-15</inkml:trace>
  <inkml:trace contextRef="#ctx0" brushRef="#br0" timeOffset="43309.51">16404 5609 0,'0'0'0,"42"-42"0,1 21 0,41-43 31,-84 85-15,0 22-1,0-22-15,-21 21 16,21 1-16,-21 20 0,21 1 0,0-22 15,0 21-15,-21 1 0,21-1 0,-21 43 16,21-63-16,0 20 16,0-21-16,-21 1 0,21-1 0,0-21 15,0 64 1,0-64-16,21-21 0,0 0 16,0 0-16,0 0 0,0-21 15,1 0-15,-1 0 0,0-1 0</inkml:trace>
  <inkml:trace contextRef="#ctx0" brushRef="#br0" timeOffset="43658.71">16764 6096 0,'0'21'16,"21"-21"0,0 0-1,0 0-15,1 0 0,-1 0 16,0 0-16,0 0 0,0 0 0,0 0 15,22 0-15,-22 0 0,0-21 16,21 0-16,-20 21 0,-1-21 0,0 21 16,-21-43-16,0 22 15,0 0-15,-21 21 16,0 0-16,-22 0 0,22 0 16,0 21-16,-21 0 0,20 1 15,1-1-15,-21 21 0,0 22 16,-22 41-16,64-62 15,0-22-15,0 21 0,0-21 16,0 1-16,0-1 0,21-21 16,0 0-16,22 0 0,20 0 15,-20-21-15,-1-1 16,21 1-16,1 0 0,-1 0 0,1 0 16,21-22-16</inkml:trace>
  <inkml:trace contextRef="#ctx0" brushRef="#br0" timeOffset="44278.35">18161 5546 0,'0'0'0,"0"-21"0,-21 21 15,0 0-15,-1 0 0,1 0 0,0 0 16,0 0-16,0 0 0,0 0 16,21 21-1,0 0-15,21-21 31,0 0-31,0 0 0,21 0 16,-20 0-16,-1 0 0,21 0 0,0-21 16,22 0-16,-43 21 15,0-22-15,22 1 0,-22 0 16,-21 0-16,0 0 0,0 0 16,0-1-16,0 1 0,-21 0 15,-1 0-15,-20 21 0,0-21 0,-1 21 0,1 0 16,0 0-16,-1 0 0,1 0 15,-21 21-15,20 0 0,-20 0 0,20 0 16,-41 64-16,41-43 16,22 1-16,0-1 0,21 0 15,0 22-15,0-22 0,21 1 16,0-22-16,1 0 0,20 21 16,-21-21-16,21 1 0,1-22 0,-22 21 15,21-21-15,1 0 0,-22 0 0,21 0 16,-21 0-16,22 0 0,-22 0 15,21 0-15,-21 0 0,-21-21 16,-21 21 0,-21 0-16,21 0 0,-22 0 15,1 0-15,0 0 0,-85 21 16,84 0-16,-20 0 16,-1 0-16,22 0 0,-22 22 0,22-22 15,0 21-15,21-21 0,-1 1 0,1 41 16,42 22-1,1-64-15,-1 0 0,63 21 16,-41-20-16,-1-1 0,22-21 16,-22 0-16,21 21 0,1-21 15,-1 0-15,43 0 0,0-42 16,-64 42-16,-20-22 0</inkml:trace>
  <inkml:trace contextRef="#ctx0" brushRef="#br0" timeOffset="44520.73">18351 6117 0,'0'0'0,"0"-21"0,0 0 16,0 0 0,22 21-16,-1 0 15,0 21-15,-21 0 0,21 0 16,0-21-16,0 21 0,1 1 0,-1-1 16,0 0-16,0 0 0,0-21 0,22 21 15,-22 0-15,21 1 0,43 20 16,-43-42-1,-21 21-15,0-21 0,1 0 16,-1 0 0,-21-21-16,0 0 0,0 0 15,0-1 1,0 1-16</inkml:trace>
  <inkml:trace contextRef="#ctx0" brushRef="#br0" timeOffset="44721.61">18902 6033 0,'0'0'0,"0"-22"0,-21 22 0,-1 0 15,1 0-15,0 0 16,0 0-16,21 22 0,-21-1 16,0 0-16,-1 0 0,-20 21 15,21-20-15,0-1 16,0 21-16,-1-21 0,-20 0 0,21 22 16,0-22-16,0 0 0,-1 0 0,1 22 15,21-22-15,-21 0 0,21 0 16,0 0-16,21-21 15,0 0 1,1 0-16</inkml:trace>
  <inkml:trace contextRef="#ctx0" brushRef="#br0" timeOffset="45024.44">19177 5948 0,'0'-21'0,"0"42"0,21-42 15,0 21-15,-21 21 0,0 0 16,0 0-16,0 0 0,0 43 16,-42 21-16,21-22 15,0 1-15,21-22 0,-22 43 16,1-22-16,21 1 0,0-1 16,-21 1-16,21-22 0,0 21 0,0 107 15,0-64 1,0-64-16,0 0 0,0 43 15,0-43-15,0-21 0,0 22 0,0-22 16,21 0-16,-21 0 16,21-21-1,1 0-15,-22-21 0,21 0 16,-21 0-16,21 0 0</inkml:trace>
  <inkml:trace contextRef="#ctx0" brushRef="#br0" timeOffset="45320.27">19135 6181 0,'-22'-21'0,"44"42"0,-65-64 0,22 22 16,0-21-16,21 21 0,0 0 16,0-1-16,0 1 0,21 0 15,0 21-15,0 0 0,43 0 16,-43 0-16,21 0 15,1 0-15,-1 0 0,0 21 0,-20 0 16,20 1-16,0-1 0,-21 0 0,1 0 16,-1 21-16,-21-20 0,0-1 15,-21 63 1,-43-20-16,22-43 0,-1-21 16,22 21-16,-21-21 0,0 0 15,-1 0-15,1 0 0,0 21 0,-1-21 16,22 22-16</inkml:trace>
  <inkml:trace contextRef="#ctx0" brushRef="#br0" timeOffset="53380.65">13081 8869 0,'0'0'0,"0"-21"0,0 0 16,0-1-1,-21 22 16,21 22-31,0-1 16,0 0-16,0 21 0,0 43 16,0-43-16,0 1 0,0 62 15,0-41-15,0-1 0,0-20 16,0 20-16,0 1 0,0 20 16,0-20-16,-21-22 0,21-21 15,0 22-15,0-22 0,-22 0 0,22 0 16,0 0-16,0 1 15,0-44 17,0 1-32,0 0 0,0 0 15,0 0-15,0 0 0</inkml:trace>
  <inkml:trace contextRef="#ctx0" brushRef="#br0" timeOffset="54069">12785 9017 0,'0'0'16,"0"-21"-16,0 0 0,0 0 0,0-1 15,0 1-15,0 0 0,21 0 0,0 0 16,0 21-16,0-21 0,22-1 15,20 22-15,-21-21 0,1 21 16,20 0-16,-20 0 0,-1 0 16,0 21-16,1 1 0,20-1 0,-42 0 15,22 21-15,-1 1 0,21 41 16,-41-41-16,-1-1 16,0 0-16,0 1 0,0 41 15,-21-41-15,0-1 0,0 0 0,0 1 16,0-1-16,0-21 0,0 21 0,0 1 15,0 41 1,-21-84-16,21 22 0,0-44 31,0 1-15,0 0-16,0 0 0,21 0 0,-21-22 16,0 22-16,0-21 0,21 0 0,1 20 15,-22-20-15,0 0 0,21-1 16,21-105-1,-21 64-15,0 20 0,-21 22 16,22-1-16,-1 1 0,0 0 16,21 21-16,-21-22 0,22 22 0,-22 0 15,21 21-15,1-21 0,20 21 16,1 21-16,-22 0 16,-21 0-16,0 22 0,22 41 15,-22-41-15,-21 20 0,21-21 16,-21 1-16,0 20 0,0-20 0,0 84 15,0-43 1,0-41-16,0-1 0,0 0 16,0-21-16,0 22 0,-21-22 15,0 21-15,21-21 0,-22 1 0,22-1 16,-21 0-16,21 0 16,21-42 15</inkml:trace>
  <inkml:trace contextRef="#ctx0" brushRef="#br0" timeOffset="54877.15">14795 9398 0,'0'0'0,"0"21"16,-21-21-16,0 21 0,0 1 16,21-1-16,-21 0 0,21 0 15,-21 0-15,21 0 0,0 1 16,-22 20-16,22-21 0,0 21 16,0-20-16,0-1 15,22-21 1,-1 0-16,0 0 15,0 0-15,0-21 16,-21-1 0,0 1-16,0 0 0,0 0 15,0 0-15,0 0 0,-21-22 0,21 22 16,-21-42-16,21 41 16,0 1-16,0-42 15,0 42-15,0-1 0,21 22 16,-21-21-16,21 21 0,0 0 0,43-21 15,-43 21-15,43 0 16,-43 0-16,21 0 0,22 0 16,-22 0-16,0 21 15,-21 0-15,22 1 0,-22-1 0,0 0 16,0 0-16,0 0 0,1 0 0,-1 1 16,-21 20-16,0 21 15,0-41-15,0-1 16,-21 0-16,-1 0 0,1-21 15,0 0 1,0 0-16,21-21 31,0 0-31,0 0 0,0-1 16,0 1-16,0 0 0,0 0 0,0 0 16,0-22-16,21 22 0,0 0 15,-21 0-15,21-21 0,1 20 16,20-20-16,21 0 15,-20 42-15,-1-21 0,-21 21 0,22 0 16,-1 0-16,0 0 0,-21 0 16,22 21-16,-1 0 0,-21 0 0,0 0 15,1 43-15,-22-43 0,0 21 16,0-21-16,0 22 0,0 20 16,-22-42-16,22 22 0,-21-22 15,0 0-15,0 0 0,0 0 16,0 1-1,-1-1-15,22-42 32,22-1-32,-1 1 15,0 0-15</inkml:trace>
  <inkml:trace contextRef="#ctx0" brushRef="#br0" timeOffset="55576.26">16764 9398 0,'-21'0'0,"42"0"0,-42-21 0,0 0 15,21 0-15,-22 21 0,22-22 16,-21 1-16,0 0 0,0 21 16,0 0-16,0 0 15,-1 0-15,-20 0 0,21 0 0,0 0 16,-22 0-16,1 0 0,21 21 16,-21 0-16,-1 1 0,22-1 0,-42 21 15,-1 64 1,43-85-16,21 21 0,0 1 15,0-1-15,0-21 0,0 0 16,0 22-16,0-22 0,21 0 0,64 21 16,21-42-1,-64 0-15,-21 0 16,21 0-16,1-21 0,-1 21 0,0-21 16,-20 0-16,20 0 0,-21 0 0,21-22 15,22-20 1,-22-22-16,-21 43 0,1-1 15,-1-20-15,0 21 0,-21-1 0,0-20 16,21 20-16,-21-20 0,0 21 16,0-22-16,0 22 0,0-64 15,0 42-15,-21 43 16,0 21 0,21 21-16,-21 1 0,-1 20 15,22 0-15,0 1 0,0-1 16,-21 21-16,21-20 0,-21 63 15,21-43-15,0-21 0,0 43 16,0-43-16,0 1 0,0-1 16,0-21-16,0 22 0,21-22 0,0 0 15,22 21-15,-1-21 16,-42 1-16,21-22 16,0 0-16,1 0 0,20 0 0,-21 0 15,0 0-15,0 0 0,22 0 0,-22-22 16,85-20-16</inkml:trace>
  <inkml:trace contextRef="#ctx0" brushRef="#br0" timeOffset="56792.56">17716 9377 0,'0'-21'0,"0"42"0,0-63 16,0 20-16,-21 1 15,0 21-15,0-21 0,0 21 16,0 0-16,-22 0 0,22 0 0,0 0 15,-43 0-15,43 0 16,-21 21-16,21 0 0,0 1 0,-1-1 16,1 0-16,0 0 0,0 0 0,0 22 15,0-22-15,21 21 0,0-21 0,0 0 16,0 22-16,0-22 0,0 42 16,0-41-16,0-1 15,0 0-15,21-21 0,0 0 0,0 21 16,0-21-16,0 0 15,1 0-15,62-21 16,-63 21-16,22-42 0,-1 20 16,-21 1-16,0 0 0,1-21 15,-1 21-15,0-22 0,0 22 0,-21-21 16,21 21-16,-21-22 0,21 1 16,-21 0-1,0 20-15,0 44 31,0-1-31,-21 0 16,0 0-16,0 0 0,21 22 0,0-22 16,0 0-16,0 21 0,0-21 15,0 1-15,0 20 0,0-21 16,0 0-16,21 22 0,0-1 16,0-42-16,1 21 0,-1-21 15,21 0-15,-21 0 0,0 0 16,1 0-16,-1 0 0,0 0 0,21 0 15,43-85 1,-64 64-16,0 0 16,0-21-16,-21 21 0,22-22 0,-1 1 15,-21 21-15,0-22 0,21 22 0,-21-21 0,0 21 16,21 0-16,-21-1 16,0 44 15,0-1-31,0 0 0,0 0 15,0 0-15,0 43 16,0-43-16,0 0 0,0 0 0,0 0 16,0 1-16,0-1 0,21 0 0,0 0 15,1-21-15,-22 21 0,42-21 16,0 0-16,-21 0 0,22 0 16,-22 0-16,0-21 15,0 21-15,0-21 0,1 0 0,-1 0 16,0-22-16,0 22 0,-21 0 0,0 0 15,0-22-15,21 1 16,-21 0-16,21 21 16,-21-1-16,0 44 47,0-1-32,0 0-15,0 0 0,0 0 0,0 22 16,0-22-16,0 21 0,0 0 15,0 43-15,0 21 16,0-64-16,0 1 0,0 20 0,0-21 16,0 22-16,0-22 0,0 22 15,22-1-15,-1-20 0,-21 20 16,21 106-16,0 1 16,-21-128-16,21 22 15,-21-22-15,21 0 0,-21 1 16,0-1-16,0-21 0,22 21 0,-22-20 15,0-1-15,0 0 16,-22-21-16,1-21 16,0 21-16,21-21 0,-21-1 15,0-20-15,0 21 0,-1-21 0,22-1 16,-21 1-16,-21-106 16,21 21-16,21 63 15,0 1-15,0 20 0,0-20 16,0 21-16,0-1 0,21 1 0,0 0 15,-21-1-15,21 1 0,0 21 16,22-43-16,-1 1 16,-21 42-16,0-1 0,-21 1 0,43 0 15,-43 0-15,21 0 0,21 0 16,-21-1-16,1 1 0,-1 0 16</inkml:trace>
  <inkml:trace contextRef="#ctx0" brushRef="#br0" timeOffset="57302.27">19516 9292 0,'0'0'0,"-22"0"0,1 0 0,0 0 16,0 0-16,0 0 16,42 0 15,21 0-31,-21 0 0,22 0 16,20 0-16,64 0 15,-63 0-15,-1 0 0,85 0 16,-63-21-16,-21 21 0,20 0 15,-20 0-15,20 0 0,-20 0 0,105 0 16,-84 0 0,-64 0-16,-42 0 15,0 0 1,-22 0-16,1 0 0,0 0 0,-1 0 16,-20 0-16,21 0 0,-64 0 15</inkml:trace>
  <inkml:trace contextRef="#ctx0" brushRef="#br0" timeOffset="57593.1">19516 9356 0,'0'0'0,"-43"0"16,64 0 15,1 0-31,-1 0 0,21 0 15,-21 0-15,22 0 0,20 0 0,-21 0 16,22 0-16,-22 0 0,22 0 16,-22 0-16,22 0 0,-1 0 15,-21 0-15,22 0 0,-22-21 0,22 21 16,-22 0-16,22 0 0,-22 0 16,-21-22-16,0 22 0,0 0 15,-21-21-15,0 0 16,0 0-16,0 0 15,0 0-15,0-1 16</inkml:trace>
  <inkml:trace contextRef="#ctx0" brushRef="#br0" timeOffset="58037.84">20447 8932 0,'0'-21'0,"0"42"0,-21-63 15,0 42-15,-1 0 16,1 0-16,21 21 15,-21 0-15,21 1 16,0-1-16,0 0 0,0 0 16,0 0-16,0 0 0,21 1 0,0-1 15,1 0-15,-1 0 0,0-21 16,85 42-16,21-20 16,-85-22-1,0 0-15,1 0 0,-1 0 0,-21 0 16,22 0-16,-22 0 0,21 0 0,-21-22 15,0 1 1,-21 0-16,0 0 16,-42 0-16,21 21 15,0 0-15,-22 0 0,-41 0 16,-1 42 0,43-21-16,-22 0 0,22 22 0,0-22 15,-1 21-15,1 1 0,0-22 0,-1 21 16,1 0-16,21 1 0,0-22 0,-1 42 15,22-20-15,0-1 16,0-21-16,0 0 0,22-21 16,-1 0-16,0 22 0,21-22 15,-21 0-15,22 0 0,-22 0 0,21 0 16,64-64-16,-64 64 16</inkml:trace>
  <inkml:trace contextRef="#ctx0" brushRef="#br0" timeOffset="58374.73">21484 8636 0,'-21'0'0,"42"0"0,-84 0 0,41 0 16,1 0-16,0-21 0,0 21 15,42 0 1,0 0 0,0 0-16,22 0 0,-22 0 15,21 0-15,22 0 0,-22 0 0,22 0 16,-22 0-16,21 0 0,1 0 16,-1 0-16,43 0 15,42 0-15,-126 0 0,-1 0 16,0 21-16,-42-21 31,-22 0-31,22 0 0,-63 0 16,-22 21-16,63-21 15</inkml:trace>
  <inkml:trace contextRef="#ctx0" brushRef="#br0" timeOffset="58659.51">21675 8678 0,'0'22'31,"-22"-1"-15,22 0-16,0 0 0,-21 43 16,21-22-16,0 0 0,0 1 15,0-1-15,0 21 0,0-20 16,0-1-16,0 0 0,-21 22 0,21-43 16,0 64-16,0-22 15,0-20-15,-21-22 0,21 0 16,0 0-16,0 0 0,0 0 0,0 1 15,0-1 1,21-42 0,0 21-16,0-22 15,1 1-15,-1 0 0,0 0 16,0 0-16,0 0 0,22-22 0</inkml:trace>
  <inkml:trace contextRef="#ctx0" brushRef="#br0" timeOffset="59004.55">22013 9144 0,'21'-21'0,"-42"42"0,42-63 15,1 21-15,-22 42 32,0 21-32,0-21 15,-22 0-15,22 22 0,-21-22 16,21 21-16,-21-21 0,21 22 0,0 20 16,0-42-16,0 1 15,0 20-15,0-21 0,0 0 16,0 0-16,21-21 15,0 0 1,1 0-16,-1 0 0,0 0 16,0-21-16,0 0 0,0 21 0,1-21 15,-1 0-15,0-22 0,-21 22 0,21-21 16,0 21-16,-21-22 0,21-20 16,-21-22-16,0 64 15,0 0-15,0 0 0,0 0 16,0-1-16,0 44 31,0-1-31,22-21 16,-22 21-16,21-21 0,-21 21 15</inkml:trace>
  <inkml:trace contextRef="#ctx0" brushRef="#br0" timeOffset="59652.85">22585 9313 0,'21'0'16,"21"0"0,-21 0-16,1-21 0,-1 21 0,0-21 15,0 21-15,43-63 16,-1 20 0,-42 22-16,-21 0 15,0 0-15,-21 21 16,0 0-16,0 0 15,-43 21-15,1 0 16,20 21-16,22-20 0,0-1 0,-21 21 16,21-21-16,-1 0 0,1 22 15,0-22-15,0 21 0,21-21 0,0 1 16,0-1-16,0 21 0,0-21 0,0 0 16,21 1-16,0-1 15,0-21-15,1 0 0,-1 0 0,21 0 16,0 0-16,-20 0 0,20 0 15,0 0-15,1 0 0,-1-21 0,21 21 16,-20-22-16,-1 1 0,0 0 16,1 0-16,-1-21 0,0 20 15,1 1-15,-1-21 0,0 21 0,-20-22 16,-1 22-16,0-21 0,0 21 0,-21 0 16,0-1-16,-21 22 15,0 0 1,0 0-16,-1 0 0,1 22 0,-21 41 15,21-42-15,21 0 0,0 1 16,0-1-16,0 0 0,0 0 0,0 43 16,42-22-1,-21-42-15,-21 21 16,21-21-16,1 0 0,-22 21 0,21-21 16,-21 21-1,-21-21 1,-1 0-16,1 0 15,0 0-15,0 0 0,0 0 0,0 0 16,-1 0-16,1 0 0,0 0 16,0 0-16,21-21 15,21 21 1,0-21-16</inkml:trace>
  <inkml:trace contextRef="#ctx0" brushRef="#br0" timeOffset="61313.17">24088 9250 0,'0'0'0,"0"-21"0,0 0 16,-22-43-16,1 64 15,0-21-15,21 0 16,-21 21-16,0 0 0,0 0 0,-1 0 0,-20 0 15,21 0-15,0 0 0,0 21 16,-22 0-16,1 21 16,21-20-16,-22 41 0,22-42 15,0 22-15,0-1 0,21-21 16,0 0-16,0 0 0,0 1 16,21-22-16,0 21 0,0-21 0,1 0 15,-1 21-15,0-21 0,42 0 16,22 0-1,-43-21-15,-20 21 0,-1-21 16,21-1-16,-21 1 0,0 0 0,1 0 16,20 0-16,-21-22 0,0 22 0,-21-21 15,0-22-15,21 22 0,-21-21 16,0-43-16,0-21 16,0 84-16,0-20 0,0 21 15,0-43-15,-21 64 0,21 0 16,0-1-16,0 1 0,-21 21 15,21 21 1,-21 1-16,21 20 0,0-21 16,0 21-16,-21 22 0,21-1 0,0-20 15,0 20-15,-21 1 0,21-1 0,0-20 16,0 20-16,0-21 0,21 22 16,0-22-16,0 22 15,0-22-15,0-21 0,22 43 16,-22-43-16,0 0 0,0-21 15,0 21-15,1-21 0,-1 0 0,63 0 16,-20 0 0,-43-21-16,0 21 0,22-21 15,-22 0-15,0 0 0,0-1 0,21-20 16,-20 21-16,-1 0 0,-21-22 16,42-62-16,-42 41 15,0 43-15,0 0 16,-21 21-16,0 0 0,0 0 15,-1 0-15,1 0 0,0 21 0,0 0 16,0 0-16,-43 22 16,43-1-16,0-21 0,0 0 15,0 0-15,-1 43 0,22-43 16,-21 0-16,21 0 0,0 1 0,0-1 16,0 0-16,0 0 0,0 0 15,21-21-15,1 0 16,-1 0-16,0 0 0,0 0 15,0 0-15,0 0 16,1-21-16,-22 0 0,21 0 0,0 0 0,0-1 16,0 1-16,0 0 0,1-21 0,-1 21 15,-21-1-15,21-20 0,-21 21 16,21 0-16,-21 0 0,21 21 16,-21-22-16,0 44 15,0-1 1,0 0-16,0 21 0,0-21 15,0 1-15,0-1 0,0 0 0,0 0 16,0 21-16,0-20 0,0-1 16,0 0-16,0 0 0,21 0 15,1 0-15,-1-21 0,0 22 16,21-22 0,-21 0-16,1 0 0,-1 0 0,21 0 15,-21-22-15,0 1 0,1 0 0,-1 0 16,0 0-16,0 0 0,21-22 15,-20 22-15,-1 0 0,0-21 0,0 20 16,0 1-16,0 0 0,1 21 16,-22 21-1,0 0 1,-22-21-16,22 22 0,0-1 16,0 0-16,0 0 0,-21 0 0,21 0 15,0 1-15,0-1 0,0 0 0,0 0 16,21 21-1,43 1-15,-43-43 16,0 0-16,22 0 0,-22 0 16,0 0-16,0 0 0,0-21 15,0-1-15,64-62 16,-64 63-16,43-85 16,-43 85-16,-21-1 15,0-20-15,21 21 0,-21 0 0,0 0 16,0-1-16,-21 22 15,0 0-15,0 0 16,21 22-16,-22-1 0,1 0 0,0 0 16,21 0-16,0 22 0,-21-22 15,21 21-15,-21 0 0,21 1 0,-21 84 16,-1-43 0,22-41-16,0-1 0,-21 0 15,21 22-15,0-22 0,0 1 16,0-1-16,0 0 0,0 1 0,0 20 15,-42 106 1,42-126-16,0-1 16,0 0-16,0 1 0,0-1 0,-21 0 0,21 1 15,0-22-15,-21 0 0,21 0 0,0 0 16,0 1-16,-22-22 31,1-22-31,21-20 16,0 21-16,-21-21 0,21 20 0,-21-20 15,21-21-15,0 20 0,0 1 16,0 0-16,0-22 0,42-21 16,-21 43-16,1 0 0,-1-1 0,0 1 15,21 0-15,-21-1 0,1 22 16,20-21-16,-21 21 0,0 0 0,22-22 16,20-20-16,-21 20 15,-20 43-15,-22-21 16</inkml:trace>
  <inkml:trace contextRef="#ctx0" brushRef="#br0" timeOffset="62749.53">15282 10054 0,'0'0'16,"-21"0"-16,0 0 16,21 21 15,0 1-31,0-1 15,0 21-15,0-21 0,21 0 0,0 22 16,0-22-16,1 21 0,-1 1 16,21-1-16,22 21 0,-22-20 15,-21-22-15,170 106 16,-128-85 0,1-21-16,-1 1 0,85 20 0,-63-42 15,0 21-15,-1-21 0,1 0 16,0 0-16,-1 0 0,-20 0 0,20-21 15,1 0-15,0 21 0,-1-21 0,65-43 16,-65 43-16,86-43 16,-86 22-16,1 0 15,0 21-15,-22-22 0,22 1 0,-1 0 16,1 20-16,0-20 0,-1 0 0,1 21 16,106-43-16,105-21 15,-190 64-15,0 0 16,-1 0-16,1 0 0,0 0 0,0-1 15,21 1-15,-21 21 0,0-21 16,-1 21-16,192 0 16,-107 0-16,-105 0 15,0 0-15,-1 21 0,1 0 0,-22 1 16,22-22-16,-21 21 0,-1 21 0,1-21 16,-22 0-16,21 1 0,86 62 15,-107-41 1,0-22-16,-21 21 0,43 22 15,-22-43-15,-21 0 0,1 21 0,-1-21 16,0 1-16,0-1 0,0 0 0,0 0 16,1 0-1,-22 0-15,0-42 47,0 0-47,0 0 16,0 0-16,0 0 0,0-1 0,21 1 15,-21 0-15,21-21 16,42-22-16,-41 43 16,-1-21-16,21 21 0,-21-1 0,22 1 15,-1 0-15,0-21 0,1 21 0,-1-1 16,0 1-16,1 0 0,62-21 16,1-1-1,-42 22-15,-1 21 0,1-21 0,-1 21 16,1 0-16,-1-21 0,22 21 0,-22 0 15,-20 0-15,20 0 0,1 0 0,20 21 16,22 0 0,-63 0-16,-1 1 0,0-1 15,22 0-15,-22 0 0,22 0 0,-22 0 16,127 43-16,-63-22 16,-64-21-16,22 1 15,-22-1-15,22-21 0,-22 21 0,0 0 16,22-21-16,-22 21 0,1 0 0,20-21 15,64 0 1,-21 0-16,-64 0 0,1 0 16,20-21-16,-21 0 0,1 0 0,20 0 15,-20 0-15,-1-1 0,0 1 16,1 0-16,-22 0 0,42-43 16,-20 22-16,-22 21 15,0 0-15,-21 0 0,21 21 16,-21-22-16,0 1 0,0 0 15,21 21-15,-21-21 16,-21 21 0,0 0-16,0 0 15</inkml:trace>
  <inkml:trace contextRef="#ctx0" brushRef="#br0" timeOffset="63691.46">17822 11451 0,'21'0'31,"1"0"-31,-1 0 0,-21-21 16,21 0-16,0 21 0,21-21 0,-20 0 16,-1-1-16,0 1 0,0 0 15,0 0-15,-21 0 0,0 0 0,0-1 16,0 1-16,0 0 0,0 0 16,0 0-16,-42 21 0,21-21 0,-43 21 15,22 0-15,-22 0 16,-41 42-16,62-21 0,-20 0 15,20 0-15,-20 22 0,21-22 16,-1 0-16,-41 85 16,41-43-16,22-41 15,21-1-15,0 0 0,0 21 0,0-21 16,0 1-16,21-1 0,0 0 16,22-21-16,-1 21 0,-21 0 15,22-21-15,62 43 16,-62-43-16,20 21 0,-20 0 0,20 0 15,-21 0-15,1 0 0,-1 1 0,0-22 16,-20 42-16,-1-21 0,0 0 0,-21 43 16,-21-1-1,0-42-15,-22 1 0,1 20 16,0-21-16,-22 0 0,1 0 16,-1 1-16,22-1 0,-43-21 0,22 21 15,-107-21 1,107 0-16,20 0 0,-20 0 0,21-21 15,-1 21-15,1-21 0,21-1 0,-22 1 16,1-42-16,21 42 0,0-1 16,21-83-1,0 41-15,21 43 16,0 0-16,0 0 0,0 21 0,1 0 0,20 0 16,21-22-16,-41 22 15,20 0-15,0 0 0,1 0 16</inkml:trace>
  <inkml:trace contextRef="#ctx0" brushRef="#br0" timeOffset="64365.59">18034 11832 0,'-21'21'31,"21"1"-31,-21-22 0,21 21 0,0 0 15,0 0-15,0 0 0,0 0 0,0 22 16,-43 41 0,43-62-16,0 41 0,0-42 15,0 22-15,0-22 0,0 0 16,0 0-16,21 0 0,1-21 16,-1 0-16,0 0 0,0 0 0,0 0 15,43 0 1,-22 0-16,0-21 0,-20 0 0,20 0 15,0 0-15,-21-1 0,1 1 0,20-21 16,-42 21-16,21 0 0,0-22 0,0-20 16,-21 20-1,0 22-15,0 0 0,0 0 16,0 42 0,0 0-1,0 22-15,0-22 0,0 42 16,-21-20-16,21-1 15,0 0-15,0 22 0,0-22 0,0 0 16,-21 22-16,21-1 0,-21 1 0,21-1 16,-21 170-1,21 21 1,-21-169-16,21 0 0,0-1 0,-22 1 16,22 0-16,-21-1 0,21-20 15,-21-1-15,0 1 0,0-1 0,21 1 16,-21-22-16,-1 0 0,1-20 0,-21 20 15,21-21-15,0 0 0,-22 0 0,22-21 16,-21 0-16,21 0 0,-22 0 16,1 0-16,0 0 0,-22 0 0,-105-63 15,105 21-15,-84-43 16,85 43-16,-1-1 16,1 1-16,20-22 0,1 22 0,21-21 15,0 20-15,21 1 0,0 0 16,0-1-16,63-63 15,1 43-15,-22 21 0,0 20 16,1-20-16,-22 0 0,42-1 16,-20-20-16,-1 21 0</inkml:trace>
  <inkml:trace contextRef="#ctx0" brushRef="#br0" timeOffset="64919.02">18605 11938 0,'0'0'0,"0"-21"0,0-21 16,0 20-16,0 1 15,0 0-15,22 0 16,-1 42 0,-21 0-16,0 0 0,0 1 15,0 41-15,0-42 0,0 22 16,0 20-16,0-21 0,0-20 15,0 20-15,0-21 0,0 0 16,0 0-16,-21 22 16,21-22-16,-22-21 15,22-21 1,0 0 0,0-1-16,0 1 0,0-21 15,0 0-15,0 20 0,0-20 16,0 0-16,0 21 0,0-22 0,0 22 15,22-21-15,-1 21 0,0-1 0,21 1 16,22 0 0,-43 21-16,0 0 0,43 0 15,-22 0-15,-21 0 0,0 0 16,22 21-16,-22 22 0,-21-22 0,21 127 16,-21-85-1,0-20-15,-21-22 16,21 21-16,-21-21 0,-1 1 15,22-1-15,-21 0 0,0-21 0,21 21 16,-21-21-16,21-21 31,0 0-15,21 0-16,0-1 0,0 1 16,1-21-16,20 21 0</inkml:trace>
  <inkml:trace contextRef="#ctx0" brushRef="#br0" timeOffset="65186.87">19431 11853 0,'21'-21'0,"-42"42"0,42-63 0,0 42 16,-21-21-16,0 0 0,0 0 15,-21 21 1,0 0-16,-21 0 0,-43 21 16,64 0-16,0 0 15,-1 0-15,1 22 0,21-22 16,0 21-16,-21 0 0,21 1 0,0-1 15,0 64 1,0-85-16,21 43 0,-21-43 16,43 21-16,-22-42 0,0 21 15,21-21-15,-21 0 0,1 0 0,20 0 16,-21 0-16,43-21 16,-43 0-16,42-21 15,-20-1-15,-22 1 0,42-43 16</inkml:trace>
  <inkml:trace contextRef="#ctx0" brushRef="#br0" timeOffset="66281.27">19875 11472 0,'0'-63'16,"0"126"-16,0-190 0,0 85 0,0-21 15,0 20-15,0 22 0,0 0 0,0 0 16,22 0-16,-22-1 0,0 44 31,0-1-31,0 21 0,0-21 0,0 22 16,0 20-16,0-21 0,0 22 15,0-1-15,0-20 0,0 20 16,0 1-16,0-1 0,0 1 0,0-1 16,0 1-16,-43 84 15,22-63 1,21-43-16,0 0 0,-21 1 0,21-22 16,-21 0-1,21-42 1,0 0-16,0-1 0,0-20 15,21 21-15,0 0 0,0-22 16,22-41-16,-1-1 16,-21 64-16,0-21 0,43-22 15,-43 43-15,0 0 16,21 21-16,-20 0 0,-1 0 0,0 0 16,21 0-16,-21 21 0,1 21 15,-22-21-15,0 1 16,0 20-16,0 43 15,0-43-15,0 21 0,0-20 0,0-22 16,0 42-16,0-41 16,0-1-16,0 0 0,0 0 15,21-21-15,0 0 0,0 0 16,0 0-16,0 0 0,22 0 16,41-63-1,-62 41-15,20 1 0,21-42 16,-41 20-16,20 22 0,-21-21 0,0 0 15,-21 20-15,0-20 0,0 21 16,0 0-16,-21 0 0,0 21 16,0-22-16,-22 22 0,22 0 0,0 0 15,0 0-15,-21 43 16,42-22-16,0 0 16,0 0-16,0 0 0,21 1 15,0-1-15,0 0 0,0 0 16,0 0-16,1 0 0,-22 1 15,21-1-15,0 21 16,-21-21-16,21 0 0,-21 1 16,21-22-16,-21 21 0,21-21 15,1 0-15,-1 0 0,0 0 16,0 0-16,0 0 0,0 0 16,1 0-16,-1 0 0,0-21 0,0 21 15,21-22-15,-20 1 0,-1 0 16,0 0-16,64-85 15,-64 85-15,0-21 0,0 20 16,0 1-16,0 0 0,-21 0 0,22 0 16,-44 21-1,1 21 1,0 0-16,0 0 0,0 0 16,0 22-16,-1-22 0,1 21 15,21-21-15,-21 1 0,0 20 0,21-21 16,0 0-16,0 0 0,0 1 0,0-1 15,0 0-15,21-21 16,0 0-16,0 0 0,1 0 0,20 0 16,-21 0-16,21 0 0,-20 0 0,20-21 15,64-43 1,-43-42 0,-63 64-16,0 21 0,0-21 0,0-1 15,0 22-15,-21 0 0,0 0 0,-21 0 16,20-1-16,1 22 15,-21 0-15,21 0 0,-22 0 0,22 0 0,-21 0 16,21 0-16,0 0 0,-1 22 16,22-1-16,0 0 0,0 0 15,22-21-15,20 0 16,-21 0-16,21 0 16</inkml:trace>
  <inkml:trace contextRef="#ctx0" brushRef="#br0" timeOffset="66770.28">21802 11853 0,'0'-21'0,"-22"21"31,1 21-31,0 1 16,21-1-16,-21 0 0,0 0 0,21 0 15,0 0-15,0 22 0,-21-22 0,21 0 16,-22 43-1,22-43-15,0 0 0,0 0 16,0 0-16,0-42 31,-21 21-15,21-21-16,0 0 0,0 0 16,0-22-16,0 22 15,0 0-15,0-21 0,0-1 0,21 22 16,22-21-16,-22 21 0,0-1 15,0-20-15,22 21 0,-22 0 0,21 21 16,0-21-16,43 21 16,-21 0-16,-43 0 15,21 21-15,-42 0 0,21 0 0,0 0 16,-21 0-16,0 22 0,0-22 16,0 21-16,0-21 0,0 22 0,0-22 15,0 0-15,0 0 0,0 0 0,0 1 16,0-1-16,0 0 0,0 0 15,-21-21-15,0 0 16,21-21 0,21 0-1,0 0-15,1 21 16,-22-22-16</inkml:trace>
  <inkml:trace contextRef="#ctx0" brushRef="#br0" timeOffset="66972.69">22458 11853 0,'21'0'0,"-42"0"0,42 22 32,-21-1-32,0 0 15,0 0-15,0 0 0,-21 22 0,21-22 16,0 0-16,0 0 0,-21 64 16,-1-64-1,22 0-15,0 0 16,22-21-1,-1-21 1</inkml:trace>
  <inkml:trace contextRef="#ctx0" brushRef="#br0" timeOffset="67128.6">22564 11769 0,'0'-21'0,"0"42"0,-22-64 0,1 43 31,21-21-31,21 21 47</inkml:trace>
  <inkml:trace contextRef="#ctx0" brushRef="#br0" timeOffset="67973.11">22945 12086 0,'0'0'0,"0"-21"16,0 0-16,0 0 0,0 0 15,0-1-15,0 1 16,21 0-16,0 21 16,0-21-16,0 21 0,0 0 15,22 0-15,-22 21 0,0 0 16,0 0-16,22 43 15,-22-22-15,-21 43 0,0-43 0,0 1 16,0-1-16,-21 0 0,-1 1 16,-20-22-16,21 21 0,0-21 0,-22 0 15,1 1-15,-21 20 16,-22-21 0,64-21-16,0 0 0,-1 0 15,22-21 1,22 0-16,-1 21 15,0 0-15,0 0 0,43 0 16,-43 0-16,21 0 0,0 0 0,1 21 16,-1 0-16,0-21 0,22 42 15,-22-20-15,1-1 0,20 21 0,43 64 16,-43-21 0,-63-43-16,0 0 0,0 1 15,0-1-15,0 0 0,-42 1 0,21-1 16,-21 0-16,-1 1 0,1-1 15,0-21-15,-64 43 16,-42-1-16,84-42 16,1-21-16,-43 0 0,42 0 15,22-21-15,-22 21 0,22-21 0,0 0 16,-1 0-16,-41-85 16,84 42-1,0 22-15,0 21 0,0-22 0,0 22 16,21-21-16,21 21 0,-21-22 15,22 22-15,-22-21 0,21 0 0,64-22 16,-64 22-16</inkml:trace>
  <inkml:trace contextRef="#ctx0" brushRef="#br0" timeOffset="68448.84">23855 11980 0,'0'0'0,"21"-21"0,-21 0 0,21 0 15,-21 0-15,-21-22 16,-21 22-16,-1 21 0,22 0 16,-21 0-16,21 0 0,-22 0 15,22 0-15,0 21 0,-21 1 0,20-1 16,1 21-16,-21-21 0,42 22 0,-21-22 16,0 21-16,21-21 15,0 22-15,0-22 0,0 0 0,0 42 16,21-41-1,0-1-15,21-21 0,-21 0 16,1 0-16,20 0 0,-21 0 0,21 0 16,-20-21-16,20-1 0,-21 1 0,21 0 15,-20 0-15,-1 0 0,0-22 16,21-41-16,-42 63 0,21-64 16,-21 64-16,0 0 15,0-1-15,0 44 16,0 20-1,-21-21-15,21 21 0,0 1 16,0-22-16,0 21 0,0 1 16,0-1-16,0-21 0,0 21 0,0-20 15,0-1-15,0 0 0,21 0 16,1 0-16,-1-21 0,63 0 16,-20 0-1,-43 0-15,0-21 0,0 0 0,1 0 16,20 0-16,-21-1 0,-21-20 0</inkml:trace>
  <inkml:trace contextRef="#ctx0" brushRef="#br0" timeOffset="69661.14">24363 11409 0,'0'-42'0,"0"84"0,0-127 0,0 43 0,-21 21 16,21-22-16,-22 22 15,1 21-15,0 21 16,21 43-16,0-43 0,0 21 15,-21 1-15,21-1 0,0 0 16,-21 128 0,21-128-16,0 64 0,0-43 15,0 1-15,0-22 0,0 1 16,0 20-16,0-21 0,0-20 0,0 20 0,0 0 16,0-21-16,21 22 15,21-22 1,-21-21-16,1 0 0,-1-21 15,0 0-15,0-1 0,0 1 16,0 0-16,1 0 0,-1-21 0,42-64 16,1-21-1,-64 106-15,0-1 16,21 1-16,-21 0 0,21 21 16,-21 21-1,0 0-15,0 22 0,-21-22 16,21 21-16,-21-21 0,21 22 15,-21-1-15,21-21 0,0 22 0,0-22 16,0 0-16,0 21 0,0-21 16,0 1-16,21-22 0,0 21 15,0-21-15,21 21 0,-20-21 16,-1 0-16,0 0 0,0 0 16,21-21-16,1-22 0,-1 22 15,-21 0-15,0 0 0,64-85 16,-43 43-1,-42 20-15,0 22 0,22-21 16,-22 63 0,0 0-1,-22 0-15,22 0 0,-42 43 16,42-43-16,-21 21 0,21-20 16,0-1-16,0 21 0,0-21 15,0 0-15,0 1 0,0-1 16,0 0-1,21-21-15,0 0 0,0 0 16,1 0-16,-1 0 0,0-21 16,0 21-16,-21-21 0,0-1 0,0 1 15,0-21-15,0 0 16,0-22-16,0 43 16,-21-21-16,0 20 0,-22-20 15,22 21-15,0 21 16,42 0 15,0 0-31,1-21 0,-1 21 16,21 0-16,-21 0 0,0 0 0,22 0 15,-22 0-15,0 0 0,21 0 0,-20 0 16,-1 0-16,0 0 0,0 0 16,0 0-16,-21 21 0,0 0 15,0 0-15,0 43 16,0-43-16,0 0 0,0 21 0,0-20 15,0-1-15,0 0 0,0 0 16,0 0-16,0 0 0,0 1 0,0-1 16,0 0-16,0 0 15,-21-21-15,21 21 16,-21-42 15,21 0-31,0 0 0,0 0 16,0-1-16,0 1 0,0-21 15,21 21-15,0-22 0,0 1 0,22-43 16,-22 43-16,42-21 16,-20 41-16,-22-20 0,21 21 15,1 21-15,-22-21 0,21 21 16,-21 0-16,0 0 0,1 21 0,-1-21 16,-21 42-16,21-21 0,-21 22 15,0-22-15,0 64 0,-42 20 16,20-62-16,1-22 15,0 21-15,0-21 0,0 1 16,0-1-16,21 0 0,-22 0 16,22-42 15,0 0-15,0 0-16</inkml:trace>
  <inkml:trace contextRef="#ctx0" brushRef="#br0" timeOffset="69866.03">25379 11494 0,'-21'0'16,"42"0"-16,-64 0 0,22 0 16,0 0 62,0 0-78,0 0 0</inkml:trace>
  <inkml:trace contextRef="#ctx0" brushRef="#br0" timeOffset="70091.89">24151 11705 0,'-21'0'0,"42"0"16,-63 0-16,42 21 0,21-21 31,0 0-31,0 0 0,0 0 16,64-21-16,-43 21 16,-20 0-16,20 0 0,0 0 15,1-21-15,-22 21 0,21 0 0,0 0 16,-20 0-16,-1-21 0,0 21 0,0 0 15,0 0-15</inkml:trace>
  <inkml:trace contextRef="#ctx0" brushRef="#br0" timeOffset="75264.66">17716 13018 0,'0'0'0,"-21"0"0,0 0 0,0 0 15,0 0-15,42 0 63,0 0-47,0 0-16,0 0 0,1 0 0,20 0 15,-21 0-15,0 0 0,22 0 0,-1 0 16,0 0-16,43 0 15,-22 0-15,128 0 16,-106 0-16,20 0 0,107 0 16,-85 0-16,0 0 0,169-22 15,-147 22-15,168-21 16,-169 21-16,0 0 0,1 0 16,-1-21-16,0 21 0,0 0 15,-21 0-15,0 0 0,0 0 0,-21 0 16,275 0-16,-254 0 15,0 0-15,0 0 0,0 0 16,0 0-16,0 0 0,21 21 0,-21-21 16,0 21-16,0-21 0,0 0 15,-21 22-15,0-22 0,0 0 0,-22 0 16,1 0-16,-22 0 0,22 0 16,-21 0-16,-22 0 0,21 21 15,-20-21-15,-1 0 0,0 0 0,1 0 16,-22 0-16,21 0 0,-21 0 15,1 0-15,-1 0 16,-42 0 0,-1 0-16,1 0 0,-21-21 15,-22 21-15,22-22 0,-43 22 0,22-21 16</inkml:trace>
  <inkml:trace contextRef="#ctx0" brushRef="#br0" timeOffset="76145.16">17865 13293 0,'-22'0'0,"44"0"47,-1 0-31,0 0-16,0 0 15,0 0-15,0 0 0,1 0 0,20 0 16,0 0-16,22 0 16,-22 0-16,22 0 0,-22 0 15,21 0-15,1 0 0,21 0 0,-22 0 16,22 0-16,-1 0 0,1 0 0,169 0 16,-63 0-1,-86 0-15,1 0 16,0 0-16,0 0 0,0 0 0,0 0 15,105-21-15,-105 21 0,21 0 16,212 0 0,-106 0-16,-128 0 0,-20 0 15,21 0-15,0 0 0,0 0 16,-22 0-16,22 21 0,63-21 16,-63 0-16,64 0 15,-107 0-15,22 0 0,-22 0 0,1 0 16,20 0-16,-20 0 0,-22 0 0,22 0 15,-1 0-15,-20 0 0,41 0 16,1 0 0,-64 0-16,21 0 0,-20 0 0,-1 0 15,0 0-15,-42 0 141</inkml:trace>
  <inkml:trace contextRef="#ctx0" brushRef="#br0" timeOffset="78824.7">20066 1101 0,'0'0'0,"21"21"0,-21 0 0,0 0 15,21 0-15,-21 1 16,0-1 0,0-42 46,0-1-46,-21 22-16,21-21 0,-21 0 15,0 0-15,21 0 16,0 0-16,0-1 0,0-20 16,0 21-1,0 0-15,0 0 0,0-1 0,0 1 16,0 0-1,0 0-15,0 0 0,21 21 16,0-21-16,0 21 16,0 0-16,22-22 0,-22 22 0,21 0 15,22 0-15,-22 0 0,22 0 16,63 0-16,-64 0 16,1 0-16,20 0 0,-20 0 0,-1 0 15,1 22-15,-22-22 0,22 21 16,-22 0-16,0 0 0,43 43 15,0 20 1,-85-63-16,21 22 0,-21-1 16,0-21-16,0 22 0,0-1 15,0-21-15,0 21 0,-21-20 0,-1-1 16,1 21-16,21-21 0,-84 85 16,41-85-16,-20 64 15,20-43-15,1-21 16,0 22-16,-1-1 0,1 0 0,-21 1 15,-43 41-15,-42 43 16,105-84-16,1-22 16,0 21-16,-1 1 0,1-1 15,21 0-15,-22 22 0,22-22 0,-21 22 16,21-22-16,-64 127 16,64-105-16,0-22 15,0 22-15,-1-1 0,22-21 16,-21 22-16,21-1 0,-21 1 0,21-22 0,0 22 15,0-1-15,0 1 0,0 63 16,0-64-16,21 43 16,0-42-16,1-1 0,-1 1 15,0-1-15,0 1 0,0-1 0,0 1 16,1-22-16,-1 21 0,0-20 0,42 41 16,22 1-1,-43-64-15,1 0 0,-1 1 0,22-22 16,-22 0-16,21 21 0,-20-21 15,20 0-15,-20 0 0,20 0 16,-21 0-16,1 0 0,41-21 16,-20-1-16,-43 1 0,0 21 15,-21-21-15,0 0 16,0 0-16,-21 21 16,0 0-1,0 0-15,-22 0 0,22 0 16,0 0-16,-21 0 0,-1 0 0,22 0 15,-21 21-15,21 0 0,-22 0 16,22 0-16,-21 1 0,-43 41 16,43 1-1,21-43-15,0 21 0,-1-21 0,1 22 16,0-1-16,21 0 0,-21 1 16,0-1-16,21 0 0,0 22 0,0-22 15,-21 127-15,21-63 16,0-42-16,0-22 0,0 22 15,0-1-15,0 1 0,0-1 16,0 1-16,0-1 0,0 1 0,21-1 16,0 106-1,0-105-15,21 63 0,-42-64 16,22-20-16,-1 20 0,-21 1 16,0-22-16,21 64 0,-21-43 15,0-20-15,0-1 0,-21 85 16,0-85-1,-1 1-15,1-1 0,0-21 0,-64 43 16,43-22-16,0-21 0,21 0 0,-22 1 16,1 20-16,0-42 0,-1 21 0,22 0 15,-21-21-15,21 0 0,-1 21 16,1-21-16,0 0 0,0 0 0,21-21 16,0 0-1,0 0-15,21-21 0,0 20 16,22-62-16,-1 20 0</inkml:trace>
  <inkml:trace contextRef="#ctx0" brushRef="#br0" timeOffset="79468.33">20870 5652 0,'0'0'0,"-21"0"0,21-22 16,0 1-16,-21 21 0,21-21 16,-21 21-16,21-21 0,0 0 15,0 0-15,0-1 16,21 22-1,0 0-15,21-21 0,-20 21 0,-1 0 16,21 0-16,0-21 16,1 21-16,20 0 0,-20 0 0,20 0 15,22 0-15,-22 0 16,1 0-16,-22 0 0,22 21 16,-1-21-16,1 21 0,-1 1 0,64 20 15,-21 0-15,-43-21 16,-20 1-16,-1-1 0,0 21 15,1-21-15,-1 22 0,-21-22 16,22 21-16,-1-21 0,0 22 0,-21-1 0,64 21 16,-21 22-1,-43-43-15,21 1 0,0 41 16,1-20-16,-22-22 0,0 1 16,0 20-16,-21-21 0,21 22 0,1 105 15,-22 1 1,0-107-16,-22-21 15,1 22-15,0-1 0,0 1 0,0-1 16,0 1-16,-1-1 0,1-20 16,0 20-16,0 22 15,-21 0-15,42-64 0,0 0 16,0 0-16,-22 0 0,22 0 0,-21-21 16,21-21 15,0 0-31,0 0 0,0 0 15,0 0-15,0-1 0,0 1 0,0-21 16</inkml:trace>
  <inkml:trace contextRef="#ctx0" brushRef="#br0" timeOffset="80064.99">21018 5906 0,'-21'-22'0,"0"22"16,63 22-16,-105-65 0,42 22 0,21 0 15,0 0-15,0 0 16,0-1-16,0 1 0,21 0 15,0 0 1,21 21-16,1 0 16,-1 0-16,-21 0 0,22 0 15,-1 0-15,0 0 0,22 21 0,-1 0 16,-20 0-16,41 1 0,-20-1 16,-1 0-16,22 0 0,-22 21 0,149 64 15,-85-42 1,-63-22-16,-22 0 15,21 22-15,1-22 0,-22 22 0,22-1 16,-22 1-16,0-1 0,22 1 16,-22-1-16,64 149 15,-42-85-15,-43-64 0,-21 1 16,0-1-16,0 1 0,0-1 16,0 1-16,0 42 0,-21-43 15,-1 1-15,1-22 0,-21 0 0,21 1 16,0-1-16,-43 64 15,64-43 1,-21-41-16,21-44 47,21 1-47,-21 0 16,21 0-16,-21 0 15,21 0-15,-21-1 0,0 1 16</inkml:trace>
  <inkml:trace contextRef="#ctx0" brushRef="#br0" timeOffset="80660.46">22077 7451 0,'0'0'0,"0"-21"0,0-1 16,-21 1-16,21 0 0,0 0 0,0 0 15,0 0-15,21 21 16,0-22-16,0 22 0,0 0 16,0 0-16,1 0 0,-1 22 0,0-1 15,0 0-15,0 0 0,22 21 16,-22-20-16,0 20 0,21 0 15,22 43-15,-43-43 0,21 1 16,-21-1-16,1 0 0,-1-21 16,0 22-16,-21-1 0,21 0 0,-21 1 15,21-1-15,-21 43 16,21-43-16,-21-21 16,22-21-16,-22 21 0,21-21 15,0 0 1,0-21-16,0 0 15,0 0-15,1 0 0,-1 0 0,0-22 16,21 1-16,-21 21 0,22-22 16,-1 1-16,0 0 0,1-1 15,-1 1-15,0 0 0,1 21 0,41-64 16,-41 43-16,-22 20 16,0 22-16,0-21 0,22-21 15,-22 42-15,0-21 0,0 0 16,0 21-16,-42 0 78,0 0-78,21 21 0,-21-21 0,0 0 16,-1 21-16</inkml:trace>
  <inkml:trace contextRef="#ctx0" brushRef="#br0" timeOffset="95561.18">1143 8742 0,'0'0'0,"-21"-21"0,0 21 16,-1-21-16,1 21 0,0 0 16,0-22-16,0 1 0,0 21 15,-1 0-15,1 0 0,0-21 0,0 21 16,0 0-16,0 0 15,-1 0 1,22 21 15,22-21-31,-1 0 16,21 0-16,-21 0 0,22 0 16,62 0-16,-41 0 0,-1 0 15,1 0-15,-1-21 0,22 21 16,-21 0-16,-1 0 0,1 0 0,-1 0 15,1 0-15,41-21 16,-62 21-16,41 0 16,-62 0-16,-1 0 0,0 0 15,0 0-15,-42 21 32,0-21-32,0 0 0,-1 0 0,1 21 15,-21-21-15,21 21 0,-22-21 16</inkml:trace>
  <inkml:trace contextRef="#ctx0" brushRef="#br0" timeOffset="95904.98">1376 8721 0,'0'0'0,"-21"0"16,-1 0-16,1 0 15,-21 0-15,21 0 16,0 0 0,21 21-16,-22 0 0,22 21 15,0-20-15,0 20 0,0 0 16,0 43-16,-21 0 16,21-22-16,0-21 0,-21 1 15,21 20-15,-21-20 0,21-1 0,0 0 16,-21 1-16,21-1 15,-21 21-15,21 22 16,0-64 0,0-42-1,0 0-15,0 0 16,0 0-16,0-1 0,0-20 16</inkml:trace>
  <inkml:trace contextRef="#ctx0" brushRef="#br0" timeOffset="96517.98">1545 8742 0,'0'-21'0,"0"42"31,0 0-15,0 21-16,0 1 15,0-1-15,0 0 0,0 1 0,0-1 16,0 22-16,0-22 0,0 0 16,-21 1-16,21-1 0,0 0 0,-21 1 15,21-1-15,0-21 16,0 43-16,0-22 0,0-21 16,0 0-16,0 0 0,0 1 15,0-1-15,0 0 16,-21-21-16,21-21 15,0 0 1,-22-1-16,22 1 0,0 0 16,0 0-16,0-21 0,0 20 15,0 1-15,0-21 0,0 21 0,0-22 16,22 22-16,-1-21 0,0 21 16,0-22-16,21 22 0,-20 0 0,41-21 15,1-1 1,-43 22-16,21 21 0,-21 0 0,22 0 15,-22 0-15,0 21 16,0 1-16,0-1 0,0 0 0,1 0 16,-1 21-16,-21-20 15,0 20-15,0 21 0,0-41 0,0 20 16,0-21-16,0 21 0,-21-20 16,21-1-16,0 21 0,-22-21 0,1 0 15,0 1-15,21-1 0,0 0 16,-21-21-16,21 21 15,-21-21 1,21-21-16,0 0 0,0 0 16,0-1-1,0 1-15,0 0 0,21 0 0,0 0 16,-21 0-16</inkml:trace>
  <inkml:trace contextRef="#ctx0" brushRef="#br0" timeOffset="96960.73">2095 9208 0,'0'-22'16,"0"1"0,22 21-1,-1-21-15,0 21 16,0 0-16,0 0 0,0 0 15,1 21-15,-1 0 0,0-21 16,0 22-16,0-1 0,0 0 0,1 21 16,-1 1-1,-21-22-15,0 21 0,0-21 0,0 43 16,0-43-16,0 0 0,0 0 16,0 0-16,0 1 0,0-1 0,-21-21 15,-1-21 16,22-1-15,0 1-16,0 0 0,0 0 0,0-43 16,0 43-16,0-21 15,0 21-15,0-22 0,0 22 0,0 0 16,22-21-16,-1 21 16,0-1-16,0 1 0,21 0 15,1 21-15,-22 0 16,0 0-16,0 0 15,0 0-15</inkml:trace>
  <inkml:trace contextRef="#ctx0" brushRef="#br0" timeOffset="97368.87">2752 9440 0,'21'0'0,"63"0"31,-84-21-31,22 21 0,-1-21 16,0 0-16,0 21 0,-21-21 0,21 0 16,0-1-16,-21 1 15,0 0-15,0 0 0,0 0 0,0 0 16,0-1-16,0 1 15,-42 21 1,21 0-16,0 0 0,0 0 16,-1 0-16,-20 21 0,-21 22 15,20 41 1,43-41-16,0-22 0,0 0 16,0 21-16,0-20 0,0-1 0,0 21 15,0-21-15,0 0 0,21 1 16,-21-1-16,43-21 15,-22 21-15,0-21 16,0 0-16,0 0 0,1 0 0,-1 0 16,21-21-16,-21 0 0,22 21 0</inkml:trace>
  <inkml:trace contextRef="#ctx0" brushRef="#br0" timeOffset="97870.84">3556 9144 0,'-106'-21'31,"85"21"-31,0 0 0,-43 42 16,1 22 0,42-43-16,21 0 15,-22 21-15,1-20 0,0-1 0,21 21 16,0-21-16,-21 0 0,21 22 15,0-22-15,-21 0 0,21 0 0,0 22 16,0-22 0,21-21-1,0 0-15,0 0 16,0 0-16,1-21 16,-22-1-16,21 1 0,0 0 0,0-21 15,0 21-15,22-43 0,-22 43 16,0-21-16,0 20 0,-21-20 15,21 21-15,-21 0 0,21-22 0,-21 22 16,0 0 0,0 42-1,0 0 1,0 1-16,0-1 0,0 21 16,0-21-16,0 22 0,0-22 0,0 0 15,0 0-15,0 0 0,0 0 16,0 1-16,0 20 0,0-21 0,0 0 15,43 22 1,-22-43-16,-21 21 0,21-21 16,0 0-16,0 0 0,1 0 0</inkml:trace>
  <inkml:trace contextRef="#ctx0" brushRef="#br0" timeOffset="98456.51">4212 9208 0,'0'0'0,"-21"-22"0,0 22 15,0-21-15,-22 21 16,22 0-16,0 0 0,0 0 0,0 0 16,-1 0-16,1 21 0,0 1 15,0-22-15,0 21 0,0 0 0,-43 64 16,22-22-1,42-42-15,0 0 0,0 22 16,0-22-16,0 0 0,0 21 0,0-20 16,0-1-16,0 0 15,0 0-15,42-21 16,22 0-16,-43 0 16,0-21-16,21 21 0,-21-21 0,22 0 15,-22-1-15,0-20 0,21 21 16,-20-21-16,62-64 15,-41 0 1,-22 64-16,0-22 0,-21 1 0,0 20 0,21-20 16,-21-1-16,0 1 0,0-1 15,0 22-15,0 0 0,0-64 16,0 63 0,0 22-16,-21 21 0,21 21 15,0 1-15,0-1 0,-21 21 16,21 0-16,-21 1 0,21 20 15,-22 64-15,22 0 16,-21-84-16,21 20 16,-21 64-16,21-85 0,0 22 15,0-22-15,0 1 0,0-1 0,0 0 16,0 43 0,21-43-16,0-21 0,1-21 15,-1 0-15,0 0 0,0 0 16,21 0-16,-20-21 0,20 0 0,-21 0 15,21 0-15</inkml:trace>
  <inkml:trace contextRef="#ctx0" brushRef="#br0" timeOffset="98649.21">4911 9208 0,'0'0'0,"0"21"47,-22-21-16</inkml:trace>
  <inkml:trace contextRef="#ctx0" brushRef="#br0" timeOffset="99540.7">6159 8996 0,'85'-21'32,"-64"0"-17,0-1-15,1 22 0,-1-21 16,0 0-16,0 0 0,0 0 0,43-43 16,-64 22-1,21 21-15,-21 0 0,0-1 0,-21-20 16,0 42-16,-1-21 0,-41 0 15,42 21-15,-64 0 16,43 0-16,-1 21 0,-41 0 16,41 0-16,1 0 15,21 1-15,-21-1 0,20 21 0,22-21 16,0 64 0,0-64-16,0 21 0,22-20 15,-1-1-15,0 0 0,21 0 0,-21 0 16,22 0-16,-1 1 0,0 20 0,-20-21 15,20 0-15,0 0 0,43 22 16,0-1 0,-64-21-16,21 0 0,-21 1 0,-21-1 15,0 21-15,0-21 0,0 0 16,0 1-16,-21-1 0,0 0 0,-106 42 16,21-41-1,43-1-15,-1-21 0,-63 0 16,64 0-16,20 0 0,-20-21 0,20-1 15,-20 1-15,21 0 16,-64-64-16,63 22 16,22 42-16,0-22 0,21 1 15,0 21-15,0-21 0,0 20 16,0 1-16,21-21 0,0 42 0,1-21 16,20 0-16,43 21 15,-1 0-15,-41 0 0,-22 21 16,21 0-16,0 0 0,-20 0 0,20 22 15,-21-22-15,0 0 16,0 21-16,-21-21 0,0 1 0,22 20 16,-1-21-16,-21 0 15,21 0-15,-21 1 0,21-22 16,0 0-16,0 0 16,1 0-16</inkml:trace>
  <inkml:trace contextRef="#ctx0" brushRef="#br0" timeOffset="99828.46">6710 8446 0,'0'-22'0,"0"44"0,0-65 0,0 64 31,0 1-31,0-1 0,0 21 15,-21 22-15,21-1 16,0-21-16,0 22 0,0-22 16,0 22-16,-22-1 0,22-20 0,0 20 15,0-21-15,0 22 0,0 42 16,0-22 0,0-62-16,0-1 0,22-21 15,-22 21-15,21-21 16,0 0-16,0 0 0,-21-21 15</inkml:trace>
  <inkml:trace contextRef="#ctx0" brushRef="#br0" timeOffset="100214.24">6879 9165 0,'0'21'0,"0"1"0,0-1 15,21-21 16,0 0-15,1 0-16,-1 0 0,0 0 0,21 0 16,-21-21-16,1-1 0,-1 22 15,0-21-15,0 0 0,0 0 0,-21-21 16,21 42 0,-21-22-16,0 1 0,-21 0 15,0 21-15,0 0 0,0 0 16,0 0-16,-22 21 0,22 0 15,0 1-15,-21-1 0,20 0 0,-20 21 16,21 1-16,21-22 0,0 0 16,-21 0-16,21 0 0,0 0 15,0 1-15,0-1 0,21 0 16,0-21-16,0 0 16,0 0-16,43 21 15,-43-21-15,43 0 0,-22 0 16,-21 0-16,21-21 0,-20 0 0,20 21 15,-21-21-15,0-1 0</inkml:trace>
  <inkml:trace contextRef="#ctx0" brushRef="#br0" timeOffset="100605.1">7493 9102 0,'0'0'0,"-21"0"0,0 0 15,-1 0 1,1 0-16,21 21 0,-21-21 15,21 21-15,21-21 47,0 0-47,1 0 0,-1 0 0,0 0 16,0 0-16,0 0 0,0-21 16,1 21-16,-1-21 0,0 0 15,0-1-15,-21 1 16,-21 21-16,0-21 15,0 21-15,-22 0 0,-20 0 16,-1 21-16,43 0 16,0 1-16,0-1 0,0 0 15,21 0-15,0 0 0,0 0 0,0 1 16,0-1-16,0 0 16,0 0-16,21-21 0,21 21 15,-21-21-15,0 21 0,1-21 0,-1 0 16,0 0-16,0 0 0,21 0 15,-20 0-15,20 0 0,0 0 0,1-21 16,-1 21-16</inkml:trace>
  <inkml:trace contextRef="#ctx0" brushRef="#br0" timeOffset="100872.95">8149 8954 0,'0'0'0,"-21"0"16,0 0-16,21 21 15,0 0-15,-21 21 16,21-21-16,0 22 0,-22-1 16,22-21-16,0 43 0,0-22 0,0 0 15,0 22-15,-21-1 0,0 22 0,0-21 16,21 20-16,-21-20 0,0 20 0,-1 65 16,1-86-16,-21 64 15,42-63-15,-21-22 0,21 0 16,-21 1-16,21-1 0,-22 0 15,22 1-15,0-22 0,0 0 0,0 0 16,0-42 15</inkml:trace>
  <inkml:trace contextRef="#ctx0" brushRef="#br0" timeOffset="101199.04">8043 9229 0,'0'-43'0,"0"86"0,-21-128 16,0 43-16,21-1 0,0 22 15,0 0-15,0-21 0,0 21 0,0-1 16,21 1-16,0 21 0,0-21 0,1 21 16,-1 0-16,42 0 15,-42 21-15,22 0 0,-22 1 0,42 41 16,-63-42-16,22 22 15,-1-22-15,-21 21 0,0-21 0,0 22 16,0-22-16,-21 21 0,-1-21 0,1 0 16,-21 1-16,21-1 0,-43 21 15,43-42-15,-21 21 0,21-21 16,-1 0-16,1 0 0,0 0 16,21-21-1,0 0-15,21 0 16,0 0-16,1-1 0,20-20 0</inkml:trace>
  <inkml:trace contextRef="#ctx0" brushRef="#br0" timeOffset="101521.28">9186 8255 0,'-21'0'16,"42"0"-16,-84 0 0,42 0 0,-1 0 16,1 21-16,0 0 0,0 1 0,0 20 15,-64 85-15,43-21 16,21-43-16,-1 1 16,1-1-16,0 22 0,21-22 0,-21 1 15,21-1-15,-21-20 0,21 20 0,0 1 16,0-22-16,0 43 15,0-22-15,0-20 0,0-22 16,0 0-16,21 0 0,0 0 16,0-21-16,0 0 0,1 0 15,-1 0-15,21 0 0,-21-21 0,64-21 16</inkml:trace>
  <inkml:trace contextRef="#ctx0" brushRef="#br0" timeOffset="102028.99">9271 8784 0,'0'0'0,"-21"-21"0,21 0 15,-43-21-15,43 20 16,0 1-16,0 0 16,22 21-16,-1 0 15,0-21-15,0 21 0,0 0 0,0 0 16,1 0-16,-1 0 0,21 21 15,-21 0-15,-21 0 0,0 1 16,0-1-16,0 0 0,0 0 0,0 21 16,-21-20-16,0-1 0,0 21 0,-22-21 15,1 0-15,0 22 0,-22-1 16,-42 0 0,85-42-16,42 0 31,1-21-31,-1 21 15,0-21-15,0 21 0,43 0 16,-22 0-16,-21 0 0,21 0 16,-20 0-16,20 0 0,-21 0 0,0 0 15,0 21-15,1 0 0,-1 1 16,-21 20 0,0-21-16,0 0 0,-21 0 15,-1 1-15,1-22 0,-21 21 0,21 0 16,0-21-16,-22 21 0,22-21 0,-21 0 15,21 21-15,-22-21 16,22 0-16,0 0 16,21-21-1,0 0 1,21 21-16,0-21 0,0 0 16</inkml:trace>
  <inkml:trace contextRef="#ctx0" brushRef="#br0" timeOffset="103040.44">9821 8827 0,'0'0'15,"0"-22"-15,0 1 0,0 0 16,-21 21 0,0 0-1,21 21-15,-21 0 0,0 1 16,-1-1-16,1 21 0,0-21 0,0 22 15,0-22-15,21 21 0,-21 0 0,21-20 16,0-1-16,0 21 0,0-21 16,0 0-16,0 1 0,0-1 0,0 0 15,21 0 1,0-21-16,0 0 0,0 0 16,0 0-16,22-21 15,-43 0-15,21 0 0,-21-1 16,0 1-16,0-21 15,0 21-15,0 0 0,0-22 16,-21 22-16,21 0 0,0-21 0,-21 20 16,21 1-16,0 0 0,0 0 15,0 0-15,0 0 0,0-1 0,21 1 16,0 21-16,64-21 16,-22 0-16,-21 21 0,1 0 15,20 0-15,-42 0 0,22 0 0,-1 0 16,-21 0-16,0 21 0,1 0 15,-1-21-15,-21 43 0,0-22 16,0 0-16,0 21 0,-21-21 0,-1 22 16,-20-22-16,21 0 0,0 21 15,0-20-15,-1-1 0,1 63 16,21-62 0,0-1-16,21-21 0,22 0 15,-22 0-15,0 0 0,0 0 16,0 0-16,1 0 0,-1 0 15,21-21-15,-42-1 0,42 1 16,-42 0-16,22 0 0,-22 0 16,0 0-16,0-1 0,0 1 15,0-21-15,-22 21 0,1-22 0,0 22 16,0 0-16,0 0 0,0 0 0,-1 0 16,22-1-1,-21 22-15,21-21 16,21 21-1,1-21-15,-1 21 0,0 0 0,21 0 16,-21 0-16,22-21 0,-1 21 0,-21 0 16,43 0-1,-22 0-15,-21 0 0,0 21 0,22 0 16,-43 0-16,0 1 0,0-1 16,0 0-16,0 21 0,0-21 0,-43 22 15,22-22-15,-21 21 16,21-21-16,21 1 0,0-1 15,0 0-15,0 0 0,0 0 16,21-21-16,0 0 16,21 0-16,22 0 15,-22 0-15,-21 0 16,22-21-16,-22 0 0,0 21 0,0-21 16,22 0-16,-22-43 15,-21 1-15,0 41 0,0-20 16,-21 0-16,-1 21 0,1-1 15,0 1-15,-21 0 0,21 0 0,-22 21 16,1 0-16,21 0 0,0 0 0,-1 0 16,1 0-16,-21 0 15,21 0-15,21 21 16,21-21 0</inkml:trace>
  <inkml:trace contextRef="#ctx0" brushRef="#br0" timeOffset="103414.23">10922 8213 0,'-42'-21'0,"84"42"0,-106-42 16,43-1-16,0 1 0,21 0 15,21 21 1,0 0-16,1 0 0,20 0 0,0 21 15,-21-21-15,43 21 0,-22 22 16,1-22-16,-1 0 0,0 21 0,1 1 16,-1-22-16,0 21 0,-21 1 0,1-1 15,-1 0-15,21 106 16,-42-42 0,0-42-16,0-22 0,0 0 0,-21 1 15,0-1-15,0 0 0,-43 22 16,43-43-16,-21 0 0,-1 0 15,1 1-15,21-1 0,-22-21 16,1 21-16,21-21 0,0 0 0,0 0 16,21-21 15,21 0-31,21 21 0,-21-22 16,22 1-16,-22 0 0</inkml:trace>
  <inkml:trace contextRef="#ctx0" brushRef="#br0" timeOffset="103616.11">11747 8827 0,'0'21'94,"0"0"-78</inkml:trace>
  <inkml:trace contextRef="#ctx0" brushRef="#br0" timeOffset="103840.2">11747 9313 0,'0'0'0,"0"22"0,0-1 16,0 0-16,-21 0 0,21 0 15,-21-21-15,21 21 0,-21 1 16,0-1-16,0-21 0,-1 21 16,1 0-16,-21 0 15,0 0-15,-1 1 0,1-1 0,0 0 16,-1 0-16,1-21 0,0 21 15,-22 0-15,22 1 0,-1-1 16</inkml:trace>
  <inkml:trace contextRef="#ctx0" brushRef="#br0" timeOffset="112832.37">3429 10308 0,'0'0'0,"-42"0"0,20 0 0,1 0 0,-21 0 16,0 0-1,-1-21-15,22 21 16,0 0-16,21-21 15,-21 21 1,0 0-16,-1 0 16,1 0-16,-21 0 0,21 0 15,0 0-15,-22 0 0,22 0 16,0 0-16,0 0 0,-22 0 16,22 0-16,0 0 0,0 0 0,-21 0 15,-22 0 1,43 0-16,0 0 0,0 0 15,-1 0-15,1 0 0,0 0 16,42 0 15,0 0-31,1 0 16,20 0-16,-21 0 0,21 0 0,22 0 16,-22 0-16,22 0 0,-22 0 15,22 0-15,-1 0 0,1 0 0,20 0 16,-20 0-16,105 0 15,0 0-15,-84 0 0,21 0 16,-21 0-16,20 0 0,-20 0 16,21 0-16,0 0 0,0 0 0,-1 0 15,1 0-15,254 0 16,-21 0 0,-212 0-16,0 0 0,0 0 15,0 0-15,0 0 0,0 0 0,0 0 16,0 0-16,0 0 0,21 0 0,254 0 15,-275 0 1,21 0-16,0 0 0,-21 0 0,22 0 16,-1 0-16,0 0 0,-21 0 0,21 0 15,0 0-15,-21 0 0,21 0 16,1 0-16,105 0 0,0-21 16,-127 21-16,-22 0 15,22 0-15,-21 0 0,0 0 0,0-21 16,-21 21-16,-1 0 0,1 0 15,0 0-15,-22-22 0,43 22 16,-43 0-16,22 0 0,-64 0 16,22-21-16,-22 21 0,21 0 15,-21 0-15,0 0 0,1 0 16,-1-21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15:16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1926 0,'0'-21'31,"0"0"-15,0 0-16</inkml:trace>
  <inkml:trace contextRef="#ctx0" brushRef="#br0" timeOffset="1412.19">1905 275 0,'-21'0'15,"21"-21"-15,0 0 16,0 0 15,-21 21-31,21-21 0,0 42 78,21-21-78,-21 21 0,0 0 16,21 0-16,0 0 0,0 22 0,0-22 16,-21 21-16,22-21 0,-1 22 15,0-1-15,0 0 16,0 1-16,0-1 0,22 43 0,-22-43 15,-21 0-15,21-20 16,0 20-16,0 0 0,1 1 0,-1 20 16,21 1-1,-42-43-15,21 0 0,-21 0 16,21-21-16,-21 21 16,22-21-16,-22-21 15,0 0 1,0 0-16,0 0 0,0-22 15</inkml:trace>
  <inkml:trace contextRef="#ctx0" brushRef="#br0" timeOffset="1825.95">2646 169 0,'0'0'0,"0"-21"0,-21 21 31,-1 0-31,1 0 0,0 0 16,0 0-16,0 21 0,0 1 15,-43 20-15,-63 85 16,85-85-16,-64 64 15,64-42-15,-1-1 16,1-21-16,-22 22 0,22-1 16,0 1-16,-43 42 15,0 0-15,43-64 0,0 0 16,-1 1-16,1-1 0,0-21 16,-1 0-16,22 0 0,0 1 0,0-1 15,0-21-15,0 21 16,42-42 15,0 0-31,0 21 16,0-22-16</inkml:trace>
  <inkml:trace contextRef="#ctx0" brushRef="#br0" timeOffset="2328.67">2667 783 0,'-21'0'0,"42"0"0,-63 0 16,20 0-1,1 21 1,21 1-16,0 20 0,0-21 16,0 21-16,0 1 0,0-1 0,0 0 15,0 22-15,0-1 0,0-20 16,-21 20-16,21 1 0,0-1 15,0 22-15,-21-22 0,21 22 0,0 0 16,0 63-16,0-63 16,0-22-16,-21 22 0,21-22 15,0 1-15,-21 20 0,21-20 0,0-1 16,0 1-16,0-22 0,0 22 16,-22-22-16,22 0 0,0 1 15,0-22-15,-21 42 0,21-41 16,0-1-16,0-42 31,0-1-31,0-20 0,0 21 16,0-21-16</inkml:trace>
  <inkml:trace contextRef="#ctx0" brushRef="#br0" timeOffset="2772.41">2625 720 0,'0'-21'16,"21"-22"-1,-21 22-15,42 0 16,-21 21-16,0 0 0,22-21 16,-1 21-16,0 0 0,1 0 15,-1 0-15,0 0 0,1 0 0,-1 0 16,0 21-16,1 0 0,-1 0 16,-21 0-16,0 22 0,-21-1 0,0 0 15,0 1-15,-21-1 0,0 22 16,-64 20-16,-20 1 15,62-43-15,-20 1 16,20-22-16,-20 21 0,21-21 0,-1 0 16,22-21-16,-21 22 0,21-22 15,-1 0-15,1 0 0,42-22 47,1 22-47,20-21 16</inkml:trace>
  <inkml:trace contextRef="#ctx0" brushRef="#br0" timeOffset="8339.57">3895 889 0,'21'0'15,"0"0"142</inkml:trace>
  <inkml:trace contextRef="#ctx0" brushRef="#br0" timeOffset="9191.42">3958 931 0,'0'-21'63,"21"21"-48,-21-21 1,0 0 0,0 0-16,0 0 15,0-1-15,0 1 16,0 0-16,0 0 0,-21 21 16,21-21-16,-21 0 0,0 21 15,21-22-15,-21 1 0,-1 21 0,1 0 16,0 0-16,0-21 0,0 21 15,-22 0-15,22 0 16,0 0-16,-21 0 0,21 0 16,-22 0-16,22 21 0,0 0 0,-21-21 15,20 22-15,-20-1 0,21-21 16,0 21-16,-22 0 0,22 21 16,0-20-16,0-1 0,-21 42 15,42-20-15,0-1 0,-22-21 16,22 21-16,0-20 0,0 20 0,0-21 15,0 0-15,0 0 16,0 1-16,0-1 0,43 21 16,-22-21-1,0-21-15,0 21 0,0-21 0,1 0 16,-1 0-16,0 0 16,0 0-16,0 0 0,0 0 0,22-42 15,-1 42-15,-21-21 16,0 0-16,22-22 0,-22 22 15,0 0-15,21-21 0,-20-1 0,-1 1 16,0 21-16,0-21 0,0-1 16,0 22-16,1 0 0,-22-21 0,21 20 15,0 1-15,-21 0 16,0 0-16,21 21 0,-21 21 62,0 0-62,0 22 16,0-22-16,0 21 0,0 0 16,0-20-16,0 20 0,0 0 0,0-21 15,0 22-15,-21-22 0,21 21 16,0-21-16,0 1 0,0-1 0,0 0 16,0 0-16,21 0 15,0-21 1,0 0-16,1 0 15,-1-21-15,0 0 16,-21 0-16,21 0 0,0-1 16</inkml:trace>
  <inkml:trace contextRef="#ctx0" brushRef="#br0" timeOffset="9528.73">4445 360 0,'0'0'0,"0"-21"0,0 0 16,0 42 15,0 0-31,-21 0 16,21 0-16,-21 22 0,21-22 0,0 21 15,0 0-15,-22 1 0,22-1 16,-21 0-16,21 1 0,0-1 0,0 0 15,-21 22-15,0-22 0,0 64 16,21-64-16,0 1 16,-21-22-16,21 0 0,0 0 15,-22 0-15,22 1 0,0-1 0,0 0 16,22-42 15,-1 0-31,0-1 16,0-20-16,0 21 0</inkml:trace>
  <inkml:trace contextRef="#ctx0" brushRef="#br0" timeOffset="10104.58">4868 296 0,'0'22'31,"0"-1"-15,0 0-16,0 0 0,0 0 0,0 22 16,0-1-16,0 0 0,0 1 15,-21-1-15,21 0 0,0 1 16,-21 41-16,21-20 0,0-22 16,-21 0-16,21 1 0,-21-1 15,21 0-15,0-20 0,0 20 0,-22-21 16,22 0-16,0 0 0,0 1 15,-21-1-15,21-42 47,0-1-47,0 1 16,0 0-16,0-21 0,21 21 0,-21-22 16,22 22-16,-1-21 0,0-1 15,0 1-15,0 21 0,0-21 0,1-1 16,-1 22-16,85-64 15,-85 64-15,0 21 0,21-21 16,-21 21-16,1 0 0,-1 0 16,21 0-16,-42 21 0,21 0 0,0 1 15,1-1-15,-22 21 0,0 22 16,0-43-16,0 21 16,0 0-16,0 1 0,0-22 15,0 21-15,0-21 0,-22 43 16,22-43-16,-21 0 0,21 0 15,-21 1-15,0-22 32,21-22-17,-21 1-15,21 0 0,0 0 16,-21 0-16</inkml:trace>
  <inkml:trace contextRef="#ctx0" brushRef="#br0" timeOffset="10359.54">4191 656 0,'0'21'0,"0"-42"0,-21 42 16,42-21-1,0 0 1,0 0-16,22 0 0,-22-21 15,21 21-15,0 0 0,22-21 0,-22 21 16,1-21-16,84 0 16,-43 21-1,-63 0-15,1 0 0,-1 0 16,0 0-16,0 0 0,-21-21 0</inkml:trace>
  <inkml:trace contextRef="#ctx0" brushRef="#br0" timeOffset="11324.52">7472 169 0,'0'-21'0,"0"42"0,0-63 0,0 21 15,0 0-15,21 21 16,-21-21-16,0 42 31,0 21-31,0-21 16,0 0-16,0 22 15,0-1-15,0 0 0,0 1 16,0 20-16,0-20 0,0-1 0,0 0 16,-21 22-16,21-22 0,0 0 0,0 64 15,0 21 1,-21-84-16,21-1 0,0-21 15,0 21-15,-22-20 0,22-1 16,0 0-16,-21 0 0,21 0 16,-21-21-1,21-21 1,0 0-16,0 0 16,0 0-16,0-43 15,0 1-15,0 41 16,0-20-16,0 21 0,0-21 15,21 20-15,0-20 0,1 21 0,-1 0 16,21 0-16,-21-1 0,22 1 0,-22 0 16,21 21-16,0 0 0,1-21 15,-1 21-15,-21 0 0,64 0 16,-43 0-16,-21 21 0,22 0 16,-22-21-16,0 21 0,0 22 0,0-1 15,-21 0-15,0-20 16,0 20-16,0-21 0,0 21 15,-21-20-15,0-1 0,-21 21 16,21-21-16,-1 0 0,1 1 0,-21-22 0,21 21 16,0 0-16,-22-21 15,-20 21-15,42-21 0,-1 0 16,1 0-16,-21 0 0,21 0 0,0 0 16,-1 0-16,1 0 15,0-21-15,21 0 16,0 0-16,0-1 15,21 1-15,0 0 16,1 21-16,-1-21 0,21 0 16,-21 0-16</inkml:trace>
  <inkml:trace contextRef="#ctx0" brushRef="#br0" timeOffset="12176.39">8445 614 0,'0'0'0,"0"-21"16,-21 21 31,21 21-47,-21-21 0,21 21 15,0 0-15,0 0 16,0 1-16,0 20 0,-21-21 0,21 21 15,0-20-15,0 20 0,-21 0 16,21-21-16,0 22 0,0-1 16,0 0-16,0-20 0,0-1 15,21-21-15,0 21 0,0-21 16,0 0-16,1 0 0,-1 0 0,42 0 16,-42 0-16,43-21 15,-22 0-15,-21-1 0,1 1 16,20 0-16,-21 0 0,0-21 0,-21 20 15,21-20-15,1 21 16,-22-21-16,21-1 0,-21-41 16,0 62-1,0 1-15,0 0 16,0 42 15,0 0-31,0 1 16,0-1-16,0 21 0,0-21 15,0 22-15,0-1 0,-21 43 16,21 20 0,-22-62-16,22-1 0,0 0 0,0 22 15,0-22-15,0 1 0,0 20 16,0-21-16,0 22 0,0-22 0,22 85 16,-22-84-16,0 84 15,21-85-15,-21 21 0,0 1 16,0-22-16,0 1 0,0 20 0,0-21 15,0 85-15,0-84 16,0-1-16,-21 0 0,21-20 16,-22 20-16,1-21 0,21 21 0,-21-20 15,0-1-15,0-21 0,21 21 0,-21 0 16,-1-21-16,1 0 0,0 0 16,0 0-16,-21-21 15,20 0-15,-41-43 0,21 22 16,20 0-16,-20-1 0,21 1 15,0 0-15,0-22 0,-1 1 0,1-1 16,21 1-16,-21-1 0,21-84 16,0-43-1,21 128-15,0 21 0,-21-1 16,22-20-16,-1 42 0,21-22 0,-21 1 16,0 21-16,22-22 0,-22 22 15,21 0-15,-21 0 0,22 0 0,63-43 16,-85 43-16,21 0 15,-21 0-15,22 0 16</inkml:trace>
  <inkml:trace contextRef="#ctx0" brushRef="#br0" timeOffset="12768.89">11239 339 0,'0'0'0,"0"-21"0,0-1 0,0 1 15,-21 0 1,0 21-16,-21 0 16,21 0-16,-1 0 15,-20 0-15,21 21 0,-21 0 0,-43 22 16,21-1 0,22-21-16,0 22 0,-1-1 0,1-21 15,0 21-15,21 22 0,-22-22 16,22 1-16,0 20 0,0 1 15,21 41-15,0-41 0,0-22 16,0 1-16,0 20 0,0-21 16,21 1-16,0-22 0,0 21 15,0-21-15,22 1 0,-22-1 0,21 0 16,1-21-16,-1 0 0,0 0 0,1 0 16,-1 0-16,0 0 0,22 0 15,-22-21-15,0 0 0,1-1 0</inkml:trace>
  <inkml:trace contextRef="#ctx0" brushRef="#br0" timeOffset="13709.57">11578 762 0,'0'0'16,"0"-21"-16,-21 21 31,0 0-31,0 21 0,21 0 15,-22 0-15,1 22 0,-21 63 16,42-64 0,-21-21-16,21 21 0,0 1 0,0-1 15,0-21-15,0 43 16,0-1-16,0-42 16,0 1-16,21-22 0,0 21 15,0-21-15,0 0 0,1 0 0,-1 0 16,0-21-1,0 21-15,0-22 0,0 1 0,1 0 16,-1 0-16,0 0 0,-21 0 16,0-22-16,0 22 0,0-85 15,0 64-15,0 21 16,-21-22-16,0 22 0,-1-21 16,1 21-16,0 21 0,0 0 15,0-21-15,0 21 0,42 0 47,0 0-31,0 0-16,0 0 0,22 0 15,-22-22-15,0 22 0,21 0 16,-21 0-16,1-21 0,20 21 0,-21 0 16,21 0-16,-20 0 0,-1 0 15,42 0-15,-20 0 0,-22 0 16,0 21-16,21 22 0,-21-22 15,-21 0-15,0 0 0,0 0 16,22 22-16,-22-22 0,0 0 16,0 0-16,0 43 15,0-43-15,0 0 0,-22 21 16,1-20-16,21-1 0,0 0 16,-21 0-16,21 0 0,-21-21 15,0 0 16,21-21-31,0 0 16,0 0-16,0 0 16,0-1-16,0-41 15,21-1-15,0 22 16,0 0-16,22-22 0,-22 22 0,0 21 16,21-22-16,-21 22 0,22 0 15,-22 0-15,42 21 16,-20 0-16,-22 0 0,0 0 0,0 0 15,0 0-15,1 21 0,-1 21 16,-21-20-16,0-1 0,21 21 0,-21 0 16,0 1-16,0-1 0,21 22 15,-21-22-15,0 21 16,0-41-16,0-1 0,-21 0 16,21 0-16,-21 0 0,21 0 0,-21 1 15,21-1-15,0-42 47,0-1-47,21 1 0,-21 0 16,42-42-16,-42 41 15</inkml:trace>
  <inkml:trace contextRef="#ctx0" brushRef="#br0" timeOffset="14022.42">12996 318 0,'0'0'16,"0"21"-1,0 0-15,0 0 16,0 0-16,0 0 0,0 22 16,0-1-16,-21 0 0,21 1 0,-21-1 15,0 64-15,0-43 0,21-20 16,-22 20-16,22-20 0,-42 62 15,42-62-15,0-1 0,0-21 16,0 22-16,0-22 0,0 0 16,0 0-16,0 0 0,0 0 0,0 1 15,21-22 1,0 0-16,1-22 16,-1 22-16,0-21 15,0-21-15,0 0 16</inkml:trace>
  <inkml:trace contextRef="#ctx0" brushRef="#br0" timeOffset="14232.5">12763 826 0,'-21'0'0,"42"0"31,1 0-16,-1 0-15,0 0 16,0 0-16,0-22 0,0 22 0,1 0 16,-1 0-16,0 0 0,0-21 15,0 21-15,43-21 0,-22 21 16,-21 0-16</inkml:trace>
  <inkml:trace contextRef="#ctx0" brushRef="#br0" timeOffset="15156.13">13716 1122 0,'0'0'0,"21"0"31,0 0-16,-21-21-15,0 0 0,0-1 16,0-20-16,0 21 0,0 0 16,0 0-16,0-1 0,0-20 15,-21 21-15,0 0 0,0-22 0,21 22 16,-21 0-16,-1 21 16,-41-21-16,42 21 15,0 0-15,-1 0 0,1 0 0,0 21 16,-21 0-16,21 0 0,-1 1 15,1 20-15,-21 0 0,0 22 16,20 20 0,1-41-16,21-1 0,-21 43 15,21-64-15,0 21 0,0-21 0,0 1 16,0-1-16,0 0 0,21 0 16,0-21-16,1 0 0,-1 0 0,0 0 15,0 0-15,0 0 0,0 0 16,1 0-16,-1-21 0,21 0 0,-21 0 15,0-1-15,1 1 16,-1-21-16,42-22 0,-42 22 16,1 0-16,-1-1 0,0 1 15,-21 0-15,21-1 0,-21 1 0,21 21 16,-21-21-16,21 20 0,-21 1 16,0 0-16,0 0 15,0 42 1,0 0-16,-21 0 0,21 22 15,-21 63 1,21-64-16,0-21 0,0 21 0,0 1 16,0-1-16,0-21 0,0 22 0,0-22 15,0 0-15,0 0 0,0 0 16,21 0-16,-21 1 0,43-1 16,-22-21-16,0 0 15,0 0-15,0 0 0,22 0 16,-1-21-16,0-1 0,-21 1 15,1 0-15,20 0 0,-21 0 16,0-22-16,0 1 0,1 21 0,20-106 16,-42 106-16,21-22 15,-21 22-15,0-21 0,0 21 16,0 0-16,0 42 31,0 0-31,0 0 0,0 0 16,0 22-16,-21-22 0,21 21 15,0-21-15,0 22 0,0-22 0,0 21 16,0-21-16,0 0 16,0 1-16,0-1 0,0 0 0,0 0 15,0 0 1,21-21-16,0 0 16,-21-21-16,21 0 0,1 21 15,-22-21-15,21-22 0</inkml:trace>
  <inkml:trace contextRef="#ctx0" brushRef="#br0" timeOffset="15532.95">14309 445 0,'0'0'16,"-22"0"-16,1 0 0,0 0 15,0 0-15,0 21 0,21 0 16,-21 0-16,21 0 15,0 0-15,0 1 0,0-1 16,21-21-16,0 21 16,0-21-16,21 0 15,-20 0-15,-1 0 0,0 0 16,0 0-16,0 0 0,0 0 0,1-21 16,-1 0-16,-21-1 0,0 1 15,0 0-15,0-42 16,0 41-16,-21 1 0,21 0 15,-22 0-15,1 21 0,0 0 16,-21 0-16,-1 42 16,22-21-16,0 22 15,21-22-15,0 0 0,0 21 16,0-20-16,0-1 0,0 0 16,0 21-16,0-21 0,0 1 15,0-1-15,0 21 0,21-21 16,0 0-16,1 1 0</inkml:trace>
  <inkml:trace contextRef="#ctx0" brushRef="#br0" timeOffset="16064.35">14668 889 0,'0'21'46,"0"0"-46,0 1 0,0-1 16,0 21-16,0-21 0,0 0 16,0 1-16,0 41 15,0-42-15,0 43 0,-21-43 16,21 0-16,-21-21 0,21 21 0,-21 0 16,21 1-16,0-1 15,-21-21 1,21-21-1,0-1-15,0 1 16,0 0-16,0 0 0,0-43 16,0 43-16,0-21 15,21 0-15,0-1 0,0 1 0,0 21 16,1-22-16,-1 1 0,0 21 16,42-43-16,22 1 15,-43 63-15,-20 0 0,20 0 16,0 0-16,-21 0 0,1 21 15,41 21-15,-63-20 0,0 20 16,21-21-16,-21 21 0,0 43 16,0-64-16,0 22 0,-21-1 15,21-21-15,-21 0 0,0 22 16,0-22-16,21 0 0,0 0 16,-22 0-16,1 0 0,21 1 15,21-22 32,1-22-47,20 1 0,-21 0 0</inkml:trace>
  <inkml:trace contextRef="#ctx0" brushRef="#br0" timeOffset="16555.88">15981 847 0,'0'0'0,"0"-21"0,0-1 16,-21 1-1,-1 21 1,1 0-16,0 0 16,0 21-16,0-21 0,-22 22 0,22-1 15,0 0-15,-21 0 0,21 0 16,-22 0-16,1 43 0,42-43 15,0 0-15,-21 0 0,21 1 16,0-1-16,21 0 16,0-21-16,0 0 0,0 21 0,1-21 15,41 0 1,-42 21-16,22-21 0,-22 0 0,0 0 16,21 21-16,-21-21 0,22 22 15,-22-22-15,0 21 0,-21 0 16,0 0-16,0 0 15,0 0-15,0 1 16,-21-22-16,0 21 0,-22-21 16,22 0-16,0 21 0,-21-21 15,-1 0-15,1 21 0,21-21 0,-21 0 16,-43 0 0,43 0-16,20 0 15,1 0-15,21-21 16,0 0-1,21 0-15,1-1 0,-1 1 16</inkml:trace>
  <inkml:trace contextRef="#ctx0" brushRef="#br0" timeOffset="16965.65">16933 635 0,'0'0'15,"0"-21"-15,0 0 16,-21 21-16,0 0 15,0 21-15,0 0 16,-1 0-16,1 0 0,0 1 16,21 20-16,-21-21 0,0 21 15,0 22-15,21-22 0,-22 1 16,1-1-16,21 0 0,-21 1 0,21-1 16,0 0-16,0 1 0,0-1 15,0 0-15,0-21 0,0 22 0,0-22 16,0 0-16,0 0 0,21 0 0,43 22 15,-1-22 1,-42-21-16,22 0 0,-22 0 16,21 0-16,1 0 0,-1-21 15,0 0-15</inkml:trace>
  <inkml:trace contextRef="#ctx0" brushRef="#br0" timeOffset="17320.46">17738 635 0,'0'0'15,"0"-21"-15,21 21 32,0 0-32,0 0 15,21 0-15,-20 0 0,-1 0 0,21 21 16,-21 0-16,0 0 0,1 1 15,20-1-15,-21 0 0,-21 21 16,21 43-16,-21-64 16,0 21-16,0 1 0,0-1 0,0 0 15,-21 43-15,0-43 16,0 1-16,-22-22 0,22 21 0,0-21 16,-21 22-16,21-22 0,-64 21 15,64-21-15,0 1 0,-22-1 16,22-21-16,0 21 0,0 0 0,0-21 15,-1 0 1</inkml:trace>
  <inkml:trace contextRef="#ctx0" brushRef="#br0" timeOffset="18779.91">1566 2074 0,'0'0'0,"-21"22"0,0-22 16,0 0-16,0 0 0,-1 0 16,22 21-1,22-21 1,-1 0-1,0 0-15,0 0 0,0 0 16,0 0-16,22 0 0,-22 0 0,21 0 16,1 0-16,-1 0 0,43 0 15,-1 0 1,-41 0-16,-1 0 0,64 0 16,-64 0-16,22 0 0,-1 0 15,-21 0-15,22 0 0,-1 0 0,86 0 16,-86 0-16,22 0 15,-22 0-15,1 0 0,20-21 0,86 21 16,-86 0-16,1 0 16,21 0-16,-21-22 0,20 22 15,1 0-15,85-21 0,-85 21 16,105 0-16,-105 0 16,21 0-16,-21 0 0,0 0 0,21 0 15,-21 0-15,126 0 16,1-21-16,-106 21 0,0 0 15,0 0-15,-21 0 0,21 0 0,0 0 16,0 0-16,0 0 0,0 0 16,0 0-16,0 0 0,275 0 15,-105 0 1,-149 0-16,0 0 0,-21 0 16,21 21-16,0-21 0,0 0 0,1 0 15,-1 0-15,0 21 0,0-21 16,127 0-16,-127 0 0,128 22 15,-128-22-15,0 0 0,0 0 16,0 21-16,-21-21 0,466 21 16,-297-21-1,-169 0-15,21 0 16,149 21-16,-128-21 0,-21 0 16,0 0-16,1 0 0,-1 0 0,21 0 15,127 21 1,-147-21-16,168 0 15,-169 0-15,0 0 0,22 21 0,-22-21 0,0 0 16,0 0-16,0 0 0,1 22 16,-1-22-16,0 0 0,148 0 15,-148 0-15,1 0 0,-22 21 16,21-21-16,-21 0 0,148 0 16,-127 0-16,-21 0 0,0 0 0,0 0 15,-21 0-15,21 0 0,-21 0 16,127 0-16,-22 0 15,-105 0-15,-21 0 0,21 0 16,-22 0-16,1 0 0,0 0 16,-1 0-16,1 0 0,-22 0 0,1 0 15,42 0 1,-64 0-16,43 0 0,-64 0 0,0 0 16,0 0-16,0 0 0,-21-21 31</inkml:trace>
  <inkml:trace contextRef="#ctx0" brushRef="#br0" timeOffset="18911.84">18584 2223 0,'0'0'0,"-21"0"0,0 0 16,0 0-16</inkml:trace>
  <inkml:trace contextRef="#ctx0" brushRef="#br0" timeOffset="21572.1">487 3641 0,'0'21'0,"21"-21"0,0 0 16,0 0-16,0 0 0,22 0 16,-22 0-16,21-21 0,-21 21 0,22-21 15,-22-1-15,21 1 0,22-21 16,-43 21-16,21 0 15,-21-22-15,1 22 0,-1-64 16,-21 64-16,0-21 16,0 21-16,0-22 0,0 22 0,0 0 15,-21 21-15,-1-21 0,1 21 16,-21 0-16,21 0 0,-22 0 16,1 0-16,-21 21 0,20 0 0,-20 0 15,20 1-15,-20-1 0,21 21 16,-1-21-16,1 22 0,0-22 0,20 21 15,1-21-15,21 22 0,0-22 16,0 21-16,0-21 0,21 0 16,22 1-16,-1 20 0,43 0 15,21 1 1,-64-22-16,0 0 0,64 21 16,-64-21-16,-20 22 0,20-22 15,-21 0-15,0 0 0,-21 22 0,0-1 16,0 0-16,-63 22 15,20-43-15,-20 0 16,-1 0-16,-20 0 0,20 1 0,-20-1 16,-1-21-16,0 0 0,22 0 15,-128-21 1,149-22-16,42 22 0,0 0 16,0-21-16,0 20 0,0-20 15,0 21-15,0-21 0,0 20 16,0 1-16,0-21 0,0 0 15,85-22 1,-22 64-16,1-21 0,20 0 0,-20 21 16</inkml:trace>
  <inkml:trace contextRef="#ctx0" brushRef="#br0" timeOffset="22241.91">1206 3662 0,'0'21'47,"0"0"-47,0 0 0,-21 1 16,21-1-16,0 0 0,0 0 0,-21 0 16,21 0-16,0 1 0,0-1 15,0 0-15,0 0 0,0 0 16,0 0-16,0 1 0,0-1 0,21 0 15,0-21-15,1 0 16,20 0-16,-21 0 0,0 0 16,22 0-16,-22-21 0,21 21 15,-21-21-15,0-1 0,22 1 16,-22-21-16,0 21 0,0 0 0,0-1 16,1-20-16,-1 21 0,0 0 15,-21-22-15,0 22 0,0 0 0,0 0 16,21 0-16,-21 0 15,0 42 17,0 0-32,0 0 0,0 0 0,0 22 15,-21-22-15,21 21 0,0 0 16,0 1-16,0 41 0,0-20 16,0-22-16,0 22 15,0-1-15,0 1 0,-21-22 0,21 22 16,0-1-16,0 106 15,-21-126-15,21 20 16,0 1-16,0-22 0,0 22 16,-22-22-16,1 0 0,21 22 0,-21-22 15,0 0-15,21 1 0,-21-22 0,-43 42 16,22-41-16,0-1 16,-1 0-16,1-21 0,-64 0 15,64 0-15,-22 0 0,22 0 16,0-21-16,-1 0 0,1-1 0,-22-41 15,22-1 1,21 22-16,21 21 0,0-21 16,0-1-16,0 1 0,0-22 15,21 22-15,0 0 0,0-1 0,22 1 16,-22 0-16,21-1 0,1 1 16</inkml:trace>
  <inkml:trace contextRef="#ctx0" brushRef="#br0" timeOffset="22765.62">1905 3683 0,'0'-21'0,"0"42"31,0 0-15,0 0-16,0 1 0,0-1 15,0 21-15,0-21 0,0 0 0,0 22 16,0-22-16,0 21 0,0 43 16,0-64-1,0 0-15,0 0 0,0 1 0,0-1 16,0-42 15,0-1-31,0 1 16,0 0-16,0 0 0,0 0 0,0-22 15,0 22-15,0-21 0,21 0 16,0 20-16,0-20 0,1 0 0,-22-1 16,21 22-16,0-21 0,21 21 15,-21 0-15,1-1 0,20 1 0,0 0 16,-21 0-16,22 21 0,41 0 16,-41 0-16,20 42 15,-20 1-15,-1 20 16,-21-42-16,-21 22 0,0-1 15,0-21-15,0 21 0,0 1 0,-21-22 16,0 21-16,0-21 0,-1 1 0,-20 20 16,42-21-1,0 0-15,-21-21 0,21-21 32,21 0-17,0 0-15,0-22 0</inkml:trace>
  <inkml:trace contextRef="#ctx0" brushRef="#br0" timeOffset="23040.47">2984 3090 0,'0'22'31,"0"-1"-31,0 21 0,0-21 0,0 43 15,0-22-15,0 0 0,0 22 16,-21-22-16,21 22 0,-21-22 0,21 0 16,-21 22-16,21-22 0,0 1 15,0 20-15,0-21 16,0-20-16,0-1 0,0 0 0,0 0 16,0 21-16,21-42 15,0 0 1,-21-21-16,0 0 0,21 21 15,-21-21-15</inkml:trace>
  <inkml:trace contextRef="#ctx0" brushRef="#br0" timeOffset="23233.36">2752 3620 0,'0'0'0,"-22"0"0,1 0 15,42 0 16,1 0-31,-1 0 16,0-22-16,0 22 0,21 0 0,-20 0 16,20-21-16,-21 21 0,0 0 15,22-21-15,20 0 16,-21 0-16</inkml:trace>
  <inkml:trace contextRef="#ctx0" brushRef="#br0" timeOffset="24255.77">3683 3598 0,'0'-63'16,"0"42"-1,-21 0-15,0-22 16,-1 22-16,1 0 0,0 21 15,0 0-15,0 0 16,0 0-16,-1 0 0,1 21 0,0 21 16,0-20-16,0 20 15,0-21-15,21 21 0,-22 1 0,22-1 16,-21-21-16,21 22 0,0-1 16,0 0-16,0-21 0,0 22 0,0-22 15,0 0-15,0 0 16,0 0-16,0 1 0,21-22 15,1 0-15,-1 0 0,21 0 0,-21 0 16,0-22-16,22 1 0,-22 0 16,0 0-16,0-21 0,22 20 15,-22-20-15,0 21 0,0-21 16,-21-1-16,0 22 0,21-21 0,-21-1 0,0 1 16,0 21-16,0 0 0,0-22 15,0 22-15,0 0 0,0 42 31,0 0-31,0 1 0,0-1 0,0 0 16,0 42-16,0 1 16,0-22-16,0-21 15,0 1-15,0-1 0,0 21 0,21-21 16,1 0-16,-1 1 16,-21-1-16,21-21 0,0 0 15,-21 21-15,21-21 16,0-21-16,-21 0 15,22 21-15,-22-22 0,0 1 16,0 0-16,21-21 16,-21-1-16,21 22 0,0-42 15,0 42-15,0-22 0,1 22 16,-1 0-16,0 0 0,0 0 0,0-1 16,0 1-16,22 21 0,-22 0 15,21 0-15,22 43 16,-43-22-16,-21 21 0,0-21 15,21 0-15,-21 22 0,21-22 16,-21 0-16,0 21 0,0-20 0,0 41 16,0-42-16,-42 22 15,42-22-15,-21 0 16,0-21-16,21-21 31,21 0-15,-21-1-16,21-20 15,0 21-15,0 0 0,0-64 16,1 43-16,-1-1 0,0 1 16,-21 0-16,21 21 0,0-22 15,-21 22-15,21 0 0,-21 0 0,0 0 16,0 42 0,0 0-16,0 0 0,0 0 0,-21 22 15,0-1-15,21-21 0,-21 21 16,21 1-16,0-1 0,0 0 15,0 1-15,0-22 0,0 21 0,0-21 16,0 1-16,0 20 0,0-21 16,21-21-16,0 21 0,22 0 0,-22-21 15,21 0-15,0 0 0,1 0 16,41 0-16,-62 0 0,20-21 16,21-21-16,-20 21 15</inkml:trace>
  <inkml:trace contextRef="#ctx0" brushRef="#br0" timeOffset="24744.49">1037 4191 0,'-63'0'0,"-1"0"0,191 0 16,-296 0-16,126 0 0,1 0 0,21 0 16,63 0-1,-21 0 1,22 0-16,20-21 0,1 21 0,20 0 15,1 0-15,21 0 0,0-21 16,21 21-16,-21 0 0,42 0 0,-21 0 16,21 0-16,0 0 15,0 0-15,0 0 0,22 0 0,-22 0 16,0 0-16,0 0 0,22 0 0,126 0 16,-127 0-16,-21 0 0,1 0 15,20 0-15,-21 0 0,0 0 0,22 0 16,-43 0-16,21 0 0,-42 0 15,21 0-15,-22 0 0,-20 0 16,63 0-16,-84 0 0,-22 0 16,-21 0-16,22 0 0,-22 0 15,0 0-15,-21-21 16,0-1 0</inkml:trace>
  <inkml:trace contextRef="#ctx0" brushRef="#br0" timeOffset="24992.48">6096 3662 0,'0'21'78,"0"0"-78</inkml:trace>
  <inkml:trace contextRef="#ctx0" brushRef="#br0" timeOffset="25180.96">6054 4149 0,'0'0'0,"0"21"16,-22-21 46,1 0-46</inkml:trace>
  <inkml:trace contextRef="#ctx0" brushRef="#br0" timeOffset="26038.5">2836 5313 0,'0'0'16,"21"0"-16,1-42 15,-22 20-15,-22 22 47,1 22-47,0-1 0,0 0 0,0 21 16,-22 1-16,1-1 0,21 0 16,-43 22-16,22-1 0,0 1 0,-22 20 15,22-20-15,-106 148 16,105-149-16,1 1 15,0-1-15,21 1 0,-22-22 0,1 21 16,0 43-16,-22-21 16,22-64-16,21 21 0,-22 1 15,22-22-15,21 0 16,-21-21-16,21-21 31,0-21-31,21 20 16,0-20-16,22-21 0</inkml:trace>
  <inkml:trace contextRef="#ctx0" brushRef="#br0" timeOffset="26428.31">2984 5355 0,'0'0'15,"-21"0"17,0 0-32,0 21 0,0 1 0,0 20 15,-1-21-15,-20 21 0,0 22 16,-1-1-16,1 1 0,-21-1 15,20 1-15,1-1 0,-64 86 16,64-86-16,-1 1 0,1 20 16,-21-20-16,41-22 0,-20 22 0,0-1 15,-1-21-15,22 1 0,0-1 16,-21 0-16,21-20 0,21 20 16,-22 0-16,1-42 15,21 21-15,21-42 31,1 0-31,-1 0 16</inkml:trace>
  <inkml:trace contextRef="#ctx0" brushRef="#br0" timeOffset="27027.83">3175 5757 0,'0'0'15,"0"-21"-15,0 0 0,21-21 16,-21 21-16,0-1 0,0-20 0,0 21 16,0 42 15,0 0-31,-21 0 0,0 1 16,21 20-16,-21 0 0,-1 1 0,22 20 15,0-21-15,-21 22 0,21-22 16,-21 1-16,21 20 0,-21-21 0,21 1 15,0-1-15,0 22 0,-21 20 16,21-63-16,0 22 0,0 20 16,0-42-16,0 1 15,0-1-15,21-21 16,0 0-16,0 0 0,0-21 16,1-1-16,-1-20 15,-21 21-15,21 0 0,-21 0 0,0-22 16</inkml:trace>
  <inkml:trace contextRef="#ctx0" brushRef="#br0" timeOffset="27237.71">2879 6054 0,'-22'0'16,"44"0"-16,-65 21 0,64-21 46,1 0-46,20 0 16,-21 0-16,0 0 0,22 0 0,-1-21 16,-21 0-16,21 21 0,-20-22 15,20 1-15,0 0 0,-21 21 0,22-21 16,-1 0-16</inkml:trace>
  <inkml:trace contextRef="#ctx0" brushRef="#br0" timeOffset="28396.06">3831 6181 0,'0'0'15,"42"0"-15,-20 0 16,-1-21-16,42-43 15,-63 43-15,0-21 16,0 20-16,0 1 0,0 0 16,0 0-16,0-21 0,-21 20 0,0 1 15,0 0-15,0 0 0,-1 21 16,-20 0-16,21 0 0,-21 0 0,-1 0 16,1 0-16,21 21 15,-22 0-15,1 0 0,21 1 0,-21 20 16,20 0-16,-20 22 15,21-22-15,21 0 0,0 1 0,0-22 16,0 21-16,0 1 0,0-22 16,0 21-16,21-21 0,0 0 0,0 1 15,1-1-15,-1-21 0,0 0 16,21 0-16,-21 0 0,43 0 16,-43 0-16,21-21 0,-20-1 0,20 1 15,-21 0-15,21 0 0,22-43 16,-43 43-16,0-21 15,0 21-15,1-22 0,-1 1 0,0 21 16,-21-21-16,0 20 0,0 1 16,0 0-16,0 0 0,0 0 0,0 0 15,0 42 17,0 0-32,0 0 0,-21 0 15,21 0-15,-21 64 16,21-21-16,0-43 0,0 21 15,0 0-15,0-20 16,0 20-16,0-21 0,0 21 0,0-20 0,0-1 16,21 21-16,0-21 15,0 0-15,21-21 16,1 0-16,-22 0 0,64 0 16,-43 0-16,0-21 0,1 0 15,-1 0-15,0 0 0,22 0 0,-22-1 16,43-41-16,-1-22 15,-62 64-15,-1-21 0,0 21 16,-21-22-16,0 22 0,0-21 0,0 21 16,0-1-16,0 1 0,-64 0 15,43 21-15,-21-21 16,21 21-16,-22 0 0,1 0 0,0 21 16,-1-21-16,22 21 0,-21 0 0,0 1 15,-43 41 1,64-42-16,21 0 0,0 1 15,-21-1-15,21 0 0,0 0 0,0 0 16,0 0-16,21 1 16,0-22-16,0 21 0,0-21 15,0 21-15,1-21 0,20 21 0,-21-21 16,0 21-16,22-21 0,-22 21 0,21 1 16,-21-1-16,0 0 0,43 42 15,-43-20-15,-21-22 16,21 21-16,-21-21 0,21 22 15,-21-1-15,0 0 0,0 1 0,22-1 0,-22 43 16,0-1 0,0-20-16,0-22 0,0 1 15,0 20-15,0-21 0,0 22 0,-22-22 16,1 64-16,-63 0 16,62-64-16,-20 1 15,21-22-15,-21 0 0,-1 0 0,-20 0 16,20-21-16,1 0 15,0 0-15,-22 0 0,22 0 0,0 0 0,-1 0 16,22-21-16,-21 0 0,21-21 16,-22 20-16,22 1 0,0-21 0,21 0 15,0-1-15,0 1 0,0-43 16,0 43-16,21-64 16,0 64-16,0-22 0,1 22 15,20-22-15,-21 22 0,21 0 0</inkml:trace>
  <inkml:trace contextRef="#ctx0" brushRef="#br0" timeOffset="28931.75">5038 6054 0,'0'21'47,"0"0"-47,0 43 15,0-43-15,-22 21 0,22-21 16,0 0-16,0 1 0,0-1 16,-21 0-16,21 0 0,0 0 15,0 0-15,-21 1 16,0-22-1,21-22 1,-21 1-16,21 0 16,0 0-16,0 0 15,0-22-15,0 22 0,0 0 16,21-21-16,-21 21 0,21-22 0,0 22 16,0-21-16,22 21 0,-22-22 0,21 22 15,-21 0-15,22 0 0,-1 0 16,0 21-16,1 0 0,-1 0 0,0 0 15,1 0-15,-1 0 0,-21 21 16,22 0-16,-22 21 0,0-21 0,-21 1 16,0-1-16,0 21 0,0-21 15,0 0-15,0 22 0,-21-1 16,0-21-16,-1 0 0,1 1 16,0-22-16,21 21 0,-21 0 15,0-21-15,21 21 0,21-42 47,0 21-47</inkml:trace>
  <inkml:trace contextRef="#ctx0" brushRef="#br0" timeOffset="29452.45">6265 5990 0,'0'-42'16,"0"84"-16,-21-105 16,0 42-16,0 21 0,21-22 15,-21 22-15,-22 0 0,22-21 0,0 21 16,0 0-16,0 0 0,-1 0 16,1 0-16,-42 64 15,42-43-15,21 0 0,-43 43 16,22-22-16,21-21 0,-21 21 15,21-20-15,0 20 0,0-21 16,0 43-16,0-43 0,0 0 16,21 0-16,0 0 15,22-21-15,-22 0 0,0 0 16,0 0-16,0 0 0,0 0 0,1-21 16,20-21-16,-21 21 15,21-22-15,-20 22 0,-1-21 16,0-22-16,-21 43 0,21-21 15,-21-1-15,0 22 0,0 0 16,0 0-16,0 0 0,0 0 16,0 42-1,-21 0 1,21 0-16,0 0 0,-21 0 0,21 1 16,0 20-16,0 21 15,0-20-15,0-22 0,0 0 16,0 0-16,21 0 0,0 1 15,0-22-15,0 0 16,1 0-16,-1 0 0,21 0 16,-21-22-16</inkml:trace>
  <inkml:trace contextRef="#ctx0" brushRef="#br0" timeOffset="30164.05">6625 5884 0,'-21'-21'31,"21"42"-31,-21-21 0,21 22 16,-21-1-16,21 21 0,0-21 15,0 0-15,0 22 16,0-1-16,0 22 16,0-43-16,0 0 0,0 0 15,0 0-15,0 0 16,-22-21-1,22-21 17,0 0-32,0 0 15,0 0-15,0-22 0,0 1 16,0 21-16,0 0 0,0-22 16,43 1-16,-43 21 0,21 0 15,0 0-15,0-1 0,0 1 16,1 21-16,-1 0 0,0 0 15,0 0-15,0 0 0,0 21 0,1-21 16,-22 22-16,21-1 0,0 0 16,0 0-16,0 64 15,-21-64-15,21 0 0,-21 0 16,0 0-16,0 1 0,0-1 16,0 0-16,0 0 0,0 0 15,-21-21 1,0 0-1,21-21 1,0 0-16,0 0 0,0 0 16,0-1-16,0 1 0,0-21 15,0 21-15,0-22 0,21 22 0,0-21 16,1 21-16,-1-22 0,42 1 16,-42 0-16,1 42 0,20-21 15,-21-1-15,21 22 0,-20 0 16,-1 0-16,21 0 0,-21 22 15,0-1-15,43 42 16,-43 43-16,-21-85 16,0 0-16,0 1 15,0 20-15,0-21 0,0 0 0,0 0 0,-21 1 16,21-1-16,-21-21 0,21 21 16,-21-21-1,42-21 1,0 0-1</inkml:trace>
  <inkml:trace contextRef="#ctx0" brushRef="#br0" timeOffset="30589.93">7810 5948 0,'0'0'15,"0"21"-15,0 0 16,22-21 0,-1 0-16,0 0 15,0 0-15,0 0 0,0-21 0,1 21 16,20-21-16,-21 0 0,0 21 16,22-21-16,-22-1 0,0 1 0,0 0 15,0 0-15,0 0 0,1-64 16,-22 22-1,0 41-15,-22 22 0,1 0 16,0 0-16,0 0 0,-85 22 16,64-1-16,-43 42 15,43-20-15,21-1 16,-22 0-16,22 1 0,0-1 16,0 0-16,0 1 0,21-1 0,0-21 0,0 21 15,0 1-15,0-22 0,0 0 16,21 0-16,0 0 0,21 1 15,-21-1-15,22-21 0,-1 0 0,0 0 16,1 0-16,-1 0 0,0 0 16,1 0-16,-1 0 0,0-21 0,1 21 15,-1-22-15</inkml:trace>
  <inkml:trace contextRef="#ctx0" brushRef="#br0" timeOffset="87645.04">8699 4403 0,'0'0'0,"-42"-21"31,42-1-15,21 22 0,0-21-1,22 21-15,-22 0 0,21 0 16,1 0-16,-1-21 0,0 21 15,22 0-15,-22 0 0,22 0 0,-22-21 16,21 21-16,-20 0 0,-1 0 16,0 0-16,-20 0 0,20 0 0,-21 0 15,0 0-15,0 0 0,1 0 0,-22 21 32,-22-21-32,1 0 0,0 0 15,0 21-15,-21-21 0,20 0 16,-20 0-16,-21 0 15,20 0-15,1 0 0,0 0 16,-1 0-16,1 0 0,0 0 0,-1 0 16,1 0-16,0 0 0,20 0 0,-20 0 15,21 0-15,-21 0 0,-22 0 16,43 0-16,0 0 16,0 0-16,-1 0 0,1 0 15,21 21 1,0 1-16,0-1 15,0 0-15,0 0 0,0 0 16,0 0-16,0 1 16,0 20-16,0-21 0,0 0 15,0 0-15,0 22 0,0-1 16,-21 0-16,21 1 0,-21-1 0,21 22 16,-21-22-16,0 21 0,21 1 15,-43 42-15,22-43 0,21 1 16,-21-22-16,0 106 0,21-84 15,0-1-15,-21 85 16,-1-84-16,22-1 0,0 1 16,0 21-16,0-22 0,0 1 0,0-1 0,0 22 15,0-22-15,0 22 0,0-22 16,0 1-16,22-1 0,-1 1 0,-21 63 16,21-85-16,-21 22 15,21-1-15,0-20 0,-21 20 16,21-21-16,1 22 0,-22-22 0,21 1 15,0-1-15,0 0 0,21 22 16,-20-43-16,-1 0 16,0 0-16,0 0 0,0-21 0,22 0 0,-22 0 15,0 0-15,21 0 0,-21 0 16,85-63 0,-63 42-16,62-85 0,-62 42 15,-1 22-15,-21-21 0</inkml:trace>
  <inkml:trace contextRef="#ctx0" brushRef="#br0" timeOffset="88113.79">9292 5546 0,'42'-85'15,"-42"64"1,0 0-1,-21 21 1,0 0-16,0 0 16,0 0-16,0 0 0,-22 21 0,22 0 15,0 21-15,0-20 0,-22 20 16,22 0-16,0 22 0,-21-22 0,-1 64 16,22-64-16,0 22 15,0-22-15,0 0 0,21 1 16,0-1-16,0 0 0,0 1 0,0-1 15,21-21-15,0 22 0,0-22 16,0 0-16,1 0 0,-1 0 0,21 0 16,0-21-16,1 0 0,-22 0 15,0 0-15,21 0 0,-20 0 16,-1-21-16,21 0 0</inkml:trace>
  <inkml:trace contextRef="#ctx0" brushRef="#br0" timeOffset="88542.53">9715 5927 0,'0'0'0,"0"-21"0,0-1 16,0 1-16,0 0 0,0 0 15,-21 21-15,0 0 16,0 0-16,0 0 0,0 0 0,-22 21 16,22-21-16,0 21 0,0 0 0,0 22 15,-1-22-15,-20 42 16,21-20-16,0-1 0,0-21 15,21 22-15,0-22 0,0 21 0,0-21 0,0 22 16,0-1-16,0-21 16,21 0-16,0 0 15,42-21-15,-41 0 16,-1 0-16,21 0 0,-21-21 0,22 0 16,-1 0-16,-21 21 0,43-64 15,-22 22-15,-21 21 16,-21-21-16,0 20 0,0-20 0,0 21 15,0-21-15,-42-22 0,21 43 16,-1 0-16,1 0 0,-21 21 16,21 0-16,-22 0 15,22 0-15,0 0 0,0 0 0,21 21 16,-21 0-16,21 0 0,-21-21 16,21 21-16,0 0 0,0 1 0,0-1 15,21 0 1,0-21-16,0 0 0,21 0 15</inkml:trace>
  <inkml:trace contextRef="#ctx0" brushRef="#br0" timeOffset="89048.24">10266 5884 0,'0'22'16,"-21"-1"-1,21 0-15,-43 85 32,22-85-32,21 0 0,0 0 0,-21 22 15,0-22-15,21 0 0,-21 21 16,21-21-16,0 1 0,-22-1 0,22 0 16,0 0-16,-21-21 15,21-21 16,0 0-15,0 0-16,0-1 0,0 1 0,0-21 16,0 21-16,0 0 0,21-22 15,1 22-15,-1-21 0,0-1 16,42-41-16,-20 63 16,-22-22-16,21 43 0,1-21 15,-22 0-15,21 21 0,0 0 0,-20 0 16,-1 0-16,42 42 15,-20 43-15,-43-43 16,21-21-16,-21 43 0,0-22 16,0 1-16,0-1 15,-21 0-15,-22 22 16,43-43-16,0 0 0,-21-21 0,21 21 16,21-42 15,0 21-31,-21-21 0,22 0 15,-1-22-15,21 22 0</inkml:trace>
  <inkml:trace contextRef="#ctx0" brushRef="#br0" timeOffset="89326.08">11134 5355 0,'-43'106'16,"22"-64"0,0 1-16,0-1 0,0 85 15,21-85-15,-43 85 16,22-84-16,21 20 0,-21-20 0,21-1 16,-21 0-16,21-21 0,-21 22 0,21 20 15,0-42-15,0 1 16,0-1-16,0 0 0,0 0 15,21-21-15,0 0 0,0 0 0,0 0 16,0 0-16,1-21 0,-1 21 16,0-21-16</inkml:trace>
  <inkml:trace contextRef="#ctx0" brushRef="#br0" timeOffset="89511.97">10795 5990 0,'0'0'0,"21"0"16,0 0-1,22-21-15,-1 21 16,0 0-16,-21-21 0,22 21 16,-1-21-16,-21 21 0,22 0 0,-1-21 0</inkml:trace>
  <inkml:trace contextRef="#ctx0" brushRef="#br0" timeOffset="90344.5">11726 6202 0,'43'0'15,"-22"-21"-15,0 21 0,-21-21 16,21-1-16,-21 1 0,21 0 16,-21 0-16,0 0 0,0-22 15,0 22-15,0-21 0,0-22 16,0 43-16,-42-42 16,21 42-16,0-1 0,-1 22 15,1 0-15,0 0 0,0 0 0,-43 0 16,43 22-16,0-1 0,0 21 15,0-21-15,0 22 0,-1-1 16,1 0-16,0 1 0,0-1 0,21-21 16,-21 64-16,21-43 15,0-21-15,0 22 0,0-22 0,0 0 16,0 0-16,0 21 0,21-42 16,0 22-16,0-1 0,0-21 0,1 0 15,-1 0-15,0 0 0,0 0 16,21-21-16,1-1 0,-1 1 15,-21 0-15,43-42 0,-43 41 16,0-20-16,21-21 16,-20 20-16,-22 1 0,0 21 15,21-22-15,-21 1 0,0 0 16,0 21-16,0-1 0,-21 22 16,21 22-1,-22-1 1,22 0-16,-21 21 0,21-21 0,0 22 0,0-22 15,0 21-15,0-21 0,0 1 16,0 20-16,0-21 0,0 43 16,0-43-16,0 0 0,21 0 15,1-21-15,-1 21 0,0 0 0,0-21 16,0 0-16,0 0 0,64-21 16,-64 0-16,0 0 15,22 0-15,-22 0 0,21-1 16,-21 1-16,22-42 15,-22 42-15,-21-22 0,21 22 0,-21 0 16,21-21-16,-21 20 0,0 1 0,0 42 47,0 1-47,-21-1 0,21 0 16,0 0-16,0 0 0,0 0 0,0 1 15,0-1-15,0 0 0,0 0 0,0 0 16,0 0-16,0 1 0,0-1 15,0 0-15,0 0 16,21-21 0,0-21-16,1 0 15,-1 0-15</inkml:trace>
  <inkml:trace contextRef="#ctx0" brushRef="#br0" timeOffset="90692.3">12531 5525 0,'0'0'0,"-22"0"0,1 0 0,0 0 16,0 0-16,21 21 0,0 0 15,-21 0-15,21 0 0,0 0 16,0 1-16,0-1 0,0 0 0,0 0 16,21 0-16,0-21 0,21 0 15,1 0 1,-22 0-16,0 0 15,0-21-15,-21 0 0,21 0 16,-21 0-16,0-1 0,0 1 0,0-21 16,0 21-16,0 0 0,-21-1 15,0 1-15,0 21 0,0 0 16,0 0-16,-1 0 0,1 0 16,21 21-1,-21 1-15,21 20 0,0-21 0,-21 21 0,21-20 16,0 20-16,0-21 0,0 21 15,0-20-15,21 62 16,0-63-16</inkml:trace>
  <inkml:trace contextRef="#ctx0" brushRef="#br0" timeOffset="91188.01">12975 5948 0,'0'0'0,"-21"0"16,0 21-1,21 0-15,0 0 0,0 1 16,0-1-16,0 0 0,0 0 0,0 0 16,-21 0-16,21 1 0,0 20 0,-22-21 15,22 0-15,0 0 0,0 1 16,0-1-16,-21 0 0,0 0 15,21 0-15,0 0 16,-21-21 0,21-21-16,0 0 15,0 0-15,0 0 0,0-22 16,21-62 0,0 62-16,22 22 0,-22-21 15,21-1-15,0 1 0,1 0 0,-1 21 16,22-22-16,-22 22 0,21 0 15,22 0-15,-21 21 0,-1 0 16,-21 21-16,-20 0 16,-1 0-16,-21 22 0,0-22 0,0 21 15,0 43-15,-43-22 16,22-20-16,21-22 16,-21 21-16,0-21 0,0 0 0,21 1 15,0 41 1,0-21-16,21-42 15,0 0 1,0 0-16,22-21 0</inkml:trace>
  <inkml:trace contextRef="#ctx0" brushRef="#br0" timeOffset="91675.74">14245 5884 0,'0'0'16,"0"-21"-16,0 0 0,0 0 0,0 0 16,-21 0-1,0 21-15,0 0 16,-1 0-16,1 0 0,0 0 0,0 21 16,0-21-16,0 21 0,-1 0 15,1 0-15,0 0 0,-21 43 16,21-22-16,21-21 15,-22 1-15,22 20 16,0-21-16,0 0 0,22-21 0,-1 0 16,0 21-16,21-21 0,-21 0 15,1 0-15,20 0 0,64 22 16,-22-22 0,-41 0-16,-22 0 0,0 0 15,0 21-15,0-21 0,1 0 16,-22 21-16,0 0 15,0 0 1,-22-21-16,1 21 0,0-21 0,-64 22 16,64-1-16,-21-21 15,0 21-15,20-21 0,-20 21 16,21-21-16,-21 0 0,20 21 0,1-21 16,-63 0-1,62 0-15,22-21 31,0 0-31</inkml:trace>
  <inkml:trace contextRef="#ctx0" brushRef="#br0" timeOffset="92457.71">16319 4593 0,'0'0'0,"0"-21"16,0 0-16,-21 21 0,21-21 15,-21 21-15,0 0 16,0-21-16,0 21 0,-1 0 0,1 0 0,0 0 16,0 0-16,-21 0 15,20 0-15,-20 0 0,0 21 0,-1-21 16,1 42-16,0-21 0,-22 0 0,22 22 16,-22-1-16,1 22 0,21-22 15,-22 21-15,1 1 0,-22 63 16,43-64-16,-22 1 0,22-1 15,-1 22-15,1-21 0,0 20 16,-1-20-16,1 20 0,0-20 0,21 21 16,-22-22-16,22 22 0,0-22 15,0 64-15,21-63 0,0-1 16,0 1-16,21-1 0,0 1 0,21-1 16,1 1-16,-1-1 15,22-20-15,-1-1 0,22 0 0,-22 1 0,22-1 16,0-21-16,-22 0 0,22 22 15,-22-43-15,1 21 0,-1-21 0,1 0 16,-1 0-16,170-43 16,-191 22-16</inkml:trace>
  <inkml:trace contextRef="#ctx0" brushRef="#br0" timeOffset="94014.13">15875 5376 0,'0'0'0,"0"-21"0,0 0 15,0 0-15,0 0 0,0 0 0,0-1 16,0 1-16,0 0 16,0 0-16,-21 21 15,0 0 1,21 21-16,-22 0 0,22 0 16,-21 22-16,21-1 0,0 0 0,0 1 15,-21 20-15,21-20 0,-21 20 16,21-21-16,0 85 0,0-84 15,-21-1-15,21 0 0,0 1 16,0-1-16,0-21 0,0 22 16,0-22-16,0 0 0,0 0 15,21-21-15,0 0 0,0 0 16,0 0-16,-21-21 0,22 21 16,-22-21-16,21 0 0,-21-1 15,0 1-15</inkml:trace>
  <inkml:trace contextRef="#ctx0" brushRef="#br0" timeOffset="94217.02">15663 5694 0,'21'-21'47,"1"21"-47,-1 0 0,0 0 0,0 0 15,0 0-15,22 0 0,-22 0 16,0 0-16,0-21 0,21 21 16,1 0-1,-22 0-15,0 0 0</inkml:trace>
  <inkml:trace contextRef="#ctx0" brushRef="#br0" timeOffset="95312.08">16171 5779 0,'0'0'0,"21"21"32,1-21-32,-1 0 15,0 0-15,0 0 0,21-21 0,-20-1 16,20 1-16,0 0 16,-21 0-16,1 0 0,-1 21 15,-21-21-15,0-1 0,0 1 0,0 0 16,0 0-16,-21 0 15,-1 21-15,-20 0 0,0 0 16,21 21-16,-1 0 0,-20-21 16,21 42-16,0-20 0,-22 41 15,43-21-15,0 22 16,0-22-16,0 22 16,0-43-16,0 0 0,22 0 0,-1 0 15,0 1-15,0-1 0,0-21 16,22 21-16,-1-21 0,0 0 15,1 0-15,-22 0 0,0 0 16,21-21-16,-21 21 0,1-21 16,-1-1-16,0 1 0,-21 0 15,21 0-15,-21-21 0,0 20 0,0 1 16,21 0-16,-21-21 0,21 21 16,-21-1-16,22 1 0,-22 0 0,21 0 15,0 0-15,0 21 0,0 0 16,0-21-16,1 21 0,-1 0 15,0 0-15,21 0 0,-21 21 0,1-21 16,-1 21-16,0 0 0,-21 0 16,0 0-16,0 22 0,0 41 15,0-62-15,-21-1 16,0 0-16,-1 0 0,1 0 0,0 0 16,0 1-16,0-1 0,0-21 0,-1 21 15,22-42 32,0 0-47,22-1 0,-1 1 0,0-21 16,0 21-16,0-22 0,22 1 0,-22 21 15,21-21-15,-21 20 16,22 1-16,-22-21 0,21 42 0,-21-21 16,0 0-16,22 21 15,-43 21-15,0 0 16,0 0-16,-21 21 0,-1-20 15,1-1-15,0 21 0,0-21 16,0 0-16,-43 85 16,64-85-16,0 1 15,-21-1-15,21 0 0,0 0 16,0 0-16,21-21 0,0 0 16,1 0-16,-1 0 0,0 0 0,64 0 15,-43 0-15,64-21 16,-64 0-16,0 0 0,64-22 15,-63 22-15,-1-21 16,21-22-16,-20 22 16,-22 0-16,0-1 0,0 1 0,-21 0 0,0-1 15,0-20-15,0 21 0,0-1 16,0 1-16,0 0 0,0-1 0,0 22 16,0 0-16,0 0 15,0 0-15,-21 42 16,21 0-16,0 0 15,0 21-15,0-20 0,-21 20 16,21 21-16,-21-20 0,0 63 16,-1-43-16,22-21 0,-21 1 15,0 20-15,0-20 0,0 62 16,21-62 0,0-22-16,0 0 0,0 0 15,0 0-15,21-21 0,21 0 16,1 0-1,-22-21-15,0 0 0,0-21 16,-21 21-16</inkml:trace>
  <inkml:trace contextRef="#ctx0" brushRef="#br0" timeOffset="95513.96">17589 5736 0,'0'0'0,"22"0"31,-1 0-31,0 0 0,0 0 16,0 0-16,43 0 15,-22 0-15,-21 0 0,22 0 16,-22 0-16,21 0 0,0 0 0,1-21 16,-22 21-16,21-21 0,1 21 0,-1-21 15</inkml:trace>
  <inkml:trace contextRef="#ctx0" brushRef="#br0" timeOffset="95800.8">18711 5376 0,'0'0'0,"0"-21"0,-21 0 16,0 21-16,0 0 15,0 0-15,-1 0 0,22 21 16,-21 0-16,0 1 0,0-1 15,-21 21-15,20-21 0,1 22 16,0-1-16,0 0 0,0 1 0,0-1 16,-1 0-16,1 1 0,0-1 15,21 0-15,0 1 0,0-1 0,0 0 16,0 1-16,0-22 0,21 0 16,0 0-16,22 0 15,-22-21-15,21 0 0,-21 0 0,64 0 16,-64 0-16,22 0 15,-1 0-15,-21 0 0,21-21 0</inkml:trace>
  <inkml:trace contextRef="#ctx0" brushRef="#br0" timeOffset="96108.82">19156 5355 0,'0'-21'0,"0"42"0,21-63 0,0 42 0,-21-21 15,21 21-15,0 0 16,1 0-16,20 0 0,-21 0 0,0 0 16,0 0-16,22 0 0,-1 0 15,-21 21-15,85 64 16,-85-43-16,0 0 0,1 1 16,-1-1-16,-21 0 0,0 22 15,0-22-15,0 0 0,0 22 0,-85 63 16,22-64-1,41-20-15,-20-22 0,0 0 16,21 0-16,-22 0 0,22 1 0,0-1 16,21 0-16,21-21 31,0-21-31,22 21 0</inkml:trace>
  <inkml:trace contextRef="#ctx0" brushRef="#br0" timeOffset="96663.78">20172 6096 0,'0'0'0,"0"21"15,-21-21-15,-1 0 16,22-21 15,0 0-31,0 0 0,0 0 16,22 21-16,-1-22 15,0 22-15,0-21 16,0 21 0,-21 21-16,21-21 15,-21 22-15,0-1 0,0 0 16,0 0-16,0 0 0,0 0 15,0 1-15,-21-22 0,21 21 16,-21-21-16,21 21 0,-21-21 16,0 0-1,0 0-15,21-21 16,0 0-16,0-1 16,0 1-16,0 0 15,0 0-15,0-21 16,0 20-16,21 22 0,0 0 15,0 0-15,0 0 16,0 22-16,1-22 0,-22 21 16,21 0-16,0 21 0,-21 1 15,0-1-15,0-21 16,0 0-16,-21 0 0,0 22 0,-1-22 16,-20 0-16,21 21 0,-21-20 0,-1-1 15,-41 21 1,41-21-16,-41 22 0,41-22 15</inkml:trace>
  <inkml:trace contextRef="#ctx0" brushRef="#br0" timeOffset="97309.41">21272 4784 0,'0'0'16,"0"21"15,0 0-31,-21-21 0,21 21 16,0 0-16,-21 1 15,21-1-15,0 0 16,21-21 0,0 0-16,1 0 15,-1 0-15,-21-21 16,21 21-16,0-21 0,0 21 15,-21-22-15,0 1 0,21-21 16,-21 21-16,22 0 0,-22-1 16,0 1-16,0 42 31,-22 1-31,1 20 0,0 0 0,21 1 16,-21-1-16,0 0 0,0 1 0,21-1 15,0 0-15,-22-21 0,22 22 16,0-22-16,0 21 0,22-21 0,-22 1 15,42-22-15,64 21 16</inkml:trace>
  <inkml:trace contextRef="#ctx0" brushRef="#br0" timeOffset="97639.22">22204 5101 0,'0'0'0,"0"-21"0,0 0 16,-21 0-16,-1 21 16,1 0-16,0 0 15,0 0-15,0 21 16,0 21-16,-1-21 0,1 22 0,-21 41 16,0 22-1,20-63-15,1 20 0,0-21 16,0 22-16,21-1 0,-21 1 0,0-22 15,21 1-15,-22 20 0,22-21 0,0 1 16,0-22-16,0 21 0,0-21 16,22 1-16,-1-1 0,0-21 0,-21 21 15,21-21-15,21 0 0,-20 0 16,-1 0-16,21 0 0,-21-21 16,0 0-16,1-1 0,-1 1 0,0 0 15,-21-21-15</inkml:trace>
  <inkml:trace contextRef="#ctx0" brushRef="#br0" timeOffset="97829.11">21611 5673 0,'0'0'0,"-21"0"16,42 0 0,0 0-1,0 0-15,1 0 0,20 0 0,-21 0 16,21 0-16,1 0 0,-1 0 0,0 0 15,22-21-15,-22 21 0,1 0 16,20 0-16,-21-22 0,64 1 16,-63 21-16,-1-21 0</inkml:trace>
  <inkml:trace contextRef="#ctx0" brushRef="#br0" timeOffset="98071.97">22648 5461 0,'0'-21'0,"0"42"31,0 0-15,21 22-16,-21-22 0,0 0 15,0 21-15,22-21 0,-22 22 16,21-22-16,-21 21 0,0 1 0,21-22 16,-21 0-16,42 42 15,-42-41-15,0-1 0,0 0 16,21-21-16,-21 21 0,22-21 0,-1 0 15,0 0 1,0 0-16,0-21 16,0 0-16</inkml:trace>
  <inkml:trace contextRef="#ctx0" brushRef="#br0" timeOffset="98300.84">23220 5419 0,'0'-21'0,"0"42"0,0-64 16,0 22-16,-21 42 31,21 1-31,-22-1 16,1 0-16,-21 0 0,21 21 15,0 1-15,-1-1 0,-20 0 0,21-20 16,-21 20-16,20 0 0,1 1 16,0-22-16,0 0 0,0 21 0,21-21 15,-21-21-15,21 22 0,0-1 0,21-21 16,0 0-1,21 0-15,-21-21 0,22-1 0</inkml:trace>
  <inkml:trace contextRef="#ctx0" brushRef="#br0" timeOffset="98862.51">23664 5080 0,'0'0'15,"0"-21"-15,0 42 32,0 0-17,0 0-15,0 1 16,-21-22 0,0 0-16,0 0 15,21-22 16,0 1-31,0 0 16,0 0-16,21 0 16,-21 0-16,21 21 0,0-22 15,0 22 1,1 22-16,-22-1 16,0 0-16,0 0 0,0 0 0,0 0 15,0 1-15,0-1 0,0 0 16,0 0-16,0 0 0,-22-21 0,22 21 15,-21-21-15,0 22 16,0-22 0,21-22-1,0 1-15,0 0 16,0 0-16,0 0 0,21 0 0,-21-1 16,21 1-16,0 0 0,-21 0 15,22 21-15,-1-21 0,0 21 16,0 0-16,-21 21 15,0 0-15,0 0 0,0 0 16,0 22-16,0-22 0,0 21 16,-21 22-16,0-22 0,0-21 0,-1 0 15,1 1-15,0-1 16,0 21-16</inkml:trace>
  <inkml:trace contextRef="#ctx0" brushRef="#br0" timeOffset="99312.03">24109 4424 0,'21'0'31,"0"0"-31,0 0 0,0 0 16,1 0-16,-1 0 0,0 0 16,21 21-16,-21 0 0,1 0 0,-1 1 15,21-1-15,-21 21 0,0-21 0,1 22 16,-1-1-16,0 0 0,-21 22 15,0-1-15,0 1 0,0-1 0,0 1 16,0-1-16,-21 1 16,0-1-16,-1 1 0,1-1 0,0 1 15,-21-22-15,21 22 0,-1-1 0,-20-21 16,21 1-16,-21-1 0,-1 0 16,22-20-16,-21 20 0,-1-21 0,-20 21 15,21-42-15,20 22 0,-20-22 16,21 0-16,0 0 0,21-22 15,0 1 1,0 0-16,0 0 0</inkml:trace>
  <inkml:trace contextRef="#ctx0" brushRef="#br0" timeOffset="100815.87">24426 3683 0,'0'0'0,"-21"-21"0,21 0 16,-21 21-1,21-21-15,-21 21 0,42 0 47,0 0-47,0 0 16,22 0-16,-1 0 0,0 0 0,1 0 16,20 0-16,1 0 0,20 0 15,-20 0-15,20 0 0,-20 0 0,21 0 16,-22-22-16,1 22 0,-1 0 15,1 0-15,-1-21 0,1 21 0,20 0 16,-41-21-16,-1 21 16,0 0-16,1 0 0,-22-21 0,21 21 15,-21 0-15,0 0 0,1 0 16,-1 0-16,-21 21 31,0 0-31,0 0 16,0 22-16,0-22 0,0 21 0,0-21 15,0 22-15,-21-1 0,21 0 16,-22 22-16,22-22 0,0 22 0,0-1 16,0 1-16,0-1 0,0 1 15,-21-1-15,21 1 0,-21-1 0,0 1 16,21-1-16,-64 170 16,64-85-1,-21-84-15,21 20 0,0-20 0,0-1 16,0 22-16,0-21 0,0-1 15,0 1-15,0 20 0,0-20 0,0 126 16,0-84 0,0-64-16,0 1 0,0 41 15,0-41-15,0-1 0,0 0 16,0-20-16,0-1 0,0 21 16,0-21-16,0 22 15,0 20-15,0-42 0,0 0 16,0 1-16,-21-22 15,21 21-15,-21-21 0,0 0 16,0 21-16,-43 0 16,22-21-16,21 0 15,-22 0-15,1 21 0,-22-21 0,22 0 16,-21 0-16,-1 0 0,22 21 16,-22-21-16,1 0 0,-1 0 0,1 22 15,-1-22-15,1 0 0,20 0 0,-62 0 16,62 0-16,1 0 0,-43 0 15,43 0-15,0-22 16,-1 1-16,1 0 0,0 0 0</inkml:trace>
  <inkml:trace contextRef="#ctx0" brushRef="#br0" timeOffset="101846.42">21294 4868 0,'0'22'0,"-22"-1"31,22 0-16,22-21 17,-1 0-32,0 0 15,0 0 1,-21-21-16,21 21 0,-21-21 16,0-1-1,0 1-15,0 0 0,0 0 16,-21 21-1,0 0-15,21-21 0,-21 21 16,0 0-16,-22 0 16,43 21-16,-21 0 15,0 0 1,21 0 0,21-21 15,0 0-31,0 0 15,1-21 1,-1 0-16,-21 0 16,0 0-16,0 0 15,0-1-15,-21 22 16,-1 0 0,22 22-1,-21-1-15,21 0 0,0 0 0,0 0 16,0 22-16,0-22 0,0 0 15,0 21-15,0-21 0,0 22 16,0-22-16,0 0 0,21 0 16,1-21-16,-22 21 0,21-21 0,0 22 15</inkml:trace>
  <inkml:trace contextRef="#ctx0" brushRef="#br0" timeOffset="110008.71">1757 8192 0,'-21'-22'0,"21"1"16,-22 0-16,22 0 15,0 0-15,0 0 16,0-1-16,0 1 0,22 0 16,-1 0-16,-21 0 0,21 0 0,0-1 15,-21 1-15,21 0 16,0 21-16,1-21 15,-22 42 17,0 0-32,-22 0 15,1 22-15,0-1 0,0 0 0,0 1 16,-22-1-16,22 22 0,-21-1 0,-64 106 16,85-105-1,-21-22-15,-1 22 0,22-1 16,-42 43-16,20-64 0,22 22 15,0-22-15,-21-21 0,20 22 16,1-1-16,0-21 0,0 0 16,21 1-16,-21-1 0,0-21 15,21-21 1,0-1 0,0 1-16,21 0 15,0 0-15</inkml:trace>
  <inkml:trace contextRef="#ctx0" brushRef="#br0" timeOffset="110380.5">2307 7895 0,'0'-21'0,"0"42"0,-21-42 47,0 42-47,0 0 0,-1 1 0,-20 41 16,21 1 0,-21-22-16,20 21 0,-20 1 0,-21 63 15,20-64-15,1 22 0,-22 42 16,22-63-16,21-1 0,-21 1 15,20-22-15,1 21 0,0-20 0,0-1 16,0 0-16,0 1 0,21-22 16,-22 0-16,22 21 0,0-20 0,0-1 15,0 0 1,22-21 0,-1-21-16,0 0 15</inkml:trace>
  <inkml:trace contextRef="#ctx0" brushRef="#br0" timeOffset="110896.66">3006 8001 0,'0'0'0,"0"-21"0,0 0 16,-22 21 0,22 21-16,-21 0 15,0 0-15,0 22 0,0-1 0,0 21 16,-1-20-16,1 20 0,0 1 15,0-1-15,-21 1 0,20-1 0,1 1 16,-21-1-16,21 1 0,0-22 0,-1 22 16,1-22-16,21 0 0,0 1 15,0-1-15,0-21 0,0 0 16,0 0-16,43-21 0,-22 0 16,0 0-16,21 0 0,-21 0 0,1 0 15,20-21-15,43-42 16</inkml:trace>
  <inkml:trace contextRef="#ctx0" brushRef="#br0" timeOffset="111134.12">2455 8551 0,'0'0'0,"21"0"15,1 0-15,-1 0 16,21 0-16,-21 0 0,22 0 0,-1-21 16,0 21-16,1-21 0,-1 21 15,0-21-15,1 21 0,-1-21 0,0 21 16,1-21-16,-1 21 0,0-22 16,-21 22-16,22-21 0,-22 21 15,21 0-15</inkml:trace>
  <inkml:trace contextRef="#ctx0" brushRef="#br0" timeOffset="112208.08">3704 8784 0,'0'0'15,"0"21"-15,21-21 16,0-21-1,-21 0-15,22 0 16,-1 0-16,-21 0 0,0-1 0,21 1 16,-21 0-16,21 0 0,-21 0 15,0 0-15,0-1 0,0-20 0,0 21 16,0-21-16,-21 20 0,0 1 16,-43-42-16,43 42 0,0 21 15,-21 0-15,20 0 0,-20 0 16,0 0-16,-22 21 15,22 0-15,21 0 0,-22 0 0,22 22 16,-21-1-16,21-21 0,21 21 0,-21 1 16,-1-1-16,22 0 0,-21-20 0,21 20 15,0 0-15,0 22 16,0-43-16,21 21 16,1-21-16,-1 1 0,0-22 0,21 0 15,-21 0-15,22 0 0,-1 0 16,-21-22-16,22 1 0,-1 21 0,43-63 15,-1 20 1,-63 22-16,22-21 0,-22 21 0,21-43 16,-21 22-16,1 21 0,-22-22 15,21 22-15,-21 0 0,0 0 16,0 0-16,0 0 0,0-1 0,-21 22 31,-1 0-31,22 22 16,-21-1-16,21 0 0,0 0 15,0 21-15,-21-20 0,21 20 0,0-21 16,0 21-16,0 22 16,0-43-16,0 21 15,0-20-15,0-1 0,21 21 0,0-21 16,1 0-16,-1-21 0,0 0 0,21 22 16,-21-22-16,85 0 15,42-43 1,-105 22-16,-1 0 0,22 0 15,-22-22-15,0 22 0,1-21 0,-1 21 16,-21-22-16,0 22 0,0-21 0,1 21 16,-22-22-16,0 22 0,0-21 0,0 21 15,-22 0-15,-41-22 16,21 43-16,-1 0 16,22 0-16,-21 0 0,-1 0 0,1 0 15,-21 43-15,41-43 16,1 21-16,0 0 0,0 0 0,0 0 15,21 0-15,0 1 0,0-1 16,0 0-16,0 0 0,0 0 0,0 0 16,0 1-16,0-1 15,0 0-15,21 0 0,0 0 16,0 0-16,0 1 0,1-1 0,20 0 16,-21 21-16,0-21 0,0 22 0,1-22 15,-1 21-15,0-21 0,42 106 16,-63 0-1,0-84-15,0-1 0,0 0 16,0 1-16,-21-1 0,0 0 16,0 1-16,0 20 0,-22-20 0,22-1 15,-106 64-15,21-22 16,64-62-16,0-1 16,-1-21-16,-20 0 0,21 0 15,-1 0-15,-20 0 0,20 0 16,1-21-16,-64-43 15,85 22-15,0 21 0,21-22 16,0 1-16,21-43 0,0 22 16,0 20-16,22 1 0,-1-21 0,22 20 15</inkml:trace>
  <inkml:trace contextRef="#ctx0" brushRef="#br0" timeOffset="112763.74">5016 8509 0,'0'-21'0,"-21"0"16,0-22-1,21 22-15,0 0 16,-21 21-16,21 21 15,0 0 1,0 1-16,0-1 0,-21 0 0,21 0 16,0 21-16,0-20 0,-21 62 15,-22-20-15,43-43 16,0 21-16,-21-21 0,21 1 16,-21-1-16,21 0 0,0 0 0,0-42 46,0 0-46,0 0 0,0-22 16,0 22-16,0-21 0,21 21 16,-21-22-16,21 1 0,0 0 0,1 20 15,-1-20-15,21 0 0,-21 21 0,22-1 16,-1-20-16,-21 21 0,21 21 16,22 0-16,-22 0 15,1 0-15,-22 0 0,0 21 0,21 0 0,-21 22 16,1-22-16,-22 0 0,0 21 15,0 1-15,0-22 0,0 21 0,0-21 16,0 22-16,-22-1 16,1 0-16,0-21 0,0 1 0,21-1 15,-21 0-15,42-21 32,0 0-17,0-21-15</inkml:trace>
  <inkml:trace contextRef="#ctx0" brushRef="#br0" timeOffset="113306.01">6138 8446 0,'0'0'0,"0"-22"0,0 1 16,0 0-16,0 0 0,0 0 15,-21 0-15,0-1 0,21 1 0,-21 0 16,0 21-16,-1 0 0,-20 0 16,21 0-16,0 0 0,-22 0 0,22 21 15,-21 0-15,21 1 0,0-1 0,-1 21 16,1 0-16,-21-20 16,21 20-16,0 0 0,-1 22 15,1-43-15,21 21 0,-21 22 16,21-43-16,0 0 0,0 0 15,0 0-15,0 1 0,21-1 0,0-21 16,43 0-16,-43 0 0,43-21 16,-22-1-16,0 1 15,1 0-15,-22 0 0,21 0 0,0 0 16,1-43-16,-1 22 0,0-22 16,-42 43-16,0-21 15,22 21-15,-22-22 0,0 22 0,0 0 16,-22 21-1,22 21-15,0 0 16,0 0-16,0 22 16,-21-22-16,21 21 0,0-21 0,0 1 15,0 20-15,0-21 0,0 64 16,0-64 0,0 0-16,0 0 0,21 0 0,1 1 15,-1-1-15,0-21 0,42 0 16,-41 0-16,-1 0 0,42-21 15,-42-1-15,43-20 16</inkml:trace>
  <inkml:trace contextRef="#ctx0" brushRef="#br0" timeOffset="113972.62">6731 8340 0,'0'0'0,"0"-21"0,-21 42 31,0 0-31,21 0 15,0 0-15,0 0 0,-22 1 0,22 20 16,-21-21-16,21 0 0,-21 22 0,21-22 16,0 21-16,-21-21 0,21 0 15,-21 22-15,21-22 0,-21 0 0,21 0 16,0 0-16,-22 43 16,22-85 15,0 0-31,0-1 15,0 1-15,0 0 0,0 0 0,22-21 16,-22 20-16,21-20 0,21-21 16,-21 20-16,22 22 0,-1-42 15,0 41-15,-21 1 0,43-21 16,-43 21-16,21 21 16,43 0-16,-43 63 15,-20-42-15,-22 1 16,21-1-16,-21 0 0,0 0 15,0 0-15,0 22 0,0-22 16,0 0-16,-21 0 0,-1 43 16,1-43-16,21 0 0,0 0 0,-21-21 15,0 21-15,21 0 0,-21-21 16,0 0 0,21-21-1,0 0-15,0 0 0,0 0 0,0 0 16,0-1-16,21-20 0,0 21 15,21-21-15,-21-1 0,22 22 0,41-64 16,-41 64-16,63-21 16,-64 21-16,0 21 15,1 0-15,-1 0 0,-21 0 0,0 21 0,0-21 16,1 21-16,-22 21 0,0-20 0,0 62 16,0-63-1,-22 1-15,1 20 0,0-21 16,21 0-16,-21 0 0,0 1 0,0-1 15,21 0-15,0 0 16,-22 0-16,44-21 31,-1-21-31,0 0 0</inkml:trace>
  <inkml:trace contextRef="#ctx0" brushRef="#br0" timeOffset="114349.1">7810 8488 0,'-21'21'15,"21"0"1,21-21-16,1 0 16,-1 0-16,0 0 0,0 0 15,0-21-15,0 21 0,1-21 0,-1 21 16,0-21-16,0 21 15,0-21-15,0-1 0,1 1 0,-1 0 16,-21 0-16,0 0 0,0 0 16,0-1-1,-21 22-15,-1 0 0,1 0 0,-21 0 16,21 22-16,-22-1 0,1 0 16,0 0-16,-1 0 0,1 22 0,21-22 15,0 21-15,0-21 0,-1 22 0,1 20 16,21-42-16,-21 43 15,21-43-15,0 0 0,42 21 16,-20-42-16,-1 22 0,0-22 16,21 0-16,-21 0 0,22 0 0,-1 0 15,0 0-15,-20 0 0,20-22 0</inkml:trace>
  <inkml:trace contextRef="#ctx0" brushRef="#br0" timeOffset="114894.02">9250 7726 0,'0'0'0,"0"-21"16,21 21-16,0 0 15,21-21-15,-20 21 0,20 0 0,0 0 16,-21-22-16,22 22 0,-1 0 16,0 0-16,1 0 0,-1 0 0,-21 0 15,0 0-15,-63 0 32,21 0-32,-21 0 0,-1 22 15,1-22-15,-64 0 0</inkml:trace>
  <inkml:trace contextRef="#ctx0" brushRef="#br0" timeOffset="115223.83">8975 7726 0,'-22'0'0,"-83"21"32,83-21-32,22 21 0,-21-21 0,21 21 15,-21 1-15,0 20 0,21-21 16,-21 21-16,21 1 0,-21-1 0,21 0 15,-22 22-15,22-1 0,-21 64 16,0-63-16,21-1 0,-21 22 16,0-21-16,21-1 0,0 22 0,-21 63 15,-1-85-15,22 64 16,0-84-16,0 20 0,0 22 16,0-64-16,22 21 0,-1-20 15,-21 20-15,21-21 0,0 0 16,0 0-16,0-21 0,1 22 15,20-22-15,-21 0 0,21 0 0,1 0 16,-1 0-16,64-43 0,-64 22 0,22 0 16,42-21-1,-43-1-15,1 1 0</inkml:trace>
  <inkml:trace contextRef="#ctx0" brushRef="#br0" timeOffset="115538.65">10181 8213 0,'0'0'0,"-21"-21"0,0-1 16,0 22-16,-22-21 0,-20 21 16,20 0-16,1 0 0,21 0 15,-21 0-15,-1 21 0,1-21 16,21 22-16,-22 20 0,1-21 15,21 0-15,-21 64 0,20-43 0,1 1 16,0 20-16,21-21 0,-21 22 16,21-22-16,0 22 0,0-22 0,0 0 15,0 22-15,21 42 16,43-43 0,-43-42-16,0 1 0,42-1 15,-20-21-15,-1 0 0,0 0 0,85-21 16,-42-22-1</inkml:trace>
  <inkml:trace contextRef="#ctx0" brushRef="#br0" timeOffset="116296.05">10520 8509 0,'0'0'0,"0"-21"16,0 0-16,0 0 0,-21 21 15,-1 0-15,1 0 16,0 21-16,-21 21 15,21 0-15,-1 1 16,1-22-16,21 42 0,-21-20 16,21-1-16,0 0 0,-21-20 0,21 20 15,0-21-15,0 0 0,0 43 16,42-43 0,-21 0-16,1-21 0,-1 0 0,0 0 0,21 0 15,-21 0-15,1 0 0,-1-21 16,0 0-16,21 21 0,-21-21 15,1-22-15,-1 22 0,-21 0 0,0-21 0,0-43 16,0 43 0,0 20-16,-21 1 0,-22-42 15,22 42-15,0-1 0,0 1 0,-43-21 16,43 42 0,21-21-16,0 0 15,21 21-15,0 0 16,1-22-16,20 1 0,-21 21 0,21 0 15,1 0-15,41 0 16,1 0-16,-43 0 0,1 21 16,-1 1-16,-21-1 0,22 0 0,-1 0 15,-21 0-15,21 43 16,1 20 0,-43-62-16,0 20 0,0-21 0,0 21 15,0-20-15,0 20 0,0-21 0,0 0 0,-21 0 16,-1 1-16,1 20 15,0-42-15,0 21 16,0-21-16,21-21 16,0 0-16,0 0 15,0-1-15,0 1 0,0 0 16,21-21-16,0-1 0,0 1 0,22-43 16,-22 43-16,0 0 0,21-1 15,1 22-15,-22-21 0,21 21 16,0-22-16,43 22 15,-64 0-15,64 21 0,-64 0 16,0 21-16,22 0 0,-22 1 0,0-1 16,0 0-16,-21 42 15,21-20-15,-21 20 16,0-42-16,0 22 0,0 20 0,0-20 16,-21-22-16,0 0 0,21 0 15,0 0-15,-21 0 0,21 22 16,-21-43-16,42 0 15</inkml:trace>
  <inkml:trace contextRef="#ctx0" brushRef="#br0" timeOffset="116567.89">12234 8170 0,'0'-21'0,"0"42"0,0-63 0,0 21 0,0 0 15,0 0-15,-21 42 32,0 21-32,21-21 0,-21 22 15,0-1-15,-1 0 0,1 22 16,0-22-16,0 0 0,0 22 0,0-22 16,-1 22-16,-20-22 0,21 0 0,0 22 15,21-22-15,-21 1 0,21 20 16,0-21-16,21 22 15,42-64 1,-42 0-16,1 0 0,-1 0 16</inkml:trace>
  <inkml:trace contextRef="#ctx0" brushRef="#br0" timeOffset="116779.77">11938 8573 0,'-21'-22'0,"42"44"0,-85-44 0,43 22 0,0 0 16,42 0 15,-21-21-31,21 21 0,1 0 16,20 0-16,-21 0 0,0 0 0,64 0 16,-22-21-1,-20 21-15,-1 0 0,0 0 16,1-21-16,-1 21 0,0 0 0</inkml:trace>
  <inkml:trace contextRef="#ctx0" brushRef="#br0" timeOffset="118357.76">12785 8742 0,'21'0'0,"42"-64"31,-42 43-31,-21 0 0,22 21 0,-22-21 16,0 0-16,0 0 0,0-22 15,0 22-15,0 0 0,0-43 16,-64 1 0,43 42-16,0 0 0,-43 21 15,43 0-15,0 0 0,-21 0 0,20 21 16,1 0-16,-21 0 0,21 21 15,-43 22-15,1 63 16,42-85-16,-1 1 0,22-1 16,0 0-16,0 1 0,-21 62 15,21-83-15,0-1 16,21 0-16,1 0 0,-1 0 0,-21 0 16,42-21-16,-21 0 0,0 0 15,1 0-15,20 0 0,-21 0 0,21-21 16,43-21-16,-43 0 15,-20 20-15,20 1 0,-21-21 16,43-43-16,-43 64 16,0-21-16,0-1 0,0 1 0,-21 0 15,0 21-15,21-1 0,-21-41 16,0 42-16,0 42 31,0 0-31,-21 0 0,21 0 16,0 1-16,0 20 0,0-21 15,0 0-15,0 22 0,0-1 16,0-21-16,0 21 0,0-20 0,21 62 16,1-63-16,-1 1 15,0-22-15,0 21 0,0 0 0,0-21 16,1 0-16,20 0 0,-21 0 16,21 0-16,-20 0 0,-1-21 0,21 0 15,-21-1-15,0 1 0,22 0 16,-22 0-16,0-21 0,0 20 0,0-20 15,22-21-15,-43 41 0,0-20 16,21 21-16,-21 0 16,0 0-16,21-1 0,-21 1 0,0 42 31,0 1-31,0-1 0,-21 0 16,0 42-1,21-41-15,0-1 0,0 42 16,0-42-16,0 1 0,0-1 0,0 0 15,0 0-15,0 0 0,21 0 16,0-21-16,0 22 0,0-22 16,22 0-16,-22 0 0,0 0 0,0 0 15,22 0-15,-22-22 0,21 1 0,-21 0 16,0 0-16,1 0 0,20 0 16,0-43-16,-42 43 0,21-43 15,1 22-15,-22 21 16,0 0-16,0 0 0,0-1 0,0 1 15,0 0 1,0 42 0,-22 0-16,22 1 0,0-1 15,0 0-15,0 0 0,-21 0 16,21 0-16,0 22 0,0-22 16,0 0-16,-21 0 0,21 22 0,-21-22 0,21 0 15,0 0-15,0 0 0,-21-21 16,21 21-16,-21 1 0,21-1 0,0 0 15,-22-21-15,22-21 32,0 0-32,0-1 15,0 1-15,22 0 0,-22-21 16,21 21-16,0-22 0,0 22 16,0-21-16,0-1 0,22 22 0,-22-21 15,21 0-15,1 20 0,-1-20 16,127-21-1,-105 63-15,-22 0 0,-21 0 16,22 21-16,-22 0 0,0-21 16,-21 21-16,0 0 0,21 22 0,-21-22 15,0 0-15,0 64 16,0-64-16,0 0 16,0 0-16,0 21 0,0 1 15,0-22-15,0 0 0,0 0 16,0 0-16,21-21 0,0 0 15,22 0-15,-22 0 16,0 0-16,0 0 0,0-21 0,22 21 16,-22-21-16,0 0 0,0 0 0,22-22 15,-22 22-15,0 0 0,0-21 16,43-43-16,-64 0 16,0 64-16,0 0 0,0-21 15,0 21-15,0-1 0,-22 1 16,1 21-1,0 0-15,0 21 0,21 1 16,-21 41-16,21-42 16,0 0-16,0 1 0,0-1 15,0 0-15,0 21 0,21-21 0,-21 1 16,0-1-16,21 0 0,0 42 16,0-20-1,-21-22-15,0 0 0,0 0 16,0 0-16,0 1 0,-21-1 15,0-21-15,0 0 0,21 21 0,-21-21 16,0 0-16,-1 0 0,1 0 0,0 0 16,0 0-1,21-21-15,-21 21 0,21-21 0,-21-1 16,21 1-16</inkml:trace>
  <inkml:trace contextRef="#ctx0" brushRef="#br0" timeOffset="118567.57">13695 8107 0,'-64'0'0,"128"0"0,-170 0 0,64 0 16,20-21-16,1 21 0,0 0 15,0 0-15,21-21 0,-21 21 0,21-22 16,21 22-1,0 0 1,0 0-16,0 0 0,1 0 16</inkml:trace>
  <inkml:trace contextRef="#ctx0" brushRef="#br0" timeOffset="119224.79">16679 7874 0,'21'-21'0,"-42"42"0,85-42 15,-43 0-15,-21 0 0,21-1 0,-21 1 16,21 21-16,-21-21 0,0 0 16,0 0-16,-21 0 15,-21 21-15,21 0 0,-22 0 0,1 0 16,0 0-16,-22 0 0,22 0 15,-22 21-15,1 0 0,-1 0 0,1 0 16,-1 22-16,1-1 0,-1 0 16,-42 85-16,-42 85 15,106-127-15,0-1 0,20 1 16,-20 0-16,0-1 0,-22 107 16,43-107-16,0 1 0,0 0 15,21 126-15,0-168 16,21 20-16,0 1 0,0-22 15,22 0-15,-1-20 0,0 20 16,1-21-16,20 0 0,1-21 0,-22 0 16,21 0-16,86 0 15,-86-21-15,1 0 0,-1 0 0,22-22 16</inkml:trace>
  <inkml:trace contextRef="#ctx0" brushRef="#br0" timeOffset="120040.03">17060 8678 0,'0'-21'0,"0"42"0,0-84 0,-21 42 16,21 0-16,-21-1 0,0 1 15,0 0-15,-1 0 0,1 21 16,0-21-16,0 21 0,-21 0 0,20 0 0,1 0 16,-21 0-16,21 0 0,-22 21 15,-20 21-15,42-21 16,0 22-16,-1-22 0,1 21 0,0 1 15,0 20-15,21-21 0,0 1 16,0-1-16,0-21 0,0 22 16,21-22-16,0 0 0,22 21 15,41-21-15,-63-21 16,43 0-16,-43 0 16,21-21-16,43-42 15,-64 42-15,22-43 16,-22 22-16,21-22 15,-42 22-15,21 21 0,-21-43 16,0 43-16,0 0 0,0 0 0,0 0 16,-21 42 15,0 0-31,21 0 0,-21 0 16,21 0-16,0 22 15,0-22-15,0 21 0,0-21 0,0 22 0,0-22 16,0 21-16,0-21 0,0 1 15,21-1-15,0 0 0,0 0 0,0 0 16,1-21-16,20 21 16,0-21-16,1 0 0,-1 0 15,0-21-15,-21 21 0,22-21 16,-1 0-16,-21-21 0,22 20 0,-22-20 16,0 0-16,0-1 0,21-84 15,-42 43 1,0 41-16,0-20 0,-21 21 15,-21-1-15,21 1 0,-22 0 0,1 20 16,-21-20-16,20 21 0,-20-21 0,-1 42 16,1-22-16,-22 1 0,22 21 0,-22 0 15,0 0-15,1 21 0,-1 1 0,0-1 16,1 0-16,-1 21 16,21 1-16,1-1 0,-1 0 0,22 1 15,0 20-15,-1-21 0,22 22 0,0-1 16,0 1-16,21-1 0,0 1 15,0 126 1,0-147-16,42 41 0,-21-41 0,1-1 16,20 0-16,-21-20 0,21-1 15,1 21-15,20-21 0,-20 0 0,20-21 16,1 22-16,-1-22 0,22 0 16,-22 0-16,1 0 0,20 0 0,-20 0 15,-1 0-15,1-22 0,-1 1 0,1 21 16,-22-21-16,22-21 0,-1 21 15,1-1-15</inkml:trace>
  <inkml:trace contextRef="#ctx0" brushRef="#br0" timeOffset="120332.86">18288 8319 0,'-21'-43'15,"42"86"-15,-63-86 0,20 43 0,22-21 16,-21 21-16,-21 21 16,0 22-16,42-22 0,0 21 15,-22 0-15,1-20 0,21 20 16,-21 0-16,21 22 0,0-22 0,-21 0 16,21 22-16,-42 21 0,42-43 15,0 0-15,0 1 0,0-22 16,0 21-16,0-21 0,0 0 0,0 22 15,0-22 1,21-21 0,0 0-16,-21-21 15</inkml:trace>
  <inkml:trace contextRef="#ctx0" brushRef="#br0" timeOffset="120627.7">18161 8678 0,'0'0'31,"85"-190"-31,-43 169 0,-21 0 0,0-1 16,0-20-16,22 21 0,-22 0 0,21 0 16,-21-1-16,22 22 0,-1-21 15,0 21-15,-20 0 0,20 0 0,-21 0 16,21 21-16,-20 1 0,20-1 0,-21 21 16,0-21-16,-21 22 0,21-1 15,-21 0-15,0 1 0,0-1 16,0 21-16,0-20 0,0-1 0,0 43 15,-21-1 1,0-41-16,21-22 0,0 21 0,0-21 16,-21 1-16,21-1 0,-21-21 0,21 21 15,-21-21-15,-1 0 16,1 0-16,0 0 16,0-21-16,0 21 0,0-21 0</inkml:trace>
  <inkml:trace contextRef="#ctx0" brushRef="#br0" timeOffset="120820.84">18034 8784 0,'21'0'16,"0"0"-16,0 0 16,1 0-16,20 0 0,0 0 15,1-21-15,20 21 0,-21 0 0,22 0 16,-1-21-16,1 21 0,-1 0 0,1-21 15,-22 0-15,22 21 0,-1-22 16,-20 22-16,20-21 0,-21 0 0</inkml:trace>
  <inkml:trace contextRef="#ctx0" brushRef="#br0" timeOffset="121092.96">19600 8319 0,'0'0'15,"-21"-22"-15,-21 22 0,21 0 0,-1 0 16,1 0-16,0 0 0,0 0 16,0 0-16,0 22 0,21-1 0,-22 0 15,22 21-15,-21-21 0,21 22 0,-21-1 16,21-21-16,0 22 0,0-1 16,0 0-16,-21 22 0,0-1 15,21-20-15,0 20 16,0-21-16,0-20 0,0-1 15,0 0-15,0 0 0,0 0 16,0-42 0,21 21-16,-21-21 15,0 0-15</inkml:trace>
  <inkml:trace contextRef="#ctx0" brushRef="#br0" timeOffset="121343.83">19346 8403 0,'0'-42'0,"0"84"0,0-105 0,21 42 0,1 21 16,-22-22-16,21 22 0,0 0 0,0 0 16,0 0-16,0 22 0,1-1 15,20 0-15,43 64 16,-22-22-16,-21-21 16,-20-20-16,-1 20 0,0 0 0,0-21 15,-21 22-15,0-22 0,0 21 0,21-21 16,-21 22-16,0-22 0,21 0 15,-21 0-15,0 0 0,22-21 16,-1 0 0,0 0-16,0-21 15,0 0-15</inkml:trace>
  <inkml:trace contextRef="#ctx0" brushRef="#br0" timeOffset="121579.55">20193 8319 0,'0'0'15,"0"-43"-15,0 1 0,0 0 0,0 20 0,0-20 16,0 21-16,0 63 31,-21-21-31,0 22 0,21-1 0,-22 0 16,1 1-16,0-1 0,0 0 16,0 22-16,21-22 0,-21 1 15,-1 20-15,1-21 0,0 1 0,-21 84 16,21-106-1,21 21-15,-22-21 0,22 43 16,0-43-16</inkml:trace>
  <inkml:trace contextRef="#ctx0" brushRef="#br0" timeOffset="122903.2">21061 8890 0,'0'-21'46,"0"0"-14,0 0-32,0-1 15,21 22-15,0-21 16,0 21-16,0 0 0,1 0 16,-1 0-16,0 0 15,-21 21-15,21 1 0,-21-1 16,0 0-16,0 0 0,0 0 15,0 0-15,-21 1 0,0-1 16,0 0-16,-1-21 0,1 21 0,0-21 16,0 0-16,0 21 0,0-21 15,-1 0-15,22-21 16,0 0 0,0 0-16,0 0 0,0-1 15,0 1-15,0 0 0,0 0 16,22 0-16,-1 21 0,-21-21 15,21 21-15,0 0 16,0 21 0,-21 0-16,21 0 15,-21 0-15,0 0 0,0 1 16,0-1-16,-21-21 0,0 21 16,21 0-16,-21-21 0,0 0 15,21 21-15,0-42 31,0 0-15,0 0-16,0 0 0,0-1 16,0 1-16,0 0 15,0 0-15,21 21 16,0 0-16,-21-21 0,21 21 0,0 0 16,1 0-16,-1 0 15,0 0-15,0 0 0,-21 21 0,21 0 16,-21 0-16,0 0 15,0 1-15,0-1 0,0 0 16,-21 0-16,0-21 0,21 21 0,-21 0 16,0-21-16,-1 22 0,1-22 15,0 0-15,0 0 16,21-22 15,0 1-31,0 0 0,0 0 16,0 0-16,0 0 0,0-1 0,0 1 15,21 0-15,0 0 0,0 0 16,1 21-16,-1 0 16,0 0-16,0 0 0,0 21 15,-21 0-15,0 0 16,0 0-16,0 1 0,0-1 16,-21 0-16,0 0 0,21 0 0,-21-21 15,0 21-15,21 1 0,-22-22 16,1 0-1,0 0 1,0-22 0,21 1-16,0 0 15,0 0-15,0 0 0,0 0 16,0-1-16,0 1 0,0 0 16,0 0-16,21 21 0,0-21 15,0 21-15,1 0 0,41 0 16,-21 0-1,-20 0-15,-1 21 0,0 0 16,0 0-16,0 0 0,0 1 0,1 20 0,-22-21 16,0 0-16,0 22 0,0-1 15,0-21-15,0 21 0,0-20 16,-43 20-16,22 0 0,0-21 0,0 22 16,-85 41-16,21-41 15,43-22-15,21 0 16,-22-21-16</inkml:trace>
  <inkml:trace contextRef="#ctx0" brushRef="#br0" timeOffset="123723.73">22246 8001 0,'0'0'0,"-21"0"0,21-21 15,-21 21-15,0 0 16,-1 21-1,22 0-15,-21 0 0,21 1 16,0-1-16,0 0 0,0 0 16,0 0-16,0 0 15,21-21-15,1 0 16,-1 0 0,0 0-16,0 0 0,0 0 0,0-21 15,1 0-15,-22 0 16,0 0-16,0 0 0,0-1 15,0 1-15,0-21 16,0 0-16,-22 42 16,1 0-1,21 21-15,0 0 0,0 0 16,-21 0-16,21 22 0,0-22 16,0 21-1,0-21-15,0 0 0,21-21 16,0 0-1,1 0-15,-1 0 0,0 0 0,0 0 16,0-21-16,-21 0 16,0 0-16,0 0 0,0 0 15,0-1-15,0 1 0,-21 0 16,0 21-16,0-21 16,0 21-16,-1 0 0,1 21 15,21 0-15,-21 0 0,21 22 0,0-22 16,-21 21-16,0 1 0,21-1 15,-21-21-15,21 21 0,0 1 16,0-1-16,0 22 0,0-43 0,0 0 16,0 21-16,0-21 15,0 1-15,21-22 0,21 21 0,-21-21 16</inkml:trace>
  <inkml:trace contextRef="#ctx0" brushRef="#br0" timeOffset="124364.24">23008 8340 0,'0'0'0,"0"-21"0,0-1 16,0 1-16,-21 42 31,0 1-31,21-1 16,-21 0-16,-1 0 0,22 21 0,-21-20 16,0 20-16,21-21 15,-21 21-15,0 1 0,21-1 0,-21 0 16,-1 1-16,1-1 0,-42 64 15,20-64 1,43 1-16,0-22 0,-21-21 0,21 21 16,0 0-16,21-21 31,1-21-31,-1 0 0,0 0 0,-21-1 16,42-41-16,22-43 15,-43 64-15,0-22 16,-21 22-16,21 0 0,0-22 0,1 22 15,-1-1-15,0 1 0,0 0 16,0-1-16,-21 22 0,21 0 16,-21 0-16,22 0 0,-1 21 15,0 21-15,-21 0 0,21 0 16,-21 0-16,21 22 0,0-1 16,-21-21-16,0 22 0,0-1 0,22 0 15,-22 1-15,21-1 0,-21 0 0,0 1 16,0-1-16,0-21 0,0 21 15,0 1-15,0-22 0,0 42 16,0-41-16,0-1 0,-21 0 16,21 0-16,-22-21 15,1 0 1,0-21 0</inkml:trace>
  <inkml:trace contextRef="#ctx0" brushRef="#br0" timeOffset="124568.12">22479 8721 0,'0'0'0,"-21"0"0,42 0 31,0-21-31,0 21 16,22 0-16,-22 0 0,21 0 0,0 0 0,1 0 15,-1 0-15,0 0 0,22 0 16,-22-22-16,22 22 0,-22 0 15,0 0-15,22 0 0,21-21 16,-43 0-16,0 21 0,1-21 0</inkml:trace>
  <inkml:trace contextRef="#ctx0" brushRef="#br0" timeOffset="124823.98">23516 8319 0,'0'0'0,"0"21"31,0 0-15,0 21-16,0-21 15,21 1-15,0 20 0,1-21 0,-22 21 16,21-20-16,0 20 0,0 21 16,0-20-16,-21-22 0,21 0 15,1 21-15,-1-20 0,-21-1 0,21 0 16,0 0-16,-21 0 0,21 0 0,-21 1 15</inkml:trace>
  <inkml:trace contextRef="#ctx0" brushRef="#br0" timeOffset="125084.83">24045 8213 0,'0'-21'16,"21"21"-16,-42 21 0,42-21 31,-21 21-31,0 21 0,-21-21 16,0 64 0,0-43-16,0 1 0,-22-1 0,22 0 15,0 1-15,-21-1 0,21 0 0,-22 1 16,22-22-16,-21 21 0,-1 1 15,43-22-15,0 42 16,22-63 0,-1 0-16,0 0 0,21-21 15</inkml:trace>
  <inkml:trace contextRef="#ctx0" brushRef="#br0" timeOffset="125652.69">24532 8170 0,'0'43'32,"0"-22"-32,-21 0 15,0-21 1,0 0-1,-1 0 1,22-21 0,0 0-16,0 0 15,0-1-15,22 1 16,-1 21 0,0 0-1,-21 21-15,0 1 0,21-22 0,-21 21 16,0 0-16,0 0 0,0 0 15,0 0-15,0 1 0,0-1 0,0 0 16,-21-21-16,0 21 0,0-21 0,21 21 16,-43-21-1,22 0-15,21-21 16,0 0 0,0 0-16,21 0 15,-21-1-15,21-20 16,1 21-16,-1 0 0,0-22 15,0 22-15,0 21 0,0 0 0,1 0 16,-1 0-16,-21 21 0,21 1 16,-21-1-16,21 0 0,-21 0 15,0 21-15,0-20 0,0 20 0,0-21 0,0 21 16,-21-20-16,0-1 0,-43 42 16,43-42-16,0 1 15,0-22-15,0 0 0,21 21 0</inkml:trace>
  <inkml:trace contextRef="#ctx0" brushRef="#br0" timeOffset="126056.78">24828 7705 0,'22'0'31,"-1"0"-15,0 0-16,0 21 0,21 0 16,-20 0-16,20 0 0,-21 1 15,0 20-15,0-21 0,22 21 0,-43 1 16,21 41-16,0-20 0,-21-22 15,0 1-15,0 20 0,0-21 16,0 22-16,0-22 0,-21 1 0,21-1 16,-21 0-16,-22 64 0,1-64 15,21 1-15,-21-1 0,-1-21 16,1 22-16,0-1 0,-1-21 0,1 21 16,0-20-16,-64 20 15,85-21-15,-1-21 16,1 0-16,64-21 15,-22 0 1,0 0-16</inkml:trace>
  <inkml:trace contextRef="#ctx0" brushRef="#br0" timeOffset="126788.01">25485 7430 0,'-22'0'0,"44"0"0,-22 0 31,21 0-31,21 0 0,-21 0 16,22 0-16,-1 21 0,0-21 15,22 0-15,-22 0 0,0 0 0,1 0 16,-1 0-16,0 0 0,1 0 0,20 0 16,-42 0-16,22 0 15,-22 0-15,0 0 16,0 0 0,-21 21-16,0 0 15,0 0-15,0 0 16,0 1-16,0-1 0,0 21 0,0-21 15,0 22-15,0-22 0,0 21 16,0 43-16,-21-43 0,21 22 16,-21-22-16,0 85 15,21-21-15,-21-64 0,21 22 16,-22-1-16,22-21 0,-21 22 16,21-22-16,0 22 0,0-22 0,-21 22 15,21-1-15,0-21 0,-21 22 16,21-22-16,0 22 0,0-22 0,-21 85 15,0-42 1,21-43-16,0-21 0,0 22 16,0-22-16,0 21 0,0-21 0,0 0 15,0 1-15,0 20 0,0-21 0,0 21 16,-43 1 0,22-43-16,0 21 15,-21-21-15,20 0 0,-20 0 0,21 0 16,-21 0-16,-1 0 0,-20 0 0,20 0 15,-84 0 1,0 0-16,85 0 0,0 0 16,-22 0-16,22 0 0,21 0 0,-22 0 15,1 0-15,21 0 0,0 0 16,0 0-16,-1 0 0,1 0 16,21-21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18:32.1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10816 0,'0'-21'15,"21"21"-15,-21-21 0,0 0 16,22 0-16,-22-1 0,0 1 16,0 0-16,0 0 0,21 0 15,-21 0-15,0-1 16,21 22-16,-21-21 15,0 42 17,0 1-32,0-1 15,-21 0-15,21 0 0,0 21 16,0-20-16,0 20 0,0 43 16,0-43-16,0 0 15,0 1-15,0 20 0,-21 43 16,21-64-16,0 1 0,-22 62 15,22-62-15,0-1 0,-21-21 0,21 43 16,0-1 0,-21-42-16,21 1 15,0-1-15,0-42 32,21-1-17,-21 1-15,21 0 0</inkml:trace>
  <inkml:trace contextRef="#ctx0" brushRef="#br0" timeOffset="436.24">3111 11261 0,'0'0'0,"0"21"16,0 0-1,0 0-15,22-21 47,-1-21-31,-21 0-1,21 21-15,-21-21 0,0 0 16,0-1-16,-21 22 31,0 0-15,21 22-16,-22-1 16,22 0-16,-21 0 0,21 0 15,0 0 1,21-21 15,1 0-15,-1 0-16</inkml:trace>
  <inkml:trace contextRef="#ctx0" brushRef="#br0" timeOffset="1336.46">4974 10816 0,'0'-21'16,"0"0"-1,0 0-15,0 0 16,0-1-16,0 1 15,0 0-15,0 0 0,0 0 0,0 0 16,0-1-16,0 1 0,0 0 16,0 0-16,0 0 15,0 42 1,0 0-16,0 0 0,0 22 16,0-1-16,0 0 0,0 1 15,-21 41-15,0-41 0,-43 105 16,64-106-16,-21 22 15,0-22-15,-21 0 0,20 1 16,1-1-16,0 0 0,0-21 16,0 22-16,21-22 0,-43 21 15,22-21-15,0-21 16,0 0-16,0 0 16,0-21-16,21 0 15,0-21-15,-22 21 0,22-22 16,-21 22-16,21-64 15,0 43-15,0 0 0,0 21 0,0-22 16,0 22-16,0 0 0,0 0 16,21 21-1,1 0-15,-1 21 0,-21 0 16,21 0-16,0 0 0,-21 1 0,21 20 16,-21 0-16,21-21 0,1 64 15,-22-64-15,21 22 16,-21-22-16,21 0 0,-21 0 15,21 0-15,0 22 0,0-43 16,1 21-16,-1-21 0,-21 21 0,21-21 16,0 0-16,0 0 0,0 0 15,1 0-15,-22-21 0,21 0 16</inkml:trace>
  <inkml:trace contextRef="#ctx0" brushRef="#br0" timeOffset="1752.17">5249 11367 0,'0'0'16,"-21"21"-16,0-21 15,42 0 16,0-21-31,0-1 16,-21 1-16,22 0 0,-1 21 0,0-21 16,0 0-16,-21 0 0,0-1 15,0 1-15,0 0 0,0 0 16,0 0-16,-21 21 16,0 0-16,0 0 15,21 21-15,-22 0 0,-41 43 16,21-22-1,20-21-15,22 0 0,0 22 16,0-22-16,0 0 0,-21 0 0,21 0 16,0 0-16,0 1 0,0-1 15,0 0-15,21-21 0,1 0 0,-22 21 16,21-21-16,0 0 0,0 0 16,21 0-16,-20 0 0,-1-21 0,21 0 15,-21 21-15</inkml:trace>
  <inkml:trace contextRef="#ctx0" brushRef="#br0" timeOffset="2255.82">5778 11049 0,'0'0'16,"0"-21"-16,-21 21 31,21 21-31,-21 0 16,21 0-16,0 1 0,0-1 15,0 21-15,0-21 0,0 0 16,0 1-16,0-1 0,0 0 16,0 42-16,0-41 15,0-1-15,0 0 0,0 0 0,0 0 16,-21-21 0,0 0-1,21-21 1,-21 0-16,21 0 0,0 0 15,-22-1-15,22 1 0,0 0 0,0-21 16,0 21-16,0-1 0,0-20 16,22 21-16,20-21 15,-21 20-15,0 1 0,22 0 0,-22 0 16,21 21-16,-21 0 0,22 0 16,-22 0-16,21 0 0,22 0 15,-43 0-15,0 0 0,0 21 0,0 0 16,0 0-16,-21 43 15,0-43-15,0 0 0,0 22 16,0-22-16,0 0 0,0 0 0,-21 21 16,21-20-16,-21 20 15,0-21-15,42-21 47,0-21-47,-21 0 0,21 0 16</inkml:trace>
  <inkml:trace contextRef="#ctx0" brushRef="#br0" timeOffset="2939.15">6794 11134 0,'0'0'15,"0"-21"-15,22 21 0,-22-22 16,0 1-16,0 0 0,0 0 15,0 0-15,0 0 0,0-1 16,0 1-16,-22 0 16,1 21-16,0 0 15,0 0-15,0 0 0,0 0 0,-1 0 16,1 21-16,-21-21 0,21 21 16,0 1-16,-22-1 0,22 0 0,0 0 15,-21 43-15,20-43 0,22 0 16,0 21-16,0-21 0,0 1 15,0-1-15,0 0 0,22-21 16,20 0-16,-21 0 0,0 0 16,0 0-16,22 0 15,-22 0-15,21 0 0,-21-21 0,22 0 16,-22-1-16,0 1 0,0 0 0,0 0 16,1 0-16,-1-22 15,-21 22-15,0 0 16,0 0-16,0 42 31,0 0-15,0 0-16,0 22 0,0-22 15,0 0-15,-21 21 0,21 1 16,0-1-16,0 0 0,0 1 0,0-1 16,-22 22-16,22-22 0,0 21 0,0-20 15,0-1-15,0 22 16,0 84-16,0 0 15,0-106-15,0 1 16,0-22-16,0 21 0,-21-21 16,21 22-16,-21-22 0,0-21 15,0 21-15,-22 0 0,1-21 0,21 0 16,-21 0-16,-1 0 0,1 0 16,-22 0-16,1-21 0,42-21 15,-22 20-15,1 1 0,0 0 16,-1 0-16,1-21 0,21 20 0,-21 1 15,20 0-15,22 0 0,0-21 16,0-1-16,0 22 0,0-42 16</inkml:trace>
  <inkml:trace contextRef="#ctx0" brushRef="#br0" timeOffset="2977.13">6413 11515 0,'64'-21'0,"-128"42"0,170-64 16</inkml:trace>
  <inkml:trace contextRef="#ctx0" brushRef="#br0" timeOffset="3302.94">7027 10414 0,'0'-21'0,"0"42"0,-21-63 0,21 21 15,0-1-15,0 1 0,-21 21 0,21 21 31,0 22-31,0-22 0,0 21 16,0 1-16,0-1 0,0 0 16,0 1-16,0-1 0,0 0 0,0 106 15,0-63 1,0-43-16,0 1 0,-21-1 16,21 0-16,0-20 0,0 20 15,0-21-15,-21 0 0,21 0 0,0 1 16,21-44-1,0 1 1,0 0-16,-21 0 0,42 0 0,-20-22 16</inkml:trace>
  <inkml:trace contextRef="#ctx0" brushRef="#br0" timeOffset="3799.59">7324 10329 0,'0'0'15,"0"22"1,0-1 0,0 0-16,0 21 0,0-21 15,0 22-15,0-1 0,0 0 0,21 1 16,-21-1-16,0 22 0,0-22 16,0 0-16,0 1 0,0-22 0,0 85 15,0-85-15,0 42 16,0-42-16,0 1 15,-21-22-15,21 21 0,0 0 0,-22-21 16,22-21 15,0 0-31,0-1 0,0-20 16,0 21-16,0 0 0,0-43 16,0 22-16,22 21 0,-1-22 15,0 22-15,0 0 0,0-21 0,0 21 16,1-1-16,-1 22 0,0-21 0,0 21 15,0 0-15,22 0 0,-1 21 16,-21 1-16,-21-1 0,21 0 16,0 0-16,-21 0 0,22 22 0,-22-22 15,0 21-15,0-21 0,0 43 16,0-43-16,0 42 16,0-41-16,-22-1 15,22 0-15,-21 0 16,0-42 15,21 0-31,-21 0 0</inkml:trace>
  <inkml:trace contextRef="#ctx0" brushRef="#br0" timeOffset="4014.86">6752 10816 0,'21'0'0,"-42"0"0,63 0 16,-20 0-16,20-21 0,43 0 15,-43 21-15,0 0 0,64 0 16,-64-21-16,1 21 16,-1 0-16,0 0 0,-20 0 0,-1 0 15,0 0-15,0 0 0,0 0 0</inkml:trace>
  <inkml:trace contextRef="#ctx0" brushRef="#br0" timeOffset="5119.12">8826 10605 0,'0'0'0,"0"-22"15,0 1-15,0 0 0,0 0 16,-21 21 0,0 0-1,0 0-15,0 21 0,-22 21 16,22-20-16,-21 20 15,21-21-15,0 21 0,-1-20 16,22-1-16,0 0 0,0 0 0,0 0 16,0 0-16,0 1 0,0-1 0,0 0 15,22 0-15,20-21 16,-21 0-16,0 0 0,43 0 16,-43 0-16,0 0 0,43-21 15,-43 0-15,21 21 16,-21-21-16,22-22 0,-43 1 15,0 0-15,0 20 16,0 1-16,-22-21 0,1 21 0,0-22 16,-21 22-16,21 0 0,-1 0 15,1 0-15,0 0 0,0 21 0,0-22 16,0 22-16,-1 0 16,44 0 15,-1 0-31,21 0 0,-21 0 15,22 0-15,-1 0 0,0 0 0,64 0 16,-64-21 0,22 0-16,-22 21 0,22-21 0,-22 0 0,0 0 15,1-1-15,-22 1 0,0 21 0,0-21 16,0 0-16,-21 0 0,0 0 16,0-1-16,0 1 15,0 0 1,-21 21-16,0 0 15,0 0-15,0 21 16,21 0-16,-21 1 0,21-1 16,-22 21-16,1 0 0,21 1 15,-21-1-15,0 22 0,0-1 16,21-21-16,-21 22 0,-1 42 0,1-43 16,0 1-16,0-1 0,21 1 15,0-1-15,0 1 0,0 20 16,-21-20-16,21 21 0,0-22 0,0 64 15,0-63-15,0-1 16,0 1-16,0-1 0,0 1 0,0-22 16,0 21-16,0-20 0,0 20 0,-21 43 15,21-85-15,0 0 16,0 1-16,-22-1 0,1-21 16,0 0-16,0 0 0,-21-21 15,-22-22-15,22 22 0,-1-21 16,-20 21-16,21-22 0,-1 1 15,1 0-15,0 20 0,-1-20 16,22 0-16,0 21 0,0-22 0,21 22 0,-21 0 16,21-21-16,0 20 15,0 1-15,0 0 0,0 0 16,21 0-16,0 0 0,0 21 16,21-43-16,1 22 0,-1 0 0</inkml:trace>
  <inkml:trace contextRef="#ctx0" brushRef="#br0" timeOffset="5604.18">10372 10816 0,'0'85'31,"0"-64"-31,0 21 0,0-20 15,0-1-15,0 0 0,0 0 16,21-21-16,0 0 16,0 0-16,0 0 0,-21-21 15,21 0-15,1 21 0,-1-21 0,-21-1 16,21 1-16,-21 0 0,21-21 16,-21 21-16</inkml:trace>
  <inkml:trace contextRef="#ctx0" brushRef="#br0" timeOffset="5807.07">10308 10689 0,'0'0'0,"-21"0"0,21 21 16,21-21 15,0 0-31,0 0 0,1 0 16,-1 0-16,0 0 15,0 0-15,0 0 0,0 0 0,1 0 16,-1-21-16,0 21 0,0-21 16,0 21-16</inkml:trace>
  <inkml:trace contextRef="#ctx0" brushRef="#br0" timeOffset="6264.47">10562 10224 0,'0'0'16,"0"-22"-16,0 1 0,-21 21 15,0 21 17,21 1-32,-21-1 0,21 0 0,-22 21 15,22 1-15,0-1 0,0 0 16,-21 1-16,21 20 0,-21-21 0,21 22 15,-21-22-15,21 1 0,0 20 0,0-42 16,0 22-16,-21-1 0,21-21 16,0 0-16,0 0 0,0 1 0,0 20 15,21-42-15,0 0 16,0 0-16,0 0 16,1 0-16,-1 0 0,-21-21 15,21 0-15,0-1 0,0 1 16,-21 0-16</inkml:trace>
  <inkml:trace contextRef="#ctx0" brushRef="#br0" timeOffset="6531.32">10202 10774 0,'21'0'31,"1"0"-31,-1 0 16,0 0-16,21 0 16,-21 0-16,1 0 0,20 0 15,-21-21-15,0 21 0,0 0 16,1 0-16,-1-21 0,0 21 0,0 0 15</inkml:trace>
  <inkml:trace contextRef="#ctx0" brushRef="#br0" timeOffset="6946.09">10880 10795 0,'-22'0'0,"44"0"0,-22 0 47,21 0-47,0 0 0,0 0 16,0-21-16,0 21 0,1-21 16,-1 0-16,0 21 0,-21-22 15,21 1-15,-21 0 0,-21 0 31,0 21-31,0 0 0,-1 0 16,1 0-16,-21 0 0,21 21 0,-22-21 16,22 21-16,-21 0 0,21 1 15,0-1-15,-1 0 0,1 0 0,21 21 16,0-20-16,0-1 0,0 0 0,0 0 16,0 0-16,0 22 15,43-22-15,-22 0 16,21-21-16,-21 0 0,43 0 15,-22 0-15,-21 0 0,22 0 0,-22 0 16,21 0-16,0 0 0,43-42 16,-64 20-16</inkml:trace>
  <inkml:trace contextRef="#ctx0" brushRef="#br0" timeOffset="7179.63">11388 10647 0,'0'-21'31,"0"42"-31,0 0 0,21-21 16,-21 21-16,0 0 0,21 1 0,-21-1 15,21 0-15,-21 21 16,21-21-16,-21 1 0,21-1 0,1 0 16,-22 0-16,21 0 0,0 0 15,0 1-15,0-22 16,0 0-16,1 0 15,-1 0 1,0 0-16,-21-22 16</inkml:trace>
  <inkml:trace contextRef="#ctx0" brushRef="#br0" timeOffset="7407.5">11726 10605 0,'0'0'16,"-21"0"-16,0 0 0,0 0 15,0 21-15,21 0 16,-22-21-16,1 21 0,0 21 0,0-20 16,0-1-16,0 0 0,-1 0 0,-20 21 15,21-20-15,0-1 0,0 0 16,-1 0-16,22 0 0,-21 0 16,21 1-16,-21-1 0,21 0 0,21-21 31,0 0-31,1 0 15,-1 0-15,21-21 0</inkml:trace>
  <inkml:trace contextRef="#ctx0" brushRef="#br0" timeOffset="7730.31">12107 10224 0,'0'0'0,"0"-22"0,0 1 15,0 0-15,0 42 32,0 0-32,0 1 0,-21-1 15,21 21-15,-21 0 0,21 1 16,0-1-16,-21 0 0,21 22 16,-21-22-16,-22 64 0,43-64 15,0 1-15,-42 41 0,42-41 16,0-22-16,0 0 0,0 43 15,0-43 1,0 0-16,21-21 0,0 0 16,0 0-16,1 0 0,-1 0 0,0 0 15,0 0-15,0 0 0,0-64 16,-21 43-16</inkml:trace>
  <inkml:trace contextRef="#ctx0" brushRef="#br0" timeOffset="7903.21">11853 10689 0,'-21'0'0,"42"0"0,-21 0 47,21 0-47,1 0 0,-1 0 16,0 0-16,0 0 0,0 0 15,22 0-15,-22 0 0,63 0 16,-41 0-16,41-21 15,-41 0-15</inkml:trace>
  <inkml:trace contextRef="#ctx0" brushRef="#br0" timeOffset="8263.01">13589 10583 0,'0'-21'0,"0"42"0,0-63 0,0 21 16,-21-21-16,21 20 16,0 1-1,-21 42 1,21 1-16,0 20 15,0-21-15,0 0 0,0 22 0,-22-22 16,22 21-16,-21-21 0,21 43 16,0-22-16,-21-21 0,21 0 15,-21 1-15,21-1 0,0 0 16,0 0-16,21-21 31,0 0-31,0 0 0,1-21 0,20 21 16,-21-21-16</inkml:trace>
  <inkml:trace contextRef="#ctx0" brushRef="#br0" timeOffset="8645.24">13970 10583 0,'0'-21'0,"0"42"0,21-42 16,-21 0-16,-21 21 16,0 0-16,0 0 0,-1 0 15,1 0-15,-21 21 0,21-21 16,0 21-16,-22 1 15,22-22-15,0 21 0,21 0 16,0 0-16,0 0 0,21 0 16,0-21-1,0 0-15,1 22 0,62-1 16,-63-21-16,1 21 0,41 0 16,-42-21-16,0 21 15,1-21-15,-1 21 0,0 1 0,0-1 16,-21 0-16,-21 0 15,0-21-15,0 0 16,-1 0-16,1 0 0,-21 21 16,21-21-16,0 0 0,-1 0 0,-20 0 15,21 0-15,0 0 0,0 0 16,-1 0-16,1 0 16,21-21-16,0 0 15,0 0-15,0 0 16,0-1-16,0 1 0</inkml:trace>
  <inkml:trace contextRef="#ctx0" brushRef="#br0" timeOffset="8848.12">13674 10245 0,'0'0'0,"-22"0"16,22-21-16,-21 21 0,0 0 15,21 21 48</inkml:trace>
  <inkml:trace contextRef="#ctx0" brushRef="#br0" timeOffset="9532.82">15176 10795 0,'0'21'0,"0"0"31,22-21 0,-22-21-31,21 21 16,0-21-16,0 0 0,21-21 15,-20 20-15,-1 1 0,0-21 16,0 21-16,0-22 0,0 1 16,1 0-16,-22-43 15,0 43-15,21-22 0,-21 22 0,0 0 0,0 20 16,0-20-16,0 21 0,0-21 16,0 20-16,0 1 0,0 42 31,0 1-31,0-1 0,0 0 15,-21 21-15,21-21 0,0 22 0,0 20 0,-22-20 16,22-1-16,-21 21 0,21-20 16,0 20-16,0 22 15,0-43-15,0-21 0,0 22 0,0-22 16,0 0-16,0 0 0,0 0 16,0 1-16,21-1 0,1-21 0,-1 21 15,0-21-15,0 0 16,0 0-16,0-21 15,1 0-15</inkml:trace>
  <inkml:trace contextRef="#ctx0" brushRef="#br0" timeOffset="10253.17">15981 10499 0,'0'0'0,"0"-21"0,-21 21 31,-1 0-31,1 21 15,0 0-15,0 0 0,0 0 0,0 0 16,-1 1-16,22-1 16,-21 21-16,0-21 0,21 0 0,0 1 0,0 41 15,0-42-15,0 0 0,0 1 16,0-1-16,21 0 16,0-21-1,1 0-15,-1 0 0,21 0 16,-21 0-16,22-21 15,-22 21-15,-21-21 0,21-1 0,0 22 16,-21-21-16,0 0 0,0 0 0,0 0 16,0-22-16,-21 1 15,-21 0-15,20 42 0,1-21 16,21-1-16,-21 22 0,0-21 16,42 21-1,0-21 1,0 21-16,1 0 0,20 0 15,0 0-15,1 0 0,-1-21 0,0 21 16,1 0-16,-1 0 0,0 0 16,1 0-16,-1 0 0,-21 21 15,21 0-15,-20-21 0,-22 21 0,0 1 16,0-1-16,0 0 0,0 21 0,0-21 16,-22 1-16,1-1 0,0 0 15,0 0-15,0 0 0,0 0 0,-1 1 16,22 20-16,0-21 15,0 0-15,22-21 16,-1 0-16,0 0 16,21 0-16,-21 0 0,1 0 0,20 0 15,-21-21-15,21 21 16,-20-21-16,41 0 0,-42 0 16,0-22-16,1 1 0,-22 21 15,0-22-15,0 22 0,0-21 16,0 21-16,0-22 0,-22 22 0,1 0 15,0 0-15,-64 0 16,43 21-16,21 0 0,0 0 16,0 0-16,-1 0 0,1 0 0,-21 0 15,21 21 1,21 0 0,21-21-1,0 0-15</inkml:trace>
  <inkml:trace contextRef="#ctx0" brushRef="#br0" timeOffset="10524.07">15452 10414 0,'0'0'0,"-22"0"0,1 0 0,42 0 31,1 0-31,-1 0 0,0 0 16,21 0-16,43-21 15,-43 0-15,1 21 0,-1 0 0,21-21 16,-20-1-16,20 22 0,-20 0 16,20 0-16,-21-21 0,-20 21 0,62 0 15,-63 0-15,1 0 16</inkml:trace>
  <inkml:trace contextRef="#ctx0" brushRef="#br0" timeOffset="11359.93">17928 10054 0,'0'-21'0,"0"42"0,0-63 15,0 21-15,0-22 16,0 22-16,0 0 15,-21 42 1,21 0 0,-21 1-16,21-1 0,0 0 0,0 21 15,0-21-15,-21 64 16,21-43-16,0 22 0,0-22 0,-22 22 16,22-1-16,0-20 0,0 20 0,0 1 15,0-22-15,0 0 0,0 1 16,0-1-16,0-21 0,0 0 0,0 22 15,-21-22-15,21 0 0,-21-21 47,21-21-47,0 0 0,0-1 16,0 1-16,0 0 16,0 0-16,0 0 0,0-22 0,0 1 15,21 21-15,0-21 0,-21 20 0,22-20 16,-1 21-16,0-21 0,0 20 15,0 22-15,22-21 0,-22 21 0,63 0 16,1 0 0,-43 0-16,1 21 0,-22 1 0,21-1 15,-21 0-15,1 21 0,-1-21 0,-21 1 16,0 20-16,0-21 0,-21 43 16,-1-43-16,-62 21 15,41-21-15,1 0 0,0 1 16,-1-22-16,1 21 0,0-21 15,21 0-15,-22 0 0,22 0 0,-21 21 16,-22-21-16,64-21 31,0 0-15,21-1-16,1 1 0,-1 21 16,0-21-16,21 0 0</inkml:trace>
  <inkml:trace contextRef="#ctx0" brushRef="#br0" timeOffset="11623.78">18627 10499 0,'0'0'0,"0"-21"0,21 21 16,-21 21 0,0 0-1,0 0-15,0 0 0,0 22 0,0-22 16,-21 21-16,21 22 15,-22-43-15,22 0 16,0 0-16,-21 0 0,21 0 0,0 1 16,0-44 31,0 1-47,21 21 15,-21-21-15,0-21 0</inkml:trace>
  <inkml:trace contextRef="#ctx0" brushRef="#br0" timeOffset="11971.99">18711 10139 0,'0'0'16,"-21"0"-16,0 0 16,0 0-16,21 21 15,-21-21-15,21 21 0,0 0 16,0 1-1,21-22-15,0 0 16,0 0-16,0 0 0,0 0 16,1 0-16,-1 0 0,0 0 15,0-22-15,-21 1 16,0 0-16,0 0 16,0 0-16,-21 21 15,0-21-15,0 21 0,-1 0 16,1 0-16,0 0 15,0 0 1,0 21-16,21 0 0,0 0 16,0 0-16,0 0 15,0 1-15,21-1 0,0 0 16,-21 0-16,21 0 0,0 0 0</inkml:trace>
  <inkml:trace contextRef="#ctx0" brushRef="#br0" timeOffset="12984.16">19410 10520 0,'0'-21'16,"0"42"-16,21-42 0,-21 0 0,0-1 0,0 1 16,0 0-16,0 0 15,0 0-15,-21 0 0,0-1 16,-1 22-16,1 0 0,0 0 0,-21 0 15,21 0-15,-1 0 0,-20 0 16,21 22-16,0-22 0,0 21 16,-22 0-16,22 0 0,0 0 0,21 22 0,-21-22 15,21 0-15,-21 21 16,21-21-16,0 1 0,0 20 16,0-21-16,0 0 0,21-21 0,0 0 15,0 21-15,0-21 16,0 0-16,1 0 0,-1 0 0,0 0 15,64-21-15,-85 0 16,21 21-16,0-21 0,0 0 16,0-22-16,-21 22 0,0 0 15,21 0-15,1 0 16,-22 0-16,0-1 0,0 1 16,21 21-16,-21 21 46,0 1-46,0-1 0,0 0 16,0 0-16,0 0 16,0 43-16,0-1 15,0-20-15,0-22 0,-21 21 0,21 0 16,0 1-16,0-1 0,0 0 16,0 22-16,0-1 0,0-20 0,21 20 15,-21 1-15,0-1 0,0 1 0,21 63 16,-21-64-16,0 64 15,0-63-15,0-1 0,21-20 16,-21 20-16,0 1 0,0-22 0,0 0 16,0 1-16,0-1 0,0 0 15,0 1-15,0 20 16,0-42-16,0 22 16,0-22-16,-21-21 15,0 0-15,0 0 16,-1 0-16,1-21 0,0 21 15,0-22-15,0 1 0,-22 0 0,-20-42 16,-1-1 0,1 22-16,21-1 0,-1-20 15,1 21-15,0-22 0,-1 22 0,1-22 16,0 22-16,20-22 0,1 1 0,21-106 16,43-1-1,-22 128-15,21-22 16,-21 22-16,0 0 0,22-1 0,-1 1 15,22-21-15,-43 41 16,21 1-16,-21 0 0,22 0 0,-22 21 16,42-21-16,-42 21 15,1-21-15,-1 21 0,0 0 0,0-22 16,-21 44 109,-21-22-109,21 21-16</inkml:trace>
  <inkml:trace contextRef="#ctx0" brushRef="#br0" timeOffset="16698.88">2688 12721 0,'-21'0'0,"0"0"0,0 0 16,21-21 0,-22 21-16,22-21 0,-21 21 0,21-21 15,-21 0-15,21-1 16,0 1-16,0 0 0,0 0 16,0 0-16,21 0 0,0-1 15,1 1-15,20 0 0,-21 0 0,21 0 16,1 21-16,-1-21 0,0-1 15,1 22-15,-1 0 0,-21 0 16,22 0-16,-22 22 0,0-1 0,0 0 16,0 0-16,-21 21 0,0 1 15,0-1-15,0 0 0,0 22 0,0-22 16,0 85-16,-21-63 16,0-22-16,0 22 0,0-22 0,-22 21 15,22-20-15,-21-1 0,-1 0 16,-20 1-16,21-1 0,-1-21 0,-20 22 15,20-22-15,-20 21 0,21-21 16,-85 0 0,84-21-16,22 0 0,-21 0 0,21-21 15,-1 21-15,-20-21 0,21 0 16,0 0-16,21-22 0,-21 22 0,21-63 16,0-22-1,0 63-15,0 22 16,21-21-16,0 0 0,0 20 0,0 1 15,22 0-15,-22 0 0,0 0 16,21 21-16,-21 0 0,1 21 16,-1 0-16,21 0 0,-21 22 15,0-22-15,1 21 0,-1-21 0,0 22 16,0 41 0,0-20-16,-21-43 15,0 21-15,21 1 0,-21-22 16,22-21-16,-22 21 0,0 0 15,21-21-15,-21 21 0,21-21 16,0 0 0,0 0-16,0 0 0,-21-21 15,22 0-15</inkml:trace>
  <inkml:trace contextRef="#ctx0" brushRef="#br0" timeOffset="17235.16">3429 13229 0,'0'0'15,"0"21"-15,21-42 47,0 21-47,-21-21 0,21 21 16,-21-21-16,0 0 15,0 0 1,0-1-16,-21 22 16,0 0-1,21 22 1,-21-1-16,0-21 15,21 21-15,0 0 16,21-21 31,0 0-31,-21-21-16</inkml:trace>
  <inkml:trace contextRef="#ctx0" brushRef="#br0" timeOffset="18631.41">5080 12869 0,'0'-21'79,"0"0"-79,21 21 15,-21-21-15,0 0 16,21 0-16,-21-1 0,21 22 15,-21-21-15,0 0 0,0 0 32,22 21 171,-22-21-94,21 21-109,-21-21 0,0-1 16,0 1-1,0 0 1,0 0-16,-21 42 31,21 0-15,-22 0-16,22 22 0,-21-1 0,21 22 16,-21-1-16,21 1 0,0-1 15,-42 43-15,21 63 16,-1-105-16,22-22 15,-21 0-15,21 1 0,0-22 16,0 42-16,0-41 0,21-22 0,1 0 16,-1 0-16,0 0 15,21 0-15,-21 0 0,22-22 16,-22 1-16,0 0 0,21 0 16,-20 0-16,20 0 0,-21-1 0,-21 1 15,21 0-15,-21-42 0</inkml:trace>
  <inkml:trace contextRef="#ctx0" brushRef="#br0" timeOffset="18828.32">5016 13166 0,'0'0'0,"-21"0"16,42 0 15,1 0-15,-1 0-16,0 0 0,0 0 0,0 0 15,22 0-15,-22 0 16,21 0-16,-21 0 0,0 0 0,1 0 16,20-21-16,0 21 0,-21-22 15,22 22-15</inkml:trace>
  <inkml:trace contextRef="#ctx0" brushRef="#br0" timeOffset="19185.11">5567 13208 0,'0'0'0,"0"21"0,0 0 15,21-21 1,0 0 0,0 0-1,0 0-15,1 0 0,-1 0 0,0 0 16,0-21-16,21 0 0,-20 21 16,-1-21-16,0 0 0,0 21 0,0-21 15,0-1-15,1 1 16,-22 0-16,0 0 15,-22 21-15,1 0 0,-21 0 0,21 0 16,-22 0-16,22 21 0,-21 0 16,0 0-16,20 1 0,-20-1 15,21 0-15,-21 42 0,20-41 16,22 20-16,0-21 16,0 21-16,22 1 15,-1-22-15,21 0 0,-21-21 16,22 0-16,20 21 0,-21-21 15,1 0-15,-1 0 0,0 0 0,1 0 16,-1-21-16,-21 0 0,43 0 16</inkml:trace>
  <inkml:trace contextRef="#ctx0" brushRef="#br0" timeOffset="19454.96">6202 13145 0,'0'-22'0,"0"44"0,0-65 16,0 22-16,21 21 15,0-21-15,0 21 0,0 0 16,1 0-16,-1 0 0,0 0 16,21 21-16,-21 0 0,64 43 15,-64-43-15,0 21 16,22-21-16,-22 1 0,0 20 0,-21-21 16,21 0-16,-21 22 0,0-22 15,21 0-15,-21 0 0,0 0 0,0 0 16,22-21 31,-22-21-47,21 0 0,-21 0 15,21 0-15,0 0 0,-21-22 0</inkml:trace>
  <inkml:trace contextRef="#ctx0" brushRef="#br0" timeOffset="19679.83">6879 12996 0,'0'0'0,"-21"0"15,-21 0-15,20 0 16,1 22-16,-21-1 0,0 0 0,-1 0 16,1 0-16,0 0 15,-43 43-15,64-22 0,-22-21 16,-20 43-16,42-43 0,-22 0 16,43 0-16,-21 1 0,21-1 15,-21 0-15,21 0 0,0 0 16,21-21-1,0 0-15,22 0 0,-22 0 16,0-21-16,21 0 0,1 0 0,-1 0 16</inkml:trace>
  <inkml:trace contextRef="#ctx0" brushRef="#br0" timeOffset="19971.61">7175 12658 0,'0'0'0,"22"-43"15,-22 22-15,21 0 0,-21 42 32,-21 0-17,-1 22-15,22-1 0,-21 0 0,21 1 16,0 20-16,-42 43 0,42-64 16,-21 22-16,0-22 0,21 1 15,-22 62-15,22-62 16,0-22-16,-21 21 0,21 22 15,0-22-15,0-21 0,0 0 16,0 1-16,0-1 0,21-21 16,1 0-16,-1 0 0,0 0 0,0 0 15,0 0-15,22-21 16,-22-1-16,-21 1 0,21 0 0</inkml:trace>
  <inkml:trace contextRef="#ctx0" brushRef="#br0" timeOffset="20164.5">7006 13102 0,'-21'0'0,"42"0"0,-63 0 15,63 0 17,42 0-17,-20 0 1,-22 0-16,0 0 0,21 0 15,-20 0-15,20 0 0,21-21 16,-20 0-16</inkml:trace>
  <inkml:trace contextRef="#ctx0" brushRef="#br0" timeOffset="20694.18">9313 12594 0,'0'-21'16,"0"42"-16,21-63 0,-21 21 0,0 0 16,0-1-16,0 1 0,0 0 15,-21 21-15,21-21 0,-42 21 16,21 0-16,0 0 0,-43 21 15,22 0-15,-1 0 16,1 1-16,0-1 0,-1 21 16,1-21-16,0 22 0,-1 20 0,1-21 15,0 22-15,21-22 0,-22 22 0,22-1 16,-21 85 0,42-21-16,0-84 15,21 20-15,21-42 16,-21 1-16,1-1 0,20-21 0,0 21 15,1-21-15,-1 0 0,64 0 16,-22-21 0,-20 21-16,-22-21 0,43-22 0</inkml:trace>
  <inkml:trace contextRef="#ctx0" brushRef="#br0" timeOffset="21442.84">9610 13060 0,'0'-21'0,"0"42"0,0-63 16,0 20-16,0 1 0,0 0 15,-22 21-15,-41 0 16,42 0 0,0 21-16,-1 0 0,1 1 0,0-1 15,-42 42-15,41-20 16,22-22-16,0 0 0,0 21 16,0-21-16,0 1 0,0-1 0,0 0 15,0 0-15,22 0 16,-1 0-16,0-21 0,0 0 0,21 0 15,-20 0-15,-1 0 0,21 0 16,-21 0-16,22 0 0,41-21 16,-41-21-1,-22 42-15,-21-21 0,0 0 0,0-1 16,0 1-16,0 0 0,-21 0 0,-1 0 16,1 0-16,-21-1 0,21-20 15,0 0-15,-1 21 16,22-1-16,0 1 0,0 0 0,22 0 15,-1 21-15,0-21 16,21 0-16,1 21 0,-22 0 16,21 0-16,0 0 0,22 0 15,-22 21-15,1-21 16,-22 21-16,21 0 0,-21 0 0,0 0 16,22 22-16,-43-22 15,21 0-15,-21 0 0,21 43 0,-21-43 16,0 0-16,0 21 0,0-20 15,-21-1-15,0-21 0,21 21 16,-21-21-16,-1 21 16,1-21-16,21-21 31,0 0-31,0 0 16,21-1-16,1 1 0,-1-21 15,0 21-15,0-22 0,0 1 0,0 21 16,22-21-16,-22 20 0,0-20 15,21 21-15,1 0 0,-22 0 0,0 21 16,21 0-16,-20 0 0,20 0 16,-21 0-16,0 21 0,0 0 0,1 0 15,-1 0-15,0 22 0,-21-1 16,0-21-16,0 21 0,0-20 16,0-1-16,0 21 0,0-21 0,-21 0 15,0 1-15,21 20 16,-22-21-16,1 0 15,42-42 17</inkml:trace>
  <inkml:trace contextRef="#ctx0" brushRef="#br0" timeOffset="21707.53">11155 12594 0,'0'0'16,"0"-21"-16,-21 21 31,-1 21-31,22 0 16,-21 1-16,21 20 0,-21 0 16,0 1-16,21-1 0,-21 0 0,0 1 15,21 20-15,-22-21 0,1 1 16,21-22-16,-21 106 15,21-64 1,0-41-16,21-22 16,0 0-1,1 0-15,-22-22 0</inkml:trace>
  <inkml:trace contextRef="#ctx0" brushRef="#br0" timeOffset="21877.43">10858 13060 0,'0'0'0,"-21"-21"16,21 0 15,21 21-31,1 0 0,-1 0 16,0 0-16,0 0 0,0 0 16,22 0-16,-22-22 0,0 22 15,21 0-15,-21 0 0</inkml:trace>
  <inkml:trace contextRef="#ctx0" brushRef="#br0" timeOffset="22639.9">11705 13123 0,'0'-21'46,"0"0"-46,21 0 0,0 0 16,-21 0-16,0-1 16,0-20-16,0 21 0,0 0 0,0-22 15,0 22-15,0 0 0,0-21 16,-21 21-16,0 21 0,21-22 16,-21 22-16,-43 0 15,43 22-15,-42 20 0,42 0 16,-1 1-16,1-1 0,0 0 15,0 1-15,21-1 0,-21 0 0,21 1 16,0-22-16,0 85 16,21-85-16,0 0 15,0 0-15,0 0 0,1-21 0,-1 0 16,0 21-16,0-21 0,0 0 0,43-21 16,-43 21-1,0-21-15,0 0 0,-21 0 0,21 0 16,1-1-16,-22-20 0,21 21 0,-21-106 15,0 85 1,0-1-16,21 22 0,-21-21 0,0 21 16,0-1-16,0 44 31,0-1-31,0 0 0,0 0 0,0 0 16,0 0-16,0 22 0,0-22 0,0 0 15,0 0-15,0 22 0,0-22 16,21-21-16,0 21 0,0 0 0,1 0 15,-1-21-15,0 0 16,0 0-16,0 0 0,0 0 0,1 0 16,-1 0-16,0 0 0,0-21 15,0 0-15,0 0 0,1 0 0,-22-1 16,0 1-16,21-21 0,-21 21 16,21-22-16,-21 22 0,0 0 0,0 0 15,0 0-15,0 42 31,0 0-31,0 0 0,0 0 0,0 1 16,0-1-16,0 0 0,0 0 0,0 0 16,0 0-16,0 1 0,0-1 15,0 0-15,0 0 16,0 0-16,0 0 16,0-42 15,21 21-31,-21-21 0</inkml:trace>
  <inkml:trace contextRef="#ctx0" brushRef="#br0" timeOffset="22803.78">12277 12764 0,'0'-22'0,"0"44"0,0-65 16,0 22-16,-22 21 16,1 0-1,21 21 16,0 0-31,21 1 16,1-22-16,-1 21 0</inkml:trace>
  <inkml:trace contextRef="#ctx0" brushRef="#br0" timeOffset="23283.65">12552 12848 0,'0'21'31,"0"1"-15,0-1-16,0 0 15,0 0-15,0 21 0,0-20 0,0-1 16,0 21-16,0 0 16,-21-20-16,21-1 0,0 0 0,-22 0 15,22 0-15,0 0 0,0 1 16,0-1-16,-21-21 15,21-21 17,0-1-32,0 1 0,0 0 15,0 0-15,21-21 16,1 20-16,-22-20 0,21 21 0,0-21 16,0-1-16,21-20 0,-20 42 15,20-1-15,-21 1 0,0 21 16,0 0-16,1 0 0,-1 0 0,21 0 15,-21 0-15,43 64 16,-43-43-16,-21 0 16,0 21-16,0-20 0,0-1 0,0 0 0,0 0 15,0 0-15,0 22 0,0-22 16,0 0-16,-21 0 0,21 0 16,-21-21-16,-1 0 15,1 0 1,42 0-1,1-21-15</inkml:trace>
  <inkml:trace contextRef="#ctx0" brushRef="#br0" timeOffset="23734.89">13568 12827 0,'0'0'0,"0"-21"0,0 0 16,0 0-16,0-1 15,0 1-15,0 0 0,-21 21 16,-1 0-16,1 0 0,0 0 16,0 0-16,0 0 0,-43 42 15,-20 22 1,62-22-16,1-21 0,0 1 16,21-1-16,0 0 0,0 0 15,0 21-15,42-20 16,-20-1-16,-1-21 0,21 0 15,-21 0-15,22 0 0,20 0 16,-42 0-16,0 0 0,1 0 16,20 21-16,-21-21 15,-21 21-15,0 0 16,0 0-16,0 1 16,-21-1-16,0-21 15,0 21-15,-1-21 0,1 21 16,0-21-16,0 21 0,0-21 0,-22 0 15,22 21-15,0-21 0,0 0 0,-21 0 16,20 0-16,1 0 0,0 22 16,0-22-16,0 0 0,0 0 0,-1 0 15,1 0-15,21-22 16,-21 22-16,21-21 16,0 0-16</inkml:trace>
  <inkml:trace contextRef="#ctx0" brushRef="#br0" timeOffset="24572.62">16108 12488 0,'21'0'0,"-42"0"0,63-21 16,-21 21-16,0-21 0,1 0 15,-1 0-15,0 0 0,0-1 16,0 1-16,-21 0 0,0 0 15,0 0-15,0 0 0,0-1 16,0 1-16,0 0 0,-21 21 16,0-21-16,0 21 0,0 0 15,-22 0-15,22 0 0,-21 0 0,21 0 16,-22 0-16,1 0 0,21 21 16,-22 0-16,22-21 0,-21 21 15,21 1-15,-22-1 0,22-21 0,0 42 16,0-21-16,21 0 15,0 1-15,21-1 16,0-21-16,0 21 0,1 0 0,20 0 16,0 0-16,43 43 0,21-22 15,-64-21-15,22 22 16,-22-22-16,0 21 0,-21 1 0,22-22 16,-22 63-1,-21-62-15,0 41 0,-42-21 16,20-20-16,-20-1 0,0 21 0,-22-21 0,1 0 15,-1 1-15,1-22 16,-1 21-16,-20-21 0,20 0 0,-84 0 16,84 0-16,1 0 0,21 0 15,-22 0-15,22-21 0,-1 21 16,22-22-16,-21 1 0,21-21 0,0 21 16,21 0-16,0-22 0,0-63 15,21-21 1,0 106-16,21-21 0,-21 21 15,22 0-15,-22-1 0,21 22 16,43 0-16,-43 0 0,43 0 16,-43 0-16,1 0 15,-1 0-15</inkml:trace>
  <inkml:trace contextRef="#ctx0" brushRef="#br0" timeOffset="24940.52">16616 12658 0,'0'-21'15,"-21"42"17,21 0-32,-22 21 0,22-21 15,0 22-15,0-1 0,-21 22 16,21-22-16,0 21 0,0-20 15,0 20-15,0 1 0,0-1 0,0 1 16,0-22-16,0 106 0,0-21 16,0-63-16,0-1 15,0 1-15,0-1 0,0 1 0,0-1 16,0 43-16,0-64 0,-21 22 16,0-22-16,0 43 15,-22 0-15,43-64 0,-21 21 16,21-21-16,-21-21 0,21 21 15,-21-21-15,21-21 16,0 0 0,0-21-16,21 21 0,0-22 0</inkml:trace>
  <inkml:trace contextRef="#ctx0" brushRef="#br0" timeOffset="25287.32">16658 12954 0,'0'-42'0,"0"84"0,0-127 16,0 64-16,0-21 0,0 21 0,0 0 15,0-22-15,0 22 0,0 0 16,21 0-16,0 0 0,1 21 0,20-22 16,-21 22-16,43 0 15,-22 0-15,-21 0 0,21 22 0,-20-1 16,-1 0-16,0 0 0,0 21 15,-21-20-15,0 20 0,0-21 0,0 21 16,0-20-16,-63 62 16,20-63-16,22 1 15,-21-1-15,21-21 0,-22 21 0,22-21 16,-21 0-16,21 0 0,-1 0 0,1 0 16,0 0-16,0 0 0,42-21 31,0 21-31,0-21 15,1-1-15,-1 22 0,0-21 16</inkml:trace>
  <inkml:trace contextRef="#ctx0" brushRef="#br0" timeOffset="25831.98">17674 12806 0,'0'0'0,"0"-21"0,0 0 0,0-1 16,0 1-16,0 0 0,0 0 16,0 0-16,0 0 0,-21-1 15,0 1-15,0 21 0,-1-21 16,1 21-16,0 0 0,0 0 16,0 0-16,0 21 0,-22 0 0,22-21 15,0 22-15,-21-1 0,20 21 0,1-21 16,0 0-16,0 22 0,0-22 15,-22 42-15,43-20 0,0-22 16,0 0-16,0 21 0,0-20 0,0-1 16,0 0-16,22 0 15,-1 0-15,0-21 0,0 0 0,0 0 16,22 0-16,-22 0 0,0 0 16,21 0-16,-21 0 0,22-21 15,-22 0-15,0 0 0,21-22 16,1 22-16,-22 0 0,0-21 0,-21 21 15,21-22-15,-21 22 0,21 0 16,-21 0-16,0-22 0,0 22 16,0 42-1,-21 1 1,0-1-16,21 0 0,-21 0 16,21 21-16,-21-20 0,21 20 0,0-21 15,0 0-15,0 0 0,0 22 0,0-22 16,0 0-16,0 0 0,21 0 15,-21 1-15,21-22 16,21 0-16,-20 0 16,20 0-16,-21 0 0,21-22 15,-20 22-15,-1-21 0</inkml:trace>
  <inkml:trace contextRef="#ctx0" brushRef="#br0" timeOffset="26079.35">18182 12721 0,'0'0'0,"0"-21"15,0 0-15,0 0 0,0 0 16,-21 21-16,0 0 16,0 0-16,-1 0 0,1 0 15,21 21-15,-21 0 0,0 0 0,0 0 16,0 0-16,21 22 0,0-22 16,-22 21-16,22-21 0,-21 22 0,21-22 15,0 21-15,0-21 0,0 1 16,0 20-16,0-21 0,0 0 0,43 22 15,-22-43-15,0 0 16,0 21-16,0-21 0,0 0 16,22 0-16,-22 0 0,21 0 0,1-21 15,-1-1-15,-21 1 0</inkml:trace>
  <inkml:trace contextRef="#ctx0" brushRef="#br0" timeOffset="26499.11">18605 12869 0,'0'0'0,"-21"0"0,0 0 16,0 0-16,21 22 15,0-1 1,21-21 0,0 0-16,0 0 0,1 0 15,20-21 1,-21 21-16,0-22 0,0 1 15,1 0-15,-22 0 0,21 21 16,-21-21-16,0 0 0,0-1 16,0 1-16,0 0 0,0 0 0,0 0 15,-21 0-15,-1 21 0,1 0 16,0 0-16,0 0 16,0 21-16,0 0 0,-1 0 15,1 21-15,0 22 0,0-43 0,21 21 16,-21-20-16,21 20 15,0-21-15,0 43 0,0-43 0,0 0 16,0 0-16,0 0 0,42 0 16,0-21-1,1 0-15,-22 0 0,0 0 16,21 0-16,-20 0 0,20 0 0,0 0 16,1-21-16,-1 0 0,0 0 15,1 0-15,-1-22 0</inkml:trace>
  <inkml:trace contextRef="#ctx0" brushRef="#br0" timeOffset="26812.96">19346 12700 0,'0'-21'0,"0"42"0,0-63 0,0 21 0,-21-1 16,0 22-16,-21 0 0,20-21 0,-62 21 31,20 21-31,43 1 16,0-22-16,0 21 0,21 0 0,0 0 15,-21 0-15,21 22 16,0-22-16,21 42 0,0-42 15,0 1-15,-21-1 0,21 0 16,0 0-16,1-21 0,-1 21 0,0 0 16,0-21-16,21 43 15,-42-22 1,-21-21 15,0 0-15,0 0-16,0 0 15,0 0-15,-1 0 0,1 0 0,21-21 16,-21 21-16,0 0 0,0 0 16,0-21-16</inkml:trace>
  <inkml:trace contextRef="#ctx0" brushRef="#br0" timeOffset="32945.73">2307 14499 0,'0'0'0,"0"21"16,0 1 0,-21-22-1,0 0-15,0 0 16,-1 0-16,1 0 15,21-22-15,0 1 16,0 0 0,0 0-16,0 0 0,21 0 15,1-1-15,-1 22 0,21-21 16,-21 21-16,0 0 0,22 0 16,-22 0-16,21 0 0,-21 0 0,22 0 15,-22 0-15,42 64 16,-41-43-16,-22 0 0,0 21 15,0-20-15,0-1 0,0 21 16,-22-21-16,1 22 0,0-22 0,-85 63 16,-21-20-1,106-64 1,-21 21-16,21-21 0,-1 0 0,22-21 31,0 0-31,0 0 16,22 21-16,-1-22 15,0 1-15,21 21 0,22-21 16,-22 21-16,0-21 16,-20 21-16,20 0 0,0 0 0,1 0 0,-1 0 15,-21 21-15,64 21 16,-85 1 0,0-22-16,0 0 0,0 0 0,-21 0 15,-1 22-15,-20-22 0,0 0 16,-43 43-16,0-22 15,64-21-15,-21 0 0,0-21 16,-1 0-16,1 21 0,21-21 0,-22 0 16,-20 0-16,-1-21 15,43 0-15,0 21 0,0-21 16,0 0-16,21 0 0,0-1 16,0 1-1,0 0-15,0 0 0,0 0 16,21 21-16,0 0 15,0 0-15,0 0 16,1 0-16,-1 0 0,42 0 16,-20 0-16</inkml:trace>
  <inkml:trace contextRef="#ctx0" brushRef="#br0" timeOffset="33158.96">3217 14859 0,'0'0'0</inkml:trace>
  <inkml:trace contextRef="#ctx0" brushRef="#br0" timeOffset="33744.03">5419 14605 0,'0'-21'15,"0"42"-15,0-63 0,0 21 0,0-22 16,0 22-16,0 0 16,0 0-16,0 0 0,0-1 15,-22 22 1,22 22-16,0-1 16,0 21-16,0-21 0,0 22 15,0 20-15,-21-21 0,21 22 16,0-1-16,0 1 0,0-1 0,0 1 15,0-1-15,-21 43 0,0-42 16,21-1-16,-21-20 0,21-1 0,0 0 16,-21 1-16,21-22 0,-22 0 15,22 0-15,0 21 16,0-63 0,0 0-16,22 0 15</inkml:trace>
  <inkml:trace contextRef="#ctx0" brushRef="#br0" timeOffset="34024.92">5927 14605 0,'21'-42'16,"-42"84"-16,63-105 0,-21 41 0,-21 1 16,0 0-16,0 42 15,0 0-15,0 1 0,0 20 16,0-21-16,0 21 15,0 22-15,0-22 0,-21 1 0,0-1 16,21 21-16,-21-20 0,-1-1 0,22 22 16,-21-22-16,0 0 0,21 1 15,-21-1-15,21 0 0,0 1 0,-21 20 16,0-42-16,21 0 16,0 1-16,0-44 31,-22 22-16</inkml:trace>
  <inkml:trace contextRef="#ctx0" brushRef="#br0" timeOffset="34251.79">5313 15240 0,'-21'0'15,"42"0"-15,-42-21 16,21 0-16,21 21 15,0 0-15,0-21 0,0 21 16,0 0-16,22 0 0,-22-22 0,0 22 16,21 0-16,1-21 0,-22 21 0,21 0 15,-21-21-15,22 0 0,-22 21 16,21 0-16,-21 0 0,43-21 16,-22 21-16,-21 0 0,1 0 15,-1 0-15,0 0 0</inkml:trace>
  <inkml:trace contextRef="#ctx0" brushRef="#br0" timeOffset="35251.26">6392 15155 0,'21'0'0,"22"-21"31,-22 0-31,-21 0 0,21 21 0,-21-21 15,0 0-15,0-1 0,0 1 0,0 0 16,0 0-16,0 0 16,0 0-16,-21-1 0,0 22 0,-22-21 15,-20 21 1,42 0-16,-22 0 0,1 43 16,0-22-16,21 0 0,-22 0 0,22 0 15,0 22-15,0-22 0,-22 63 16,43-41-16,-21-22 0,21 21 15,0-21-15,0 1 0,0-1 0,21 0 16,1 0-16,-1-21 0,0 0 16,21 0-16,-21 0 0,1 0 0,20 0 15,21 0-15,-41-21 16,20 0-16,-21 0 0,21-1 16,-20 1-16,-1 0 0,21 0 0,-21 0 15,-21 0-15,21-22 0,-21 22 0,22 0 16,-22-21-16,0 20 15,0 1-15,0 0 0,0-21 0,0 21 16,0 42 15,0 0-31,0 0 16,0 21-16,0-20 0,0-1 16,0 21-16,0-21 0,0 22 0,21-22 15,-21 21-15,21-21 0,0 22 16,0-22-16,0 0 15,1-21-15,-1 0 0,0 21 0,0-21 16,21 0-16,-20 0 0,-1 0 0,42-21 16,-42 0-16,1 0 15,-1 21-15,0-22 0,0 1 0,0-21 16,-21 21-16,0 0 0,0-22 0,0 22 16,0 0-16,0-21 0,0 20 15,0-20-15,0 21 0,-21 42 47,21 0-47,0 22 0,0-22 16,0 0-16,0 0 0,0 0 0,-21 0 15,21 43-15,-21-64 16,21 21-16,0 0 0,0 0 0,-21 1 16,21-44 30,0 1-46,0 0 0,0 0 16,21 0-16,0 0 0,-21-1 16,42-41-16,-21 42 0,1 0 15,20-22-15,-21 22 0,21 0 0,-20 0 16,-1 21-16,21 0 16,0 0-16,-20 0 0,-1 0 0,21 0 15,-21 21-15,22 21 0,-43-21 16,0 1-16,21-1 0,-21 21 15,0-21-15,0 0 0,0 22 0,0-22 16,0 0-16,-21 21 16,21-20-16,-43 20 15,43-63 32,21 21-47,1-21 0,-1-1 0</inkml:trace>
  <inkml:trace contextRef="#ctx0" brushRef="#br0" timeOffset="35814.94">8086 14965 0,'0'0'0,"0"-21"15,-22 0-15,1-1 0,0 1 16,0 21-1,0 0-15,0 0 0,-1 0 0,1 0 16,0 0-16,0 0 0,-21 43 16,20-22-16,1 21 15,0-21-15,0 0 0,0 22 0,0-22 16,-1 21-16,22-21 0,-21 43 16,21-22-16,0-21 0,0 1 15,0-1-15,0 0 0,0 0 0,21 0 16,1-21-16,-1 0 0,0 0 15,0 0-15,0 0 0,22-21 16,-22 0-16,21 21 0,0-64 16,-20 43-16,20 0 15,-21-21-15,0-1 0,0 1 0,1 21 16,-1-21-16,0-64 16,-21-21-16,0 84 15,0-20-15,0 21 0,0-1 16,0 22-16,0-21 0,0 21 0,-21 42 31,21 0-31,-21 0 16,21 21-16,0 1 0,0-1 0,-22 0 15,22 1-15,0-1 0,-21 0 16,21 1-16,0-1 0,0 0 16,0 1-16,0-1 0,0-21 0,0 22 15,0-22-15,0 0 0,21 0 0,1 21 16,-1-20-16,0-22 15,0 0-15,0 0 0,0 0 16,1 0-16,-1-22 0,0 1 16,0 0-16,0 0 0,0 0 0</inkml:trace>
  <inkml:trace contextRef="#ctx0" brushRef="#br0" timeOffset="36087.99">8509 14499 0,'0'-42'16,"0"84"-16,0-126 0,0 41 15,0 22-15,0 0 0,0 0 0,0 0 0,0 42 16,0 0 0,0 0-16,0 21 0,0 1 15,0-1-15,0 0 0,-21 1 0,21 20 16,-21-20-16,-1 20 0,22-21 0,0 22 16,-21-22-16,21 1 0,-21-1 15,21 0-15,0 1 0,0-1 0,0 21 16,0-41-16,0-1 15,0 0-15,0 0 0,0 0 0,21-21 32,0 0-32,1 0 0,-22-21 15,21 0-15,0 0 16,0 0-16</inkml:trace>
  <inkml:trace contextRef="#ctx0" brushRef="#br0" timeOffset="36431.79">8721 15007 0,'21'21'15,"0"-21"1,0 0-16,0 0 16,0 0-16,1 0 0,-1 0 15,0-21-15,0 21 0,0-21 0,0 21 16,22-42-16,-22 42 0,-21-21 15,0-1-15,0 1 16,-21 21-16,0 0 16,-22 0-16,22 0 0,-21 0 0,21 0 15,-1 0-15,-20 21 0,21 1 16,0-1-16,0 21 0,-1-21 0,22 0 16,-21 1-16,21 20 0,0-21 0,0 0 15,21 64 1,22-43-16,-22-42 15,21 21-15,22-21 0,-22 0 16,0 0-16,22 0 0,-22 0 16,1-21-16</inkml:trace>
  <inkml:trace contextRef="#ctx0" brushRef="#br0" timeOffset="36998.8">10520 14690 0,'0'0'0,"0"-21"0,0-1 0,0-20 15,21 42 1,-21-21-16,0 42 16,0 0-16,0 22 15,0-22-15,21 21 0,-21 0 16,0 1-16,21-1 0,-21 22 0,0-1 16,0 1-16,0 63 0,0-43 15,0-20-15,0 20 0,0-20 16,-21-1-16,0 22 0,21-21 0,-21 20 15,0-20-15,-1 20 0,1-20 16,0-1-16,0 1 0,0-1 16,0-20-16,-1 20 0,1-20 0,21-1 15,0-21-15,-21 0 0,21 22 16,0-65 0,0 1-16,0 0 0,0-21 15,0 21-15,0-22 0</inkml:trace>
  <inkml:trace contextRef="#ctx0" brushRef="#br0" timeOffset="37324.87">10372 15071 0,'0'0'0,"0"-43"0,-22 1 0,1 0 16,21 21-16,0-22 0,0 1 0,0 0 15,0 20-15,0-20 0,0 0 16,0 21-16,21-22 0,1 22 15,-1 0-15,0 0 0,42-22 0,-41 43 16,20 0-16,0 0 0,-21 0 16,22 22-16,41 62 15,-62-63-15,-1 64 16,-21-43-16,-21 22 16,-1-22-16,1-21 0,0 22 0,-21-22 15,21 0-15,-22 21 0,22-20 0,0-1 16,0 0-16,0-21 0,-1 21 15,22 0-15,22-21 32,-1-21-32,0 0 15,0 21-15</inkml:trace>
  <inkml:trace contextRef="#ctx0" brushRef="#br0" timeOffset="38439.01">11366 14711 0,'0'-21'0,"0"42"0,0-63 15,0 20-15,-63 22 16,42 0-16,0 0 0,-1 0 16,1 22-16,0-1 0,0 21 15,0-21-15,0 22 0,-1-22 0,-41 85 16,42-43-1,21-21-15,0-20 0,0-1 16,0 0-16,0 0 0,0 0 0,21-21 16,0 0-1,0 0-15,0 0 16,1 0-16,20-42 0,0 21 0,-21 21 16,1-21-16,-1-22 0,0 22 0,0 0 15,0 0-15,0-22 0,1 22 16,-22 0-16,21-42 15,0 41-15,-21 44 32,0-1-32,0 0 0,0 0 15,0 0-15,0 0 0,0 1 16,0-1-16,0 21 16,0-21-16,0 0 0,0 1 0,0-1 15,21 0-15,-21 0 0,0 0 16,21 0-16,0-21 0,1 0 0,-1 0 15,0 0-15,0 0 0,0 0 16,0 0-16,1-21 0,-1 0 16,0 0-16,42 0 0,-20-43 15,-22 43-15,0 0 0,0 0 16,0 0-16,1-1 0,-22 1 16,0 0-16,21 21 15,-21 21 1,0 0-16,0 1 15,0-1-15,0 0 0,0 0 0,0 21 16,0-20-16,0-1 0,0 0 16,21 0-16,-21 0 15,21 0-15,0-21 0,0 22 16,1-22-16,-1 0 0,21 0 16,-21 0-16,0-22 0,22 1 15,-22 0-15,0 0 0,21 0 0,-20 0 16,-1-1-16,0-20 0,0 21 0,0-21 15,0-1-15,22-41 16,-43 41-16,21-20 0,-21 20 0,21-20 16,-21 21-16,0-22 0,0 22 15,21-1-15,-21 1 0,0 21 0,0-21 16,0 20-16,0 44 31,0 20-31,0-21 0,-21 21 16,21 1-16,0-1 0,-21 0 15,21 1-15,-21 20 0,21-20 0,0-1 16,-21 0-16,21 43 0,0-43 16,0 1-16,21 62 15,0-83-15,-21-1 0,21 0 16,0 0-16,0 0 0,1-21 16,-1 0-16,0 0 0,0 0 0,21 0 15,-20 0-15,20 0 0,-21-21 16,0 0-16,0 0 0,1 0 15,-1-1-15,0 1 0,-21 0 0,0 0 16,21 0-16,-21 0 0,21-1 16,-21 1-16,0 42 31,0 1-31,0-1 16,0 0-16,-21 0 0,21 0 15,0 0-15,-21-21 0,21 22 0,0-1 16,21-21 15,-21-21-15,21 21-16,-21-22 0</inkml:trace>
  <inkml:trace contextRef="#ctx0" brushRef="#br0" timeOffset="38618.93">12975 14605 0,'-42'0'31,"21"0"-15,21 21-1,-22-21 17</inkml:trace>
  <inkml:trace contextRef="#ctx0" brushRef="#br0" timeOffset="38795.83">12234 14690 0,'-21'21'0,"42"-42"0,-63 42 16,21-21-16,21 21 0,21-21 31,0 0-31,0 0 0,22 0 16,-22 0-16,21 0 0,0 0 15,1-21-15,-1 0 0,0 21 0,1-21 16,-1-1-16,0 22 0</inkml:trace>
  <inkml:trace contextRef="#ctx0" brushRef="#br0" timeOffset="39478.87">13483 14838 0,'0'-21'0</inkml:trace>
  <inkml:trace contextRef="#ctx0" brushRef="#br0" timeOffset="39670.76">13483 14796 0</inkml:trace>
  <inkml:trace contextRef="#ctx0" brushRef="#br0" timeOffset="40027.56">13483 14753 0,'0'-63'32,"0"42"-32,-21 21 0,0-22 15,0 22-15,-1 0 16,1 0-16,0 0 0,21 22 15,-21-1-15,0-21 0,0 21 16,-1 21-16,1-21 0,0 1 16,21-1-16,0 21 0,-21-21 0,21 0 15,0 22-15,0-22 0,0 0 0,0 0 16,0 0-16,0 1 0,21 20 16,0-21-16,43-21 15,-43 0-15,21 0 0,22 0 16,-22 0-16,0 0 0,1-21 15,-1 21-15</inkml:trace>
  <inkml:trace contextRef="#ctx0" brushRef="#br0" timeOffset="41699.55">13970 14817 0,'0'-21'16,"0"42"-16,0-64 0,-21 43 15,0 0-15,-1 0 0,1 0 16,0 0-16,0 22 15,-43 20-15,43-21 16,21 0-16,-21 0 0,21 22 0,-21-22 16,21 0-16,0 0 15,0 0-15,0 1 0,0-1 16,21-21-16,0 0 0,0 0 16,1 0-16,20-21 15,-21 21-15,0-22 0,0 1 16,1 21-16,20-21 0,-21 0 0,0 0 15,22-22-15,-43-20 16,0 42-16,21 0 0,-21-1 16,0 1-16,0 0 0,-21 42 31,21 0-31,-22 1 0,22-1 16,0 0-16,0 0 0,0 0 0,0 22 15,0-22-15,0 0 0,0 0 16,0 0-16,0 22 0,22-22 15,-22 0-15,21 0 0,0-21 16,0 0-16,0 0 0,0 0 16,22 0-16,-22 0 0,21 0 0,22-21 15,-1 0 1,-42 0-16,1-22 0,-1 22 0,0 0 16,0-21-16,0-1 0,0 1 15,-21 0-15,0-22 0,22 22 0,-1-149 16,-21 64-1,0 85-15,0-22 0,0 22 16,0 0-16,0 21 0,0-22 0,0 22 0,-21 42 31,21 22-15,-22-22-16,22 21 0,-21 22 0,21-22 16,0 21-16,-21-20 0,21 20 15,-21 43-15,21-42 0,0-22 16,0 21-16,0-20 0,0-1 15,0 0-15,0 1 0,42 20 16,1 1 0,-22-43-16,0 0 0,0-21 0,0 0 15,0 0-15,1 0 0,-1 0 0,21 0 16,-21-21-16,0 0 0,64-43 16,-64 22-1,0 21-15,1-22 0,20 1 0,-42 0 16,21-22-16,0 22 0,0-22 0,1 1 15,-22-1-15,0 1 0,0-1 16,21-41-16,-21 62 0,0-20 16,0 42-16,0 42 31,-21 21-31,21-21 0,-22 22 16,22-1-16,0 21 0,-21-20 0,0 20 15,21 1-15,0-22 0,0 22 16,-21-22-16,21 0 0,0 1 0,0-1 15,-21 0-15,21 43 16,0-64-16,0 21 0,0-20 16,0-1-16,21 0 0,0 0 0,0 0 15,0-21-15,1 0 0,-1 0 0,0 0 16,0 0-16,0 0 0,43-42 16,-22 21-1,-21 0-15,22-1 0,-22-20 0,0 0 16,0 21-16,0 21 0,-21-22 15,21 1-15,-21 42 47,0 1-47,0-1 0,-21 0 0,21 0 16,0 0 0,21 0-1,1-21-15,-1 0 16,0 0-16,0 0 0,21 0 15,1-21-15,-22 0 16,-21 0-16,21 0 0,0 0 0,0-1 16,1-41-1,-1 42 1,-21 0-16,0-1 0,0 44 31,0-1-15,0 0-16,-21 0 0,21 0 15,-22 0-15,1 22 0,21-22 0,0 21 16,-21 1-16,0-1 0,21 0 16,-21 43-16,21-22 0,0 43 15,0-42-15,0-1 0,0 107 16,0-107 0,0 1-16,0-1 0,0 1 0,0-1 15,0 1-15,0-1 0,-21-21 16,21 22-16,0 21 0,0-43 0,0 0 15,0 1-15,0-22 16,0 21-16,-22-21 0,22 0 0,0 1 16,-21-22-16,0 0 15,21-22 1,-21 22-16,0-21 0,21 0 16,-21 0-16,-1-21 0,22 20 15,-21-20-15,0 0 0,0-1 0,0-20 16,0 21-16,-22-43 0,22 21 0,-42-63 15,41 43-15,-20 20 16,21 1-16,0-22 0,21 22 0,0-1 16,0-21-16,0 22 0,0 21 0,0-22 15,42-42-15,-21 64 16,0 0-16,22 20 0,-22-20 0,0 21 16,21 0-16,-20 0 0,20-1 15,0 22-15,-21-21 0,1 21 0,20 0 16,-21-21-16,21 21 15,-20 0-15,-1 0 16</inkml:trace>
  <inkml:trace contextRef="#ctx0" brushRef="#br0" timeOffset="44785.21">17314 14584 0,'21'0'0,"-21"21"63,22-21-1,-22-21-62,21 0 16,0 0-16,-21-1 15,0 1-15,0 0 16,0 0-16,0 0 16,-21 21-1,0 21-15,-1 0 16,1 0-16,0 0 0,0 1 15,21 20-15,-21 0 0,21 1 0,-21-1 16,-1 43-16,22-1 16,0-41-16,0-1 0,0 0 15,0 1-15,22-22 0,-1 21 0,0-21 16,0 0-16,0 1 0,22-1 16,-22 0-16,42 0 0,22-21 15,-64 0-15,21 0 0,1-21 16,-1 0-16,0 0 0,1-1 15,-22 1-15,21 0 0,1-21 0,-22 21 16,21-22-16,-21 1 16,0 0-16,22-64 0,-22 63 15,0-20-15,-21-43 0,0 43 16,21-1-16,-21 1 0,0 20 16,0-20-16,0 20 0,0-20 15,0 42-15,0 0 0,0-1 0,0 44 31,0-1-31,-21 21 0,21 0 16,0 1-16,-21 20 0,0-20 16,21 20-16,-21 1 0,-1-22 0,22 21 15,0 43-15,-42 42 16,42-126 0,0 20-16,0 0 0,0-21 0,0 22 15,0-22-15,0 0 0,0 0 16,0-42 15,0 0-31,0 0 0,0 0 16,0-1-16,21 1 0,0 0 15,-21-21-15,22 21 0,-1-1 0,0 1 16,0 0-16,21 0 16,-20 21-16,-22-21 0,21 21 15,0 0-15,0 0 0,-21 21 16,21 0-16,-21 0 0,21 0 15,-21 22-15,22-1 16,-22-21-16,21 0 0,-21 1 0,21 20 16,-21-21-16,21 0 15,0 0-15,-21 1 0,21-22 0,1 21 16,41-21 0,-42 0-16,22 0 0,-22 0 0,21 0 15,0 0-15,-20-21 0,20-1 16,0 1-16,43-21 0,-64 21 0,21 0 15,1-22 1,-22 1-16,0-43 16,-21 64-16,0-21 0,0 21 15,0-1-15,-21 1 0,0 21 16,0 0-16,-1 0 0,-20 0 0,0 21 16,-22 22-1,22-22-15,21 0 0,-43 21 16,43-20-16,0 20 0,0-21 0,21 0 15,0 22-15,0-22 0,0 0 16,0 21-16,21 1 16,0-43-16,0 21 0,0-21 15,1 0-15,-1 0 16,0 0-16,21-21 0,-21 21 0,1-22 16,41-41-1,-21 21-15,-20-1 0,-22 22 16,0 0-16,21-21 0,-21 20 0,21 1 15,-21 0 1,0 42 0,0 0-16,0 1 15,0-1-15,0 0 0,0 0 16,0 0-16,0 22 0,0-22 0,0 0 16,0 0-16,0 21 15,21-20-15,-21-1 16,21-21-16,0 0 0,1 21 0,62-21 15,1 0 1,-64-21-16,21 0 0,-20-1 16,-1 22-16,0-21 0,0 0 0,0-21 15,0 21-15,1-1 0,-22-20 0,0 21 16,0 0-16,0 0 0,0-1 16,0-20-16,0 63 31,0 0-31,0 1 15,0-1-15,0 21 16,0-21-16,0 22 0,0-22 16,-22 0-16,22 0 0,0 0 15,0 0-15,0-42 47,0 0-47,0 0 0,0 0 16,0 0-16,22-1 0,-1-20 15,0 21-15,0-21 0,0 20 16,-21 1-16,21 0 0,1 0 16,-1 0-16,0 21 0,0 0 0,0 0 15,0 0-15,1 0 0,-1 21 16,0 0-16,-21 0 16,0 0-16,0 1 0,21 20 15,-21-21-15,21 21 0,-21-20 16,0-1-16,21 0 0,1 0 0,-1 0 15,-21 0-15,21 1 0,0-22 16,0 21-16,64-21 16,-22 0-16,-41 0 15,20 0-15,-21 0 0,21 0 0,1-21 16,-22-1-16,64-41 16,-64 42-16,0 0 15,-21-1-15,0 1 0,0-21 0,0 21 16,0-22-16,0 22 0,0 0 0,-21-21 15,0 21-15,-1-1 16,1 22-16,0 0 0,0 0 0,-21 0 16,-1 22-16,22-1 0,0 0 15,0 0-15,0 0 0,21 22 16,-22-1-16,22-21 0,0 43 16,0-43-16,0 0 15,22 0-15,-1 0 0,0-21 16,0 21-16,0-21 0,0 0 15,1 0-15,-1 0 0,21-42 16,0 21-16,-20 0 16,-22 0-16,0-1 0,0 1 0,0 0 15,0 0-15,0 0 0,0 0 16,0-1-16,0 1 0,0 42 31,0 1-15,0-1-16,0 0 0,0 85 15,-22-64 1,22 0-16,0 1 0,0 20 0,0-20 16,0 20-16,0-21 0,0 22 15,0-1-15,22 1 0,-22-1 0,0 1 16,0-1-16,0 1 0,0-1 16,0 1-16,0 21 0,0-22 0,0 1 15,0-1-15,0 1 0,0-22 0,0 0 16,-22 1-16,1-1 0,0-21 15,0 0-15,0 0 0,0 1 0,-1-22 16,-20 0-16,-43-22 16,43 1-16,21 0 15,-21 0-15,-1-21 0,-20-43 16,20 21-16,1 22 0,21-21 0,0 20 16,0-20-16,21 20 0,0-20 15,0 21-15,0-22 0,0 22 0,42-85 16,21 21-1,-41 64-15,20-1 0,0 1 0</inkml:trace>
  <inkml:trace contextRef="#ctx0" brushRef="#br0" timeOffset="45025.07">20616 14732 0,'-63'21'15,"63"0"1,-21 1-16,21-1 0,-22 42 16,22-42-16,-21 1 15,21-1-15,0 0 0,0 0 16,21-21 15,1 0-31,-1-21 16,-21 0-16,0 0 0,42-22 15</inkml:trace>
  <inkml:trace contextRef="#ctx0" brushRef="#br0" timeOffset="45183.98">20616 14457 0,'-21'-21'0,"42"42"0,-63-42 0,21 21 16,0 0-1,-1 21-15,22 0 0,0 0 16,0 0-1,0 1-15,0-1 0,22 0 16,-1-21-16,0 21 0,0-21 16,0 0-16</inkml:trace>
  <inkml:trace contextRef="#ctx0" brushRef="#br0" timeOffset="45599.74">20934 14796 0,'0'21'0,"0"-42"0,0 63 0,-21-21 0,21 0 16,-22 0-16,22 1 0,0-1 0,-21 42 16,21-42-1,-21 1-15,21-1 16,-21-42 15,21-1-31,0 1 16,0 0-16,0 0 15,0 0-15,0-43 0,21 43 16,0-21-16,0 21 0,1-22 0,-1 22 16,21 0-16,-21 0 0,0 0 15,22 21-15,-22 0 0,0 0 0,21 0 16,-20 0-16,-1 0 0,21 21 0,-21 0 16,0 0-16,1 0 0,-22 0 15,0 1-15,21-1 0,-21 0 0,0 0 16,0 21-16,0-20 0,0-1 0,0 0 15,0 0-15,0 0 16,-21 0-16,21 1 0,-22-22 16,1 21-16,42-21 31,1-21-15</inkml:trace>
  <inkml:trace contextRef="#ctx0" brushRef="#br0" timeOffset="46330.32">21865 14817 0,'0'-21'0,"-63"-22"31,41 43-15,1-21-16,0 21 0,0 0 15,0 0-15,0 0 0,-22 0 0,22 21 16,0 0-16,0 1 0,0-1 15,21 0-15,-22 0 0,22 0 0,-21 0 16,21 1-16,0-1 0,0 0 0,0 0 16,0 0-16,43 0 15,-22-21-15,0 0 0,0 0 16,0 0-16,0 0 0,1 0 16,-1 0-16,0 0 0,0-21 15,0 0-15,0 21 0,-21-21 0,22 0 16,-1 21-16,-21-21 0,0-1 0,0 1 15,21 21-15,-21-21 16,0 0-16,21 21 0,-21-21 16,0 42-1,-21 0 1,0 0-16,21 0 0,-21 1 0,-1 41 16,1-21-16,0 43 15,21-43-15,0 85 16,0-42-16,0-21 0,0-1 0,0 22 15,0-22-15,0 22 0,0 0 0,21 105 16,0 1 0,1-107-16,-1 1 0,21 21 15,-21-22-15,0 1 0,1 0 0,-1-1 16,-21 1-16,21 0 0,-21-22 16,21 107-1,-21-128-15,0 21 0,-21-41 0,-21-1 16,20 0-16,-20-21 0,21 0 15,-21 0-15,-1-21 0,1 0 0,0-1 16,-1 1-16,-20-42 16,42 20-16,-43-105 15,43 85-15,21-85 16,0 84-16,0-21 0,0 22 0,0-22 16,0 1-16,63-255 15,1 127 1,-43 149-16,-21-1 0,21 1 15,0-1-15,1 22 0,-22-22 16,21 1-16,-21 21 0,21-22 0,0-105 16,0 63-1,0 42-15</inkml:trace>
  <inkml:trace contextRef="#ctx0" brushRef="#br0" timeOffset="47075.9">23114 13885 0,'-21'0'0,"42"0"47,0 0-47,0 0 0,0 0 16,1 0-16,20 0 0,0 0 0,1 0 15,-1-21-15,21 21 0,-20-21 16,20 0-16,-20 0 0,-1 21 0,0-21 15,-21-1-15,1-20 16,-1 21-16,-21-43 0,-21 22 16,-1 21-16,-20 0 0,0 21 0,-1-21 15,-20 21-15,21 0 0,-22 0 16,22 0-16,-22 21 0,22 0 16,0 0-16,20 0 0,-20 22 15,21-1-15,0-21 0,21 21 0,0 1 16,0-1-16,0-21 0,0 22 0,21 20 15,42-21 1,-41-20-16,-1-1 0,21 0 0,-21 0 16,22-21-16,-22 21 0,21-21 0,-21 0 15,0 0-15,1 21 0,-44-21 32,-20 0-32,21 0 15,-21 0-15,-1 0 0,1 0 0,-22 22 16,22-1-16,0 0 0,-1-21 15,1 21-15,0 21 0,-1-20 0,22 20 16,-21-21-16,21 64 16,21-43-16,0 22 15,0-43-15,21 21 0,0-21 0,0 0 16,0 1-16,22-1 0,-1-21 0,0 21 16,1-21-16,-1 0 0,127 0 15,-42 0 1,-63-21-16,-22 0 0,85-22 15,-84 1-15,20 21 0,22-64 16,-64 43-16,21-1 0,22-126 16,-43 106-1</inkml:trace>
  <inkml:trace contextRef="#ctx0" brushRef="#br0" timeOffset="47303.77">24024 13695 0,'0'-64'0,"0"128"0,0-170 0,0 43 0,0 41 15,0-20-15,0 0 16,0 63-1,0 21-15,0 1 0,0-1 0,0 21 16,-21-20-16,21 41 0,-21-20 16,0-1-16,-1 1 0,1 63 15,0-64-15,0 64 16,21-63-16,-21-1 0,21-20 16,-21 20-16,21-20 0,0-22 0,0 21 15,0-21-15,0 0 0,0 1 0,0 20 16,21-42-1,0 0-15,0 0 0,0-21 16,0 21-16,1-21 0,-1-1 16</inkml:trace>
  <inkml:trace contextRef="#ctx0" brushRef="#br0" timeOffset="47631.58">24193 14436 0,'0'0'0,"0"21"0,0 0 15,22-21 17,-1 0-32,85-42 31,-85 42-31,0-21 0,0-1 16,-21 1-16,21 0 0,-21 0 15,0 0-15,0 0 16,0-1-16,-42 22 0,0 0 0,20 0 15,1 0-15,0 0 0,0 22 0,0-1 16,0 0-16,-43 64 16,43-64-16,21 21 15,0-21-15,0 0 0,0 22 0,0-22 16,21 0-16,0 0 16,0-21-16,22 0 0,-22 0 15,42 0-15,-20 0 0,-22 0 16</inkml:trace>
  <inkml:trace contextRef="#ctx0" brushRef="#br0" timeOffset="48292.93">24744 14393 0,'0'-21'0,"0"42"0,0-63 0,-21 63 32,21 0-32,0 1 15,0-1-15,-22 0 0,22 0 16,-21 0-16,0 0 0,21 1 0,0-1 15,0 0-15,0 0 0,-21-21 16,21 21-16,0 0 0,0-42 47,0 0-31,0 0-16,0 0 0,0 0 15,21-1-15,-21 1 16,21-21-16,0 21 0,1-22 0,-1 22 0,0 0 15,0 0-15,43-21 16,-43 42-16,0 0 0,0 0 16,0 0-16,0 21 0,-21 0 15,22 0-15,-22 43 0,0-43 16,0 0-16,0 21 0,0-21 16,0 1-16,0-1 0,0 42 15,0-42-15,0 1 16,0-1-16,-22-21 15,1 0 1,0 0-16,21-21 16,0-1-16,0 1 15,0 0-15,0 0 0,0 0 0,0 0 16,21-1-16,0 1 0,1-21 16,20 21-16,-21-22 0,0 22 15,22-21-15,-22 21 0,21 0 0,-21 21 16,0 0-16,22 0 15,20 21-15,-63 0 16,0 0-16,0 0 0,0 22 0,0-22 16,0 0-16,0 21 0,0-21 15,0 1-15,0 62 16,-21-63 0,0 1-16,0-22 15,21 21-15,0-42 31,21-1-15,0 22-16</inkml:trace>
  <inkml:trace contextRef="#ctx0" brushRef="#br0" timeOffset="48635.73">25463 14520 0,'0'22'16,"22"-22"15,-1 0-31,0-22 16,0 22-16,-21-21 15,21 0-15,0 0 0,-21 0 16,0 0-16,0-1 0,0 1 16,0 0-16,0-21 15,-21 42 1,0 0-16,0 21 15,0 0-15,21 0 0,-21 0 16,-1 1-16,1 20 0,0-21 0,21 0 16,0 0-16,0 22 0,0-22 15,0 0-15,0 0 0,0 0 16,0 1-16,0-1 0,21 0 16,0 0-16,1-21 0,-1 0 0,21 0 15,-21 0-15,22 0 0,-22 0 16,21 0-16</inkml:trace>
  <inkml:trace contextRef="#ctx0" brushRef="#br0" timeOffset="49091.47">25993 14372 0,'0'-21'0,"0"42"0,0-63 0,0 63 31,-22-21-31,22 21 16,0 0-16,0 1 0,-21-1 0,21 0 15,-21 21-15,21-21 0,0 1 16,0-1-16,0 0 0,-21 0 0,21 0 16,0 0-16,0 1 0,-21-1 15,21-42 17,0-1-17,0 1-15,0 0 16,0 0-16,0 0 0,0 0 0,0-1 15,21 1-15,0-21 16,0 21-16,22-22 0,-22 22 0,21 0 16,-21 0-16,22 0 0,-22 0 0,21-1 15,-21 22-15,0 0 0,1 0 16,-1 0-16,0 22 0,-21-1 0,0 0 16,0 0-16,0 21 0,0 22 15,0-43-15,0 21 0,0-20 16,0-1-16,-21 0 0,21 21 0,-21 1 15,-1-43-15,22 21 0,0 0 16,0 0-16,0-42 47</inkml:trace>
  <inkml:trace contextRef="#ctx0" brushRef="#br0" timeOffset="49395.3">26712 13758 0,'0'0'0,"0"-21"0,-21 42 16,0 1-1,0 20-15,21-21 0,-21 21 16,-1 1-16,22-1 0,-21 0 0,21 1 15,0-1-15,0 0 0,-21 1 0,21-1 16,-21 22-16,21-22 0,-21 0 16,21 22-16,-21-22 0,-1 22 15,22-22-15,0-21 16,-21 0-16,21 0 0,-21 1 0,21-1 16,0 0-16,-21-21 0,21 21 0,21-21 31,0 0-31,0 0 15</inkml:trace>
  <inkml:trace contextRef="#ctx0" brushRef="#br0" timeOffset="49779.08">26987 14415 0,'0'0'0,"0"-22"0,22 22 15,-22-21-15,-22 21 16,1 0-1,0 0-15,0 0 0,0 0 16,-22 21-16,22 1 16,0-22-16,21 21 0,-21 0 15,21 0-15,0 0 16,0 0-16,21-21 16,0 22-16,0-1 15,1-21-15,-22 21 0,21-21 0,0 0 16,0 21-16,0 0 0,-21 0 15,0 1 1,-21-22 0,0 0-16,0 0 15,0 0-15,-1 0 0,1 0 0,-21 0 16,21 0-16,0 0 0,-1 0 16,1 0-16,0 0 0,0 0 15,21-22 16</inkml:trace>
  <inkml:trace contextRef="#ctx0" brushRef="#br0" timeOffset="50079.02">26437 14055 0,'-21'0'0,"42"0"0,-42-21 0,21-1 15,21 1-15,0 21 16,0-21-16,1 21 0,-1-21 16,0 21-16,21-21 0,-21 21 0,22 0 15,-22 0-15,21 0 0,1 0 0,20 0 16,-42 0-16,0 0 0,1 0 15,-1 0-15,0 0 0,0 0 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19:27.1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1905 0,'-21'0'16,"0"0"-1,0 21 17,0 0-17,21 1-15,0 20 0,0-21 16,0 21-16,0 22 15,0 42-15,0-64 16,0 22-16,0 20 0,0-20 0,0-1 16,0 22-16,0-22 0,0 1 15,0 21-15,0-22 0,0 64 16,0-42-16,0 42 16,0-64-16,0 64 15,0-63-15,0-22 0,0 22 0,0-22 16,0 0-16,0 1 0,0-22 0,0 21 15,0-21-15,21 0 16,0-21-16,-21-21 16,0 0-16,0 0 0,21 0 0,-21-22 15</inkml:trace>
  <inkml:trace contextRef="#ctx0" brushRef="#br0" timeOffset="1251.18">3789 1947 0,'0'-21'32,"21"21"15,0 0-47,0 0 15,0 0-15,22 21 0,-22-21 16,21 0-16,1 0 0,20 0 0,-21 22 15,22-22-15,-1 0 0,1 0 16,105 0-16,-63 0 16,0 0-16,0 0 0,21 0 0,-21 0 15,21 0-15,0 0 0,21 0 16,0 0-16,0 0 0,148-22 16,-126 22-16,-1 0 0,22 0 15,-22 0-15,21-21 0,1 21 0,-1 0 16,1 0-16,-1-21 0,-20 21 15,20 0-15,318-21 16,-338 21-16,-1 0 0,-42 0 16,21-21-16,-21 21 0,0 0 15,-21 0-15,0 0 0,-22 0 0,1 0 16,0 0-16,-22 0 0,43 0 16,-64 0-16,1 0 0,-22 0 15,0 0-15,0 0 0,0 0 16,-21 21 15,0 0-31,0 0 16,0 0-16,0 1 15,0-1-15,0 0 0,0 21 16,-21-21-16,0 22 0,21-22 0,-21 21 16,0 1-16,0-1 0,-1 0 15,22 22-15,0-22 0,-21 22 0,21-1 16,0 1-16,0 41 15,0-41-15,0-1 0,0 1 0,0-1 16,0 1-16,0 21 0,0-22 16,0 1-16,0-1 0,0 22 0,0 42 15,0-85-15,0 22 0,0-22 16,0 21-16,0-20 0,0-1 16,0 0-16,0-20 0,0 20 0,0 0 15,0-21-15,0 22 0,0-22 0,0 0 16,0 0-16,-21 0 0,21 1 15,0-1-15,-21-21 0,0 21 16,0 0-16,-22 0 16,1-21-16,21 0 0,0 0 15,-22 21-15,1-21 0,-22 0 0,1 0 16,21 0-16,-22 0 0,22 0 16,-43 0-16,22 0 0,-22 0 0,-21 0 15,0 0-15,0 0 0,-126-21 16,105 21-16,0 0 0,0 0 15,-22-21-15,22 21 0,-21-21 0,0 21 16,21 0-16,-21 0 0,0 0 0,0 0 16,-1 0-16,-168 0 15,169 0-15,0 0 0,-170 0 16,170 0-16,0 0 0,0 0 16,-1 0-16,22 0 0,-21 0 15,-254 0 1,296 0-16,0 21 0,1-21 0,20 0 15,21 0-15,-20 0 0,20 0 0,1 0 16,20 0-16,-20 0 0,-1 0 16,22 0-16,0 0 0,-22 0 0,22 0 15,0 0-15,-22 0 0,22 0 16,-1 0-16,-20 0 0,21 0 16,20-21-16,1 21 0,0 0 15,0 0-15,0-21 0,0 21 16,-1 0-16,22-21 15,-21 21-15,21-22 32,0 1-32,21 0 15,1 21-15</inkml:trace>
  <inkml:trace contextRef="#ctx0" brushRef="#br0" timeOffset="1952.8">4212 2625 0,'0'0'0,"0"-21"0,-21-1 0,0 1 16,21 0-16,-21 21 0,-1 0 15,1 0-15,0 0 0,0 21 16,21 0-16,-21 1 0,21-1 16,0 21-16,0-21 15,0 0-15,0 1 0,42 41 16,-21-63-16,0 21 0,1 0 16,-1 1-16,21-22 0,-21 0 15,22 0-15,-1 0 0,0 0 0,1 0 16,20-22-16,-21 22 0,1-21 15,63-21-15,-64 21 0,-21 0 16,21-1-16,-20-20 0,-1 21 16,-21 0-16,0 0 0,0-1 15,0 1-15,0 0 0,-21 0 0,-1 21 16,-20-21-16,21 21 0,0 0 0,0 0 16,-1 0-16,-20 0 0,21 21 15,0 0-15,0 0 0,21 22 16,-22-22-16,22 21 0,-21 0 15,21 22-15,-21-22 0,21 1 0,0 20 16,0 1-16,0-1 0,0 1 16,0-1-16,0 1 0,0 126 15,0-148-15,0 1 16,21-1-16,-21 0 0,0 1 0,0-22 16,0 0-16,0 21 0,0-20 15,-21-22-15,0 21 0,0 0 16,-22-21-16,1 0 0,0 0 0,21 0 0,-22 0 15,-20 0-15,20 0 16,1-21-16,-21 0 0,20-1 16,1 1-16,0 0 0,20 0 15,1-21-15,0 20 0,0 1 0,21 0 16,0 0-16,0 0 16,21 0-16,0 21 0,43-22 15,-22 22-15,-21-21 0,22 21 16,-1-21-16,0 0 0,22 21 15,-22-21-15</inkml:trace>
  <inkml:trace contextRef="#ctx0" brushRef="#br0" timeOffset="2444.52">4953 3175 0,'0'21'16,"0"0"-16,0 1 0,0-1 0,0 0 15,0 21-15,21-21 0,-21 22 16,0-22-16,0 21 0,0-21 16,0 22-16,0-22 0,0 21 0,0-21 15,0 1-15,0-1 0,0 0 16,0 0-16,0 0 0,0 0 0,0 1 31,0-44-15,0 1-16,0 0 15,0 0-15,0 0 0,0-22 16,0-20-16,0-1 16,21 22-16,0 0 0,-21-1 15,43 1-15,-22 0 0,0 21 0,0-1 16,22 1-16,-22 0 0,21 0 16,85 21-16,-63 21 15,-22 0-15,0 0 16,1 1-16,-22 20 0,0-21 15,0 21-15,0 1 0,-21-1 16,0-21-16,0 22 0,0 20 16,-21-21-16,-21 22 15,21-43-15,21 0 0,-22-21 16,22-21 15,0 0-31,0 0 0,22-22 16,-1 22-16,0-21 0</inkml:trace>
  <inkml:trace contextRef="#ctx0" brushRef="#br0" timeOffset="3008.05">5969 2519 0,'0'0'15,"-21"21"1,21 0-16,-21 22 15,21-22-15,-22 21 0,22 22 16,0-22-16,0 0 0,0 22 0,0-22 16,0 0-16,0 22 0,0-1 15,0-20-15,0 20 0,0-20 16,0 20-16,0-21 0,0 43 16,0-43-16,0-20 0,0-1 15,0 0-15,0 0 0,0 0 0,0 0 16,-21-21-1,0 0-15,0 0 16,21-21-16,0 0 16,0 0-16,0 0 0,0 0 0,0-1 15,0-41-15,0 21 0,21 20 16,0-20-16,0 21 0,1 0 16,20-22-16,-21 22 0,21 0 0,1 0 15,-1 21-15,0-21 0,1 21 16,-1 0-16,0 0 0,1 0 0,20 21 15,-20 0 1,-22 0-16,21 0 0,-42 43 16,0 42-16,-21-64 15,0-21-15,0 22 0,-22-22 16,1 0-16,0 0 0,-1 21 0,1-20 16,0-22-16,-1 21 0,22 0 15,-21-21-15,21 0 0,-1 0 16,1 0-16,0 0 0,0 0 0,42 0 47,0-21-47,0 0 0,1 21 15,-1-22-15,21 1 0</inkml:trace>
  <inkml:trace contextRef="#ctx0" brushRef="#br0" timeOffset="3769.14">6879 3048 0,'0'0'0,"0"-21"16,-21 21-16,0 0 15,0 0-15,-22 21 0,22 0 16,0 0-16,-21 1 0,20-1 16,1 21-16,0-21 0,0 22 0,0-1 15,0 0-15,21 22 16,0-43-16,0 21 0,0-21 0,0 1 15,0-1-15,0 0 0,21 0 16,0-21-16,0 0 0,0 0 16,0 0-16,1 0 0,20 0 15,-21 0-15,0 0 0,0 0 0,-21-21 16,0 0-16,0 0 0,0-1 16,0 1-16,0 0 0,0-42 15,0 41-15,-21-20 0,0 21 16,21 0-16,0-22 0,0 22 15,0 0-15,21-21 16,22-1-16,-22 22 16,21 21-16,22-21 0,-43 21 15,21 0-15,0 0 0,-20 0 0,20 21 16,-21 0-16,21 22 16,-20-1-16,-1 22 15,-21-43-15,0 21 0,0-21 0,0 22 16,0-22-16,0 21 0,-21-21 15,-1 0-15,1 1 0,0-1 0,0 0 16,0 0-16,0-21 0,-1 21 16,22-42 15,22 0-31,-1 0 0,0 0 16,0-1-16,0 1 0,0-21 0,1 21 15,20-22-15,-21 1 0,0 21 16,0-21-16,22-64 15,-22 85-15,0-1 0,-21 1 16,0 0-16,0 42 31,-21-21-31,21 21 0,-21 22 16,0-22-16,-1 21 0,22-21 16,-21 22-16,21-1 0,-21 0 0,21-20 15,-21 20-15,21-21 0,0 43 16,0-43-16,0 21 15,0-21-15,21 0 16,0-21-16,0 0 0,1 0 16,20 0-16,-21 0 0,0 0 15,22 0-15,-22-21 0,21 0 0,43-21 16</inkml:trace>
  <inkml:trace contextRef="#ctx0" brushRef="#br0" timeOffset="4348.27">8086 2815 0,'0'0'0,"0"21"32,0 1-32,-22 105 15,22-85 1,-21-21-16,21 21 0,-21 1 0,0 41 15,0-41-15,0-22 16,-1 21-16,1-21 0,-21 22 16,42-22-16,0-42 31,21 0-15,0 21-16,0-22 0,1 1 15,-1 21-15,0-21 0,21 21 0,-21 0 16,1 0-16,41-21 0,-21 21 15,-20-21-15,20 21 0,-21 0 16,0-21-16,0-1 0,1 22 0,-1-21 16,-21 0-16,0 0 15,0 0-15,0 0 0,0-1 16,0 1-16,0 0 16,0 0-16,0 0 0,-43-22 15,22 43-15,0 22 31,21-1-31,0 0 0,0 21 16,0 1-16,-21-22 0,21 21 16,0 0-16,0 1 0,0-1 0,-21 0 15,21 1-15,0-22 0,-21 21 0,21-21 16,0 22-16,0-22 0,0 0 16,0 0-16,0 0 0,21-21 31,0 0-31,0 0 15,0-21-15,0 0 16,-21 0-16,22 0 0</inkml:trace>
  <inkml:trace contextRef="#ctx0" brushRef="#br0" timeOffset="4688.07">8678 2815 0,'0'0'0,"0"-21"0,0 42 47,0 0-32,0 1-15,0-1 0,0 0 16,0 0-16,0 21 0,0 1 0,-21-22 15,21 21-15,0 1 0,0 20 16,-21-21-16,21 1 0,-21 20 16,21 1-16,0-22 0,0-21 15,0 0-15,0 1 16,0-1-16,21-21 31,0-21-31,43-22 16,-43 22-16</inkml:trace>
  <inkml:trace contextRef="#ctx0" brushRef="#br0" timeOffset="5053.97">9207 2858 0,'0'0'0,"-21"0"31,0 0-31,21 21 0,-21 0 16,0 21-16,0-21 0,-1 1 0,1 20 15,21 0-15,0-21 16,-21 22-16,21-1 0,-21 43 16,21-64-16,0 42 0,0-41 15,21 20-15,0-42 0,0 21 16,1 0-16,20-21 0,0 0 0,1 0 16,-1 0-16,0 0 0,1-21 15,-22 0-15,21 0 0,0 0 0,-20-1 16,-1-20-16,0 0 0,0-1 15,-21 1-15,0 0 0,0-1 0,0-62 16,0 62-16,-42 1 0,21 21 16,-1-22-16,1 22 15,-21 0-15,0 21 0,-1 0 0,1 0 16,0 21-16,-1 0 0,-20 22 0,20-22 16,-62 64-16,62-43 15,-84 85-15</inkml:trace>
  <inkml:trace contextRef="#ctx0" brushRef="#br0" timeOffset="51577.12">8043 3937 0,'0'0'0,"-21"-21"16,0 21-1,21-21 17,0 0-17,-21 21 1,21-22 15,-21 22 0,21 22-15,0-1-16,0 0 16,0 0-16,0 0 0,0 0 15,0 1-15,0-1 0,0 0 16,0 0-16,0 0 0,0 22 16,0-1-1,0-21-15,0 0 16,21-21-16,-21 21 15,21-21-15,0 0 0,0 0 16,0 0-16,1 0 16,-1 0-16,0 0 0,0 0 15,0-21-15,0 21 16,-21-21-16,22 21 0,-1-21 0,0 21 16,0-21-16,-21 0 15,21 21-15,0-22 0,1 1 0,-1 21 0,0-21 16,0 0-1,0 0-15,22 0 0,-22-1 16,0 22-16,0 0 0,0 0 0,0-21 16,1 21-16,20 0 15,-21 0-15,0-21 0,0 21 16,1 0-16,-1 0 0,0 0 16,0 0-16,0 0 0,0 0 15,1 0-15,-1 0 16,0 21-1,-21 0-15,21 1 0,-21-1 16,21-21-16,-21 21 0,21 0 16,-21 0-16,0 0 0,22 1 15,-22-1-15,21-21 0,-21 21 16,0 0-16,0 0 0,21 0 16,-21 1-16,0-1 15,0 0 1,0-42 78,0 0-79,0-1-15,21 22 0,-21-21 0,21 0 16,0 0-16,-21 0 15,22 0-15,-1 21 0,-21-22 16,21 1-16,0 21 0,0-21 0,0 0 16,1 21-16,-1-21 15,0 0-15,0 21 0,0 0 16,0 0-16,-21-22 16,43 1-16,-22 21 0,0 0 15,0 0-15,0 0 16,1 0-16,-1 0 0,0 0 15,0 21-15,0 1 0,0-22 16,1 42-16,-1-42 16,0 21-16,21 21 0,-21-42 15,1 22-15,20-1 16,-21-21-16,0 21 0,22-21 16,-22 0-16,0 21 0,21-21 15,-21 0-15,1 0 0,-1 0 16,0 0-16,0 0 0,0 0 0,0 0 15,1-21-15,-1 21 16,0-21-16,21 21 0,-21-21 0,1-1 16,-22 1-16,21 0 0,0 0 15,0-21-15,0 20 0,0 1 0,-21 0 16,43-64 0,-43 64-16,0 0 0,21 0 15,-21 0-15,21 0 0,-21-1 16,0 1-1,21 21 1,0 0 15,-21 21 1,0 1-32,0-1 15,0 0 1,-21-21-16,0 0 0,0 21 15</inkml:trace>
  <inkml:trace contextRef="#ctx0" brushRef="#br0" timeOffset="56691.77">7429 233 0,'0'0'0,"0"21"110,22-21-95,-1 0-15,-21 21 0,-21-21 16</inkml:trace>
  <inkml:trace contextRef="#ctx0" brushRef="#br0" timeOffset="57172.41">8403 1947 0,'0'85'16,"0"-64"-16,0 22 15,0-22-15,0 0 0,21 21 16,-21-21-16,21 43 16,-21-22-16,0-21 0,0 1 15,22-1-15,-22 0 0,0 0 16,0 0-16,21 0 15,-21 1-15,0-1 16,0 0-16,0 0 16,0 0-1,0 0-15,0 1 16,0-1 0,0 0-16,0 0 15,0 0 1,0 0-1,0-42 17,0 0-17,0 0 1,0 0-16,-21 0 0,21-1 16,-22 1-16,22 0 15,0 0-15</inkml:trace>
  <inkml:trace contextRef="#ctx0" brushRef="#br0" timeOffset="57995.94">7916 635 0,'-21'0'16,"42"0"-16,-42-21 0,0 21 16,0 0-16,21-21 0,-21 21 15,21-21-15,-22 21 16,22-22-16,-21 1 0,0 0 15,21 0 1,-21 21 0,0 0-1,0 0 1,21 21 0,0 0-16,0 0 15,0 1-15,0-1 0,0 0 16,0 0-16,0 0 0,21 0 15,0 1-15,0 20 0,0-21 16,0 21-16,22 22 0,-1-22 16,-21 1-16,22-1 0,-22 21 15,21-20-15,0-1 0,-20 0 0,20 22 16,-21-22-16,0 1 0,43 62 16,-22 44-1,-21-107-15,-21 21 0,21-20 16,-21 20-16,0-20 0,0-1 0,0 0 15,0 1-15,0-1 0,0 0 16,0-21-16,0 22 0,22 20 16,-22-42-16,0 1 15,21-1-15,-21 0 32,0-42 14,0 0-46,0-1 16,0 1-16,-21 21 16,-1 0-16,1-21 0</inkml:trace>
  <inkml:trace contextRef="#ctx0" brushRef="#br0" timeOffset="58393.72">7832 2053 0,'0'0'0,"-22"0"0,1 0 15,21-21-15,0 0 32,21 21-17,1 0-15,20 0 16,-21 0-16,0 21 15,85 21-15,-64-20 16,-20-22-16,20 21 0,-21 0 0,0 0 16,22 0-16,-1 22 15,21-1 1,-41-21-16,-1-21 0,-21 21 16,21 0-16,-21 1 0,21-22 15,-21 21 1,0-42 31,0-1-47,21 22 0,-21-21 0,21 0 15,-21 0-15,22 0 16,-1 0-16</inkml:trace>
  <inkml:trace contextRef="#ctx0" brushRef="#br0" timeOffset="58692.55">8784 1947 0,'0'-21'16,"0"42"-16,21-42 0,-21 0 15,0 42 17,-21 0-17,0 1-15,0-1 0,0 0 16,-1 21-16,1-21 0,0 1 0,-21 20 15,-22 0-15,1 1 16,42-1-16,-1-42 0,1 21 16,0 0-16,0 0 0,21 1 0,0-1 15,-21-21-15,42-21 63,0 21-63</inkml:trace>
  <inkml:trace contextRef="#ctx0" brushRef="#br0" timeOffset="59236.24">7472 2942 0,'-21'0'16,"42"0"-16,-64 0 0,22 0 15,0 0-15,42 0 47,22 0-47,-22 0 16,42 0-16,1 0 0,-1 0 16,22 0-16,21 0 0,0 0 0,21 0 15,-22 0-15,22 0 0,22 0 0,-22 0 16,21 0-16,-21 0 0,0 0 15,0 0-15,-21 0 0,-1-21 0,1 21 16,-21 0-16,21 0 0,-22 0 16,-20 0-16,21 0 0,-22 0 0,43 0 15,-64-21-15,1 21 0,-22 0 16,0 0-16,0 0 16,0 0-16,-42 0 62,0 0-62,0 0 0</inkml:trace>
  <inkml:trace contextRef="#ctx0" brushRef="#br0" timeOffset="60232.65">11366 2921 0,'0'0'0,"22"-21"0,-22 0 0,21 0 15,-21-1-15,0 1 16,0 0-16,0 0 16,0 42-1,0 0 1,0 0-16,0 1 0,0 20 0,0-21 16,-21 21-16,21-20 0,-22 41 15,1-21-15,21 1 16,-21-22-16,21 21 0,-21 1 15,0-22-15,21 0 0,0 0 0,-21 21 16,-1-20-16,22-1 0,0-42 47,22-1-31,-1 1-16,-21 0 0,42-42 15,-21 20-15,0 22 0,1-21 16,-1-1-16,-21 22 0,21-21 0,21-64 15,-21 43 1,-21 41-16,0-20 16,0 21-16,-21 21 15,0 0-15,0 21 0,0 0 16,0 0-16,-22 1 0,-20 41 16,20-21-16,1-20 0,21 20 15,-21 0-15,-1-21 0,1 22 16,0-22-16,-1 0 0,1 0 0,21 0 15,0 1-15,-1-1 16,1-21-16,0 21 0,21-42 31,0 0-31,21-1 16,0 1-16,1 0 0,20 0 0,-21 0 16,0 0-16,22-1 0,-22 1 15,0 21-15,21 0 0,-21-21 0,43 21 16,-43 0-16,21 21 15,-20-21-15,-1 21 0,0 1 0,0-1 16,21 0-16,-20 0 0,-1 0 0,0 22 16,0-43-16,21 42 15,-20-42-15,-1 21 16,0-21-16,0 0 0,0 0 16,0 0-16,1 0 15,-1-21 1,-21 0-16,21 21 0,-21-21 15,0-1-15,0 1 0,21 0 0,0 21 16,-21-21-16,21 0 0,1 0 0</inkml:trace>
  <inkml:trace contextRef="#ctx0" brushRef="#br0" timeOffset="60535.6">12150 2709 0,'0'-21'31,"0"42"-31,0 1 16,0-1-16,0 0 0,0 0 15,0 21-15,0-20 0,0 20 16,-22-21-16,22 21 0,0 1 0,0-1 16,0 22-16,0 41 15,0-83-15,0 20 16,0-21-16,0 0 0,0 0 15,0 1-15,0-1 0,0 0 16,0-42 31,0 0-47,0-1 0,0-20 16,22 21-16,-1 0 0</inkml:trace>
  <inkml:trace contextRef="#ctx0" brushRef="#br0" timeOffset="60824.43">12700 2709 0,'0'0'0,"21"0"0,-21-21 0,0 42 32,0 1-32,0-1 15,0 0-15,0 21 0,0-21 0,-21 22 16,21-22-16,-21 21 0,21 1 15,0-1-15,0 0 0,-21-21 0,-1 22 16,22-1-16,-21 0 0,21 1 16,0-22-16,-21 42 15,21-41-15,0-1 0,0 0 0,0 0 16,21-42 15,-21 0-31,0 0 16,0-1-16</inkml:trace>
  <inkml:trace contextRef="#ctx0" brushRef="#br0" timeOffset="70050.78">6689 7260 0,'0'0'0,"0"-21"0,0 0 16,0 0-16,-22 0 0,22-1 0,-21 1 15,21 0-15,0-21 0,-21 21 0,21-1 16,-21 1-16,21 0 0,0 0 15,0 0-15,0 0 0,-21-1 16,0 22 15,21 22-31,0-1 0,-22 0 0,22 21 16,0 1-16,0-1 0,-21 0 16,0 22-16,21 84 0,-42-21 15,21-64 1,21 1-16,-22-1 0,1 1 0,0-1 0,21 1 15,-21-1-15,0 1 0,0-1 0,21-20 16,-43 84 0,43-64-16,0-42 15,0-42 17,0 0-32,21 0 0,-21 0 0,22 0 15</inkml:trace>
  <inkml:trace contextRef="#ctx0" brushRef="#br0" timeOffset="70420.72">6329 7154 0,'-21'-21'0,"42"42"0,-64-63 15,22 21-15,0-21 0,21 20 0,0 1 16,0 0-16,0-42 0,0 41 15,21-20-15,0 21 0,22 0 16,-22 0-16,21-1 0,22 1 0,-22 0 16,22 0-16,-1 21 0,1 0 15,20 0-15,86 63 16,-128-41-16,0-1 16,1 21-16,-22 0 0,-21 43 15,0-43-15,-21 1 0,-43 41 16,1-41-16,20-1 0,-20 0 0,-64 22 15,84-43-15,-62 21 16,62-20-16,1-22 16,21 21-16,0-21 0,63 0 31,-21-21-15,21 21-16,-20-22 0,20 1 0,0 0 15</inkml:trace>
  <inkml:trace contextRef="#ctx0" brushRef="#br0" timeOffset="71356.35">7662 7006 0,'0'0'0,"0"-21"0,0 0 0,0 0 16,0 0-16,-42-22 15,21 22-15,-22 0 0,22 0 0,0 21 16,0 0-16,-21-21 0,-1 21 15,22 0-15,0 21 0,-21 0 16,20 0-16,1 21 0,0 1 16,0-22-16,0 21 0,0 1 0,-1 20 15,22-21-15,-21 1 0,21-1 0,-21 0 16,21-20-16,0 20 16,0-21-16,0 0 0,0 0 0,0 1 15,21-1-15,0-21 16,1 0-16,-1 0 0,0-21 15,0-1-15,0 1 0,0 0 0,1 0 16,-1-21-16,0 20 0,0-20 16,21 0-16,-20-1 0,-1 22 0,-21-21 15,21 21-15,0-22 0,0 22 16,-21 0-16,21 21 16,1 0-16,-22 21 0,21-21 15,-21 21-15,0 1 0,0-1 16,0 21-16,0 43 15,0-64-15,0 21 16,0-21-16,0 1 0,0-1 0,0 0 16,21-21-16,0 21 0,-21 0 0,64-21 15,-22 0 1,0-21-16,-21 0 0,22 21 16,-22-21-16,0 0 0,21-22 15,-20 22-15,20 0 0,-21-21 0,0 20 16,22 1-16,-22 0 0,-21 0 0,21 21 15,0-21-15,0 21 16,-21 21 0,0 0-16,0 0 15,0 64 1,0-64-16,0 21 0,0-20 0,0-1 16,0 0-16,0 0 0,0 0 15,0 0-15,21 1 0,1-22 0,20 0 16,0 0-1,1-22-15,-22 1 0,0 0 16,0 0-16,21 0 0,-20-22 0,20 1 16,-21 21-16,0-43 0,0 22 15,43-43-15,-22-84 16,-42 106-16,21-1 0,-21 1 16,0 20-16,0 1 15,0 0-15,0-1 0,0 22 0,0 0 16,-21 21-16,0 0 0,0 21 15,0 43-15,0-22 0,-1 0 16,1 1-16,21-1 0,-21 21 16,0-20-16,21 20 0,0 43 15,-21-64-15,21 64 0,0-63 16,0 41-16,0-41 16,0-22-16,21 0 0,-21 0 0,21 0 15,0 0-15,0-21 0,22 0 16,-22 0-16,0 0 0,0 0 15,22-21-15,-22 0 0,0 0 0,21 0 16,-21 0-16,1-22 0,-1 22 16</inkml:trace>
  <inkml:trace contextRef="#ctx0" brushRef="#br0" timeOffset="71527.53">8572 7006 0,'-42'0'0,"84"0"0,-105 0 16,42 0-16,0 0 0,21-21 31,21 21-31,0-21 16,0 21-16,0 0 0,22 0 15,-1 0-15,21-21 0,-20 21 16,20 0-16,1-21 0,-1 21 0</inkml:trace>
  <inkml:trace contextRef="#ctx0" brushRef="#br0" timeOffset="72200.67">9927 6858 0,'-85'0'15,"64"0"1,0 0-16,0 21 0,-21 0 16,-1 1-16,22 20 15,-21 0-15,42-21 0,0 1 16,-21 20-16,21-21 0,0 0 15,0 22-15,0-22 0,0 0 0,0 0 16,21 0-16,0-21 0,0 21 16,0-21-16,0 0 0,1 0 0,-1 0 15,0 0-15,0 0 0,-21-21 16,21 0-16,-21-21 16,0 21-16,0-1 0,0 1 15,0-21-15,0 0 0,-21 20 0,0-20 16,21 0-16,0-1 0,0 1 15,0 0-15,0-1 0,0 1 0,21-43 16,0 64-16,22-21 16,-22 21-16,21 21 0,-21-21 0,64 21 15,-43 0-15,-21 21 0,22 0 16,-22 21-16,0-21 0,21 22 16,-42-1-16,22 43 0,-22 63 15,0-85 1,0 1-16,0-1 0,0 1 0,0 21 15,0-22-15,0 85 16,0-84-16,0 20 0,0-20 16,-22-1-16,22 86 0,0-86 15,-21 1-15,21-1 0,-21 1 0,21-22 16,-21 0-16,21 1 0,-42 20 16,20-42-16,22 0 15,-21 1-15,0-1 0,0-21 0,0 0 16,0-21-16,-1-1 0,22-20 15,-21 21-15,21-21 0,-21-149 16,21 43 0,0 63-16,0 1 0,21 20 0,0-21 15,1 1-15,-1 20 0,21-20 16,-21 20-16,22 1 0,-1 20 16,0-20-16,1 42 0,-22-22 0,21 1 15,64-22 1,-64 22-16,1 21 0,-22 0 15</inkml:trace>
  <inkml:trace contextRef="#ctx0" brushRef="#br0" timeOffset="72560.47">11790 6371 0,'0'-42'16,"0"84"-16,0-105 0,0 42 0,0-1 15,0 1-15,21 0 0,-21 0 0,0-43 16,0 43 0,0 0-16,-21 21 15,0 21-15,-1 0 0,22 1 16,-21 20-16,21 21 0,0-20 15,0 20-15,-42 85 16,0-21-16,42-63 0,-22-22 16,-20 64-16,21-64 15,0-20-15,21 20 0,0-21 0,-21 0 16,21 0-16,-22-21 16,1 0-1,0 0-15,0-21 0,0 0 0</inkml:trace>
  <inkml:trace contextRef="#ctx0" brushRef="#br0" timeOffset="73173.12">10901 6625 0,'-21'0'15,"42"0"-15,-64 0 0,22 0 0,42 0 32,1 0-32,20 0 0,0 0 15,22 0-15,-1 0 0,1 0 16,20 0-16,1 0 0,0 0 0,-1-21 15,1 0-15,21 0 0,-21 0 16,105-22-16,-105 1 0,-22 0 16,1 20-16,-1-20 0,1 0 0,-22-1 15,-21 1-15,22 0 0,-22-1 16,-21-20-16,0 21 0,0-43 16,-64 0-16,43 64 15,0 21-15,0 0 0,0 0 16,-22 0-16,22 42 0,0-20 0,0 20 15,0 21-15,-1-20 16,1 20-16,0-20 0,0 20 0,-21 22 16,42-22-16,-22 1 0,1-1 0,0 1 15,0-1-15,-21 1 0,20-22 16,1 0-16,0 1 0,21-1 0,-21-21 16,0 22-16,0-1 15,21-21-15,0-42 31,0 0-31,21 0 16,0-22-16,0 22 0,0-21 0,22 21 16,-1-22-16,-21 1 0,21 0 0,1-1 15,-1 1-15,22 0 16,-1 20-16,-42 22 16,0 0-16,1 0 0,-1 22 15,-21-1-15,0 21 0,0-21 0,0 22 16,0-1-16,0-21 0,0 21 0,0-20 15,-21 20-15,21-21 0,-22 0 16,22 0-16,0 1 0,0 20 16,0-21-16,22-21 31,-1 0-31,0-21 0,0 0 16,0 0-16,0-1 0,1 1 0,-1 0 15</inkml:trace>
  <inkml:trace contextRef="#ctx0" brushRef="#br0" timeOffset="73483.94">12573 6668 0,'0'0'0,"0"21"47,21-21-31,0 0-16,0 0 15,1 0-15,-1-21 0,0-1 0,0 22 16,0-21-16,0 0 0,1 0 15,-1 0-15,0 0 0,-21-1 0,0 1 16,0 0-16,0 0 0,-21 21 16,0 0-16,-1 0 0,1 0 15,-21 0-15,0 0 0,20 42 0,-20-21 16,-21 64-16,20-21 16,22-22-16,0 0 0,21 1 15,0-22-15,0 21 0,0-21 0,0 0 16,0 1-16,0-1 0,21-21 15,21 21-15,-20-21 0,-1 0 0,21 0 16,-21 0-16,22 0 0,20-21 0,-21 21 16</inkml:trace>
  <inkml:trace contextRef="#ctx0" brushRef="#br0" timeOffset="74164.55">14160 6160 0,'0'0'0,"-21"0"0,0 0 16,0 0-16,0 0 15,21 21 1,21-21-1,0 0-15,0 0 16,0 0-16,22 0 0,-22 0 0,21 0 16,1 0-16,-1 0 0,21-21 15,-20-1-15,-1 22 0,0-21 0,1-21 16,-22 21-16,0 0 0,21-22 16,-42 22-16,0-21 0,0-1 15,0 1-15,-21 21 0,0 0 0,-21 0 16,-1-1-16,1 1 0,-170 42 15,22 43 1,126-22-16,1 1 16,21 20-16,-1-21 0,1 1 0,21-1 15,0 22-15,-1-22 0,22 0 0,0 1 16,0 41-16,85 22 16,-64-85-16,22 0 15,-1 1-15,0-1 0,1 0 0,-1-21 16,0 0-16,1 0 0,-1 0 15,0 0-15,22-21 16,-43 21-16,-21-21 0,0-1 0,0 1 16,-42-21-16,20 21 15,-41 0-15,21-1 0,-1 22 0,-20 0 0,-1 0 16,-42 43 0,43-1-16,21-21 0,-22 22 15,22-1-15,21 0 0,-22 1 0,22-1 16,0 0-16,0-21 0,21 22 0,0 20 15,0-20-15,21-22 0,0 0 16,0 0-16,22-21 0,-1 21 16,0-21-16,22 0 0,-1 0 0,1 0 15,20 0-15,-20 0 0,21-21 0,63-21 16,-64-1-16,-20 22 16,21-21-16,-22-22 0</inkml:trace>
  <inkml:trace contextRef="#ctx0" brushRef="#br0" timeOffset="74440.41">15219 5715 0,'0'0'0,"0"-63"16,0-1-16,0 1 0,0 20 15,0 22-15,-21 0 0,-22 21 16,22 21-16,0 0 0,-21 22 16,20-1-16,-20 21 0,21 1 0,-21 21 15,20-1-15,-20-20 16,21 20-16,-21 1 0,-1 84 15,22-105-15,0 21 0,0-1 0,-22 43 16,43-21 0,0-64-16,0 1 0,0-22 0,0 21 15,0-21-15,0 1 0,22-22 16,-1 0 0,0 0-16,0 0 0,0-22 0,0 1 15,1 0-15,-1 0 0,0-21 0,21-1 16</inkml:trace>
  <inkml:trace contextRef="#ctx0" brushRef="#br0" timeOffset="74791.44">15007 6498 0,'-21'43'31,"21"-22"-31,0 0 16,-21 0-16,21 0 0,0 0 16,0 1-16,0-1 0,21-21 15,42 0 1,-41 0-16,20 0 0,-21 0 15,21 0-15,1-21 0,-22 21 0,21-22 16,-21 1-16,22-21 0,-22 21 16,0-22-16,-21 22 0,0-21 0,0 21 15,0-22-15,0 22 0,-21 0 0,-43 21 16,-20 0 0,41 0-16,1 0 0,0 21 15,-43 43-15,64-22 0,-21 0 16,20 1-16,-20-1 0,21-21 15,0 106-15,21-106 16,0 1-16,0 20 0,0-21 0,42 0 16,-21-21-16,22 21 0,-1-21 15,0 0-15,22 0 0,42 0 16,-43 0-16,1 0 16,-1-21-16,1 0 0,-22 21 0</inkml:trace>
  <inkml:trace contextRef="#ctx0" brushRef="#br0" timeOffset="75404.14">15811 6477 0,'0'-21'0,"0"42"0,-21-42 16,21 42-1,-21 0-15,0 0 0,0 1 0,0 41 16,-1-21-16,1-20 0,21 20 16,-21-21-16,21 21 0,-21-20 15,21-1-15,-21 21 0,21 0 16,0-20-1,0-44 17,0 1-32,0 0 0,21 0 0,0 0 15,-21-22-15,21 22 0,0-21 16,-21 0-16,22-1 0,-1 22 0,0-64 16,0 64-1,0 0-15,0 0 0,1 0 0,-1 21 0,0 0 16,0 0-16,0 0 0,22 42 15,-43 0-15,0-20 0,21-1 16,-21 21-16,0 0 0,0-20 0,0 20 16,0-21-16,0 21 0,0-20 0,0-1 15,0 0-15,0 0 16,0 0-16,0 0 0,-21 1 16,-1-22-16,1 0 15,21-22 1,0 1-16,0 0 0,0 0 15,0-21-15,21 20 0,1 1 0,-1-21 16,0 0-16,21-1 0,-21 22 16,22-21-16,-1-1 0,0 22 0,1 0 15,-1 0-15,0 21 0,1 0 16,-1 0-16,-21 0 0,0 21 0,1 21 16,-22-20-16,0 20 0,0 21 15,0-20-15,0-22 16,0 21-16,-22-21 0,1 1 0,21-1 15,-21 0-15,0 0 0,21 0 0,-21 0 16,42-21 15,0 0-31,0-21 16,0 0-16,1 21 0,20-21 16</inkml:trace>
  <inkml:trace contextRef="#ctx0" brushRef="#br0" timeOffset="75697.98">16679 6689 0,'21'0'0,"1"0"16,-1 0-16,0 0 15,0 0-15,0 0 16,0 0-16,1 0 16,-22-21-16,21-1 0,-21 1 15,0 0-15,0 0 0,0 0 16,-21 0-16,-1 21 0,1 0 15,0 0-15,0 0 0,0 0 0,-22 0 16,22 0-16,0 21 0,0 0 0,0 21 16,0-21-16,-1 1 0,22-1 15,0 21-15,0-21 0,0 0 0,0 1 16,0-1-16,0 0 0,0 0 0,22-21 16,20 21-16,-21-21 0,0 0 15,64 0-15,21 0 16,-85-21-16</inkml:trace>
  <inkml:trace contextRef="#ctx0" brushRef="#br0" timeOffset="76123.73">17145 6562 0,'0'-21'0,"0"42"0,0-64 16,0 65 15,-21-1-31,0 0 0,21 21 0,-22-21 16,1 22-16,21-22 0,-21 21 0,0-21 15,21 1-15,-21 20 0,21-21 16,-21 0-16,21 0 0,-22 1 16,22-1-16,0 0 0,0-42 47,22 0-47,-1-1 15,0 1-15,0-21 0,0 21 16,0-22-16,43-41 0,63-22 15,-106 85 1,21 0-16,1-1 0,-22 1 0,21 21 16,22 21-1,-43 1-15,0 41 0,-21-42 16,0 22-16,0-22 0,0 21 16,-21 0-16,0-20 0,21 41 15,-21-42-15,21 22 0,-22-22 16,22 0-16,0 0 0,-21 0 15,42-21 17,1-21-32,-1 0 0,-21 0 15</inkml:trace>
  <inkml:trace contextRef="#ctx0" brushRef="#br0" timeOffset="76424.99">18182 5948 0,'0'0'0,"-21"0"16,0 21-1,0 0-15,-1 0 0,1 22 16,0-22-16,0 21 0,0 1 16,0-1-16,-1 0 0,1 22 0,-21-1 15,21-20-15,21 20 0,-21 1 16,21-1-16,-22 1 0,22-1 0,0-21 15,0 1-15,0-1 0,0 43 16,22-64-16,-22 21 16,21-21-16,-21 1 0,21-1 0,0-21 15,0 0-15,0 0 0,1 0 16,-1 0-16,0 0 0,21 0 16,-21-21-16,1-1 0,-1 1 0,0 0 15,0-21-15</inkml:trace>
  <inkml:trace contextRef="#ctx0" brushRef="#br0" timeOffset="76672.85">17759 6350 0,'-43'0'0,"86"0"0,-128 0 0,64-21 16,0 21-16,42 0 16,21 0-1,1 0-15,-1 0 0,0 0 0,22 21 16,-1-21-16,1 0 0,-1 21 15,1-21-15,20 21 0,-20-21 0,-1 0 16,1 0-16,-1 0 0,1 22 0,-22-22 16,1 0-16,-1 0 0,-21 0 15,0 0-15,0 0 0,1 0 0,-22-22 16,0 1-16,-22 0 16,1 0-16,0 21 15</inkml:trace>
  <inkml:trace contextRef="#ctx0" brushRef="#br0" timeOffset="81077.13">2498 9165 0,'0'21'15,"0"1"-15,0 20 16,-22-21-16,1 21 0,-21 1 0,0-1 16,-1 0-16,-20 1 0,20 20 15,-20-20-15,-1 20 0,1-21 16,-1 1-16,-63 41 15,85-41-15,-21-22 0,20 0 0,1 0 16,21-21-16,-22 0 0,22 0 16,21-21-1,0 0-15,0 0 16,0 0-16,21-1 0,1-20 0,-1 21 16,0 0-16,21 0 0,-21-1 15,43 22-15,-1 0 16,-20 0-16,-1 22 0,-21-1 15,22 0-15,-22 0 0,21 21 16,-21-20-16,0 20 0,22 0 0,-22-21 16,21 85-1,1-63-15,-22-22 16,0 0-16,0 0 0,0-21 16,0 0-16,1 0 15,-1 0-15,0 0 0,0-21 16,0 0-16,0 0 15</inkml:trace>
  <inkml:trace contextRef="#ctx0" brushRef="#br0" timeOffset="81276.09">2794 9694 0,'0'0'0,"0"22"16,0-1-1,0 42-15,-21-42 16,21 1-16,-21 20 0,21-21 15,-22 21-15,1-20 0,21-1 16,0 0-16,-21-21 16,21 21-16,0-42 31,0 0-31,0 0 0</inkml:trace>
  <inkml:trace contextRef="#ctx0" brushRef="#br0" timeOffset="81440">2836 9483 0,'0'0'0,"0"-21"0,0 42 63,0 0-63,0 0 15,0 0-15,21-21 16,1 21-16</inkml:trace>
  <inkml:trace contextRef="#ctx0" brushRef="#br0" timeOffset="81855.75">3069 9716 0,'0'21'0,"0"0"0,0 0 16,0 85-1,0-85-15,0 0 16,0 0-16,0 1 0,-21 20 15,0-42-15,21 21 0,-21 0 16,21 0-16,-22-21 0,1 0 16,21-21 15,0 0-31,0 0 0,0 0 16,0-22-16,0 22 0,21-21 15,1 21-15,-1-22 0,0 1 16,0 0-16,0 21 0,0-22 15,22 22-15,-22 0 0,21 0 0,-21 21 16,85 21-16,-85 0 16,1 0-16,20 0 0,-21 22 15,-21-1-15,0-21 0,0 22 0,0-22 16,0 21-16,0 22 16,-21-1-1,0-42-15,0 0 0,-1 1 0,44-22 47,-1-22-47,0 1 0,21 0 16</inkml:trace>
  <inkml:trace contextRef="#ctx0" brushRef="#br0" timeOffset="82157.59">3958 9589 0,'0'0'0,"0"21"15,0 0-15,0 21 16,-21-21-16,21 22 0,0-1 16,-21 0-16,0 1 0,21-1 15,-22 22-15,22 41 0,-21-41 16,21 21-16,-21-22 0,0 22 16,21-1-16,0-20 0,-21 21 0,0-1 15,-1-20-15,22 20 0,-21-20 16,0-1-16,0 1 0,0-1 15,0 1-15,-1-22 0,22 22 0,-42 42 16,42-85-16,21-42 31,0-1-31,1-20 0,-1 0 16,0-1-16,0 1 0,0-21 16,0 20-16</inkml:trace>
  <inkml:trace contextRef="#ctx0" brushRef="#br0" timeOffset="82465.42">3725 10054 0,'0'0'0,"-21"-42"0,0-22 0,0 22 16,0 0-16,-1-43 15,22 43-15,0-1 0,0 22 0,0 0 16,22-21-16,20 21 0,-21-1 0,21 1 16,1 21-16,41 0 15,22 0 1,-63 21-16,-22 22 0,0-22 0,0 21 15,-21-21-15,21 22 0,-21-1 0,0 0 16,0-20-16,-21 20 0,-21 0 16,21-21-16,-1 1 0,-20-1 0,21 0 15,0 0-15,0 0 0,-1-21 16,1 0-16,21 21 0,21-42 31,1 0-31,-22 0 0,42 0 16,-21 0-16,0-1 0,0 1 0,1-21 15,20 21-15,-21-22 16</inkml:trace>
  <inkml:trace contextRef="#ctx0" brushRef="#br0" timeOffset="83071.06">4339 9673 0,'0'0'0,"21"0"0,-21 21 16,0 1-16,0-1 0,0 0 16,0 0-16,0 0 0,0 0 15,0 22-15,0-22 0,0 0 0,0 0 16,0 0-16,0 1 0,0-1 15,0 0 1,21-21-16,1 0 16,-1 0-16,0 0 15,21-42-15,22-1 16,-43 1-16,0 21 0,0-22 0,22 22 16,-22-21-16,-21 21 15,21 0-15,0-1 0,-21 1 0,0 42 31,0 1-15,0-1-16,0 0 0,0 0 0,0 0 16,-21 22-16,21-22 0,0 0 15,0 42-15,0-41 0,0-1 16,0 0-16,21 0 0,0 0 16,0-21-16,1 0 0,-1 0 15,21 0-15,-21 0 0,43 0 16,-22 0-16,-21-21 0,22 0 15,-22 0-15,21 0 0,-21-1 16,22-20-16,-22 0 0,0-1 0,0 1 16,21 0-16,-20-22 0,-22 22 0,21-64 15,-21-42 1,0 106-16,0 20 0,0-41 16,-21 63-1,-1 21 1,22 21-16,0-20 0,0 20 0,-21 43 15,0-22-15,21 1 16,0-22-16,0 21 0,-21-20 16,21-1-16,0 0 0,0 1 0,0-1 0,0 0 15,0-20-15,0-1 16,0 0-16,0 0 0,0 0 0,21-21 16,0 0-16,0 0 15,1 0-15,-1-21 16,0 0-16,0 0 0,-21 0 0</inkml:trace>
  <inkml:trace contextRef="#ctx0" brushRef="#br0" timeOffset="83247.23">5080 9631 0,'0'0'16,"21"0"15,0 0-31,0 0 0,1 0 15,20 0-15,-21 0 0,21 0 0,1 0 16,-1 0-16,0-21 0,1 21 16,-1 0-16,22-21 0,-22-1 0</inkml:trace>
  <inkml:trace contextRef="#ctx0" brushRef="#br0" timeOffset="83832.89">6329 9313 0,'0'-21'15,"0"42"1,21 1-1,0-22-15,0 21 0,-21 0 16,21 0-16,22-21 0,-22 21 0,0 0 16,21-21-16,1 22 0,41-22 15,-41 21-15,41-21 16,-20 0-16,-22 0 0,1 0 0,-1 0 16,0 0-16,1 0 0,-1 0 15,-21 0-15,0 0 0,-63 0 31,21 0-31,-22 0 0,1 21 16,-21 0-16,-1 0 0,1 0 0,-1 22 16,1-1-16,-149 64 15,170-64-15,-22-21 0,22 22 16,-22 20-16,22-42 0,21 1 16,0-1-16,21 0 0,0 0 15,21-21 1,0 0-16,0 0 15,21-21-15</inkml:trace>
  <inkml:trace contextRef="#ctx0" brushRef="#br0" timeOffset="85403.99">7874 9356 0,'0'0'0,"21"21"0,0-21 0,22 0 0,-1 21 16,0-21-16,1 0 0,-1 0 16,-21 0-16,21-21 0,1 0 15,-1 0-15,0-1 0,1 1 0,41-42 16,-41 42-16,-22-22 15,21 22-15,-21-21 0,1-1 16,-22-41-16,0 41 0,0 1 16,0 21-16,0-21 0,-22 20 15,1 1-15,0 0 0,-42 21 16,-1 42-16,43 1 16,0-1-16,0 0 0,-1 1 15,1 20-15,-21 107 16,42-107-16,0 1 15,-21-1-15,21 22 0,0 42 16,-21-64-16,21 1 0,0-22 0,0 64 16,0-85-16,0 21 15,0-20-15,-22-1 0,1 0 0,0 0 16,0-21-16,0 0 0,0 0 16,-1 0-16,-20 0 0,21 0 15,-21 0-15,-1-21 0,1 0 0,0-22 16,-1 22-16,1 0 0,21-21 15,-22 21-15,1-22 0,21 22 0,0 0 16,-22 0-16,43 42 31,22 0-31,-1 0 0,0 0 0,0 1 16,0 20-16,43-21 16,-43 0-16,21 0 0,1 1 15,-1-22-15,21 0 0,-20 21 0,-1-21 16,22 0-16,-22 0 0,127-21 15,-105-1-15,-22 1 0,22 0 16,-22 0-16,0 0 0,-21 0 16,22-22-16,-22 22 0,0-21 0,0 21 15,-21-22-15,0 22 0,0 0 16,0 0-16,0 0 0,0 42 16,-21 0-1,21 21-15,-21-21 0,21 22 16,0-22-16,0 21 0,-21-21 0,21 22 15,-21-22-15,21 21 0,0-21 0,0 1 16,-22-1-16,22 0 16,22-21-1,-1-21 1,0 0-16,0-1 0,0 1 16,0 0-16,1 0 0,20 0 0,-21-22 15,0 22-15,0-21 0,22-43 16,-22 64-16,0 0 0,0 0 15,0 0-15,1 42 16,-22 0-16,21 0 0,-21 0 16,0 0-16,21 22 0,-21-22 15,21 21-15,-21-21 0,0 22 0,21-22 16,0 0-16,1 0 0,-22 0 0,21 1 16,0-1-16,0 0 0,0-21 15,64 0-15,0 0 16,-64-21-16,21 21 0,0-21 15,-20-1-15,20 1 0,0-21 16,-21 0-16,1-1 0,-1 1 16,0-22-16,21-41 0,-42 41 15,21 1-15,-21-1 0,0 1 16,0-1-16,0 1 0,0-1 0,0 22 16,0 21-16,0-22 0,-21 43 15,0 21-15,21 1 16,-21-1-16,21 21 0,0 64 15,-21-64-15,21 22 0,-21-1 16,-1-20-16,22 20 0,0 64 16,-21-85-16,21 1 0,0-1 0,-21 0 15,21 1-15,0-22 0,0 21 16,0-21-16,0 1 0,0-44 31,21 22-15,0-21-16,1 0 0,-1-21 0,0 21 15,21-22-15,22-20 0,-43 20 16,21 1-16,1 21 16,-1 0-16,-21 21 0,21 0 0,-20 0 0,-1 0 15,0 0-15,21 21 16,-42 0-16,0 21 0,0 1 16,0-22-16,0 0 0,-21 0 0,0 0 15,-21 1-15,20 20 0,-20-42 16,21 21-16,-21 0 0,-43 22 15,43-43-15,20 21 0,-20-21 16,21 0-16,-21 0 0,-1 21 16,43-42 15,21 0-31,1-1 0,-1 1 0,21 0 16</inkml:trace>
  <inkml:trace contextRef="#ctx0" brushRef="#br0" timeOffset="86024.64">10372 9589 0,'21'0'0,"-42"0"0,42 21 31,-42 0-31,-1 0 0,1 0 16,0 0-16,21 1 0,-21 20 16,0-21-16,21 0 0,0 22 0,-21-22 15,21 0-15,0 0 0,0 0 0,0 0 16,0 1-16,21-22 0,0 21 15,0-21-15,21 0 16,-20 0-16,-1 0 0,0 0 0,0-21 16,-21-1-16,0 1 0,0 0 15,0 0-15,0 0 0,0-64 16,0 43-16,0-1 0,21-20 16,0 21-16,1-1 0,-1 22 15,-21 0-15,42 0 0,-21 0 0,0-1 16,1 22-16,20 0 0,-21 0 15,0 22-15,0-1 0,-21 0 16,22 0-16,-22 0 0,0 22 0,0-22 16,0 21-16,0-21 0,0 22 15,-22-22-15,22 21 0,-21-21 0,0 0 16,0 1-16,0-1 0,21 0 0,0 0 16,-21-21-16,21 21 0,-22-21 15,44 0 1,-1-21-1,0 21-15,0-21 0,0 0 0,0 0 16,22-1-16,-22-20 0,21 21 16,22-64-16,-1 1 15,-20 62-15,-22-20 0,0 21 0,0 0 16,0 21-16,-42 21 16,0 0-1,0 21-15,-22 22 0,1 21 16,21-43-16,0 0 15,0 1-15,21-22 0,-22 21 0,22-21 16,0 0-16,0 22 0,22-43 0,-1 21 16,0 0-16,21-21 15,1 0-15,41 0 0,-20 0 16,-22 0-16,0-21 0,22 0 0</inkml:trace>
  <inkml:trace contextRef="#ctx0" brushRef="#br0" timeOffset="86859.61">12128 9208 0,'0'0'0,"0"21"31,0 0-31,0 0 16,0 21-16,0-20 0,-21 20 0,21 0 15,-21 1-15,0-1 0,0 0 0,0 22 16,-1-22-16,1 0 0,-21 1 16,-22 20-16,43-20 15,-21-22-15,-43 42 16,64-63-16,0 0 16,42 0-1,-21-21 1,21 21-16,22 0 0,-22 0 15,0-21-15,21 21 0,1 0 0,-1 0 16,0 0-16,1 0 0,20 0 0,-21 0 16,107-21-1,-107 0-15,0 21 0,1-22 0,-22 1 16,0 0-16,0 0 0,0 0 0,-21 0 16,0-22-16,0 1 15,0 21-15,0-22 0,0 1 0,-21-21 16,0 41-16,21 1 0,0 0 15,0 0-15,-21 21 0,0 0 16,21 21-16,-22 0 0,22 0 16,0 64-16,0-43 0,0 1 15,0-1-15,0 0 0,0 1 16,-21-1-16,21 0 0,0 1 0,-21-1 16,21-21-16,0 22 0,0-22 15,0 0-15,0 21 0,0-21 16,0 1-16,21-22 15,0 0 1,1-22-16,-1 1 0,0 0 0,0 0 16</inkml:trace>
  <inkml:trace contextRef="#ctx0" brushRef="#br0" timeOffset="87092.48">13081 9313 0,'42'-21'15,"-42"42"-15,0 43 16,-21-22 0,0 43-16,0-43 15,0 22-15,-1-22 0,1 0 0,21 1 16,-21-1-16,-21 43 16,21-64-16,21 21 0,-22-21 15,22 1-15,0-1 0,22-21 16,-1 0-16,0 0 15,0-21-15,21-1 0,1 1 16</inkml:trace>
  <inkml:trace contextRef="#ctx0" brushRef="#br0" timeOffset="87464.26">13674 9398 0,'0'0'0,"0"-21"0,21 0 31,-42 21-31,-1 21 0,1 0 15,0 21-15,0-20 0,21 20 0,-21 0 16,0 1-16,-22 41 0,22-41 16,21-1-16,0 0 0,0-21 15,0 22-15,0-22 0,0 0 0,21 0 16,0 0-16,1 1 0,-1-22 0,21 0 16,-21 0-16,22 0 0,-22 0 15,21 0-15,43-64 16,-43 43-16,0-43 15,-20 22-15,-1-64 16,0 64-16,-21 0 0,0-1 0,0 1 16,-21 0-16,0 20 0,-1 1 0,1 0 15,-21 0-15,21 0 0,-22 21 16,22 0-16,-21 0 0,21 0 0,-43 21 16,64 0-16,0 0 15,0 0 1,21-21-16,1 0 0,20 0 15</inkml:trace>
  <inkml:trace contextRef="#ctx0" brushRef="#br0" timeOffset="87724.67">14668 9208 0,'0'0'0,"-21"0"0,0 0 0,0 0 16,0 0 0,0 0-1,42 0 63,-21-22-62,21 22-16</inkml:trace>
  <inkml:trace contextRef="#ctx0" brushRef="#br0" timeOffset="88364.68">15346 8869 0,'21'-21'16,"-42"42"-16,63-63 0,-21 20 0,-21 44 31,-42-1-31,21 0 16,-22 21-16,1 1 0,0-1 0,-1-21 15,-20 21-15,21 1 0,-22-1 16,22-21-16,-22 22 0,22-22 0,-43 42 16,43-42-16,0 1 15,20-1-15,-20-21 0,42 21 0,-21-21 16,42 0 15,0-21-31,0 21 0,1 0 16,20 0-16,-21 0 0,0 0 0,22 21 15,-1 0-15,-21 0 0,21 22 16,1-22-16,20 0 0,-20 21 16,-1-21-16,0 22 0,64 20 15,-64-42-15,1 1 0,-1-1 0,-21-21 16,22 21-16,-22-21 0,0 0 0,0 0 15,0 0-15,0 0 16,-21-21-16,43-22 16,-43 22-16,0 0 0</inkml:trace>
  <inkml:trace contextRef="#ctx0" brushRef="#br0" timeOffset="88632.52">16383 8657 0,'21'-42'0,"-42"84"0,63-105 16,-21 42-16,-21 42 31,-42 21-31,21 0 0,-21 22 0,-1-1 16,1 1-16,0 21 0,-1-1 16,-20 1-16,-1 0 0,1-1 0,20 22 15,-20-21-15,-1-1 0,1 1 0,-1 0 16,1-1-16,21-20 15,-1-1-15,-20 1 0,42-1 0,-22 1 16,22-22-16,-21 1 0,42-1 0,0 21 16,0-20-1,21-43-15</inkml:trace>
  <inkml:trace contextRef="#ctx0" brushRef="#br0" timeOffset="89964.06">16954 9144 0,'0'0'0,"-21"0"0,21 21 15,0 0 1,0 1-16,0-1 0,0 21 16,0-21-1,21-21-15,1 21 0,-1-21 16,0 0-16,0 0 0,0 0 0,0 0 15,22 0-15,-22-21 16,85-42-16,-64 42 16,0-1-16,22-41 0,-43 42 15,0-22-15,-21 22 0,0-21 16,0 0-16,0-1 0,0-20 16,0 42-16,-21-1 0,0 1 15,0 21-15,0 0 0,-1 21 16,1 1-16,0 20 0,0 0 0,0 22 15,0-22-15,21 22 0,-22 41 16,1 65 0,0-107-16,0-20 0,0 20 15,21-21-15,-21 1 0,-1-1 16,1 0-16,21 1 0,-21-22 0,0 0 0,-21 21 16,20-20-16,1-22 15,0 0-15,0 0 0,0 0 0,0 0 16,21-22-16,-22 22 0,1-21 15,0-21-15,0 21 0,-43-85 16,22 64-16,42 20 16,-21-20-16,21 21 0,-21 21 0,21 21 31,0 0-31,21 0 0,0 1 16,0-1-16,0 0 0,1 21 0,-1-21 15,21 1-15,-21-1 0,0-21 16,22 21-16,-22-21 0,21 0 15,1 0-15,-1 0 0,64 0 16,-64 0-16,22 0 0,-22-21 0,0 0 16,22-1-16,-22 1 0,0-21 15,-20 21-15,20 0 0,-21-22 16,0 22-16,0-21 0,-21 21 0,0-1 16,0 1-16,0 0 0,0 42 31,0 0-31,0 1 0,-21-1 0,21 21 15,0-21-15,0 22 0,-21-22 0,21 21 16,-21-21-16,21 22 16,-21-22-16,21 21 0,0-21 15,21-42 17,0 0-32,0 0 0,0 0 0,1-1 15,-1 1-15,0 0 0,0-21 0,0 21 16,0-1-16,1-20 0,-1 21 15,0 0-15,0 0 0,0-1 0,-21 1 16,21 21 0,1 0-16,-22 21 0,0 1 0,0-1 15,21 0-15,-21 21 0,21-21 0,-21 1 16,0-1-16,21 0 0,0 0 16,0 21-16,22-20 15,-22-22-15,0 0 0,0 0 16,43 0-16,-43 0 15,21 0-15,1-22 0,-22 1 0,0 0 16,0 0-16,0 0 0,0-22 0,-21 22 16,22-21-16,-22 21 0,0-22 15,0 22-15,0-21 0,0 21 0,0 0 16,0-1-16,0 1 0,-22 21 16,22 21-1,0 1-15,-21-1 0,21 21 0,0 0 16,-21 1-16,21-1 0,-21 22 0,21-1 15,0 1-15,-21 41 16,0-41-16,-1 63 16,22-64-16,-21 1 0,21-1 0,-21 1 15,21-1-15,-21 1 0,21-1 0,0-20 16,0 20-16,-21-20 0,21-1 16,0 21-16,0-41 0,21-22 31,0-22-31,0-20 15,0 21-15,1-21 0,-1-1 0</inkml:trace>
  <inkml:trace contextRef="#ctx0" brushRef="#br0" timeOffset="90251.9">18457 9610 0,'0'-64'0,"0"128"0,-21-170 0,21 64 0,-21-1 15,21 22-15,-21-21 16,21 21-16,0-1 0,21 22 15,0-21-15,21 21 0,-20 0 0,-1 0 16,21 0-16,-21 0 0,43 21 16,-22 43-1,-42-43-15,0 21 0,0-20 16,0-1-16,0 0 0,-85 64 16,43-64-16,21-21 0,0 21 15,-22-21-15,22 0 16,0 21-16,0-21 0,42-21 31,0 21-31,0-21 16,22 0-16,-22-1 0,21 1 0,-21 0 15,22-21-15</inkml:trace>
  <inkml:trace contextRef="#ctx0" brushRef="#br0" timeOffset="90848.56">19008 9292 0,'0'0'0,"0"21"0,0 1 16,0 20-16,0-21 0,0 21 0,0-20 16,0 20-16,0-21 0,0 0 15,0 22-15,0-22 0,0 0 16,0 0-16,21-21 16,0 0-16,0 0 0,0 0 15,0 0-15,1-21 0,-1 0 0,0 0 16,0-1-16,21 1 0,1-42 15,-22 42-15,0-22 0,0 22 16,22-21-16,-43 21 0,21-1 16,0 1-16,-21 0 0,21 0 15,-21 42 1,0 0-16,0 0 0,0 22 16,0-22-16,0 0 0,-21 0 15,21 0-15,0 1 0,0 20 0,0-21 16,0 0-16,0 0 15,21-21-15,0 0 0,0 0 16,1 0-16,-1 0 0,21 0 0,-21-21 16,0 0-16,43-21 15,-43 21-15,21-22 0,1-20 16,-22 20-16,0-20 0,0 21 0,0-22 16,-21 1-16,22-1 0,-1-21 15,-21 22-15,0-1 0,21 22 0,-21 0 16,0-1-16,0 1 0,21 21 15,-21 42 1,-21 0-16,0 0 0,0 43 16,21-22-16,-22 22 0,1-22 0,0 22 15,0-1-15,0 1 0,21-22 16,0 21-16,0-20 0,0-1 0,0 0 16,0 1-16,0-22 0,21 21 15,-21-21-15,21 1 0,0-1 0,0-21 16,1 21-16,-1-21 0,0 0 15,21 0-15,-21 0 0,1 0 16,-1-21-16,0 0 0</inkml:trace>
  <inkml:trace contextRef="#ctx0" brushRef="#br0" timeOffset="91026.46">19664 9102 0,'-43'0'0,"86"0"0,-107 0 0,64 21 15,21-21 1,1 0-16,20 0 0,-21 21 16,21-21-16,22 0 0,-22 0 15,1 0-15,-1 0 0,64 0 16,-43 0-16,-20 0 0</inkml:trace>
  <inkml:trace contextRef="#ctx0" brushRef="#br0" timeOffset="91338.28">20934 8784 0,'-21'-21'0,"42"42"0,-64-42 0,22 21 0,-21 0 15,42 21 1,0 0-16,21 1 16,21-1-16,-20 0 0,-1-21 15,0 21-15,21 0 0,-21-21 16,1 0-16,20 21 0,-21-21 0,21 0 15,-20 0-15,20 0 0,-21 0 16,21 0-16,-20 0 0,-22 22 16,-22-1-1,1 0-15,-21 0 0,0 21 16,-1-20-16,-20 20 0,-1 0 0,1 1 16,-1-1-16,-84 21 15,85-20-15,-43 41 16,63-41-16,1-22 0,0 21 0,21-21 0,-22 1 15,43-1-15</inkml:trace>
  <inkml:trace contextRef="#ctx0" brushRef="#br0" timeOffset="92300.33">4911 11642 0,'0'0'0,"21"0"16,-21-21-16,0 42 16,-21 0-16,-1 0 15,1 21-15,0 1 0,-21-1 0,21 0 16,-22 22-16,1-1 0,0 1 15,20-1-15,-20 1 0,0-1 0,-1-20 16,-20 63-16,42-43 16,0-21-16,-22 1 0,22-22 0,0 21 15,0-21-15,0 22 0,-1-22 0,22 0 16,0-42 15,0 0-31</inkml:trace>
  <inkml:trace contextRef="#ctx0" brushRef="#br0" timeOffset="92609.96">5355 11621 0,'0'0'0,"0"-22"0,0 1 0,0 0 15,-21 21 1,21 21-16,-21 0 15,0 22-15,-22-22 0,22 21 0,-21 22 16,-22 42-16,43-43 16,-21 1-16,-1-1 0,1 1 0,-21-1 15,-64 106 1,63-63-16,22-63 0,21-22 16,-22 42-16,22-42 15,21 1-15,0-1 0,21-42 31,0 21-15,1-22-16,20 1 0,-21 0 0,0-21 16</inkml:trace>
  <inkml:trace contextRef="#ctx0" brushRef="#br0" timeOffset="92847.82">5419 12107 0,'0'22'0,"0"-44"0,0 65 0,-22-1 0,22-21 16,-21 0-16,0 22 0,21-22 15,-21 0-15,0 21 0,21-20 0,-21-1 16,21 21 0,0-21-16,-22 0 0,44-42 31,-22 0-16,21 0-15,0 0 0,0 0 16,0-22-16,-21 22 0</inkml:trace>
  <inkml:trace contextRef="#ctx0" brushRef="#br0" timeOffset="93013.73">5524 11769 0,'0'0'0,"0"21"46,22-21-30,-22 21-16,21-21 16,0 42-16,0-42 0,0 22 15,0-1-15,1 0 0,-1 0 16</inkml:trace>
  <inkml:trace contextRef="#ctx0" brushRef="#br0" timeOffset="93424.5">5948 12213 0,'0'0'0,"0"21"0,-21 1 15,21-1-15,-22 0 0,22 0 16,-21 0-16,21 0 0,0 1 16,-21-22-16,0 21 15,0-21-15,0 0 16,-1 0-1,22-21-15,0-1 16,0 1-16,0 0 0,0 0 0,0 0 16,22 0-16,-1-22 0,0 22 0,0-21 15,43-1-15,-43 1 0,21 21 16,-21 0-16,22 21 0,-22 0 16,21 0-16,43 21 15,-22 42 1,-42-41-16,1 41 15,-22-42-15,21 22 0,-21-22 0,0 0 16,0 0-16,0 21 0,0 1 16,-21-43-16,-1 42 15,22-63 17,0 0-17,22 0-15</inkml:trace>
  <inkml:trace contextRef="#ctx0" brushRef="#br0" timeOffset="93674.36">6731 11959 0,'0'21'0,"0"1"0,0-1 0,-21 0 15,21 0-15,-21 21 0,21-20 0,0 20 16,-22 0-16,22 1 0,-21-1 15,21 21-15,0-20 0,0 20 0,-21-20 16,21 20-16,0 1 0,-21 20 16,21-20-16,0-1 0,-21 1 0,21 20 15,0-20-15,0-1 0,-21 1 0,21-1 16,-22 1-16,1-1 0,21-20 0,-21 20 16,0-20-16,21-1 0,-21-21 15,21 21-15</inkml:trace>
  <inkml:trace contextRef="#ctx0" brushRef="#br0" timeOffset="94032.15">6667 12171 0,'0'-42'15,"0"84"-15,0-127 0,0 64 0,0-21 0,22 21 16,-1-22-16,-21 22 0,21 21 0,0-21 16,0 0-16,22 21 0,-22 0 15,21 0-15,-21 0 0,22 0 0,20 0 16,-42 21-16,22 0 0,-22 21 16,0-20-16,0 20 0,-21 0 15,0 1-15,0-22 0,0 21 0,-127 85 16,85-106-1,-1 0-15,22 1 0,-63-1 16,62-21-16,-20 21 16,21-21-16,42-21 31,0 0-31,22-1 0,-22 22 16,21-21-16</inkml:trace>
  <inkml:trace contextRef="#ctx0" brushRef="#br0" timeOffset="94680.81">7408 11938 0,'0'64'31,"-21"-43"-31,21 0 16,0 21-16,0-21 0,-21 22 0,21-22 15,0 21-15,0 1 0,0-22 16,0 21-16,0-21 0,0 0 15,0 1-15,0-1 0,21-21 16,0 0-16,0 0 0,1 0 16,-1 0-16,21 0 0,-21-21 15,0-1-15,1 1 0,-1 0 16,0 0-16,0 0 0,0-22 16,0 1-16,1 21 0,-1-21 0,-21-1 0,0 22 15,21-21-15,0-1 16,-21 65-1,0-1-15,0 0 16,-21 0-16,21 21 0,0-20 16,0 20-16,0-21 0,0 21 15,0 22-15,0 21 16,0-64-16,42 0 0,-21 0 16,1-21-16,20 21 0,-21-21 15,21 0-15,1 0 0,-22 0 0,21 0 16,1 0-16,-22-21 0,21 0 0,-21 0 15,0 0-15,1-22 0,-1 22 16,21-21-16,-21-64 16,22 0-16,-22 43 0,-21-1 15,0 1-15,0-1 0,21 1 16,-21 20-16,0-20 0,0 20 0,0 22 16,0-21-16,0 21 0,-21 42 15,0 0 1,-1 21-16,22-20 0,-21 20 0,0 21 15,0-20-15,0 20 0,21 43 16,0-42-16,0-22 0,0 21 16,0-20-16,0 20 0,0-20 15,0-1-15,0-21 0,0 21 0,0-20 0,21 20 16,0-21-16,0 0 16,0-21-16,1 0 0,-1 0 15,0 0-15,0 0 0,0-21 0</inkml:trace>
  <inkml:trace contextRef="#ctx0" brushRef="#br0" timeOffset="94877.69">8191 11917 0,'0'0'0,"-21"0"0,42 0 31,1 0-31,-1 0 0,21 0 15,-21 0-15,22 0 0,41 0 16,-41 0-16,-22 0 0,21 0 16,0 0-16,1 0 0,-22 0 15,21 0-15</inkml:trace>
  <inkml:trace contextRef="#ctx0" brushRef="#br0" timeOffset="95613.36">9588 11451 0,'0'0'16,"43"-42"-1,-1 21-15,0 21 16,1-21-16,-1 21 0,22-22 0,-22 22 16,21-21-16,1 21 0,-22-21 0,22 21 15,-1-21-15,-20 21 16,-1 0-16,-42-21 0,-21 21 31,0 0-31,-22 0 0,1-21 16,0 21-16,-1 0 0,1 0 15,0 0-15,-1 0 0,1 0 0,0 0 16,-1 0-16,1 0 0,-22 0 16,43 0-16,0 0 0,0 0 15,0 0-15,21 42 16,-21 0-16,21-21 0,0 1 16,0 62-16,0-41 15,-22-1-15,22 0 0,0 1 0,-21-1 16,21 21-16,0-20 0,-21 20 0,-21 64 15,42-84-15,-21 20 16,-1 1-16,1-1 0,21 1 0,-21-1 16,0 1-16,0 41 15,0-20-15,21-43 16,-22 1-16,22-1 0,0 0 0,0 1 16,0-22-16,22 0 0,-1 0 0,0 0 15,0-21-15,0 0 0,22 0 16,20 0-1,-21 0-15,-20-21 0,20 0 0,0-21 16,1 21-16,-1-22 0,0 1 0,1 0 16,-1-1-16</inkml:trace>
  <inkml:trace contextRef="#ctx0" brushRef="#br0" timeOffset="95885.21">10435 11536 0,'0'0'0,"0"-42"0,0 20 0,0 1 15,-21 42 1,0 1-16,21-1 16,-21 0-16,-1 21 0,1 1 0,0-1 15,21 21-15,-42 43 0,42-42 16,0-1-16,-21 1 0,21-1 16,-22-20-16,22 20 0,0-21 15,0 1-15,0-1 0,0 64 16,0-85-16,0 0 0,22-21 15,-1 0-15,0 21 0,0-21 16,0 0-16,0 0 0,43-42 16,-43 21-16,-21 0 15,21 0-15,-21-1 0,21-20 0</inkml:trace>
  <inkml:trace contextRef="#ctx0" brushRef="#br0" timeOffset="96062.1">9991 12002 0,'0'0'0,"-22"0"16,22 21-16,22-21 16,-1 0-16,0 0 15,0 0-15,21 0 16,-20 0-16,20 0 0,43 0 16,-43 0-16,-21 0 0,21 0 0,1 0 15,-1-21-15,-21 21 0,22 0 16</inkml:trace>
  <inkml:trace contextRef="#ctx0" brushRef="#br0" timeOffset="97128.15">10731 12129 0,'0'21'0,"0"-42"0,0 63 0,22-42 31,-1 0-16,0-21-15,0 0 0,0 21 0,0-22 16,1 1-16,-1 0 0,0 0 16,0 21-16,0-21 0,-21 0 0,0-1 15,0 1-15,0 0 0,0 0 0,-21 0 16,-21 0-16,21 21 16,-1 0-16,1 0 0,-42 0 15,-1 84-15,43-63 16,0 22-16,21-22 15,0 21-15,-21 1 0,21 62 16,0-62-16,0-22 0,0 21 16,21-21-16,-21 1 0,21-1 15,0-21-15,0 21 0,22-21 0,-22 21 16,21-21-16,-21 0 0,22 0 0,20 0 16,-20-21-16,-1 0 0,0 21 15,-21-21-15,22-1 0,-22-20 16,0 21-16,0 0 0,0-22 0,1 1 15,-1 0-15,0-1 0,-21 22 0,21-21 16,0 0-16,0-1 16,1 22-16,-1 0 0,0 21 0,0 0 15,0 0-15,0 0 0,1 0 16,-22 21-16,21 43 16,-21-22-16,0 21 0,0-20 15,0-1-15,0 0 0,0-20 0,0 20 16,-21-21-16,-1 21 0,22-20 15,-21-1-15,0 0 0,0 0 0,21 0 16,-21-21 0,42-21-1,0 21-15,-21-21 16,21 0-16,0 0 0,22-43 16,-22 43-16,0-21 0,21 20 15,-20-20-15,-1 0 0,21-1 16,-21 1-16,0 0 0,1 21 0,-1-1 15,0-20-15,-21 21 16,0 42 0,0 0-16,-21 0 0,0 1 0,21-1 15,-22 21-15,1-21 0,0 22 0,0-22 16,21 21-16,-21-21 0,21 22 16,-21-22-16,21 0 0,0 21 0,0-21 15,0 1-15,0-1 0,0 0 16,21 0-16,0-21 0,0 0 15,64 0 1,-43 0-16,-21 0 0,64 0 16,-43-21-16,1 0 0,-1 0 15,0-1-15,1-20 0,-22 21 0,85-106 16,-43-42 0,-42 126-16,0-20 15,-21 20-15,0-20 0,22 21 0,-22-1 16,21 1-16,-21 0 0,0-1 0,0 22 15,0 0-15,-21 42 32,-1 21-32,22-20 0,-21 20 0,0 0 15,0 1-15,21 20 16,-21-21-16,0 22 0,-1 42 16,22-43-16,-42 43 0,42-64 15,0 1-15,0-1 0,0-21 16,0 22-16,0-22 0,0 0 0,0 0 15,0 0-15,21 0 0,22-21 16,-22 0-16,0 0 0,0 0 16,0 0-16,0-21 0,1 0 15,-1 0-15</inkml:trace>
  <inkml:trace contextRef="#ctx0" brushRef="#br0" timeOffset="97316.04">12150 12107 0,'21'0'0,"0"0"15,21 0-15,-21 22 0,1-22 0,20 0 16,-21 0-16,21 0 0,-20 0 16,20 0-16,-21 0 0,21 0 15,1 0-15,-22 0 0,42-22 0,-41 1 16</inkml:trace>
  <inkml:trace contextRef="#ctx0" brushRef="#br0" timeOffset="97577.89">13017 11811 0,'-42'-21'31,"21"21"-31,0 0 0,0 21 15,-1 21-15,1-20 16,0-1-16,0 21 0,21 0 16,-21 1-16,0-1 0,-1 0 0,22 1 15,-21-1-15,21 0 0,-21-20 0,21 20 16,0 0-16,0-21 0,0 1 16,0 62-16,0-63 15,0 1-15,21-22 0,0 21 0,1-21 16,-1 0-16,21 0 15</inkml:trace>
  <inkml:trace contextRef="#ctx0" brushRef="#br0" timeOffset="97851.99">13504 11832 0,'21'-21'16,"-42"42"-16,42-63 0,1 21 0,-1 0 0,0 21 15,42 0-15,-41 0 0,-1 0 16,0 21-16,0-21 0,0 21 16,0 21-16,1 1 0,-1-1 0,-21 0 15,21 106-15,-21-105 16,0-1-16,0 0 0,-21 1 16,0-1-16,-1 0 0,-20 1 0,21-22 15,0 0-15,-85 64 16,64-85-16,-1 21 0,22 0 15,0-21-15,0 0 0,0 0 16</inkml:trace>
  <inkml:trace contextRef="#ctx0" brushRef="#br0" timeOffset="98363.82">14563 11917 0,'0'0'15,"-22"0"-15,44 0 32,-1 0-32,0 0 0,21 0 0,-21 0 15,22 0-15,-22 0 0,21 0 16,-21 0-16,22 0 0,-22 0 0,0 0 15,0 0-15,-21 21 16,-21 0 0</inkml:trace>
  <inkml:trace contextRef="#ctx0" brushRef="#br0" timeOffset="98529.02">14584 12171 0,'0'21'16,"0"-42"-16,0 63 0,0-21 0,21 1 15,0-22 1,21 0-16,-20 0 16,-1 0-16,0 0 0,21 0 0,-21 0 15,22 0-15,-1 0 0,0-22 16,1 1-16,63-21 16</inkml:trace>
  <inkml:trace contextRef="#ctx0" brushRef="#br0" timeOffset="98924.54">15981 11430 0,'-21'0'0,"42"0"0,-64 0 0,22 0 15,0 21-15,0 0 0,0 1 16,0-1-16,21 0 15,0 0 1,21-21-16,0 0 16,0 0-16,0 0 0,0 0 15,1 0-15,20-42 0,-21 21 16,-21-1-16,0 1 16,0 0-16,0 0 0,0 0 0,0 0 15,-21 21 1,0 21-16,0 0 15,-1 0-15,1 0 0,21 22 16,-21-1-16,0-21 0,21 21 0,0 1 16,-21-1-16,21 22 15,0-43-15,0 21 0,0 0 16,21-20-16,0-1 0,21 0 0,22-21 16,-1 0-16</inkml:trace>
  <inkml:trace contextRef="#ctx0" brushRef="#br0" timeOffset="99427.26">16785 11663 0,'0'0'0,"0"-21"16,21 21 0,0 0-1,1 0-15,-1 0 0,21 0 16,-21-21-1,0-1-15,1 22 0,20-21 0,-21 0 0,0 21 16,22-21-16,-22 0 0,0-22 16,-21 22-16,0-21 0,21 21 0,-21-22 15,0 22-15,0-21 0,0 0 0,-42-22 16,21 64 0,-1 0-16,1 0 15,0 42-15,0-20 0,21 20 0,-21 21 16,21-20-16,-21 20 0,-1 1 0,22-1 15,0 64-15,-21 64 16,21-128-16,-21 1 16,21-1-16,0-20 0,0-1 15,0 64-15,0-64 0,0-21 16,0 22-16,0-1 16,0-21-16,-21 21 0,0-42 15,0 0-15,-1 0 0,-20 0 0,0 0 16,-1-21-16,-62-21 15,62 21-15,-20 0 0,-22-43 16,43 43-16,-1-21 0,1 20 16,21 1-16,21-21 0,0 21 0,0-43 15,63 43 1,-20 0-16,-1 21 0,0-21 16,22 0-16,-1 21 0,1 0 0,-1 0 15</inkml:trace>
  <inkml:trace contextRef="#ctx0" brushRef="#br0" timeOffset="99880.36">17462 11896 0,'-21'0'16,"0"21"-16,21 0 16,-21 0-16,0 0 0,21 1 0,-21-1 15,21 21-15,0 0 0,-22-20 0,22 20 16,0 0-16,-21 22 15,21-43-15,0 21 0,0-21 16,0 1-16,0-1 0,0 0 0,0 0 16,0-42 15,0 0-31,0 0 16,0-22-16,0 22 15,0 0-15,0-21 0,21-1 0,-21 22 16,22-21-16,-1-22 0,0 22 0,42-43 15,-41 64-15,20-21 16,64-1-16,-22 43 16,-41 22-16,-22-1 15,-21 0-15,21 21 0,-21 1 16,21-22-16,-21 21 0,0 0 0,0 1 16,0-1-16,0-21 0,0 22 0,0-22 15,0 21-15,-21-21 0,21 0 16,-21 1-16,21-1 0,0 0 15,21-21 17,0 0-32,0-21 15,1 0-15,-1-1 0</inkml:trace>
  <inkml:trace contextRef="#ctx0" brushRef="#br0" timeOffset="100374.52">18182 11663 0,'0'0'0,"0"-42"0,0-1 0,0 22 16,0 0-16,0 0 16,0 0-16,0 42 15,0 0-15,0 0 16,0 21-16,-21-20 0,21 20 16,0 0-16,0 1 0,0 20 0,0-21 15,0 1-15,-21 20 0,21-20 0,-21-1 16,21 0-16,0 1 0,0-1 15,0 0-15,0-21 0,-22 1 16,22-1-16,0 0 0,-21 0 0,21 0 16,-21-21-1,21-21 1,0 0-16,0 0 0,0 0 16,0-22-16,0 22 0,21 0 15,0-21-15,1-1 0,41 1 16,-42 0-16,22 20 0,-1 1 15,0 21-15,1 0 0,-1 0 16,-21 0-16,21 0 0,-20 0 0,-1 21 16,0 1-16,0 20 15,-21 21-15,0-41 0,0-1 16,0 0-16,-21 21 0,0-21 0,-22 1 16,22-1-16,-21 0 0,0 0 0,20-21 15,-20 21-15,0 0 16,21-21-16,-22 0 0,1 22 15,63-22 17,21-22-32,-20 22 0,20-21 0,-21 0 15</inkml:trace>
  <inkml:trace contextRef="#ctx0" brushRef="#br0" timeOffset="101040.01">18902 11938 0,'0'-21'0,"0"42"0,-21-42 31,-1 21-31,1 21 0,21 0 0,-21 0 16,0 1-16,21 20 0,-21-21 15,21 21-15,0-20 0,0-1 16,0 0-16,0 21 0,0-21 0,0 1 16,0-1-16,0 0 0,0 0 15,21-21-15,0 0 16,-21 21-16,21-21 0,0 0 15,1 0-15,-22-42 16,0 21-16,0 0 0,0-1 16,0 1-16,0-21 0,0 21 15,0-22-15,21 1 0,0 21 0,0-64 16,64 1 0,-64 62-16,21 22 0,-21-21 15,1 21-15,20 0 0,-21 0 0,64 21 16,-64 1-1,0 20-15,0-21 0,-21 21 16,0-20-16,0 20 0,0 0 0,0-21 0,0 22 16,-21-1-16,0-21 15,0 0-15,0 1 0,-1-1 0,1 0 16,0-21-16,0 21 16,21-42-1,21 0 1,0 0-16,0-1 0,1 1 15,20 0-15,-21-21 0,0 21 16,0-22-16,22 22 0,-22-21 16,0-1-16,21 1 0,-20 21 0,-1-21 15,0 20-15,0 1 0,0 0 0,-21 0 16,0 42 0,0 0-16,-21 0 0,-21 43 15,21-43-15,-1 21 0,1 1 16,0-1-16,0-21 0,21 22 15,-21 41-15,21-20 16,0-43-16,21 0 16,0-21-1,0 0-15,0 0 16,1 0-16,-1 0 0,0-21 0,0 0 16,21-22-16</inkml:trace>
  <inkml:trace contextRef="#ctx0" brushRef="#br0" timeOffset="101763.66">20172 11705 0,'42'-84'31,"-84"168"-31,105-168 0,-42 84 0,-21 21 15,0 21-15,0-21 16,0 0-16,0 22 0,0 41 16,0-20-16,-21-22 15,0 1-15,0-1 0,-21 21 16,42-20-16,-43-22 0,43 0 0,-42 0 16,42 0-16,-21 1 0,0-22 15,-1 0-15,44-22 31,-1 1-31,21 21 16,-21 0-16,22-21 0,-1 21 0,-21 0 16,21 0-16,64-21 15,21 21-15,-84-21 16,-1 21-16,0-21 0,-21 21 16,22-22-16,-22 1 0,0 0 0,-21 0 15,0 0-15,0 0 0,0-1 16,0 1-16,0-21 0,0-43 15,-21 43 1,0 21-16,0 21 16,21 21-16,-22 0 15,22 0-15,0 0 0,0 22 0,-21-1 16,21-21-16,0 22 0,0-1 16,0 0-16,0 1 0,0-22 0,-21 42 15,21-42-15,-21 1 16,21 20-16,0-21 15,0 0-15,0 0 16,0-42 0,21 0-1,0 21-15,0-21 0,1 0 16</inkml:trace>
  <inkml:trace contextRef="#ctx0" brushRef="#br0" timeOffset="102015.76">21272 11621 0,'0'0'0,"0"-22"0,22 1 0,-22 42 31,0 1-31,0 20 0,0-21 16,0 21-16,-22 1 0,22-1 0,-21 0 16,0 1-16,0 105 15,0-106-15,21 1 0,-21 20 16,21-21-16,-22-20 0,22-1 15,0 0-15,-21-21 0,21 21 16,21-21 15,1-21-31,-1 0 0,0 21 0,0-21 16</inkml:trace>
  <inkml:trace contextRef="#ctx0" brushRef="#br0" timeOffset="102413.27">21886 11705 0,'21'-21'16,"-42"42"-16,42-63 0,-21 63 31,-21 0-31,0 0 0,0 1 0,0 20 16,0-21-16,-1 21 0,1 1 0,0-1 16,0 0-16,0 1 0,0-1 15,21-21-15,0 22 0,0 20 16,0-42-16,0 0 0,0 1 15,0-1-15,0 0 0,21 0 16,21-21-16,-21 0 0,0 0 0,22 0 16,-22 0-16,21 0 0,-21 0 0,22-21 15,-22 0-15,21 0 0,-21-1 16,1 1-16,-1-21 0,0 0 0,0-1 16,-21 1-16,21-64 15,-21 64-15,0-1 0,0-20 16,0 42-16,-21-22 0,0 22 0,0 0 15,0 0-15,-1 21 0,-41 0 16,42 21-16,-22 0 16,1 0-16,21 1 0,21-1 0,-21-21 15,21 21-15,0 0 0,0 0 16,21-21 0,0 0-16</inkml:trace>
  <inkml:trace contextRef="#ctx0" brushRef="#br0" timeOffset="102792.38">22775 11240 0,'0'0'0,"-21"0"0,0 0 16,0 0-16,0 0 15,-1 21 17,22-42-1,0-1-31,0 1 16,0 0-16,0 0 15,0 0-15,22 0 16,-1 21-16,0 0 15,0 0-15,0 21 16,-21 21-16,0 0 0,0 1 16,0 41-16,-21-41 0,-21-1 15,21 0-15,-1 1 0,-20-1 16,21 0-16,-21-20 0,20-1 0,1 0 16,0 0-16,21 0 0</inkml:trace>
  <inkml:trace contextRef="#ctx0" brushRef="#br0" timeOffset="103525.47">23050 10583 0,'43'0'0,"-86"0"0,107 0 15,-22 0-15,1 0 0,-1 0 16,0 0-16,1 0 0,41 0 0,-41 0 15,-1 0-15,21-21 0,-20 21 16,-1-21-16,0 21 0,43-21 16,-21 0-1,-43 21-15,0-21 0,-21-1 0,0 44 47,-21-1-47,0 0 0,-1 21 16,1-21-16,0 22 0,0-1 15,0 0-15,21 1 0,-21-1 0,-1 0 16,1 1-16,21-1 0,0 0 16,-21 64-16,0-42 0,21-1 15,-21 107-15,21-107 16,-21 1-16,21-1 0,0-21 16,0 22-16,0-1 0,0-20 0,0 20 15,0 1-15,0 63 16,0 0-16,21-85 15,-21 22-15,0-22 0,0 21 0,0-20 16,0-1-16,0-21 0,0 64 16,0-64-16,0 0 0,-21 22 15,-1-22-15,1 0 0,-21 0 16,21 0-16,-22-21 0,1 0 16,0 0-16,-1 0 0,1 0 0,-21 0 15,20 0-15,-20 0 0,-1 0 0,-42 0 16,43 0-16,-22 0 15,43 0-15,0 0 0,-22 0 16,43 0-16,21-21 31,0 0-15</inkml:trace>
  <inkml:trace contextRef="#ctx0" brushRef="#br0" timeOffset="108017.22">8890 1122 0,'0'-21'16,"-21"0"-16,42 42 78,0 0-62,0 0-16,0 0 0,1 0 0,-1 22 15,0-22-15,21 21 0,-21 1 16,1 20-16,-1-21 0,21 22 15,-21 21-15,0-22 0,1 22 16,-1-22-16,0 22 0,0-22 0,-21 1 16,0 21-16,0-22 0,0 1 15,0-1-15,21 1 0,-21-1 0,0 1 16,0-22-16,0 0 0,0 1 16,0-1-16,0-21 0,0 0 0,0 0 15,0 1-15,0-1 0,0 0 16,0-42 15,0 0-31,0-1 16,0 1-16,0-21 0,0 21 15,0 0-15,0-1 16,0 1-16</inkml:trace>
  <inkml:trace contextRef="#ctx0" brushRef="#br0" timeOffset="108259.7">9165 2328 0,'0'22'0,"0"-1"0,0 0 15,0 0-15,0 21 0,0-20 16,0-1-16,21 0 0,0 0 0,-21 0 16,22 0-16,-22 1 0,21-1 15,0-21-15,0 21 16,0-21-16,0 0 0,1 0 15,-1-21-15,0 0 0,0-1 16,0 1-16,43-21 0,-22 21 16,0-22-16,1 22 0,20-21 15,-20 0-15,20-1 0,1 1 0</inkml:trace>
  <inkml:trace contextRef="#ctx0" brushRef="#br0" timeOffset="108976.32">12531 2858 0,'0'-22'31,"0"1"-31,21 21 16,0 0-16,0-21 0,0 21 15,22-21-15,-22 21 0,21 0 16,-21 0-16,0 0 0,1 0 16,-1 0-16,0 21 0,0 0 0,0 0 15,-21 1-15,0-1 0,0 0 16,0 21-16,0-21 0,0 1 0,-21 20 15,-21-21-15,21 21 0,-22-20 16,22 20-16,-21 0 0,-1-21 16,22 22-16,-21-22 0,-22 42 15,43-41-15,0-22 0,21 21 16,0 0-16,0 0 16,21-21-16,0 0 15,22 0-15,20 0 0,43-21 16,-21 0-16,-1 21 0,1-21 0,21-1 15,0 1-15,0 0 0,-1-21 16,1 21-16,0-1 0</inkml:trace>
  <inkml:trace contextRef="#ctx0" brushRef="#br0" timeOffset="121357.04">21992 11832 0,'0'-21'31,"21"21"-15,-21-21-16,21 21 0,1 0 16,-1-21-16,0 21 15,0 0 16,-21 21-15,21 0-16,-21 0 16,0 0-16,0 1 0,21-1 15,-21 0-15,0 0 0,22 21 16,-22 1 0,0-1-16,0-21 0,0 43 15,-22-22-15,1-21 0,0 22 0,0-22 16,0 0-16,0 21 0,-1-21 15,1 1-15,0 20 0,-21-21 0,21 0 16,-1 0-16,-20 1 0,21-1 16,-21 21-16,20-21 0,-20 0 0,21-21 15,-43 43-15,43-22 16,0 0-16,-21 0 0,21-21 16,-43 21-16,22-21 15,21 0-15,-1 0 0,1 0 16,0 0-16,0 0 0,0 0 15,-22 0-15,43-21 16,-21 0-16,21 0 16,0 0-16,0 0 15,0-1-15,0 1 16,21 0-16,1 0 16,-1 21-16,0 0 0,0 0 0,0 0 15,0 0 1,1 0-16,-1 0 0,0 0 0,0 0 15,0 21-15,0 0 0,1 0 16,-1 1-16,-21-1 0,21 0 16,-21 21-16,21-21 0,0 1 15,-21-1-15,21-21 16,1 0-16,-1 21 0,0-21 0,0 0 16,64 0-16,-64 0 15,0 0-15,0 0 0,0-21 16,1 21-16,-1-21 0,0-1 15,0 1-15,0 0 16,-21 0-16,0 0 0,21 0 0</inkml:trace>
  <inkml:trace contextRef="#ctx0" brushRef="#br0" timeOffset="122594.38">11134 3725 0,'21'0'16,"0"0"-1,0-21-15,21 21 0,-20 0 0,20 0 16,0-21-16,1 0 0,-1 21 16,0 0-16,43-21 15,0 21-15,-64 0 0,0 0 16,0 0-16,-42 0 15,0 21-15,-22 0 16,1-21-16,0 21 0,-1-21 16,1 21-16,-21 1 0,-1-22 0,22 21 15,-22-21-15,22 21 0,-22 0 16,43-21-16,-21 0 0,21 0 0,0 42 16,21-20-1,42-22-15,-21 21 0,21-21 16,1 0-16,-1 21 0,0-21 0,1 21 15,20-21-15,-20 21 0,-1 0 16,0-21-16,-21 22 0,22-1 16,-43 0-16,0 0 15,0 0-15,-21 22 0,-43-22 16,22 0-16,-1 0 16,1-21-16,0 21 0,21-21 0,-22 21 15,22-21-15,21-21 16,21 0-1,0 0-15,1-21 0,-1 20 0,21-20 16</inkml:trace>
  <inkml:trace contextRef="#ctx0" brushRef="#br0" timeOffset="123132.62">12255 3852 0,'0'0'0,"0"22"0,0-1 16,0 0-16,0 0 0,0 0 15,-21 0-15,21 1 0,-21 20 0,0-21 16,0 0-16,21 0 0,0 1 16,0-1-16,0 0 0,0 0 15,21-21 17,0 0-32,0 0 0,-21-21 15,21 0-15,-21 0 0,0-1 16,0 1-16,0 0 0,0 0 0,0 0 15,0 0-15,0-22 16,-21 22-16,21 0 0,0 0 0,0 0 16,21-1-16,1 1 0,-1 21 15,0 0-15,21-21 0,22 21 16,-22 0-16,-21 0 0,22 21 16,-22 0-16,21 1 0,-21 20 15,-21 0-15,21 1 0,-21-22 16,0 21-16,0 0 0,0-20 0,0 20 15,0 21-15,0-20 16,22-22-16,-22 0 0,21 0 16,21-21-16,-21 0 0,0 0 0,22 0 15,-22 0-15,21 0 0,-21 0 16,22 0-16,-22-21 16,-21-21-16,0-1 0,0 1 0,0 21 15,0-21-15,-21-1 0,0 1 16,-1 21-16,-20-22 0,21 22 0,-21 0 15,20 0-15,-41 0 16,42 21-16,-43 21 16,43 0-16,-21 21 15,21 1-15,-1-22 0,22 21 0</inkml:trace>
  <inkml:trace contextRef="#ctx0" brushRef="#br0" timeOffset="124696.13">20193 11621 0,'42'0'16,"-21"0"-16,43-22 0,-22 22 15,1 0-15,-1 0 0,0 0 16,22 0-16,-22 0 0,0-21 0,22 21 16,-22 0-16,-21 0 15,22 0-15,-22 0 0,0 0 0,0 0 16,-42 0-1,0 0-15,0 0 16,0 0-16,-22 0 0,1 0 16,0 0-16,-1 0 0,1 0 0,0 0 15,-1 0-15,1 21 0,0-21 16,-43 22-16,43-1 0,-1-21 16,22 21-16,-21 0 0,21 0 15,-22 0-15,22 1 0,0-1 0,0 0 16,0 21-16,-22 1 15,22 20-15,21-21 16,-21-20-16,21-1 0,0 21 16,0-21-16,0 0 0,0 1 15,0-1-15,21-21 16,0 21-16,0-21 0,1 0 16,-1 0-16,0 0 15,21 0-15,1 0 16,-22 0-16,0 0 0,21 0 15,-21 0-15,1 0 0,20-21 0,-21 21 16,21 0-16,-20 0 0,20 0 16,-21 0-16,0 21 0,22 0 0,-22-21 15,0 21-15,0 0 16,0 43-16,-21-43 16,0 21-16,0 1 15,-21-22-15,0 0 0,0 0 0,0 0 16,-22 1-16,1-1 0,0 0 15,-1 0-15,1 0 0,-22-21 0,43 21 16,-21-21-16,-43 22 0,64-22 16,0 0-16,-21 0 0,20 0 15,1 0-15,0 0 0,0 0 16,21-22-16,0 1 16,0 0-16,21 0 15,0 0 1,0 21-16,1-21 0</inkml:trace>
  <inkml:trace contextRef="#ctx0" brushRef="#br0" timeOffset="125156.87">21294 11790 0,'-64'0'16,"43"0"-16,0 21 15,0 0-15,-1 0 0,1 1 16,0-1-16,0 21 0,0 0 16,0 1-16,-1-1 0,1-21 0,0 22 15,21-1-15,0 0 0,0 22 16,0-43-16,0 0 0,0 21 15,21-20-15,22-1 16,-22-21-16,0 0 0,0 0 16,21 0-16,-20 0 0,20 0 0,-21 0 15,21-21-15,-20-1 0,-1 1 16,42-42-16,-42 20 16,-21 1-16,0 0 0,0-1 15,0-62-15,0 83 0,0-20 16,-21 0-16,0 21 0,0-1 15,0 1-15,-22 0 0,1 0 16,21 21-16,0 0 16,0 0-16,21 21 15,0 0 1,21 0-16,0-21 16,21 22-16</inkml:trace>
  <inkml:trace contextRef="#ctx0" brushRef="#br0" timeOffset="125600.61">22098 11875 0,'0'0'0,"-21"0"0,-22 0 0,22 21 0,-42 0 16,20 0-16,-20 0 15,21 22-15,-22-22 0,1 21 0,-1 0 16,1 1-16,-22 41 0,43-41 16,-1-1-16,1 43 15,42-64-15,0 21 0,21 1 16,0-22-16,22 0 16,-1 0-16,0 0 0,22 0 0,-1-21 15,1 0-15,-1 0 0,22 0 0,-22 0 16,1-21-16,-22 0 0,22 0 0,-22 0 15,0 0-15,-20-22 0,-1 1 16,0 0-16,-21-1 0,0 1 0,0-85 16,-85-21-1,43 127-15,0-22 16,-1 22-16,1 0 0,-22 0 16,22 0-16,-21 21 0,20 0 0,1 0 15,0 0-15,-43 42 16,43 0-16,-1 1 0,22-22 15,0 0-15,0 0 0,0 21 16,21-20-16,0-1 0</inkml:trace>
  <inkml:trace contextRef="#ctx0" brushRef="#br0" timeOffset="132180.57">1630 14076 0,'0'0'0,"21"-21"0,0 0 16,-21-1-16,21 22 0,0-21 0,1 0 15,-1 0-15,-21 0 0,21 0 16,-21 42 15,-21 0-31,0 0 16,-1 21-16,1-20 0,-21 41 0,21 1 16,-22-1-16,1 1 0,-106 190 15,84-170 1,1-20-16,-1 20 0,1-20 0,-1 21 15,22-22-15,-21 1 0,20-1 16,1-21-16,21 22 0,-22-22 16,1 22-16,21-43 15,21 0-15,0-42 16,21-21 0,0 20-16,22-20 15,-22-21-15,21 20 0,0-20 0</inkml:trace>
  <inkml:trace contextRef="#ctx0" brushRef="#br0" timeOffset="132511.39">2349 13864 0,'43'-63'31,"-86"126"-31,65-105 16,-44 63-1,1 21-15,-21 1 0,0-1 0,-1 22 16,1-1-16,0 22 0,-22-1 16,22 1-16,-22 0 0,1 21 15,-22-22-15,0 1 0,22 21 0,-22-22 16,1 22-16,-149 148 16,169-190-1,1-1-15,20 1 0,1-22 0,21 0 16,0 1-16,0-22 0,-1 0 0,22 0 15,0-42 1,22 21 0,-1-21-16,0 0 0,21 0 15,-21-22-15,22 22 0,-1 0 16</inkml:trace>
  <inkml:trace contextRef="#ctx0" brushRef="#br0" timeOffset="132783.89">2307 14901 0,'0'22'16,"0"-1"-16,-21 0 0,0 0 0,0 0 16,-1 22-16,1-22 0,0 21 15,0-21-15,0 22 0,0-1 16,-1-21-16,1 21 0,0 1 0,0-22 15,21 0-15,-21 0 0,0 22 16,-1-43 0,22-22-1,0 1 1,0 0-16,22-21 0,-1-1 0,0 1 16,0 0-16</inkml:trace>
  <inkml:trace contextRef="#ctx0" brushRef="#br0" timeOffset="132943.79">2265 14732 0,'21'-21'0,"-42"42"16,42-63-16,-21 21 0,0-1 16,-21 22-16,0 0 15,-1 0-15,22 22 16,-21-1-16,21 0 16,0 0-16,0 0 0,21 0 15,-21 1-15,22-1 0,-1-21 16,0 21-16</inkml:trace>
  <inkml:trace contextRef="#ctx0" brushRef="#br0" timeOffset="133378.54">2752 14880 0,'0'21'0,"0"1"0,0-1 15,0 0-15,0 21 0,-22-21 16,1 22-16,0-22 0,21 21 15,-42 22-15,21-43 0,-1 21 16,-20-21-16,21 1 0,0-1 16,0 0-16,-1 0 0,1-21 15,0 0 1,21-21-16,0 0 0,0 0 16,0-1-16,0 1 15,0-21-15,21 0 0,0 20 0,1-20 16,-1 0-16,21 21 0,-21-22 15,0 22-15,22 0 0,-22 0 0,21 0 16,-21 21-16,22 0 0,-22 0 16,0 0-16,21 21 0,-20 0 0,-22 0 15,0 21-15,21-20 0,-21 20 16,0 0-16,0 1 0,0-1 0,-21-21 16,21 21-16,-22 1 0,1-22 15,0 0-15,21 21 0,-21-20 16,21-1-16,-21-21 15,42 0 1,0-21-16,0-1 16,0 1-16,43-42 15,-43 20-15</inkml:trace>
  <inkml:trace contextRef="#ctx0" brushRef="#br0" timeOffset="133675.38">3344 14880 0,'0'0'0,"21"0"0,-21 21 31,0 1-31,0-1 0,0 21 16,-21-21-16,21 22 15,-21 20-15,21-21 0,0 22 0,0-1 16,0 1-16,0-1 0,-21 22 16,21-21-16,-21 20 0,21-20 0,-21 20 15,21 1-15,-22 0 0,1 21 16,-63 148-16,62-191 15,1 22-15,-21-1 0,21-20 16,0-1-16,-22 1 0,22-1 0,0-20 16,0-1-16,21 0 0,0-20 15,-21-1-15,21-42 16,0-1-16,21-20 0,-21 0 16,21-1-16,0-20 0,21-85 15</inkml:trace>
  <inkml:trace contextRef="#ctx0" brushRef="#br0" timeOffset="134593.85">3175 15325 0,'0'-64'0,"0"128"0,0-212 0,0 84 0,0 22 15,0-22-15,0 22 0,0-22 16,0 22-16,0 21 0,0-21 16,21 42-16,0-22 15,22 22-15,-1 0 0,0 0 0,1 0 16,-1 22-16,0-22 0,1 21 15,-22 21-15,42 22 16,-63-22-16,0 0 0,0 1 0,-21-1 16,0 0-16,0 1 0,-22-1 15,1 0-15,0 1 0,-1-22 0,1 0 16,0 0-16,-1 0 0,22 0 16,0-21-16,0 0 0,21-21 31,0 0-31,42-21 0,-21 21 0,1-22 15,20 1-15,0 21 16,1-22-16,-1 1 0,0 21 0,22-21 16,-22 20-16,0 1 0,-20 0 15,-1 21-15,0 0 0,0 0 16,0 0-16,-21 42 16,0-20-16,0-1 15,0 42-15,0-42 0,0 1 16,0 20-16,0-21 0,0 0 15,0 0-15,0 1 0,0-1 16,0 21-16,21-42 16,1 0-16,-1 0 15,0 0-15,21-21 0,-21 0 16,1 0-16,20-1 0,-21-20 16,0 21-16,22-21 0,-22 20 15,0-20-15,0 21 0,-21 0 0,21-22 16,-21 22-16,21 21 0,-21-21 0,0 42 31,0 0-31,0 1 0,0-1 16,-21 0-16,21 21 0,-21-21 15,21 1-15,-21 20 0,21-21 0,0 21 16,0-20-16,0-1 0,0 0 16,0 0-16,0 0 0,21-21 15,43 0-15,-43 0 0,21 0 16,-21 0-16,22-21 0,-1 0 15,0 0-15,1 0 0,-1-22 0,-21 1 16,64-43 0,-64 43-16,0 0 0,0-1 0,0-20 15,1 20-15,-22-62 0,21 41 16,-21 22-16,0-22 0,0 43 16,0-21-16,0 21 0,-21-1 0,-1 1 15,1 21-15,0 0 16,21 21-16,-21 1 0,0 20 0,21 0 15,0 1-15,-21-1 0,-1 0 0,22 22 16,-21-22-16,21 22 0,0-22 16,-21 21-16,21-20 0,0 20 0,0-20 15,0-1-15,0 0 0,0-21 0,0 43 16,21-43-16,0 0 16,1 0-16,-1-21 0,0 0 15,21 0-15,-21 0 0,22 0 0,-22-21 16,0 21-16,21-21 0,-20 0 0,-1-21 15,0-22-15,-21 43 16</inkml:trace>
  <inkml:trace contextRef="#ctx0" brushRef="#br0" timeOffset="134769.76">4445 14923 0,'0'0'0,"-21"0"0,0 0 0,42 0 31,0 0-15,0 0-16,0 0 0,22 0 0,-1 0 16,0 0-16,1 0 0,-1 0 0,0 0 15,1-22-15,-1 22 0,43-42 16</inkml:trace>
  <inkml:trace contextRef="#ctx0" brushRef="#br0" timeOffset="135422.39">5694 14203 0,'0'0'0,"-43"-21"0,22 21 0,-21-21 0,0-22 16,20 22-1,22 0-15,0 0 0,0 0 0,22-1 16,20 22 0,0 0-16,1 0 0,147 0 15,-126 0-15,20 0 16,-20 0-16,-1 0 0,1 0 15,-22 0-15,22 0 0,-43 0 16,21 0-16,0 22 0,-63-22 16,0 21-16,0-21 15,-21 0-15,20 0 0,-83 0 16,62 0-16,1 0 16,-22 0-16,22 0 0,-43-21 15,43 21-15,0-22 0,-1 22 0,22 0 16,-21 0-16,21 0 0,0 0 15,-22 0-15,22 0 0,-21 0 16,21 22-16,-1-1 0,22 0 16,-21 21-16,0-21 0,0 43 0,21-22 15,-21 22-15,0-1 0,-1 22 16,1-22-16,0 22 0,0 0 0,0-1 16,0 1-16,-1 0 0,1-1 15,0 1-15,0 21 0,0-21 0,0-1 16,-1 64-16,22-84 15,-21 21-15,21-22 0,0 1 16,0-22-16,0 43 0,21-43 16,1 0-16,-1-21 0,21 1 15,-21-22-15,22 0 0,20 0 0,-21 0 16,22-22-16,-1 1 0,64-21 16,-42 0-16,-21-1 15,-1 1-15</inkml:trace>
  <inkml:trace contextRef="#ctx0" brushRef="#br0" timeOffset="137844.65">6816 14584 0,'0'-42'16,"0"84"-16,0-127 0,0 64 0,-22 0 0,1 0 16,-21 0-16,21 21 0,-22 0 15,-41 21-15,41 0 0,1 21 16,0 1-16,-1-1 0,1 0 15,21 22-15,-64 42 16,64-43-16,0 1 0,-43 84 0,43-85 16,0 1-16,21-1 0,0-20 15,0 20-15,0-21 0,0-20 0,0 20 16,21-21-16,0 0 16,22 0-16,-22 1 0,21-22 0,1 0 15,-1 0-15,21 0 0,43-43 16,-42 22-16,-22 0 0,22 0 15,-22-22-15,21 1 0,-20 0 0,20-1 16,-20 1-16,-1 0 0,-21-1 0,0 1 16,22 21-16,-43-21 0,21 20 15,-21 1-15,0 42 32,-21 1-32,-1-1 0,1 21 0,0-21 15,21 22-15,-21-1 0,0-21 0,0 21 16,21 1-16,0-22 15,0 21-15,0 1 0,0-22 16,0 0-16,21-21 0,0 21 0,0-21 16,21 0-16,-20 0 0,20 0 15,-21 0-15,21 0 0,1-21 0,-22 0 16,0 0-16,21-1 0,-20 1 16,-22 0-16,0 0 0,0-21 0,0-1 15,0 22-15,0-21 0,-22-1 0,1 22 16,0 0-16,-21-21 0,-1 21 15,22 21-15,-21-22 0,21 1 0,-22 21 16,22 0-16,0 0 0,0 0 16,21-21-16,0 0 15,21 21-15,0 0 0,22-21 16,-22 0-16,21 21 16,0 0-16,43 0 0,-43 0 15,64 0-15,-63 21 0,-1-21 16,0 21-16,1 0 0,-22 21 15,21 22-15,-42-43 0,0 21 16,0 1-16,0-1 0,0-21 16,0 22-16,0-22 0,-42 21 15,42-21-15,-21 22 16,-1-43-16,22-22 31,0 1-31,0 0 0,0 0 0,22-21 16,-1 20-16,0-20 0,21 0 15,1-43-15,41-21 16,-41 85-16,-22 0 16,0 0-16,21 0 0,-21 21 0,1 0 15,-1 0-15,0 0 0,0 0 0,0 42 16,-21 0-16,0 43 16,0-43-16,0-21 15,0 22-15,0-1 0,0-21 16,0 0-16,0 43 15,0-43-15,21 0 0,-21 0 16,22-21-16,-1 0 0,0 0 16,0 0-16,0 0 0,22 0 0,-22-21 15,0 0-15,0 0 0,0 0 0,0-22 16,1 22-16,-1-21 0,0 0 16,0-1-16,0 1 0,0-22 0,1 1 15,-22 21-15,21-43 0,0 21 16,-21 1-16,0-1 0,21-63 15,-21 64-15,21 21 0,-21-1 16,0 22-16,0 0 0,0 0 0,0 42 31,-21 0-31,0 0 0,0 22 16,0 20-16,21-21 0,-22 22 0,22-1 16,-21 1-16,21-1 0,-21 1 0,21-1 15,0 64-15,0-84 16,0 20-16,0-20 0,0 20 0,21-21 15,0 1-15,1-22 0,20 21 16,-21-21-16,21 1 0,1-1 0,-1-21 16,0 0-16,64 0 15,-42 0-15,-22 0 0,22-21 0,-22-1 16,0 1-16,1 0 0,-1-21 16,0 21-16,-21-22 0,1 1 0,-1 0 15,-21-1-15,0 1 0,0-43 16,0 43-16,-21 21 0,-1-22 15,1 22-15,-21 0 0,21 21 0,-22 0 16,1 0-16,21 0 0,-85 21 16,43 22-1,41-1-15,1-21 0,0 21 16,0 1-16,21-22 0,0 21 0,0 64 16,21-85-16,0 0 15,0 1-15,22-1 0,-22 0 16,21-21-16,-21 0 0,22 0 15,-22 0-15,21 0 0,-21 0 0,22 0 16,-22-21-16,0 0 0,0-1 16,0 1-16,22-21 0,-43 0 15,0 20-15,0-20 0,0 21 16,0 0-16,21 0 0,-21-1 0,-21 44 47,21-1-47,0 0 0,0 21 0,0 1 15,0-22-15,0 21 0,0-21 16,0 0-16,0 1 0,0-1 16,21 0-16,0-21 0,0 21 0,0 0 15,1-21-15,-1 0 0,21 0 16,22 0-16,-1 0 16,-42-21-16,0 0 0,22 0 15,-1-43-15,-21 43 0,0-21 16,1 21-16,-1-22 0,-21 1 15,21 0-15,-21-1 16,0 22-16,0-21 0,0 63 31,0 0-31,0 0 0,0 22 16,-21 62 0,21-62-16,0-22 0,0 0 0,0 0 15,0 0-15,21 1 0,0-1 16,0 0-16,0-21 0,22 0 0,41 21 15,1-21 1,-43 0-16,1 0 0,-1-21 0,0 21 16,1-21-16,-22 0 0,21-1 0,-21 1 15,1-21-15,-1 21 0,0-22 16,-21 22-16,0 0 0,0 0 0,0 0 16,0 0-16,-21 21 31,0 21-31,21 0 0,-22 0 0,1 0 15,21 0-15,0 1 0,-21-1 16,0 0-16,21 0 0,0 0 16,0 0-16,0 1 0,0-1 15,21-42 17,-21-1-32,21 1 0,0 0 15,1 0-15,-1 0 0,0-22 16,0 22-16,0 0 0,0-21 0,22-1 15,-22 22-15,0 0 16,0 21-16,0 0 0,1 0 16,-22 21-16,0 0 0,0 1 15,0 41-15,0-42 16,0 0-16,21 1 0,-21 20 16,0-21-16,21 0 0,-21 0 0,0 1 15,42 20-15,-21-42 16,1 0-16,-1 0 15,0 0-15,0 0 0,21 0 0,-20 0 16,20-21-16,-21 0 0,21-1 0,-20 1 16,62-42-1,-63 42-15,1-22 0,20 1 0,-21 0 16,0 20-16,0-20 0,-21 0 16,0-1-16,22 22 0,-22-21 0,0 21 0,0 0 15,0 42 1,0 0-1,0 0-15,0 0 0,0 0 0,0 1 16,0 20-16,0-21 0,0 21 0,0-20 16,0-1-16,0 21 0,0-21 15,0 0-15,0 22 0,0-22 0,0 0 16,0 0-16,-22 0 0,1 1 16,0-1-16,0-21 0,-21 0 15,-1 21-15,22-21 0,0 0 16,0 0-16,0-21 15,-1 0-15,22-1 0,-21 1 16,0-21-16</inkml:trace>
  <inkml:trace contextRef="#ctx0" brushRef="#br0" timeOffset="138020.48">10393 14372 0,'-21'0'0,"42"0"0,-64-21 0,22 0 15,0 21-15,21-21 16,-21 21-16,0 0 31,0 0-31,-1 0 0,1 0 16,-21 0-16</inkml:trace>
  <inkml:trace contextRef="#ctx0" brushRef="#br0" timeOffset="138220.54">8234 14647 0,'0'0'0,"-64"22"15,22-1-15,21-21 0,0 0 0,-1 21 16,44-21 0,-1 0-16,0 0 0,21 0 0,1 0 15,-1 0-15,0 0 0,22-21 16,20 21-16,-20-21 0,21-1 0,-22 22 15,22-21-15,-1 21 0,-20-21 16,21 0-16</inkml:trace>
  <inkml:trace contextRef="#ctx0" brushRef="#br0" timeOffset="138794.25">12277 14012 0,'127'-84'15,"-254"168"-15,275-189 16,-148 83-16,0 1 0,0 0 0,0 0 15,0 0-15,0 0 0,-43-1 0,22 22 16,0 0-16,-21 0 0,-1 22 16,1-1-16,0 21 0,-1 0 15,-20 22-15,21-1 0,-1 1 0,-20 42 16,20-22-16,-20 22 0,21 0 16,-22 0-16,22-21 0,-1 20 0,1 1 15,0 0-15,-1 0 0,22-21 16,0-1-16,21 1 0,0 0 0,0-22 15,0 1-15,21-22 0,0 0 0,22 1 16,-22-1-16,21-21 0,1 0 16,-1 0-16,0 1 0,22-22 0,-22 0 15,0 0-15,22 0 0,-1-22 16,-20 1-16,20 0 0,1 0 0,-22-21 16,64-22-16,-64 22 0</inkml:trace>
  <inkml:trace contextRef="#ctx0" brushRef="#br0" timeOffset="139060.1">12721 14626 0,'0'0'0,"0"-63"0,0 20 0,-21 22 15,21-21-15,-21 21 0,0 21 16,-1 21-16,1 0 16,21 0-16,-21 22 0,21-1 0,0 21 15,-21-20-15,21 20 0,-21 43 16,21-42-16,-21-1 0,21 1 15,0-22-15,0 21 0,0-20 16,0 20-16,0-20 0,0-22 0,0 42 16,21-42-16,21 22 15,-42-22-15,21-21 16,0 0-16,1 0 0,-1 0 0,0 0 16,-21-21-16,21 0 0,0-1 0,-21 1 15,21 0-15,-21 0 16,0-21-16</inkml:trace>
  <inkml:trace contextRef="#ctx0" brushRef="#br0" timeOffset="139221.01">12171 15028 0,'-21'0'0,"42"0"0,-64 0 16,65 0 0,-1 0-16,0 0 0,21 0 15,1 0-15,-1 0 0,43 0 16,-43-21-16,21 21 0,-20 0 15,-1-21-15,22 0 0,-1 21 0,-21-21 16,22 21-16</inkml:trace>
  <inkml:trace contextRef="#ctx0" brushRef="#br0" timeOffset="140427.73">12996 14965 0,'0'21'15,"21"-21"1,-21 21 0,22-21-16,-1 0 15,0 0-15,0 0 16,21 0-16,1 0 16,-22 0-16,0 0 15,43-21-15,-43 0 0,0 0 16,21 0-16,-21-1 15,-21 1-15,0 0 0,-21 0 16,-21 21-16,21 0 16,0 0-16,-22 21 0,1 0 15,21-21-15,-22 43 0,22-22 16,-21 0-16,21 21 0,0-21 0,21 22 16,0-1-16,-22 0 0,22-20 0,0 20 15,0-21-15,0 0 0,22 0 16,-1 1-16,0-1 0,21-21 15,-21 0-15,22 21 0,-1-21 0,-21 0 16,64 0-16,-22-42 16,-41 42-16,20-22 0,-21 1 15,0-21-15,0 21 0,1-22 0,-1 22 16,21-63-16,0 20 16,-20 43-16,-1-21 15,0 20-15,21 1 0,-21 0 0,1 0 0,20 21 16,-21 0-16,0 0 0,22 0 15,-22 0-15,0 21 0,0 0 16,0 0-16,0 22 0,-21-1 16,0 0-16,0 1 0,0-22 15,-21 21-15,-42 64 16,42-85-16,-22 0 0,22 1 0,0-1 16,0 0-16,0-21 0,21-21 46,21 0-46,0-1 0,0-20 16,0 21-16,22-21 0,-22-1 0,21 1 16,0 21-16,-20-22 15,20 1-15,0 0 0,-21-1 0,1 22 16,-1-21-16,0 21 0,0 21 16,-21-21-16,-21 21 15,0 21-15,0 0 0,-1 0 16,1 0-16,-21 0 0,21 22 15,-43 20-15,43-20 16,0-1-16,0 0 0,21 1 0,0-1 0,0-21 16,0 21-16,0 22 15,106-22-15,-85-21 16,21 1-16,0-22 16,1 0-16,-1 0 0,0 0 0,1 0 0,-1-22 15,0 1-15,-20 0 0,41-42 16,-21 20-16,-20 1 15,-1 0-15,21-1 0,-42-20 0,21 20 16,0-20-16,-21-1 0,22 1 0,-22-64 16,0 63-16,0 22 15,0-21-15,21 20 0,-21 1 0,0 0 16,-21 63 0,21 0-16,-22 21 15,-20 43-15,42-22 0,-21-20 16,0 20-16,21-20 15,-21 62-15,-1-41 0,1-22 16,21 22-16,0-22 0,0 0 0,0 22 16,0-22-16,0-21 0,0 22 15,0-22-15,0 0 0,0 0 0,21 0 16,1 1-16,-1-22 16,0 0-16,0 0 0,-21-22 15,21 1-15,-21 0 0</inkml:trace>
  <inkml:trace contextRef="#ctx0" brushRef="#br0" timeOffset="140590.64">14414 14986 0,'-21'-21'15,"42"42"-15,-63-42 0,63 21 32,0 0-32,1 0 15,-1 0-15,21 0 0,-21 0 16,22-21-16,-1 21 0,0 0 0,1 0 15,-1-21-15,85 21 0</inkml:trace>
  <inkml:trace contextRef="#ctx0" brushRef="#br0" timeOffset="140832.54">15557 14584 0,'0'0'0,"0"-21"0,-21 21 16,0 0-16,0 0 0,0 0 15,0 21-15,-22 0 0,22 21 0,0-20 16,0 20-16,0 0 0,-1 1 0,1-1 16,0 0-16,0 1 0,0-1 15,0 64-15,-1-64 0,22 43 16,0-43-16,0-21 0,0 22 16,22-22-16,20 0 0,-21 0 15,0 0-15,0 0 0,22-21 0,-1 0 16,-21 0-16,22 0 0,-1 0 15,-21-21-15</inkml:trace>
  <inkml:trace contextRef="#ctx0" brushRef="#br0" timeOffset="141086.41">15875 14605 0,'21'-42'0,"-42"84"0,42-127 15,0 64-15,0-21 0,1 42 16,-1-21-16,21 21 0,-21 0 15,22 0-15,-1 21 0,0 0 0,-21 0 16,22 22-16,-1-1 0,0 21 0,1-20 16,-22 20-16,0 1 0,0-22 15,0 149-15,-42-86 16,0-41-16,-21-22 16,-1 1-16,1-1 0,0-21 0,-1 21 15,1-20-15,-21-1 0,20 0 16,1-21-16,0 0 0,20 0 0,-20 0 15,0 0-15</inkml:trace>
  <inkml:trace contextRef="#ctx0" brushRef="#br0" timeOffset="141679.68">17018 14732 0,'-42'0'15,"63"0"32,0 0-47,0 0 16,0 0-16,22 0 0,-22 0 0,21 0 15,-21 0-15,22 0 0,-22 0 16,21 0-16,-21 0 0,0 0 16,1 0-16,-1 0 15</inkml:trace>
  <inkml:trace contextRef="#ctx0" brushRef="#br0" timeOffset="141868.57">16976 14901 0,'0'0'0,"0"22"0,0-1 31,21-21-31,0 0 16,0 0-16,0 0 0,0 0 15,1 0-15,20 0 16,-21 0-16,0 0 0,22 0 0,-22 0 16,21-21-16,0-1 0</inkml:trace>
  <inkml:trace contextRef="#ctx0" brushRef="#br0" timeOffset="143395.81">18267 14245 0,'0'21'46,"0"1"-30,-21-22-16,21 21 16,21-21 31,0 0-47,0 0 0,0 0 15,0 0-15,-21-21 16,22 21-16,-22-22 0,0 1 15,0 0 1,-22 21 31,1 0-47,0 21 16,21 0-16,0 1 0,0-1 15,0 0-15,0 0 16,0 0-1,21-21 1,0 0 0,1 0-16,-22-21 15,21 21-15,0-21 0,-21 0 16,21 0-16,-21-1 16,0 1-16,0 0 15,0 0-15,-21 21 16,0 0-1,21 21-15,-21 0 0,-1 0 0,22 1 16,-21-1-16,21 21 16,-21-21-16,21 0 0,-21 22 0,21-22 15,0 0-15,0 0 0,0 0 0,0 1 16</inkml:trace>
  <inkml:trace contextRef="#ctx0" brushRef="#br0" timeOffset="144880.03">16870 15050 0,'0'-22'16,"0"1"15,0 0-31,21 21 15,0-21-15,0 21 16,0 0-16,-21-21 16,22 21-16,-22 21 47,-22-21-47,22 21 0,-21-21 15,21 21-15,0 0 16,-21-21-16,42 0 31,0 0-15,1-21-16,-1 21 0,0-21 15,0 0-15,0 21 0,22-21 16,-22 0-16,21 21 0,0-22 0,-20 22 16,20 0-16,-21 0 0,0 0 15,22 0-15,-22 0 16,-21 22-16,0-1 15,-21 0-15,-1 0 0,1 0 0,-21 22 16,21-22-16,-22 0 0,1 0 16,21 0-16,0-21 0,0 21 0,-1-21 15,1 0-15,0 0 0,21-21 32,0 0-32,0 0 0,0 0 15,0 0-15,21-1 0,0 1 16,1 0-16,-1 0 0,0 0 0,21 0 15,-21-1-15,1 1 16,83 21-16,-83 0 16,-1 0-16,0 0 0,-21 21 15,0 1-15,0-1 0,0 0 16,0 0-16,0 0 0,-21 0 0,0 1 16,-22-1-16,22 0 0,0 0 15,0 0-15,0-21 0,-1 21 0,-20 1 16,21-22-1,0 0-15,21-22 16,0 1-16,-21 0 0,21-21 16,0 21-1,0-1-15,0 1 0,0 0 0,0 0 16,0-21-16,21 20 0,0 1 0,-21 0 16,21 0-16,0 0 0,0 21 15,1 0-15,-1 0 0,0 0 16,0 0-16,0 21 0,0-21 15,-21 21-15,0 0 0,22 0 0,-22 1 16,0-1-16,0 0 16,0 0-16,0 21 0,-22-42 0,22 22 15,-21-1-15,21 0 16,-21-21-16,0 0 16,0 0-16,0 0 0,21-21 15,-22 0-15,1 21 16,21-22-16,-21 1 0,21 0 0,-21-21 15,21 21-15,0-1 0,0 1 16,0-21-16,0 21 0,0 0 16,21-1-16,0 1 0,0 0 0,22 21 15,-1 0-15,0 0 0,1 0 16,-1 0-16,0 0 0,1 21 0,-1 0 16,22 22-16,-43-22 0,21 21 15,-21 1-15,0 20 0,1 1 0,-22-22 16,0 21-16,-22 1 0,1-1 15,-21 1-15,-22-1 0,22 1 0,-21-22 16,-22 22-16,21-22 0,-20 0 16,20 1-16,1-22 0,-1 21 0,22-21 15,-22 1-15</inkml:trace>
  <inkml:trace contextRef="#ctx0" brushRef="#br0" timeOffset="147090.53">18944 14584 0,'0'0'0,"0"21"16,21-21 0,0-21-1,22 21-15,-22-21 0,21 0 0,1-1 16,-22 1-16,21-21 16,0 21-16,1-22 0,41-62 15,-62 62-15,-22 1 16,0 21-16,0-22 0,0-20 15,0 42-15,-22 0 0,1 21 16,-21 0-16,21 0 0,0 21 0,-22 0 16,22 0-16,0 21 0,0 1 0,0-1 15,-1 22-15,1 20 0,0-20 16,21-1-16,0 22 0,0-22 0,-21 1 16,21-1-16,0 1 0,0-1 15,-21-20-15,21 20 0,0-20 16,0 20-16,0-21 0,0 1 0,0-1 15,0-21-15,-21 22 0,-1-22 16,1 0-16,0 0 0,0 0 0,-21-21 16,-1 0-16,22 0 0,-42 0 15,20 0-15,1 0 0,-22-21 0,22 0 16,0 0-16,-64-43 16,85 22-16,-22 21 0,1-22 0,21 22 15,0 0-15,21 0 0,21 42 31,0 0-31,0 0 0,22 1 16,-22-1-16,21 0 0,-21 0 16,22 0-16,-1 0 0,0 1 15,1-1-15,20 0 0,-21-21 0,1 0 16,20 0-16,-20 0 0,20 0 16,-21 0-16,22 0 0,-1-21 0,-20 0 15,-1-1-15,22 1 0,-22-21 16,-21 21-16,43-43 0,-43 22 15,0-22-15,-21 43 0,0 0 16,0 0-16,0 42 16,-21 0-1,0 0-15,-1 1 0,22 20 16,0-21-16,-21 21 0,0-20 16,21-1-16,-21 42 15,21-42-15,0 1 0,21-22 31,0 0-31,0-22 16,1 1-16,-1 0 0,0 0 0,21 0 16,-21 0-16,1-22 0,-1 22 15,0 0-15,0-21 0,0 20 0,0 1 16,-21 0-16,22 21 0,-1 0 16,-21 21-1,0 22-15,0-22 0,0 0 16,0 21-16,0-21 0,0 43 15,0-43-15,21 0 16,0 0-16,0 1 0,-21-1 0,21-21 16,1 0-16,-1 0 0,21 0 15,-21 0-15,43-21 0,-22-1 16,-21 1-16,22-21 0,-22 21 16,21-22-16,-21 1 0,0 0 0,1-1 15,-1-20-15,0 21 0,0-22 16,0 1-16,-21-1 0,0 1 15,0-1-15,0 1 0,0-43 16,0 63-16,0 22 0,0 0 0,0 42 16,-21 0-16,0 22 15,21-1-15,-21 0 16,0 1-16,-1 20 0,22 1 0,-21-1 16,0 43-16,21 0 15,-21-64-15,21 1 16,0-1-16,-21 21 0,21-20 15,0-22-15,0 0 0,0 0 16,0-42 0,0 0-16,0 0 15,0 0-15,21-22 0,0 22 0,0-21 16,0-1-16,1 22 0,-1 0 16,21-21-16,-21 21 0,64-1 15,0 22 1,-64 0-16,21 0 0,-21 0 15,22 0-15,-22 22 0,0-1 0,0-21 0,-21 21 16,0 0-16,0 0 0,0 0 16,0 1-16,0 20 0,-21-21 0,0 0 15,0 0-15,-1 1 0,-20-1 16,21 0-16,-21-21 0,-1 21 0,-41 0 16,41 0-16,22-21 15,0 0-15,0 0 16,42 0 15,0 0-31,0 0 16,0 22-16,1-22 0,-1 0 15,0 21-15,0-21 0,43 0 16,-43 0-16,42 0 0,-20 0 16,-1 0-16,21 0 0,-20 0 15,20 0-15,-20-21 0,-1-1 0,64 1 16,-85-21-1,21 21-15,-21 0 0,22-22 0,-22 22 16,0-21-16,-21-1 0,21 22 0,-21-42 16,21 42-16,-21-1 15,0 44 1,0-1 0,0 0-16,0 0 0,0 0 0,-21 22 15,21-22-15,-21 21 0,21-21 0,-21 22 16,21-22-16,0 21 0,0-21 15,0 0-15,0 1 0,0-1 16,0 0-16,21-21 16,0 0-16,0 0 0,1 0 0,-1 0 15,0 0-15,-21-21 0,21 21 0,-21-21 16,21-1-16,-21-41 16,0-22-1,0 43-15,0 21 0,0-22 0,0 22 16,0-21-16,-21 0 15,21 20-15,0 1 0,0 0 16,21 21-16,0-21 16,22 21-16,-22 0 0,0 0 0,21 0 15,-20 0-15,20 0 0,-21 0 0,0 21 16,22 0-16,-43 0 0,21 43 16,0-43-16,-21 0 0,0 43 15,0-22-15,0-21 16,-21 0-16,0 22 0,21-22 0,0 0 15,-22 0-15,22 0 0,22-42 47,-1 0-47,0 0 0,0 0 16,0 0-16,0-22 0,1 22 16,-1-21-16,0 21 0,0-22 15,0 1-15,0 0 0,-21-1 16,0 22-16,22 0 0,-22 0 0,0 0 15,-22 42 1,22 0-16,-21 0 0,0 21 16,-21-20-16,42 20 0,-21 0 15,-22 22-15,22-1 16,21-20-16,0-22 0,0 0 16,0 0-16,21 0 0,0 0 0,-21 1 15,43-22-15,-22 0 0,0 0 16,21 0-16,22 0 15,42-43-15,-85 22 0</inkml:trace>
  <inkml:trace contextRef="#ctx0" brushRef="#br0" timeOffset="147437.71">22310 14330 0,'0'0'0,"-22"21"16,1-21-16,0 21 0,0 0 0,21 1 16,-21-1-16,0 0 15,21 0-15,0 0 0,0 0 16,0 1-16,0-44 31,0 1-15,0 0-16,0 0 0,0 0 15,21 0-15,-21-22 0,0 22 16,21 0-16,0 0 0,-21 0 16,0 42-1,0 0-15,0 0 0,0 21 16,0 1-16,0-1 0,0 0 16,-21 1-16,0-1 0,0 0 0,21-20 15,0 41 1</inkml:trace>
  <inkml:trace contextRef="#ctx0" brushRef="#br0" timeOffset="147792.81">22754 13991 0,'0'0'0,"-21"0"16,21 21-1,21 1 1,0-1-16,0 0 16,1 21-16,20 1 0,-21-1 0,0 0 15,0 22-15,1-22 0,-1 43 16,0-22-16,-21 1 0,0 20 0,0 43 15,0-63-15,0 21 0,0-22 16,-21 1-16,-22 41 16,1-62-16,0-1 0,-1 0 0,22-20 15,-21-1-15,0 0 0,-1 0 16,22 0-16,-21-21 0,21 0 16,21-21-16,0 0 0</inkml:trace>
  <inkml:trace contextRef="#ctx0" brushRef="#br0" timeOffset="148296.67">23199 13928 0,'0'-21'0,"0"42"0,0-64 0,0 22 15,0-21-15,21 21 0,21 0 16,0-1-16,-20 1 0,41 21 15,-21-21-15,22 0 0,-1 21 16,1-21-16,-1 21 0,1 0 16,-1 0-16,1-21 0,-1 21 0,-20 0 15,-1 0-15,0 0 0,-20 0 0,-1 0 16,-21 21-16,0 0 0,0 0 16,0 0-16,0 0 0,-21 22 15,-1-22-15,1 21 0,0 1 0,21-1 16,-21 0-16,21 1 0,-21-1 15,21 21-15,0 43 16,0-42-16,0-1 0,0 1 0,0-1 16,0 85-16,0-84 0,21-1 15,0 1-15,0-1 0,-21 22 16,0-21-16,0 147 16,0-84-16,-21-63 15,0-22-15,0 22 0,-22-22 16,1 0-16,0 1 0,-1-22 0,-62 42 15,41-20-15,-21-1 16,22-42-16,21 21 0,-1-21 16,22 21-16,-21-21 0,21 0 0,-43 0 15,43-21-15,0 0 16,0 21-16,-1-21 0,-41-22 16,21 22-16,20 0 0,-20-21 15</inkml:trace>
  <inkml:trace contextRef="#ctx0" brushRef="#br0" timeOffset="152200.73">7345 16489 0,'0'0'0,"21"0"47,0 0-47,0 0 0,0 0 0,22 0 15,-22 0-15,21 0 0,1 0 16,-1 0-16,21 0 0,-20 0 0,20 0 15,1 0-15,20 0 0,-20 0 16,21 0-16,-1 0 0,1 0 16,0 0-16,126 0 0,-84 0 15,-21 0-15,148 21 0,-127-21 16,0 0-16,21 0 0,0 0 16,1 0-16,-1 0 0,148 0 15,-127 0-15,1 0 0,-1 0 16,0 0-16,22 0 0,-22 0 15,22-21-15,-22 21 0,22 0 0,-1 0 0,1-21 16,-1 21-16,1 0 0,168-21 16,22-1-1,-211 22-15,-1 0 0,0-21 0,1 21 0,-1-21 16,0 21-16,-20-21 16,-1 21-16,0-21 0,0 21 0,0-21 15,-21 21-15,127-22 0,-148 22 16,0 0-16,-21-21 0,-1 21 15,64 0-15,-84-21 0,-22 21 16,1-21-16,-1 21 0,0 0 16,-21 0-16,1 0 0,-22-21 15,21 21-15,0 0 32,0 0-17,-21-21 1,21 21-1</inkml:trace>
  <inkml:trace contextRef="#ctx0" brushRef="#br0" timeOffset="153503.99">18986 15960 0,'0'0'0,"-21"0"16,-21 21-16,21-21 0,0 0 16,-22 0-16,22 0 0,0 0 0,0 0 15,0 0-15,-1 0 0,1 0 16,0 0-1,0 0-15,21-21 32,0 0-17,0-1 1,21 22-16,0 0 0,0 0 0,-21-21 16,22 21-16,-1 0 0,0 0 15,0 0-15,21-21 0,1 21 16,41 0-1,-62 0-15,-1 0 0,0 0 16,21 0-16,1 0 0,-1 0 0,64 0 16,-43 0-16,22 0 0,0 21 15,-1-21-15,22 0 0,0 0 16,0 0-16,21 0 0,0 0 0,0 0 16,21 0-16,0 0 0,-21 0 15,21 0-15,-21 0 0,21 0 16,-21 0-16,0 0 0,0 0 0,0 0 15,-21 0-15,-21 0 0,0 0 16,-1 0-16,-20-21 0,-1 21 0,-20 0 16,-1 0-16,-21-21 0,0 21 15,0 0-15,1 0 0,-22-21 0,21 21 16,-21-21 0,21 21-16,0 0 31,-63 0 16,21 0-32,-22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23:57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2984 2223 0,'0'0'0,"-21"-22"47,0 22-31,0 0 46,21-21-62</inkml:trace>
  <inkml:trace contextRef="#ctx0" brushRef="#br0" timeOffset="741.63">3006 995 0,'0'0'0,"0"-21"16,0 0-16,-22-1 0,22 1 16,-21 21-1,21-21-15,-21 21 32,0 0-17,21 21-15,0 0 16,0 1-16,0 20 15,0 0-15,-21 43 0,21-22 0,0-20 16,0 20-16,0 1 0,0-1 16,0 1-16,0 20 0,0-20 0,0 21 15,0-1-15,0 1 0,0-22 16,0 22-16,0-21 0,0-1 16,0 1-16,0-1 0,0 85 15,0-84 1,21-22-16,-21 0 0,0-20 0,21 20 15,-21-21-15,21 0 0,-21 0 0,0 1 16,0-44 0,0 1-1</inkml:trace>
  <inkml:trace contextRef="#ctx0" brushRef="#br0" timeOffset="2115.89">2900 1143 0,'0'0'0,"-21"0"16,21 21-16,21-21 16,0 0-16,0 21 15,0-21-15,0 0 16,1 0-16,20 0 0,-21 0 15,21 0-15,1 0 0,-1 0 0,22 0 16,-1 0-16,1-21 0,-1 21 16,22 0-16,-22 0 0,22 0 0,21 0 15,-22 0-15,22-21 0,0 21 16,339-21 0,-297 0-16,169 21 15,-126-21-15,-22 21 0,22-22 0,-22 22 16,21-21-16,1 21 0,-1-21 15,213 0-15,20-21 16,-190 20-16,-22 22 0,22-21 16,0 0-16,21 0 0,-21 0 15,254-22-15,-254 22 0,253 0 16,-274 0-16,21 0 16,-21 21-16,-1-21 0,1-1 0,-22 1 15,191 0-15,-21 0 16,-190 21-16,-22-21 0,0 21 15,0 0-15,-21-21 0,0 21 16,-21-22-16,106 22 16,-128-21-16,-20 21 0,-1-21 0,1 21 15,-1 0-15,-20 0 0,-22-21 16,21 21-16,-21 0 0,0 0 16,1 0-16,-44 21 62,22 0-62,-21-21 16,21 21-16,0 1 0,-21-1 0,0 0 15,21 21-15,-21 1 16,21-1-16,0 0 0,0 22 0,-21-22 16,21 22-16,-22-1 0,22 1 15,0-1-15,0 1 0,0-1 0,0 1 16,-21 84-16,21-85 0,0 1 15,0-1-15,0 22 0,0-22 16,0 1-16,0-22 0,-21 22 16,21-1-16,0-20 0,0-1 0,0 0 15,0 1-15,0-1 0,0-21 0,-21 21 16,21-20-16,-21-1 0,21 0 16,-21 0-16,21 0 0,-43 22 15,22-43-15,0 21 16,-21-21-16,20 0 0,1 0 15,0 0-15,-21 0 0,21 0 0,-64 0 16,21 0-16,22 0 16,-21 0-16,-1 0 0,-21 0 0,1 0 15,-1 0-15,-21 0 0,-21 0 0,-275 0 16,85 0 0,147 0-16,1 21 0,-191-21 15,170 21-15,-1-21 16,-21 0-16,22 21 0,-22-21 0,22 0 15,-22 21-15,0 1 0,1-22 0,-1 21 16,-21-21-16,0 21 16,22-21-16,-22 21 0,-444 0 15,232 0 1,233-21-16,1 22 0,-1-22 16,22 21-16,-1-21 0,-21 0 0,22 0 15,21 21-15,-22-21 0,22 0 16,-1 0-16,22 0 0,0 0 0,-127 0 15,148 0-15,-127 0 16,169 0-16,-21 0 0,22 0 0,20 0 16,1-21-16,-1 0 15,1 21-15,20 0 0,1-22 0,0 22 16,-1 0-16,22-21 0,-21 21 16,-22-21-16,43 21 15,0 0-15,21-21 47,0 0-31,21 0-1</inkml:trace>
  <inkml:trace contextRef="#ctx0" brushRef="#br0" timeOffset="2752.53">4043 1778 0,'0'21'31,"-21"0"-15,21 1-16,-22-1 0,1 0 0,21 21 16,0-21-16,-21 1 15,0 20-15,21-21 0,0 0 0,0 22 16,0-22-16,0 0 0,0 0 16,0 0-16,0 0 0,0 1 15,21-22-15,0 0 16,0 0-16,1 0 0,-1 0 0,0 0 15,21-22-15,-21 1 0,1 0 16,20 0-16,-21 0 0,21 0 0,-20-22 16,-1 22-16,-21 0 0,0-21 15,0-1-15,0 22 0,0 0 0,0-21 16,-21 20-16,-1 1 16,1 21-16,-21 0 0,21-21 0,-22 21 15,22 0-15,0 0 0,-21 0 16,21 21-16,-1 0 0,1 1 0,0-1 15,0-21-15,21 21 0,-21 0 16,21 0-16,0 0 0,0 1 0,0-1 16,21-21-16,0 21 0,21-21 15,22 0-15,-43 0 0,43 0 16</inkml:trace>
  <inkml:trace contextRef="#ctx0" brushRef="#br0" timeOffset="3242.85">5694 1799 0,'0'-21'15,"-21"21"17,-1 21-32,22 0 0,-21 1 0,21-1 15,-21 0-15,0 21 16,21 1-16,0-22 0,0 0 16,0 21-16,0-21 15,0 1-15,21-1 0,0-21 0,0 21 16,22-21-16,-1 0 0,-21 0 15,22 0-15,-22 0 0,21 0 16,0-21-16,-20 0 0,41-22 16,-42 22-16,0 0 15,1 0-15,-1-22 0,-21 22 0,0-21 0,0 21 16,0-22-16,0 22 0,-21 0 16,-1 0-16,1 0 0,0 0 15,-21-1-15,-1 22 0,1 0 16,0 0-16,-1 0 0,1 0 0,0 22 15,21-1-15,-22 0 0,-20 42 16,42-20 0,21-22-16,0 0 15</inkml:trace>
  <inkml:trace contextRef="#ctx0" brushRef="#br0" timeOffset="3858.8">7578 1736 0,'-22'21'62,"1"0"-62,21 0 0,-21 0 16,21 1-16,0 20 0,0-21 15,0 0-15,0 0 0,0 1 0,0-1 16,0 0-16,21 0 16,0-21-16,1 21 0,-1-21 0,21 0 15,0 0-15,43 0 16,-43 0-16,1 0 0,-1 0 15,0-21-15,1 0 0,-22 0 0,21 0 16,-21-1-16,22 1 0,-43 0 0,21-42 16,-21 41-16,0-41 15,-21 21-15,0 20 0,-22 1 16,1 0-16,21 0 0,-22 0 16,-62 21-16,62 0 15,1 0-15,0 0 0,-1 21 0,1 0 16,0 0-16,-1 0 0,22 1 15,0-1-15,0 42 16,21-20-16,0-22 0,21-21 16,21 21-16,-21 0 0,43-21 0</inkml:trace>
  <inkml:trace contextRef="#ctx0" brushRef="#br0" timeOffset="4364.51">9779 1461 0,'0'0'0,"-42"0"16,20 0-1,1 0-15,-21 0 0,21 0 0,0 21 16,-1 0-16,-20 0 0,21 0 16,0 0-16,0 22 0,-1-22 0,1 21 15,0 1-15,21 20 16,0 22 0,0-64-16,0 0 0,21 0 15,0 0-15,22-21 0,-22 0 0,21 22 16,-21-22-16,22 0 0,84-22 15,0-41 1,-106 42-16,21 0 0,-21-22 16,1 22-16,-1-21 0,-21 21 15,0-22-15,0 22 0,0-21 0,0 21 16,-21-1-16,21 1 0,-22 0 16,1 21-16,-42-42 15,20 42-15,22 0 0,0 0 16,0 0-16,0 0 0,0 0 0,-1 0 15,22 21 1,0 0 0,22-21-16,-1 0 15,21 0-15</inkml:trace>
  <inkml:trace contextRef="#ctx0" brushRef="#br0" timeOffset="4826.95">11642 1418 0,'0'-21'0,"0"0"15,-22 21 1,1 0-16,0 0 15,0 0-15,0 0 0,0 0 16,-1 21-16,1 0 0,0 0 0,0 1 16,0-1-16,-22 0 0,22 21 15,0 1-15,0-1 0,21-21 16,0 21-16,-21 1 0,21-1 0,0-21 16,0 0-16,0 22 0,21-22 15,0 0-15,21 0 0,1-21 0,-22 21 16,21-21-16,1 0 0,20 0 15,-21 0-15,1 0 0,20-21 0,1 0 16,42-21-16,-64-1 16,0 22-16,1-21 0,-22 21 0,0-22 15,0 1-15,-21 0 0,0-1 0,-21-20 16,0 21-16,0 20 16,-1 1-16,-20 0 0,0 21 0,-1-21 15,22 21-15,-21 0 0,0 0 16,-1 0-16,-20 0 0,20 0 0,-20 0 15,-1 0-15,1 21 0</inkml:trace>
  <inkml:trace contextRef="#ctx0" brushRef="#br0" timeOffset="5464.24">5016 1058 0,'0'22'0,"0"-1"0,0 0 15,0 21-15,0 64 0,0-64 16,0 43-16,0 0 0,-42 126 16,0 1-16,-1-85 15,22-21-15,-21 0 0,21 0 16,0-1-16,21-20 0,0 0 15,0-1-15,21-20 0,0-1 0,21-20 16,1-22-16,-1 0 0</inkml:trace>
  <inkml:trace contextRef="#ctx0" brushRef="#br0" timeOffset="5963.02">7324 1080 0,'0'0'0,"0"-22"0,21 1 16,-21 0-16,0 42 15,0 22 1,0-1-16,0 21 0,0 1 16,-21 42-16,21 0 0,-22-1 0,-41 149 15,-1 0 1,43-127-16,-21 0 0,21-21 15,-22 0-15,22-21 0,21-22 0,0 43 16</inkml:trace>
  <inkml:trace contextRef="#ctx0" brushRef="#br0" timeOffset="6420.66">9292 931 0,'0'-21'16,"0"42"-16,-21-21 0,0 22 15,-22 20-15,1 64 0,0-22 16,21 1-16,-22 21 0,22 0 16,0 0-16,0-1 0,-22 107 15,22-106-15,21 0 0,0-22 16,0 1-16,0-21 0,0 20 0,0-41 16,0 20-16,21-21 0,1-20 0,-1 20 15,21-21-15,-21-21 0</inkml:trace>
  <inkml:trace contextRef="#ctx0" brushRef="#br0" timeOffset="6773.25">10943 847 0,'0'0'0,"0"-21"0,0-1 0,0 44 15,0-1 1,0 21-16,-21 0 0,0 22 0,0-1 15,-1 1-15,-41 211 16,42-169-16,0 0 0,21 0 16,-22-1-16,22 1 0,-21-21 15,21 0-15,0-1 0,0-20 0,0 126 16,0-147-16</inkml:trace>
  <inkml:trace contextRef="#ctx0" brushRef="#br0" timeOffset="8892.64">1312 3747 0,'0'0'0,"21"-22"0,1 1 0,-1 21 0,-21-21 16,21 0-16,0 0 0,0 21 15,0-21-15,1-1 0,-22 1 16,21 21-16,-21 21 47,-21 1-47,-1-1 0,-20 21 0,21-21 15,-21 0-15,-1 22 0,1-1 16,-22-21-16,22 22 0,-21-1 16,-1 0-16,22 1 0,-22-1 15,1 0-15,20-21 0,-41 43 16,41-64-16,22 21 0,0-21 15,0 0-15,0 0 0,0 0 16,-1 0-16,22-21 0,-21 21 0,21-21 16,0 0-16,0-1 0,21-20 15,1 21-15,-1 0 16,0 0-16,21 21 0,-21 0 0,22 0 16,-1 0-16,0 21 0,1 0 15,-22 0-15,21 0 0,1 0 16,-1 22-16,-21-22 0,21 0 0,1 0 15,-22 0-15,0 1 16,0-1-16,0-21 0,1 21 0,-1 0 16,0-21-16</inkml:trace>
  <inkml:trace contextRef="#ctx0" brushRef="#br0" timeOffset="9133.03">1609 3916 0,'21'0'0,"-42"0"0,42 21 32,-21 0-32,0 0 0,0 1 0,0 20 15,0-21-15,0 0 16,0 0-16,0 1 0,0-1 15,0 0-15,0 0 0,-21-21 0,21 21 16,0-42 15,0 0-15,0 0-16</inkml:trace>
  <inkml:trace contextRef="#ctx0" brushRef="#br0" timeOffset="9285.43">1651 3789 0,'0'-21'0,"0"42"0,-21-42 32,0 21-32,42 21 47,0-21-32</inkml:trace>
  <inkml:trace contextRef="#ctx0" brushRef="#br0" timeOffset="9700.19">1905 3895 0,'0'0'16,"0"21"-16,0 21 0,0-21 0,0 43 15,0-43-15,0 0 16,0 0-16,0 1 0,0-1 0,0 0 15,0 0-15,-21-21 0,21 21 0,0-42 47,0 0-47,0 0 16,0-22-16,0 22 0,0-21 16,0 21-16,0-22 0,0 22 15,0-21-15,21 21 0,0 0 0,0-1 16,22-20-16,20 42 15,-42 0-15,22 21 16,-22 0-16,0 1 0,0-1 16,0 0-16,-21 21 0,0-21 15,0 1-15,0 20 0,0-21 16,0 0-16,0 22 0,0-22 0,0 0 16,0 0-16,0 0 15,21-21 16,1-21-31,-1 0 0</inkml:trace>
  <inkml:trace contextRef="#ctx0" brushRef="#br0" timeOffset="10012.09">2709 3789 0,'-21'0'16,"21"21"-16,0 0 15,-21 0-15,21 1 0,-21 20 0,21-21 16,0 21-16,0 22 0,-21-22 16,21 22-16,0-1 0,0 1 15,0 20-15,0-20 0,0 21 16,-22-22-16,1 22 0,21 21 16,-21-22-16,0 1 0,0 0 0,0-1 15,-1 1-15,1 0 0,0-22 0,0 1 16,0-1-16,0 1 0,21-22 0,0 0 15,0-21-15,0 22 16,0-64 0,21-1-16,0 1 15,0-21-15,0 0 0,0-1 0,1 1 16,-1-22-16,-21 1 0</inkml:trace>
  <inkml:trace contextRef="#ctx0" brushRef="#br0" timeOffset="10301.43">2561 4318 0,'-21'-63'0,"42"126"0,-63-169 16,21 43-16,21 20 0,0 1 16,0 0-16,0 21 0,0-64 15,21 64-15,0 0 0,21-1 16,1 1-16,-1 0 0,0 0 16,1 21-16,-1 0 0,0 0 15,1 0-15,-1 21 0,0 21 16,-21-20-16,-21-1 0,0 0 0,0 64 15,-63-22 1,21-42-16,20 22 0,-20-22 0,0 21 16,-1-21-16,22 0 0,-21-21 15,21 22-15,0-1 0,42-42 32,21-1-17,-21 1-15,0-21 0,22 21 16</inkml:trace>
  <inkml:trace contextRef="#ctx0" brushRef="#br0" timeOffset="10928.07">3133 3874 0,'0'63'32,"0"-42"-32,0 0 0,0 1 0,0-1 15,0 21-15,0-21 0,0 0 16,-22 22-16,22-22 0,0 42 15,0-41 1,22-22-16,-1 0 16,0-22-16,0 1 0,0 0 15,0 0-15,1 0 0,-1 0 16,0-22-16,21 22 0,-21-21 0,1-1 16,-1 22-16,-21 0 0,21 0 15,-21 0-15,21 0 0,-21 42 31,0 0-31,0 0 16,0 0-16,0 22 0,0-22 16,0 21-16,0 0 0,0-20 15,0 20-15,0-21 0,0 21 16,0-20-16,0 20 0,21-21 0,0-21 16,1 0-16,-1 21 0,0-21 15,0 0-15,0 0 0,43-21 16,-22 0-16,0-21 15,1-1-15,-22 22 0,0-21 16,0-1-16,0-20 0,1 21 0,-1-1 16,0-20-16,0 20 0,-21-20 15,0-1-15,0 22 0,21 0 0,-21-64 16,0 85-16,0-22 0,0 22 16,0 0-16,0 42 15,-21 0 1,21 22-16,0-22 15,0 21-15,0 1 0,-21-1 0,21 21 16,0-20-16,-21 20 0,21-20 16,0 20-16,0-21 0,0 1 0,0-1 15,0 0-15,0 22 16,0-43-16,42 21 16,-21-20-16,0-22 0,1 0 0,-1 0 15,0 0-15,0-22 16,0 1-16</inkml:trace>
  <inkml:trace contextRef="#ctx0" brushRef="#br0" timeOffset="11105.97">3810 3810 0,'0'0'0,"42"0"31,-21 0-31,22 0 0,-22 0 15,21 0-15,-21 0 0,22-21 0,-1 21 16,-21 0-16,43-42 16,-1 20-16</inkml:trace>
  <inkml:trace contextRef="#ctx0" brushRef="#br0" timeOffset="11657.66">6879 3471 0,'0'0'0,"21"-21"15,-21-21-15,0 21 0,0 0 16,0 42 0,0 0-16,0 21 15,0-21-15,-21 22 0,0-1 16,0 22-16,0-22 0,-1 21 0,1-20 15,-21 63-15,21-43 0,21 1 16,-21-22-16,21 0 0,0 1 16,-22-1-16,22 0 0,0-21 15,0 1-15,0-1 0,0 0 0,0 0 16,0-42 15</inkml:trace>
  <inkml:trace contextRef="#ctx0" brushRef="#br0" timeOffset="12315.98">6265 4064 0,'0'0'0,"-21"0"0,42 0 32,0 0-32,22 0 0,-22 0 15,64-21-15,-43 0 0,0 21 16,22-21-16,-22-1 15,22 22-15,-1-21 0,-21 0 0,22 0 16,-22 0-16,1 21 16,-1-21-16,0-1 0,1 22 0,-22 0 15,-21 22 1,0-1-16,-21 0 16,-1 0-16,1 0 0,0 0 15,21 22-15,0-22 0,-21 0 0,21 0 16,0 0-16,0 1 0,0-1 0,0 0 15,21-21-15,0 21 0,0-21 16,1 0-16,-1 0 16,21 0-16,-21-21 0,22 21 0,-1-21 0,-21 0 15,21-1-15,1 1 0,-1 0 16,-21 0-16,22-21 0,-22 20 16,21 1-16,-21 0 0,-21 0 0,0 0 15,21 0-15,-21-1 16,0 1-16,-21 21 15,0 0-15,0 0 16,21 21-16,-21-21 0,0 22 16,21-1-16,-22 21 0,22-21 0,0 22 15,0-1-15,-21 0 0,21 1 16,-21-1-16,21 0 0,0 64 16,-21-64-16,21 1 15,-21-1-15,21 22 0,-21 20 16,-1-41-16,22-1 0,0 0 15,0 1-15,-21-1 0,0-21 0,-21 64 16,-1-43 0,1-21-16,21-21 0,-21 0 0,-1 21 15,1-21-15,0 0 0,-22 0 16,-21-21-16,22 0 0,21 0 16,20 0-16,-20 0 0,21-22 0,0 22 15,21-21-15,0 21 0,0-22 16,0 22-16,21-21 0,0 21 0,0-22 15</inkml:trace>
  <inkml:trace contextRef="#ctx0" brushRef="#br0" timeOffset="12612.79">7810 3810 0,'0'42'31,"0"-20"-31,0-1 0,0 63 16,0-41-16,0-1 0,0 22 15,0-1-15,0-21 0,0 22 0,0-1 16,0-20-16,-21 20 0,0-20 16,21-1-16,-21 0 0,21 22 0,0-43 15,-21 21-15,0 22 0,21-43 16,0 0-16,0 0 0,0 0 15,21-42 1,-21 0-16,21 0 16,-21 0-16,0 0 0,0-22 15</inkml:trace>
  <inkml:trace contextRef="#ctx0" brushRef="#br0" timeOffset="12880.09">7747 3916 0,'0'-21'15,"0"42"-15,0-63 0,0 20 0,0 1 16,0 0-16,0 0 0,21 0 16,0 21-16,22-21 0,-1 21 0,-21-22 15,21 22-15,1 0 0,-1 0 16,0 0-16,1 22 0,-1-1 0,-21 0 16,0 0-16,-21 21 0,0-20 15,0 20-15,0-21 0,-42 21 16,21 1-16,-21-1 0,-1-21 0,-20 22 0,20-22 15,1 0-15,0 0 0,-1 0 16,22 0-16,-21 1 16,21-22-16,0 0 0,42-22 15,0 1 1,21 0-16</inkml:trace>
  <inkml:trace contextRef="#ctx0" brushRef="#br0" timeOffset="13240.89">8424 3895 0,'0'0'0,"21"0"0,1 0 15,-1 0-15,0-21 0,0 21 0,0-22 16,0 1-16,1 0 0,-1 0 15,0 0-15,-21-22 0,0 22 16,0 0-16,-21 0 16,0 0-16,-1 21 0,1 0 0,0 0 15,-21 0-15,21 0 0,-1 21 0,1 0 16,0 0-16,0 0 0,0 22 16,21-22-16,0 21 0,-21 22 15,21-22-15,0 0 16,0-20-16,0 20 0,0 21 15,21-41-15,0-1 0,21 0 16,-21-21-16,1 0 0,20 0 16,21 0-16,43-21 15,-63 0-15</inkml:trace>
  <inkml:trace contextRef="#ctx0" brushRef="#br0" timeOffset="13495.74">9546 3683 0,'0'21'15,"21"-21"1,0 0-16,1 0 0,-1 0 15,21 0-15,-21 0 0,0 0 0,1 0 16,-1-21-16,0 21 0,0 0 16,-42 0-1,0 0-15</inkml:trace>
  <inkml:trace contextRef="#ctx0" brushRef="#br0" timeOffset="13639.58">9461 3852 0,'0'0'16,"-21"0"-16,21 22 0,0-1 15,0 0-15,21-21 16,1 0-16,-1 0 0,21 0 16,-21 0-16,0 0 15,1 0-15,20 0 0,0-42 16,1 42-16</inkml:trace>
  <inkml:trace contextRef="#ctx0" brushRef="#br0" timeOffset="14178.11">10499 3260 0,'0'0'0,"0"21"31,0 0-31,0 0 16,0 0-16,0 1 16,0-1-16,0 0 0,0 0 15,0 0-15,21-21 32,-21-21-32,21 21 15,0-21-15,-21 0 0,21-43 16,-21 43-16,0 0 15,0 0-15,0 0 16,0-1-16,0 44 16,0-1-16,0 0 0,0 0 15,0 0-15,0 0 0,0 22 16,0-22-16,0 21 0,0 22 16,0-1-1,0-42-15,0 22 0,0-22 16,21 0-16,1 0 0</inkml:trace>
  <inkml:trace contextRef="#ctx0" brushRef="#br0" timeOffset="14589.88">11007 3662 0,'0'-21'0,"21"-22"15,0 43 1,0 0-16,0 0 16,0 22-16,1-1 0,-1 0 15,0 0-15,0 0 0,0 22 16,-21-22-16,0 0 0,0 21 16,0-21-16,0 22 0,0-22 0,0 21 15,0-21-15,-42 64 16,42-64-16,-21 0 15,0-21-15,21-21 16,0 0 0,0 0-16,0-21 0,21 20 15,0 1-15,-21-21 0,42-22 16,-21 43-16,1-21 0,-22 0 16,21 20-16,0-20 0,0 21 15,43-43-15,-22 22 16,-21 42-16,0 0 15,0 0-15,1 0 0,-1 0 0,-21 21 16,21-21-16,0 21 0</inkml:trace>
  <inkml:trace contextRef="#ctx0" brushRef="#br0" timeOffset="15089.59">12044 3725 0,'0'0'16,"0"-105"-1,-21 105 1,-1 0-16,1 0 0,0 0 16,0 0-16,0 0 0,0 21 0,-1 0 15,1 0-15,-21 21 0,21-20 16,0-1-16,-22 42 15,43-20-15,-21-1 0,21-21 16,0 0-16,0 0 0,0 1 16,0-1-16,0 0 0,21-21 15,0 21-15,1-21 0,-1 0 0,0 0 16,0 0-16,0-21 0,43-21 16,-1-1-1,-42 1-15,1 21 0,-1 0 16,0-22-16,-21 22 0,21-21 0,-21 21 15,21-22-15,-21 22 0,21-21 16,-21 63 15,0 0-31,0 0 16,0 0-16,0 22 0,0-22 16,-21 0-16,21 0 0,0 0 0,0 1 15,0-1-15,0 0 0,0 0 0,21 0 16,1 0-16,-1 1 0,0-22 15,64 0-15,-43 0 16,-21 0-16,21-22 0</inkml:trace>
  <inkml:trace contextRef="#ctx0" brushRef="#br0" timeOffset="15626.28">12954 3620 0,'0'0'0,"0"-22"16,0 1-16,0 0 0,-21-21 15,0 42-15,-22-21 16,22 21-16,0 0 0,-21 0 16,20 21-16,-20-21 0,21 21 15,0 0-15,0 0 0,-1 0 0,-20 22 16,21 20-16,0-42 0,0 22 16,21-22-16,0 21 0,0-21 15,0 1-15,0 20 0,0-21 0,0 0 16,0 0-16,21-21 0,0 22 0,0-22 15,21 21-15,-20-21 16,-1 0-16,21 0 0,-21 0 0,22 0 16,20-43-16,-42 22 0,22 0 15,-22 0-15,0 0 0,0-22 16,0 22-16,22-21 0,-22-43 16,0 22-16,0 20 0,-21-20 15,21-1-15,-21 1 0,0-1 0,0 22 16,0-21-16,0 20 0,0-20 15,0 42-15,0-1 16,0 1-16,-21 42 16,0 22-16,0-22 15,0 21-15,21 22 0,0-22 16,-22 22-16,1-1 0,21-21 0,0 22 16,0-22-16,-21 22 0,21-22 15,0 0-15,0 1 0,0-1 0,0 0 16,0 1-16,0-22 0,0 0 0,42 21 15,-20-20-15,-1-1 16,0-21-16,0 0 0,0 0 0,22 0 16,-22 0-16,21-21 0,-21-1 15,64-20-15,-64 21 16</inkml:trace>
  <inkml:trace contextRef="#ctx0" brushRef="#br0" timeOffset="15804.18">13525 3577 0,'0'43'31,"0"-22"-31,-21 0 0,0 42 16,21-41-16,0-1 0,0 0 0,0 0 15,-21 0-15,21 0 0,0 1 16,0-1-16,0 0 0,0 0 16,21-21 15</inkml:trace>
  <inkml:trace contextRef="#ctx0" brushRef="#br0" timeOffset="16092.05">13568 3323 0,'0'0'0,"-21"0"0,-1 0 0,22 21 16,0 1-16,0-1 0,0 0 15,0 0 1,22-21 0,-1 0-16,0 0 15,0 0-15,-21-21 0,21 21 16,-21-42-16,0 20 16,0 1-16,0 0 15,-21 21-15,0 0 16,0 21-16,0-21 15,21 21-15,0 1 0,-22-1 0,22 0 16,0 0-16,0 0 0,0 0 0</inkml:trace>
  <inkml:trace contextRef="#ctx0" brushRef="#br0" timeOffset="16488.82">14076 3514 0,'-43'0'15,"86"0"-15,-107 0 0,43 0 0,0 0 0,-21 42 16,-22 43 0,64-64-16,-21 21 15,21-21-15,-21 22 0,21-22 0,0 0 16,0 21-16,0-20 0,0-1 15,0 0-15,21 21 16,21-21-16,-21-21 0,1 0 16,20 0-16,0 0 0,1-21 15,-22 21-15,21-21 0,-21 0 16,0 0-16,22 0 0,-22-43 16,0 43-16,-21-21 0,0-1 15,0 22-15,0-21 0,0-1 0,0 22 16,-21 0-16,0 0 0,0 0 0,-22 21 15,22 0-15,0 0 0,0 0 16,-22 0-16,22 0 0,-21 0 16,21 0-16,0 0 0,21 21 15</inkml:trace>
  <inkml:trace contextRef="#ctx0" brushRef="#br0" timeOffset="17196.66">14774 3090 0,'0'64'31,"0"-43"-31,0 0 0,0 0 16,0 1-16,-21-1 0,21 0 15,-21-21 17,21-21-17,0 0-15,-21-1 16,21 1-16,0 0 16,0 0-16,0 0 0,0 0 0,0-1 15,0 1-15,0 0 0,21 0 16,0 21-16,0-21 0,0 21 15,1 0-15,-1 0 16,0 0-16,0 21 0,-21 0 0,0 0 16,0 0-16,0 1 0,0-1 0,0 21 15,0-21-15,0 0 0,0 22 16,0-1-16,-21-21 16,0-21-16,0 21 0,-1-21 15,1 22-15,0-22 0,-42 0 16,41 0-16,-20 0 15</inkml:trace>
  <inkml:trace contextRef="#ctx0" brushRef="#br0" timeOffset="17889.41">15811 3090 0,'0'0'0,"0"-21"15,0 42 17,0 1-32,0-1 0,0 0 15,0 21-15,22 1 16,-1-22-16,0 0 0,0 0 16,21 0-16,-20 0 0,20 1 0,0-1 15,-21 0-15,22-21 0,-1 21 16,0-21-16,1 0 0,20 0 15,-20 0-15,-22 0 0,21 0 16,-21 0-16,0 0 0,64 0 16,-85-21-16,0 0 15,-21 21 1,0 0-16,-43 0 16,43 21-16,-64 21 15,64-21-15,-21 1 0,0 20 16,-1-21-16,22 21 0,-21-20 0,-43 41 15,64-21 1,-21-20-16,-1 20 0,22-21 0,-21 0 16,21 0-16,-1 1 0,-20-1 0,21 0 15,0 0-15,0-21 16,-22 21-16</inkml:trace>
  <inkml:trace contextRef="#ctx0" brushRef="#br0" timeOffset="22512.28">4445 6033 0,'0'-22'0,"21"22"0,-21-21 16,0 0-16,21 21 15,-21-21-15,21 0 0,1 0 16,-22-1-16,0 1 0,0 0 16,21 21-16,-21-21 0,0 0 0,21 21 15,-21-21-15,-21 21 31,0 42-15,-1-21-16,1 0 16,0 22-16,0-1 0,-21 0 0,-1 1 15,22 20-15,-21-21 0,-1 22 16,1-1-16,-43 64 0,22-63 16,21-22-16,-1 22 0,22-1 0,-21-20 15,-1-1-15,22 0 0,-21 1 16,21-1-16,0-21 0,-1 21 0,22-20 15,0-1-15,-21-21 0,21 21 16,0 0-16,21-42 31,1 0-15,-1 0-16,0-1 0</inkml:trace>
  <inkml:trace contextRef="#ctx0" brushRef="#br0" timeOffset="22890.13">4826 5863 0,'0'-21'0,"0"42"0,0-63 16,0 21-1,0 42 17,-21 0-32,0 0 0,-1 22 15,-20-1-15,21-21 0,-21 21 16,-1 22-16,1-22 0,0 22 0,-1-1 16,-20 1-16,20-1 0,1 1 0,-21 63 15,20-64 1,-20 64-16,42-84 0,-1-1 15,-20 43-15,42-64 0,0 21 16,0-21-16,0 0 0,0 1 16,0-44 15,0 1-31,21 0 0</inkml:trace>
  <inkml:trace contextRef="#ctx0" brushRef="#br0" timeOffset="23188.96">4932 6329 0,'0'21'15,"0"0"-15,0 22 16,0-22-16,-21 0 0,-1 21 16,1 1-16,0 20 15,0-21-15,0-20 0,0 20 0,21-21 16,-22 21-16,22-20 16,-21-1-16,21 0 0,0-42 31,0 0-16</inkml:trace>
  <inkml:trace contextRef="#ctx0" brushRef="#br0" timeOffset="23400.83">4911 6160 0,'0'0'0,"0"-22"16,0 1 15,0 42 0,0 1-15,0-1 0,21-21-16,0 21 0</inkml:trace>
  <inkml:trace contextRef="#ctx0" brushRef="#br0" timeOffset="23888.71">5186 6414 0,'0'0'0,"0"21"0,0 0 0,0 0 15,0 0-15,0 0 0,-21 1 0,21-1 16,0 0-16,0 0 0,-22 0 15,22 0-15,-21 1 0,21-1 0,0 0 16,-21 42 0,0-41-16,21-1 15,0-42 17,0-1-32,0 1 15,0 0-15,0 0 0,0 0 16,21-22-16,0 22 0,-21-21 0,21 21 15,1-22-15,20-20 16,-21 21-16,0 20 0,43-41 16,-22 42-16,-21 21 0,43-21 15,-22 21-15,0 0 0,-20 0 16,-1 21-16,0 0 0,0 0 0,0 0 16,-21 22-16,0-22 0,0 85 15,0-85-15,-21 21 16,0-21-16,0 22 0,0-22 15,-1 0-15,22 0 0,-21 0 16,0 0-16,21 1 0,-21-22 0,21 21 16,21-42 15,0-1-31,0 1 0</inkml:trace>
  <inkml:trace contextRef="#ctx0" brushRef="#br0" timeOffset="24213.03">6054 6308 0,'-22'0'0,"1"0"15,21 21-15,0 0 0,-21 21 0,21-20 16,0 20-16,0 0 0,-21 1 0,0 20 15,21-21-15,-21 22 0,21-22 16,-22 22-16,1-1 0,21 1 0,-21-1 16,21 1-16,0-1 0,-21 22 0,21-22 15,0 1-15,-21-1 0,21 1 16,0-1-16,0 1 0,0-22 16,0 1-16,0 41 0,0-41 15,0-1-15,0-21 0,0 0 16,0 0-16,0 1 0,0-44 31,0 1-31,0-21 0</inkml:trace>
  <inkml:trace contextRef="#ctx0" brushRef="#br0" timeOffset="24540.39">5863 6625 0,'0'0'15,"0"-42"-15,0 21 0,0 0 0,0-22 16,0 22-16,0 0 0,0 0 16,21 0-16,0-1 0,1 1 0,20 0 15,-21 0-15,85-21 16,-43 42-16,-20 0 16,-22 0-16,21 21 0,-21 0 0,1 0 15,-1 0-15,-21 22 0,0-1 16,0-21-16,0 64 15,-21-64-15,-1 21 0,-20-21 0,21 22 16,-21-22-16,20 0 0,-20 0 0,0 22 16,21-43-16,-1 21 15,44-42 17,-1-1-17,0 1-15,0 0 0</inkml:trace>
  <inkml:trace contextRef="#ctx0" brushRef="#br0" timeOffset="25224.02">6583 6308 0,'0'21'31,"0"0"-31,0 0 0,0 22 16,0-22-16,0 0 0,0 21 0,0-21 15,0 22-15,0-22 0,0 21 16,21-21-16,-21 1 0,21-1 0,-21 0 16,0 0-16,21-21 0,0 21 15,1-21-15,-1 0 16,0 0-16,0-21 0,0 21 16,0-21-16,1 0 0,-1 0 0,0-1 15,-21-20-15,21 21 0,43-106 16,-43 85-16,0 20 15,0-20-15,0 21 0,-21 0 16,0 0-16,0-1 0,21 22 16,-21 22-1,0-1 1,0 21-16,0-21 0,0 22 0,0-1 16,0-21-16,0 21 0,0 22 15,0-43-15,0 0 0,0 22 16,0-22-16,22-21 0,-22 21 0,21 0 15,0-21-15,0 0 0,21 0 16,-20 0-16,-1 0 16,21 0-16,-21-21 0,0 0 0,1 0 15,-1-1-15,21-20 0,-21 21 0,22-64 16,-43 43-16,21 0 16,-21-1-16,21 1 0,-21-22 0,0 22 15,21 0-15,-21-22 0,0 22 16,0-64-16,0 85 0,0-21 15,0 20-15,0 1 0,0 0 0,-21 21 16,21 21 0,0 0-16,0 1 0,0 20 0,-21 0 15,21 1-15,0-1 16,0 0-16,0 64 0,0-64 16,0 22-16,0-22 0,0 1 0,0-1 15,0 0-15,0 1 0,0-1 16,0-21-16,0 21 0,0-20 0,0-1 15,21-21-15,0 21 16,0-21-16,0 0 0,1-21 16,-1 21-16</inkml:trace>
  <inkml:trace contextRef="#ctx0" brushRef="#br0" timeOffset="25464.34">7514 6096 0,'-21'0'0,"42"0"0,-63 0 15,42 21-15,21-21 32,0 0-32,0 0 0,0 0 15,1 0-15,20-21 0,-21 21 16,21 0-16,-20 0 0,-1-21 0,21 21 15,-21 0-15,22 0 0,-22-21 0,0 21 16,0-21-16,0 21 0</inkml:trace>
  <inkml:trace contextRef="#ctx0" brushRef="#br0" timeOffset="26220.91">9017 5398 0,'0'0'16,"0"-22"-16,21 22 15,21 0-15,-20 0 16,-1-21-16,21 21 0,-21 0 0,22 0 15,-1-21-15,0 0 0,-21 21 16,22 0-16,-1 0 0,0-21 16,-20 21-16,20 0 0,-21 0 15,0 0-15,-42 0 16,0 0-16,-21 0 16,20 0-16,-20 21 0,0-21 15,-64 21-15,64-21 16,-1 0-16,1 0 0,21 0 15,0 0-15,-1 0 0,1 0 0,0 0 16,0 0-16,0 0 16,21 21-1,-21-21-15,-1 21 16,1 1-16,0-1 16,21 0-16,-21 0 0,21 0 15,-21 22-15,21-1 0,-21 0 0,-1 1 16,22 20-16,0 1 0,0-1 15,0 1-15,-21-1 0,21 1 0,-42 105 16,42-106-16,0 1 16,-21-1-16,0 1 0,21-1 15,0 43-15,-22-63 0,22-1 16,0 0-16,0 43 16,43-43-1,-22-21-15,0-21 0,0 0 0,22 0 16,-1 0-16,0 0 0,85-21 15,-42-21 1,-43 0-16,1 20 0,-1 1 0</inkml:trace>
  <inkml:trace contextRef="#ctx0" brushRef="#br0" timeOffset="26994.97">9927 6075 0,'0'-42'0,"0"84"0,0-106 15,0 43-15,0 0 0,-21 0 16,21 0-16,-21 21 0,0 0 16,-1 0-16,-20 0 0,21 0 0,0 21 15,0 0-15,-22 0 0,22 0 16,0 1-16,0-1 0,0 21 0,-1-21 16,1 22-16,0-1 15,21 0-15,0 1 0,0-22 16,0 0-16,0 21 0,21-42 15,0 0-15,1 0 0,-1 0 0,0 0 16,0 0-16,21 0 16,-20 0-16,20-21 0,-21 0 0,21 21 15,-20-21-15,20 0 0,-21-1 0,0 1 16,0-21-16,1 21 0,-1 0 16,0-64-16,-21 43 15,0 20-15,-21 22 31,0 22-31,21-1 0,-22-21 16,22 21-16,-21 0 0,21 0 16,0 0-16,0 1 0,0-1 15,0 0-15,0 42 0,0-41 16,43-1-16,-43 0 16,21-21-16,0 0 0,0 21 0,0-21 15,22 0-15,-22 0 0,0 0 16,0 0-16,21-21 0,-20 21 0,-1-21 15,63-43 1,-62 43-16,-22 0 0,21 0 16,-21-22-16,0 22 0,0-21 0,0 0 15,0-1-15,0 1 0,-85-106 16,64 105-16,-21 1 0,-1 0 16,1-1-16,0 22 0,-1 0 15,1 0-15,-22 0 0,22 21 0,-127 21 16,42 21-1,84-21-15,-20 22 0,21-1 16,-22 0-16,22 1 0,-1 20 16,1 1-16,21-22 0,0 22 0,0-1 15,-1-21-15,22 22 0,0-1 16,0 1-16,0 63 0,0-85 16,0 22-16,22-22 0,-1 0 0,0 1 15,0-22-15,21 21 0,-20-21 16,20 1-16,0-1 0,1-21 15,-1 0-15,21 0 0,-20 0 0,20 0 16,1 0-16,-1 0 0,22-21 16,-22-1-16,1 1 0,-1 0 0,64-42 15,-63 20-15</inkml:trace>
  <inkml:trace contextRef="#ctx0" brushRef="#br0" timeOffset="27289.8">10964 5567 0,'0'0'15,"0"-21"-15,-21 21 16,0 0-16,0 21 16,21 0-16,0 21 0,-21 1 15,21-1-15,-22 0 0,22 1 0,0 20 16,-21-20-16,21 20 0,0 43 15,0-64-15,0 64 16,0-64-16,0 1 0,0-22 16,0 21-16,0 1 0,0-22 0,0 0 15,0 0-15,0 0 0,21-21 0,1 0 16,-1 0-16,0 0 0,0 0 16,0 0-16,0-21 0,22 0 15,-43-21-15</inkml:trace>
  <inkml:trace contextRef="#ctx0" brushRef="#br0" timeOffset="27980.92">10731 6033 0,'0'0'0,"22"0"16,-1 0-1,0-22-15,0 22 0,0 0 0,22 0 16,-22 0-16,21-21 0,0 21 15,-20 0-15,20 0 0,0-21 0,1 21 16,-1 0-16,-21 0 0,21 0 16,-20 0-16,41 0 15,-42 0-15,0 0 0,1 0 0,-22 21 16,0 0-16,0 1 16,0-1-16,0 0 0,0 0 15,0 0-15,0 0 0,0 1 16,0-1-16,0 0 0,0 0 15,0 0 1,21-21-16,0 0 0,0 0 16,0 0-16,0 0 0,1 0 0,-1-21 15,21 21-15,-21-21 0,0 21 16,1-21-16,-1 0 0,0-1 0,0 1 16,0 0-16,-21 0 0,0-21 15,21 20-15,-21 1 0,0 0 16,0 0-16,0 0 0,0 42 47,0 0-47,-21 0 0,21 0 15,0 22-15,0-22 0,0 21 16,-21 1-16,21-22 0,-21 42 0,21-20 16,-21-1-16,21 21 0,0-20 0,0 20 15,0 1-15,0-22 0,0 22 16,0-22-16,-21 21 0,21-20 0,0-1 15,-22 0-15,22 1 0,0-1 0,0 0 16,-21 1-16,0-1 0,21 0 16,-21 1-16,0-1 0,0-21 15,-22 43-15,1-43 0,21 0 16,0 0-16,-22-21 0,22 0 0,-21 0 16,-1 0-16,22 0 0,-21 0 0,0-21 15,20 0-15,-20 0 0,21 0 16,0-1-16,0-20 0,-1-21 15,22 20-15,0-20 16,0 20-16,0 1 0,22 0 0,-1-1 16,0 1-16,21 0 0</inkml:trace>
  <inkml:trace contextRef="#ctx0" brushRef="#br0" timeOffset="28299.73">12150 5800 0,'0'0'15,"0"21"1,0 0-16,0 0 16,-22 43-16,1-22 15,21 22-15,-21-22 0,21 0 0,-21 22 16,0-1-16,0 1 0,-1 63 15,1 0 1,0-43-16,0-20 0,0-22 0,21 22 16,-21-22-16,-1 22 0,1-22 0,21 43 15,-21-64-15,21 21 0,0-21 16,-21 0-16,21 1 0,0-1 0,0 0 16,0-42-1,0 0-15,21-1 16</inkml:trace>
  <inkml:trace contextRef="#ctx0" brushRef="#br0" timeOffset="28612.55">11959 6138 0,'0'0'0,"0"-42"0,0 0 16,0-1-16,0 22 0,21 0 0,-21 0 15,21 0-15,1 0 0,-1-1 16,0 1-16,0 21 0,0-21 0,0 0 15,22 21-15,-22 0 0,21 0 0,-21 0 16,22 0-16,-22 0 0,21 0 16,-21 21-16,1-21 0,-1 21 15,0 22-15,-21-22 0,0 0 0,0 21 16,0-21-16,0 1 0,-21 20 16,-64 0-16,64 1 0,-64-1 15,43-21-15,0-21 0,20 21 16,-20 0-16,21-21 0,0 0 15,42 0 1,0 0 0,0-21-16,0 0 0,1 21 15</inkml:trace>
  <inkml:trace contextRef="#ctx0" brushRef="#br0" timeOffset="28971.35">12467 6096 0,'21'0'16,"0"0"-16,1 0 0,-1 0 15,0 0-15,0 0 0,0 0 0,0 0 16,1-21-16,-1 0 0,0 21 16,0-21-16,0-1 0,0 1 0,1 0 15,-1 21-15,0-21 0,-21 0 0,0 0 16,0-1-16,0 1 0,0 0 15,-21 0 1,0 21-16,-1 0 0,1 0 0,-21 21 16,21 0-16,0 0 0,-1 1 15,1-1-15,0 21 0,0 0 0,0-20 16,21 20-16,0 43 16,0-22-16,0-42 15,0 0-15,0 1 0,21-1 0,0-21 16,0 21-16,22 0 0,-22-21 15,0 0-15,64 0 16,-43-21-16</inkml:trace>
  <inkml:trace contextRef="#ctx0" brushRef="#br0" timeOffset="29456.07">13568 5842 0,'0'21'0,"21"-21"31,0 0-15,0 0-16,0 0 0,1 0 0,-1 0 16,21 0-16,-21 0 0,22 0 15,-22 0-15,21 0 0,0 0 16,-20 0-16,-1 0 0,-42 0 31</inkml:trace>
  <inkml:trace contextRef="#ctx0" brushRef="#br0" timeOffset="29599.99">13610 5990 0,'42'21'31,"-20"-21"-31,-1 0 0,0 0 0,0 0 0,0 0 15,0 0-15,1 0 0,20 0 16,-21 0-16,21-21 0,-20 0 0,20 0 16,0 21-16</inkml:trace>
  <inkml:trace contextRef="#ctx0" brushRef="#br0" timeOffset="29860.84">15007 5207 0,'-21'0'0,"42"0"0,-84 0 0,41 0 0,1 0 16,0 0-16,0 0 0,0 0 16,0 0-16,-1 21 0,22 0 15,-21 1-15,0-1 0,21 0 16,0 0-16,0 0 15,0 0-15,0 1 0,0-1 0,0 0 16,21 0 0,0-21-16,22 0 0,-22 0 0,0 0 15</inkml:trace>
  <inkml:trace contextRef="#ctx0" brushRef="#br0" timeOffset="30286.6">15388 5588 0,'0'0'0,"-21"-21"15,0 21-15,21-21 16,0 42 15,0 0-15,21 0-16,0 0 0,-21 1 15,0 20-15,21-21 0,-21 21 0,21-20 16,-21 20-16,0 21 0,0 1 16,0-43-16,0 21 15,0-20-15,0-1 0,0 0 16,0 0-16,-21-21 0,0 0 16,21-21 15,0 0-31,21 21 15,0-21-15,-21-22 0,22 22 0,-1 0 16,0 0-16,0-22 0,0 22 0,0-21 16,1 0-16,-1 20 0,-21 1 15,21 0-15,0 0 0,0 0 0,0 0 16,1 21-16,-1 0 0,42 0 16,-42 0-16</inkml:trace>
  <inkml:trace contextRef="#ctx0" brushRef="#br0" timeOffset="30776.32">16298 5757 0,'0'0'0,"0"-21"0,0 0 0,0 0 16,0 0-16,-21 0 0,0-1 15,21 1-15,-21 21 0,0 0 16,-1 0-16,1 0 16,0 0-16,0 21 0,0 1 0,0-1 15,-1 21-15,1 0 0,21-20 16,-21 20-16,21 0 0,0 1 16,0 20-16,0-42 0,0 22 15,0-22-15,0 0 16,0 0-16,21-21 0,0 0 0,1 0 15,-1 0-15,0 0 0,0 0 0,0 0 16,0 0-16,1-21 0,20 0 16,-21 0-16,0-1 0,-21 1 0,21 0 15,1 0-15,-1-21 0,-21 20 0,0-20 16,0 0-16,0 21 16,0-22-16,0 22 0,0 0 0,0 0 15,0 42 1,0 0-1,0 0-15,0 0 0,0 1 0,0-1 16,0 21-16,0-21 0,0 0 16,0 1-16,0-1 0,42 42 15,-21-42-15,0-21 0,1 22 16,20-22-16,-21 0 0,21 0 16,1 0-16,-22 0 0</inkml:trace>
  <inkml:trace contextRef="#ctx0" brushRef="#br0" timeOffset="31461.93">17081 5779 0,'0'0'16,"0"-43"-16,0 22 0,0-21 0,0 21 15,0-1-15,0 1 0,-21 0 0,0 21 16,0 0-16,0 0 16,0 0-16,-1 21 0,1 0 15,0 22-15,0-22 0,21 0 0,-21 21 16,0 1-16,-1-22 0,22 21 15,0-21-15,0 22 0,0-22 0,0 0 16,0 0-16,0 0 0,0 1 16,0-1-16,22 0 15,-1-21-15,0 0 0,0 0 0,21 0 16,-20 0 0,-1 0-16,0-21 0,0 0 0,0-22 15,0 1-15,1 21 0,-22-22 16,0 1-16,21-21 0,-21 20 15,21-20-15,-21-1 0,0 22 0,0-149 16,21 128-16,-21 21 16,0-1-16,0 1 0,21 21 15,-21-43 1,0 85 0,0 1-16,0-1 0,0 21 0,0 0 15,0 1-15,0-1 0,0 22 0,0-22 0,0 0 16,0 22-16,0-22 15,0 22-15,0-22 0,0 0 0,0 1 16,0-22-16,0 21 0,0 0 16,0-20-16,21-1 0,1 0 0,-1 21 15,0-42-15,0 21 16,0-21-16,0 0 16,1 0-16,-1-21 0,0 0 0,0 0 15,0 0-15,0 0 0,1-43 16,-1-21-1,-21 64-15,21 21 0,-21-21 16,0 42 15,0 0-31,0 1 0,0-1 0,0 0 16,0 0-16,0 0 16,0 0-16,-21 1 0,21-1 15,0 0-15,21-21 31,0-21-15</inkml:trace>
  <inkml:trace contextRef="#ctx0" brushRef="#br0" timeOffset="31620.84">17611 5482 0,'0'0'0,"-22"0"0,22-21 16,-21 21-16,0 0 15,21 21 1,0 0-16,0 1 0,21-22 16,0 21-16,1 0 15,-1-21-15,0 21 0</inkml:trace>
  <inkml:trace contextRef="#ctx0" brushRef="#br0" timeOffset="32019.63">18055 5673 0,'-21'0'0,"0"-21"15,0 21 1,-1 0-16,22 21 16,-21 0-16,21 0 15,-21 0-15,0 0 0,21 1 0,0-1 16,0 21-16,-21-21 0,21 0 0,-21 1 15,21 20-15,0 0 16,0-21-16,0 1 16,0-1-16,21-21 0,0 0 0,0 21 15,0-21-15,0 0 16,1 0-16,20 0 0,-21-21 16,43-22-16,-43 1 15,0 21-15,0 0 0,0-22 16,-21 22-16,0-21 0,0 0 15,0 20-15,0-20 0,0 21 16,0 0-16,0 0 0,-21-1 0,0 22 0,0 0 16,0-21-16,-1 21 0,1 0 15,0 0 1</inkml:trace>
  <inkml:trace contextRef="#ctx0" brushRef="#br0" timeOffset="32389.43">18690 5313 0,'0'0'0,"0"21"0,-21-21 16,0 0 0,21-21 15,0 0-15,0 0-16,21 21 15,0 0-15,0 0 16,-21 21-1,0 0-15,0 0 16,0 0-16,0 0 0,0 1 16,-21-1-16,0 0 0,0 0 0,0 0 15,-1 0-15,22 1 16,-21-22-16</inkml:trace>
  <inkml:trace contextRef="#ctx0" brushRef="#br0" timeOffset="32977.1">18859 4826 0,'0'0'0,"22"0"16,-1 0-16,0 0 0,0 0 16,0 0-16,22 0 0,-1 0 15,-21 0-15,0 0 16,22 0-16,-22-21 0,0 21 0,0-21 16,0 21-16,22 0 0,-43-21 15,21 21-15,0 0 0,-21 21 31,0 0-31,0 0 16,-21 0-16,21 0 0,-21 1 0,21 20 16,0 0-16,0-21 0,0 22 15,0-1-15,-22 0 0,22 1 0,0-1 16,-21 0-16,21 1 0,0-1 16,0 0-16,-21 1 0,21-1 0,-21 0 15,0 1-15,21-1 0,-21 0 0,21 1 16,0-1-16,-22 0 0,1 1 15,21-1-15,0 0 0,0-20 0,0 20 16,0-21-16,0 21 0,0-20 16,0-1-16,-21 0 0,21 0 15,0 0-15,0 0 0,-21-21 16,0 22-16,0-1 0,-1 0 16,1-21-16,-21 0 0,21 0 15,0 0-15,-43 21 16,43-21-16,-21 0 0,-1 0 0,22 0 15,0 0-15,0 21 0,0-21 16,-1 0-16,1 0 0,21-21 16</inkml:trace>
  <inkml:trace contextRef="#ctx0" brushRef="#br0" timeOffset="33680.71">19833 5609 0,'0'0'0,"-21"0"0,0 0 16,0 0-1,42 0 1,0 21 0,0-21-16,21 0 0,-20 0 0,20 0 15,0 0-15,1 0 0,-1 0 16,21 0-16,1 0 0,-22 0 0,22 0 15,-1 0-15,1 0 0,-22 0 16,22 0-16,-22 0 0,0 0 0,-21 0 16,22 0-16,-22 0 0,-42 0 31,-22 0-31,22 0 16,0 0-16,-21 0 15,-1 0-15,1 0 0,0 0 0,-1 0 16,1 0-16,0 22 0</inkml:trace>
  <inkml:trace contextRef="#ctx0" brushRef="#br0" timeOffset="33969.54">19621 5800 0,'0'0'0,"22"0"16,-1 0-16,0 0 15,0 0-15,21 0 16,1 0-16,-22 0 0,21 0 0,1 0 16,20 0-16,-21 0 0,1 0 15,20 0-15,-20 0 0,-1 0 16,21 0-16,43 0 0,-63 0 0,-1 0 16,0 0-16,1 0 0,-1 0 15,-21 0-15,21 0 16,-42-21-16,22 21 15,-22-22-15,0 1 0,0 0 16,21 21-16,-21-21 0</inkml:trace>
  <inkml:trace contextRef="#ctx0" brushRef="#br0" timeOffset="34404.46">20828 5228 0,'-21'0'0,"21"-21"16,21 42-16,-63-42 0,20 21 0,1 0 16,0 0-16,0 0 15,21 21-15,-21 0 16,21 1-16,0-1 0,0 0 0,0 0 16,42 0-16,-21 0 15,22 1-15,62 20 16,-20-21-1,-43-21-15,1 0 0,-1 0 0,22 0 16,-22 0-16,0 0 0,64 0 16,-85 0-16,22 0 15,-65 0 1,1 0 0,-21 0-16,21 0 0,0 0 15,-22 0-15,1 21 0,21 0 0,-22 22 16,1-22-16,0 21 0,-1 1 0,22-1 15,-21 0-15,-22 43 16,43-43-16,0-21 0,0 22 16,-21-1-16,42-21 0,-22 0 15,22 1-15,0-1 16,22-21 0</inkml:trace>
  <inkml:trace contextRef="#ctx0" brushRef="#br0" timeOffset="41093.15">22458 4636 0,'-21'0'32,"42"0"14,0 21-46,0-21 16,21 21-16,1-21 0,-22 0 0,21 0 16,1 0-16,-1 0 0,0 0 15,1 21-15,-1-21 0,-21 0 0,21 0 16,-20 0-16,-1 0 0,-42 0 31,-22 0-15,22 0-16,-21 0 0,-1 0 15,1 0-15,0 0 0,-22 0 0,22 0 16,0 0-16,-1 0 0</inkml:trace>
  <inkml:trace contextRef="#ctx0" brushRef="#br0" timeOffset="41704.8">22288 4657 0,'0'0'0,"-21"0"16,0 0-1,21 21 16,0 0-31,-21-21 0,21 21 16,0 0-16,0 64 16,-21-64-16,21 22 0,0-1 15,0-21-15,-21 21 0,21-20 0,-22 20 16,22-21-16,-21 21 0,21 1 16,0-22-16,0 0 0,-21 0 15,21 0-15,0 1 0,0-44 63,21 1-48,0 21-15,-21-21 0,22 21 16,-1-21-16,0 21 0,21-21 16,-21 21-16,22 0 0,-1-21 0,0 21 15,1 0-15,-1 0 0,0 0 16,43 0-16,-43 0 0,1 0 15,-22 21-15,42 0 0,-41 0 16,-1 0-16,21 0 0,-21 1 16,-21-1-16,0 0 0,0 0 15,0 0-15,0 0 0,0 1 16,-21-1-16,-42 21 16,20-21-16,1 0 0,-22 1 0,22-22 15,0 21-15,-22 0 0,22 0 16,0 0-16,-1-21 0,1 21 0,0-21 15,-22 0-15,22 22 16,21-22-16,-1 0 0,1 0 0,0 0 16,0 0-16,0 0 15,0 0 48,-1 0-48</inkml:trace>
  <inkml:trace contextRef="#ctx0" brushRef="#br1" timeOffset="53988.76">7620 1820 0,'-21'0'15,"0"0"1,-1 0 15,22-21-15,0 0-16,0 0 15,0 0-15,22 21 16,-1-43-16,0 22 0,0 0 16,0 0-16,-21 0 0,21 0 15,43-22-15,-64 22 16,21 0-16,-21 42 47,0 0-47,-21 0 0,0 1 15,0 20-15,-1-21 0,1 21 0,0-20 16,0 20-16,0 0 16,0-21-16,-1 22 0,1-22 0,-21 21 15,42-21-15,-21 1 16,21-1-16,-21-21 0,21 21 15,0-42 1,0 0 0,21 21-16,0-22 0,0 1 15,0 0-15,0-21 0,1 21 0,-1-22 16,0 22-16,21-21 16,-21-1-16,22 22 0,-22-21 0,21 21 15,-21 0-15,1-1 0,-1 1 16,0 0-16,0 0 0,0 21 0,-21-21 15,0 42 17,-21 0-32,0 21 15,0-20-15,0-1 0,-22 21 0,22 0 16,0-20-16,-43 62 16,43-63-16,0 22 0,0-22 15,0 0-15,0 0 0,-1 0 0,22 1 16,-21-22-16,21 21 15,0-42 1,21-1 0,1 22-16,-1-21 0,0 0 15,0-21-15,0 21 0,0-1 16,22-20-16,-22 0 0,0 21 0,21-22 16,-20 22-16,20-21 0,-21 21 15,0-1-15,0 1 0,1 21 0,-22-21 16,0 42 15,0 0-31,0 1 0,-22-1 16,1 21-16,0-21 0,-42 43 15,-1 20 1,43-62-16,0 20 0,-22-21 0,22 0 16,0 22-16,0-22 0,0-21 15,21 21-15,0 0 0,-21-21 0,42-21 47,0 21-47,0-21 16,0-22-16,0 22 0,22 0 15,-22-21-15,21 21 0,1-22 0,-22 22 16,21-21-16,-21 21 0,22-22 0,-22 22 16,0 0-16,0 21 15,-21-21-15,0 42 31,0 0-31,0 0 0,-21 0 0,0 1 16,0 20-16,-22-21 0,22 21 16,0-20-16,0-1 0,-22 21 15,22-21-15,0 0 0,0 22 0,0-22 16,0 0-16,-1-21 0,1 21 16,21 0-1,21-42 1,-21 0-1,22 21-15,-1-21 0,0 0 16,21 0-16,-21-22 0,1 22 16,20 0-16,21-43 0,-20 22 15,-22 21-15,21-21 0,-21 20 16,1 1-16,-1 21 0,-21-21 16,0 42-1,-21 0 1,-1 1-16,1 20 0,0-21 15,0 0-15,0 22 0,-22-22 16,-41 85 0,63-85-16,-1 0 0,1 0 15,0 0-15,0-21 0,21 21 0,-21-21 16,21 22-16,21-22 31,0-22-31,0 1 16,0 21-16,1-21 0,-1 0 0,0 0 15,42-43-15,-41 43 16,-1 0-16,21 0 0,-21 0 16,22-22-16,-22 22 0,0 21 15,-21 21 17,-21-21-32,0 21 0,-1 1 0,1-1 15,0 21-15,-21-21 16,-1 22-16,1-1 0,21-21 15,0 0-15,0 0 0,-1-21 16,1 22-16,21-1 0,0 0 16,21-21 15,1-21-31,-1 0 0,0-1 16,21 1-16,-21 0 0,1 0 15,20 0-15,-21 0 0,21-22 16,-20 22-16,20 0 0,-21 0 0,0 0 15,-21-1-15,-21 44 32,0-1-17,0 0-15,0 0 0,-1 0 16,1 0-16,0 1 0,0-1 0,21 0 16,-21 0-16,21 0 0,-21-21 15,21 21-15,0 1 16,21-22 15,0-22-31,0 1 16,0 0-16,0 0 0,1 0 15,-1 0-15,0-1 16,0-20-16,0 0 0,0 21 0,1-22 16,-1 1-16,-21 0 0,0-43 15,0 64-15,0-22 0,0 22 16,0-21-16,0 21 0,0 0 15,0-1-15,-21 1 0,-1 21 16,1 0-16,0 0 0,0 0 16,0 0-16,-22 0 0,22 0 0,-21 0 15,0 21-15,-1 1 0,-20-1 16,20 0-16,1 0 0,21 0 16,-21 22-16,20-22 15,-20 0-15,21 21 0,0 1 0,-22-1 16,22 21-16,0-20 15,21-1-15,-21-21 0,21 22 0,0-22 16,0 21-16,0 0 16,0-20-16,0-1 0,21 0 15,0 0-15,22 21 0,-22-42 16,0 0-16,0 0 0,21 0 0,1 0 16,-22 0-16,21 0 0,1 0 15,20 0-15,64-42 16,-63 21-16,-22 0 0,0 0 15,1-1-15,-22 1 0,21-21 16,22 0-16,-43-43 16,0 43-16,-21 20 15,0-20-15,0 0 0,0 21 16,-21-22-16,0 1 0,-1 21 0,1-22 16,0 22-16,-21 0 0,21 0 15,-22 0-15,1 0 0,0 21 16,20 0-16,-20 0 0,0 0 0,-1 0 15,-20 0-15,21 0 0,-1 21 0,1 0 16,0 0-16,-1 0 0,1 22 16,0-22-16,20 21 0,-20 0 15,21 1-15,0 41 16,21-41-16,0-1 0,0 0 0,0-20 16,0 20-16,0-21 0,21 0 15,0 0-15,0 1 0,22-1 0,-22 0 16,0-21-16,21 0 0,1 21 15,41-21-15,-41 0 0,-1 0 16,0 0-16,1-21 0,-1 0 16,0 0-16,22-1 0,-22 1 0,0 0 15,-20 0-15,20-21 16,0-22-16,-21 43 0,-21-21 16,0-1-16,0 1 0,0 0 0,0-1 15,-21 1-15,21 0 0,-42-1 16,21 22-16,-43-42 15,43 41-15,-42 1 0,20 21 16,-20 0-16,20 0 16,1 0-16,0 21 0,21 1 0,-22-1 15,1 0-15,0 0 0,-22 64 16,22-1 0,21-41-16,-1-1 0,1 22 15,21-43-15,0 21 0,0 0 0,0 1 16,0-22-16,0 0 0,0 21 15,21-20-15,1-1 0,-1-21 16,0 0-16,0 0 0,21 0 16,64 0-16,-21-43 15,-43 22-15,1 0 16,20 0-16,-21-21 0,1 20 0,-22-20 16,42-43-16,-41 43 15,-22-21-15,0 20 0,0 22 16,-64-21-16,43 21 15,-21 21-15,-1 0 0,1 0 0,0 0 16,-1 0-16,-20 21 16,20 0-16,1 0 0,21 0 15,-21 0-15,-1 22 0,22-22 0,0 21 16,0-21-16,0 22 0,21-22 16,-22 0-16,22 0 0,0 0 0,0 22 15,22-43-15,-1 0 16,0 21-16,21-21 0,-21 0 0,22 0 15,-22 0-15,21 0 0,1-21 16,-1 0-16,-21-1 0,21 1 16,1 0-16,-22 0 0,21 0 0,-21-22 15,1 22-15,-1 0 0,-21-21 16,0 21-16,0-22 0,0 22 0,0 0 16,-21 0-16,-1 21 0,1 0 15,-21 0-15,21 0 0,-22 0 16,22 0-16,-21 0 0,0 21 0,20 0 15,-20 21-15,0 22 16,21-22-16,-1 22 16,22-43-16,-21 21 0,21-21 0,0 1 15,0-1-15,0 0 0,0 0 0,21-21 16,1 0 0,20 0-16,-21 0 0,0 0 15,22 0-15,-22-21 0,21 0 0,0 0 16,1-1-16,-22 1 0,42-42 15,-20 42-15,-22-22 16,-21-63-16,0 43 16,0 21-16,-21 20 15,0 1-15,-1 0 0,-20 0 0,21 0 16,-21 21-16,20 0 0,-20 0 16,21 0-16,-43 42 0,22-21 15,21 22-15,-21-1 0,20 0 16,1 1-16,0-1 0,0 0 15,21 1-15,0 41 16,0-41-16,0-22 0,0 21 0,0-21 16,0 0-16,21 1 0,0-22 15,0 21-15,1-21 0,20 0 0,-21 0 16,21 0-16,1 0 0,20-21 16,-20-1-16,-1 1 0,0 0 15,1 0-15,-22 0 0,21-22 16,-21 22-16,22-21 0,-22 0 0,-21-1 15,0 1-15,0 0 0,0-1 16,0 1-16,0 0 0,0 20 0,-21-20 16,-1 0-16,-20 21 0,21-1 15,-21 1-15,20 0 0,-20 21 0,21 0 16,-21 0-16,-1 0 0,22 0 16,-64 64-1,43-22-15,21-21 0,0 21 16,21 22-16,-21-22 0,21 1 0,0-1 15,0 0-15,0 1 0,0-1 16,0 0-16,0 1 0,21-22 0,0 0 16,0 0-16,21 0 0,-20 0 15,-1 1-15,21-22 0,0 0 0,-20 0 16,20 0-16,0 0 0,22 0 16,20-64-1,-62 43-15,-1 0 0,0 0 16,0-1-16,-21 1 0,0-21 15,0 0-15,0-1 0,0 22 0,-21-106 16,-21 42 0,-1 43-16,22 21 15,-21 0-15,21 0 0,-1-1 0,-20 1 16,21 21-16,-21 0 0,20 0 16,-20 0-16,-21 21 0,41 1 15,1-1-15,-21 0 16,21 21-16,0 1 0,-1-1 0,1 21 15,21-20-15,0 20 0,-21-20 0,21-1 16,0 0-16,21 64 16,22-64-1,-22-20-15,0-1 0,21-21 0,1 0 16,-22 0-16,21 0 0,-21 0 16,22 0-16,-1 0 0,0 0 0,22-43 15,-22 22-15,-21 0 16,22 0-16,-22-21 0,0 20 15,0-20-15,0 0 0,-21-1 16,0 22-16,0-21 0,0 0 0,0-1 0,-21 1 16,0 0-16,0 20 0,-43-41 15,22 42-15,0 21 16,20-21-16,-20 21 0,0 0 16,-1 0-16,1 0 0,0 0 0,-1 21 15,1 0-15,0 0 0,-1 0 0,22 22 16,-63 105-1,84-106-15,0 0 16,0 22-16,0-22 0,0 43 0,21-64 16,0 21-16,0-20 0,21-1 15,-20 0-15,20 0 0,-21 0 0,64-21 16,-43 0 0,0 0-16,1 0 0,-1 0 0,0 0 15,1-21-15,-1 21 0,-21-21 0,22 0 16,-1 0-16,-21-1 0,0 1 15,0-21-15,1 21 0,-22-22 0,0-84 16,-43 43 0,22 41-16,0-20 15,-21 21-15,-1 20 0,22-20 16,-21 0-16,-1 21 0,1-1 0,0 22 16,21 0-16,-64 0 0,43 0 15,20 0-15,-20 22 0,0-1 16,21 0-16,-22 21 0,22 1 0,0-1 15,0 21-15,0-20 16,21 20-16,-22-20 0,22 105 16,22-64-1,-1-62-15,0 20 0,0-21 0,21 0 16,-20 0-16,20 1 0,21-22 16,-20 0-16,41 0 15,-41 0-15,-22 0 0,21-22 16,1 1-16,-1 0 0,0 0 0,-21 0 15,43-43-15,-64 1 16,21 20-16,-21 1 16,0 0-16,0-1 0,-21 1 0,0-21 15,0 20-15,-1 1 0,-20 21 0,21-22 16,-21 22-16,-1 0 0,1 0 16,0 0-16,20 21 0,-20 0 15,0 0-15,-43 21 0,64 0 16,-21 0-16,-1 0 0,22 22 15,-21-22-15,21 42 0,-22 22 16,1 63 0,42-105-16,0-1 0,0-21 15,0 21-15,21-20 0,64 41 16,-64-42 0,21-21-16,1 0 0,-1 21 0,0-21 15,1 0-15,-1 0 0,0 0 0,1-21 16,-1 21-16,0-21 0,1 0 0,-1 0 15,-21 0-15,0-1 0,22 1 16,-43-42-16,0 20 16,0 1-16,0 21 0,0-21 0,-22-1 15,1 1-15,-21 0 0,21-1 16,-22 22-16,-41-42 16,20 41-16,-20 22 15,41 0-15,22 0 0,-21 0 16,21 22-16,-1 20 0,-20-21 0,42 21 15,-21 1-15,21 63 16,0 21 0,0-85-16,21 0 0,0-21 0,0 1 15,1 20-15,41-21 16,-21 0-16,22 0 0,-22-21 16,1 0-16,-1 0 0,64-42 15,-43 21 1,-42 0-16,1 0 0,20-43 15,-42 22-15,0 21 0,0-22 16,0 1-16,0 0 0,0-1 16,-42-20-16,-22 20 15,43 22-15,-21 21 16,20 0-16,-20 0 0,21 0 0,-21 21 16,20 22-16,1-22 0,0 21 15,0 1-15,21-22 0,0 42 16,0 1-16,0-43 15,21 0-15,21 0 0,-20 0 16,-1-21-16,0 0 0,21 0 16,-21 0-16,1 0 0,-1 0 0,0 0 15,0-21-15,43-21 16,-43 0 0,-21 20-16,0-20 0,0 21 15,0 0-15,0 0 0,-43-22 16,22 22-16,0 21 15,-21 0-15,21 0 0,-22 0 16,43 21-16,-21 0 16,21 1-16,-21-1 0,21 21 15,0-21-15,0 0 0,0 1 16,21-1 0,0-21-16,0 0 15,1 0-15,-1 0 16,-21-21-1,-21 21 1,-1 0-16,1 0 0,0 0 16,-21 0-16,21 0 0,-1 21 15</inkml:trace>
  <inkml:trace contextRef="#ctx0" brushRef="#br1" timeOffset="58048.63">1799 7916 0,'0'0'16,"0"-21"-16,0 0 0,0 0 15,0 0-15,0 0 16,0-1-16,0 44 31,0-1-31,0 0 16,0 21-16,-21-21 0,21 22 15,0-1-15,0 22 0,0-22 0,0 0 16,0 1-16,-21 20 0,21-21 16,-21 1-16,21-1 0,0 0 15,0-20-15,0 20 0,-22-21 0,22 0 16,0 0-16,0 1 0,0-1 16,0 0-16,0-42 31,0 0-31,0-1 15,0-20-15,0 21 0,0-21 0,0-1 16,0-20-16,0 20 0,0-20 16,0-1-16,0 1 0,0 21 15,22-22-15,-22 22 0,0-1 16,21 1-16,0 0 0,0 21 16,0-1-16,0 1 0,1 21 0,-1 0 15,0 0-15,0 0 0,0 21 16,0 1-16,1-1 0,-1 0 15,0 0-15,0 21 0,0 1 0,-21-1 16,0 0-16,0 1 0,0-1 0,0 0 16,0 1-16,0 20 15,0-42-15,0 22 0,0-22 16,0 0-16,0 0 0,0 0 16,0-42-1,0 0 1,0 0-16,0-21 0,0 20 15,0-20-15,0-21 0,0 20 16,21-20-16,1-1 0,-1 1 0,0 20 16,0 1-16,21-21 0,1 20 15,-22 22-15,21 0 0,1 0 0,-22 0 16,21 21-16,-21 0 0,0 21 16,43 42-1,-43 22-15,-21-43 0,0 1 16,0 20-16,0-21 0,-21 22 0,0-22 15,0 22-15,21-22 0,-22 0 16,1 1-16,0 20 0,0-42 16,21 1-16,0-1 15,0 0-15,0 0 16,0-42 0,0 0-1,21 0-15,-21-1 16</inkml:trace>
  <inkml:trace contextRef="#ctx0" brushRef="#br1" timeOffset="59165.02">2646 8107 0,'0'0'0,"21"0"15,-21 21 17,0 0-32,0 0 15,0 1-15,0-1 0,0 21 0,0-21 16,0 0-16,0 22 0,0-22 15,0 0-15,0 0 0,0 0 16,21 43-16,0-64 16,0 21-16,1-21 15,-1 0-15,0 0 0,0-21 16,0 0-16,0 0 0,1-1 0,-1 1 16,0 0-16,0-21 0,0 21 15,-21-22-15,21-63 16,-21 85-16,0-21 0,0 21 15,0 0-15,0-1 0,0 1 16,0 42 0,0 1-1,0-1-15,0 0 0,-21 21 0,0-21 16,21 22-16,0-1 0,0-21 16,-21 22-16,21 20 0,0-21 15,0-20-15,0-1 0,0 0 16,0 0-16,21 0 0,0-21 15,0 0-15,22 0 16,-22 0-16,0-21 0,0 0 16,0 0-16,43-22 15,-43 1-15,0 21 0,0-21 0,1-1 16,-1-20-16,0 20 0,-21-20 0,0 21 16,0-22-16,0 22 0,0-1 15,0-20-15,0 42 0,0-64 16,0 64-16,0 0 0,0 0 15,-21 21-15,0 0 16,21 21-16,-22 0 0,22 0 16,0 0-16,-21 0 0,21 22 0,-21-1 15,21 22-15,-21-22 16,21 21-16,0-20 0,0 20 0,0-20 16,0 20-16,0-21 0,0 1 0,0-22 15,0 21-15,0 1 0,21-22 16,0 0-16,-21 0 0,21-21 0,1 0 15,41 0-15,-42 0 16,22 0-16,-22 0 0,21-21 0,0 0 16,-20 0-16,20-1 0,0-20 15,-21 0-15,22-1 0,-22 1 0,0 0 16,0-22-16,0 22 0,-21-22 16,0 1-16,0 21 0,22-85 15,-22 84-15,0 22 0,0 0 16,0 0-16,0 0 0,-22 21 15,22 21 17,0 0-32,-21 0 0,21 21 0,0 1 15,-21-1-15,21 0 0,0 1 16,0 20-16,0-20 0,-21 20 0,21-21 16,0 85-16,0-84 15,0-1-15,0-21 0,0 0 16,0 1-16,21-1 0,0-21 15,0 0-15,1 0 0,-1 0 16,0 0-16,0-21 0,21-1 0,-20 1 16,-1 0-16,0 0 0,0-21 15,0 20-15,0-20 0,22-21 16,-43 20-16,0 22 0,21 0 16,-21 0-16,0 0 0,0 42 31,0 0-31,0 0 0,0 0 15,0 0-15,0 1 0,0-1 16,0 0-16,0 0 0,0 0 0,0 0 16,0 1-1,21-22 1,0-22 0,0 1-1,-21 0-15,0 0 0</inkml:trace>
  <inkml:trace contextRef="#ctx0" brushRef="#br1" timeOffset="59332.92">4170 7789 0,'-21'0'16,"-1"0"-16,1 0 16,21 22 15,-21-1-16</inkml:trace>
  <inkml:trace contextRef="#ctx0" brushRef="#br1" timeOffset="59500.16">3556 8107 0,'0'0'16,"0"21"-16,-21-21 0,42 0 31,0 0-31,0 0 0,0 0 16,22 0-16,-1-21 0,0 21 0,1-21 15,-1 0-15,0 21 0</inkml:trace>
  <inkml:trace contextRef="#ctx0" brushRef="#br1" timeOffset="59801.89">4424 7938 0,'0'0'0,"-21"0"0,-1 21 15,22 0-15,-21-21 0,0 42 16,0 1-16,21-22 16,0 21-16,-21 0 0,21 1 0,-21-1 15,-1 43-15,1-43 16,21 22-16,-21-1 0,0-21 15,0 22-15,21-1 0,-21 1 0,-1-1 16,1 1-16,0 21 0,21-43 0,-21 21 16,0 1-16,21-22 0,0 1 15,-21-1-15,21-21 0,0 0 16,0 0-16,0 1 0,21-22 16,-21-22-1,21 1-15,-21-21 0,21 21 0,0-22 16</inkml:trace>
  <inkml:trace contextRef="#ctx0" brushRef="#br1" timeOffset="60090.94">4170 8382 0,'-21'-42'16,"42"84"-16,-42-105 0,21 20 0,0 22 0,0-21 16,0 21-16,0-22 0,42-20 15,-21 42-15,21-1 16,-20 1-16,20 21 0,0 0 0,1 0 15,20 0-15,-21 21 16,22 22-16,-64-1 16,0-21-16,0 22 0,0-22 0,0 21 15,-21 0-15,0-20 0,-64 41 16,43-21-16,-1-20 0,1-1 16,0 0-16,20 0 0,1 0 15,-21-21-15,42 21 0,-21-21 16,42-21-1,0 0 1,0 0-16,0 0 0</inkml:trace>
  <inkml:trace contextRef="#ctx0" brushRef="#br1" timeOffset="60356.32">4953 7599 0,'0'0'0,"-21"0"16,0 0 0,21 21-16,-22 0 0,1 22 15,21-22-15,-21 21 0,0 0 0,21 22 16,-21-22-16,0 22 0,-1-1 16,1 1-16,0-22 0,0 22 15,21-22-15,-21 0 0,21 1 0,-21-1 16,21-21-16,0 0 0,0 0 0,0 1 15,42-22 1,-21 0-16,0 0 0,0-22 16,1 1-16,-1 0 0</inkml:trace>
  <inkml:trace contextRef="#ctx0" brushRef="#br1" timeOffset="60689.13">4953 8107 0,'0'21'15,"0"0"-15,-21-21 0,21 21 16,0 1 0,21-22-16,0 0 0,0 0 15,0 0-15,1 0 16,-1-22-16,0 22 0,0-21 0,21-21 16,-42 21-16,22 21 0,-22-21 15,21-1-15,-21-20 16,0 21-16,0 0 0,-21 0 15,-1 21-15,1 0 0,0 0 16,0 0-16,-21 21 0,20 0 0,-20 0 16,21 0-16,0 0 0,0 22 15,-1-1-15,22-21 0,0 22 0,0-1 16,0 0-16,0 1 16,22-1-16,-1-21 0,0-21 15,0 0-15,21 0 0,-20 0 16,-1 0-16,21 0 0,0 0 0,-20-21 15</inkml:trace>
  <inkml:trace contextRef="#ctx0" brushRef="#br1" timeOffset="63139.21">6223 8086 0,'0'-21'31,"21"-1"-31,0 22 16,0-21-16,1 0 0,-1 0 16,21 0-16,-21 0 0,22-22 0,-22 22 15,21 0-15,-21 0 0,0 0 0,1-22 16,-22 22-16,0 0 16,0 0-16,0 0 0,0-1 15,-22 22-15,1 0 0,-21 0 16,21 0-16,0 22 0,-22-1 15,-20 21-15,42-21 0,-22 0 16,22 22-16,21-1 0,-21-21 16,21 22-16,0-1 0,0 21 15,0-20-15,0-22 0,0 21 16,0-21-16,21 1 0,0-22 16,0 21-16,1-21 0,20 0 0,-21 0 15,21 0-15,1 0 0,-1 0 0,0-21 16,1-1-16,20 1 0,22-21 15,-22 0-15,-20 20 0,20-20 16,-20 21-16,-1-21 0,-21-1 16,64-20-16,-64 20 0,21-41 15,-42 41-15,0 1 0,0 0 16,21-1-16,-21 1 0,0 0 16,0-1-16,0 22 0,0-21 0,0 21 15,0 0-15,-21 21 0,0 0 16,0 21-16,0 0 15,0 0-15,21 21 0,0 1 0,-22-1 16,1 0-16,21 1 0,0 20 16,0-20-16,-21 105 15,21-21 1,0-85-16,0 22 16,21-43-16,0 0 0,1 0 15,-1 0-15,0 0 0,0-21 0,21 0 0,1 0 16,20-21-1,-20 0-15,-22 0 0,21 21 0,-21-42 16,22 20-16,-22 1 0,0 0 16,0 0-16,0-21 0,0 20 0,-21 1 15,22-21-15,-22 21 0,0 0 16,0-1-16,-22 22 16,1 0-1,0 0-15,0 0 0,0 0 16,0 22-16,-1-1 0,22 0 15,-21 21-15,0 1 0,21-22 16,0 0-16,0 21 0,0-21 0,0 1 16,0-1-16,0 0 0,21 0 15,0-21-15,64 0 16,-64 0-16,22 0 16,-1 0-16,-21 0 0,21-21 0,1 0 15,-1 0-15,-21-1 0,22 1 0,-1-21 16,-21 21-16,0 0 0,0-22 0,22-41 15,-22 41 1,-21 22-16,-21 42 47,21 0-47,-21 1 0,21-1 0,-22 0 16,22 21-16,0-21 15,0 22-15,-21 20 0,0-42 0,21 1 16,-21 20-16,21-21 0,0 0 15,0 0 1,21-42 0,0 0-1,0 0-15,-21 0 16,22 0-16,-1-22 0,0 22 0,0-42 16,-21 41-16,21 1 0,-21-21 15,21 21-15,1 21 0,-22-21 0,0-1 16,21 22-16,0 0 15,0 0-15,-21 22 16,0-1-16,21 0 0,-21 0 16,0 0-16,21 0 0,-21 22 0,0-22 15,0 0-15,0 0 0,0 0 16,0 1-16,22-1 0,-22 0 16,21-21-16,-21 21 0,42-21 15,-21 0 1,0 0-16,-21-21 15,22 0-15,-1 0 0,0-1 0,-21-20 16,21 21-16,0 0 0,0-22 16,1 22-16,-1-21 0,0 21 0,0-22 15,-21 22-15,21 0 0,0 0 0,-21 0 16,22 21 0,-22 21-16,0 0 15,0 0-15,0 0 0,0 22 16,0-22-16,0 21 15,0-21-15,0 22 0,0-22 0,0 0 16,0 0-16,21 0 0,-21 1 16,21-1-16,0 0 0,0-21 15,0 21-15,1-21 0,20 0 0,-21 0 16,21 0-16,1 0 0,-22 0 0,21-21 16,1 21-16,-22-21 0,21 0 15,-21-1-15,22 1 0,-22 0 0,0 0 16,0-21-16,0 20 0,-21 1 0,0-21 15,0 0 1,0 20-16,0-20 0,0 21 16,0 0-16,-21 21 0,0 0 0,0 0 15,0 0-15,-1 0 16,1 21-16,0 0 0,0 21 16,21-20-16,0-1 0,0 0 15,0 21-15,0-21 0,0 22 0,0 20 16,21-42-16,-21 1 0,21-1 15,0 0-15,1-21 0,20 21 0,-21-21 16,0 0-16,22 0 0,-22 0 16,21 0-16,-21-21 0,22 0 0,-22 21 15,42-43-15,1-20 16,-43 42-16</inkml:trace>
  <inkml:trace contextRef="#ctx0" brushRef="#br1" timeOffset="63957.4">9610 7768 0,'0'0'0,"0"-21"16,0 42-1,0 0 1,-22 1-16,22-1 0,-21 0 16,21 21-16,0-21 0,0 1 15,-21-1-15,21 42 16,0-42-16,0 1 0,0 20 0,0-21 16,0-42 15,21 0-16,0 0-15,-21-1 0,22 1 16,-1 0-16,0 0 0,-21-21 0,21 20 16,21-41-16,-20 42 0,20-43 15,-21 43-15,0 0 16,0 21-16,1 0 0,-1 0 0,0 0 16,-21 21-1,0 0-15,0 0 0,0 22 16,0-22-16,0 21 0,0-21 0,0 22 15,0-22-15,21 21 0,-21-21 0,0 1 16,21 20-16,0-21 0,-21 0 16,22-21-16,41 21 15,-21-21-15,1 0 16,-22 0-16,0 0 0,21-21 16,-20-21-16,20 21 0,43-85 15,-64 64-15,0-1 0,0 1 16,21 0-16,-20-22 0,-1 22 15,-21-22-15,21 22 0,-21-22 0,21 22 16,-21 0-16,0-1 0,0 1 0,0 0 16,0 63-1,0 0 1,0 21-16,0-20 0,0 20 0,0 0 16,-21 1-16,0 20 0,21-21 15,-21 1-15,21-1 0,-22 0 16,22 43-16,0-43 0,0 1 15,0-1-15,0-21 0,0 0 0,0 22 16,22-22-16,-1 0 16,0-21-16,21 0 0,-21 0 0,1 0 15,20 0-15,0 0 0,-21-21 0,22 0 16,-1 0-16,0-1 0,1 1 16,-22-21-16,21 21 0,-21-22 15,1 22-15,-1 0 0,-21 0 0,0-21 16,0 20-16,-21 22 0,-1 0 15,-41 0 1,42 22-16,21-1 16,0 0-16,0 0 0,0 0 15,0 0-15,0 1 0,0-1 16,0 0-16,0 21 0,21 1 16,-21-22-16,0 0 15,0 0-15,-21-21 16,0 0-1,-1-21-15,1 0 16</inkml:trace>
  <inkml:trace contextRef="#ctx0" brushRef="#br1" timeOffset="64140.3">10372 7684 0,'21'0'16,"0"0"-1,0 0-15,0 0 0,22 0 0,-22 0 16,21 0-16,64 0 16,-64-22-16,1 22 0,-1-21 15,0 21-15,-21-21 0,22 0 0,-22 21 16,0-21-16,0 0 0,0 21 0</inkml:trace>
  <inkml:trace contextRef="#ctx0" brushRef="#br1" timeOffset="64348.18">12234 7938 0,'-21'21'0,"42"-42"0,-63 42 16</inkml:trace>
  <inkml:trace contextRef="#ctx0" brushRef="#br1" timeOffset="64824.91">12298 7959 0,'-64'0'16,"128"0"-16,-43-21 0,0-1 15,0 1-15,0 0 0,1 0 16,-1 21-16,0-21 0,0 0 0,-21-1 15,0 1-15,21 0 0,-21 0 16,0 0-16,0-43 16,0 43-16,-21 0 0,-21 0 15,21 0-15,-22 21 0,22 0 16,0 0-16,-21 21 0,20-21 0,1 21 16,-21 0-16,21 21 0,-43 22 15,43-22-15,-21 43 16,21-43-16,21-21 0,0 22 0,0-1 15,0 0-15,0-20 0,0-1 0,0 0 16,21 0-16,0 0 0,0 0 16,0-21-16,0 0 0,1 0 0,20 0 15,-21 0-15,0-21 0,22 0 0,20-42 16,-42 41 0,22-41-16,-22 42 0,0-22 15,21-20-15,-42 21 0,21-1 16,-21 22-16,0 0 0,0 0 15,0 0-15,0-1 0,0 44 16,0-1-16,0 0 16,0 0-16,0 21 15,0-20-15,0-1 0,0 21 16,0 0-16,22-20 0,-22-1 0,21 0 16,-21 0-16,0 0 15,21-21-15,0 21 0,0-21 0,22 0 16,-22 0-16,0 0 0,42-21 15,-41 21-15</inkml:trace>
  <inkml:trace contextRef="#ctx0" brushRef="#br1" timeOffset="65181.71">12890 7811 0,'0'0'16,"0"-22"-16,0 1 0,0 0 0,0 0 0,0 0 16,0 0-16,0-1 0,0 1 15,22 21-15,20-21 16,-21 21-16,0 0 0,0 0 0,22 0 15,20 42-15,-42-20 0,1-1 16,20 0-16,-21 0 0,0 0 16,-21 22-16,0-22 0,0 21 15,0-21-15,0 0 0,0 43 16,0-43-16,-21 0 0,0-21 16,21 21-16,-21-21 15,21-21 1,0 0-16,0 0 15,0 0-15,0-22 0,0 22 0,0 0 16,21-21-16,0 21 0,0-22 0,-21 22 16,21-21-16,1 21 0,-1-1 15,0 1-15,0 0 0,21 0 0,-20 21 16,-1 0-16,0-21 0,0 21 0,21 0 31,-20 21-31,-22 0 0,0 0 16,0 0-16,0 1 0</inkml:trace>
  <inkml:trace contextRef="#ctx0" brushRef="#br1" timeOffset="65456.55">13652 7895 0,'0'0'0,"43"0"0,-22 0 16,0 0-16,0 0 0,0 0 0,1-21 16,-1 0-16,63-43 15,-62 43 1,-22 0-16,0-21 0,0 21 0,0-22 15,0 22-15,-22 0 16,1 21-16,0 0 0,-21 0 16,21 0-16,-1 21 0,-20 0 0,21 0 15,-21 64-15,42-21 16,0-43-16,0 21 16,0 0-16,0-20 0,0-1 15,21 0-15,0 0 0,0 0 0,21-21 16,22 0-1,63 0-15,-85-21 0,22 0 16</inkml:trace>
  <inkml:trace contextRef="#ctx0" brushRef="#br1" timeOffset="66879.73">15155 7578 0,'0'-21'0,"0"-1"16,0 1-16,0 0 15,0 0-15,0 0 16,0 42 0,0 0-1,0 0-15,0 0 0,0 43 16,0-22-16,0-21 16,0 22-16,-21-22 0,21 21 0,-21-21 15,21 1-15,0 20 0,0-21 0,-21 0 16,21 0-16,0-42 31,21 0-15,0 0-16,0 0 15,-21-22-15,21 22 0,1-21 0,-1 21 16,-21-22-16,21 1 0,0 0 0,0 21 16,0-22-16,1 22 0,-1 0 15,0 0-15,0 21 0,0 0 16,0 21-16,1 0 0,-1 0 0,-21 0 15,42 43-15,-42-43 16,0 0-16,21 22 0,-21-22 16,21 0-16,-21 21 0,0-21 15,22 1-15,-1-1 0,0 0 16,0-21-16,0 0 16,0 0-16,-21-21 0,22 0 15,-1 21-15,-21-22 0,42-20 16,-42 21-16,21-21 0,0 20 15,1-20-15,-1 0 0,-21 21 16,21-22-16,0 1 0,-21 21 0,21 0 16,-21-1-16,21 1 0,-21 42 15,0 1 1,0-1-16,22 0 0,-22 21 0,0-21 16,0 43-16,0-22 15,21 1-15,-21-22 16,0 0-16,21 0 0,0 0 0,0 0 15,0-21-15,64 22 16,-64-22-16,22 0 0,-1 0 16,0 0-16,22-22 0,-22 1 15,0 21-15,1-21 0,-1 0 0,-21 0 16,0 0-16,1-1 0,-1-41 16,-21-1-1,0 43-15,0-21 0,0 21 0,0 0 16,0-22-16,-21 22 0,-1 21 0,1-21 15,0 21-15,-21 0 0,-1 0 16,22 21-16,0 0 0,0 0 16,-21 22-16,20-22 0,1 21 15,21-21-15,-21 22 0,0-1 0,21-21 16,-21 64-16,21-43 16,0-21-16,21 1 0,0-22 15,0 21-15,0 0 0,1-21 0,-1 0 16,42 0-16,-42 0 0,1 0 15,-1-21-15,21 0 0,-21 21 16,0-22-16,1 1 0,-22-21 0,21 21 16,0-22-16,-21 22 0,0-21 15,0 0-15,0 20 0,0-20 16,0 21-16,21 0 0,-21 0 16,0 42-1,0 0-15,0 0 16,0 21-16,0-20 0,0-1 0,0 21 15,0-21-15,0 0 0,0 22 0,0-22 16,0 0-16,0 0 0,0 0 16,21-21-16,0 22 0,-21-1 0,22-21 15,41 0-15,-42 0 16,22 0-16,-22 0 0,21-21 16,-21-1-16,22 1 0,-22 0 0,0 0 15,21 0-15,-21-22 0,1 1 0,-1 0 16,42-128-1,-20 43-15,-22 64 0,-21-1 16,0 1-16,0 21 0,0-1 16,0 22-16,0-21 0,-21 42 15,-1 42 1,1-21-16,21 22 0,-21-1 16,0 0-16,0 22 0,0-22 15,-1 22-15,22-22 0,0 21 0,0-20 16,0-1-16,0 0 0,0 1 15,0-22-15,0 21 0,0-21 0,0 22 16,22-22-16,-1 0 0,0-21 16,0 0-16,0 0 15,0 0-15,1-21 0,-1 0 16</inkml:trace>
  <inkml:trace contextRef="#ctx0" brushRef="#br1" timeOffset="67049.64">17060 7430 0,'-21'0'0,"42"0"0,-63 0 0,42-22 31,21 22-31,0 0 16,0 0-16,22 0 0,-22-21 0,0 21 16,21 0-16,1 0 15,-22 0-15,21-21 0,1 21 0,-1 0 0,-21 0 16</inkml:trace>
  <inkml:trace contextRef="#ctx0" brushRef="#br1" timeOffset="67292.5">17738 7281 0,'-64'0'16,"22"22"-16,21-1 0,-1 0 16,-20 0-16,21 0 15,0 22-15,0-22 0,-22 21 0,43-21 16,-21 22-16,0-22 0,21 42 15,0-20-15,0-22 0,0 0 16,21 0-16,0 0 0,0-21 0,22 21 16,-22-21-16,21 0 0,1 0 0,-1 0 15,0 0-15,85-21 16,-21 0 0,-64-21-16,1 21 0,20-43 15,-20 22-15,-22-1 0</inkml:trace>
  <inkml:trace contextRef="#ctx0" brushRef="#br1" timeOffset="68361.14">18246 7133 0,'0'-63'0,"0"126"0,0-190 0,0 85 16,0-22-16,0 22 0,0 21 16,0 0-16,0 0 0,-22 21 15,1 0-15,0 21 0,0 0 16,0 21-16,0 1 0,-1-1 0,1 0 16,21 22-16,-21-22 0,0 22 0,21-1 15,-21 1-15,21-1 0,0-21 16,0 128-16,0-128 15,0-21-15,0 22 0,0-22 16,0 0-16,0 0 0,0 0 0,21-21 16,0 0-1,0 0-15,0 0 0,1 0 0,-22-21 16,21 0-16,0 0 0,0 0 16,0-1-16,22-20 0,-1-21 15,-42 41-15,21 1 0,21-21 16,-42 21-16,0 42 31,0 0-31,0 0 0,0 0 0,0 1 16,0-1-16,0 0 0,22 21 15,-22-21-15,21 1 0,0-1 16,0 0-16,0-21 16,0 21-16,1-21 0,-1 0 15,21 0-15,43 0 16,-1-42-16,-62 21 15,-1-1-15,21 1 0,-21 0 16,0 0-16,1 0 0,-22 0 0,21-22 16,0 22-16,-21 0 15,21 0-15,0 21 0,-21 21 16,0 0-16,0 0 16,0 0-16,0 1 15,0-1-15,0 0 0,0 0 0,0 0 16,0 0-16,0 1 0,0-1 15,21-21-15,1 0 16,-1 0-16,0 0 0,0 0 16,0 0-16,0 0 0,1 0 0,-1-21 15,0-1-15,21 1 0,-21 0 16,1 0-16,-1 0 0,0-22 0,0 22 16,-21 0-16,21 0 0,0 0 0,1 0 15,-22 42 1,0 0-1,0 0-15,0 0 0,0 0 16,0 1-16,0-1 0,0 0 16,0 0-16,0 0 15,21 0-15,0-21 0,0 22 0,0-22 16,22 21-16,-22-21 0,21 0 16,0 0-16,1 0 0,105 0 15,-106 0-15,1 0 0,20 0 16,-21-21-16,1-1 0,-1 1 15,0-21-15,-20 21 0,20-22 0,-21 1 16,0 21-16,-21-21 0,0-1 0,0 1 16,0 21-16,0-43 15,-42 43-15,21 21 0,0-21 16,-22 21-16,1 0 0,0 0 0,-1 0 16,-20 42-16,20-21 15,1 22-15,21-1 0,0-21 16,21 43-16,0-43 15,0 21-15,0 1 0,0-22 0,0 21 16,0 0-16,0 85 16,0-84-16,0 20 0,0-20 15,0 20-15,0 43 0,0-43 16,0 1-16,-21-1 0,21-20 0,-22 20 16,1-20-16,0-1 0,-21 43 15,-1-1 1,43-63-16,-21 1 0,0-22 15,21-22 1,0 1-16,0 0 16,-21 0-16,21-21 0,-21-1 15</inkml:trace>
  <inkml:trace contextRef="#ctx0" brushRef="#br1" timeOffset="68533.03">18986 6985 0,'0'-21'0,"0"42"0,-21-63 0,0 42 16,21-21-16,-21 21 15</inkml:trace>
  <inkml:trace contextRef="#ctx0" brushRef="#br1" timeOffset="69192.31">21251 7006 0,'0'0'0,"21"0"0,1 0 15,-1 0-15,0-21 0,42 0 16,-41 21-16,20-21 0,21 0 16,-20-1-16,-1 1 0,-21 0 15,22 0-15,-22 0 0,0 0 16,0-43-16,-42 43 16,0 0-16,-22 21 15,22 0-15,-42 0 0,20 0 0,1 21 16,-64 21-16,64-21 0,0 1 15,20 20-15,-20-21 0,21 0 16,21 22-16,0-22 0,0 0 0,0 21 16,0-21-16,21 1 15,0 20-15,22-21 0,-1 0 0,-21 22 16,21-22-16,1 21 0,-1 0 0,0-20 16,-20 20-16,20-21 0,-21 0 15,0 22-15,-21-22 0,0 0 0,-21 21 16,0-21-16,-21-21 0,20 22 15,-41-22-15,21 0 0,-1 0 16,1 0-16,-22 0 0,22 0 0,-43-22 16,64 22-16,-21-21 0,21 0 15,0 0-15,21 0 0,0 0 16,0-22-16,0 22 0,0-21 0,0 21 16,21-22-16,-21 22 0,21 0 15,21 0-15,-21 0 0,22-1 16,-22 22-16,21 0 0,1 0 0,-1 0 15,0 0-15</inkml:trace>
  <inkml:trace contextRef="#ctx0" brushRef="#br1" timeOffset="69522.13">21802 7472 0,'0'0'0,"21"0"0,0 0 15,0 0-15,0 0 16,0 0-16,1-21 0,-1 21 15,0-21-15,0-1 0,-21 1 0,21 21 16,0-21-16,-21-21 0,22 21 16,-22-1-16,0-20 0,0 21 0,0 0 15,0 0-15,-22-1 0,1 1 16,0 21-16,0 0 0,0 0 0,0 21 16,-43 43-16,43-43 0,0 21 15,0-20-15,-1 20 0,22 0 16,-21 1-16,21 20 0,0-42 15,0 0-15,0 1 0,0-1 16,21 0-16,1-21 0,-1 0 0,0 0 16,0 0-16,85 0 15,-85-21-15,21 21 16,1-21-16,-22-1 0,21 1 0,-21-21 16,22 21-16</inkml:trace>
  <inkml:trace contextRef="#ctx0" brushRef="#br1" timeOffset="69744">22585 6646 0,'0'-21'16,"0"42"-16,0-84 0,0 42 0,0 42 15,-21 21-15,-1-21 16,1 22-16,0-1 0,21 0 16,-21 22-16,0-22 0,0 22 0,21-22 15,-22 22-15,1-1 0,21-21 0,-21 22 16,21-22-16,0 1 0,0-1 15,0 0-15,-21 22 0,21-43 16,0 0-16,0 0 16,21-21-16,0 0 15,0-21-15,1 21 0</inkml:trace>
  <inkml:trace contextRef="#ctx0" brushRef="#br1" timeOffset="70064.82">22691 7281 0,'21'0'47,"0"0"-47,0 0 16,0 0-16,0 0 0,1 0 0,20 0 16,-21 0-16,0-21 0,0 0 15,-21 0-15,22 0 0,-22 0 16,-22 21-1,1 0-15,0 0 0,-21 0 16,21 0-16,-22 0 0,22 21 16,-21 21-16,21-21 0,-1 0 15,1 22-15,0-22 0,0 0 0,21 21 16,0-20-16,0-1 0,0 0 0,0 0 16,21 0-1,0-21-15,22 0 0,41 0 16,-41 0-16,20 0 0,-21 0 0</inkml:trace>
  <inkml:trace contextRef="#ctx0" brushRef="#br1" timeOffset="70521.07">23474 7133 0,'0'-21'16,"0"42"-16,0-63 0,-21 42 0,-1 0 0,-20 0 15,21 21 1,0 0-16,0 0 0,-1 1 0,1 20 15,0-21-15,0 21 0,0 1 0,21-1 16,0-21-16,0 43 16,0 20-16,21-62 15,0-22-15,0 21 0,22-21 0,-22 0 16,21 0-16,85 0 16,-21-21-1,-85-1-15,21 1 0,1 0 0,-1-21 16,-21-1-16,22 1 0,-22 0 15,21-22-15,-21 1 0,0 20 0,-21-20 0,22-1 16,-22 1-16,0-1 16,0 1-16,0 21 0,0-1 0,0-20 15,-22 63-15,1 0 16,0 21-16,-21 0 16,21 0-16,-1 22 0,1-1 0,-21 0 15,21 1-15,21 20 0,-21-21 16,21 22-16,0-22 0,0 22 0,0-1 15,0-20-15,0 41 16,0-41-16,21-1 0,0-21 0,0 0 16,21 22-16,-20-43 15,20 0-15,-21 0 0,21 0 0,-20 0 0,20 0 16,-21-22-16,21 1 16,-20 0-16</inkml:trace>
  <inkml:trace contextRef="#ctx0" brushRef="#br1" timeOffset="70728.16">23834 7049 0,'0'0'16,"-22"0"-16,-20 0 0,21 0 0,0 0 0,42 0 31,0 0-31,21 0 0,-20 0 16,20 0-16,0 0 0,1 0 0,20 0 15,-21 0-15,1 0 0,-1 0 16,64 0-16,-64 0 0,1 0 15,-1 0-15,-21 0 0,0 0 16,0 0-16,-42 21 16,0-21-16</inkml:trace>
  <inkml:trace contextRef="#ctx0" brushRef="#br1" timeOffset="71377.27">8340 9186 0,'0'-42'0,"0"84"0,0-105 16,0 42-16,-22-43 15,1-20-15,21 62 16,0 1-16,0 42 16,0 1-1,0 20-15,0 0 0,0 1 16,0-1-16,0 85 16,0-64-16,0 1 0,-21 84 0,0-84 15,0-1-15,21 1 0,-21-1 16,-1-21-16,1 22 0,21-22 15,0 1-15,-21-1 0,21-21 0,-21 0 0,21 0 16,0 1-16,0-44 31,0 1-31,0-21 16</inkml:trace>
  <inkml:trace contextRef="#ctx0" brushRef="#br1" timeOffset="71673.11">8001 9250 0,'0'-42'16,"0"84"-16,0-106 0,0 22 0,0 21 16,0 0-16,0 0 0,0-1 15,21 22-15,0-21 0,22 0 0,-22 0 16,21 0-16,22 21 0,-22-21 16,0 21-16,22 0 0,-1 0 0,-20 0 15,-1 21-15,0 0 0,1 0 0,-1 43 16,-42-22-16,0-21 15,-21 21-15,0 1 0,-22-22 0,1 21 16,0 1-16,-1-22 0,1 0 0,-43 42 16,64-41-16,-21-22 15,21 21-15,42-21 32,0-21-32,0 21 0,0-22 15,22 1-15,-22 0 0,21 21 16</inkml:trace>
  <inkml:trace contextRef="#ctx0" brushRef="#br1" timeOffset="72684.37">9059 8996 0,'0'0'0,"-21"0"16,0 0-16,0 0 0,0 0 0,-1 21 15,1 0-15,0 0 0,-21 1 16,21-1-16,-1 21 0,1-21 0,-21 22 15,21-1-15,0-21 0,-1 21 16,1 1-16,21-22 0,0 21 0,0-21 16,0 1-16,0-1 0,0 0 15,21 0-15,1-21 0,-1 0 16,0 0-16,21 0 0,-21 0 16,1 0-16,20-21 0,0 21 0,-21-21 15,22 0-15,-22-1 0,0 1 0,0-21 16,0 21-16,1 0 0,-1-1 15,0-20-15,-21 21 0,0-21 0,21 20 16,0-20-16,0 42 16,-21 21-1,0 0 1,0 1-16,22-1 0,-22 0 0,0 0 16,0 0-16,0 0 0,0 1 15,0-1-15,0 0 0,0 0 16,0 0-16,0 0 0,21 1 0,0-22 15,0 0-15,0 0 16,0 0-16,1-22 16,-1 22-16,0-21 0,0 0 0,0 0 15,0 0-15,-21 0 0,22-1 0,-1 1 16,0 0-16,-21 0 16,21-21-16,-21 20 15,21 22-15,-21 22 16,0-1-1,0 0-15,0 0 0,0 0 0,0 22 16,0-22-16,0 0 0,0 0 0,0 0 16,21 0-16,-21 1 0,22-1 15,-1-21-15,0 21 0,0 0 16,64-21 0,-64 0-16,21 0 0,1-21 0,-22 0 15,21 0-15,0-1 0,-20 1 0,20 0 16,0 0-16,-21-21 0,1 20 15,-1-20-15,0 0 0,0-22 0,0 22 16,-21 0-16,21-22 0,-21-42 16,0 43-16,0 20 0,0 22 15,0-21-15,0 21 0,-21 21 16,21 21 0,-21 0-16,21 0 0,-21 22 0,21-1 15,-21 64-15,21-64 0,-21 22 16,21-22-16,0 21 0,0-20 15,0-1-15,0 0 0,0-20 0,0 20 16,63 43 0,-42-64-16,0-21 15,22 0-15,-22 0 0,0 0 0,21 0 16,-20 0-16,-1-21 0,0-1 0,0 22 16,0-21-16,0 0 0,1 0 15,-1-21-15,0 20 0,-21 1 0,0-21 16,21 0-1,-21 63 1,0 0 0,0 0-16,0 0 0,0 0 15,0 1-15,-21-1 0,21 0 16,0 0-16,21-21 31,0 0-31,0-21 16,-21 0-16,22 21 0</inkml:trace>
  <inkml:trace contextRef="#ctx0" brushRef="#br1" timeOffset="72832.3">10710 8975 0,'0'-64'16,"0"128"-16,0-107 31,-21 43-15,21 22-16,-21-22 15,0 0 1</inkml:trace>
  <inkml:trace contextRef="#ctx0" brushRef="#br1" timeOffset="73009.21">9991 9081 0,'-22'21'0,"44"-42"0,-65 42 0,22 0 16,42-21-1,0 0-15,1 0 0,-1 0 16,21 0-16,-21 0 0,22 0 16,-1-21-16,0 21 0,1 0 15,-1 0-15,0-21 0,43 21 0,-43 0 16,1 0-16</inkml:trace>
  <inkml:trace contextRef="#ctx0" brushRef="#br1" timeOffset="73870.75">11091 8996 0,'-21'0'0,"42"0"0,-63 0 0,21 0 15,0 21-15,-1-21 0,1 21 16,0 0-16,0 1 16,0-1-16,0 0 0,-1 21 0,1-21 0,21 22 15,0-22-15,-21 0 0,21 21 16,0-20-16,0-1 0,0 0 0,0 0 15,21 21 1,22-42-16,-22 0 0,0 0 16,0 0-16,21 0 0,1 0 0,-22 0 15,21-21-15,1 0 0,-1 21 16,0-21-16,85-64 16,-63 1-1,-43 62-15,-21 1 0,0-21 16,0 21-16,0 0 0,0-1 15,0 44 1,0-1-16,0 0 16,0 0-16,-21 0 0,21 0 15,-21 1-15,21 20 0,0-21 0,0 0 16,0 0-16,0 1 0,0-1 0,0 0 16,0 0-16,21-21 15,0 21-15,0-21 0,21 0 16,-20 0-16,-1 0 0,0 0 0,0-21 15,21 0-15,-20 0 0,-1 0 16,0-1-16,0 1 0,0-21 16,0 21-16,-21 0 0,22-22 0,-22 1 15,21 21-15,-21 0 0,0-22 16,21 22-16,-21 0 16,0 42-1,0 0-15,0 0 0,0 22 16,0-22-16,0 0 0,0 21 0,-21 22 15,21-22 1,0 1-16,0-22 0,0 0 16,21 0-16,0 0 0,21-21 0,-20 0 15,-1 0-15,21 0 0,-21 0 16,22 0-16,-1 0 0,-21 0 0,21-21 16,-20 0-16,20 0 0,-21 0 15,0-1-15,0 1 0,1-21 0,-1 21 16,0-22-16,-21-62 15,21-65-15,0 128 16,-21-22-16,0 1 0,0 42 16,0 0-16,0-1 0,0 44 15,-21 20-15,21-21 16,-42 106 0,42-85-16,-21 1 0,-1 20 15,1-20-15,21-1 0,0 0 0,0-21 0,-21 22 16,21-22-16,0 21 0,0 1 15,0-22-15,0 0 16,0 0-16,21-21 0,0 0 0,1 0 16,-1 0-16,21 0 0,-21 0 0,22 0 15,41-21-15</inkml:trace>
  <inkml:trace contextRef="#ctx0" brushRef="#br1" timeOffset="74436.34">12933 9059 0,'0'0'0,"0"-21"15,0 0-15,-21 0 0,-1 0 16,1 21-16,-21 0 16,0 0-16,20 0 0,1 0 0,0 21 15,0 0-15,0 21 0,0-20 16,-1 20-16,1-21 0,21 21 0,0-20 16,-21 20-16,21-21 0,0 0 0,0 0 15,0 22-15,0-22 16,0 0-16,21 0 0,0-21 0,1 0 15,-1 0-15,0 0 0,0 0 0,0 0 16,0-21-16,1 0 0,-1 21 16,0-21-16,0 0 0,0-1 0,0 1 15,-21 0-15,22 0 0,-1-21 16,-21 20-16,21 1 0,-21 0 0,0-21 16,0 63 15,0 0-31,0 0 0,0 0 0,-21 1 15,21-1-15,0 0 0,0 0 16,0 43-16,0-43 16,0 0-16,21-21 15,0 0-15,0 0 16,0 0-16,1 0 0,41 0 16,-42-21-16,64-22 15,-64 22-15,0 0 0,0 0 16,1-21-16,-1 20 0,0-20 0,0 21 15,0 0-15,-21 0 0,0-1 16,21 1-16,-21 0 0,0 42 16,0 0-1,0 1-15,0-1 0,0 21 0,0-21 16,0 0-16,0 1 0,0-1 0,0 0 16,0 0-16,0 0 0,0 0 15,22-21 1,-1 0-16,0 0 0</inkml:trace>
  <inkml:trace contextRef="#ctx0" brushRef="#br1" timeOffset="75253.52">14774 8678 0,'-21'0'15,"42"0"-15,-42 22 0,0-1 0,0-21 0,21 21 16,-21-21-16,21 21 0,21-21 31,0 0-31,0 0 16,0 0-16,0 0 0,22-21 15,-22 0-15,21 0 0,-21 21 0,64-43 16,-64 22-16,0 0 0,22 0 16,-43 0-16,0-1 15,0 1-15,-21 0 0,-22 21 0,22 0 16,-21-21-16,-1 21 0,1 0 15,0 0-15,-22 21 0,22 0 0,0 0 16,20 1-16,-20-1 0,21 0 16,0 0-16,0 64 0,21-64 0,0 21 15,0 22 1,0-43-16,21 0 0,0 0 16,0 0-16,21 1 0,-20-1 0,20 0 0,-21-21 15,21 0-15,-20 0 0,20 0 16,-21 0-16,0 0 0,22 0 0,-43-21 31,-22 21-31,1 0 16,0 0-16,-21 0 0,21 0 0,-22 0 15,1 21-15,21-21 0,-22 21 16,22 0-16,-21 22 0,21-22 0,-22 42 16,43-42-16,0 22 15,0 20-15,0-42 0,0 1 16,22-1-16,-1 0 0,21 0 15,-21-21-15,22 0 0,-22 21 0,21-21 16,0 0-16,128-21 16,-107 0-16,1 0 0,-1 0 15,1-22-15,42-20 0,-43 20 16</inkml:trace>
  <inkml:trace contextRef="#ctx0" brushRef="#br1" timeOffset="75485.38">15684 8446 0,'0'0'0,"0"-43"0,0 22 0,0 0 16,0 42 0,0 21-16,-21-20 0,0 20 0,21-21 15,-21 43-15,0-22 0,0 0 16,-1 85-16,1-63 0,-21 42 16,21-43-16,21-21 0,0 1 15,-21-1-15,21 0 0,0 1 16,0-22-16,0 0 0,0 0 0,0 0 15,0 1-15,21-22 16,0 0-16,0 0 0,0 0 0,0-22 16,1 22-16,-1-21 0</inkml:trace>
  <inkml:trace contextRef="#ctx0" brushRef="#br1" timeOffset="75824.19">15769 9123 0,'0'0'0,"0"21"16,21-21 0,0 0-16,1 0 15,-1 0-15,0-21 0,0 21 16,0-21-16,0 21 0,1-21 0,-22-1 16,21 1-16,-21 0 15,0 0-15,0 0 0,0 0 16,-21 21-16,-1 0 15,1 0-15,0 0 0,0 0 16,0 21-16,0 0 0,-1 0 16,22 21-16,-21-20 0,21 20 0,0-21 15,0 0-15,0 43 16,0-43-16,0 0 0,0 0 16,0 0-16,21-21 0,1 22 0,-1-22 0,0 0 15,0 0-15,21 0 0,1 0 16,-22 0-16,21-22 0,1 1 0,-1 0 15,0 21-15</inkml:trace>
  <inkml:trace contextRef="#ctx0" brushRef="#br1" timeOffset="77228.23">16531 8954 0,'-21'0'0,"42"0"0,-63 0 15,42 21-15,-21 0 0,-1 0 16,22 0-16,0 22 15,-21-22-15,0 21 0,21-21 16,0 0-16,0 1 0,0-1 16,-21 0-16,21 0 0,0 0 15,21-21 17,0 0-32,0-21 15,1 0-15,20-43 16,-21 43-16,0-42 15,-21 42-15,21-1 0,1 1 16,-22 0-16,0 0 0,21 21 0,0 0 16,0 0-16,-21 21 15,21 0-15,-21 0 16,0 1-16,0-1 0,0 0 0,0 0 16,0 0-16,0 0 15,21 22-15,-21-22 16,22 0-16,-1-21 0,0 0 15,0 0-15,0 0 16,0 0-16,1-21 16,-1 21-16,0-21 0,-21 0 0,21-1 15,0 1-15,0 0 0,-21 0 16,22 0-16,20-43 0,-42 43 16,21 0-16,0-21 15,0 42-15,-21 21 16,0 0-1,0 0-15,0 0 0,0 0 0,0 1 16,0-1-16,0 21 0,0-21 16,0 0-16,0 1 0,0-1 15,22 0-15,-22 0 0,21-21 16,42 0-16,-42 21 0,1-21 16,20 0-16,0 0 0,-21 0 15,64-42-15,-43 42 0,-20-21 16,20 0-16,-21 21 0,0-22 0,0-20 15,1 21-15,-1 0 16,-21-22-16,0 1 0,0 0 0,0 21 16,0-1-16,0 1 0,-21 21 15,-1 0 1,1 0-16,0 21 0,21 1 0,-21-1 16,0 0-16,21 0 0,-21 21 0,21-20 15,-22-1-15,22 0 0,0 21 16,0-21-16,0 22 15,0-22-15,22 0 0,-1-21 0,0 0 16,0 0-16,21 0 0,-20 0 16,20 0-16,0 0 0,-21 0 0,22 0 15,-22-21-15,21 0 0,-21 21 0,22-21 16,-22-1-16,0 1 0,0-21 16,-21 21-16,21 0 0,-21-22 15,22 22-15,-22-21 0,0 21 16,0 42-1,0 0 1,-22 0-16,1 0 0,21 0 0,-21 1 16,21-1-16,-21 21 0,21-21 15,-21 0-15,21 1 0,0-1 16,21-21 15,0 0-31,-21-21 0,21-1 16,0 22-16,-21-21 0,22 0 0,-1 0 15,0 0-15,0 0 0,0-22 16,0 22-16,-21 0 0,22 0 16,-1 0-16,0-1 0,0 22 15,-21 22 1,0-1-16,0 21 0,0-21 16,0 0-16,0 1 0,0-1 15,0 0-15,0 0 0,0 0 0,21 0 16,0 1-16,1-1 15,-1-21-15,0 0 0,0 0 0,0 0 16,43 0-16,-43 0 16,21-21-16,-21 21 0,1-22 0,-1 1 0,21 0 15,0-21 1,-20 21-16,-1-22 0,-21 1 0,21 0 16,0-1-16,-21-20 0,0 20 0,0-20 15,21 21-15,-21-22 0,21 22 16,-21-1-16,0 22 0,0 0 0,0-21 15,0 63 1,-21 0-16,21 0 0,0 22 16,-21-1-16,21 0 0,-21 1 0,21-1 15,0 0-15,-21 22 0,21-22 0,0 0 16,0 1-16,0-1 0,0 0 16,0 1-16,0-22 0,0 0 0,0 0 15,0 22-15,21-43 16,21 0-16,-21 0 15,1 0-15,-1 0 0,0 0 16,0 0-16,0-22 0,0 1 0,1 0 16,-1 0-16,0 0 0</inkml:trace>
  <inkml:trace contextRef="#ctx0" brushRef="#br1" timeOffset="77437.12">18627 8763 0,'0'0'0,"21"21"16,0-21-16,0 0 0,43 0 16,-43 0-16,21 0 15,-21 0-15,0 0 0,22 0 0,-22 0 16,21 0-16,-21 0 0,1 0 0,20-21 16,0 21-16,1-21 15,-22 21 1,-21-21-16</inkml:trace>
  <inkml:trace contextRef="#ctx0" brushRef="#br1" timeOffset="80184.14">6625 3302 0,'-21'21'0,"0"0"16,0-21-16,-1 22 0,22-1 0,-21-21 16,0 21-16,21 0 15,-21-21-15,21 21 16,0-42 15,21 0-31,0-21 0,0 20 16,22 1-16,-22-21 0,21 21 15,1-22-15,62-41 16,65-64-16,-107 84 16,64-63-16,-63 42 0,-1 22 15,1-1-15,-1 1 0,1-1 16,-22 22-16,22 0 0,-22-1 16,0 1-16,1 21 0,-1 0 15,-21 0-15,0 21 0,-21-22 16,-21 44 62,21-1-62,-21 0-16,0-21 0,0 21 15,-1-21-15,22 21 16,-21 0-16,-21 1 0,21-1 0</inkml:trace>
  <inkml:trace contextRef="#ctx0" brushRef="#br1" timeOffset="81087.86">6752 3281 0,'0'0'0,"-21"0"0,21 21 16,0 0-16,-21 0 0,0 1 16,21-1-1,21-42 17,0-1-32,0 22 15,0-21-15,0 0 0,22 0 0,-22-21 16,21 20-16,1 1 0,-1-21 15,85-64 1,-21 21-16,-64 22 16,0 21-16,64-85 0,-63 84 15,20-20-15,-21-1 0,1 22 0,-1 0 16,-21 20-16,0-20 0,1 21 16,-1 0-16,0 0 0,-21-1 15,0 1 1,0 0-1,0 0-15,-21 21 110,0-21-110,-1 21 0,1 0 15,0-21-15,0 21 16,0 0-16,-22 0 0,22 0 0,0 0 16,-42 0-16,20 0 0,22 0 15,-21 0-15,21 21 0,-1-21 16,1 21-16,0-21 0,-21 0 16,21 0-16,-1 21 15,44-21 32,-1 0-47,0 0 0,0 0 16,0 0-16,43-21 15,-22 0-15,-21 21 0,22-21 0,41-1 16,-63 1-16,22 21 16,-22 0-16,0-21 0,0 21 0,0 0 15,1 0 16,-22 21-31,0 0 0,0 1 0,21-1 16,-21 21-16,0-21 0,0 22 16,0-1-16,21 64 15,-21-64-15,21 0 0,-21 22 0,0-22 16,0 1-16,0-22 0,0 21 16,0-21-16,21 0 0,-21 1 0,0-1 15,0 0-15,0 0 0,0-42 47</inkml:trace>
  <inkml:trace contextRef="#ctx0" brushRef="#br1" timeOffset="99273.29">22077 5800 0,'-21'21'0,"-1"-21"15,1 21 1,0-21 0,42 0 46,0 0-46,1 0-16,20 0 0,-21 0 15,0 0-15,22 0 0,-1 0 0,43 0 16,-1 0 0,-41 0-16,-1 0 0,0 0 15,1 0-15,-1 0 0,0-21 0,22 21 16,-22 0-16,-21 0 0,0 0 16,22-21-16,-22 21 0,0 0 0,0 0 15,0 0-15,1 0 0,-44 0 63,1 0-48,0 0-15,0 0 16,0 0-16,0 0 16,-1 0-16</inkml:trace>
  <inkml:trace contextRef="#ctx0" brushRef="#br1" timeOffset="99903.75">22056 5969 0,'0'0'16,"-22"0"-16,22 21 16,0 0 15,22-21 16,-1 0-47,0 0 15,0 0-15,0 0 16,0 0-16,1 0 16,-1 0-16,0 0 0,21 0 15,-21 0-15,1 0 0,20 0 0,0 0 16,-21 0-16,64 0 16,-43 0-16,1 0 0,41 0 15,-41 0-15,-1 0 16,-21 0-16,22 0 0,-22 0 0,0 0 15,0 0-15,0 0 0,0 0 0,1 0 16,-1 0-16,0 0 0,0 0 16,-21-21 156</inkml:trace>
  <inkml:trace contextRef="#ctx0" brushRef="#br1" timeOffset="103044.52">7408 2561 0,'0'-21'0,"21"21"16,-21-21-16,0 0 0,22 0 16,-22-1-1,21 22 1,-21-21-16,0 0 16,-21 21 30,-1 21-46,22 0 16,-21 1-16,0-1 0,0 0 0,0 21 16,0 1-16,-1-1 0,-20-21 15,21 21-15,-43 64 0,22-63 16,21-1-16,-21 0 0,20 1 16,-20-1-16,0 0 0,21 1 0,-1-1 15,-20 0-15,21 1 16,0-22-16,0 21 0,-22 0 0,22-20 15,0-1-15,0 0 0,21 0 16,-21-21-16,21 21 16,-22-21-16,22-21 31,0 0-31,0 0 0,22 0 16,-22-1-16,21 1 0,0 0 15,21 0-15,-21-21 0,1 20 0,20-20 16,-21 21-16,21-21 0,1 20 15,20-41-15,-20 21 16,-1-1-16,-21 1 0,21 0 0,1 20 16,-22-20-16,0 0 0,21-1 0,-20 22 15,-1-21-15,21 21 0,-21 0 16,0-1-16,1 1 0,-22 0 16,21 0-16,0 0 0,-21 0 15,21 21-15,-21-22 0,0 1 0,0 0 16,21 21-16,-21-21 15,-21 21 17,0 21-32,0 0 0,0 0 15,-1 1-15,1-1 0,0 21 16,-21-21-16,21 22 0,-1-1 16,-20 0-16,0 1 0,21-1 0,-22-21 15,1 21-15,0 1 0,-1-1 0,1 0 16,-22 1-16,22-1 0,0-21 15,-1 22-15,22-1 0,-85 43 16,64-43-16,21-21 16,0 0-16,0 0 0,-1 1 15,1-1-15,0-21 0,0 21 0,21 0 16,0-42 15,0 0-15,21 0-16,0-1 0,0 1 15,43-42 1,-22 20-16,1 22 0,-1-21 0,0 0 16,22-1-16,-22 1 0,22 0 15,-1-1-15,-21-20 0,22 20 0,-22-20 16,22 21-16,-22-1 0,0-20 16,22 20-16,-22 1 0,-21 0 0,22 21 15,-1-22-15,-21 22 0,0 0 0,1 0 16,-1 0-16,0-1 15,-21 44 32,0-1-47,-21 0 16,21 0-16,-21 0 16,-1-21-1,22 21-15,0 1 16,-21-22-16,0 0 15,21 21-15,0-42 47,0-1-31,0 1 15,0 0 0,0 42 32,0 0-63,-21 1 0,0 20 16,0 0-16,-22 1 0,1-1 15,0 21-15,-1-20 0,1 20 0,-22 1 16,1-22-16,-1 22 0,22-1 15,-21 1-15,-1-1 0,1 1 0,20-22 16,1 0-16,0 1 0,-1-1 16,1-21-16,0 21 0,20-20 0,1-1 15,0-21-15,0 21 0,0 0 16,0-21-16,-1 0 0,22 21 0,-21-21 16,21 21-1,-21-21-15,21-21 94,21 0-78,-21 0-16,0 0 15</inkml:trace>
  <inkml:trace contextRef="#ctx0" brushRef="#br0" timeOffset="120604.71">3768 10287 0,'0'0'0,"0"-21"0,0 0 16,-22 21-16,22-21 0,0-1 15,-21 22-15,21-21 0,-21 0 16,21 0-16,-21 0 16,21 0-16,-21 21 15,42 21 1,0 0-1,0 0-15,22 21 0,-22 1 0,21-1 16,0 22-16,-20-1 0,62 43 16,-63-43-16,22 1 15,20 42-15,-42-43 0,1-20 16,20 20-16,-21-21 0,0 1 16,0-1-16,1 0 0,-1 1 0,-21-22 15,21 21-15,-21-21 0,21 1 0,-21-1 16,21 0-16,-21 0 0,0-42 31,0 0-15,0 0-16,0-1 0</inkml:trace>
  <inkml:trace contextRef="#ctx0" brushRef="#br0" timeOffset="120925.53">4403 10202 0,'0'0'16,"21"-21"-16,-21 0 0,0-21 0,0 21 0,0-1 16,0 1-16,-21 21 15,-1 0-15,1 0 16,0 21-16,0 1 0,0-1 16,-22 0-16,-62 127 15,20-21-15,43-42 16,-22-22-16,22 22 0,-22 0 0,1-22 15,20 1-15,-20 20 0,-1-20 16,1 20-16,21-20 0,-1-1 16,1-20-16,0 20 0,20-20 0,-20-22 15,42 21-15,0-21 0,0 0 16,0 1-16,21-22 16,22-22-1,-1-20-15,-21 21 0,21 0 16</inkml:trace>
  <inkml:trace contextRef="#ctx0" brushRef="#br0" timeOffset="121272.33">4572 10732 0,'0'21'31,"0"0"-15,0 0-16,0 21 0,-21-20 16,21 20-16,0 0 0,0 1 0,0 20 15,0 1-15,-21 84 0,21-85 16,0 22-16,0 0 16,0-22-16,0 22 0,0-22 0,0 22 15,0-22-15,0 22 0,0-21 0,-22 84 16,22-42-1,0-64-15,0 0 0,0 1 0,0-22 16,0 0-16,0 0 0,22-21 16,-1 0-16,0-21 15,0 0-15,-21 0 0,0-1 0,21 1 16,-21-21-16,0 0 0,0-1 16,0-20-16</inkml:trace>
  <inkml:trace contextRef="#ctx0" brushRef="#br0" timeOffset="121600.14">4530 11049 0,'-22'-42'0,"44"84"0,-44-127 0,22 43 0,0 21 15,0-21-15,-21 20 0,21-41 16,21-1 0,22 43-16,-22 0 0,21 0 0,1 0 15,-1 21-15,0 0 0,1 0 16,20 0-16,-21 21 0,1 0 0,-1 0 15,-21 22-15,22 20 16,-43-21-16,0-20 0,0 20 0,0 21 16,-22-20-16,1-1 0,-21-21 15,21 0-15,-22 22 0,22-22 16,-42 0-16,42 0 16,-22-21-16,22 0 0,0 0 15,0 0-15,0 0 16,21-21-1,21 0 1,0 21-16,0-21 0,0 0 0,0 21 16,1-22-16</inkml:trace>
  <inkml:trace contextRef="#ctx0" brushRef="#br0" timeOffset="122108.85">5694 10795 0,'0'-21'0,"0"42"0,0-63 0,0 21 16,0-1-16,0 1 0,-21 0 15,-1 21-15,1-21 0,0 0 0,0 21 16,-21 0-16,20 0 0,1 0 16,-21 21-16,21 0 0,-22 0 0,22 0 15,0 22-15,-21-22 0,21 21 0,-1 1 16,1-22-16,0 21 0,0 0 15,0 1-15,21-1 0,0 0 16,-21 1-16,21-22 0,0 21 16,0-21-16,0 1 0,0-1 0,0 0 15,21-21-15,0 0 0,0 0 0,21 0 16,-20 0-16,20-21 0,0 0 0,1-22 16,-1 22-16,0 0 0,1-21 15,-1 20-15,0-20 0,-21 0 0,22 21 16,-22-22-16,0 1 0,-21 0 0,0 20 15,21-20-15,-21 21 0,0-21 16,-21 42 0,0 21-1,21 0-15,-21 0 0,0 0 16,-1 43-16,22-22 0,-21 0 16,21-20-16,0 20 0,0 0 15,0-21-15,0 22 0,0-1 16,0 0-16,0-20 0,21-1 15,1-21-15,-1 0 16,0 0-16,0 0 0,0 0 0,0 0 16,22-21-16,-22-1 0,0-20 0</inkml:trace>
  <inkml:trace contextRef="#ctx0" brushRef="#br0" timeOffset="122388.69">6159 10224 0,'0'0'0,"-21"0"16,21 21-1,0 21-15,0 0 0,-21 1 0,21-1 16,-21 22-16,21-1 0,0-21 0,0 22 16,-21-1-16,21 1 0,-21-22 15,-1 64-15,22-64 0,0 1 16,0-1-16,0 0 0,0-20 0,0 20 15,0-21-15,0 0 16,0 0-16,0 1 0,22-22 16,-1-22-1,0 1-15,0 0 16,0-21-16,0 21 0,-21-22 0</inkml:trace>
  <inkml:trace contextRef="#ctx0" brushRef="#br0" timeOffset="122864.42">6392 10308 0,'0'0'0,"21"-42"0,-21 21 0,0 0 0,0-1 16,0 44 15,0-1-31,0 0 0,0 21 16,0 1-16,0-1 0,0 0 15,0 22-15,0-22 0,0 22 0,0-1 16,0-21-16,0 22 0,0-22 0,0 1 15,0-1-15,0 64 16,0-64-16,0-21 16,0 0-16,0 1 15,0-44 1,0 1-16,0 0 16,0 0-16,0-21 15,0-22-15,0 43 16,0-21-16,22-1 0,-1 1 0,0 21 15,21-22-15,-21 1 0,22 21 0,20-21 16,-20 20-16,-22 22 16,21 0-16,-21 0 0,0 0 0,22 22 15,-22-1-15,0 0 0,0 21 0,0-21 16,-21 22-16,0-22 0,0 21 16,0-21-16,0 43 0,0-43 15,0 0-15,0 22 0,0-22 0,-21-21 16,21 21-16,-21 0 0,0 0 15,0 0 1,0-21-16,-1 0 16,1-21-1,21 0-15</inkml:trace>
  <inkml:trace contextRef="#ctx0" brushRef="#br0" timeOffset="123061.3">5842 10774 0,'0'0'0,"-21"0"16,21-21-1,21 21 1,21 0-16,-21 0 0,1 0 0,20-21 16,0 21-16,-21 0 0,22 0 0,-1-22 15,0 22-15,1 0 0,-1-21 16,0 0-16,1 21 0,-22 0 0</inkml:trace>
  <inkml:trace contextRef="#ctx0" brushRef="#br0" timeOffset="123795.88">7726 10351 0,'21'-64'16,"-42"128"-16,63-170 0,-42 85 0,0-1 0,0 1 16,0-21-16,21 21 0,-21 0 0,0-1 15,0 1 1,21 42-16,-21 1 16,0-1-16,0 0 0,22 21 15,-22 22-15,0-22 0,0 22 0,0-1 16,0 1-16,0-1 0,0 1 0,0-1 15,0 1-15,-22-1 0,22-21 16,-21 22-16,21-22 0,-21 1 0,0-1 16,0 43-16,21-64 15,-21 0-15,-1 0 0,22 0 16,0 0-16,-21-21 16,0 0-16,21-21 15,0 0-15,0 0 0,0 0 16,0 0-16,0-22 0,0 22 0,0-21 15,0 21-15,21-22 0,0 22 0,22-21 16,-22 21-16,21-22 0,1 22 16,20 0-16,-21 0 0,22 0 15,-22-1-15,22 22 0,-22 0 16,0 0-16,1 0 0,-1 0 0,0 22 16,-20-1-16,20 0 0,-21 0 0,-21 21 0,0-20 15,0-1-15,0 21 16,-21-21-16,0 22 0,-22-22 0,1 21 15,0-21-15,-1 0 0,1 1 0,-85 41 16,85-42 0,-1-21-16,22 0 0,-21 0 0,21 0 15,0 0-15,-1 0 0,22-21 16,0 0 0,22 0-16,-1 0 0,21-1 0,-21 1 15,22-21-15,-22 21 0,21 0 0</inkml:trace>
  <inkml:trace contextRef="#ctx0" brushRef="#br0" timeOffset="124448.51">8763 10647 0,'0'0'16,"0"21"0,0 0-1,0 0-15,0 1 0,0-1 0,-21 0 16,0 0-16,21 0 0,-22 43 15,22-43-15,0 21 0,0-21 16,0 1-16,0-1 0,0 0 0,0 21 16,22-42-16,-1 21 15,42-21-15,-20 0 16,-1 0-16,21 0 0,-20 0 0,-1 0 16,0-21-16,1 0 0,-1 0 0,0 0 15,1 0-15,-22-1 0,21 1 16,-21 0-16,1-21 0,-22 21 0,0-22 15,0 22-15,21-21 0,-21 21 0,0-1 16,0 1-16,0 0 0,0 0 16,0 0-16,0 42 15,0 0 1,0 0-16,0 0 0,0 22 16,0-1-16,0 0 0,0 1 15,0-1-15,0 0 0,0 22 0,0-1 16,0 1-16,0-1 0,0 1 0,0-1 15,21 1-15,0-1 0,-21 22 16,21 42-16,0-63 0,1 20 16,-22-20-16,0 20 0,0-20 0,0 21 15,0-22-15,0 22 0,0-22 16,0 1-16,0-1 0,-22 1 0,1-1 16,-63 64-1,62-106-15,-41 22 0,42-43 16,-22 0-16,22 0 0,-21-21 15,0-1-15,-1-20 0,1 0 0,0-1 16,-1-20-16,-20-1 0,20 1 0,-20-22 16,21 1-16,-1-1 0,1 0 15,21 1-15,0-22 0,21 21 0,0 22 16,0-22-16,0 0 0,42 22 16,-21-1-16,21 1 0,-20-1 0,20 22 15,21-22-15,-20 22 0,20 0 0,1 21 16,-1-22-16,1 1 0,-1 21 0,-20-22 15,20 22-15,1 0 0</inkml:trace>
  <inkml:trace contextRef="#ctx0" brushRef="#br0" timeOffset="125290.33">11409 10308 0,'0'0'16,"21"-21"-16,0-21 0,0 21 0,0-1 15,1 1-15,-22 0 0,0 0 0,0 0 16,0 0-16,-22 21 16,1 0-16,0 0 0,0 0 15,-21 21-15,-1 0 0,22-21 0,-21 42 16,-1-21-16,-62 64 15,62-43-15,22 22 0,-21-1 16,-1 1-16,1 21 0,21-22 0,0 1 16,0-1-16,-1 1 0,22-1 0,0-21 15,0 22-15,0-22 0,0 1 16,22-1-16,20-21 0,0 21 0,1-20 16,20-22-16,-21 21 0,22-21 15,-1 0-15,1 0 0,-1 0 0,-20 0 16,20-21-16,1-1 0,20-20 15,-41 21-15,-22 0 0,0-22 0,-21 22 16,0 0-16,0-21 0,-85-43 16,43 43-1,0 21-15,-1-1 0,1 1 0,-21 0 16,20 21-16,1 0 0,0 0 16,20 0-16,-20 0 0,21 0 0,0 0 15,42 0 16,0 0-31,21 0 0,-20 21 0,20-21 16,-21 0-16,21 21 0,-20-21 16,20 22-16,0-22 0,-21 21 0,22 0 15,-22 0-15,0 0 0,0 0 0,-21 22 16,0-1-16,0 0 0,0 1 16,0-1-16,0 0 0,0 22 15,-21-22-15,0 22 0,0-1 0,0 1 16,-1-22-16,1 22 0,0-1 0,-21 43 15,21-64-15,-1 22 16,22-22-16,0-21 0,-21 22 0,21-22 16,0 0-16,0 0 0,0 0 0,21 0 15,1-21 1,-22-21-16,21 0 0,0 0 16,0-43-16,0 43 0,0-21 15,1 0-15</inkml:trace>
  <inkml:trace contextRef="#ctx0" brushRef="#br0" timeOffset="125681.11">11811 10943 0,'0'0'0,"0"-21"0,0 0 0,0 0 16,-21 0-16,21-1 0,0 1 0,0-21 15,0 21-15,21 21 0,0-21 16,0-1-16,0 22 0,22 0 15,-1 0-15,-21 0 0,22 0 0,-1 0 16,0 0-16,1 22 0,-22-1 0,21 0 16,-21 21-16,22-21 15,-43 22-15,21-22 0,-21 21 0,0 1 0,0-1 16,0-21-16,0 21 0,0-20 16,-21 20-16,-1-21 0,1 0 15,0 22-15,0-43 0,0 0 16,0 0-16,-1 0 0,1 0 0,21-22 15,-21 1-15,21 0 16,0-21-16,-21 21 0,21-43 16,0 22-16,21-22 15,0 43-15,-21-21 0,21 21 0,1-1 16,20 1-16,-21 0 0,0 0 16,0 21-16,1 0 0,-1-21 0,0 21 15,0 0-15,0 0 0,0 0 16,1 0-16,-1 0 0</inkml:trace>
  <inkml:trace contextRef="#ctx0" brushRef="#br0" timeOffset="126832.45">12785 10710 0,'-22'0'31,"1"22"-31,21-1 0,-21-21 16,0 21-16,21 0 0,-21 21 15,0-20-15,21 20 0,-22 0 16,22-21-16,-21 22 0,21-22 16,0 0-16,0 21 0,0 1 15,0-22-15,21 0 0,1 0 16,-1 0-16,0-21 0,0 22 0,0-22 16,22 0-16,-22 0 0,21 0 15,0 0-15,-20 0 0,20-22 0,0 22 0,-21-21 16,22 0-16,-22 0 0,0 0 15,0-22-15,0 22 0,-21 0 0,0-21 16,0-1-16,0 22 0,0-21 0,-21 0 16,0-1-16,-21 22 15,21-21-15,-64-1 0,43 43 16,-22-21-16,22 21 0,21 0 16,-22 0-16,1 21 0,21 1 15,-43 41-15,43-21 16,0-20-16,21 20 0,0-21 0,0 21 15,0-20-15,0 20 0,0 0 16,21-21-16,0 1 0,0 20 0,1-21 16,-1 0-16,21 0 0,22 1 15,-22-22-15,0 0 0,1 0 16,-1 0-16,0 0 0,22-22 0,-22 1 16,0 0-16,1 0 0,-1 0 15,0 0-15,-20-1 0,-1-20 16,42-21-16,-42 41 0,-21-41 15,22 42-15,-22 0 16,0-1-16,-22 44 31,1-1-31,0 0 0,0 0 16,21 0-16,-21 0 0,21 1 0,0-1 16,0 0-16,0 0 0,0 0 15,0 0-15,0 1 0,21-1 0,0 0 16,0-21-16,43 21 15,-22-21-15,22 0 16,-22 0-16,-21-21 0,21 0 0,-20 21 16,20-21-16,-21-1 0,64-62 15,-85 63 1,21-1-16,0 1 0,-21-21 0,0 21 16,0 0-16,0-1 0,0 1 0,0 0 15,-21 21 1,0 21-1,21 0-15,-21 1 0,21-1 0,0 0 16,0 0-16,0 21 0,0-20 0,0-1 16,0 0-16,0 0 15,0 0-15,0 0 0,21 1 0,0-1 16,0 0-16,0-21 0,22 0 0,-22 0 16,21 0-16,-21 0 0,22 0 15,-1 0-15,-21 0 0,0-21 0,22 0 16,-1-22-16,-21 22 0,0-21 15,0 21-15,1-1 0,-1-20 16,-21 21-16,21-43 16,-21 43-16,0 42 31,0 1-31,0-1 0,0 0 16,-21 21-16,21-21 0,-21 43 15,-1-22-15,1 1 0,21 20 0,-21 1 16,0-1-16,0 1 0,0-1 15,21 85-15,0-84 0,-22 63 16,22-64-16,-21 1 0,21 63 16,0-64-16,0-20 15,0 20-15,-21-21 0,21 1 0,-21-1 16,21 0-16,-21 1 0,21-22 16,0 0-16,0 0 0,0 0 0,0 1 0,0-44 31,0 1-31,0 0 15,0 0-15,21-43 0,0 22 16,-21-21-16</inkml:trace>
  <inkml:trace contextRef="#ctx0" brushRef="#br0" timeOffset="127096.3">14182 10964 0,'0'-42'0,"0"84"0,0-105 0,0 42 16,0 0-16,0-1 0,21 1 15,0 21-15,0-21 0,0 21 0,22 0 16,-22 0-16,0 0 0,21 0 0,1 0 16,-22 0-16,21 21 0,-21 0 15,22 22-15,-22-1 16,-21-21-16,0 0 0,0 1 0,0 20 16,-21-21-16,-1 0 0,1 22 0,0-22 15,-21 0-15,-1 0 0,1 0 16,0-21-16,-22 21 15,22-21-15,21 22 0,-22-22 0,22 0 16,21-22 0</inkml:trace>
  <inkml:trace contextRef="#ctx0" brushRef="#br0" timeOffset="129325.08">15028 10499 0,'21'0'0,"43"0"16,-22 0-16,-21 0 16,1 0-16,62 0 15,-41-21-15,-1-1 0,-21 22 16,21-21-16,-20 0 0,83-64 15,-83 64-15,-1 0 0,0-21 16,0 21-16,0-22 0,-21 22 16,21-21-16,-21-1 0,0 22 0,0-63 15,0 62 1,-21 22-16,0 0 0,0 0 16,0 22-16,21-1 0,-21 0 15,-1 21-15,22 1 0,-21 20 16,0-21-16,0 22 0,-21 84 15,20 0-15,1-84 0,0-1 16,0 1-16,21-1 0,0-20 16,-21 20-16,21 22 0,-21-43 15,21-21-15,0 22 0,0-22 0,0 0 16,0 0-16,-22-21 0,-20 0 16,21 0-1,0 0-15,0-21 0,-22 0 0,22 0 16,0-1-16,-21 1 0,-1-21 15,22 21-15,-21 0 0,21-22 0,-64-20 16,64 63-16,21 21 31,0 0-31,0 0 16,0 0-16,0 22 16,0-22-16,21 21 0,0-21 0,0 1 15,0-1-15,22 21 0,-22-21 16,21-21-16,1 21 0,-1-21 0,0 0 15,22 0-15,-22 0 0,22 0 16,-1-21-16,-21 21 0,128-63 16,-86-1-16,-41 43 15,-1 0-15,-21-21 0,22 20 16,-22 1-16,0 0 0,0 0 0,-21-21 16,0 63 15,0 0-31,-21 0 15,0 0-15,21 0 0,-21 1 0,21-1 16,-22 0-16,1 0 0,21 0 16,0 0-16,-21-21 15,21 22-15,0-44 32,21 1-32,0 0 15,1 0-15,20-21 16,-21 20-16,0 1 0,0 0 15,1 0-15,-1 0 0,0 21 16,0 0-16,0 0 0,0 0 0,1 0 16,-22 21-16,21 0 15,-21 0-15,0 0 0,42 22 16,-21-1 0,0-21-16,1 0 0,-1-21 0,0 22 15,21-1-15,-21-21 0,22 0 16,-1 0-16,0 0 0,-20 0 0,126 0 15,-106-21 1,0-1-16,1 1 0,-1 0 0,22-21 16,-22 21-16,-21-1 15,0-20-15,0 0 0,-21 21 0,0-22 0,0 22 16,0-42-16,-21-1 16,0 64-16,21-21 0,-42 21 15,21 0-15,-1 0 0,1 0 0,-21 21 16,21 0-16,0 0 0,-22 1 15,22-1-15,-21 42 16,-1-42-16,22 64 16,21-43-16,0-20 0,0-1 15,0 0-15,0 0 0,21 21 16,1-42-16,-1 0 0,42 22 16,-42-22-16,1 0 0,20 0 15,-21-22-15,21 22 0,-20-21 0,20 0 16,-21 0-16,21-21 0,-20 20 0,20-20 15,-21 0-15,21-64 16,-20 64-16,-1-22 0,0 1 0,0-1 16,0-21-16,-21 22 0,0 21 0,0-22 15,0 22-15,0-1 16,0 1-16,0 0 0,0 21 16,-21 21-1,0 0-15,0 21 0,0 0 16,-1 21-16,1 1 0,0-1 0,0 0 15,21 22-15,0-22 0,0 22 0,0-1 16,-21 1-16,21-22 0,0 21 16,0-20-16,0-1 0,0 0 0,0 1 15,0-1-15,21 0 0,0-20 16,0 20-16,0-21 0,1 0 16,-1 0-16,0 1 0,21-1 0,-21-21 15,22 0-15,-1 0 0,0 0 0,-20 0 16,20 0-16,0-21 0,1-1 15,-1 1-15,-21 0 0,21-21 0,1 21 16,-22-22-16,0 1 0,0 21 16,0-22-16,-21 1 0,0 0 0,0 21 15,0-43-15,0 43 0,-21 42 32,0-21-32,0 21 0,21 22 15,0-22-15,-21 42 0,0-42 16,21 1-16,0 20 0,0-21 0,0 0 15,0 0-15,0 1 16,0-1-16,0 0 0,42 0 16,-21-21-16,0 0 15,0 0-15,1 0 0,-1 0 0,0 0 16,0-21-16,0 0 0,0 0 16,22-22-16,-22 22 0,0 0 15,0-21-15,22 20 0,-1-20 16,-21 21-16,21-21 0,1 20 0,-22 1 15,21 21-15,1 0 0,-22 0 0,21 0 16,-21 21-16,0 1 16,1-1-16,-22 0 0,0 0 0,0 21 15,0-20-15,0 20 0,0-21 16,-43 64-16,22-64 16,-21 21-16,21-21 0,-1-21 15,1 22-15,21-1 0,-21-21 16,21-21-1,0-1-15,0 1 16,21 0-16,0 0 16,1 0-16,-1-22 0,0 22 0,21-21 15,-21 0-15,1-1 0,41-20 16,-21-1 0,-42 43-16,0 0 0,0 42 15,0 21 1,-21-20-16,0 20 0,0-21 15,-21 21-15,20 1 0,1-22 0,21 21 16,0-21-16,-21 22 0,21-22 0,0 0 16,0 21-16,0-20 0,0-1 0,42 0 15,-20 0-15,20-21 16,0 0-16,-21 0 0,64 0 16,-43 0-16,-20 0 15,20 0-15,-21-21 0,21 0 0,1 0 16,20-43-1,-42 43-15</inkml:trace>
  <inkml:trace contextRef="#ctx0" brushRef="#br0" timeOffset="130682.19">4318 11663 0,'-42'0'0,"84"0"0,-127-21 0,43 21 0,21 0 15,-22-21-15,22 21 16,0 0-16,-21 0 0,21 0 0,-1-22 16,1 22-16,42 0 46,1 0-46,20 0 16,-21 0-16,0 0 0,22 0 16,-22 0-16,42 0 0,-20 0 0,-1 0 15,21 0-15,1 0 0,84 0 16,-84 22-16,20-22 16,1 0-16,0 0 0,84 0 15,-84 0-15,20 0 0,1 0 0,0 0 16,21 0-16,-21 0 0,21 0 15,0 0-15,0 0 0,0-22 0,0 22 16,21-21-16,-21 21 0,21 0 0,0 0 16,1 0-16,-22 0 0,21-21 0,21 21 15,-21 0-15,0 0 0,1 0 16,20-21-16,148 21 0,1-21 16,-149 21-16,1 0 0,-22 0 15,21-21-15,22 21 16,-22 0-16,0 0 0,1-22 0,-1 22 0,21 0 15,-20 0-15,190-21 16,190 0 0,-360 21-16,1-21 0,-22 21 0,22 0 15,-1 0-15,1-21 0,-1 21 0,-20 0 16,20 0-16,-21-21 0,191 21 16,169-22-1,-338 22-15,-22 0 0,212-21 16,-211 0-16,20 21 0,-21 0 15,1-21-15,20 21 0,1 0 0,-22-21 16,0 21-16,22-21 0,-22 21 16,1 0-16,20-22 0,-21 22 0,1 0 15,190-21-15,169 21 16,-360-21-16,0 21 16,1 0-16,-1 0 0,0 0 15,1 0-15,-1 0 0,-21 0 0,0 0 16,1 0-16,-1 0 0,-21 0 15,0 0-15,0 0 0,-21-21 0,-1 21 16,-20 0-16,0 0 0,42-21 16,-21 21-16,-85 0 15,21 0-15,-21 0 0,0 0 0,1 0 16,-1 0-16,-42 0 31,-1 0-31,1 21 16,-21-21-16,0 0 0</inkml:trace>
  <inkml:trace contextRef="#ctx0" brushRef="#br0" timeOffset="131800.39">10435 11790 0,'0'0'0,"21"-21"0,0 21 16,1-21-16,-1-1 15,-21 1 1,21 21-16,-42 0 31,0 0-31,-1 21 0,1-21 16,0 22-16,-21-1 0,21 0 15,-22 21-15,22 1 0,-106 105 16,64-21 0,20-64-16,22 22 0,-21-22 0,21 1 15,-1-1-15,1 1 0,0-1 16,21 22-16,0-21 0,0-1 0,0-21 15,0 22-15,0-22 0,0 1 16,21-1-16,-21 0 0,43 1 0,-22-22 16,0 0-16,21 21 0,-21-42 0,22 21 15,-1 1-15,0-22 0,64 0 16,-63 0-16,-1 0 0,21 0 16,-20-22-16,-1 1 0,22 0 0,-22 0 15,0 0-15,1-22 16,-1 22-16</inkml:trace>
  <inkml:trace contextRef="#ctx0" brushRef="#br0" timeOffset="132080.23">11112 12171 0,'-21'-21'16,"21"42"-1,0 0-15,21 0 0,1 0 16,-1 1-16,0 20 0,0-21 16,21 21-16,-20-20 0,20 20 0,-21-21 15,43 64-15,-43-64 16,21 21-16,-21-21 0,0 1 16,1 41-16,-22-42 0,21 0 15,-21 1-15,21-1 0,-21 0 16,0-42 15</inkml:trace>
  <inkml:trace contextRef="#ctx0" brushRef="#br0" timeOffset="132345.07">11705 12107 0,'0'0'0,"-21"0"15,0 0-15,0 0 16,-1 0-16,1 0 0,0 22 0,0-1 16,0 0-16,0 21 0,-22-21 15,22 22-15,-21-1 0,-1 0 0,1 1 16,21-22-16,-21 21 0,-1 1 0,1-1 16,0 0-16,20 1 0,-20-22 15,21 21-15,0-21 0,0 22 0,21-22 16,0 0-16,0 21 15,21-21 1,0-21-16,0 0 0,21 0 0,-20 0 16</inkml:trace>
  <inkml:trace contextRef="#ctx0" brushRef="#br0" timeOffset="132684.62">12001 12340 0,'0'0'0,"0"21"47,0 1-47,0 20 0,0-21 0,0 21 16,0 1-16,0-1 0,0 0 0,0 22 15,-21-22-15,0 22 0,0-1 16,21 22-16,-21-22 0,0 1 15,-1-1-15,1 64 0,0-42 0,0-21 16,0-1-16,0 1 0,-1-1 0,1 1 16,0-22-16,21 64 15,0-85-15,0 42 16,0-41-16,21-44 31,-21 1-31,21 0 0,1 0 0,20-21 16,-21-1-16,0 1 0,0 0 0</inkml:trace>
  <inkml:trace contextRef="#ctx0" brushRef="#br0" timeOffset="133000.43">12001 12573 0,'-21'-21'0,"42"42"0,-42-63 15,21-1-15,0 22 0,0 0 0,0 0 16,0 0-16,21 0 0,1-1 15,41 1-15,-21 0 16,1 21-16,-1 0 0,22 0 0,-22 0 16,0 0-16,1 21 0,20 22 15,1-1 1,-64 0-16,0-21 0,0 43 0,-22-22 16,1 1-16,0-22 0,-21 21 15,-22-21-15,22 22 0,0-22 0,-1 0 16,-20 0-16,20 0 0,1 0 0,21-21 15,-21 0-15,20 22 0,44-44 32,-1 1-17,21 21-15,-21-21 0,22 0 16</inkml:trace>
  <inkml:trace contextRef="#ctx0" brushRef="#br0" timeOffset="133533.13">13017 12446 0,'0'0'0,"0"-21"16,0 0-16,0 0 0,0-1 0,-21 1 16,0 0-1,0 21-15,0 0 0,0 0 0,-1 0 16,1 0-16,0 0 0,0 21 15,0 0-15,0 1 0,-1-1 16,-20 42-16,21-42 0,0 22 16,0-1-16,21-21 0,0 22 0,-22-1 15,22 0-15,0-21 0,0 22 16,0-22-16,0 0 0,0 0 0,0 0 16,22 1-16,20-22 15,-21 0-15,0 0 16,0 0-16,1 0 0,-1-22 0,0 1 15,21 0-15,-21 0 0,1 0 0,-1 0 16,0-22-16,0 1 0,0 21 16,0-22-16,1-84 15,-1 106-15,-21 0 0,0-21 0,0 21 16,-21 21 0,21 21-1,0 0-15,0 0 0,0 0 16,0 22-16,0-22 0,0 0 0,0 21 15,0-21-15,0 22 0,0 41 16,21-62-16,0-1 0,-21 0 16,21 0-16,0 0 15,0-21-15,1 0 0,-1 0 16,0 0-16,0 0 0,0 0 0,0 0 16,1-21-16,-1 0 0,0 0 15</inkml:trace>
  <inkml:trace contextRef="#ctx0" brushRef="#br0" timeOffset="133803.98">13631 11938 0,'0'0'0,"0"42"16,0 1-16,0-22 15,0 21-15,0 1 0,0-22 16,0 42-16,0-20 0,0 41 15,0-41-15,0-1 0,-21 0 16,21 22-16,0 42 16,0-85-16,0 0 0,-21 0 15,21 0-15,0 0 0,0 1 16,0-1-16,21-42 31,0-1-31,0 1 0,1 0 16,-1 0-16</inkml:trace>
  <inkml:trace contextRef="#ctx0" brushRef="#br0" timeOffset="134332.99">14055 11790 0,'0'0'16,"0"-21"-16,0 42 31,0 0-31,0 0 0,0 0 0,0 22 15,0-22-15,0 21 0,0 22 0,0-22 16,0 0-16,21 128 16,-21-128-16,0 0 15,0 1-15,0-1 0,0 0 0,0-20 16,-21 20-16,21-21 0,0 0 0,0 22 16,-22-1-1,22-63 16,0 0-15,0-1-16,0 1 0,22-42 16,-1 20-16,0 1 15,0 21-15,-21 0 0,21-22 16,0 22-16,1 0 0,-1 0 0,0 0 0,21 21 16,-21-21-16,1-1 15,-1 22-15,0 0 0,0 0 0,0 0 16,0 0-16,1 22 0,-1-1 0,0 0 15,-21 0-15,0 0 0,0 22 16,0-22-16,0 0 0,0 21 0,0-21 16,0 22-16,0-22 0,0 0 0,0 0 15,-21 0-15,21 1 0,0-1 16,-21 21-16,-1-21 16,22-42 30,0 0-46,0 0 16</inkml:trace>
  <inkml:trace contextRef="#ctx0" brushRef="#br0" timeOffset="134599.84">13356 12213 0,'-42'0'16,"84"0"-16,-105 0 0,41 0 0,1 21 0,42-21 31,1 0-31,-1 0 16,21 0-16,0 0 0,1 0 16,-1 0-16,0 0 0,22 0 0,-22-21 15,64 21-15,-64 0 16,1-21-16,-22 21 0,21 0 0,-21 0 15,1 0-15,-1 0 16,-21-21-16</inkml:trace>
  <inkml:trace contextRef="#ctx0" brushRef="#br0" timeOffset="135000.38">14922 11621 0,'0'0'0,"-21"0"0,42 0 15,1 0 1,-1 0-16,21 0 0,-21 21 15,22 0-15,20 0 0,-21 0 16,1 0-16,-1 22 0,0-1 16,1 0-16,-1 85 0,-21-63 15,0-1-15,-21 22 0,0-21 0,0-1 16,-21 22-16,0-22 0,-21 1 0,-1-1 16,1 1-16,-21-1 0,-1-20 15,1 20-15,-1-21 0,1 1 0,-1-1 16,1 0-16,20 1 0,-20-22 15,20 21-15,1-21 0,21 1 0,-21-1 16,20 0-16,1 0 16,21-42 15</inkml:trace>
  <inkml:trace contextRef="#ctx0" brushRef="#br0" timeOffset="136200.7">16108 11790 0,'0'-21'0,"0"42"0,-21-42 0,-1 21 15,22-21-15,-21 21 0,0 0 16,21-22 0,21 22-1,0 0-15,1 0 0,20 0 16,0 0-16,1-21 0,-1 21 0,0 0 16,22 0-16,-22 0 0,0 0 15,-20 0-15,20 0 0,-21 0 0,0 0 16,-42 0-1,-21 0 1,21 0-16,-1 0 0,-20 0 16,21 0-16,-21 0 0,20 0 0,-20 0 15,21 0-15,-21 0 16,20 0-16,1 0 0,0 0 16,0 0-16,0 0 0,0 0 15,-1 0-15,1 0 0,0 0 16,0 21-16,-21 22 15,20-43-15,22 21 0,-21 21 16,0-21-16,21 1 0,-21 20 16,21 0-16,0-21 0,-21 43 15,21-22-15,-21 1 0,21-1 0,-22 21 16,22-20-16,-21 20 0,21-20 16,-21 62-16,21-62 0,-21 20 15,21-20-15,0-1 0,0 21 0,0-20 16,0-1-16,0 0 0,0 1 15,0-1-15,0-21 0,0 22 0,21-22 16,21 21-16,-20-21 0,20 0 16,-21-21-16,64 0 15,-43 0-15,0 0 0,1 0 16,-1 0-16,0 0 0,1-21 0,20 21 16,-20-21-16,-1 0 0,-21 0 15,21 0-15,-20-1 0,20 1 0,0-21 16,-42 21-16,0 0 0,21-1 15,-21 1-15,0 0 0</inkml:trace>
  <inkml:trace contextRef="#ctx0" brushRef="#br0" timeOffset="136752.38">16891 12298 0,'-21'-85'32,"21"64"-32,-21 21 31,21 21-16,0 0-15,0 22 0,0-22 0,0 21 16,0 1-16,0 20 0,0-21 16,0 22-16,0-1 0,0 1 0,-22-1 15,22 1-15,0 21 0,0-22 0,-21 1 16,0 20-16,0 43 16,0-63-16,0 63 15,-1-64-15,22 1 0,-21-22 0,21 22 16,-21-22-16,21 0 0,-21 1 15,21-22-15,0 21 0,0-21 0,21-42 32,-21-21-17,21 21-15,0-22 0,-21 1 0,22 0 16</inkml:trace>
  <inkml:trace contextRef="#ctx0" brushRef="#br0" timeOffset="137084.19">16700 12552 0,'0'-42'16,"0"84"-16,-21-106 0,21 43 0,0 0 0,0 0 15,0 0-15,0 0 0,0-1 16,0 1-16,0 0 0,21 0 0,1 0 16,-1 21-16,0-21 0,0-1 15,21 22-15,-20 0 0,20-21 0,0 21 16,-21 0-16,22 0 0,-1 0 15,-21 0-15,22 21 0,-22 1 0,0 20 16,-21-21-16,0 0 16,0 22-16,-42-22 0,20 0 0,1 21 0,-21-21 15,21 1-15,-22-1 16,22 21-16,-21-42 0,21 21 0,-43 22 16,43-43-16,0 0 15,42-22 16,0 22-31,0-21 0,1 0 0,-1 21 16,0-21-16</inkml:trace>
  <inkml:trace contextRef="#ctx0" brushRef="#br0" timeOffset="137519.94">17462 12171 0,'0'0'0,"0"-21"0,-21 21 15,21 21 1,-21 0-16,0 0 0,21 0 0,-21 1 16,0-1-16,-1 21 0,1 0 15,21-20-15,0 20 0,-21-21 0,21 21 16,-21-20-16,21 20 0,0-21 0,0 43 16,0-43-16,21 0 15,0-21-15,-21 21 0,43-21 0,-22 0 16,0 0-16,0 0 0,21 0 15,-20 0-15,20 0 0,-21-21 16,85-21-16,-85 20 16,21 1-16,1-42 0,-43 42 15,0-22-15,0-41 16,-21-1 0,-1 64-16,1 0 0,0-1 0,-21 1 15,21 0-15,-22 21 0,22 0 0,-21 0 16,21 0-16,-22 0 0,-41 64 15,62-64-15,1 42 16,21-21-16,0 0 16,0 0-16,21 1 0,1-22 15,-1 0-15,0 0 0,21 0 16,1 0-16,-1 0 0,0 0 16,1 0-16</inkml:trace>
  <inkml:trace contextRef="#ctx0" brushRef="#br0" timeOffset="137884.79">18203 12192 0,'0'0'0,"-21"0"16,0 0-1,-21 0-15,20 0 0,-20 21 16,21 0-16,0-21 0,-43 43 16,43-22-16,21 0 15,-21 0-15,21 0 0,0 1 16,0-1-16,21 0 0,0 0 15,22-21-15,-22 21 16,0-21-16,0 21 0,0-21 0,0 22 16,22-1-16,-22 0 0,0-21 15,0 21-15,-21 0 0,0 0 16,0 1-16,-21-1 16,0-21-16,0 0 0,-22 21 0,22-21 15,0 0-15,-21 0 0,21 0 16,-22 0-16,22 0 0,-21 0 15,21 0-15,-43 0 0,43 0 16,21-21 0,21 21-1,0-21-15,0 21 16,22-22-16,-22 22 0</inkml:trace>
  <inkml:trace contextRef="#ctx0" brushRef="#br0" timeOffset="138108.66">18521 12277 0,'0'0'0,"0"21"15,0 0 1,0 0-16,0 0 0,0 1 16,-21-1-16,21 0 0,-22 0 0,22 0 15,0 0-15,-21 22 16,21-22-16,0 0 0,0 0 15,0 0-15,0-42 32,21 0-32</inkml:trace>
  <inkml:trace contextRef="#ctx0" brushRef="#br0" timeOffset="138408.49">18521 12023 0,'0'-21'0,"0"42"0,0-64 0,-21 43 16,21 22 0,0-1-1,21-21 1,0 21-16,0-21 0,21 0 16,-20 0-16,-1-21 15,-21 0 1,21-1-16,-21 1 15,0 0-15,0 0 16,0 0-16,-21 21 0,0-21 0,21-1 16,-22 22-16,1 0 15,0 0-15,0 0 16,21 22-16,0-1 16,0 0-16,0 0 15</inkml:trace>
  <inkml:trace contextRef="#ctx0" brushRef="#br0" timeOffset="139612.82">19071 11663 0,'0'-21'0,"0"42"0,-21-21 31,21 21-16,-21 0-15,21 22 0,-21-22 0,21 21 16,0 0-16,-22 22 0,22-22 16,-21 22-16,0-1 0,21 1 0,0-22 15,-21 22-15,0 84 16,21-106-16,0 0 16,0 1-16,0-22 0,0 42 15,0-41-15,21-1 0,0 0 16,0-21-16,0 0 0,1 0 15,-1 0-15,0 0 0,0 0 0,21-21 16,-20 0-16,-1-1 0,0 1 0,0 0 16,0 0-16,0-21 0,1 20 15,-1-20-15,0 21 0,0-21 0,0-1 16,-21-41-16,21 62 16,-21 1-16,0 42 31,0 1-31,0-1 0,-21 0 15,21 0-15,0 21 0,-21-20 0,21-1 16,0 21-16,0-21 0,-21 0 16,21 1-16,0 41 15,0-42-15,42 0 0,-21-21 16,1 0-16,-1 0 16,0 0-16,21 0 0,-21 0 0,22 0 15,-1-42 1,0 21-16,-20 0 0,-1 0 0,-21-1 15,21 1-15,0-21 0,0 21 0,-21 0 16,0-1-16,0 1 16,0 42-1,0 1-15,0-1 0,-21 0 16,0 0-16,21 0 0,-21 0 16,21 1-16,0-1 15,-21 0-15,21 0 0,0 0 0,0 0 16,21-21-1,0 0-15,0 0 16,0 0-16,0 0 16,-21-21-16,22 21 0,-22-21 0,21 0 15,-21 0-15,0 0 0,0-1 16,0-41-16,0 42 16,0 0-16,0-22 0,0 1 15,0 21-15,-21 0 0,42 21 47,0 0-47,0 0 16,0 0-16,-21-22 0,43 22 15,-22 0-15,0 0 16,0 0-16,0 0 0,0 22 16,-21-1-16,22-21 0,-22 21 15,0 21-15,0 1 16,21 41-16,-21-63 15,0 1-15,0-1 0,0 0 16,0 0-16,0 0 0,0 0 16,-21-21-1,21-21 17,0 0-32,0 0 0,0 0 15,21 0-15,0-22 0,0 22 16,0-21-16,0-1 0,1 22 0,-1-21 15,0 0-15,21-1 0,-21 1 0,1 21 16,20 0-16,-21-1 0,21 1 16,-20 21-16,-1 0 0,0 21 15,21 43-15,-42 21 16,0-64-16,0 21 0,0 0 16,0 1-16,0-22 0,-21 0 15,0 21-15,21-20 0,-21-1 0,21 0 16,0 0-16,-21 0 0,21 0 15,-22-21-15,22-21 32,0 0-32</inkml:trace>
  <inkml:trace contextRef="#ctx0" brushRef="#br0" timeOffset="139812.72">19960 11875 0,'-21'0'0,"42"0"0,-63 0 0,21 0 16,-1 0-16,1 0 0,0 0 15,0 0 1,0 0 15,0 0-15,-1 0-16,1 0 0</inkml:trace>
  <inkml:trace contextRef="#ctx0" brushRef="#br0" timeOffset="139980.13">18817 12171 0,'0'0'0,"0"21"0,0 0 15,21-21 1,0 0-16,1 0 0,20 0 15,-21 0-15,21 0 0,1 0 16,20-21-16,1 0 0,-1 21 0,1-21 16,-1 0-16,22-1 0</inkml:trace>
  <inkml:trace contextRef="#ctx0" brushRef="#br0" timeOffset="140392.89">20743 11748 0,'0'0'0,"0"-22"16,0 1-1,21 21-15,1 0 16,-1 21-16,0 1 16,-21-1-16,21 21 0,43 106 15,-43-42 1,0-42-16,-21-22 0,21 21 0,-21-20 15,21-1-15,-21 0 0,0 1 16,0-22-16,0 0 0,0 0 0,0 43 16,21-64-1,-21-21 1,22-1-16,-22 1 16,21 0-16,-21-21 0,21 21 0,0-22 15,-21 1-15,21 0 16,22-64-16,-22 42 0,0 22 15,0-22-15,0 22 0,0 0 0,1-1 16,-1 1-16,-21 21 0,21 0 0,0 0 16,0 21-16,22 0 15,-1 0-15,-42 21 16,21 0-16,0 0 0,0 0 16</inkml:trace>
  <inkml:trace contextRef="#ctx0" brushRef="#br0" timeOffset="140873.62">21696 12361 0,'21'0'0,"-42"0"0,63 0 15,-21 0-15,0 0 0,1-21 16,-1 0-16,0 0 16,0 0-16,-21 0 0,21-22 0,-21-63 15,0 85-15,0-21 16,0 0-16,-21 20 0,0-20 15,0 21-15,0 21 0,-22 0 0,22 0 16,0 0-16,-85 42 16,85 1-16,-21-1 15,20 0-15,-20 1 0,21-1 0,0 0 16,0 1-16,21-1 0,0 0 0,0-21 16,0 1-16,0 20 0,0-21 15,21 0-15,21-21 16,-21 0-16,0 0 0,1 0 0,20 0 15,-21 0-15,0-21 0,0 21 0,22-42 16,20-43 0,-42 43-16,1 21 0,-1-64 15,-21 43-15,21 20 16,-21-20-16,21 21 0,-21 0 0,0 0 16,0 42-1,0 21-15,0-21 16,0 22-16,0-22 0,-21 21 0,21 0 15,0-20-15,0 20 0,0-21 16,0 21-16,0-20 0,0-1 16,21 0-16,21 0 0,-20-21 15,-1 21-15,0-21 0,0 0 0</inkml:trace>
  <inkml:trace contextRef="#ctx0" brushRef="#br0" timeOffset="141741.13">22225 11832 0,'21'-42'0,"-42"84"0,42-148 0,-21 43 0,21 21 0,-21 20 16,0-20-16,0 21 0,0 0 0,-21 21 31,21 21-31,-21 21 16,21-21-16,0 22 0,0-1 0,-21 0 15,21 22-15,0-1 0,0-20 16,0 20-16,0 1 0,0-1 0,0-20 15,0 20-15,0-21 0,0 1 16,0-1-16,0-21 0,0 22 0,21-22 16,-21 0-16,63 0 15,-20-21 1,-22 0-16,0-21 0,-21 0 0,21 0 16,0-1-16,1 1 0,-22-21 0,21 21 15,0-22-15,0 1 0,-21 21 16,21-21-16,-21 20 0,21-20 15,-21 21-15,0 42 16,0 21 0,0-20-16,0-1 15,0 0-15,0 0 0,0 21 0,0-20 16,0-1-16,0 0 0,0 0 0,0 0 16,0 0-16,0 1 0,22-22 15,-1 21-15,0-21 0,0 0 16,0 0-16,0 0 0,1 0 0,-1 0 15,0 0 1,0-21-16,21-22 0,-20 22 16,-1 0-16,21-43 0,-21 43 15,0-21-15,1 21 0,-1 0 16,-21-1-16,21 22 0,0 0 16,-21 22-1,0-1-15,0 0 16,0 21-16,-21-21 0,0 1 0,0 20 15,21 0 1,0-21-16,0 1 0,0-1 0,0 0 16,21-21-16,0 21 0,0-21 0,0 0 15,0 0-15,1 0 16,-1 0-16,21 0 0,-21 0 16,0 0-16,1-21 0,-1 0 0,0 0 15,0-1-15,0 1 0,22 0 16,-22-21-16,0 21 0,-21-22 0,21 1 15,-21 0-15,21-1 0,-21 22 0,0-21 16,0-1-16,-21 43 16,0 0-1,0 22-15,21-1 0,-21 0 0,-1 21 16,22-21-16,0 22 0,0-22 16,-21 21-16,21 43 15,0-64-15,0 0 0,0 0 16,0 1-16,21-22 0,-21 21 15,22-21-15,-1 0 0,0 0 16,0 0-16,0 0 0,0 0 16,1-21-16,20 21 0,-21-22 15,21 1-15</inkml:trace>
  <inkml:trace contextRef="#ctx0" brushRef="#br0" timeOffset="142243.84">23897 11367 0,'0'0'16,"-42"0"-16,-1 0 0,22 0 0,0 21 16,21 0-1,21-21-15,22 0 0,-22 0 16,21 0-16,0 0 0,1 0 15,-1 0-15,0 0 0,1 0 0,-1 0 16,0 0-16,1 0 0,-22 0 16,21 0-16,-21-21 0,1 21 0,-1 0 15,0 0 1,-21 21 0,0 0-16,0 0 15,0 0-15,0 43 0,-21 42 16,21-64-16,0 22 15,-21-22-15,-1 21 0,22-20 16,-21 20-16,21 1 0,0-1 0,0 1 16,0-1-16,0 43 15,0-64-15,0 22 0,0-22 0,-21 1 16,21 41-16,0-41 16,-21-1-16,21-21 0,-21 21 0,0-20 15,21-1-15,-22 0 0,-20 0 16,21-21-16,0 0 0,0 0 15,-1 0-15,1 0 0,0 0 16,0 0-16,0 0 0,0 0 16,-1-21-16,1 21 15,21-21-15</inkml:trace>
  <inkml:trace contextRef="#ctx0" brushRef="#br0" timeOffset="144253.26">4784 14817 0,'0'0'0,"21"-21"0,0-22 16,0 22-16,0-21 0,0 21 15,1-22-15,-22 22 0,0-21 0,21 21 16,-21-22-16,21 22 0,-21 0 15,0 0-15,0 0 0,0 42 32,0 0-32,-21 21 0,0 1 15,-1-1-15,1 0 0,-21 22 16,21-1-16,-64 64 16,64-63-16,-21 20 0,-1-20 15,22 21-15,0-22 0,0 1 0,-22 63 16,43-85-16,-21 0 0,21 1 15,0-1-15,0 0 16,0-21-16,21-21 16,1-21-1,-22 0-15,21 0 0,0-21 0,0-1 16</inkml:trace>
  <inkml:trace contextRef="#ctx0" brushRef="#br0" timeOffset="144553.1">5482 14351 0,'0'0'0,"0"-21"0,0 0 15,-21 21 1,0 0-16,0 21 0,-1 0 16,-20 21-16,21 1 0,0-1 0,-22 0 15,22 22-15,0-22 0,-21 22 16,21-1-16,-22 1 0,1 63 15,0-64-15,20 1 0,-20-1 16,21-20-16,0 20 0,0 1 0,-22 20 16,22-41-16,0 41 15,21-63-15,0 1 16,0-1-16,21-21 31,0-21-31,0-1 0,1 1 0,-1 0 16,0-21-16</inkml:trace>
  <inkml:trace contextRef="#ctx0" brushRef="#br0" timeOffset="144764.98">5334 15134 0,'21'0'0,"-42"0"0,63 0 0,-42 21 16,0 1-16,0 20 16,0-21-16,0 0 15,-21 0-15,0 43 16,21-43-16,-21 0 0,21 0 15,-21 1-15,21-1 16,0-42 0,0-1-1,0 1-15,0 0 0,0 0 0,0-21 16,0 20-16,21-20 0</inkml:trace>
  <inkml:trace contextRef="#ctx0" brushRef="#br0" timeOffset="144916.89">5440 14774 0,'0'0'0,"0"22"32,0-1-17,0 0-15,21 0 16,0 0 0,0-21-16,0 0 0,-21 21 0,22-21 15,-1 0-15,0 0 0</inkml:trace>
  <inkml:trace contextRef="#ctx0" brushRef="#br0" timeOffset="145568.39">5778 15134 0,'0'21'0,"0"-42"0,0 64 0,0-22 16,0 21-16,0-21 0,0 0 16,0 1-16,0-1 0,0 0 0,0 0 15,0 0-15,0 0 0,0 1 16,-21-1-16,0-21 0,0 0 15,21-21 1,0-1 0,0 1-16,0 0 0,0 0 0,21 0 15,0-22-15,0 22 0,-21-21 16,22 0-16,20 20 0,-21 1 0,0 0 16,0 0-16,1 0 15,-1 21-15,0 0 0,21 0 16,-21 21-16,-21 0 0,0 43 15,22-43-15,-22 21 0,0 22 16,0-43-16,0 0 0,21 21 16,-21-21-16,21 1 15,0-22-15,0 0 0,0 0 16,1 0-16,-1 0 0,0-22 0,0 22 16,21-42-16,1-21 15,-22 41-15,21 1 0,-21-21 16,-21 0-16,22 20 0,-1-20 15,-21 21-15,21 0 0,-21 0 16,0-1-16,0-41 16,-21 63-1,21 21-15,-21 0 16,21 0-16,-22 1 0,22 20 16,0-21-16,0 21 0,0 22 15,-21-22-15,21 1 0,0 20 0,-21 1 16,21-22-16,0 21 0,0 1 0,-21-1 15,21 22-15,0-21 0,-21-1 0,0 85 16,21-84-16,0-1 16,0 1-16,0-22 0,0 64 15,0-85-15,0 21 0,0-20 16,0 20-16,0-63 31,21 21-31,0-21 0,-21-1 0,21-20 16,-21 0-16,0-1 0,21 1 15,-21 0-15</inkml:trace>
  <inkml:trace contextRef="#ctx0" brushRef="#br0" timeOffset="145825.24">6329 15536 0,'-21'-63'0,"42"126"0,-42-190 16,21 85-16,0 0 0,0-22 0,0 43 16,0-21-16,0-1 0,63 1 15,-42 21-15,43 0 16,-22 21-16,0 0 0,-20 0 15,20 0-15,-21 21 0,0 0 0,0 0 16,1 22-16,-22-22 0,0 21 16,0 0-16,0-20 0,-22 20 0,1-21 15,-21 21-15,21-20 0,-22 20 0,22-21 16,-21 0-16,21 0 0,0 1 16,-22-22-16,43 21 0,21-42 31,1-1-31,-1 1 0,0 0 15,21-21-15,-21 21 0</inkml:trace>
  <inkml:trace contextRef="#ctx0" brushRef="#br0" timeOffset="146460.88">7027 15028 0,'-21'106'31,"21"-85"-16,-21 22-15,0-22 0,0 21 0,21 22 16,-22-1 0,22-20-16,0-22 0,0 21 15,0-21-15,22-21 0,-1 0 16,0 0-16,0 0 0,0-21 16,0 21-16,22-21 0,-22 0 15,0 0-15,21-22 0,-20 22 0,-1 0 16,0-21-16,0 20 0,0-20 15,0 21-15,-21 0 0,0-22 0,22 43 16,-22-21-16,0 42 31,0 1-31,0-1 0,0 0 0,0 21 16,0-21-16,0 22 0,0-22 16,0 0-16,0 21 0,0-20 15,0-1-15,0 0 0,21 0 16,0-21-16,0 0 0,0 0 15,22 0-15,-22 0 0,0 0 0,21-21 16,-21 21-16,1-21 0,20 0 0,-21-1 16,0-20-16,22 21 0,-22-21 15,21-43-15,0-84 16,-42 126-16,22-20 16,-22 20-16,0-20 0,0 21 0,0-1 15,0 1-15,0 0 0,0 20 0,0 1 31,-22 42-31,1 1 16,21 20-16,0 0 0,-21 1 0,21-1 16,-21 21-16,21-20 0,0 20 15,0 1-15,0-22 0,0 64 16,0-43-16,0-20 16,0-1-16,0-21 0,21 22 0,0-22 0,-21 0 15,21 0-15,1 0 0,-1-21 16,0 0-1,0 0-15,0 0 0,0 0 0,-21-21 0,0 0 16,22 0-16</inkml:trace>
  <inkml:trace contextRef="#ctx0" brushRef="#br0" timeOffset="146640.84">7641 15007 0,'-21'0'0,"42"0"0,-63 0 0,21 0 16,42 0-1,0 0 1,0 0-16,0 0 0,0 0 16,1 0-16,20 0 0,0 0 0,1 0 15,-1-21-15,0 0 0,22 21 0,-22-21 16,0 0-16,1-1 0</inkml:trace>
  <inkml:trace contextRef="#ctx0" brushRef="#br0" timeOffset="147258.49">8721 14393 0,'21'-21'31,"0"21"-31,0 0 0,0-21 0,64 0 16,-43 21-16,1-21 0,-1 21 15,-21 0-15,21-21 0,-20 21 16,-1 0-16,0 0 0,-42 0 31,-22 21-31,22-21 0,-21 21 0,0-21 16,-1 21-16,1-21 0,-22 0 16,22 21-16,0-21 0,-1 0 0,1 0 15,-43 21-15,64-21 16,0 0-16,0 22 0,0-22 0,0 21 15,21 0-15,0 0 0,0 0 0,0 0 16,0 22-16,0-1 0,0 0 16,0 1-16,0 20 0,0-20 0,0 20 15,0 1-15,0-1 0,0 1 16,0 63-16,0-64 0,0 1 16,0-1-16,0 1 15,0-1-15,0-21 0,42 107 16,-21-107-16,0 21 15,-21-41-15,21-1 0,1 0 16,-1-21-16,21 0 0,-21 0 0,106-42 16,-63 20-1,-22 1-15,22-21 0,-22 0 16,21-1-16,-20 1 0</inkml:trace>
  <inkml:trace contextRef="#ctx0" brushRef="#br0" timeOffset="147936.63">9525 14880 0,'0'-42'0,"0"84"0,0-105 0,0 42 16,0-1-16,-21 1 0,0 0 0,-1 21 16,1 0-16,-85 0 15,43 42 1,21-20-16,-1 20 0,1 21 0,0-20 16,20-1-16,22 0 0,0 22 15,0 21 1,0-64-16,0 0 0,22 0 0,20 0 15,-21-21-15,21 0 0,22 0 16,-22-21-16,43-21 16,-43 21-16,1-22 0,-1 22 15,0-21-15,-21 21 0,22-22 16,-22 22-16,0-21 0,0-1 0,-21 22 16,0-42-16,0 20 15,-21 43 1,0 0-16,0 0 0,0 22 15,21-1-15,-22 21 0,22-21 16,-21 0-16,21 43 16,-21-22-16,21 1 0,0-22 0,0 21 15,0-21-15,0 0 0,21 1 0,0-1 16,1 0-16,-1-21 0,0 0 0,0 0 16,21 0-16,1 0 15,-1 0-15,0 0 0,-20-21 0,20 0 16,0-1-16,1-20 0,-1 21 0,0 0 15,-21-22-15,1 22 0,-1-42 16,-21 20-16,0 1 0,0 0 16,-21-1-16,-1-20 0,-20 21 15,0-1-15,-22 1 0,1-22 0,-1 43 16,-20-21-16,20 21 0,-21 21 16,1 0-16,-1 0 0,0 0 0,1 21 15,-1 0-15,0 21 0,1 1 16,20 20-16,-20-20 0,41 20 0,-20 1 15,20-1-15,22 22 0,-21-22 16,21 1-16,21 20 0,0-20 16,0-1-16,0 1 0,42-22 0,-21 22 15,22-22-15,105 43 16,-21-43-16,-43-21 16,-20-21-16,84 0 0,-63 0 15,-1-21-15,1 0 0,0 0 0,-1 0 16,1-1-16,0-20 0</inkml:trace>
  <inkml:trace contextRef="#ctx0" brushRef="#br0" timeOffset="148232.46">10689 14563 0,'0'0'0,"0"-21"0,-21-1 0,21 1 15,0 0-15,-21 21 0,0 0 0,-1 0 16,1 0-16,21 21 16,-21 22-16,0-1 0,21 0 15,-21 1-15,21-1 0,-21 0 16,21 22-16,0-22 0,0 22 0,-22-22 16,22 21-16,-21-20 0,21 20 15,0-20-15,0-1 0,0 0 0,0 43 16,0-64-16,0 0 15,0 0-15,0 1 0,21-22 0,1 0 16,-1 0 0,-21-22-16,0 1 0</inkml:trace>
  <inkml:trace contextRef="#ctx0" brushRef="#br0" timeOffset="148843.14">10287 15113 0,'-21'0'0,"42"0"0,-42-21 16,21 0-16,21 0 15,0 21-15,0-22 16,22 22-16,-22-21 0,21 21 0,0-21 16,1 21-16,20-21 0,-20 21 0,20 0 15,-21-21-15,64 21 16,-42 0-16,20 0 16,-62 0-16,-1 0 0,0 0 0,-21 21 0,0 0 15,0 0-15,0 0 16,-21 1-16,21 20 0,-21-21 0,-22 43 15,22-22 1,21-21-16,0 0 0,0 0 0,0 1 16,21-22-16,0 0 15,22 0-15,-22 0 16,0 0-16,21-22 0,1 1 0,-22 21 16,21-42-16,1 21 0,-22 0 0,21-1 15,0-20-15,-20 21 0,-1-21 16,0 20-16,21-41 0,-42 42 15,0 0-15,0-1 0,0 44 32,-21-22-32,21 21 15,-21 21-15,21-21 0,0 22 16,0-1-16,-21 0 0,21 1 0,-21-1 16,-1 21-16,22-20 0,-21-1 15,21 22-15,0-22 0,-21 21 16,21-20-16,-21 20 0,21 43 15,0-64-15,-21 1 0,0 20 0,-1-20 16,22-1-16,-21 0 0,-21 22 16,21-43-16,-43 0 15,22 0-15,21-21 0,-22 0 0,1 0 16,0 0-16,-1 0 0,-62-63 16,62 42-16,1-1 15,21 1-15,-22-21 0,22 21 16,21 0-16,0-22 0,0 22 0,0 0 15,0-21-15,0 20 0,21-20 0,1 0 16,20 21-16,0-22 0</inkml:trace>
  <inkml:trace contextRef="#ctx0" brushRef="#br0" timeOffset="149364.01">11811 14880 0,'0'21'16,"0"1"-16,21-1 0,-21 21 16,0 0-16,0 22 0,0-1 0,0 1 15,0-1-15,-21 1 0,0-1 0,0 1 16,-1-1-16,1 1 0,0-1 16,0 1-16,0-1 0,0-20 0,-43 105 15,22-63 1,42-64-16,-21 0 15,21 0-15,0-42 32,0-21-32,0 20 0,0-20 15,21 0-15</inkml:trace>
  <inkml:trace contextRef="#ctx0" brushRef="#br0" timeOffset="149666.35">11578 15155 0,'0'-42'15,"0"84"-15,0-105 0,0 21 0,21 20 0,-21-20 16,21 21-16,-21 0 0,22 0 16,-1-1-16,21 1 0,22-21 15,-22 42-15,0 0 0,1-21 16,41 21-16,1 21 16,-43 0-16,-21 21 0,1-20 15,-22 20-15,0 0 0,0 1 16,0-1-16,-22 0 0,1 1 0,-21-1 15,0 0-15,-1 1 0,1-22 0,0 0 16,-1 21-16,1-21 0,0-21 16,20 22-16,-20-1 15,63-21 1,0-21 0,1-1-16,-1 1 0,0 0 15,21 0-15</inkml:trace>
  <inkml:trace contextRef="#ctx0" brushRef="#br0" timeOffset="149993.18">12319 15092 0,'0'0'0,"21"0"16,0 0-1,0 0-15,1-21 16,-1 21-16,0-21 0,0 21 15,0-22-15,22 22 0,-22-21 0,0 0 16,0 0-16,-21 0 16,0 0-1,-21 21-15,0 0 0,0 0 16,-22 0-16,22 21 0,-21 0 0,-1 0 16,22 0-16,0 0 0,-21 22 15,21-22-15,21 21 0,0-21 16,0 1-16,0 20 0,0-21 0,0 0 15,21 0-15,0-21 0,42 43 16,-20-43-16,-1 0 16,-21 0-16,22 0 0,41-21 15,-41-1-15</inkml:trace>
  <inkml:trace contextRef="#ctx0" brushRef="#br0" timeOffset="150222.57">13271 14880 0,'22'0'31,"-1"0"-15,0 0-16,0 0 15,0 0-15,0 0 0,1 0 0,-1 0 16,0 0-16,0 0 0,0 0 0,0 0 15,-42 0 1,0 21 0</inkml:trace>
  <inkml:trace contextRef="#ctx0" brushRef="#br0" timeOffset="150347.5">13208 15028 0,'0'0'0,"-21"22"16,0 20-16,21-21 15,0 0 1,21-21-16,0 0 0,0 0 0,0 0 15,0 0-15,22 0 16,-1-21-16,64-42 16</inkml:trace>
  <inkml:trace contextRef="#ctx0" brushRef="#br0" timeOffset="150594.06">14139 14330 0,'-42'-21'31,"84"42"-31,-105-42 0,63 42 0,-21 0 16,-1 0-16,22 22 0,-21-22 0,21 21 15,0-21-15,-21 22 0,21-22 16,-21 21-16,21-21 0,0 0 0,0 22 15,0-22-15,0 0 0,21-21 16,0 21-16,0-21 0,1 0 0</inkml:trace>
  <inkml:trace contextRef="#ctx0" brushRef="#br0" timeOffset="150953.85">14436 14732 0,'0'0'0,"0"-21"0,0 0 0,0 0 16,0-1-1,21 22-15,0 0 0,0 22 16,-21-1-16,21 0 0,0 42 16,1-41-16,-22 20 15,21-21-15,-21 21 0,0 1 0,0-1 0,0-21 16,0 22-16,-21-1 0,-1-21 15,1 21-15,0-20 0,21-1 16,0 0-16,-21-21 0,0 0 16,21-21-1,0 0-15,0-1 16,0 1-16,21 0 0,0-21 16,-21 21-16,21-1 0,0-20 0,1 21 15,-1 0-15,-21-22 0,21 22 16,0 0-16,0 0 0,0 0 15,1 0-15,-1-1 0,0 22 0,0 0 0</inkml:trace>
  <inkml:trace contextRef="#ctx0" brushRef="#br0" timeOffset="151485.96">15282 14944 0,'0'-21'0,"0"42"0,0-64 15,0 22-15,0 0 0,0 0 0,0 0 16,0 0-16,0-1 0,-21 1 16,0-21-16,21 21 0,-21 21 15,-22-21-15,22 21 0,0 0 16,0 0-16,-21 0 0,20 0 0,1 21 15,-21 0-15,21 0 0,0 21 16,-22-20-16,22 20 0,21 0 0,-21-21 16,21 22-16,0-1 0,0 0 0,0-20 15,0 20-15,0-21 0,21 0 16,0 0-16,0 1 0,1-1 0,20-21 16,-21 0-16,21 0 0,-20 0 0,83-21 15,1-43 1,-85 43-16,1-21 15,-1 20-15,0 1 0,-21 0 16,0-21-16,0 21 0,0-22 16,0 22-16,0 0 0,0 0 15,-21 21 1,0 0-16,21 21 16,0 0-16,0 0 0,0 0 0,0 22 15,0-22-15,0 0 0,0 0 16,0 0-16,21 1 0,0-1 0,0 0 15,0 0-15,0 0 0,22-21 16,-1 21-16,0-21 0,1 0 0,63 0 16,-64 0-16,0 0 15</inkml:trace>
  <inkml:trace contextRef="#ctx0" brushRef="#br0" timeOffset="152509.4">16235 14838 0,'0'0'0,"0"-21"0,0-22 0,0 22 0,-21 0 15,-1 21-15,1-21 0,0 21 16,0 0-16,0 0 0,-22 0 0,22 0 16,-42 21-16,42 0 0,-1 0 15,-20 1-15,21-1 0,0 21 16,0-21-16,-1 0 0,22 22 16,0-22-16,0 0 0,0 21 15,0-20-15,0-1 0,0 21 0,0-21 16,22 0-16,-1-21 0,0 22 0,21-22 15,22 0 1,-43 0-16,21 0 0,-21 0 0,22-22 16,-22 1-16,0 0 0,21 0 0,-20 0 15,-1-22-15,0 1 0,-21 21 16,42-85-16,-21 0 16,-21 64-16,0-22 0,22 1 15,-1 21-15,-21-22 0,21 22 0,-21-22 16,21 43-16,-21 63 31,-21-20-31,0 20 16,0 0-16,-1 1 0,1-1 15,21 0-15,-21 1 0,0 41 16,21-41-16,0 41 0,0-41 16,0-1-16,0-21 0,21 21 15,0-20-15,0-1 0,1 21 0,-1-42 16,21 21-16,-21 0 0,22-21 15,-22 0-15,21 0 0,43-21 16,-43 0-16,-21 0 0,0 0 16,1 0-16,-1-1 15,0 1-15,0-21 0,0 21 0,0-64 16,-21 64-16,22 21 16,-22-21-16,0 42 15,0 0 1,0 0-16,0 0 15,0 1-15,-22-1 0,22 21 0,0-21 16,0 22-16,0-22 0,0 0 16,43 0-1,-43 0-15,42-21 0,-21 0 16,0 0-16,22 0 0,-22 0 0,0 0 16,0 0-16,22-21 0,-22 0 15,0 0-15,21 21 0,-21-21 0,43-43 16,-43 43-16,0 0 15,22-22-15,-22 22 0,0 0 0,-21 0 16,0 42 15,0 0-31,0 0 16,0 1-16,0-1 16,0 0-16,0 0 0,42 21 15,-21-42-15,-21 22 0,22-22 16,-1 0-16,21 21 15,-21-21-15,0 0 0,22 0 0,-22 0 16,21 0-16,-21-21 0,22-1 16,-1-20-16,-21 21 15,-21-21-15,0 20 0,0-20 0,0 0 16,0 21-16,-21-64 16,0 64-16,0 0 0,0-1 15,-22 1-15,1 21 0,21 0 0,-22 0 16,1 0-16,0 0 0,-64 43 15,64-22 1,20 0-16,1 0 0,0-21 0,21 21 16,0 0-16,0 1 15,21-22 1,0 0-16</inkml:trace>
  <inkml:trace contextRef="#ctx0" brushRef="#br0" timeOffset="152693.29">17124 14457 0,'-21'0'0,"42"0"0,-64 0 0,22 0 15,0 0-15,0 0 0,0 0 16,0 0-16,42 0 47,0 0-47,0 0 0,21 0 15,1 0-15</inkml:trace>
  <inkml:trace contextRef="#ctx0" brushRef="#br0" timeOffset="153092.07">18203 14245 0,'0'0'15,"0"-21"-15,-21 21 16,21 21-16,-21 0 16,0 1-16,21-1 15,-21 0-15,21 0 0,0 0 16,0 0-16,0 1 0,-22-1 0,22 0 16,0-42 30,0 0-46,0-1 16,22 1-16,-22 0 0,21 21 16,-21-21-16,21 21 0,0-21 15,-21 42 17,0 0-32,0 0 0,0 64 15,0-64-15,-21 0 16,0 0-16,0 1 0,21-1 15,-22 0-15,1 0 0,21 0 0,0 0 16</inkml:trace>
  <inkml:trace contextRef="#ctx0" brushRef="#br0" timeOffset="153656.26">18584 13885 0,'0'0'0,"-21"0"0,0 0 0,0 0 16,42 0 15,0 0-31,21 0 15,-20 0-15,20 0 0,-21-21 16,21 21-16,1 0 0,-1 0 16,-21 0-16,43-21 0,-43 21 15,21 0-15,-21 0 0,1 0 16,-1 0-16,0 0 0,0 0 16,0 0-16,-21 21 15,0 0-15,0 1 0,0 168 31,0-148-31,0 1 16,0-1-16,0 0 0,-21 22 0,21-22 16,-21 1-16,21 20 0,-21-21 15,21 22-15,0-22 0,0 22 16,-21 20-16,21-41 0,-22-1 16,22 22-16,0-22 0,-21 0 15,0 1-15,0 20 0,21-21 0,0 1 16,-42 41-16,20-41 0,22-1 15,-21-21-15,0 22 0,0-22 16,0 21-16,-22-21 0,22-21 16,0 21-16,-21-21 0,-1 22 15,1-22-15,0 0 0,-1 0 16,1 0-16,0 0 0,-22-22 0,1 1 16,-1 21-16,-20-21 0,-1 0 0</inkml:trace>
  <inkml:trace contextRef="#ctx0" brushRef="#br0" timeOffset="156429.28">4741 13356 0,'21'0'32,"-21"-21"-32,22 21 31,-22-21-15,21 21-16,0 0 46,0 0-30,0 0 15,-21-21 1,21 21-32,1 0 15,-1-21 1,0 21-1,0 0 1,0 0 0,-21-22-1,21 22 1,1 0 0,-1 0-1,0-21-15,0 21 63,-21-21-48,21 21 17,-21-21-1,-21 21 109,0 0-140,0 0 16,0 21 0,-1-21-1,1 0-15,0 21 16,0-21-16,0 0 16,0 0-16,-1 21 15,1-21-15,0 0 0,0 22 0,0-22 16,0 0-16,-1 21 0,1-21 0,-21 21 15,21-21-15,0 21 0,-64 21 32,64-20-32,-22-22 0,22 21 15,0 0-15,0-21 16,0 21-16,0 0 0,-1 0 16,1 1-16,0-1 0,0 21 15,0-21-15,0 0 0,-1 1 16,22-1-16,-21 0 0,0 0 15,-21 43-15,42-22 16,-21-21-16,-1 0 0,22 0 16,0 1-16,-21-1 0,21 0 0,-21 0 15,0 0-15,21 0 16,-21 1-16,21-1 0,0 0 0,-21 0 16,-1 0-16,22 0 0,-21 1 0,21-1 15,-21 0-15,0 42 16,0-41-16,21 20 0,-21-21 15,-1 21-15,22-20 0,0 20 16,-21-21-16,21 21 0,-21-20 0,21 20 16,-21-21-16,21 21 0,0-20 0,0-1 15,0 21-15,-21-21 0,21 22 16,-21-22-16,21 0 0,0 0 0,0 21 16,-22 1-16,1-1 0,21-21 15,0 22-15,0-1 0,-21-21 16,21 21-16,-21-20 0,21 20 0,0 0 15,0-21-15,0 22 0,0-22 16,0 21-16,0-21 16,0 22-16,0-22 0,0 21 0,0-21 15,21 43-15,0-43 0,0 0 16,-21 22-16,22-22 0,-1 0 16,-21 0-16,21 21 0,0 1 15,21 41-15,-20-62 16,-1 20-16,0-21 0,0 0 15,0 0-15,0 1 0,22 20 16,-22-21-16,0 0 16,21 0-16,-20 1 0,-1-1 0,42 21 15,-20-21-15,-1 0 0,-21 1 16,21-1-16,1 0 0,-22-21 16,21 21-16,-21-21 0,22 21 0,20 0 15,-42 1-15,22-22 16,-22 21-16,0-21 0,0 0 0,0 21 15,1-21-15,-1 21 0,0-21 16,-21 21-16,21-21 31,-42 0 47,0 0-62,0 0-16,-1 0 0,1 0 16,0 0-16,0 0 0,0 0 0,-22 0 15,22 0-15,0-21 0,-21 21 16,21 0-16,-22 0 0,22-21 0,0 21 16,-21-21-16,20 21 0,1 0 0,0-21 15,0 21-15,0-22 0,0 22 16,-22-21-16,22 0 15,0 0-15,0 21 0,21-21 16,-21 0-16,-1 21 0,1-22 0,0 1 16,0 21-16,0-21 0,0 0 0,-1 0 15,1-22 1,-21-41-16,42 63 16,0-1-16,0 1 0,0 0 15,0 0-15,-21 0 0,0-43 16</inkml:trace>
  <inkml:trace contextRef="#ctx0" brushRef="#br0" timeOffset="158991.91">19113 13018 0,'0'0'0,"-21"0"15,0 0 1,21-22-16,-21 22 47,21 22 31,21-22-78,0 21 0,0-21 16,1 0-16,-22 21 15,21-21-15,0 0 0,0 21 0,0-21 16,0 21-16,1-21 0,-1 0 16,42 43-1,-42-22-15,1-21 0,-1 21 0,0 0 16,0-21-16,0 21 15,0 0-15,1-21 0,-1 22 0,21-1 16,-21 0-16,0 0 0,43 21 16,-22 1-1,-21-1-15,1-21 0,-1 0 16,0 22-16,0-22 0,0 21 0,0-21 16,-21 22-16,22-22 0,-1 21 15,0-21-15,0 22 0,0-22 0,22 64 16,-43-43-1,0-21-15,21 0 0,-21 0 16,21 43-16,0-43 0,-21 0 16,0 0-16,0 1 0,0 20 0,0-21 15,21 0-15,-21 22 16,0-1-16,0-21 0,0 64 0,0-43 16,0 0-16,0-20 0,0 20 15,0 0-15,-21 64 16,0-85-16,21 22 0,0-22 15,0 21-15,-21-21 0,0 0 0,21 22 16,-22-22-16,1 21 0,21-21 16,-21 22-16,0-1 0,0 0 15,0-20-15,21 20 0,-22 0 0,1 1 16,0-22-16,0 21 0,0 0 0,0-20 16,-1 20-16,1-21 0,0 21 15,0-20-15,0-1 0,0 0 0,-1 21 16,1-21-16,0 1 0,0-1 15,-43 42 1,1-20-16,42-22 16,0 0-16,-1 0 0,1 0 0,0 0 15,0-21-15,0 22 0,0-1 0,-22 0 16,22-21-16,-42 63 16,41-63-16,1 22 15,0-22-15,0 21 0,0 0 0,0-21 16,-1 21-16,1 0 0,0-21 0,21 21 15,-21-21-15,0 22 0,0-1 16,-22 0 0,22-21-16,0 21 0,0 0 15,0-21-15,-1 21 16,1-21-16,21 22 0,-21-22 16,0 21-16,0-21 15,0 0-15,21 21 0,-22-21 16,1 0-16,0 0 0,0 21 15,0-21 1,0 0-16,21 21 16,-22-21-16,1 0 15,21 21-15,-21-21 16,0 0-16,0 22 16,0-22-1,-1 0-15,22 21 0,-21-21 16,0 0-16,0 21 15,0-21 17,21 21-32,-21-21 15,21 21 267,-22-21-204,22-21 47,0 0-110,22 0-15,-1 0 0</inkml:trace>
  <inkml:trace contextRef="#ctx0" brushRef="#br0" timeOffset="160312.23">20637 13928 0,'-21'0'0,"42"0"0,-63 0 16,42-21-16,0-1 31,0 1-31,21 21 0,22 0 16,-22-21-16,21 21 0,0 0 15,1 0-15,-1-21 0,0 21 0,22 0 16,-22 0-16,22 0 0,-1-21 16,1 21-16,-1 0 0,-20 0 0,20 0 15,-21 0-15,1 0 0,-1 0 16,-21 0-16,0 0 0,-42 0 31,0 0-31,0 0 16,-21 0-16,20 0 0,-20 0 0,0 0 15,21 0-15,-22 0 0,1 0 16,21 0-16,-22 0 0,-20 0 16,42 0-16,-22 0 0,22 0 15,-21 21-15,21-21 0,0 0 0,-22 0 16,22 21-16,0-21 0,0 0 16,0 21-16,-1-21 0,1 0 0,21 21 15,0 1-15,-21-22 0,21 21 16,-21-21-16,21 21 15,0 0-15,0 0 16,0 0 0,0 1-16,0-1 15,0 0-15,-21 0 0,21 0 16,0 0-16,0 1 0,0 20 16,0-21-16,0 0 0,0 22 0,0-1 15,0 0-15,0-21 0,0 22 16,0-1-16,0 106 15,0-105-15,0 41 16,0-41-16,0-1 0,0 0 16,-21 22-16,21-22 0,0 22 0,-22 84 15,1-42 1,0-43-16,21-21 0,0 43 16,0-43-16,-21 1 0,21-1 15,0-21-15,0 0 0,0 22 16,0-22-16,0 21 0,21 1 15,-21-22-15,21 0 0,0-21 16,1 21-16,-1 0 0,0-21 16,0 21-16,21-21 0,-20 0 0,20 0 15,0 0-15,1 0 0,-1 0 0,0 0 16,1 0-16,20-21 0,-21 21 16,149-42-1,-149 21-15,22 21 0,-1-21 16,1 21-16,-1-22 0,22 1 15,-43 0-15,-21 21 0,1 0 0,-1 0 16,0-21-16,-21 0 16,0 0 46,-21 21-46,0 0-16</inkml:trace>
  <inkml:trace contextRef="#ctx0" brushRef="#br0" timeOffset="162768.35">21611 14266 0,'0'-21'32,"0"0"-1,0 0 0,21 21-31,0 0 0,1-21 16,-1 21-16,0 0 0,0 0 0,21-21 15,-20 21-15,41 0 16,-42 0-16,22 0 0,20 0 16,-21 0-16,-20 0 0,20 0 15,-21 0-15,21 0 0,-20 21 0,-22 0 16,0 0-16,0 0 0,0 0 15,0 1-15,-43 41 16,-20 1-16,20-22 16,-20-21-16,21 21 0,-22-20 0,22-1 15,-1 0-15,1 0 0,0 0 0,-1 0 16,22-21-16,0 0 0,0 0 16,0 0-16,42-21 31,0 21-31,0-21 15,0 21-15,22 0 0,-22-21 16,21 0-16,1 21 0,-22 0 0,21 0 16,0 0-16,1-21 0,-1 21 0,0 0 15,1 0-15,-1 0 16,0 0-16,1 21 0,-1 0 0,22 0 16,-43 0-16,0 0 15,0 1-15,0-1 0,-21 21 0,0-21 16,0 0-16,0 22 0,0-1 15,0-21-15,0 0 0,-21 1 16,0-1-16,0 0 0,0 0 0,-1 0 16,-62 22-16,63-22 15,-22 0-15,-20-21 0,20 21 0,1-21 16,-21 21-16,-1-21 0,22 0 16,-22 0-16,22 0 0,-22 0 0,22 0 15,0 0-15,-1 0 0,22 0 16,0 0-16,0 0 0,0 0 15,21-21-15,0 0 32,0 0-32,0 0 15,21 21-15,0-22 0,0 1 16,0 21-16,22-21 0,-22 0 16</inkml:trace>
  <inkml:trace contextRef="#ctx0" brushRef="#br0" timeOffset="163519">22733 13780 0,'0'0'0,"-21"0"16,42-22 15,0 22-31,21 0 0,22 0 16,-22 0-16,1 0 16,20 0-16,-21 0 0,1 0 15,20-21-15,-20 21 0,-1 0 0,21 0 16,-20 0-16,-1 0 0,0 0 15,43 0-15,-64 0 0,0 0 16,1 0-16,-1 0 0,0 0 16,-21 21-1,0 1-15,0-1 16,0 0-16,0 0 0,0 0 16,0 0-16,0 1 15,-21-1-15,21 0 0,-21 21 16,21-21-16,0 22 0,-22-22 15,1 21-15,21 1 0,-42 41 16,42-20-16,-21-22 0,0 22 0,21-22 16,0 21-16,0 1 0,-22-22 15,22 22-15,0-1 0,0-20 0,0 20 16,0 1-16,0-1 0,0 1 16,0-22-16,0 21 0,0 1 0,0-1 15,0 1-15,0-22 0,0 22 0,0-22 16,0 0-16,22 1 0,-22-1 15,0 43-15,0-43 16,0 22-16,0-22 0,0-21 16,-22 21-16,1-20 0,-21-1 15,21 0-15,0 21 0,-22-21 0,-20 1 16,20-1-16,-84 0 16,64 0-16,-22 0 0,1 0 0,20-21 15,-21 22-15,-42-22 0,64 0 16,21 0-16,-64 0 15,85 0 1,-1 0-16,1 0 0,21-22 16,0 1-1,0 0-15,0 0 0,0 0 16,0 0-16,21-1 16</inkml:trace>
  <inkml:trace contextRef="#ctx0" brushRef="#br0" timeOffset="166264.1">21886 14203 0,'-21'0'15,"0"0"-15,0 0 16,42 0 31,0 0-47,21 0 15,-20 0-15,20 0 0,-21 0 16,21 0-16,1 0 0,-1 0 0,-21 0 16,22 0-16,-1 0 0,0 0 15,-21 0-15,1 0 0,20 0 0,-21 0 16,0 0-1,-42 0 1,0 0 0,0 0-16,-22 0 0,22 0 15,-21 0-15,0 0 0,-22 0 16,43 0-16,-21 21 0,20-21 16,-20 0-16,21 0 0,-21 0 0,20 0 15,-20 0-15,21 0 16,0 0-16,0 0 0,-22 0 15,22 21-15,0-21 0,0 0 0,0 0 32,21 21-32,-22-21 0,22 22 15,0-1-15,0 0 16,-21 0-16,21 0 0,-21 0 0,21 1 16,0-1-16,0 0 0,-42 42 15,21-41-15,21-1 0,-22 0 16,22 0-16,0 0 0,-21 0 15,21 1-15,-21-22 0,21 21 0,0 0 16,-21-21-16,21 21 0,21-21 47,0 0-47,0 0 0,1 0 0,-1 0 16,0-21-16,0 21 0,0-21 15,22 21-15,-1 0 0,-21-21 0,21-1 16,1 22-16,-1 0 0,0 0 15,1 0-15,-1 0 0,-21 0 16,22 0-16,-22 0 0,21 0 0,-21 0 16,22 22-16,-22-22 0,0 21 15,0 0-15,0 0 0,0 0 0,-21 0 16,22 1-16,-22-1 0,21 21 16,-21 0-16,0 22 15,0-43-15,0 21 0,0-20 0,-21-1 16,-1 0-16,1 21 15,0-21-15,0 1 0,-21-1 0,20 0 16,-20-21-16,0 21 0,-1 0 16,1-21-16,0 0 0,-22 21 0,22-21 15,-22 0-15,1 0 0,-1 0 0,1 0 16,21 0-16,-22 0 0,22 0 16,-1 0-16,22 0 0,-42 0 15,42 0-15,-1 0 0,1 0 16,0-21-16,0 21 15,21-21 48,21 21-47,0 0-16,0 0 0,1-21 15,20 21-15,-21 0 0,21 0 16,1-21-16,-1 0 0,22 21 0,-1-22 15,1 22-15,-1-21 0,1 0 16,-1 21-16,1-21 0,-1 0 0,1 21 16,-1-21-16,1-1 15,-22 22-15,43-42 0,-64 42 16,21-21-16,-21 0 0,-21 0 0,0-1 16,0 1-1,-21 0-15,0 21 16,0-21-16,0 21 0,-1-21 15,-20 21-15,21-21 0,0 21 0,-22-43 16,1 43-16,21-21 0,0 0 16,0 21-16,-1-21 15,1 0-15,-21 21 0,21-22 0,-22 1 16,22 21-16,0-21 0,0 21 16,-21-21-16,20 21 0,22-21 15,-21 21-15,0-21 0,21-1 16,-21 1-16,0 21 0,21-21 15,-21 21-15,21-21 16,0 0-16,-22 21 0,22-21 16,0-1-16,-21 22 15,21-21-15,0 0 0,0 0 16,0 0-16,0 0 16,0-1-16,0 1 15,0 0-15,21 0 16,1 21-1,-22-21-15,21 21 0,0 0 16,0-21-16,0 21 16,0 0-16,22 0 0,-22 0 0,0 0 15,21 0-15,1 0 16,-1 0-16,0 0 0,1 0 0,-1 0 16,22 0-16,-22 0 0,21 0 0,-20 0 15,20 0-15,-20 0 0,-1 0 16,0 0-16,1 0 0,-22 21 0,0-21 15,0 0-15,-21 21 16,-21-21 0,0 0-1,0 0-15,-22 0 0,22 0 0,0 0 16,0 0-16,-22 0 16,22 0-16,-21 0 0,0 0 0,20 0 15,-20 0-15,21 0 0,-21 0 0,-1 0 16,22 0-16,-21 0 0,21 21 15,-22-21-15,22 0 0,-21 21 0,21-21 16,-22 21-16,22 1 0,-21-1 16,-1-21-16,22 21 0,-21 21 0,21-21 15,-22 1-15,22-1 0,-42 42 16,42-20-16,-1-22 0,1 21 16,0 0-16,21-20 0,-21-1 15,21 0-15,0 0 16,0 0-16,0 0 0,0 1 15,21-22 32,0-22-47,0 22 0,1-21 0,-1 21 16,0-21-16,21 21 0,-21-21 0,1 0 16,20 21-16,-21-21 0,21 21 15,1 0-15,-1-22 0,-21 22 0,22 0 16,-1 0-16,64 0 15,-64 0 1,0 22-16,-20-1 0,-1 0 16,0 0-16,0 0 0,0 0 0,-21 22 15,0-22-15,21 0 0,-21 21 0,0 22 16,0-43-16,0 43 16,0-22-16,0-21 0,-21 21 15,0-20-15,0-1 0,0 21 16,0-21-16,-1 0 0,1-21 0,0 22 15,-21-1-15,21-21 0,-22 21 16,-41 0-16,41-21 0,1 21 16,-22-21-16,1 0 0,-1 0 0,22 21 15,-21-21-15,20 0 0,1 0 16,0 0-16,-43 22 16,64-22-16,-22 0 0,22 0 15,0 0-15,0 0 16,21 21-16</inkml:trace>
  <inkml:trace contextRef="#ctx0" brushRef="#br0" timeOffset="169295.94">4720 13272 0,'0'-22'16,"0"1"-1,21 21-15,0-21 0,1 21 16,-1-21-16,0 21 0,21-21 0,-21 0 15,22 21-15,-22-22 0,21 22 16,-21-21-16,22 21 0,-1 0 0,22-21 16,-43 21-16,21 0 15,-21 0-15,22-21 0,-22 21 16,0 0-16,0 0 0,0 0 16,0 0-16,-42 0 46,0 0-46,0 0 16,0 0-16,0 0 0,-1 0 0,1 0 16,0 0-16,-21 21 0,21-21 15,-22 0-15,22 21 0,-21-21 0,-1 0 16,1 21-16,0 1 0,-1-22 16,1 21-16,0 0 0,-1-21 0,1 21 15,-43 21-15,1 1 16,41-22-16,1 0 15,21 0-15,-21 0 0,-1 22 0,22-22 16,0 21-16,-21 1 16,20-22-16,1 63 0,0-41 0,0-1 15,0 0-15,21 1 0,-21-1 0,-1 0 16,22 1-16,0-1 0,-21 0 16,0 1-16,0-22 0,21 21 0,0 1 15,-21-1-15,21 0 0,-21 1 16,21-1-16,0 0 0,0 1 0,0-1 15,0 0-15,0 1 0,0-1 0,0 0 16,0 1-16,0-1 0,0 0 16,0-21-16,0 22 0,0 41 15,0-41-15,0-22 16,0 21-16,0 1 0,0-1 0,42 64 16,-21-64-16,0 0 15,-21-20-15,21 20 0,43 43 16,-43-64-16,0 21 0,0 0 15,1-20-15,20 20 0,-21-21 0,0 21 16,0-20-16,1 20 16,-1-21-16,21 43 0,-21-22 0,0-21 15,1 0-15,-1 22 0,0-22 16,0 21-16,0-21 0,0 22 0,1-1 16,-1-21-16,21 43 15,-21-22-15,0 0 0,1-21 16,-1 22-16,0-22 0,21 21 0,-21-21 15,1 22-15,-1-22 0,42 42 16,-20-41-16,-22 20 0,21-21 16,0 0-16,1 0 0,20 1 0,-20-1 15,20 0-15,22 0 0,-22-21 0,85 42 16,1-20 0,-65-22-16,-20 0 0,63 0 15,-85 0-15,22 0 0,-22 0 0</inkml:trace>
  <inkml:trace contextRef="#ctx0" brushRef="#br0" timeOffset="171445.16">21886 14415 0,'0'0'0,"0"-22"62,0 1-46,21 0 15,1 0-31,-1 21 16,0 0-16,0 0 0,21 0 0,-20 0 15,-1 0-15,21 0 16,-21 0-16,22 0 0,-22 0 0,0 0 16,0-21-16,0 21 0,0 0 0,-42 0 47,0 0-47,0 21 0,0-21 15,0 0-15,-1 0 0,-20 0 16,21 0-16,0 0 0,-22 0 15,22 0-15,0 0 16,0 0-16,21 21 63,0 0-32,0 0 16,0 1-32,0-1 1,0 0 0,0 0-1,-21-21 1,21-21 62,0 0-78,0 0 16,0 42 46,0 0-15,0-42 15,0 0-62,0-1 16,0 1 0,0 0-1,21 0-15,-21 0 0,0 0 16,21 21-16,-21-22 16,21 22-16,-21-21 15,0 0-15,0 0 16,21 0-1</inkml:trace>
  <inkml:trace contextRef="#ctx0" brushRef="#br0" timeOffset="191282.67">22521 10181 0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27:33.2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1207 0,'0'-22'16,"0"1"31,-21 21-32,0 21 1,21 1-16,0-1 15,0 0-15,0 0 0,-22 0 16,22 0-16,-21 22 0,21-22 16,-21 21-16,21-21 0,0 22 15,0-1-15,0 0 0,-21-20 16,21 20-16,0-21 0,0 21 0,0-20 16,0-1-16,0 21 0,0-21 15,0 0-15,21 1 16,0-22-16,-21 21 15,21-21-15,1 0 0,-1 0 16,0-21 0,0-1-16,-21 1 0,21 0 15,-21 0-15,0 0 0,21 0 16,-21-22-16</inkml:trace>
  <inkml:trace contextRef="#ctx0" brushRef="#br0" timeOffset="1604.23">677 762 0,'-21'0'47,"0"21"-31,21 0-1,0 1-15,0-1 16,0 0 0,0 0-16,0 0 0,0 0 31,21-21-16,0 0-15,0 0 16,1 0-16,-1 0 16,0 0-16,-21-21 0,0 0 15,21 21-15,-21-21 16,0 0-16,0 0 16,0-1-16,0 1 15,-21 21 1,0 0-16,0 0 15,-1 0 1,22 21-16,-21-21 0,21 22 16,0-1-16,-21 0 15,21 0-15,0 0 0,0 0 16,0 1 0,21-22-1,0 0 1,1 0-16,-1 0 15,0-22-15,0 1 16,-21 0-16,0 0 16,0 0-16,0 0 15,0-1-15,-21 22 32,0 0-17,0 0-15,21 22 16,-22-1-16,22 0 15,0 0-15,0 0 16,0 0 15</inkml:trace>
  <inkml:trace contextRef="#ctx0" brushRef="#br0" timeOffset="3747.98">1397 1397 0,'21'0'31,"-21"-21"16,0 0-32,-21 0 1,0 21-16,0 0 16,21-22-16,-22 22 0,1 0 15,0 0-15,0 0 16,0 0-16,0 0 15,-1 0-15,1 0 0,0 0 16,0 0-16,0 0 16,0 0-16,-1 0 15,1 0-15,0 22 0,0-1 16,21 0-16,-21-21 16,21 21-16,-21-21 0,21 42 15,0-20 1,-22-1-16,22 0 0,0 0 15,-21 0-15,21 0 0,0 1 16,0 20-16,0-21 0,0 0 16,0 0-16,0 1 15,0 20 1,0-21-16,0 0 0,0 0 0,0 1 16,0-1-16,21 0 15,1 0-15,-22 0 16,21-21-16,0 0 15,-21 21-15,21-21 16,0 0-16,0 0 16,1 0-16,-1 0 15,0 0-15,0 0 16,0-21-16,0 0 16,1 21-16,-1-21 0,-21 0 15,21 21-15,0-21 0,0-1 16,0 1-16,1 0 15,-1 0-15,0 0 0,-21 0 0,21-1 16,0 1-16,-21 0 0,21 0 16,1-43-16,-1 43 0,-21 0 15,21 0-15,-21 0 0,0 0 16,21-1-16,-21 1 0,21 0 16,0-42-1,-21 41-15,0 1 0,0 0 0,0 0 16,0 0-16,0 0 0,22-1 0,-22 1 15,0-42 1,21 42-16,-21-1 0,0-20 0,0 21 16,0 0-16,0 0 0,21-1 15,-21 1-15,0 0 0,0 0 16,0 0-16,0 0 0,0-1 16,0 1-16,0 0 15,0 0-15,0 0 16,0 0-1,0-1 1,-21 22 78,0 0-79,21 22-15,-22-22 16,22 21-16,-21-21 16,21 21-16,-21-21 0,21 21 15,0 0-15,-21 0 16,21 1-16,-21-22 0,21 21 0,0 0 16,0 0-16,0 0 15,0 0-15,0 22 0,0-22 0,-21 0 16,21 0-16,0 0 0,0 22 15,0-22-15,0 0 0,0 0 16,0 0-16,0 1 0,0-1 0,0 0 16,0 0-16,0 0 0,0 0 15,0 1-15,0-1 0,0 0 16,0 0-16,0 0 16,0 0-16,0 1 15,0-1-15,0 0 16,21 0-16,-21 0 15,21-21-15,-21 21 16,0 1-16,0-1 16,0 0-16,21 0 15,-21 0-15,21 0 16,-21 1-16,0-1 16,21 0-16,-21 0 0,22-21 15,-22 21-15,0 0 16,21 1-16,0-1 15,-21 0 1,21-21-16,-21 21 16,21-21-16,0 0 15,1 0 1,-1 0-16,0 0 16,0 0-16,0 0 15,0 0-15,1 0 0,-1 0 16,0-21-16,0 0 15,0 21-15,0-21 0,1-1 16,-1 1-16,0 21 16,-21-21-16,21 21 0,-21-21 0,0 0 15,21 21-15,0-21 0,1 21 16,-22-22-16,0 1 16,21 21-16,-21-21 62</inkml:trace>
  <inkml:trace contextRef="#ctx0" brushRef="#br0" timeOffset="15996.1">1291 2244 0,'-21'0'16,"21"-21"-1,0-1 17,-21 22-32,21-21 15,0 0 1,0 0-1,0 0-15,0 0 16,0-1 0,0 1-1,0 0 1,0 42 46,0 0-62,0 1 16,0-1 0,0 0-16,0 0 0,0 0 15,0 0-15,0 1 0,0-1 16,0 0-16,0 21 16,21-21-16,-21 1 0,0-1 15,0 21-15,0-21 0,0 0 0,21 22 16,-21-22-16,0 0 0,0 21 15,0-20-15,21-1 0,-21 21 16,0-21-16,21 22 0,-21-22 0,0 0 16,22 21-16,-1-21 15,-21 1-15,21-1 0,0 0 0,-21 0 16,21 0-16,-21 0 0,21 1 16,1-1-16,-22 0 0,21 0 0,0 0 15,-21 0-15,21 1 0,0 20 16,-21-21-16,21 0 0,1 0 0,-22 1 15,42 41-15,-42-42 16,21 0-16,0 1 0,-21 20 16,21-21-16,1 0 0,-1 0 15,0 1-15,-21-1 0,21 0 0,0 0 16,-21 0-16,21 0 0,1 1 0,-22 20 16,21-42-16,0 21 0,-21 0 15,21 0-15,0 1 0,0-1 16,-21 0-16,22 0 0,-1 0 0,0 0 15,0 1-15,-21-1 0,21 0 16,22 21-16,-1-21 0,-21 1 16,0-1-16,0 0 0,1 0 15,-1 0-15,21 22 16,-21-22-16,0 0 0,1-21 16,-1 21-16,0-21 0,0 0 15,0 21-15,0-21 0,1 0 0,-1 0 16,0 0-16,0 21 0,21-21 15,-20 0-15,20 0 16,-21 0-16,0 0 0,0 0 0,1 0 16,-1 0-16,0 0 0,0-21 0,0 21 15,0 0-15,1 0 0,-1-21 16,21 0-16,0 0 16,-20 21-16,-1-21 15,0 21-15,-21-22 0,21 22 0,21-42 16,-20 42-16,-1-21 0,0 21 15,0-42-15,21 20 16,-20 22-16,-1-21 0,-21 0 16,21 21-16,0-21 0,0 0 15,0 0-15,1-1 16,-1 1-16,0 0 0,0 0 16,-21 0-16,42-22 0,-20 22 15,-1 0-15,0 0 0,0 0 16,0 0-16,-21-1 0,21-41 15,1-1 1,-22 43-16,21-21 0,0 21 16,0-22-16,0 22 0,0-21 15,-21 0-15,22-1 0,-1 22 0,0-21 0,0-1 16,0 22-16,0-21 16,-21 21-16,22 0 0,-1-22 0,-21 22 0,21 0 15,-21-21-15,0 20 16,21-20-16,0 21 0,-21-21 0,21-1 15,-21 1-15,22 21 0,-1-22 0,-21 1 16,21 0-16,0-1 0,-21 1 16,0 21-16,21-21 0,-21 20 0,21-20 15,-21 21-15,0 0 0,22 0 16,-22-22-16,21 22 0,-21 0 0,0 0 16,0-22-16,21 22 0,0-21 15,0 21-15,0-43 16,1 43-16,-22 0 0,21 0 15,-21 0-15,21-1 0,-21 1 0,0 0 16,0 0-16,21 21 0,-21-21 16,0 0-16,0-1 0,0 1 15,21 0-15,-21 0 16,21 0-16,-21 0 0,0-1 16,0 1-16,22 21 15,-22-21-15,21 21 63,-21-21-63</inkml:trace>
  <inkml:trace contextRef="#ctx0" brushRef="#br0" timeOffset="16859.61">4530 1418 0,'-22'0'47,"1"0"-47,0 0 16,21 21-16,-21-21 0,-43 22 15,22-1 1,21 0-16,-21 0 0,20 0 0,-20 0 15,21 1-15,-21-1 0,20 0 0,1 0 16,-21 21-16,21-20 0,0-22 16,-1 21-16,22 0 0,-63 21 15,63-21 1,-21 1-16,0-22 16,21 21-16,0-42 62,0-1-62,21 22 0,0-21 16,0 0-16,0 0 15,0 0-15,1 21 0,-1-21 0,0-1 16,21 1-16,-21 0 0,1 0 16,-1 0-16,0 0 0,0-1 0,0 1 15,0 21-15,1-21 0,-1 0 16,0 21-16,-21-21 0,21 0 0,-21-1 15,21 22-15,0-21 0,-21 0 16,22 21-16,-22-21 0,21 21 16,-21 21 46,0 0-62,0 0 16,0 1-16,0-1 0,21 0 15,0 0-15,0 0 0,-21 0 16,21 22-16,1-22 0,-1 21 0,-21-21 16,21 22-16,0-1 15,0-21-15,22 43 0,-43-22 0,21-21 16,0 22-16,0-22 0,-21 0 16,21 0-16,0 0 0,-21 0 15,22 1-15,-1-1 0,-21 0 0,21 0 16,0-21-1,0 0-15,0 0 32,-21-21-17</inkml:trace>
  <inkml:trace contextRef="#ctx0" brushRef="#br0" timeOffset="17501.25">2413 2815 0,'0'0'16,"0"-21"-16,0 0 16,-21 21-16,0 0 31,21 21-16,0 0 1,-22 0-16,22 1 0,0-1 0,0 42 16,0-42-16,0 1 15,0 20-15,0-21 0,0 21 0,0-20 16,0-1-16,0 0 0,0 21 16,0-21-16,0 1 0,0 20 15,0-21-15,0 0 16,0-42 31,0 0-32,0 0-15,0 0 0,0-1 16,0 1-16,22 0 0</inkml:trace>
  <inkml:trace contextRef="#ctx0" brushRef="#br0" timeOffset="17873.03">2392 2836 0,'0'0'0,"0"-21"0,0 0 16,0 0 0,21 21 15,0 0-31,0 21 15,0 0-15,1 0 0,-1 1 16,0-1-16,0 21 16,0-21-16,0 0 0,1 1 0,-1-1 15,0 0-15,0 0 0,0 0 16,0 0-16,-21 1 0,22-1 16,-1 0-16,0 21 0,0-21 15,0-21-15,-21 22 16,21-22-1,1 0 1,-22-22 0,0 1-1,0 0-15,0 0 0,0 0 16,0 0-16</inkml:trace>
  <inkml:trace contextRef="#ctx0" brushRef="#br0" timeOffset="18259.87">2879 2667 0,'0'21'31,"0"0"-31,-22 1 16,22-1-16,0 0 0,0 0 0,0 0 16,0 0-16,-21 1 0,21-1 15,0 0-15,0 21 0,0 1 16,-21-1-16,21-21 0,-21 0 16,21 22-16,0-22 0,0 0 0,0 0 15,0 0-15,0 0 0,0 1 16,0-1-16,21-21 47,0 0-47,0-21 15,1-1 1,-22 1-16,21 21 0,-21-21 16</inkml:trace>
  <inkml:trace contextRef="#ctx0" brushRef="#br0" timeOffset="18684.63">3154 2625 0,'0'21'31,"0"0"-31,0 0 16,0 0-16,0 1 16,0-1-16,0 0 0,0 0 0,0 21 15,0-20-15,0-1 0,0 0 16,0 21-16,0-21 0,0 1 0,21-1 15,-21 0-15,0 0 0,0 0 16,0 0-16,0 1 0,0-1 16,0 0-16,0 0 15,0-42 48,0 0-48,0 0-15</inkml:trace>
  <inkml:trace contextRef="#ctx0" brushRef="#br0" timeOffset="19236.37">3133 2709 0,'0'-21'16,"-22"21"-16,22-21 31,0 0-15,22 0-1,-1 21-15,0 0 16,0-21-16,0 21 16,0 0-16,1 0 0,-1 0 15,0 0-15,0 0 0,0 0 16,0 21-16,-21 0 16,22-21-16,-22 21 0,21 0 15,-21 0-15,0 1 0,0-1 16,0 0-16,0 0 15,0 0-15,-21-21 0,21 21 16,-22 1-16,1-22 0,0 21 0,0 0 16,-21-21-1,42 21-15,-22-21 0,1 21 16,0-21-16,21 21 16,-21-21-16,0 0 15</inkml:trace>
  <inkml:trace contextRef="#ctx0" brushRef="#br0" timeOffset="21100.58">3958 804 0,'-21'0'16,"21"-21"31,0 0-32,0 0 17,21 21-32,-21-21 0,21 0 15,0 21-15,1 0 0,-22-22 16,21 22-16,0 0 0,0 0 15,0 0 1,0 22 0,-21-1-16,0 21 15,22-21-15,-22 0 0,0 22 0,0-22 16,0 21-16,21 1 0,-21-1 16,0-21-16,0 21 0,0 1 15,0-22-15,0 0 0,0 21 0,0-20 16,0-1-16,0 0 15,0 0 1,0-42 15,0 0-31,0 0 0,0-1 16,0 1-16,0 0 0,0 0 16,0 0-16,0 0 0,0-22 15,0-20-15,21 42 16,-21-22-16,21 22 0,0 0 0,-21-21 15,21 20-15,1 1 0,-1-21 16,0 42-16,0-21 0,0 0 16,0 21-16,1-22 0,-1 22 15,0 0-15,0 0 0,0 0 16,0 0-16,1 0 0,-1 0 0,21 0 16,-21 43-1,0-22-15,-21 0 0,22 0 16,-22 0-16,0 22 0,0-1 15,0-21-15,0 22 0,0-1 0,0-21 16,0 21-16,0-20 0,0 20 16,0-21-16,0 0 0,0 0 15,0 1-15,-22-1 0,22 0 16,0 0-16,0 0 16,0-42 46,0 0-62,22 0 16,-1 0-16</inkml:trace>
  <inkml:trace contextRef="#ctx0" brushRef="#br0" timeOffset="21852.15">5292 1101 0,'21'-21'15,"-21"-1"1,21 1-1,-21 0-15,21 0 0,-21 0 16,0 0-16,0-1 0,0-20 0,0 21 16,0 0-16,0 0 0,0-22 15,0 22-15,0 0 0,0 0 0,-21 21 16,0-21-16,0-1 0,-1 22 16,1-21-16,0 21 15,0 0-15,0 0 0,0 0 16,-22 21-16,22-21 0,0 22 0,0-1 15,-22 0-15,22 0 0,0 21 16,0 1-16,0-22 0,0 21 16,-22 43-16,43-43 15,0-21-15,0 22 0,0-1 0,0-21 16,0 22-16,0-22 0,0 0 16,0 0-16,0 0 0,21 0 0,1-21 15,-1 22-15,0-22 0,0 0 16,0 0-16,22 0 0,-22 0 15,0 0-15,21 0 16,-21 0-16,1-22 0,-1 1 0,0 21 0,0-21 16,0-21-16,0 21 0,22-43 15,-1 1 1,-42 20-16,0 1 0,21 0 0,-21-1 16,21 22-16,-21-21 0,0 21 0,0-1 15,0 1-15,0 0 16,0 42-1,0 0 1,0 1-16,0-1 0,0 21 0,0-21 16,0 0-16,0 22 15,0-22-15,0 42 0,0-20 0,0-22 16,0 0-16,0 0 0,0 0 16,0 22-16,22-22 0,-1-21 15,-21 21-15,21-21 0,0 0 16,0 0-16,0 0 0,1 0 15,-1 0-15,0 0 16,0-21-16,21 0 16,-42 0-16,22-1 0,-22 1 0</inkml:trace>
  <inkml:trace contextRef="#ctx0" brushRef="#br0" timeOffset="22815.81">5778 783 0,'0'-21'32,"0"42"-1,0 0-31,0 1 16,0-1-16,0 0 0,0 21 15,0-21-15,0 1 0,0 20 0,0-21 16,0 0-16,0 0 0,0 22 15,0-22-15,0 0 0,0 0 0,0 0 16,0 1-16,0-1 16,0 0-16,0-42 47,0 0-32,0-1 1,0 1-16,0 0 0,0 0 0,0-21 15,0 20-15,0 1 0,0 0 16,0 0-16,0 0 0,0 0 0,0-22 16,22 22-16,-1 0 0,0 0 15,0 0-15,0-22 16,0 22-16,1 21 0,-1-21 16,0 21-16,0 0 0,0-21 0,0 21 15,1 0-15,-1 0 16,0 0-16,-21 21 0,21 0 15,0 0 1,-21 22-16,0-22 0,0 21 16,0 0-16,0-20 0,0-1 15,0 21-15,21-21 0,-21 0 0,0 22 16,22-22-16,-22 0 0,0 0 16,0 0-16,0 1 0,0-1 15,0 0-15,21-21 16,-21 21-1,0-42 17,0 0-32,0 0 15,0-1-15,0 1 16,0 0-16,0 0 0,0 0 0,0 0 16,0-1-16,0 1 0,0-21 15,0 21-15,21 0 0,0-1 0,-21 1 16,21 0-16,0-21 0,-21 21 15,22-1-15,-1 22 0,21-42 16,-21 21-16,0 21 0,1 0 16,-1 0-16,0 0 0,0 0 15,0 0-15,0 0 0,1 0 0,-22 21 16,21 0-16,-21 0 0,21 22 16,-21-22-16,0 0 15,0 0-15,0 0 0,0 1 16,0 20-16,0-21 0,0 0 15,0 0-15,0 1 0,0-1 0,0 0 16,0 0-16,0 0 0,0 0 0,0 1 16,0-1-16,0 0 15,-21-21-15,21 21 0,0-42 63,0 0-63,21 0 15,-21-1-15,0 1 0</inkml:trace>
  <inkml:trace contextRef="#ctx0" brushRef="#br0" timeOffset="23520.92">6879 1058 0,'21'0'31,"0"0"-31,1 0 16,-1-21-16,0 21 0,0-21 16,0 0-16,0 21 0,1-21 15,-1 0-15,0 21 0,0-22 0,-21 1 16,21 0-16,0 0 15,-21 0-15,0 0 0,0-1 16,0 1-16,0 0 0,0 0 0,0 0 16,-21 0-1,0-1-15,0 22 16,0 0-16,0 0 0,-1 0 0,1 0 16,0 0-1,0 0-15,0 22 16,21-1-16,-21-21 15,-1 21-15,1 0 0,21 0 16,0 0-16,-21 1 0,0-1 0,0 21 16,21-21-16,0 0 15,-21 1-15,21-1 0,-22 0 16,22 0-16,0 0 0,0 0 16,0 1-16,0-1 0,0 0 15,0 0 1,0 0-16,0 0 0,0 1 15,0-1-15,0 0 0,22-21 16,-1 21-16,0-21 0,0 0 16,0 21-16,0-21 15,22 0-15,20 0 16,-42 0-16,22 0 0,-22-21 16,0 21-16,0 0 0,0-21 15,1 0-15,-1 21 0,-21-21 0,21 21 16,0 0-16,0-22 0,-21 1 15,21 21 1,-21 21 47</inkml:trace>
  <inkml:trace contextRef="#ctx0" brushRef="#br0" timeOffset="32085.47">6032 1778 0,'0'-21'15,"0"0"1,0 0 0,0-1-1,0 1 1,0 0 0,0 0-1,0 0 1,0 0-1,0-1 17,0 1-17,0 0 17,0 0 14,0 42 64,0 0-110,0 0 15,0 1-15,0-1 0,0 21 16,0-21-16,0 0 0,0 1 16,0-1-16,0 0 0,0 21 0,0-21 15,0 1-15,0 20 0,0-21 16,0 0-16,0 22 0,0-22 16,0 0-16,0 21 0,0-21 0,0 43 15,0-43-15,22 43 16,-22-43-16,21 21 0,-21-21 15,0 0-15,0 22 0,0-22 16,0 21-16,0-21 0,0 1 0,0 20 16,0-21-16,0 0 0,21 22 15,-21-22-15,0 0 0,0 21 0,0-21 16,0 1-16,21-1 0,-21 0 0,21 0 16,-21 0-16,0 0 0,0 1 15,21-1-15,-21 0 0,22 0 0,-22 0 16,0 0-16,0 1 0,0-1 15,0 0-15,21 0 0,0 0 16,-21 0-16,0 1 0,0-1 16,21 0-16,-21 0 0,21 0 15,-21 0-15,21 22 0,-21-22 0,0 0 16,22 0-16,-1 0 0,-21 1 16,21 20-16,-21-21 0,21 0 0,0 0 15,-21 1-15,21-1 0,1 0 16,-1 21-16,21 1 15,-42-22-15,21 0 0,0-21 16,-21 21-16,22 0 0,-1-21 16,-21 21-16,21 1 0,0-22 15,-21 21-15,21 0 0,0 0 16,-21 0-16,22-21 0,-1 21 16,-21 1-16,42 20 15,-21-21-15,0 0 16,-21 0-16,22-21 15,-22 22-15,21-1 0,0-21 0,-21 21 16,21-21-16,-21 21 0,21-21 16,0 0-16,1 0 15,-1 0-15,0 0 0,0 21 0,0-21 16,0 0-16,1 0 0,-1 0 16,0 0-16,0 0 15,0 0-15,0 0 0,1 0 16,-1 0-16,0 0 0,0 0 15,0 0-15,0 0 0,1 0 16,-1 21-16,0-21 16,0 0-16,0 0 0,0 22 15,1-22-15,-1 0 16,0 0-16,0 0 0,0 0 16,0 0-16,1 0 0,-1 0 15,0 0-15,-21-22 0,21 22 16,0 0-16,0-21 0,43 0 15,-43 0-15,21 0 16,-20 21-16,-1-21 0,0-1 16,0 1-16,21 21 0,-20-21 15,-1 0-15,0 21 0,0-21 0,0 0 0,22-1 16,-22 1-16,0 0 16,0 0-16,0 21 0,-21-21 0,21 0 15,1-1-15,-1 1 0,0 0 0,0-21 16,0 21-16,0-1 15,-21 1-15,0 0 0,22 0 0,-1-21 16,0 20-16,0 1 0,-21-42 16,21 42-1,-21-1-15,21-20 0,-21 21 0,0 0 16,43-22-16,-43 1 0,21 21 16,-21 0-16,0 0 0,0-1 15,21 1-15,-21 0 0,21 0 0,0 0 16,-21 0-16,0-1 0,22 1 0,-22-21 15,21 21-15,-21 0 0,0-1 16,21 1-16,0 0 0,0-21 0,-21 21 16,21-1-16,-21 1 0,22-21 15,-1 21-15,-21 0 0,0-1 16,21-20-16,0 21 0,0 0 0,-21 0 16,0-22-16,21 22 0,-21 0 15,22 0-15,-22 0 0,0-22 0,63-41 16,-63 62-16,21 1 15,0-21-15,-21 21 0,22 0 16,20-43-16,-42 43 0,21-21 16,0 20-16,0 1 0,1 0 15,-1 0-15,-21-21 0,21 20 0,0 1 16,0 0-16,0-21 0,-21 21 16,22-1-16,-1-41 0,0 21 15,-21 20-15,21 1 0,-21 0 16,42-42-16,-42 41 15,0 1-15,22 0 0,-1 0 0,-21 0 16,21 0-16,-21-1 0,0 1 16,21 0-16,-21 0 0,21 21 15,-21-21-15,0 0 0,0-1 16,21 1-16,-21 0 0,22 0 16,-22 0-16,0 0 15,0-1-15,0 1 0,0 0 16,-22 21 31,1 0-32,0 0 1,0 0-16,0 0 0,0 21 0,-1-21 16,1 21-16,0-21 0,-21 22 15,21-22-15,-1 21 0,1 0 0,-21 0 16,21-21-16,0 21 0,-1 0 15,1-21-15,-21 22 16,21-1-16,0-21 0,-1 0 0,22 21 16,-21-21-16,0 0 15,21 21-15,21-21 63,0 0-63,1-21 15,-1 21-15,0-21 0,0 21 16,0-21-16,0 21 0,1-22 0,-1 22 16,21-21-16,-21 0 0,0 21 15,43-21-15,-43 0 0,0 0 16,0 21-16,1-22 0,-1 22 16,0 0-16,-21-21 0,21 21 15,-21-21-15,21 21 16,-21-21-1,0 42 32,0 0-47,21-21 16,-21 21-16,0 1 0,0-1 16,0 0-16,0 0 0,0 0 15,22 22-15,-22-22 16,0 0-16,0 0 0,0 0 0,0 0 15,0 1-15,21 20 0,-21-21 16,21 0-16,-21 0 0,0 22 0,0-22 16,21 21-16,0-21 15,-21 1-15,21-1 0,-21 0 16,0 0-16,0 0 16,22-21-16,-1 0 46,-21-21-46,0 0 16,0 0-16,0 0 0,0-1 0</inkml:trace>
  <inkml:trace contextRef="#ctx0" brushRef="#br0" timeOffset="33764.11">7281 2286 0,'0'0'0,"0"21"0,0 0 0,-21 1 0,0 20 16,0-21-16,21 21 0,-21 1 0,-1-1 16,22 0-16,-21 1 0,0-22 0,0 21 15,0 1-15,21-1 0,-21-21 16,21 21-16,-22-20 0,1 20 15,21-21-15,0 0 0,0 0 16,0-42 15,0 0-15,0 0-16,21-21 16,-21 20-16</inkml:trace>
  <inkml:trace contextRef="#ctx0" brushRef="#br0" timeOffset="34036.96">7175 2307 0,'0'0'0,"22"0"0,-1 21 16,-21 1-16,21 20 16,0-21-16,0 0 0,-21 22 0,21-22 15,1 21-15,-1-21 0,0 22 16,0-22-16,0 21 0,-21-21 0,21 0 15,1 22-15,-22-22 0,21 0 16,-21 0-16,0 0 0,21-21 16,-21 22-16,0-1 15,0-42 17,0-1-17,0 1-15,0 0 0</inkml:trace>
  <inkml:trace contextRef="#ctx0" brushRef="#br0" timeOffset="34307.8">7662 2265 0,'0'0'0,"0"21"15,0 0-15,0 0 16,0 22-16,0-22 0,-21 21 15,0 1-15,21-22 0,-21 21 16,21 0-16,0 1 0,-21-1 0,-1 0 16,1-20-16,21 20 0,0-21 15,-21 0-15,21 0 0,-21 1 0,21-1 16,0 0-16,21-42 47,-21 0-47,21-1 15</inkml:trace>
  <inkml:trace contextRef="#ctx0" brushRef="#br0" timeOffset="34620.62">7895 2265 0,'0'0'0,"0"21"16,0 0-16,0 0 0,0 22 0,0-22 16,0 42-16,0 22 15,0-43-15,0 1 16,-21-1-16,21 0 0,-21 1 0,21-22 16,0 21-16,0-21 0,0 1 15,0-1-15,0 42 16,0-42-16,21-21 31,0 0-15,-21-21-16,0 0 15,21 0-15,-21 0 0,0 0 0,0-1 16</inkml:trace>
  <inkml:trace contextRef="#ctx0" brushRef="#br0" timeOffset="34972.74">7895 2350 0,'0'-22'0,"0"-20"15,0 21 1,21 21-16,0 0 0,1-21 0,-1 21 16,0 0-16,0 0 15,0-21-15,0 21 0,1 0 0,-1 0 0,0 0 16,0 0-16,0 0 0,0 0 15,1 21-15,-22 0 16,0 0-16,0 0 0,0 0 0,0 1 16,0-1-16,0 0 0,0 0 15,-22 21-15,1-20 0,-21-1 0,21 0 16,0 0-16,-1 0 0,-20-21 16,21 21-16,0 1 0,0-22 0,-1 21 15,1-21-15,21 21 16,-21-21-16,21-21 31,0 0-15,0-1-16,0 1 0</inkml:trace>
  <inkml:trace contextRef="#ctx0" brushRef="#br0" timeOffset="36189.04">10329 572 0,'21'-43'31,"-21"64"0,0 1-31,-21-1 0,21 21 16,-21-21-16,21 22 0,-42 62 16,42-62-16,-21 20 15,-1-20-15,1 20 0,21-21 0,-21 22 16,0-22-16,21-21 0,-21 22 0,0 20 16,21-42-16,-22 1 15,1-1-15,21 0 0,-21-21 0,21 21 16,-21-21-1,0 0 1,21-21-16,0 0 16,-21 0-16,21-1 0,0 1 15,-22 0-15,22 0 0,0-21 16,0 20-16,0-20 0,0 21 0,0 0 16,0-43-16,22 43 0,-1 0 15,-21 0-15,21 21 0,-21-21 16,21 21-16,0 0 0,0 0 31,-21 21-31,22 0 0,-1 0 0,-21 0 16,21 0-16,0 1 0,-21-1 15,21 0-15,-21 0 0,21 21 0,-21-20 16,22-1-16,-22 0 0,21 0 16,-21 0-16,21 0 0,0 1 15,0-22-15,0 0 16,1 0-16,-1 0 0,0 0 15,0 0-15,0 0 0,0-22 0,1 22 16,-1-21-16,0 0 0,0 0 16,0-21-16,0 20 15,1-20-15,-22 21 0,0-21 16,0 20-16,0-20 0,0 21 0,0 0 16,0 0-16,0 42 31,0 0-31,0 21 15,0-21-15,0 1 0,0-1 0,0 21 16,0-21-16,0 0 0,0 1 16,0-1-16,0 0 0,0 0 15,0 0-15,0 0 0,0 1 16,-22-22-16,22-22 47,0 1-47,0 0 0,0 0 15,0-21-15,0 20 0</inkml:trace>
  <inkml:trace contextRef="#ctx0" brushRef="#br0" timeOffset="36364.94">10647 762 0,'0'21'62,"0"0"-46,21-21-1,0 22-15</inkml:trace>
  <inkml:trace contextRef="#ctx0" brushRef="#br0" timeOffset="36906.64">10943 868 0,'0'21'0,"0"0"0,-21-21 16,21 21-16,0 1 0,0-1 0,0 21 16,0-21-16,0 0 0,0 1 15,0-1-15,0 0 0,0 21 16,0-21-16,0 1 0,0-1 0,0 0 15,0 0-15,0 0 0,-21-21 16,21 21-16,0 1 16,0-44 15,-21 1-15,21 0-1,0-21-15,0 21 0,0-1 0,0-20 16,0 21-16,0-21 0,0-1 15,21 1-15,0 21 0,-21-22 0,21 22 16,0 0-16,0 0 0,1 0 16,-1 0-16,0 21 0,21 0 0,-21 0 15,1 0-15,-1 0 0,0 0 16,0 0-16,21 21 0,-20 21 16,-22-21-16,42 22 0,-21-1 15,-21 21-15,0-41 0,0 20 16,0-21-16,0 43 15,0-43-15,0 0 0,0 0 16,0 0-16,-21 0 0,21 1 0,0-1 16,0 0-1,0-42 1,0 0 0,0-1-16,21 1 0,-21 0 15,0 0-15</inkml:trace>
  <inkml:trace contextRef="#ctx0" brushRef="#br0" timeOffset="37622.25">11493 445 0,'0'21'16,"0"0"-1,0 0-15,0 0 0,0 0 16,0 22-16,0-22 0,0 21 16,0 1-16,0-1 0,0 0 0,0 1 0,0-1 15,0 0-15,0 22 0,0-22 0,0 0 16,0-20-16,0 20 0,0 21 16,0 22-1,0-64 1,0 0-16,0 1 15,0-44 17,0 1-32,0 0 15,0 0-15,0 0 0,0 0 16,0-22-16,0 22 0,0 0 0,0-21 16,0 20-16,22 1 0,-1 0 15,-21 0-15,42-21 16,-42 20-16,21 1 0,0 21 15,-21-21-15,22 21 0,-1 0 16,0 0 0,-21 21-16,0 0 0,0 1 15,0-1-15,0 0 16,-21-21-16,0 42 16,-1-42-16,1 21 0,0-21 0,0 22 15,0-22-15,21 21 0,-21-21 16,21 21-16,0 0 31,0 0-31,0 0 16,0 1-16,21-1 15,-21 0-15,21 0 16,0 0-16,-21 0 16,21-21-1,-21 22-15,21-1 0,1-21 31,-1 0-15,0 0-16,0 0 16,-21-21-16,0-1 0,21 1 15,-21 0-15,21 0 0,1 0 0,-22 0 16</inkml:trace>
  <inkml:trace contextRef="#ctx0" brushRef="#br0" timeOffset="37924.08">11938 614 0,'0'0'16,"-21"0"-16,42 0 31,0 0-31,0 0 0,22 0 16,-22 0-16,21-21 0,0 21 15,1 0-15,-22 0 0,21 0 0,1 0 16,-1 0-16,-21-21 0,21 21 16,-20 0-16,20 0 15,-21 0-15,-63 21 32,21-21-32,-1 0 0,1 0 15,0 21-15,0-21 0,0 0 16,0 0-16,-1 0 0</inkml:trace>
  <inkml:trace contextRef="#ctx0" brushRef="#br0" timeOffset="38219.91">12128 656 0,'0'21'0,"0"22"15,-21-43 1,21 21-16,0 0 0,0 0 15,-21 22-15,21-22 0,0 0 16,0 21-16,-21 22 16,0-22-16,21 0 0,0-20 0,0 20 15,-21 0-15,-1 1 0,22-1 16,-21-21-16,21 0 0,0 0 16,0 1-16,0 20 15,21-42 16,1-21-15,-1 21-16,-21-21 0,21-1 0,0 1 16,0 0-16</inkml:trace>
  <inkml:trace contextRef="#ctx0" brushRef="#br0" timeOffset="38647.73">12277 1080 0,'21'0'15,"0"0"1,0 0-16,0 0 16,0 0-16,-21-22 0,22 22 0,-1-21 15,0 21-15,0-21 0,0 0 16,0 21-16,-21-21 0,0 0 15,-21 21 1,0 0 0,0 0-16,0 0 15,0 0-15,-1 0 0,1 21 16,-21 0-16,21 0 0,21 0 16,0 0-16,0 1 0,-21-1 15,21 0-15,0 0 0,0 0 0,0 0 16,0 1-16,0-1 0,0 0 15,0 0-15,21 0 0,-21 0 0,21 1 16,0-22-16,0 21 16,0-21-16,1 21 0,-1-21 15,42 0 1,-42 0 0,1 0-16,-1-21 0,0 0 0</inkml:trace>
  <inkml:trace contextRef="#ctx0" brushRef="#br0" timeOffset="38944.56">12785 953 0,'0'21'16,"21"0"-16,-21 0 15,21-21-15,0 21 0,-21 0 0,21 1 16,-21-1-16,21 0 0,1 21 0,-22-21 16,21 1-16,0-22 0,0 42 15,0-21-15,0 0 0,1-21 16,-22 21-16,0 1 16,21-22-16,0 0 15,-21-22 16,0 1-31</inkml:trace>
  <inkml:trace contextRef="#ctx0" brushRef="#br0" timeOffset="39256.44">13166 931 0,'0'0'0,"-22"0"0,1 0 16,0 0 0,21 22-16,-21-22 0,21 21 0,-21 0 15,0 0-15,-1 0 16,22 0-16,-21 1 0,0 20 0,21-21 16,-21 0-16,21 0 0,-21 1 15,21-1-15,-21 0 0,-1 21 16,22-21-16,-21 1 0,21-1 15,0 0 1,0-42 15,21 21-15,1-21-16,-1-1 0</inkml:trace>
  <inkml:trace contextRef="#ctx0" brushRef="#br0" timeOffset="39744.16">13568 508 0,'-21'0'31,"21"21"-31,-22 0 16,22 1-16,0-1 16,0 0-16,0 0 0,0 43 15,-21 20-15,21-41 0,0-1 16,0 0-16,-21 1 0,21-22 15,0 21-15,0 0 0,0-20 0,0 20 16,0-21-16,0 0 0,0 22 16,0-22-16,0 0 0,0 0 15,0 0-15,0 0 16,0 1-16,21-22 16,0 0-1,1 0-15,-1 0 16,0 0-16,0 0 15,0 0-15,0-22 16,1 22-16,-1-21 0,0 0 16,0 21-16,-21-21 0,0 0 15,21 0-15,-21-1 16</inkml:trace>
  <inkml:trace contextRef="#ctx0" brushRef="#br0" timeOffset="40081.21">13462 910 0,'-42'0'32,"63"0"-17,0 0 1,0 0-16,21 0 0,-20 0 15,-1 0-15,21 0 0,-21 0 0,22 0 16,-22 0-16,0 0 0,21-21 16,-21 21-16,1 0 0,20 0 0,-21-21 15,0 21-15,0 0 0,1-21 16,-1 21-16,0 0 16,-42 0 46,0 0-62,-1 0 0</inkml:trace>
  <inkml:trace contextRef="#ctx0" brushRef="#br0" timeOffset="40967.87">11345 1799 0,'21'-21'31,"-21"0"-31,22 0 16,-22 0-16,0 42 47,0 0-32,0 0-15,-22 0 0,22 0 16,0 1-16,0-1 0,-21 0 15,21 21-15,-21-21 0,21 22 0,0 20 16,0-20-16,0-1 0,0 0 16,-21 1-16,21-1 0,0 0 15,0 22-15,0-22 0,0 22 16,-21-22-16,21 21 0,0-20 0,0 20 16,-21 43-16,21-42 0,-22-22 15,1 21-15,0 43 16,21-42-16,0-1 0,-21 1 0,21-1 15,-21 1-15,21-22 0,0 22 16,0-1-16,0 1 0,0-1 0,0-21 16,0 22-16,0-22 0,0 22 15,0-22-15,-21 43 16,21-22-16,0-42 0,0 85 16,0-85-16,0 1 0,0-1 15,0 0-15,0-42 31,0 0-31,0-1 0,0-41 16,0 42-16,0-22 0,0 1 16,21 0-16</inkml:trace>
  <inkml:trace contextRef="#ctx0" brushRef="#br0" timeOffset="41744.18">11451 1947 0,'0'0'16,"0"-21"-16,0 0 16,0 0-16,0 0 15,0 0 16,0 42 32,0 0-63,0 0 0,-21 0 16,21 22-16,-21-22 0,21 21 0,-21 0 15,21 1-15,0-1 0,-22 64 16,22-64-16,-21 22 0,21-1 15,0 1-15,0 20 0,0-20 16,-21-1-16,21-20 0,-21 20 0,0 1 16,21-1-16,0 1 0,0-22 0,-21 22 15,21-1-15,-22 1 16,1 41-16,21-41 0,0-22 16,0 22-16,0-22 0,0 0 0,-21 1 15,21-1-15,0 0 0,-21-20 16,21 20-16,0-21 0,0 21 15,0-20-15,0 20 0,-21-21 0,21 21 16,0-20-16,0-1 16,0 0-16,0 0 0,0 0 15,0 0-15,0 1 16,0-44 78,0 1-94,0 0 15,-21 21-15,21-21 16</inkml:trace>
  <inkml:trace contextRef="#ctx0" brushRef="#br0" timeOffset="42123.85">10647 3789 0,'-43'-42'16,"65"42"15,-1 0-31,0 0 15,0 0-15,0 21 0,0 0 16,1-21-16,-1 21 0,0 0 16,0 0-16,0 1 0,22-1 0,-22 0 15,21 21-15,-21-21 16,0 22-16,1-22 0,-22 0 16,21 21-16,0-20 0,-21-1 15,0 0-15,0 0 0,21 0 16,-21 0-1,21-21-15,0 0 47,-21-21-47,22 0 0,-22 0 16</inkml:trace>
  <inkml:trace contextRef="#ctx0" brushRef="#br0" timeOffset="42456.66">11620 3662 0,'-21'0'16,"21"21"-16,-21-21 15,0 21-15,0 0 0,0 1 0,-1-1 16,1 0-16,0 0 0,0 0 0,0 0 16,0 22-16,-1-22 0,1 21 15,0-21-15,0 1 0,-21 41 16,42-42-16,-22 22 16,1-22-16,21 0 0,-21-21 15,21 21-15,0 0 0,-21-21 16</inkml:trace>
  <inkml:trace contextRef="#ctx0" brushRef="#br0" timeOffset="43802.89">9483 5482 0,'0'0'0,"0"-21"0,0 0 15,0 0-15,-22 21 47,22 21-47,-21 0 16,21 21-16,0-20 0,0 20 16,0 0-16,0 1 0,0-1 0,0 0 15,0 22-15,0-22 0,0 0 16,0 64-16,0-63 0,0-1 15,0 0-15,0 1 0,-21 41 16,21-41-16,-21-22 0,0 63 16,21-62-16,-21 20 0,-1-21 15,22 21-15,-21-20 0,0-1 16,-21 42 0,21-42-16,-1 1 0,1-22 15,0 0-15,21-22 16,0 1-16,-21 21 0,21-21 15,0-21-15,0 21 0,0-1 16,0-20-16,0 21 0,0-21 0,0 20 16,0-41-16,0 21 15,0 20-15,0 1 0,0 0 16,21 0-16,-21 0 0,0 0 0,21-1 16,0 1-16,1 21 15,-1 0-15,0 21 16,-21 1-1,21-1-15,0 0 0,-21 0 16,0 21-16,0-20 0,21-1 16,1 42-16,-22-42 0,21 22 15,-21-22-15,0 0 0,21 0 16,-21 0-16,21 22 16,0-22-16,0 0 0,1-21 0,-22 21 15,21-21-15,0 0 0,0 0 0,0 0 16,0 0-16,1-21 15,-1 0-15,0 0 0,0 21 0,0-21 16,0-1-16,1 1 0,-22 0 0,21 0 16,-21 0-16,21-22 0,-21 22 15,0 0-15,0-21 0,0 21 0,0-1 16,0 1-16,0 0 0,0 42 47,0 0-47,0 1 15,0-1-15,21 0 0,-21 0 0,0 43 16,0-22 0,0-21-16,0 0 15,0 0-15,-21-21 47,21-21-47,0 0 0,-21 21 0,21-21 16,0 0-16,0-22 0</inkml:trace>
  <inkml:trace contextRef="#ctx0" brushRef="#br0" timeOffset="44011.77">9864 6054 0,'-22'0'47,"22"21"-32,0 0 1</inkml:trace>
  <inkml:trace contextRef="#ctx0" brushRef="#br0" timeOffset="44681.39">10160 6181 0,'0'21'62,"0"0"-62,0 0 16,0 0-16,0 1 16,0-1-16,0 0 0,0 0 0,0 0 15,0 0-15,0 22 16,0-22-16,0 0 0,-21 0 15,21 0 1,0-42 31,0 0-47,-21 0 0,21 0 16,0 0-16,0-1 0,0 1 0,0-21 15,0 21-15,0 0 16,0-1-16,0 1 0,21 0 0,0 0 15,0 0-15,0 0 0,-21-1 0,21 1 16,22 21-16,-22-21 0,0 0 16,0 21-16,0 0 0,22-21 15,-22 21-15,0 0 0,0 0 0,0 0 16,1 0-16,-1 42 16,0-21-16,-21 0 0,21 1 15,-21-1-15,0 0 0,0 0 0,0 0 16,0 0-16,0 22 0,0-22 0,0 0 15,0 0-15,0 0 0,0 1 16,-21-1-16,0 0 16,0 0-16,21-42 62,21 0-46,-21 0-16,21 21 0,0-22 0,-21 1 15</inkml:trace>
  <inkml:trace contextRef="#ctx0" brushRef="#br0" timeOffset="45560.48">10922 5461 0,'0'0'0,"0"-21"16,-21 21-16,21 21 31,0 0-31,0 0 16,0 1-16,0-1 0,0 21 0,0-21 16,0 22-16,0 62 15,0-62-15,0-1 0,0 43 16,0-43-16,0 0 0,0 1 0,-21-1 15,21-21-15,-22 22 0,22-22 16,0 21-16,0-21 0,-21 0 0,21 1 16,-21-1-16,21 0 0,0 0 15,0 0-15,0 0 0,0 1 32,0-44-1,21 1-31,-21 0 15,21 21-15,-21-21 0,0 0 0,22 0 16,-1-22-16,-21 22 16,0 0-16,0 0 0,21 0 15,-21-22-15,63-41 16,-41 41 0,-1 43-16,-21-21 0,21 0 15,0 21-15,0 0 0,0-21 16,1 21-16,-1 0 0,0 0 0,21 0 15,1 0 1,-43 21 0,0 0-16,0 0 15,-22 0 1,1-21-16,0 22 0,0-22 0,0 21 16,0-21-16,-1 0 0,1 0 0,0 0 15,0 0-15,0 21 16,0-21-1,-1 0 1,22 21 31,0 0-31,0 0-16,22-21 0,-22 22 15,21-22-15,-21 21 0,21-21 0,-21 21 16,21-21-16,-21 21 0,21 0 15,0-21-15,-21 21 0,22-21 0,-22 22 16,21-22-16,-21 21 0,42 0 16,-42 0-1,21-21-15,0 0 16,-21 21-16,22-21 31,-1-21-15,-21 0-16,21 21 15,-21-21-15</inkml:trace>
  <inkml:trace contextRef="#ctx0" brushRef="#br0" timeOffset="46268.37">11874 5990 0,'0'0'0,"0"-21"0,0 0 16,0 0-1,0 0 1,-21 21 0,0 0-16,0 0 0,0 0 15,0 0-15,21 21 16,-64 21-16,43-21 15,0 0-15,21 1 16,-21-1-16,21 0 16,0 0-16,0 0 15,0 0 1,21-21-16,0 22 16,0-22-16,0 0 0,0 0 15,1 0-15,-1 0 16,0 0-16,0 0 0,0 0 15,-21 21-15,21-21 0,1 0 0,-1 0 16,0 0-16,0 21 0,0-21 16,0 21-16,1-21 15,-22 21 1,0 0-16,0 1 16,0-1-16,-22-21 0,1 21 15,0 0-15,0-21 0,0 21 16,0-21-16,21 21 0,-43-21 15,22 22-15,0-22 0,0 0 16,0 0-16,-22 21 0,22-21 0,0 0 0,-21 0 16,20 0-16,1 0 0,0 0 15,0 0-15,0 0 0,0 0 16,-1 0-16,1 0 0,0 0 16,21-21-1</inkml:trace>
  <inkml:trace contextRef="#ctx0" brushRef="#br0" timeOffset="48505.02">9758 7197 0,'-21'0'31,"-1"0"-15,1 21-16,0 0 0,0-21 15,0 42-15,0-20 0,-22-1 0,1 21 16,-43 22-16,43-43 0,-43 63 16,22-62-16,20 20 15,1-21-15,0 21 0,-1-20 0,1-1 16,-21 21-16,41-21 0,1-21 16,0 21-16,0-21 0,21-21 31,21 21-16,0-21-15,0 21 0,1 0 0,-1-21 16,0 21-16,21 0 16,-21 0-16,22 0 0,-1 0 0,0 0 15,1 0-15,20 21 16,-20-21-16,-1 21 0,-21 0 0,21-21 16,-20 22-16,20-1 0,-21-21 0,21 42 15,1-21 1,-22 0-16,0-21 0,-21 22 15,0-1-15,21-21 32,0 0-17,-21-21-15,0-1 16,22 22-16,-1-21 0</inkml:trace>
  <inkml:trace contextRef="#ctx0" brushRef="#br0" timeOffset="49144.65">10816 7430 0,'0'-22'0,"0"44"0,0-65 15,-21 22-15,0 0 0,21 0 16,-21 0-16,-1-1 0,1 22 0,0-21 16,-21-21-16,21 42 0,-1 0 15,1 0-15,0 0 16,0 0-16,0 0 0,0 21 0,-1 0 16,1 0-16,0 1 0,0 20 0,0 0 15,0-21-15,21 22 0,-22-1 16,1 22-16,0-22 15,21-21-15,0 43 0,0-43 16,0 0-16,0 21 0,0-21 16,0 1-16,21-22 15,0 0-15,1 0 0,-1 0 16,0 0-16,0 0 0,0 0 0,0 0 16,1 0-16,-1-22 0,0 22 0,21-42 15,-21 21-15,1 0 0,20 0 16,-21-1-16,0 1 0,0-42 15,1 20-15,-1 22 0,-21-21 0,0 21 16,0-22-16,0 22 0,0 0 16,21 0-16,-21 0 0,0 42 31,0 0-15,0 0-16,0 22 0,0-22 15,0 0-15,0 21 0,0-21 0,0 1 16,0 41-16,0-42 0,0 0 15,0 1-15,0-1 0,0 0 0,0 0 16,0 0-16,21 0 16,0-21-16,0 0 15,1 0-15,-1 0 0,0 0 0,0 0 16,0 0-16,0 0 0,1-21 16,-1 0-16,0 21 0</inkml:trace>
  <inkml:trace contextRef="#ctx0" brushRef="#br0" timeOffset="49616.38">11409 7091 0,'-21'0'0,"-1"0"16,1 0-1,21 21 1,0 0-1,0 0-15,0 1 0,21-1 16,22 21-16,-22-42 16,0 21-16,0 0 0,0 1 15,1-1-15,-1-21 0,21 21 0,-21 0 0,0-21 16,22 21-16,-22-21 0,42 21 16,22-21-1,-43 0-15,-20 0 0,20 0 16,-21 0-1,-21 22 1,-21-1 0,0-21-16,0 21 0,-1 0 15,-20 0-15,21 0 0,0 1 16,-22-1-16,-20 21 0,42-21 16,-43 43-16,22-43 0,21 0 15,-22 0-15,22 0 0,0 1 0,0-1 16,0-21-16,21 21 0,-21 0 15</inkml:trace>
  <inkml:trace contextRef="#ctx0" brushRef="#br0" timeOffset="53408.17">12573 1820 0,'0'-21'15,"0"0"-15,0 0 16,0 0 0,0 0-1,21 21 48,-21 21-63,0 0 15,0 0-15,0 0 16,21 0-16,-21 1 0,0-1 16,0 0-16,0 0 0,0 0 0,0 0 15,0 22-15,0-22 0,21 0 0,-21 0 16,0 43 0,0-43-16,22 21 0,-22-21 0,21 1 15,-21-1-15,0 21 0,0-21 0,21 22 16,-21-22-16,21 21 0,-21 0 0,0-20 15,0 20-15,0 0 0,21 1 16,-21-22-16,21 21 0,-21 22 16,0-22-16,22-21 0,-22 21 15,21-20-15,-21 20 0,0-21 0,0 21 16,21-20-16,-21 20 0,21-21 16,-21 21-16,0-20 0,21 20 15,-21 21-15,0-20 0,0-22 16,0 21-16,21 1 0,1-22 15,-22 21-15,21-21 0,0 43 16,21-1-16,-21-42 0,1 1 16,-1 20-16,0-21 0,0 0 15,0 0-15,43 43 16,-43-64-16,0 21 0,0 0 16,0 0-16,1-21 0,-1 43 15,0-43-15,0 21 0,0 0 16,0-21-16,-21 21 0,22-21 0,20 21 15,21 1 1,-41-1-16,-1-21 0,21 21 16,-21-21-16,0 0 15,22 0-15,-22 0 0,21 0 16,-21 0-16,1 0 0,20 0 16,0-21-16,-21 21 15,1-21-15,20 21 0,0-22 0,-21 22 16,85-42-1,-63 21-15,-22 0 0,21 0 16,-21 21-16,43-43 0,-22 22 16,-21 0-16,22 21 0,-22-21 0,21 0 15,-21-1-15,0 1 0,22-21 16,-22 21-16,21-22 16,-21 22-16,22-21 0,-22 21 0,0 0 15,0-22-15,0 22 0,64-64 16,-64 43-16,0 21 0,1-21 15,-1 20-15,0 1 0,0-21 16,0 21-16,0 0 0,1-1 0,-1-20 16,0 21-16,21 0 0,-21-22 15,1 22-15,-1 0 0,0-21 16,0-1-16,0 1 0,0 21 16,1 0-16,-22 0 0,21-22 15,-21 22-15,21-42 0,0 41 16,21-83-16,-42 83 15,22-20-15,-1 21 0,-21 0 16,21-22-16,0 22 0,-21 0 0,21 0 16,0-21-16,-21 20 0,22 1 15,-1 0-15,0 0 0,0 0 0,-21 0 16,21-1-16,0 1 0,1-42 16,20-22-1,-21 43-15,0 21 0,0-22 16,1 22-16,-1-21 0,0 21 15,0-22-15,-21 22 0,21-21 0,22-1 16,-22 1 0,-21 21-16,21 21 0,-21-21 15,0 0-15,21-1 16,-21 1-16,21 0 0,-21 0 16,21 0-1,-21 0-15,22 21 0,-22-22 0,21 22 16,-21-21-16,21 0 15,0 0 1,-21 0-16,0 0 31,-21 21 1,0 0-32,0 0 15,-1 0-15,1 0 16,0 21-16,0-21 0,0 0 15,0 21-15,21 0 0,-43-21 16,22 0-16,0 21 0,0-21 16,0 0-16,-1 0 0,1 21 0,0-21 15,0 0-15,0 22 16,0-22-16,42 0 62,0 0-62,0 0 0,0-22 16,0 22-16,1-21 16,-1 21-16,0-21 0,0 21 0,0-21 15,0 21-15,1-21 16,-1 0-16,0 21 0,0-22 0,0 1 16,0 21-1,-21-21-15,22 0 16,-22 42 31,0 0-47,0 0 0,-22 1 15,22-1-15,0 0 0,0 0 16,0 0-16,0 22 0,0-22 16,0 0-16,0 0 0,0 0 0,0 0 15,0 22-15,0-22 0,0 0 16,0 0-16,0 22 15,0-22-15,0 0 0,0 0 16,0 0-16,0 0 0,0 1 0,22-22 16,-22 21-16,21 0 15,-42-42 32</inkml:trace>
  <inkml:trace contextRef="#ctx0" brushRef="#br0" timeOffset="54385.66">17166 254 0,'0'0'0,"0"21"63,0 0-63,21 1 0,0-1 15,1 21-15,-1 0 0,0-20 16,0 20-16,0 0 0,22 22 0,-22-22 16,0 0-16,21 22 0,-21-22 15,22 1-15,-22 20 0,21-21 0,1 64 16,-22-63-16,0-22 16,0 21-16,0 0 0,0-20 0,1-1 15,-1 0-15,-21 0 0,0 0 16,21 0-16,0 1 0,-21-44 47,0 1-32,0 0-15,0 0 0,0 0 16,0-22-16,0 22 0,0-21 16</inkml:trace>
  <inkml:trace contextRef="#ctx0" brushRef="#br0" timeOffset="54765.45">17970 275 0,'-21'21'0,"0"1"15,0-1-15,0 0 0,-22 21 16,22 1-16,-21-22 0,0 21 0,-1 0 16,1 22-16,0-22 0,-1 1 15,1 20-15,-85 106 16,85-126-16,20-1 16,-20 22-16,21-22 0,0-21 0,-22 21 15,22-20-15,21 20 0,-21 0 16,0-42-16,21 21 0,-21-21 15,21 22-15,21-22 47,0-22-47,0 22 0,-21-21 0,21 21 16,1-21-16,-1 0 0,0 21 0,21-21 16</inkml:trace>
  <inkml:trace contextRef="#ctx0" brushRef="#br0" timeOffset="55192.2">18203 868 0,'0'21'31,"0"0"-31,0 0 0,0 22 0,0-22 16,0 0-16,0 21 0,-21 1 15,21-22-15,0 21 0,-21 1 16,21-1-16,-21 0 0,21 22 16,0-22-16,-21 0 0,-1 22 0,1-22 15,21 22-15,-21-1 16,21 1-16,-21 63 0,21-85 0,-21 22 15,21 41-15,0-62 0,-21-1 16,21 0-16,0 1 0,0-1 16,0 0-16,0-20 0,-22 20 0,22-21 15,0 0-15,-21 0 16,21 1-16,0-1 0,0-42 31,0-1-15,0 1-16,0 0 0,21 0 0,-21-21 15,22 20-15,-22-20 0,0 21 0</inkml:trace>
  <inkml:trace contextRef="#ctx0" brushRef="#br0" timeOffset="55588.97">18013 1037 0,'0'-21'0,"0"42"0,0-84 0,0 42 16,0-1-16,0 1 0,0 0 0,0-21 16,0 21-16,0-1 0,21 22 15,-21-21-15,21 0 0,0 21 0,0 0 16,1-21-16,20 21 0,-21 0 16,0 0-16,22 0 0,-22 0 0,21 0 15,0 0-15,-20 21 0,20 0 16,-21 0-16,0 1 0,0 20 0,-21 0 15,0-21-15,0 22 0,0-1 16,0 0-16,-21 1 0,0-22 0,0 21 16,0-21-16,-22 22 0,22-22 15,-21 0-15,21 0 0,-22 0 16,22-21-16,-21 22 0,21-22 16,-22 21-16,22-21 0,0 0 15,42 0 16,0-21-15,1 21-16,-22-22 0,63 1 16</inkml:trace>
  <inkml:trace contextRef="#ctx0" brushRef="#br0" timeOffset="56224.65">19029 953 0,'0'0'15,"0"-22"-15,0 1 0,0 0 16,-21 0-16,-1 21 15,22-21-15,-21 21 16,0 0-16,0 0 0,0 0 16,0 21-16,-1 0 0,1 0 15,0 0-15,0 43 16,0-22-16,0-21 0,21 22 0,0-1 16,-22 0-16,22-20 0,0 20 0,0-21 15,0 21-15,0-20 0,0-1 16,0 0-16,0 0 0,43 0 15,-22-21-15,0 0 16,0 0-16,0 0 0,1 0 16,-1 0-16,0 0 0,0-21 15,0 0-15,0 21 0,1-21 0,-22 0 0,21-1 16,0 1-16,-21-21 16,21 21-16,0-22 0,-21 1 0,0 0 15,0-1-15,21 22 0,-21-21 0,22 21 16,-22 0-16,0-1 0,0 1 15,21 21-15,-21 21 16,0 1 0,0 20-16,0-21 0,0 0 0,0 22 15,0-22-15,0 21 0,-21-21 16,21 0-16,0 22 0,0-22 16,0 0-16,0 0 0,0 0 15,0 1-15,0-1 0,21-21 0,0 21 16,0-21-1,0 0-15,0 0 16,1 0-16,-1 0 0,-21-21 0,21 21 16,0-21-16,0-1 0</inkml:trace>
  <inkml:trace contextRef="#ctx0" brushRef="#br0" timeOffset="56552.46">19643 360 0,'0'42'31,"0"1"-31,-22-22 0,22 0 16,0 21-16,0 1 0,0-1 15,0 0-15,-21 22 0,21-1 0,-21 43 16,0 0-1,21-64-15,0 1 0,0-1 0,0 0 16,0 1-16,-21-1 0,21-21 16,0 0-16,0 0 0,0 22 15,0-22-15,0 0 16,21-42 15,0 0-31,0 0 0,0-1 16,1 1-16,-1-21 0,0 0 0</inkml:trace>
  <inkml:trace contextRef="#ctx0" brushRef="#br0" timeOffset="57172.73">20193 275 0,'0'0'0,"-21"21"15,21 1-15,0-1 16,0 0-16,-21 21 0,21-21 0,-22 22 16,22-22-16,0 21 0,-21 1 15,21-1-15,0 0 0,0 1 0,0 20 16,-21-21-16,21 1 0,0 20 16,-21-20-16,21-1 0,0 0 15,0 1-15,-21-1 0,21-21 0,0 21 16,-21-20-16,21-1 0,0 0 15,0 0-15,0 0 0,0 0 0,0-42 63,0 0-63,0 0 0,0 0 16,0 0-16,0-1 0,21-20 0,0 21 15,-21-21-15,21 20 0,0-20 16,-21 21-16,21-21 0,43-43 15,-43 64-15,0 0 16,0-1-16,1 1 0,-1 21 16,0 0-16,0 0 0,0 0 0,0 0 15,1 0-15,-1 0 0,0 21 16,0 22-16,-21-1 16,0-21-16,0 22 0,0-1 0,0-21 15,0 21-15,0 22 0,0-22 16,0-21-16,-21 22 0,21-22 15,-21 0-15,21 0 0,-21 0 0,21 1 16,0-1-16,-22-21 16,22 21-16,-21-21 31,21-21-15,0 0-1,0-1-15,0 1 16,0 0-16</inkml:trace>
  <inkml:trace contextRef="#ctx0" brushRef="#br0" timeOffset="57495.54">19240 826 0,'0'0'0,"-21"0"0,0 0 16,42-22 15,0 22-31,1 0 16,-1 0-16,21 0 0,0 0 15,1-21-15,84 0 16,-85 21-16,22 0 0,-22 0 15,0 0-15,-21 0 0,22 0 16,-1 0-16,-21 0 0,0 0 0,1 0 0</inkml:trace>
  <inkml:trace contextRef="#ctx0" brushRef="#br0" timeOffset="65192.03">21421 1058 0,'0'0'0,"-22"22"0,1-22 15,0 21-15,0-21 16,0 0-16,0 0 0,-1 21 0,44-42 47,20 21-47,-21-21 15,21-1-15,1 1 0,-1 21 0,22-42 16,-22 21-16,21 0 0,64-43 16,-63 22-16,-1 21 0,1-22 15,-1 1-15,1 0 0,63-64 16,-85 85-16,-21-22 16,22 22-16,-22 0 0,0 0 15,0 0-15,0 21 0,-21-22 0,22 22 16,-44 0 31,1 0-47,0 0 15,0 0-15,0 0 0,0 22 16,-22-22-16,22 0 0,0 21 0,0-21 16,0 21-16,-1-21 0,1 21 15,0-21-15,0 0 0,0 0 16,0 0-16,42 0 31,0-21-15,0 0-16,0 21 0,0-21 0,22 21 15,-22-22-15,0 22 16,64-42-16,-64 42 0,21-21 16,22 0-16,-43 21 15,0 0-15,-42 21 31,0 0-31,0 0 0,-1 0 16,1 22-16,21-22 0,-21 0 16,0 21-16,0-20 0,21-1 15,-21 0-15,21 21 0,0-21 16,0 1-16,0-1 0,0 0 16,0 0-16,0 0 0,0 0 31</inkml:trace>
  <inkml:trace contextRef="#ctx0" brushRef="#br0" timeOffset="65812.95">21357 1270 0,'0'0'0,"-21"0"0,0 0 16,21 21-16,-21 0 0,21 1 15,21-1 1,0 0-16,0-21 0,0 21 15,22 0-15,41 0 16,-41 1-16,20-1 0,-21 0 16,22 21-16,-1-21 0,1 1 0,-1-1 15,1 21-15,-1-21 0,1 0 0,21 22 16,-22-22-16,1 0 16,-1 0-16,1 0 0,-1 1 0,1-1 15,-22 0-15,0-21 0,-21 21 16,22-21-16,-22 0 0,0 0 0,0 0 15,-21-21 17,0 0-32,0 0 15,0-1-15,-21 22 0,0-21 16,0 0-16,21 0 0,-21 0 16,-1 0-16,22-1 15,22 22 16,-1 0-31,0 0 16,0 0-16,-21 22 0,21-22 16,0 21-16,-21 0 0,0 0 0,0 0 15,0 0-15,-21 1 16,-21-1-16,21 0 0,-22 0 0,22 0 16,-21-21-16,21 21 0,-22-21 15,22 0-15,0 22 0,0-22 0,0 0 16,21-22-16,0 1 15,0 0-15</inkml:trace>
  <inkml:trace contextRef="#ctx0" brushRef="#br0" timeOffset="66448.58">23368 339 0,'0'0'0,"0"-21"0,0-1 15,0 44 16,-21-1-31,21 0 0,0 0 0,0 21 16,0-20-16,-21 20 0,-1 0 16,22 1-16,-21-1 0,21 0 0,-21 1 15,0-22-15,21 21 0,-21 0 16,21-20-16,0 20 0,-21-21 16,21 0-16,0 0 0,0 1 15,0-44 16,0 1-31,0 0 0,0-21 16,21 21-16,0-43 16,0 22-16,0 21 0,-21-22 15,21 1-15,1 0 0,-1-1 0,0 1 16,0 0-16,-21-1 0,42-20 16,-42 42-16,0-1 0,22 22 15,-1 0 1,-21 22-16,0 20 15,0-21-15,0 21 0,0 1 16,0-22-16,21 21 0,-21 1 0,0-1 16,0 0-16,21 1 0,-21-22 15,0 21-15,0-21 0,0 22 0,21-22 16,-21 0-16,0 21 16,21-42-16,-21 21 0,0 1 0,0-1 15,0-42 16,-21-1-31,0 22 0,0-21 16</inkml:trace>
  <inkml:trace contextRef="#ctx0" brushRef="#br0" timeOffset="66624.48">23135 783 0,'0'0'0,"-21"0"0,42 0 31,0 0-16,22 0-15,-22 0 0,0 0 16,21 0-16,43 0 0,-43-21 16,43 0-16,-43 0 15,1 21-15,20-21 0,-21 21 0,1-22 16,-1 1-16</inkml:trace>
  <inkml:trace contextRef="#ctx0" brushRef="#br0" timeOffset="67120.2">23982 296 0,'0'0'0,"0"-21"0,0 0 16,0 42 0,0 0-1,0 1-15,0-1 0,-21 21 0,21-21 16,-22 22-16,22-22 0,0 21 16,0-21-16,0 22 0,0-22 0,-21 21 15,21-21-15,0 22 16,-21-22-16,21 21 0,0-21 0,-21 0 15,21 22-15,0-22 0,0 0 16,0 0-16,0 22 16,-21-43-16,21-22 31,0 1-15,0 0-16,0 0 0,0 0 15,21 0-15,0-1 0,0-20 16,0 21-16,1 0 0,-1 0 0,0-1 15,21 1-15,-21 21 0,1-21 16,-1 21-16,0 0 0,21 0 16,-21 0-16,1 0 0,-1 21 15,-21 0-15,0 1 16,0-1-16,0 0 0,0 0 16,0 0-16,-21 0 0,-1 22 0,1-22 15,0-21-15,-21 21 0,21 0 16,-1 0-16,-20-21 0,21 0 0,0 22 15,0-22-15,-1 0 0,1 0 16,0 0-16,21-22 16,0 1-1,21 21-15,0-21 0,1 0 16</inkml:trace>
  <inkml:trace contextRef="#ctx0" brushRef="#br0" timeOffset="67537.96">24701 593 0,'0'-21'0,"0"-1"16,-21 22-16,0 0 16,0 0-16,-21 0 0,20 0 15,-20 0-15,21 0 0,-21 0 16,20 0-16,-20 22 0,21-1 0,0-21 15,0 21-15,-1-21 0,22 21 16,0 0-16,0 0 16,0 1-16,22-22 0,-1 21 15,0-21-15,0 21 0,0-21 16,22 21-16,20 0 0,-42 0 16,0-21-16,1 22 0,-1-1 15,0 0-15,-21 0 0,0 0 16,0 0-16,0 1 15,0-1-15,-21-21 0,0 0 0,-1 21 16,-20-21-16,21 0 0,0 0 16,-22 0-16,22 0 0,0 0 0,-21 0 15,21 0-15,-1 0 16,1 0-16,21-21 16,0 0-16,0-1 15,21 1-15,1 0 0</inkml:trace>
  <inkml:trace contextRef="#ctx0" brushRef="#br0" timeOffset="67847.78">24998 148 0,'0'0'15,"0"43"1,0-22-16,0 0 0,-21 21 0,-22 43 16,43-43-16,-21 1 0,0-1 15,21 0-15,-21 1 0,21-1 0,0 0 16,-21 1-16,21-1 0,0 0 16,-22 1-16,22-22 0,0 21 0,0-21 15,0 0-15,0 1 0,0-1 16,0 0-16,22-21 15,-1 0 1,0-21-16,0 21 16,0-21-16,0-1 0,1 1 0</inkml:trace>
  <inkml:trace contextRef="#ctx0" brushRef="#br0" timeOffset="68227.57">25252 593 0,'-85'63'16,"64"-42"0,21 1-16,-21-1 0,0 0 15,21 0-15,0 0 0,0 0 0,-22 1 16,22 20-16,0-21 0,0 0 16,0 0-16,0 1 0,0-1 15,22-21-15,-1 0 0,0 21 16,0-21-16,21 0 0,-20 0 15,-1 0-15,0-21 0,0 21 16,0-21-16,0-1 0,1 1 16,-1 0-16,-21 0 0,0-21 15,21 20-15,-21-20 0,0 21 0,0 0 0,0-22 16,0 22-16,0 0 0,-21 21 16,21-21-16,-21 21 0,-1 0 15,1 0-15,0 0 0,0 0 16,0 0-16,0 21 0,-1 0 15,22 0-15,0 1 16,0-1-16,0 0 0,22-21 16,-1 0-16,0 0 15</inkml:trace>
  <inkml:trace contextRef="#ctx0" brushRef="#br0" timeOffset="68684.31">25760 550 0,'0'0'16,"-21"0"-16,-1 0 15,1 22-15,0-1 16,0 0-16,21 21 16,0-21-16,0 1 0,0-1 0,0 0 15,0 0-15,0 21 0,0-20 16,0-1-16,0 0 0,0 0 0,0 0 15,21 0-15,0-21 0,-21 22 16,21-22-16,1 0 0,20 0 16,0 0-1,-21-22-15,1 1 0,-1 0 16,0 0-16,0 0 0,0-22 16,0 22-16,1 0 0,-1-21 0,-21 21 15,0-22-15,21 22 0,-21 0 16,0 0-16,0 0 0,0 42 31,0 0-31,-21 0 0,0 0 16,-1 0-16,22 1 0,0-1 15,0 21-15,0-21 0,0 0 0,0 1 16,0-1-16,0 0 0,0 0 16,0 0-16,22-21 15,-1 0-15,0 0 0,0 0 16,0 0-16,0 0 0,43-21 15,-43 0-15</inkml:trace>
  <inkml:trace contextRef="#ctx0" brushRef="#br0" timeOffset="68960.14">26501 148 0,'0'0'0,"-22"0"15,1 21-15,21 1 16,-21-1-16,21 21 0,0 22 16,-21-1-16,0-21 15,21 1-15,-21-1 0,21 0 0,0-20 16,0 20-16,0 0 0,0-21 16,-22 22-16,22-22 0,0 21 0,0-21 15,0 1-15,0-1 16,0 0-16,0 0 0,22-21 0,-1 0 15,0 0-15,0 0 16,0 0-16,0 0 0,-21-21 16</inkml:trace>
  <inkml:trace contextRef="#ctx0" brushRef="#br0" timeOffset="69344.92">26606 656 0,'-21'21'0,"21"22"31,21-22-15,1-21-16,-1 0 0,0 0 15,0 0-15,0 0 0,0 0 16,1-21-16,-1 0 0,0 21 16,0-22-16,-21 1 0,21 0 15,-21 0-15,0 0 16,0 0-16,0-1 0,0 1 0,-21 21 15,0 0-15,0 0 0,0 0 16,-22 0-16,1 43 16,21-22-16,0 0 0,-1 0 15,1 0-15,21 0 0,0 22 0,-21-22 16,21 0-16,0 0 0,0 0 16,0 22-16,0-22 0,21 0 15,0-21-15,1 0 16,20 0-16,-21 0 0,0 0 0,0 0 15,22 0-15,-22 0 0,0-21 16,21 0-16,-20 0 0,-1-1 16,21 1-16</inkml:trace>
  <inkml:trace contextRef="#ctx0" brushRef="#br0" timeOffset="69599.78">26501 318 0,'0'0'0,"-22"21"0,1-21 0,0 0 0,42 0 32,22 0-32,-22 0 0,21 0 15,0 0-15,1 0 0,-1 0 16,0 0-16,43 0 0,-43 0 15,1 0-15,-22 0 0,21 0 16,-21 0-16,1 0 0,-1 0 0,0 0 16,0 0-16,-21-21 0</inkml:trace>
  <inkml:trace contextRef="#ctx0" brushRef="#br0" timeOffset="70138.6">27961 529 0,'0'-63'32,"0"84"-1,0 0-31,0 0 16,0 0-16,0 1 0,21 20 0,0-21 15,-21 0-15,22 22 0,-1-1 16,0-21-16,0 0 0,0 22 15,0-22-15,1 0 0,-1 0 0,0 0 16,0 0-16,-21 1 16,21-22-16,0 0 15,-21-22 1,0 1 0,0 0-16</inkml:trace>
  <inkml:trace contextRef="#ctx0" brushRef="#br0" timeOffset="70388.45">28406 508 0,'0'-21'16,"0"42"-16,-22-42 31,1 42-31,0-21 0,-21 21 0,21 0 16,-22 1-16,1 20 0,-43 0 15,43 1-15,-22-22 0,22 21 16,21-21-16,-21 0 0,20 22 15,-20-22-15,21 0 0,21 0 16,-21 0-16,21 1 16,21-22-1,0 0-15,0 0 16,22 0-16,-22 0 0,63-43 16</inkml:trace>
  <inkml:trace contextRef="#ctx0" brushRef="#br0" timeOffset="70656.3">28596 572 0,'0'0'0,"0"21"31,0 0-15,0 0-16,0 21 0,0-20 16,0 20-16,0-21 0,0 21 15,-21 1-15,21-1 0,0 0 0,0 1 16,-21-1-16,21 0 0,-21-20 15,-1 62-15,22-41 0,0-22 16,-21 0-16,21 21 0,0-21 16,0 1-16,-21-22 0,21 21 0,0 0 15,0-42 17,21 0-17,-21-1-15</inkml:trace>
  <inkml:trace contextRef="#ctx0" brushRef="#br0" timeOffset="70940.14">28554 762 0,'0'-21'0,"0"42"0,0-63 15,0-1-15,0 22 0,0 0 16,21 0-16,0 21 16,0-21-16,43 21 15,-43 0-15,21 0 16,-21 0-16,1 0 0,20 0 0,-21 21 15,-21 0-15,0 0 16,0 0-16,0 1 0,0-1 16,-21 0-16,0 0 0,0 0 15,-43 0-15,43 1 0,0-1 16,0-21-16,-1 0 0,1 21 16,0-21-16,42 0 31,0 0-31,1 0 0,-1 0 15,0-21-15</inkml:trace>
  <inkml:trace contextRef="#ctx0" brushRef="#br0" timeOffset="71365.89">29231 593 0,'0'-21'0,"-21"21"31,0 0-16,0 0-15,-22 21 0,22 0 16,0 0-16,0 0 0,0 0 0,-1 1 16,1-1-16,0 0 0,0 0 15,21 0-15,-21 0 0,21 1 0,0-1 16,0 0-16,21-21 31,0 0-31,0 0 0,0 0 16,1 0-16,-1-21 0,0 21 15,0-21-15,0-1 0,-21 1 0,21 0 16,1 0-16,-1 0 0,0-64 16,0 64-1,0 0-15,-21 42 16,0 0 0,0 0-16,0 0 15,-21 22-15,21-22 0,0 0 0,-21 0 16,21 0-16,0 1 15,0 20-15,0-21 16,21-21 0,0 0-16,0 0 15,1 0-15,-1 0 0,0-21 0</inkml:trace>
  <inkml:trace contextRef="#ctx0" brushRef="#br0" timeOffset="71620.89">29676 318 0,'0'0'0,"0"21"15,0 0 1,0 0-16,0 0 0,-22 0 16,22 22-16,-21-22 0,21 21 0,0-21 15,-21 22-15,21-22 0,-21 21 16,21-21-16,-21 1 0,21 20 0,0-21 15,0 0-15,0 0 0,0 1 16,0-1-16,0 0 16,21-21-1,0 0-15,-21-21 0,21 0 16</inkml:trace>
  <inkml:trace contextRef="#ctx0" brushRef="#br0" timeOffset="72076.07">29972 381 0,'0'0'0,"0"-21"0,21 0 16,-21 0-16,0-1 0,0 44 16,0-1-1,0 21-15,0-21 16,-21 0-16,21 22 0,-21-22 0,21 0 16,-21 21-16,21-20 0,0 20 15,-22-21-15,22 0 0,-21 22 16,21-22-16,-21 0 0,21 0 0,0 0 15,0 0-15,-21-21 16,21 22-16,-21-22 16,21-22 15,0 1-31,0 0 0,0 0 16,0 0-16,21 0 0,0-22 0,0 22 15,0 0-15,1 0 0,-1 0 16,21-1-16,-21 1 0,22 21 15,-22 0-15,21 0 16,0 0-16,-20 21 0,-22 1 16,0-1-16,0 0 0,0 21 15,0-21-15,0 1 16,-22-1-16,22 0 0,0 0 0,-21 0 16,0-21-16,21 21 0,-21 1 15,21-1-15,-21-21 31,21-21-15,0-1-16</inkml:trace>
  <inkml:trace contextRef="#ctx0" brushRef="#br0" timeOffset="72291.95">29506 508 0,'0'0'0,"21"0"15,1 0 1,-1 0-16,0 0 0,21 0 16,1 0-16,-1 0 0,0 0 15,1 0-15,-1 0 0,0 0 0,1 0 16,-1 0-16,-21 0 0,21 0 16,-20 0-16,-1 0 0</inkml:trace>
  <inkml:trace contextRef="#ctx0" brushRef="#br0" timeOffset="72923.49">23855 1757 0,'-21'0'15,"42"0"-15,-64 0 0,22 0 0,0 21 16,0 0-16,0 0 15,21 22-15,0-1 0,-21-21 0,-1 22 16,22-1-16,0 0 0,0-21 16,-21 64-16,21-64 0,-21 0 15,21 1-15,0-1 0,0 0 16,0 0-16,-21 0 16,21 0-16,0-42 15,0 0 1,0 0-16</inkml:trace>
  <inkml:trace contextRef="#ctx0" brushRef="#br0" timeOffset="73388.22">23622 1905 0,'0'0'0,"0"-42"0,21-1 0,-21 22 16,21-21-16,0 0 0,1-1 16,-22 22-16,21 0 0,0-21 0,21 20 15,-21 1-15,22 0 0,-1 0 16,64 0-16,-64 21 15,1 0-15,-22 0 0,0 21 16,21 21-16,-42 1 0,0-22 16,0 21-16,0 0 0,-21 22 15,0-22-15,0 1 0,-22-1 16,1-21-16,0 21 0,21-20 0,-22-1 16,1 0-16,21 0 0,0 0 15,-22-21-15,22 0 0,0 0 16,0 0-16,0 0 15,21-21 1,0 0-16,0 42 47,0 0-47,21-21 0,-21 21 0,21 1 16,0-1-16,0 0 0,0 0 15,22 21-15,-43-20 16,42 20-16,-21-21 0,0 0 15,1 0-15,-1-21 16,0 0-16,0 0 0,0 0 16,0 0-16,1 0 15,-1 0-15,0-21 16,-21 0-16,0 0 16,21 0-16</inkml:trace>
  <inkml:trace contextRef="#ctx0" brushRef="#br0" timeOffset="73717.03">24236 2096 0,'21'0'32,"0"0"-32,-21 21 15,21-21-15,0 0 16,1 0-16,20 0 16,-21 0-16,0 0 15,-21-21-15,21 21 0,-21-22 16,0 1-1,-21 0 1,0 21-16,0 0 0,0 0 0,0 0 16,-1 0-16,1 0 15,0 21-15,0 0 0,0 1 16,0-1-16,21 0 0,-22 21 16,22-21-16,0 1 0,0-1 0,0 0 15,0 0-15,0 0 0,22 0 16,20-21-16,-21 0 0,43 0 15,-22 0-15,0 0 0,1 0 16,-22-21-16,63 0 16,-41 0-16</inkml:trace>
  <inkml:trace contextRef="#ctx0" brushRef="#br0" timeOffset="73969.22">24977 1672 0,'0'-21'0,"0"42"0,0-84 0,0 42 15,0 42 1,0 0-16,0 0 16,-22 21-16,22-20 0,-21 20 15,0 21-15,0-20 0,21-1 0,-21 0 16,0 43-16,-1-43 16,22 1-16,0-1 0,0-21 0,0 22 15,0-22-15,0 0 0,0 0 16,0 0-16,0 0 0,0 1 15,22-22-15,-1 0 0,0 0 16,0 0-16,0 0 0,0 0 0,1-22 16</inkml:trace>
  <inkml:trace contextRef="#ctx0" brushRef="#br0" timeOffset="75618.14">25400 2138 0,'0'-21'0,"0"42"0,21-42 0,-21 0 15,21 21-15,-21-22 0,0 1 16,0 0-16,0 0 0,0 0 0,0 0 16,-21-1-16,0 22 15,0 0-15,0 0 0,-1 0 16,1 0-16,0 22 16,0-1-16,0 0 0,0 0 0,-1 0 15,22 0-15,-21 1 0,0 20 16,0-21-16,21 0 0,0 22 0,0-22 15,0 0-15,0 0 0,0 0 0,0 0 16,0 1 0,21-22-16,0 0 0,0 0 0,1 0 15,-1 0-15,0 0 0,0 0 16,0 0-16,0-22 0,1 1 0,-1 0 16,21-42-1,-21 20-15,-21 22 16,0 0-16,0 0 0,0 0 0,0-1 15,0 1-15,0 42 32,0 1-32,0-1 0,0 0 15,-21 0-15,21 0 0,0 0 16,0 1-16,0 20 0,0-21 16,0 0-16,0 0 0,21 1 0,0-1 15,1-21-15,-1 0 16,0 0-16,21 0 0,-21 0 0,1 0 15,20 0-15,-21-21 0,21-1 16,-20 22-16,-1-21 0,21 0 16,-21 0-16,0 0 0,22-22 0,-22 22 0,0-21 15,0 0-15,0-1 16,1 1-16,-1-22 0,0 22 0,0-21 16,-21-1-16,0 1 0,21 20 15,-21 1-15,21 0 0,-21 20 0,0 1 16,0 0-16,0 0 0,0 42 15,0 0-15,-21 0 16,0 22-16,21-1 0,-21 0 16,0 1-16,0 63 0,21-43 15,-22-21-15,1 1 0,21 20 16,0-20-16,0-1 0,0-21 0,0 21 16,0 1-16,0 20 15,21 1 1,-21-43-16,22-21 0,-1 0 15,0 21-15,0-21 0,0 0 0,22 0 16,-22 0-16,0-21 0,0 0 0,21 21 16,-20-21-16,-1-1 0,0 1 15,0 0-15,0 0 0,0-21 0,-21 20 16,22 1-16,-22 0 0,21-21 16,-21 21-16,0-1 15,0 44 1,0-1-16,0 21 15,0-21 1,0 0-16,0 1 0,0-1 0,0 0 16,0 0-16,0 0 0,0 0 0,0 1 15,0-1 1,21-21 0,0 0-16,0 0 15,0 0-15,1-21 0,-22-1 16,21 22-16,0-21 0,-21 0 15,21 0-15,0 0 0,-21-22 16,21 22-16,1 0 0,-22 0 0,21 0 16,-21 0-16,21 21 0,0 0 15,-21 21 1,0 0 0,0 0-16,0 0 0,0 0 15,0 1-15,0-1 0,0 0 16,0 0-16,0 0 0,0 0 15,21-21 1,0 0-16,1 0 16,-1 0-16,0 0 0,0-21 15,0 21-15,0-21 16,1 0-16,-1 0 0,0 0 0,0-1 16,0 1-16,-21 0 15,21 0-15,1 0 0,-1 0 0,-21-1 16,0 1-16,21 21 0,-21 21 31,0 1-15,0-1-16,0 0 0,0 0 15,0 0-15,0 22 16,0-22-16,0 0 16,0 0-16,0 0 0,21-21 15,-21 21-15,21-21 16,0 0-16,1 0 0,20 0 0,-21 0 15,21 0-15,-20 0 16,20 0-16,-21 0 0,21-21 0,-20 0 16,-1 21-16,0-21 0,21 0 0,-42 0 15,21-1-15,1 1 0,-1-21 16,-21 21-16,0-22 0,0 22 0,0 0 16,0 0-16,0 0 0,0 0 15,0-1-15,-21 22 0,-1 0 16,1 0-16,0 0 0,0 0 0,21 22 15,-21-1-15,0 0 0,21 21 16,0-21-16,0 1 0,0-1 16,0 21-16,0-21 0,0 0 0,0 1 15,0 20-15,0-21 16,21 21-16,0-20 0,0-1 16,0-21-16,0 0 15,1 21-15,20-21 0,-21 0 0,0 0 16,22 0-16,-22 0 0,0-21 15,0 21-15,21-43 16,22-20-16,-64 42 0,21 0 16,-21-22-16,0 22 0,0-21 15,0-1-15</inkml:trace>
  <inkml:trace contextRef="#ctx0" brushRef="#br0" timeOffset="75820.03">27326 1545 0,'-21'0'0,"42"0"0,-63 0 15,21 0 1,-1 0 46,1 0-62,0 0 0</inkml:trace>
  <inkml:trace contextRef="#ctx0" brushRef="#br0" timeOffset="76065.89">25950 1757 0,'0'0'16,"-42"21"-16,21-21 0,0 0 0,42 0 31,0 0-31,21 0 0,-21 0 16,22-21-16,-1 21 16,0 0-16,22-21 0,-22 21 0,1 0 15,-22 0-15,21-21 0,0 21 16,-20 0-16,-1 0 0,0-22 0,42 1 15,-41 21-15</inkml:trace>
  <inkml:trace contextRef="#ctx0" brushRef="#br0" timeOffset="76936.39">31369 212 0,'0'0'0,"0"-21"0,21 21 0,0 0 0,0 0 16,-21-22-16,22 22 16,-22-21-16,21 0 15,-21 0 1,-21 21-1,-1 0 1,1 0-16,0 0 0,-21 21 16,21 0-16,-22 0 0,1 1 0,0-1 15,-1 0-15,1 21 0,-22-21 16,22 22-16,0-1 0,-1-21 0,1 22 16,21-1-16,-21 0 0,-1 1 15,1 20-15,21-21 0,21 1 16,0-1-16,0 0 0,0-20 15,0 20-15,0 0 0,0 1 16,0-22-16,21 21 0,0-21 16,21 0-16,-20 22 0,-1-22 15,21 0-15,-21 0 0,22-21 0,-1 21 16,-21-21-16,21 0 0,1 22 16,-1-22-16,-21 0 0,64 0 15,-64 0-15,21 0 0,-20-22 16,-1 22-16,21-21 0,-21 0 0,0 0 15,22 0-15</inkml:trace>
  <inkml:trace contextRef="#ctx0" brushRef="#br0" timeOffset="77285.19">31983 423 0,'0'0'0,"-21"0"0,-1-21 16,1 21-16,0 0 31,0 0-15,21 21-16,-21 1 0,21-1 0,-21 0 16,-1 0-16,1 21 15,21-20-15,-21-1 0,0 21 0,0-21 16,0 22-16,-1-22 0,1 0 15,0 21-15,0-21 0,0 1 0,0-1 16,-1 0-16,22 0 0,0 0 16,-21-21-16,42 0 47,1 0-47,-1-21 0,0 0 0,0 0 15,21 0-15</inkml:trace>
  <inkml:trace contextRef="#ctx0" brushRef="#br0" timeOffset="78673.16">32427 0 0,'21'0'15,"1"0"17,-1 0-32,0 0 15,0 0-15,0 0 16,0 0-16,1 0 0,-1 0 16,0 21-16,0 22 0,0-22 0,0 0 15,1 21-15,-1 1 0,0-22 16,-21 21-16,0 0 0,0 1 0,0-1 15,0 0-15,0 1 0,0-1 16,-21 0-16,-22 1 0,22-22 16,0 21-16,-21 1 0,21-22 0,-22 21 15,1-21-15,0 22 0,20-22 16,-20 21-16,0-21 0,-1 0 16,1 1-16,21-1 0,-21 0 15,20 0-15,-20 0 0,21-21 16,0 21-16,0 1 0,-1-22 15,22 21-15,-21-21 16,21 21 218,-21-21 188,0 0-140,0 0-251</inkml:trace>
  <inkml:trace contextRef="#ctx0" brushRef="#br0" timeOffset="79908.42">29464 1524 0,'0'0'0,"21"0"0,0-21 0,-21 0 0,21 21 16,1-21-16,-22-1 15,21 22-15,-21-21 0,21 21 16,-21-21-16,-21 21 31,0 0-31,-1 0 0,1 21 16,-21-21-16,21 21 0,-22 1 15,1-1-15,0 21 0,-1 0 0,-41 43 16,41-43-16,1 22 16,0-22-16,-1 22 0,-41 42 15,63-64-15,-22 21 0,22-20 16,21-1-16,0 0 0,0 1 0,0 63 15,21-85 1,0 21-16,22-21 0,-22 0 16,21 1-16,1-1 0,-22 0 0,21 0 15,0-21-15,22 0 16,-22 0-16,-21 0 0,1 0 0,20 0 16,-21-21-16,0 21 0,0-21 15,22 0-15,-22-22 0</inkml:trace>
  <inkml:trace contextRef="#ctx0" brushRef="#br0" timeOffset="80251.85">30120 1799 0,'0'0'0,"0"-21"0,-21 21 31,0 0-31,0 21 0,-1-21 16,1 21-16,0 1 0,0 20 15,0-21-15,-22 0 0,22 22 0,0-22 16,0 0-16,-21 21 0,20-21 0,1 22 16,0-22-16,0 0 15,0 0-15,0 0 0,-1 1 0,1-22 16,21 21-16,0 0 0,-21-21 15,21 21-15,21-21 32,-21-21-32,21 0 15,22 21-15,-22-21 0,0-1 0,21 1 16,-20 0-16</inkml:trace>
  <inkml:trace contextRef="#ctx0" brushRef="#br0" timeOffset="80547.41">30353 1799 0,'0'0'0,"0"21"47,-21 1-47,0-1 0,-1 0 15,22 0-15,-21 0 0,0 0 0,0 1 16,0-1-16,0 21 0,-22 0 15,-20 1 1,42-22-16,21 0 0,-22 0 0,1 0 16,0-21-16,21 22 0,-21-1 15,21 0-15,21-21 32,0 0-17,0-21-15,1 0 0,-1 21 16</inkml:trace>
  <inkml:trace contextRef="#ctx0" brushRef="#br0" timeOffset="80997.17">30543 1503 0,'22'0'15,"-1"0"17,0 0-32,0 21 0,0 0 0,0 0 15,1 1-15,-1 20 16,0-21-16,-21 21 0,21-20 0,-21 20 16,21 0-16,-21 1 0,0-1 15,0-21-15,0 21 0,0 1 16,0-22-16,0 21 0,0 1 0,-42 41 15,21-63 1,-22 1-16,22 20 0,-21-21 16,0 0-16,-1 0 0,-20 1 0,20-1 15,1 0-15,0 0 0,-22 0 16,22 0-16,0-21 0,-22 43 16,22-22-16,21-21 15,-1 0-15,1 0 0,21 21 0,-21-21 16,21-21 31,21 21-47,0-21 0,1 21 15,-1-21-15,-21-1 0,42 22 16,-21-21-16</inkml:trace>
  <inkml:trace contextRef="#ctx0" brushRef="#br0" timeOffset="84481.11">31157 2011 0,'0'0'0,"0"-21"47,-21 21 16,21 21-48,0 0-15,0 0 16,0 0-16,-21 1 0,21-1 0,0 21 16,0-21-1,0 0-15,0 1 0,0-1 0,0 0 16,0 0-16,0 0 16,0 0 15,0-42 78,0 0-62,0 0-16,21 21-31,-21-21 0,0 0 16,0-1 0,0 1-16,0 0 0,0 0 15,0 0-15,21 0 16,-21-1-16,0 1 0,0 0 0,0 0 15,0 0-15,0 0 0,0-22 16,0 22-16,0 0 16,0 0-1,-21 21 17,21 21-17,0 0-15,0 0 16,0 0-16,0 1 0,0-1 0,0 21 15,0-21-15,0 22 16,0-22-16,0 0 0,0 0 0,0 0 16,0 0-16,0 1 0,0-1 15,0 0-15,0 0 16,21-21 31,-21-21-47,21 0 0,-21 0 15,22-1-15,-22 1 0,0 0 16,21 0-16,-21 0 0,21-22 16,-21 22-16,0-42 0,0 20 15,0 22-15,0 0 0,0 0 16,0 0-16,0 0 0,0-1 16,0 44 15,0-1-16,0 0-15,0 0 0,0 0 16,0 0-16,0 1 0,0-1 0,0 21 16,0-21-16,-21 0 0,21 1 15,0-1-15,-21 0 0,21 0 16,0 0-16,-22 0 0,22 1 16,0-1-16,0-42 46,0-1-30,22 1-16,-22 0 16,21 0-16,-21 0 15,21 0-15,-21-1 0,21 1 16,-21 0-16,0 0 0,0 0 0,21 0 16,-21-1-1,0 44 16,0-1-31,0 0 16,0 0-16,0 0 0,0 0 16,0 1-16,0-1 0,-21 0 15,21 0-15,0 0 0,0 0 0,0 1 16,-21-1-16,21 0 16,0 0-16,-21 0 0,21 0 15,0 1 1,0-1-1,0 0 1,0 0 0,21-21 15,0 0-31,0 0 16,0 0-16,1 0 15,-1-21-15,0 21 0,21-21 16,-21 21-16,22-21 0,-22-1 15,21 1-15,1 0 0,-1 0 0,0 0 16,1 0-16,-1-22 0,127-41 16,-126 41-1,20 22-15,1-21 0,-1 21 0,1-1 16,-1 1-16,1 0 0,-22 21 16,21-21-16,-20 0 0,20 21 0,-42 0 15,22-21-15,-1 21 0,-21 0 16,22 0-16,-22-22 0,0 22 15,0 0-15,0 0 16,0 0 0,-42 0 31,21 22-32,-21-22-15,0 0 16,21 21-16,-21-21 0,0 0 0,-1 21 15,1 0-15,0-21 0,-21 21 16,21-21-16,-1 21 0,-20 1 16,0-22-16,-1 21 0,-41 21 15,20-42-15,1 21 0,20 0 16,-20-21-16,-1 22 0,1-1 0,-43 0 16,64-21-16,-22 21 15,22-21-15,0 21 0,-1-21 16,-20 21-16,42-21 0,-22 22 0,1-22 15,0 21-15,-1-21 0,22 21 0,-21-21 16,21 0-16,-1 21 0,1-21 16,0 0-16,0 21 0,0-21 15,0 0-15,-1 0 0,22 21 16,-21-21 0,0 0 62,21-21-63,0 0 1,0 0 0,0 0-16,21 0 15,0-1-15,-21 1 0,22-21 16,-1 21-16,0 0 0,0-22 0,0 22 15,-21-21-15,21 21 0,1-22 16,-1 22-16,0 0 0,-21 0 16,0 0-16,21-1 0,-21 44 47,0-1-47,0 0 0,-21 0 15,0 0-15,21 0 16,0 1-16,-21-1 0,21 21 0,-22-21 15,22 0-15,-21 22 0,21-22 16,0 0-16,0 0 0,-21 0 0,21 1 16,-21-1-16,21 0 0,0 0 15,0 0-15,0 0 0,0 1 32,21-22-17,0 0-15,0 0 16,1 0-16,-1 0 0,0 0 0,21-22 15,-21 22-15,22-21 16,-1 21-16,43-42 0,-43 21 16,0 0-16,22-1 0,-22 1 15,22 0-15,-1 0 0,1 0 0,-22 0 16,149-43 0,-149 43-16,21 0 0,-20 21 15,-22-21-15,21 21 0,-21-22 0,22 22 16,-22 0-16,0-21 0,0 0 15,0 21-15,1-21 16,-1 21 0,-42 0 15,-1 0-31,-20 21 16,21 0-16,0-21 0,-22 21 0,22 1 15,-21-1-15,0 0 0,-1 0 16,1 0-16,-22 0 0,22 1 0,-21-1 15,20-21-15,-20 21 0,20 0 16,-20 0-16,21 0 0,-22 1 0,22-1 16,-22-21-16,22 21 0,0 0 15,20 0-15,-83 0 16,83-21-16,1 22 16,0-22-16,0 0 0,0 0 15,0 0 1,42-22 31,0 22-32,0 0-15,0 0 0,22-21 0,-22 0 16,21 21-16,0-21 0,22 21 16,42-21-16,-43 0 15,1-1-15,-1 1 0,22 0 16,-22-21-16,22 21 0,-21-1 0,126-62 15,-148 84 1,43-43-16,-43 22 16,1 21-16,-22 0 0,0-21 0,0 21 15,0 0 1,-21 21 46,-21-21-46,0 0 0,21 21-1</inkml:trace>
  <inkml:trace contextRef="#ctx0" brushRef="#br0" timeOffset="85544.63">24045 2794 0,'0'0'0,"-21"0"0,0 0 0,0 0 16,0 0-16,-1 0 0,1 0 15,0 0 1,42 0 15,0 0-31,1 0 16,-1 0-16,0 0 0,21 0 0,64 21 15,-42-21 1,-22 0-16,21 0 0,-20 0 0,20 0 16,22 0-16,-22 0 0,22 0 0,0 0 15,21 0-15,-22 0 0,1 0 16,21 0-16,-22 0 0,22 0 15,21 0-15,-21 0 0,21 0 16,0 21-16,0-21 0,0 0 0,0 0 16,212 0-1,-128 22-15,-105-22 0,-21 0 16,0 0-16,-1 0 0,-20 0 0,-1 21 16,1-21-16,-22 0 0,-21 0 15,22 0-15,-22 0 0,0 0 0,0 0 16,0 0-16,0 0 0,1 0 15,-1 0 1,-21-21 0,0-1 62</inkml:trace>
  <inkml:trace contextRef="#ctx0" brushRef="#br0" timeOffset="87080.99">16023 3958 0,'0'0'0,"21"0"0,-21 21 0,-21-21 32,0 0-17,0 0-15,0 0 0,-1 0 16,1 0-16,0 0 0,0 0 16,0 0-16,0 0 0,-1 0 0,1 0 15,0 0-15,0 0 16,0 0-1,42 0 17,0 0-17,0 0-15,0 0 0,22 0 0,-22 0 16,21 0-16,1 0 0,20 0 16,-21 0-16,22 0 0,63-21 15,85 0-15,-128 21 16,1 0-16,-22 0 0,22 0 15,0 0-15,-22-21 0,22 21 16,-22 0-16,1 0 0,63 0 16,-85 0-16,1 0 0,-1 0 15,-21 0-15,0 0 0,-42 0 63,0 0-63,0 0 15,0 0-15,-1-21 0,1 0 16,0 21-16</inkml:trace>
  <inkml:trace contextRef="#ctx0" brushRef="#br0" timeOffset="87540.73">17060 3641 0,'0'0'0,"-21"0"0,0 0 0,21-21 16,0 42 31,0 0-47,0 0 0,0 0 16,0 0-16,21 1 0,0-1 15,0-21-15,1 21 0,20 0 16,-21 0-16,21-21 0,-20 21 0,62-21 15,-41 22 1,-1-22-16,0 0 0,1 0 0,-22 0 16,42 0-16,-42 0 0,1 0 15,-44 0 17,-20 21-32,21-21 15,0 0-15,-22 21 0,-41 0 16,41 0-16,1 0 0,0 1 15,-1 20-15,1-21 0,0 0 0,-1 22 16,22-1-16,-21-21 0,0 0 16,20 22-16,1-22 0,-42 21 15,42-21-15,21 0 0,-22 1 16,1-1-16,21 0 0,21-21 31,1-21-15</inkml:trace>
  <inkml:trace contextRef="#ctx0" brushRef="#br0" timeOffset="88155.88">18648 3493 0,'0'0'0,"0"-22"15,0 44 17,21-1-32,0 0 0,-21 0 0,21 21 15,0-20-15,1 20 0,-22 0 16,21 1-16,0-1 0,0 0 16,21 43-16,-20-22 15,-1-20-15,21-1 0,-21 22 0,22 20 16,-1-63-16,-21 22 0,0-22 15,22 21-15,-22-21 0,0 1 16,0-22-16,-21 21 0,21-21 16,-21-21 15,0-1-31,0 1 16,0-21-16,0 0 0,0 20 15,0-20-15</inkml:trace>
  <inkml:trace contextRef="#ctx0" brushRef="#br0" timeOffset="88514.24">19473 3366 0,'0'0'0,"0"-22"0,-21 22 31,0 0-31,0 0 0,-22 22 15,22-1-15,0 0 0,-21 0 16,-1 21-16,22-20 0,-21 20 16,0 0-16,-1 22 0,22-22 0,-21 0 15,-1 1-15,1 20 0,0 1 16,-1-22-16,1 22 0,0-1 0,-1-21 16,1 22-16,0-22 0,-1 1 15,22-1-15,0 0 0,-21 22 16,21-43-16,21 21 15,0-21-15,21-21 16,-21-21 0,21 21-16,0-21 0,0 0 15,0 0-15,1 0 0,-1-1 16,21 1-16,-21 0 0,22-21 0,-22 21 16</inkml:trace>
  <inkml:trace contextRef="#ctx0" brushRef="#br0" timeOffset="88911.81">19727 3852 0,'0'0'0,"-21"22"46,21-1-46,0 0 0,-21 21 0,21 1 16,-21-22-16,21 42 0,-21-20 16,21-1-16,0 0 0,0 22 0,-22 42 15,1-64-15,0 127 16,21-105-16,0-1 16,0 1-16,0-1 0,-21 85 15,21-84-15,0-1 0,-21 1 0,0-1 16,21-20-16,0 20 0,-22-20 15,-20 105 1,42-85-16,0-42 0,0 1 16,0-1-16,0 0 0,0-42 31,21 0-31,0-1 0,1 1 0,-22 0 16,21 0-16,0-21 0,0-1 15,0 1-15,0 0 0,1-1 0</inkml:trace>
  <inkml:trace contextRef="#ctx0" brushRef="#br0" timeOffset="89269.21">19727 4255 0,'0'0'0,"-21"-43"0,21 1 0,-21 0 16,21 20-16,0-20 0,0 21 0,0-21 15,0 20-15,0 1 16,0 0-16,21 0 0,0 0 0,0 0 15,22-1-15,-22 1 0,21 21 16,-21-21-16,22 21 0,-1 0 0,-21 0 16,22 0-16,-1 0 0,-21 0 15,0 0-15,22 21 0,-43 0 0,21 1 16,-21-1-16,0 21 0,0 0 16,0-20-16,0 20 0,0 0 0,-21-21 15,-1 22-15,1-22 0,-42 42 16,20-41-16,22-22 15,0 21-15,-21 0 0,21-21 16,-1 0-16,1 0 0,0 0 0,0 0 16,0 0-16,21-21 15,21 0 1,0 21-16,0-22 0,0 22 16,1-21-16,-1 0 0</inkml:trace>
  <inkml:trace contextRef="#ctx0" brushRef="#br0" timeOffset="89785.92">20786 3810 0,'-22'0'0,"44"0"0,-65-21 0,22 21 0,0-21 16,0 21-16,0 0 0,-1 0 15,-20 0-15,21 0 0,0 0 0,-22 21 16,22-21-16,-21 21 0,21 0 16,0 0-16,-22 22 0,22-22 0,0 21 15,0 1-15,0-1 16,21 0-16,0-21 0,0 22 0,0-22 16,0 0-16,0 0 0,0 0 0,0 22 15,21-43-15,0 0 16,0 0-16,21 0 0,-20 0 0,41 0 15,-42-21-15,22-1 16,-22 1-16,21 0 0,-21 0 0,22-21 16,-22 20-16,0-20 0,-21 21 15,21-64-15,0 64 0,-21-21 16,0 21-16,0-1 0,0 1 16,0 0-16,0 42 31,0 0-31,0 1 0,0 20 15,0 0-15,0-21 0,0 22 0,0-1 16,0 0-16,0-20 0,0 20 0,0-21 16,0 21-16,0-20 15,0-1-15,21 0 0,1 0 0,-1-21 0,0 21 16,0-21-16,0 0 16,0 0-16,1 0 0,-1-21 0,-21 0 15,21 0-15,0 0 0</inkml:trace>
  <inkml:trace contextRef="#ctx0" brushRef="#br0" timeOffset="90053.76">21251 3429 0,'0'42'15,"0"1"1,0-22-16,0 21 0,0 1 0,0-1 15,0 0-15,0 22 0,0-22 16,-21 0-16,21 64 16,-21-63-16,21-1 0,0 0 0,0 1 15,0-1-15,0 0 0,0-21 16,0 1-16,0-1 0,0 0 0,0 0 16,21-21-1,0 0-15,0-21 16,22-21-16</inkml:trace>
  <inkml:trace contextRef="#ctx0" brushRef="#br0" timeOffset="90555.91">21653 3471 0,'0'-21'0,"0"42"0,0 1 31,0-1-31,-21 0 15,21 21-15,0-21 0,-21 22 0,21-1 16,0 0-16,0 1 0,-21-1 0,21 0 16,-21 1-16,21 20 0,0-20 15,0-1-15,-21 0 0,21 1 0,-22 41 16,22 1 0,0-64-16,0 0 0,0 0 15,0-42 16,0 0-31,0 0 16,0 0-16,0 0 0,0-1 16,22-20-16,-1 0 0,-21-1 0,21 1 15,0 0-15,0-1 0,0 1 16,1 0-16,-1 21 0,21-22 0,-21 22 16,0 21-16,1-21 0,-1 21 15,21 0-15,-21 0 0,22 21 16,-22 0-16,-21 22 15,21-22-15,-21 21 0,0-21 0,0 22 16,0-1-16,0-21 0,0 21 0,0 1 16,0-22-16,0 0 15,0 21-15,0-20 0,-21-1 0,21 0 16,-21-21-16,21 21 0,-22-21 31,22-21-15,0 0-16,0 0 0,-21-1 15</inkml:trace>
  <inkml:trace contextRef="#ctx0" brushRef="#br0" timeOffset="90768.89">21167 3768 0,'105'0'31,"-83"0"-31,20 0 16,0 0-16,1-21 0,41 21 16,-41 0-16,-1 0 0,0 0 15,1 0-15,-1 0 0,-21 0 0,21-22 16,-20 22-16,-1 0 0,0 0 16</inkml:trace>
  <inkml:trace contextRef="#ctx0" brushRef="#br0" timeOffset="91608.52">23537 3387 0,'0'-21'16,"0"-1"-16,0 44 31,0 20-31,0-21 0,0 0 16,0 22-16,0-1 0,0 0 15,0 22-15,-21-22 0,21 0 0,0 1 16,-21-1-16,21 0 0,0 1 16,0-1-16,-21 0 0,21 1 0,-43 41 15,43-41 1,0-22-1,-21-21 1,21-21-16,0 0 16,0-1-16,0 1 0,0 0 0,0-21 15,21 21-15,1-1 0,-22-20 16,63-21-16,-42 41 0,0 1 16,22 0-16,20-21 0,-20 42 15,-1 0-15,0-21 0,1 21 16,-1 0-16,106 42 15,-106-21 1,-20 0-16,-1 22 0,-21-22 0,0 0 0,0 21 16,0-21-16,0 22 0,-43-22 15,22 0-15,-21 0 0,-106 43 16,0-22 0,105-42-16,1 21 15,0-21-15,-1 0 0,22 0 0,-42 0 16,63-21-1,0 0-15,0 0 16,0 0-16,21 21 0,0-22 0,21 1 16,-21 0-16,22 21 0,-1-21 15,0 0-15</inkml:trace>
  <inkml:trace contextRef="#ctx0" brushRef="#br0" timeOffset="92266.15">24342 3768 0,'0'0'0,"21"0"0,-21 21 32,0 0-32,0 0 0,-21 0 15,21 22-15,-22-22 0,22 0 16,0 21-16,0-20 0,0-1 0,0 21 16,0-21-16,0 0 0,0 1 0,0-1 15,0 0-15,0 0 0,22-21 16,-1 0-16,0 0 0,0 0 0,21 0 15,-20 0-15,20 0 16,-21-21-16,64 0 0,-64 0 16,42-22-16,-41 1 0,20 21 15,-21 0-15,0-22 0,-21 22 16,21-21-16,1-1 0,-22 22 16,0 0-16,21 0 0,-21 0 15,0 42 16,0 0-31,0 0 0,0 0 16,0 1-16,-21 20 0,21 0 16,0 1-16,0 20 0,-22-21 0,22 22 15,-21-1-15,21 1 0,0 42 16,-21-43-16,21 1 0,0 20 16,0-20-16,0-1 0,0 149 15,0-127-15,0-22 16,21 1-16,-21-22 0,0 22 15,0-1-15,0-21 0,0 1 0,0-1 16,0 0-16,-21 1 0,0-22 0,21 21 16,-21-21-16,0 1 0,-1-22 0,1 0 15,0 0-15,0 0 0,0 0 16,0 0-16,-1-22 0,1 22 0,-21-42 16,21 21-16,-43-43 15,43 22-15,-21 0 0,21-1 16,-1 1-16,1 0 0,0-22 0,21 22 15,0-22-15,0 1 0,0-43 16,21-63 0,0 105-16,1 22 0,-1-22 15,0 22-15,0 0 0,21-22 0,-20 22 16,20 0-16,-21-1 0,21 1 0,1-22 16,-1 43-16</inkml:trace>
  <inkml:trace contextRef="#ctx0" brushRef="#br0" timeOffset="92909.73">26839 3556 0,'0'-21'0,"0"42"0,0-63 0,0 21 16,0-1-16,-21 44 47,0-1-47,0 21 0,0 0 0,-1-20 16,1 20-16,0 21 0,-21-20 0,21-1 15,-1 0-15,-41 64 16,42-63-16,0-1 0,-1 0 15,1 1-15,21-22 0,0 21 16,0-21-16,0 0 0,0 1 0,21-22 47,1-22-47,-22 1 0,21 0 16,0 0-16,-21-21 0,21 20 0,-21-20 15,21 0-15,0-1 0</inkml:trace>
  <inkml:trace contextRef="#ctx0" brushRef="#br0" timeOffset="93139.6">26797 3514 0,'0'0'0,"21"-21"0,21 21 0,-20 0 15,-1 0-15,0 0 0,0 21 16,-21 0-16,0 21 0,21-21 16,0 64-16,-21-43 0,0 22 15,0-22-15,0 1 16,0-1-16,0 0 0,0 1 0,0-1 15,0 0-15,0-21 0,0 22 0,0-22 16,0 21-16,0-21 0,0 1 16,0 20-1,-21-42 1,0 0-16,0 0 0,21-21 16,-21 0-16</inkml:trace>
  <inkml:trace contextRef="#ctx0" brushRef="#br0" timeOffset="93312.57">26458 4022 0,'0'0'0,"-21"0"0,21-21 31,21 21-31,0 0 0,1 0 16,-1 0-16,21 0 0,0-22 0,1 22 16,-1 0-16,22-21 0,-22 21 0,21-21 15,1 0-15,-1 21 0,1-21 16,-1 0-16,1-1 0,-22 1 15,1 0-15</inkml:trace>
  <inkml:trace contextRef="#ctx0" brushRef="#br0" timeOffset="93561.36">27517 3493 0,'0'21'31,"0"0"-31,0 0 0,0 21 16,-22-20-16,22 20 0,0 0 15,-21-21-15,0 22 0,0 41 16,21-62-16,-21 62 16,0-41-16,21-22 0,-22 0 15,22 21-15,0-21 0,0 1 0,0-1 16,0 0-16,0 0 16,22-21-16,-1 0 15,0 0-15,0-21 16,21-21-16,-20 20 0,-1-20 15,21 21-15</inkml:trace>
  <inkml:trace contextRef="#ctx0" brushRef="#br0" timeOffset="94276.31">27792 3514 0,'0'0'0,"21"-43"0,-21 22 16,0 42-1,0 1 1,0-1-16,0 0 0,0 21 0,-21 1 15,0-22-15,21 21 0,0 0 16,-22 1-16,1-22 0,0 21 16,21 1-16,-21-1 0,21 0 0,-21 22 15,21-22-15,0-21 0,0 0 16,0 22-16,0-22 0,0 0 0,21 0 16,-21 0-16,21-21 15,0 0-15,0 0 0,1 0 0,-1 0 16,21 0-16,-21 0 15,43-42-15,-43 21 0,21 0 16,22-43-16,-43 43 16,0-21-16,0 21 0,0-22 0,-21 22 15,22-21-15,-22 21 0,0-1 0,0 1 16,-22 21 0,1 0-16,0 0 0,21 21 15,0 1 1,0-1-16,0 0 0,0 0 15,0 0-15,0 0 0,0 1 16,0-1-16,21 0 0,-21 0 0,21 0 16,-21 0-16,0 1 15,0-1-15,22 0 0,-22 0 16,0 0-16,21-21 0,-21 21 0,0 1 16,21-22-1,0 0-15,0 0 0,0 0 16,1-22-16,-1 1 15,0 21-15,0-21 0,0 0 0,0 0 16,1-22-16,-1 22 0,0 0 0,-21-21 16,21-1-16,0 22 15,-21 0-15,21 0 0,-21 0 0,0 0 0,0-1 16,0 44 0,0-1-1,0 0-15,0 0 16,0 0-16,0 0 0,0 1 0,0 20 15,0 0 1,0-21-16,0 1 0,0-1 31,22-21-31,-22-21 16,21-1 0,-21 1-16,0 0 15</inkml:trace>
  <inkml:trace contextRef="#ctx0" brushRef="#br0" timeOffset="94452.6">28554 3598 0,'0'0'0,"-21"0"16,-1 0 0</inkml:trace>
  <inkml:trace contextRef="#ctx0" brushRef="#br0" timeOffset="94650.12">27347 3768 0,'-42'0'0,"84"0"0,-84 21 16,63-21 0,0 0-1,0 0-15,22 0 0,-22 0 0,21 0 16,1 0-16,20 0 0,-21-21 16,1 0-16,84-1 15</inkml:trace>
  <inkml:trace contextRef="#ctx0" brushRef="#br0" timeOffset="95228.82">28956 3450 0,'0'0'0,"-21"-21"0,0 21 15,-1 0-15,1 21 32,21 0-32,0 1 0,0-1 0,0 0 15,0 21-15,-21 1 0,21-22 16,0 21-16,0 0 0,0 1 0,-21-1 16,21 0-16,0 1 0,0-1 15,-21 0-15,21 1 0,-21-1 16,21-21-16,0 22 0,0-1 15,0-21-15,0 0 0,-22 0 0,22 1 16,0-44 15,0 1-31,0 0 16,22-21-16,-22 21 0,21-1 16,-21 1-16,21-21 0,0 21 15,21-43-15,1 43 0,-22 0 16,21 0-16,-21 0 0,22 21 15,-22 0-15,21-22 0,-21 22 0,22 0 16,-1 22-16,0-22 16,-20 21-16,-22 0 0,21 0 15,-21 21-15,0-20 0,0 20 16,-43 21 0,-20-20-16,21-43 0,-1 21 15,1 0-15,0-21 0,-1 21 16,1-21-16,21 21 0,-22-21 0,22 0 15,0 0-15,0 0 0,21-21 32,21 0-32,0 0 0,0 21 0,22-21 15</inkml:trace>
  <inkml:trace contextRef="#ctx0" brushRef="#br0" timeOffset="95701.67">29570 3789 0,'0'0'0,"-21"0"15,-1 21 1,22 0-16,-21 0 0,0 22 16,21-22-16,0 0 0,0 0 15,0 22-15,-21-22 0,21 0 0,0 21 16,0-21-16,0 1 0,0-1 15,0 0-15,21-21 0,-21 21 0,21-21 16,0 0-16,1 21 0,-1-21 16,0 0-16,21 0 15,1 0-15,-22-21 0,21 0 16,-21 0-16,0 0 0,1-1 16,-1-20-16,-21 21 0,21-21 0,0-64 15,-21 85 1,0-1-16,21 1 0,-21 0 0,-21 42 31,21 0-31,0 1 16,-21 20-16,0 0 0,21 22 15,0-43-15,0 0 16,0 0-16,0 0 0,0 1 16,0-1-16,0 0 0,21-21 15,21 21-15,-21-21 16,1 0-16,-1 0 0,0 0 15,0 0-15,21-42 16,1 21-16,-22-1 0</inkml:trace>
  <inkml:trace contextRef="#ctx0" brushRef="#br0" timeOffset="95961.7">30374 3366 0,'0'0'0,"0"-22"0,0 1 16,0 42-1,-21 1-15,21-1 16,-21 0-16,21 21 0,-21 1 0,21-1 0,-22 0 16,1 43-1,21 21-15,-21-64 0,21 0 16,-21 1-16,21-1 0,0 0 16,-21 1-16,21-22 0,0 21 0,0-21 15,0 1-15,0-1 0,0 0 0,0 0 16,21-21-1,0 0-15,0 0 0,0 0 16,1-21-16,-1 21 0,0-21 0</inkml:trace>
  <inkml:trace contextRef="#ctx0" brushRef="#br0" timeOffset="96336.13">30586 3874 0,'0'0'0,"0"21"15,0 0 1,21-21 15,0 0-31,0 0 0,0 0 16,1-21-16,-1 0 0,0 21 16,0-22-16,21 1 15,-42 0-15,0 0 0,22 0 0,-22 0 16,0-1-16,-22 22 15,1 0 1,0 0-16,0 0 0,-21 43 16,-1-1-1,22 0-15,0-20 0,0 20 16,0-21-16,21 21 0,0-20 0,0 20 16,0-21-16,0 0 0,0 0 0,0 1 15,0 20-15,21-42 16,0 21-16,0-21 0,0 0 15,22 0-15,-22 0 0,21 0 0,0 0 16,1-21-16,-1 21 16</inkml:trace>
  <inkml:trace contextRef="#ctx0" brushRef="#br0" timeOffset="96731.9">31432 3831 0,'0'-21'0,"0"42"0,0-63 0,0 21 16,-21 21-16,0-21 0,0 21 15,0 0-15,0 0 0,-1 0 16,1 0-16,-42 0 16,42 21-16,-1-21 0,-20 21 0,21 0 0,0 0 15,21 0-15,-21 1 0,21-1 16,0 0-16,0 0 0,0 21 16,0-20-16,21-1 0,0-21 15,0 21-15,21-21 0,22 21 16,-43 0-16,0-21 15,0 0-15,1 0 0,-1 21 16,0-21-16,-21 22 0,0-1 16,-21 0-1,0-21-15,-1 0 16,-20 0-16,21 0 16,0 21-16,-22-21 0,22 0 0,0 0 0,0 0 15,0 0-15,0 0 16,-1 0-16,1 0 0,0 0 31,21-21-15,0 0-16,0 0 0,0-1 15</inkml:trace>
  <inkml:trace contextRef="#ctx0" brushRef="#br0" timeOffset="97052.79">30205 3514 0,'-21'0'0,"42"0"0,-21 0 16,21 0-1,0 0-15,21 0 0,1 0 16,-1 0-16,22 0 0,-22 0 0,21 0 15,1 0-15,-1 0 0,-20 0 16,20-21-16,-20 21 0,20 0 16,-21 0-16,1 0 0,-1 0 15,-21 0-15,22 0 0,-22 0 0,0 0 16,-21 21 31,-21 0-47</inkml:trace>
  <inkml:trace contextRef="#ctx0" brushRef="#br0" timeOffset="98116.8">16065 8022 0,'-21'0'16,"0"0"-1,0 0-15,0 0 16,0 0-16,-1 0 0,1 0 16,0 0-16,0 0 15,21 21-15,0 1 31,21-22-15,0 21-16,22-21 0,-1 0 16,21 21-16,1-21 0,-1 0 15,22 21-15,0-21 0,-1 0 0,1 0 16,21 0-16,-21 0 0,-1 0 16,1 0-16,0 0 0,-1 0 0,64 0 15,-84 0-15,-1 0 0,1-21 16,-22 21-16,-21 0 0,22 0 15,-22 0-15,0 0 0,-21-21 16,-21 0 0,0 21-16,0-22 0,-1 1 15,-20 21-15,21-21 0,-21 0 0</inkml:trace>
  <inkml:trace contextRef="#ctx0" brushRef="#br0" timeOffset="98480.86">17039 7789 0,'0'22'15,"21"-1"1,0-21-16,1 21 16,-1-21-16,0 0 0,0 21 15,21-21-15,-20 0 0,20 0 0,-21 21 16,64-21-16,-64 0 15,21 0-15,1 0 0,-22 0 16,0 0-16,0 0 0,0 0 0,-21 21 16,0 1-1,0-1-15,-21-21 0,-21 21 16,21 0-16,-1 0 0,-20 22 0,21-22 16,-21 0-16,-1 21 0,1-21 15,-85 85-15,85-85 16,20 22-16,-20-22 0,21 0 15,-21 0-15,20 0 0,22 22 16,-21-22 0,42-21-1,1 0-15</inkml:trace>
  <inkml:trace contextRef="#ctx0" brushRef="#br0" timeOffset="99098.18">18902 7281 0,'0'0'16,"0"-21"-16,0 0 16,0 42 15,21 0-31,0 22 15,0-22-15,0 21 0,1 22 16,20-22-16,-21 22 0,21-22 16,1 21-16,-22-20 0,21 20 0,1-20 15,-22 20-15,21-21 0,-21 1 16,0-1-16,1 0 0,20 1 0,-21 20 16,0-20-16,-21-22 15,21 0-15,-21 0 0,0 0 16,0-42 15,0 0-31,0-21 0,0 20 16,0 1-16,0-21 0</inkml:trace>
  <inkml:trace contextRef="#ctx0" brushRef="#br0" timeOffset="99384.01">19727 7345 0,'0'-21'0,"0"42"0,21-85 15,-21 43-15,22-21 16,-44 42 0,1 0-16,0 21 15,-21 0-15,-1 0 0,1 22 0,-43 41 16,-20 1 0,62-21-16,-20-1 0,20-21 15,-20 22-15,21-22 0,-1 22 0,1-1 16,21-20-16,-22 20 0,22-21 0,0 1 15,0-22-15,21 21 0,-21-21 16,21 1-16,0-1 0,0 0 16,21-21-16,0 0 15,0 0-15,22-21 0,-1-22 16,-21 22-16,0 0 16</inkml:trace>
  <inkml:trace contextRef="#ctx0" brushRef="#br0" timeOffset="99729.82">19981 7620 0,'0'21'16,"0"0"-1,-21 1-15,0-1 0,21 21 16,-21-21-16,21 22 0,-21-1 0,21 0 15,0 64-15,0-64 0,0 22 16,-22-1-16,22-20 0,0 63 16,0-43-16,-21 1 0,21-22 15,0 21-15,0-20 0,0 20 0,-21 1 16,0-22-16,21 0 16,-21 1-16,21-1 0,0 0 0,-21 1 15,21-22-15,-22 0 0,22 0 0,22-42 31,-1 0-15,-21 0-16,21-22 0,0 22 0,0-21 16,0-22-16,1 22 0,-22 0 15</inkml:trace>
  <inkml:trace contextRef="#ctx0" brushRef="#br0" timeOffset="100036.62">19833 7768 0,'0'0'0,"0"-21"0,0 0 0,0 0 16,0 0-16,21-1 16,0 1-16,1 21 0,-1-21 15,21 0-15,-21 21 0,22 0 16,-22 0-16,21 0 0,0 0 0,-20 0 16,20 21-16,0 21 0,-21-20 15,-21-1-15,0 21 0,0-21 16,0 22-16,-21-22 0,-21 21 0,21-21 15,-22 22-15,22-22 0,-21 0 16,0 0-16,20 0 0,-20 0 16,21 1-16,-21-22 0,20 21 0,1-21 15,0 0-15,0 0 0,21-21 32,21-1-32,0 1 15,0 0-15,22 0 0</inkml:trace>
  <inkml:trace contextRef="#ctx0" brushRef="#br0" timeOffset="100546.04">20807 7620 0,'0'-21'0,"0"42"0,0-63 0,0 21 16,-21 21-1,-1 0-15,1 0 0,0 0 0,-42 0 16,20 21 0,1 0-16,21 0 0,-22 21 15,22-20-15,0 20 0,0-21 0,0 21 0,0-20 16,-1 20-16,1-21 0,21 21 16,0-20-16,0 20 0,0 0 15,0-21-15,0 1 0,21-1 16,1-21-16,20 0 0,-21 0 15,43-21-15,-1-22 16,-21 22-16,-20 0 16,20 0-16,-21 0 0,0-22 0,0 1 15,22-64-15,-43 64 16,21 21-16,-21-22 0,21 22 16,-21 0-16,0 0 0,0 0 0,0 42 31,0 0-31,0 0 0,0 0 0,0 22 15,0-22-15,0 0 0,0 21 0,-21-21 16,21 1-16,0 41 16,0-42-16,0 0 0,0 1 15,0-1-15,21 0 0,0 0 16,0-21-16,-21 21 0,22-21 0,-1 0 16,0 0-16,0 0 0,0 0 0,0-21 15,-21 0-15,22 21 0,-1-42 16</inkml:trace>
  <inkml:trace contextRef="#ctx0" brushRef="#br0" timeOffset="100792.17">21294 7197 0,'0'0'0,"0"-21"0,0-1 16,0 44-16,0-1 15,0 0-15,0 21 16,0 1-16,0-1 0,-22 0 0,22 1 15,0 20-15,0-21 0,0 1 0,-21-1 16,21 0-16,0 43 16,0-43-16,0-20 0,0 20 0,0-21 15,0 0-15,0 22 0,0-22 16,0 0-16,21-21 16,1-21-1,-1 21-15,0-21 0,0-1 16</inkml:trace>
  <inkml:trace contextRef="#ctx0" brushRef="#br0" timeOffset="101276.89">21632 7197 0,'0'0'16,"0"-21"-16,0-1 0,0 1 0,0 42 16,0 1-1,0-1-15,0 0 0,0 21 16,0 1-16,0-22 0,0 21 0,0 0 15,0 1-15,0-1 0,0 0 16,0 1-16,0-1 0,-21 0 16,21 1-16,0-22 0,-21 21 0,21-21 15,0 1-15,0 20 0,0-21 16,0 0-16,-21 0 0,21 1 16,0-44 15,0 1-16,0 0-15,21 0 0,-21 0 16,21 0-16,0-22 0,0 22 0,1-21 16,-1 21-16,0-22 0,0 1 0,0 21 15,0-22-15,1 22 0,20 0 16,-21 0-16,0 21 0,0 0 0,22 0 16,-22 0-16,0 0 15,0 0-15,0 21 0,-21 0 0,22 22 16,-22-22-16,21 0 0,-21 42 15,0 1-15,0-22 16,0-21-16,0 22 0,-21-1 16,21-21-16,-22 0 0,22 1 15,-21-1-15,0-21 16,0 0-16,0-21 16,21-1-1</inkml:trace>
  <inkml:trace contextRef="#ctx0" brushRef="#br0" timeOffset="101483.83">21124 7535 0,'0'0'0,"21"0"31,1 0-31,-1 0 0,21 0 16,43 0-16,-43-21 0,0 21 15,22-21-15,-22 21 0,22-21 0,-22 0 16,0 21-16,1-21 16,-1-1-16,0 1 0,-20 21 0</inkml:trace>
  <inkml:trace contextRef="#ctx0" brushRef="#br0" timeOffset="102250.39">23897 7049 0,'0'-22'0,"0"44"0,0-65 15,0 64 17,0 22-32,0-22 15,0 21-15,0 1 0,0 20 0,0 1 16,-21-22-16,0 85 16,-22 0-16,22-85 0,21 22 15,-21-22-15,21 0 0,-21 1 0,21-1 16,-21-21-16,21 22 0,0-22 15,0 0-15,0 0 0,21-42 32,-21 0-17,21 0-15,-21-1 0,0 1 0,21-42 16,0 42-16,1-22 0,-1 1 16,0 0-16,0-1 0,0 1 15,22 0-15,-22 20 0,21-20 0,0 0 16,1-1-16,-1 22 0,0 0 15,1 0-15,-1 21 0,0 0 0,43 0 16,-43 21-16,-20 0 0,20 0 16,-21 1-16,-21 20 0,0 0 15,0-21-15,0 64 0,-21-64 16,0 22-16,-22-22 0,1 21 16,0-21-16,-1 0 0,1 1 15,0-1-15,-106 42 16,126-63-16,-20 0 0,21 0 15,-21 0-15,20 0 0,22-21 16,0 0 0,22 21-16,-1-21 0,0 0 15,21-1-15,85-41 16,-84 42-16</inkml:trace>
  <inkml:trace contextRef="#ctx0" brushRef="#br0" timeOffset="102848.46">24807 7387 0,'21'-21'32,"-21"42"-32,0 0 0,0 1 15,-21-1-15,21 0 0,0 21 0,-21-21 16,21 1-16,-21 20 0,21-21 16,-21 0-16,21 0 0,0 22 0,0-22 15,0 0-15,0 0 0,21 0 16,0 1-16,0-22 0,0 0 15,22 0-15,-22 0 0,42 0 16,-20 0-16,41-22 16,-62 1-16,20 0 0,-21 0 15,0 0-15,22-22 0,-22 22 0,0-21 16,-21 0-16,21 20 0,0-20 16,0-43-16,-21 43 15,0 21-15,0 0 0,0 0 0,0 42 31,0 0-31,0 0 0,0 21 0,0-20 16,0 20-16,0 0 0,0 1 16,0-1-16,0 0 0,0 22 0,0-22 15,0 0-15,-21 22 0,21-1 16,0-20-16,0 20 0,0 1 0,0-1 16,0 1-16,0-1 0,21 1 15,-21-1-15,0-20 0,0 20 0,0-21 16,0 1-16,0 20 0,0-20 15,0-1-15,-42 21 0,21-20 16,0-22-16,0 0 0,-1 0 0,-20-21 16,21 0-16,-64-21 15,22-21 1,42 21-16,-1-22 0,1 22 0,0-21 16,0-1-16,21 1 0,0 0 0,0-1 15,0 1-15,0 0 0,0-22 0,42-20 16,-21 20-16,22-42 15,-22 64-15,21 0 16,-21-22-16,22 22 0,-1-1 0,-21 1 16,64-43-16</inkml:trace>
  <inkml:trace contextRef="#ctx0" brushRef="#br0" timeOffset="103300.55">27009 6964 0,'21'0'31,"0"0"-31,0 0 0,21 0 16,1 0-16,-1 0 0,0 0 0,1 0 16,-1 0-16,0 0 0,22 0 15,-22 0-15,1 0 0,41 0 16,-63 0-16,22 0 16,-22 0-16,0 0 0,-63 0 15,21 0 1,-1 0-16</inkml:trace>
  <inkml:trace contextRef="#ctx0" brushRef="#br0" timeOffset="103580.09">27241 6985 0,'0'42'31,"0"-20"-31,0-1 0,0 0 0,0 0 16,0 21-16,0 1 0,0-1 15,0 0-15,0 85 16,-21 0-16,0-84 16,0-1-16,21-21 0,0 22 15,-21-22-15,21 21 0,-21-21 16,21 0-16,0 1 0,0-1 0,0 0 16,21-21-1,0 0-15,0 0 0,0 0 16,0 0-16,43-21 15,-43 21-15,0-21 0,0-1 16</inkml:trace>
  <inkml:trace contextRef="#ctx0" brushRef="#br0" timeOffset="103951.9">27665 7557 0,'0'0'0,"0"21"31,21-21-16,0 0 1,0 0-16,0 0 0,1 0 16,-1 0-16,0 0 0,0-21 0,21 21 15,-20-22-15,-1 22 0,0-21 16,21 0-16,-21 0 0,-21 0 16,0 0-16,0-1 0,0 1 15,-21 21-15,0 0 0,-21 0 16,21 0-16,-22 0 0,22 0 0,-21 0 15,-22 43-15,1 20 16,42-42-16,-1 0 16,22 22-16,0-22 0,-21 21 0,21-21 15,0 1-15,0-1 0,0 21 16,0-21-16,0 0 16,64 43-16,-43-64 0,21 21 15,-21-21-15,22 0 0,-1 0 16,0 0-16,1 0 0,-1 0 0,0 0 15,1 0-15,20 0 0,-20 0 0,-1-21 16,0 0-16</inkml:trace>
  <inkml:trace contextRef="#ctx0" brushRef="#br0" timeOffset="104188.77">28511 7451 0,'0'0'0,"0"-21"0,0-1 15,22 22 16,-22 22-31,0-1 0,0 0 0,21 0 16,0 21-16,0-20 0,-21-1 16,21 21-16,0-21 0,-21 0 0,22 1 15,-1 20-15,0-21 0,0 0 0,0 0 16,0 1-16,1-22 16,-1 21-16,0 0 0,0-21 15,0 0-15,0 0 0,1 0 16,-1 0-1,-21-21-15,0 0 0</inkml:trace>
  <inkml:trace contextRef="#ctx0" brushRef="#br0" timeOffset="104444.62">28956 7387 0,'0'-21'0,"0"42"0,0-63 0,-21 42 31,0 21-31,-1 0 15,1 0-15,21 1 0,-21 20 0,-21-21 16,21 0-16,-1 22 0,-20 20 16,21-42-16,-21 0 0,20 22 15,1-22-15,0 0 0,0 0 16,21 22-16,-21-22 0,0 0 16,21 0-16,0 0 0,21-21 31,0 0-31,0 0 0,0 0 15,0 0-15,1-21 0,-1 0 0</inkml:trace>
  <inkml:trace contextRef="#ctx0" brushRef="#br0" timeOffset="104816.92">29570 6964 0,'0'0'0,"0"-21"0,0 0 16,0 42 15,0 0-31,0 0 0,-21 0 16,-1 22-16,22-1 15,-21 0-15,0 22 0,0-22 0,0 22 16,0-22-16,21 0 0,-22 22 0,22-22 15,-21 0-15,21 43 16,0-64-16,0 64 16,0-64-16,0 0 0,0 0 15,0 1-15,21-22 0,1 0 0,-1 21 16,0-21-16,0 0 0,0 0 16,0 0-16,43 0 15,-43 0-15,0-21 0,0-1 0,1 22 16,-1-21-16,0 0 0,0 0 15,-21 0-15,0 0 0</inkml:trace>
  <inkml:trace contextRef="#ctx0" brushRef="#br0" timeOffset="105035.8">29316 7324 0,'-21'0'0,"42"0"0,-64 0 0,65 0 31,20 0-31,-21 0 0,21 0 16,1 0-16,-1 0 0,0 0 16,1 0-16,-1 0 0,-21 0 15,22 0-15,-1-21 0,0 21 0,-21 0 16,1 0-16,20 0 0,-21-22 16,0 22-16</inkml:trace>
  <inkml:trace contextRef="#ctx0" brushRef="#br0" timeOffset="105497.53">30670 7070 0,'-21'0'31,"0"0"-31,0 0 16,0 0-16,0 21 0,-1 0 15,1 0-15,0 22 0,21-1 0,-21 0 16,0 1-16,0-1 0,-1 0 16,1 1-16,21-1 0,-21 0 0,21 1 15,0-1-15,0 0 0,0-21 16,0 22-16,64 20 15,-43-42-15,21 1 16,-21-22-16,0 21 0,22-21 0,-22 0 0,21 0 16,-21 0-16,1 0 0,20 0 15,-21 0-15,0 0 0,22-21 16,-22-1-16</inkml:trace>
  <inkml:trace contextRef="#ctx0" brushRef="#br0" timeOffset="105788.36">31200 7049 0,'0'0'15,"21"0"-15,0 0 0,0 0 16,0 0-16,0 0 0,1 0 0,-1 0 16,-21 21-16,21 21 15,0-21-15,0 22 0,-21-1 0,21 0 16,-21 1-16,0-1 0,0 0 15,0 22-15,0-22 0,-21 0 0,0 1 16,0-1-16,0 0 0,0-20 16,-1 20-16,-20 43 15,21-64-15,0-21 0,21 21 0,0 0 16,-21-21-16,21 21 0,-22-21 16,1 0-16,0 0 15</inkml:trace>
  <inkml:trace contextRef="#ctx0" brushRef="#br0" timeOffset="106803.72">15727 11959 0,'0'0'0,"-21"0"0,-22 21 0,22-21 16,0 0-16,0 0 0,0 0 0,-1 0 15,1 22-15,21-1 16,21 0 0,22-21-16,-22 0 15,21 21-15,1-21 0,20 21 16,-21-21-16,22 0 0,-1 0 0,22 0 15,-21 0-15,20 0 0,1 0 0,0 0 16,20 0-16,149 0 16,-105 0-1,-86 0-15,-21 0 0,1-21 0,-1 21 16,0 0-16,-20 0 0,-22-21 31,-22 0-15,1 21-16,0-21 15</inkml:trace>
  <inkml:trace contextRef="#ctx0" brushRef="#br0" timeOffset="107164.52">16722 11705 0,'0'0'16,"-22"0"-16,1 0 15,21 21 1,21 1-1,1-1-15,-1-21 0,0 21 16,21 0-16,-21-21 0,22 21 16,-1-21-16,0 21 0,-20-21 0,20 0 15,0 22-15,1-1 0,-1-21 0,0 0 16,-21 0-16,1 21 0,20 0 16,-42 0-16,0 0 15,0 1-15,-21-1 16,0 0-16,-1 0 0,-20 0 15,-21 22-15,20-22 0,1 0 16,0 0-16,-1 0 0,1 0 0,0 1 16,-1-1-16,1 0 0,21 0 15,-43 21-15,43-42 16,0 22-16,0-1 0,0-21 16,42 0 15</inkml:trace>
  <inkml:trace contextRef="#ctx0" brushRef="#br0" timeOffset="108561.43">19240 11176 0,'0'0'0,"22"0"31,-1 21-31,0 0 0,-21 22 16,42-1-16,-21 0 0,1 1 15,20 20-15,-21-20 0,21 20 16,-20-21-16,20 22 0,0-22 0,-21 1 16,22-1-16,-22 0 0,21 1 15,-21-1-15,1-21 0,-1 21 0,21 1 16,-42-22-16,21-21 16,-21 21-16,21-21 15,-21-21-15,0 0 16,0 0-16,0-1 15,0-20-15</inkml:trace>
  <inkml:trace contextRef="#ctx0" brushRef="#br0" timeOffset="108827.28">19897 11218 0,'0'-21'0,"0"42"0,0-63 0,-22 63 31,22 0-31,-21 1 0,0 20 0,0 0 16,-21 1-16,20-1 0,1 0 16,-21 1-16,0 20 0,-1-21 0,1 22 15,0-22-15,-1 1 0,1-1 0,0 21 16,-1-20-16,1-1 16,0 0-16,20 1 0,1-1 0,0-21 15,0 22-15,21-22 0,-21 0 0,21 21 16,21-42-1,0-21 1,0 0-16,0 0 0</inkml:trace>
  <inkml:trace contextRef="#ctx0" brushRef="#br0" timeOffset="109142.11">20129 11599 0,'22'-21'0,"-44"42"0,44-21 32,-22 22-32,0-1 15,-22 21-15,22 0 0,0 1 16,0-1-16,0 0 0,0 22 0,0-22 16,0 22-16,-21 63 15,21-64-15,0 1 0,0-1 0,-21 1 16,21-22-16,-21 22 0,21-1 0,-21-21 15,21 22-15,0-22 0,0 1 16,0-1-16,0 0 0,0-21 0,0 1 16,0-1-16,0 0 0,21-42 31,0 21-31,0-43 0,-21 22 0,21 0 16,1-21-16</inkml:trace>
  <inkml:trace contextRef="#ctx0" brushRef="#br0" timeOffset="109443.94">20214 11959 0,'-21'-42'16,"42"84"-16,-42-126 0,0 41 0,21 1 0,-21 0 15,21 20-15,0 1 16,0-21-16,0 21 0,0 0 0,21-1 0,0 1 16,0 21-16,0-21 0,22 0 15,-1 21-15,0 0 0,-21 0 16,22 0-16,-22 0 0,21 0 0,1 21 15,-22 0-15,0 0 0,-21 1 0,0-1 16,0 21-16,-21 22 16,0-43-16,-1 21 0,1-21 15,-21 0-15,0 22 0,20-22 0,-20 0 16,0 0-16,21-21 0,-43 21 16,43 1-16,0-22 0,42-22 31,0 1-31,21 0 0,-20 0 15,20 21-15,0-21 0</inkml:trace>
  <inkml:trace contextRef="#ctx0" brushRef="#br0" timeOffset="109892.68">21103 11578 0,'0'0'0,"0"-21"0,0 0 16,-21 21-16,0-21 15,0 21-15,-1 0 0,1 0 0,-21 21 16,21-21-16,0 21 16,-22 0-16,22 22 0,0-22 0,0 0 15,0 21-15,21 1 0,0-22 0,-22 21 16,22 0-16,0-20 16,0 20-16,0-21 0,0 0 0,22 0 15,-1 1-15,0-1 0,0 0 0,0-21 0,0 0 16,1 0-16,-1 0 15,0 0-15,0-21 0,0 0 0,0-1 16,1 1-16,-1 0 0,0 0 0,-21-21 16,0 20-16,21-20 0,-21 21 15,0-21-15,21-1 0,-21-20 16,0 42-16,0-22 0,0 22 16,0 42-1,0 0-15,0 22 16,0-22-16,0 21 0,0-21 15,0 22-15,0-22 0,0 21 16,21-21-16,-21 1 0,22 20 0,-22-21 16,0 0-16,21 0 0,0 1 0,0-22 15,0 0-15,-21 21 0,21-21 16,22 0-16,-22-21 0,0-1 16,0 22-16,22-21 0</inkml:trace>
  <inkml:trace contextRef="#ctx0" brushRef="#br0" timeOffset="110136.54">21632 11176 0,'0'-42'0,"0"84"0,0-105 0,0 84 16,0 0 0,0 0-16,0 21 0,0 1 0,0-1 15,0 22-15,0-22 0,-21 21 0,21-20 16,0 20-16,0-20 0,-21-1 15,21 0-15,0 1 0,0-1 0,0 0 16,0 22-16,0-22 0,0 0 16,0-20-1,21-22-15,0 0 16,-21-22-16,21 1 0,1 0 0,-1 0 16</inkml:trace>
  <inkml:trace contextRef="#ctx0" brushRef="#br0" timeOffset="110572.3">21886 11155 0,'0'0'0,"0"-21"0,0 42 15,0 0-15,0 0 0,0 0 16,21 64 0,-21-21-16,0-22 0,0 0 0,0 64 15,0-64-15,0 1 0,0-1 0,0 0 16,0-20-16,0 20 0,0 0 15,0-21-15,0 1 0,0 41 16,0-42-16,-21 0 16,21-42 15,0 0-31,0 0 0,0-21 0,0 20 16,21 1-16,1-21 0,-1 0 15,0-1-15,0 1 0,21 0 0,-20-1 16,20 22-16,-21-21 0,21 21 0,-20-1 15,20 1-15,-21 21 16,0 0-16,22 0 0,-22 21 0,0 1 0,-21-1 16,21 21-16,0-21 0,-21 22 15,0-22-15,0 21 0,0 0 16,0 1-16,0-22 0,0 21 0,0-21 16,0 22-16,0-22 0,-42 21 15,42-21-15,0 1 16,-21-22-16,0 0 15,21-22-15,0 1 0,0 0 16</inkml:trace>
  <inkml:trace contextRef="#ctx0" brushRef="#br0" timeOffset="110778.18">21463 11494 0,'-21'0'0,"42"0"0,-21 0 16,21 0-16,0 0 16,22 0-16,-1 0 0,-21 0 15,21 0-15,1 0 0,-1-22 0,0 22 16,1 0-16,-1 0 0,0-21 0,-20 21 16,20 0-16,-21-21 0,0 0 15</inkml:trace>
  <inkml:trace contextRef="#ctx0" brushRef="#br0" timeOffset="111536.04">24447 10795 0,'0'0'0,"0"-21"0,0 0 16,0 0-16,0 42 31,0 21-31,0-21 16,22 22-16,-22 20 0,0-21 0,0 22 15,0-1-15,0 1 0,0-1 16,0 1-16,0-1 0,0 1 0,-22-22 16,22 22-16,-21-22 0,21 0 0,-21 22 15,21-43 1,-21 0-16,21 0 0,0 1 0,0-44 47,0 1-47,21 0 0,0 0 15,0-21-15,1-1 0,-22 22 0,21-21 16,0-1-16,21 1 0,-21 0 0,1-1 16,20 22-16,0-21 0,1 21 15,-1 0-15,0-1 0,-21 22 0,22 0 16,-1 0-16,0 0 0,-20 22 16,20-1-16,-21 0 0,0 0 0,0 21 15,-21-20-15,0 20 0,0-21 0,0 21 16,-84 43-1,20-43-15,22-20 0,0-1 16,-1 0-16,1 0 0,0-21 16,-1 21-16,22-21 0,-21 0 0,21 0 15,-1 0-15,22-21 16,22 0 0,-1 0-16,21 0 0,-21-1 15,22 1-15,-1 0 0</inkml:trace>
  <inkml:trace contextRef="#ctx0" brushRef="#br0" timeOffset="112111.71">25421 11197 0,'0'43'0,"0"-86"0,0 128 16,0-64-16,-21 21 0,21 1 0,0-1 15,-21 0-15,21-20 0,0 20 16,0 0-16,0-21 0,0 1 0,0-1 15,0 21-15,21-42 16,0 21-16,0-21 0,22 0 16,-22 0-16,0 0 0,21-21 0,-21 21 15,22-21-15,-22 0 16,21 0-16,-21-1 0,22-20 0,-22 21 0,0-21 16,0-1-16,0 1 0,1 0 0,-22 20 15,0-20-15,0-21 16,0 41-16,0 1 0,0 0 15,0 42-15,0 0 16,0 1-16,0-1 16,0 21-16,0 0 0,0 1 0,0-1 15,0 0-15,0 22 0,0-22 0,0 1 16,0 20-16,0 1 0,0-22 16,0 21-16,0 64 15,0-63-15,21 63 0,-21-64 0,0 1 16,0-22-16,0 22 0,0-22 15,0 22-15,0-22 0,0 0 0,0 1 16,-21-1-16,-22 43 16,22-64-16,-21 0 0,21 0 0,-1 0 15,-20-21-15,21 0 0,-21 0 16,20 0-16,-20 0 0,21-21 0,0-21 16,0 21-16,-1-22 0,22 1 0,-21 0 15,21-22-15,0 22 0,0-22 16,0 1-16,21-1 0,1 1 0,20-1 15,0-63-15,1 85 0,20-64 16,-21 43-16,1 20 0,-1 1 16,0 0-16,1-1 0,-1 1 15,0 0-15</inkml:trace>
  <inkml:trace contextRef="#ctx0" brushRef="#br0" timeOffset="112616.93">27919 10710 0,'21'-21'15,"-42"42"-15,63-63 0,-42 21 16,0 0-16,0 0 0,0-1 15,-21 22-15,0 0 0,0 0 16,-1 0-16,1 0 0,0 0 16,0 22-16,0 20 0,0-21 15,-1 21-15,-20 1 0,21-1 0,0 43 16,-22 42 0,43-64-16,-21-20 0,21 20 0,0 1 15,0-22-15,0 0 0,0 1 0,0-1 16,21-21-16,1 21 0,-1-20 15,0-1-15,21-21 0,-21 21 0,22-21 16,-22 0-16,21 0 0,1 0 16,-1-21-16,0 0 0,22-1 0,-22 1 15,43-42-15,-43 42 0</inkml:trace>
  <inkml:trace contextRef="#ctx0" brushRef="#br0" timeOffset="113241.31">28406 11049 0,'0'-21'0,"0"63"0,0-63 16,0-21-16,-22 63 31,1 0-31,0 0 0,21 0 0,-21 1 16,21-1-16,-21 21 0,21-21 15,0 0-15,0 1 0,0-1 0,0 0 16,0 0-16,0 21 16,0-20-16,21-22 0,0 21 15,0-21-15,0 0 0,1 0 16,-1-21-16,-21-1 15,0 1-15,21 0 16,-21 0-16,0-21 0,0 20 0,0-20 16,0 21-16,0 0 0,0-22 0,0 22 15,21 0-15,0-21 0,-21 21 16,21 21-16,1-22 0,-1 1 0,0 21 16,0 0-16,0 0 0,0 0 0,1 0 15,20 21-15,-21 1 0,0-1 16,0 0-16,-21 0 0,22 21 0,-1-20 15,-21 41-15,0-42 16,0 22-16,0-22 0,0 21 0,0-21 16,0 0-16,0 1 0,0-1 15,0 0-15,0 0 16,0-42 0,0 0-1,0 0-15,0-1 0,0 1 16,0-21-16,21 21 0,-21-22 0,21 1 15,0 0-15,0 21 0,22-22 0,-22 1 16,0 21-16,21-22 0,-20 22 16,-1 0-16,21 0 0,-21 21 0,0 0 15,22 0-15,-22 0 0,0 21 0,0 21 16,-21-20-16,21-1 16,-21 21-16,0-21 0,0 22 15,0-22-15,0 21 0,0 0 0,-21-20 16,21-1-16,-21 21 0,21-21 15,0 0-15,0 1 0,0-1 16,21-42 15,-21-1-31,21 1 0,1 0 0</inkml:trace>
  <inkml:trace contextRef="#ctx0" brushRef="#br0" timeOffset="113493.04">29676 10668 0,'0'85'15,"0"-43"-15,0-21 0,0 22 16,0-22-16,-22 21 0,22 0 16,0 1-16,0-1 0,-21 0 0,21 1 15,-21-1-15,0 22 0,21-43 16,0 21-16,0-21 0,0 0 15,0 1-15,0-1 0,21-21 32,0 0-32,0-21 15,1-1-15,-22 1 0,21 0 16</inkml:trace>
  <inkml:trace contextRef="#ctx0" brushRef="#br0" timeOffset="114257.14">30332 11218 0,'0'-21'15,"21"0"1,-21 0-16,0 0 0,21 0 16,-21-1-16,0 1 0,0-21 15,0 21-15,0 0 0,0-1 0,-21 1 16,0-21-16,0 21 0,-1 0 16,1 21-16,0 0 0,-21 0 15,21 0-15,-43 0 16,22 21-16,21 0 0,-43 42 0,43-41 15,0 20-15,0 0 0,21-21 16,-22 22-16,22-1 0,0 0 0,0-20 16,0 20-16,0-21 0,22 0 15,-1 0-15,0 1 0,-21-1 16,21-21-16,21 0 0,-20 0 0,-1 0 16,0 0-16,21 0 0,-21 0 15,1-21-15,20-1 0,-21 1 0,21-21 16,-20 0-16,-1 20 0,0-20 15,-21 21-15,0-21 0,21 20 16,-21-20-16,0 21 0,0 0 0,21-43 16,-21 43-1,-21 42 1,21 0-16,-21 1 0,21-1 0,0 0 16,-21 21-16,21-21 0,0 22 15,0-1-15,0-21 0,0 22 16,0-22-16,0 0 0,21 0 0,0 0 15,0 0-15,0 1 0,1-22 16,-1 0-16,0 0 0,64 0 16,-43 0-1,-21-22-15,0 1 0,43-21 16,-43 21-16,0 0 0,0-22 0,0 22 0</inkml:trace>
  <inkml:trace contextRef="#ctx0" brushRef="#br0" timeOffset="114452.03">30840 11028 0,'0'-85'16,"0"64"-16,-21 169 0,42-190 0,-21-43 31,-21 106-31,21 1 0,0-1 16,-22 0-16,22 21 0,0-21 15,-21 22-15,21-22 0,0 21 0,0-21 16,0 22-16,0-1 0,0-21 16,0 0-16,0 1 0,0-1 15,21-21 1,1 0-16,-1 0 0,0-21 15,0 21-15,-21-22 0,21 1 16,0-21-16</inkml:trace>
  <inkml:trace contextRef="#ctx0" brushRef="#br0" timeOffset="114635.92">30967 10710 0,'0'0'15,"0"-21"-15,0 0 0,-21 21 0,21-21 16,-22 21-16</inkml:trace>
  <inkml:trace contextRef="#ctx0" brushRef="#br0" timeOffset="114866.8">29337 11028 0,'0'0'0,"-21"0"0,42 0 16,0 0-1,0 0-15,0-21 16,22 21-16,-1 0 0,0-21 0,1-1 16,-1 22-16,0-21 0,22 0 0,-1 21 15,1-21-15,-1 21 0</inkml:trace>
  <inkml:trace contextRef="#ctx0" brushRef="#br0" timeOffset="115467.46">31178 10922 0,'0'0'0,"0"-21"15,-21 21 1,21 21 0,0 0-1,0 0-15,0 1 0,0-1 0,0 0 16,0 0-16,0 21 0,-21-20 0,21-1 16,0 21-16,0-21 15,0 0-15,0 1 0,0-1 0,0 0 16,0 0-16,-21 21 15,21-20-15,0-44 47,0 1-47,0 0 0,0 0 16,21 0-16,0-22 0,0 22 16,1-21-16,-1 21 0,0-22 0,21 1 15,-21 0-15,1 21 16,20-1-16,-21 1 0,0 21 15,0-21-15,1 21 0,-1-21 0,0 21 16,0 0-16,0 21 16,-21 0-16,0 0 0,0 1 15,0-1-15,0 0 0,0 21 16,0-21-16,0 22 0,0-22 0,0 21 16,0 22-1,0-43-15,0 21 0,0-21 0,0 1 16,0-1-16,0-42 31,21 21-31,1-22 16,-1 1-16</inkml:trace>
  <inkml:trace contextRef="#ctx0" brushRef="#br0" timeOffset="115900.21">32152 10943 0,'0'0'15,"0"-21"-15,0 0 0,0 0 16,0 0 0,-21 21-1,0 0-15,0 0 0,-1 0 16,-20 0-16,21 0 0,0 21 16,0 0-16,-1 0 0,1 21 15,0-20-15,0-1 0,0 0 16,21 21-16,0-21 0,0 1 0,0-1 15,0 0-15,0 0 0,0 0 16,0 0-16,21-21 0,0 0 16,0 0-16,0 0 0,1 0 0,-1 0 15,21 0-15,-21 0 16,0 0-16,1 0 0,-1 0 16,-21 22-16,0-1 15,0 0 1,-21-21-16,-1 21 15,1-21-15,0 0 0,0 21 16,0-21-16,0 21 0,-1-21 0,1 0 16,0 22-16,0-22 15,0 0-15,0 0 32</inkml:trace>
  <inkml:trace contextRef="#ctx0" brushRef="#br0" timeOffset="117207.47">15706 15663 0,'-22'-21'0,"44"42"0,-65-42 0,22 21 16,0 0-16,0 0 0,0 0 16,-1 0-16,1 0 0,0 0 15,-21 0-15,-1 0 0,22 0 16,0 0-16,0 0 0,0 0 15,0 0-15,-1 0 0,1 0 16,0 0-16,0 0 0,0 0 16,0 0-16,21 21 15,21-21 1,0 0-16,21 22 16,1-22-16,20 0 0,-21 0 0,22 0 15,21 0-15,-22 0 0,22 0 16,-1 0-16,1 0 0,21 0 0,254 0 15,-106 0 1,-148 0-16,21 0 0,0 0 16,0 0-16,0-22 0,-22 22 0,171 0 15,-213 0 1,22 0-16,-43 0 0,-21 22 16,-42-22 15,0 0-31,0 0 0,0-22 31,-1 1-31</inkml:trace>
  <inkml:trace contextRef="#ctx0" brushRef="#br0" timeOffset="117616.23">17462 15431 0,'-21'0'0,"42"0"0,-63-22 16,21 22-16,0-21 0,0 21 0,-1-21 15,22 42 32,22 0-47,-1 1 16,0-22-16,0 21 0,0 0 0,22-21 16,-1 21-16,0 0 0,1-21 15,41 21-15,-41 1 0,-1-22 16,-21 0-16,21 21 0,-20-21 15,-1 0-15,0 21 0,0-21 16,-21 21 0,0 0-16,-21-21 0,0 21 0,0 1 15,-22-22-15,22 21 0,-21 0 16,-1 0-16,1-21 0,0 21 16,-22 0-16,22 22 0,-64-1 15,64-21-15,-1 0 0,-20 22 16,42-22-16,-22 0 0,22 0 15,21 0-15,-21-21 0,21 22 0,0-1 16,21-42 15,0-1-31,1 1 0</inkml:trace>
  <inkml:trace contextRef="#ctx0" brushRef="#br0" timeOffset="118660.55">19283 15367 0,'0'-21'0,"-21"21"0,21-21 15,0 0 1,0 42 31,21 0-47,0 0 0,21 0 16,-21 22-16,22-1 0,-22 0 15,21-21-15,1 22 0,-1-1 0,0 0 16,-21 1-16,22-1 0,-1 0 15,-21 1-15,0-1 0,22 0 0,-22-20 16,0 20-16,0-21 0,-21 0 16,21 0-16,-21 1 0,22-1 0,-22 0 15,21-21-15,-21-21 32,0 0-32,0-1 15,0-20-15,0 21 0</inkml:trace>
  <inkml:trace contextRef="#ctx0" brushRef="#br0" timeOffset="118920.4">20045 15388 0,'0'-63'16,"0"126"-16,-21-126 16,21 84-16,-22 0 15,-20 0-15,21 0 0,-21 1 0,-1 20 16,1 0-16,-22-21 0,22 22 15,-21-1-15,-1 0 0,1 1 16,-43 41-16,42-41 0,22-1 16,0 0-16,-1-20 0,22 20 15,-21-21-15,21 21 0,21-20 0,0-1 16,0 0-16,21-21 16,0 0-1,21-21-15,64-22 16</inkml:trace>
  <inkml:trace contextRef="#ctx0" brushRef="#br0" timeOffset="119220">20193 15579 0,'0'21'15,"0"0"1,0 0-16,0 0 0,0 1 15,0 20-15,0-21 0,-21 21 0,21 1 16,-21-1-16,21 0 0,-22 22 16,22-22-16,-21 22 0,21-22 15,0 22-15,0-1 0,-21-21 0,21 22 16,-21 42-16,21-43 16,0-20-16,0-1 0,0 0 0,0 1 15,0-1-15,0 0 0,0-21 16,0 1-16,0-1 0,0 0 0,21-21 31,0-21-31,0 0 16,-21-22-16,22 22 0</inkml:trace>
  <inkml:trace contextRef="#ctx0" brushRef="#br0" timeOffset="119531.82">20214 15917 0,'0'0'0,"-21"-42"0,21 0 0,-21-22 15,21 43-15,0-21 16,0 21-16,0-1 0,21 1 16,0 0-16,0 21 0,0-21 0,1 21 15,20-21-15,-21 21 0,21 0 16,22 0-16,-22 0 0,1 21 16,-22 0-16,0 0 0,0 0 15,0 1-15,-21 41 16,-21-21-16,0-20 0,0 20 15,-22-21-15,1 0 0,0 0 0,-1 1 16,1-22-16,0 21 0,21 0 16,-22-21-16,22 0 0,0 0 15,0 0-15,21-21 16,21 21 0,0-21-16,0-1 0,0 1 0,64 0 15</inkml:trace>
  <inkml:trace contextRef="#ctx0" brushRef="#br0" timeOffset="119984.56">20997 15600 0,'0'-21'16,"0"42"-16,0-63 0,0 20 16,-21 22-1,0 0-15,0 0 0,0 0 16,-1 22-16,1-22 0,0 21 0,0 0 15,0 0-15,-22 0 0,22 0 0,0 22 16,21-22-16,-21 0 0,0 0 16,21 0-16,0 1 0,0-1 0,0 0 15,0 0-15,0 0 0,21-21 16,0 21-16,0-21 0,22 0 16,-22 0-16,21 0 0,-21-21 15,0 0-15,22 0 0,-22 0 0,0 0 16,0-1-16,0 1 0,1-21 15,-22 21-15,21 0 0,-21-22 16,0 22-16,0 0 0,0 0 0,0-22 16,0 65-1,0-1 1,0 0-16,0 0 0,0 0 16,0 22-16,0-22 0,0 0 15,0 0-15,0 0 0,0 0 0,0 1 16,21-1-16,0 0 0,0 0 15,-21 0-15,21-21 0,1 21 16,20-21-16,-21 0 16,0-21-16,0 21 15,1-21-15,-22 0 0</inkml:trace>
  <inkml:trace contextRef="#ctx0" brushRef="#br0" timeOffset="120232.42">21484 15198 0,'0'-43'0,"0"86"0,0-107 0,0 43 0,0 0 16,0 42 0,0 21-1,0-20-15,0 20 0,0-21 0,0 21 16,0 1-16,0-1 0,0 0 16,0 1-16,0-1 0,0 0 15,0-20-15,0 20 0,0-21 16,21 21-16,-21-20 0,0-1 0,21 0 15,-21 0-15,0 0 0,0 0 0,22-21 16,-1 0-16,0 0 16,0 0-16,0-21 15,0 0-15</inkml:trace>
  <inkml:trace contextRef="#ctx0" brushRef="#br0" timeOffset="120681.16">21929 15134 0,'0'-42'0,"0"84"15,0-105-15,21 42 0,-21-1 16,0 44 0,0-1-16,0 21 0,0-21 15,0 22-15,-21-1 0,21 0 16,0 1-16,0 41 0,0-41 16,0-1-16,0 0 0,0 1 15,0-22-15,0 21 0,0-21 0,-22 0 16,22 22-16,0-22 15,0 0-15,0 0 16,0-42 0,0 0-1,0 0-15,0 0 0,0-1 16,0 1-16,22 0 0,-22-21 16,21 21-16,0-22 0,0 22 0,21-21 15,1 21-15,-22-1 0,0 22 16,21 0-16,1 0 15,-22 0-15,0 0 0,0 22 0,0-1 16,1 0-16,-22 0 0,0 0 16,21 43-16,-21-43 0,0 0 15,0 0-15,0 0 0,0 1 16,0-1-16,0 0 0,0 0 16,-21-21-16,21 21 0,-22-21 0,1 0 15,0 0 1,-21-21-16</inkml:trace>
  <inkml:trace contextRef="#ctx0" brushRef="#br0" timeOffset="120865.06">21505 15431 0,'106'0'31,"-85"0"-31,22 0 16,-1 0-16,0 0 0,1 0 16,-1-22-16,0 22 0,1-21 0,-1 0 15,0 21-15,1-21 0</inkml:trace>
  <inkml:trace contextRef="#ctx0" brushRef="#br0" timeOffset="121579.61">24109 15155 0,'0'-21'0,"0"42"0,0-84 15,21 42-15,-21 0 0,21-22 0,0 22 16,-21 0-16,0 0 0,21 0 15,1 21-15,-22 21 32,0 21-32,0-21 15,0 22-15,0-22 0,0 21 16,0 0-16,0 22 0,0-22 16,0 1-16,-22-1 0,22 0 0,-21 1 15,0-22-15,21 21 0,0-21 0,-21 0 16,21 1-16,-21-1 15,21 0-15,-21 0 0,21-42 32,0 0-17,0 0-15,21-1 0,0 1 16,0-21-16,0 21 0,22-22 16,-22 1-16,21 21 0,0-21 0,1 20 15,41-41-15,-20 63 16,-22-21-16,22 21 0,-22 0 0,0 0 15,1 0-15,-1 21 0,-21 0 16,0 0-16,-21 0 0,0 1 0,0-1 16,-21 21-16,0-21 0,-21 0 15,-1 22-15,-20-22 0,-1 0 16,22 0-16,-21 0 0,20-21 0,-20 22 16,20-1-16,1-21 0,21 0 15,-21 0-15,20 0 0,22-21 16,22-1-1,-1 1-15,21 21 0,-21-21 16,22-21-16</inkml:trace>
  <inkml:trace contextRef="#ctx0" brushRef="#br0" timeOffset="122149.29">25146 15177 0,'0'0'16,"0"21"-1,0 0-15,0 0 0,0 0 16,-21 0-16,21 1 0,-21-1 16,21 21-16,0-21 0,0 22 15,0-22-15,0 0 0,0 0 16,0 0-16,21 0 0,0-21 0,0 22 16,0-22-16,22 0 15,-1 0-15,-21 0 0,21 0 16,-20 0-16,-1-22 0,21 1 0,-21 0 15,0 0-15,22 0 0,-22-43 16,0 43-16,-21-21 0,21 21 16,-21-22-16,0 22 0,0-21 0,0 21 15,0-1-15,0 1 0,0 42 32,0 1-32,0 20 15,0 0-15,-21 1 0,21-1 0,0 0 16,0 22-16,0-22 0,-21 22 15,21-22-15,0 21 0,0-20 0,0 20 16,0 1-16,0-1 0,0 1 16,0 63-16,0-64 0,0 1 15,21-1-15,-21-20 0,0 20 16,0-21-16,0 1 0,0 41 16,-21-62-16,0-1 0,0 0 15,-1 0-15,1 0 0,-21-21 0,21 0 16,0 0-16,-1-21 0,-20 0 15,21 0-15,0 0 0,0-85 16,21 63-16,0-20 16,0 21-16,0-22 0,0 1 0,0-1 15,21-21-15,0 22 0,0-1 16,43-63-16,-22 64 16,-21 21-16,21-22 0,1 22 0,-1-22 15</inkml:trace>
  <inkml:trace contextRef="#ctx0" brushRef="#br0" timeOffset="122904.63">27771 14647 0,'0'0'0,"0"-21"0,21 0 16,-21 0-16,0 0 0,21 0 0,-21-1 15,-21 44 17,0-1-32,-1 0 0,1 0 15,0 21-15,-21 1 0,21-1 16,-22 0-16,22 1 0,-21 20 0,21-20 16,-22 20-16,22-21 0,0 22 15,0-1-15,0-20 0,-1 63 16,22-64-16,0 0 0,0-21 15,22 22-15,-1-22 0,0 0 0,0-21 16,21 21-16,-20-21 0,20 0 0,0 0 16,1 0-16,-1 0 0,0-21 15,1 0-15,-22 21 0,0-21 0,0 0 16,0-1-16,-21-20 16,0 21-16,0 0 0,-21-22 0,0 22 15,0-21-15,0 21 0,-1 0 16,-41-22-16,42 22 0,0 21 15,-1-21-15,22 0 16,22 21 0,-1 0-1,21 0-15,-21 0 0,0 21 16,22 0-16,-22 0 0,0 22 0,0-22 16,0 21-16,1 0 0,-1 1 15,-21-1-15,0 0 0,0 1 16,0 20-16,0-20 0,0 20 0,0-21 15,0 22-15,-21-22 0,21 22 16,-22-1-16,1-20 0,0-1 0,0 43 16,21-43-16,-21 0 15,21-21-15,0 1 0,0-1 16,0-42 0,0-1-16,42 1 15,-21-21-15</inkml:trace>
  <inkml:trace contextRef="#ctx0" brushRef="#br0" timeOffset="123281.41">28236 15028 0,'0'-21'0,"0"42"0,21-63 0,22 0 16,20 42-1,-42 0-15,1 0 0,20 0 16,-21 0-16,21 0 0,-20 21 0,-1 0 16,0 0-16,0 22 0,-21-22 15,0 42-15,0-42 0,-21 43 16,0-43-16,0 21 16,-1-20-16,1-22 0,0 21 15,0 0-15,0-21 0,0 0 0,21-21 31,0 0-31,0-22 16,0 22-16,0 0 0,21-21 16,0 20-16,21-41 15,-21 21-15,1 20 0,-1 1 16,0 0-16,0 0 0,0 0 0,0 21 0,1-21 16,-1 21-16,0 0 0,0-22 15,21 22-15</inkml:trace>
  <inkml:trace contextRef="#ctx0" brushRef="#br0" timeOffset="123662.19">28977 14880 0,'0'0'0,"0"21"31,-21-21-31,0 22 16,0-1-16,-1 0 0,1 0 15,21 21-15,0-20 0,-21-1 0,21 21 16,-21-21-16,21 22 0,0-22 15,0 0-15,0 0 0,0 21 16,0-20-16,21-1 0,0-21 0,-21 21 16,21-21-16,22 0 0,-22 0 15,0 0-15,21 0 0,-20 0 16,20 0-16,-21 0 0,43-21 16,-43 0-16,0-1 0,0 1 15,0-21-15,-21 21 0,0-22 0,0 1 16,0 21-16,0-21 0,0-1 0,-21 1 15,0 21-15,0 0 0,-22-1 16,22 1-16,0 21 0,0 0 0,-21 0 16,20 0-16,-20 0 15,21 21-15,21 1 0,0-1 16,0 0-16,0 0 0,0 0 0,0 0 16,21 1-16,0-1 15,0-21-15,1 0 0,20 0 0</inkml:trace>
  <inkml:trace contextRef="#ctx0" brushRef="#br0" timeOffset="124007.99">29485 14944 0,'0'0'16,"0"21"15,-21-21-31,21 21 0,-21 0 0,21 43 16,-21-22-1,21-21-15,0 22 0,0-1 16,0-21-16,0 0 0,21 0 16,0-21-16,0 0 15,0 0-15,0 0 0,22 0 16,-22-21-16,0 0 16,0 0-16,0 0 0,1 0 0,-1-22 15,-21 22-15,0 0 0,0-21 16,0 20-16,0 1 0,0 0 0,0 0 15,0 0-15,0 42 32,0 0-17,0 0 1,21-21-16,0 0 0,0 21 16</inkml:trace>
  <inkml:trace contextRef="#ctx0" brushRef="#br0" timeOffset="124267.84">30162 14986 0,'-63'106'31,"63"-85"-31,-21 21 0,0 1 16,21-1-16,-22 0 15,1 1-15,21 20 0,0-20 0,-21-1 0,0 0 16,21 1-16,-21 20 15,21 22-15,0-43 0,0 0 16,0 1-16,0-1 0,0 22 0,0-22 16,0 0-16,0-21 0,0 22 15,0-1-15,0-21 0,0 0 0,0 1 16,0-1-16,0 0 0</inkml:trace>
  <inkml:trace contextRef="#ctx0" brushRef="#br0" timeOffset="124564.36">30014 15367 0,'0'-63'0,"0"126"0,0-190 16,0 64-16,0 20 0,0 1 0,21 0 16,1-43-1,20 64-15,-21 0 0,0 21 16,22 0-16,-22 0 0,21 0 0,-21 0 15,22 0-15,-22 0 0,0 0 16,0 21-16,0 0 0,0 0 16,-21 0-16,0 0 0,0 1 0,0-1 15,-21 21-15,-42 0 16,20-20-16,22-1 0,-21-21 16,0 21-16,-1 0 0,-63-21 15,85 0-15,42 0 16,1-21-1,-1 0-15,21 21 0</inkml:trace>
  <inkml:trace contextRef="#ctx0" brushRef="#br0" timeOffset="125891.46">30628 14817 0,'0'0'0,"21"0"16,0 0-16,1 0 0,-1 0 15,0-21-15,0 21 0,0-22 16,43-20-16,-43 21 16,21 0-16,-21 0 0,1-22 15,-1 22-15,0 0 0,0-43 16,-21 22-16,0 21 16,-21 21-1,0 0-15,0 21 0,-22 0 16,22 43-1,21-22-15,-21 0 0,21 22 16,0-22-16,0 1 0,-21 41 16,21-20-16,0 20 15,0-20-15,0-22 0,0 1 16,0-1-16,0 21 0,0-20 16,0 41-1,-43-20-15,22-43 16,0-21-16,0 0 0,0 0 15,0 0-15,-1 0 0,1-21 16,0 0-16,0 0 0,-21-22 16,20 1-16,22 21 15,22 21 17,-1 0-17,0 0-15,21 0 0,-21 21 0,1-21 16,-1 0-16,21 0 0,-21 0 15,0 0-15,22 0 0,-1 0 0,22 0 16,63-42 0,-106 42-16,0-22 0,21 1 15,-42-21-15,21 21 0,-21 0 16,0-1-16,22 1 0,-22 0 16,-22 21 15,1 21-31,21 0 0,0 22 15,-21-22-15,21 0 0,-21 43 16,0-43-16,21 0 0,0 0 16,0 0-16,0 0 0,0 1 15,21-44 17,0 1-32,0 0 15,0 0-15,1 0 0,-1 0 16,0-22-16,0 22 0,85-64 15,-64 43 1,-21 42-16,1 0 0,20 0 16,-42 21-16,0 0 0,0 1 15,0 20-15,42 43 16,-42-64-16,0 0 16,21 0-16,1 0 0,-1 0 15,0-21-15,21 22 0,-21-1 0,1-21 16,41 0-1,-21 0-15,22 0 0,-43 0 16,0-21-16,0 21 0,22-22 16,-22-20-16,0 21 0,0 0 0,-21-22 15,0 1-15,21 21 0,-21-21 16,0-1-16,0 1 0,0 21 16,0 0-16,-21-1 0,21 1 0,-21 21 15,0 0-15,0 0 0,0 0 16,-1 21-16,1 1 0,0-1 0,0 0 15,0 0-15,0 21 0,-1-20 16,1 20-16,21-21 0,0 43 16,0-43-16,0 21 0,0-21 15,0 0-15,0 1 0,21-1 16,1-21-16,-1 0 16,0 0-16,0 0 0,0 0 15,0-21-15,1-1 0,-22 1 16,21 0-16,0-21 0,0-1 0,0 1 15,0-21-15,22-43 16,20-85-16,-42 149 16,1-22-16,-1 1 0,-21 21 15,0-1-15,0 22 0,0 0 0,0 42 16,-21 0 0,21 0-16,-22 22 0,1-1 15,0 0-15,0 1 0,0-1 0,0 22 16,21-22-16,-22 21 0,1 43 15,0 0 1,21-64-16,0 1 0,0-1 16,0-21-16,0 22 0,0-22 0,21 0 15,22 0-15,20-21 16,-42 0-16,0 0 0,22-42 16</inkml:trace>
  <inkml:trace contextRef="#ctx0" brushRef="#br0" timeOffset="126212.27">32364 15219 0,'0'0'16,"0"21"15,0 0-15,21-21-16,0 0 16,0 0-16,0 0 0,1 0 0,20 0 15,21 0 1,-41-21-16,-1 0 0,21 0 15,-42 0-15,0-1 0,0 1 16,0 0-16,0 0 0,-21 21 16,0 0-16,0 0 15,-1 0-15,1 21 0,0 0 16,21 0-16,-21 22 0,0-22 0,21 21 16,0-21-16,0 1 15,0 20-15,-21-21 0,21 0 0,0 22 16,0-22-16,21-21 15,0 21-15,0-21 0,0 0 16,22 0-16,-22 0 0,21 0 0,-21 0 16</inkml:trace>
  <inkml:trace contextRef="#ctx0" brushRef="#br0" timeOffset="126428.15">32935 15134 0,'0'0'15,"0"-21"-15,21-21 0,-21 21 16,0 42-1,0 0 1,0 0-16,22 0 0,-22 0 16,21 22-16,-21-22 0,21 0 15,0 21-15,0-20 0,0 20 16,1-21-16,-1 0 0,-21 0 0,21 1 16,0-1-16,0 0 0,-21 0 15,21-21-15,1 0 16,-1 0-16</inkml:trace>
  <inkml:trace contextRef="#ctx0" brushRef="#br0" timeOffset="126652.02">33486 15092 0,'0'0'0,"-22"0"15,1 0-15,0 0 16,0 0-16,-21 21 0,20 0 0,-20 0 15,0 1-15,-1 20 0,1-21 16,21 0-16,-21 22 0,-1-22 0,22 0 16,-21 0-16,21 0 0,-22 0 15,22 1-15,0-1 0,0 0 16,0 0-16,-1-21 0,1 21 16,-21-21-16</inkml:trace>
  <inkml:trace contextRef="#ctx0" brushRef="#br1" timeOffset="132284.07">20341 5101 0,'0'-21'0,"0"42"0,21-63 16,-21 21-16,21 0 0,-21-1 15,0-20-15,22 21 0,-1 0 0,-21-22 0,21 1 16,0 0 0,-21 21-16,0 42 31,-21 0-31,-21 0 0,20 21 0,1 1 16,0-1-16,-21 0 0,-22 64 15,22-42-15,0-22 16,-22 64-16,22-43 0,-1-20 15,22 20-15,-21-20 0,21-1 16,-22 21-16,-20 43 16,42-63-16,21-22 15,0 0-15,-21-21 16,21-21 0,0 0-1,21-1-15,0 22 0</inkml:trace>
  <inkml:trace contextRef="#ctx0" brushRef="#br1" timeOffset="132623.88">20786 4890 0,'0'-22'16,"0"44"-16,0-65 0,0 22 0,-22 42 31,1 0-31,0 22 16,0-22-16,0 21 0,0 1 0,-22-1 15,22 21-15,-106 86 16,0-1 0,85-106-16,-1 0 0,1 1 15,0-1-15,21 0 0,-1 1 0,-41-1 16,63 0-1,-21-20-15,21-1 16,21-21 0,-21-21-1,21 21-15,0-22 0,0 1 0,1 0 16,-1 0-16</inkml:trace>
  <inkml:trace contextRef="#ctx0" brushRef="#br1" timeOffset="132930.7">21018 4995 0,'0'22'16,"0"20"-16,0-21 15,0 0-15,-21 22 0,0-1 16,0 0-16,0 1 0,0-1 15,-1 0-15,1 1 0,0-1 0,21 0 16,-21 1-16,0 20 0,0-21 16,-1 22-16,22 21 15,0-64-15,0 0 16,22-21-16,-1 0 0,0 0 0,0 0 16,21 0-16,-20 0 0,-1 0 0,0-21 15,0 0-15,21-1 16,1-20-16,-43 0 0,21 21 15</inkml:trace>
  <inkml:trace contextRef="#ctx0" brushRef="#br1" timeOffset="133112.6">20849 5461 0,'0'0'0,"-21"0"16,-21 0-16,20 0 0,-20 0 15,63 0 16,0 0-31,1-21 0,20 21 0,-21 0 16,21 0-16,-20-21 0,20 21 0,0 0 16,-21-21-16,22 21 0,-22-22 15,21 22-15,-21 0 0</inkml:trace>
  <inkml:trace contextRef="#ctx0" brushRef="#br1" timeOffset="133700.26">21399 5652 0,'0'0'15,"22"0"-15,-1 0 16,0-22-16,0 1 0,0 21 16,-21-21-16,21 0 0,1 0 15,-1 0-15,0-1 0,0 1 0,-21 0 16,0 0-16,0 0 0,0-22 15,0 22-15,-21 0 16,21 0-16,-21 0 0,0 0 0,-43-1 16,1 22-1,41 0-15,1 0 0,-21 22 16,21-1-16,0 0 0,-1 21 0,1-21 16,-21 1-16,42 20 0,-21 0 15,0 1-15,-1-22 0,1 21 0,21 0 16,0-20-16,0 20 0,0-21 0,0 0 15,0 0-15,0 1 0,21-1 16,64-21 0,-64 0-16,43 0 0,-22-21 15,-21 21-15,22-22 0,-22 1 16,0 0-16,21 0 0,-21-21 0,1 20 16,-22 1-16,21-21 0,0-22 15,-21 43-15,0-21 16,0 21-16,0 0 0,0-1 15,0 44 1,0-1-16,0 0 16,0 0-16,-21 0 0,0 0 15,21 1-15,-22 20 0,22-21 0,0 21 16,0 1-16,-21-22 0,21 21 16,0-21-1,0 22-15,21-43 0,1 0 16,41 0-16,-42 0 0,0 0 15,22 0-15,-1-21 0,0-1 16,1 22-16</inkml:trace>
  <inkml:trace contextRef="#ctx0" brushRef="#br1" timeOffset="134244.01">22161 5398 0,'0'-22'0,"0"44"0,0-65 0,-21 43 15,0 0-15,0 0 16,0 0-16,0 0 0,-1 0 0,1 0 15,0 21-15,0 1 16,0-1-16,0 0 0,-1 0 0,1 21 16,0-20-16,0-1 0,21 0 0,0 21 15,0-21-15,0 1 0,0-1 16,0 0-16,21 0 0,21-21 16,1 0-16,-22 0 15,0 0-15,21 0 0,-20 0 0,-1-21 16,0 0-16,0 0 0,0-1 0,0 1 15,22-21-15,-43 21 16,0 0-16,0-1 0,0 1 0,0 0 16,0 0-16,0 42 31,0 0-31,-21-21 16,21 21-16,-22 22 0,22-22 15,-21 0-15,21 21 0,0 1 0,0-1 16,-21-21-16,21 22 0,0-1 15,0 0-15,-21 1 0,21-1 0,0 0 16,0 1-16,0-1 0,0 0 0,0 1 16,0-1-16,0 0 0,0 1 0,0-1 15,0 0-15,0 1 0,-21-22 16,0 21-16,-1 0 0,22-20 16,-42 20-16,21-21 0,0 0 0,0 0 15,-22 1-15,22-22 0,0 0 16,-21 0-16,20 0 0,1 0 0,-21 0 15,21-22-15,-43-41 16,43-1-16,21 22 16,0 21-16,0-43 0,21 43 15,0 0-15,1-21 0,-1 21 0,21-22 16</inkml:trace>
  <inkml:trace contextRef="#ctx0" brushRef="#br1" timeOffset="134747.75">22585 5376 0,'-21'0'32,"21"22"-32,0-1 0,0 0 15,0 0-15,0 0 0,-22 0 16,22 1-16,0-1 0,0 21 0,-21-21 15,21 0-15,0 22 0,-21-22 16,21 0-16,-21 0 16,21 0-16,-21-21 0,21-21 31,0 0-15,0 0-16,0-21 0,0 20 15,0 1-15,0 0 0,21-21 16,-21 21-16,21-22 0,0 22 0,-21-21 15,21 21-15,1-1 0,-1 1 0,0 0 16,21 0-16,-21 0 0,22 21 16,-22 0-16,21 0 0,-21 0 0,22 0 15,-1 0-15,-21 21 0,0 0 16,22 0-16,-22 0 0,0 1 16,0-1-16,-21 21 0,0-21 0,0 22 0,0-1 15,0 0 1,-21-21-16,0 1 0,0-1 0,0 0 15,-1 0-15,1-21 0,0 21 0,0-21 16,42-21 15,0 0-31,0 0 0,1 0 16</inkml:trace>
  <inkml:trace contextRef="#ctx0" brushRef="#br1" timeOffset="135217.48">23410 5419 0,'0'-21'16,"0"-1"-16,21-20 15,-21 21-15,0 0 0,0 0 16,0-1-16,-21 1 0,0 21 16,0 0-16,0 0 15,0 0-15,-1 21 0,1 1 16,-21-1-16,21 0 0,0 21 0,21-21 15,-22 22-15,1-22 16,21 21-16,-21-21 0,21 22 0,0-22 0,0 0 16,0 21-16,21-20 15,0-22-15,1 0 0,-1 0 16,0 0-16,0 0 0,0 0 0,0 0 16,1-22-16,20 1 0,-21 21 15,0-21-15,0 0 0,-21 0 0,22 0 16,-1-22-16,-21 22 0,21 0 0,-21 0 15,0-22-15,0 22 0,0 0 16,0 0-16,0 42 16,0 0-1,-21 0-15,21 1 0,0 20 16,-21-21-16,21 0 0,0 22 0,-22 20 16,22-42-16,0 0 15,0 1-15,0-1 0,22 0 16,-1-21-16,0 0 0,0 0 0,0 0 15,22 0-15,-22 0 16,63-42-16,-62 42 16,-1-22-16</inkml:trace>
  <inkml:trace contextRef="#ctx0" brushRef="#br1" timeOffset="135837.13">23897 5355 0,'0'-21'0,"-42"190"15,84-317-15,-42 148 16,-21 21-1,21 1-15,0-1 0,0 0 16,-21 0-16,21 0 0,-21 0 16,21 22-16,-22-22 0,22 0 0,0 0 15,-21 22-15,21-22 0,-21 0 16,0 0-16,21-42 47,0 0-47,0 0 0,0-1 15,0 1-15,21-21 16,43-64-16,-43 85 16,0 0-16,0-22 0,21 22 0,-20 0 15,-1 0-15,0 21 0,21 0 16,-21 0-16,1 0 0,-1 0 16,0 0-16,-21 21 0,21 0 0,0 0 15,-21 1-15,0-1 0,0 0 0,0 0 16,0 21-16,0-20 0,0-1 15,0 0-15,0 0 0,-21 0 0,0 0 16,21 1-16,-21-22 0,21 21 0,-21-21 16,21-21 15,0-1-31,0 1 0,21 0 16,0 0-16,0-21 0,0 20 15,0 1-15,22-21 0,-22 21 16,21-22-16,-21 22 0,22 0 15,-1 0-15,0 0 0,-20 0 0,20 21 16,-21 0-16,43 21 0,-64 0 16,0 0-16,21 0 0,-21 22 15,0-22-15,0 0 0,0 21 0,-21-21 16,21 1-16,-22 20 0,1-21 0,21 0 16,-21 0-16,0 1 0,0-1 15,42-21 16,0 0-15,0-21-16,0-1 0,1 1 16</inkml:trace>
  <inkml:trace contextRef="#ctx0" brushRef="#br1" timeOffset="136159.94">24765 5419 0,'21'0'31,"0"0"-31,0 0 15,1 0-15,-1 0 16,0 0-16,0 0 0,21-21 16,-20-1-16,41 1 0,-42 21 15,0-21-15,22 0 0,-22 21 0,-21-21 16,0 0-16,21 21 0,-21-22 16,-21 22-16,0 0 15,0 0-15,-1 0 0,1 22 0,-21-1 16,21 0-16,-43 21 15,43 1-15,0-22 0,0 21 16,0-21-16,-1 22 0,22-22 0,0 0 16,0 21-16,0-21 0,0 1 0,22 20 15,20-42 1,-21 0-16,21 0 0,1 0 16,-22 0-16,21-21 0,1 21 0,-1-21 15</inkml:trace>
  <inkml:trace contextRef="#ctx0" brushRef="#br1" timeOffset="136900.22">26098 4720 0,'0'0'0,"-21"0"16,42 0 0,22 0-1,-22 0-15,21 0 0,1 0 16,-22 0-16,21 0 0,0 0 0,43 0 15,-64 0-15,0 0 0,1 0 16,-44 0 0,-20 0-16,21 0 15,-21 0-15,-1 0 0,-20 0 16,20 0-16,1 0 0,-21 0 0,20 0 16,1 0-16,21 0 0,-22 0 15,22 0-15,0 0 0,-21 0 16,21 0-16,-1 0 15,1 21-15,21 1 16,0-1-16,0 0 0,-21 0 0,21 0 16,-21 22-16,21-1 0,0-21 15,-21 85-15,21-64 0,-21 1 16,21-1-16,-22 21 0,22-20 0,0 20 16,0-20-16,-21 20 0,21 1 15,0-1-15,-21-21 0,21 22 0,0-1 16,0 1-16,0-22 0,0 1 15,0 20-15,0-21 0,0-20 16,0 20-16,0-21 0,0 21 0,42-20 16,-20-1-16,-1-21 0,21 21 0,-21-21 15,64 0-15,-43 0 16,1 0-16,-1-21 0,0 0 0,1-1 16,-1 1-16,0 0 0,-21-21 0,22 21 15</inkml:trace>
  <inkml:trace contextRef="#ctx0" brushRef="#br1" timeOffset="137681.78">26712 5313 0,'0'0'0,"0"-21"0,0 0 16,-21-1-16,0 1 0,0 0 0,0 21 15,-1-21-15,1 21 16,0 0-16,0 0 0,-21 0 0,20 21 15,1 0-15,-21 0 0,21 1 16,0-1-16,-22 0 0,22 21 0,0-21 16,0 22-16,21-22 0,0 21 0,-21-21 15,21 1-15,0-1 0,0 21 16,0-21-16,0 0 0,21-21 0,-21 22 16,42-22-16,22 0 15,-43 0-15,0 0 16,21-22-16,-21 1 0,22 21 0,-22-21 15,21 0-15,-21-21 0,1 20 16,-1 1-16,0 0 0,-21-21 0,0 21 16,21-22-16,0-20 15,-21 42-15,0-1 16,0 44 0,0-1-1,0 0-15,0 0 0,0 0 16,0 0-16,0 1 0,0-1 0,0 21 0,0 0 15,0-20 1,0-1-16,0 0 0,21-21 16,1 21-16,-1-21 0,0 0 15,0 0-15,0 0 0,0 0 16,43-21-16,-43 0 0,21 0 16,-20-1-16,-22 1 0,21 0 15,-21 0-15,21-21 0,-21 20 0,0-20 16,0-21-16,0 20 15,0 1-15,-21 0 0,0-1 0,-1 1 16,1 0-16,-21-1 0,0 22 16,20 0-16,-41 0 0,21 0 0,-1 21 15,-20 0-15,20 0 0,-20 0 16,-1 0-16,22 21 0,0-21 16,-22 42-16,22-21 0,0 22 0,20-1 15,-20 0-15,0 1 0,-43 105 16,64-106-16,0 22 15,0-22-15,-1 21 0,22 43 16,0-63-16,0-1 0,0 0 0,0 1 16,22-1-16,-1 0 0,0-21 15,0 1-15,21-1 0,1 0 0,-1 0 16,0-21-16,22 0 0,42 0 16,-43 0-16,1 0 15,-1 0-15,-20-21 0,20 0 0,-21 0 0,22-1 16,-1-20-16,-20 0 15</inkml:trace>
  <inkml:trace contextRef="#ctx0" brushRef="#br1" timeOffset="138240.16">27517 5059 0,'0'0'0,"0"-21"15,0 42 1,0 0-16,0 0 16,0 0-16,0 1 0,-22-1 0,22 21 15,-21-21-15,21 22 0,-21-1 16,0-21-16,0 21 0,0 22 16,-1-22-16,22-21 0,-21 22 0,21-22 15,0 0-15,0 0 16,-21 0-16,21 1 0,0-44 31,0 1-15,21 0-16,-21 0 0,0 0 15,0 0-15,21-22 0</inkml:trace>
  <inkml:trace contextRef="#ctx0" brushRef="#br1" timeOffset="138480.01">27495 5165 0,'22'-43'0,"-1"1"16,-106 211-16,191-359 0,-85 169 0,-106 148 0,191-275 0,-85 148 15,1-22-15,-1 22 0,63 0 16,-41 22 0,-22-22-16,0 21 0,-21 21 15,0-21-15,21 0 0,-21 22 0,0 41 16,0-62-16,0 20 0,0 0 16,0-21-16,0 22 0,-21-22 15,21 21-15,-21 1 16,0-1-16,21-21 0,-21 0 15,-1-21 17,1-21-32,21 0 0,-21 21 15</inkml:trace>
  <inkml:trace contextRef="#ctx0" brushRef="#br1" timeOffset="138644.93">27390 5419 0,'-22'0'0,"171"21"0,-319-42 0,213 21 16,-65 0 15,44 0-31,-1 0 0,21 0 0,-21 0 16,22 0-16,-1 0 0,0 0 0,1-21 15,-1 21-15,21-22 0,-20 22 16,-1 0-16,0-21 0,1 21 16,-1-21-16,-21 21 0,22-21 0</inkml:trace>
  <inkml:trace contextRef="#ctx0" brushRef="#br1" timeOffset="138884.79">28236 5038 0,'0'0'15,"0"21"1,0 0-16,0 0 0,-21 43 16,-21 20-16,42-62 15,-21 20-15,-1 0 0,22-21 0,-21 22 16,0-22-16,21 21 0,0-21 15,-21 1-15,21-1 0,-21 0 0,21 0 16,0 0-16,21-21 31,0-21-15,-21 0-16,0 0 0,0 0 0,21-1 16</inkml:trace>
  <inkml:trace contextRef="#ctx0" brushRef="#br1" timeOffset="139113.66">28152 5144 0,'21'-22'0,"-42"44"0,63-65 0,-21 43 16,0 0-16,0 0 16,1 0-16,-1 21 15,-21 1-15,21-1 0,0 0 0,0 21 16,0-21-16,1 22 0,-1-22 0,0 21 16,-21-21-16,21 22 0,-21-22 15,21 0-15,-21 0 0,0 22 0,21-22 16,-21 0-16,22-21 0,-22 21 15,21-21-15,-21 21 0,21-21 16,-21-21 0,21 21-16,-21-21 0,21 0 15,-21 0-15,21-1 0</inkml:trace>
  <inkml:trace contextRef="#ctx0" brushRef="#br1" timeOffset="139346.53">28744 4911 0,'0'-21'0,"0"42"0,0-64 0,0 22 0,0 42 32,0 1-32,0-1 0,0 21 0,0-21 15,0 22-15,0-1 0,0 0 0,-21 1 16,21-1-16,-21 0 0,0 1 16,21-22-16,0 21 0,-43 22 15,22-43-15,21 0 0,0 0 16,0 0-16,-21 22 15,21-22-15,21-21 16,0 0 0,1-21-16,20 21 0</inkml:trace>
  <inkml:trace contextRef="#ctx0" brushRef="#br1" timeOffset="139616.4">29231 5165 0,'21'0'32,"0"0"-17,1 0-15,-1 0 0,0 0 16,0 0-16,21 0 0,-20 0 0,-1 0 15,0 0-15,-21 21 0,21-21 16,0 0-16,-42 0 31,0 21-31,0-21 0</inkml:trace>
  <inkml:trace contextRef="#ctx0" brushRef="#br1" timeOffset="139761.32">29168 5334 0,'0'21'16,"105"-105"-16,-232 168 0,149-105 0,-44 63 0,1-42 0,21 22 15,21-22 17,1 0-32,-1 0 0,0 0 0,0 0 15,0 0-15,22 0 0,-22 0 16,85-22 0,-64 1-16</inkml:trace>
  <inkml:trace contextRef="#ctx0" brushRef="#br1" timeOffset="140141.1">30099 4911 0,'-21'0'0,"0"0"15,42 0 32,0 0-47,0 0 0,0 0 16,0 0-1,1 0 1,-22-21-16,0-1 0,0 1 0,0 0 16,0 0-16,0 0 15,0 0-15,-22 21 16,1 0-16,0 21 15,0 21-15,0-21 0,0 22 0,-22-1 16,22-21-16,0 21 0,21 1 16,-21-1-16,21 0 0,-21-20 0,21 41 15,0-42-15,0 0 16,21 1-16,0-22 0,0 21 0,21-21 16,-20 21-16</inkml:trace>
  <inkml:trace contextRef="#ctx0" brushRef="#br1" timeOffset="140411.94">30734 4932 0,'-21'-21'31,"21"42"-31,-21 0 16,-1 0-16,22 0 0,-21 22 15,0-1-15,21 0 0,-21 1 0,-21 20 16,20-20-16,22-1 0,-21-21 16,0 21-16,0-20 0,21 20 15,0-21-15,0 0 0,0 0 0,0 1 16,0-1-16,21-21 16,0 0-1,0-21-15</inkml:trace>
  <inkml:trace contextRef="#ctx0" brushRef="#br1" timeOffset="140659.79">30649 5059 0,'21'-21'0,"-42"42"0,42-63 0,-21 20 16,0 1-16,22 0 0,-1 21 16,0 0-1,-21 21-15,21 22 0,0-22 16,-21 21-16,21-21 0,-21 22 15,22-1-15,-22 0 0,21 22 16,-21-22-16,0 0 0,0-20 16,0 20-16,0-21 0,0 21 15,0 1-15,0-22 0,0 0 16,0 0-16,0 0 16</inkml:trace>
  <inkml:trace contextRef="#ctx0" brushRef="#br1" timeOffset="140832.7">30501 5376 0,'21'0'31,"0"0"-31,1 0 16,-1 0-16,0 0 15,21 0-15,-21 0 0,22 0 0,-1 0 16,0 0-16,-20-21 0,20 21 0</inkml:trace>
  <inkml:trace contextRef="#ctx0" brushRef="#br1" timeOffset="141089.56">31178 5017 0,'0'0'0,"22"0"16,-22 21-16,0 0 16,0 0-16,21 0 0,-21 0 15,0 1-15,0 20 0,21-21 0,-21 21 16,21-20-16,-21-1 0,0 21 16,21-21-16,-21 0 0,21 1 15,-21-1-15,0 0 0,22 0 16,-1-21-16,-21 21 0,0 0 15,21-21-15,0 0 16,0-21 0</inkml:trace>
  <inkml:trace contextRef="#ctx0" brushRef="#br1" timeOffset="141320.43">31602 4995 0,'0'0'0,"0"-21"0,0 0 15,0 0-15,0 0 0,0 42 16,0 0 0,-21 21-16,-1 1 0,1 20 15,-21 22-15,21-43 16,0 1-16,-1-1 0,1-21 0,0 21 16,0-20-16,21-1 0,0 0 15,-21 0-15,21 0 0,0 0 16,21-21-1,0 0 1</inkml:trace>
  <inkml:trace contextRef="#ctx0" brushRef="#br1" timeOffset="141868.1">32004 4932 0,'0'42'15,"0"-21"-15,0-42 63,21 0-63,0 21 15,-21-21-15,21 21 0,1-21 16,-1 21 0,-21 21-1,0 0 1,0 0-16,0 0 0,0 1 16,-21-1-16,21 0 15,-22-21-15,1 0 0,0 21 16,0-21-1,21-21 17,0 0-32,0 0 0,21-1 15,-21 1-15,21 0 16,0 0-16,1 0 0,-1 21 0,0 0 16,-21-21-16,21 21 15,-21 21-15,0 0 0,0 21 16,0-21-16,0 22 0,0-22 15,-21 0-15,21 21 0,-21-20 16,0-1-16,-1 21 0,1-21 16,0 0-16,0 1 0</inkml:trace>
  <inkml:trace contextRef="#ctx0" brushRef="#br1" timeOffset="142455.78">32385 4487 0,'42'0'15,"1"0"-15,-22 0 0,0 0 16,21 0-16,1 0 0,-22 0 16,21 0-16,0 0 0,-20 0 15,-1 0-15,21 0 0,-21 0 0,0 0 16,1 0 0,-22 22-1,0-1 1,0 0-16,-22 21 0,22-21 15,-21 22-15,21-22 0,-21 42 16,0-20-16,21-1 0,0 0 0,-21 22 16,0-22-16,21 1 0,-22 20 15,22-21-15,0 1 0,0-1 16,-21 0-16,21 1 0,0-22 0,-21 21 16,21 1-16,0-22 0,0 21 15,0-21-15,0 22 0,0 20 16,0-42-16,0 0 15,0 22-15,0-22 0,-21 21 16,0-21-16,21 1 0,-21-1 16,-1 0-16,1-21 0,0 21 0,-21-21 15,-1 0-15,22 21 16,0-21-16,-21 0 0,21 0 0,-43 21 16,43-21-16,-21 0 15,20 0-15,1 0 0,0 0 0,-21 0 16,21 0-16,-1 0 15,1 0-15,0 0 0,0 0 0,0 0 16</inkml:trace>
  <inkml:trace contextRef="#ctx0" brushRef="#br1" timeOffset="143777.44">18584 9229 0,'21'-21'0,"1"21"0,-22-22 16,21 1-16,-21 0 0,0 0 15,21 0-15,-21 0 0,21-1 16,-21 1-16,0 42 31,-21 1-15,0 20-16,0-21 0,-1 21 0,-20 1 15,21-1-15,0 22 0,-22-22 16,22 0-16,-21 22 0,0-22 0,20 0 16,1 22-16,-21-22 0,21-21 0,0 22 15,-1-1-15,22-21 0,0 0 16,0 1-16,0-1 16,22-21-16,-1 0 15</inkml:trace>
  <inkml:trace contextRef="#ctx0" brushRef="#br1" timeOffset="144068.28">19071 9081 0,'0'-22'0,"0"44"0,0-65 0,0 22 15,0 0-15,-21 21 16,0 0-16,0 0 15,-1 21-15,22 0 0,-21 22 16,0-22-16,0 21 0,21 0 16,-21 1-16,0-1 0,-1 0 0,1 1 15,0 20-15,-21-20 0,21 20 0,-22 1 16,1-22-16,-22 64 16,22-85-16,21 21 0,0 1 15,0-22-15,-1 0 0,22 0 16,22-21-1,-1 0-15,0-21 0,0 0 0</inkml:trace>
  <inkml:trace contextRef="#ctx0" brushRef="#br1" timeOffset="144348.32">19473 9186 0,'-63'43'32,"42"-22"-32,-22 42 0,22-41 15,0 20-15,0-21 0,-22 64 16,-20 42-16,63-106 16,-21 21-16,0 1 0,21-1 15,-22-21-15,22 0 0,0 22 16,0-22-16,0 0 0,22 0 0,-1 0 15,0-21-15,21 0 16,1 0-16,-22 0 0,21 0 0,0 0 16,1-21-16,-1 0 0,-21 0 0</inkml:trace>
  <inkml:trace contextRef="#ctx0" brushRef="#br1" timeOffset="144540.23">19219 9567 0,'0'0'0,"-21"0"0,0 0 16,42 0 31,0 0-47,0 0 0,22-21 0,-1 21 16,0 0-16,1-21 0,-1 0 0,0 21 15,1 0-15,-1-21 0,0 21 16</inkml:trace>
  <inkml:trace contextRef="#ctx0" brushRef="#br1" timeOffset="145495.69">20066 9779 0,'21'0'0,"0"21"31,0-42-31,1 0 0,-22 0 16,21 0-16,-21-1 0,21 1 16,-21 0-16,21 0 0,-21 0 0,0-22 15,0 22-15,0 0 0,0-21 16,-21 21-16,0-1 0,0 1 16,-1 0-16,1 21 0,0 0 0,0 0 15,-21 0-15,-22 0 16,43 0-16,-21 21 0,20 0 0,-20 1 15,21 20-15,-21 0 0,-22 22 16,43-22-16,21 0 0,-21 1 16,21-1-16,0-21 0,0 22 0,0-22 15,0 0-15,21 0 0,0 0 16,21 0-16,64-21 16,-63 0-16,-1 0 0,0 0 15,-21-21-15,22 21 0,-1-21 16,-21 0-16,0 0 0,1 0 0,20-1 15,-21-20-15,-21 0 16,21 21-16,-21-1 0,0-20 16,0 21-16,0-21 0,0 20 0,0 1 15,0 0-15,0 0 0,-21 0 0,0 21 16,0 0 0,21 21-16,-21 21 15,21-21-15,0 1 16,0 20-16,0-21 0,0 21 0,0-20 15,0 20-15,0-21 0,21 0 16,0 22-16,-21-22 0,21 0 0,0 0 16,22-21-16,-22 21 0,0-21 15,21 0-15,1 0 0,-1 0 0,43 0 16,-43 0-16,21 0 16,-20-21-16,-1 0 0,0 0 0,1 0 15,-1-1-15,0 1 0,-20 0 0,41-85 16,-63 0-1,0 64-15,0 0 16,-21 21-16,0-1 0,0 1 16,-22 0-16,22 0 0,0 21 0,-21 0 15,-1 0-15,-20 21 16,-43 64-16,85-64 16,0 21-16,-1 1 0,22 20 0,0-21 15,0 1-15,0 41 16,0-62-16,22 20 0,-22 0 15,21-21-15,21 22 0,-21-22 0,0 0 16,22 21-16,-22-20 0,21 20 16,-21-21-16,22 0 0,-22 22 0,21 20 15,-21-42-15,-21 22 0,0 20 16,0-21-16,-21-20 0,-21-1 16,21 0-16,0 21 0,-22-21 15,-63 1-15,22-22 16,63 0-16,-22 0 0,22 0 15,0 0-15,0 0 0,0-22 16,21 1-16,0 0 0,0 0 0,0 0 16,0-22-16,42 22 0,-21-21 15,0 0-15,22-1 0</inkml:trace>
  <inkml:trace contextRef="#ctx0" brushRef="#br1" timeOffset="145996.4">21272 9440 0,'-42'0'31,"42"22"-31,0-1 0,0 0 16,-21 0-16,21 0 15,-21 0-15,21 22 0,0-22 0,0 21 16,-21-21-16,-1 43 0,22-43 15,0 0-15,-21 0 0,21 1 16,0-1-16,0 0 16,0-42-1,0 0 1,0-1-16,0 1 0,0 0 0,0 0 16,0-21-16,21 20 0,-21-20 15,22 0-15,-22-1 0,21 1 0,0 21 16,0-21-16,0-1 0,0 22 15,1 0-15,20 0 0,21 21 16,-41 0-16,20 0 0,-21 0 16,21 21-16,-20 0 0,-1 0 0,0 22 15,0-1-15,0-21 0,-21 21 16,0 1-16,0-1 0,0-21 0,0 22 16,0 20-16,-21-42 15,0 0-15,0 1 0,21-1 0,-21-21 16,-1 21-16,1-21 0,21 21 15,0-42 17,21 21-32,1-21 0,-1 0 15,0-1-15,0 22 16,0-21-16</inkml:trace>
  <inkml:trace contextRef="#ctx0" brushRef="#br1" timeOffset="146439.15">22056 9483 0,'0'0'0,"21"0"16,-21-21-16,0-1 0,0 1 16,-21 21-16,-1 0 0,1-21 15,0 21-15,0 0 16,-21 0-16,20 0 0,1 21 0,0 0 16,-21 1-16,21-1 0,-1 0 15,-20 21-15,21 1 0,21-1 16,-21 0-16,21-21 0,0 22 0,0-1 15,0-21-15,0 22 0,0-22 0,21 0 16,21 0 0,64-21-16,-85 0 0,22 0 15,20-21-15,-42 21 0,0-21 16,22 0-16,-22-22 0,0 22 16,-21 0-16,21-43 15,0 22-15,-21 0 0,0-22 16,0 43-16,0 0 0,0 0 0,-21 21 31,0 21-31,21 0 16,0 0-16,-21 0 0,21 1 15,0-1-15,0 21 0,0-21 0,0 0 16,0 1-16,0-1 0,0 21 16,21-21-16,0 0 0,0-21 15,1 22-15,-1-22 16,0 0-16,0 0 15,21 0-15,-20-22 0</inkml:trace>
  <inkml:trace contextRef="#ctx0" brushRef="#br1" timeOffset="147085.78">22521 9419 0,'0'0'0,"-21"0"15,0 0-15,21 21 16,0 1-16,0-1 0,0 0 0,-21 0 15,21 21-15,0-20 0,-21 41 16,21-42-16,0 0 16,0 22-16,0-22 0,0 0 0,0 21 15,0-20-15,0-1 16,-22-21 15,1-21-15,21-1-16,0 1 15,0 0-15,0-42 16,0 41-16,0-20 0,0 21 0,0-21 16,21-22-16,1 43 0,-1-21 15,0 20-15,0 1 0,21 0 0,-20 21 16,-1 0-16,0 0 0,0 0 16,21 0-16,22 21 15,-22 43-15,-21-43 16,1 0-16,-22 21 0,0-20 15,0-1-15,0 21 0,0-21 0,0 0 0,0 1 16,0-1-16,0 0 0,-22 0 16,1-21-16,21 21 15,-21-21 1,21-21-16,0 0 16,0 0-16,0 0 0,21-1 15,0-20-15,22 0 0,-1-1 16,-21 1-16,22 21 15,-22 0-15,0 0 0,21-1 16,-21 1-16,1 21 0,-1 0 0,0 0 16,0 0-16,0 43 15,-21-1-15,0-21 0,0 0 0,0 22 16,0-22-16,0 21 0,0-21 0,0 22 16,0-22-16,0 0 0,0 0 15,0 0-15,0 0 0,0 1 16,0-44 15,21 1-31</inkml:trace>
  <inkml:trace contextRef="#ctx0" brushRef="#br1" timeOffset="147424.57">23431 9546 0,'22'0'31,"-1"0"-31,0 0 0,0 0 16,0 0-16,0 0 0,1 0 15,-1-21-15,0 0 0,0 21 0,0-21 16,0 21-16,1-21 0,-1-1 16,0 1-16,-21-21 15,0 21-15,0 0 0,-21-1 0,0 22 16,-1 0-16,-20-21 15,21 21-15,0 0 0,-64 43 16,64-22-16,-21 0 0,-1 42 16,22-20-16,21-1 15,0 0-15,0 1 0,0-22 0,0 21 16,0-21-16,0 22 0,0-22 0,21 0 16,0 0-16,43 0 15,-22-21-15,-21 0 0,22 0 16,-1 0-16,-21 0 0</inkml:trace>
  <inkml:trace contextRef="#ctx0" brushRef="#br1" timeOffset="147912.78">24405 8869 0,'0'0'15,"-21"-21"-15,21 0 16,21-1-1,21 22-15,-20 0 0,20 0 16,0-21-16,1 21 0,-1-21 16,0 21-16,22 0 0,-22 0 0,0 0 15,-20 0-15,41-21 16,-105 21 0,21 0-16,-22 0 15,-41-21-15</inkml:trace>
  <inkml:trace contextRef="#ctx0" brushRef="#br1" timeOffset="148204.65">24447 8721 0,'0'21'31,"0"0"-31,0 0 0,0 22 16,0-22-16,0 21 0,0 0 15,0 22-15,0 21 0,-21-22 16,21-21-16,0 22 0,-21-22 15,0 1-15,21 20 0,-21-21 0,21 22 16,-21-1-16,-1-20 0,22 20 0,0-20 16,0-1-16,0 0 0,-21 1 15,21-1-15,0 0 0,0-21 16,0 1-16,21-1 0,1 0 0,-22 0 16,42-21-16,-21 0 0,0 0 0,22 0 15,-22 0-15,21 0 0,-21 0 16,64-42-16,-43 21 0,1-1 15,41-20-15,-63 0 16,22-1-16,-1 1 0</inkml:trace>
  <inkml:trace contextRef="#ctx0" brushRef="#br1" timeOffset="148453.96">25188 9123 0,'0'-21'0,"0"42"0,0-63 0,0 20 0,0 44 31,-21-1-31,21 0 0,-21 0 16,0 21-16,21-20 0,-21 20 16,-1 0-16,22 1 0,-21-22 0,21 21 15,0 22-15,-21-22 0,21 0 0,-21 22 16,21-22-16,0 22 16,0-43-16,21 0 0,0-21 15,0 21-15,1-21 0,-1 0 0,0 0 16,0 0-16,0 0 0,0 0 15,1 0-15,-1-21 0,0 0 0,0-22 16</inkml:trace>
  <inkml:trace contextRef="#ctx0" brushRef="#br1" timeOffset="148636.87">24998 9440 0,'0'0'0,"-21"0"0,-1 0 16,1 0-16,0 0 0,42 0 31,0 0-15,1 0-16,20 0 0,0 0 0,-21 0 15,22 0-15,-1 0 0,0 0 0,-20 0 16,20 0-16,0 0 0,-21-21 16</inkml:trace>
  <inkml:trace contextRef="#ctx0" brushRef="#br1" timeOffset="148976.85">25463 9440 0,'0'0'0,"0"22"16,-21-22-16,42 0 31,1 0-15,-1 0-16,0 0 0,0 0 0,0-22 15,0 1-15,1 21 0,-1-21 16,0 21-16,0-21 0,-21 0 15,0 0 1,0-1-16,-21 22 16,0 0-16,0 0 0,-1 0 0,1 22 15,-21-1-15,21-21 0,0 21 0,-1 0 16,1 21-16,21-20 0,-21-1 16,21 21-16,-21-21 0,21 0 0,0 22 15,0-22-15,0 0 0,0 0 0,21 22 16,0-22-16,0-21 15,22 0-15,-22 0 0,21 0 0,-21 0 16,22 0-16,-1 0 0,0 0 0,1-21 16,-1 21-16</inkml:trace>
  <inkml:trace contextRef="#ctx0" brushRef="#br1" timeOffset="149492.46">26035 9356 0,'0'0'0,"0"-21"0,0-1 0,21 22 15,-21-21-15,21 21 0,0 0 16,64 0 0,-64 0-16,0 21 0,22 1 15,-22-1-15,0 0 0,0 21 16,-21-21-16,0 22 0,0-22 16,0 21-16,0 1 0,0-22 0,0 21 15,-21-21-15,0 0 0,21 1 16,-64 41-16,22-42 15,42 0-15,0-42 32,0 0-17,21 0-15,0 0 0,1 0 0,-1-1 16,0 1-16,0 0 0,0-21 16,22-22-16,-1 43 0,-21-21 15,0 21-15,0-1 0,1 1 0,-1 0 16,0 0-16,-21 0 15,0 0-15,-21 42 32,0 0-17,21 0-15,-22 0 0,1 0 0,0 1 16,0 20-16,0-21 0,0 0 0,21 22 16,-22-22-16,22 21 0,-21-21 15,21 0-15,0 1 0,0-1 0,0 0 16,0 21-16,0-21 15,21-21-15,1 0 0,-1 0 0,0 0 16,0 0-16,21 0 0,-20 0 16,20 0-16,-21-21 0,21 0 15,1 0-15,-1 0 0,0 0 0,-20-1 16</inkml:trace>
  <inkml:trace contextRef="#ctx0" brushRef="#br1" timeOffset="149762.84">27093 8890 0,'0'0'0,"0"-21"0,0 0 0,-21-22 16,0 43-16,0 22 15,0-1-15,-1 0 0,1 21 0,0 1 16,0-1-16,0 21 0,0-20 0,21 20 16,0-20-16,0 20 15,0-21-15,0 1 0,0-1 0,0 0 16,0 1-16,0-1 0,21 0 0,-21 1 15,42 20-15,-21-42 16,0 1-16,1-1 0,-1 0 0,0 0 16,21-21-16,-21 21 15,22-21-15,-22 0 0,0 0 16,0-21-16,0 0 0,-21 0 16,0 0-16</inkml:trace>
  <inkml:trace contextRef="#ctx0" brushRef="#br1" timeOffset="149938.34">26924 9313 0,'0'0'0,"-21"0"0,0 0 0,-1 0 0,1 0 15,42 22 17,1-22-32,-1 0 0,21 0 0,-21 0 15,43 0-15,-22 0 0,0 0 16,1 0-16,-1 0 0,43 0 15</inkml:trace>
  <inkml:trace contextRef="#ctx0" brushRef="#br1" timeOffset="150204.19">27792 9102 0,'-21'0'0,"42"0"0,-64 0 16,22 0-16,0 0 0,0 0 15,0 0-15,0 21 16,-1 64 0,1-43-16,0-21 0,21 21 15,-21-20-15,21 20 0,0 0 0,0 22 16,-21-22-16,21 22 16,0-43-16,0 0 0,0 0 15,21 0-15,0 0 0,0 1 16,0-22-16,1 0 0,20 0 0,0 0 15,22 0-15,-1 0 16,-20-22-16</inkml:trace>
  <inkml:trace contextRef="#ctx0" brushRef="#br1" timeOffset="150464.04">28152 9123 0,'0'-42'0,"0"84"0,0-106 16,0 43-16,21 21 0,-21-21 15,21 21-15,0 0 0,0 0 16,0 0-16,1 0 0,-1 21 16,0 0-16,0 1 0,0-1 0,43 106 15,-64-64 1,0-20-16,0-1 0,0 0 16,0 1-16,0-1 0,0 0 0,-21-21 15,-1 22-15,1-22 0,-21 21 0,21-21 16,-22 1-16,22-1 0,0 0 15,-21 0-15,21-21 0,-1 0 0,22 21 16</inkml:trace>
  <inkml:trace contextRef="#ctx0" brushRef="#br1" timeOffset="150936.21">28956 9208 0,'0'0'0,"-21"0"0,42 0 32,21 0-17,-21 0-15,1 0 0,20 0 16,-21 0-16,21 0 0,1 0 0,-1 0 16,0 0-16,22 0 15,-85 0 16,0 21-31</inkml:trace>
  <inkml:trace contextRef="#ctx0" brushRef="#br1" timeOffset="151097.12">29019 9335 0,'0'21'0,"0"21"31,22-42-31,20 0 16,-21 0-16,21 0 0,1 0 15,-22 0-15,21 0 0,1 0 0,-1 0 16,0-21-16,1 0 0,20 0 16,-21-1-16</inkml:trace>
  <inkml:trace contextRef="#ctx0" brushRef="#br1" timeOffset="151479.9">29993 8721 0,'0'-21'16,"0"42"-16,0-64 0,0 22 16,0 0-16,-21 21 15,0 0-15,0 0 0,-1 0 16,22 21 0,0 0-16,0 1 15,22-22 1,-1 0-16,0 0 0,0 0 15,0 0-15,0 0 0,1 0 16,-1 0-16,-21-22 0,21 22 16,-21-21-16,21 0 0,-21 0 15,0 0-15,-21 21 16,0 0-16,0 0 16,-22 0-16,22 42 15,0-21-15,-21 22 0,20-22 0,1 21 16,0 0-16,0 1 0,0-1 0,21 0 15,0 22-15,0-1 16,21-41-16,0-1 16,0 0-16,22 0 0,-1 0 15,0-21-15</inkml:trace>
  <inkml:trace contextRef="#ctx0" brushRef="#br1" timeOffset="151774.32">30776 8827 0,'0'-22'16,"0"44"-16,0-65 0,0 22 0,-21 21 0,-21 0 15,21 0 1,-1 0-16,1 21 0,-21 0 0,21 1 16,0 20-16,-1 0 15,1 1-15,0-1 0,0 0 0,0 1 16,0 41-16,21-41 0,0-1 15,0 0-15,0 1 0,0-22 16,21 42-16,0-42 0,0 1 16,0-22-16,0 21 0,1 0 15,-1-21-15,21 0 0,-21 0 0,0 0 16,22 0-16,-22 0 0,0 0 16,0-21-16,0 21 0,1-21 0</inkml:trace>
  <inkml:trace contextRef="#ctx0" brushRef="#br1" timeOffset="151958.22">30311 9229 0,'0'0'0,"21"0"16,0 0-16,0 0 0,21 0 15,-20 0-15,20 0 0,43 0 16,-43 0-16,0 0 0,1 0 15,-1-21-15,-21 21 0,21-22 16,-20 22-16,-1-21 0</inkml:trace>
  <inkml:trace contextRef="#ctx0" brushRef="#br1" timeOffset="152188.09">31009 9017 0,'21'21'31,"-21"0"-31,21 1 0,-21-1 0,0 0 16,0 0-16,22 0 0,-1 43 15,0-43-15,-21 21 16,21-21-16,-21 1 0,21-1 16,0 0-16,-21 0 0,22 0 15,-1-21-15,0 0 16,0 0-1,0 0-15,0 0 0</inkml:trace>
  <inkml:trace contextRef="#ctx0" brushRef="#br1" timeOffset="152388.98">31559 8954 0,'0'-22'0,"0"44"0,0-65 0,0 22 15,-21 42 1,21 0-16,-21 22 15,0-22-15,0 21 0,0-21 16,-22 22-16,22-22 0,-21 42 16,21-41-16,21-1 0,-22 0 15,22 0-15,-21 0 0,21 0 16</inkml:trace>
  <inkml:trace contextRef="#ctx0" brushRef="#br1" timeOffset="152804.41">31919 8763 0,'0'42'16,"0"-20"-1,0-1 1,0-42 31,0-1-31,0 1-16,0 0 15,0 0-15,0 0 0,0 0 16,21 21-16,1 0 15,-1 0-15,0 0 0,0 21 16,-21 0-16,0 0 16,0 43-16,0-43 0,0 21 15,0-21-15,0 22 0,-21-22 16,0 0-16,0 21 0,-1-21 0,1 1 16,0-1-16,-21-21 0,21 21 15,-1 0-15,1-21 0,0 0 0,0 0 16,0 0-16</inkml:trace>
  <inkml:trace contextRef="#ctx0" brushRef="#br1" timeOffset="153420.06">32046 8382 0,'0'0'0,"0"-21"16,21 21 15,1 0-31,-1 0 0,0 0 16,21 0-16,-21 0 0,22 0 15,-1-21-15,0 21 0,1 0 0,20 0 16,-20 0-16,41-21 15,-41 21-15,-1 0 0,0 0 16,-21 0-16,1 0 0,-1 0 16,-21 21-1,0 0-15,0 0 0,0 0 16,0 0-16,0 1 0,0-1 16,0 0-16,0 0 0,-21 0 15,21 22-15,0-22 0,0 21 16,-22 0-16,1-20 0,21 20 15,-21 21-15,21-20 0,-21-1 0,0 22 16,0 84 0,-1-42-16,22-64 0,-21 0 15,21 22-15,-21-22 0,21 0 16,0 1-16,0-1 0,0 0 0,0-20 16,0 20-16,0-21 0,0 21 15,-21-20-15,21-1 0,-21 0 16,21 0-16,0 0 0,-21-21 0,-1 21 15,1-21-15,-63 0 16,62 0-16,-20 0 16,0 0-16,21 0 0,-22 0 0,1 0 15,0 0-15,-1 0 0,22 0 16,-21 0-16,21 0 0,-43 22 16,43-22-16,0 0 0,0 0 15,-1 0 1,1 0-16</inkml:trace>
  <inkml:trace contextRef="#ctx0" brushRef="#br1" timeOffset="154576.78">17759 12510 0,'0'-22'0,"0"1"15,-21 21 1,-1 21-1,1 1-15,0-1 0,0 21 16,0-21-16,-22 22 0,22-1 16,0 0-16,-21 22 0,-1-22 15,22 22-15,-21-22 0,0 21 0,-1-20 16,22-1-16,-21 0 0,21-20 16,-1 20-16,1-21 0,0 0 0,21 0 15,-21 1-15,42-22 31,0-22-31,-21 1 0,21 0 16</inkml:trace>
  <inkml:trace contextRef="#ctx0" brushRef="#br1" timeOffset="154836.63">17865 12531 0,'0'0'0,"21"-21"0,0-1 0,0 1 16,0 21-16,-21 21 31,0 1-31,-21-1 0,0 0 16,0 21-16,-22 1 0,22-1 0,0 0 15,-21 22-15,21-22 0,-22 22 16,1-22-16,21 0 0,-22 1 16,1 20-16,0 1 0,-1-43 15,22 21-15,21-21 0,-21 0 16,21 1-16,0-1 15,21-42 1,0-1-16,1 1 16</inkml:trace>
  <inkml:trace contextRef="#ctx0" brushRef="#br1" timeOffset="155111.48">18203 12510 0,'21'0'16,"-42"0"-16,42 21 16,-21 0-1,-21 21-15,0-21 0,21 22 16,-21-1-16,0 0 0,21 1 0,0-1 16,-21 0-16,-1 1 0,22-1 15,-21-21-15,21 22 0,0-22 0,0 21 16,0-21-16,0 0 0,0 1 15,21-22-15,1 0 16,-1 0-16,0 0 0,0 0 0,0-22 16,0 22-16,22-42 15,-22 21-15</inkml:trace>
  <inkml:trace contextRef="#ctx0" brushRef="#br1" timeOffset="155269.39">18034 12848 0,'21'0'32,"0"0"-32,0 0 0,1-21 0,-1 21 15,0 0-15,0 0 0,21 0 16,1-21-16,-1 21 0,22-21 16,20 0-16</inkml:trace>
  <inkml:trace contextRef="#ctx0" brushRef="#br1" timeOffset="156165.87">18923 13018 0,'0'0'0,"21"0"0,0 0 31,0 0-31,1-22 16,-1 1-16,-21 0 0,0 0 15,21 0-15,-21 0 16,0-1-16,0 1 0,0-21 0,0 21 16,0 0-16,-21-1 0,0 1 15,-1 21-15,1-21 0,0 21 16,0 0-16,-21 0 0,-1 0 0,22 0 16,-21 0-16,-1 21 0,22 0 15,-21 22-15,0-22 0,-1 64 16,22-43-16,0-21 0,21 21 0,0 1 15,0-1-15,0-21 16,0 22-16,0-22 0,21 0 0,43 21 16,-43-42-16,21 21 15,-21-21-15,22 0 0,-1 0 0,-21 0 16,21-21-16,1 0 0,-22 21 0,0-21 16,21 0-16,-20 0 15,-1-1-15,0-20 0,0 21 0,0 0 16,-21-22-16,0 22 0,21-21 15,-21 0-15,0 20 0,0 1 0,0-21 16,0 21-16,0 0 0,-21 21 31,21 21-31,0 0 0,0 0 16,-21 0-16,21 0 0,0 22 16,-21-22-16,21 21 0,0-21 0,0 22 15,0-1-15,0 0 16,0-20-16,0-1 0,21 0 0,0-21 15,0 21-15,1 0 0,41-21 16,-42 0-16,22 0 0,-1 0 16,21 0-16,43 0 15,-63-21-15,20 0 0,-21 0 0,1 21 16,-1-21-16,0-22 0,-20 22 16,-1 0-16,0-21 0,-21 20 0,0-41 15,0 21-15,-21 20 0,0 1 16,-22-21-16,22 21 0,-21 21 15,-22 0-15,22 0 0,0 0 16,-1 0-16,22 21 0,0 0 16,0 0-16,0 0 0,21 1 15,0-1-15,0 0 0,0 21 0,0-21 0,21 1 16,0 20 0,21 0-16,-21-21 0,1 22 0,-1-22 15,0 0-15,0 0 0,0 22 0,-21-22 16,0 21-16,0-21 0,0 22 15,0-22-15,0 21 0,0-21 0,-21 22 16,0-22-16,0 21 0,0-21 16,-1 0-16,1 1 0,0-1 0,0-21 15,0 21-15,0-21 0,21-21 32,0 0-32,0-1 0,0 1 15,21 0-15,0 0 0,0-21 0,0 20 16</inkml:trace>
  <inkml:trace contextRef="#ctx0" brushRef="#br1" timeOffset="156607.62">20024 12785 0,'0'0'0,"0"-21"0,0 42 31,0 0-31,0 21 16,0-21-16,0 1 0,0 20 15,0-21-15,-22 21 0,22-20 16,-21 20-16,21-21 0,0 0 0,-21 22 16,21-22-16,-21 21 15,0-42-15,21 21 16,0-42 15,0 0-31,0 0 0,0 0 0,21-1 16,0 1-16,0-21 0,0 21 15,1-22-15,-22 1 0,21 21 0,0 0 16,0-22-16,0 22 0,0 21 0,1-21 16,-1 21-16,0 0 0,0 21 15,-21 0-15,21 1 16,-21-1-16,0 21 0,0 0 16,0-20-16,0-1 0,0 21 15,0-21-15,0 0 0,-21 22 16,21-22-16,0 0 0,-21 0 15,21 0-15,21-21 32,0 0-32,-21-21 15,21 0-15</inkml:trace>
  <inkml:trace contextRef="#ctx0" brushRef="#br1" timeOffset="157084.35">20743 12827 0,'0'-21'16,"0"42"-16,0-63 0,-21 42 16,0 0-16,0 0 0,0 0 15,-1 0-15,1 0 16,0 0-16,0 21 0,0 0 0,-22 0 0,22 0 16,-21 64-16,21-64 15,0 22-15,-1-22 0,1 21 16,21-21-16,0 22 0,0-1 15,0-21-15,0 0 0,21-21 16,1 0-16,-1 0 0,0 0 16,21 0-16,-21 0 0,22 0 0,-22-21 15,21 21-15,1-21 0,-22 0 0,0 0 16,0-1-16,21-41 16,-20 42-16,-22 0 0,21-22 0,-21 22 15,0 0-15,0-21 0,0 20 16,0 1-16,0 42 31,0 1-31,-21-1 0,21 0 16,0 0-16,-22 21 0,22-20 15,0-1-15,0 21 0,0-21 0,0 0 16,0 1-16,0-1 0,0 0 16,22 0-16,-1 0 0,0-21 15,0 0-15,21 0 16,-20 0-16,-1 0 0,21 0 0,-21 0 15,0-21-15,1 21 0,-1-21 0,0 0 16,0 0-16,0-1 0</inkml:trace>
  <inkml:trace contextRef="#ctx0" brushRef="#br1" timeOffset="157711.99">21167 12869 0,'0'-42'16,"0"21"-16,0 148 0,0-191 0,0 22 31,0 63-31,0 0 0,0 1 0,0-1 15,0 0-15,0 21 0,0-21 0,0 1 16,-22-1-16,22 0 0,-21 42 16,0-41-16,21-1 15,0 0-15,0 0 16,-21-21-16,21-21 31,0 0-15,0 0-16,0-1 0,21-41 15,-21 42-15,21 0 0,-21-22 16,21 1-16,1 21 0,-22-22 16,21 22-16,0 0 0,0 0 0,0 0 15,0 21-15,1 0 0,41 0 16,-42 42 0,0-21-16,-21 0 0,0 22 15,0-22-15,0 0 0,0 21 16,0-20-16,0-1 0,0 0 0,0 64 15,0-64 1,0 0 0,-21-21-16,21-21 31,0 0-31,0-1 16,21-20-16,1 21 0,-1 0 15,0-22-15,0 22 0,0-21 16,0 0-16,22 20 0,-22-20 0,21 21 15,-21-21-15,22 20 0,-1 22 16,43 0 0,-64 0-16,0 22 0,-21 41 15,0-42-15,0 0 0,0 22 16,0-22-16,0 21 0,0-21 0,-21 22 16,-21-1-16,20-21 0,1 0 15,21 1-15,-21-22 16,21 21-16,-21-21 0,42 0 31,0 0-31,0 0 0,22-21 16</inkml:trace>
  <inkml:trace contextRef="#ctx0" brushRef="#br1" timeOffset="158079.78">22204 12848 0,'-21'0'0,"42"0"0,-64 21 0,43 1 16,0-1 0,22-21 15,-1 0-31,0 0 0,0 0 16,0-21-16,0 21 0,1-22 0,-1 1 15,0 0-15,0 21 0,-21-21 16,0 0-16,21 0 0,-21-1 0,0 1 15,0 0-15,-21 21 0,0 0 16,0 0-16,-22 21 16,22-21-16,0 21 0,0 22 15,0-22-15,-22 42 0,43-41 16,0 20-16,-21-21 0,21 21 16,0-20-16,-21-1 0,21 0 0,0 0 15,0 0-15,0 22 16,21-22-16,0-21 0,1 21 15,20-21-15,0 0 0,-21 0 16,1 0-16,20-21 0</inkml:trace>
  <inkml:trace contextRef="#ctx0" brushRef="#br1" timeOffset="158600.85">23199 12340 0,'21'0'15,"0"0"-15,0-21 0,0 21 16,22 0-16,-1 0 16,0 0-16,1 0 0,-1-21 0,0 21 15,1 0-15,-1 0 0,0 0 0,-21 0 16,1-21-16,-1 21 0,-42 0 31,-1 0-31,-20-21 0,0 21 0,21 0 16,-22 0-16,1 0 0</inkml:trace>
  <inkml:trace contextRef="#ctx0" brushRef="#br1" timeOffset="158851.79">23326 12256 0,'-85'0'32,"0"0"-17,64 21-15,212-42 0,-403 63 0,191-21 16,0-21-16,-1 42 0,1-20 15,-42 83-15,63 1 16,-21-63-16,21 20 16,-22-21-16,22 22 0,0-22 0,0 22 15,0-22-15,0 22 0,0-22 0,0 0 16,0 1-16,0-1 0,0 0 16,0-21-16,22 43 15,-1-43-15,0 0 0,0 0 0,0 1 16,0-22-16,1 0 0,20 0 15,-21 0-15,21 0 0,64 0 16,-42-43 0,-43 22-16,21 0 0,1 0 0</inkml:trace>
  <inkml:trace contextRef="#ctx0" brushRef="#br1" timeOffset="159121.64">23812 12552 0,'0'-21'0,"0"42"0,0-63 16,-21 20-16,0 22 16,0 0-16,0 0 0,0 0 15,-22 22-15,22-1 0,0 0 16,-21 0-16,20 21 0,-20 1 0,21-22 16,-21 21-16,20 1 0,1 20 0,0-21 15,0 1-15,21-1 0,0 0 16,0 1-16,0 41 15,0-41-15,21-22 0,0 0 16,0-21-16,22 21 0,-22-21 0,21 21 16,22-21-16,-22 0 0,0 0 15,1 0-15,20-21 0,-20 0 0,-1 0 16</inkml:trace>
  <inkml:trace contextRef="#ctx0" brushRef="#br1" timeOffset="159490.43">24236 12764 0,'0'0'16,"-21"0"0,-1 0-16,1 0 0,21 21 15,-21 0-15,-21 21 0,21 1 0,21-22 16,-22 0-16,22 21 0,-21-21 16,21 22-16,0-22 0,0 0 0,0 0 15,0 0-15,0 1 0,21-1 16,1-21-16,-1 0 0,0 21 0,0-21 15,0 0-15,0 0 0,1 0 16,20 0-16,-21 0 0,21-42 16,-20 42-16,-1-22 0,-21 1 15,0 0-15,0-21 16,0 21-16,-21-1 0,-1-20 16,1 21-16,0 0 0,0 0 0,0 21 15,0-22-15,-1 1 0,1 21 16,21-21-1,21 21 1,1 0-16,-1 0 0,21 0 16,-21-21-16,0 21 0,22-21 15,-1 0-15,0 21 0</inkml:trace>
  <inkml:trace contextRef="#ctx0" brushRef="#br1" timeOffset="159880.2">24596 12806 0,'0'21'0,"0"0"16,-43-105-16,86 189 0,-43-168 0,0 169 0,0-85 0,0 0 15,0 0-15,0 0 0,0 22 16,-22-22 0,22 0-16,-21-21 0,21 21 0,0-42 47,0 0-47,0 0 15,0 0-15,0-1 16,21 1-16,1 0 0,-22 0 0,21-21 15,0 20-15,0-20 0,0 21 0,0-21 16,1 20-16,-1 1 0,0 21 16,0-21-16,21 21 15,1 42-15,-43-20 16,0-1-16,0 0 0,0 21 0,0-21 16,0 22-16,0-22 0,0 21 0,0-21 15,-21 1-15,21 41 16,-22 1-1,1-64-15,21 21 0,21-21 32,1-21-17,-1-1-15,0 1 0,0 0 0,0 0 16,0 0-16,22-22 0</inkml:trace>
  <inkml:trace contextRef="#ctx0" brushRef="#br1" timeOffset="160110.07">25231 12467 0,'42'-42'16,"-148"275"-16,233-466 0,-190 275 0,126-63 16,-63 42-16,0 22 15,0-22-15,0 21 0,-21-21 16,21 22-16,-21-1 0,0 0 16,21 1-16,0-1 0,-22 0 0,22 1 15,-21-1-15,21 0 0,0-21 0,0 1 16,0 20-16,0-21 0,21 0 15,1-21-15,-1 21 0,0 1 16,0-22-16,0 0 0,22 0 0,-22 0 16,0 0-16,0 0 0,21-43 15,-20 22-15</inkml:trace>
  <inkml:trace contextRef="#ctx0" brushRef="#br1" timeOffset="160273.98">25231 12764 0,'-43'0'0,"86"0"0,-107 0 0,43 0 0,0 0 16,42 0 15,0 0-31,0 0 0,22 0 0,-22 0 16,21 0-16,0-22 0,1 22 16,-1 0-16,0 0 0,22-21 0</inkml:trace>
  <inkml:trace contextRef="#ctx0" brushRef="#br1" timeOffset="160972.57">26077 12869 0,'0'-21'16,"0"0"-16,0 0 0,0 0 15,0 0-15,0-1 0,0 1 16,0 0-16,0 0 0,0 0 15,0 0-15,-21 21 0,0 0 16,0 0-16,-22 0 0,22 0 0,-21 0 16,21 0-16,-22 21 0,22 0 15,-21 21-15,21-21 0,-22 22 16,22-22-16,0 21 0,0 1 0,21-22 16,0 21-16,0-21 0,0 22 15,0-22-15,0 0 0,0 0 0,0 0 16,21 0-16,0-21 0,0 0 0,1 22 15,-1-22-15,0 0 0,21 0 16,-21 0-16,22 0 0,-1-43 16,0 22-16,-20 0 0,20-21 15,-21-1-15,0 22 0,-21-21 16,21 21-16,-21-22 0,22 1 16,-22 21-16,0 0 0,0-22 0,0 22 15,0 42 1,0 0-1,0 1-15,0-1 0,-22 21 16,22-21-16,0 22 0,0-22 0,0 0 16,0 0-16,0 21 0,0-20 0,0-1 15,22-21-15,-22 21 0,21 0 16,0-21-16,0 0 0,0 0 0,0 0 16,1 0-16,41 0 0,-42-21 15,0 0-15,-21 0 0,22-1 16,-1 1-16,0-21 15,0-22-15,-21 43 0,0-21 0,0 21 16,21-22-16,-21 22 0,0 0 16,0 42-1,0 0 1,0 22-16,0-22 0,0 0 0,-21 0 16,21 43-16,0-22 15,0-21-15,0 0 0,0 1 16,-21-22-16,21 21 0,0 0 0,0-42 47,0 0-47</inkml:trace>
  <inkml:trace contextRef="#ctx0" brushRef="#br1" timeOffset="161120.5">26416 12615 0,'0'-42'31,"0"338"-31,0-550 0,21 233 47,0 21-47,0 0 16</inkml:trace>
  <inkml:trace contextRef="#ctx0" brushRef="#br1" timeOffset="161564.24">26776 12658 0,'0'21'0,"-21"-21"16,21 21-16,0 0 15,0 0-15,0 1 0,0-1 16,0 0-16,0 0 0,0 0 0,0 0 16,0 1-16,0-1 0,0 0 0,0 0 15,0 0-15,0 0 0,0 1 16,-22-1-16,1 0 15,21 0-15,-21-21 16,0 0 0,0 0-16,21-21 15,0 0-15,0 0 0,0-1 16,0-20-16,0 21 0,21 0 16,0-22-16,0 1 0,0 21 0,1-21 15,-1 20-15,0-20 0,42 0 16,-20 21-16,-22 21 0,0 0 15,21 0-15,-20 0 0,-1 0 0,0 0 16,0 21-16,0 0 0,-21 0 16,0 0-16,0 22 0,0-22 15,0 0-15,0 21 0,0-21 0,0 1 16,0-1-16,0 0 0,-21 0 16,21 0-16,-21 0 0,0 1 15,42-22 16,0-22-31</inkml:trace>
  <inkml:trace contextRef="#ctx0" brushRef="#br1" timeOffset="161892.04">27538 12700 0,'0'0'0,"21"-21"16,-21 0-16,0 0 0,0-22 15,-21 43 1,0 0-16,-1 0 15,1 0-15,-21 21 0,21-21 16,0 22-16,-1-1 0,1 0 0,0 0 16,21 0-16,0 0 0,0 1 15,0-1-15,21 0 0,-21 0 0,21 0 16,1-21-16,-1 21 0,0-21 0,0 0 16,0 22-16,0-22 0,1 21 15,-1-21-15,0 21 0,-21 0 16,0 0-16,0 0 15,0 1-15,-21-22 0,0 0 16,-1 0-16,1 21 0,0-21 16,0 0-16,0 21 0,-22-21 0,22 21 15,0-21-15,0 0 0,0 0 16,0 0-16,-1 0 0,-20 0 16</inkml:trace>
  <inkml:trace contextRef="#ctx0" brushRef="#br1" timeOffset="162413.01">28300 12171 0,'0'0'0,"21"-21"0,0 21 0,-21-21 15,0-1-15,0 1 0,-21 21 32,0 0-32,0 0 0,-22 21 0,1 1 15,21-1-15,-43 21 0,22 0 0,0 1 16,-1-1-16,1 22 0,0-22 15,-1 21-15,1-20 0,-22 63 16,43-64-16,0 64 16,21-64-16,0 0 0,0 1 15,21-22-15,22 0 0,-22 21 0,21-20 16,0-1-16,1-21 0,41 21 16,-20-21-16,-22 0 0,43 0 15,-43-21-15,1 21 0</inkml:trace>
  <inkml:trace contextRef="#ctx0" brushRef="#br1" timeOffset="163085.16">28660 12531 0,'0'-21'0,"0"42"0,0-64 16,-22 22-16,1 21 0,0 0 0,0-21 15,0 21-15,-22 0 16,22 0-16,0 0 0,0 21 15,0 0-15,0 1 0,-1-1 0,22 0 16,-21 0-16,21 0 0,0 0 16,0 1-16,0-1 0,0 0 15,21 0 1,1-21-16,-1 0 0,0 0 0,0 0 16,0 0-16,0 0 0,1 0 0,-1-21 15,0 0-15,0 21 16,0-21-16,-21-1 0,21 22 0,1-42 15,-22 21-15,0 0 16,0 42 15,0 0-15,-22 0-16,22 0 0,-21 1 16,21-1-16,0 0 0,0 21 15,0-21-15,21 1 16,1-22-16,-1 0 15,0 0-15,0 0 0,0 0 0,0 0 16,1 0-16,20 0 0,-21 0 16,0 0-16,0-22 0,1 1 0,20-21 15,-42 21-15,0 0 16,0-1-16,0-20 0,0 21 0,0-21 16,-21 20-16,0-20 0,-1 0 0,1-1 15,-21 22-15,21-21 0,-22 21 16,1 0-16,21-1 0,-21 22 15,-1 0-15,1 0 0,-22 0 0,22 22 16,0-1-16,-1 21 0,-20-21 0,21 22 16,-22 41-16,22-41 15,21-1-15,-1 0 0,1 1 16,21-1-16,0 0 0,0 1 0,0-1 16,0 0-16,21-21 0,1 22 0,20-22 15,-21 0-15,64 21 16,-43-20-16,43-22 0,-43 0 15,0 0-15,1 0 0,-1 0 16,0-22-16,22 22 0,-22-21 0</inkml:trace>
  <inkml:trace contextRef="#ctx0" brushRef="#br1" timeOffset="163592.87">29443 12404 0,'0'0'0,"-21"0"16,-1 0-16,1 0 16,0 21-16,0 0 0,21 0 15,-21 0-15,0 22 16,-1 20-16,22-20 0,0-22 16,-21 21-16,21-21 0,0 22 0,-21-22 15,21 21-15,0-21 0,0 0 16,0 1-16,0-1 0,0 0 15,0-42 17,0 0-32,21-1 15,-21 1-15,21 0 0,-21 0 0,0 0 16,0-22-16,22 22 0,-22-21 16,21-22-16,21 1 15,-42 21-15,21 20 0,0-20 16,1 21-16,20 0 0,-21 0 0,0-1 15,22 22-15,-22 0 0,0 0 16,21 0-16,-21 0 0,1 22 0,-1-1 16,0 0-16,0 0 0,-21 0 0,0 22 15,0-22-15,0 21 0,0 0 16,0-20-16,0 20 0,0 0 16,-21-21-16,0 22 0,0-1 15,-1 22-15,1-64 16,21 21-16,0 0 0,-21 0 15,21-42 1,-21 21 0,21-21-16</inkml:trace>
  <inkml:trace contextRef="#ctx0" brushRef="#br1" timeOffset="163756.78">29210 12700 0,'0'0'0,"-21"0"0,42 0 15,0 0 1,21 0 0,43 0-16,-43 0 0,1 0 0,-1 0 15,0-21-15,1 21 0,20-21 16,-20 21-16,-1-21 0,21 21 0</inkml:trace>
  <inkml:trace contextRef="#ctx0" brushRef="#br1" timeOffset="163996.64">30141 12404 0,'0'0'0,"-21"21"31,0 0-31,21 0 0,-21 0 0,21 22 16,-21-22-16,-1 0 0,1 21 0,21-20 15,-21 20-15,21-21 0,-21 21 16,21-20-16,0-1 0,0 0 0,0 0 15,0 0-15,0 0 0,0 1 16,0-1-16,0-42 31,0-1-15,21 1-16</inkml:trace>
  <inkml:trace contextRef="#ctx0" brushRef="#br1" timeOffset="164236.5">30014 12488 0,'21'-42'0,"-63"254"16,84-445-16,-63 296 0,64-126 0,-22 63 16,0 0-16,0 0 15,0 21-15,0 0 0,1 0 0,20 22 16,-21-1-16,0-21 16,0 0-16,1 1 0,-1 20 15,0-21-15,0 0 0,-21 0 0,21 22 16,0-22-16,1 0 15,-22-42 17,21 0-17,0-22-15</inkml:trace>
  <inkml:trace contextRef="#ctx0" brushRef="#br1" timeOffset="164444.38">30586 12319 0,'21'-21'0,"-21"0"0,-42 211 15,84-401-15,-63 274 0,42-105 16,-21 63-16,0 0 16,-21 21-16,21-20 0,-43 62 15,43-63-15,-21 22 0,0-1 16,0-21-16,21 22 0,-21-22 0,21 21 16,-21-21-16,21 0 0,0 1 15,0-1-15,0 0 0,-22 0 0,22 0 16,22-21-1,-1 0-15,0 0 0</inkml:trace>
  <inkml:trace contextRef="#ctx0" brushRef="#br1" timeOffset="164804.18">30903 12806 0,'0'21'15,"0"-42"64,0 0-79,21 21 15,-21-21-15,22-1 16,-1 22-16,0-21 0,0 21 15,0-21-15,-21 42 16,0 0 0,0 1-16,0-1 0,0 0 0,0 0 15,0 0-15,-21 22 0,0-22 16,0 0-16,0 0 0,-1 0 0,-20 0 16,21 1-16,0-1 0,-22-21 15,22 21-15,-21 0 0,21-21 16,0 0-16,-1 0 0,1 0 0</inkml:trace>
  <inkml:trace contextRef="#ctx0" brushRef="#br1" timeOffset="165372.85">31327 12277 0,'0'0'0,"-22"0"32,22 21-32,-21 0 15,0 0 1,21 0-16,0 1 0,0-1 15,21-21 1,0 0 0,1 0-1,-1 0-15,-21-21 16,0-1-16,0 1 16,0 0-16,0 0 31,-21 42-16,21 0-15,0 0 0,-22 1 16,22 20-16,-21-21 0,21 43 16,0-43-16,0 0 15,0 0-15,21 0 0,1 0 16,-1-21-16</inkml:trace>
  <inkml:trace contextRef="#ctx0" brushRef="#br1" timeOffset="165885.57">31919 12383 0,'0'-22'16,"0"44"-16,0-22 31,0 21-31,-21 0 0,0 0 0,21 0 16,-21 0-16,0 1 0,21 20 15,-22-21-15,1 0 0,21 22 0,-21-22 16,0 42-16,0-42 16,21 1-16,-21-1 0,21 0 0,0 0 15,0 0-15,0-42 47,0 0-47,0 0 0,0-22 16,0 22-16,0 0 0,21-21 15,0 21-15,0-22 0,-21 22 0,21-21 16,-21-1-16,21 22 0,1-21 16,-1 21-16,-21 0 0,21-1 0,0 1 15,0 21 1,0 0-16,-21 21 16,22 1-16,-22-1 0,0 0 15,21 21-15,-21-21 0,0 43 16,21-1-16,-21-41 15,21 20-15,-21-21 0,0 21 16,0-20-16,0-1 0,0 0 0,0 0 16,-21-21 15,0-21-15</inkml:trace>
  <inkml:trace contextRef="#ctx0" brushRef="#br1" timeOffset="166040.34">31623 12658 0,'148'21'0,"-296"-42"0,169 21 31,0 0-31,0 0 0,1 0 16,20 0-16,-21 0 0,21 0 0,1-21 16,-1 21-16,0 0 0,-20-22 15,20 22-15,0-21 0,1 21 0,-22-21 16</inkml:trace>
  <inkml:trace contextRef="#ctx0" brushRef="#br1" timeOffset="166276.2">32258 12298 0,'0'0'0,"21"0"0,-21 21 31,21-21-31,-21 21 0,0 22 16,21-22-16,-21 0 0,22 0 15,-22 21-15,0-20 0,21 20 0,0-21 16,0 0-16,-21 0 0,21 22 16,0-22-16,-21 0 0,0 0 0,22-21 15,-22 43 1,21-43-16,-21-22 31</inkml:trace>
  <inkml:trace contextRef="#ctx0" brushRef="#br1" timeOffset="166509.07">32660 12404 0,'0'0'15,"0"-21"-15,0-1 0,0 1 0,21 21 16,-21 21 0,0 1-1,0-1-15,0 0 0,0 0 16,0 0-16,-21 0 0,21 1 0,-21-1 15,0 21-15,-43 22 16,43-64-16,21 21 0,0 0 16,-21 0-16,21 0 15,21-21 1,0 0 0</inkml:trace>
  <inkml:trace contextRef="#ctx0" brushRef="#br1" timeOffset="166867.97">32914 12277 0,'0'0'16,"0"21"0,0 0-1,0 0 1,-21-21 15,21-21 0,0 0-31,0 0 16,0 0-16,21 21 16,-21-22-16,21 22 0,0 0 15,1 0-15,-22 22 16,0-1-16,0 0 15,0 0-15,0 0 0,0 0 0,0 1 16,0-1-16,-22 0 0,1 0 16,21 0-16,-21 0 0,0-21 15,21 22-15</inkml:trace>
  <inkml:trace contextRef="#ctx0" brushRef="#br1" timeOffset="167195.78">33083 12044 0,'22'0'0,"-1"0"15,0 0 1,0 21-16,0 0 0,-21 0 15,0 1-15,0-1 0,21 21 16,-21-21-16,0 22 0,0-1 0,0 0 16,0 1-16,0-22 0,-21 21 15,21 0-15,-21 1 0,21-22 16,-21 21-16,0-21 0,0 1 16,-1 20-16,1-21 0,0 0 15,0 0-15,0-21 0,21 22 0,-21-1 16,-1-21-16,22-21 31</inkml:trace>
  <inkml:trace contextRef="#ctx0" brushRef="#br1" timeOffset="167705.49">33041 11875 0,'0'0'0,"0"-22"31,21 22-31,0 0 0,22-21 16,-1 21-16,0 0 0,1 0 16,-1 0-16,0 0 0,1 0 0,-22 0 15,21 0-15,1 0 0,-22 0 16,0 0-16,0 0 0,21 0 15,-42 21 1,0 1-16,0-1 0,0 0 16,0 21-16,0 22 15,0-22-15,0-21 16,0 64-16,0-64 16,0 21-16,0 1 0,0-22 0,0 21 15,0 1-15,-21 41 16,21-41-16,0-1 0,0 0 0,0 1 15,0 20-15,0-21 0,0 1 16,0-1-16,-21 0 0,21 1 16,0-1-16,-21 0 0,0-20 15,0 20-15,-1-21 0,-20 0 0,-21 0 16,-22 1 0,43-22-16,-1 0 0,22 21 15,-21-21-15,-1 0 0,1 0 0,21 0 16,0 0-16,-22 0 0,22 0 15,-63-21-15,20 21 16,22-22-16</inkml:trace>
  <inkml:trace contextRef="#ctx0" brushRef="#br1" timeOffset="168577.27">16891 13970 0,'0'0'0,"21"-21"16,-21 0-16,21 0 0,0 21 0,-21-22 16,22 1-16,-1 0 0,-21 0 15,0 0-15,0 0 0,21-1 0,-21 44 31,-21-1-31,0 0 0,21 0 16,-22 21-16,-20 1 0,21-1 16,0 0-16,-22 1 0,22-1 15,-21 0-15,0 1 0,20 20 0,-20-20 16,0 41-16,21-41 16,-1-22-16,1 21 0,0-21 15,21 0-15,-21-21 0,21 22 0,0-44 31,21 22-31,0-21 0,0 0 16,1-21-16</inkml:trace>
  <inkml:trace contextRef="#ctx0" brushRef="#br1" timeOffset="168840.12">17378 13716 0,'0'0'0,"0"21"15,-21 0 1,-1 1-16,1 20 0,-21 0 0,21 1 16,0-1-16,-22 0 0,22 1 15,-42 62-15,20-41 0,1-22 16,21 22-16,-22-22 0,22 0 16,-21 22-16,21-43 0,0 21 0,-1 1 15,1-22-15,21 0 16,0 0-16,21-21 15,1-21-15,-1 0 0,0 0 16,21 0-16,-21-1 0,22-20 16</inkml:trace>
  <inkml:trace contextRef="#ctx0" brushRef="#br1" timeOffset="169105.97">17822 13801 0,'0'0'15,"0"21"1,-21 0-16,0 0 16,-21 43-16,20-22 15,1-21-15,0 22 0,0-1 0,0 0 16,0-21-16,-1 22 0,1-1 16,0 0-16,0 1 0,0 20 15,21 1-15,0-43 16,0 0-16,0 0 0,21-21 15,0 0-15,0 0 0,22 0 16,-22 0-16,0 0 16,0-21-16,-21 0 0,21 0 15,-21 0-15</inkml:trace>
  <inkml:trace contextRef="#ctx0" brushRef="#br1" timeOffset="169279.87">17526 14224 0,'0'0'0,"-21"0"0,0 0 15,21-21 1,21 21 0,0 0-16,0-21 0,21 21 15,-20-21-15,20 21 0,0 0 16,-21 0-16,22-22 0,-1 22 0,-21 0 16,22 0-16,-22-21 0,0 21 15,0 0-15</inkml:trace>
  <inkml:trace contextRef="#ctx0" brushRef="#br1" timeOffset="170161">18182 14309 0,'0'0'16,"21"0"-16,0 0 15,1-21-15,-1-1 0,0 1 16,0 0-16,0 0 15,-21 0-15,0 0 0,0-1 16,0 1-16,0 0 0,-21 0 16,0 21-16,0 0 15,0 0-15,-1 0 0,1 0 16,-21 0-16,21 0 0,0 0 0,-22 21 16,22 0-16,0 0 0,-21 1 15,20-1-15,1 21 0,0-21 0,21 22 16,0-22-16,0 21 0,-21 0 0,21-20 15,0-1-15,0 21 16,21-21-16,-21 0 0,21-21 0,0 0 16,1 0-16,-1 0 0,21 0 15,-21 0-15,0 0 0,1-21 0,20 0 16,-21 0-16,0 0 0,22 0 16,-22-1-16,0 1 0,0-21 0,-21 21 15,21 0-15,-21-1 0,21 1 16,-21 0-16,0 0 0,0 0 0,0 0 15,-21 21 1,0 0 0,21 21-16,0 0 0,-21-21 15,21 21-15,-21 21 0,21-20 16,0-1-16,0 21 0,0-21 0,0 0 16,0 43-16,0-43 0,0 0 15,21 0-15,0 1 0,0-1 16,-21 0-16,43-21 0,-22 0 15,0 21-15,21-21 0,43 0 16,-22 0-16,-20 0 0,-1-21 16,0 0-16,1 0 0,-1-1 0,43-20 15,-64 21-15,21-21 16,-21-1-16,-21 22 0,0-21 16,0 21-16,0-1 0,0 1 0,-21 0 15,0 0-15,-21 0 0,21 0 0,-22 21 16,22 0-16,-21 0 0,-1 0 15,1 0-15,0 21 0,-1 0 0,22 0 16,0 0-16,0 0 0,21 1 16,0 41-16,0-42 15,0 22-15,0-22 0,21 21 0,0-21 16,43 43-16,-43-22 16,0-21-16,0 0 0,22 43 15,-22-1-15,0-41 0,-21-1 16,0 0-16,0 21 0,0-21 15,0 1-15,0 20 0,-64 0 16,22-21-16,-21 22 16,20-22-16,1 0 0,0-21 0,-1 0 15,22 21-15,-21-21 0,21 0 0,-1 0 16,22-21-16,0 0 0,0 0 16,0 0-16,22-1 0,-1 1 15,0-21-15,21 0 0</inkml:trace>
  <inkml:trace contextRef="#ctx0" brushRef="#br1" timeOffset="170603.74">19367 14097 0,'-42'21'31,"42"0"-31,0 1 15,0 20-15,0-21 0,-21 21 0,21-20 16,-21 20-16,0 0 0,21-21 16,-22 22-16,1-22 15,21 21-15,-21-21 0,0 1 0,21-1 16,-21-21-16,0 0 16,21-21-1,0-1-15,21 1 0,-21 0 16,21-21-16,0 21 0,0-22 0,22-20 15,-43 20-15,21 1 16,0 21-16,21 0 0,-21-22 16,1 22-16,-1 21 0,0-21 0,0 21 15,0 0-15,0 0 0,1 21 0,-1 0 16,0 1-16,-21-1 0,0 0 16,0 21-16,0 43 15,0 0-15,-21-64 16,21 0-16,-21 42 0,-1-41 15,22-1-15,0 0 0,0 0 16,22-21 0,-1 0-1</inkml:trace>
  <inkml:trace contextRef="#ctx0" brushRef="#br1" timeOffset="171071.47">20129 14161 0,'0'0'0,"0"-22"0,0 1 16,-21 21-16,0 0 0,0 0 15,0 0-15,0 0 0,-1 0 16,-20 0-16,21 0 0,0 21 0,-22-21 16,1 43-16,21-22 0,0 21 15,0-21-15,21 1 0,-22 20 16,22 43-1,0-64-15,0 0 0,0 0 0,22-21 16,-1 21-16,0-21 0,0 0 16,0 0-16,0 0 0,22 0 0,-22 0 15,0 0-15,0-21 0,0 0 16,1 0-16,-1 0 0,21-22 16,-21 22-16,-21 0 0,0 0 0,0 0 15,0-1-15,0 1 0,0-21 16,0 21-16,0 0 15,0-1-15,0 44 16,0-1-16,0 0 16,0 0-16,0 0 0,0 0 15,0 22-15,0-22 0,0 0 0,0 0 16,0 22-16,21-22 0,1 0 16,-1 0-16,0 0 15,0-21-15,0 0 0,43 0 0,-22 0 16,-21 0-16,0 0 0,22-21 15,-22 0-15,42-21 0</inkml:trace>
  <inkml:trace contextRef="#ctx0" brushRef="#br1" timeOffset="171684.12">20595 14161 0,'0'-64'32,"0"149"-32,0-106 0,0-22 15,0 64-15,0 1 16,0 20-16,-21-21 0,21 21 15,-21 1-15,21-22 0,-21 0 16,21 21-16,0-20 0,0-1 0,-22 0 16,22 0-16,-21 0 15,21-42 17,0 0-32,0 0 15,0 0-15,21-22 16,1 1-16,20 0 0,-21-1 15,0 22-15,0-21 0,1 21 16,-1-1-16,0 1 0,0 21 0,43-21 16,-43 21-16,0 0 0,0 21 15,0-21-15,-21 21 16,21 1-16,-21-1 0,0 0 0,0 0 16,0 21-16,0-20 0,0-1 0,0 0 15,0 21-15,0-21 0,0 1 16,0-1-16,0 0 0,0 0 0,-21-21 15,21 21-15,-21-21 16,21-21 0,0 0-1,0 0-15,0 0 0,0-1 16,21 1-16,0-21 0,1 21 16,-1-22-16,42-20 0,-20 42 15,-22-22-15,21 22 0,-21 0 0,0 0 16,22 0-16,-22 21 0,0 0 15,0 0-15,0 42 16,-21-21-16,0 0 0,0 1 16,0 20-16,0-21 0,0 21 0,-21-20 15,0 20-15,21-21 0,-21 0 16,0 0-16,21 22 0,-21-43 0,21 42 16,0-21-1,21-21 1,0-21-16,0 0 0,0 0 15</inkml:trace>
  <inkml:trace contextRef="#ctx0" brushRef="#br1" timeOffset="172007.94">21463 14161 0,'21'0'15,"0"0"1,0 0-16,1 0 15,-1 0-15,0 0 0,0 0 16,0-22-16,22 22 16,-22-21-16,42-21 15,-42 42-15,-21-21 0,0 0 0,0-1 16,-21 22 0,0 0-16,0 0 0,-21 0 15,-22 43-15,1-1 16,20-21-16,22 22 0,0-22 15,0 21-15,21 0 0,0-20 0,-21 20 16,21-21-16,0 0 0,0 22 0,0-22 16,0 0-1,21 0-15,0-21 0,0 0 0,0 0 16,0 0-16,1 0 0,20 0 0,-21-21 16</inkml:trace>
  <inkml:trace contextRef="#ctx0" brushRef="#br1" timeOffset="172756.51">22437 13653 0,'0'0'0,"42"0"16,-21 0-16,0 0 15,22 0-15,-1 0 0,0 0 0,1-22 16,20 22-16,-21 0 0,1 0 0,20-21 15,-20 21-15,-22 0 16,-42 0 0,-1 0-1,1 0-15,-63 0 0,41 21 16,1-21-16,-43 0 0,64 0 16,-21 0-16,21 0 0,-1 0 15,1 0-15,0 0 0,0 0 31,0 0-31,0 22 16,-1-1-16,22 21 16,-21-21-16,21 22 0,0-1 15,-21-21-15,0 43 0,21-22 16,-21 0-16,21 1 0,-21-1 0,21 21 16,0-20-16,-22 20 0,1 1 15,0 42-15,21-64 0,-21 0 16,0 22-16,21-22 0,0 0 15,0-20-15,0 20 0,0-21 0,0 0 16,0 0-16,21 1 0,0-22 0,0 0 16,22 0-16,-1 0 0,0 0 15,1 0-15,-1-22 0,21 1 0,1 0 16,42-21-16,-43-1 0</inkml:trace>
  <inkml:trace contextRef="#ctx0" brushRef="#br1" timeOffset="173028.35">23283 13885 0,'-21'0'16,"42"0"-16,-63 0 0,21 0 0,-22 0 16,1 0-1,21 0-15,-21 22 0,20-1 0,-20 0 16,21 21-16,0-21 0,0 22 0,-22-22 15,22 21-15,21-21 0,0 22 16,-21-1-16,21-21 0,0 22 0,21 20 16,-21-42-1,64 22-15,-22-22 0,-21 0 16,64-21-16,-43 0 0,0 0 16,1 0-16,-1 0 0,0-21 15,1 21-15</inkml:trace>
  <inkml:trace contextRef="#ctx0" brushRef="#br1" timeOffset="173727.95">23643 14139 0,'-42'0'31,"21"22"-15,-1-1-16,1 0 0,21 0 0,-21 43 15,0-43-15,21 0 16,0 21-16,0-21 0,0 1 0,0 41 15,0-42-15,0 0 0,21 1 16,0-22-16,0 21 0,1-21 16,-1 0-16,21 0 0,64 0 15,-85-21-15,0 21 16,0-22-16,-21 1 0,0 0 16,0-42-16,0 41 15,-21 1-15,0 0 0,0-21 16,0 21-16,0-1 0,-1 1 0,1 21 15,0-21-15,0 0 0,21 0 16,21 0 0,0 21-16,0 0 15,1-22-15,20 22 0,-21 0 0,21 0 16,-20 0-16,20 0 0,-21 0 16,21 0-16,-20 0 0,-1 0 0,0 22 15,0-1-15,0 0 0,-21 21 16,0 1-16,0-22 0,0 0 15,0 21-15,0-21 0,0 1 0,0-1 16,0 0-16,-21 0 0,21 0 0,0 0 16,-21-21-16,21 22 15,-21-22-15,21-22 32,0 1-32,0 0 15,0 0-15,21 0 0,0 0 0,-21-1 16,21-20-16,0 21 0,22-64 15,20 22-15,-42 42 16,1-22-16,20 43 0,-21-21 0,0 0 16,0 21-16,43 21 15,-43 0-15,0 0 16,-21 22-16,0-22 0,0 21 0,0-21 16,0 22-16,0-22 0,0 21 0,0 22 15,0-43-15,-21 21 16,21-21-16,0 1 0,-21-1 0,21 0 15,21-21 17,0-21-32,0 0 0,1-1 15</inkml:trace>
  <inkml:trace contextRef="#ctx0" brushRef="#br1" timeOffset="173967.81">24871 13780 0,'0'-22'0,"0"44"0,-21-22 32,21 21-32,-22 0 0,22 21 15,0 1-15,-21-22 0,21 21 16,-21 0-16,21 1 0,0-1 0,0 0 16,0 1-16,-21-1 0,21-21 0,0 22 15,0-1-15,0-21 0,0 21 16,0-20-16,0-1 0,0 0 0,21 0 15,0-21-15,0 0 0,1 0 16,-1 0-16,0 0 16,-21-21-16</inkml:trace>
  <inkml:trace contextRef="#ctx0" brushRef="#br1" timeOffset="174140.72">24659 14161 0,'-21'0'0,"42"0"0,-21-22 31,21 22-31,0 0 0,1 0 0,20 0 16,-21 0-16,21-21 0,-20 21 15,20 0-15,-21 0 0,21 0 0,1 0 16,-22-21-16,21 21 0,1 0 16,-1 0-16,0 0 0</inkml:trace>
  <inkml:trace contextRef="#ctx0" brushRef="#br1" timeOffset="174860.3">25506 14182 0,'0'0'0,"21"0"32,0 0-32,-21-21 15,21 21-15,0-22 0,1 1 16,-22 0-16,0 0 0,0-21 15,0 20 1,0 1-16,-43 0 0,22 0 0,0 21 16,0 0-16,0 0 0,-64 21 15,43-21-15,20 21 16,-20 22-16,21-22 0,0 21 0,0-21 16,-1 22-16,1-1 0,21 0 0,0-21 15,0 22-15,0-22 0,0 64 16,43-43-1,-22-21-15,0-21 0,21 0 0,-21 0 16,1 0-16,20 0 0,-21 0 16,21-21-16,-20 0 0,-1 0 15,0-1-15,64-41 16,-64 21-16,0 20 0,-21-20 16,21 21-16,-21 0 0,21-22 0,-21 22 15,0 0-15,0 0 0,0 42 31,0 0-31,0 0 16,0 1-16,0-1 0,0 0 0,0 0 16,0 0-16,0 0 0,0 1 15,0-1-15,0 0 0,0 0 0,43 21 16,41-20 0,-41-22-16,-22 0 15,21 0-15,-21 0 0,22 0 0,-22-22 16,0 1-16,0 21 0,0-21 0,0 0 15,1-21-15,-1 20 0,-21-20 16,21 0-16,-21 21 0,0-43 16,0 43-16,0 0 15,0 42 1,0 0-16,0 0 16,0 22-16,0-22 0,0 0 15,0 0-15,-21 0 0,21 0 16,0 1-16,0 20 15,0-21-15,0 0 16,0 0 0,0-42-1</inkml:trace>
  <inkml:trace contextRef="#ctx0" brushRef="#br1" timeOffset="175227.9">26310 13885 0,'0'0'0,"0"-21"0,0 0 16,-21 21 15,0 0-31,21 21 16,0 0-1,0 1 1,0-1 0</inkml:trace>
  <inkml:trace contextRef="#ctx0" brushRef="#br1" timeOffset="175688.64">26522 14055 0,'-85'-43'0,"170"86"16,-85-22 0,0 0-1,0 0-15,0 0 0,0 1 16,-21-1-16,21 0 0,0 0 16,0 0-16,-22 22 15,1-22-15,21 0 0,0 0 0,0 0 16,0 0-16,0 1 15,0-44 17,0 1-17,0 0-15,21 0 16,-21 0-16,22-22 0,-1 22 0,0 0 16,-21-21-16,42 21 0,-21-22 0,1 22 15,20 0-15,0-21 0,-21 20 16,22 1-16,41 0 0,-41 21 15,20 0-15,-42 0 0,22 0 16,-1 21-16,-21 0 0,0 22 16,-21 41-1,0-62-15,0 20 0,-42-21 0,42 0 16,-42 0-16,21 1 0,-22 20 16,22-21-16,0-21 0,21 21 15,-21-21-15,21 21 16,21-21-1,0 0-15,0-21 0</inkml:trace>
  <inkml:trace contextRef="#ctx0" brushRef="#br1" timeOffset="176020.45">27580 14034 0,'0'0'0,"-21"0"16,0 0-16,0 0 15,-1 0-15,-20 0 0,21 0 0,0 0 16,-22 21-16,22 0 0,0-21 16,21 21-16,0 0 0,0 0 15,0 1-15,21-22 16,0 0-16,22 21 0,-1 0 16,-21-21-16,0 0 0,1 21 15,-1-21-15,0 21 0,0 0 16,-21 1-16,0-1 15,0 0-15,0 0 0,-21 0 16,0-21-16,0 21 0,-1-21 16,1 0-16,0 0 0,-21 22 15,21-22-15,-1 0 0,1 0 0,0 0 16,0 0-16,0 0 16</inkml:trace>
  <inkml:trace contextRef="#ctx0" brushRef="#br1" timeOffset="176556.15">28384 13526 0,'0'-22'0,"0"44"0,0-65 16,22 22-16,-22 0 0,-22 21 31,1 0-31,0 21 0,0 21 0,0-20 15,0 20-15,-22 0 0,1 1 0,0 20 16,20-21-16,-20 22 0,0-1 16,-1-20-16,22 20 0,0-20 0,0-1 15,0 21-15,21-20 0,0-1 16,0-21-16,0 22 0,21-22 16,0 21-16,21-21 0,22 22 15,-1-43-15,1 0 16,-22 0-16,1 0 0,-1 0 0,0 0 15</inkml:trace>
  <inkml:trace contextRef="#ctx0" brushRef="#br1" timeOffset="176804">28935 13631 0,'0'-21'0,"0"42"0,-21-42 16,-1 21-16,1 21 15,0 1-15,0-1 0,0 21 16,21-21-16,-21 22 0,-1-1 0,-20 43 16,21-43-1,0 0-15,21 1 0,0-1 0,0-21 0,0 21 16,0 1-16,0-22 16,21 0-16,-21 0 0,21 0 0,21-21 15,1 0-15,-22 0 0,0 0 16,21 0-16,-20 0 0</inkml:trace>
  <inkml:trace contextRef="#ctx0" brushRef="#br1" timeOffset="176985.9">28596 13991 0,'0'0'15,"-21"0"-15,0 0 0,42 21 31,21-21-31,-21 0 0,1 0 16,20 0-16,0 0 0,1 0 16,-1 0-16,0 0 0,85-42 15</inkml:trace>
  <inkml:trace contextRef="#ctx0" brushRef="#br1" timeOffset="177321.71">29168 14034 0,'-22'0'16,"44"0"-16,-44 21 0,44-21 31,-1 0-31,0-21 16,0 21-16,0-22 0,0 22 15,1-21-15,-1 21 0,0-21 16,-21 0-16,0 0 0,0 0 15,-21 21-15,0 0 16,-1 0-16,1 0 0,-42 0 16,42 0-16,-1 21 0,1 0 15,0 0-15,21 0 0,0 0 16,0 22-16,0-22 0,0 0 16,0 0-16,0 0 0,0 1 0,21-1 15,22 21 1,-22-42-16,63 21 15,-62-21-15,62 0 0,-41 0 16</inkml:trace>
  <inkml:trace contextRef="#ctx0" brushRef="#br1" timeOffset="177556.32">29718 13907 0,'0'0'16,"21"0"15,-21 21-31,0 0 0,21 21 0,-21-21 16,21 1-16,-21-1 0,0 21 15,0-21-15,0 0 0,0 1 16,0-1-16,0 21 16,0 0-16,22-42 0,-22 22 15,21-22-15,0 0 16,0-22-1</inkml:trace>
  <inkml:trace contextRef="#ctx0" brushRef="#br1" timeOffset="177760.2">30014 13907 0,'0'21'0,"0"-64"16,0 65-16,-21-44 0,0 22 0,-21 0 15,20 22-15,1-22 16,-21 21-16,21 0 0,-22 0 0,22 21 15,-21-20-15,21-1 0,-22 21 16,22-21-16,-21 0 0,21 22 0,0-22 16,-1 0-16,1 0 0,21 0 15,0 1-15,0-1 0,21-21 16,1 0-16,-1 0 0,21 0 0,-21 0 16</inkml:trace>
  <inkml:trace contextRef="#ctx0" brushRef="#br1" timeOffset="178029.18">30268 13801 0,'0'0'0,"21"-43"0,-21 22 0,0 0 16,0 0-16,0 42 16,0 0-1,0 22-15,-21-22 0,0 21 16,21 0-16,-21 1 0,0-1 0,21-21 15,-21 22-15,-1-1 0,22-21 16,0 21-16,0-20 0,0 20 0,-21-21 16,21 0-16,0 0 0,0 1 15,0-1-15,0 0 0,21-21 16,1 0-16,-1 0 0,0 0 16,0 0-16,21 0 0,-42-21 0,22 21 15</inkml:trace>
  <inkml:trace contextRef="#ctx0" brushRef="#br1" timeOffset="178180.81">30120 14055 0,'0'0'0,"-21"0"0,42 0 32,0 0-17,0 0-15,22 0 16,-22 0-16,21 0 0,-21 0 0,22 0 15</inkml:trace>
  <inkml:trace contextRef="#ctx0" brushRef="#br1" timeOffset="178421.67">30840 13801 0,'-21'0'0,"42"0"0,-64 0 0,22 0 16,0 21-16,0 0 15,0-21-15,0 64 0,-1-43 16,22 0-16,-21 21 0,21-21 16,0 22-16,-21-22 0,21 42 15,-21-41-15,21-1 0,0 21 16,0-21-16,0 0 0,0 1 16,21-1-16,0-21 0,0 0 0,1 21 15,-1-21-15,0 0 0,0 0 16,0 0-16</inkml:trace>
  <inkml:trace contextRef="#ctx0" brushRef="#br1" timeOffset="178700.51">31115 13758 0,'0'0'0,"63"64"31,-41-43-31,-1 0 0,-21 0 0,0 22 16,0-22-16,0 21 0,0 22 15,0-43-15,0 21 0,0-21 16,-21 1-16,-1 41 16,1-42-16,0 0 0,21 1 0,-21-22 15,0 21-15,0 0 0,-1-21 16,22 21-16,-21-21 0,42 0 31</inkml:trace>
  <inkml:trace contextRef="#ctx0" brushRef="#br1" timeOffset="179036.32">31538 14245 0,'0'21'0,"-21"-21"31,0 0-15,21-21 0,21 0-1,0 0 1,0 21-16,1 0 0,-1 0 15,-21 21 1,0 0-16,0 0 16,-21 1-16,21-1 0,-22 0 0,1 0 15,0 0-15,0 0 16,-43 1-16,43-1 0,0-21 16,0 21-16,0-21 0,0 0 15</inkml:trace>
  <inkml:trace contextRef="#ctx0" brushRef="#br1" timeOffset="179420.1">31940 13610 0,'-21'0'0,"42"0"0,-63 0 0,21 0 16,0 0 0,21 21-16,0 1 31,21-22-31,0 0 16,0 0-1,0-22-15,-21 1 16,0 0-16,0 0 0,22 21 15,-22-21-15,0 0 0,0-1 16,0 44 0,0-1-1,-22 0-15,1 0 0,21 21 16,-21 1-16,0-22 0,0 21 0,21 22 16,-21-43-16,21 21 15,0-21-15,0 1 0,0-1 0,21-21 16,0 21-16</inkml:trace>
  <inkml:trace contextRef="#ctx0" brushRef="#br1" timeOffset="179707.94">32343 13695 0,'0'0'0,"-22"21"16,1-21-16,21 21 0,-21 0 16,0 22-16,21-22 0,-21 0 15,0 21-15,21-20 0,-22-1 0,22 21 16,0-21-16,-21 0 0,21 22 16,0-22-16,-21 21 15,21-21-15,0 1 0,0-1 0,0 0 16,0 0-16,21-21 15,0 0 1,1 0-16</inkml:trace>
  <inkml:trace contextRef="#ctx0" brushRef="#br1" timeOffset="179892.83">32089 14076 0,'-22'0'0,"44"0"0,-65 0 15,43-21 1,21 21 0,1 0-16,-1 0 0,0 0 15,0 0-15,0-21 0,0 21 0,1 0 16,-1 0-16,21-22 0,0 1 16,-20 21-16</inkml:trace>
  <inkml:trace contextRef="#ctx0" brushRef="#br1" timeOffset="180168.67">32597 13885 0,'0'0'16,"21"0"0,0 0-1,-21 22 1,21-22-16,-21 21 0,0 0 15,0 0-15,0 0 0,0 0 16,0 1-16,0-1 16,0 0-16,0 0 0,0 0 15,21 0-15,-21 1 16,21-22-16,1 0 31,-1 0-31,0 0 16</inkml:trace>
  <inkml:trace contextRef="#ctx0" brushRef="#br1" timeOffset="180380.55">32914 13949 0,'21'-64'0,"-21"43"0,-63 212 0,126-403 16,-84 318-16,63-233 0,-42 106 16,0 42-1,0 0 1,0 0-16,-21 0 0,0 22 15,0-22-15,21 0 0,-21 0 16,0 0-16,-1 1 0,22-1 0,-21 0 16,21 0-16,-21 0 15,0 0-15,21 1 0</inkml:trace>
  <inkml:trace contextRef="#ctx0" brushRef="#br1" timeOffset="180756.35">33105 13674 0,'0'21'31,"0"0"-31,0 0 31,0 0-31,-22 1 16,22-44 31,0 1-47,22 21 16,-22-21-16,21 21 15,0-21-15,0 21 16,-21 21-1,0 0-15,0 0 16,0 1-16,0-1 0,-21 0 16,0 0-16,0 21 0,-1-20 0,1-1 15,0 0-15,21 0 16,-21 0-16</inkml:trace>
  <inkml:trace contextRef="#ctx0" brushRef="#br1" timeOffset="181104.15">33295 13568 0,'0'0'0,"21"0"31,0 21-15,-21 0-16,22 0 0,-22 1 15,0-1-15,0 0 16,0 0-16,0 43 0,0-22 16,-22 0-16,1-21 0,0 22 15,0-1-15,0-21 0,0 22 0,-1-22 16,1 0-16,0 21 0,0-21 15,0 1-15,0-1 16,-1 0-16</inkml:trace>
  <inkml:trace contextRef="#ctx0" brushRef="#br1" timeOffset="181675.82">33210 13356 0,'-21'0'0,"42"0"0,-63 0 0,63 0 31,0 0-31,1 0 15,-1 0-15,21 0 0,-21 0 0,22 0 16,-22 0-16,0 0 0,21 0 16,-21 0-16,22 0 0,-22 0 15,0 0-15,0 0 0,0 0 0,22 0 16,-22 0-16,0 0 0,0 0 16,0 0-16,1 0 0,-1 0 0,-21 21 15,21-21-15,-21 22 0,21-1 16,-21 0-16,0 0 15,0 21-15,0-20 0,0-1 0,0 21 16,0 0-16,0-20 0,-21 20 16,0 0-16,0 1 0,-1-1 0,22 0 15,-21-21-15,0 22 16,0-1-16,0 0 0,0 1 0,21-1 16,-22 0-16,22 1 0,0-1 15,0 0-15,0 1 0,-21-22 0,21 21 16,-21 1-16,0-1 0,21-21 15,-21 21-15,0-20 0,-1-1 0,1 0 16,0 0-16,-21 0 16,21 0-16,-1-21 0,1 0 15,0 0-15,-21 22 0,21-22 16,-1 0-16,1 0 0,0 21 0,0-21 16,-21 0-16,20 0 0,1 21 0,0-21 15,0 0-15,0 0 0,-22 0 16,22 0-16,0 0 0</inkml:trace>
  <inkml:trace contextRef="#ctx0" brushRef="#br1" timeOffset="183566.66">22013 16256 0,'0'0'0,"21"-21"0,1 21 0,-1-21 16,0 21-16,-21-21 0,21 21 0,0 0 16,-21-22-16,-21 22 31,0 0-31,0 22 16,-22-22-16,1 21 0,0 21 0,-85 22 15,-21 20 1,63-20-16,21-1 0,1 1 0,-22 20 15,43 1-15,0-21 0,-1 20 16,1 1-16,42-22 0,0 1 0,0-1 16,0 1-16,0-1 15,63 86-15,-20-107 16,-1 0-16,22 1 0,-1-22 16,1 0-16,-1 0 0,1 0 0,20-21 15,-20 0-15,20 0 0,-20 0 16,21 0-16,42-42 15,21 0-15</inkml:trace>
  <inkml:trace contextRef="#ctx0" brushRef="#br1" timeOffset="183864.49">22627 16701 0,'-21'0'0,"42"0"0,-63-22 16,21 22-16,-1 0 0,22-21 0,0 42 31,0 1-31,22 20 0,-1-21 16,0 21-16,21 1 0,1-1 16,-22 22-16,63 20 15,1 1-15,-43-43 0,1 1 16,-22-22-16,21 21 0,-21-21 0,1 0 15,20 22 1,-42-22-16,0 0 0,0-42 31</inkml:trace>
  <inkml:trace contextRef="#ctx0" brushRef="#br1" timeOffset="184128.34">23262 16806 0,'0'0'0,"0"-21"0,0 0 16,-21 21-1,0 0-15,0 0 0,-1 21 16,1 0-16,0 1 0,-21-1 0,-1 21 16,1-21-16,0 22 15,-1-1-15,-62 21 0,41-20 0,22-1 16,-22 0-16,22 1 0,0-1 15,-1-21-15,1 22 0,0-1 0,-1 0 16,22-21-16,0 43 16,21-22-16,21-42 15,0 0-15,22 0 16,-1 0-16,0-21 0,1 21 0</inkml:trace>
  <inkml:trace contextRef="#ctx0" brushRef="#br1" timeOffset="184445.15">23453 16933 0,'0'0'0,"0"22"16,0-1-16,0 0 0,0 0 16,0 21-16,0 1 15,0 126-15,0-105 0,0-1 16,0 22-16,0-22 0,0 22 15,0 0-15,0-1 0,0 64 16,0-63-16,0 21 16,0-21-16,0-1 0,21 1 0,-21-22 15,0 22-15,0-21 0,0-1 16,0-21-16,21 1 0,-21-1 0,0-21 16,0 22-16,0-22 0,21-21 15,-21-21 1,0-1-16,21 1 0,-21 0 15,21-21-15,-21-1 0</inkml:trace>
  <inkml:trace contextRef="#ctx0" brushRef="#br1" timeOffset="184716">23347 17505 0,'-21'-42'15,"42"84"-15,-42-148 0,21 64 0,0-1 16,0 1-16,0 0 0,42-22 15,21 1-15,-41 42 16,20 21-16,21-22 0,-41 22 16,-1 0-16,0 0 0,-21 22 15,0-1-15,0 21 16,0-21-16,0 22 16,0-22-16,0 0 0,-42 0 15,20 0-15,1 0 0,0-21 16,0 22-16,0-22 0,0 0 0,-22 0 15,64-22 17,1 22-32</inkml:trace>
  <inkml:trace contextRef="#ctx0" brushRef="#br1" timeOffset="185168.74">24384 16976 0,'-127'-21'31,"106"42"-31,-22 0 0,22 0 16,-21 0-16,21 0 0,-22 1 16,22-1-16,-21 0 0,21 0 15,0 0-15,-1 0 0,1 1 0,21-1 16,0 0-16,0 0 0,0 0 15,21-21-15,1 0 16,20 0-16,-21 0 0,0 0 16,22 0-16,-22 0 0,21-21 15,-21 21-15,0-21 0,1 0 0,-1 0 16,0-1-16,0 1 0,-21-21 16,0 21-16,0 0 0,0-22 15,0 22-15,0 0 0,0 0 0,0 42 31,0 0-31,0 21 0,0-20 16,0-1-16,0 21 0,0-21 16,0 0-16,0 22 0,0-22 0,0 0 15,0 0-15,0 0 16,21 1-16,0-22 0,22 0 16,-22 0-16,0 0 15,0 0-15,0 0 0,1-22 0,-1 1 16,0 21-16</inkml:trace>
  <inkml:trace contextRef="#ctx0" brushRef="#br1" timeOffset="185387.61">24744 16701 0,'0'0'0,"0"-22"0,21-20 16,-21 21 0,21 21-16,-21 21 15,0 21-15,0-20 0,0 20 0,0 0 16,0 106-1,0-63-15,0-43 16,0 1-16,0-22 0,0 21 0,0 1 16,0-22-16,0 0 0,21 0 15,0 0-15,-21 0 0,43-21 16,-22 0-16,0 0 16,0 0-16</inkml:trace>
  <inkml:trace contextRef="#ctx0" brushRef="#br1" timeOffset="185840.36">25252 16701 0,'0'0'15,"0"-22"-15,0 1 0,0 42 16,0 1 0,0-1-16,0 0 0,0 21 15,0 1-15,0-1 0,0 0 0,0 1 16,0-1-16,0 0 0,0 22 15,0-43-15,0 21 0,0 1 16,0-1-16,0-21 0,0 0 0,0 22 16,0-22-16,0 0 15,0 0-15,-21-21 16,21-21 0,0 0-16,0 0 15,0-1-15,0 1 0,0 0 16,21 0-16,0-21 0,0 20 0,0-20 15,0 21-15,1 0 0,-1 0 16,0-1-16,0 1 0,0 21 0,43 21 16,-43 22-1,0-22-15,-21 21 16,21-21-16,-21 1 0,0 20 0,0-21 16,0 0-16,0 22 0,0-22 0,0 0 15,-42 21 1,42-21-16,-21 1 0,0-22 15,21 21-15,-22-42 16,22-1 0,-21 1-16</inkml:trace>
  <inkml:trace contextRef="#ctx0" brushRef="#br1" timeOffset="186040.24">24744 17039 0,'-21'0'0,"42"0"0,-64 0 0,22 0 16,0 0-16,21 21 16,21-21-16,0 0 15,1 0-15,-1 0 16,21 0-16,-21 0 0,22 0 0,20 0 16,-21 0-16,1-21 0,-1 21 15,22-21-15,-22 0 0,0 21 16,22-21-16</inkml:trace>
  <inkml:trace contextRef="#ctx0" brushRef="#br1" timeOffset="186372.05">25866 16447 0,'63'-43'31,"-42"43"-31,0 0 0,22 0 0,-22 21 16,21 1-16,-21-1 0,22 0 16,-1 21-16,0 22 0,1-22 0,-1 22 15,0 20-15,22-20 16,-22 20-16,1-20 0,-1 21 0,-21-22 16,21 1-16,-42-1 0,0 1 0,0-1 15,0 1-15,-63 63 16,-22-43-16,22-20 0,-1-22 15,-84 22-15,63-22 0,22-21 16,-1 0-16,1 0 16,21 1-16,20-1 0,1-21 0,42 0 31,1-21-31</inkml:trace>
  <inkml:trace contextRef="#ctx0" brushRef="#br1" timeOffset="187093.64">27157 16574 0,'-21'-22'0,"21"1"31,21 21-31,0 0 16,0-21-16,0 21 0,22-21 15,-22 21-15,21 0 0,-21 0 0,22-21 16,-22 21-16,21 0 0,-21 0 16,0 0-16,1-21 0,-1 21 15,-42 0 1,-1 0-16,-20 0 15,21 0-15,0 0 0,-22 0 16,1 0-16,-21 0 0,41 0 16,1 0-16,0 0 0,0 0 0,0 0 15,0 0-15,-1 21 16,22 0 0,-21-21-16,21 21 0,0 0 15,-21 0-15,21 1 0,0-1 16,0 21-16,0 0 0,-21 85 15,0-63 1,0-1-16,21-20 0,-22 20 0,22-20 16,-21 20-16,0 1 0,21-22 15,0 21-15,-21 1 0,21-1 16,0-20-16,0 20 0,0 1 0,0-22 16,0 22-16,0-22 0,21 0 15,0 1-15,22-22 0,-22 21 16,21-21-16,106 22 15,-105-43-15,-1 0 0,0 0 16,1 0-16,20-22 0,-21 1 0,1 0 16,-1-21-16</inkml:trace>
  <inkml:trace contextRef="#ctx0" brushRef="#br1" timeOffset="187516.4">27982 16849 0,'0'0'16,"0"21"-1,0 0 1,0 21-16,0 1 0,0-1 16,0 0-16,0 22 0,0-1 15,-21-20-15,21 20 0,-21 1 0,0 63 16,21-64-16,-21 1 15,21-22-15,-22 22 0,22-22 0,0 0 16,0 1-16,0-1 0,0-21 16,0 0-16,0 0 0,0 1 15,0-1-15,22-21 16,-1 0-16,-21-21 0,21-1 16,0 1-16</inkml:trace>
  <inkml:trace contextRef="#ctx0" brushRef="#br1" timeOffset="187790.24">27834 17187 0,'0'-21'0,"0"42"0,0-84 15,0 42-15,0-22 0,0 22 0,0 0 16,21 0-16,0 0 0,43 0 16,-22-1-16,1 22 15,-1 0-15,0 0 0,22 0 16,-43 0-16,21 22 0,-42-1 15,0 0-15,0 21 0,0-21 0,0 1 16,-21 20-16,-21-21 0,21 0 16,-22 0-16,1 1 0,0-1 0,-43 0 15,64 0-15,0-21 16,-1 0-16,44 0 16,-1 0-16,21-21 15,-21 0-15,22 21 0,-1-21 0</inkml:trace>
  <inkml:trace contextRef="#ctx0" brushRef="#br1" timeOffset="188484.84">28533 16933 0,'-22'64'32,"1"-43"-32,0 0 0,0 22 0,0-22 15,0 21-15,-1 0 0,1-20 0,-21 41 16,21-21-1,21-20-15,0-1 0,0 0 0,0 0 16,21-21-16,0 0 0,0 21 16,22-21-16,-22 0 0,21 0 0,-21 0 15,22 0-15,-1-21 16,0 0-16,1 21 0,-22-21 0,21 0 16,-21-22-16,0 22 0,1 0 15,-22-21-15,0 20 0,0-20 0,0 0 16,-22 21-16,1-1 0,0 1 15,0 0-15,-21 0 0,20 21 0,-20 0 16,0 0-16,21 0 0,-22 21 16,22 0-16,-21-21 0,21 43 15,21-22-15,0 0 16,0 0-16,0 0 0,21-21 16,0 21-16,21-21 0,-21 0 0,22 0 15,-1 0-15,0 0 0,1 0 16,20 0-16,-20 0 0,-1 0 15,21-21-15,-20 0 0,-1 21 0,85-63 16,-63 20 0,-64 22-16,0 0 15,-22 21 1,-20 0-16,21 0 0,0 0 16,0 21-16,-1 0 15,1 22-15,21-22 16,0 0-16,0 0 0,21 0 0,1 0 15,-1 1-15,21-22 0,-21 21 16,0 0-16,22 0 0,-22-21 16,0 21-16,0 0 0,0 1 15,-21-1-15,0 0 16,-21-21-16,0 0 0,0 0 16,0 0-16,-22 0 0,22 0 15,0 0-15,0 0 0,0 0 0,0 0 16,21-21-1,21 0-15,0 21 0,0-22 16,0 1-16,22 21 0,-22-21 16,0 0-16,21 0 0,-21 0 15,22-1-15</inkml:trace>
  <inkml:trace contextRef="#ctx0" brushRef="#br1" timeOffset="188647.75">29485 17103 0,'42'21'31,"-42"0"-31,-42-63 0,84 105 0,-42-42 15,0 1-15,0 20 16,0-21-16,-21-21 16,21 21-16,-21-21 15,21-21 17,0 0-32</inkml:trace>
  <inkml:trace contextRef="#ctx0" brushRef="#br1" timeOffset="188816.66">29464 16785 0,'0'0'0,"0"-21"15,-21 21-15,21 21 47,21-21-31,0 0-1,0-21-15,-21 0 0</inkml:trace>
  <inkml:trace contextRef="#ctx0" brushRef="#br1" timeOffset="189924.28">29654 16552 0,'0'-21'0,"-21"106"0,64-191 16,-65 148-16,44-105 0,-1 63 15,0 0 1,-21 21-16,0 0 0,0 0 0,0 1 15,0 20-15,0 0 0,0 64 16,0-64-16,0 64 16,0-42-16,0-22 15,0 0-15,0 1 0,0-1 0,0 0 16,21 1-16,0-1 0,-21-21 16,21 0-16,22 22 0,-43-22 15,21 0-15,0-21 0,0 0 16,0 0-16,1 0 15,-1 0-15,0-21 0,-21 0 16,21 0-16,0-1 0,-21 1 0,21 0 16,-21 0-16,0 0 0,22 0 15,-22-1-15,21 1 0,-21 0 16,0 42 15,0 0-31,0 1 16,0-1-16,0 0 0,0 0 0,21 0 15,-21 0-15,21-21 16,-21 22-16,21-22 0,0 21 16,1-21-16,-1 0 0,0 0 15,0 0-15,0 0 0,0 0 16,1 0-16,-1-43 0,21 22 16,-21 0-16,-21 0 15,21 0-15,1 21 0,-22-21 0,0-1 16,21 22-1,-21 22 1,-21-1 0,21 0-16,0 0 15,0 0-15,0 0 0,0 1 16,0-1-16,21 0 16,0-21-16,0 0 15,0 0-15,0 0 0,1 0 16,-1 0-16,0 0 15,-21-21-15,0 0 0,0-1 16,0 1-16,0 0 0,-21 0 16,0 0-16,-1 0 0,1-1 15,-21-20-15,21 42 16,21-21-16,21 21 31,0 0-15,0 0-16,0 0 15,1 0-15,-1 0 0,0 0 0,0 0 16,0 0-16,0 0 0,1 21 16,-1 0-16,-21 0 15,21 1-15,-21-1 0,0 0 16,0 0-16,0 0 0,0 0 16,0 1-16,0-1 0,0 0 15,-21-21 16,21-21 1,0 0-32,0-1 15,0 1-15,0 0 0,21 0 0,0 0 16,0 0-16,0-22 0,1 22 16,-1 0-16,0 0 0,0 0 0,0-1 15,0 1-15,1 21 16,-1 0-16,0 21 0,0 1 15,-21-1-15,0 0 0,0 0 16,0 0-16,0 0 0,0 43 16,0-43-16,0 0 0,0 0 15,-21 1-15,21-1 0,0 0 16,-21-21-16,21-21 31,0 0-15,0-1-16</inkml:trace>
  <inkml:trace contextRef="#ctx0" brushRef="#br1" timeOffset="190124.17">30882 16679 0,'0'0'0,"-21"0"15,0 0 1,21 22 15,0-1-31</inkml:trace>
  <inkml:trace contextRef="#ctx0" brushRef="#br1" timeOffset="190285.08">30035 17018 0,'0'0'0,"0"21"0,85 0 32,-43-21-32,-20 0 15,41-21-15</inkml:trace>
  <inkml:trace contextRef="#ctx0" brushRef="#br1" timeOffset="190703.84">31178 16701 0,'0'-22'0,"0"44"16,22-44-16,-1 22 0,-21-21 0,21 21 15,0 0-15,0 0 0,0 21 0,1 1 16,-1 20-16,-21-21 0,21 21 16,-21 1-16,21-1 0,-21 22 15,0-22-15,0 0 0,0 1 16,0 20-16,0-21 16,-21-20-16,21 20 0,-21-21 0,21 0 15,-21 0-15,21 1 16,0-44 15,0 1-31,21 0 0,-21 0 16,21-21-16,21 20 0,-21-20 15,1 0-15,-1-22 0,21 22 16,-21-22-16,22 22 0,20-64 16,-42 64-16,0 21 15,1-22-15,-1 22 0,0 0 16,0 21-16,0 0 0,0 0 15,1 21-15,-1 0 16,0 1-16</inkml:trace>
  <inkml:trace contextRef="#ctx0" brushRef="#br1" timeOffset="191976.11">31983 17124 0,'0'0'0,"0"21"0,21-21 31,0 0-15,0 0-16,0 0 0,1-21 0,-22 0 16,21 0-16,-21-1 0,21 1 15,-21 0-15,0 0 0,0 0 16,0 0-16,-21-1 0,0 22 16,-1 0-16,1 0 0,0 0 0,-21 0 15,21 0-15,-1 22 0,-20 41 16,21-42-16,0 0 0,0 22 15,-1-22-15,22 21 0,0-21 16,0 1-16,0 20 0,0-21 0,0 0 16,0 0-16,0 1 15,22-1-15,-1-21 16,0 0-16,0 0 0,0 0 16,0-21-16,1-1 0,-1 22 0,0-21 15,0 0-15,0-21 0,0 21 16,1-1-16,-1-20 0,0 0 15,-21 21-15,21-1 0,-21 1 0,0 0 16,0 0-16,0 42 16,0 0-16,0 0 15,-21 1-15,21-1 0,0 0 0,-21 21 16,21-21-16,-21 1 0,21-1 16,0 21-16,0-21 0,0 0 15,0 1-15,0-1 0,21-21 16,0 21-16,0 0 0,21-21 0,-20 0 15,-1 0-15,21 0 0,-21 0 16,0 0-16,1-21 0,-1 0 16,21 0-16,-21-1 0,0 1 0,-21-21 15,22 0-15,-1-1 0,21-63 16,-42 43-16,0-1 16,21 1-16,-21 21 0,0-22 0,21 22 15,-21 21-15,0-22 16,0 64-1,-21 1-15,0-1 16,21 21-16,-21 0 0,21 1 16,-21-1-16,21 0 0,0 1 0,0-1 15,0 0-15,-21 1 0,21-1 16,0 0-16,0-20 0,0-1 16,0 21-16,0-21 0,21 0 0,0 1 15,0-22-15,0 0 16,0 0-16,1 0 15,-1 0-15,0-22 0,0 1 0,0 21 16,0-21-16,-21 0 0,22 21 16,-22-21-16,21 21 0,-21 21 47,0 0-32,0 0-15,0 0 16,0 1-16,0-1 15,0 0 1,21-21-16,0 0 16,0 0-16,0 0 0,1 0 15,-1 0-15,-21-21 0,21 21 16,0-21-16,-21-1 0,21 1 16,0 0-16,1-21 0,-22-1 15,21 22-15,-21 0 16,0 42 15,0 0-31,-21 1 0,21-1 16,-22 0-16,22 0 0,0 0 15,0 0-15,0 1 0,0-1 16,0 0-16,22 0 16,-1-21-16,0 0 15,0 0 1,0 0-16,22-21 0,-22 0 15,0 21-15,0-21 0,0-1 16,0-20-16,1 21 0,-22 0 16,0 0-16,0-1 0,0 1 0,0 0 15,0 0-15,-22 21 16,1 21-16,0 0 16,0 0-16,0 1 0,0-1 0,21 0 15,0 0-15,-22 0 0,22 22 16,0-22-16,0 0 0,0 0 15,0 0-15,22 0 16,-1-21 0,21 0-16,-21 0 0</inkml:trace>
  <inkml:trace contextRef="#ctx0" brushRef="#br1" timeOffset="192500.81">33274 16552 0,'-42'-21'16,"84"42"-16,-106-63 0,43 42 0,0 0 15,0-21-15,42 21 32,0 0-32,22 0 0,-22 0 15,21 0-15,0 0 0,1 0 16,-1 0-16,-21 0 0,22 0 15,-1 0-15,0 0 0,-21 0 0,1 0 16,20 0-16,-21 0 0,0 0 16,0 0-1,-21 21-15,0 0 0,0 0 16,0 22-16,0-22 16,0 21-16,0 1 0,0-22 15,0 42-15,0-20 0,0-1 0,0 21 16,0-20-16,0 20 15,-21-20-15,21 20 0,-21-21 0,21 22 16,0-1-16,0 1 0,-21-1 16,0 22-16,21-21 0,-21-1 15,21-21-15,-22 22 0,22-22 0,-21 22 16,0-43-16,0 21 0,0-21 16,0 22-16,-1-43 0,-20 21 15,0 0-15,-1-21 0,-20 0 16,21 0-16,-1 0 0,-20 0 0,20 0 15,22 0-15,-21 0 0,21 0 16,-22 0-16,22 21 0,0-21 16</inkml:trace>
  <inkml:trace contextRef="#ctx0" brushRef="#br1" timeOffset="-168725.21">16870 9102 0</inkml:trace>
  <inkml:trace contextRef="#ctx0" brushRef="#br1" timeOffset="-147984.72">16870 9102 0</inkml:trace>
  <inkml:trace contextRef="#ctx0" brushRef="#br1" timeOffset="-146891.45">16129 9144 0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32:28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1270 0,'0'0'0,"-21"0"0,0 0 0,-1 0 15,1 0-15,0 0 0,0 0 0,0 0 16,63 0 46,-21 0-46,0 0-16,22 0 0,-1 0 16,0 0-16,1 0 0,-1 0 0,0 0 15,22 0-15,-1 0 0,1 0 16,21 0-16,-22 0 0,1 0 0,20 0 15,-20 0-15,20-21 0,-20 21 16,-1 0-16,1 0 0,-1 0 16,-20 0-16,20 0 0,-20 0 0,-1 0 15,0 0-15,-21-21 0,22 21 16,-22 0-16,21 0 0,-21 0 0,1 0 16,-1 0-16,0 0 15,0 0-15,-42 0 63,0 0-48,0 0 1,-1 0 0,1 0-16,21-21 15,-21 21-15,0-22 0</inkml:trace>
  <inkml:trace contextRef="#ctx0" brushRef="#br0" timeOffset="655.73">2879 889 0,'-22'-21'0,"44"42"0,-65-42 15,43 42 32,0 0-31,21 0-16,1 1 16,-1-22-16,0 21 15,0 0-15,0-21 0,22 21 16,-22 0-16,0-21 0,21 21 0,-21-21 15,22 0-15,-1 22 0,0-22 16,-20 0-16,20 0 0,0 0 0,-21 0 16,22 0-16,-22 0 0,21 0 15,-21 0-15,1 0 0,-1 0 0,0 0 16,0 0 0,-42 21 30,0-21-46,0 0 0,21 21 16,-43 0-16,22-21 0,0 21 16,-21 0-16,20-21 0,1 22 15,-21 20-15,0-21 0,20 0 16,1 0-16,-21 1 0,21-1 16,0 0-16,-22 0 0,22-21 0,0 21 15,0 0-15,-22 22 16,1-1-16,21-21 15,0 0-15,0-21 16,21 43-16,-22-43 0,22 21 0,-21-21 16,21 21-16,-21-21 15,42 0 48,-21-21-63,21 21 15,-21-21-15</inkml:trace>
  <inkml:trace contextRef="#ctx0" brushRef="#br0" timeOffset="1966.74">5927 550 0,'0'0'16,"21"0"-16,-21-21 0,0 0 15,21 0-15,-21 0 16,0 0-16,0-1 16,0 1-16,0 0 0,0 0 0,0 0 15,0-22-15,0 22 0,0 0 16,0 0-16,0 0 0,0 0 15,0-1-15,0 1 16,0 0 0,0 42-1,0 0 1,0 1-16,-21 20 16,0-21-16,21 0 0,-22 64 15,22-43-15,-21 1 16,0-1-16,21 0 0,0 1 0,-21-1 15,0 21-15,0-20 0,21-1 16,0 22-16,-22-22 0,-41 127 16,42-126-1,0-1-15,-1-21 0,1 21 0,0-20 16,0 20-16,0-21 0,0 0 16,-1 22-16,1-22 0,0 0 0,0-21 15,0 21-15,0 0 0,-1-21 16,-20 21-16,21-21 15,0 0 1,21-21-16,0 0 16,-21 21-16,21-21 0,0 0 0,0 0 15,0-1-15,0 1 0,0 0 0,0 0 16,0-21-16,0 20 0,0 1 16,0 0-16,0 0 0,0-21 15,0 20-15,0 1 0,0 0 16,21 0-16,0 21 0,-21-21 15,21 21-15,0 0 16,0-21-16,1 21 0,20 21 16,-21 0-16,0 0 15,0 0-15,1 22 0,-1-22 0,0 42 16,0-42-16,0 1 16,0 20-16,-21-21 0,43 21 15,-43-20-15,21-1 0,0-21 16,-21 21-16,21-21 0,0 0 15,1 21-15,-1-21 0,0 0 16,0 0-16,0 0 16,0 0-16,1 0 15,-22-21-15,21 0 16,-21 0-16</inkml:trace>
  <inkml:trace contextRef="#ctx0" brushRef="#br0" timeOffset="2543.41">6392 910 0,'0'0'16,"0"-21"-16,-21 21 15,0 0-15,0 0 16,0 0 0,21 21-16,-22-21 15,1 21-15,0 1 0,21-1 16,-21 21-16,0-21 0,21 0 0,0 22 16,-21-22-16,-1 21 0,1-21 15,21 1-15,-21 62 16,21-63-16,0 1 0,0-1 15,0 0-15,0 0 0,21-21 16,-21 21-16,21-21 0,1 0 16,20 0-1,-21 0-15,0 0 0,0 0 0,22 0 16,-22-21-16,21 0 0,-21 21 0,43-42 16,-22 20-16,1 1 15,-22 0-15,0 0 0,21 0 16,-21 0-16,-21-22 0,22 22 0,-22 0 15,0-43-15,0 1 16,-22 42-16,1 0 0,0-1 16,-21-20-16,21 42 15,-1 0-15,1 0 0,-21 0 16,21 0-16,-22 0 0,22 21 16,0-21-16,0 21 0,0 1 0,0-1 15,21 0-15,-22 0 16,22 0-16,0 0 0,0 1 15,22-22 1,-1 0-16</inkml:trace>
  <inkml:trace contextRef="#ctx0" brushRef="#br0" timeOffset="3359.69">7239 931 0,'0'0'0,"0"-21"0,0 0 16,0 0-16,0 0 31,-21 21-31,0 0 16,-1 0-16,1 0 0,-21 21 15,0 0-15,20-21 16,1 21-16,-21 0 0,0 43 0,20-43 15,1 0-15,0 22 0,0-22 16,21 0-16,-21 0 0,21 21 16,0-20-16,0-1 0,0 0 0,0 0 15,21 0-15,0 0 16,0-21-16,0 0 0,1 22 0,-1-22 0,21 0 16,-21 0-16,0 0 0,22-22 15,-22 1-15,21 21 0,-21-21 16,43-21-16,-22-1 15,-21 22-15,1 0 0,-22-21 16,0 21-16,0-1 0,0 1 16,21 0-16,-21 0 0,0 0 0,0 0 15,0-1-15,0 1 0,0 0 16,0 42 15,0 0-31,0 1 0,-21-1 16,21 0-16,0 21 15,0-21-15,0 22 0,0-22 0,-22 21 16,22-21-16,0 22 0,0-1 16,-21 0-16,21-20 0,0 105 15,0-85-15,0 0 0,0 22 16,0-22-16,0 0 0,0 22 16,0-22-16,0 1 0,0 20 0,0-21 15,0 1-15,0-1 0,0 0 16,0-20-16,0 20 0,0 0 0,21-21 15,-21 22-15,0-22 0,0 0 0,0 0 16,0 0-16,0 1 0,0-1 16,0 0-16,-21 0 0,0 0 15,0 0-15,0-21 0,0 0 16,-22 22-16,22-22 0,-21 21 16,-1-21-16,-126 0 15,106 0-15,-1 0 0,1-21 16,20-1-16,1 22 0,0-21 0,-1 0 15,1 0-15,-22-43 16,43 43-16,21 0 16,0 0-16,0 0 0,0 0 0,0-1 15,0 1-15,21 0 0,-21 0 0,43-21 16,-1 20-16,-21 1 16,0-21-16,22 21 0,-22-22 0</inkml:trace>
  <inkml:trace contextRef="#ctx0" brushRef="#br0" timeOffset="3671.51">7451 1058 0,'0'-21'15,"-22"21"1,22 21 0,0 1-16,0-1 15,0 0-15,0 0 0,0 0 0,0 0 16,0 1-16,0-1 0,0 0 16,0 0-16,0 0 0,0 0 0,0 1 15,-21-1 1,21-42 15</inkml:trace>
  <inkml:trace contextRef="#ctx0" brushRef="#br0" timeOffset="4043.29">7451 762 0,'0'0'0,"-22"0"16,1 0-16,0 21 16,0-21-1,21 21-15,0 1 16,21-22 15,0 0-31,0 0 0,1 0 16,-1-22-16,0 22 15,-21-21-15,21 0 0,-21 0 16,0 0-16,-21 0 16,0 21-16,0 0 15,-1 0-15,-20 0 16,0 0-16,21 21 16,-1-21-16,22 21 0,0 0 15,0 0-15,0 0 0,0 1 16,0-1-16,0 0 0,0 0 15,0 0-15,22-21 16,-1 21-16,0-21 0</inkml:trace>
  <inkml:trace contextRef="#ctx0" brushRef="#br0" timeOffset="4192.21">7705 1037 0,'-43'21'16</inkml:trace>
  <inkml:trace contextRef="#ctx0" brushRef="#br0" timeOffset="4579.09">7641 1164 0,'0'64'16,"21"-43"-1,-21 21-15,0-21 16,0 1-16,0-1 15,0 0-15,0 0 16,-21-21 31,21-21-31,0 0-16,0 0 0,-21-1 15,21 1-15,0 0 0,0 0 0,0 0 16,0-22-16,0 22 0,21 0 15,0 0-15,0-21 0,1 20 16,-1 1-16,0 0 0,21 0 0,1 21 16,-22-21-16,21 21 0,0 0 15,1 0-15,41 0 16,1 42-16,-43-21 16,-20 0-16,-22 1 0,0-1 0,21 0 15,-21 0-15,0 0 0,0 0 16,0 22-16,0-22 0,-21 0 15,-1 0-15,22 0 0,0 1 16,-21-22-16,0 21 0,0 0 16</inkml:trace>
  <inkml:trace contextRef="#ctx0" brushRef="#br0" timeOffset="5463.17">9885 699 0,'63'-43'31,"-42"22"-31,1 21 16,-1-21-16,0 21 0,0-21 0,0 21 15,0-21-15,1-1 0,-1 1 16,0 0-16,-21 0 0,0 0 15,0 0-15,0-1 0,0 1 16,-21 0-16,-22 0 16,22 21-16,-21 0 0,21 0 0,-22 0 15,1 0-15,0 0 0,-22 0 16,22 0-16,0 21 0,-1 0 0,1 0 16,0-21-16,20 22 0,-20-1 15,21 0-15,0 0 0,0 0 0,-1 22 16,22-22-16,0 0 15,0 0-15,0 0 0,0 0 0,0 43 32,43-43-32,-22 0 0,0-21 15,64 43-15,-43-43 0,0 21 16,1-21-16,-1 21 0,0-21 16,22 21-16,-43-21 0,21 21 0,1 0 15,-22 1-15,0-1 0,0 0 16,-21 21-16,-21 64 15,-21-64-15,-1 1 16,22-22-16,-21 0 16,0 0-16,-1-21 0,1 21 0,0 1 15,-1-22-15,1 0 0,0 0 0,-1 0 16,22 0-16,-21 0 0,21 0 0,-1 0 16,1-22-16,0 22 0,0-21 15,21 0-15,0 0 0,-21 0 16,0 0-16,-1-1 0,22 1 0,0 0 15,-21 0-15,21 0 16,0 0-16,21 21 16,1-22-1,-1 22-15,0 0 0,0 0 0,21 0 16,-20-21-16</inkml:trace>
  <inkml:trace contextRef="#ctx0" brushRef="#br0" timeOffset="6351.22">10456 868 0,'0'0'0,"0"-21"15,0 0 1,-21 21-16,0 0 0,0 0 15,0 0-15,-1 0 16,1 21-16,0 0 0,0 0 0,0 0 16,21 22-16,-21-22 15,-1 21-15,1-21 0,0 22 0,21-1 16,0 0-16,-21-21 0,21 22 0,-21-22 16,21 21-16,0-21 0,0 1 15,0-1-15,0 0 0,21 0 0,0-21 16,0 21-16,0-21 0,22 0 15,-22 0-15,0 0 0,21 0 0,-20 0 16,20 0-16,21-21 16,-20 0-16,-1 0 0,22 0 15,-22-1-15,0-20 0,1 21 0,-1-21 16,-21 20-16,21-20 0,-20 0 0,-1 21 16,0-22-16,-21 22 0,0-21 0,0 21 15,0-1-15,-21 22 0,0-21 16,-1 21-16,1 0 0,-21 0 15,21 0-15,-22 0 0,22 0 0,0 0 16,0 0-16,0 21 0,0 1 16,21-1-16,0 0 0,0 0 15,21-21-15,0 21 16,0 0-16,0-21 0,22 22 0,-22-22 16,0 21-16,0-21 15,0 21-15,0-21 0,1 21 0,-1-21 16,-21 21-16,0 0 0,0 1 15,0-1-15,0 0 16,0 0-16,0 0 16,0 0-16,0 1 31,21-22-31,0 0 0,0 0 16,0 0-16,1 0 15,-1-22-15,0 1 0,0 21 0,21-21 16,22-21-16,-43 21 15,21-1-15,-20 1 0,-1-21 16,21 0-16,-21 20 0,-21 1 0,21 0 16,-21 0-1,0 0-15,-21 21 16,0 21 0,21 0-16,0 0 15,-21 0-15,21 1 0,0-1 0,-21 0 16,21 0-16,0 0 0,0 0 15,0 1-15,0-1 16,0-42 31,0-1-47,21 1 0,-21 0 16</inkml:trace>
  <inkml:trace contextRef="#ctx0" brushRef="#br0" timeOffset="6712.02">11366 720 0,'-63'0'31,"63"21"-31,-21-21 0,21 21 16,0 0-16,0 0 15,21-21 1,0 0-1,0 0-15,0 0 0,1 0 16,-1 0-16,-21-21 16,21 0-16,-21 0 0,0 0 15,0 0-15,0-1 16,-21 1-16,0 21 0,-1 0 16,1 0-16,0 0 15,0 0-15,0 0 0,0 0 0,-1 21 16,1 1-16,0-22 15,21 21-15,-21 0 0,21 0 16,0 0-16,0 0 0,0 1 16,0-1-1,21 0-15,0-21 16,0 0-16</inkml:trace>
  <inkml:trace contextRef="#ctx0" brushRef="#br0" timeOffset="7090.92">11642 889 0,'0'0'0,"-22"0"15,1 0 1,21 21-16,-21 0 0,21 1 15,0-1-15,0 0 0,0 0 0,0 0 16,-21 22-16,21-22 0,0 21 16,0 0-16,-21 1 0,21-1 0,0 0 15,0 22-15,0 21 0,-21-22 16,21-21-16,-22 22 0,22-22 16,0 64-16,-21-42 15,0-22-15,21 0 0,-21 22 0,21-22 0,0-21 16,-21 22-16,21-1 0,-21-21 15,21 0-15,0 0 0,0 1 16,0-1-16,0 0 0,0-42 31,21 0-15,0-1-16</inkml:trace>
  <inkml:trace contextRef="#ctx0" brushRef="#br0" timeOffset="7451.69">11515 1185 0,'0'-21'16,"0"0"-16,0 0 16,0 0-16,21 0 0,0 21 15,0-22-15,0 1 0,0 21 16,1-21-16,20 21 0,0 0 0,1 0 15,-22 0-15,63 0 16,-41 0-16,-22 0 0,0 21 16,0-21-16,-21 21 0,0 1 0,0 20 15,0-21-15,-21 0 0,0 0 16,0 1-16,0-1 0,-1 0 0,-41 0 16,21 0-16,20 0 15,1-21-15,0 22 0,0-22 0,0 0 16,0 0-16,21 21 0,-22-21 0,44 0 47,-1 0-32,0-21-15,0-1 0</inkml:trace>
  <inkml:trace contextRef="#ctx0" brushRef="#br0" timeOffset="7824.47">12425 423 0,'0'0'0,"0"-21"0,0 0 16,-21 42 31,21 22-47,-22-22 0,22 21 15,0-21-15,0 22 0,-21-1 0,0 21 16,0-20-16,21-1 16,-21 22-16,21-1 0,-21-21 0,21 1 15,-22 20-15,1-20 0,21-1 0,0 0 16,0-21-16,0 22 0,0-22 16,0 0-16,0 21 0,0-20 15,21-22-15,1 0 0,-22 21 16,21-21-16,0 0 0,0 0 0,0 0 15,0 0-15,1 0 0,-1-21 16,0-1-16,0 22 0,21-21 0,-20 0 16,-1 0-16,-21 0 0,21 0 15,0-1-15,0 1 0</inkml:trace>
  <inkml:trace contextRef="#ctx0" brushRef="#br0" timeOffset="8095.32">12128 847 0,'0'0'0,"-21"0"0,42 0 15,1 0-15,-1 0 16,21 0-16,-21 0 0,22 0 16,41 0-16,-41 0 15,-1-21-15,0 21 0,1 0 0,-22-22 16,21 22-16,0 0 0,22-21 15,-43 21-15,0 0 0,0 0 16,1 0-16,-1 0 0,-42 0 31,-1 21-15,1-21-16,-21 22 0,21-22 0</inkml:trace>
  <inkml:trace contextRef="#ctx0" brushRef="#br0" timeOffset="9035.09">5059 2244 0,'-21'0'0,"42"0"0,-64 0 16,22 0-1,42 0 16,1 0-31,-1 0 0,0 0 0,21 0 16,-21 0-16,1 0 0,20 0 16,0 0-16,43 0 15,0 0-15,-22 0 0,1 0 16,-1 0-16,22 0 0,-1 0 16,86 0-16,-86 0 0,22 0 15,0 0-15,0 0 0,0 0 0,21-21 16,0 21-16,0 0 0,0 0 15,21-22-15,127 1 0,-106 21 16,1-21-16,-22 21 0,21-21 16,1 21-16,20-21 0,149 0 15,-149-1-15,-20 22 0,-1-21 16,21 0-16,-20 21 0,20-21 16,-20 21-16,-1-21 0,0 0 0,1 21 0,147-43 15,-148 43-15,-20-21 16,-1 0-16,0 21 0,127-21 15,-148 0-15,0 21 0,0 0 16,-21-22-16,0 22 0,-22-21 16,1 21-16,63-21 0,22 0 15,-128 21-15,-21 0 16,21 0-16,-20-21 0,-1 21 16,0 0-1,-21-21 1,-21 21-1,0 0-15</inkml:trace>
  <inkml:trace contextRef="#ctx0" brushRef="#br0" timeOffset="9176.03">12827 1757 0,'-21'21'0,"42"-42"0,-63 42 15,20 0-15,1-21 0,21 21 16,-21-21-16,0 0 15,21 22-15,-21-22 16,0 21-16,-1-21 16</inkml:trace>
  <inkml:trace contextRef="#ctx0" brushRef="#br0" timeOffset="10156.61">1947 3747 0,'0'0'0,"0"-22"32,0 44-1,0-1-16,-21 0-15,21 0 0,0 0 0,-21 22 16,21-1-16,0 64 16,0-64-16,0 22 0,0-22 15,0 0-15,-21 1 0,21 105 16,0-127 0,0 0-16,0 0 0,0 0 0,21 1 15,0-22 1,0 0-1,-21-22-15,0 1 0</inkml:trace>
  <inkml:trace contextRef="#ctx0" brushRef="#br0" timeOffset="10451.45">2244 4128 0,'0'0'16,"21"0"-16,-21 21 15,0 0-15,0 0 16,0 0-16,21-21 16,0 0-16,0 0 15,0 0-15,1 0 16,-1 0-16,-21-21 16,0 0-16,0 0 15,0 0-15,0-1 16,-21 22-16,-1 0 0,1 0 15,0 0-15,0 22 16,21-1-16,-21-21 0,21 21 16,0 21-16,21-21 15,0-21-15</inkml:trace>
  <inkml:trace contextRef="#ctx0" brushRef="#br0" timeOffset="11141.5">3937 3768 0,'0'-21'0,"0"42"0,0-64 0,0 22 0,0 0 15,0 0-15,0 0 16,-21 21 0,0 0-16,21 21 15,-22 0-15,1 0 0,0 0 0,0 22 16,21-22-16,-21 21 0,0 1 16,-1-1-16,1 0 0,21 1 15,0-1-15,0 0 0,0 1 0,0 41 16,0-41-16,0-22 15,0 0-15,0 0 0,21 0 0,1 0 16,-1-21-16,21 0 0,-21 0 16,0 0-16,22 0 0,-22 0 0,21-21 15,22-21 1,-43 21-16,64-64 0,-64 43 16,21-43-16,-42 43 0,0-1 15,0 1-15,0 0 0,-21 21 16,0-22-16,0 22 0,-1 0 15,1 0-15,-63 0 16,-1 21 0,64 0-16,0 21 0,-1 0 15,22 0-15,-21 0 0,21 0 16,0 1-16,0-1 16,0 0-16,0 0 0,21-21 0,1 21 15,-1-21-15,0 0 0,0 0 0,21 0 16,-20 0-16</inkml:trace>
  <inkml:trace contextRef="#ctx0" brushRef="#br0" timeOffset="11471.67">4551 3725 0,'21'-42'31,"-42"42"-15,0 0-16,21 21 0,-22 0 15,22 22-15,-21-22 16,21 21-16,0 1 0,0-1 0,0 0 0,0 22 16,0-1-16,0 1 0,0 20 15,0-20-15,-21-1 0,21 22 0,-21-21 16,21 20-16,0-20 0,0 105 16,-21-105-16,21-1 15,0 22-15,-21-22 0,21 1 0,0 84 16,0-127-16,0 21 15,0-20-15,0 20 0,0-21 16,0 0-16,0-42 16,0 0-1,21 0-15,-21-22 0,21 22 16,-21-21-16,0 0 0,0-22 0</inkml:trace>
  <inkml:trace contextRef="#ctx0" brushRef="#br0" timeOffset="11796.49">4424 4064 0,'0'0'0,"0"-42"0,0 21 0,0-22 15,0-20 1,0 42-16,0-1 0,21 1 0,0 0 16,0 0-16,0 0 0,22 21 15,41-21-15,-20 21 16,-22 0-16,-21 0 0,1 0 15,-1 21-15,0-21 0,-21 21 0,0 0 16,0 43-16,-21-22 16,0-21-16,-1 21 0,-20-20 15,21 20-15,0-21 0,-22 0 0,22 0 16,0 1-16,0-1 0,0 0 16,0-21-16,-1 21 0,44-21 31,-1-21-31,0 21 15,0-21-15,0 0 0,22-1 16,-22 1-16,0 0 0</inkml:trace>
  <inkml:trace contextRef="#ctx0" brushRef="#br0" timeOffset="12148.69">4995 3937 0,'64'0'15,"-43"0"1,0 0-16,0 0 0,0 0 16,1-21-16,-1 21 0,-21-21 15,21 0-15,-21-1 0,21 22 16,-21-21-16,0-21 0,0 21 16,-21 21-1,0 0-15,0 0 0,-1 0 0,1 0 16,0 0-16,0 0 0,0 21 15,0 0-15,-1 0 0,1 0 16,21 1-16,-21-1 0,21 21 0,-21-21 16,21 0-16,0 1 0,0 20 15,0-21-15,0 0 0,21 0 16,0-21-16,0 22 0,22-22 16,-22 0-16,0 0 0,0 0 15,22 0-15,-22-22 0,21 22 0,0-42 16,1 0-16,-22 21 15</inkml:trace>
  <inkml:trace contextRef="#ctx0" brushRef="#br0" timeOffset="12599.43">5588 3704 0,'0'21'31,"0"1"-31,-21-1 0,21 0 16,0 0-16,0 0 0,0 0 15,0 1-15,0-1 0,-21 0 0,21 0 16,0 0-16,0 0 0,-22 1 0,22-1 16,0 0-16,0 0 15,0 0-15,0 0 16,-21-21-16,0 0 31,21-21-31,0 0 16,0 0-16,0 0 0,0-22 15,0 22-15,0 0 0,21 0 16,0-21-16,1 20 0,-1-20 16,0 21-16,21-21 0,-21 20 0,22-20 15,41 0-15,-41 42 0,-22-21 16,21 21-16,-21 0 0,22 0 16,-22 21-16,0-21 0,0 21 0,-21 21 15,0-21-15,0 1 16,0 20-16,0-21 0,0 0 0,0 22 0,0-22 15,0 21-15,-21-21 0,0 0 16,0 1-16,0 20 0,-1-21 16,22 0-16,-21 0 0,21-42 47</inkml:trace>
  <inkml:trace contextRef="#ctx0" brushRef="#br0" timeOffset="13056.17">7641 3175 0,'0'0'0,"0"-21"0,0 0 0,-42-22 16,42 22-1,-21 21-15,21 21 16,0 1-16,0-1 0,0 0 16,0 21-16,0 1 0,0 41 15,-22-20-15,1-22 0,21 0 16,-21 22-16,21-22 0,-21 1 16,21-1-16,-21 0 0,21 1 0,0-22 15,0 21-15,0 0 16,0-20-16,0-1 0,0 0 15</inkml:trace>
  <inkml:trace contextRef="#ctx0" brushRef="#br0" timeOffset="13715.79">7070 3662 0,'0'0'0,"-22"0"0,44 0 31,-1 0-31,0 0 0,0 0 16,64-21-16,-43 0 15,0 21-15,22-22 0,-1 1 16,64 0-16,-63 0 0,-1 0 16,1-22-16,-1 22 0,1 0 15,-1 0-15,-20-21 0,-1 20 16,0-20-16,1 21 0,-22-21 0,-21 20 15,0 1-15,0-21 0,0 21 0,0 0 16,-21-1-16,0 1 0,-1 0 0,1 21 16,0-21-16,-21 21 15,21 0-15,-1 0 0,1 0 16,0 21-16,21 0 0,-21 22 16,21-22-16,0 21 0,-21 22 15,21-22-15,0 21 0,-21-20 0,21 20 16,0-20-16,0 20 0,-22 22 15,1-43-15,21 0 0,0 1 16,0-22-16,0 21 0,0-21 16,0 22-16,0-22 15,0-42 17,0 0-32,0-1 15,0 1-15,0 0 0,0-21 16,0 21-16,0-1 0,43-41 15,-1-1-15,0 43 16,-21 0-16,22 0 0,-1 0 16,0 0-16,1 21 0,63 0 15,-43 21-15,-42 0 16,0 0-16,1 0 0,-22 22 16,0-22-16,0 0 0,0 0 0,0 21 15,0-20-15,0-1 0,-22 0 16,1 0-16,0 0 0,0 0 15,0 22-15,21-22 0,-21-21 0,21 21 16,0-42 15,0 0-31,21 0 0,0-1 16,-21 1-16</inkml:trace>
  <inkml:trace contextRef="#ctx0" brushRef="#br0" timeOffset="14039.61">8445 3662 0,'0'0'16,"22"0"0,-1 0-1,0 0-15,0 0 0,0 0 16,0 0-16,1 0 16,20-21-16,-21 21 0,0-21 15,0 21-15,1-22 0,-1 22 0,0-21 16,0 21-16,-21-21 0,0 0 15,-21 21 1,0 0-16,-22 0 0,22 0 16,-21 0-16,0 0 0,20 21 0,-20 0 15,0 0-15,-1 22 16,22-22-16,0 21 0,0-21 16,21 1-16,0 20 0,0-21 15,0 0-15,42 0 16,-21 1-16,43-22 15,-43 0-15,21 0 0,1 0 0,-1 0 16,22-22-16</inkml:trace>
  <inkml:trace contextRef="#ctx0" brushRef="#br0" timeOffset="14809.17">10139 2985 0,'0'-22'15,"0"44"-15,0-65 0,0 22 0,-21 0 0,-1 21 16,1 0-16,21-21 0,-21 21 15,0 0-15,21 21 16,0 0-16,0 21 0,0-20 16,0 20-16,0 0 0,0 22 0,0-22 15,0 22-15,0-1 0,0 1 16,0-1-16,0-21 0,0 22 0,0-22 16,-21 43-16,21-43 15,0-21-15,-21 1 0,21-1 16,0 0-16,-22 0 0,22-42 47,0 0-47,0 0 0,0-1 15,0 1-15,0-21 0,0 21 16,0-22-16,22 22 0,-1-21 0,0 21 16,0-22-16,21 22 0,1-21 0,20 0 15,22 42 1,-43 0-16,1 0 0,-1 21 0,0 0 15,1 0-15,-22 0 0,0 22 16,0-22-16,-21 21 0,0-21 0,0 43 16,-21-22-16,0-21 0,0 0 15,-22 22-15,1-22 16,0 0-16,-22 0 0,22 0 0,-1-21 16,1 22-16,-43-22 15,64 0-15,0 0 0,0 0 16,21-22-1,42 22-15,-21-21 16,1 0-16,-1 0 0,0 0 16,0 21-16,21-21 0</inkml:trace>
  <inkml:trace contextRef="#ctx0" brushRef="#br0" timeOffset="15195.21">10689 3366 0,'0'0'0,"0"-22"0,21 22 32,0 0-17,1 0-15,-1 22 0,0-1 16,0 0-16,0 0 0,64 64 16,-64-43-16,0-21 15,0 22-15,-21-22 0,0 0 0,0 21 16,0-21-16,0 1 15,0-1-15,-21 21 0,0-21 16,0-21-16,21 21 0,-21-21 16,21-21-1,0 0-15,0 0 16,0 0-16,0 0 0,0-22 16,0 22-16,0 0 0,21-21 15,-21-1-15,21 22 0,0-21 0,0-1 16,1 1-16,-22 21 15,21 0-15,0 21 0,-21-21 0,63-1 16,-41 22 0,-1 0-16,0 0 0</inkml:trace>
  <inkml:trace contextRef="#ctx0" brushRef="#br0" timeOffset="15660.07">11557 3387 0,'0'-21'31,"-21"21"-31,0 0 0,-1 0 16,1 0-16,0 21 16,21 0-16,-21 0 0,0 0 0,0 0 15,-1 22-15,22-22 0,-21 0 16,21 21-16,-21-20 0,21-1 15,0 0-15,0 0 0,0 21 0,0 1 16,21-22 0,0-21-16,1 0 0,-1 21 0,0-21 15,0 0-15,0 0 0,22 0 0,-22 0 16,42-21-16,-42 21 16,22-21-16,-22 0 0,21 21 0,-21-22 15,22-20-15,-22 21 0,0 0 16,-21-22-16,0 22 0,0-21 0,0 0 15,0-1-15,-21 1 0,21 21 16,-42-22-16,20 22 0,1 0 16,0 0-16,-21 21 0,21 0 0,-22 0 15,22 0-15,0 0 0,-21 21 0,20 0 16,1 0-16,0 1 0,21-1 16,-21 0-16,21 0 0,0 0 0,-21 0 15,21 1-15,0-1 0,0 0 0,21 0 16,0 0-16,0-21 15,22 0-15,-22 0 0</inkml:trace>
  <inkml:trace contextRef="#ctx0" brushRef="#br0" timeOffset="16247.9">12086 3344 0,'0'22'15,"0"20"1,0-21-16,-21 0 0,0 22 16,0 20-1,21-42-15,0 22 0,0-22 0,0 0 16,-22 0-16,22 0 0,0 0 16,0 1-16,0-1 15,22-21 1,-1 0-16,0-21 15,0 21-15,0-22 16,0 1-16,-21 0 0,22 0 0,-1 0 16,0 0-16,0-1 0,-21 1 0,21 0 15,-21 0-15,21 0 0,1 21 16,-22 21 15,0 0-31,0 0 0,0 0 0,0 1 16,0-1-16,0 0 15,21 0-15,-21 0 0,0 0 16,0 1-16,21-22 0,-21 21 0,21-21 16,0 0-16,0 0 0,1 0 15,-1 0-15,0 0 0,0 0 16,0 0-16,0-21 0,1-1 0,-1 22 16,0-42-16,0 21 0,0 0 0,-21-22 15,0 22-15,0-21 0,0 0 16,0-1-16,0 1 0,0 0 0,0 20 15,0-20-15,0 21 0,0 0 16,-21 21-16,0-21 16,0 21-16,21 21 15,0 0-15,0 0 16,0 0-16,0 0 0,0 1 16,21-22-16,0 21 15,0-21-15</inkml:trace>
  <inkml:trace contextRef="#ctx0" brushRef="#br0" timeOffset="16706.21">13271 3323 0,'0'0'0,"0"-21"0,0 0 16,-21 0-1,0 21-15,0 0 16,0 0-16,0 0 0,-1 0 0,1 0 15,-21 0-15,21 21 0,0-21 0,-1 21 16,-20 0-16,21 0 0,21 1 16,-21 20-16,0-21 0,21 0 15,0 0-15,0 1 0,0-1 16,21-21-16,0 21 0,0 0 0,0-21 16,0 21-16,22-21 0,-22 0 15,21 21-15,1-21 0,-1 0 0,0 22 16,-21-22-16,22 0 0,-22 21 15,0-21-15,0 21 0,0-21 0,-21 21 16,0 0 0,-21-21-16,0 21 15,-21-21-15,21 0 0,-22 0 0,22 0 16,-21 0-16,-1 0 0,-20 0 16,21 0-16,-1 0 0,22 0 15,0 0-15,-21 0 0,20 0 16,1 0-16,0 0 0,21-21 47,21 21-47,0 0 0,1-21 0,20 21 15,21-21-15</inkml:trace>
  <inkml:trace contextRef="#ctx0" brushRef="#br0" timeOffset="17083">13652 3493 0,'64'-22'31,"-43"22"-15,-21-21-16,21 21 0,0-21 0,1 0 15,-1 0-15,0 0 16,0-1-16,-21 1 0,0-21 15,0 21 1,-21 0-16,0 21 0,0 0 16,-1 0-16,1 0 0,0 21 15,-21 0-15,21 0 0,-1 21 0,22-20 16,-21 20-16,0-21 0,21 21 0,-21-20 16,21 20-16,0 0 15,0-21-15,0 22 0,0-1 16,0-21-16,0 0 0,21 1 15,0-22-15,0 0 0,1 21 0,20-21 16,-21 0-16,0 0 0,22 0 16,-22 0-16,21 0 0,-21-21 0,22-1 15,-1 1-15</inkml:trace>
  <inkml:trace contextRef="#ctx0" brushRef="#br0" timeOffset="17472.47">14118 3387 0,'0'-21'0,"0"42"0,0-64 0,0 22 0,0 0 0,0 0 16,0 0-16,0 0 16,21 21-16,0 0 15,1 0-15,-22-22 0,42 22 16,-21 0-16,0 0 0,0 22 0,22-22 16,-22 21-16,0 0 0,21 0 0,-20 21 15,-1-20-15,0 20 0,0-21 16,-21 21-16,0-20 0,0 20 0,0-21 15,0 0-15,0 0 0,0 1 16,0-1-16,0 0 0,0 0 16,-21-21-16,0 0 0,0 0 15,21-21 1,0 0 0,0 0-16,0-1 0,0 1 15,0 0-15,0-21 0,21-1 16,-21 22-16,21-21 0,0 0 0,-21 20 15,21-20-15,-21 21 0,0-21 0,43-1 16,-22 43 0,0 0-1,-21 21-15,0 1 16,0-1-16,0 0 0</inkml:trace>
  <inkml:trace contextRef="#ctx0" brushRef="#br0" timeOffset="27419.26">1947 5503 0,'0'0'0,"0"22"15,0-1 1,-21-21 0,21 21-16,-21-21 0,0 0 15,21 21 1,-21-21-16,-1 0 31,22-21-15,-21 21-16,21-21 0,0 0 15,0-1-15,0 1 16,0 0-16,0 0 16,0 0-16,21 0 0,1-1 15,-1 22-15,0-21 16,0 21-16,0 0 0,0 0 16,1 0-16,-1 0 15,0 0-15,0 0 0,-21 21 16,21-21-16,0 22 0,1-1 0,-22 0 15,21 21-15,0-21 0,-21 22 16,0-1-16,0 0 0,0 1 16,0-1-16,0 0 0,0 1 0,-21 20 15,0-20-15,-1-1 16,1 0-16,0-21 0,-21 22 0,21-1 0,-1-21 16,-20 22-16,21-22 0,-21 0 15,-1 0-15,22 0 0,-21-21 16,-22 21-16,1-21 15,42 0-15,-22 0 0,22 0 16,-21 0-16,21-21 0,-1 21 0,-41-42 16,42 21-16,21 0 15,0-1-15,-21 1 0,21 0 16,0-21-16,0 21 0,0-1 16,42-41-16,-21 42 0,43-22 15,-43 22-15,21 0 16,0 0-16,1 21 0,-22 0 15,21 0-15,1 0 0,-22 21 0,21 0 16,-21 0-16,0 1 0,22-1 16,-22 21-16,-21-21 0,21 0 0,0 22 15,-21-22-15,0 0 0,21 0 16,-21 0-16,22 1 0,-22-1 16,21-21-16,-21 21 0,0 0 15,21-21-15,0 0 16,-21-21 15,21 21-31</inkml:trace>
  <inkml:trace contextRef="#ctx0" brushRef="#br0" timeOffset="27767.63">2688 5906 0,'0'0'0,"0"21"15,0-42 48,0-1-48,0 1-15,0 0 16,0 0 0,-21 21 15,21 21-15,0 0-16,0 0 15,0 1 1</inkml:trace>
  <inkml:trace contextRef="#ctx0" brushRef="#br0" timeOffset="28655.18">3873 5292 0,'-21'0'16,"0"21"-16,21 0 15,-21-21-15,0 21 0,21 0 16,-21-21-16,21 22 0,0-1 0,-22 0 16,22 0-1,0 0-15,22-21 16,-1 0-16,0 0 16,0 0-16,0 0 0,0 0 0,22-21 15,-22 0-15,21 21 0,-21-21 0,1 0 16,20-1-16,-21 22 0,0-21 15,-21 0-15,0 0 0,0 0 16,0 0-16,0-1 0,0 1 16,-21 21-16,0 0 0,0-21 0,-22 21 15,1 0-15,21 0 0,-43 21 16,22-21-16,-43 43 16,43-1-16,0-21 0,-1 0 15,1 22-15,0-1 0,21-21 0,-22 106 16,43-63-1,0-22-15,0-21 0,0 0 16,21 22-16,1-22 0,20 0 16,-21-21-16,0 21 0,22-21 0,-22 0 15,21 0-15,-21 0 0,22 0 0,-22 0 16,0 0-16,21 0 0,-21 0 16,1 0-16,-44 0 31,1 0-31,0 0 0,-21 0 0,21 0 15,-22 0-15,1 21 16,0 0-16,20 1 0,-41 20 16,42 0-16,0-21 0,-1 1 15,22-1-15,-21 21 0,21-21 0,0 0 16,0 1-16,0-1 0,0 0 16,21-21-16,1 21 0,-1-21 0,42 21 15,-20-21-15,-22 0 0,21 0 16,0 0-16,1-21 0,-22 0 15,21 0-15,1 0 0</inkml:trace>
  <inkml:trace contextRef="#ctx0" brushRef="#br0" timeOffset="29143.9">4381 5694 0,'0'-21'31,"0"42"-31,0-21 15,0 21-15,0 0 0,-21 0 0,21 1 16,-21-1-16,21 0 0,0 21 16,-42 64-1,42-85-15,0 0 16,0 22-16,0-22 0,-21 0 16,21 0-16,0 0 0,-22-21 31,22-21-16,0 0 1,0 0-16,0 0 0,0 0 0,0-1 16,0-20-16,22 21 0,-1-21 15,0-1-15,0 22 0,0-21 0,22-1 16,-22 22-16,21-21 0,0 21 16,22 0-16,21-1 0,20 22 15,-62 0 1,-22 0-16,42 43 0,-41-1 15,-1-21-15,0 22 0,-21-22 0,0 21 0,0 0 16,-21 22 0,0-43-16,-22 43 0,22-22 15,0-21-15,21 0 0,-21-21 16,0 21-16,-1 1 0,22-44 31,0 1-15,22 0-16,-1-21 0,0 21 0</inkml:trace>
  <inkml:trace contextRef="#ctx0" brushRef="#br0" timeOffset="29435.93">5482 5207 0,'0'0'0,"21"-21"0,-21 0 15,0 0-15,0 42 31,0 0-31,0 0 0,-21 21 16,0-20-16,21 20 0,-21 0 16,0 1-16,21-1 0,-22 21 15,1-20-15,0 20 0,0 1 0,0-22 16,21 0-16,-21 22 0,-1 21 16,22-64-16,0 42 15,0-42-15,0 1 0,0-1 16,22-21-1,-1 0-15,0 0 0,0 0 16,0-21-16,0-1 0,1 1 0,20 0 16,-21 0-16,0-21 0</inkml:trace>
  <inkml:trace contextRef="#ctx0" brushRef="#br0" timeOffset="29619.96">5228 5673 0,'-21'21'0,"42"-42"0,-63 42 0,21-21 0,-1 21 16,22 0 0,22-21-1,20 0-15,21 0 16,22-21 0,-43 21-16,1-21 0,41 0 15,-20 0-15</inkml:trace>
  <inkml:trace contextRef="#ctx0" brushRef="#br0" timeOffset="29987.48">5905 5652 0,'0'21'0,"0"-42"0,0 63 0,-21-21 16,21 0 0,21-21 15,1 0-31,20 0 15,-21-21-15,0 0 0,0 0 16,1 0-16,-1 21 0,0-22 0,0 1 16,0 0-16,-21 0 0,0 0 15,0 0 1,-21 21-16,0 0 0,0 0 16,0 0-16,-22 21 0,22 0 15,0 0-15,-21 0 0,20 0 0,-41 64 16,63-21-1,-21-43-15,21 21 0,0 0 16,0-20-16,21-1 16,0-21-16,0 0 0,22 0 15,-22 0-15,21 0 0,85 0 16,-106-21-16,22-1 0,-1 1 16,0 0-16,-21 0 0</inkml:trace>
  <inkml:trace contextRef="#ctx0" brushRef="#br0" timeOffset="30304.3">6435 5567 0,'0'-21'16,"0"42"-16,0-63 0,0 20 15,21 22 1,0 0-16,0 0 0,0 0 16,0 0-16,22 22 0,-22-1 15,0 0-15,0 0 0,22 0 16,-43 0-16,21 22 0,0-22 0,-21 0 15,0 21-15,0-20 0,0 41 16,0-42-16,-21 0 0,0 22 16,-1-22-16,1-21 0,0 0 15,21 21-15,-21-21 16,0 0-16,21-21 0,0 0 16,0 0-16,0-1 15,0 1-15,0 0 0,0-21 0,0 21 16,0-22-16,21 22 0,-21-21 15,21 21-15,0-22 0,0 22 0,-21 0 16,22-21-16,-1 20 0,0 1 0,0 0 16</inkml:trace>
  <inkml:trace contextRef="#ctx0" brushRef="#br0" timeOffset="30803.83">8509 5038 0,'0'0'0,"-21"-21"0,0 21 0,-1 0 16,1 0 0,0 0-16,0 21 0,0 0 0,21 0 15,0 21-15,-21 1 16,21 41-16,-22-41 0,22-1 16,0 22-16,0-22 0,0 0 0,0 22 15,0-22-15,0 0 0,0 1 16,0-1-16,0-21 0,0 22 0,-21-22 15,21 0-15,0 0 0,0 0 16,-21-21-16,0 21 0</inkml:trace>
  <inkml:trace contextRef="#ctx0" brushRef="#br0" timeOffset="31453.66">7599 5736 0,'0'0'0,"-21"0"15,-1 0-15,22-21 16,22 21 0,20-21-16,0 21 0,22-21 15,-1 21-15,1-21 0,20-1 0,1 1 16,-21 0-16,20 0 0,1 0 16,0 0-16,-22-1 0,22 1 0,-22 0 15,1-21-15,42-1 16,-64 1-16,21-21 0,-41 41 15,-22-20-15,0 0 0,0-1 16,0 1-16,0 0 0,-22-1 0,1 22 16,0-21-16,-21 0 15,42 20-15,0 1 0,-21 21 16,21 21-16,0 1 16,0 20-16,0 0 0,0 1 0,0 62 15,0-41-15,0-22 16,0 22-16,0-22 0,0 64 15,-22-43-15,1-20 0,0-1 0,21 0 16,-21 1-16,0-1 0,21 22 16,-21-43-16,21 0 15,-22 0-15,22 0 16,-21-21 0,21-21-16,-21 0 0,21 0 15,0 0-15,0-22 0,0 22 16,0-21-16,21 21 0,0-22 0,22 22 15,-22-21-15,21 21 0,1-1 16,-1-20-16,21 21 0,-20 0 0,20 21 16,-20-21-16,62 21 0,-62 0 15,-22 21-15,42 0 16,-63 0-16,0 0 0,0 22 16,0-22-16,0 0 0,0 42 15,0-41-15,-21 20 0,0-21 16,0 0-16,0 0 0,0 1 0,-22 20 15,22-21 1,21 0-16,0-42 16,21 0-1,0 21-15,1-21 0</inkml:trace>
  <inkml:trace contextRef="#ctx0" brushRef="#br0" timeOffset="31797.46">9504 5567 0,'0'0'0,"21"0"31,0 0-31,0-21 16,0 0-16,22 21 0,-22-22 16,0 22-16,21-21 0,-20 0 0,20 21 15,-21-21-15,21 0 0,-20 0 16,-22-1-16,0 1 0,0 0 15,-43 21 1,22 0-16,-21 0 0,-1 0 0,1 21 16,0 0-16,-1 1 0,22-1 15,-21 0-15,21 21 0,-43 22 16,64-43-16,-21 21 0,21-21 16,0 22-16,0-22 0,0 0 0,0 0 15,0 0-15,21 1 16,22-22-16,-22 0 0,85 0 15,21-22-15,-43 22 16,-20-21-16,20 0 0</inkml:trace>
  <inkml:trace contextRef="#ctx0" brushRef="#br0" timeOffset="32207.23">11261 4995 0,'0'0'0,"0"-21"0,0 0 0,0 0 16,-22 21-1,1 0-15,0 0 0,21 21 16,-21 21-16,0-20 0,0 20 0,21 0 16,-22 1-16,22-1 0,-21 0 15,21 1-15,0-1 0,-21-21 0,21 21 16,0 1-16,21-1 15,22 0-15,-22-20 16,0-22-16,42 0 0,-20 0 16,-22 0-16,21 0 0,1 0 15,-22-22-15,21 1 0,-21 0 0,43-42 16,-22-1 0,-21 22-16,0-1 0,-21 1 15,0 0-15,0-1 0,0 1 0,0 0 16,0 21-16,0-22 0,0 22 0,0 0 15,-21 21-15,21-21 0,-21 21 16,21 21 0,21 0-1,0-21-15,1 0 16</inkml:trace>
  <inkml:trace contextRef="#ctx0" brushRef="#br0" timeOffset="32463.73">12234 4805 0,'-21'21'31,"0"0"-31,0 0 16,21 22-16,-21-22 0,-1 21 0,1 1 16,21 20-16,-21-21 0,0 1 15,21-1-15,-21 22 0,-22 63 16,43-106-16,0 21 0,-21-21 15,21 22-15,-21-22 0,21 0 16,0 0-16,21-21 16,0 0-16,1-21 15,-1 0-15,0 0 16,-21-1-16</inkml:trace>
  <inkml:trace contextRef="#ctx0" brushRef="#br0" timeOffset="32842.97">12192 4995 0,'0'0'0,"0"-21"0,21-21 16,0 21-16,0 0 0,-21-1 16,22 1-16,-1 21 0,0 0 0,0 0 15,0 0-15,0 0 0,1 0 16,-1 0-16,0 21 0,21 22 16,-21-1-16,-21-21 0,0 0 15,0 22-15,0-22 0,0 0 0,-21 43 16,0-43-16,-21 0 0,-1 0 15,1 0-15,-43 0 16,43 1-16,0-22 0,-1 0 0,22 0 16,-21 0-16,21 0 0,0 0 15,-1 0-15,22 21 32,22 0-32,-1-21 15,0 21-15,21 21 0,1-20 16,-22-1-16,0 0 0,0 0 0,0 0 15,0 0-15,1 1 0,-1-1 16,0 0-16,21 21 16,-21-42-16,1 0 15,-1 0-15,0 0 0,0 0 0,0-21 16,0 21-16,1-21 0</inkml:trace>
  <inkml:trace contextRef="#ctx0" brushRef="#br0" timeOffset="33251.73">13144 4974 0,'0'0'16,"0"-42"-16,22 21 0,-22 0 0,-22 21 15,1 21 1,0 0-16,21 0 0,-21 21 0,0-20 16,0 20-16,-1 21 0,1-20 15,0-1-15,0 0 0,0 1 0,0-1 16,-1 0-16,-20 43 15,-21 0-15,41-64 16,1 0-16,21 0 0,0-42 47,0 0-47,21 0 0,1 0 16,-1-22-16,21 22 0,-21 0 0,0-21 15,1 20-15,-1 1 0,-21 0 16,21 0-16,0 21 0,0 0 15,-21 21-15,0 0 0,0 0 16,21 1-16,22 20 16,-43-21-16,21 0 0,0 43 15,0-43-15,0-21 0,1 21 16,-22 0-16,21-21 0,0 0 16,0 0-16,0 0 0,0 0 0,1 0 15,-1 0-15,0-21 0</inkml:trace>
  <inkml:trace contextRef="#ctx0" brushRef="#br0" timeOffset="34128.25">14541 5017 0,'0'0'0,"22"0"0,-22-22 0,0 1 15,-22 42 17,1 1-32,21-1 0,-21 0 15,0 0-15,21 21 0,-21-20 0,21 20 16,-21-21-16,21 21 0,0 22 16,0-43-16,0 0 0,0 0 15,21 1-15,0-1 0,0-21 16,21 0-16,-20 0 0,-1 0 0,0 0 15,0 0-15,0-21 16,0-1-16,1 22 0,-22-21 0,0-21 16,0 21-16,0 0 15,-22-1-15,1 1 0,0-21 0,-21 21 16,21-22-16,-1 22 0,1-21 0,21 0 16,0 20-16,-21-20 0,21 0 15,0-1-15,0 22 0,21-21 0,0 21 16,22 0-16,-22-1 0,21 1 15,1 0-15,-1 0 0,43 21 16,20 0-16,-41 0 0,-22 0 16,1 0-16,-1 42 15,-21-21-15,0 1 0,0 20 0,-21 0 0,0 22 16,0-22-16,0 64 16,-21-64-16,0 22 0,21-1 15,-21 1-15,0-1 0,21 1 0,-21-1 16,21 1-16,0 20 0,0-20 15,0 84-15,0-84 0,0-1 16,0 22-16,0-22 0,21 1 0,-21-1 16,0 1-16,21 20 0,-21-20 15,21 42-15,-21-43 0,0-20 16,0 20-16,0-42 0,0 22 0,0 20 16,0-42-1,-21-21-15,0 0 0,0 0 0,-1-21 16,1 0-16,0-21 15,0-1-15,-43-63 0,43 43 16,0-22-16,21 22 0,0-22 16,0 22-16,0-22 0,0 0 0,0 22 15,0-22-15,21 22 0,22-1 0,-22 1 16,21-1-16,0 1 0,1 20 16,-1-20-16,0 20 0,1 1 0,-22 0 15,21-1-15,1 1 0,-1 21 0</inkml:trace>
  <inkml:trace contextRef="#ctx0" brushRef="#br0" timeOffset="35452.08">16912 5038 0,'0'-21'16,"0"-1"-16,0 1 31,0 0 16,21 0-16,-21 0-31,0 0 16,21 21-16,-21-22 16,0 1-16,0 0 0,0 0 15,0 0 17,0 0 202,-21 21-218,21-22-1,-21 22-15,21-21 16,-21 0-16,0 21 15,0 0-15,-1 0 0,1 0 16,0 0-16,0 0 16,0 0-16,-22 0 0,1 21 15,21 0-15,-21 64 0,20-64 16,22 22-16,-21-1 0,0 21 16,0-20-16,21-1 0,-21 43 15,21-64-15,0 21 0,0-21 0,0 22 16,0-22-16,21-21 0,21 42 15,-21-42-15,43 0 16,-22 0-16,-21 0 16,22-21-16,-22 0 0,21 21 0,-21-21 0,22 0 15,-22-22-15,21 22 0,-21-21 16,22-43-16,-22 43 16,21-22-16,-42 1 0,21 20 0,1-20 15,-22-1-15,0 1 0,0 21 16,0-22-16,0 22 0,0-22 0,0 22 15,0 0-15,0 20 0,0-20 16,-22 21-16,1 21 0,21 21 16,-21 21-1,21 1-15,-21-1 0,0 43 16,21-22-16,0 1 0,0-1 16,-21 22-16,-1 42 15,22-64-15,-21 1 0,21-22 0,0 1 16,0-1-16,0 0 0,0-21 15,0 22-15,0-22 0,0 0 0,21-21 16,1 21-16,-1-21 0,0 0 0,0 0 16,0 0-16,0 0 0,1-21 15,20 0-15,-21 21 0</inkml:trace>
  <inkml:trace contextRef="#ctx0" brushRef="#br0" timeOffset="35771.89">17293 5080 0,'21'0'62,"0"0"-62,1-21 0,-1 21 0,0 0 16,0-21-16,0 21 0,0-21 16,22-22-1,-43 22-15,-21 21 16,-1 0-16,1 0 15,0 21-15,-21-21 0,21 21 0,-43 43 16,22-43 0,21 0-16,-1 22 0,1-22 0,0 0 15,21 21-15,0-21 0,0 1 0,0-1 0,0 0 16,21 0 0,0-21-16,1 0 0,-1 0 0,21 0 15,-21 0-15,22 0 0,-1 0 16,-21 0-16,21-21 0,1 0 0,-22 0 15</inkml:trace>
  <inkml:trace contextRef="#ctx0" brushRef="#br0" timeOffset="36423.51">17738 4911 0,'0'0'0,"0"21"16,0 0-1,0 0-15,0 0 16,0 1-16,0 20 0,0-21 0,0 0 15,0 0-15,0 22 0,0-22 0,0 0 16,-22 0-16,22 0 0,0 1 16,-21-1-16,21 0 0,0 0 15,-21-21 17,21-21-17,0 0-15,0 0 0,0-1 16,0 1-16,0-21 15,0-43-15,0 64 0,21-21 16,22-22-16,-22 43 16,0 0-16,0 0 0,0 0 0,0 21 15,1 0-15,-1 0 0,0 21 16,21 21 0,-21-21-16,1 0 0,-22 22 0,0-22 15,21 21-15,-21-21 0,0 64 16,0-21-1,0-43-15,0 0 0,-21-21 16,21 21-16,-22-21 16,1 0-16,0 0 15,21-21 1,0 0-16,0 0 0,0-1 16,0-20-16,0 21 0,21 0 15,0-22-15,1 1 0,-22 21 0,21-21 16,0 20-16,0-20 0,21 21 0,-20 0 15,20-22 1,0 43-16,22 22 0,-43-1 16,0 0-16,0 21 15,-21-21-15,21 22 0,-21-22 0,0 21 0,0-21 16,0 1-16,0 20 0,0 0 16,-42 22-1,21-43-15,21 0 16,-21-21-16,42-21 31,0 0-31</inkml:trace>
  <inkml:trace contextRef="#ctx0" brushRef="#br0" timeOffset="36815.92">18690 4890 0,'-63'63'16,"41"-42"0,1 0-16,0 22 0,21-22 0,-21 21 15,21-21-15,-21 22 0,21 20 16,0-20 0,0-22-16,0 0 0,0 0 0,21-21 15,0 21-15,0 0 0,0-21 0,22 0 16,-1 0-16,0 0 15,-20-21-15,20 0 0,-21 21 0,0-21 16,0-21-16,1 20 0,-22-20 16,21-21-16,-21-64 15,0 84-15,-21 1 0,21 21 16,-22-22-16,1 22 16,-21 0-16,21 21 0,0 0 15,-1 0-15,1 0 0,0 21 16,0 0-16,0 1 0,21-1 0,0 0 15,0 21-15,0-21 0,0 1 0,0-1 16,0 0-16,0 0 16,0 0-16,0 0 0,21-21 0,0 0 0</inkml:trace>
  <inkml:trace contextRef="#ctx0" brushRef="#br0" timeOffset="36995.82">19177 5101 0,'-21'0'16,"0"0"-1,42 0 17,0 0-17</inkml:trace>
  <inkml:trace contextRef="#ctx0" brushRef="#br0" timeOffset="37471.6">19812 4974 0,'0'-21'0,"0"0"16,0 0-16,-21 21 0,0-21 0,-1-1 15,1 1-15,0 21 0,0-21 0,0 21 16,0 0-16,-1 0 0,-20 0 15,21 21-15,-21 22 16,20-22-16,1 21 0,0-21 16,0 22-16,0-1 0,21-21 15,0 21-15,-21 1 0,21-22 0,0 21 16,0-21-16,0 1 0,0-1 16,21 42-16,0-42 15,21-21-15,-21 0 16,1 0-16,-1 0 0,0 0 0,0 0 15,0-21-15,0 21 0,-21-21 0,22 0 16,-1 0-16,21-43 16,-21 1-16,-21 20 15,21 1-15,-21 0 0,0-1 0,0 1 0,0 21 16,0-21-16,0 20 16,0 65-1,0-22 1,0 0-16,0 21 0,0 1 0,0-22 15,0 21-15,0-21 0,0 22 0,0-22 16,0 0-16,0 43 16,22-64-16,-1 21 0,0 0 0,0-21 15,0 0-15,0 0 0,1 0 0,-1 0 16,0 0-16,0 0 0</inkml:trace>
  <inkml:trace contextRef="#ctx0" brushRef="#br0" timeOffset="38135.22">20278 4890 0,'0'-43'0,"0"86"0,0-107 16,-22 43-16,1 21 0,0 0 15,0 0-15,0 0 0,0 42 16,-22 22 0,22-22-16,21 0 0,0 1 0,-21-1 15,21 0-15,0-20 0,0 20 0,0 21 16,0-20-1,0-22-15,21 0 0,0 0 0,22 0 16,-22-21-16,0 0 0,0 0 16,21 0-16,-20 0 0,20 0 15,-21-21-15,43 0 0,-22 0 16,-21 0-16,0-22 0,0 22 16,1-21-16,-1-22 0,0 22 0,0-21 15,0-1-15,0 1 0,-21-1 16,22 1-16,-1-64 15,-21 84-15,0-105 0,0 127 16,0-21-16,0 20 16,0 1-16,0 42 15,-21 1-15,-1 20 16,1 0-16,21 43 16,-21-43-16,21 22 0,0 42 15,0-43-15,0 1 0,0-22 16,0 21-16,0-20 0,0-1 0,0 85 15,21-106 1,-21 0-16,21 1 0,1-1 0,-1-21 16,0 0-16,0 0 0,0 0 15,0 0-15,1 0 0,-1-21 16,0-1-16,0 1 0,0 0 0,0-21 16,1 21-16,-22-22 0,21 22 0,-21 0 15,21 0-15,-21 0 0,0-1 16,0 44-1,0-1 1,0 0-16,0 0 0,0 21 16,0-20-16,0-1 0,0 0 0,0 0 15,0 0-15,0 0 0,0 1 16,21-22 0,0 0-1,0 0-15,1-22 16,-1 1-16</inkml:trace>
  <inkml:trace contextRef="#ctx0" brushRef="#br0" timeOffset="38295.43">21145 4763 0,'0'-22'16,"0"44"-16,-21-44 16,0 22-1</inkml:trace>
  <inkml:trace contextRef="#ctx0" brushRef="#br0" timeOffset="38459.33">20574 4741 0,'-21'0'0,"42"0"0,-63 0 0,20 0 15,44 0 1,-1 0 0,21 0-16,0 0 0,1 0 15,-1 0-15,0 0 0,22-21 0,-22 0 16</inkml:trace>
  <inkml:trace contextRef="#ctx0" brushRef="#br0" timeOffset="39814.87">21569 4318 0,'0'0'0,"-21"0"16,-1 0-16,1 21 16,0 0-16,0 1 15,21-1-15,0 0 0,-21 21 0,0 1 16,21-1-16,-22 0 0,22 1 15,-21 20-15,21 1 0,-21-22 0,0 85 16,21-64-16,0-20 16,-21-1-16,21 0 0,0 43 15,0-43-15,0-20 0,0-1 16,0 0-16,0 0 0,21 0 16,-21 0-16,42-21 0,-21 0 0,1 0 15,-1 0-15,21 0 0,-21 0 0,22 0 16,-22-21-16,0 0 15,64-42-15,-64 41 0,0-20 16,0 0-16,-21 21 0,0-22 0,21 22 16,-21-21-16,0 21 0,0-1 15,-21 22 1,0 22 0,21-1-16,-21 0 0,21 0 15,-21 0-15,21 0 0,-22 1 0,22-1 16,0 0-16,0 21 0,0-21 15,22 1-15,-1-1 0,0 0 16,0-21-16,0 0 0,0 21 0,22-21 16,-22 0-16,21 0 0,-21 0 15,22 0-15,-1 0 0,0-21 0,1 0 16,20 0-16,-42-1 0,22 1 16,-22-21-16,0 21 15,0 0-15,-21-1 0,21-20 0,-21 21 0,0 0 16,0 0-16,-21 21 15,0 0 1,0 0-16,21 21 0,-21 0 16,21 0-16,-21 0 15,21 0-15,0 1 0,-22 20 16,22 0-16,0 1 16,0-22-16,0 0 0,0 0 15,0-42 32,0 0-47,0 0 0,0-1 16,0 1-16,0 0 0,0-21 15,22 21-15,-22-1 0,21 1 16,0 0-16,-21 0 0,0 0 0,21 0 16,0 21-16,0 0 15,1 0-15,-1 0 0,0 21 16,0-21-16,-21 21 15,0 0-15,21 21 0,0-20 0,-21-1 16,22 0-16,-22 0 0,0 21 16,0-20-16,0-1 15,0 0-15,21-21 47,0 0-47,-21-21 0,21 0 16,0 21-16,-21-22 0,21 1 0,1-21 15,-1 21-15,21 0 0,-21-1 16,0-20-16,1 21 0,-1 0 0,21 0 16,0-1-16,-20 22 15,-1 0-15,-21 22 16,0-1-16,0 0 0,0 0 16,0 21-16,0-20 0,0-1 15,0 21-15,0-21 0,0 0 0,0 1 16,0-1-16,0 0 0,21 0 0,0 0 15,0-21-15,0 21 16,43-21-16,-22 0 16,1 0-16,20 0 0,-21 0 15,-20 0-15,20-21 0,-21 0 16,21 0-16,-20 0 0,20-64 16,-21 0-1,0 64-15,-21-21 0,0 0 0,0 20 16,0-20-16,0 21 0,0 0 15,-21 21-15,0 0 0,0 21 16,0 0-16,-1 21 16,22-20-16,0 20 0,-21 0 15,21-21-15,0 22 0,0-22 16,0 21-16,0-21 0,0 1 0,21-1 16,-21 0-16,43 21 0,-22-42 15,0 0-15,0 21 0,22-21 16,-1 0-16,0 0 0,-21 0 15,1-21-15,-1 0 0,0 0 0,0 21 16,0-42-16,22-1 16,-43 1-16</inkml:trace>
  <inkml:trace contextRef="#ctx0" brushRef="#br0" timeOffset="40011.76">23177 4593 0,'-21'0'0,"42"0"0,-63 0 16,21 0-16,0 0 0,0 0 15</inkml:trace>
  <inkml:trace contextRef="#ctx0" brushRef="#br0" timeOffset="40194.92">21484 4699 0,'0'0'0,"-21"21"0,-21-21 16,42 21-1,21-21-15,0 0 16,21 0-16,1 0 0,20-21 0,1 21 16,-1-21-16,1 0 0,-1 21 15</inkml:trace>
  <inkml:trace contextRef="#ctx0" brushRef="#br0" timeOffset="40537.31">23791 5038 0,'21'0'78,"1"0"-62</inkml:trace>
  <inkml:trace contextRef="#ctx0" brushRef="#br0" timeOffset="40803.15">24236 4868 0,'0'-21'0,"0"42"0,0-63 0,0 21 15,-21 0 1,-1 21-16,1 0 16,0 0-16,0 21 0,21 0 0,-21 0 15,-22 22-15,22-22 16,0 21-16,0 0 0,0-20 0,0 20 16,21 0-16,0-21 0,0 22 0,0-22 15,0 0-15,0 0 0,0 0 16,0 1-16,42-1 0,-21-21 15,0 21-15,22-21 0,-22 0 16,42 0-16,-42 0 0,22-21 16</inkml:trace>
  <inkml:trace contextRef="#ctx0" brushRef="#br0" timeOffset="41594.69">24447 5144 0,'0'0'0,"0"-22"0,0 1 0,0 0 15,-21 21 16,0 21-31,21 0 0,-21 1 16,21-1-16,-21-21 16,21 21-16,-21 0 0,21 0 15,0 0-15,0 1 16,21-22 0,0 0-1,0-22 1,-21 1-16,0 0 15,21 0-15,-21 0 0,0 0 16,0-1-16,0 1 16,0 0-16,0 0 0,21 21 0,1-21 15,-22 0-15,21 21 0,0 0 0,-21-22 16,21 22-16,0 0 0,0 0 16,1 0-16,-1 0 0,0 22 15,-21-1-15,0 0 16,0 0-16,0 0 0,0 0 15,0 1-15,0-1 0,0 0 16,0 0-16,0 0 16,0 0-16,0-42 47,0 0-32,0 0-15,0 0 0,0 0 16,0-1-16,21 1 15,0 0-15,0 0 0,1 0 16,-1 0-16,21-1 0,-21 22 0,0-21 16,22 0-1,-22 21-15,0 0 0,0 0 0,0 0 0,-21 21 16,0 0 0,0 1-16,0-1 0,0 0 15,0 0-15,0 0 0,-21-21 0,21 21 16,0 1-16,-21-1 0,0-21 15,0 21-15,21 0 0,-21-21 16,-1 0-16,1 0 16,0 0-1,21-21-15,0 0 16,0 0-16,0-1 16,21 22-16,0-21 0,-21 0 15,43 0-15,-22 0 0,0 0 0,21-1 16,-20 1-16,-1 21 15,21-21-15,-21 21 0,22-21 0,-22 21 16,0 0-16,0 0 0,-21 21 0,0 0 16,0 0-16,0 1 0,0-1 15,0 0-15,-21 21 0,21-21 16,-21 1-16,0-1 0</inkml:trace>
  <inkml:trace contextRef="#ctx0" brushRef="#br0" timeOffset="46691.53">1566 7345 0,'-21'0'31,"0"0"-16,0 0-15,0 0 0,-1 0 16,1 0 0,21-21-1,0 0 1,0-1-16,0 1 0,0 0 0,21 21 16,1-21-16,-1 0 0,0 21 15,21-21-15,-21 21 0,1 0 0,-1 0 16,21 0-16,0 21 15,-42 21-15,0-21 0,0 22 16,0-22-16,0 21 0,0 0 16,-42 1-16,21-1 0,0-21 0,-22 22 15,1-1-15,21-21 0,0 0 16,-22 0-16,22 1 0,0-1 16,0-21-16,21 21 15,-21-21-15,0 0 16,21-21-16,0 0 15,21-1-15,0 1 16,0 0-16,0 21 0,0-21 16,22 0-16,-22 21 0,21-21 0,1-1 15,-1 22-15,43 0 16,-64 0-16,21 0 0,0 0 0,1 0 16,-22 22-16,0-1 0,0 0 15,0 0-15,1 21 0,-22-20 0,0 20 16,0-21-16,0 21 15,-22 1-15,1-1 0,0 0 0,0 1 16,-21-1-16,20 0 0,-20 1 16,0-22-16,-1 21 0,-41 1 15,-1-22-15,43-21 0,-1 0 16,-41 0-16,41 0 16,1-21-16,21-1 0,0 1 15,0 0-15,-1 0 0,1-21 0,0 20 16,21 1-16,0-21 15,0 21-15,0 0 0,0-1 0,0 1 16,21 0-16,0 0 0,1 21 16,-1-21-16,0 21 0,21-21 15</inkml:trace>
  <inkml:trace contextRef="#ctx0" brushRef="#br0" timeOffset="46900.38">2582 7641 0,'0'0'0,"21"0"0,-42 0 63</inkml:trace>
  <inkml:trace contextRef="#ctx0" brushRef="#br0" timeOffset="47739.34">3683 7366 0,'0'0'0,"-21"0"0,0 0 16,21 21 15,0 0-31,0 1 16,21-22-16,0 0 0,0 0 15,0 0-15,0 0 0,22 0 16,-22 0-16,0 0 0,21-22 16,1 22-16,-22-21 0,21 0 0,1 0 15,-22 0-15,21-22 0,-21 22 0,0 0 16,1 0-16,-22 0 0,0 0 16,0-1-16,0 1 0,0 0 15,-22 21-15,-20 0 0,21-21 16,-43 21-16,22 0 0,-64 21 15,43 0-15,-22 0 0,22 1 0,20 20 16,-20 0-16,-1 1 0,22-1 16,21 0-16,-22 1 0,22-1 0,21 0 15,0 1-15,0 20 16,0-42-16,21 0 0,1 1 0,-1-1 16,0 0-16,21 0 0,1-21 15,-1 0-15,21 0 0,-20 0 0,-1 0 16,22 0-16,-22 0 0,0 0 0,1 0 15,-1 0 1,-21-21-16,-42 21 16,0 0-16,-22 0 0,1 0 15,0 21-15,-1 0 0,-20-21 16,21 21-16,-22 1 0,22-1 0,-22 21 16,43-21-16,-21 0 0,-1 22 0,22-22 15,21 21-15,0-21 0,0 22 16,0-22-16,0 21 0,21-21 15,22 1-15,-22-22 16,21 0-16,1 0 0,20 0 0,106 0 16,-105-22-16,-1 1 0,-20-21 15,20 21-15,1-22 16,-1 22-16,-20-21 0,20 21 0,-21-22 16,1 1-16,-1 21 0,0-21 0,-20 20 15</inkml:trace>
  <inkml:trace contextRef="#ctx0" brushRef="#br0" timeOffset="48168.1">4445 7726 0,'-21'42'16,"42"-84"-16,21-22 0,-21 64 0,-21-21 15,0 42 17,-21 1-32,0-1 15,21 0-15,-21 0 0,21 0 16,-21 22-16,0-22 0,21 0 16,-22 0-16,22 21 0,0-20 0,-21-1 15,21 0-15,-21 0 0,21 0 16,0 0-16,-21-21 0,21 22 15,0-44 1,0 1 0,0 0-16,0 0 0,0 0 0,0 0 15,0-22-15,0 22 0,21 0 0,0-21 16,0-1-16,1 22 0,-1-21 16,21 21-16,-21-1 0,22-20 0,20 0 15,-21 21-15,1 21 16,-1 0-16,0 0 0,1 0 0,-22 0 15,21 21-15,-21-21 16,1 42-16,-1-21 0,21 22 0,-42-1 16,0-21-16,0 21 0,0-20 15,0 20-15,0 0 0,-21-21 0,0 22 16,21-22-16,-21 21 0,-1-21 16,1 1-16,21-1 0,0 0 15,-21-21-15,21-21 16,0 0-16,21-22 15,-21 22-15,21-21 0,1-1 16,-1 1-16</inkml:trace>
  <inkml:trace contextRef="#ctx0" brushRef="#br0" timeOffset="48421.96">5503 7027 0,'0'64'15,"0"-43"-15,0 21 16,0 107-16,0-107 16,-21 21-16,0 1 0,0-22 15,21 22-15,-21-22 0,-1 22 0,22-22 16,0 0-16,-21 22 0,21-22 0,-21 0 16,21-20-16,0 20 15,0-21-15,0 0 0,0 0 16,21-21-16,0 0 0,1 0 0,20 0 15,-21-21-15,0 0 0,0 0 0,1 0 16,-1 0-16</inkml:trace>
  <inkml:trace contextRef="#ctx0" brushRef="#br0" timeOffset="48599.85">5270 7684 0,'0'0'0,"0"21"16,22-21 15,-1 0-31,0 0 16,0 0-16,0 0 0,0 0 0,22-21 15,-22 21-15,21-22 0,-21 22 0,22-21 16,-1 0-16,-21 21 0,22-21 16</inkml:trace>
  <inkml:trace contextRef="#ctx0" brushRef="#br0" timeOffset="48944.65">5948 7662 0,'21'0'0,"-42"0"0,42 22 15,0-22-15,0 0 0,0 0 16,1 0-16,-1 0 0,0-22 16,0 22-16,0-21 0,0 0 0,1 21 15,-1-21-15,0 0 0,0 21 0,-21-21 16,0-1-16,0 1 15,-21 21 1,0 0-16,-22 0 0,22 0 16,-42 21-16,42 1 0,-22-1 15,22 0-15,0 0 0,21 21 16,0-20-16,0-1 0,0 0 0,0 0 16,0 0-16,0 0 0,0 1 15,0-1-15,21-21 0,64 21 16,-64-21-16,64 0 15,-64 0-15,21 0 0,0 0 0,1-21 16,-22 0-16,21 21 0,-21-22 16,22 1-16,-22 21 0,0-21 0,0 0 15</inkml:trace>
  <inkml:trace contextRef="#ctx0" brushRef="#br0" timeOffset="49245.48">6540 7620 0,'0'-21'0,"0"42"0,0-63 16,0 21-16,22-22 15,-1 43-15,0-21 16,0 21-1,0 0-15,0 0 0,1 0 0,-1 0 16,0 21-16,0 0 0,0 1 0,0-1 16,1 0-16,-1 0 0,0 0 15,0 22-15,0-22 0,-21 0 0,0 0 16,0 21-16,0-20 0,0 62 16,0-63-16,-21-21 15,21 22-15,-42-1 0,21-21 16,21-21-1,0-1-15,0 1 0,0 0 16,0 0-16,0-21 0,0 20 16,0-20-16,21 21 0,0-21 15,0-22-15,0 22 0,22-22 16,-1 43-16,0-42 16,-21 41-16,22 1 0,-22 0 15,21 0-15</inkml:trace>
  <inkml:trace contextRef="#ctx0" brushRef="#br0" timeOffset="49836.15">8234 7176 0,'0'-43'16,"0"86"-16,0-107 0,0 43 0,0-21 0,0 20 0,0 1 15,0 0 1,0 0-16,0 42 16,21 0-1,0 0-15,-21 1 0,42 20 16,-20 0-16,-1 1 0,0-1 0,0 21 16,0-20-16,0 20 0,22 22 15,-1 0 1,-42-43-16,21 0 0,-21-21 0,0 22 15,0-22-15,0 0 0,0-42 32,0 0-32,0 0 15,0-1-15,0 1 0,0-21 16,0 0-16,21 20 0,22-83 16,-43 62-16,21-20 0,0 20 15,0 1-15,0-21 0,1 20 16,20-63-16,21 22 15,-41 84 1,-1 0-16,0 0 16,0 21-16,0 0 0,-21 0 15,21 0-15,1 22 0,-22-22 0,21 21 16</inkml:trace>
  <inkml:trace contextRef="#ctx0" brushRef="#br0" timeOffset="51375.27">9377 7557 0,'0'0'0,"21"-22"0,0 1 15,-21 0-15,21 0 16,-21 0-16,21 0 0,-21-1 0,0 1 16,0-21-16,0 21 0,0 0 0,-21-22 15,-21 1 1,-22 0-16,43 20 0,-21 22 15,21 0-15,-22 0 0,22 22 0,-21-1 16,0 0-16,20 0 0,-20 21 16,21-20-16,0 20 0,0 0 0,21 1 15,0-22-15,-22 21 0,22 22 16,0-1-16,0-42 16,0 0-16,22 1 0,-22-1 0,21-21 15,0 0-15,0 21 0,0-21 0,22 0 16,-22 0-16,21 0 0,0 0 15,-20-21-15,20 0 0,-21 21 16,21-22-16,-20 1 0,-1 0 0,0 0 16,21-43-16,-21 43 0,-21-21 15,0 21-15,22-22 0,-22-20 16,0 21-16,0 20 0,0 1 16,0 0-16,0 0 0,-22 21 15,1 21 1,0 0-16,21 0 0,0 22 0,-21-22 15,21 21-15,-21 1 0,21-22 16,0 21-16,0-21 0,0 22 16,0-22-16,0 42 0,21-42 0,0 1 15,0-1-15,0-21 16,1 0-16,-1 0 0,21 0 16,-21 0-16,22 0 0,-1 0 0,0-21 15,1 21-15,-1-22 0,43-20 16,-43 0-16,0 21 0,-21-22 15,22 22-15,-22-21 0,0-1 0,-21-62 16,0 62-16,21 1 0,-21-22 16,0 22-16,0 0 0,0-1 15,0 1-15,0 0 0,0-1 0,-21-41 16,21 63-16,-21 21 31,21 21-31,0 0 0,-21 21 0,21 1 16,0-1-16,0 0 0,0 1 15,-21 20-15,21 1 0,0-1 16,0-21-16,0 22 0,0-22 0,0 1 16,0 20-16,0-42 0,0 64 15,0-64-15,0 0 0,0 0 16,21 1-16,0-1 0,0-21 0,0 0 16,0 0-16,1 0 0,-1 0 0,0 0 15,21 0-15,-21-21 0,1-1 0,-1 22 16,21-21-16,0-42 15,-20 42-15,-1-1 0,0-20 16,21 21-16,-21-21 0,-21 20 0,43-20 16,-22-21-1,-21 84 17,0 0-17,0 0-15,0 0 0,0 0 0,0 1 16,0 20-16,0-21 0,0 0 0,0 22 15,0-22-15,0 0 0,0 0 16,0 0-16,21 0 0,0-21 0,22 22 16,-22-1-16,21-21 0,0 0 0,-20 0 15,83 0-15,-62 0 0,-1 0 16,22 0-16,-22 0 0,21-21 16,-20 21-16,84-64 15,-85 43-15,0-21 16,-20 20-16,-1 1 0,0 0 15,-21 0-15,0 0 0,0-64 16,0 64-16,-21-21 16,0 20-16,-1 1 0,-20 0 0,21 0 15,0 21-15,-22 0 0,-41 0 16,63 0-16,-22 21 16,22 0-16,0 0 0,0 22 0,0-22 15,-1 21-15,22 1 0,0-22 16,0 21-16,0-21 0,0 0 15,0 22-15,0-1 0,22-21 16,-1 0-16,0-21 16,0 0-16,0 0 0,0 0 0,22 0 15,-22 0-15,0 0 0,21-21 0,-20 0 16,20 21-16,-21-21 16,0 0-16,0 0 0,1-22 0,-1 22 15,0-21-15,-21-1 0,21 1 0,-21 0 16,21-1-16,-21 1 0,0-21 0,0-43 15,0-42 1,21 105-16,-21 1 0,0-22 16,22 22-16,-22 0 0,0 21 0,0-1 15,0 1-15,0 0 0,0 42 16,0 0 0,0 22-16,0-1 0,0 0 15,0 1-15,0 20 0,0-20 0,0 20 16,0 1-16,-22 63 15,1 0-15,0-64 0,21-21 0,0 1 16,0 20-16,0-42 0,0 22 16,21-22-16,0 21 0,1-21 0,-1-21 15,21 22-15,0-22 16,-20 0-16,20 0 0,-21 0 0,0 0 16,22-22-16,-22 22 0,0-21 15,0 0-15,0-21 0,0 21 0</inkml:trace>
  <inkml:trace contextRef="#ctx0" brushRef="#br0" timeOffset="51609.13">10583 6922 0,'0'0'0,"-21"0"15,21 21 32,0 0-31,21-21-16,0 0 0,1 0 16,-1 0-16</inkml:trace>
  <inkml:trace contextRef="#ctx0" brushRef="#br0" timeOffset="52308.54">13398 6943 0,'0'0'16,"22"-43"-16,-22 22 0,21-21 0,-21 21 15,0-22-15,0 22 0,0 0 0,0-21 16,0 21-16,0-1 16,0 1-16,0 42 15,-21 1-15,21-1 0,-22 21 16,22 0-16,-21 1 15,21 20-15,0-20 0,-42 105 16,21 0-16,21-85 16,0 1-16,0-1 0,0 1 0,0-22 15,0 22-15,42 42 16,22-22-16,-43-84 16,0 21-16,0-21 0,21 0 15,-20 0-15,-1 0 0,21 0 0,22-42 16,-1 0-1,-42-1-15,22 22 0,20-63 16,-42 20-16,22 1 0,20-128 16,-42 128-16,0-1 15,-21 22-15,0-22 0,22 22 16,-22 0-16,0-1 0,0 22 0,0-21 16,0 21-16,-22 21 15,1 0-15,21 21 16,-21 0-16,21 0 0,-21 0 15,21 0-15,0 1 0,0-1 16,0 0-16,0 0 0,0 0 0,0 22 16,0-22-16</inkml:trace>
  <inkml:trace contextRef="#ctx0" brushRef="#br0" timeOffset="52703.31">14478 7303 0,'21'-22'0,"-42"44"0,42-65 16,-21 22-16,0 0 15,-21 0-15,0 21 16,0 0-16,-1 0 0,-20 0 16,21 21-16,-21-21 0,-43 63 15,43-41-15,42-1 0,0 21 16,0-21-16,0 0 15,0 1-15,0-1 0,0 0 0,42 0 16,-21 0-16,0 0 0,22-21 0,-22 22 16,21-1-16,-21 0 0,22 0 15,-22-21-15,21 21 0,-21-21 0,-21 21 16,21 1-16,-21-1 0,-21 0 16,0-21-1,0 0-15,0 0 0,-22 0 16,22 0-16,-21 0 0,0 0 0,20 0 15,-20 0-15,21 0 0,-21 0 0,20 0 16,1-21-16,21 0 0,0-1 16,0 1-16,21 21 15,1-21-15,-1 0 0</inkml:trace>
  <inkml:trace contextRef="#ctx0" brushRef="#br0" timeOffset="53031.12">14795 7472 0,'0'0'0,"22"0"0,-1 0 16,0-21-16,0 21 15,-21-21-15,21-1 16,0 1-16,1 0 16,-22 0-16,0 0 0,0 0 0,0-1 15,-22 22 1,1 0-1,0 0-15,0 0 0,0 22 16,0 20-16,-1-21 0,22 0 16,0 0-16,-21 22 0,21-1 15,0 0-15,0-20 0,0-1 0,0 0 16,0 0-16,0 0 0,43 0 16,20-21-1,-21 0-15,-20 0 16,20 0-16,0 0 0,1 0 0,-22 0 15,21-21-15,-21 0 0</inkml:trace>
  <inkml:trace contextRef="#ctx0" brushRef="#br0" timeOffset="53359.93">15219 7408 0,'0'-21'0,"0"42"0,0-63 0,0 21 16,0 0-16,0 0 0,0-1 15,0 1-15,21 0 0,21 0 16,-21 21-16,1 0 0,-1 0 0,0 0 15,0 0-15,21 21 16,1 0-16,-1 0 0,-21 1 16,0 20-16,1-21 0,-1 21 0,0 1 15,0 63 1,-21-85-16,0 0 0,0 21 16,-21-21-16,0-21 0,21 22 15,-21-22-15,-1 0 16,22-22-1,0 1 1,0 0-16,0 0 0,0 0 16,0 0-16,0-22 0,0 22 15,22 0-15,-1 0 0,-21 0 0,21-1 16,0 1-16,-21 0 16,21 0-16,0 21 0,1-21 0</inkml:trace>
  <inkml:trace contextRef="#ctx0" brushRef="#br0" timeOffset="53853.66">16214 7197 0,'-43'0'32,"22"21"-32,21 0 0,0 0 15,0 0-15,0 1 0,0-1 0,0 21 16,0-21-16,0 0 0,0 22 15,-21-22-15,21 0 0,0 21 16,-21-20-16,21-1 0,0 21 16,-21-21-16,21 0 0,-22-21 15,22 22-15,0-44 32,0 1-17,0 0-15,0 0 0,0 0 16,0 0-16,0-1 0,0 1 0,0-21 15,0 21-15,0-22 0,0 22 0,22 0 16,-1-21-16,0 21 0,0-22 16,0 22-16,0 0 0,22 0 15,-22 21-15,21-21 0,1 21 0,-22 0 16,21 0-16,0 0 0,-20 21 16,20 0-16,-21 0 0,21 21 0,-20-20 15,-1 20-15,0 21 0,-21-41 16,0 20-16,0-21 0,0 21 15,0-20-15,-21-1 0,0 0 0,-1 0 16,1 0-16,0-21 0,0 21 0,0-21 16,21 22-1,21-44 1,0 22-16,0-21 16,0 0-16</inkml:trace>
  <inkml:trace contextRef="#ctx0" brushRef="#br0" timeOffset="55169.9">17357 7239 0,'0'0'0,"21"-21"0,-21 0 16,0 0-16,0-1 0,-21 1 16,-1 21-16,1-21 0,0 21 15,0-21-15,0 21 0,0 0 16,-22 0-16,1 21 0,21 0 15,-22 22-15,22-22 0,0 21 16,-21 0-16,21 1 0,-1 20 0,1-20 16,21-1-16,0 21 0,0-20 15,0-22-15,0 21 0,0-21 16,21 1-16,1-1 0,-1-21 16,0 0-16,21 0 0,-21 0 0,1 0 15,-1 0-15,42-43 16,-42 43-16,22-42 15,-22 21-15,0-21 0,0 20 0,0-20 16,-21 21-16,22-21 0,-1-1 0,-21-20 16,0 20-16,21 1 15,-21 21-15,0 42 32,0 0-32,-21 22 0,21-22 0,0 0 15,-21 21-15,21 1 0,0-22 0,0 21 16,0-21-16,0 22 0,0-22 15,0 0-15,0 0 0,21 0 0,0 0 16,0-21-16,0 22 0,22-22 16,-22 0-16,0 0 0,21 0 15,-21 0-15,22-22 0,-22 1 0,0 21 16,21-21-16,-20 0 0,-1-21 16,0 20-16,0 1 0,-21-21 15,21 0-15,-21-1 0,21-20 16,-21 20-16,22 22 0,-22 0 0,0 0 15,0 0-15,0 42 16,0 0 0,0 0-16,0 0 0,-22 22 0,22-22 15,-21 0-15,21 21 0,-21 22 16,21-43-16,0 0 0,0 43 16,0-43-16,0 0 15,0 0-15,0 0 16,0-42 15,0 0-31,21 0 16,-21 0-16,21-22 0,-21 22 15,0 0-15,22-21 0,-1 21 0,0-1 16,0-20-16,0 21 0,0 0 16,1 0-16,-1 21 0,21-22 15,0 22-15,-20 0 0,-1 0 16,0 0-16,0 22 0,0-1 15,0 0-15,1 0 0,-22 0 0,0 85 16,0-21 0,0-64-16,0 0 15,0 0-15,0 0 0,0 1 0,0-1 16,0-42 15,0-1-15,21 1-16,0 0 0,0 0 0,0 0 15,0-22-15,1 22 0,-1-21 16,0 0-16,21-1 0,-21 22 0,22-21 16,-22-1-16,64 1 15,-64 21-15,21 0 0,-21 21 16,0 0-16,1 0 0,-1 21 0,-21 0 16,0 0-16,0 43 0,0-22 0,0-21 15,0 22-15,0 20 16,0-42-16,0 43 15,0-43-15,0 0 0,0 0 16,21 0-16,0-21 0,0 0 16,0 22-16,1-22 0,-1 0 0,0 0 15,21 0-15,-21 0 0,22-22 0,-22 22 16,21-21-16,-21 0 0,22 0 16,-22 0-16,21 0 0,-21-1 0,64-105 15,-21 43 1,-64 41-16,0 22 0,21-21 15,-21 0-15,0 20 0,0 1 16,-21 21-16,-1 0 0,-20 0 0,21 21 16,-21 1-16,20-1 0,-20 21 15,21 0-15,0 1 0,0-1 0,-1 0 16,22 1-16,0 63 16,43-43-16,-22-42 15,21 0-15,1 1 0,-22-22 16,21 21-16,0-21 0,1 0 0,20 0 0,-20 0 15,-1 0-15,0 0 0,43-21 16</inkml:trace>
  <inkml:trace contextRef="#ctx0" brushRef="#br0" timeOffset="56179.32">1566 9652 0,'0'-42'0,"0"84"0,0-105 0,-21 63 16,0 0 0,21 21-16,-21 21 0,21 0 15,-21 1-15,-1-1 0,1 22 16,0-22-16,0 0 0,-21 22 15,20-22-15,1 0 0,0 1 16,0-1-16,0-21 0,21 22 0,0-1 16,21-42-1,21 0-15,1 0 0,-1 0 0,0 0 16,1 0-16,20-21 0,-21 21 16,85-43-16,-84 22 0,20 0 15,-20 0-15,-1 21 0,0-21 16,-21 0-16,22-1 0,-22 1 0,-21 0 15,0 0-15,0 0 16,-21 21 0,0 0-16,-1 21 0,1 0 0,0 0 15,-21 22-15,21-22 0,-1 21 16,1-21-16,0 22 0,0-1 0,0 0 16,21 1-16,0-1 0,0-21 15,0 21-15,-21 1 16,21-22-16,0 0 0,0 0 0,21-21 15,0 0 1,0-21-16,0 21 0,0-21 16</inkml:trace>
  <inkml:trace contextRef="#ctx0" brushRef="#br0" timeOffset="56316.24">2476 10097 0,'22'0'16,"-44"0"-16,65 0 0</inkml:trace>
  <inkml:trace contextRef="#ctx0" brushRef="#br0" timeOffset="57032.84">3895 9589 0,'-22'0'0,"44"0"0,-65 0 0,22 0 0,0 0 16,0 0-16,0 21 16,21 0-16,0 0 0,21 0 15,0-21-15,0 0 16,21 0-16,-20 0 0,20 0 16,0 0-16,1-21 0,41 0 15,-41 0-15,-1 0 0,0-1 16,22 1-16,-22 0 0,-21 0 15,22 0-15,-22 0 0,0-1 0,0-20 16,-21 21-16,-21 0 0,0 21 16,0-21-16,-22-1 0,-63 22 15,64-21-15,-21 21 0,20 0 16,-20 0-16,-1 0 0,1 21 16,20 1-16,-20-22 0,21 42 0,-1-21 15,1 0-15,0 22 0,20-22 0,22 21 16,0 0-16,0 1 0,0-1 15,22 64-15,20-85 16,-21 0-16,21 0 0,1 1 16,-1-1-16,0-21 0,1 0 0,-1 0 15,0 0-15,1 0 0,-1 0 0,0 0 16,1 0 0,-22 0-16,-42 0 15,0 0-15,-1 0 16,-20 0-16,0 21 0,-1-21 15,1 21-15,0 0 0,-22 0 0,22 1 16,0 20-16,-1-21 0,1 0 0,0 0 16,20 22-16,1-22 0,21 0 15,0 0-15,0 0 0,0 1 0,0-1 16,21 0-16,1 0 0,20-21 16,0 0-16,1 0 0,-1 0 0,21 0 15,-20 0-15,20 0 0,1-21 0,-22 0 16,22 0-16,-1-1 0,1 1 15,-1 0-15,1 0 0</inkml:trace>
  <inkml:trace contextRef="#ctx0" brushRef="#br0" timeOffset="57467.6">4784 9716 0,'0'0'16,"-22"0"-16,22 21 15,-21 0-15,21 0 0,-21 0 16,21 0-16,0 43 15,-21-22-15,21-21 0,-21 43 16,21-43-16,0 21 0,0-20 0,-21-1 16,21 0-16,0 0 0,-22 21 15,22-63 32,0 0-47,0 0 0,0 0 0,0 0 16,0-1-16,0-20 0,22 21 0,-22-21 15,21-1-15,0 22 0,0-21 16,21-43-16,1 43 0,-22 21 16,21-22-16,1 43 0,-22-21 15,21 21-15,0 0 0,1 0 0,-22 21 16,21 0-16,-21 1 0,43 41 16,-43 1-1,-21-22-15,0 0 0,0-21 0,0 22 16,0-22-16,-21 21 0,0 22 15,0-43-15,-1 0 0,1 0 16,21 0-16,0-42 31,21 0-31,22 0 0,-22-21 16,0 20-16,0-20 0</inkml:trace>
  <inkml:trace contextRef="#ctx0" brushRef="#br0" timeOffset="57719.44">6011 9208 0,'21'0'15,"-21"21"-15,0 0 0,0 21 16,-21-21-16,0 22 0,21-1 0,-21 0 16,21 22-16,-21-22 0,0 22 15,21-22-15,0 22 0,0-22 0,0 21 16,-22-20-16,22-1 0,0 0 0,0 1 15,0-22-15,0 21 0,0 22 16,0-43 0,22-21-16,-1 0 15,0 0-15,0 0 0,0 0 0,0-21 16,1 0-16,20-1 0,-21 1 0</inkml:trace>
  <inkml:trace contextRef="#ctx0" brushRef="#br0" timeOffset="58055.25">6223 9800 0,'0'21'16,"0"1"0,0-1-16,0 0 15,21-21-15,0 0 16,0 0-16,1 0 0,-1 0 16,0 0-16,0 0 0,21-21 15,-20 0-15,41-1 16,-21 1-16,-20 21 0,-1-21 0,0 0 0,0 0 15,-21 0-15,0-1 16,-21 22-16,0 0 0,0 0 16,-22 0-16,22 0 0,-21 0 0,21 22 15,-22-1-15,22 0 0,0 0 16,0 21-16,0-20 0,-22 41 16,43-42-16,0 22 0,0-22 0,0 0 15,0 0-15,0 0 0,0 0 16,21 1-16,1-22 0,41 0 15,-21 0-15,1 0 16,-1 0-16,0 0 0,1-22 0,-1 1 16,0 21-16</inkml:trace>
  <inkml:trace contextRef="#ctx0" brushRef="#br0" timeOffset="58396.06">6921 9716 0,'0'-22'0,"0"44"0,0-65 0,0 22 16,0 0-16,22 21 15,-1 0-15,0 0 0,0 0 16,-21 21-16,21 0 0,0 0 16,1 1-16,-1 20 0,0-21 0,21 43 15,-42 41 1,21-83-16,-21 20 0,0-21 16,0 0-16,0 0 0,0 1 15,-21-1-15,0 0 0,0-21 16,0 0-1,21-21-15,0 0 16,0-1-16,0 1 0,0 0 16,0-21-16,0 21 0,21-22 0,-21 1 15,21 0-15,0-43 16,0 43-16,-21 20 0,22-20 16,-1 0-16,-21-22 0,21 43 15,0 0-15,-21 0 0,0 0 16,-21 21-1</inkml:trace>
  <inkml:trace contextRef="#ctx0" brushRef="#br0" timeOffset="58599.94">5461 9610 0,'0'0'0,"21"0"15,21 0 1,1-21-16,-1 21 0,0-22 16,64 1-16,-42 21 0,-1-21 15,1 21-15,-1-21 0,1 21 0,-1-21 16,-20 21-16,-1 0 0,0-21 0,1-1 16</inkml:trace>
  <inkml:trace contextRef="#ctx0" brushRef="#br0" timeOffset="59187.6">8509 9229 0,'0'0'0,"0"-21"0,0-1 0,0 1 0,0 0 16,0 0-16,21 21 0,-21-21 0,21 21 15,22 0-15,-22 0 0,0 0 16,0 21-16,0 0 0,0 0 0,1 22 16,-1-1-16,-21-21 0,0 21 0,21 1 15,-21 20-15,0-20 0,0-1 16,0 64-16,0-22 16,0-41-16,0-1 0,0 0 0,-21-20 15,21 20-15,0-21 0,0 0 0,0 0 16,0-42 15,21 0-31,0 0 0,-21 0 16,21 0-16,0-1 0,-21-20 15,22 21-15,-1-21 0,21-43 16,-21 21-16,0 22 0,1 0 0,20-1 16,-21 1-16,0-21 0,0 20 15,1 1-15,41-43 16,-42 64-16,-21 0 0,21 21 15,1 21-15,-1-21 16,-21 21-16,21 0 0,0 22 16,-21-22-16,21 21 0,0-21 0</inkml:trace>
  <inkml:trace contextRef="#ctx0" brushRef="#br0" timeOffset="60683.75">9737 9779 0,'0'0'0,"21"0"0,0 0 0,-21-21 16,42-21 0,-21-43-16,-21 64 15,0-64-15,0 64 0,0-21 16,-21-1-16,21 22 0,-21 0 0,0-21 16,-85 20-1,85 22-15,-21 0 0,-1 0 16,22 22-16,-21-1 0,-1 0 0,22 0 15,0 21-15,-21 1 0,-1 41 16,43 43 0,0-84-16,0-1 0,0 0 0,0-20 15,0-1-15,22 21 0,-1-21 0,0-21 16,0 21-16,0-21 0,22 0 16,-22 0-16,21 0 0,0 0 0,22-21 15,-22 0-15,1 21 0,20-63 16,-42 41-16,22 1 0,-22-21 15,0 21-15,-21-22 16,21 1-16,-21-21 0,0 20 16,0-20-16,0 42 0,0-1 15,-21 22 1,0 0-16,21 22 16,0-1-16,0 0 0,-21 42 15,21-20-15,0-1 0,0-21 16,0 22-16,0-1 0,0 0 0,0-21 15,0 1-15,21 20 0,0-21 16,0 0-16,21 0 0,-20-21 0,-1 0 16,42 0-1,-20 0-15,-1 0 0,-21 0 0,21-21 16,-20 0-16,20 0 0,-21 0 0,43-22 16,-43 1-16,0 0 15,42-85-15,-41 21 16,-1 64-16,-21-22 0,0 22 15,0-1-15,0-20 0,0 21 16,21 20-16,-21-20 0,0 21 0,0 0 16,0 42-1,0 21-15,0-21 16,0 1-16,0 20 0,0 0 0,0 1 16,0-1-16,0 0 0,-21 64 15,21-21 1,0-43-16,0 0 0,0 1 0,0-1 15,0-21-15,0 0 0,21 1 0,0-1 16,0 0-16,22 0 0,-1-21 16,0 0-16,22 0 15,-43 0-15,21-21 0,1 0 0,-22 0 16,21-1-16,-21 1 0,22 0 0,-22 0 16,0-21-16,21 20 0,1-41 15,-22 42-15,0 0 16,-21-1-16,0 1 0,21 21 0,-42 21 31,21 1-15,-21-1-16,21 0 0,-21 21 0,21-21 15,0 1-15,0 20 0,0 0 16,0 22-16,0-43 16,0 0-16,21 0 0,0 0 0,0-21 15,0 22-15,22-22 0,41 0 16,-41 0-16,-1 0 15,0 0-15,1 0 0,62 0 16,-62-22-16,-1 1 0,0 0 0,1-21 16,-22 21-16,21-1 0,1-20 0,-1-43 15,0-20 1,-21 62-16,-21 22 0,0-42 16,-21 63-16,-21-22 0,-43 1 15,43 21-15,0 0 16,-1 0-16,1 21 0,0 1 15,20-1-15,-20 0 0,0 0 0,21 21 16,-1 1-16,1-22 0,0 21 0,0 1 16,0 20-1,0-21-15,21 22 0,0-43 0,0 0 16,21 22-16,21-43 16,-21 21-16,0-21 0,1 0 0,20 0 15,-21 0-15,21 0 0,1-21 16,63-43-1,-85 43-15,0-21 0,0 20 0,0-20 16,-21 0-16,0-1 0,21-20 16,-21 21-16,22-22 0,-22 22 0,0-22 15,0 1-15,0-1 0,0 1 0,21-1 16,-21 1-16,21-1 0,0 1 16,-21-1-16,0 22 0,21 0 0,0-22 15,-21 43-15,0 0 0,0 42 16,0 0-1,0 21-15,-21 1 0,0 20 16,0 1-16,21-1 0,0 1 0,-21-1 16,21 1-16,-21 20 0,21-20 0,0-1 15,0 1-15,0-1 0,0-20 16,0 20-16,0-20 0,21-1 0,0-21 16,0 21-16,0-20 0,22-1 0,-22 0 15,0-21-15,21 0 0,1 0 16,-22 0-16,21 0 0,-21 0 0,22 0 15,-22-21-15,21 0 0,-21-1 16,0 1-16,1 0 0,-1-21 0,-21-22 16</inkml:trace>
  <inkml:trace contextRef="#ctx0" brushRef="#br0" timeOffset="60867.3">11324 9250 0,'-42'21'0,"84"-42"0,-105 42 16,41 0-16,1-21 0,21 21 16,21-21 31,1 0-47,-1 0 15</inkml:trace>
  <inkml:trace contextRef="#ctx0" brushRef="#br0" timeOffset="61311.04">14224 9186 0,'0'0'0,"-21"-21"0,0-21 16,21 21-16,-22-22 15,1 43-15,21 22 16,0-1-16,0 0 0,0 21 16,0 22-16,0-22 0,0 22 0,0 63 15,0-43-15,0-20 16,0 20-16,0-20 0,0 21 16,0-22-16,0 1 0,0-1 0,0 1 15,0-1-15,0 1 0,0-22 0,21 21 16,-21-20-16,22-1 15,-22 0-15,0 43 0,21-64 0,-21 22 16,21-22-16</inkml:trace>
  <inkml:trace contextRef="#ctx0" brushRef="#br0" timeOffset="61627.86">14160 9652 0,'-21'-63'0,"42"126"0,-63-190 16,21 85-16,21-1 0,0 1 0,0 0 16,0 21-16,21-22 0,21 1 15,1 21-15,-1 0 0,0-1 16,1 22-16,-1 0 0,0 0 0,43 0 16,-43 0-16,1 22 0,-1 20 15,-21 0 1,-21-21-16,0 22 0,0-22 0,0 21 15,-21 1-15,0-22 0,-21 21 0,-1-21 0,1 22 16,-64-1-16,64-21 16,-1 0-16,1 0 0,0 1 15,21-22-15,-1 0 0,1 0 0,42 0 16,1 0 0,20 0-16,-21 0 0,21-22 15,1 22-15,-1-21 0</inkml:trace>
  <inkml:trace contextRef="#ctx0" brushRef="#br0" timeOffset="62720.33">15176 9229 0,'0'-21'0,"0"42"0,0-64 0,-21 43 16,0-21-16,0 21 0,0 0 0,0 0 15,-64 21-15,64 1 0,-43 41 16,43-42-16,0 22 15,0-22-15,0 21 0,-1 0 0,22-20 16,0 20-16,0 0 0,0-21 0,0 22 16,0-22-16,0 0 0,0 0 15,22-21-15,-1 21 0,0-21 0,0 0 16,0 0-16,22 0 0,-22 0 16,0 0-16,21-21 0,-21 0 15,1 21-15,-1-21 0,0 0 0,0-22 16,0 22-16,0 0 0,-21-42 15,22 20-15,-22 22 0,0-21 16,0 21-16,0-22 0,0 22 0,21-21 16,-21 63 15,0 0-31,0 21 0,0-20 0,0-1 16,0 42-16,0 22 15,0-64-15,0 21 0,0-20 16,0-1-16,0 0 0,21 0 15,0 0-15,21-21 0,1 21 16,-22-21-16,21 0 0,-21 0 16,22 0-16,-22-21 0,21 0 0,-21 21 15,22-21-15,20-21 16,-42-1-16,22 22 0,-22 0 0,0 0 16,-21-22-16,21 22 0,-21 0 0,21-21 15,-21 21-15,0-22 0,0 22 16,-21 21-1,0 0-15,-21 0 16,42 21-16,-21 0 16,21 1-16,0-1 0,0 0 15,0 0-15,0 0 0,0 0 0,21 1 16,-21 20-16,21-21 0,0-21 0,-21 21 16,21 22-16,0-22 15,-21 0-15,0 0 16,-21-21 15,0 0-31,0-21 0,0 21 16,0-21-16,-22 0 15,1-22-15,21 43 16,21-21-16,-21 21 0,21 21 16,0 0-1,0 1-15,21-1 16,0 0-16,0 0 0,0-21 15,0 21-15,1-21 0,-1 0 0,0 21 16,0-21-16,21 0 0,-20 0 16,20 0-16,0 0 0,1 0 0,-1-21 15,0 0-15,1 21 0,20-21 0,-21 0 16,1 0-16,-22-1 0,21 1 16,-21-21-16,22 21 0,-22 0 0,21-43 15,-21 22-15,-21 21 16,0-64-16,0 64 0,0-22 15,0 22-15,-21-21 0,0 21 16,0 21-16,0-21 0,0 21 0,-1 0 16,1 21-16,21 0 15,0 0-15,0 43 0,0-43 16,0 21-16,0 0 0,0-20 0,21 20 16,1-21-16,-22 21 0,0-20 15,21-1-15,-21 21 0,0-21 16,0 0-16,0 1 0,0-1 15,0 0-15,-21-21 0,-1 0 0,1 0 16,0 0-16,0 0 0,0 0 16,0 0-16,-1 0 0,22-21 0,0 0 15,0-1-15,0 1 0,0 0 16,22 0-16,-1-21 0</inkml:trace>
  <inkml:trace contextRef="#ctx0" brushRef="#br0" timeOffset="64316.42">16891 9144 0,'0'0'16,"21"0"-16,21 0 0,-20 0 0,-1 21 0,-21 0 16,0 22-16,0-22 0,0 21 15,0-21-15,0 1 0,0 20 16,-21-21-16,-1 43 16,1-43-16,21 0 0,0 0 0,-21 0 0,21 0 15,-21 1-15,21-1 16,-21-21-16,42 0 31,0-21-31,0 21 0,0-22 16,1 1-16,-1 0 0,0 0 0,0 0 15,0-22-15,22 22 0,-22 0 0,21-21 16,-21 21-16,0 21 0,-21 21 31,0 0-31,0 0 16,0 0-16,0 0 0,0 1 15,0 20-15,0-21 0,0 0 0,0 0 16,0 1-16,0-1 0,0 0 16,22 0-16,-1-21 0,0 21 0,21-21 15,-21 0-15,1 0 0,20 0 16,21 0-16,-41-21 0,-1 21 16,21-21-16,-21 0 0,0 0 0,1-1 15,-1 1-15,0-42 16,0 42-16,-21-22 0,0 1 15,0 0-15,0 20 0,0-20 0,0 0 0,0-1 16,0 22-16,0-21 0,0 21 16,0 0-16,21 21 15,0 0 1,-21 21-16,22-21 0,-1 21 0,-21 0 16,21-21-16,0 21 0,0-21 15,0 0-15,1 21 0,-1-21 0,0 0 16,0 0-16,21 0 0,-20 0 0,-1 0 15,0 0-15,21 0 0,-21-21 16,1 21-16,-1 0 0,-21-21 16,-21 42-1,21 0 1,-22-21-16,-41 85 16,42-21-16,21-43 15,-21 0-15,21 21 0,0-21 16,0 22-16,0-22 0,0 0 0,0 0 15,21 0-15,0 1 0,-21-1 0,21-21 16,0 0-16,0 0 0,1 0 0,-1 0 16,0 0-16,0 0 0,0 0 15,22-21-15,-22-1 0,0 1 0,0 0 16,0 0-16,0 0 0,1 0 0,-22-43 16,21 1-1,-21 20-15,0 22 0,-21-64 16,-1 43-16,1 21 0,0 0 15,0 0-15,0-1 0,-22 1 16,22 21-16,-21 0 0,0 0 0,-1 21 16,22 1-16,-42 20 15,41 0-15,1-21 0,21 22 16,0-22-16,0 21 0,0-21 0,0 1 0,21 20 16,1-21-16,41 43 15,-42-64-15,22 21 0,-22-21 16,21 21-16,-21-21 0,22 0 15,-1 0-15,0 0 0,1-21 0,-22 0 0,21-1 16,0 1-16,1 0 0,-1 0 0,0 0 16,1 0-16,-22-1 15,21-20-15,1 21 0,-1 0 0,-21 0 16,0-1-16,0 1 0,1 21 0,-1 0 16,-21 21-16,0 1 15,0 20-15,0-21 0,0 0 16,0 0-16,0 22 0,0-22 0,0 0 15,0 0-15,0 22 0,0-22 16,21 21-16,0-21 0,21 0 16,-20-21-16,-1 22 0,0-22 0,21 0 15,1 0-15,-1 0 16,-21 0-16,21 0 0,22 0 0,-22 0 16,1 0-16,84-64 15,-85 43-15,0 0 0,1 0 16,-1-1-16,-21-20 0,21 21 15,-42 0-15,22-22 0,-22 22 0,0-21 0,0 21 16,-22 0-16,1-1 0,0 1 16,-21 0-16,-1 21 0,1 0 0,0 0 15,-1 0-15,-20 21 0,21 0 0,20 1 16,-20-1-16,0 0 0,21 0 0,-1 0 16,1 22-16,0-22 0,21 0 15,0 21-15,21 43 16,0-85-16,1 21 15,20 0-15,-21-21 0,0 0 16,22 0-16,-22 0 0,21 0 0,-21 0 16,22 0-16,20-42 0,-42 21 15,22 0-15,-22-1 0,21 1 16,-21-21-16,0 0 0,1-1 0,-1 1 16,0 0-16,42-128 15,-41 43 1,-1 64-16,0-1 0,-21-63 15,21 64-15,-21 20 0,21 1 0,-21 21 16,0-21-16,-21 63 16,0 21-1,-21-21-15,20 43 0,-20-1 0,21 1 16,-21-1-16,20 22 0,1 0 16,-21 63-16,42 42 15,0-126-15,0-22 0,0 22 16,21-22-16,0 0 0,0-21 15,1 22-15,-1-22 0,0 0 0,21 0 16,-21 0-16,1-21 0,20 0 0,-21 0 16,43 0-16</inkml:trace>
  <inkml:trace contextRef="#ctx0" brushRef="#br0" timeOffset="65476.75">1524 12002 0,'0'21'15,"21"-21"1,21 0-16,-20 0 15,41 21-15,1-21 16,-43 0-16,21 0 16,0 0-16,1 0 0,-22 0 15,-42 0 1,-22 0 0,22 0-16,-21 0 15,0 21-15,-1-21 0,-20 0 0,20 21 16,-20 0-16,21-21 0,-1 22 15,1-22-15,0 21 0,-1-21 0,22 21 16,0 0-16,0-21 16,0 21-16,21 0 0,0 1 15,0-1 1,21-21 0,0 0-16,0 0 15,21 0-15,-20 0 0,20 0 16,0 0-16,1 21 0,41-21 15,-41 21-15,-22-21 0,21 21 16,0 0-16,1 1 0,-22-1 16,0 0-16,-21 42 15,0 1-15,-21-43 0,-21 21 16,20-20-16,-20 20 0,0-21 16,-1 0-16,1 0 0,-21 1 15,20-1-15,1-21 0,0 0 0,-1 21 16,1-21-16,0 0 0,-1 0 15,22 0-15,-21 0 0,21-21 16,21 0-16,-22-1 0,22 1 16,0 0-16,0 0 0,22 21 15,-1-21-15,0 21 0,21-21 16,-21-1-16,22 22 0,-1-21 0,0 21 16</inkml:trace>
  <inkml:trace contextRef="#ctx0" brushRef="#br0" timeOffset="65647.66">2286 12510 0,'0'0'0,"21"0"16,-42 0 15,-21-22-15,63 22-16,0 0 15</inkml:trace>
  <inkml:trace contextRef="#ctx0" brushRef="#br0" timeOffset="66515.16">3598 11705 0,'0'0'0,"0"-21"0,0 0 0,0 0 16,0 0-16,-21 21 16,0 0-1,0 21-15,0 0 0,-1 0 16,1 21-16,0 1 0,0-1 0,21 0 16,0 22-16,-21-22 0,21 22 15,-21-1-15,21-20 0,0 20 0,0-21 16,0 22-16,0-22 0,0-21 15,21 22-15,0-22 0,21 21 16,-21-42-16,22 21 0,-1 1 0,0-22 16,22 0-16,-22 0 0,1 0 15,-1 0-15,0-22 0,22 1 0,-22 0 16,0 0-16,1 0 0,-22-22 0,21 22 16,1-21-16,-22 21 0,21-22 15,-21 1-15,22-21 0,-22 20 0,-21 1 16,21-22-16,0-84 15,-21 106-15,0-22 0,0 22 16,0 0-16,-21-43 0,0 43 16,21 21-16,0-1 0,-21 22 15,-1 0-15,22 43 16,0-22-16,0 21 0,0 1 16,0-1-16,0 21 0,0-20 0,0 20 15,0 43-15,0-42 16,0-1-16,0-21 0,0 1 0,0 20 15,0-42-15,0 22 0,0-1 0,0-21 16,22 0-16,-1 1 0,0-22 16,-21 21-16,21-21 0,0 0 0,0 0 15,1 0-15,20 0 0,-21-21 16,0-1-16,0 22 0,22-42 0,-22 21 16,0 0-16,0 0 0,0-22 15,1 22-15,-22-42 0,0 41 16,0 1-16,-22 21 31,22 21-31,-21 1 0,0-1 0,21 0 16,0 0-16,-21 0 0,21 0 15,-21 1-15,21-1 0,0 0 16,0 0-16,0 0 16,21-21-1,0-21 1,0 0-16</inkml:trace>
  <inkml:trace contextRef="#ctx0" brushRef="#br0" timeOffset="66671.07">4826 11811 0,'0'0'0,"-21"0"31,21 21-15,0 0-1,0 1-15,21-22 16,0 21-16</inkml:trace>
  <inkml:trace contextRef="#ctx0" brushRef="#br0" timeOffset="67440.03">5503 11853 0,'-21'-21'15,"42"42"-15,-63-42 0,21 21 0,0 0 16,-1 0-16,1 0 0,-21 0 0,21 21 16,-22 22-16,1-22 15,21 21-15,0 1 0,21-1 16,-21 0-16,21 1 0,-22-1 0,22-21 0,0 21 16,0 1-16,0 20 15,0-42-15,22 1 0,-1-1 16,0 0-16,0-21 0,21 0 15,1 0-15,-1 0 0,0 0 0,1 0 0,-1 0 16,0-21-16,22 0 0,-22-1 0,1 1 16,-1 0-16,43-42 15,-64 41-15,21-20 0,-21-43 16,-21 22-16,0 21 0,0-64 16,0 42-16,0 22 0,0-22 15,0 1-15,0 21 0,0-1 0,0 1 16,0-22-16,-21 64 15,21 22 1,0 20-16,0-21 0,0 21 16,0 1-16,0-1 0,0 22 0,0-22 15,-21 21-15,21-20 0,0 20 0,0-20 16,-21-1-16,0 0 0,21 1 16,-22-1-16,22-21 0,0 43 15,0-43-15,0 0 16,0-42-1,22 0 1,-1-1-16,0 1 0,0 0 0,0 0 16,0-21-16,1 20 0,-1 1 15,0-21-15,0 21 0,0 0 16,0-1-16,1 22 0,-1-21 0,-21 0 16,-21 42 15,-1-21-16,1 21-15,-21-21 0,21 22 0,0-1 16,-22-21-16,22 21 0,0 0 16,0 0-16,0-21 0,21 21 0,-22 1 15,22-1-15,0 0 0,0 0 0,0 0 16,22-21-16,-1 21 16,-21 1-16,21-1 0,0-21 0,0 21 15,0-21-15,1 21 0,-1-21 0,0 0 16,0 21-16,0 0 0,0-21 15,1 0-15,-1 0 0,0 0 16,0 0-16,0 0 0,-21-21 16</inkml:trace>
  <inkml:trace contextRef="#ctx0" brushRef="#br0" timeOffset="67946.75">7260 11240 0,'0'0'0,"0"-22"0,0 1 16,-21 21-16,0 0 0,0 0 16,-1 0-16,1 21 0,0 1 0,0-1 15,0 21-15,0 0 0,-1 1 16,1 20-16,0-20 0,0 20 0,21 1 16,0-22-16,0 21 0,0 1 0,0-22 15,0 22-15,0-22 0,0 0 16,21 1-16,0-1 0,0-21 0,22 0 15,20 22-15,-20-22 0,-1-21 16,43 0-16,-43 0 16,0 0-16,1 0 0,-22-21 0,21 21 15,0-21-15,-20-1 0,-1 1 0,0 0 16,-21-64 0,0 43-16,0 21 0,-21-21 15,-22-1-15,22 1 0,-21 0 0,0-1 16,-1 1-16,22 0 0,-21-1 0,-1-20 15,1 20-15,21 1 0,0-21 16,0 20-16,21 1 0,0-43 16,0 64-16,21-21 0,0 21 0</inkml:trace>
  <inkml:trace contextRef="#ctx0" brushRef="#br0" timeOffset="68371.12">7895 11515 0,'0'0'15,"0"21"-15,21 0 0,0 21 0,1-20 0,20 62 16,-21 1-1,-21-43-15,0 1 0,0-1 16,0 43-16,0-64 0,0 21 16,-21 0-16,21-20 0,-21-1 0,0 0 15,21 0-15,0 0 16,-22-21-16,1 0 0,0-21 16,21 0-1,0 0-15,0 0 0,0-1 16,0 1-16,0-21 0,0 0 15,0-1-15,21 1 0,22-43 16,-22 43-16,21 0 0,-21-1 0,0 22 16,22-21-16,-22 21 0,21-1 15,-21 22-15,22 0 0,-22 0 0,42 22 16,-20-1-16,-22 42 16,0-42-16,0 22 15,-21-22-15,0 21 0,0-21 0,21 22 16,-21-22-16,0 21 0,22-21 0,-22 1 15,0-1-15,0 21 0,0-21 16,0 0-16,0 1 16,-22-22 15,22-22-31,0 1 0,0 0 0,0 0 16,0 0-16,0-22 0,0 22 15,22 0-15</inkml:trace>
  <inkml:trace contextRef="#ctx0" brushRef="#br0" timeOffset="69308.57">9694 11769 0,'0'21'0,"0"-42"31,21 21-15,1-21-16,-1-1 0,-21 1 0,21 21 16,0-21-16,0 0 0,-21-21 0,43-1 15,-22-20 1,0 20-16,-21 1 0,21 0 16,-21-1-16,0 1 0,0 0 0,0-106 15,0 105-15,0 22 16,0-21-16,0 21 0,0-1 15,0 1-15,-21 21 16,0 21-16,0 1 0,21-1 0,0 21 16,-22 0-16,1 22 0,21-1 15,-21-20-15,21 20 0,0 1 0,-21-1 16,-21 107 0,42-107-16,0-21 0,0 1 0,0-1 15,0 0-15,0 1 0,0-22 16,21 21-16,0-21 0,0 1 0,0-22 15,0 21-15,22-21 0,-22 0 0,21 0 16,1 0-16,-1-21 0,0 21 16,1-22-16,-22 1 0,21 0 0,0-21 15,1 21-15,-1-1 0,-21 1 0,22-21 16,-22 21-16,0-22 0,0 22 0,21-21 16,-42 21-16,0 0 15,0-1-15,0 44 31,-21-1-31,0 0 0,0 0 0,21 0 16,0 0-16,0 1 0,-21-1 16,21 21-16,0-21 0,0 0 0,0 1 15,0-1-15,0 0 0,0 0 0,0 0 16,0 0-16,42 1 0,0-22 16,-20 0-16,-1 0 15,0 0-15,21 0 0,-21-22 0,1 1 16,20 0-16,-21 0 0,43-21 15,-43 20-15,0-20 16,0 21-16,-21-21 0,0-22 16,0 43-16,0-21 0,0 20 0,-21-20 15,0 21-15,-22 0 0,22 21 0,-63-21 16,62 21-16,-20 0 16,0 0-16,21 21 0,-22-21 0,22 21 15,-21 0-15,21 0 0,-1 0 0,1 1 16,21-1-16,0 0 0,0 0 15,21 0-15,1 0 0,20-21 16,-21 0-16,21 22 0,1-22 16,-1 0-16,0 0 0</inkml:trace>
  <inkml:trace contextRef="#ctx0" brushRef="#br0" timeOffset="70483.89">11599 11515 0,'0'-21'0,"0"42"0,0-64 0,0 22 15,-21 21 1,0 0-16,0 0 0,-22 0 0,22 0 16,-21 0-16,21 21 0,-22 1 0,1-1 15,21 0-15,-21 0 0,20 21 16,1-20-16,0-1 0,0 21 0,0-21 16,21 0-16,0 22 0,0-22 0,0 21 15,42-21 1,0-21-16,-20 0 0,20 0 15,-21 0-15,21 0 0,1 0 16,-1-21-16,-21 0 0,22 21 0,-1-21 16,-21 0-16,21-22 0,-20 22 15,-1 0-15,-21 0 0,0 0 16,0 0-16,0-1 0,0 1 0,0 0 16,0 0-16,0 42 15,-21 0 1,21 0-16,0 1 0,-22-1 15,22 21-15,0 0 0,0 1 16,0-1-16,0 22 0,0-22 0,0 85 16,0-85-16,0 22 0,0-1 15,0 1-15,0-22 0,0 22 16,0-1-16,0-21 0,22 22 0,20 126 16,-42-147-16,21 20 15,-21 1-15,0-1 0,0-20 0,0-1 16,-21 21-16,0-20 0,0-22 15,-22 21-15,1-21 0,21 1 0,-43-1 16,22 0-16,-64-21 0,0 0 16,43 0-16,20-21 0,-20 0 15,21-1-15,-1 1 0,1-21 0,21 0 16,-22-1-16,22 1 0,21 0 16,0-22-16,0-63 15,0 85-15,64-85 0,-43 63 16,21 1-16,64-64 0,-64 63 15,22 1-15,-1-1 0,1-20 16,-1 20-16,-20 1 0,126-107 16,-127 128-16,1 0 0,-1-1 15,-21 22-15,0 0 0,-21 0 16,-21 21 0,0 0-16,0 21 0,0 0 15,0 0-15,21 22 16,0-22-16,0 0 15,0 0-15,21 0 0,0-21 16,0 0-16,0 21 0,22-21 16,-22 0-16,21 0 0,-21 0 0,22 0 15,-1 0-15,43-21 16,-22 0-16,-21 0 0,-20 0 16,20 0-16,-21 21 0,0-22 0,0 1 15,-21 0-15,0-21 16,0-22-16,0 43 15,-21 21 1,0 0-16,21 21 0,0 0 16,0 22-1,-21-22-15,21 0 0,0 0 0,0 0 16,0 1-16,0 20 0,0-21 0,0 0 16,0 0-16,0 1 0,0-1 15,0 0 1,0-42-1,0 0 1,0-1-16,0 1 0,0 0 0,0 0 16,0 0-16,21-22 0,0 22 15,-21-21-15,43-43 0,-22 64 16,21-42-16,-21 20 16,0 22-16,22 21 0,-22 0 0,0 0 15,0 0-15,0 0 0,1 21 16,-1 0-16,0 22 15,-21-1-15,0-21 0,0 64 0,0-64 16,0 21-16,0-20 0,0 20 16,0 0-16,0-21 0,-21 1 15,21-1-15,-21-21 0,-1 0 16,1 0 0,0 0-16,0-21 0</inkml:trace>
  <inkml:trace contextRef="#ctx0" brushRef="#br0" timeOffset="70679.78">11811 11240 0,'0'-22'16,"0"44"-16,0-65 0,-21 43 31,0 0-15,42 0 15,0 0-15</inkml:trace>
  <inkml:trace contextRef="#ctx0" brushRef="#br0" timeOffset="72991.48">13568 11070 0,'0'-21'0,"0"42"0,-21-63 16,21 21-16,-22 0 0,1 21 16,0 21-1,21 0-15,-21 21 16,21 1-16,0-1 15,0 21-15,-21 43 0,0-42 16,21-1-16,-22 1 0,22-1 0,0 1 16,0-22-16,-21 22 0,21-22 0,-21 0 15,21 43-15,-21-64 16,21 21-16,-21-20 0,21-1 0,-21 0 16,21-42 15,0 0-31,0-1 0,0 1 15,0 0-15,21-21 0,-21 21 0,42-22 16,-21 1-16,0 0 0,22-1 0,-22 1 16,21 21-16,1-22 15,-1 1-15,0 21 0,1 0 0,-1 21 16,21 0-16,-20 0 0,-1 0 0,0 21 16,-20 0-16,20 0 0,-21 0 15,0 43-15,-21-22 0,0-21 16,0 1-16,-21 20 0,0-21 0,-21 0 15,-1 22-15,22-22 0,-21 0 0,-1 0 16,1 0-16,0 0 0,-1-21 16,1 0-16,21 22 0,0-22 15,0 0-15,-22 0 0,43-22 16,0 1-16,0 0 16,21 0-16,1 0 15,-1 21-15,21-21 0,-21-1 0,22 1 16,-1 0-16,0-21 0,1 21 0,-1-1 15,0 1-15,22-21 0,-22 21 16,22 0-16,-22-22 0,0 22 0,22 0 16,-43 0-16,21 0 0,1-1 0,-22 22 15,0 0-15,-21 22 16,0-1-16,0 0 0,0 42 16,0 1-1,-21-43-15,21 21 0,0-20 0,-21-1 16,21 0-16,0 0 0,0 0 15,0 22 1,21-43-16,0 0 0,0 0 16,21 0-16,-20 0 0,-1-22 15,0 1-15,0 21 0,0-21 16,0 0-16,1 0 0,-1 0 0,0-22 16,0 22-16,0-21 0,0 21 0,-21-22 15,0 22-15,22-21 0,-22 21 16,0-1-16,0 1 0,0 0 0,0 0 15,0 42 1,0 0-16,0 0 16,0 22-16,0-22 0,0 21 0,0-21 15,0 22-15,0-22 0,0 21 16,0-21-16,0 22 0,0-22 0,0 0 16,0 0-16,42 0 15,-21 1-15,0-22 0,0 0 0,1 0 16,-1 0-16,21 0 0,-21 0 0,43-22 15,-22 1-15,-21 0 16,22 0-16,-22 0 0,0 0 0,0-22 16,0 22-16,0-21 0,1-1 15,-22 1-15,0-21 0,21 20 0,0-20 0,-21-1 16,21 1-16,-21-1 0,21 22 16,-21 0-16,21-1 0,-21 1 15,0 21-15,0 0 0,0-1 0,0 44 31,0-1-31,-21 21 0,0-21 0,21 22 16,-21 20-16,21-21 0,0 1 0,-21 20 16,21-20-16,0-1 0,0 21 15,0-20-15,0-1 0,0 0 0,0-20 16,0 20-16,21-21 0,21 43 16,-21-43-16,1 0 0,-1-21 0,0 21 15,0-21-15,43 0 16,-22 0-16,0 0 0,-21-21 15,22 0-15,-1 0 0,-21-1 0,0-20 16,22 21-16,-22-21 0,0-1 0,21 1 16,-20 0-16,-1-22 15,0 1-15,0-64 0,-21 63 0,21 1 16,-21 20-16,0-20 0,0 20 16,0 1-16,0 0 0,0-1 0,0 22 15,0 0-15,0 42 16,0 0-16,0 22 0,0-1 15,-21 0-15,0 1 0,21 20 16,0-20-16,-21 20 0,0 64 16,-1-63-16,22-1 0,0-21 15,0 1-15,0-1 0,0 0 0,0 1 16,0-22-16,0 21 0,22-21 16,-1 1-16,0-1 0,0-21 0,21 0 15,22 0-15,-43 0 0,21 0 16,1 0-16,-22-21 0,21-1 0,1 1 15,-22 0-15,21 0 0,-21 0 16,43-43-16,-43 22 16,0 0-16,0 20 0,0-41 0,-21 21 15,0 20-15,0 44 32,0-1-32,-21 0 0,21 21 15,-21-21-15,21 22 0,-21-22 0,21 21 16,0-21-16,0 22 0,0-22 15,0 0-15,0 0 0,0 0 0,21 1 16,0-1-16,0 0 0,43-21 16,-43 21-16,0-21 0,22 0 15,-22 0-15,0 0 0,42 0 16,-63-21-16,0 0 0,0 0 16,0-1-16,0 1 0,0 0 15,0-21-15,-21 21 0,0-43 16,0 43-16,0 0 15,-22 0-15,22-1 0,0 1 0,21 0 16,0 0 0,21 0-1,0 21-15,1 0 0,-1-21 16,21 21-16,-21-22 0,22 22 0,-22 0 16,21 0-16,-21 0 0,0 0 15,22 0-15,-22 22 0,0-1 16,0 0-16,0 0 0,1 0 0,-1 22 15,-21-22-15,21 21 0,-21-21 16,0 22-16,0-22 0,0 0 0,0 21 16,0-21-16,0 1 0,0-1 0,0 21 15,0-21 1,0-42 15,0 0-31,-21 0 16,21 0-16,-21-1 0,21 1 0,0 0 15,0 0-15,0 0 0,0-22 16,0 22-16,0-21 0,0 21 0,21-22 16,42-62-1,1 62-15,-43 22 0,21 0 16,-21 0-16,22 21 0,-22 0 0,0 0 16,0 21-16,22 21 15,-1 43-15,-42-43 16,0-21-16,0 22 0,0-1 15,0-21-15,0 22 0,0 20 16,0 1 0,-21-43-16,21 0 15,-21-21-15,-1 0 0,1 0 16,0-21 0,0 0-16,21-1 15</inkml:trace>
  <inkml:trace contextRef="#ctx0" brushRef="#br0" timeOffset="73307.3">14986 11176 0,'-21'0'0,"42"0"0,0 0 15,85-21 1,-43 0 0,22 21-16,0-21 0,-1 21 0,22-22 15,-21 22-15,21-21 0,-22 0 0,22 21 16,-21-21-16,0 21 0,-1-21 0,-20 21 16,-1 0-16,1-21 0,20 21 15,-41 0-15,-22 0 0,21-22 16,-63 22 15,-21 0-31,-1 0 0,22 0 16,-42 22-16</inkml:trace>
  <inkml:trace contextRef="#ctx0" brushRef="#br0" timeOffset="74340.2">1524 13991 0,'0'0'0,"21"-21"16,0 0-16,-21 0 0,21 0 0,-21-1 15,0 1-15,0 0 0,0 0 16,0 0-16,0 0 0,0-1 15,-21 22 1,0 0-16,0 0 0,0 22 0,0-1 16,-1 0-16,-20 21 0,21-21 15,0 22-15,-22-1 0,22 22 0,0-22 16,21 21-16,0 1 0,0-1 16,0-20-16,0 20 0,0 1 15,0-22-15,21 0 0,0 1 0,1-1 16,20-21-16,0 0 0,1 1 15,20-22-15,-21 0 0,43 0 16,-21-22-16,-22 1 0,0 0 16,1 0-16,20-21 15,-42-1-15,0 22 0,-21-21 16,0 21-16,0-1 0,0 1 0,-21 0 16,0 0-16,-21 0 0,-1 0 15,1 21-15,0 0 0,-22 0 0,22 0 16,0 21-16,-1 0 0,1 0 15,0 0-15,-1 0 0,22 22 0,0-22 16,0 0-16,21 0 0,0 0 16,0 1-16,0-1 0,21-21 15,0 21-15,0-21 0,0 0 0,1 0 16,20 0-16</inkml:trace>
  <inkml:trace contextRef="#ctx0" brushRef="#br0" timeOffset="74525.09">2286 14309 0,'21'0'16,"-42"0"-16,63 0 0,-42-21 0,21 21 93</inkml:trace>
  <inkml:trace contextRef="#ctx0" brushRef="#br0" timeOffset="75782.19">4466 13949 0,'21'-21'15,"-42"42"-15,42-63 0,-21 20 0,0 1 0,0 0 16,0-21-16,0 21 0,0-22 15,0-20-15,0 42 0,0-1 16,-21 1-16,0 21 0,-21 0 16,20 0-16,-20 0 0,21 0 15,-21 21-15,-1 22 0,1-22 0,0 21 16,-1 1-16,-41 41 16,-1 64-16,64-105 15,21-22-15,0 21 0,0 1 16,0-22-16,21 0 0,0 0 0,0-21 15,0 0-15,22 0 0,-22 0 16,21 0-16,1 0 0,105-63 16,-42 20-1,-64 1-15,21 21 0,-20 0 16,-1-22-16,-21 22 0,0 0 0,1-21 16,-1 20-16,-21 1 0,0 0 0,0-21 15,-21 63 1,21 0-1,0 0-15,0 0 0,0 22 16,0-22-16,0 21 0,0 22 16,0-22-16,0 22 0,21-1 0,0 64 15,0-63-15,-21 20 16,21-20-16,0 20 0,-21-20 0,0-1 16,22 1-16,-22-1 15,0 1-15,0 21 0,0 42 16,0-64-16,0-21 0,-22 22 0,1-22 15,0 1-15,21-1 0,-21-21 0,0 21 16,0-42-16,-1 22 0,-20-22 16,0 0-16,21-22 0,-1 1 15,-20 0-15,21-21 0,-21-1 16,20 1-16,1 0 0,-21-22 0,0-126 16,42 84-1,0 42-15,0 1 0,0-1 16,21 1-16,0-1 0,21 1 0,85-106 15,-63 105 1,-22 22-16,22-22 0,-1 22 0,1-22 16,-1 22-16,-21 0 0,22-22 15,-22 22-15,1 21 0,-22-22 0,21 22 16,-21 0-16,-21 0 0,0 0 16,-21 21-1,0 0 1,0 0-16,0 0 0,-22 42 15,22-21-15,21 0 16,0 22-16,0-1 16,0 0-16,0-20 0,0 20 0,0-21 0,21 0 15,0 22-15,1-22 0,-1 0 16,21 21-16,22-21 16,-43-21-16,21 0 0,0 0 15,-20 0-15,20 0 0,0 0 0,1-21 16,-1 0-16,-21 0 0,21 0 15,1 0-15,-22-1 0,21 1 16,-21-21-16,1 21 0,-1-22 0,0 1 16,0-148-1,-21 126-15,0 1 0,0 20 16,0-63-16,0 64 0,21 0 16,-21 21-16,21-1 0,-21 1 0,0 0 15,22 21-15,-1 21 16,-21 0-16,0 22 0,0-1 15,0 0-15,0 22 0,0-1 16,0-20-16,0 20 0,0 64 16,0-63-16,0-22 0,0 0 15,0 22-15,0-43 0,0 21 16,0 1-16,0-22 0,0 0 0,21 0 16,0 0-16,0-21 15,0 0-15,1-21 16,-22 0-16,0 0 0,0 0 0,0 0 15,0-43-15</inkml:trace>
  <inkml:trace contextRef="#ctx0" brushRef="#br0" timeOffset="75948.1">5461 13801 0,'0'0'0,"-21"0"16,42 0-1,0 0 1,0 0-16,22 0 0,-22 0 0,21 0 15,0 0-15,1 0 0,-1 0 16,0 0-16,1-21 0,-1 21 16,0-22-16,22 22 0,-22-21 0,1 0 15,-1 0-15,21 0 0</inkml:trace>
  <inkml:trace contextRef="#ctx0" brushRef="#br0" timeOffset="76342.87">7345 13335 0,'0'0'0,"0"-21"16,0 0-16,-21 21 15,-1 0-15,22 21 0,0 0 16,0 0-16,0 22 0,0-1 16,-21 0-16,21 1 0,0 20 0,-21 1 15,21-1-15,0-21 0,-21 22 0,-21 42 16,20-43-16,1-20 15,0-1-15,0 0 0,0-21 0,0 22 16,21-22-16,0 0 0,0 0 16,0-42 15</inkml:trace>
  <inkml:trace contextRef="#ctx0" brushRef="#br0" timeOffset="77152.42">6540 13970 0,'0'0'0,"22"0"15,-1 0-15,106 0 16,-85 0-16,0 0 0,22 0 16,-1 0-16,1-21 0,-1 0 15,1 0-15,21-1 0,-22 1 0,1 0 16,-1 0-16,22 0 0,-22-22 15,1 1-15,-1 21 0,1-21 16,-22-1-16,22 22 0,-43-21 0,21-1 16,0-62-16,-42 41 15,0 43-15,0 0 16,-21 0-16,21-1 0,-21 22 0,0 0 16,0 0-16,-22 0 15,22 0-15,0 22 0,0 20 0,21-21 16,0 21-16,0 1 0,-21-1 0,0 0 15,21 1-15,-22 126 16,1-84-16,0-22 16,21-20-16,0-1 0,-21 0 15,21-21-15,0 22 0,0-1 0,0-21 16,0 0-16,0 1 0,0-1 16,0 0-16,21-21 15,0 0-15,0-21 16,1 0-16,-1-1 15,0 1-15,21-21 0,1-22 16,-22 22-16,21 0 0,0-1 16,-20 22-16,-1 0 15,-21 0-15,21 0 0,0 21 16,-21 21-16,0 0 0,0 21 16,0-20-16,0-1 15,0 0-15,0 21 0,0-21 16,0 1-16,0 20 0,0-21 0,0 0 15,0 0-15,42 22 0,-20-43 16,-1 21-16,0-21 0,0 0 16,21 0-16,-20 0 0,20 0 0,0 0 15,1 0-15,-1-21 0,0 0 16,1-1-16,-1 22 0,0-21 0,1-21 16,-22 21-16,21 0 0,-21-1 0,22-41 15,-43 21-15,21-22 16,-21 22-16,0-1 15,-21 22-15,-1 21 0,1 0 16,0 0-16,0 0 0,0 0 0,0 21 16,-1 1-16,1-1 0,21 0 15,-21 42-15,0-41 0,21 20 16,0 0-16,0-21 0,0 1 16,0-1-16,21 0 0,0-21 15,0 0-15,1 21 0,-1-21 16,21 0-16,0 0 0,43 0 0,-43-21 15,1 0-15</inkml:trace>
  <inkml:trace contextRef="#ctx0" brushRef="#br0" timeOffset="78659.66">9652 14034 0,'-21'63'16,"42"-126"-16,-42 147 0,21-63 16,21-42 15,0 0-31,0 0 15,0 21-15,1-42 0,-1 20 16,21 1-16,-21-21 0,0 0 0,22-1 16,-22 1-16,0 0 0,21-64 15,-42 42-15,22 22 0,-22-22 16,21 1-16,-21 21 0,0-64 16,0 63-16,0 1 0,0 0 15,0 21-15,0-1 0,0 1 0,-21 21 16,-1 0-16,1 21 0,21 1 15,-21 20-15,0-21 0,0 21 16,0 22-16,21-22 0,0 22 16,-22-22-16,1 85 0,21 42 15,0-126-15,0-1 16,0 0-16,21 1 0,1-22 16,-1 21-16,0-21 0,0 1 15,0-1-15,22-21 0,-22 21 0,21-21 16,-21 0-16,22 0 0,-1 0 0,-21 0 15,21-21-15,1 21 0,20-43 16,-20 22-16,-22 0 0,0-21 0,21 21 16,-21-22-16,1 1 15,-22 21-15,21-22 0,0 22 0,-21-21 16,0 21-16,0 0 0,0 42 31,0 0-31,0 0 16,0 0-16,0 22 0,-21-22 0,21 0 15,0 21-15,0-21 0,0 22 16,0-22-16,0 0 0,0 0 0,0 0 16,0 1-16,21-1 0,0-21 0,0 21 15,0-21-15,1 0 16,-1 0-16,0 0 0,21 0 0,-21 0 16,22 0-16,20-21 0,-20 21 0,-1-21 15,0-1-15,1-20 16,-22 21-16,21-21 0,43-107 15,-43 44-15,-21 41 16,-21 1-16,21-1 0,-21 22 16,0-22-16,0 22 0,0 0 0,0-1 15,0 1-15,0 0 0,0 20 16,0 1-16,0 0 0,-21 21 16,0 0-16,0 21 15,21 0-15,-21 1 0,21-1 0,0 21 16,-21 0-16,21 1 0,-22-1 15,22 0-15,-21 22 0,21-22 0,0 22 16,0 20-16,0-20 16,0-22-16,0 1 0,21 62 15,1-83-15,-1-1 16,21 0-16,-21 0 0,0 0 0,22-21 16,-1 0-16,-21 0 0,22 0 15,-1 0-15,43 0 0,-43-21 16,0 0-16,-21 0 0,22-22 0,-1 22 15,-21-21-15,22 0 0,-22-1 16,21-20-16,-21 20 0,22-84 16,-22 64-16,-21 21 0,0-22 15,0 1-15,0 20 0,0-20 16,0 20-16,0-20 0,0 21 0,0-43 16,0 43-1,0 20-15,-21 22 16,-1 22-16,22-1 0,-21 21 15,21 22-15,-21-1 0,21-21 16,0 1-16,0 20 0,-21-20 16,21 20-16,0-21 0,0 22 0,0-22 15,0 22-15,0-22 0,0 0 0,0 1 16,42 41 0,-42-62-16,21 20 0,1-21 0,20 0 15,-21 0-15,0 1 0,22-1 0,-22-21 16,21 0-16,-21 0 0,22 0 15,-1 0-15,-21 0 0,21 0 0,-20 0 16,20-21-16,-21-1 0,43-62 16,-43 63-1,0-22-15,0 1 0,-21 21 0,0-22 0,0 1 16,0 21-16,0-21 0,0 20 16,0 1-16,-21 21 15,0 0-15,0 21 0,-1 1 16,22-1-16,-21 0 0,0 0 15,21 21-15,0-20 0,-21 20 0,21-21 16,-21 21-16,21-20 0,0-1 16,0 0-16,21 21 15,0-21-15,21 22 0,-20-43 16,-1 0-16,21 0 0,-21 0 0,0 0 16,22 0-16,-22 0 0,21 0 0,-21 0 15,22-21-15,41-22 16,-41 22-16,-22-21 0,0 21 15,0-1-15,0-20 0,-21 21 0</inkml:trace>
  <inkml:trace contextRef="#ctx0" brushRef="#br0" timeOffset="78955.49">10964 13462 0,'0'0'0,"21"0"16,22 0 0,-22 0-16,42 0 15,-20 0-15,20 0 0,64-21 0,-42 21 16,-22-21-16,1 21 0,21 0 15,-22-21-15,22 21 0,-22 0 0,1-22 16,-1 22-16,1-21 0,-1 21 0,-20 0 16,-1 0-16,0-21 0,-21 21 15</inkml:trace>
  <inkml:trace contextRef="#ctx0" brushRef="#br0" timeOffset="79183.36">10541 13356 0,'0'0'0,"0"-21"15</inkml:trace>
  <inkml:trace contextRef="#ctx0" brushRef="#br0" timeOffset="80106.91">1164 15685 0,'0'0'0,"0"21"47,21 0-47,0 0 0,22 0 0,-22-21 15,21 21-15,22 1 0,-22-1 16,0-21-16,22 0 16,-1 0-16,-20 0 0,20 0 0,-20 0 0,-1 0 15,21 0-15,-20-21 16,-22-1-16,21 1 0,-21 0 0,22 0 15,-22 0-15,-21 0 0,0-1 16,0-20-16,0 0 0,0 21 16,-21-1-16,21 1 0,-21 0 15,-1 0-15,1 21 0,0 0 16,0 0-16,0 0 0,-22 63 16,1 22-1,21-43-15,0 1 0,21 84 16,-21-64-16,21 1 0,-22-1 15,22 1-15,0-1 0,0-20 0,0-1 16,0 43-16,0-22 16,0-42-16,22 0 15,-1-21 1,-21-21 0,0 0-16</inkml:trace>
  <inkml:trace contextRef="#ctx0" brushRef="#br0" timeOffset="80307.25">1270 16193 0,'0'0'0,"21"0"16,21 0-16,-20 0 16,20 0-16,0 0 0,1 0 0,-1 0 15,0-22-15,1 22 0,-1-21 16,21 21-16,-20-21 0,-1 0 0,-21 21 15,22-21-15,-1 0 0,-21 21 16,21-22-16,-20 1 0,-1 0 0,21 21 16,-21-21-16</inkml:trace>
  <inkml:trace contextRef="#ctx0" brushRef="#br0" timeOffset="80495.14">2455 16002 0,'0'0'15,"21"21"-15,1-21 16,-1 0 0,0 0-16,0 21 15,0-21-15,0 0 16,1 0 0,-1-21-1,-21 0-15</inkml:trace>
  <inkml:trace contextRef="#ctx0" brushRef="#br0" timeOffset="81831.27">5757 15833 0,'-21'-43'31,"21"22"-31,0 0 0,0 0 15,0 0-15,0-22 0,0 22 0,0-42 16,0 20-16,0 1 0,0 0 16,0-1-16,0 1 0,0 0 15,-21-1-15,-21 22 0,20-21 0,-20 0 16,21 20-16,-21 1 16,-1 0-16,1 21 0,-22 0 0,22 0 15,0 0-15,-1 21 0,-20 0 0,21 1 16,-22 20-16,22 0 0,-22 1 15,22-1-15,0 0 0,-1 1 0,1-22 16,21 21-16,-22 0 0,43-20 16,0-1-16,0 0 0,0 21 15,43-42-15,-22 0 16,21 0-16,-21 0 0,64 0 16,-21-21-16,-22 0 0,21 0 0,43-22 15,-63 22-15,20 0 16,1 0-16,-22 0 0,0 0 15,1-1-15,-1 1 0,-21 0 0,21 0 16,-20 0-16,-22 0 0,21 21 16,-21-22-16,0 44 31,0-1-31,0 0 0,0 21 0,0-21 16,0 22-16,0-1 0,0 22 15,0-22-15,0 0 0,0 22 0,0-1 16,21 1-16,-21-1 0,21 22 0,0-22 15,-21 1-15,43 63 16,-22-64-16,-21 1 0,21-22 16,-21 22-16,21 63 15,-21-85-15,0 0 0,0 1 16,0-22-16,0 21 0,-63 1 16,20-43-16,22 0 0,-21 0 15,21 0-15,-22 0 0,1 0 16,0-22-16,-1 1 0,-20 0 0,42-21 15,-64-22-15,43 1 16,20 20-16,22 1 0,0 0 16,0-1-16,0 1 0,0 0 0,22-1 15,-1-20-15,21 21 0,0-1 16,1-20-16,20-1 0,1 22 16,-1-22-16,1 22 0,-1-21 0,22 20 15,42-63-15,-85 64 16,22 0-16,-22-1 0,-21 1 0,0 0 15,1-1-15,-22 1 0,0 21 16,0 0-16,0 0 0,0-1 0,0 1 16,-22 21-16,1 0 0,0 0 15,0 0-15,0 21 16,0 1-16,-1-1 0,1 21 0,0-21 0,21 22 16,-21-22-16,21 21 0,0 0 15,0-20-15,0 20 0,0-21 0,0 0 16,42 22-16,1-1 15,-1-21-15,-21-21 16,21 0-16,1 0 0,-1 0 0,0 0 16,1 0-16,-1 0 0,0 0 0,1 0 15,-1-21-15,22 0 0,-22 0 16,-21-1-16,21 1 0,1 0 0,-1-21 16,-21 21-16,22-22 0,-22 1 0,0 21 15,0-22-15,-21-20 0,0 21 16,0-1-16,0-84 15,0 64-15,0 42 0,0-1 16,-21 1-16,0 21 16,0 0-16,-1 21 0,1 1 15,21 20-15,-21-21 16,0 21-16,0 22 0,0-22 0,-1 1 16,1 20-16,21-21 0,-21 1 0,21-1 15,-21 0-15,21 1 0,0-1 16,0 22-16,0-43 0,0 0 15,21 0-15,0 0 0,0-21 0,1 0 16,-1 21-16,0-21 0,42 0 16,-41 0-16,20 0 0,-21-21 15,0 0-15,-21 0 0,0 0 0</inkml:trace>
  <inkml:trace contextRef="#ctx0" brushRef="#br0" timeOffset="82031.16">6562 15536 0,'0'0'0,"-22"0"0,44-21 31,-1 21-31,0 0 0,0 0 16,0-21-16,0 21 0,1 0 16,20 0-16,-21-21 0,21 0 0,1 21 15,-1-21-15,0 21 0,1-22 0,-1 1 16,0 21-16,1-21 0,-1 0 15</inkml:trace>
  <inkml:trace contextRef="#ctx0" brushRef="#br0" timeOffset="82431.28">8361 15071 0,'0'0'16,"0"-21"-16,0-1 0,-21 1 15,-1 21-15,1 0 16,21 21-16,-21 1 16,21-1-16,0 21 0,-21 0 15,21 22-15,0-22 0,0 22 0,0-22 16,-21 22-16,21-22 0,-21 21 16,21-20-16,-22-1 0,22 0 15,0 1-15,0 41 0,-21-62 16,21-1-16,0 0 0,0 0 0,0 0 15,0 0-15,0-42 32</inkml:trace>
  <inkml:trace contextRef="#ctx0" brushRef="#br0" timeOffset="83292.78">7789 15642 0,'0'0'0,"21"0"0,1 0 0,-1 0 0,0 0 16,0 0-16,0 0 0,0 0 0,22 0 15,-22 0-15,21-21 0,-21 21 16,22-21-16,41 0 0,-20 0 16,-22-1-16,22 1 0,-22 0 15,85-42-15,-63 41 16,-1-20-16,-21 0 0,22 21 0,-1-22 0,-20 1 15,-1 0-15,22-22 16,-43 22-16,-21-1 0,0 22 16,0 0-16,0 0 0,0 0 0,0 0 15,-21 21-15,-1 0 16,1 0-16,0 0 0,0 0 0,0 21 16,0 21-16,-1-21 0,1 22 0,0-1 15,0 0-15,21 22 0,-21-22 16,0 0-16,-1 22 0,1-22 0,0 1 15,0 41-15,0-41 0,0-22 16,-1 21-16,22-21 16,0 0-16,0 22 0,-21-22 0,21 0 15,0 0-15,21-21 32,1-21-32,-1 21 15,-21-21-15,21 0 0,0 0 0,0-22 16,0 22-16,22 0 0,-22 0 15,0-22-15,0 22 0,43-21 16,-43 42-16,21-21 0,-21 21 16,1 0-16,-1 0 0,0 21 15,-21 0-15,0 0 16,0 0-16,21 1 0,-21-1 16,0 0-16,0 0 0,21 0 0,-21 0 15,0 1-15,0-1 0,21 0 16,-21 0-16,22-21 0,-1 21 0,0 0 15,0-21-15,0 0 0,0 0 16,22 0-16,-22 0 0,42 0 16,-41-21-16,20 21 15,21-42-15,-41 21 0,20 0 16,-21-1-16,43-41 0,-22 21 16,-21-1-16,0 1 0,0 21 15,-21-22-15,0 1 0,0 21 0,0 0 16,0 0-16,0-1 15,-21 22-15,0 22 0,0-1 16,-21 0-16,20 0 0,1 21 16,0-20-16,0 20 0,0-21 0,0 21 15,21 1-15,0-22 0,0 0 16,0 21-16,0-20 0,0-1 0,21 0 16,0 0-16,0-21 0,21 21 15,-20-21-15,20 0 0,-21 0 0,21 0 16,1 0-16,-22 0 0,64-42 15,-43 42-15,0-21 0,1 0 16</inkml:trace>
  <inkml:trace contextRef="#ctx0" brushRef="#br0" timeOffset="83871.45">11239 14880 0,'0'0'0,"0"-21"0,0 0 0,0 42 47,0 0-47,0 0 0,-21 1 0,21 20 16,0 0-16,0-21 0,-21 43 15,21-22-15,-21 1 0,21-1 0,0 0 16,0 1-16,-21-1 0,21 0 15,0-21-15,0 22 0,0-22 16,0 0-16,0 21 0,42-20 16,-21-1-16,22 0 0,-22-21 15,21 0-15,0 0 0,1 0 0,20 0 16,-20-21-16,41 0 16,-41-1-16,-22 1 0,21-21 15,-21 21-15,0-22 0,22 1 0,-22 0 16,-21-1-16,21 1 0,-21 0 0,21-85 15,-21 106 1,0-1-16,0-20 0,0 21 16,0 0-16,0 42 47,21-21-32,1 0-15</inkml:trace>
  <inkml:trace contextRef="#ctx0" brushRef="#br0" timeOffset="84581.05">12446 14817 0,'0'-21'16,"0"42"-16,-21-64 15,0 43-15,-1 22 16,1-1-16,21 21 15,-21-21-15,21 22 0,0-22 16,-21 21-16,0 0 0,0 1 0,21-1 16,-43 43-16,22 42 15,0-85-15,21-21 16,-21 22-16,21-22 0,0 0 0,0 0 16,0 0-16,0 0 0,21-21 15,0 0-15,0 0 16,0 0-16,1 0 0,-1 0 0,0-21 15,0 0-15,-21 0 16,21 0-16,-21 0 0,0-43 16,0 43-16,0-21 0,0-1 15,0 1-15,0 0 0,0-1 16,0 1-16,0 0 0,0 20 0,0-20 16,21 0-16,1 21 0,-22-22 0,21 22 15,0 0-15,0 0 0,0 0 16,22-1-16,-22 22 0,0 0 0,0-21 15,21 21-15,-20 0 0,-1 0 16,0 0-16,-21 21 0,21 1 0,0-1 16,-21 0-16,0 0 0,0 21 0,0-20 15,0-1-15,0 21 0,-21-21 16,-64 85 0,1-64-16,63-20 0,-22-1 15,1 0-15,0 0 0,20-21 16,-20 0-16,21 0 0,0 0 0,0 0 15,-1 0-15,22-21 0,0 0 16,22 21 0,-1-21-16,0 21 0,0 0 0,0 0 15,0 0-15,1 21 0,-1 0 0,0-21 16,0 21-16,21 43 16,-20-43-16,-1 0 0,0 0 0,-21 0 15,21 0-15,0 1 0,0-1 0,-21 0 16,22 0-16,-1 0 0,0-21 15,-21 21-15,21-21 0,0 0 0,0 0 16,1 0-16,-1 0 16,0 0-16,0-21 0,0 21 15,0-21-15,22-21 0</inkml:trace>
  <inkml:trace contextRef="#ctx0" brushRef="#br0" timeOffset="85065.45">13631 14774 0,'0'0'16,"0"-21"-16,0 42 15,-21-21-15,21 22 0,-21 20 16,0-21-16,0 21 16,-1 1-16,1-1 0,0 0 0,0 1 15,0-1-15,0 0 0,-1 1 0,-20-1 16,21-21-16,0 22 0,0-1 15,-1-21-15,1 0 0,0 0 0,0 43 16,0-64-16,21-21 47,0 0-47,0-1 0,21 1 16,0 0-16,-21 0 0,21 0 15,0 0-15,-21-1 0,22 22 0,-1-21 16,0 21-16,0 0 15,0 21-15,0-21 16,-21 22-16,22-1 0,-1-21 0,-21 21 16,21 0-16,0-21 0,-21 21 0,21 0 15,0-21-15,1 0 0,-1 0 16,0 22-16,0-22 0,0 0 16,0 0-16,1 0 0,-1-22 15,21 1 1,-42 0-16,0 0 0,21 21 15,-21-21-15,0 0 16,0-1-16,0 1 16</inkml:trace>
  <inkml:trace contextRef="#ctx0" brushRef="#br0" timeOffset="85243.35">14097 15367 0,'0'21'0,"21"0"16,-42-21 47,0 0-63,0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47:16.5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2223 0,'0'0'0,"0"-22"16,0 1 0,0 0-1,0 0 1,0 0-16,0 42 62,0 0-62,0 0 16,0 0-16,0 1 16,0 20-16,0-21 0,0 21 15,0 1-15,0-1 0,0 22 0,0-1 16,0 1-16,0-1 0,0 1 15,0-1-15,0 1 0,0-1 0,21 22 16,-21-22-16,0 22 0,21 0 16,-21-1-16,0 1 15,0 169-15,0-148 16,0 0-16,0-22 0,21 22 16,-21 0-16,0 0 0,0 105 15,0-105-15,0 0 16,0 21-16,0-21 0,0-21 0,0 20 0,0 1 15,0-21-15,-21 21 0,0 63 16,21 85 0,0-190-16,-21 20 0,21-20 15,0-1-15,-21-20 0,21 20 0,0-21 16,0 1-16,0-22 0,0 21 16,0-21-16,0-42 15,0 0 1,21 0-16,-21-21 0,21-1 0,-21-20 15</inkml:trace>
  <inkml:trace contextRef="#ctx0" brushRef="#br0" timeOffset="1331.23">1990 2074 0,'0'0'16,"-22"0"-16,1 0 16,0 22-16,21-1 0,0 0 15,0 0 1,0 0 0,21-21-1,0 21-15,1-21 16,-1 0-16,21 0 0,0 0 15,22 0-15,-1 0 0,1 0 16,21 0-16,105 0 0,-84 0 16,0 0-16,0 0 0,-1 0 15,22 0-15,0 0 0,0 0 0,22-21 16,-22 21-16,0 0 0,21 0 16,0-21-16,0 21 0,0 0 0,-21 0 15,21 0-15,-21 0 0,0-21 16,0 21-16,0 0 0,-21 0 0,0 0 15,0 0-15,-21 0 0,-1 0 16,-20 0-16,20 0 0,-41 0 0,20 0 16,1 0-1,-22 0-15,-21 0 0,0 0 0,1 0 32,-22 21-17,0 0 1,0 0-16,-22 22 15,22-22-15,-21 0 0,21 0 16,-21 22-16,21-1 0,-21 0 16,0 1-16,21 20 0,0-21 0,-21 22 15,-1-1-15,22 1 0,0-1 16,0 22-16,-21-21 0,21 20 0,0 1 16,0 0-16,0-1 15,0 1-15,0 0 0,0-22 0,0 22 16,0-1-16,0 107 0,0-106 15,0 105-15,0-105 16,0-1-16,0 1 0,0 0 0,0-1 16,0 1-16,0 0 0,0-1 15,0 1-15,0 0 0,0 63 16,0-63-16,0-22 0,0 1 0,0 20 16,0-20-16,0-1 0,0-20 15,0 20-15,0 1 0,0-22 0,0 0 16,0 1-16,0-1 0,0 0 0,0 1 15,0-22-15,0 42 16,0-42-16,0 1 0,0-1 16,-21 0-16,0-21 0,0 21 15,0-21-15,-1 0 16,1 0-16,0 0 0,0 0 16,0 0-16,-22 0 0,22 0 0,-21 0 15,0 0-15,-1 0 0,-20 0 16,-43 0-16,42 0 15,-20 0-15,20 0 0,-20 0 16,-1 0-16,0 0 0,1 0 0,-1 0 16,0 21-16,1-21 0,-1 0 0,0 0 15,1 21-15,-22-21 0,21 0 16,-21 22-16,0-22 0,-21 0 0,22 0 16,-128 21-16,21-21 15,106 0-15,0 0 0,1 0 16,-1 0-16,0 0 0,21 0 0,1 0 15,-1 0-15,21 0 0,1 0 16,-64 0-16,106 0 16,0 0-16,-1-21 15,22-1-15,0 1 16,0 0-16,22 21 0,-1-21 16</inkml:trace>
  <inkml:trace contextRef="#ctx0" brushRef="#br0" timeOffset="2115.79">2307 2709 0,'-21'0'32,"0"0"-32,21 22 0,0-1 15,0 0-15,0 21 0,0-21 16,0 22-16,0-1 0,-21-21 15,21 22-15,0 41 0,0-41 16,0-1-16,0 0 0,0 1 16,0-22-16,0 0 0,0 21 15,0-21-15,21-21 0,0 0 16,0 0-16,0 0 16,0-21-16,1 0 0,-1 0 0,0 0 15,0-22-15,21 22 0,-20-21 16,20-22-16,0-41 15,-42 62 1,21 1-16,-21 21 0,0 0 0,0-1 16,0 1-16,0 0 0,0 0 15,0 42 32</inkml:trace>
  <inkml:trace contextRef="#ctx0" brushRef="#br0" timeOffset="2559.53">3048 2752 0,'0'0'0,"0"-21"0,-21 21 31,0 0-31,-1 0 0,1 21 16,-21 0-16,21-21 0,0 21 16,-22 0-16,22 0 15,-42 22-15,41-22 16,22 0-16,0 0 0,0 0 16,22-21-1,-1 22-15,0-22 0,0 0 16,21 0-16,-20 21 0,-1-21 0,21 0 15,-21 21-15,0 0 0,1-21 16,-1 21-16,0-21 0,0 21 0,-21 1 16,0-1-16,0 0 15,0 0-15,-21 0 0,0 0 16,0 1-16,-1-22 0,-20 21 16,21-21-16,-21 0 0,20 0 0,-41 0 15,-1 0 1,43 0-16,0-21 15,21-1-15,0 1 16,0 0-16,0 0 16,21 0-16,0 0 15,1 21-15,-1-22 0</inkml:trace>
  <inkml:trace contextRef="#ctx0" brushRef="#br0" timeOffset="2759.42">3365 2942 0,'0'0'0,"-21"0"47,21 21-16</inkml:trace>
  <inkml:trace contextRef="#ctx0" brushRef="#br0" timeOffset="2919.33">3302 3175 0</inkml:trace>
  <inkml:trace contextRef="#ctx0" brushRef="#br0" timeOffset="3199.37">3768 2773 0,'0'21'0,"0"0"16,0 0-16,0 1 0,0 20 15,0-21-15,0 21 0,0-20 16,0 20-16,-22-21 0,22 21 0,-21 1 15,21-22-15,0 21 0,0-21 16,0 22-16,-21-22 0,21 21 16,0-21-16,0-42 31</inkml:trace>
  <inkml:trace contextRef="#ctx0" brushRef="#br0" timeOffset="3743.06">3810 2752 0,'42'0'0,"-84"0"0,127 0 16,-43 0-16,0 0 0,1 0 0,20 0 15,-21 0-15,43 0 0,-21 0 16,20 0-16,-20 0 0,20 0 0,1 0 16,-21 0-16,20 0 0,-20 0 15,-1 0-15,-20 0 0,84 0 16,-106 0-16,0 21 16,0-21-16,0 0 0,-21 21 15,0 0 1,0 0-16,-21-21 15,0 22-15,21-1 0,-21 0 16,21 0-16,0 0 0,0 0 16,-21 1-16,21 20 0,-22-21 0,22 0 15,0 22-15,0-22 0,0 0 16,0 21-16,0-21 0,0 22 0,-21-22 16,21 0-16,-21 21 0,21-20 15,-21-1-15,0 0 0,0 0 0,-1 0 16,1 0-16,-21-21 0,0 22 15,-1-22-15,-63 21 16,43-21-16,-1 0 0,-20 0 0,20 0 16,1 0-16,-1 0 0,1 0 15,-1 0-15,1 0 0,20 0 0,-20 0 16,21 0-16,-85 0 16,84 0-16,22 0 0,-21 0 15,21 0-15,-1 0 16,1 0-16,0 0 0</inkml:trace>
  <inkml:trace contextRef="#ctx0" brushRef="#br0" timeOffset="4195.8">2074 3789 0,'0'0'0,"0"21"16,0 0-16,0 22 0,0-22 16,0 21-16,0 0 0,0 1 0,0-1 15,0 0-15,0 22 0,0-22 16,0 1-16,0-22 0,0 21 0,0 0 15,0-20-15,0-1 0,0 0 16,0 0-16,0-42 31,0 0-15,0 0-16</inkml:trace>
  <inkml:trace contextRef="#ctx0" brushRef="#br0" timeOffset="4507.62">2074 3852 0,'0'0'0,"0"-21"16,0 0-16,21 0 31,1 21-31,-1 0 0,0 0 16,21 0-16,-21 0 0,1 0 15,20 0-15,0 0 0,1 0 16,-1 0-16,-21 0 0,-21 21 15,0 0-15,0 0 0,0 1 0,0-1 16,-21 0-16,0 0 0,-43 21 16,22-20-16,0-1 15,20 0-15,1 0 0,-21 0 0,21 0 16,0-21 0,42 0-1,0 0 1,0-21-16,0 21 15,22-21-15</inkml:trace>
  <inkml:trace contextRef="#ctx0" brushRef="#br0" timeOffset="5071.3">2730 3831 0,'0'21'16,"-21"1"-1,0-22-15,21 21 0,0 21 0,-21-21 16,0 22-16,21-1 16,-21-21-16,-1 21 0,22 1 0,-21-1 15,0 0-15,21-20 0,-21 20 16,0-21-16,21 0 0,-21 0 0,21 1 16,0-1-16,0-42 46,21-1-46,-21 1 0,21 0 0,0-21 16,-21 21-16,21-1 0,0-20 16,-21 21-16,22 0 0,-1 0 15,0-1-15,0 22 0,0 0 16,0 0 0,1 0-16,-1 22 0,-21-1 15,0 0-15,0 0 0,21 21 0,-21-20 16,21-1-16,-21 0 0,21 0 15,-21 0-15,0 0 16,21-21-16,1 0 0,-1 0 16,0 0-16,0 0 0,0-21 15,0 21-15,-21-21 16,0 0-16,22-21 0,-1-1 16,-21 1-16,0-22 15,0 22-15,0 21 0,0-21 0,0 20 16,-21 1-16,21 0 15,-22 21-15,22-21 0,-21 21 16,21 21 31</inkml:trace>
  <inkml:trace contextRef="#ctx0" brushRef="#br0" timeOffset="5309.17">3196 3874 0,'0'21'16,"0"0"-16,0 0 0,0 0 0,0 22 16,-21-22-16,21 0 0,0 21 15,0-21-15,0 22 0,-21-22 0,21 0 16,0 21-16,0-20 15,0-1-15,0 0 0,0-42 47,0 0-47</inkml:trace>
  <inkml:trace contextRef="#ctx0" brushRef="#br0" timeOffset="5623.99">3133 3852 0,'0'0'0,"21"0"16,-21-21-16,21 21 15,21 0-15,-21 0 0,1 0 16,20 0-16,-21 21 0,0 1 0,22-22 16,-22 21-16,21 0 0,-21 0 15,0 21-15,1-20 0,-1-1 16,-21 21-16,0-21 0,0 0 0,-21 22 15,-1-22-15,-20 0 0,21 21 16,-21-20-16,20-1 0,-20-21 0,0 21 16,-1 0-16,-20 0 15,42-21-15,21-21 32,0 0-17,21 0-15,0 0 16,0-1-16,22 1 0</inkml:trace>
  <inkml:trace contextRef="#ctx0" brushRef="#br0" timeOffset="5803.88">3683 3937 0,'0'-21'31,"0"42"16,0 0-32</inkml:trace>
  <inkml:trace contextRef="#ctx0" brushRef="#br0" timeOffset="5975.79">3725 4233 0,'0'22'0,"0"-1"32,0-42 15,0-1-32,0 1-15</inkml:trace>
  <inkml:trace contextRef="#ctx0" brushRef="#br0" timeOffset="6204.66">3937 3916 0,'0'21'16,"0"0"-16,0 22 15,21-22-15,-21 0 0,0 21 0,0 1 16,0-22-16,0 21 0,0-21 15,0 64-15,0-43 16,0-21-16,0 1 16,0-1-16,0-42 31,0-1-15</inkml:trace>
  <inkml:trace contextRef="#ctx0" brushRef="#br0" timeOffset="6715.36">3979 3895 0,'0'-21'0,"21"21"15,1 0-15,-1 0 16,0 0-16,0 0 16,21 0-16,1 0 0,20-22 0,1 22 15,-1 0-15,1 0 0,-1-21 16,22 21-16,-22 0 0,1 0 0,21-21 15,-22 21-15,-21 0 0,22 0 16,-22 0-16,1 0 0,-1 0 0,-21 0 16,0 0-16,0 0 0,1 0 0,-1 0 15,0 0-15,-21 21 32,0 0-32,0 1 15,0-1-15,0 0 0,0 0 0,0 0 16,0 22-16,0-22 15,0 21-15,0-21 0,0 22 16,0-22-16,0 0 0,0 21 0,0-21 16,0 1-16,0-1 0,0 21 15,0-21-15,0 22 0,-21-22 16,0 0-16,-1 0 16,1 0-16,0-21 0,-21 0 15,21 21-15,-22-21 0,1 0 16,-22 0-16,22 0 0,-21 0 0,-22 0 15,21 0-15,-63 0 16,43 0-16,41 0 0,-20 0 0,-1-21 16,22 21-16,0 0 0,21 0 15,-43 0-15,43 0 16,0 0-16,0 0 0,-1 0 0,1 0 16,0 0-16</inkml:trace>
  <inkml:trace contextRef="#ctx0" brushRef="#br0" timeOffset="7128.13">2752 4847 0,'0'0'15,"-22"21"-15,22 22 0,-21-22 16,21 21-16,-21 1 0,21 20 0,0-21 16,-21 1-16,0 20 0,21-20 15,-21 41-15,-1-41 0,22-1 16,-21 0-16,21 1 0,0-22 16,0 21-16,0-21 0,0 0 15,21-21 1,1-21-16,-1 0 15</inkml:trace>
  <inkml:trace contextRef="#ctx0" brushRef="#br0" timeOffset="7735.78">2815 4805 0,'0'0'0,"0"-21"0,21 21 16,0 0-1,1 0-15,-1 0 0,0 0 16,0 0-16,21 0 0,1 21 16,20-21-16,-20 0 0,41 0 0,-20 0 15,105 0 1,-63 0-16,63-21 0,-84 21 16,0-21-16,-1 21 0,1-22 0,0 22 15,-1 0-15,1-21 0,-22 21 16,22 0-16,-21 0 0,-1 0 0,-21 0 15,1 0-15,-1 0 0,-21-21 16,0 21-16,1 0 0,-1 0 16,-21 21-1,0 0-15,-21 1 0,-1-1 16,22 0-16,-21 0 0,21 0 16,0 22-16,0-1 0,-21-21 15,21 21-15,0 1 0,0-1 0,0 0 16,0 22-16,0 21 15,0-64-15,0 21 0,0-21 16,0 0-16,0 22 0,0-22 0,0 0 16,-21 21-16,21-20 15,-21-1-15,0 0 0,-1-21 0,1 21 16,0 0-16,-21-21 0,21 21 16,-22-21-16,1 0 0,-64 22 15,43-22-15,-22 0 0,21 21 16,-20-21-16,-22 0 0,0 0 0,0 0 15,0 21-15,1-21 0,-1 0 0,0 0 16,21 21-16,1-21 16,-1 0-16,21 0 0,1 0 0,-1 0 15,1 0-15,-1 0 0,22 0 16,0 0-16,-1 0 0,22 0 0,-21 0 16,42-21-1,0 0-15,21 0 16</inkml:trace>
  <inkml:trace contextRef="#ctx0" brushRef="#br0" timeOffset="8211.54">3133 5101 0,'-43'21'31,"43"1"-31,0 20 0,-21-21 16,21 21-16,-21-20 0,21 20 15,0-21-15,0 21 0,-21-20 0,21 20 16,-21-21-16,-1 21 0,22 1 16,0-22-16,-21 0 15,21 0-15,-21-21 0,21 21 16,0-42 15,0 0-31,0 0 0,0 0 0,0 0 16,0-1-16,0 1 0,0 0 15,0 0-15,0-21 0,0 20 16,0 1-16,21 21 16,0 0-1,-21 21-15,0 1 0,22-22 16,-22 21-16,21 0 0,-21 0 15,21 0-15,-21 0 0,21 1 16,-21-1-16,21-21 16,-21 21-16,21-21 15,1 0-15,-1 0 16,0 0-16,0-21 16,-21 0-16</inkml:trace>
  <inkml:trace contextRef="#ctx0" brushRef="#br0" timeOffset="8571.35">3408 5271 0,'0'0'0,"-64"42"16,64-21-16,-21 0 15,0 22-15,21-22 16,0 0-16,0 0 0,0 0 0,0 0 15,0 1-15,21-1 16,0-21-16,0 0 16,1 0-16,-1 0 15,0 0-15,0-21 0,0-1 0,0 22 16,1-21-16,-22 0 0,21 0 16,0 0-16,-21 0 0,0-1 0,0 1 15,0 0-15,0 0 16,0 0-16,-21 21 0,0 0 0,-1-21 15,1 21-15,-21 0 16,21 0-16,0 0 0,-1 0 16,1 21-16,21 0 15,0 0-15,0 0 16</inkml:trace>
  <inkml:trace contextRef="#ctx0" brushRef="#br0" timeOffset="9159.9">3789 5207 0,'0'0'0,"-21"0"0,-1 21 0,1-21 16,21 21-16,-21-21 0,0 22 15,0 20-15,21-21 16,21-21 15,0 0-31,0 0 0,0 0 0,1 0 16,-1 0 0,0 0-16,0-21 0,0 0 0,0 21 15,-21-21 1,0 42 15,0 0-15,0 0-16,0 0 15,0 0-15,0 22 0,0-22 0,0 21 16,0 1-16,0-1 0,0 0 16,0 1-16,0-1 0,0 0 0,0 22 15,0-22-15,0 0 0,-21 1 16,21-1-16,0 0 0,-21 1 15,21-1-15,-21-21 0,0 22 0,0-1 16,-1-21-16,1-21 0,0 21 16,21 0-16,-21-21 0,0 0 15,0 0-15,-43 0 0,43-21 16,-21-21-16,-1 21 16,22 0-16,0-1 0,0-20 0,21 21 15,0-21-15,0 20 0,0 1 0,0-21 16,0 21-16,0 0 15,0-22-15,21 22 0,21-21 16,-21-1-16,1 22 0,-1-21 16,0 21-16</inkml:trace>
  <inkml:trace contextRef="#ctx0" brushRef="#br0" timeOffset="9407.66">4127 5186 0,'0'21'31,"-21"0"-31,21 0 16,0 1-16,0-1 0,-21 0 16,21 0-16,0 0 0,0 0 15,0 1-15,0-1 0,-21-21 0,21 21 16,0-42 15,0 0-15</inkml:trace>
  <inkml:trace contextRef="#ctx0" brushRef="#br0" timeOffset="9584.56">4085 5038 0,'0'-21'15,"0"-1"-15,0 44 63,0-1-63,21 0 16</inkml:trace>
  <inkml:trace contextRef="#ctx0" brushRef="#br0" timeOffset="10036.23">4276 5313 0,'0'0'0,"0"21"0,0 0 0,0 0 15,0 1-15,0-1 16,0 0-16,0 0 15,0 0 1,-22-21 15,22-21-31,-21 0 16,21 0-16,0 0 16,0-1-16,0 1 15,0-21-15,0 21 0,0 0 0,0-1 16,0 1-16,21 0 0,1-21 15,-1 21-15,63-22 16,-62 43 0,-1 0-16,0 0 0,0 0 0,0 0 15,0 21-15,1 1 0,-1-1 0,-21 0 16,0 0-16,21 0 0,-21 0 0,0 22 16,0-22-16,0 0 0,0 0 0,0 0 15,-21 1-15,21-1 0,-21 0 16,-1 0-16,22 0 15,-21-21-15,0 0 0,21-21 32</inkml:trace>
  <inkml:trace contextRef="#ctx0" brushRef="#br0" timeOffset="10923.26">4826 2117 0,'0'-21'0,"0"-1"0,-21 1 16,21 0-16,0 0 15,0 0-15,0-22 0,0 22 0,0-21 16,0 21-16,0-22 0,21 1 15,0 0-15,0-1 0,0-20 16,1 21-16,-1-1 0,21-20 16,0 20-16,1 1 0,-1-21 15,0-1-15,22 22 0,84-85 16,-63 63-16,21 1 0,-1-1 16,107-20-16,106 20 15,-191 64-15,105 0 16,-126 21-16,21 22 0,-42-1 15,21 21-15,-22 1 0,-20 21 16,63 63-16,-64-85 0,-20 22 16,-22 0-16,21-1 0,-21 1 15,-21-22-15,0 22 0,0-21 16,0 20-16,0-41 0,0 20 0,-21-21 16,0 1-16,0-1 15,0 0-15,21-20 0,-21-1 0,-1 0 16,22 0-16,-21-21 0,21 21 15,-21-21-15,0 0 16,0 0-16,21-21 0,-21 21 16,21-21-16,-43 0 0</inkml:trace>
  <inkml:trace contextRef="#ctx0" brushRef="#br0" timeOffset="11316.95">6985 1990 0,'0'0'0,"-21"0"0,21 21 32,0 0-32,0 0 15,21 0-15,-21 1 0,21-1 0,0 0 16,22 42-16,-43-41 0,21-1 16,0 0-16,0 0 0,0 0 15,-21 0-15,21 1 0,1-1 16,-1-21-16,0 0 15,0 0-15,0 0 16,0-21-16,1 21 0,-22-22 0,21 1 16,0 0-16,0 0 0,21-43 15,-20 22-15,-22 21 16,21-21-16,0-1 0,21-20 16,-42 20-16,0 22 0,21 0 15,-21 0-15,0 0 0,0 42 31,-21 0-31,21 0 0,-21 0 16,21 22-16,-21-22 0,21 0 16,-21 0-16,21 0 0,0 1 0,-21-1 15,21 0-15,-22 0 0,22 0 16,-21 0-16</inkml:trace>
  <inkml:trace contextRef="#ctx0" brushRef="#br0" timeOffset="12005.72">7578 3239 0,'0'-43'0,"0"86"0,0-107 15,0 43-15,0 0 0,0-22 16,0 22-16,0 0 0,0 0 16,0 0-16,0 0 15,0-1-15,0 1 0,0 0 16,0 42 15,0 0-15,0 1-16,-22 20 0,22 0 15,0 1-15,-21-1 0,21 21 0,0 22 16,0-21-16,0 20 0,0 1 16,0-22-16,0 22 0,0 0 0,0 105 15,-21-105-15,21 21 16,0-22-16,-21 1 0,21 21 16,0-21-16,-21 20 0,21-20 0,0 21 15,0-21-15,-21 20 0,21-20 16,0 0-16,-22 84 0,22-84 15,0-1-15,0 1 0,-21-21 16,21 20-16,-21-20 0,21-1 16,0 1-16,0-1 0,-21-20 0,0-1 0,21 0 15,-21 1-15,21-1 0,-22-21 16,22 0-16,0 0 16,0-42-16,0 0 15,0 0-15,0-21 0,22 20 0,-22-41 16,21 21-16,0-22 15,0 1-15</inkml:trace>
  <inkml:trace contextRef="#ctx0" brushRef="#br0" timeOffset="13055.12">7556 3006 0,'0'0'0,"22"0"16,-22-21-1,21 21-15,0-22 0,0 22 0,0-21 16,0 21-16,1-21 0,20 21 16,0-21-16,1 21 0,-1-21 15,0 21-15,22-21 0,-1 21 0,-20-22 16,20 22-16,22 0 0,-22-21 16,22 0-16,127 0 0,-85 21 15,0-21-15,0 21 0,0-21 16,21-1-16,0 22 0,21-21 0,-21 0 15,22 0-15,126 0 16,-148 0-16,127-22 16,-148 22-16,22 21 0,-44-21 0,1 0 15,0 0-15,0 21 0,-43 0 0,22-22 16,-21 22-16,-1 0 0,-21 0 16,1 0-16,-1 0 0,-21 0 0,0 0 15,1 0-15,-1 0 0,-21 22 16,0-1-1,0 21 1,0-21-16,0 0 0,0 22 0,0-22 16,0 21-16,-21 1 0,21-1 0,0 0 15,0 1-15,-22 20 0,22-21 16,-21 22-16,21-1 0,0 1 0,0-1 16,0 1-16,0 21 0,0-1 15,0-20-15,-21 105 16,21-105-16,0 20 0,0 1 0,0 21 15,0-22-15,0 1 0,0 0 16,0-22-16,0 22 0,0 0 0,0-1 0,0 1 16,0-22-16,21 22 0,-21 0 15,0-1-15,0 128 16,0-148-16,21 84 16,-21-85-16,0 1 0,0-1 15,0-20-15,0 20 0,0 1 0,0-22 16,0 43-16,-21-1 15,0-41-15,21-22 0,-21 21 16,0-21-16,0 22 0,-1-22 16,-20 21-16,21-21 0,0-21 0,0 21 15,-1 1-15,-20-1 16,-43 0-16,43 0 16,0-21-16,-22 0 0,22 21 0,-22-21 15,1 0-15,-1 21 0,1 1 16,-22-22-16,1 0 0,-107 21 15,85-21-15,-21 0 0,0 0 0,0 0 16,0 21-16,-21-21 16,21 0-16,21 0 0,-21 0 0,0 0 0,21 0 15,1 0-15,-22 0 0,21 0 0,0 0 16,0 0-16,21-21 0,-20 21 16,-1 0-16,21-21 0,-105 21 15,105 0-15,0 0 0,22 0 16,-1 0-16,22 0 0,0 0 0,-1 0 15,22-22-15,0 22 0,21-21 16,0 0-16,0 0 16,0 0-16,0 0 0,21-1 15,0 1-15,0 0 0</inkml:trace>
  <inkml:trace contextRef="#ctx0" brushRef="#br0" timeOffset="13867.7">8318 3366 0,'0'0'0,"0"-22"0,0 1 0,0-42 15,0 42-15,0-1 16,0 65 15,0-22-31,0 0 0,0 21 16,0 1-16,0-1 0,0 43 15,0-43-15,0 0 0,0 1 16,0 41-16,0-62 0,0 20 16,-21-21-16,21 0 15,-21 0-15,0 1 0,21-1 16,-21-21-1,21-21 1,0-1-16,0 1 16,0 0-16,0 0 15,21 0-15,0-22 0,-21 22 0,21 0 16,0-21-16,1 21 0,-1-1 16,0 1-16,21 0 0,43-21 15,-64 42-15,43 0 16,-43 21-16,0 0 0,21 43 15,-42-22 1,0-21-16,0 0 0,0 0 16,0 1-16,0-1 0,-21 0 0,21 0 15,-21 0-15,0-21 16,21 21-16,-21-21 16,21-21 15</inkml:trace>
  <inkml:trace contextRef="#ctx0" brushRef="#br0" timeOffset="14780.2">8911 3535 0,'-21'106'31,"21"-85"-16,-21 0-15,21 0 0,0 22 0,0-22 16,-21 0-16,21 0 0,0 0 16,0 0-16,21-21 15,0 22-15,0-22 0,0 0 0,0 0 16,1 0-16,20 0 0,-21 0 16,0 0-16,22-43 15,-43 22-15,21 0 0,-21 0 16,0 0-16,0-1 0,-21 1 15,-1 0-15,1 0 0,-21-21 16,21 20-16,0 1 16,-1 21-16,22-21 0,0 0 15,0 0-15,22 0 16,-1-1-16,0 22 0,0 0 0,0-21 16,0 21-16,22 0 0,-22 0 0,0 0 15,21 0-15,-20 21 0,-1 1 16,42 20-16,-20 0 15,-43-21-15,0 1 0,21-1 16,-21 0-16,0 0 0,0 0 0,0 43 16,0-43-1,0 0-15,-21-21 16,-1 0-16,1 0 16,21-21-1,0 0-15,0 0 16,0-1-16,0 1 0,0 0 15,0 0-15,0-21 0,0 20 16,0 1-16,21 0 0,1 0 0,-1 0 16,-21 0-16,21-1 0,0 1 15,21 21-15,43 0 16,-64 0-16,0 0 0,22 21 16,-22-21-16,0 22 0,0 41 15,-21-42-15,0 0 0,0 1 0,0 20 16,0 0-1,0-21-15,-21 1 0,0-1 16,21 0-16,-21-21 16,0 0-16,-1 0 0,22-21 31,0 0-31,0-1 16,0 1-16,0 0 0,22-21 0,-22 21 15,21-22-15,0 22 0,0 0 16,0 0-16,22-22 0,-22 43 0,0-21 15,0 0-15,0 21 16,22 0-16,-1 0 0,-21 21 16,0 0-16,0 1 0,-21 20 15,22-21-15,-22 0 0,0 0 16,0 1-16,0-1 0,0 21 16,-22-21-16,22 0 0,-21 1 15,21-1-15,0-42 47,21-1-47,1 1 0</inkml:trace>
  <inkml:trace contextRef="#ctx0" brushRef="#br0" timeOffset="15099.39">10160 3598 0,'21'0'15,"0"0"1,0 0-16,1 0 0,-1 0 16,0 0-16,-21-21 15,21 0-15,0 21 0,-21-21 16,0 0-16,0 0 16,0-1-1,-21 22-15,0 0 0,0 0 16,-22 0-16,22 0 15,0 22-15,0-22 0,0 21 0,0 0 16,-1 0-16,22 0 0,0 0 0,0 1 16,0-1-16,0 0 0,0 21 15,22-21-15,-22 1 16,21-22-16,0 0 0,0 0 16,0 0-16,0 0 15,1 0-15</inkml:trace>
  <inkml:trace contextRef="#ctx0" brushRef="#br0" timeOffset="15380.47">10583 3069 0,'0'0'0,"0"-21"0,0 0 15,-21 42 1,21 0-16,0 0 15,0 22-15,0-22 0,0 21 16,0 1-16,0-1 0,-21 0 0,21 1 16,0-1-16,0 0 0,0 1 15,0-1-15,0 0 0,0-21 16,-21 22-16,21-1 0,0-21 16,0 0-16,0 1 15,0-44 16</inkml:trace>
  <inkml:trace contextRef="#ctx0" brushRef="#br0" timeOffset="15683.34">10456 3196 0,'0'0'0,"-21"-21"0,0-21 15,21 21-15,0-1 0,0 1 0,0 0 0,0 0 16,0 0-16,0 0 15,0-1-15,21 1 16,0 21-16,0 0 0,22 0 16,-22 0-16,21 0 0,1 0 0,62 43 15,-83-22 1,-1 0-16,0 21 0,0-21 0,-21 22 16,0-1-16,0 0 0,0 1 0,-21-22 15,0 21-15,0-21 0,-22 22 16,1-1-16,0-21 0,20 0 15,1-21-15,0 22 16,0-22-16,21 21 0</inkml:trace>
  <inkml:trace contextRef="#ctx0" brushRef="#br0" timeOffset="16212.01">10922 3514 0,'0'-64'16,"0"43"-16,0 0 15,-21 21-15,0-21 16,-1 21-1,1 0-15,0 0 0,21 21 16,-21 0-16,0 0 0,0 0 0,-1 1 16,22-1-16,-21 0 0,21 0 15,-21 0-15,21 0 0,0 1 0,0-1 16,0 0-16,0 0 0,0 0 16,21-21-1,0 0 1,1 0-16,-1-21 0,0 21 15,0-21-15,0 0 0,0 0 16,1-1-16,-22 1 0,0 0 16,21 0-16,-21 0 0,21 0 15,-21-1-15,0 1 0,0 0 16,0 42 15,0 0-31,-21 1 0,21-1 16,-21 0-16,21 0 0,0 0 15,0 0-15,0 1 0,0-1 0,0 0 16,0 0-16,0 0 0,0 0 16,21-21-1,0 0-15,0 0 16,0 0-16,0 0 16,1-21-16,-1 21 0</inkml:trace>
  <inkml:trace contextRef="#ctx0" brushRef="#br0" timeOffset="16745.49">11155 3450 0,'0'-21'0,"0"42"0,-21-42 16,-1 21-1,1 0-15,0 21 16,21 0-16,-21 1 0,21-1 16,-21 0-16,21 0 15,0 0-15,0 0 0,0 1 16,0-1-16,21-21 15,0 0-15,0 0 16,0 0-16,1 0 16,-1 0-16,-21-21 0,0-1 15,21 22-15,-21-21 16,0 0-16,0 0 16,0 42 30,0 0-46,0 0 0,0 1 16,0-1-16,0 21 0,0-21 0,0 22 16,0-22-16,0 21 0,0 0 0,-21 1 15,21-1-15,0 0 0,0 1 16,0 20-16,0-20 0,0-1 0,0 0 16,0 64-16,0-85 15,0 22-15,0-1 0,0-21 16,0 21-16,0-20 0,-21 20 15,-1-21-15,22 0 0,-21-21 16,0 0-16,0 21 0,0-21 0,-22 0 16,22 0-16,-21-21 15,0 0-15,20 0 0,1 0 16,21 0-16,-21-22 0,0 22 0,21-21 16,-21 21-16,21-22 0,0 1 0,0 21 15,0-22-15,0 1 0,21 0 16,21-43-16</inkml:trace>
  <inkml:trace contextRef="#ctx0" brushRef="#br0" timeOffset="17108.77">11324 3620 0,'21'0'16,"0"0"0,1 0-16,-1 0 0,0-22 15,0 1-15,0 0 16,-21 0-16,0 0 16,0 0-16,0-1 0,0 1 15,-21 21 1,0 0-16,0 0 0,0 21 15,21 1-15,-22-1 0,1 0 0,0 0 16,21 21-16,0-20 0,0-1 16,0 0-16,0 21 0,0-21 15,0 1-15,0-1 0,0 0 16,21 0-16,0-21 16,1 0-16,20 0 15,-21 0-15,0 0 0</inkml:trace>
  <inkml:trace contextRef="#ctx0" brushRef="#br0" timeOffset="17664.88">7789 4170 0,'0'0'0,"-21"0"0,42 0 32,0 0-32,1 0 0,20 0 15,0 0-15,1 0 0,-1 0 16,21 0-16,1 0 0,21 0 0,-22 0 16,43 0-16,-21 0 0,42-21 0,-22 21 15,22 0-15,0 0 16,0-21-16,0 21 0,0 0 0,22 0 15,-22-22-15,21 22 0,0 0 0,-21 0 16,0-21-16,0 21 0,0 0 16,0 0-16,0-21 0,-21 21 0,105 0 15,-126 0-15,0-21 16,-22 21-16,1 0 0,-22 0 0,0 0 16,1 0-16,-22 0 0,0 0 0,0 0 15,-42 0 1,0 0-1,-21 0-15,20 0 0,-20 0 16,0 0-16,-22 0 0,-63 0 16,64 0-16</inkml:trace>
  <inkml:trace contextRef="#ctx0" brushRef="#br0" timeOffset="18144.61">7959 4318 0,'0'0'15,"21"0"1,21 0-16,-21 0 15,22 0-15,-1 0 0,0 0 16,22 0-16,-1 0 0,1 0 0,20 0 16,1 0-16,0 0 0,21 0 0,-1-21 15,128 21 1,-106 0-16,-21 0 0,21 0 0,0 0 16,0 0-16,21 0 0,-21 0 0,-21 0 15,21 0-15,-21 0 0,0 0 0,-22-21 16,22 21-16,-42 0 0,20 0 15,1 0-15,-21 0 0,-1 0 16,85 0-16,-63-21 16,-64 21-16,0 0 15,0 0-15,-21-22 16,0 1 0,0 0-1,-21 21-15,0 0 16,0 0-16,0 0 15,0-21-15,-1 21 0</inkml:trace>
  <inkml:trace contextRef="#ctx0" brushRef="#br0" timeOffset="18270.54">11070 4233 0,'0'22'31,"0"-1"-31,-21-21 0,0 0 15</inkml:trace>
  <inkml:trace contextRef="#ctx0" brushRef="#br0" timeOffset="25755">4911 2159 0,'0'-21'62,"0"0"-46,0 0-1,0-1 1,0 1-16,0 0 16,0 0-16,0 0 15,0 0-15,0-1 0,0 1 16,0 0-16,0 0 15,0 0-15,0 0 0,0-1 0,0 1 16,0-21-16,0 21 0,0 0 16,0-1-16,0 1 0,0-42 15,0 20 1,0 22-16,21 0 0,-21 0 0,21 0 16,-21 0-16,0-1 0,21-20 15,0 21-15,0 0 0,-21 0 0,22-1 16,-1-20-16,0 21 0,42-43 15,-41 22-15,-1 21 0,21-21 16,0 20-16,-20-20 0,20 21 16,21-21-16,-20-1 0,63-20 15,-64 42-15,21-1 0,-20-20 16,20 21-16,-20 0 0,20 0 16,1-1-16,41-41 15,1 21-15,-42 20 0,-1 22 16,1-21-16,-1 0 0,1 0 0,20 0 15,-20 0-15,21-1 0,-1 1 16,149-42 0,-148 42-16,-22-1 0,22 1 15,0 0-15,63 0 0,-64 0 16,22 0-16,-21 21 0,0-22 16,-1 1-16,1 21 0,0-21 0,-1 0 15,1 21-15,21-21 0,-22 21 16,22 0-16,-21-21 0,21 21 0,0 0 15,-22 0-15,22 0 0,-21 0 16,105 0-16,1 0 16,-107 0-16,22 0 0,0 0 15,0 0-15,-21 0 0,20 0 16,-20 21-16,21-21 0,-21 21 0,20-21 16,-20 21-16,21 0 0,0-21 15,-22 21-15,22 1 0,0-1 16,-21 0-16,21 0 0,-22 0 0,1 0 15,0 1-15,-1-1 0,1 0 16,0 21-16,-1-21 0,86 22 16,-86-1-16,1-21 0,0 0 15,-1 22-15,1-22 0,-22 21 0,22-21 16,-21 22-16,20-1 0,1-21 16,0 22-16,-22-1 0,22 0 0,-1 1 15,1-1-15,-21 0 0,20 1 16,-20-1-16,-1 0 0,64 43 15,-63-64-15,-1 21 0,1 1 16,-22-1-16,22 0 0,-22-20 16,0 20-16,22 0 0,-22 1 0,0-1 15,-20 0-15,20 1 0,0-1 0,-21 21 16,1-20-16,20-1 0,-21 0 16,21 64-16,-42-63 15,0-1-15,0 0 0,22-21 16,-22 22-16,0-22 0,21 21 0,-21-21 15,0 22-15,0-22 0,0 0 0,0 21 16,0-20-16,0-1 16,0 0-16,0 0 15,0 0-15,-21-21 32,-1 0-32,1 0 15,0 0-15,-42-21 16,41 0-16,-20 0 15</inkml:trace>
  <inkml:trace contextRef="#ctx0" brushRef="#br0" timeOffset="26195.53">13885 2307 0,'0'0'0,"21"21"0,64 64 15,-64-64-15,22 0 16,-22 22-16,0-22 0,0 0 0,0 21 15,0-20-15,1-1 0,20 21 16,0 0-16,-21-20 0,43 20 16,-43-42-16,0 0 15,0 0-15,1 0 16,-1 0-16,0 0 0,0 0 0,0-21 16,-21 0-16,21-1 0,1 1 15,-1 0-15,21-42 16,-42 41-16,42-62 0,-20 41 15,-22 22-15,21-21 0,0 21 16,-21 0-16,0-1 0,21 1 0,0 21 0,-21-21 16,0 0-1,21 21-15,-21 21 16</inkml:trace>
  <inkml:trace contextRef="#ctx0" brushRef="#br0" timeOffset="26777.19">14351 3429 0,'0'-21'15,"0"42"-15,0-63 0,0-1 0,0 22 0,0-21 16,0 21-16,0 0 15,0-1-15,0 1 16,0 42 0,0 1-16,0 20 0,0-21 15,0 21-15,0 1 0,0 20 0,0 1 16,0-1-16,0 1 0,0-1 16,0 22-16,-21 0 0,21-1 15,-21 1-15,-22 84 0,43-84 16,-21 0-16,0-1 0,21 1 0,-21 0 15,0-1-15,-1 1 0,22 0 16,-21-1-16,0 1 0,21 0 0,-21-22 16,0 22-16,0-22 0,21 1 15,-22-1-15,1 22 0,0-22 0,0-20 16,21 20-16,-21-20 0,0 41 16,-1-63-16,22 22 15,0-22-15,0-42 16,0-22-16,0 22 0,22-21 15,-1 0-15,0-22 0,0 22 16,21-106-16</inkml:trace>
  <inkml:trace contextRef="#ctx0" brushRef="#br0" timeOffset="27661.26">14182 3154 0,'0'0'0,"0"-42"0,0-1 16,0 22-16,0-21 0,0 21 0,0-22 15,0 22-15,0 0 0,21 0 16,0 0-16,0-1 0,21 1 0,1 21 16,-1-21-16,0 0 0,22 21 15,-1-21-15,1 21 0,21 0 16,-1-21-16,1-1 0,42 22 0,127-21 15,-127 21-15,0 0 16,21-21-16,0 21 0,22 0 0,-1-21 16,-21 0-16,0 21 0,22 0 15,-22 0-15,0-21 0,21-1 0,-21 22 16,-21 0-16,22-21 16,-22 21-16,127-21 0,-149 21 0,1 0 15,0-21-15,-21 21 0,21-21 16,-22 21-16,-20 0 0,-1 0 0,1 0 15,-22-21-15,0 21 0,1 0 16,-22 0-16,0 0 0,0 0 16,0 0-16,-21 21 15,0 0-15,0 0 0,0 0 0,0 43 16,0-1 0,0-20-16,0-1 0,0 21 15,0-20-15,0 20 0,-21 1 0,21-1 16,-21 22-16,0 0 0,21-1 0,-21-20 15,21 105-15,-43 0 16,43-63-16,0-21 0,0 127 16,-21-107-16,21-20 15,0 21-15,0-21 0,0 20 0,0 1 16,0-21-16,0 0 0,0 20 0,0-20 16,0-21-16,0 20 0,0-20 15,0 20-15,0-20 0,0-1 16,0-20-16,0 126 15,0-127-15,0 22 16,0-43-16,-21 21 0,21-20 0,-21-1 16,21 0-16,-42 0 0,20 0 15,1-21-15,-21 0 0,0 21 0,-1-21 16,1 0-16,-22 0 0,1 0 16,-1 0-16,-20 0 0,-1 0 0,0 0 15,-20 0-15,-1 0 0,-21 0 16,0 0-16,0 0 0,-148 0 15,126 0-15,1-21 0,0 21 16,-21 0-16,-1 0 0,22 0 0,-21 0 16,-22 0-16,22 0 0,0 0 15,-22 0-15,22 0 0,0 0 0,-22 0 16,22 0-16,-1 0 0,1 0 0,42 0 16,-106 0-16,127 0 15,-21 0-15,85 0 0,21 0 16,0 0-16,42 0 15,0 0 1,0-21-16,0 0 0,22 0 16,-22 0-16</inkml:trace>
  <inkml:trace contextRef="#ctx0" brushRef="#br0" timeOffset="28152.38">14711 3471 0,'-21'0'0,"42"0"0,-42-21 0,21 42 46,0 1-46,0-1 0,0 0 0,0 21 16,0 22-16,0-22 16,0 0-16,0 1 0,0-1 0,0 0 15,0 1-15,0-1 0,-22 0 0,22 1 16,0-1-16,0 0 0,0-20 16,0 20-16,-21-21 0,21 0 0,0 0 15,0 1-15,0-44 31,0 1-31,21 0 0,-21-42 16</inkml:trace>
  <inkml:trace contextRef="#ctx0" brushRef="#br0" timeOffset="28479.19">14605 3493 0,'-21'-43'15,"42"86"-15,-42-107 0,0 22 0,21-1 16,0 22-16,-22-21 0,22 21 0,0-22 15,0 22-15,0 0 0,0 0 16,0 0-16,22 0 0,-1-1 16,0 1-16,21 0 0,-21 21 0,1 0 15,-1 0-15,21 0 0,0 0 16,1 0-16,-22 0 0,21 21 0,1 22 16,-22-22-16,21 21 15,-21 43-15,-21-43 0,0 0 16,-42 64-16,0-63 15,-1-22-15,22 21 0,-21-21 16,-1 22-16,1-22 0,0 0 0,21-21 0,-1 21 16,1-21-16,0 0 0,0 21 15,42-21 17,0 0-32,0 0 0,1 0 0,-1 0 15,0 21-15,0-21 0</inkml:trace>
  <inkml:trace contextRef="#ctx0" brushRef="#br0" timeOffset="29034.87">15282 3789 0,'21'-42'15,"-21"20"1,0 1-16,0 0 15,0 0-15,-21 0 16,0 21-16,0 0 0,0 0 16,0 0-16,-22 0 0,22 0 15,0 21-15,0 0 0,-22 0 0,22 0 16,0 1-16,-21 41 16,42-42-16,0 0 0,-21 1 0,21-1 15,0 0-15,0 0 0,0 0 16,0 0-16,0 1 0,21-22 15,0 0 1,0 0-16,0-22 0,0 22 16,1-21-16,-1 0 0,0 0 0,21 0 15,-21 0-15,22-1 0,-22 1 16,21-21-16,-21 21 16,22-22-16,-43 22 0,0 0 15,0 42 16,0 0-15,0 1-16,0-1 0,0 0 16,0 0-16,0 0 0,0 0 15,0 1-15,0 20 0,0-21 16,0 0-16,0 0 0,0 1 16,21-22-16,0 0 0,0 0 15,0 0-15,1 0 16,-1 0-16,21 0 0,-21-22 0,0 1 15,1 21-15,-1-21 0,0 0 16,0 0-16,-21 0 0,21-1 0,0 1 16,-21-21-16</inkml:trace>
  <inkml:trace contextRef="#ctx0" brushRef="#br0" timeOffset="29611.55">15748 3662 0,'0'-21'0,"0"42"0,0-21 31,0 21-15,-21 0-16,21 0 15,-21 1-15,21-1 16,0 0-16,0 0 0,0 0 16,0 0-16,0 1 15,21-22-15,0 0 16,0 0-16,0 0 16,0 0-16,1-22 0,-1 1 0,0 21 15,0-21-15,0 0 0,-21 0 0,21 21 16,-21-21-16,22-1 0,-22 1 15,0 0-15,0 0 0,21 21 16,-21-21-16,0 42 47,0 0-47,0 0 0,0 0 16,0 22-16,0-22 0,-21 21 0,21-21 15,0 43-15,-22-22 0,22 1 16,0 20-16,0 1 0,0-1 0,0 1 15,0-1-15,-21 1 0,21-1 0,-21 1 16,0-22-16,21 21 0,-21 22 16,0-21-16,21-1 0,-22-21 15,1 22-15,0-1 0,-21 22 16,21-43-16,-1-20 0,-41 41 16,42-63-16,-85 0 15,64 0-15,-1-21 0,1 0 16,0 0-16,-1-1 0,-84-105 15,85 85-15,0 0 16,-1-22-16,22 22 0,0 0 16,0-22-16,0 22 0,21-1 0,0 1 15,0 0-15,0-1 0,0 1 0,42-21 16,0 20-16,-21 1 16,22 21-16,-1-22 0,0 1 15,1 21-15,-1-21 0,22-1 0,-1 1 16</inkml:trace>
  <inkml:trace contextRef="#ctx0" brushRef="#br0" timeOffset="30317.15">16150 3641 0,'0'21'16,"0"0"-16,0 0 0,0 0 15,0 1-15,0 20 16,0-21-16,0 0 0,-21 0 16,21 1-16,0-1 15,0-42 32,0-1-47,0 1 16,0 0-16,0 0 0,0 0 15,0 0-15,0-1 0,0 1 16,21-21-16,-21 21 16,21 0-16,0 21 0,1-22 15,-1 1-15,0 21 0,0 0 16,0 0-16,0 0 0,1 0 0,20 0 0,-21 0 16,0 0-16,0 21 0,1-21 15,-1 22-15,0-1 0,0 0 0,-21 0 16,0 0-16,0 22 15,0-22-15,0 0 0,0 0 16,0 0-16,0 0 0,-21-21 16,0 0-1,0 0 1,21-21 0,0 0-16,0 0 0,0 0 15,0 0-15,0-1 16,21 1-16,0 0 0,0 0 0,0-21 15,0 20-15,43-20 16,-1 21-16,-41 0 16,20 21-16,-21 0 0,0 0 0,22 0 15,-22 21-15,0 0 0,0-21 16,0 21-16,0 0 0,-21 22 0,0-1 16,0-21-16,0 0 0,0 1 15,0-1-15,0 0 16,0 0-16,-21-21 15,21 21 1,0-42 15,0 0-31,21 0 16</inkml:trace>
  <inkml:trace contextRef="#ctx0" brushRef="#br0" timeOffset="30720.92">17060 3704 0,'64'0'31,"-43"0"-31,0 0 0,0 0 16,0-21-16,1 21 0,-1-21 15,0 21-15,-21-21 0,21 0 16,-21-1-1,0 1-15,0 0 0,-21 21 16,0 0-16,0 0 16,-1 0-16,1 0 15,0 21-15,0 0 0,0 1 0,0-22 16,21 21-16,0 0 0,0 0 16,0 0-16,0 0 0,0 1 0,0-1 15,0 0-15,0 0 16,0 0-16,21-21 0,0 0 15,0 21-15,0-21 0,0 0 16,1 0-16,-1 0 16,0 0-16,0 0 0,0-21 0,0 21 15,1-21-15,-1 0 0,0 21 16,21-21-16,-21 0 0,1-1 0,20-20 16,21-21-1</inkml:trace>
  <inkml:trace contextRef="#ctx0" brushRef="#br0" timeOffset="31171.77">17632 3577 0,'-21'43'0,"42"-86"0,-21 64 47,-21 1-32,21-1-15,-22-21 0,22 21 0,0 0 16,-21 21-16,21-20 16,0-1-16,0 0 15,-21-21-15,21 21 0,-21 0 16,21-42 46,0 0-62,0 0 0,0 0 16,0-1-16,21 1 16,0 0-16,22-64 15,-22 64-15,-21 0 0,21 21 16,0-21-16,0 0 0,0 21 15,1 0-15,-1-21 0,0 21 0,0 0 16,0 0-16,0 0 0,1 42 16,-1-21-16,-21 0 15,0 0-15,0 1 0,0-1 0,0 0 16,0 0-16,0 0 0,0 0 16,0 1-16,0-1 15,-21-21-15,21 21 0,-22-21 0,22-21 63,22 0-63,-22-1 0,21 1 15</inkml:trace>
  <inkml:trace contextRef="#ctx0" brushRef="#br0" timeOffset="31524.57">18267 3133 0,'0'0'0,"0"-21"16,-21 21-1,-1 0-15,22 21 16,-21 0-16,21 0 16,0 21-16,0-20 0,-21 20 0,0 0 15,0-21-15,21 22 0,-21-1 16,-1 0-16,1 1 0,0 20 15,0 1-15,21-43 16,0 0-16,0 21 0,0-20 0,0-1 16,0 0-16,0 0 15,21-21 1,0 0 0,0 0-16,1-21 0,-1 0 15,0 21-15,0-21 0,0 21 16,0-22-16,-21 1 0,22 21 15,-1-21-15,0 0 0,-21 0 16,0 0-16,21-1 0</inkml:trace>
  <inkml:trace contextRef="#ctx0" brushRef="#br0" timeOffset="31788.89">17992 3387 0,'0'0'0,"21"0"32,0-21-32,21 21 0,-21 0 15,1 0-15,20 0 0,0-22 0,1 22 16,-22 0-16,21 0 0,43-21 16,-43 21-16,0 0 15,1 0-15,-22 0 0,21 0 16,-21 0-16,1 0 0,-22-21 15,-22 21 1,-20-42 0</inkml:trace>
  <inkml:trace contextRef="#ctx0" brushRef="#br1" timeOffset="39925.6">9102 4424 0,'0'-21'0,"0"0"16,-22 21-1,22 21 64,0 0-79,0 0 15,22 0-15,-22 0 0,0 1 0,0-1 16,0 21-16,21-21 0,-21 0 15,0 22-15,21 20 0,-21-42 16,0 22-16,21-22 0,-21 0 16,0 0-16,0 0 0,21 1 15,-21-1-15,43 0 16,-22-21-16,0 0 0,0 0 16,0-21-16,0 21 0,1-21 15,-1-1-15,21 1 0,0-21 16,1 21-16,-1-22 0,22 22 0,63-63 15,-43 41-15,-20 1 0,20 21 16,-20-22-16,-1 1 0,1 21 16,-1-21-16,-20 20 0,20 1 0,-42 0 15,22 0-15,-22 21 0,0 0 0,0-21 16,0 21 15,-42 0 16,0 21-47,-21 0 0,21-21 16,-1 21-16,-20-21 0,21 21 15</inkml:trace>
  <inkml:trace contextRef="#ctx0" brushRef="#br1" timeOffset="40743.42">8911 4509 0,'0'-22'31,"0"44"-31,-21-44 0,42 22 47,0 22-32,-21-1 1,0 0-16,21 0 0,1-21 0,-22 21 16,21 22-16,-21-22 0,0 0 15,21 0-15,-21 21 0,21-20 16,-21 20-16,0 0 0,21-21 0,-21 22 16,21-1-16,-21-21 0,0 0 0,0 22 15,22-22-15,-22 0 0,21 0 16,-21 0-16,0 1 0,21-22 15,0 0-15,-21 21 0,21-21 16,-21 21-16,21-21 0,1 0 16,-1 0-16,0 0 0,0 0 15,-21-21-15,21 0 0,170-149 32,-128 128-32,1 0 15,-1-22-15,1 22 0,20-1 16,-20 1-16,-1 0 0,22-1 0,-21 22 15,-22-21-15,21 21 0,-20-22 16,-1 22-16,0 0 0,-20 21 0,20-21 16,-21 0-16,0 21 0,-21-21 15,21 21-15,1 0 16,-22-22 0</inkml:trace>
  <inkml:trace contextRef="#ctx0" brushRef="#br1" timeOffset="42799.6">14880 4233 0,'0'0'0,"-21"-21"0,0 21 15,-22 0-15,22 0 0,0 0 0,0 0 16,0 0-16,0 0 15,-1 0-15,1 0 16,42 0 15,1-21-15,20 21-16,-21 0 0,43 0 0,-1 0 16,1 0-16,20 0 0,22 0 15,0 0-15,0-21 0,21 21 0,-21 0 16,42 0-16,-21-21 0,21 0 0,-21 21 15,21-22-15,0 22 0,-21-21 16,0 21-16,0-21 0,0 0 0,-21 21 16,0-21-16,0 0 15,0-1-15,-22 22 0,1-21 0,0 21 16,-22-21-16,64 21 0,-85-21 16,1 21-16,-1 0 0,22 0 15,-43-21-15,-42 21 31,-1 0-31,1 21 16,0-21-16,-21 0 0,21 21 0,-22-21 16,1 21-16,-22 0 0,22-21 15</inkml:trace>
  <inkml:trace contextRef="#ctx0" brushRef="#br1" timeOffset="43288.95">14901 4318 0,'-21'0'0,"42"0"0,-42 21 15,0-21-15,42 0 47,0 0-47,0 0 0,1 0 0,20 0 16,0 0-16,1 0 0,20 0 16,1 0-16,-1 0 0,22 0 0,-22 0 15,43 0-15,-21 0 0,-1-21 16,22 0-16,0 21 0,21-21 0,233 0 15,-254-1-15,21 22 16,-21-21-16,-1 21 16,22-21-16,64 21 0,-85-21 15,-22 21-15,1 0 0,-21 0 16,-1-21-16,22 0 16,-43 21-16,-21 0 0,0 0 0,1 0 15,-44 0 1,1 0-16,0 0 15,0 0-15,0 0 16,0 0-16,-22 21 0,1-21 0,0 0 0,-1 21 16,1-21-16</inkml:trace>
  <inkml:trace contextRef="#ctx0" brushRef="#br1" timeOffset="43775.67">15917 4424 0,'0'-21'0,"21"21"31,-21 21-16,22 0-15,-1 0 0,-21 0 16,0 1-16,0-1 0,21 21 16,-21-21-16,0 0 0,0 22 0,21-22 15,-21 21-15,0-21 0,0 22 0,0-22 16,0 0-16,0 21 0,21-20 16,-21-1-16,21-21 0,-21 21 0,22-21 15,-1 0-15,0 0 0,0 0 0,0 0 16,0-21-16,22 0 0,-1-1 15,0 1-15,43-42 16,-21 42-16,41-64 0,-41 64 16,-1-22-16,1 1 0,-1 21 15,1-21-15,-1 20 0,-20-20 0,20 21 16,-20 0-16,20 0 0,1-22 16,-22 43-16,-21 0 15,-42 0 1,0 0-1,0 0-15,-22 21 16,1-21-16,21 22 0,0-1 0</inkml:trace>
  <inkml:trace contextRef="#ctx0" brushRef="#br1" timeOffset="44312.36">15833 4487 0,'-22'0'31,"22"22"-31,0-1 16,0 0-16,0 0 0,0 0 15,0 0-15,0 1 0,0-1 16,0 0-16,0 21 0,0-21 0,0 22 16,0-22-16,0 21 0,0-21 0,0 22 15,0-22-15,0 21 0,0-21 16,22 22-16,-1-22 0,0 0 16,0-21-16,0 0 0,22 0 15,-22 0-15,21 0 0,0-21 16,1 0-16,-1 21 0,22-21 0,-22-22 15,21 22-15,1-21 16,-1 21-16,-20-22 0,20 22 0,1-21 16,-1-1-16,64-20 0,-84 42 15,20 0-15,-21-1 0,22 1 16,-22 0-16,1 0 0,-1 0 0,-21 21 16,21 0-16,-20-21 0,-1 21 15,0 0-15,0 0 16,0 0-16,-42 0 62,0 0-62,0 21 0,0-21 16</inkml:trace>
  <inkml:trace contextRef="#ctx0" brushRef="#br1" timeOffset="46033.96">10245 1037 0,'0'0'16,"0"-21"-16,0 0 0,0 0 15,-22 0-15,22-1 16,-21 22-16,21-21 0,0 0 0,0 0 0,-21 21 16,21-21-16,0 0 15,0-1 1,21 22 0,0 0-16,1 0 0,-1 22 15,0-1-15,0 0 0,43 42 16,-1 43-1,-42-63-15,0-1 0,1 0 0,-1 22 16,0-22-16,0 0 0,-21 1 0,0-22 16,0 21-16,0 1 0,0-22 15,0 21-15,0-21 0,0 0 16,0 1-16,0-1 16,0-42-1,0-1 1,0 1-16,0 0 0,21-42 15,0-22-15,-21 64 0,0-22 16,0 1-16,22-21 0,-1 20 16,-21 1-16,21-22 0,0 22 0,-21 0 15,21-22-15,0 43 0,1-21 16,-1 21-16,-21-1 0,21 1 16,0 0-16,0 21 15,0 0-15,1 21 16,-22 0-16,0 1 15,0-1-15,0 0 0,0 0 0,0 0 16,0 0-16,0 43 16</inkml:trace>
  <inkml:trace contextRef="#ctx0" brushRef="#br1" timeOffset="46387.76">10901 1376 0,'84'-42'32,"-62"42"-32,-22-22 0,21 1 15,0 0-15,-21 0 0,0 0 0,21 0 16,-21-1-16,0 1 16,-21 21 15,0 21-31,21 1 0,-21-1 0,-22 21 15,43-21-15,0 0 16,0 1-16,0-1 0,0 0 0,0 0 16,0 0-16,0 0 0,0 1 15,21-22-15,1 21 16,-1-21-16,21 0 16,-21 0-16,0 0 0,1 0 15,20 0-15,-21 0 0,0 0 0,0 0 16,22-21-16,-43-1 15,21 22-15,-21-21 0</inkml:trace>
  <inkml:trace contextRef="#ctx0" brushRef="#br1" timeOffset="46723.56">11324 1291 0,'0'-21'0,"0"42"0,0-63 0,0 21 16,0 0 0,21 21-16,0 0 0,-21-22 15,22 22-15,-1 0 0,0 0 16,0 0-16,0 22 15,0-1-15,1-21 0,-1 21 16,-21 0-16,21 0 0,-21 22 0,21-22 16,-21 0-16,0 0 0,0 0 0,0 0 15,0 1-15,0-1 0,0 0 16,-21 0-16,21 0 16,-21-21-16,21-21 15,0 0 1,0 0-16,0 0 15,0-1-15,0 1 0,0 0 0,0 0 16,21 0-16,-21 0 0,21-1 16,-21 1-16,21 0 0,0 0 15,1 0-15,-1 21 0,0-21 16,0 21-16,0-22 0,0 22 16,1 0-16,-1 0 0,0 0 15</inkml:trace>
  <inkml:trace contextRef="#ctx0" brushRef="#br1" timeOffset="46919.45">11959 1185 0,'0'64'31,"0"-43"-31,0 0 0,0 43 16,0-22 0,0-21-16,0 0 15,0 1-15,0-1 0,0 0 16,0-42 15,0 0-15,0-1-16,0 1 0</inkml:trace>
  <inkml:trace contextRef="#ctx0" brushRef="#br1" timeOffset="47090.36">12001 1037 0,'0'0'0,"0"-21"0,0 0 0,0 0 15,-21 21 17,21 21-17,0 0-15,0 0 16,0 0-16,21-21 0,-21 22 16</inkml:trace>
  <inkml:trace contextRef="#ctx0" brushRef="#br1" timeOffset="47963.86">12234 1566 0,'21'0'0,"-42"0"0,64 0 15,-22 0-15,0 0 0,0-21 16,0 0-16,22 21 0,-22-21 0,0 0 15,0 0-15,21-22 0,-20 22 16,-1-21-16,0 21 0,0-22 16,0 22-16,0-21 0,-21-1 0,22-20 15,-22 21-15,0 20 16,0 1-16,0 0 0,0 0 16,0 0-16,-22 21 31,22 42-31,0-21 0,-21 0 15,0 22-15,0-1 0,21 0 16,-21 1-16,21 20 0,-21-20 16,-1-1-16,22 21 0,-21 1 0,0-1 0,21 22 15,-21-21-15,21-1 0,-21 22 16,21-22-16,0 22 0,-21-22 0,21 1 16,-22-1-16,22 86 15,0-86-15,0-21 0,0 22 16,0-1-16,0-20 0,0-1 0,0 0 15,0-20-15,0 20 0,0-21 0,0 0 16,0 0-16,22 1 0,-1-22 16,0 0-16,0 0 0,21-22 15,-20 1-15,-1-21 0,0 21 16,0-22-16,0 1 0,22 0 0,-22-22 16,21-42-16,-21 43 0,-21-1 15,0 1-15,0 21 0,0-22 16,0 1-16,0-1 0,-21 22 0,-21-1 15,-22-41-15,43 41 16,-21 22-16,-1 0 0,22 0 16,-21 0-16,0 0 0,20 21 15,1 0-15,21-22 16,0 1-16,0 0 16,0 0-16,21 21 0,-21-21 15,43 0-15,-22 21 0,0-22 0,0 1 16,0 0-16,22 0 0,-22 0 15,0 0-15,21-1 0,-20 1 0,-1 0 16,21 0-16,-21 0 0,0 0 0,22 21 16,-22-22-16,-21 1 0,21 21 15,0-21-15,-21 42 32,0 0-17,0 1-15,0-1 0,0 0 16,0 0-16,0 0 0,0 0 15,0 1-15,0-1 32,0 0-32,0-42 31,0 0-15,0-1-16,0 1 0</inkml:trace>
  <inkml:trace contextRef="#ctx0" brushRef="#br1" timeOffset="48123.76">12869 1164 0,'0'21'47,"0"1"-31,21-22-16</inkml:trace>
  <inkml:trace contextRef="#ctx0" brushRef="#br1" timeOffset="48399.61">13229 1185 0,'-21'0'15,"0"0"-15,0 0 0,-1 22 0,1-22 16,0 21-16,0 0 0,0 21 16,0 1-1,21-1-15,0-21 16,0 0-16,0 0 0,0 1 16,0-1-16,21 0 15,0-21-15,0 0 0,0 21 0,0-21 16,1 0-16,-1 0 0,0 0 0,21 0 15,-21 0-15,1 0 0,-1 0 16,21 0-16,-21-21 0</inkml:trace>
  <inkml:trace contextRef="#ctx0" brushRef="#br1" timeOffset="48884.33">13610 1207 0,'0'0'0,"0"-22"0,-21 22 0,0 0 16,21-21-16,-21 21 15,-1 0-15,1 0 0,0 0 0,0 21 16,0-21-16,0 22 16,-1-1-16,1 0 0,0 0 0,21 0 15,0 22-15,-21-22 0,21 0 0,0 0 16,0 0-16,0 0 0,0 1 16,0-1-16,0 0 0,0 0 0,0 0 15,21-21 1,0 0-16,0 0 0,1 0 15,-1 0-15,0-21 16,0 0-16,0 21 0,0-21 0,1 0 16,-22-1-16,21 1 0,-21 0 15,21 0-15,-21-21 0,21 20 16,-21 1-16,0-42 0,0 42 16,0-1-16,0 44 31,0-1-16,0 0-15,0 0 0,-21 0 0,21 22 16,0-22-16,-21 0 0,21 21 16,0-21-16,0 1 0,0-1 15,0 0-15,0 0 0,21-21 16,0 21-16,0-21 16,0 0-16,1 0 15,-1 0-15,21-21 0,0-21 16,-20 21-16,-1-1 15,0 1-15</inkml:trace>
  <inkml:trace contextRef="#ctx0" brushRef="#br1" timeOffset="50063.65">14033 720 0,'0'0'0,"0"-21"0,0-1 0,0 1 15,-21 21 1,21 21-16,-21 1 15,21 20-15,-21-21 0,21 21 16,0 22-16,0-22 0,-21 1 0,21 20 16,-21-21-16,21 1 0,0 20 15,0-20-15,0-1 0,-22 0 0,22 1 16,-21-22-16,21 21 0,0-21 0,0 0 16,0 22-16,0-22 0,0 0 15,0 0-15,0 0 0,21-21 16,1 0-16,-1 0 15,0 0-15,0 0 0,0 0 16,0-21-16,1 0 0,-1 21 0,21-21 16,-21 0-16,0 0 0,1-1 15,-1 1-15,-21-21 0,42 0 16,-21-1-16,-21 22 16,0 0-16,0 0 0,0 42 31,0 0-31,0 0 15,0 0-15,-21 1 0,21-1 16,-21 0-16,21 0 0,0 0 0,0 0 16,0 1-16,0-1 0,0 0 0,0 0 15,21-21 1,0 0-16,0 0 16,22 0-16,-22 0 0,21 0 15,-21 0-15,1-21 0,-1 0 16,21 21-16,-21-21 0,0-1 0,1 1 15,-1 0-15,-21 0 0,21 0 16,0 0-16,-21-1 0,0 44 47,0-1-47,-21 0 0,21 0 16,0 0-16,-21-21 0,21 21 15,0 1-15,0-1 0,0 0 16,21 0-1,0-21-15,0 0 16,0 0-16,1 0 16,-1 0-16,-21-21 0,0 0 15,21 0-15,-21-22 16,0 22-16,0 0 16,0 0-16,-21 0 0,21-1 15,0 1-15,0 0 16,0 0-16,0 0 15,21 21-15,0-21 16,0 21 0,0 0-16,1 0 0,20 0 15,0 0-15,-21 21 16,1 0-16,-22 0 0,21-21 16,-21 21-16,21 0 0,-21 22 15,0 20 1,0-42-16,0 1 0,0-1 15,0 0 1,0-42 31,0 0-47,0-1 16,0 1-16,0 0 0,0 0 15,21-21-15,0 20 0,-21 1 0,21-21 16,1 21-16,-1-22 0,0 22 15,21 0-15,43-42 16,-22 63-16,-41 0 16,20 0-16,-21 0 0,21 21 0,-20 0 15,-1 0-15,-21 0 0,0 22 0,21-22 16,-21 21-16,0 22 16,0-1-16,-21-42 15,0 22-15,21-22 0,-22 0 16,1-21-16,21 21 0,0 0 0,-21-21 15,21-21 17,-21 0-17,21 0-15,0 0 0,0-1 16</inkml:trace>
  <inkml:trace contextRef="#ctx0" brushRef="#br1" timeOffset="50243.55">15303 783 0,'-84'-42'31,"63"42"-31,-1 0 63</inkml:trace>
  <inkml:trace contextRef="#ctx0" brushRef="#br1" timeOffset="50467.42">14033 889 0,'0'0'15,"22"0"1,-1 0-16,21 0 16,-21 0-16,64 0 0,-43 0 15,1 0-15,-1 0 0,-21 0 0,21 0 16,1 0-16,-1 0 0,-21 0 0,0 0 16,1 0-16</inkml:trace>
  <inkml:trace contextRef="#ctx0" brushRef="#br1" timeOffset="51071.08">10541 1863 0,'0'-21'15,"-21"21"-15,21-22 16,0 1 0,21 21-1,0 0-15,0 0 0,0 0 16,22 0-16,-1 0 0,0 0 16,22 0-16,-1 0 0,1 0 15,105 0-15,-84 0 0,21 0 16,0 0-16,-1 0 0,22 0 15,127 0-15,-105 0 0,-1 0 16,-21 0-16,190 0 16,149 0-16,-318 0 15,0 0-15,0 0 0,-21-21 16,22 21-16,-22 0 0,0 0 0,0 0 16,0-21-16,84 21 15,-126 0-15,84-21 16,-105 21-16,-1 0 0,43 0 15,-85 0-15,22 0 0,-22 0 16,-42 0 0,-22-21-16,22 21 15,-21 0-15,-1 0 0,-20 0 0,21 0 16,-22 0-16,-21 0 0</inkml:trace>
  <inkml:trace contextRef="#ctx0" brushRef="#br1" timeOffset="51615.77">10964 1820 0,'0'0'0,"21"0"47,1 0-47,-1 0 0,21 0 0,0 0 15,1 0-15,20 0 0,1 0 16,-1 0-16,1 0 0,20 0 0,1 0 15,0 0-15,126 0 16,43 0-16,-127 0 0,0 0 16,22 0-16,-22 0 0,21 0 0,21 22 15,-21-22-15,0 0 0,1 0 16,-1 0-16,275 0 16,-169 0-16,-127 0 15,-21 0-15,-21 0 0,-1 0 0,1 0 16,0 0-16,-22 0 0,-21 0 15,22 0-15,-22 0 0,1 0 16,20 0-16,1 0 16,-43 0-1,-21-22 1,-21 22 15,-1 0-31,1 0 0,0 0 16,-21 0-16</inkml:trace>
  <inkml:trace contextRef="#ctx0" brushRef="#br1" timeOffset="56936.05">19664 5017 0,'0'0'0,"0"-22"0,21 1 0,-21 0 15,0 0-15,0 0 16,0 0-16,0-1 0,0 1 0,0 42 31,0 1-15,0-1-16,0 21 0,0 0 0,0 1 15,0-1-15,0 0 16,0 1-16,-21 41 0,0 43 16,21-84-16,0-1 15,-22 0-15,22-20 0,0 20 16,-21-21-16,21 0 0,0 0 0,0 1 15,0 20 1,21-63 0,1 0-16,-1-1 15,-21-20-15</inkml:trace>
  <inkml:trace contextRef="#ctx0" brushRef="#br1" timeOffset="57239.88">19621 5080 0,'-21'-42'15,"42"84"-15,-63-105 0,21 20 0,21 22 0,0 0 16,-21 0-16,21 0 0,0-22 16,0 22-16,21 21 0,0-21 15,0 0-15,22 21 0,-22-21 16,21 21-16,0 0 0,1 0 0,20 0 16,-20 0-16,-1 0 0,0 0 0,1 21 15,-1 0-15,-21 0 0,0 21 16,0-20-16,-21 20 0,0 0 0,-21 22 15,0-22-15,-21-21 16,-1 0-16,1 22 16,0-22-16,-22 0 0,-42 0 0,64 0 15,21 1-15,-21-22 0,20 0 16,22 21-16,43-21 31,-22 0-31,0 0 0,21 0 16,-20 0-16</inkml:trace>
  <inkml:trace contextRef="#ctx0" brushRef="#br1" timeOffset="58447.8">20468 5313 0,'0'0'0,"21"0"0,0 0 15,-21-21-15,0 0 16,22-1-16,-22 1 15,0 0-15,0 0 0,0 0 16,-22 21-16,1 0 16,0 0-16,0 0 0,0 0 0,0 0 15,-1 0-15,1 0 0,0 21 0,-21 0 16,21 0-16,-1 0 0,1 1 16,0-1-16,0 21 0,-21 0 15,20 22-15,1-22 16,21-21-16,0 1 0,0 20 15,0-21-15,0 0 0,0 0 16,21-21-16,1 0 0,-1 0 16,0 0-16,0-21 0,21 21 15,-20-21-15,-1 0 0,21 0 0,-21 0 16,22-1-16,-22-20 0,0 21 0,0 0 16,0-22-16,0 22 0,22-63 15,-43 62-15,21 1 16,-21 0-1,0 42 1,0 0-16,0 1 0,0-1 16,0 0-16,0 0 15,-21 0-15,21 0 0,0 22 0,0-22 16,0 0-16,-21 0 0,21 0 0,0 1 16,0-1-16,0 0 0,0 0 15,21-21-15,0 21 0,0-21 16,0 0-16,0 0 0,22 0 15,-22 0-15,21-21 0,-21 0 16,22 0-16,-1 0 0,0-1 0,-20 1 0,20 0 16,0-21-16,-21 21 15,22-22-15,-22 22 0,21-21 0,-21 21 0,1-22 16,-22 22-16,0 0 0,0 0 16,0 0-16,0-1 0,-22 22 31,1 22-31,21-1 0,-21 0 15,21 0-15,0 0 0,0 0 0,0 1 16,0-1-16,0 0 0,21 0 16,0 0-16,1 0 0,-1 22 15,21-22-15,-42 0 16,0 0-16,21 0 0,-21 1 16,0-1-16,-21-21 15,0 0 1,0 0-16,0-21 0,-1 21 15,1-22-15,0 1 0,-21 0 16,21 0-16,-1 21 0,1-21 16,0 21-1,21 21 17,0 0-32,0 0 0,0 0 15,21-21-15,-21 22 0,21-1 0,1 0 16,-1-21-16,-21 21 0,63-21 15,-20 0 1,-22 0-16,0 0 0,21 0 0,-21-21 16,22 21-16,-22-21 0,21 0 15,1-1-15,-1 1 0,64-21 16,-64 21-16,-21 0 0,22-22 0,-1 22 16,0-42-16,-42 41 15,0 1-15,0-21 0,0 21 16,0 0-16,-21 21 15,0 0-15,0 0 0,0 21 16,21 0-16,0 0 16,0 0-16,0 0 0,0 1 0,0 20 15,21-21-15,0 21 16,-21 1-16,21-22 16,-21 0-16,0 0 0,0 0 15,0 1-15,0-1 0,0 0 16,-21-21-16,0 0 15,0 0-15,-1 0 0,1 0 16,0 0-16,21-21 16,0 0-1,0-1-15,21 22 0,0-21 16,1 0-16,-1 21 0</inkml:trace>
  <inkml:trace contextRef="#ctx0" brushRef="#br1" timeOffset="58907.53">22225 5207 0,'0'0'0,"0"-21"0,0 42 47,21 0-47,-21 0 0,0 1 16,0-1-16,0 0 0,0 21 15,0-21-15,0 1 0,0-1 16,0 21-16,-21 0 0,0 1 0,21-22 16,-21 0-16,21 0 15,0 0-15,0 1 0,0-1 16,21-21 0,0 0-16,21 0 0,-21 0 15,22-21-15,147-43 16,-105 43-16,0-21 0,-1 20 15,22-20-15,-21 0 0,21 21 16,-22-22-16,22 22 0,-21-21 0,-1 21 16,-20-1-16,-1 22 0,1-21 0,21 21 15,-43 0 1,-42-21 46</inkml:trace>
  <inkml:trace contextRef="#ctx0" brushRef="#br1" timeOffset="71896.1">5355 6964 0,'-21'0'0,"0"0"15,21-21 1,-21 21-16,21-21 16,0-1-16,0 1 15,0 0-15,0 0 16,21 21-1,-21-21-15,21 21 0,-21-21 16,21 21-16,0 0 0,0 0 16,1 0-16,-1 0 0,0 21 0,21 0 0,-21 0 15,1 0-15,20 0 0,-21 22 16,21-22-16,-20 21 0,20 64 16,-21-64-16,0 22 0,0-22 0,1 22 15,-22-22-15,0 0 0,0 22 16,0-22-16,21 1 0,-21-1 0,0 21 15,0-20-15,0-1 16,0-21-16,0 0 0,0 1 16,0-1-16,0 0 0,21 0 0,0-42 47,-21 0-47,0 0 0,21-1 15,-21 1-15,0-21 0,0 0 0,21 20 16,-21-20-16,22-21 0,-22 20 15,0-20-15,21-1 0,0 22 0,-21-22 16,0 1-16,21 21 0,0-22 16,0 22-16,-21-1 0,0 1 0,22 0 15,-1 21-15,-21-1 0,21-20 16,-21 21-16,0 0 0,21 21 16,-21 21 15,0 0-31,21-21 15,-21 21-15,0 0 0,0 1 16,21-1-16</inkml:trace>
  <inkml:trace contextRef="#ctx0" brushRef="#br1" timeOffset="72319.86">6286 7662 0,'0'0'0,"0"-21"31,22 21-31,-22-21 0,0 0 16,21 0-16,0 21 0,0-43 15,-21 22-15,0-21 0,21 21 0,-21-22 16,0 22-16,0 0 15,0 0-15,0 0 0,0 0 0,0-1 16,-21 22-16,0 0 16,0 0-16,0 0 15,21 22-15,-22-1 0,1 0 16,21 0-16,-21 21 0,21-20 16,0 20-16,0-21 0,0 43 15,0 41-15,0-83 16,0-1-16,0 21 0,0-21 15,21 0-15,0 1 0,1-1 16,-1-21-16,0 0 0,0 0 16,0 0-16,0 0 0,1 0 15,-1 0-15,0 0 0,21-21 0,-21-1 16,1 22-16</inkml:trace>
  <inkml:trace contextRef="#ctx0" brushRef="#br1" timeOffset="72707.64">6731 7408 0,'0'0'0,"0"-21"0,0 0 16,0 0-16,0 0 0,0 0 15,0-1-15,0 1 16,21 21 0,0 0-16,0 0 0,1 0 15,-1 0-15,0 0 0,0 21 16,21 1-16,-20 20 0,-1-21 15,0 0-15,-21 22 0,21-1 0,-21-21 16,21 21-16,-21 1 0,0-22 16,0 21-16,0-21 0,0 1 0,-42 62 15,21-63 1,0 1-16,21-44 31,0 1-31,0 0 16,0 0-16,0 0 0,0-22 15,0 22-15,0-21 0,0 21 0,0-22 16,42-20-16,-21 21 16,-21 20-16,21-20 0,0 21 15,1-21-15,-1 20 0,0 1 0,0 0 16,0 0-16,0 0 0,1 0 0,-1 21 16,0 0-16</inkml:trace>
  <inkml:trace contextRef="#ctx0" brushRef="#br1" timeOffset="72921.52">7451 7197 0,'0'0'0,"0"21"0,0 0 0,0 0 15,0 22-15,0-22 0,0 0 0,0 21 16,0-21-16,0 1 0,-22 20 0,22-21 16,0 0-16,0 0 0,0 1 15,-21-1-15,21 0 0,0 0 16,0 0-16,-21-21 0,21-21 47,0 0-47,21 0 0</inkml:trace>
  <inkml:trace contextRef="#ctx0" brushRef="#br1" timeOffset="73088.44">7535 6985 0,'0'0'16,"0"-21"-16,-21 21 0,0 0 16,21 21 15,21 0-15,0 0-16</inkml:trace>
  <inkml:trace contextRef="#ctx0" brushRef="#br1" timeOffset="74008.59">7768 7641 0,'0'21'16,"0"-42"-16,0 64 0,0-22 0,21-21 31,0 0-31,1 0 0,-1 0 15,0 0-15,0-21 0,21 21 16,-20-22-16,-1 1 0,21-21 0,-21 21 0,22 0 16,-22-22-16,0 1 0,42-64 15,-41 64 1,-22-1-16,0 1 0,0 0 0,0-1 16,0 22-16,0-21 0,0 21 0,0 0 15,0-1-15,-22 44 31,1-22-31,0 42 0,21-21 16,-21 21-16,0 1 0,21-1 16,-21 0-16,-1 22 0,22-22 0,-42 85 15,21-84-15,0 20 0,21 1 16,-21-1-16,-1 1 0,1 20 16,0-20-16,0 84 15,21-63-15,0-22 0,0 22 0,0-22 16,0 1-16,0-1 0,0 1 15,0-1-15,0 1 0,21 63 16,-21-85-16,0 22 0,21 20 16,-21-41-16,21-1 0,-21 0 15,22 1-15,-22-22 0,0 0 0,0 0 16,21 0-16,0 0 0,0-21 0,0 0 16,0 0-16,1 0 0,-1-21 15,0 0-15,0 0 0,21 0 0,-20 0 16,-1-22-16,0 22 0,21-21 15,-21-1-15,1 1 0,-1-21 0,0 20 16,0-20-16,-21 20 0,0-20 16,0 21-16,0-64 15,-42-64-15,21 107 16,-22 21-16,22-22 0,-21 22 0,-1-1 16,1 1-16,0 0 0,-1 21 15,1-22-15,21 22 0,-21 0 0,20 21 16,1-21-16,0 21 0,21-21 15,0-1 1,21 22-16,0-21 0,22 21 0,-1-21 16,22 0-1,-43 0-15,0 0 0,21-1 16,-21 22-16,22-21 0,-22 0 0,0 0 16,0 0-16,0 0 0,22-1 0,-22-20 15,0 42-15,-21-21 16,21 21-16,-21-21 0,0 42 31,0 0-15,0 0-16,-21 0 0,0 1 15,21-1-15,-21 0 16,21 0 0,0-42 30</inkml:trace>
  <inkml:trace contextRef="#ctx0" brushRef="#br1" timeOffset="74167.5">8467 7366 0,'0'-21'0,"-22"21"31</inkml:trace>
  <inkml:trace contextRef="#ctx0" brushRef="#br1" timeOffset="74448.34">8742 7366 0,'0'0'0,"-21"0"31,-1 0-31,1 0 16,0 0-16,0 21 0,0-21 0,0 21 0,-1 1 16,1-1-16,0 0 15,21 21-15,0-21 0,-21 22 16,21-22-16,0 0 0,0 0 15,0 0-15,0 1 0,21-22 16,0 21-16,0-21 0,1 0 0,-1 0 16,0 0-16,21 0 0,-21 0 15,43 0-15,-22 0 0,1 0 16,41-43-16</inkml:trace>
  <inkml:trace contextRef="#ctx0" brushRef="#br1" timeOffset="76091.39">9207 7430 0,'0'0'0,"0"-64"16,-21 64-16,21-21 16,-21 21-16,0 0 0,0 0 15,0 0-15,-1 0 0,-20 21 0,21 0 16,0-21-16,0 21 0,-1 1 0,1 20 16,0-21-16,0 0 0,0 0 15,21 1-15,0-1 0,0 0 0,0 42 16,0-41-16,0-1 15,21-21-15,0 0 16,0 0-16,0 0 0,1 0 16,-1 0-16,0 0 0,0 0 0,0-21 0,0-1 15,22 1-15,-43 0 16,21 0-16,0 0 0,0 0 0,-21-1 16,21 1-16,-21-21 0,0 21 0,0 0 15,0-1-15,0-20 16,0 63-1,0 0 1,0 1-16,0-1 0,0 0 16,-21 0-16,21 0 0,0 0 0,0 1 15,0-1-15,0 0 0,0 0 16,0 0-16,0 0 0,21 1 16,1-22-16,-1 0 0,0 21 15,0-21-15,0 0 0,0 0 16,1 0-16,20 0 0,-21-21 15,0-1-15,0 22 0,1-21 0,-1-21 16,0 21-16,0-22 0,0 22 0,-21-21 16,0 0-16,21-22 0,-21 22 15,22-22-15,-22 22 0,0-22 0,0 22 16,0 0-16,0-1 0,0 1 16,0 0-16,21 21 0,-21-22 0,0 22 15,0-21 1,0 63-1,0 0-15,0 0 16,0 22-16,0-22 0,0 21 0,0 0 16,0 22-16,0-22 0,0 22 15,0-1-15,0-20 0,0 62 16,0-62-16,-21-1 0,21 0 0,0 1 16,0-22-16,0 21 0,0-21 15,0 1-15,0-1 0,0 0 0,21-21 16,21 0-1,-21 0-15,0 0 0,1 0 16,-1-21-16,0 0 0,21-1 16,43-62-16,-64 41 15,21 22-15,-20-21 0,-1 21 16,0 0-16,0-1 0,0 1 0,0 0 16,-21 0-16,0 42 31,0 0-31,0 0 0,0 1 15,0-1-15,0 0 0,-21 0 16,21 0-16,0 0 0,-21 1 16,21-1-16,0 0 0,0 0 0,0 0 15,0 0-15,21-21 16,0 22-16,1-22 16,-1 0-16,0 0 0,0 0 0,0-22 15,0 1-15,22 21 0,-22-21 16,0 0-16,0 0 0,0 0 0,1-1 15,-1-20-15,0 21 0,-21 0 0,21 0 16,-21-1-16,21 1 0,-21 0 16,0 42-1,0 0 1,0 1-16,0-1 16,0 0-16,0 0 0,0 0 15,0 0-15,0 1 0,0-1 0,0 0 16,0 0-16,0 0 31,21-21-31,1 0 0,-1 0 16,0-21-1,-21 0-15,21 0 0,-21 0 16,0-1-16,0-20 16,0 21-16,0-21 0,0 20 0,-21 1 15,0 0-15,21 0 16,0 0-16,-21 21 15,21-43-15,0 22 16,21 21 0,0-21-16,0 21 15,0 0-15,0 0 0,22 0 16,-22 0-16,0 0 0,21 0 0,-20 0 16,20 21-16,0 22 15,-21-22-15,1 0 0,-1 0 0,0 0 16,-21 0-16,0 43 0,0-43 15,0 21-15,0-20 0,0-1 0,0 0 16,0 0-16,0 21 16,0-20-16,0-1 0,-21 0 15,0-21 17,21-21-32,0 0 15,0-106 1,0 84-1,21 22-15,0-21 0,0-1 16,0 1-16,0 0 0,22-1 0,-22 22 16,21-21-16,-21 21 0,22 0 0,-1-1 15,22 22 1,20 0-16,-63 43 16,1-22-16,-1 0 0,0 21 0,-21 1 15,0-1-15,0 64 16,-21 0-1,0-85-15,-1 0 0,22 0 16,-21 0-16,0 1 0,21-1 0,-21-21 16,21 21-16,-21-21 15,21-21 1,0 0 0,0-1-16,0 1 0,0 0 0</inkml:trace>
  <inkml:trace contextRef="#ctx0" brushRef="#br1" timeOffset="76295.28">10964 6922 0,'-21'0'16,"42"0"-16,-63 0 0,21 0 15,21-22-15</inkml:trace>
  <inkml:trace contextRef="#ctx0" brushRef="#br1" timeOffset="76552.19">9991 7006 0,'0'0'0,"-22"21"0,44-21 31,20 0-15,-21 0-16,0 0 0,0 0 0,22 0 15,-22 0-15,21 0 0,-21 0 0,22 0 16,-22 0-16,0 0 15,0 0-15,0 0 0,1 0 16,-1 0-16,-64 0 31</inkml:trace>
  <inkml:trace contextRef="#ctx0" brushRef="#br1" timeOffset="77187.31">5715 8361 0,'0'0'0,"-42"21"15,42 0 17,42-21-32,-21 0 15,21 0-15,43 0 16,84 0-16,-84 0 0,-21 0 16,126 0-16,-84 0 15,0 0-15,21 0 0,0 0 16,0 0-16,127-21 0,-106 21 15,0 0-15,170 0 0,-170-21 16,0 21-16,21 0 0,-21 0 16,22-21-16,-1 21 0,0 0 0,-20 0 15,20-21-15,0 21 0,149 0 16,-149 0-16,-21-22 0,0 22 16,-21 0-16,22 0 0,-22-21 0,0 21 15,-22 0-15,1 0 0,-21 0 0,63 0 16,-84 0-16,-1 0 15,-21 0-15,-20 0 0,-1 0 0,0 0 16,0 0-16,0 0 0,0 0 16,1 0 15</inkml:trace>
  <inkml:trace contextRef="#ctx0" brushRef="#br1" timeOffset="77780.97">12890 7006 0,'0'0'15,"0"-21"-15,-21 21 16,21 21 15,21-21-15,1 21-16,-1 1 0,0 20 0,0-21 16,21 0-16,1 22 0,-22-1 15,21 0-15,1 1 0,20-1 0,-21 21 16,1-20-16,-1-1 0,0 22 0,22-22 15,-22 0-15,-21 22 0,22-22 16,-1 0-16,0 1 0,-20-1 16,41 64-16,-42-64 0,0-21 15,1 22-15,-1-1 0,0-21 16,0 0-16,0 1 0,0-1 0,-21 0 16,22 0-16,-1-21 31,-21-21-31,0 0 0,0 0 15,0-1-15,0-20 0,0 21 16,0 0-16,0-22 0</inkml:trace>
  <inkml:trace contextRef="#ctx0" brushRef="#br1" timeOffset="78181.33">14224 6943 0,'0'0'15,"0"-21"-15,0-1 16,-21 44 15,0-1-31,-1-21 0,1 21 16,-21 21-16,0-21 0,-1 22 15,1-1-15,0 22 0,-22-22 0,22 21 16,-22 1-16,1-1 0,-1 1 16,1-1-16,-1 22 0,1-21 0,-22-1 15,22 1-15,-1-22 0,1 21 0,-1 1 16,1-22-16,20 1 0,-63 41 16,64-41-16,0-22 0,-1 21 15,22-21-15,0 0 0,0-21 16,0 22-16,42-44 47,-21 1-32,21 0-15,0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54:4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2159 0,'22'0'31,"-22"-21"-31,21 21 16,-21-21-16,21 21 0,-21-21 16</inkml:trace>
  <inkml:trace contextRef="#ctx0" brushRef="#br0" timeOffset="680.99">1566 974 0,'0'0'15,"-21"0"-15,21-21 16,-21 21-16,21-22 0,-21 22 16,21-21-16,21 21 31,0 0-31,0-21 16,0 21-16,22 0 0,-1 0 15,-21 0-15,22 0 0,-1-21 0,0 21 16,1 0-16,-1 0 0,0 0 15,1 0-15,20 0 16,-21 0-16,-20 0 0,-1 0 16,-42 0 15,-1 0-31,1 0 16,0 0-16,-21 0 0</inkml:trace>
  <inkml:trace contextRef="#ctx0" brushRef="#br0" timeOffset="1292.64">1630 910 0,'0'0'0,"-21"0"16,21 21-16,-22 1 16,1-1-16,0 0 15,0 0-15,21 0 0,0 0 16,0 1-16,-21-1 0,0 0 15,21 0-15,-22 21 0,22-20 0,0-1 16,-21 0-16,0-21 0,21 21 16,0 0-16,0 0 15,-21-21-15,42 0 47,-21-21-47,21 21 0,0 0 16,1-21-16,-1 21 0,0-21 15,0 21-15,21-21 0,-20 0 0,-1 21 16,21-22-16,0 22 0,-20 0 16,20-21-16,0 21 0,-21 0 15,22 0-15,-22 0 0,21 0 0,-21 0 16,1 0-16,-1 21 0,0-21 16,0 43-1,-21-22-15,21 0 0,-21 43 16,0-43-16,0 0 0,0 21 15,0-21-15,0 22 0,-21-1 0,0 0 16,0-20-16,0 20 0,-1 0 16,-20 1-16,21-1 0,-21-21 0,-1 21 15,1-20-15,-43 41 16,43-42-16,0 0 0,-22-21 16,22 22-16,-1-22 0,1 0 0,-21 0 15,20 0-15,1 0 0,0 0 16,20 0-16,-20-22 15,-21 1-15,41 0 0,1 0 16,21 0-16,0 0 16,0-1-16,0 1 15,0 0 1,21 21-16,1-21 0,-1 0 16</inkml:trace>
  <inkml:trace contextRef="#ctx0" brushRef="#br0" timeOffset="1823.34">3365 572 0,'0'-22'0,"0"1"16,-21 21-1,0 0-15,0 21 16,21 1-16,-21-1 0,0 0 0,-1 21 16,1 1-16,0 20 0,0 1 15,-21-1-15,20 22 0,-20-22 16,0 22-16,-1-22 0,1 1 0,21-1 15,-21 1-15,-1-1 16,22-20-16,-21 20 0,-1 22 16,22-64-16,0 21 0,21-20 15,0-1-15,21-21 32,-21-21-32,21-1 0,1 1 0,-1-21 15,0-22-15</inkml:trace>
  <inkml:trace contextRef="#ctx0" brushRef="#br0" timeOffset="2164.14">3175 677 0,'21'-42'15,"-42"84"-15,63-84 31,-42 63-31,21-21 16,-21 43-16,0-1 0,0 0 16,0 22-16,0-1 0,0 1 15,0-1-15,0 64 0,-21-63 16,0-1-16,21-20 0,0 20 16,-21-21-16,21 1 0,0 20 0,-21-42 15,21 22-15,0-1 0,0-21 16,0 0-16,0 1 0,0-1 15,0 0-15,0 0 16,-21-42 15,-1 0-15,22 0-16,0-1 0</inkml:trace>
  <inkml:trace contextRef="#ctx0" brushRef="#br0" timeOffset="2382.02">2794 1461 0,'0'0'0,"-21"0"16,0 0-16,42-22 31,0 22-31,0 0 0,21 0 16,-20 0-16,20-21 0,0 21 0,1 0 15,-1-21-15,21 21 0,1-21 16,-22 21-16,22-21 0,-1 21 15,1-21-15,-1 21 0,-20-22 16,20 22-16,-21-21 0,22 0 0,-22 21 0,22-42 16</inkml:trace>
  <inkml:trace contextRef="#ctx0" brushRef="#br0" timeOffset="2684.44">3937 1122 0,'0'0'0,"0"-21"15,0 0-15,0-1 16,-21 22-16,0 0 15,21 22-15,-22-22 16,22 42-16,-21-21 0,21 0 16,-42 106-16,42-84 15,0-1-15,-21 21 0,0-20 16,-1 41-16,1 43 16,21-63-16,-21 21 0,21-22 15,-21 1-15,0-1 0,21 1 0,0-1 16,-21 1-16,-1-22 0,22 21 15,-21-20-15,21-1 0,0-21 0,0 22 16,0-22-16,0 0 0,0 0 16,21-42 15,-21-21-31,22 20 0,-22-20 0,0 0 16,0-1-16,0 1 0,21 0 15</inkml:trace>
  <inkml:trace contextRef="#ctx0" brushRef="#br0" timeOffset="3005.26">3768 1334 0,'0'0'16,"0"-22"-16,21 1 0,-21 0 0,0 0 16,21 0-16,0 0 0,0-1 0,0 22 15,1-21-15,-1 0 0,0 21 16,21 0-16,-21 0 0,1 0 0,20 0 15,-21 0-15,0 0 0,43 42 16,-43-20-16,-21-1 16,0 0-16,21 21 0,-21 22 15,0-43-15,-21 0 16,0 21-16,-22-20 0,22-1 0,0 21 16,-21-21-16,21 0 0,-22 1 15,22-1-15,0-21 0,0 21 0,0-21 16,-1 0-16,1 0 15,42-21 1,1 21 0,-22-21-16,21 21 0</inkml:trace>
  <inkml:trace contextRef="#ctx0" brushRef="#br0" timeOffset="3382.04">4593 1143 0,'0'-21'0,"0"42"0,-21-63 0,0 42 15,0 0-15,-1 0 16,1 0 0,0 21-16,21 0 0,0 0 15,0 22-15,0-22 0,0 21 16,0 0-16,0 1 0,0 20 0,-21-20 15,0 20-15,0 1 16,-1 20-16,1-20 0,0-1 0,0 22 16,0-22-16,0 1 0,-1-1 15,1 1-15,0-1 0,0 1 0,0-22 16,21 1-16,0-1 0,-21 0 16,21 1-16,-22-1 0,22-21 15,0 21-15,0-20 0,0-1 0,0 0 16,0-42-1,0 0-15,0-1 16,0 1-16,43-85 16,-43 64-16</inkml:trace>
  <inkml:trace contextRef="#ctx0" brushRef="#br0" timeOffset="4391.84">4360 1312 0,'0'0'0,"0"-21"0,0 0 16,0-21-16,0 21 0,0-1 15,21 1-15,22 0 0,-22 0 16,0 0-16,21 0 0,1 21 16,-1-22-16,0 22 0,1 0 15,-1 0-15,0 0 0,1 0 16,-1 0-16,0 22 0,-20-1 0,20 0 15,-21 0-15,0 21 0,-21-20 16,0 20-16,0-21 0,0 0 0,0 22 16,-21-22-16,0 0 0,0 0 15,-22 0-15,22 0 0,-21 1 16,0-22-16,-1 21 0,1 0 0,0-21 16,20 0-16,-20 21 0,0-21 15,21 0-15,-1 0 0,1 0 0,0 0 16,0 0-16,21 21 31,21-21-15,-21 21-16,21-21 0,0 0 15,1 22-15,-1-22 0,0 0 16,0 0-16,0 21 0,22-21 0,-22 0 16,0 0-16,0 0 0,21 0 15,-20 0-15,20 0 0,-21 0 0,21-21 16,1 21-16,-22-22 0,64-20 15,-64 21-15,21 0 0,0 0 16,1-1-16,-22-20 0,21 0 16,1-1-16,-22 1 0,0 0 0,21-1 15,-21-20-15,1 21 0,-1-22 16,0 22-16,0-22 0,21-20 16,-42 41-16,0 22 15,0-21-15,0 21 0,0-22 0,0 22 16,0 0-16,0 0 0,0 0 15,-21 21 1,0 0 0,0 21-16,21 21 15,0-21-15,0 22 0,-21-1 16,21 0-16,0 22 0,-21-22 16,21 22-16,0-1 0,0-21 0,0 22 15,0-22-15,0 22 0,0-22 0,0 0 16,0 1-16,0-1 0,0 0 15,0-20-15,0 20 0,0 0 16,0-21-16,21 1 0,0-1 0,0 0 16,0 0-16,0-21 0,1 0 15,-1 0-15,0 0 0,0 0 0,0 0 16,0 0-16,22-21 0,-22 0 16,21 0-16,-21-1 0,1 1 0,20-21 15,0-22 1,22-41-16,-64 83 15,0 1-15,21 0 0,-21 0 16,0 42 15,0 0-31,0 0 0,0 1 0,0-1 16,0 0-16,0 0 0,0 0 16,0 0-16,0 1 0,0-1 0,0 0 15,0 0-15,0 0 0,0 0 16,0 1-16,0-1 15,21-21 1,-21-21-16,0-1 16,21 1-16,-21 0 0,21 0 15</inkml:trace>
  <inkml:trace contextRef="#ctx0" brushRef="#br0" timeOffset="4564.74">6117 953 0,'-21'-22'16</inkml:trace>
  <inkml:trace contextRef="#ctx0" brushRef="#br0" timeOffset="5157.39">6625 1143 0,'0'0'0,"0"-42"15,0 21 1,-21 21-16,0 0 16,0 0-16,-1 0 0,1 0 15,0 21-15,0-21 0,-21 21 16,-43 64-16,64-64 16,0 21-16,-1 0 0,1-20 0,0 20 15,21-21-15,0 21 16,-21-20-16,21 20 0,0-21 0,0 0 15,0 0-15,0 1 0,0-1 16,21 0-16,0 0 0,0-21 0,1 0 16,-1 0-16,21 0 0,0 0 15,43 0-15,-43-21 0</inkml:trace>
  <inkml:trace contextRef="#ctx0" brushRef="#br0" timeOffset="7028.73">7218 1291 0,'0'-21'0,"0"42"0,0-63 16,0 21-16,0 0 0,0-1 15,0 1-15,-21 0 0,-1 0 16,1 21-16,0 0 0,0 0 16,0 0-16,0 0 0,-1 0 0,-20 0 15,21 21-15,0-21 0,0 42 16,-1-20-16,1-1 0,0 21 0,0-21 15,0 22-15,0-1 0,-1-21 16,1 21-16,21 1 0,0-22 0,0 21 16,0-21-16,0 22 15,0-22-15,0 0 0,21 0 16,1-21-16,-1 0 0,0 0 16,0 0-16,0 0 0,0 0 0,1-21 15,-1 0-15,21 0 0,-21 0 16,0-1-16,1 1 0,-1-21 0,0 21 15,0-22-15,0 22 0,0-21 16,1 0-16,-22 20 0,0-20 0,0 21 16,0 0-16,21-22 15,-21 1-15,0 63 32,-21-21-32,21 21 0,0 22 15,0-22-15,-22 42 16,1-41-16,21 62 15,0-63-15,0 22 16,0-22-16,0 0 0,0 0 0,0 0 16,0 1-16,21-1 0,1-21 15,-1 21-15,0-21 0,21 0 16,1 0-16,-22 0 16,0 0-16,21-21 0,-21 0 0,22-1 15,-1-20-15,-21 21 0,22-21 16,-22-1-16,42-63 15,-20 1-15,-22 20 0,0 21 16,0 1-16,0-1 0,-21 22 16,0-21-16,21 20 0,-21 22 15,0-21-15,0-1 0,0 1 16,0 21-16,0 0 16,-21 21-1,0 0 1,0 21-16,21 21 0,-21-21 15,21 22-15,-21-1 0,21 0 16,0 22-16,0-22 0,0 22 0,-22-1 16,22-20-16,0 20 0,0-21 15,-21 22-15,21-22 0,0 1 0,0-1 16,0 0-16,0 1 16,0-22-16,0 21 0,0-21 0,0 0 15,0 22-15,0-22 0,43 21 16,-22-21-16,0-21 15,0 0-15,0 0 0,0 0 16,1 0-16,-1 0 0,0 0 16,0 0-16,0-21 0,22 0 0,-22 0 15,0 0-15,0-22 0,21 22 0,-20 0 16,-1-21-16,0 21 0,-21-22 16,21 22-16,0-21 0,0-1 15,-21 22-15,22 0 0,-22 0 16,21 21-16,-21-21 15,0 42 1,0 0-16,0 0 16,0 0-16,0 1 0,0-1 0,0 0 15,0 0-15,0 21 0,0-20 16,-21 41-16,21-42 0,0 0 16,-22 1-16,22 20 0,0 0 15,0-21-15,22-21 16,-1 0-1,0 0-15,0 0 0,0 0 16,0 0-16,1-21 0,-1 0 16,21 0-16,-21 0 0,0 0 0,22-1 15,-22 1-15,0-21 0,21 21 16,-20 0-16,-1-1 0,0 1 0,0 0 16,-21 0-16,0 0 0,0 42 31,0 0-16,0 0-15,0 0 16,0 1-16,0-1 0,-21 21 0,21 0 16,0-20-16,0-1 15,0 0-15,0 0 0,0 0 16,21-21 0,0 21-16,0-21 0,1 0 15,-1 0-15,-21-21 0,21 0 16,-21 0-16,0 0 15,0 0-15,0-1 0,0 1 0,0-21 16,0 21-16,-21 0 0,21-1 16,-21 1-16,-1 0 0,1 21 0,21-21 15,-21 21-15,21-21 16,-21 0-16,21-1 16,21 22-1,0 0-15,0-21 0,1 21 16,20 0-16,-21 0 0,0-21 15,22 21-15,-22 0 0,21 0 0,-21 0 16,22 0-16,-1 0 16,-21 0-16,0 21 0,0-21 15,-21 21-15,0 1 0,22-1 0,-22 0 16,0 0-16,21 0 0,-21 22 16,0-22-16,0 0 0,0 0 15,0 0-15,0 0 16,0 1-16,-21-1 0,-1 0 15,1-21 1,21-21 15,0 0-15,0-1-16,0 1 0,21-21 16,1 21-16,-22 0 0,21-1 15,0-20-15,0 21 0,0 0 16,22 0-16,-22-1 0,0 1 0,0 0 15,21 0-15,-20 0 0,-1 21 0,0 0 16,0 0-16,0 0 0,0 0 16,1 21-16,-1 0 0,0 0 0,-21 0 15,0 1-15,21-1 0,-21 0 16,0 21-16,0-21 0,0 1 16,0 41-16,0-42 15,0 22-15,-21-22 0,21 0 0,0 0 16,-21 0-16,21 0 15,0-42 17,0 0-32,0 0 15,0 0-15,21 0 0,0-1 0,0 1 16</inkml:trace>
  <inkml:trace contextRef="#ctx0" brushRef="#br0" timeOffset="7484.45">10054 1207 0,'0'0'0,"0"-22"0,0 1 0,21 21 15,-21-21-15,-21 21 16,0 0 0,0 0-16,0 0 0,-22 21 15,22 0-15,-21-21 0,-1 22 0,22-1 16,0 21-16,0-21 0,0 0 15,0 1-15,21-1 16,0 0-16,0 0 0,0 0 16,42-21-16,0 21 15,-21-21-15,1 0 0,-1 0 16,0 22-16,21-22 0,-21 0 16,1 0-16,20 21 0,-21-21 15,0 21-15,0-21 0,1 21 0,-1-21 16,0 21-16,-21 0 0,0 1 15,0-1-15,-21 0 16,0-21 0,-1 0-16,1 21 0,0-21 0,-21 0 15,21 0-15,-1 0 16,1 0-16,0 0 0,0 0 0,0 0 16,0 0-16,-1 0 0,22-21 31,0 0-16,0 0-15,0-1 16</inkml:trace>
  <inkml:trace contextRef="#ctx0" brushRef="#br0" timeOffset="7756.37">8826 635 0,'0'0'0,"-21"0"16,21 21 46,0 0-46</inkml:trace>
  <inkml:trace contextRef="#ctx0" brushRef="#br0" timeOffset="8008.22">7705 995 0,'0'0'0,"21"21"16,21-21-16,-21 0 0,22 0 0,-1 0 16,21 0-16,1 0 0,-22 0 15,64 0-15,-42 0 0,-22 0 16,0 0-16,1 0 0,-1 0 15,0 0-15,1 0 0,-22 0 16,-42 0 0,-22 21-16</inkml:trace>
  <inkml:trace contextRef="#ctx0" brushRef="#br0" timeOffset="8968.51">1524 2413 0,'-21'0'31,"42"0"-15,0 0-16,0 0 0,0 0 16,22 0-16,-22 0 0,21 0 15,1 0-15,-1 0 0,21 0 0,1 0 16,-1 0-16,22 0 0,106 0 15,-64 0-15,0 0 16,0 0-16,0 0 0,21 0 16,0 0-16,21 0 0,-21 0 0,22 0 15,147 0-15,-147 0 16,-1 0-16,0 0 0,22 0 0,-22 0 16,0 0-16,1 0 0,-1 0 15,22 0-15,-22 0 0,-21 0 16,21-21-16,1 21 0,-22 0 0,21-21 15,-21 21-15,1 0 0,-1 0 16,0-21-16,-21-1 0,-21 22 0,21 0 0,-21 0 16,-1-21-16,-20 21 0,0 0 15,-1 0-15,-20 0 0,-1-21 16,-20 21-16,-1 0 0,0 0 16,-20 0-16,-1 0 0,-42 0 15,-22 0 1,1 0-16,-22 0 0,1 0 15,-1 21-15</inkml:trace>
  <inkml:trace contextRef="#ctx0" brushRef="#br0" timeOffset="9863.75">2032 2794 0,'21'0'31,"0"0"-31,0-21 0,22 21 16,-22 0-16,21 0 15,1 0-15,20 0 0,1-21 0,-1 21 16,1-21-16,20 21 0,1 0 15,-22 0-15,128-22 0,-106 22 16,-1 0-16,22-21 0,0 21 16,127 0-16,-127-21 0,21 21 15,-22 0-15,22 0 0,-21-21 16,21 21-16,21-21 0,-21 21 16,22 0-16,-1 0 0,127-21 15,-127 21-15,0 0 0,-21-22 16,21 22-16,-21 0 0,0 0 0,0 0 15,0 0-15,-21-21 0,21 21 16,0 0-16,-21 0 0,0 0 0,-21-21 16,20 21-16,-20 0 0,-21 0 0,20 0 15,-20-21-15,-22 21 0,22 0 16,20-21-16,-63 21 0,1 0 16,-1 0-16,0 0 0,-21-21 31,0-1 16,-21 22 31,0 0-78,-1 0 15,1 0-15,0 0 0</inkml:trace>
  <inkml:trace contextRef="#ctx0" brushRef="#br0" timeOffset="10888.98">2773 3831 0,'21'0'32,"0"0"-32,0 0 0,0 0 0,22 0 15,-1 0-15,0 0 0,1 0 16,20 0-16,1 0 0,-1 0 0,22 0 15,0 0-15,20 0 0,-20 0 16,0 0-16,21 0 0,-22 0 16,86 0-16,-86 0 15,-20 0-15,20 0 0,65 0 16,-86 0-16,-21 0 0,22 0 0,-22 0 16,-21 0-16,22 0 0,-22 0 15,0 0-15,0 0 0,-42 0 47,0 0-47,0 0 16,0 0-16,-1-21 0,1 21 0,0 0 15</inkml:trace>
  <inkml:trace contextRef="#ctx0" brushRef="#br0" timeOffset="11344.72">4297 3556 0,'0'21'16,"0"0"-16,0 1 15,0-1-15,21 0 16,0 0-16,0-21 15,22 21-15,-22-21 0,21 21 16,0-21-16,1 0 0,-1 22 0,0-22 16,22 0-16,-22 0 0,1 21 0,-1-21 15,0 0-15,-21 0 0,22 0 16,-22 0-16,0 0 0,0 0 0,0 0 16,1 0-16,-22 21 15,-22-21-15,1 0 16,0 21-16,0-21 0,-21 21 15,-1 0-15,22-21 0,-21 22 0,-1-1 16,1 21-16,0-21 0,-22 0 0,22 1 16,0 20-16,-1-21 15,1 0-15,-22 43 0,43-43 16,-21 21-16,21-21 16,21 1-16,-21-1 0,21 0 15,0 0 1,21-21-16,0 0 0,0 0 15,21-21-15</inkml:trace>
  <inkml:trace contextRef="#ctx0" brushRef="#br0" timeOffset="12099.89">6202 3302 0,'0'0'0,"-21"-21"16,-1 42 15,1 0-31,21 0 16,-21 1-16,0 41 0,0-21 15,0 1-15,-1-1 0,22 0 16,-21 1-16,0-1 0,-21 43 16,42-43-16,0 43 0,0-43 15,0 0-15,0 1 0,0-22 16,0 0-16,21 21 0,0-20 15,0-1-15,0-21 0,1 21 0,41-21 16,64 0 0,-106 0-16,22-21 15,20 0-15,-21-1 0,1 1 0,-1 0 0,0-21 16,22 21-16,-22-22 0,-21 1 16,22 21-16,-22-22 0,0 1 15,0-21-15,-21-22 0,0-21 16,0 64-16,0-1 15,-42-41-15,0 41 0,20 22 16,-62-21 0,41 21-16,-41 21 0,41 0 0,22 0 15,-21 0-15,0 21 16,20 0-16,-20 0 0,21 0 0,0 1 0,0-1 16,-1 0-16,22 21 15,0 1-15,0-22 16,22 0-16,-1-21 0,21 0 15,-21 0-15,22 0 0</inkml:trace>
  <inkml:trace contextRef="#ctx0" brushRef="#br0" timeOffset="12367.74">7006 3387 0,'-21'0'15,"42"0"-15,-42-21 0,42 21 16,0-22 0,0 22-16,22 0 15,-1 0-15,22 0 0,-22 0 16,0-21-16,22 21 0,-22 0 16,0 0-16,22 0 0,-22 0 0,1 0 15,-1 0-15,-21 0 0,21 0 16,-20 0-16,-22 21 15,-22-21 1,1 0-16,0 0 0,-21 22 0</inkml:trace>
  <inkml:trace contextRef="#ctx0" brushRef="#br0" timeOffset="12667.57">7218 3471 0,'0'22'0,"0"-44"0,0 86 16,0-22-16,0 1 0,0-1 0,0-21 16,0 21-16,0 1 0,0-1 15,0 0-15,0 1 0,-21-1 16,21 0-16,0-20 0,-22 20 0,22-21 15,0 21-15,0-20 0,0-1 16,-21 0-16,21 0 0,0 0 16,21-42-1,1 0 1,-1-21-16,0 20 0,0 1 16</inkml:trace>
  <inkml:trace contextRef="#ctx0" brushRef="#br0" timeOffset="12976.39">8064 3323 0,'0'0'0,"0"-21"0,0 42 31,0 0-31,0 1 0,0-1 16,0 21-16,0 0 0,0 1 0,0-1 15,-21 0-15,21 1 0,-21-1 16,21 0-16,0 1 0,-21 20 0,21-20 16,-21-1-16,0-21 0,21 21 15,0 1-15,0-22 0,0 21 16,-22-21-16,22 1 0,0-1 0,0 0 16,22-42 15,-22 0-16,0-1-15,0 1 0,21 0 0</inkml:trace>
  <inkml:trace contextRef="#ctx0" brushRef="#br0" timeOffset="13261.7">8064 3514 0,'0'-21'0,"0"42"0,0-85 0,0 43 15,0 0-15,0-21 0,22 20 16,-1-20-16,-21 21 0,21 0 15,0 0-15,21-1 0,-20 1 0,20 0 16,-21 21-16,21 0 0,1-21 16,-22 21-16,21 0 0,-21 0 0,22 21 15,-22 0-15,0 0 0,0 1 16,-21-1-16,0 21 0,0 0 0,-21 22 16,0-43-16,0 21 15,-22 1-15,22-22 0,-21 0 0,0 21 16,-43 1-16,43-22 15,-1-21-15,22 21 0,-21 0 16,-1 0-16,22 1 0,-21-22 0,21 21 0,-22 0 16,22 0-16</inkml:trace>
  <inkml:trace contextRef="#ctx0" brushRef="#br0" timeOffset="13983.92">3450 5398 0,'0'0'0,"-21"0"0,0 0 0,-22 0 15,22 0-15,42 0 32,22 21-32,-1-21 0,0 0 15,22 0-15,-1 21 0,1-21 16,-1 0-16,1 0 0,148 21 16,-149-21-16,22 0 15,-22 0-15,22 0 0,-22 0 0,22 0 16,-21 0-16,-1 0 0,1 0 0,-22 0 15,0 0-15,1 0 0,-22 0 16,0 0-16,0 0 0,-21-21 31,-21 21-31,0-21 0,0 21 16,-1 0-16,-20-21 0,0 21 16,21-22-16,-22 22 0,22 0 0,0 0 15,0-21-15,21 0 16,21 21-1,0 0-15,0 0 0,22 0 16,-22 0-16,0 0 0,21 0 16,-21 21-16,1 0 0,20 22 15,-42-22-15,0 21 0,0-21 16,0 22-16,-21-1 0,0-21 16,-22 22-16,1-1 0,0-21 0,-1 21 15,1-20-15,-22 20 0,22-21 16,0 0-16,21 0 0,-1-21 0,1 22 15,0-22-15</inkml:trace>
  <inkml:trace contextRef="#ctx0" brushRef="#br0" timeOffset="14428.66">5630 5144 0,'0'0'0,"0"-64"16,21 43 0,-21 0-16,22 21 0,-1-21 0,21-1 15,-21 1-15,0 0 16,1 0-16,-1 21 0,0-21 15,-21 0-15,0-1 0,0 1 16,0 0-16,-21 21 16,-22 0-1,22 0-15,-21 21 0,21-21 0,-22 21 16,1 22-16,0-22 0,-1 21 16,1 1-16,0-1 0,-1 21 0,1-20 15,0 20-15,21-20 0,-22-1 16,22 21-16,0-20 0,0-1 15,21 0-15,0 1 0,0-1 0,0 0 16,0-20-16,21 20 0,0-21 0,43 21 16,63-20-1,-85-22-15,21 0 16,1 0-16,-1-22 0,1 1 0,-1 0 0,1 0 16,-1 0-16,1 0 0</inkml:trace>
  <inkml:trace contextRef="#ctx0" brushRef="#br0" timeOffset="15154.4">6392 5334 0,'0'-21'0,"0"42"0,0-63 0,0 21 16,-21 21-16,0 0 0,0-22 15,0 22-15,-1 0 0,-20 0 0,21 0 16,0 0-16,-22 22 0,22-1 16,-42 21-16,42-21 15,-22 0-15,22 22 0,0-22 0,0 0 16,0 21-16,21-20 0,0-1 0,0 0 15,0 0-15,0 0 0,0 0 16,0 1-16,21-22 16,21 0-16,-21 0 0,0 0 15,22 0-15,-22-22 0,21 1 0,-21 21 16,22-21-16,-22 0 0,0-21 16,21 20-16,-20 1 0,-1 0 0,0-21 15,0 21-15,0-1 0,0 1 16,-21 0-16,0 0 0,0 0 0,-21 42 31,0 0-15,0 0-16,21 0 0,0 1 15,-21-1-15,21 0 0,0 21 16,-21-21-16,21 1 0,0-1 0,0 0 16,0 0-16,0 0 0,21-21 15,0 21-15,0-21 0,0 0 0,22 0 16,-1 0-16,-21 0 0,21 0 15,1 0-15,-1-21 0,0 0 0,1 0 16,-22 0-16,21 0 0,-21-1 16,22 1-16,-22-21 0,21-22 15,-42 22-15,21 0 16,-21 21-16,0-1 0,0 1 16,0 0-16,-21 21 15,0 0-15,0 0 0,21 21 16,-21-21-16,0 21 0,21 22 15,-22-22-15,22 21 0,-21 1 0,0-1 16,21 21-16,0-20 16,-21 20-16,-21 85 0,42-84 0,-22-1 15,1 22-15,21-21 0,-21-1 0,0 1 16,0 20-16,21-20 0,-21-1 16,-1 1-16,1-1 0,21 1 15,0-22-15,-21 0 0,21 43 16,0-21-1,21-64-15,0 0 16,1-22-16,-22 1 0,21 0 16,0-21-16,-21-1 0,21 1 15,-21 0-15,0-22 0,21 1 0,0-1 16</inkml:trace>
  <inkml:trace contextRef="#ctx0" brushRef="#br0" timeOffset="15432.45">6794 5419 0,'22'-43'15,"-44"86"-15,44-128 0,-1 43 0,-21-1 0,63-41 16,-42 63 0,22-1-16,-22 1 0,21 0 15,1 0-15,-1 21 0,0 0 0,1 0 16,-22 0-16,42 21 16,-42 0-16,1 22 0,-22-1 15,0-21-15,0 0 0,-22 22 0,1-22 16,0 0-16,-21 21 0,21-21 15,-22 1-15,1-1 0,21 0 0,-43 0 16,22 0 0,21-21-16,0 0 0,-1 21 0,22-42 47,22 0-47,-1 21 0,0-21 0,0 21 15</inkml:trace>
  <inkml:trace contextRef="#ctx0" brushRef="#br0" timeOffset="16611.59">7768 4636 0,'0'0'0,"0"-22"15,-21 22 1,21 22-1,0-1-15,-21 0 0,0 21 0,-1 1 16,1 20-16,0 1 0,0-1 0,0 1 16,0-22-16,-1 21 0,-20 1 15,21-22-15,0 1 0,0-1 16,-1 0-16,1-21 0,21 22 0,0-22 16,0 0-16,0 0 15,21-21-15,1 0 16,-1 0-16,0 0 0,21 0 15,-21-21-15,1 0 0,-1 0 0,0 0 16,0-1-16,0 1 0</inkml:trace>
  <inkml:trace contextRef="#ctx0" brushRef="#br0" timeOffset="16784.5">7429 5080 0,'-21'0'0,"42"0"0,-84 0 0,42 0 16,21 21-1,21-21 1,21 0-16,-21 0 0,22 0 16,-1 0-16,22 0 0,-22 0 15,21-21-15,1 21 0,63-21 16,-64 0-16,-20 0 0</inkml:trace>
  <inkml:trace contextRef="#ctx0" brushRef="#br0" timeOffset="17031.77">8467 4890 0,'-22'0'16,"1"0"-16,0 0 0,0 0 16,-21 21-16,20-21 0,-20 21 0,0 21 15,21-21-15,-22 1 0,1 20 16,21 0-16,0 1 0,-22-1 0,43-21 16,-21 21-16,21 1 0,-21-22 15,21 0-15,0 21 0,0-20 16,0-1-16,21-21 0,0 21 0,22-21 15,-22 0-15,21 0 0,0 0 0,-20 0 16,20 0-16,0 0 0,22-21 16,-22 0-16,0-1 0,1 1 0,20 0 15,-20 0-15,-1-21 0,21-1 0,-20 1 16</inkml:trace>
  <inkml:trace contextRef="#ctx0" brushRef="#br0" timeOffset="17842.72">9038 4572 0,'0'0'0,"21"-42"0,-21 21 15,0-22-15,0 22 0,-21 21 16,0 0-16,0 0 0,0 0 16,-1 21-16,1 0 0,0 1 0,0 20 15,21 0-15,-21 22 0,0-22 16,-22 85-16,1 64 16,21-149-16,0 21 15,21-20-15,-22-1 0,1 0 0,21 1 16,0-1-16,-21-21 0,21 0 15,0 1 1,0-44 0,21 1-1,0 0-15,-21 0 0,22 0 16,-1 0-16,21-43 0,-21 43 16,0 0-16,1 0 0,-1-1 15,0 22-15,21 0 0,-21 0 16,1 22-16,-1-1 15,-21 0-15,0 0 0,0 0 16,21 0-16,-21 1 0,21-1 0,0 0 16,0 0-16,-21 0 15,22 0-15,-1-21 0,0 22 0,21-22 16,1 0-16,-1 0 16,-21 0-16,21 0 15,-20 0-15,20 0 0,-21 0 0,21-22 16,43-20-16,-43 0 15,-20 21-15,-1-22 16,0 22-16,-21-21 0,0 21 0,0-1 16,0-20-16,0 21 15,0 0-15,-21-22 0,0 43 16,-1 0-16,1 0 0,0 0 0,0 0 16,-21 0-16,-22 64 15,1 21-15,41-64 16,22 21-16,0-21 15,0 0-15,0 1 0,0 41 16,0-42-16,0 0 16,22-21-1,-1 0-15,0 0 0,0-21 16,0 0-16,0 21 0,1-21 16,-22 0-16,21 0 0,0-22 15,0 22-15,0 0 0,-21 0 0,0 0 16,21-1-16,-21 1 0,22 21 15,-22 21 1,0 1-16,0-1 0,0 0 16,0 21-16,0-21 0,21 1 15,-21-1-15,21 0 0,-21 21 16,21-42-16,0 21 0,0-21 16,1 0-16,-1 0 0,21 0 0,0 0 15,1 0-15,-1 0 0,0 0 0,1 0 16,-22-21-16,21 0 0,-21 0 15</inkml:trace>
  <inkml:trace contextRef="#ctx0" brushRef="#br0" timeOffset="18469.91">9419 3641 0,'0'42'31,"0"-21"-31,0 0 0,0 1 16,0-1-16,-21 21 16,21-21-16,0 43 15,0-43-15,0 0 0,0 0 16,21-21-16,0 0 15,22 0-15,-1-21 0,0 0 16,22 0-16,105-22 16,-84 22-16,-1-21 0,22 21 0,-21 0 15,0-22-15,-1 1 0,86-22 16,-86 43-16,-20 0 0,20 0 16,-41 0-16,20 0 0,-20 21 15,-22 0-15,21 0 0,-21 21 16,-21 0-16,0 0 15,0 0-15</inkml:trace>
  <inkml:trace contextRef="#ctx0" brushRef="#br0" timeOffset="18944.64">10329 4911 0,'0'0'0,"21"-21"16,-21 42 0,0 0-1,0 0-15,0 0 0,0 0 0,0 1 16,0 20-16,0-21 0,0 0 16,0 0-16,0 1 0,0-1 0,0 0 15,0 0-15,0 0 0,22-21 16,-1 0-16,0 0 15,21 0-15,106-42 16,-84 21-16,21 0 16,-22-22-16,43 22 0,-21-21 0,-1-1 15,1 1-15,21 0 0,-22-22 0,1 43 16,-21-21-16,20-1 0,43-20 16,-63 42-16,-22 0 0,22-22 15,-43 43-15</inkml:trace>
  <inkml:trace contextRef="#ctx0" brushRef="#br0" timeOffset="20480.96">2328 7408 0,'0'0'0,"-42"0"0,21 0 16,-22 0-16,22 0 0,0 0 15,0 0-15,0 0 0,42 0 32,21 0-32,1 0 0,-1 0 15,21 22-15,64-1 0,-42-21 16,0 21-16,-1-21 0,1 21 0,0-21 15,21 21-15,-22-21 0,22 0 16,-21 21-16,21-21 0,-22 0 0,22 0 16,-21 22-16,-22-22 15,22 0-15,-22 0 0,1 0 0,-1 0 0,-20 0 16,20 0-16,-42 0 16,22 0-16,-1 0 0,-21 0 0,0 0 15,-21-22 1,-21 1-1,0 21-15,0-21 0,0 21 0,0 0 16</inkml:trace>
  <inkml:trace contextRef="#ctx0" brushRef="#br0" timeOffset="20895.75">3746 7218 0,'22'0'16,"-1"0"-16,0 21 0,0-21 16,0 0-16,0 0 0,22 21 0,-22-21 15,21 21-15,-21-21 0,22 0 16,-22 0-16,21 22 0,-21-22 15,43 21-15,-43-21 0,0 21 16,-21 0-16,0 0 16,0 0-16,0 1 0,0-1 0,-21 21 15,0-21-15,-43 43 16,-41 20-16,62-41 16,1-22-16,0 21 0,-1-21 15,1 1-15,0 20 0,-1-21 0,22 0 16,-21 0-16,-22 22 15,22-22 1,42 0-16,21-42 31,0 21-31</inkml:trace>
  <inkml:trace contextRef="#ctx0" brushRef="#br0" timeOffset="22197.01">5651 6879 0,'0'-21'0,"-21"21"46,21 21-30,0 0 0,0 1-16,0-1 0,0 0 0,0 64 15,0-43 1,0 0-16,0-21 0,0 22 0,0-1 16,0-21-16,0 22 0,0-22 0,-21 21 15,21-21-15,0 0 0,0 1 16,0-1-16,0-42 47,0-1-47,-21 1 0,21 0 0,0 0 15,0 0-15,0-22 0,0 22 16,0-21-16,0 21 0,0-22 0,0 1 16,21 21-16,-21-21 0,0-1 0,21 22 15,0-21-15,1-1 0,-1 22 16,0 0-16,42-21 15,-20 21-15,-22-1 0,21 22 0,-21 0 16,1 0-16,20 0 0,21 64 16,-41-43-1,-1 21-15,0-20 0,0 20 0,0 0 16,0 1-16,-21-22 0,0 21 16,0-21-16,0 22 0,0-22 15,0 0-15,0 0 0,0 0 16,0-42 15,0 0-31,0 0 16,0 0-16,0-1 0,0 1 15,0 0-15,0 0 0,0-21 0,0 20 16,22-20-16,-22 21 0,21-21 16,42-43-1,-20 64-15,-22 21 0,21 0 0,0 0 16,1 0-16,-1 0 0,-21 0 15,22 21-15,-1 0 0,-21 0 16,0 0-16,0 1 0,1-1 0,-22 21 16,0-21-16,0 0 0,0 22 0,0-22 15,0 21-15,-22-21 0,1 1 0,21-1 16,-21 0-16,0 0 0,0 0 16,21 0-16</inkml:trace>
  <inkml:trace contextRef="#ctx0" brushRef="#br0" timeOffset="23739.16">7154 6816 0,'-21'0'31,"21"21"-31,-21 0 0,0 0 16,21 0-16,0 1 0,-21-1 0,-1 21 16,22-21-16,0 22 0,-21-1 15,0-21-15,0 85 16,21-64-16,0-21 0,0 1 16,0-1-16,0 0 0,21 0 15,0-21-15,22 0 0,-22 0 16,0 0-16,42-21 0,1 0 15,-22 0-15,-21-1 16,43-41-16,-43 42 0,21-22 16,-20 22-16,-1-21 0,-21 0 15,0 20-15,0-62 16,0 63-16,0-22 0,-21 22 0,-1 0 16,1 0-16,0 0 0,0 21 15,-21 0-15,20 0 0,1 0 0,0 0 16,-21 0-16,21 21 0,-22 42 15,-20 22 1,63-43-16,-21 1 0,21-1 16,-22-21-16,22 21 0,0 1 0,0-22 15,0 21-15,0-21 0,43 22 16,-22-22-16,21 0 0,-21-21 16,22 0-16,-22 0 0,21 0 0,22 0 15,-22 0-15,43-42 16,-43 21-16,0-1 0,22 1 15,-22 0-15,-21-21 0,22 21 16,-1-22-16,0 1 0,-20 21 0,20-22 16,21-62-1,-41 41-15,-22 43 16,21 0-16,-21 0 0,0 42 31,0 0-31,0 0 16,-21 0-16,21 0 0,0 22 0,0-22 15,0 0-15,0 21 0,0-20 16,0-1-16,0 21 0,0 22 16,0-43-16,0 0 0,0 0 0,0 0 15,0 0-15,21 1 16,21-1-16,0-21 16,-20 0-16,-1 0 0,0-21 15,0 21-15,0-22 0,22 1 16,-22 0-16,0-21 0,0 21 0,0-1 15,0-20-15,1 21 0,-1 0 16,-21-22-16,21 1 16,0 0-16,-42 63 31,21 0-15,-21 0-16,21 0 0,0 1 15,0 20-15,0-21 0,0 21 16,0-20-16,0 20 0,0-21 0,0 0 15,0 0-15,0 1 0,0-1 16,21-21-16,-21 21 0,21-21 0,21 0 16,-20 0-16,-1 0 15,21 0-15,-21-21 0,0 0 0,22-1 16,-22 1-16,0 0 0,21-21 16,1 21-16,-22-22 0,21 1 0,-21 21 15,1-22-15,20 1 0,-21 21 0,0-21 16,-21 20-16,21 1 0,-21 0 15,0 0 1,-21 21-16,21 21 16,-21 21-16,21-20 0,0-1 15,0 0-15,0 0 0,0 21 16,0-20-16,0-1 0,0 0 0,21 0 16,-21 21-16,0-20 0,0-1 15,0 0-15,0 0 0,0 0 16,0 0-16,-21-21 15,0 0 1,0 0-16,0-21 16,-1 21-16,1-21 0,-21 0 0,21 21 15,0-21-15,-1 21 0,1 0 16,0 0-16,21 21 31,21-21-31,0 21 16,1-21-16,20 0 0,0 0 15,1 21-15,-22-21 0,21 0 0,0 0 16,64 0 0,-21-42-16,-64 42 0,21-21 15,-20 0-15,-1-1 0,21 1 0,-21 0 16,0 0-16,-21 0 0,22 0 16,-22-22-16,21 22 0,-21-21 15,0 21-15,0-22 0,0 22 0,0 0 0,0 0 16,0 0-16,-21 21 15,-1 0-15,1 21 16,0 0-16,21 0 0,-21 0 16,21 22-16,0-22 0,0 21 15,0-21-15,0 22 0,0-22 0,0 0 16,0 42-16,0-41 16,21-1-16,0-21 0,-21 21 0,21-21 15,1 0-15,-1 0 0,0 0 16,0 0-16,0 0 0,0 0 0,1 0 15,20-42-15,-21 20 16</inkml:trace>
  <inkml:trace contextRef="#ctx0" brushRef="#br0" timeOffset="24005.01">10202 6244 0,'0'-42'0,"0"84"0,0-105 16,0 42-16,0-1 0,0 44 31,-21-1-31,21 0 0,-21 21 16,0 22-16,21-22 0,0 22 15,-21-1-15,-1 1 0,-20 63 16,21-64-16,0 1 0,0-1 16,-1-21-16,1 1 0,-21-1 15,-22 85-15,43-63 16,42-64 15,1-22-31,-1 1 0,0 0 16,85-64-16</inkml:trace>
  <inkml:trace contextRef="#ctx0" brushRef="#br0" timeOffset="24247.87">10541 6160 0,'0'0'0,"0"42"31,-21-21-31,0 21 16,21 1-16,-22 20 0,22 1 0,-21-1 15,0 1-15,21-1 0,-21 1 0,-21 42 16,42-1 0,-22-62-16,22-1 0,-21 0 0,21 1 15,0-22-15,0 21 0,0-21 16,0 1-16,0-1 0,0-42 31,0-1-15</inkml:trace>
  <inkml:trace contextRef="#ctx0" brushRef="#br0" timeOffset="25591.7">9991 6900 0,'0'0'0,"-22"0"31,44 0-31,-1 0 0,0 0 16,21 0-16,1 0 0,-1 0 16,0 0-16,1 0 0,-1 0 0,21-21 15,-20 21-15,-1-21 0,0 0 16,22 21-16,-22-21 0,1 0 0,-1 21 0,43-43 16,-43 22-16,-21 21 15,0-21-15,0 21 0,1 0 16,-22 21-1,0 0 1,-22 0-16,1 22 0,0-22 0,21 0 16,0 21-16,-21-20 0,0-1 0,21 21 15,0-21-15,-21 0 0,21 1 16,0-1-16,0 0 0,0 0 16,21 0-16,0 0 0,0-21 15,0 0-15,0 0 0,1 0 16,-1 0-16,0 0 0,21 0 0,1-21 15,-22 0-15,21 0 0,-21 0 0,0 0 16,22-1-16,-22 1 0,-21 0 16,0-21-16,0-1 0,0 22 0,0-21 15,0 21-15,-21 0 0,0-1 16,-1 1-16,1 0 0,-21 21 0,21 0 16,-22 0-16,1 0 0,21 0 0,-64 42 15,43-20-15,0 20 16,20-21-16,1 0 15,21 22-15,0-22 0,0 0 0,0 0 16,0 0-16,21 0 0,1 1 16,20 20-16,-21-21 0,21-21 15,-20 0-15,20 0 0,0 0 16,1 0-16,-22 0 0,63-21 16,-41 0-16,-1 0 0,0-1 0,1 1 15,-1 0-15,-21 0 0,0-21 16,22 20-16,-22 1 0,0 0 0,0 0 15,0 0-15,-21 0 0,22-1 16,-22 44 0,0-1-1,0 0-15,0 0 0,0 0 16,0 22-16,0-1 16,0-21-16,0 0 0,0 0 15,0 1-15,0-1 0,21 0 16,0-21-1,0 0-15,21 0 0,-20 0 16,-1 0-16,0 0 0,0 0 16,21-21-16,-20 0 0,-1-1 0,21 1 15,-21 0-15,0-42 0,1 41 16,-22 1-16,21-21 16,-21 21-16,0 0 0,0-1 0,0 1 15,0 0-15,0 42 31,0 0-31,0 1 16,0-1-16,0 0 0,0 21 0,0-21 16,0 1-16,0-1 0,0 0 15,0 0-15,0 0 0,0 0 0,0 1 16,0-1-16,0 0 0,21-21 0,0 21 16,0-21-16,0 0 0,1 0 15,20 0-15,-21 0 0,21 0 0,22-21 16,-22 0-16,22 0 15,-22-1-15,-21 1 0,0 0 16,1 0-16,-1 0 0,-21 0 0,21-43 16,-21 43-1,0-21-15,0 20 0,-21 22 16,0 0-16,-1 0 0,1 0 16,0 0-16,0 0 0,0 22 15,0-1-15,21 0 0,-22 21 16,22-21-16,-21 1 0,21 41 0,0-42 15,0 0-15,0 1 0,0-1 16,21 0-16,1 0 0,-1 0 0,0 0 16,0-21-16,0 0 0,0 0 15,1 0-15,-1 0 0,21 0 16,-21 0-16,0-21 0,1 0 0,-1 0 0,21 0 16,-21 0-16,0-1 15,22-41-15,-22 42 0,0-106 16,0 106-16,-21-22 15,0 22-15,21 0 0,-21 42 32,0 21-32,0-20 15,0-1-15,0 0 0,0 0 16,0 0-16,0 0 0,0 1 0,0-1 16,0 0-16,0 0 15,0 0-15,0 0 16,0 1-16,-21-1 0,0-21 0,0 21 15</inkml:trace>
  <inkml:trace contextRef="#ctx0" brushRef="#br0" timeOffset="26404.26">3175 9081 0,'-21'21'0,"42"-42"0,-63 42 0,20 0 16,1-21-16,21 21 0,21-21 16,1 0-16,20 21 15,21-21-15,1 0 0,21 0 16,-1 0-16,22 0 0,0 21 0,0-21 15,0 0-15,105 0 16,-84 0-16,-21 0 0,0 0 0,0 0 16,-22 0-16,1-21 0,0 21 0,-22 0 15,-20 0-15,41 0 16,-41 0-16,-22 0 0,0 0 16,-21-21-16,0 0 15,0 0-15,-21 21 0,0-21 16,-22 21-16,22-22 0,-21 1 0,21 21 15,-1-21-15,-20 21 0,21-21 16,21 0-16,-21 21 0,21-21 16,0-1-1,21 22-15,21 0 0,-21 0 16,1 0-16,20 0 0,0 0 0,-21 0 16,22 0-16,-22 22 0,0-1 15,-21 0-15,0 0 0,0 21 0,0-20 16,0 20-16,-63 43 0,41-64 15,-20 21-15,0 0 0,-1-20 16,1 20-16,0-21 0,-1 0 16,1 0-16,21 1 0,21-1 0,0 0 15,21-21 1</inkml:trace>
  <inkml:trace contextRef="#ctx0" brushRef="#br0" timeOffset="26824.02">6138 8615 0,'0'0'15,"-21"-21"-15,0-43 16,0 64 0,0 0-16,21 21 15,-22 1-15,22 20 0,0 0 0,0 22 16,0-1-16,0-20 0,0 84 15,0-64-15,0 1 0,-21 20 16,0-41-16,21-1 16,0 0-16,0 1 0,0-22 15,0 0-15,0 0 0,0 0 0,0 0 16,21-21 0,-21-21-1,0 0-15,0 0 0,0 0 0</inkml:trace>
  <inkml:trace contextRef="#ctx0" brushRef="#br0" timeOffset="27145.84">5736 8784 0,'0'0'0,"-21"-42"15,0 0-15,21-1 0,0 1 16,0 0-16,0-1 0,21 22 0,42-42 16,-20 41-16,41 1 15,-20 21-15,-1 0 0,-20 0 16,20 0-16,1 21 0,-1 22 0,22-22 15,-22 21-15,1 1 0,-1 20 16,1-21-16,-1 22 0,-20-22 0,-22 22 16,0 42-16,-21-43 15,0-21-15,0 1 0,-42 20 0,-1-20 16,1-22-16,0 21 0,-1 0 16,-20-20-16,21-1 0,-64 21 15,21-21-15,43 0 16,21-21-16,-22 22 0,22-22 0,0 0 15,21-22 1,0 1 0,21 21-16,0-21 0,22 0 0,-1 0 15,0 0-15</inkml:trace>
  <inkml:trace contextRef="#ctx0" brushRef="#br0" timeOffset="27516.11">6900 8996 0,'0'0'0,"0"-21"0,0 0 0,0-1 15,0 1-15,0 0 0,0 0 0,21 0 16,1 0-16,-1-1 16,0 22-16,0 0 0,0 0 0,0 22 15,1-1-15,-1 0 0,-21 0 16,0 0-16,21 22 0,-21-22 15,0 21-15,0-21 0,0 22 0,0-22 16,0 21-16,-21 0 16,21-20-16,0-1 0,0 0 15,-21-21-15,21 21 0,-22-21 16,22-21 0,0 0-16,0 0 15,0-1-15,0 1 0,0 0 0,22-21 16,-1 21-16,0-64 0,0 64 15,0-22-15,0 22 0,1-21 16,-1 21-16,0 0 0,0-22 16,0 43-16,0-21 0,1 0 0,-1 21 0,0 0 15</inkml:trace>
  <inkml:trace contextRef="#ctx0" brushRef="#br0" timeOffset="27884.89">7747 8763 0,'0'0'15,"-21"0"1,0 21-16,21 0 16,-43 1-16,22-22 0,0 21 0,0 21 15,21-21-15,-21 0 0,-1 1 16,22 20-16,-21-21 0,21 21 0,0-20 16,0 41-16,0-21 15,0-20-15,0-1 0,0 0 16,0 0-16,21-21 0,1 0 15,-1 0-15,0 0 0,0 0 0,0 0 16,22 0-16,-22 0 16,21 0-16,-21-21 0,0 0 0,22 0 15,-22-1-15,0-20 0,0 21 0,0-21 16,-21 20-16,0-20 0,0 21 16,0-21-16,0 20 0,-21 1 15,0 0-15,-21 0 0,21 21 16,-22 0-16,22 0 0,0 0 0,0 0 15,0 0-15,-1 21 0,1-21 0,21 21 16,0 0 0,0 1-16,21-22 15</inkml:trace>
  <inkml:trace contextRef="#ctx0" brushRef="#br0" timeOffset="28220.7">8255 8763 0,'0'0'0,"21"0"0,-21-21 0,0 0 16,0 42 15,21 0-31,-21 21 0,21 1 0,-21-22 16,0 42-16,0-20 0,0-1 0,22 22 16,-22-1-16,0-21 15,0 22-15,0-1 0,0 1 0,0 21 0,0-22 16,0 22-16,-22 63 15,1-85-15,21 22 0,-21-21 16,0-1-16,0 1 0,21-22 0,0 21 16,-21-20-16,21 20 0,0 22 15,0-64-15,0 0 16,0-42 0,0 0-16,21 0 0,0-22 0,-21 22 15,0-42-15,21 20 0,0-20 0,-21-1 16,0-20-16,0 20 0,0-20 15,0-1-15</inkml:trace>
  <inkml:trace contextRef="#ctx0" brushRef="#br0" timeOffset="28489.19">8255 8954 0,'0'-64'0,"0"128"0,0-191 0,0 84 16,0-20-16,21 20 0,0 1 0,0 21 16,1-21-16,-1 20 0,0 1 15,21 21-15,-21-21 0,22 21 0,-1 0 16,0 0-16,22 0 0,-22 21 15,1 0-15,-1 1 0,-21-1 0,21 21 16,-20 0-16,-22 1 0,0-1 16,0 0-16,-22 1 0,-20 20 15,21-20-15,-21-1 0,-22 0 0,22-21 0,-22 22 16,22-22-16,-22 0 0,-20 21 16,63-20-16,-22-22 15,64 0 16,1-22-31,-1 1 0,21 0 0,43-42 16</inkml:trace>
  <inkml:trace contextRef="#ctx0" brushRef="#br0" timeOffset="30363.84">9631 8382 0,'0'0'0,"0"-21"15,-21 21-15,-1 0 0,1 0 16,0 21-16,0-21 0,0 42 16,0-20-16,-1 20 0,1 0 0,0 1 15,0 20-15,-21 1 0,20-1 0,-20 1 16,21-22-16,-21 21 0,-1 1 16,22-22-16,-21 1 0,21-1 0,-22-21 15,22 21-15,21-20 0,-21-1 16,21-42-1,0-1 1,21 1-16,-21 0 0,0-42 16,21 20-16,-21 1 15,21 0-15,-21 20 0,22-20 0,-22 21 16,0 0-16,0 0 0,21-1 16,0 22-16,0 0 15,0 64-15,0-43 16,1 0-16,-22 0 0,21 22 15,0-22-15,-21 0 0,21 0 16,0 0-16,0 1 0,-21-1 0,22 0 16,-1 0-16,0 0 0,0-21 15,0 21-15,22-21 0,-22 0 0,21 0 0,22 0 16,-22 0 0,0 0-16,1 0 0,-1-21 0,-21 0 15,21 0-15,1-21 0,-22-1 0,21-41 16,-21 20-16,-21 22 15,22-149-15,-22 64 16,-22 64-16,-20-1 0,21 22 16,0 0-16,-22-1 0,1 22 15,21 0-15,-21 0 0,-1 21 0,1 0 16,-64 63 0,21 1-16,64-22 0,0 0 15,0 22-15,0-22 0,21 1 16,0 20-16,0-21 0,0 22 15,0-22-15,0 1 0,0-1 0,42 43 16,22-22 0,-22-42-16,0 0 0,1 1 0,-1-22 15,0 0-15,1 0 0,20 0 0,-21 0 16,1 0-16,20 0 0,-20-22 0,-1 1 16,0 0-16,1 0 0,-22 0 15,42-43-15,-42 1 16,-21 42-16,22-1 0,-22 1 15,0 42 1,0 1-16,0-1 16,0 0-16,0 21 15,0-21-15,-22 1 0,22 20 0,0-21 16,0 0-16,0 0 0,0 22 16,0-22-16,0 0 0,0 0 15,22-21-15,-1 21 0,0-21 16,0 0-16,0 0 0,0 0 15,22 0-15,-22-21 0,0 0 0,0 0 16,0 0-16,1 0 0,-1-22 16,-21 22-16,0-21 0,0-1 0,0 22 15,0-21-15,-21 0 0,-1 20 16,-20 1-16,21 0 0,0 0 0,-22 21 16,22 0-16,-21 0 0,21 0 0,0 0 15,-1 0-15,1 0 0,42 0 31,22 0-31,-22 0 16,21 0-16,1 0 0,-22 0 0,21 0 16,22 0-16,-22-21 0,0 21 0,22 0 15,-22 0-15,0-21 0,1 21 16,-1 0-16,-21 0 0,22 0 0,-22 0 16,0 0-16,0 63 15,-21-42-15,0 22 0,0-22 16,0 0-16,0 21 0,-21-21 15,0 22-15,21-22 0,-21 21 0,21-21 16,0 1-16,0-1 0,0 0 16,0 0-16,0 0 0,0 0 0,21-21 15,0 22-15,0-22 0,0 0 0,0 0 16,22 0-16,-22 0 0,106-43 16,-64 1-1,-20 21-15,-22 0 0,0-22 0,0 22 16,0 0-16,-21 0 15,22 0-15,-22-1 0,0 1 0,-22 21 32,22 21-32,-21 1 15,21-1-15,0 0 0,0 0 16,0 0-16,0 43 0,0-43 16,0 0-16,0 0 0,0 0 15,21-21-15,1 22 16,-1-22-16,0 0 0,0 0 15,0 0-15,0 0 0,1-22 16,-1 1-16,0 0 0,-21 0 0,21-21 16,-21 20-16,21-20 0,-21 0 15,0 21-15,0-22 0,0 1 0,0 21 16,-21 0-16,0-22 0,0 43 0,21-21 16,-21 0-16,-1 21 0,1 0 15,42 0 16,1 0-31,-1 0 16,0 0-16,0 0 0,21 0 16,1 0-16,-22 0 0,21 0 0,1 0 15,-1 0-15,-21 0 0,21 0 0,-20 0 16,-1 0-16,0 21 0,0 0 16,0-21-16,-21 64 15,0-22-15,0-21 16,0 0-16,0 1 0,0 20 0,0-21 15,0 0-15,0 43 16,-21-64-16,0 42 16,0-42-16,0 21 15,-1-21 1,1 0-16,21-21 16,0 0-16,0 0 0,0 0 15,0-1-15,0 1 0,0-21 16,21 0-16,22-1 0,-22 1 0,0 0 15,21-22-15,1 22 0,-1 21 0,0-22 16,43 1-16,-43 21 16,43 21-16,-64 0 15,0 21-15,1 0 0,-1 0 0,0 22 16,-21-1-16,0 0 0,0 1 0,0-1 16,-21 21-16,-43 43 15,22-63-15,21-22 0,-22 0 16,22 0-16,-21 0 0,0 0 15,20-21-15,1 0 16,21-21-16,0 0 0</inkml:trace>
  <inkml:trace contextRef="#ctx0" brushRef="#br0" timeOffset="31037.15">13441 6689 0,'0'0'0,"0"21"0,0 0 15,0 0-15,0 0 0,0 1 16,0-1-16,0 0 16,0 0-16,0 0 0,0 22 15,0-22-15,0 0 0,21 0 0,-21 0 16,0 0-16,21-21 16,-21 22-16,21-22 0,0 0 15,1 0-15,-1 0 16,21 0-16,0-22 0,1 22 0,-1-21 15,22 0-15,-1 0 0,22-21 0,-1 20 16,1 1-16,0-21 0,-1 0 16,-20 20-16,21-20 0,-22 21 0,1 0 15,-22 0-15,-21-1 0,0 22 16,0 0-16</inkml:trace>
  <inkml:trace contextRef="#ctx0" brushRef="#br0" timeOffset="31545.79">13356 8594 0,'21'84'16,"-21"-62"-1,0-1-15,0 21 16,0 0-16,0-20 0,0-1 0,21 0 16,-21 0-16,0 0 0,22 0 15,-1 1-15,-21-1 0,21-21 0,0 0 16,85 0-16,0-43 15,-43 22-15,1 0 16,20 0-16,1-21 0,0-1 0,-1 22 16,1-21-16,0 21 0,-1-22 0,1 22 15,42-42 1,-63 41-16,20 1 0,-63 0 16,1 0-16</inkml:trace>
  <inkml:trace contextRef="#ctx0" brushRef="#br0" timeOffset="31872.1">13843 8382 0,'0'21'16,"0"0"-16,21 1 16,0-1-16,0 21 0,1-21 15,20 22-15,0-1 0,-21 0 0,22 1 16,-22-1-16,21 21 0,-21-20 0,1-1 15,-22 0-15,0 1 0,21 20 16,-21-42-16,21 1 16</inkml:trace>
  <inkml:trace contextRef="#ctx0" brushRef="#br0" timeOffset="32438.79">13928 6477 0,'0'0'0,"-22"-21"0,22 0 0,-21 21 15,21-21-15,0 42 16,0 21-1,0 0-15,21 1 0,22 63 16,-22-43-16,21 1 0,1 20 16,-1-20-16,21 63 15,-20-43-15,-1-20 0,0-1 0,-20 1 16,20-22-16,-21 22 0,0-22 0,22 22 16,-22-22-16,0-21 15</inkml:trace>
  <inkml:trace contextRef="#ctx0" brushRef="#br0" timeOffset="38988.06">15769 1651 0,'-21'-21'0,"21"0"16,0-43 0,0 43-16,0 0 0,-21 21 31,21 21-16,0 0-15,0 0 0,0 22 0,0-1 16,0 0-16,0 1 0,0-1 0,0 0 16,0 1-16,0-1 0,0 0 15,-21 1-15,21-1 0,0 0 16,0 1-16,0-22 0,0 21 16,0-21-16,-22 1 0,22-1 0,0 0 15,0 0-15,0 0 0,22-42 31,-1 0-15,0 0-16</inkml:trace>
  <inkml:trace contextRef="#ctx0" brushRef="#br0" timeOffset="39320.19">16044 2032 0,'0'0'0,"0"21"16,0 0-16,0 1 15,0-1-15,0 0 16,21-21 0,1 0-16,-1 0 15,0-21-15,-21 0 0,21-1 16,-21 1-1,0 0-15,0 0 0,-21 21 16,0 0-16,0 0 0,-1 0 16,1 0-1,0 0-15,0 21 16,21 0-16,0 0 16,0 1-16,21-22 15,0 0-15</inkml:trace>
  <inkml:trace contextRef="#ctx0" brushRef="#br0" timeOffset="40472.76">17187 1969 0,'0'0'0,"21"-22"0,1 22 16,-22-21-1,21 21-15,0-21 0,-21 0 16,0 0-16,0 0 16,0-1-16,0 1 0,0 0 15,0 0-15,-21 0 16,0 0-16,-1 21 0,-20 0 16,21 0-16,-21 0 15,20 0-15,-41 0 0,42 0 16,-22 21-16,22 0 0,-42 21 15,-1 64 1,64-85-16,0 22 0,0-22 16,0 21-16,0-21 0,0 64 15,21-43 1,1-21-16,-1-21 0,21 0 0,-21 22 16,0-22-16,22 0 0,-22 0 0,21 0 15,-21 0-15,22 0 0,-22-22 16,21 1-16,1 0 0,-22 0 0,21 0 15,-21 0-15,0-22 0,22 22 16,-22-21-16,0-1 0,-21-20 0,21 21 16,-21-85-16,21 63 15,-21 22-15,0-22 0,0 1 16,0-43-16,-21 64 0,0-1 16,21 22-16,-21-21 0,21 21 15,0 42 1,0 21-16,0 0 15,0 1-15,0-1 0,0 22 0,0-22 16,0 21-16,0 1 0,-21-1 16,21 1-16,0-1 0,0-20 15,0-1-15,0 0 0,0 1 16,0-1-16,0-21 0,0 0 0,0 1 16,0-1-16,21 0 0,0-21 15,0 0-15,0 0 0,1 0 16,20 0-16,0-21 15,-21 0-15</inkml:trace>
  <inkml:trace contextRef="#ctx0" brushRef="#br0" timeOffset="40807.58">17716 1990 0,'22'0'31,"-1"0"-31,0 0 15,0-21-15,0 21 16,0-22-16,1 1 0,-1 0 0,-21 0 16,21 0-16,0 0 0,-21-1 15,0 1-15,0 0 16,-21 21-16,0 0 16,0 0-16,-22 0 0,22 21 0,-21 0 15,-1 1-15,22-1 0,-63 63 16,62-20-1,22-43-15,0 0 0,0 22 16,0-22-16,0 0 0,22 0 16,62 21-16,-20-42 15,-22 0-15,0 0 16,1 0-16,-1 0 0,0 0 0,1-21 16,-1 21-16,0-21 0,1 0 15</inkml:trace>
  <inkml:trace contextRef="#ctx0" brushRef="#br0" timeOffset="41444.08">18267 1799 0,'0'21'15,"-21"1"1,21-1-16,0 0 0,0 0 16,0 0-16,0 22 0,0-22 0,0 0 15,0 42-15,0-41 16,0-1-16,0 0 0,0 0 0,0 0 15,0 0-15,0-42 47,0 0-47,0 0 16,0-21-16,0 20 0,0 1 16,0-21-16,0 21 0,21-22 15,0 22-15,0-21 0,0 21 16,-21 0-16,21-1 0,1 1 0,-1 21 15,0 0-15,42 0 16,-41 21-16,-1 1 16,0-1-16,0 21 0,-21-21 15,0 0-15,21 22 0,0 20 16,-21-42-16,0 1 0,0-1 16,0 0-16,0 0 0,0 21 15,0-63 16,0 0-15,0 0-16,0 0 16,22 0-16,20-43 0,-21 22 15,21-22-15,1 22 16,20-22-16,-42 43 0,22 0 16,-22 0-16,0 21 0,21 0 0,-20 0 15,-1 0-15,0 21 0,0 0 16,0 0-16,-21 22 15,21-1-15,-21-21 0,0 22 0,0-22 16,0 0-16,0 21 0,0-21 0,-21 1 16,21-1-16,-21 0 0,0-21 15,21 21-15,0 0 16,0 0-16,21-42 31,-21 0-31,21 21 0</inkml:trace>
  <inkml:trace contextRef="#ctx0" brushRef="#br0" timeOffset="41764.92">19389 1863 0,'0'-21'0,"0"42"0,-22-42 16,1 42-16,21 0 16,-21 0-16,21 0 0,-21 0 0,21 1 15,0 20-15,-21 0 0,21-21 16,-21 1-16,21-1 15,0 0-15,0 0 0,0 0 0,0 0 16,21-21-16,0 0 0,0 22 16,0-22-16,0 0 0,22 0 15,-1 0-15,-21-22 0,43-20 16,-43 42-16,0-42 0,-21 21 16,21-1-16,-21-20 0,0 21 0,0-43 15,0 22-15,-21 21 16,0 0-16,0 0 0,0-1 15,-1 22-15,1 0 0,0-21 0,0 21 16,-21 0-16,20 0 16,1 0-16,0 0 0,0 0 15</inkml:trace>
  <inkml:trace contextRef="#ctx0" brushRef="#br0" timeOffset="42399.87">20320 1757 0,'21'0'0,"-42"0"0,63 0 16,-21-21-16,22 0 15,-22-1-15,-21 1 0,21 0 16,0 0-16,-21 0 0,21 0 0,-21-1 15,0 1-15,0 0 0,-21 0 16,-21 0-16,21 0 0,-64 21 16,43 0-16,-1 0 0,1 0 15,-21 0-15,20 21 0,1 0 0,-22 21 16,22 22 0,21-22-16,21-21 0,0 43 15,0-22-15,21-21 0,0 22 16,0-22-16,1 21 0,20-21 0,0 0 15,1 22-15,-1-22 0,0 0 16,22 0-16,-22 0 0,0 22 16,-20-22-16,20 0 0,-21 0 0,-21 0 15,0 1-15,-85 20 16,43-42-16,0 0 16,-43 0-16,22 0 0,20 0 15,1 0-15,0 0 0,-1-21 16,22 21-16,-64-43 15,85 1-15,0 21 16,0 0-16,22 0 16,-1 21-16,0-22 0,21 1 15,-21 21-15,22-21 0,-1 0 16</inkml:trace>
  <inkml:trace contextRef="#ctx0" brushRef="#br0" timeOffset="43112.99">20807 1524 0,'21'-21'0,"-42"42"0,42-63 0,-21 21 0,0-1 16,0 44 15,0-1-31,0 0 0,0 21 16,0 1-16,-21-1 0,21 0 0,-21 22 15,21-22-15,0 22 0,0-22 0,-22 0 16,22 22-16,-21-22 15,21 0-15,-21-20 0,21 20 0,0-21 16,0 0-16,0 0 0,0 1 16,0-1-16,0-42 31,0-1-31,0-20 16,21 21-16,0 0 15,1 0-15,-1-1 0,21-20 0,-21 21 16,0 0-16,1 0 0,-1 21 0,21-22 15,-21 1-15,0 21 0,1 0 16,-1 0-16,0 0 16,-21 21-1,-21-21-15,0 0 16,-1 22-16,-20-1 16,-21-21-16,20 21 0,22-21 15,0 0-15,0 21 0,0-21 0,21 21 16,0 0-1,0 1-15,21-1 0,0-21 0,0 21 16,0-21-16,0 21 0,22 0 16,-22-21-16,0 0 0,21 21 0,1-21 15,-22 0-15,21 0 0,1 0 16,-22 0-16,21 0 0,-21 0 16,22-21-16,-1 0 0,-21 0 0,0 21 15,0-21-15,22-22 16,-22 22-16,-21 0 0,0-21 0,0 21 15,0-1-15,0 1 16,0 42 0,0 1-1,-21-1-15,21 0 0,0 0 0,0 0 16,0 0-16,0 1 0,0-1 0,0 0 16,0 0-16,-21 0 15,21 0-15,0-42 47,21 0-47</inkml:trace>
  <inkml:trace contextRef="#ctx0" brushRef="#br0" timeOffset="43263.91">21505 1778 0,'0'0'0,"0"-21"0,0 0 15,0 0-15,-21 21 0,0 0 16,42 0 15,0 0-15,0 0-16,1 21 15</inkml:trace>
  <inkml:trace contextRef="#ctx0" brushRef="#br0" timeOffset="43532.03">21971 1503 0,'0'-21'0,"0"42"0,-21-63 16,0 42-16,-1 0 16,1 0-16,0 21 15,21 0-15,-21 21 0,21-21 16,0 22-16,0-1 0,-21 22 16,21-22-16,-21 0 0,21 22 0,-22-22 15,22 0-15,-21 1 0,21-1 16,0 43-16,0-22 15,0-42-15,0 1 16,0-1-16,21-21 0,1 0 16,-1 0-16,0 0 0,0 0 0,0-21 15,0-1-15,22 1 0,-22 0 16,0-21-16</inkml:trace>
  <inkml:trace contextRef="#ctx0" brushRef="#br0" timeOffset="45133.6">22140 1376 0,'0'0'0,"21"-42"0,-21 20 16,0 1-16,0 42 16,0 1-16,0 20 15,0 0-15,0 1 0,-21 20 16,21-21-16,-21 22 0,0-1 0,0 64 16,-22 22-1,43-107-15,0 0 0,0 1 16,0-22-16,0 21 0,0-21 15,0 0-15,0 1 0,0-1 0,22-21 16,-1 0-16,0 0 0,0 0 16,0 0-16,0 0 15,22-21-15,-1-1 16,0 1-16,-20 0 0,20-21 16,-21 21-16,43-22 0,-43 1 0,-21 21 15,0-43-15,0 43 16,0 0-16,0 0 0,-21 0 15,21-1-15,-22 22 0,44 22 47,-1-1-47,-21 0 16,21 0-16,-21 0 0,21 22 16,-21-22-16,0 0 0,0 0 15,0 0-15,0 22 0,0-22 0,0 21 16,0-21-16,0 0 15,0 1-15,21-22 0,0 21 16,22-21-16,-22 0 0,21 0 16,1 0-16,-22 0 15,21 0-15,0 0 0,1 0 16,-1-21-16,0 21 0,1-22 0,-1 1 16,0 0-16,1 0 0,-1 0 15,-21 0-15,22-22 0,-22 1 16,-21 21-16,0 0 0,0-22 15,0 22-15,0 0 0,-21 0 16,-1 21-16,1 0 16,0 0-16,0 0 0,-43 21 15,43 0-15,0 0 0,0 0 16,0 1-16,0-1 0,-1 21 0,1-21 16,0 0-16,21 1 0,-21 62 15,21-63 1,0 1-16,0-1 0,21-21 15,0 0-15,0 0 16,22 0-16,20-21 16,-42-1-16,1 1 15,-1 0-15,0 0 0,0 0 0,0 0 16,0-22-16,1 1 16,-1 0-16,-21 20 0,0 1 15,0 0-15,0 42 31,0 0-31,0 1 0,-21-1 16,-1 0-16,22 0 0,0 0 16,0 0-16,0 22 0,0-22 0,0 0 15,0 0-15,0 0 0,22 1 16,-1-1-16,42-21 16,-42 0-16,22 0 0,-22 0 15,21 0-15,1 0 0,-1 0 0,-21-21 16,64-1-16,-43-20 15,0 21-15,-20-21 0,-1 20 16,0-20-16,-21 21 0,0-21 16,0 20-16,0 1 0,0 0 0,0 0 15,-21 21-15,0 0 0,-1 0 16,1 21-16,0 0 16,21 0-16,0 1 0,-21-1 15,21 0-15,0 21 0,0-21 0,0 1 16,0 20-16,0 21 15,0-41-15,21-1 16,-21 0-16,21-21 0,0 0 16,1 0-16,-1 0 0,0 0 0,21 0 15,-21 0-15,1 0 0,41 0 16,43-64 0,-85 43-16,0 0 0,0 0 15,1-21-15,-1 20 0,0 1 0,-21 0 16,0 0-16,21 0 0,-21 0 15,0 42 1,-21 0 0,0 21-16,0-21 15,21 1-15,-43 41 16,43-42-16,0 0 0,0 1 16,0-1-16,0 0 0,21-21 15,1 0-15,-1 0 0,0 0 16,0 0-16,0 0 0,22 0 0,-22 0 15,0 0-15,21-21 0,-21 0 16,1-1-16,-1 1 0,0-21 0,21 21 16,-21-22-16,1 22 0,-1-63 15,0 20 1,0 22-16,-21 21 0,0-1 0,0 44 31,-21-1-31,0 0 0,21 0 16,-21 21-16,-1 1 0,22-22 15,-21 64-15,0-43 0,0 21 16,21-20-16,0-1 0,-21 0 16,21 1-16,0-1 0,-21 0 15,21 1-15,0-1 0,0 22 0,0-22 16,0 43-16,0-43 16,0 0-16,0 1 0,0-1 15,0 0-15,0 1 0,0-22 0,-22 21 16,1-21-16,21 0 0,-21 1 15,21-1-15,-21 0 0,-21 21 16,20-42-16,1 0 16,0 0-16,0 0 0,-21 0 0</inkml:trace>
  <inkml:trace contextRef="#ctx0" brushRef="#br0" timeOffset="46041.25">15769 3323 0,'0'0'0,"-21"0"0,0 0 0,0 0 15,21-21 1,0 0-16,0 0 0,0 0 16,0-1-16,0 1 0,0 0 0,0 0 15,0 0-15,21 21 0,0-21 16,0 21-16,0 0 0,22 0 0,-22 0 15,0 0-15,0 0 16,0 42-16,0 21 0,-21 64 16,0-84-1,-21 20-15,-21-20 0,21-1 0,0 0 16,-106 106 0,105-126-16,-20-1 0,21 0 15,0 0-15,-22-21 0,22 0 0,0 21 16,0-21-16,0 0 0,0 0 15,-1 0-15,22-21 0,0 0 16,0 0-16,0 0 16,0-1-16,0 1 0,0 0 0,22 21 15,-1-21-15,0 21 0,0 0 16,0 0-16,0 0 16,1 0-16,-1 0 0,0 21 0,0 0 15,-21 0-15,21 1 0,0-1 0,1 21 16,-1-42-16,0 42 15,-21-20-15,21-1 0,-21 0 16,21 0-16,0-21 16,1 21-16,-1-21 15,-21-21 1,21 0 0</inkml:trace>
  <inkml:trace contextRef="#ctx0" brushRef="#br0" timeOffset="46192.68">16150 3683 0,'21'-21'16,"-42"42"-16,63-42 0,-20 21 31,-1 0-15,0 0-16,0 0 16,21 0-16,-20 0 0,62-21 15,-41 21-15,-1 0 0</inkml:trace>
  <inkml:trace contextRef="#ctx0" brushRef="#br0" timeOffset="46702.87">17399 3514 0,'0'-21'16,"0"42"-16,0-64 0,0 22 0,-21-21 15,0 21-15,-22 0 0,22-1 0,0 1 16,-21 0-16,20 0 0,1 21 15,-21 0-15,21 0 0,0 0 0,-22 0 16,22 21-16,0 21 0,0-20 0,0 20 16,-22 0-16,22 1 0,0-1 15,0 0-15,21 1 0,-21-1 16,21-21-16,0 21 0,0-20 16,0 20-16,0-21 0,0 0 0,0 0 15,21 1-15,0-22 0,0 0 16,0 0-16,0 0 0,22 0 15,-22-22-15,21 22 0,1-21 0,-1 0 16,0 0-16,1 0 0,-1 0 16,-21-22-16,43-20 0,-22-1 15,-21 22-15,-21 0 16,0 20-16,0 1 0,0 0 16,0 0-16,0 42 15,0 0 1,0 0-16,-21 22 0,21-22 0,0 21 15,0 1-15,0-22 0,0 21 16,0 0-16,0-20 0,0-1 0,0 42 16,42-20-1,-21-43-15,22 21 0,-22-21 16,0 0-16,21 0 0,-20 0 16,20-21-16,0-1 0,-21 1 0,43-21 15,-22 21-15,-21 0 0</inkml:trace>
  <inkml:trace contextRef="#ctx0" brushRef="#br0" timeOffset="47307.52">17886 3450 0,'0'-21'0,"0"42"0,0-63 16,-21 63 15,21 0-31,0 0 0,0 22 0,0-22 16,0 0-16,0 21 0,0-20 15,0 20-15,0-21 0,0 0 0,0 0 16,0 1-16,0-1 0,0 0 15,0 0-15,0 0 0,0 0 16,-22-21 15,22-21-31,0 0 0,0 0 16,0 0-16,0 0 0,0-1 16,0 1-16,0-21 0,0 21 0,0-64 15,0 64-15,22-21 16,-1 20-16,-21 1 0,42 0 0,-21 21 15,0 0-15,1 0 0,-1 0 0,0 0 16,0 21-16,0 0 0,22 22 16,-43-1-16,0-21 0,21 0 15,-21 22-15,0-22 0,21 0 16,-21 0-16,0 0 0,0 1 0,0-1 16,0 0-16,0 0 0,0 0 15,0-42 16,0 0-15,0 0-16,0 0 0,0-1 16,21-20-16,0 21 0,0-21 0,1 20 15,20-20-15,-21 0 0,0 21 16,22-22-16,-1 22 0,21 0 16,-20 21-16,-22 0 0,21 0 15,-21 0-15,1 21 0,-1 43 16,0-43-16,-21 0 0,21 21 0,-21 1 15,0-22-15,0 21 16,0-21-16,0 0 0,0 22 0,-21-22 16,0 0-16,21 0 0,0 0 15,-21 1-15,-1-1 0,44-21 32,20 0-32,-21 0 15</inkml:trace>
  <inkml:trace contextRef="#ctx0" brushRef="#br0" timeOffset="47764.74">19304 3598 0,'0'0'0,"0"-84"16,0 63 0,-42-22-16,20 22 15,1 21-15,0 0 0,0 0 16,0 0-16,0 21 0,-1-21 15,1 21-15,0 22 0,0-22 0,0 0 16,-22 43-16,43-22 0,-21-21 16,21 21-16,-21 1 15,21-22-15,0 21 0,0-21 0,0 1 16,0-1-16,21-21 16,0 21-16,1-21 0,-1 0 15,42-21-15,-42 21 16,1-21-16,20-1 0,-21 1 15,0 0-15,0 0 0,22-43 16,-43 43-16,21 0 0,-21-21 16,21 21-16,-21-22 0,0 22 15,0 0-15,0 42 32,0 21-32,0-20 0,0-1 0,0 21 15,0-21-15,0 0 0,0 1 16,0-1-16,0 0 0,42 21 15,-20-21-15,-1-21 16,0 0-16,21 0 0,-21 0 16,22 0-16,-1 0 0,0-21 0,1 21 15,-22-21-15</inkml:trace>
  <inkml:trace contextRef="#ctx0" brushRef="#br0" timeOffset="48964.28">19854 3429 0,'-21'0'15,"42"0"-15,-63 0 0,21 0 16,21 21 0,0 0-16,0 1 0,21-22 0,0 21 15,21-21-15,-20 21 16,-1-21-16,21 0 0,-21 0 0,43 0 16,-43 0-16,0 0 0,21 0 15,-20 0-15,41-21 16,-42 21-16,0-21 0,1 21 0,-22-22 15,0 1-15,0 0 16,-22 21 0,1 0-16,0 0 0,0 21 0,0 0 15,-22 1-15,22 20 0,-21-21 16,21 21-16,-22-20 0,1 20 16,21 0-16,-21-21 0,20 22 0,-20-22 15,21 0-15,0 21 0,0-20 16,-1-1-16,1-21 0,21 21 0,21-21 31,1 0-15,-1-21-16,0 0 0,0-1 15,0 1-15,0 0 0,1 0 0,41-21 16,-42 20-16,0 22 0,1-21 16,-1 21-16,0 0 15,-21 21 1,0 1-16,0-1 15,0 0-15,21 0 0,0 0 16,-21 0-16,21 1 16,1-1-16,-1-21 0,0 0 15,0 0-15,43 0 0,-43 0 16,21 0-16,0 0 0,1-21 0,-1 21 16,0-22-16,-20 1 0,20 21 15,0-21-15,1-21 0,-22 21 0,21-1 16,-21-20-16,22 21 0,-22 0 15,21-43-15,-21 22 0,-21 21 16,0 0-16,-21 42 31,0-21-31,0 21 0,21 0 16,-21 0-16,-1 22 0,22-22 16,0 0-16,-21 0 0,21 21 0,0-20 15,0-1-15,0 0 0,0 0 0,0 0 16,0 0-16,21-21 15,1 0-15,-1 0 16,0 0-16,0 0 0,0 0 16,-21-21-16,0 0 15,0 0-15,0 0 0,0 0 16,0-1-16,0 1 0,0-21 0,-21 21 16,21 0-16,0-22 0,0 22 0,0 0 15,0-21 1,21-1-16,0 22 0,22 21 15,-22 0-15,0 0 0,21 0 16,-20 0-16,41 0 0,-42 21 16,22 0-16,-22 1 0,21 20 15,-42 43 1,0-64-16,0 0 0,0 42 16,0-41-16,0-1 15,0 0-15,-21 0 0,0-21 16,0 0-1,21-21 1,0 0 0,0 0-16,0-1 0,0 1 0,0 0 15,21 0-15,0-21 0,0 20 16,0-20-16,0 0 0,64-43 16,-43 85-16,-20-21 15,20 21-15,-21 0 0,0 0 0,0 21 16,1-21-16,-22 42 0,0-20 15,0-1-15,0 42 16,0-20-16,0-22 0,0 21 16,0 0-16,0-20 0,0-1 0,-22 0 15,22 0-15,-21-21 16,21-21 15,21 0-15,1 0-16,-1-1 15</inkml:trace>
  <inkml:trace contextRef="#ctx0" brushRef="#br0" timeOffset="49124.63">21823 3556 0,'0'-21'16,"21"21"30,0 0-30,0 0-16,0-21 16</inkml:trace>
  <inkml:trace contextRef="#ctx0" brushRef="#br0" timeOffset="50256.14">22394 3323 0,'0'-21'0,"0"-42"31,-21 63-31,0 0 16,0 21-16,0 0 0,-1 21 15,1-21-15,0 1 0,21 20 16,-21 0-16,0 1 0,21-22 0,-21 21 16,21 0-16,0-20 0,0 20 15,-22-21-15,22 0 0,0 0 0,0 22 16,0-22-16,22 0 15,-1 0-15,0-21 0,0 0 0,21 0 16,-20 0-16,20 0 0,-21 0 16,21 0-16,43-21 0,-43 21 15,1-21-15,-22 0 16,21 21-16,-21-21 0,22-22 0,-22 22 16,0 0-16,0 0 0,0 0 0,-21-1 15,22 1-15,-22 0 0,0 0 16,-22 42-1,1 0-15,0 0 0,21 1 16,0-1-16,-21 0 0,21 0 16,-21 21-16,21-20 0,0 20 15,21-21 1,0 0-16,0-21 0,0 0 16,1 0-16,-1 0 0,0 0 15,0 0-15,0 0 0,0 0 16,-21-21-16,0 0 0,22 21 0,-22-21 15,0 0-15,0-22 0,0 22 16,0 0-16,0-21 0,0-22 16,0 43-16,-22 0 0,22-22 15,0 22-15,0 0 0,0 0 32,22 21-32,-1 0 0,0 0 15,0 0-15,0 21 0,0-21 16,1 21-16,20 22 15,-21-22-15,0 0 0,-21 0 16,0 0-16,21 0 0,-21 1 16,0-1-16,22 0 0,-22 0 0,0 0 15,0 0-15,0 1 16,0-1-16,-22-21 31,1 0-31,0 0 16,21-21-16,0-1 15,0 1-15,0 0 0,0 0 16,0 0-16,21 0 0,0-1 16,1-20-16,-1 21 0,0 0 15,0 0-15,21-22 0,1 22 16,-1 0-16,-21 0 16,0 21-16,1 0 0,20 0 0,-21 0 15,0 0-15,0 21 0,-21 0 0,22 0 16,-22 22-16,0-22 0,0 21 15,0-21-15,0 22 0,0-22 0,0 21 16,-22-21-16,22 0 0,-42 22 16,21-22-16,21 0 0,-21-21 15,21 21-15,-21-21 16,-1 0-16,22-21 16,0 0-1,0 0-15,22 0 16,-1-1-16,0-20 0,0 21 15,0-21-15,22 20 0,-22-20 16,21 0-16,0-1 0,1 1 0,-22 21 16,21 0-16,1 0 0,-1 21 15,0 0-15,-21 0 0,1 21 0,20 21 16,-42 22 0,0-22-16,0 0 0,-21-21 0,21 22 15,-21-22-15,-1 21 0,-20 1 16,21-22-16,21 0 15,-21 0-15,0-21 0,-1 21 0,1-21 16,0 0-16,0 0 0,0 0 16,0 21-16</inkml:trace>
  <inkml:trace contextRef="#ctx0" brushRef="#br0" timeOffset="51308.47">15875 4974 0,'0'0'0,"-21"0"0,21-21 16,-21 0-16,21 0 15,0 0-15,0-1 16,21 1 0,0 21-16,-21-21 0,21 21 15,0 0-15,0 0 16,22 21-16,-22 0 16,0 1-16,-21-1 0,0 0 0,0 21 15,0-21-15,0 22 0,0-22 0,0 0 16,-21 21-16,0-20 0,0-1 15,-22 0-15,22 0 0,-21 0 0,-22 0 16,22 1-16,21-22 16,0 0-16,-1 0 0,1 0 0,21-22 31,21 22-31,1-21 16,-1 0-16,0 21 0,0-21 15,0 0-15,22 21 0,-22 0 16,0-21-16,21 21 0,22 0 15,-43 0-15,21 0 0,-21 21 16,1 0-16,20-21 0,-21 21 0,0 0 16,-21 22-16,0-1 0,0-21 15,-21 21-15,0-20 0,0-1 16,-22 21-16,1-21 0,0 0 16,-1 1-16,1 20 0,0-42 0,-22 21 15,22 0-15,21-21 0,-85 0 16,85 0-16,0 0 0,-1 0 15,22-21-15,-21 0 16,21 0-16,0 0 0,0-1 16,0 1-16,0 0 0,0 0 15,0 0-15,0 0 0,21-1 16,1 1-16,-1 0 16,0 21-16,0 0 0,0-21 15</inkml:trace>
  <inkml:trace contextRef="#ctx0" brushRef="#br0" timeOffset="51540.33">16595 5228 0,'-22'0'31,"22"-21"-31,-21 21 0</inkml:trace>
  <inkml:trace contextRef="#ctx0" brushRef="#br0" timeOffset="60636.67">9546 3514 0,'0'-21'0,"-21"21"16,21-22-16,0 1 15,-21 0-15,0 0 16,21 0-1,0 0 1,-22 21-16,22-22 0,0 44 63,0-1-63,0 0 0,0 0 15,0 0-15,0 22 0,0-22 16,0 21-16,0-21 0,0 22 0,0-1 15,0-21-15,0 21 0,0-20 16,0 20-16,0-21 0,0 21 0,0-20 16,0-1-16,0 0 0,0 0 0,0 0 15,0 0-15,0 1 0,0-1 16,22-21 46,-22-21-46,21-1 0,0 22-16,0 0 0,0-21 15,0 21-15,1-21 16,-1 0-16,21 0 0,-21 21 16,0-21-16,22 21 0,-1-22 15,0 1-15,1 0 0,20 0 0,1 0 16,-1 0-16,22-1 0,0-20 0,-1 21 15,22-21-15,0-1 0,21 1 16,0 0-16,0-1 0,0 1 0,106-64 16,-22 43-1,-105 20-15,-21 22 0,0 0 16,-1 0-16,-20 0 0,-1-1 0,-20 22 16,-1-21-16,0 21 0,-21 0 15,1 0-15,-1-21 0,0 0 16,0 21-1,-42 0 267,0 0-282,0 0 0,-1 21 15</inkml:trace>
  <inkml:trace contextRef="#ctx0" brushRef="#br0" timeOffset="63891.9">17801 5059 0,'-21'0'0,"42"0"0,-63-21 15,21 21-15,-1 0 0,1-21 16,0 21-16,42 0 47,0 0-47,1 0 0,-1 0 15,21 0-15,-21 0 0,22 0 16,-1 0-16,43-22 16,-43 22-16,0-21 0,1 0 0,-1 0 15,43-21-15,-22-1 16,-42 22-16,0-21 16,-21 21-16,0-1 0,0 1 15,0 0-15,0 0 0,-21 21 0,0 0 16,0 0-16,-21 0 15,-1 21-15,1 0 16,21 0-16,0 22 0,-1-1 0,1 0 16,0 22-16,0-22 0,0 22 15,0-1-15,-22-20 0,-41 126 16,62-127 0,-20 1-16,21 20 0,-21-21 0,-22 22 15,22-22-15,-1-21 0,22 1 16,0-1-16,-21 0 0,21-21 15,-1 0-15,22-21 16,0 0 0,0-1-16,0 1 0,0 0 0,0-21 15,0 21-15,22-22 0,-1-20 16,0 42-16,0-1 0,0 1 16,0-21-16,1 42 0,-1-21 15,0 21-15,0 0 0,-21 21 16,21 0-16,-21 0 15,21 0-15,-21 1 0,22-1 0,-22 0 16,0 21-16,0-21 0,21 1 0,-21 20 16,21-21-16,0 0 0,-21 0 15,21 1-15,0-22 16,1 0-16,-1 0 16,0 0-16,21 0 0,-21 0 0,1-22 15,20 22-15,0-21 0,1 0 16,-1 0-16,0 0 0,-21 0 0,22-22 15,-1 22-15,-21 0 0,22 0 0,-22-22 16,0 22-16,0 0 0,0 0 16,0 21-16,-21-21 0,0 42 31,-21 0-31,0 0 0,0 0 16,21 1-16,-21-1 0,0 0 15,21 0-15,-22 0 0,22 0 16,0 1-16,0 20 0,0-21 15,0 0-15,22 0 16,-1-21-16,0 0 0,21 0 16,-21 0-16,1 0 0,-1 0 15,21-21-15,-21 0 0,0 0 0,22 21 16,-22-21-16,0 0 0,0-1 16,-21 1-16,0 0 0,0-42 15,0 41-15,-21 1 16,0 0-16,0 0 0,0 0 15,-1 0-15,-20 21 0,21 0 0,-21 0 16,20 0-16,1 0 0,0 0 0,0 0 16,42 0 15,0 0-31,0 0 16,22 0-16,-22 0 0,21 0 15,1 0-15,-22 0 0,21 0 0,0-22 16,-20 22-16,20 0 0,-21 0 15,21 0-15,-20 0 0,-1 0 0,0 22 16,0-1-16,-21 0 0,21 0 16,-21 0-16,0 0 15,0 1-15,0-1 0,0 0 0,0 0 16,0 0-16,0 0 16,-21 1-1,21-44 16,0 1-15,0 0-16,0 0 16,0 0-16,0 0 0,21-1 0,0 1 15,-21-21-15,22 21 0,-1 0 16,0-1-16,0 22 0,0-21 0,0 21 16,1 0-16,-1 0 15,21 0-15,-21 0 0,-21 21 0,21 1 16,-21-1-16,22 0 0,-22 0 15,0 0-15,0 0 0,0 1 16,21-1-16,-21 0 0,0 0 0,0 0 16,0 0-1,21-21 17,-21-21-32,0 0 15,21 0-15,0 21 0,0-21 0,1-43 16,41 22-1,-42 21-15,22 0 0,-22-1 16,21 1-16,-21 0 0,22 0 0,-22 21 16,0 0-16,0 0 0,21 21 15,-42 0-15,22-21 0,-1 21 0,-21 22 16,0-22-16,0 0 0,21 0 16,-21 0-16,21 22 0,-21-22 0,0 0 15,21 0-15,0 0 0,1 1 16,-1-22-16,21 42 0,-21-42 15,0 0-15,22 21 0,-22-21 0,21 0 16,1 0-16,-22 0 0,21 0 16,0-21-16,22 0 0,-22 21 0,1-21 15,-1-1-15,0 1 16,-21 0-16,85-42 16,-85 41-16,1-20 0,-22 21 15,0 0-15,0 0 0,0-1 0,0 1 16,-22 0-16,-20 21 0,21 0 0,0 0 15,-22 0-15,1 0 0,-21 21 16,20 0-16,1 1 0,21 20 16,0-21-16,-22 0 0,22 0 15,0 22-15,21 20 16,0-42-16,0 1 16,21-1-16,0-21 15,0 0-15,1 0 0,-1 0 16,21 0-16,-21-21 0,22-1 15,-22 1-15,21 21 0,-21-21 0,22 0 16,-22-21-16,0 20 0,0 1 16,0 0-16,-21-21 0,21-1 15,-21 22-15,0 0 16,0 0-16,0 42 16,0 0-1,0 0-15,-21 1 0,21 20 16,0 0-16,0-21 0,0 1 0,0-1 15,0 21-15,21-21 0,1 0 16,-1-21-16,0 22 0,0-1 16,0-21-16,0 0 0,1 0 15,20 0-15,-21 0 0,21 0 0,-20 0 16,20 0-16,-21-21 0,21-1 16,-20 1-16,-1 0 0,0 0 0,0 0 15,0-22-15,0-20 16,1-22-16,-22 22 15,0 20-15,0-84 0,21 64 0,-21 21 16,0-64 0,0 63-16,0 22 0,0-21 0,0 21 15,0 42 1,0 0-16,0 21 16,0 1-16,0-1 0,-21 22 15,21-1-15,0 1 0,0-22 0,0 21 16,0-20-16,0 20 0,0-20 0,0-22 15,0 21-15,0 0 0,0-20 16,0-1-16,0 0 0,0 0 0,0 0 16,21 0-16,0-21 15,0 0-15,0 0 0,43 0 16,-43-21-16,21 0 16,-21 21-16,1-21 0,20 0 15,-21 0-15,21-22 0,-20 22 0,-1 0 0,21 0 16,0-22-1,-20 43-15,-22-21 0,0 42 32,0 1-32,-22-1 0,1 0 0,21 0 15,-21 0-15,21 0 0,-21 22 16,21-1 0,0-21-16,0 0 0,0 1 0,0-1 15,21 0-15,0-21 0,0 0 16,1 0-16,-1 0 0,21 0 0,0 0 15,22-21 1,-43 0-16,0 21 0,0-22 0,1 1 16,-1-21-16,0 21 0,-21 0 15,0-22-15,0 1 0,0 21 16,0-22-16,0 22 0,0 0 0,-21 0 16,0 0-16,-1 21 0,-20 0 15,21 0-15,-21 0 16,-1 21-16,22 0 0,0 0 15,0-21-15,-43 21 0,43 1 0,21-1 16,-21-21-16,0 21 0,0-21 16</inkml:trace>
  <inkml:trace contextRef="#ctx0" brushRef="#br0" timeOffset="64169.32">20849 4953 0,'106'-42'31,"-43"21"-31,-20 21 0,63 0 16,-22-22-16,43 22 15,-42-21-15,-22 21 16,22 0-16,-21-21 0,20 0 15,-20 21-15,-1 0 0,1 0 16,-22-21-16,0 21 0,1 0 0,-22 0 16,0 0-16,0 0 0,0 0 15,-21-21-15,-21 21 16,0 0 0</inkml:trace>
  <inkml:trace contextRef="#ctx0" brushRef="#br0" timeOffset="65012.78">16256 6583 0,'0'-21'0,"0"42"0,0-63 16,-21 20-16,0 1 15,21 0-15,0 0 0,-22 0 16,1 21 0,0 21-16,0 0 15,21 21-15,-21 1 0,0-1 16,21 0-16,-22 1 0,1-1 0,0 64 15,0-64-15,21 1 16,0-1-16,-21 0 0,21-21 16,-21 22-16,21-22 0,0 0 0,0 0 15,0 0-15,21-21 16,0 0 0,0 0-16,0-21 0,0 0 0,1 21 15,20-21-15,-21 0 16,85-43-16,-85 22 15,0 21-15,0 0 0,1-1 0,-1 22 0,0-21 16,0 21-16,-21 21 16,0 1-1,0-1-15,0 0 0,0 21 0,-21-21 16,0 22-16,0-1 0,21-21 16,-22 22-16,1-1 0,21-21 15,0 21-15,-21-20 0,0 20 0,21-21 16,0 0-16,0 0 0,0 1 15,0-1-15,21-21 32,0-21-32,-21-1 0,21 1 15</inkml:trace>
  <inkml:trace contextRef="#ctx0" brushRef="#br0" timeOffset="65180.2">16785 6964 0,'0'0'0,"21"0"0,-21-21 16,21 21 0,1 0 31</inkml:trace>
  <inkml:trace contextRef="#ctx0" brushRef="#br0" timeOffset="67983.16">18119 6816 0,'0'-21'32,"0"-1"-17,0 1 1,21 0-16,-21 0 0,0 0 16,21 0-16,0-1 0,-21 1 0,21 0 15,-21 0-15,0-21 0,21 20 16,-21 1-16,22 0 0,-22 0 15,0 63 1,0-21-16,-22 22 16,1-1-16,0 22 15,0-1-15,0 1 0,0-1 0,-1 1 16,1-1-16,0 1 0,-21-1 0,21 1 16,-1-22-16,1 21 0,0-20 15,0-1-15,0-21 0,0 22 0,-1-43 16,1 21-16,21 0 0,-21-21 15,21-21-15,0 0 16,0-1-16,0 1 0,0-21 16,0 0-16,0-1 0,0 1 0,0 0 15,21-1-15,0-41 16,-21 62-16,22-20 0,-1 21 16,-21 0-16,21 0 0,0 21 15,0 21-15,-21 0 0,21 21 16,-21 1-16,22-1 15,-22-21-15,21 21 0,-21 1 0,0-1 16,0 0-16,21-20 0,0 20 0,0-21 16,-21 0-16,21 0 0,43 22 15,-43-43-15,0 0 0,22 0 16,-22 0-16,21 0 0,0 0 16,-20 0-16,20-21 0,0 21 15,1-43-15,-1 22 0,-21 0 0,21-21 16,1 20-16,-22-20 0,0 0 15,21-43-15,-20 64 0,-1-21 16,-21 20-16,0 1 0,0 0 16,0 42-1,0 0 1,-21 1-16,21-1 0,0 0 16,0 21-16,-22 1 15,22-22-15,0 0 0,0 0 0,0 0 16,22 0-16,-1 1 0,0-22 15,0 21-15,0-21 0,0 0 0,1 0 16,-1 0-16,0 0 0,21 0 16,-21 0-16,22-21 0,-1 21 0,-21-22 15,22-20-15,-22 21 0,21 0 0,-21 0 16,0-22-16,1 22 0,-1-21 16,0 21-16,-21-1 0,0 1 0,0 0 15,0 42 16,0 0-31,-21 1 0,0-1 0,21 0 16,-22 21-16,22-21 0,-21 22 16,21-1-16,-21-21 0,21 22 0,-21-22 15,21 0-15,0 21 16,-21-21-16,21 1 0,0-44 31,21 22-15,-21-21-16,21 0 0,0-21 15,0 21-15,1-22 0,-1 22 16,0-21-16,0 21 0,0-22 0,43-41 16,-43 62-1,0 1-15,0 21 0,-21 21 16,21 1-16,-21-1 16,0 21-16,0-21 0,0 0 15,0 22-15,0-22 16,0 0-16,0 0 0,22 0 0,-22 1 15,21-1-15,0 0 0,0 0 0,0-21 16,0 21-16,1-21 0,-1 0 16,85 0-16,-64 0 15,-21-21-15,64 0 0,-64 0 16,0-22-16,21 22 0,-20-21 16,-1 0-16,-21 20 0,21-20 0,0 0 15,-21-1-15,21-20 16,-21 21-16,0-22 0,0 22 0,0-22 15,0 1-15,0 20 0,0-20 0,0 21 16,0-1-16,0 22 0,0 0 16,0 0-16,0 42 0,-21 0 15,21 0-15,-21 22 0,21-1 16,-21 0-16,21 22 0,0-22 0,0 0 16,0 22-16,0-22 0,0 1 15,0-1-15,0 21 0,0-20 16,0-22-16,-21 21 0,21-21 0,0 1 15,0-1-15,0 0 0,-22 0 16,22 0-16,0-42 31,0 0-31,22 0 0,-1 0 16,0-1-16,0 1 0,0 0 16,0-21-16,1 21 0,20-1 15,-21 1-15,0 0 0,22 0 16,-22 21-16,0-21 0,0 21 0,0 0 15,-21 21 1,-21 0 0,0-21-16,0 0 15,0 21-15,-22-21 0,22 21 0,0-21 16,-21 0-16,20 0 0,1 0 16,0 0-1,0 0-15,21 22 0,-21-22 16,21 21-16,0 0 15,0 0-15,0 0 16,0 0-16,0 1 0,0-1 0,21 0 16,0 0-16,0 0 0,0 0 15,1 1-15,-1-22 0,0 21 16,0-21-16,0 21 0,0-21 0,1 0 16,20 0-16,-21 0 0,21 0 15,1 0-15,-22 0 0,64-21 16,-43 21-16,-21-21 0,21 21 15,1-22-15,-22 1 0,0 0 16,21 0-16,-20 0 0,-1 0 0,0-22 16,-21 1-16,21 0 15,-21 20-15,0 1 0,0 0 16,0 0-16,-21 21 16,0 21-1,0-21-15,21 21 0,-22 0 0,1 1 16,21-1-16,-21 0 0,21 21 15,0-21-15,0 1 0,0-1 0,0 0 16,0 21-16,21-21 0,0 1 16,22-22-16,-22 21 0,0 0 0,21-21 15,-20 21-15,20-21 0,0 0 16,1 0-16,-22 0 0,21 0 0,0 0 16,1 0-16,-1-21 0,0 21 15,22-21-15,-22 0 0,1-1 0,41-41 16,-41 42-16,20-43 15,-21 43-15,-20 0 0,-1-21 16,0 20-16,0 1 0,-21 0 16,0 0-16,-21 0 15,0 21-15,0 0 0,-43 0 16,22 0-16,-1 0 0,1 21 16,21-21-16,-21 21 0,20 0 15,1 0-15,0 1 0,0-1 16,0 0-16,0 0 0,21 0 0,-22 22 15,22-22-15,0 21 16,0 22-16,0-43 16,22 0-16,-1 0 0,0-21 15,0 0-15,0 0 0,0 0 16,1 0-16,20 0 0,-21 0 0,0 0 16,0-21-16,22 0 15,-22 0-15,0-1 0,0-20 0,22 21 16,-22-21-16,0-1 0,-21 22 0,21-85 15,0 64-15,-21 0 16,0-22-16,21 22 0,-21-22 0,0 1 16,0-1-16,0 22 0,0-22 15,0 22-15,22 0 0,-22-1 0,0 1 16,0 0-16,0 63 16,0 0-1,-22 21-15,1 1 0,0 20 0,21-20 16,0 20-16,0 1 15,-21-22-15,21 64 0,0-43 0,0-20 16,0 41-16,0-41 0,21-22 16,-21 21-16,21 0 0,0-20 15,1-1-15,-1 21 16,0-21-16,0-21 0,0 0 16,0 0-16,22 0 0,-1 0 15,-21 0-15,22-21 0,-22 0 0,0 0 16,21 0-16,-21-1 0,43-41 15,-43 42-15,0 0 0,0-22 16</inkml:trace>
  <inkml:trace contextRef="#ctx0" brushRef="#br0" timeOffset="68313.97">19240 6519 0,'0'-21'16,"22"21"15,-1 0-31,0 21 0,21-21 16,-21 0-16,1 22 0,-1-22 0,21 0 15,-21 0-15</inkml:trace>
  <inkml:trace contextRef="#ctx0" brushRef="#br0" timeOffset="70170.11">16214 8573 0,'0'0'0,"-22"0"0,1 0 16,42 0 15,1 0-31,-1 0 16,0 0-16,21-22 0,-21 22 16,22 0-16,-22 0 0,21 0 0,-21-21 15,1 21-15,-1 0 16,-64 21-1,22-21 1,0 0-16,-21 22 0,21-22 16,-22 21-16,1-21 0,0 0 0,-1 21 15,22-21-15,-21 0 0,21 21 16,-1-21-16,1 0 0,0 0 16,0 0-16,21 21 31,42 0-16,-21-21-15,1 22 0,20-1 16,0 0-16,1 0 0,-1 0 16,0 22-16,-21-1 0,22-21 0,-1 85 15,-42-64 1,0-21-16,0 22 0,-21-22 0,-21 0 16,20 0-16,-20 0 0,21 1 15,-21-22-15,-1 0 0,1 0 16,0 0-16,-1 0 0,1 0 0,21 0 15,-22 0-15,1-43 0,21 22 16,21 0-16,0 0 0,0 0 16,0-1-16,0 1 0,0-21 15,0 21-15,21 0 0,21-1 16,-20 1-16,62 0 16,-41 0-16</inkml:trace>
  <inkml:trace contextRef="#ctx0" brushRef="#br0" timeOffset="70344">16997 8996 0,'0'0'16,"21"0"31,-21-21-47,21 21 15,0-21-15</inkml:trace>
  <inkml:trace contextRef="#ctx0" brushRef="#br0" timeOffset="72912.25">18859 9123 0,'-21'-21'0,"0"21"16,0 0-16,0 0 0,21-21 15,-21-1 1,21 1-16,0 0 16,0 0-16,0 0 15,21-22-15,0 22 0,0-21 0,0 0 16,0-1-16,1 1 0,-1 0 0,21-1 15,-21 1-15,0 0 0,1-1 16,-1-20-16,42-85 16,-42 105-16,-21 1 0,0 0 15,0 20-15,0 1 0,0 0 0,0 0 16,-21 21-16,21 42 16,-21-21-16,0 22 0,0-1 0,0 22 15,-1-1-15,1 1 0,0-1 16,21 22-16,-21-1 0,0 22 15,-22-21-15,22 21 0,0-22 0,0 22 16,0-21-16,0 0 0,-1 20 0,1-20 16,0 0-16,21-22 0,0 22 15,0-22-15,0-20 0,0 20 0,0-20 16,21 20-16,43-21 16,-43-42-16,0 0 15,0 0-15,0 0 0,22 0 0,-22-21 16,21 0-16,-21-21 0,1 21 15,20-22-15,-21 1 0,0 0 16,0-22-16,-21-148 16,0 149-16,-42-1 15,21 22-15,0-21 0,-22 20 0,22 1 16,-21 0-16,0-1 0,-1 1 0,22 0 16,-21 20-16,-1 1 0,1 0 15,21 0-15,0 21 0,0-21 16,-1 21-16,22-21 0,0-1 15,22 1 1,-1 21-16,21-21 0,-21 0 0,0 0 16,22 0-16,-1-1 0,0 1 15,-20 0-15,41-21 0,-21 21 0,43-43 16,-21 22-16,20-43 16,-41 64-16,-1-21 0,43-43 15,-64 43 1,21 20-16,-21-20 0,0 21 0,-21 0 15,0 0-15,0-1 16,0 44-16,-21-1 16,0 21-16,0 0 0,0 1 0,0-1 15,-1 0-15,1 1 0,0-1 16,0 22-16,21-22 0,0 85 16,0-85-16,0 1 15,0-1-15,0-21 0,21 0 16,0 22-16,0-43 0,1 21 0,-1 0 0,0-21 15,21 0-15,-21 0 0,22 0 16,41-64 0,-62 43-16,-1 0 0,0-21 15,0 21-15,0-22 0,0 22 16,-21 0-16,0 0 0,0 0 0,0-1 16,0 44-1,0 20-15,0-21 16,0 0-16,0 0 0,0 22 15,0-22-15,0 0 0,0 0 0,0 0 16,0 43 0,0-85 15,0 0-31</inkml:trace>
  <inkml:trace contextRef="#ctx0" brushRef="#br0" timeOffset="73067.69">19939 8509 0,'0'0'0,"21"0"16,-21-21-16,0 42 31,-21 0-15,0 0-1</inkml:trace>
  <inkml:trace contextRef="#ctx0" brushRef="#br0" timeOffset="73336.37">20129 8573 0,'0'21'15,"-21"0"-15,21 0 16,-21 21-16,21 1 0,-21-1 15,21 22-15,0-1 0,-21 1 16,0-1-16,-1 1 0,22-1 0,-21 1 16,0-1-16,21-21 0,-21 22 0,0 42 15,21-64-15,-43 43 16,43-64-16,0 21 0,-21 1 16,21-22-16,0-42 31,0-1-31,0 1 0,0 0 0</inkml:trace>
  <inkml:trace contextRef="#ctx0" brushRef="#br0" timeOffset="73597.22">19960 8742 0,'21'-42'16,"-42"84"-16,42-127 0,0 43 0,1 0 0,-1 20 15,0 1-15,0 0 0,0 21 16,0 0-16,1-21 0,-1 21 15,0 0-15,21 0 0,-42 21 0,21 0 0,1 0 16,-22 1-16,0-1 0,0 0 16,0 0-16,0 21 0,-22-20 0,1-1 15,0 0-15,0 0 0,-21 0 16,20 0-16,1 1 0,-21-1 0,21-21 16,0 0-16,21 21 0,0-42 31,0 0-31,0-1 15</inkml:trace>
  <inkml:trace contextRef="#ctx0" brushRef="#br0" timeOffset="73825.09">20680 8319 0,'0'0'0,"0"21"0,0 0 16,0 0-16,-21 43 15,-1-22-15,1 0 0,0 1 0,0-1 16,0 21-16,0-20 0,-1-1 16,1 0-16,0 1 0,21-1 15,-21 0-15,21 1 0,-21-22 0,21 21 16,0-21-16,0 1 0,0-1 16,21-21-1,21-21-15,-21-1 0,1 1 16</inkml:trace>
  <inkml:trace contextRef="#ctx0" brushRef="#br0" timeOffset="74860.5">20997 8488 0,'0'0'0,"21"-21"0,-21 0 0,0-1 16,-21 44 0,-21-1-16,21 0 15,-22 21-15,1-21 0,0 1 0,-43 41 16,-21 1-1,64-22-15,0-21 0,-1 21 0,22-20 16,0-1-16,-21 0 0,42 0 0,0 0 16,-22-21-16,22 21 0,0 1 15,0-1-15,22-21 0,-1 21 16,21-21-16,0 21 0,1-21 16,-1 0-16,0 0 0,1 21 0,-1-21 15,22 21-15,-22-21 0,0 0 16,1 0-16,-1 0 0,0 0 15,43 0-15,-64 0 0,21-21 16,1 0-16,-22 21 0,21-21 0,-21 0 16,1 0-16,-1-1 0,-21 1 15,0-21-15,0 21 0,0 0 0,0-1 16,0 1-16,-21 0 16,-1 21-16,1 0 0,-21 0 15,21 0-15,0 0 0,-1 0 0,1 21 16,0-21-16,0 21 0,0 1 15,0-22-15,21 21 0,-22 0 0,22 0 16,0 0 0,0 0-1,22-21-15,-1 0 0,0 0 16,0 0 0,0 0-16,0 0 0,1-21 15,-1 21-15,-21-21 0,21 21 16,0-21-16,0 21 0,0 0 15,-21-21-15,22 21 0,-1 0 32,-21 21-32,0 0 0,0 0 15,21 0-15,-21 1 16,21-22-16,0 21 0,0-21 16,1 0-16,-1 0 15,0 0-15,0 0 16,0 0-16,0 0 0,1 0 0,-22-21 15,21-1-15,0 22 0,0-21 16,0 0-16,0 21 0,-21-21 0,22 0 16,-1 0-16,0-1 0,0 1 15,0 21-15,-21-21 16,0 0-16,21 21 0,1 0 16,-1 0-1,0 0 1,0 0-16,0 0 15,0 0-15,1-21 16,-1 0-16,0-1 16,-21 1-16,0 0 0,21 0 15,0-85-15,-21 85 16,0-21-16,0-22 0,0 22 16,21-22-16,-21 22 0,22 0 15,-22-1-15,0 1 0,0 21 0,0 42 16,0 0-1,0 0-15,0 22 0,0-1 16,0 0-16,-22 106 16,22-84-16,0-22 0,-21 43 15,21-43-15,0 1 16,0-1-16,0 0 0,0 1 0,0-22 16,0 21-16,0 0 0,43 1 15,-22-43 1,0 0-16,0 0 0,0 0 0,0 0 15,1 0-15,-22-21 0,21-1 0,-21 1 16</inkml:trace>
  <inkml:trace contextRef="#ctx0" brushRef="#br0" timeOffset="75051.39">21950 8488 0,'-21'0'0,"42"0"0,-64 0 0,65 0 31,20 0-31,-21 0 16,21 0-16,1 0 0,-1 0 0,0 21 16,1-21-16,-1 0 0,0 0 15,1 0-15,-1 0 0,0 0 0,1 21 16,-1-21-16,0 0 0,1 0 0,-22 0 16,21 0-16</inkml:trace>
  <inkml:trace contextRef="#ctx0" brushRef="#br0" timeOffset="85123.8">9588 3196 0,'0'-21'31,"0"0"0,0 0-15,-21 21 93,21 21-109,0 0 0,-21 0 16,21 0-16,0 1 0,0-1 0,0 21 16,0-21-16,0 22 0,0-1 15,0 0-15,0 1 0,0-1 16,0-21-16,0 21 0,0 1 0,-21-1 15,21-21-15,0 22 0,-21-22 16,21 0-16,0 0 0,0 21 16,0-20-16,0-1 0,0 0 15,0 0-15,0 0 0,0 0 16,0 1 0,0-44 77,0 1-61,21 21-32,0 0 15,0-21-15,0 21 0,1 0 16,-1-21-16,0 0 15,0 21-15,0 0 0,22-21 0,-22 21 16,63-22-16,-41 1 0,-1 21 16,0-21-16,1 21 0,20-21 15,-20 21-15,20-21 0,1 0 16,-1 21-16,1-22 0,-1 1 16,1 0-16,-1 0 0,22 21 0,-1-21 15,1 0-15,0-1 0,-1 1 0,1 0 16,-21 0-16,20 0 0,1 0 15,-22-1-15,1 1 0,63-21 16,-64 21-16,1 21 0,-1-21 16,1-1-16,-22 1 0,22 0 0,-1 21 15,-20-21-15,-1 21 0,64-21 16,-85 21-16,21 0 16,-21 0-16,22-21 0,-22 21 15,0 0-15,0 0 0,0 0 0,1-22 16,-1 22-16,0 0 31,0 0 32,-42 0 374,-21 0-437,20 0 0,1 0 16,-21 0-16</inkml:trace>
  <inkml:trace contextRef="#ctx0" brushRef="#br0" timeOffset="87591.65">10372 4678 0,'0'0'0,"0"-21"16,0 0-16,0-1 15,0 1 1,0 42 62,0 1-78,0-1 0,21 0 16,-21 0-16,0 0 15,0 0-15,0 1 0,0 20 0,0-21 16,0 0-16,0 0 0,0 22 16,0-22-16,0 0 0,0 43 15,0-43-15,-21 0 16,21 21-16,0-21 0,-22 1 15,22-1-15,-21 0 0,21 0 16,0 0-16,0 0 0,-21 1 16,21-1-1,0 0-15,0 0 32,21-21 61,0 0 17,1 0-32,-1 0-63,0 0-15,0-21 16,0 21 0,0 0-16,-21-21 0,22 21 0,-1 0 15,-21-21-15,21 21 0,0 0 16,0-22-16,0 22 0,1-21 0,20 21 16,-21-21-16,21 21 0,1-21 15,-1 0-15,0 0 0,22 21 16,126-85-16,-126 64 15,-1-22-15,1 22 0,-1-21 16,22 0-16,-21 20 0,-1-20 0,1 0 16,63-22-16,-85 43 15,21 0-15,1 0 0,42-22 16,21-20-16,-85 63 16,43-42-16,-43 42 15,0-22-15,-20 22 0,-1 0 0,21 0 16,-21-21-16,22 21 15,20-21 1,-42 21-16,0 0 16,1 0 93,-1 0 0,-21-21-109,21 21 16,-42 0 593</inkml:trace>
  <inkml:trace contextRef="#ctx0" brushRef="#br0" timeOffset="89023.91">13420 6625 0,'0'0'0,"0"-21"0,0 0 16,21 0-16,-21 0 15,21 21 1,-21-22-16,0 44 31,21-1-31,-21 0 16,21 0-16,-21 0 0,0 0 16,0 1-16,0-1 0,0 21 0,0-21 15,0 0-15,0 1 16,0-1-16,0 42 0,0-42 15,0 22-15,0-22 0,0 0 0,0 0 16,0 0-16,0 1 0,0-1 16,0 0-16,0 0 0,0 0 0,0 0 15,0 1-15,0-1 16,0 0-16,-21 0 31,42-21 16,0-21-47,1 21 0,-1-21 16,0 0-16,0-1 0,21 22 15,1-21-15,20 0 0,1 0 0,-1-21 16,107-1-16,-86 22 0,22-21 16,-21 21-16,21-22 0,-22 1 15,22 21-15,0-22 0,-21 1 0,20 0 16,-20 21-16,21-22 15,-21 22-15,-1-21 0,1 21 0,0-1 0,-22 1 16,1 0-16,-22 0 0,0 21 16,1-21-16,-1 21 15,0-21-15,-42-1 32,21 22-17,-21 22 48,-21-1-63,0 0 15,0 0-15,0 0 0</inkml:trace>
  <inkml:trace contextRef="#ctx0" brushRef="#br0" timeOffset="89852.95">13398 8086 0,'-21'63'15,"0"-63"-15,21 43 16,-21 20 0,0-21-16,0 1 0,21-22 15,-22 21-15,1-21 0,0 1 0,0 20 16,0-21-16,0 0 0,21 0 0,-22 22 16,1-22-16,0 0 0,0 0 15,21 0-15,0 1 0,0-1 0,-21 0 16,21 0-16,0 0 15,0 0-15,0 1 16,21-1 0,0-21-16,0 0 0,22 0 0,-1 0 15,0 0-15,1 0 0,20-21 16,1-1-16,20 1 0,1 0 0,0 0 16,20 0-16,1-22 0,0 22 15,21 0-15,106-21 16,-127-1-16,0 22 0,105-21 15,-126 21-15,0 0 0,84-1 16,-106 1-16,22 0 16,-43 0-16,-20 21 0,-1 0 0,0 0 15,-21-21 1,-21 21 15,0 0-31,-1 0 16,1-21-16,0 21 0,0 0 15,0 0-15,0 0 0</inkml:trace>
  <inkml:trace contextRef="#ctx0" brushRef="#br0" timeOffset="96217.76">1122 2413 0,'0'0'0,"-21"21"16,-1-21-16,1 0 0,0 0 0,0 0 15,0 0-15,0 0 16,-1 0-16,1 0 16,0 0-16,0 0 31,42 0 16,0 0-47,22 0 0,-22 0 15,21 0-15,-21 0 0,22 0 16,20 0-16,-21 0 0,22-21 16,-1 21-16,1 0 0,-1 0 0,1-21 15,21 21-15,-22 0 0,22 0 16,63-21-16,-85 21 0,128 0 15,-106 0-15,20 0 16,-20 0-16,21-21 0,0 21 0,0 0 16,-1 0-16,1-22 0,0 22 15,21 0-15,0 0 0,21-21 0,-21 21 16,21-21-16,-21 21 16,22 0-16,-1-21 0,169 21 15,-147-21-15,-22 21 0,21 0 16,-21 0-16,0-21 0,1 21 0,-1-22 15,0 22-15,-21 0 0,0-21 16,21 21-16,-21-21 0,21 21 16,-21-21-16,21 21 0,1-21 0,-22 21 15,21-21-15,0 21 0,-21-22 0,21 22 16,0 0-16,0-21 0,106 21 16,-127-21-16,0 0 15,-21 21-15,21 0 0,-21 0 0,0-21 16,0 21-16,-22 0 0,1 0 15,0 0-15,-22 0 0,-20 0 0,20-21 16,-42 21-16,22 0 0,-22 0 16,0 0-16,-42 0 31,0 21-15,-1-21-16,1 0 0,0 0 15,0 21-15,-21-21 0,20 21 0,-20-21 16,-21 0-16,20 21 0,-20-21 15</inkml:trace>
  <inkml:trace contextRef="#ctx0" brushRef="#br0" timeOffset="97596.65">1841 2921 0,'-21'0'0,"42"0"0,-84 0 0,42 0 0,0 0 16,-1 0-16,1 0 0,-21 0 0,21 0 15,0 0-15,-22 0 0,22 0 16,0 0-16,0 0 0,0 0 16,21-21 15,21 21-31,0 0 0,21 0 16,1 0-16,-1-21 0,0 21 15,22 0-15,-22 0 0,22 0 0,-1-21 16,1 21-16,20 0 0,107-22 15,-85 22-15,-1 0 0,22 0 16,-21-21-16,21 21 0,-21 0 16,169-21-16,-148 21 15,21 0-15,-21 0 0,22-21 16,-1 21-16,-21-21 0,42 21 0,-21 0 0,22 0 16,147-21-1,-148 21-15,149-22 0,-149 22 16,-21 0-16,22-21 0,-22 21 15,21-21-15,-21 21 0,22 0 0,-1 0 16,0 0-16,1-21 0,-22 21 16,21 0-16,1 0 0,168-21 15,-190 21-15,1 0 0,-1-21 0,0 21 16,0 0-16,0 0 0,106-22 16,-106 22-16,-42 0 15,21 0-15,-21 0 0,106-21 16,-106 21-16,-22 0 0,22 0 15,-21 0-15,-22 0 0,22 0 16,-22 0-16,43 0 0,-85 0 16,22 0-16,-1 0 0,-21 0 15,0 0-15,1 0 16,-44 0 109,44 0 187</inkml:trace>
  <inkml:trace contextRef="#ctx0" brushRef="#br0" timeOffset="102017.43">14118 12107 0,'0'0'0,"-42"0"0,21 0 16,-22 0-16,1 0 0,21 0 16,-22 0-16,22 0 0,0 0 0,-21 0 15,21 0 1,42 22-1,0-22-15,0 0 16,21 0-16,1 0 0,20 0 0,1 0 16,-1 0-16,1 0 15,20 0-15,-20 0 0,21 0 0,-22 0 16,22 0-16,-22 0 0,1 0 16,-22-22-16,22 22 0,-1 0 15,-21 0-15,-20 0 16,-44 0-1,1 0-15,-21 0 16,21 0-16,0 0 0,-22 0 16,22 0-16,0 0 0,-21 22 0,20-22 15,1 0-15</inkml:trace>
  <inkml:trace contextRef="#ctx0" brushRef="#br0" timeOffset="102300.27">14436 12171 0,'-22'21'32,"22"0"-32,-21 0 15,21 1-15,0-1 16,0 21-16,0-21 0,0 0 0,0 22 16,0-1-16,-21 0 0,21 1 0,-21-1 15,0 0-15,21 1 0,-21-1 16,-1 0-16,22 1 0,-21-1 15,0 0-15,21-20 0,0 20 0,-21-21 16,21 0-16,-21 0 0,21 1 16,0-1-16,0-42 31,21-1-31,-21 1 0,42 0 16,-21 0-16</inkml:trace>
  <inkml:trace contextRef="#ctx0" brushRef="#br0" timeOffset="104163.22">14795 12171 0,'22'-21'0,"-44"42"0,44-21 32,-22 21-32,0 0 15,0 22-15,0-22 0,0 21 0,0-21 16,0 22-16,0 41 15,0-41-15,0-22 0,0 21 16,-22 0-16,22 1 0,0-1 0,-21 0 16,0-20-16,21 20 0,-21 0 15,21-21-15,-21 1 0,21-1 16,-21-21-16,21-21 31,0-1-31,0 1 0,0 0 16,0-21-16,0 21 0,21-22 15,0 22-15,-21-21 0,21 21 0,0-22 16,0 22-16,1 0 0,20-21 16,-21 20-16,64 1 15,-22 0-15,-42 21 0,22 0 16,-22 0-16,0 0 0,0 21 0,0 0 16,1 1-16,-22-1 0,21 0 15,-21 0-15,0 85 16,-21-43-16,-1-20 15,1-22-15,21 21 0,0-21 16,0 1-16,-21-1 0,21 21 16,0-21-16,21-21 15,0 0-15,1 0 16,-1 0-16,0-21 0,21 21 16,1-21-16,-22-21 0,21 20 0,0 1 15,-20-21-15,20 0 0,-21 20 0,21-20 16,-20 21-16,-1-21 0,0 20 15,-21 1-15,0 0 0,0 0 0,0 0 32,-21 21-32,0 0 0,-1 0 15,22 21 1,0 0-16,0 0 16,22-21-16,-1 21 0,0 1 15,0-1-15,0 0 16,-21 0-16,21 0 0,-21 0 0,22 1 15,-22-1-15,0 0 0,0 0 16,0 0-16,0 22 0,21-43 16,-21 21-16,21-21 0,-21 21 15,21-21-15,0 0 0,0 0 16,1 0-16,-1 0 0,0 0 16,21 0-16,1-21 15,-1 0-15,0-1 0,1 1 16,-1 0-16,0 0 0,-21-21 15,64-1-15,-64 1 0,22 21 16,-22 0-16,0-1 0,-21-20 0,0 21 16,0 0-16,0 0 0,0-1 15,-21 22-15,0 0 0,-22 0 16,22 0-16,0 0 16,0 0-16,0 22 0,-1-1 0,1 0 15,0 0-15,0 21 16,21 1-16,0-22 0,0 0 0,0 21 15,0-20-15,42 20 16,-21-21-16,1 0 0,20 0 0,0 1 16,1-1-16,-1 0 0,127 0 15,-105-21 1,-1 0-16,-20 0 0,20 0 0,-21 0 16,22 0-16,-22-21 0,1 0 0,-1 0 15,0-1-15,-21 1 0,22 0 16,-22-21-16,0 21 0,-21-22 0,0 22 15,0 0-15,0-21 0,0 20 16,0 1-16,-21 0 0,21 0 16,-21 21-16,0 0 0,-1 0 15,1 0-15,0 0 0,0 0 16,-43 42-16,43-42 0,0 21 16,0 1-16,21-1 0,0 21 15,-21-21-15,21 0 0,0 1 0,0-1 16,0 0-16,0 0 0,0 0 0,0 0 15,21 1-15,0-22 16,0 0-16,0 0 0,1 0 16,-1 0-16,0 0 15,0 0-15,0-22 0,0 1 0,1 0 16,-1 0-16,0 0 0,0 0 0,21-43 16,-20 43-16,-22 0 15,21 0-15,-21-1 0,0 44 31,0-1-15,0 0-16,-21 0 16,21 0-16,0 0 0,0 1 0,0-1 15,0 0-15,0 0 16,42 21-16,-21-42 0,0 22 16,64-22-16,-43 0 0,1 0 15,-1 0-15,0 0 0,1 0 16,-1 0-16,43-22 15,-22 1-15,1-21 16,-22 21-16,-21 0 0,21-43 16,-42 43-16,0 0 0,0 0 0,0-1 15,0 1-15,0 0 16,-21 21-16,0 0 0,-42 0 16,41 0-16,-20 0 0,21 21 15,-21 0-15,-1 1 0,22-1 0,0 0 16,-21 21-16,42-21 0,-22 1 15,22-1-15,0 21 16,22-21-16,-1 0 0,0 1 0,0-1 16,0-21-16,0 0 15,64 0-15,-43 0 16,-20 0-16,-1-21 0,21-1 0,-21 1 16,0 0-16,1 0 0,-1-21 15,0-1-15,21-41 16,-21 41-16,1-20 0,-1-1 0,-21 1 15,0-1-15,21-63 0,-21 64 16,0-1-16,0 22 0,0 0 16,0 20-16,0 1 0,0 0 15,0 42-15,-21 22 0,21-1 16,0 0-16,-21 1 0,-1 84 16,1-85-16,21 64 15,0-64-15,0 0 16,0 1-16,0-1 0,0 0 0,0 1 15,21-1-15,-21 0 0,22 1 16,-22-22 0,21-21-16,0 0 15,0 0-15,-21-21 16,21 0-16,0-1 0</inkml:trace>
  <inkml:trace contextRef="#ctx0" brushRef="#br0" timeOffset="104332.12">18838 12467 0,'0'0'0,"21"0"31,1 0-31,-1 0 16,0 0-16,0 0 15,0 0-15,0 0 0,1-21 16,-1 21-16</inkml:trace>
  <inkml:trace contextRef="#ctx0" brushRef="#br0" timeOffset="104675.92">19875 12171 0,'-21'-21'16,"0"21"-16,-21 0 0,21 0 0,-22 0 15,-20 0-15,20 0 0,1 0 16,0 0-16,-22 0 0,22 21 0,0-21 15,20 21-15,1-21 0,0 21 0,21 0 16,0 1 0,0-1-16,0 0 0,21 0 0,22 0 15,-22 0-15,21 1 0,0-1 0,1 0 16,-1 0-16,-21 0 0,22 0 16,-1 22-16,-21-22 0,-21 42 15,-21-20 1,0-43-16,-22 21 0,22 0 15,-21-21-15,21 0 0,-22 21 16,22-21-16,-21 0 0,21 0 0,0 0 16,-1 0-16,1 0 0,0-21 15,21 0-15,0 0 16,21 21-16,0-21 0,1-1 0,20 1 16,-21 0-16</inkml:trace>
  <inkml:trace contextRef="#ctx0" brushRef="#br0" timeOffset="105604.39">20256 11917 0,'0'-21'0,"0"42"0,-21-42 15,21 42 1,-21 21-16,0-21 16,21 22-16,-21-1 0,0 0 0,21 1 15,0 20-15,0-20 0,0-1 16,-22 0-16,22 1 0,0-1 0,0 64 15,43-64 1,-43 0-16,21-20 16,21-1-16,-21 0 0,1-21 0,-1 21 0,42-21 15,-20 0 1,-1 0-16,43 0 0,-64 0 16,21-21-16,0 21 0,-20-21 15,20 0-15,-21-1 0,0-20 0,0 21 16,1 0-16,-1-43 15,-21 43-15,0 0 0,0 0 0,-21 21 16,-1 0-16,1 0 16,0 0-16,0 0 0,0 0 15,0 21-15,-1 0 0,22 0 0,0 0 16,0 1-16,0-1 0,0 0 16,0 0-16,0 0 0,22 0 15,-1 1-15,0-1 0,21 0 16,-21-21-16,22 21 0,20-21 15,-20 0-15,-1 0 0,-21 0 16,21 0-16,1 0 0,-1-21 16,-21 0-16,22 21 0,-22-21 15,21-1-15,-21 1 0,0 0 0,1-21 16,-1 21-16,-21-1 0,21 1 0,-21 0 16,0 0-16,-21 21 15,0 0-15,-1 0 0,1 0 16,-21 21-16,21 0 15,0 0-15,21 1 0,-22-1 16,22 0-16,0 0 0,0 21 16,0-20-16,22-1 15,-1 0-15,0 0 0,0-21 16,0 21-16,0-21 0,22 0 0,84 0 31,-43 0-31,-41-21 0,63 0 16,-64 0-16,0 0 0,1-1 15,-1 1-15,-21 0 0,21 0 0,-20 0 16,-1 0-16,-21-1 16,0 1-16,0 0 0,0 42 31,0 0-31,-21 1 16,-1 20-16,22 0 0,0-21 15,-21 22-15,21-1 0,0 22 16,-21-22-16,21 127 15,0-126-15,0 20 0,0-21 16,0 1-16,0-1 0,0 0 0,0 1 16,0-1-16,21-21 0,-21 43 15,0-1 1,0-42-16,0 1 0,-42-1 16,42-42 15,0-1-31,0 1 0,0 0 0,0-21 15,21 21-15,21-22 0,-20 1 16</inkml:trace>
  <inkml:trace contextRef="#ctx0" brushRef="#br0" timeOffset="105848.25">22013 12510 0,'0'0'16,"-21"-43"-16,-21-20 0,21 42 0,-1-1 15,22 1-15,0 0 0,22 0 16,-1 21-16,0 0 15,21 0-15,1 0 0,-1 21 16,0-21-16,1 21 0,-1 0 16,0 1-16,1 20 0,-1-21 15,0 0-15,-21 22 0,-21-22 0,0 63 16,-21-62 0,-21 20-16,0-21 0,-1 0 0,1 0 15,0-21-15,-22 22 0,1-22 0,-43 0 16,63 0-16,1 0 15,21 0-15,0 0 0</inkml:trace>
  <inkml:trace contextRef="#ctx0" brushRef="#br0" timeOffset="106348.19">23580 11409 0,'-22'0'16,"44"0"-16,-65-21 0,22 21 0,0 0 16,0 0-16,0 0 0,-1 0 0,1 21 15,-42 21-15,42-21 0,-1 22 16,1 20-16,-21-20 15,21 20-15,-22 1 0,22-1 0,-21 1 0,0 20 16,20-20-16,-20 20 16,21-20-16,0-1 0,21 1 0,0-22 15,0 22-15,0-22 0,0 0 16,21 1-16,0-1 0,0-21 0,0 0 16,43 43-16,-43-43 15,21-21-15,-20 0 0,41 0 16,-21 0-16,-20-21 0,20 21 0,0-42 15</inkml:trace>
  <inkml:trace contextRef="#ctx0" brushRef="#br0" timeOffset="106821.94">23749 11938 0,'0'0'0,"-42"-21"0,20 0 15,1 0-15,21-22 16,0 22-16,21 21 15,1 0-15,-1 0 0,0 0 0,21 0 16,1 0-16,-1 0 0,0 0 0,-21 0 16,22 21-16,-22 0 0,0 1 15,0-1-15,-21 21 0,0-21 16,-21 22-16,0-22 0,-21 0 16,-1 21-16,1-21 0,0 1 0,-22-1 0,-21 0 15,43 0-15,21-21 16,-21 0-16,20 0 0,1 0 15,64-21 17,-22 21-32,21 0 0,0-21 0,1 21 15,20 0-15,-20 0 0,20 0 16,-21 0-16,1 21 0,20 0 0,-20-21 16,-22 21-16,21 0 0,-21 1 15,0-1-15,-21 0 16,0 0-16,0 0 0,-21 0 0,-21-21 15,0 22-15,-1-1 0,1-21 0,0 21 16,-22-21-16,-42 0 16,64 21-16,0-21 0,-1 0 15,22 0-15,0 0 0,0 0 0,42 0 16,0 0 0,0-21-16,22 0 0,62 0 15,-62-1-15,20 1 0</inkml:trace>
  <inkml:trace contextRef="#ctx0" brushRef="#br0" timeOffset="107633.48">24447 12086 0,'0'0'0,"22"0"15,-22 21 17,0 1-32,0-1 15,0 0-15,0 0 16,21 0-16,0 0 15,0-21-15,21 22 16,-20-22-16,-1 0 0,0 0 16,-21-22-1,0 1-15,-21 0 0,0 21 16,-1-21-16,1 0 0,-21-22 16,21 22-16,-22-42 15,43 42-15,0-1 16,0 1-16,0 0 0,22 0 15,20 21-15,-21 0 0,21-21 16,1 21-16,20 0 0,-20 0 0,-1 0 16,21 21-16,-20-21 0,-1 21 0,-21 0 15,0 0-15,1 22 0,-22-22 16,0 42-16,-22-41 16,22-1-16,-42 0 0,21 0 15,0 0-15,0 0 0,-1 1 0,1-22 16,21 21-16,0 0 15,21 0 1,22-21-16,-22 0 0,0 0 16,21 0-16,-20 0 15,-1 0-15,21-21 0,-21 0 0,0 21 16,1-21-16,-1-1 0,-21 1 16,0-21-16,0 21 0,0 0 0,0-43 15,0 43-15,-21 0 0,21 0 16,-22-1-16,22 1 0,0 0 15,22 21 1,-1 0-16,0 0 0,0 0 16,0 0-16,0 0 0,1 21 0,-1-21 15,0 21-15,0 1 16,-21-1-16,0 42 0,0-42 16,0 1-16,0-1 0,0 0 15,0 0-15,0 0 0,0 0 0,0 1 16,0-1-16,0 0 15,21-21-15,0 0 16,1 0-16,-1 0 0,0 0 16,0 0-16,0 0 0,0-21 15,-21 0-15,0-1 0,0 1 0,0 0 16,0 0-16,0 0 0,-21-22 16,0 22-16,0 0 0,0 0 15,-22-21-15,22 42 0,0-22 16,0 22-16,0 0 15,0 0-15,42 22 32,0-22-32</inkml:trace>
  <inkml:trace contextRef="#ctx0" brushRef="#br0" timeOffset="107960.29">25675 11599 0,'0'-21'0,"0"42"0,0-63 16,0 21-16,0 0 15,21 21-15,0 0 0,1 0 16,-1 21-16,0-21 0,21 21 16,-21 21-16,22 1 0,-1-22 0,0 21 15,1 22-15,-1-22 0,0 22 0,-20-1 16,-1 1-16,21-22 0,-42 85 15,0-85-15,0 22 0,-42-22 16,21 0-16,-22 1 0,-20-22 16,20 21-16,1-21 0,-21 1 15,-43 20-15,42-42 16,22 21-16,0-21 0,-1 21 0,22-21 16,0 0-16,0 0 15,63 0 1,-21-21-16,22 21 0,-1-21 0</inkml:trace>
  <inkml:trace contextRef="#ctx0" brushRef="#br0" timeOffset="108160.17">26755 12192 0,'0'0'16,"0"21"15,0 0-15,-22 1-1,22-1-15,-21-21 0,21 21 16,0 0-16</inkml:trace>
  <inkml:trace contextRef="#ctx0" brushRef="#br0" timeOffset="108366.06">26860 12679 0,'0'21'16,"0"-42"-16,0 63 0,0-21 0,0 1 0,0-1 15,0 0-15,0 0 16,0 0-16,0 0 0,0 1 0,-21-1 16,21 0-16,-21 0 0,0 0 0,0 22 15,0-22-15,-22 0 0,1 0 16,0 0-16,-1 0 0,-20 1 0,-1-1 15,-20 0-15,-1 0 0,0 0 16,-105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05:40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466 0,'21'-21'63,"-21"-1"-48,21 1 1,-21 0-16,0 0 16,0 0-16,21 0 15,-21-1-15,0 1 0,0 0 16,0 0-16,0 0 0,0 0 0,0-1 15,0 1-15,0 0 16,0 0-16,0 0 0,0 0 0,0-1 16,-21 22-1,0 22 17,21-1-32,-21 0 0,21 0 15,-22 0-15,22 22 0,0-22 16,0 21-16,-21 0 0,21 1 15,0-1-15,-21 0 0,0 64 16,21-21 0,0-22-16,-21-20 0,21-1 15,-21 22-15,21-22 0,0 21 0,-22-20 16,22-1-16,0 0 0,0 85 16,-21-84-16,21-1 15,0 0-15,-21-20 0,21 41 16,0-42-16,-21 0 0,21 1 15,-21-1-15,21 0 16,0 0-16,0 21 16,-21-20-16,-1-22 15,1 0 1,0 0 0,21-22-1,-21 22-15,21-21 0,-21 0 0,0 0 16,21 0-16,0-22 15,0 22-15,0 0 0,0 0 16,0 0-16,0-22 0,0 22 0,0 0 16,0 0-16,0-21 15,0 20-15,0 1 0,0 0 16,0 0-16,0 0 0,21 0 16,0 21 15,0 0-31,-21 21 15,21-21-15,-21 21 0,21 0 16,-21 21-16,0-20 0,22-1 16,-22 0-16,21 0 0,-21 21 15,0-20-15,21 41 16,0-42-16,0 0 0,-21 1 16,43-1-16,-43 0 15,21-21-15,0 21 0,0-21 16,0 0-16,0 0 0,22 0 15,-22 0-15,0 0 0,64-21 16,-64 0 0,21 21-16,-21-21 0,1-1 0,-1 22 15,0-21-15,0 0 0,-21 0 16,21 0-16,0 0 0,-21-1 0,0-20 16,22 21-16,-1 0 0,-21 0 15,21-64-15,-21 64 16,21 0-16,-21-1 0,0 1 15,21 0-15,-21 0 16,0 42 15,0 0-15,0 0-16,0 1 16,0-1-16,0 21 0,0-21 0,0 0 15,-21 1-15,21 20 0,-21 0 16,21 22-1,0-43-15,0 0 0,0 21 16,-21-20-16,21-1 0,0 0 16,0 0-16,0 0 0,0 0 15,0 1-15,21-1 0,0 0 16,0-21-16,0 0 0,1 0 16,-1 0-16,0 0 0,21 0 15,-21-21-15,1 0 0,-1 21 16,21-22-16,-21 1 0,0 0 15,1 0-15,20-21 16,-21-22-16,-21 43 0,21-21 16,-21 20-16,0-20 0,0 0 15,0-1-15,0 22 0,0-21 0,0 0 16,0 20-16,-42-41 16,-22-1-1,22 43-15,21 21 0,0 0 0,-22 0 16,22 0-16,0 0 0,0 0 15,-21 0-15,20 0 0,-20 43 16,0-1 0,21-42-16,21 21 0,0 0 0,-22 0 15,22 1-15,0-1 16,22-21-16,-1 21 0,0-21 16,0 0-16</inkml:trace>
  <inkml:trace contextRef="#ctx0" brushRef="#br0" timeOffset="425.25">3831 1016 0,'0'0'0,"0"-21"0,0 0 0,0 0 16,0-1-16,0 1 16,0 0-16,-21 21 0,0 0 15,0 0-15,-1 0 16,1 0-16,0 0 0,-21 0 16,21 0-16,-1 21 15,1 0-15,0 1 0,-21-1 0,21 0 16,-1 21-16,-20-21 0,21 22 15,0-22-15,0 21 0,-1 1 16,1-22-16,0 21 0,21 0 0,0-20 16,0 20-16,0-21 0,0 0 15,0 22-15,0-22 0,21 21 16,-21-21-16,21 0 0,1-21 16,-1 22-16,21-1 0,-21-21 15,0 0-15,22 0 0,-22 0 0,21 0 16,1 0-16,62-43 15,-62 22-15</inkml:trace>
  <inkml:trace contextRef="#ctx0" brushRef="#br0" timeOffset="1017.9">4403 1143 0,'0'-21'0,"0"42"0,0-63 16,0 21-16,0-1 15,0 1-15,-22 21 0,1-21 0,0 21 16,0 0-16,0 0 16,0 0-16,-1 0 0,-20 0 15,21 0-15,0 21 0,0 0 16,-1 1-16,1-1 0,21 0 0,-21 0 16,0 21-16,0-20 0,21-1 15,0 21-15,0-21 0,-21 22 0,21-22 16,-22 0-16,22 0 0,0 21 15,0-20-15,0-1 0,0 0 0,0 0 16,0 0-16,22-21 16,-1 21-16,0-21 15,0 0-15,0 0 0,0 0 16,1 0-16,-1-21 0,0 21 0,0-21 16,0 0-16,0 0 15,1 21-15,-1-21 0,21-1 0,-21-20 16,22 0-16,-1-64 15,-42 85-15,0 0 16,0-22-16,0 22 0,0 0 16,0 0-16,0 0 0,0-1 0,0 1 15,-21 42 17,21 1-32,-21-1 15,21 0-15,-22 0 0,22 43 16,0-1-1,-21-42-15,21 22 0,0-1 16,0-21-16,0 0 0,0 0 16,0 1-16,0-1 0,21 0 15,1-21-15,20 0 16,-21 0-16,0 0 0,22 0 16,-22 0-16,0-21 0,21 21 15,-21-21-15,1-1 0,20 1 0</inkml:trace>
  <inkml:trace contextRef="#ctx0" brushRef="#br0" timeOffset="1401.55">5038 360 0,'0'0'0,"0"-42"0,-22 20 16,1-20-16,21 21 0,-21 0 0,21 0 15,0-1-15,-21 22 0,0 0 16,21 22 0,-21-1-16,21 0 15,0 0-15,0 21 0,0 1 16,0-1-16,0 0 0,-22 22 0,22-22 16,0 85-16,0 0 15,-21-63-15,0-1 16,21 1-16,-21-1 0,21 1 0,0-22 15,-21 22-15,21-22 0,-21 0 16,21 43 0,0-43-16,0-21 0,0 1 15,0-1-15,21-21 32,0 0-17,0-21-15,-21-1 0,21 1 16,-21 0-16</inkml:trace>
  <inkml:trace contextRef="#ctx0" brushRef="#br0" timeOffset="1883.59">5249 1037 0,'0'0'0,"-21"21"46,0 1-46,0-1 16,21 0-16,0 0 0,0 0 16,-21 22-16,21-22 0,-22 0 15,22 0-15,0 0 0,0 0 0,0 1 16,0-1-16,0 0 0,0 0 16,0 0-16,0 0 0,0 1 15,22-22 1,-1 0-16,-21 21 0,21-21 15,0 0-15,0 0 0,0 0 16,1-21-16,-1 21 0,0-22 0,42-20 16,-20 0-1,-22 21-15,0-22 0,-21 22 16,0-21-16,21-1 0,-21 1 0,0 21 16,0-21-16,0-1 0,0 22 0,-21-21 15,0 21-15,0-1 16,-22 1-16,1 21 15,21 0-15,0 0 16,21 21-16,-21 1 0,-1-1 0,1-21 16,21 21-16,0 0 0,-21 0 15,21 0-15,-21 1 0,21-1 16,21-21 0,0 0-1</inkml:trace>
  <inkml:trace contextRef="#ctx0" brushRef="#br0" timeOffset="2462.26">5800 1101 0,'-22'-21'15,"1"-22"1,21 22-16,0 0 16,21 0-1,1 21 1,-1 0-16,0 0 0,0 0 16,0 0-16,0 0 0,1 0 15,-1 21-15,0 0 0,21 0 16,-21 43-1,1-43-15,-22 0 0,0 21 0,0-20 16,0 20-16,0-21 0,0 21 0,0-20 16,0-1-16,0 0 0,0 21 15,-22-21-15,1 1 0,0-1 16,21 0-16,-21-21 16,21-21 15,0 0-31,0-1 15,0-20-15,0 21 0,0 0 16,0 0-16,21-22 0,-21 22 16,21-21-16,-21-1 0,21 22 0,1-21 15,-1 21-15,-21 0 0,21-22 16,0 22-16,0 21 0,-21-21 0,21 0 16,1 21-16,-22-21 15,21 21-15,0 0 31,-21 21-15,0 0-16,0 0 16,-21 0-16,0-21 0,-1 21 15</inkml:trace>
  <inkml:trace contextRef="#ctx0" brushRef="#br0" timeOffset="3090.1">6858 1143 0,'0'0'16,"21"-21"-16,0 21 0,-21-21 0,21-22 15,-21 22 1,0 0-16,0 0 0,0 0 0,-21 0 16,0 21-1,0 0-15,0 0 0,0 0 0,-22 0 16,1 21-16,21 0 16,0 0-16,-22 0 0,22 0 15,0 1-15,-21 20 0,20-21 0,1 0 16,21 22-16,0-22 0,-21 0 15,21 0-15,0 0 0,21 0 16,-21 1-16,21-22 16,22 21-16,-22-21 0,21 0 15,-21 0-15,1 0 0,20 0 16,-21 0-16,0 0 0,43 0 16,-22 0-16,0 21 15,-20-21-15,-1 0 0,0 21 16,-21 0-16,0 0 15,0 1 1,-21-22-16,0 21 0,-1 0 16,-20-21-16,21 21 0,-21 0 15,-1-21-15,1 21 16,0-21-16,20 0 0,1 0 16,0 0-16,0 0 0,0 0 0,0 0 15,-1 0-15,1 0 16,0 0-16,0 0 15,0-21 1,21 0 0,0 0-16,0 0 15,0 0-15,0-1 0</inkml:trace>
  <inkml:trace contextRef="#ctx0" brushRef="#br0" timeOffset="3582.54">4699 466 0,'0'0'0,"0"21"16,21-21-1,0 0-15,22 0 0,-1 0 16,0 0-16,64 0 15,-42 0-15,-22 0 0,21 0 16,1 0-16,-1 0 0,22 0 0,42-21 16,64 0-1,-149 21-15,21-22 0,-20 22 16,-1 0-16,-21 0 0,22 0 16,-22-21-16,0 21 0,0 0 15,0 0 1,-42 0 15,0 0-31,0 0 16,0 21-16,-22-21 15</inkml:trace>
  <inkml:trace contextRef="#ctx0" brushRef="#br0" timeOffset="4753.38">2222 2117 0,'0'0'0,"-21"-21"0,0 21 16,0 0-16,-21 0 15,20 0-15,1 0 16,0-22-16,0 22 0,0 0 0,0 0 15,-1 0-15,1 0 0,0 0 16,0 0-16,42 0 78,0 0-62,0 0-16,1 0 0,-1 0 15,0 0-15,0 0 0,0 0 0,22 0 16,-1 0-16,0 0 0,1 0 16,126 0-1,-106 0-15,1 0 0,-1 0 0,1-21 16,63 21-16,-64 0 0,1 0 16,-1 0-16,1 0 0,21 0 15,-22 0-15,85 0 16,-63 0-16,84 0 15,-84 0-15,0 0 0,84 0 16,-84 0-16,-22 0 0,22 0 16,-1 0-16,-20 0 0,21 0 0,-1 0 15,1 0-15,190 0 16,-190 0-16,-1 0 0,1 0 16,-21 0-16,20 0 0,1-21 15,-22 21-15,22 0 0,-21 0 0,84-21 16,-85 21-16,64 0 15,-63 0-15,-1 0 16,1 0-16,-22 0 0,22 0 0,-1 0 16,-21 0-16,22 0 0,-1 0 0,1 0 15,-1-21-15,1 21 16,126 0-16,-147 0 16,20 0-16,1 0 0,-22 0 15,0 0-15,43 0 0,-43 0 16,-20-21-16,20 21 0,0 0 15,-21 0 1,1 0-16,-22-22 47,-22 22-31</inkml:trace>
  <inkml:trace contextRef="#ctx0" brushRef="#br0" timeOffset="4878.31">7302 1947 0,'0'22'15,"-21"-22"-15,21-22 32</inkml:trace>
  <inkml:trace contextRef="#ctx0" brushRef="#br0" timeOffset="19386.24">1820 3154 0,'0'-21'78,"0"0"-63,0-1 1,0 1 0,0 0-16,0 0 15,0 0 1,0 42 46,0 0-62,0 0 16,0 22-16,0-22 0,0 42 16,0-20-1,0-1-15,0 0 0,0 1 0,0-1 16,0 0-16,0 1 0,0-1 16,0 0-16,0 1 0,0-22 0,0 21 15,0 0-15,0-20 0,0-1 16,0 0-16,0 0 0,0 0 0,0 0 15,0 1-15,0-1 0,0 0 16,0-42 47,0 0-63,0-1 0,0 1 15</inkml:trace>
  <inkml:trace contextRef="#ctx0" brushRef="#br0" timeOffset="20209.71">2265 3598 0,'0'22'62,"-21"-22"-62,21 21 16,0 0-16,0 0 0,0 0 15,0 0 1,0 1-16,0-1 16,21-21-1,0 0-15,0 0 16,0 0-16,0 0 16,1-21-16,-22-1 0,0 1 15,0 0-15,0 0 16,0 0-16,0 0 0,0-1 15,-22 22 1,1 0 0,0 0-16,21 22 15,0-1-15,-21-21 0,21 21 16,0 0-16,0 0 16,0 0-1,21-21-15,0 0 16,0 0-1,1 0-15,-22-21 16,0 0-16,0 0 16,0 0-1,-22 21-15,1-21 16,0 21-16,0 0 31,0 0-31,21 21 16,0 0-1,0 0 1,21-21 0,0 0-16</inkml:trace>
  <inkml:trace contextRef="#ctx0" brushRef="#br0" timeOffset="24902.4">3535 3366 0,'0'-22'16,"0"1"-1,0 0 1,0 0 0,0 0-1,0 0 1,0-1-16,0 1 15,0 42 32,0 1-47,0-1 16,0 21-16,0-21 16,0 22-16,0-22 0,0 21 0,0-21 15,0 22-15,0-1 0,0 0 0,-21-21 16,21 22-16,0-22 0,0 0 15,0 43-15,0-22 16,0-21-16,21-21 16,0 0-16,0 0 15,0 0-15,0 0 16,1 0-16,-1-21 16,0 0-16,0 0 0,-21-1 15,42-20-15,-42 21 0,22-21 16</inkml:trace>
  <inkml:trace contextRef="#ctx0" brushRef="#br0" timeOffset="25342.45">3556 2985 0,'-21'0'0,"42"0"16,-63 0-16,20 0 0,1 0 16,0 0-1,0 0 1,21 21-16,0 0 16,0 0-1,21-21 1,0 0-16,0 0 0,1 0 15,41 0-15,-42-21 16,0 21-16,-21-21 0,0 0 16,0-1-1,0 1-15,-21 21 16,0 0 0,0 0-16,0 0 0,0 0 15,21 21 1,-22-21-16,22 22 0,0-1 15,0 0-15,0 0 16,22 0 0,-1-21-16,0 21 15,0-21-15</inkml:trace>
  <inkml:trace contextRef="#ctx0" brushRef="#br0" timeOffset="26178.44">4635 3429 0,'0'0'0,"0"-21"0,0 0 15,0 0-15,0-1 16,-21 1-16,0 0 0,0 0 16,0 0-16,0 21 0,-1-21 15,1-1-15,0 1 0,-42 21 16,41 0-16,1 0 16,0 0-16,-21 0 0,21 0 15,-1 21-15,-20 1 0,21-1 0,0 0 16,0 0-16,-22 43 15,1-1-15,42-21 0,0 1 16,-21-22-16,21 21 0,0 1 16,0-22-16,0 0 0,0 21 0,0-21 15,0 1-15,0-1 0,21 0 16,0 21 0,0-42-16,0 0 0,-21 21 0,22-21 15,-1 0-15,0 0 0,0 0 16,0 0-16,0 0 0,1-21 0,62-21 15,-41 0 1,-22-1-16,0 22 0,21-21 16,-21 21-16,1-22 0,-1-20 0,0 20 15,0-20-15,0-1 0,-21 1 16,21-1-16,1-41 16,-1-1-16,0 63 15,-21 1-15,0 0 0,21 21 0,-21-22 16,21 22-16,-21-21 0,0 21 0,0-1 15,0 1-15,0 0 0,0 0 16,0 0-16,-21 42 31,0 0-31,21 0 16,0 0-16,-21 1 0,0 20 0,21-21 16,-22 21-16,22 1 0,0-1 0,0 43 15,-21 21 1,21-64-16,0 21 0,0-20 0,0 20 15,0-20-15,0 20 0,0-21 16,21 1-16,-21-1 0,22 0 0,20 1 16,43 20-1,-64-42-15,21-21 16,-21 0-16,22 0 0,-22 0 0,21 0 16,-21 0-16,22 0 0,-22 0 15,21-21-15,-21 21 0,0-21 0,1 0 16,-1 0-16,21-22 15,-21 1-15,-21 21 16</inkml:trace>
  <inkml:trace contextRef="#ctx0" brushRef="#br0" timeOffset="27326.23">1693 5249 0,'0'0'0,"0"-21"16,21 21-16,-42 0 62,0 0-62,21-21 16,-21 21-16,21-21 16,-21 21-16,21-21 0,0 0 15,0-1-15,0 1 16,21 0-16,0 0 15,0 21-15,0-21 0,1 21 16,-1 0-16,21 0 0,-21 0 16,0 0-16,1 0 15,-1 21-15,0 0 0,0 21 0,-21-20 0,21 20 16,-21 0-16,21 1 0,-21 41 16,0-41-16,0-1 15,0 21-15,0-20 0,-42 63 16,0-64-16,21 0 0,-22 22 15,1-22-15,0 0 0,-1-20 0,-63 41 16,-21-21 0,85-42-16,0 0 15,21 0-15,-1 0 0,1 0 16,0-21-16,0 0 0,21 0 0,0 0 16,0 0-16,0-22 0,0 1 15,0-22-15,0 22 0,0 21 16,0-21-16,21 20 0,0 1 15,0 0-15,1 0 0,-1 21 16,0 0-16,42 0 16,-20 63-16,-22-41 15,0 20-15,21 21 16,-20-41-16,-1 20 0,0-21 16,-21 21-16,21-20 0,0-1 0,0 0 15,-21 0-15,43 0 16,-22 0-16,0-21 0,0 0 15,0 0-15,1 0 16,-1-21-16,-21 0 0,21 0 16,0 0-16</inkml:trace>
  <inkml:trace contextRef="#ctx0" brushRef="#br0" timeOffset="27622.06">2328 5673 0,'0'0'0,"-21"0"16,0 0-16,21-21 31,0-1-15,0 1-16,0 0 15,21 21-15,-21-21 0,0 0 16,0 0-16,-21 21 15,0 0 1,0 0-16,21 21 16,0 0-16,-22-21 0,22 21 15,0 0-15,0 0 16,22-21 0,-1 0-16</inkml:trace>
  <inkml:trace contextRef="#ctx0" brushRef="#br0" timeOffset="29963.26">3810 5249 0,'-21'-42'31,"21"21"-31,-21 0 0,21 0 16,-22 21-16,1 0 16,21 21-16,0 0 15,0 0-15,-42 85 16,42-85-16,-21 21 0,21 1 15,-21-1-15,21 0 0,0-20 16,0 20-16,-22-21 0,22 21 0,-21 22 16,21-43-1,0-42 17,0 0-17,0 0-15,0-1 0,21-20 16,1 0-16,-22 21 0,21-22 15,0 22-15,0-42 0,0 20 16,0 22-16,1-21 0,-1 21 16,-21-1-16,21 22 0,0 0 15,0 0-15,0 0 0,1 0 0,20 22 16,0 20 0,-21-21-16,-21 0 0,22 22 0,-1-22 15,-21 21-15,21-21 0,0 22 16,-21-22-16,21 0 0,0 0 0,-21 0 15,22 0-15,-1 1 0,-21-1 16,21-21-16,0 0 0,0 0 16,0 0-16,1 0 0,-1-21 15,0-1-15,-21 1 16,42-21-16,-21 0 0,1 20 16,-22-20-16,21 0 15,0 21-15,21-22 0,-21 1 0,1 0 0,-1-1 16,21 1-16,-21 0 0,22 20 15,-22-20-15,0 21 0,21 21 16,-21 0-16,1 0 0,20 0 16,0 21-16,-21 0 15,1 22-15,-22-22 0,0 21 16,0-21-16,0 22 0,21-22 0,-21 0 16,0 0-16,0 21 0,0-20 15,0-1-15,0 0 0,21-21 16,0 0-1,-21-21 1,0 0 0,0-1-16,0 1 0,0-21 15,0 21-15,0 0 0,0-22 16,-21 22-16,0-21 0,21 21 16,-21-22-16,-1 22 0,1 0 0,0 0 15,0 0-15,-21 21 0,20 0 16,1 0-16,-21 0 0,21 21 0,-22 0 15,22 0-15,-21 0 0,0 22 0,20-1 16,1 0-16,-21-21 0,21 22 16,0-1-16,21 0 0,0 1 0,0-1 15,0 0-15,0 1 0,0-22 16,0 21-16,0-21 0,21 1 16,0-1-16,21 0 0,-21 0 0,22 0 15,-22-21-15,21 0 0,1 0 16,-1 0-16,-21 0 0,21 0 0,1 0 15,-22-21-15,21 21 0,22-42 16,-43-1-16,0 22 0,0 0 16,0-21-16,1-1 0,-22 1 0,21 0 15,-21 21-15,0-22 0,0 1 16,0 0-16,0-1 0,0 1 0,0 21 16,0 0-16,0-1 0,-21 22 31,-1 22-31,22-1 15,0 0-15,0 21 0,0-21 16,0 22-16,0-22 0,0 21 0,0 1 16,0-22-16,0 21 0,0-21 15,0 0-15,0 22 0,22-22 0,-1 0 16,-21 0-16,21-21 0,21 21 16,-21 1-16,22-22 15,-22 0-15,0 0 0,43-43 16,-43 43-16,0-21 0,21 0 15,-21 0-15,1-22 0,-1 22 0,0-21 16,0 21-16,0-22 0,-21 1 16,21-21-16,-21-43 15,0 85-15,0-1 16,0 44 15,0-1-31,0 0 0,0 0 0,0 21 16,0-20-16,0 20 0,0-21 15,-21 43-15,21-43 0,0 21 16,0-21-16,0 0 0,0 1 0,0-1 16,0 0-16,0 0 15,0 0-15,0-42 32,0 0-17,0 0-15,0 0 0,0-22 0,21 22 16,-21-21-16,22-1 0,-22 22 15,0-21-15,21 0 0,0-1 0,0 1 16,0 0-16,22-1 16,-43 22-16,21 21 0,0 0 15,0 0-15,0 21 0,-21 0 16,21 1-16,1-1 0,-22 0 16,21 0-16,-21 21 0,0-20 0,21-1 15,-21 0-15,21 21 16,-21-21-16,0 22 0,21-43 15,-21 21-15,43 0 0,-43 0 16,21-21 0,0 0-16,0 0 15,0-21-15,0 0 0,-21 0 16,22-22 0,-1 22-16,0 0 0,-21-21 0,21 21 15,0-22-15,-21 1 0,21 21 0,22-43 16,-43 22-16,0 21 0,21 0 15,0 21-15,-21-22 0,21 22 16,0 22 0,-21-1-1,0 21-15,0-21 0,0 0 0,0 1 16,0 20-16,0-21 16,0 0-16,0 22 0,0-1 15,43 21-15,-43-41 16,0-1-16,21 0 0,0 0 15,0-21-15,0 21 0,1-21 0,-1 0 16,0 21-16,0-21 0,0 0 16,22 0-16,20 0 15,-21 0-15,-20-21 0,41 0 16,-21 0-16,-20 0 0,20 0 0,-21-1 16,0 1-16,0-21 0,43-64 15,-22 21 1,-42 64-16,0-21 0,0 0 15,0 20-15,0 1 0,0-21 0,-21 21 16,0 21-16,0 0 16,0 0-16,-22 21 0,1 21 15,21 1-15,0-22 16,-1 21-16,22 0 0,0 1 0,-21-22 16,21 21-16,0 1 0,0-22 0,0 21 15,43 22 1,-22-43-16,0 0 0,0 0 15,21 0-15,1-21 0,-1 0 0,-21 21 16,22-21-16,-1 0 0,0 0 0,1 0 16,-22 0-16,21-21 0,0 0 0,-20 21 15</inkml:trace>
  <inkml:trace contextRef="#ctx0" brushRef="#br0" timeOffset="31073.81">1397 6985 0,'-21'0'31,"0"0"-31,21-21 47,21 21-31,0-21-1,0 21-15,0 0 0,0 0 16,1 0-16,20 0 0,-21 0 16,0 0-16,0 0 0,1 21 15,-22 0-15,21 0 0,-21 0 16,0 1-16,0 20 0,0-21 15,-21 21-15,-43 22 16,1-1-16,20-41 0,22-1 16,-21 0-16,21 0 0,-1 0 15,1 0-15,0-21 0,21-21 32,0 0-17,0 0-15,21 21 16,0-21-16,1 0 0,-1-1 0,0 1 15,42 0-15,1 0 16,-43 21-16,21 0 0,22 0 16,-22 0-16,-21 21 15,1-21-15,20 21 0,-21 0 0,0 1 16,0 41 0,-21 22-16,0-43 15,0-21-15,0 0 0,0 22 0,-21-22 16,-21 0-16,21 21 0,0-20 0,-22-1 15,1 0-15,-22 21 16,-20-21-16,41-21 16,-20 0-16,21 0 0,20 0 0,-20 0 15,0 0-15,21 0 0,-22 0 16,22 0-16,-21-21 0,-43-21 16,64 0-1,0 20-15,21 1 16,0 0-16,21 0 15,0 21 1,0-21-16,0 21 0,43-21 16</inkml:trace>
  <inkml:trace contextRef="#ctx0" brushRef="#br0" timeOffset="31402.14">2392 7430 0,'0'-22'31,"21"1"-15,0 0-1,-21 0-15,0 0 16,-21 21 0,0 0-16,0 0 0,-1 0 0,1 0 15,0 0-15,0 21 0,21 0 16,-21-21-16,21 21 0,0 0 16,21-21-1,0 0-15,0 0 16,0 0-16</inkml:trace>
  <inkml:trace contextRef="#ctx0" brushRef="#br0" timeOffset="32193.68">3873 6943 0,'22'-21'0,"-44"42"15,44-64-15,-1 22 0,-21 0 0,0 0 16,21 0-16,-21 0 0,0-22 16,0 22-1,0 0-15,0 0 0,0 42 31,0 0-31,0 0 16,0 0-16,0 1 0,-21 20 16,0 0-16,21 1 0,-22-1 0,1 21 15,0-20-15,0 20 0,0 1 16,0-1-16,-1 1 0,1-22 0,0 22 16,-42 84-1,41-127-15,1 21 0,0-21 16,21 22-16,-21-22 0,0 0 0,0 0 15,-1-21 17,22-21-32,0 0 0,0 0 15,0 0-15,0-22 0,0 22 16,0-21-16,0-1 0,22-20 0,-22 21 16,21-1-16,0 1 0,21-43 15,-42 43-15,21 21 0,43-22 16,-22 43-1,-21 0-15,-21 22 0,22 20 16,-1-21-16,0 21 0,0-20 0,0 20 16,-21 0-16,21 1 0,1-22 0,-22 21 15,21-21-15,0 0 16,0 43-16,0-64 0,0 21 16,-21 0-16,22-21 0,-1 0 0,0 0 15,-21 21-15,21-21 0,0 0 16,0 0-16,1-21 0,-1 0 15,0 0-15,0 0 16,0 0-16,0-22 0,1 22 16</inkml:trace>
  <inkml:trace contextRef="#ctx0" brushRef="#br0" timeOffset="32512.64">4657 6879 0,'0'0'0,"-22"0"0,1 0 16,0 0-16,0 0 0,0 0 15,21-21 1,21 21-16,0 0 0,0 0 16,22 0-16,-1 0 0,0-21 0,1 21 15,-1-21-15,21 21 0,-20 0 16,-1 0-16,0 0 0,1 0 15,-22 0-15,42-21 0,-41 21 16,-1 0-16,0 0 0,-42 21 47,0-21-47,-1 0 0,1 0 16,0 0-16,0 0 0,-21 0 15</inkml:trace>
  <inkml:trace contextRef="#ctx0" brushRef="#br0" timeOffset="32789.86">4953 6858 0,'0'0'0,"-21"0"15,0 0 1,21 21 0,0 0-16,0 1 15,0-1-15,0 0 0,0 0 16,0 21-16,0-20 0,0 20 15,0 0-15,0-21 0,0 22 0,-22-1 16,22 0-16,-42 64 16,42-42-1,0-22-15,-21-21 0,21 22 16,0-22-16,-21 0 0,21 0 0,0 0 16,0 0-16,21-21 46</inkml:trace>
  <inkml:trace contextRef="#ctx0" brushRef="#br0" timeOffset="34070.12">1630 8996 0,'0'0'0,"-21"-21"0,21 0 0,0-1 15,0 1-15,0 0 0,-22 21 16,22-21-16,0 42 31,0 0-31,0 0 0,0 1 0,0 20 16,0 0-16,-21 1 0,21-1 16,0 0-16,-21 1 0,21-1 0,0 0 15,0 1-15,-21-1 0,0 0 16,21-21-16,-21 22 0,21-22 0,0 0 15,0 0-15,0 0 0,0-42 32,0 0-32,0 0 15,0 0-15,21 0 0,-21-1 0,21 1 16,0 0-16,0 0 16,0 21-16,1-21 0,-1 21 15,21 0-15,-21 0 16,0 0-16,1 0 0,20 0 0,-21 0 15,21 0-15,-20 0 0,-1 0 16,0 0-16,21 0 0,-21 0 0,22 0 16,-22 0-16,0 0 15,0-21-15,0-1 0,-21 1 16,0 0-16,0 0 16,0 0-16,0-43 15,0 43-15,0-21 0,0 21 16,0-1-16,-21 1 0,0 21 15,0 21 1,21 1-16,0-1 0,0 21 16,0 64-1,0-85-15,-21 21 0,21 43 16,0-43-16,-21-20 0,21 20 16,0 0-16,0-21 0,0 22 0,0-1 15,0 0 1,0-20-16,0-44 31,21 22-31,0-21 0,0 0 16</inkml:trace>
  <inkml:trace contextRef="#ctx0" brushRef="#br0" timeOffset="34259.01">2603 9271 0,'0'-21'15,"22"21"48,-1 0-63,0 0 16,0 0-1,0 0-15</inkml:trace>
  <inkml:trace contextRef="#ctx0" brushRef="#br0" timeOffset="34737.75">4022 8805 0,'0'-21'0,"0"42"0,0-63 0,0 21 16,0 42 15,0 21-15,0-20-16,0 20 0,0 0 16,0 1-16,0-1 0,0 0 0,0 22 15,0-22-15,0 43 16,0-1-16,0-41 0,0-1 15,-22-21-15,22 22 0,0-22 0,0 0 16,0 0-16,22-42 31,-22 0-15,21 0-16,-21-1 0</inkml:trace>
  <inkml:trace contextRef="#ctx0" brushRef="#br0" timeOffset="35078.55">3958 8911 0,'0'0'16,"-21"-21"-16,0 21 0,0-21 0,21 0 15,-22 0-15,22-1 16,0 1 0,22 0-16,-1 21 0,0-21 0,0 0 15,0 21-15,22-21 0,-1-1 0,0 22 16,1 0-16,-1 0 0,0 0 15,22 0-15,-22 0 0,0 0 0,1 22 16,-1-22-16,-21 42 16,0-21-16,-21 0 0,-21 85 15,-42-21 1,20-64-16,1 21 0,0-21 16,21 22-16,-22-22 0,1 0 0,21-21 15,-22 21-15,22-21 0,21 21 16,-21-21-16,21-21 15,21 21 1,-21-21-16,21 0 0,22 21 16,-22-21-16,21 0 0</inkml:trace>
  <inkml:trace contextRef="#ctx0" brushRef="#br0" timeOffset="35613.76">4995 8678 0,'0'0'16,"0"-21"-16,0 0 16,-21 42 15,21 0-15,-21 1-16,21 20 0,0-21 0,-21 106 15,0-21 1,-1-64-16,22 1 0,0-1 15,-21 0-15,21-21 0,-21 22 0,21-1 16,0-21-16,-21 0 0,-21 64 16,20-64-16,22 0 15,-21-21-15,0 0 16,21-21 0,0 0-16,0 0 15,0-64 1,0 43-16,21 21 0,-21-22 15,21 1-15,1-21 0,-22 41 16,21 1-16,-21 0 0,21 0 0,-21 0 16,21 21-1,0 21-15,0 0 16,-21 0-16,0 0 0,22 1 0,-1-1 16,0 0-16,-21 0 0,0 21 0,21-20 15,0-1-15,-21 0 0,21 0 0,1 0 16,-22 0-16,21-21 15,0 22-15,0-22 16,0 0-16,0 0 16,1 0-16,-22-22 0,0 1 15,21 0-15,0 0 16,0-21-16,0-1 0,-21 22 16</inkml:trace>
  <inkml:trace contextRef="#ctx0" brushRef="#br0" timeOffset="35897.6">5482 8594 0,'-21'0'0,"42"0"0,-63 0 16,63 0 15,0 0-31,21 0 16,1-21-16,-22 21 0,21 0 15,1 0-15,-1 0 0,0-22 0,1 22 16,-1 0-16,0 0 0,1-21 16,-1 21-16,-21 0 0,0 0 0,22 0 15,-22 0-15,0 0 16,-42 0 15,0 0-31,-1 0 0,1 0 16,0 0-16</inkml:trace>
  <inkml:trace contextRef="#ctx0" brushRef="#br0" timeOffset="36186.44">5800 8573 0,'0'0'0,"-22"0"0,1 0 16,0 0-1,21 21-15,-21 0 16,21 0-16,0 0 0,0 0 15,0 1-15,0 20 0,0 0 0,0 1 16,0-1-16,0 0 0,0 1 16,-21-22-16,21 21 0,-21 0 0,21 1 15,-22-22-15,22 21 0,0-21 0,0 1 16,-21-1-16,21 0 16,0 0-16,0 0 0,21-42 46,-21 0-30,0 0-16</inkml:trace>
  <inkml:trace contextRef="#ctx0" brushRef="#br0" timeOffset="36807.08">1228 10753 0,'84'0'31,"-63"0"-31,22-21 16,20-1-16,-20 22 0,-22 0 15,21-21-15,0 21 0,-20 0 16,-1 0-16,0-21 0,0 21 16,0 0-16,0 0 0,1 0 15,-44 0 16,1 0-31,0 21 0,0-21 0,-21 0 16</inkml:trace>
  <inkml:trace contextRef="#ctx0" brushRef="#br0" timeOffset="37350.81">1333 10732 0,'0'0'0,"-21"0"0,21 21 0,-21 0 16,0-21-16,0 21 0,0 0 0,21 0 15,-22 1-15,-20 20 16,42-21-16,-21 0 0,21 0 16,-21 1-16,21 20 0,-21-21 15,21 0-15,0 0 16,-22-21-16,44 0 47,-1-21-47,0 0 15,0 21-15,0-21 0,0 0 16,22 21-16,-22-21 0,0-1 0,21 22 16,1-21-16,-22 21 0,21 0 15,1-21-15,-22 21 0,21 0 16,-21 0-16,22 0 0,-22 0 16,42 21-16,-42-21 0,22 21 15,-22 22-15,-21-22 16,21 21-16,-21-21 0,0 22 0,0-1 15,0-21-15,-21 22 0,0-1 16,0-21-16,-22 21 0,1 1 16,0-1-16,20-21 0,-20 0 0,0 1 15,-22-1 1,22-21-16,0 0 0,20 0 0,-20 0 16,0 0-16,-1 0 0,1 0 15,21 0-15,-21 0 0,20 0 0,1 0 16,0 0-16,0 0 0,21-21 15,0-1 17,21 22-32,21 0 15,-20-21-15,-1 21 0,0-21 0,21 21 16</inkml:trace>
  <inkml:trace contextRef="#ctx0" brushRef="#br0" timeOffset="37581.67">2244 11176 0,'0'-21'31,"0"0"32</inkml:trace>
  <inkml:trace contextRef="#ctx0" brushRef="#br0" timeOffset="38346.24">4191 10647 0,'0'0'0,"0"-21"15,21 21 16,-21-21-15,21 21-16,-21-22 16,21 22-16,-21-21 0,22 21 15,-22-21-15,0 0 0,21 21 16,-21-21-16,0 0 0,0-1 16,0 1-16,-21 21 15,-1 0-15,1 0 0,-21 0 16,21 0-16,-22 0 0,22 0 15,-21 21-15,0 1 0,-1-1 0,1 0 16,-22 0-16,22 21 0,0 1 16,-43 41-16,43-41 0,-1-1 15,22 22-15,-21 20 16,42-20-16,0-22 0,0 0 16,0 1-16,0 20 0,21-42 0,0 22 15,22-1-15,-22-21 0,21 0 0,22 22 16,20-22-1,-41-21-15,-1 0 0,0 0 0,1 0 16,-1 0-16,0-21 0,1 0 0,-1 21 16,0-22-16,1 1 0,-1-21 15,-21 21-15,21 0 0,1-22 0</inkml:trace>
  <inkml:trace contextRef="#ctx0" brushRef="#br0" timeOffset="38873.94">5376 10520 0,'0'-21'15,"0"42"-15,0-63 0,0 20 0,0 1 16,0 0-16,0 0 16,-21 21-16,0 0 15,0 0-15,0 0 0,-1 0 0,-41 21 16,42-21-16,0 21 15,-22 0-15,22 1 0,0 20 0,0-21 16,0 0-16,-1 22 0,1-22 0,0 0 16,0 0-16,21 21 15,0-20-15,0-1 0,0 0 16,0 0-16,0 0 0,21-21 16,0 0-16,0 0 0,22 0 15,-22 21-15,21-21 0,-21 0 0,22 0 16,-1 0-16,0 0 0,-20 0 0,20 0 15,-21 0-15,21 22 0,-20-22 16,-1 0-16,0 0 0,0 21 0,-21 0 16,0 0-16,0 0 15,0 0-15,0 1 16,-21-1-16,-21-21 0,20 21 16,1 0-16,-21 0 0,-43 22 15,64-43 1,-21 21-16,-1 0 0,22-21 0,0 0 15,-21 0-15,21 0 0,-1 0 0,1 0 16,0 0-16,0 0 0,0-21 16,0 21-16,21-21 0,0-1 15,0 1 1,21 0-16,0 21 16,0-21-16,21 21 0</inkml:trace>
  <inkml:trace contextRef="#ctx0" brushRef="#br0" timeOffset="39410.62">6371 10541 0,'0'0'0,"0"-21"0,21 0 16,-21 0-16,0-1 0,0 1 15,0 0-15,0 0 0,-21 0 16,0 21-16,0 0 16,0 0-16,-43 0 15,43 21-15,-21 0 0,20 0 16,-20 0-16,21 1 0,0-1 0,0 0 16,-1 0-16,1 0 0,21 0 15,-21 1-15,21 41 16,0-21-16,21-42 0,0 22 15,1-22-15,-1 21 0,0-21 16,21 21-16,-21 0 0,1-21 0,20 0 16,-21 21-16,43 0 15,-1 1 1,-42-1-16,0-21 0,22 21 16,-43 0-16,21-21 0,-21 21 0,0 0 15,0 1-15,-42-1 16,-1 0-1,1 0-15,21-21 0,-22 0 0,1 21 16,21-21-16,-21 0 0,20 0 16,-20 0-16,21 0 0,-21 0 0,20 0 15,-41 0 1,42 0-16,0 0 0,21-21 31,21 21-15,0-21-1</inkml:trace>
  <inkml:trace contextRef="#ctx0" brushRef="#br0" timeOffset="40239.16">8022 10224 0,'0'21'16,"21"-21"15,0-21-31,1 21 16,-1-22-16,0 1 0,0 21 0,21-21 15,-20 0-15,-1 0 0,21 0 16,-21-1-16,0 1 0,22 0 0,-22 0 16,0-21-16,-21 20 0,0 1 15,0-21-15,0 0 0,-21 20 16,0 22-16,-22 0 0,1 0 16,0 0-16,-22 0 0,1 0 15,-1 22-15,1-1 0,-1 0 0,22 0 16,-22 0-16,22 0 0,0 22 15,-1-22-15,22 21 0,-21-21 16,42 22-16,0-22 0,0 21 0,0 1 16,0-1-16,0-21 0,42 21 0,-21 1 15,22-22-15,-1 21 0,0 1 16,1-22-16,20 21 0,-20-21 0,20 0 16,-21 1-16,22 20 0,-22-21 0,1 0 15,-1 0-15,-21 1 0,0-1 16,0 0-16,-21 0 0,0 0 0,0 0 15,-21 1-15,0-1 0,0 0 0,-64 21 16,-105 22 0,126-43-16,1-21 15,-1 0-15,1 21 0,-1-21 0,22 0 16,-64 0-16,64-21 16,21 21-16,-22-21 0,22 0 0,0-1 15,-21-62 1,42 20-16,0 43 15,0 0-15,0 0 0,0 0 16,21 21-16,0 0 0,0 0 16,0 0-16,0 0 15,1 0-15,-1 0 16,0 0-16,0 0 0,0 0 0,0 0 16</inkml:trace>
  <inkml:trace contextRef="#ctx0" brushRef="#br0" timeOffset="40638.93">8572 10689 0,'0'0'16,"22"0"-16,-22-21 15,21 0-15,0 21 16,-21-21-16,21 0 0,0 21 15,-21-22-15,21 1 0,1 0 16,-1 0-16,0 0 0,-21 0 0,0-1 16,21 1-16,-21 0 15,0 0-15,-21 21 16,0 0-16,-22 0 0,22 0 16,-21 0-16,21 21 0,-22 0 15,22 22-15,0-22 0,0 21 0,0 0 0,0 1 16,-1-22-16,22 21 0,-21 1 0,21-1 15,0 0-15,0 1 0,0 41 16,21-41 0,1-22-16,-1 0 0,0-21 0,0 21 15,0-21-15,0 0 16,22 0-16,-1 0 0,-21 0 0,22 0 16,-1-21-16,21 0 15,-20 0-15,20-43 0</inkml:trace>
  <inkml:trace contextRef="#ctx0" brushRef="#br0" timeOffset="40957.74">9356 9779 0,'0'-42'0,"0"84"0,0-127 16,-22 43-16,22 0 0,-21 21 0,0-22 15,0 22 1,0 21-16,0 21 0,21 0 15,-22 22-15,22-1 0,0 0 16,0 22-16,0-1 0,0 1 0,0 169 16,0-170-16,0 107 15,0-86-15,-21-20 16,0 20-16,21-20 0,-21-1 0,0 1 16,0-22-16,-1 22 0,1-22 0,21 0 15,0 1-15,0-1 0,0-21 16,0 0-16,0 22 15,21-43 1,1 0-16,-1-21 16,-21-22-16,21 22 0,0 0 15</inkml:trace>
  <inkml:trace contextRef="#ctx0" brushRef="#br0" timeOffset="41353.51">9440 10710 0,'0'22'0,"0"-44"0,0 65 16,0-22-16,21-21 31,1 0-15,-1 0-16,0 0 0,0 0 15,-21-21-15,21 21 0,-21-21 16,21 21-16,1-64 15,-22 22-15,0 21 16,0-1-16,-22 22 16,1-21-16,0 21 0,0 0 0,0 0 15,0 0-15,-1 21 0,1 1 0,0-22 16,0 21-16,0 0 16,21 21-16,-21-21 0,21 1 0,-22 20 15,22-21-15,0 0 0,0 22 0,0-22 16,0 0-16,0 0 0,0 0 0,0 0 15,0 1-15,22-1 0,-1-21 16,-21 21-16,21-21 0,0 0 0,0 21 16,0-21-16,1 0 0,20 0 0,-21 0 15,21 0-15,1-21 0,-22 0 16,21 21-16</inkml:trace>
  <inkml:trace contextRef="#ctx0" brushRef="#br0" timeOffset="41645.35">10160 10668 0,'0'0'0,"0"-21"0,21 0 0,-21 0 0,0-1 16,0 1-16,0 0 0,-21 0 16,0 21-16,0 0 15,-1 0-15,1 0 0,0 0 0,21 21 16,-21 0-16,0 0 0,0 1 0,-1-1 16,1 21-16,21 22 15,-21-43-15,21 21 0,-21 22 16,21-43-16,0 21 0,0 0 15,0-20-15,0-1 0,0 0 16,0 0-16,21 0 0,21 0 16,-20-21-16,-1 0 0,0 0 15,0 0-15,21 0 0,-20 0 0,-1 0 16,21-21-16,-21 21 0,22-21 16,-22 0-16,21-21 15,0 20-15,1-62 0,-22 63 0</inkml:trace>
  <inkml:trace contextRef="#ctx0" brushRef="#br0" timeOffset="41979.16">10816 9716 0,'-21'-64'0,"42"128"0,-42-170 0,0 63 16,0 22-16,21 0 0,-43-42 15,22 63 1,0 21-16,0 21 15,21-21-15,0 22 0,0-1 16,-21 21-16,21-20 0,0 20 0,0 1 16,-22-1-16,22 1 0,0-1 0,0 22 15,0-22-15,0 1 0,-21 63 16,0-64-16,0 1 0,21-22 16,-21 22-16,21-22 0,0 0 15,0 1-15,-21-1 0,21-21 0,0 22 16,0 20-1,0-42-15,21-21 0,0 0 16,0 0-16,0 0 16,0 0-16,22-21 0,-43 0 15,21 0-15,0 0 0,43-64 16</inkml:trace>
  <inkml:trace contextRef="#ctx0" brushRef="#br0" timeOffset="42359.94">10922 10499 0,'0'-21'16,"0"42"-16,0-21 15,-21 21 1,0 0-16,-1 0 0,1 22 16,0-1-16,0-21 0,21 21 15,0-20-15,0-1 0,-21 21 16,21-21-16,0 0 0,0 1 0,0-1 16,0 0-16,0 21 15,42-21-15,-21 1 0,0-22 16,1 0-16,-1 0 0,0 0 15,0 0-15,21 0 0,-20 0 0,20-22 16,-21 1-16,64-21 16,-64 0-16,0 20 15,0 1-15,-21-21 0,0-22 0,0 22 16,0 21-16,0-21 0,0 20 0,0 1 16,-21 0-16,-42 0 15,-1 21 1,43 0-16,0 21 0,0-21 0,-1 21 15,1 0-15,0 1 0,0-1 16,0-21-16,21 21 0,0 0 0,0 21 16,42-42-1,-21 0-15,0 0 0,22 0 16,-22 0-16</inkml:trace>
  <inkml:trace contextRef="#ctx0" brushRef="#br0" timeOffset="42765.71">11536 10689 0,'0'-127'31,"0"106"-31,0 0 0,21 0 16,0 0-16,-21-1 0,21 1 16,0 21-16,1-21 0,-1 21 0,0 0 15,0 0-15,0 0 0,0 21 0,1 0 16,-22 1-16,21-1 0,0 0 15,-21 21-15,21-21 0,-21 22 0,0-22 16,0 21-16,0-21 0,0 43 16,0-43-16,0 21 0,-21-20 15,0 20-15,21 0 16,-21-21-16,-1-21 16,1 0-16,21-21 31,0 0-16,0 0-15,21 0 0,1 0 0,-1-1 16,0-20-16,-21 0 0,42 21 16,-21-22-16,1 1 0,-1 21 0,0-22 15,0 1-15,64-43 16,-64 64 0,-21 0-16,0 0 0,0 0 15,0 0-15</inkml:trace>
  <inkml:trace contextRef="#ctx0" brushRef="#br0" timeOffset="43097.52">10096 10224 0,'-21'0'15,"42"0"-15,-84 0 0,42-22 0,21 1 16,21 21-16,21-21 16,1 21-16,-1 0 0,0 0 15,22-21-15,-1 21 0,1 0 0,63-21 16,0 21 0,-43 0-16,-20 0 0,-1 0 0,1 0 15,-1 0-15,-20-21 0,20 21 0,-42 0 16,22 0-16,-1 0 0,-21 0 15,0 0-15,-42 0 32,0 0-17,0 0-15,0 0 16</inkml:trace>
  <inkml:trace contextRef="#ctx0" brushRef="#br0" timeOffset="43798.12">1545 12404 0,'-21'0'63,"0"0"-63,21 21 15</inkml:trace>
  <inkml:trace contextRef="#ctx0" brushRef="#br0" timeOffset="44422.76">1460 12446 0,'22'0'0,"-22"-21"47,-22 21-16,1 0-15,0 0-16,0 0 16,0 21-16,-22-21 0,22 21 0,0 0 15,-21 1-15,21 20 16,-1-21-16,1 21 0,0 22 0,0-22 16,-21 22-16,20-22 15,22 22-15,-21 63 0,0-85 16,21 0-16,0 1 0,0-1 0,0 0 15,21-21-15,0 1 0,1-1 16,-1 0-16,106 0 16,-85-21-16,0 0 0,1 0 15,-1 0-15,43-21 0,-43 0 16,0 0-16,1-1 0,-22 1 16,21 0-16,-21-21 0,-21 21 15,0-1-15,0-41 16,-21 21-16,0 20 0,0 1 0,-21-21 15,-1 21-15,1 21 0,-22 0 16,22 0-16,0 0 0,-1 0 0,1 21 16,0 0-16,-43 64 15,85-64-15,0 21 16,0 1-16,-21-22 0,21 0 0,0 21 16,0-21-16,0 1 0,21-1 15,-21 0-15,64 0 16,-1-21-16,-21 0 15,-20 0-15,41 0 0,-21 0 0</inkml:trace>
  <inkml:trace contextRef="#ctx0" brushRef="#br0" timeOffset="44717.6">2349 12912 0,'0'21'15,"-21"-21"-15,21 21 0,-21 0 0,21 0 16,21-21 31,-21-21-47,21 21 16,-21-21-16,0 0 15,0 0-15,0 0 16,-21 21-16,0-22 0,0 22 31,21 22-15</inkml:trace>
  <inkml:trace contextRef="#ctx0" brushRef="#br0" timeOffset="45187.33">3598 12340 0,'0'0'0,"-21"0"0,0 0 0,0 0 16,0 0-1,42 0 1,21 0-16,-21 0 15,43 0-15,-22 0 0,85-21 16,-42 21-16,-22 0 0,1 0 16,20-21-16,-20 0 0,21 21 15,-22 0-15,85-21 0,-42 21 16,-42 0-16,-22 0 16,0 0-16,-21 0 0,1 0 0,-44 0 31,1 0-31,-21 21 0,0-21 15,-43 21-15,43-21 0,-1 0 16,1 0-16</inkml:trace>
  <inkml:trace contextRef="#ctx0" brushRef="#br0" timeOffset="45455.18">4254 12319 0,'-21'0'16,"0"0"-1,21 21 1,0 0-16,-21-21 15,21 22-15,0-1 0,0 0 0,-21 0 16,21 21-16,0-20 0,0 62 16,0-41-16,-21-1 0,21 21 15,-22-20-15,22-1 0,-21 0 16,0 85-16,21-42 16,0-64-16,0 0 15,0 1-15,0-1 0,0 0 0,0 0 16,0-42 31,21 21-47,-21-21 0,21 0 0</inkml:trace>
  <inkml:trace contextRef="#ctx0" brushRef="#br0" timeOffset="46049.84">5059 12785 0,'0'0'0,"0"-21"31,0-1-31,0 1 16,0 0-16,0 0 16,0 0-16,-21 0 0,-1-1 15,1 22-15,0 0 16,0-21-16,0 21 0,0 0 0,-1 0 15,-20 21-15,0-21 0,21 22 16,-43 83 0,22-20-16,42-43 15,0 1-15,-21-22 0,21 21 0,0 1 16,0-22-16,0 21 0,0-21 0,0 0 16,0 1-16,42-1 15,0-21 1,-21 0-16,1 0 0,20 0 0,-21 0 15,0 0-15,0-21 0,22-1 0,-1-20 16,22 0 0,-43 21-16,0-22 0,0 1 0,0-22 15,0 22-15,-21 21 0,22-21 16,-22 20-16,0 1 0,0 0 16,0-21-16,0 63 31,0 0-31,0 0 0,0 0 0,0 1 15,0 20-15,0-21 0,0 21 16,0 1-16,0-22 0,0 21 16,0-21-16,0 43 0,0-43 15,0 0-15,21 0 0,0 1 0,0-1 16,0-21-16,0 0 0,22 21 16,-22-21-16,21 0 0,1 0 0,-1 0 15,0 0-15,22-21 0,-22 0 16,0 21-16,1-22 0,-1 1 0,0-21 15,1 21-15,-1-22 0,-21 22 0</inkml:trace>
  <inkml:trace contextRef="#ctx0" brushRef="#br0" timeOffset="46721.45">5990 12806 0,'0'0'0,"0"-42"0,0 20 15,0 1-15,0 0 0,0 0 0,-21 0 16,-43 0-16,43 21 16,-21 0-16,21 0 0,-22 0 15,-20 21-15,21 0 0,20-21 16,1 21-16,0 21 0,0-20 0,0-1 15,0 63 1,21-20-16,0-43 0,0 0 16,21 0-16,0 1 0,0-1 15,0 0-15,22-21 0,-22 0 16,0 21-16,21-21 0,-21 0 0,22 0 0,-22 0 16,21 0-16,43-42 15,-22-1 1,-41 22-16,-1 0 0,-21-21 0,21 21 15,-21-1-15,21 1 0,-21-21 0,0 21 16,0 0-16,0-1 0,0 1 16,0 0-16,0 42 31,0 0-31,0 1 0,0-1 16,0 21-16,0-21 0,0 22 0,0-1 15,0 0-15,0 1 0,0-1 0,0 21 16,0-20-16,0-1 0,0 22 15,0-22-15,0 21 0,0-20 16,0 20-16,0 128 16,0-128-16,0 1 0,0-1 15,0-20-15,0 84 0,0-85 16,0 21-16,0-20 0,0 20 0,0-20 16,-21-1-16,0 0 0,0 1 0,-1-1 15,22 0-15,-21-21 0,-21 22 16,21-22-16,0-21 15,-1 0-15,1 0 0,0-21 16,21 0-16,-21-22 16,21 22-16,-21-21 0,0-1 0,21 1 15,0 0-15,0-22 0,-22 1 0,22-1 16,-21 1-16,21-1 0,0 1 16,0-1-16,0-20 0,0 20 15,0-63-15,21 64 0,1 20 16,41-63-16,-42 64 15,0 0-15,1 21 0,20-22 0,-21 22 16,0-21-16,22 21 0,-22-22 0,0 22 16,0 0-16,43-43 15,-43 43-15</inkml:trace>
  <inkml:trace contextRef="#ctx0" brushRef="#br0" timeOffset="47162.2">6604 12298 0,'0'-21'0,"0"42"0,21-63 0,0 42 16,-21-22-16,21 22 16,1 0-1,-22 22-15,0-1 0,0 0 0,0 0 16,0 21-16,0 1 0,0-22 15,0 42-15,0-20 0,0-1 0,0 106 16,0-105 0,-22 20-16,22-42 0,-21 64 15,21-64-15,-21 0 0,21 0 16,-21 1-16,21-1 0,-21-42 47,21-1-47,0 1 0,-21 0 0,21 0 15</inkml:trace>
  <inkml:trace contextRef="#ctx0" brushRef="#br0" timeOffset="47662.91">6308 12446 0,'-22'0'0,"44"0"0,-65 0 0,43-21 0,0 0 15,0 0-15,0-1 16,0 1-1,21 21-15,1-21 0,-1 0 0,0 21 16,21-21-16,1 0 0,-1 21 0,0-22 16,1 22-16,-1 0 0,21 0 15,-20 0-15,20 0 0,-20 22 0,126 62 16,-84 1 0,-22-43-16,-21 1 0,-20-1 15,20 0-15,-21 1 0,0-1 16,0 0-16,-21 22 0,22-22 0,-22-21 15,0 85 1,-22-42-16,1-64 16,0 0-1,0 0-15,0 0 0,0-22 16,21 1-16,-22-21 0,22 21 0,-21-64 16,21 43-1,0-1-15,0-20 0,0 21 0,0-85 16,0 63-16,21 1 0,1-1 0,-1 1 15,0-1-15,0 1 0,21-43 16,-20 63-16,41-20 16,-42 42-16,22 0 0,-1 21 15,-21 0-15,21 21 16,-20 0-16,-22 0 0,21 0 0,0 22 16,-21-22-16,21 0 0,-21 21 0,0 1 15,0-22-15,0 21 16,0-21-16,0 43 0,0-43 0,21 0 15</inkml:trace>
  <inkml:trace contextRef="#ctx0" brushRef="#br0" timeOffset="48938.18">8128 12933 0,'0'-21'15,"0"0"1,0-1-16,0-20 16,0 0-16,0 21 0,0-1 0,0-41 15,-21 21-15,21 20 0,-21-20 16,-1 21-16,-20 0 0,21-22 16,-64 1-16,-21 42 15,85 21 1,-21 0-16,21 1 0,-22-1 15,22 21-15,0-21 0,0 22 0,0 20 16,21-21-16,-21 1 0,21-1 0,0 0 16,-22 1-16,22 41 15,0-41-15,22-1 0,-1-21 16,21 0-16,-21 1 0,0-1 0,22-21 16,-1 0-16,-21 0 0,22 0 15,-1 0-15,-21 0 0,21-21 0,1-1 16,-22 22-16,21-21 0,-21 0 0,22-21 15,20-43 1,-42 43-16,1-1 0,-1 1 0,-21 0 16,0-1-16,0 1 0,0 0 15,0 21-15,0-1 0,0 1 16,0 0-16,-21 42 16,21 0-16,0 1 15,-22 20-15,22-21 0,0 21 16,0 1-16,0-22 0,0 21 0,0 1 15,0-22-15,0 21 0,22-21 0,-1 0 16,0 1-16,0-1 16,-21 0-16,42 0 0,-20-21 0,-1 0 0,21 0 15,-21 0-15,43 0 16,42-21 0,-85 0-16,21 0 0,-21-1 0,0 1 15,1 0-15,-1-21 0,0-1 0,-21 22 16,0-21-16,21 0 0,-21-1 15,0 22-15,0-21 0,0 21 0,0-1 16,0-20-16,-21 42 16,0 0-16,0 21 15,21 0-15,-22 1 0,22-1 16,0 21-16,0-21 0,0 22 0,0-22 16,0 21-16,0 0 0,0-20 15,0 20-15,0-21 0,0 0 0,0 0 16,0 22-16,0-22 15,0 0-15,0 0 0,22-21 16,-22 21-16,21-21 16,-21-21-1,0 0-15,0 0 16,0 0-16,21-85 16,0 85-16,-21-22 0,0 1 15,21 0-15,0-1 0,1 22 0,-1-21 16,-21 21-16,21-22 0,0 22 0,21-21 15,-20 21-15,-1 21 16,0 0-16,0 0 16,0 0-16,0 21 0,1 0 15,-22 21-15,0-20 0,21 20 0,-21 0 16,21 22-16,-21 20 16,0-41-16,0-22 0,0 21 15,0 1-15,0-22 0,21 0 16,-21 0-1,21-21-15,0 0 16,-21-21-16,22 0 0,-1-22 16,0 22-16,0 0 15,0-21-15,0 21 0,1-22 0,-1 1 0,21 0 16,-21-1-16,22 1 0,-22 0 16,21-1-16,0 1 0,1 21 15,-1 0-15,-21-1 0,22 1 0,41 0 16,-41 42-1,-22 0-15,-21 1 0,0-1 16,0 0-16,0 21 0,0-21 0,0 22 16,0-22-16,0 21 0,0 1 0,-21-22 15,21 21-15,0-21 0,0 64 16,0-64-16,-22 0 16,22 0-16,22-42 46,-1 21-46,-21-21 0,21 0 16,0 0-16,0 0 0,0-1 0</inkml:trace>
  <inkml:trace contextRef="#ctx0" brushRef="#br0" timeOffset="49345.95">10118 12742 0,'0'22'15,"0"-1"1,21-21-1,0 0-15,0 0 16,0 0-16,0 0 0,1 0 16,-1 0-16,0 0 0,0 0 15,0 0-15,0-21 0,1 21 16,-1-22-16,0-20 0,21-21 16,-42 41-16,0 1 15,0 0-15,0 0 0,0 0 16,0 0-16,0-1 0,-21 1 0,0 21 15,-43 0-15,22 0 16,0 0-16,21 21 0,-64 43 16,21-1-16,43-20 0,0-1 15,0 0-15,21 1 0,0-22 16,0 21-16,0 43 0,0-64 16,0 0-16,21 0 0,21 1 15,-20-1-15,20 0 0,0 0 16,1-21-16,-1 0 0,0 0 0,1 0 15,20 0-15,1 0 16,-22-21-16,-21 0 0,0 21 0,0-21 16,1-1-16,-1 1 0,0 0 15,-21 0-15,0 0 0</inkml:trace>
  <inkml:trace contextRef="#ctx0" brushRef="#br0" timeOffset="50229.44">1143 14436 0,'0'63'32,"0"-42"-32,0 1 15,0-1-15,21 0 0,0 0 16,0 0-16,1 0 15,41 1-15,-21-22 0,1 21 16,20-21-16,-20 0 0,20 0 16,-21 0-16,1 0 0,-1-21 0,22-1 15,-43 1-15,85-42 16,-43 20-16,-42 22 16,-21-21-16,0 21 15,0 0-15,0-22 0,0 22 0,0 0 0,0 0 16,0 0-16,0-1 15,0 1-15,-21 21 0,0 0 0,0 0 16,0 0-16,-1 43 16,1-1-16,0 0 0,0 43 15,0-22-15,0-20 0,21 20 16,-22-20-16,22 20 0,-21-21 16,0 43-16,21 0 15,0-43-15,0 0 0,0-20 16,0 20-16,0-21 0,0 0 15,21 0-15,-21 1 0,21-22 0,-21 21 16,22-21 15,-22-21-31,0-1 16,0 1-16</inkml:trace>
  <inkml:trace contextRef="#ctx0" brushRef="#br0" timeOffset="50481.82">1482 15007 0,'0'0'0,"21"0"15,0 0-15,0 0 16,21 0-16,-20 0 0,20 0 16,-21 0-16,21-21 0,1 21 0,-1-21 15,22 21 1,63-42-16,-106 42 0,21 0 15,-21-22-15,0 22 16,1 0-16,-1 0 0,-21-21 16</inkml:trace>
  <inkml:trace contextRef="#ctx0" brushRef="#br0" timeOffset="50697.94">2498 14838 0,'21'0'47</inkml:trace>
  <inkml:trace contextRef="#ctx0" brushRef="#br0" timeOffset="52589.06">4551 14415 0,'0'0'0,"0"-22"0,-64-62 31,43 84-31,0 0 16,0-21-16,0 21 0,-1 0 0,1 0 16,0 0-16,-21 0 0,21 21 0,-22-21 15,22 42-15,-21-21 16,21 22-16,-43 41 0,22 22 16,21-64-16,21 22 15,0-22-15,0 22 0,0-1 0,0-20 16,0-1-16,0 21 0,0-20 0,21-1 15,0 0-15,21-20 0,-21-1 16,22 0-16,84 0 16,-85-21-16,22 0 0,-1-21 15,-21 21-15,22-42 0,-1 20 16,1 1-16,-1-21 0,1 0 0,-22-1 0,22 1 16,-22 0-16,22-1 0,-22-20 15,0 20-15,22-147 16,-43 126-16,0 22 15,-21-21-15,0-1 0,0 22 0,0-22 16,0 22-16,0 0 0,0 20 0,0 1 16,0 0-16,0 0 0,-21 21 15,21 21 1,0 21-16,0-20 0,0 20 16,0 0-16,0 1 0,0-1 15,0 21-15,0 1 0,0-22 0,0 22 16,0-22-16,0 22 0,0-22 15,0 106 1,63-42-16,-41-64 16,20-21-16,0 1 0,1-1 0,-1 0 15,64-21-15,-64 21 16,0-21-16,22 0 0,-22 0 0,22-21 16,-22 0-16,0 21 0,43-43 15,-21-20 1,-43 42-16,0 0 0,0-1 0,-21-62 15,0 63-15,0-22 0,0 1 16,-21 0-16,0-1 0,0 22 16,-22-21-16,22 21 0,-21-1 0,21 1 0,-43 21 15,22 0 1,-1 21-16,22 1 0,0-1 16,-21 42-16,42-20 0,0-22 15,-21 21-15,21 0 0,-22 1 16,22-1-16,0 22 15,0-43-15,22 42 0,-1-42 0,0 1 16,0-1-16,0-21 16,0 0-16,22 0 0,-22 0 0,0 0 0,21 0 15,-20 0-15,62-43 16,-20 1 0,-43 21-16,0 0 0,0-22 15,-21 1-15,21 21 0,-21 0 0,0-22 16,0 22-16,0 0 0,0 0 15,0 0-15,0 42 32,0 0-32,0 0 15,0 0-15,0 1 0,0 20 0,0-21 16,0 21-16,0-20 0,22 41 16,-1-63-16,0 21 15,0 0-15,0-21 0,22 0 0,-22 0 16,21 0-16,0 0 0,22 0 15,-22 0-15,1 0 0,20-21 0,-21 0 16,22 0-16,-22 0 0,1 0 16,-1-1-16,0-20 0,-21 21 0,22-21 15,-22 20-15,-21-20 0,0 0 0,0-1 16,0 1-16,0 21 0,0-43 16,-42 22-1,20 21-15,1 21 0,0 0 0,0 0 16,0 21-16,0 0 0,21 0 15,0 1-15,0 20 0,-22-21 0,22 43 16,0-22-16,0-21 0,0 21 16,22-20-16,-1-1 0,0 0 15,42 42-15,-20-20 16,-22-22-16,0-21 16,0 0-16,0 0 0,1 0 15,-44 0 16,1-21-31,0 21 0,0-21 16,0 21-16,0-22 0,-1 22 16,1 0-16,0 0 0,0 0 0,0 22 31,21-1-15,0 0-16,0 0 15,21 0-15,0-21 0,0 21 16,0-21-16,1 0 0,41 22 15,-42-22-15,22 0 0,20 0 16,-21 0-16,1 0 0,-1-22 0,0 1 16,1 21-16,-1-21 0,0 0 15,1 0-15,-1 0 0,-21-1 0,85-62 16,-64 63-16,-20-22 16,-22 22-16,0-21 15,0-1-15,0 1 0,0 21 16,-22 21-16,1-21 0,0 21 0,0 0 15,0 0-15,-22 21 16,22 21-16,21-21 16,0 1-16,21 41 0,1-42 15,-1 0-15,0 1 0,0-1 16,0 0-16,0 0 0,-21 43 16,22-1-1,-22-42-15,0 0 16,-22-21-16,1 22 0,0-22 0,0 0 15,-21 21-15,20-21 0,-62 0 16,63 0-16,-1 0 16,22-21-16,0-22 15</inkml:trace>
  <inkml:trace contextRef="#ctx0" brushRef="#br0" timeOffset="53049.63">8848 14203 0,'0'-21'15,"0"42"-15,0-63 0,0 20 0,0 1 0,0 0 16,0 0-16,0 0 16,0 42-1,0 21 1,-22-21-16,1 22 0,21 20 0,-21-20 15,0 20-15,0 1 0,0-1 0,-1 1 16,1-1-16,0-21 16,-42 128-16,41-128 15,22-21-15,-21 22 0,21-22 0,0 21 16,0-21-16,0 0 0,0 1 16,0-1-16,0-42 31,0-1-31,0 1 15,0 0-15,-21 0 0,21 0 0</inkml:trace>
  <inkml:trace contextRef="#ctx0" brushRef="#br0" timeOffset="53493.38">8361 14690 0,'-21'-43'0,"42"86"0,-64-107 0,22 22 0,0 0 16,-21 20-16,21-20 0,21 0 16,-22-1-16,22 1 0,-21 21 15,21-106 1,0 106-16,43-43 0,-22 22 15,42 0-15,-20 20 0,-1 22 16,21 0-16,-20 0 0,20 0 0,22 0 16,-22 22-16,22 20 0,0 0 15,-1 1-15,-20-1 0,21 21 0,-22 22 16,-21-21-16,1-1 0,-1 1 16,0-1-16,-20 1 0,-22 84 15,0-64 1,0-62-16,0 20 0,0-21 0,-22 0 15,1-21 1,0 0-16,21-21 16,-21 0-16,21 0 0,-21-22 0,21 22 15,0-21-15,0 0 0,0-22 16,0 1-16,0-1 0,0 1 0,0-22 16,0 0-16,21 22 0,0-22 0,0 22 15,0-22-15,1 21 0,-1 1 16,85-64-1,-64 106-15,0 21 0,-21 0 16,1 0-16,-1 21 0,0 0 16,0 21-16,-21-20 0,21 20 0,0-21 15,-21 21-15,22-20 0,-1 20 16,0-21-16,21 85 16</inkml:trace>
  <inkml:trace contextRef="#ctx0" brushRef="#br0" timeOffset="54931.07">10118 14796 0,'21'0'31,"-21"-22"-31,21 1 16,0 21-16,-21-21 0,0-21 0,0 21 15,0-43-15,0 43 16,0-21-16,0-1 0,0 1 0,-21 0 15,0-1-15,-43-41 16,22 62-16,0 1 0,20 21 16,-20 0-16,0 0 0,21 21 0,-22 1 15,22-1-15,0 21 0,-21 0 16,20 1-16,22-1 0,-21 64 16,21 42-1,0-127-15,0 22 0,21-1 0,-21-21 16,43 21-16,-22-20 0,0-22 15,21 21-15,1 0 0,-22-21 0,21 0 16,1 0-16,-1 0 0,0 0 0,64-64 16,-64 43-1,-20 0-15,-1 0 0,0 0 0,21-43 16,-42 22-16,21 0 0,-21-43 16,0 43-16,0-1 15,0 1-15,0 21 0,0-22 16,0 22-16,0 42 15,0 1-15,0-1 16,0 0-16,0 42 0,0-20 16,0-22-16,0 21 0,0-21 0,0 22 15,22-22-15,-1 0 0,0 0 16,0 0-16,0 1 0,0-22 16,1 0-16,-1 0 0,63 0 15,-62 0 1,-1-22-16,21 1 0,-21 21 0,22-42 15,-22 21-15,0-22 0,-21 22 0,0-21 16,0 0-16,0 20 0,0-20 16,0 0-16,0 21 0,0-43 15,0 85 1,0 0 0,0 1-16,0-1 0,0 21 0,0-21 15,0 22-15,0-22 0,0 21 0,-21-21 16,21 22-16,0-22 15,0 0-15,0 21 0,0-21 0,0 1 16,0 20-16,0-21 16,0-42 15,21 0-31,-21 0 16,0-1-16,0 1 0,21 0 0,0-21 15,0 21-15,1-22 0,-22 1 16,21 0-16,0-1 0,0 22 0,21-85 15,-20 85 1,-1 21-16,0 0 0,0 0 16,0 21-16,-21 0 0,0 1 0,21-1 15,-21 21-15,22-21 0,-22 43 16,0-22-16,21-21 0,-21 22 16,21-22-16,-21 0 0,0 0 0,21 0 15,0 22-15,0-22 16,1 0-1,-1-21-15,0 0 16,0-21-16,0 0 16,0-1-16,-21 1 0,22 0 15,-1-21-15,0-1 0,0 1 0,0 0 16,0-1-16,1 1 0,20 0 16,-21-1-16,0 1 0,0 0 0,1 21 15,-1-1-15,0 1 0,0 21 0,0 0 31,-21 21-31,0 1 0,0 20 0,0-21 16,0 21-16,0-20 0,0 20 0,0 0 16,0-21-16,-21 22 15,21-1-15,0-21 0,0 22 0,0-22 16,0 21-16,42 0 0,-20 1 16,-1-22-16,0-21 15,21 21-15,-21-21 0,1 0 0,20 0 16,21 0-16,-20 0 0,-22 0 15,64-42-15,-64 21 16,21-1-16,-21 1 0,0 0 0,1-21 16,-1 21-16,42-106 15,-63 84-15,21 1 16,-21 0-16,0-1 0,0 22 0,0 0 16,-21 21-16,0 0 0,-21 0 0,21 0 15,-1 21-15,-20 0 0,21 0 16,-21 22-16,20-1 0,1-21 0,21 85 15,0-42 1,0-22-16,0-21 0,0 0 16,0 0-16,21 1 0,1-1 0,-1-21 15,21 0-15,-21 21 0,22-21 0,-1 0 16,-21 0-16,21 0 0,1 0 16,41-42-16,-20-1 15,-43 22-15,0 0 0,0 21 16,-21-21-16,0 0 0,0-1 15,0 1-15,0 0 0,0 0 16,0 0-16</inkml:trace>
  <inkml:trace contextRef="#ctx0" brushRef="#br0" timeOffset="56046.29">1672 16383 0,'0'21'0,"-63"0"31,41-21-31,1 0 15,0 0-15,0 0 16,0 0-16,0 0 0,-1 0 16,1 0-16,0 0 0,-21 0 0,-1-21 15,22 21-15,0-21 16,0 0-16,21 0 16,0 0-16,0-1 0,0 1 15,0 0-15,0 0 0,0 0 0,21 0 16,43-43-1,41-21-15,-62 85 0,-1-21 16,22 0-16,-22 0 0,0 21 16,1 0-16,-1 0 0,0 0 0,-21 0 15,1 21-15,-1 0 0,-21 0 16,0 22-16,0-1 16,0 0-16,-21 1 0,-1 20 0,1-20 15,-21-1-15,0 21 0,-43 43 16,43-63-16,-64 62 15,85-62-15,-22 20 0,1-20 16,21-22-16,0 21 0,21 0 16,0-20-16,0-1 0,21 0 15,0-21-15,21 0 0,1 0 16,-22 0-16,21 0 0,0-21 0,22 0 16,21-22-16,-1-20 15,-41 42-15,-1-22 0,-21 22 16,0-21-16,0-1 15,-21 22-15,0-21 0,0 21 0,-21 0 16,0-22-16,0 22 0,-21 0 16,-43 21-16,43-21 0,-1 21 15,1 0-15,0 0 0,20 21 16,-20-21-16,21 21 0,0 0 0,21 0 16,0 1-16,0 62 15,0-63-15,0 1 16,21-1-16,21-21 0,-21 21 15,1-21-15,20 0 0,0 0 0</inkml:trace>
  <inkml:trace contextRef="#ctx0" brushRef="#br0" timeOffset="56343.25">2413 16510 0,'21'-21'0,"-42"42"0,42-21 46,0 21-14,0-21-32,1 0 0,-1 0 15,0-21-15,-21 0 0,0 0 16,0 0 0,0-1-1,-21 22-15,0 0 16,-1-21-16,1 21 0,-21 0 15,21 0-15,0 21 16,21 1-16,21-1 16,0-21-16,0 0 15,21 0-15,1 0 0</inkml:trace>
  <inkml:trace contextRef="#ctx0" brushRef="#br0" timeOffset="56797.39">4360 16235 0,'0'0'0,"-42"-21"0,21-22 0,-22-20 15,1-43 1,42 85-16,0-21 0,0 20 16,0-20-16,0 21 0,0 0 15,0 0-15,21 21 16,0 21 0,1 0-16,20 21 0,0 1 0,1 20 15,-1-21-15,21 22 0,-20-1 16,20 1-16,-20-1 0,-1-20 0,21 20 15,22 43 1,-43-64-16,22 64 0,-43-63 16,0-1-16,0 0 0,1-21 0,-1 1 0,-21 20 15,0-21-15,0 0 0,0 0 16,0-42 15,0 0-31,-21 0 16,21 0-16,-22 0 0,22-22 15,0 1-15,0 0 0,0-1 0</inkml:trace>
  <inkml:trace contextRef="#ctx0" brushRef="#br0" timeOffset="57078.23">5228 15917 0,'0'0'0,"21"-42"16,0 21-16,1 0 0,-1 0 0,-21-1 15,0 1-15,0 0 0,-21 21 31,-1 21-31,-20 22 0,21-22 0,-43 21 16,22 22-16,-21-22 0,-1 21 16,1 1-16,-1-1 0,1 1 0,-22 21 15,21-22-15,1 1 0,21-1 0,-22 1 16,22-1-16,-1 1 0,1-22 16,21 0-16,0 1 0,0-1 0,-1-21 15,22 21-15,0-20 16,0-1-16,22-21 15,-1 0-15,0 0 0,0 0 16,0-21-16,22-1 0,-1 1 0,43-21 16</inkml:trace>
  <inkml:trace contextRef="#ctx0" brushRef="#br0" timeOffset="57438.02">5397 16425 0,'22'-21'0,"-22"0"0,21 0 32,-21 42-32,-21 0 15,21 0-15,0 1 0,-22-1 0,22 21 16,-21 0-16,21 1 0,-21-1 16,21 22-16,0-1 0,0 64 15,-21 0 1,21-63-16,0 20 0,0-20 0,0-1 15,0 22-15,0-22 0,0 22 16,21 0-16,0-22 0,-21 1 0,43 126 16,-43-105-1,21-43-15,-21-21 0,0 22 16,0-22-16,21-21 0,-21-21 31,0 0-31,0-22 0,0 22 16,0-21-16,0-1 0,0 1 15,0 0-15,0-22 0,0 1 16,0-22-16,0 22 0</inkml:trace>
  <inkml:trace contextRef="#ctx0" brushRef="#br0" timeOffset="57776.83">5482 16785 0,'0'-63'16,"0"126"-16,0-169 0,0 64 0,0-21 15,-21 20 1,21 22-16,0 0 0,0 0 15,0 0-15,21-1 0,0 1 0,0 0 16,22 21-16,-1-21 0,0 0 0,64 21 16,-42 0-16,20 0 15,-20 0-15,-22 0 16,1 21-16,-22 0 0,0 21 0,0-20 16,-21 20-16,0 0 0,0 1 0,0-1 15,-63 43-15,-107 42 16,107-85-16,-1-21 15,-20 21-15,20-20 0,22-1 16,-64 21-16,64-42 0,-1 0 16,22 21-16,0-21 15,63 0 1,-21-21-16,1 0 16,20 21-16,0-21 0,1 0 15,20-1-15,-21 1 0,85-21 16</inkml:trace>
  <inkml:trace contextRef="#ctx0" brushRef="#br0" timeOffset="58297.53">6731 16531 0,'0'0'0,"21"-21"0,0 0 0,0 0 15,-21 0-15,0-22 16,-21 22-16,0 0 15,0 21-15,0 0 0,-22 0 16,22 0-16,-21 0 0,21 0 16,-22 21-16,-41 43 15,41-1-15,22-21 16,0-20-16,0 20 0,21 21 0,-21-20 16,21-1-16,0 0 0,0 1 0,0-1 15,0-21-15,0 22 0,21-1 16,42 0-1,-20-42-15,-22 0 0,0 0 16,0 0-16,22 0 0,-22 0 16,0-21-16,0 0 0,21 0 0,-20 0 0,-1-1 15,0-20-15,0 21 16,-21-21-16,21-1 0,-21 1 0,21 0 16,-21-1-16,22 1 0,-22 0 0,0 20 15,0-20-15,0 21 0,0 0 16,0-22-1,0 65 1,0-1-16,0 0 0,0 0 0,0 21 16,0-20-16,0 20 0,0 0 0,0-21 15,0 22-15,0-22 0,21 21 16,-21-21-16,21 22 0,-21-22 16,0 0-16,21 0 0,0 0 15,0-21-15,1 0 16,-1 0-16,0 0 0,0-21 0,21 0 15,-20 21-15,-1-21 0</inkml:trace>
  <inkml:trace contextRef="#ctx0" brushRef="#br0" timeOffset="58603.35">7535 15939 0,'0'-43'0,"0"86"0,0-149 0,0 63 0,-21 22 16,21-42-1,-21 42-15,0 21 16,21 21-16,0 0 0,0 21 16,0 1-16,-21-1 0,21 0 15,0 1-15,0 20 0,0 43 16,0-43-16,0 1 0,0-1 16,0-20-16,0 63 0,0-43 15,0-21-15,-22 1 0,22-1 0,0 0 16,0 1-16,0 63 15,-21-22 1,21-63-16,0 1 0,21-22 31,1-22-31,-1-20 16,0 21-16</inkml:trace>
  <inkml:trace contextRef="#ctx0" brushRef="#br0" timeOffset="59186.7">7959 15790 0,'0'0'16,"0"-21"-16,0 0 0,0 0 0,0 0 0,0 0 15,-22 21 1,22 21 0,0 0-16,0 21 15,0-21-15,0 22 0,0-1 16,0 22-16,22-22 0,-22 21 0,21 1 15,0-22-15,-21 22 0,0-1 16,0 1-16,21-22 0,-21 22 0,0-22 16,0 0-16,0 1 0,0-1 0,0 85 15,0-106 1,0 21-16,0-20 0,-21-1 0,21 0 16,0 0-16,-21-21 15,21-21 1,0 0-16,0 0 15,0-22-15,0 22 0,0-21 16,21 21-16,-21-22 0,21 1 16,0 21-16,-21-22 0,21 1 0,1 21 15,-1-21-15,0 20 0,21-20 16,-21 21-16,43-21 0,-43 20 16,21 1-16,-20 0 0,20 21 15,0 0-15,-21 0 0,22 0 0,-1 0 16,-21 21-16,22 0 0,20 43 15,-63-1 1,0-41-16,0 20 0,0-21 16,0 0-16,0 22 0,0-1 0,-21-21 15,0 0-15,21 22 0,-21-22 0,-22 42 16,1-20 0,42-22-16,-21-21 0,0 21 15,-1-21-15,22-21 31,0 0-15,0-1-16</inkml:trace>
  <inkml:trace contextRef="#ctx0" brushRef="#br0" timeOffset="59542.49">7070 16214 0,'-22'0'0,"44"0"0,-65 0 16,64 0-1,1 0 1,20 0-16,0-21 0,1 21 15,20-22-15,-21 1 0,22 21 16,-22-21-16,22 21 0,-22-21 0,0 21 16,1 0-16,-1 0 0,43-21 15,-43 21-15,-21 0 0,0 0 16,1 0-16,-1 0 0,-21 21 31,-21-21-15,-1 0-16,1 0 15</inkml:trace>
  <inkml:trace contextRef="#ctx0" brushRef="#br1" timeOffset="66348.98">889 3641 0,'0'0'0,"0"-21"0,0-1 15,0 1 1,0 0-1,0 0 1,0 0 0,0 42 62,0 0-63,21 0-15,-21 0 16,0 1-16,21-1 0,-21 0 16,0 0-16,0 0 15,43 22-15,-43-22 0,0 0 16,21 0 0,-21 0-16,21-21 0,-21 21 15,21-21-15,-21 22 0,21-22 16,-21 21-1,21-21-15,-21 21 47,22-21-31,-1 0 31,0 0-32,0 0 17,0 0-1,0 0 0,1 0-31,-1 0 16,0-21-16,0 0 15,0 21-15,0-22 0,22 1 0,-1 0 16,22 0-16,-1-21 0,1 20 16,20-20-16,1 0 0,0-1 15,126-62-15,22-1 16,-127 63-16,0-20 0,0 42 16,-22-22-16,1 1 0,-22 21 0,1 0 15,42-22-15,-43 1 16,-42 21-16,1 21 0,-1-21 15,0 21 1,-21-21-16,21 21 0,-42 0 63,0 0-48,0 0 63,-1 21-78</inkml:trace>
  <inkml:trace contextRef="#ctx0" brushRef="#br1" timeOffset="67482.14">762 5503 0,'0'-21'32,"0"0"-17,0 42 79,0 0-94,21 1 0,-21-1 16,21 0-16,-21 21 0,0-21 15,0 22 1,21-22-16,-21 0 0,22 43 15,-22-43-15,0 0 0,21 0 0,0 0 16,0 0-16,-21 1 16,0-1-16,21-21 15,0 21-15,1-21 16,-1 0-16,0 0 16,0 0-16,0 0 15,0 0-15,1 0 0,-1 0 16,-21-21-16,42 21 0,-21-21 15,0 21-15,1-22 0,20 1 0,0 0 16,1 0-16,-1 0 16,85-43-16,-64 22 0,22 21 0,0-22 15,-1 22-15,1-21 16,0 0-16,21 20 0,-1-20 0,1 0 16,0 21-16,190-85 15,-126 42-15,-107 22 16,22 21-16,-22 0 15,1-22-15,-22 22 0,22 0 0,-22 21 16,0-21-16,-20 0 0,20 21 0,-21-22 16,0 22-1,-21 22 110,0-1-109</inkml:trace>
  <inkml:trace contextRef="#ctx0" brushRef="#br1" timeOffset="68493.89">762 7112 0,'0'-21'31,"0"0"1,0 42-1,0 0-31,21 0 15,-21 0-15,21 22 16,-21-1-16,21-21 0,-21 22 0,0-22 16,0 21-16,0-21 0,0 22 15,0-1-15,0-21 0,0 21 16,0 1-16,0-22 0,0 21 16,0-21-16,0 1 15,0-1-15,22-21 0,-22 21 0,21 0 31,0-21-15,0 0 0,0-21-16,-21 0 0,21 21 0,1-21 15,-1 21-15,0-22 0,21 22 16,-21-21-16,106-21 16,-63 21-16,-1 0 15,1-1-15,-1 1 0,1 0 0,-1-21 16,22 21-16,-21-1 0,20-20 15,-20 21-15,20-21 0,149-64 16,-63 63 0,-107 22-16,22 0 0,-22 0 0,1 0 15,-1 0-15,-20-1 0,-1 22 0,0 0 16,-21-21-16,22 21 0,-22 0 16,0 0-1,-42 21 79,0-21-94,0 0 0,-1 22 16,1-22-16</inkml:trace>
  <inkml:trace contextRef="#ctx0" brushRef="#br1" timeOffset="69542.58">698 8996 0,'0'-21'16,"0"0"0,0 42 62,0 0-78,0 0 15,0 0-15,0 0 0,0 1 16,0-1-16,22 21 0,-22-21 0,0 0 16,21 64-1,-21-64-15,0 0 0,0 22 16,21-22-16,-21 0 0,21 0 16,-21 0-16,21 1 0,-21-1 0,21-21 15,1 21-15,-22 0 0,21 0 16,0 0-16,0-21 15,0 0 1,0 0-16,1 0 16,-1 0-16,0 0 15,21-21-15,1 0 0,-22 0 16,42 0-16,-20 0 0,20-1 16,1 1-16,-1 0 0,1 0 0,20-21 15,-20 20-15,105-41 16,-21 21-16,-63-1 15,-22 22-15,22 0 0,-21 0 16,-1 0-16,1-1 0,-22 1 0,0 0 16,1 21-16,-1-21 0,0 21 15,-21-21 1,1 21 78,-22 21-79,0-42 48,0 0-48</inkml:trace>
  <inkml:trace contextRef="#ctx0" brushRef="#br1" timeOffset="71241.28">7705 6731 0,'0'0'0,"-43"0"31,22 0-31,0-21 16,0 21-16,0 0 15,-1 0 1,1 0-16,0 0 31,21 21-15,21-21-1,0 0 1,1 0-16,-1 0 0,0 0 16,21 0-16,1 0 0,-1 0 0,0 0 15,1 0-15,-1 0 0,0 0 16,22 0-16,-22 0 0,22 0 0,-22 0 15,21 0-15,-20 0 0,20 0 16,-20 0-16,20 0 0,-21 0 16,64-21-16,-63 21 0,-1 0 15,0 0-15,1-21 0,-22 21 16,0-21-16,21 21 0,-21 0 16,-21-22-16,0 1 31,0 0-16,-21 21 1,0 0 0,21 21-1,-21 0-15,0 1 0,21-1 16,0 0-16,0 0 0,-21 0 16,21 43-16,-22-43 0,22 42 15,0-20-15,0-1 16,0 0-16,0-20 0,0 41 0,0-21 15,0 1-15,0 20 0,0-20 0,-21-1 16,21 64-16,-21 0 16,0-43-16,21-21 0,-21 22 15,21 42-15,0-64 0,-21 22 16,21-1-16,-22-21 0,1 22 16,21-22-16,-42 106 15,21-63-15,21-43 16,0 1-16,-21-1 0,-1-21 15,22 22-15,-21-22 0,21 21 16,0-21-16,0 22 0,-21-22 0,21 21 16,-21-21-16,21-42 62,0 0-62,-21 21 16,21-21-16,-21 21 15,21-21 17,-22 21-32,1 0 15,0 0-15,0 0 0,0 0 16,-85 0-16,64 0 16,-1 0-16,-20 0 0,-1 0 15,1 0-15,-1 0 0,-20 0 0,20 0 16,1 0-16,-64 0 0,84 0 15,-20 0-15,20 0 16,1 0-16,0 0 0,-1 0 0,-62 0 16,41-22-1,43 22-15,0 0 0,42 0 125,0-21-109,-21 0 0</inkml:trace>
  <inkml:trace contextRef="#ctx0" brushRef="#br1" timeOffset="71749.99">7197 8382 0,'0'0'0,"21"0"0,0-21 15,0 21-15,0-21 16,-21 0-1,0 42 17,-21 0-32,21 0 15,0 0-15,-21 0 0,0 1 0,0-1 16,-1 0-16,1 0 0,-21 0 16,-64 43-1,64-43-15,21 0 0,-64 21 0,43-42 16,-1 22-16,22-22 0,0 0 15,-21 0-15,42 21 0,-22-21 16,1 0-16,21-21 16,21 21-16,1 0 15,-1 0-15,0 0 0,21 0 16,22 0-16,42 21 16,-64-21-16,0 21 0,1 0 15,-1-21-15,0 21 0,-21 0 16,22 1-16,-22-1 0,21 0 0,-21-21 15,22 42-15,-22-21 16,0 1-16,0-22 16,-21-22 15,0 1-31,21 21 0,-21-21 16,0-21-16</inkml:trace>
  <inkml:trace contextRef="#ctx0" brushRef="#br1" timeOffset="72618.59">7493 6731 0,'-21'0'15,"21"21"-15,-21-21 16,-1 0-16,1 0 16,0 0-16,0 0 0,0 0 15,0 0-15,-1 0 16,1 0-16,0 0 0,0 0 16,0 0-16,42 0 62,0 0-46,0 0-16,0 0 0,1 0 0,-1 0 15,21 0-15,-21 0 0,22-21 16,-22 21-16,0 0 0,21 0 0,-21 0 16,1 0-16,-1 0 15,-42 0 32,-1 0-31,-20 0-1,21 0 1,-21 0-16,20 0 0</inkml:trace>
  <inkml:trace contextRef="#ctx0" brushRef="#br1" timeOffset="73277.8">7218 6752 0,'0'0'0,"-21"21"0,-1-21 0,22 22 16,-21-22-16,0 0 16,21-22 30,21 22-30,0-21-16,-21 0 0,22 21 0,-1-21 16,0 0-16,42-22 15,-41 1-15,20 21 0,21-43 16,-20 22-16,-1 21 0,0-21 16,1 20-16,-1-20 0,-21 21 0,22 0 15,-22 0-15,0 21 16,-42 21 15,0 0-31,-1 0 16,1 0-16,0 0 0,0 1 15,0-1-15,0 0 0,-22 0 0,22 0 16,-21 0-16,21 1 0,-22-1 16,22 0-16,-64 42 15,22-41-15,42-22 0,0 0 16,-1 21-16,1-21 15,0 0-15,21 21 63,0 0-63,21-21 16,0 21-16,1 0 0,-1 1 0,21 20 15,-21-21-15,0 0 0,1 0 16,-1 22-16,0-22 0,0 0 15,0 0-15,22 0 0,-22 1 0,0-1 16,21 42 0,-21-63-16,-21 21 0,22 1 0,-22-1 15,21-21 17,0 0-17</inkml:trace>
  <inkml:trace contextRef="#ctx0" brushRef="#br1" timeOffset="81542.17">10731 6625 0,'0'-21'0,"-21"21"16,0 0 31,0 0-47,21 21 16,0 0-16,0 1 0,0-1 15,0 0-15,0 0 0,0 0 16,0 22-16,0-22 15,0 0-15,0 0 0,0 0 16,21-21-16,0 0 16,-21 21-16,21-21 0,43 0 15,-22 0 1,-21 0-16,22 0 0,-22-21 16,0 21-16,0-21 0,22 0 0,-22 21 15,0-21-15,0 0 0,0-1 0,-21-20 16,0-21-1,0 41-15,0 1 0,0 0 16,0 0-16,0 0 16,-21 21-1,0 21 1,21 0-16,0 0 0,0 22 16,0-22-16,0 21 0,0-21 0,-21 22 15,21-22-15,-21 21 0,21 0 16,-22 1-16,22-1 0,0 0 0,-21 43 15,0 21-15,21-64 16,0 1-16,0-1 0,0 0 16,0 1-16,0-1 0,0-21 0,0 21 15,0-20-15,0-1 0,0 0 16,0 0-16,-21-21 31,0 0-31,0 0 0,-22 0 16,22 0-16,-21-21 15,21 21-15,-22-21 0,1 21 0,21-21 16,0-1-16,-22 22 0,22-21 0,0 21 16,0-21-1,21 0 1,21 0 15,0 21-15,0-21-16,0-1 0,1 1 15,20 21-15</inkml:trace>
  <inkml:trace contextRef="#ctx0" brushRef="#br1" timeOffset="81885.97">11430 6795 0,'21'-22'15,"-42"44"-15,42-65 0,-21 22 16,-21 42 15,0 0-31,21 1 16,0 20-16,0-21 0,0 21 0,-21 1 16,21-1-16,0 0 0,-22 1 15,22-1-15,-21 22 0,21 20 16,-21 1-16,21-43 15,0 1-15,-21-22 0,21 21 16,0-21-16,0 0 0,0 1 0,0-1 16,21-21-1,0 0 1,0-21-16,-21-1 0,22 1 16,-1 0-16,-21 0 0,0 0 0,21 0 15,0-1-15</inkml:trace>
  <inkml:trace contextRef="#ctx0" brushRef="#br1" timeOffset="82089.86">11239 7218 0,'-21'0'0,"42"0"31,1 0-31,-1 0 0,0 0 16,0 0-16,0 0 0,0 0 0,1-21 15,-1 21-15,21 0 0,-21 0 0,0-21 16,1 21-16,-1 0 16,0-22-16,0 1 0,0 21 0,0 0 0</inkml:trace>
  <inkml:trace contextRef="#ctx0" brushRef="#br1" timeOffset="82398.78">12509 6985 0,'-42'-21'15,"21"21"1,21 21-1,0 0-15,0 0 0,0 1 0,0 20 16,-21 21-16,0-20 16,21-1-16,0-21 0,0 0 15,-22 22-15,22-22 0,-21 0 0,21 0 16,0 0-16,0 1 0,21-22 31,1 0-31,-1-22 0,0 1 16</inkml:trace>
  <inkml:trace contextRef="#ctx0" brushRef="#br1" timeOffset="82830.53">12954 6985 0,'0'0'0,"0"-21"15,-21 21-15,21-21 16,-21 21-16,-1 0 0,-20 0 15,-21 42-15,41-42 16,1 21-16,-21 0 0,21 1 0,0-1 16,-1-21-16,1 21 0,21 0 15,0 0-15,0 0 0,0 1 16,0-1 0,21-21-16,1 0 0,-1 0 0,0 0 15,0 0-15,21 0 0,-20 21 16,20-21-16,-21 0 0,21 0 0,-20 21 15,-1-21-15,0 0 0,0 21 16,0-21-16,0 21 0,1 1 16,-22-1-16,0 0 15,-22-21-15,1 21 0,0-21 16,0 21-16,-21-21 0,20 0 0,1 0 16,0 21-16,-21-21 15,21 0-15,-1 0 0,1 0 16,0 0-16,0 0 15,21-21 1,0 0 0,0 0-16,0 0 0</inkml:trace>
  <inkml:trace contextRef="#ctx0" brushRef="#br1" timeOffset="83034.42">12552 6816 0,'0'0'16,"-21"0"-16,21-21 0,0-1 15,21 22 48,0 0-63,0 0 0</inkml:trace>
  <inkml:trace contextRef="#ctx0" brushRef="#br1" timeOffset="83648.2">13949 6731 0,'0'-21'0,"0"42"0,0-63 0,0 21 15,0-1-15,0 1 16,-21 21 15,21 21-31,0 1 0,-22 20 16,22-21-16,-21 0 0,0 22 16,21-1-16,0 0 0,-21 1 0,21-1 15,-21 0-15,21 1 0,0 20 0,-21-21 16,21 1-16,0-1 15,0 64-15,21-43 16,0-41-16,0-22 16,0 0-16,22 0 0,-22 0 15,0 0-15,21 0 0,-21-22 0,22 1 16,105-63 0,-127 41-16,21 1 0,1 0 15,-22-1-15,0 1 0,21-22 0,-20 22 16,-1-21-16,0 20 0,-21-20 15,0-1-15,0 22 0,0-43 16,0 43-16,0 0 16,0 20-16,0 44 15,0-1 1,0 0-16,0 21 0,0-21 16,0 1-16,0 20 0,21 0 15,-21-21-15,21 22 0,-21-22 16</inkml:trace>
  <inkml:trace contextRef="#ctx0" brushRef="#br1" timeOffset="84110.98">14732 7091 0,'21'0'31,"0"0"-31,-21-21 0,43 0 16,-22-1-16,0 1 15,0 0-15,0 0 0,-21 0 16,21 21-16,-21-21 0,-21 21 31,-21 0-31,21 0 0,0 0 0,-1 21 16,1 0-16,-21-21 0,21 21 0,0 0 16,21 0-16,0 1 0,-22-22 15,22 21-15,0 0 0,0 0 0,22 0 16,-22 0-16,21 1 15,0-22-15,0 21 0,0-21 16,0 21-16,1-21 0,-1 21 0,0-21 16,0 0-16,0 21 0,0 0 15,-21 1 1,-21-22 0,0 21-16,0-21 0,0 0 15,-22 0-15,22 0 0,0 0 16,0 0-16,-21 0 0,20 0 0,1 0 15,0 0-15,0 0 16,42 0 15,0-21-31,0 21 16,1-22-16,-1 22 0,21 0 0</inkml:trace>
  <inkml:trace contextRef="#ctx0" brushRef="#br1" timeOffset="84454.58">15134 7176 0,'21'0'0,"-42"0"0,63 0 0,-20 0 15,-1-22 1,0 1-16,0 21 0,0 0 16,0-21-16,1 0 0,-1 21 15,0-21-15,0 0 0,0 21 16,-21-22-16,0 1 0,21 21 0,-21-42 15,0 21 1,-21 21-16,0 0 0,0 0 16,-21 0-16,20 0 0,-20 21 0,21 0 15,-21-21-15,20 21 0,1 0 16,-21 22-16,21-22 0,-22 21 16,22 1-16,21-22 0,0 0 0,0 0 15,0 0-15,0 0 16,0 1-16,0-1 0,21 0 0,1-21 15,20 0-15,43 0 16,-43 0 0,-21 0-16,43 0 0,-22-21 0</inkml:trace>
  <inkml:trace contextRef="#ctx0" brushRef="#br1" timeOffset="84990.22">16044 7027 0,'0'-21'16,"0"42"-16,0-63 0,0 21 16,-21 21-16,0 0 0,-21-21 15,-1 21 1,22 0-16,0 0 0,0 21 0,-22 0 16,22 0-16,0 0 0,0 1 15,-21-1-15,20 0 0,1 21 0,-42 43 16,42-43-1,21-21-15,0 1 0,0 20 16,21-42-16,0 21 0,0-21 16,0 0-16,0 0 0,1 0 15,-1 0-15,42 0 16,-20-21-16,-22 21 0,0-21 16,0 0-16,0-22 0,0 22 0,1-21 15,-1 21-15,0-22 0,0 1 16,0 0-16,-21-1 0,43-126 15,-43 105-15,0 1 16,0-1-16,21 1 0,-21-1 16,0 22-16,0 0 0,0-1 0,0 1 15,0 21-15,0 0 0,0 0 0,0-1 16,0 65 0,0-1-16,-21 0 0,21 1 0,0 20 15,-22-20-15,1 20 0,21 1 16,-21-1-16,21 1 0,0-1 15,-42 85-15,42-105 16,0-1-16,0 0 0,0-21 16,0 43-16,0-43 0,0 0 15,21-21-15,0 0 0,0 0 0,0 0 16,64 0 0</inkml:trace>
  <inkml:trace contextRef="#ctx0" brushRef="#br1" timeOffset="86189.54">17314 6879 0,'-21'0'0,"0"0"31,42 0 219,0-21-109,0 21-141,-21-21 15,0 0-15,22 0 0,-1-1 16,0 1-16,-21 0 16,0 0-16,21 0 0,-21 0 0,21-1 15,0 1-15,-21-21 0,0 21 16,0 0-16,0-1 0,0 1 0,0-21 16,0 63 15,-21 0-31,0 22 0,0-22 0,21 21 15,-21 22-15,0-22 0,21 0 16,-43 64-16,22 42 16,0-105-16,21-1 15,0 0-15,0 1 0,0-1 16,0-21-16,0 21 0,21-20 0,0-1 16,0 0-16,43 0 15,21-21-15,-43 0 0,0 0 16,1 0-16,62-42 0,-62 21 15,-1-22-15,0 22 0,1-21 16,-1-1-16,0 1 0,64-106 16,-63 21-1,-22 63-15,-21 1 0,0-22 0,0 22 16,-21-1-16,-1 22 0,-20-22 16,21 22-16,-21 0 0,-1 21 0,-63-22 15,22 43 1,20 0-16,22 0 0,0 21 0,-1 1 15,22 20-15,-21 0 0,21 22 16,-1-1-16,1 1 0</inkml:trace>
  <inkml:trace contextRef="#ctx0" brushRef="#br1" timeOffset="86323.46">17611 7281 0,'190'0'31,"-126"-21"-31,-22 0 0,0 21 0,1-21 15,-1 0-15,64-43 0,-64 43 16,-21-21-16,22 21 0,20-43 16</inkml:trace>
  <inkml:trace contextRef="#ctx0" brushRef="#br1" timeOffset="86757.64">18330 6943 0,'64'-85'15,"-64"43"1,0 21-16,-64 169 0,128-318 0,-64 192 31,0-1-15,0 0-16,0 0 0,0 21 0,0-20 15,0 20-15,-21 21 16,21-41-16,0-1 16,-22 0-16,22 0 0,0 0 0,-21 0 15,21 1-15,0-1 0,0 0 16,-21-21 0,21-21-1,-21 0-15,21-1 16,0 1-16,0 0 0,0 0 15,0-21-15,0 20 0,0 1 0,42-21 16,-21 21-16,22-43 16,-1 43-16,22-21 15,-22 21-15,0-1 0,43 22 16,-43 0-16,-21 0 0,22 0 16,-22 22-16,21-22 0,-21 21 0,1 0 15,-22 0-15,0 21 0,0-20 0,0 20 16,0 21-1,0-41-15,-22-1 0,22 0 16,-21 0-16,0 0 0,21 0 16,0 1-1,0-44 1,21 1 0,-21 0-16,21 0 0,1-21 15</inkml:trace>
  <inkml:trace contextRef="#ctx0" brushRef="#br1" timeOffset="87525.69">19219 6350 0,'0'-63'15,"0"126"-15,0-148 16,0 107 0,0-1-1,0 21-15,-21-21 0,21 22 16,-21-1-16,21 21 0,-21-20 0,21-1 15,0 22-15,-21-22 0,21 0 0,-22 22 16,1-22-16,21-21 16,0 64-16,-21-64 0,21 21 15,0-20-15,0-1 0,0 0 0,0 0 16,0 21-16,21-42 16,0 0-16,1 0 0,-1 0 15,0 0-15,0 0 0,43-21 16,-22-21-16,-21 21 15,0 0-15,22-43 0,-22 43 16,0 0-16,0 0 0,-21-1 0,0 1 16,21 0-16,-21 0 0,21 21 15,-21 21 1,0 0 0,0 0-16,-21 1 15,21-1-15,-21 0 0,21 0 0,0 0 16,0 0-16,0 1 0,0-1 0,0 0 15,0 0-15,42 21 16,-20-42-16,-1 0 0,21 0 16,-21 0-16,22 0 0,-22 0 0,21 0 15,-21 0-15,22-21 0,-22 21 16,21-21-16,-21 0 0,0-21 0,1 20 16,41-41-1,-63-1-15,0 43 16,0 0-16,0 0 0,0 0 15,0 42 1,-21-21-16,21 21 16,0 0-16,0 43 15,-21-22-15,21-21 0,0 22 16,-21-22-16,21 21 0,0 43 16,0-43-16,0 0 0,0 1 15,0-1-15,0 0 0,0 1 0,0-1 16,-22 64-16,-20 0 15,42-64-15,-21 0 16,0-20-16,0-1 0,-1 21 0,1-21 16,-42 22-16,42-43 15,-1 0-15,1 0 0,0 0 0,0 0 16,0 0-16,-22-22 16,22 1-16,21 0 0,-21 0 15,21 0-15,0 0 0,0-22 16,0 22-16</inkml:trace>
  <inkml:trace contextRef="#ctx0" brushRef="#br1" timeOffset="88711.01">20743 6943 0,'21'0'16,"1"0"-16,-1 0 16,21 0-16,-21 0 0,0 0 0,43-21 15,-1-1 1,-20 1-16,-22 0 0,42-21 16,-41 21-16,-1-1 0,21-20 15,-21 0-15,0-1 0,1 22 16,-1-63-16,-21-1 15,0 64-15,0-22 0,0 22 16,0-21-16,0 21 0,0 0 16,-21 21-16,-1 0 15,1 0-15,21 21 0,0 0 16,0 21-16,-21 1 0,21 20 0,-21 1 16,0 63-16,0-43 0,21-20 15,-22 20-15,1 1 0,0 0 0,21-1 16,-42 170-1,21-84-15,21-107 0,-22 22 16,22 0-16,-21 63 16,0-64-16,21-20 0,0-1 15,0 1-15,-21-22 0,21 22 0,0-22 16,0-21-16,0 22 0,0-22 0,42-21 16,1 0-1,-22-21-15,21-1 0,-21 1 16,22 0-16,-1-21 0,-21-1 0,21 1 15,1 0-15,-1-22 0,0 1 0,1-43 16,-22 42-16,0 1 16,-21 21-16,0-22 0,0 1 0,0 20 15,-21-20-15,-43-22 0,-20 0 16,41 64-16,1-21 16,-64 0-16,64 20 15,0 1-15,-1 0 0,22 21 0,-21-21 16,21 21-16,21-21 15,21 0 1,0-1-16,42 22 16,-20-21-16,-1 21 0,0-21 15,22 0-15,-22 0 0,22 21 16,-22-21-16,22-1 0,-22 1 0,0 0 16,1 0-16,-1 0 0,43-85 15,-85 64 1,0 20-16,0 1 15,-22 21 1,1 0-16,0 0 0,0 21 16,0 1-16,21-1 0,-21 0 15,21 0-15,-22 0 0,1 22 16,21-1-16,0 0 0,0-21 16,0 1-16,0-1 15,0 0-15,21-21 0,1 21 16,-1-21-16,0 0 0,21 0 15,-21 0-15,1 0 0,-1-21 16,21 21-16,0-42 16,-20 42-16,-22-22 0,0 1 0,0 0 15,0 0-15,0 0 0,-22-64 16,-20 43 0,21 21-16,-21 21 0,20 0 0,1-22 15,-21 22-15,21 0 0,0 0 16,-1 0-16,1 0 0,21 22 0,0-1 15,0 0-15,0 0 16,21 0-16,1-21 16,-1 0-16,21 21 0,-21-21 15,22 0-15</inkml:trace>
  <inkml:trace contextRef="#ctx0" brushRef="#br1" timeOffset="89106.78">21992 6816 0,'-21'0'16,"42"0"-16,-42-21 0,21-1 0,0 1 15,0 0-15,0 0 16,21 21-16,0 0 16,0 0-16,1 0 0,-1 0 15,0 0-15,0 0 0,0 21 0,0 0 16,1 22-16,-1 20 15,-21-42-15,0 22 16,0-22-16,0 0 0,0 0 0,0 21 16,-21-20-16,-1-1 0,1-21 0,21 21 15,0 0-15,-21-21 16,0 0-16,21-21 16,0 0-16,0 0 15,0-1-15,0 1 0,0 0 16,0 0-16,0 0 0,0-22 0,21 22 15,0-21-15,-21 21 0,0 0 16,21-22-16,22 1 16,-43 21-16,21 0 0,21 21 15,-21-22-15,1 22 0,-1 0 16,21 0-16,-21-21 0</inkml:trace>
  <inkml:trace contextRef="#ctx0" brushRef="#br1" timeOffset="89833.68">23389 6223 0,'0'-21'31,"-21"21"-31,0 0 16,21 21-16,0 21 16,0-20-16,0 20 15,-21 0-15,21 64 16,-22-64-16,22 22 0,-21-22 0,21 22 16,-21-22-16,0 22 0,21-22 0,-21 0 15,0 1-15,21-22 0,-22 21 0,-20 0 16,21 1-1,0-43-15,21 21 16,-21-21-16,21-21 16,-22 0-16,22-1 15,0 1-15,0-21 16,0 21-16,0-43 0,0 22 0,0 21 16,0-22-16,0 1 0,0 21 15,0-21-15,0 20 0,22 1 16,-1 21-16,0 0 15,-21 21-15,21 22 0,0-22 16,0 0-16,-21 21 0,22-20 0,-1 20 16,-21-21-16,21 0 15,-21 0-15,21 1 0,43 62 16,-22-84 0,-21 0-16,0 0 15,0 0-15,1 0 0,-1 0 16,-21-21-16,21 0 0,0 0 15,-21 0-15,0-1 0,42-41 16,-42 42-16,0-22 0,0 22 16,0 0-16,22 0 0,-22 42 31,0 0-31,0 0 16,0 1-16,0-1 0,0 0 15,0 0-15,-22 0 0,22 0 16,0 1-16,0-1 0,0 0 15,0-42 17</inkml:trace>
  <inkml:trace contextRef="#ctx0" brushRef="#br1" timeOffset="90018.57">23707 6498 0,'-22'-21'16,"44"42"-16,-65-42 0,43 0 0,0 42 47,0 0-31,21 0-16,-21 1 15,22-22-15,-1 21 0</inkml:trace>
  <inkml:trace contextRef="#ctx0" brushRef="#br1" timeOffset="90473.31">23961 6668 0,'0'21'16,"-22"0"-1,22 0-15,-21 21 16,21-20-16,0-1 0,0 21 15,0-21-15,0 0 0,0 1 16,0-1-16,-21 0 0,21 0 16,0 0-16,-21 0 15,21-42 32,0 0-47,0 0 16,0 0-16,21 0 0,0-22 0,-21 22 15,21 0-15,1-21 0,20-22 16,21 1 0,-41 20-16,20 22 0,-21 0 0,21 0 15,-20 21-15,20 0 0,-21 0 16,21 0-16,-20 0 0,-1 21 0,21 64 16,-42-22-1,0-21-15,0-20 0,0 41 16,0-42-16,0 0 0,0 1 15,-21-1-15,0 0 0,21 0 16,-21 0-16,21 0 16,-22-21-16</inkml:trace>
  <inkml:trace contextRef="#ctx0" brushRef="#br1" timeOffset="91169.91">24744 6265 0,'0'-21'0,"0"42"0,0-84 15,0 42-15,21 0 0,-21-1 16,21 1-16,0 21 16,0 0-1,-21 21-15,22 1 0,-22 20 0,0 0 16,0 1-16,0 20 0,0-21 15,0 85-15,0-63 0,0 63 16,0-85-16,0 1 16,-22-1-16,1 0 0,21 1 0,-21-22 15,21 0-15,0 0 0,-21 0 0,21 0 16,-21 1 0,21-44 15,0 1-16,0 0-15,0 0 0,21 0 16,0 0-16,0-1 0,-21 1 0,21-21 16,1 21-16,-1-22 0,-21 22 15,21-21-15,0 21 0,0 0 0,22-1 16,-22 1 0,21 0-16,-21 21 0,22 0 0,20 0 15,-42 0-15,22 0 0,-22 0 0,0 0 16,0 0-16,0 21 0,-21 0 15,0 1-15,0-1 16,0 0-16,-21 0 0,0-21 16,0 21-16,-22-21 0,22 0 15,0 0-15,-21 21 0,-1-21 0,22 0 16,-63 0 0,41 0-16,22 0 15,21 22 16,21-22-31,-21 21 0,21 0 16,-21 0-16,22 0 16,-22 0-16,21-21 0,-21 22 15,0-1-15,21 0 0,-21 0 16,21-21-16,-21 21 0,21-21 16,0 0-16,22 21 15,-22-21-15,0 0 16,0 0-16,-21-21 15,21 21-15,1-21 0</inkml:trace>
  <inkml:trace contextRef="#ctx0" brushRef="#br1" timeOffset="91609.14">25844 6710 0,'0'0'0,"0"-21"0,22 21 16,-22-21-16,21-1 0,-21 1 15,21-21-15,0 42 16,-21-21-16,0 0 16,-21 21-16,0 0 0,0 0 15,-1 0-15,-20 21 0,21-21 0,-21 21 16,20 0-16,-20 0 0,21 0 0,0 1 16,0-1-16,21 21 15,0-21-15,0 0 0,0 1 16,0-1-16,21 0 0,0-21 15,0 0-15,0 21 16,0-21-16,43 0 0,21 42 16,-43-42-16,-21 22 15,0-22-15,-21 21 16,21-21-16,-21 21 16,-21-21-16,0 0 15,0 0-15,0 0 0,-22 0 0,22 0 16,-21 0-16,21 0 0,0 0 15,-1 0-15,1 0 0,0 0 0,0 0 16,0 0-16,0 0 16,-1 0-1</inkml:trace>
  <inkml:trace contextRef="#ctx0" brushRef="#br1" timeOffset="103470.98">9080 9144 0,'0'0'0,"43"-42"0,-22 21 0,0-22 0,21 22 15,-20-21-15,-1 21 0,-21-1 0</inkml:trace>
  <inkml:trace contextRef="#ctx0" brushRef="#br1" timeOffset="130445.79">22691 12764 0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07:53.6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4741 402 0,'21'0'31,"1"0"1,-1 0-17,-21-21 1,0 0 0,0 0-1,0 0-15,0-1 16,0 1-16,0 0 15,0 0-15,0 0 16,-21 0-16,-1 21 0,1-22 16,0 1-16,-42 0 0,41 21 15,1 0-15,-21-21 0,21 21 0,0 0 16,-22 0-16,22 0 0,-21 0 16,21 0-16,-64 0 15,21 42-15,22-42 16,21 21-16,-43 43 15,43-43-15,0 0 0,-21 0 16,21 22-16,-22-22 0,22 21 0,0-21 16,-21 1-16,-1 41 15,22-21-15,-21-20 0,21-1 0,-1 21 16,22-21-16,-21 22 0,0-22 16,21 21-16,-21 0 0,21 1 15,0-22-15,0 21 0,-21 1 0,21 20 16,0-21-16,0-20 15,0 20-15,0-21 0,0 0 0,21 0 16,-21 1-16,21-1 0,0 0 16,0 0-16,22 0 15,-22 0-15,0-21 0,0 22 16,64-22-16,-64 21 16,0-21-16,0 0 0,22 0 15,-22 0-15,21 0 0,-21 0 0,43 0 16,-22 0-1,-21-21-15,22 21 0,-22-22 0,21 22 16,-21-21-16,22 21 0,-22-21 0,0 21 16,0-21-16,0 21 0,1 0 15,-22-21-15,21 21 0,0 0 16,-21-21-16,21-1 31,0 1-31,0 0 16,-21 0-16</inkml:trace>
  <inkml:trace contextRef="#ctx0" brushRef="#br0" timeOffset="837.74">5630 487 0,'0'-21'15,"0"0"1,0-1-16,0 1 31,0 0-31,0 0 16,0 0-16,-21 21 15,21-21-15,-21 21 0,0 0 16,0 0-16,-1 0 16,-20 0-16,21 0 0,0 21 15,-43 0 1,22 0-16,21 0 0,-22 0 0,22 1 15,-21 20-15,21-21 0,-22 0 16,22 0-16,0 22 0,-21-22 0,21 0 16,21 0-16,-22 0 0,22 1 15,-21-1-15,21 0 0,0 0 16,0 0-16,43 0 16,-22 1-16,0-22 15,0 0-15,0 0 16,0 21-16,22-21 0,-22 0 15,0 0-15,0 0 0,22 0 0,-22 0 16,0 21-16,21-21 0,-21 0 16,22 0-16,-22 0 0,21 0 0,-21 21 15,1-21-15,-1 0 0,0 21 16,0 0-16,0 1 16,-21-1-16,0 0 15,0 0-15,0 0 0,0 0 16,-21 1-1,21-1-15,-21 0 0,0-21 0,0 21 16,-1 0-16,1 0 0,0-21 0,-21 22 16,21-22-16,-1 21 0,-20-21 15,21 0-15,-21 21 0,20-21 0,-41 0 16,-22 0 0,64 0-16,-21 0 0,21 0 15,-1 0-15,1 0 16,0 0-16,0 0 0,0 0 15,21-21 17,0 0-17,21 21-15,-21-22 16,21 1-16,21 21 0</inkml:trace>
  <inkml:trace contextRef="#ctx0" brushRef="#br0" timeOffset="1592.39">6456 550 0,'42'-63'32,"-21"42"-32,-21 0 15,0-1 1,0 1 0,-21 21-16,0 0 0,0 0 0,0 0 15,-1 0-15,1 0 16,0 0-16,0 0 0,-21 0 0,20 21 15,1 1-15,-21-1 0,21 0 16,-22 0-16,22 0 0,-42 43 16,20-22-1,43-21-15,0 0 0,0 1 0,0-1 16,0 0-16,0 0 0,0 0 16,22 0-16,-1 1 15,0-22-15,0 0 0,21 21 16,-20-21-16,20 0 0,-21 21 15,0-21-15,0 0 0,1 0 16,20 21-16,-21-21 0,0 0 16,0 0-16,22 42 15,-1-20-15,-21-22 16,-21 21-16,21 0 0,-21 0 16,0 0-16,0 0 15,0 1-15,0-1 16,0 0-16,0 0 0,0 0 15,-21-21-15,0 21 0,0 1 0,0-1 16,0-21-16,-22 21 0,22 0 16,0-21-16,0 21 0,-22-21 0,22 0 0,0 0 15,-21 21-15,21-21 0,-43 0 16,22 0 0,21 0-16,-1 0 15,1 0-15,0 0 0,0 0 16,21-21-1,-21 21-15,21-21 63,21 21-63,0-21 16</inkml:trace>
  <inkml:trace contextRef="#ctx0" brushRef="#br0" timeOffset="2699.72">8636 360 0,'0'0'0,"-21"42"16,42-42 31,0 0-47,0 0 0,0 0 15,1-21-15,20 0 0,0 21 16,-21-21-16,22 0 0,-1-1 0,85-41 16,-106 42-1,0 0-15,1-1 0,-1 1 0,-21 0 16,0 0-16,0 0 0,0 0 0,-21-1 16,-1 1-16,-20 21 15,-21 0-15,20 0 0,-20 0 16,20 0-16,-20 21 15,21 1-15,-1-22 0,-20 21 0,20 21 0,1-21 16,0 0-16,-1 22 0,22-22 16,-42 42-1,63 22-15,0-43 16,0-20-16,0-1 0,0 0 0,0 0 16,0 0-16,21 0 0,0 1 15,21-1-15,-20 0 0,-1 0 0,21-21 16,22 42-1,-22-42-15,0 22 0,1-1 0,-1-21 16,21 21-16,-20 0 0,-1-21 16,0 21-16,1 0 0,-22 1 0,21-1 0,22 21 15,-22 0 1,-21-20-16,-21-1 0,0 0 0,0 0 16,0 0-16,0 0 15,-21 1-15,0-1 0,-21 0 0,20-21 16,-41 42-16,-22 1 15,43-43-15,0 21 0,-1-21 16,-63 0-16,64 21 0,0-21 16,-1 0-16,-20 0 0,21 0 15,-149-64 1,149 43-16,-1 0 16,1 0-16,21 0 0,0 0 0,0 21 0,-1-22 15,22 1-15,0 0 16,0 0-16,22 0 15,-1 21 1,0 0-16,0 0 16,0 0-16,0 0 15,1 0-15,-1 0 0,-21-21 0,21 21 16</inkml:trace>
  <inkml:trace contextRef="#ctx0" brushRef="#br0" timeOffset="3202.51">9398 868 0,'21'0'47,"0"0"-47,0-21 16,-21 0-16,22 21 0,-1-22 0,0 22 15,0-21-15,0 0 0,0 21 16,1-21-16,-1-21 16,-21 20-16,0 1 15,0 0-15,0 0 0,-21 0 16,-1 21-16,1 0 0,0 0 15,0 0-15,-21 0 16,-22 0-16,22 21 0,21 0 16,-1 0-16,1 0 0,0 22 15,-21 20-15,21-42 0,21 22 16,0-1-16,-22 22 16,1 41-16,21-83 15,0-1-15,0 0 0,0 0 16,0 0-16,43 0 15,-43 1-15,21-22 0,0 21 0,0-21 16,0 0-16,0 0 0,1 0 16,41-21-16,-21-22 15,1 22-15,-22 0 0,21 0 16</inkml:trace>
  <inkml:trace contextRef="#ctx0" brushRef="#br0" timeOffset="3570.92">10075 0 0,'-63'0'16,"42"0"15,21 21-31,0 43 15,0-1-15,0-20 0,0 20 16,0 1-16,0-1 0,0 1 0,0-22 16,-22 21-16,1 1 0,0-1 15,0-20-15,0 20 0,0 1 0,-1 42 16,-20-22 0,21-41-16,21-22 0,0 21 15,0-21-15,0 0 0,-21 1 16,21-1-16,0 0 15,21-21-15,0 0 16,-21-21-16,21 0 16,0 21-16,22-43 0,-22 1 0,0 21 15,0-22-15</inkml:trace>
  <inkml:trace contextRef="#ctx0" brushRef="#br0" timeOffset="3979.85">10181 868 0,'21'0'32,"0"0"-17,1 0-15,-1-21 0,0 21 16,0-43-16,0 22 0,0 21 15,-21-21-15,0 0 16,22 0-16,-22 0 0,0-1 16,0 1-16,0 0 15,-22 21-15,1 0 16,0 0-16,0 0 0,0 0 16,0 21-16,-22 0 0,22 1 0,0-1 15,0 0-15,0 0 0,21 21 16,-22-20-16,22 20 0,-21 0 0,21-21 15,0 22-15,0-22 0,0 42 16,0-20 0,21-22-16,1 0 0,-1-21 0,0 0 15,21 0-15,-21 0 0,1 0 16,20 0-16,-21 0 0,64-21 16,-64 21-16,21-21 0</inkml:trace>
  <inkml:trace contextRef="#ctx0" brushRef="#br0" timeOffset="4283.68">10922 699 0,'0'0'0,"0"-22"0,0 1 0,-21 21 16,0 0-16,21-21 0,-22 21 15,1 0-15,0 0 0,0 0 16,0 0-16,0 21 0,-1 0 15,-20 22-15,21-22 16,0 0-16,0 21 0,21-20 0,-22 20 16,1 0-16,21 1 0,-21-22 15,21 21-15,0-21 0,0 22 0,0-22 16,0 0-16,0 0 0,0 0 16,0 0-16,21 1 0,43-1 15,-43-21-15,0 0 16,21 0-16,1 0 0,-22-21 0,21-1 15,1 22-15,-22-21 0,21 0 0,0-21 16</inkml:trace>
  <inkml:trace contextRef="#ctx0" brushRef="#br0" timeOffset="4636.67">11345 64 0,'0'0'0,"-21"-22"16,0 44 15,21-1-31,0 0 0,0 0 16,-21 21-16,21 1 0,0-1 0,0 0 16,-21 1-16,21-1 0,0 22 15,0-22-15,-22 21 0,1-20 16,21-1-16,0 64 0,-21-43 15,0-20-15,21-1 0,-21 0 16,21 43-16,0-64 0,0 0 16,-21 22-16,21-22 0,0 0 15,0 0-15,0 0 16,21-21 0,0-21-16,0 0 15,0 0-15,0 0 0,1 0 16,-1-22-16</inkml:trace>
  <inkml:trace contextRef="#ctx0" brushRef="#br0" timeOffset="5069.42">11536 699 0,'0'21'31,"-21"0"-15,-1 0-16,22 21 0,0-20 15,-21-1-15,21 21 0,-21-21 16,0 85 0,21-64-16,0-20 0,0-1 15,0 0-15,0 0 0,0 0 16,21 0-16,0-21 0,0 0 16,1 0-16,-1 0 0,21 0 15,0 0-15,-20-21 16,-1 0-16,21 0 0,-21 0 15,0-22-15,1 22 0,-1-21 0,-21 21 16,21-22-16,-21 1 0,0 0 0,0-1 16,0 1-16,0-21 15,0 41-15,-21 1 0,-22-21 16,22 42-16,0 0 16,0 0-16,0 0 0,0 0 0,-1 0 15,-41 42-15,42-42 16,21 21-16,-21 1 0,21-1 15,-22 0-15,22 0 0,0 0 0,0 0 16,-21 1-16,21-1 0,0 0 16,0 0-1,21-21-15</inkml:trace>
  <inkml:trace contextRef="#ctx0" brushRef="#br0" timeOffset="5604.37">12128 741 0,'0'-21'16,"0"42"-16,-21-42 0,0 21 0,21-21 16,0-1-16,0 1 15,21 21-15,0 0 16,1 0-16,-1-21 15,0 21-15,0 0 0,0 0 0,0 0 16,1 0-16,-1 0 0,0 21 16,0 0-16,0-21 0,0 22 15,-21-1-15,22 0 0,-22 21 16,0-21-16,0 43 0,21-43 16,-21 21-16,0 22 0,0-43 15,0 21-15,0-20 0,0-1 16,-21 0-16,21 0 0,0 0 0,-22 0 15,1 1-15,21-1 0,-21-21 16,21 21-16,-21-21 16,21-21-1,0 0-15,0-1 16,0 1-16,0 0 0,0-21 16,21-1-16,-21 1 0,21 0 15,0-1-15,1 1 0,-22 0 0,42-22 16,-21 22-16,0 21 0,0 0 15,-21-1-15,22 1 0,-1 0 16,0 21-16,-21-21 0,21 21 0,0-21 16,0 21-1,1-21-15,-1 21 16,-42 0 0</inkml:trace>
  <inkml:trace contextRef="#ctx0" brushRef="#br0" timeOffset="5987.8">11112 339 0,'0'0'16,"-21"0"-16,0 0 0,0 0 15,42 0 17,0 0-32,0 0 0,22 0 0,-1 0 15,0 0-15,22 0 0,-22 0 0,1 0 16,20 0-16,-21 0 0,1 0 15,20 0-15,-20 0 0,-1-21 0,0 21 16,43 0 0,-64 0-16,21 0 0,-20 0 0,-22-22 15,21 22-15,0 0 16,-42 0 0,0 0-16,-1 0 15,-20 0-15</inkml:trace>
  <inkml:trace contextRef="#ctx0" brushRef="#br0" timeOffset="6824.9">3662 1799 0,'0'0'0,"-43"0"0,-41 21 15,41-21-15,22 0 16,-21 0-16,21 0 0,-22 0 0,22 0 15,0 22-15,0-22 0,0 0 16,0 0-16,42 0 31,21 21-31,-21-21 16,22 0-16,20 0 0,1 0 16,-1 0-16,1 0 0,20 0 0,1 0 15,0 0-15,20 0 0,-20 0 16,21 0-16,21-21 0,106-1 15,-85 22-15,-21 0 16,0-21-16,0 21 0,0 0 0,0-21 16,0 21-16,0 0 0,-21 0 0,0-21 15,-22 21-15,1 0 0,0 0 16,42 0-16,-64-21 16,-21 21-16,1 0 0,-22 0 0,0 0 15,0 0-15,0 0 0,1 0 0,-1 0 63,0 0-48,-21-21-15,21 21 0</inkml:trace>
  <inkml:trace contextRef="#ctx0" brushRef="#br0" timeOffset="7851.61">8953 1736 0,'-42'0'16,"84"0"-16,-126 0 0,63 0 0,-22 0 16,1 0-16,0 0 0,20 0 0,-20 0 15,21 0-15,0 0 0,-43 0 16,43-21-16,0 21 15,42 0 32,0 0-47,0 0 0,22 0 16,-22 0-16,21 0 0,22 0 0,-22 0 16,22 0-16,-1 0 0,1 0 15,84 0-15,0-22 16,-85 22-16,22 0 15,21 0-15,-21 0 0,20 0 0,-20 0 16,21 0-16,0 0 0,0 0 16,-1 0-16,-20 0 0,21 0 15,0 0-15,84 0 0,-84 0 0,-21 0 16,21 0-16,-22 0 0,1 0 16,0 0-16,-1 0 0,-20 0 0,-1 0 15,22 0-15,-22 0 16,1 0-16,-1 0 0,128 0 15,-64 0 1,-64 0-16,1-21 0,42 21 16,-43-21-16,-20 21 0,-1 0 15,0 0-15,1 0 0,-1 0 0,0 0 16,-21 0-16,22 0 0,-22 0 0,21 0 16,1 0-1,-22 0-15</inkml:trace>
  <inkml:trace contextRef="#ctx0" brushRef="#br0" timeOffset="11255.96">2455 2540 0,'21'0'16,"1"0"-16,-1 0 16,-21-21-16,21 21 0,0-21 15,0 0-15,0-1 16,-21 1-16,22 0 16,-22 0-16,0 0 0,0 0 15,0-1-15,0 1 16,-22 21-16,-20-42 0,21 42 15,0-21-15,0 21 0,-22 0 16,1 0-16,21 0 0,-22 0 0,1 0 16,-21 0-16,20 21 0,1-21 15,0 21-15,-64 43 16,-42 63-16,105-85 16,-20 21-16,20-20 0,1 20 15,21 1-15,-21-22 0,20 22 0,1-1 16,0 1-16,0 41 15,21 22 1,0-63-16,21-1 0,21 22 16,-20-43-16,20 1 0,-21-22 15,21 0-15,1 0 0,-1 0 0,0 1 16,1-22-16,-1 0 0,0 0 16,22 0-16,-22 0 0,1 0 0,41-43 15,1 1 1,-43 21-16,1 0 0</inkml:trace>
  <inkml:trace contextRef="#ctx0" brushRef="#br0" timeOffset="13973.92">2900 2963 0,'0'-21'0,"0"42"0,0-63 0,0 21 15,0 0-15,-21 21 0,21-21 0,-22 21 16,1 0-16,0-22 0,-42 22 15,20 0 1,22 0-16,0 0 0,0 22 0,0-22 16,-22 21-16,22 0 0,0 0 0,21 21 15,-21-20-15,0 20 0,-22 43 16,22-43-16,21 64 16,-21-64-16,21 22 15,0-22-15,0-21 0,0 0 16,42 22-16,1-22 15,-22-21-15,21 0 0,-21 0 16,22 0-16,-22 0 0,21-21 16,-21-1-16,22 1 0,-22 0 0,21-21 15,-21 21-15,0-22 16,1 22-16,41-106 0,-42 106 16,0-64-16,-21 64 15,0-21-15,0 21 0,0-1 0,0 1 16,0 0-16,0 0 15,0 0 1,0 42 0,0 0-1,0 0-15,0 0 0,0 22 16,0-22-16,0 21 0,0-21 16,0 22-16,0-22 0,0 21 0,0-21 15,0 22-15,0-22 0,0 21 16,22 1-16,-22-22 0,21 0 15,-21 0-15,21 0 16,0-21-16,0 0 0,0 0 16,1 0-16,-1 0 15,0 0-15,21-42 16,1 0-16,-22 20 16,21-20-16,0-21 0,1 20 15,-22 22-15,0-21 0,0-1 16,22 1-16,-22 21 0,42-64 15,-63 64 1,0 0-16,-21 21 16,0 21-1,0-21-15,0 21 0,-22 22 16,22-22-16,21 21 16,0-21-16,0 0 0,0 1 15,0-1-15,0 0 0,21 21 16,0-42-16,-21 21 15,22 1-15,20 20 0,21 0 16,-41-21 0,-1 1-16,-21-1 0,21-21 15,-21 21-15,-21-21 32,0 0-17,-1 0-15,1-21 0,0 21 16,0-21-16,0 21 0,-22-22 15,22 1-15,0 21 16,21-21-16,-21 21 0,21 21 31,0 0-31,0 1 0,21-1 16,0 0-16,0 0 16,1-21-16,-1 21 0,21 0 15,-21 1-15,0-22 0,1 0 0,-1 0 16,0 0-16,0 0 0,85 0 15,-85-22-15,43 1 16,-43 0-16,21 0 16,-21-21-16,0 20 0,1-20 15,-1 21-15,0-21 0,0-1 0,0 1 16,43-64 0,-1 21-16,-42 64 15,1 21 1,-1 0-1,-21 21-15,0 1 0,0-1 16,0 0-16,21 0 0,-21 0 16,0 0-16,0 1 15,21-22 17,0 0-17,-21-22-15,0 1 0,0 0 16,0 0-16,0 0 15,0 0-15,0-1 0,-21 22 16,0-21-16,0 21 0,21-21 16,-21 21-16,-1 0 15,1 0-15,21 21 16,-21 0-16,21 1 16,-42 41-16,42-42 15,0 0-15,0 22 0,-21-22 0,21 21 16,0-21-16,0 22 0,0-22 15,0 21-15,0-21 0,0 64 16,42-43 0,-21-20-16,0-22 0,22 21 0,-1-21 15,0 0-15,1 0 0,20 0 0,43 0 16,21 0 0,-64 0-16,1-21 0,84-43 15,-106 22-15,1 21 16,-1-22-16,-21 22 0,0-21 0,1 21 15,-1-85-15,-21 85 16,0-1-16,0-20 0,0 21 16,0 0-16,-21 21 0,21-21 15,-22 21-15,1 0 0,0 0 16,0 0-16,0 0 0,-22 0 16,-20 42-16,42-21 15,0 0-15,-1 0 0,1 22 16,0-22-16,0 21 0,0-21 0,21 22 15,0-1-15,0-21 0,0 43 16,0-22 0,0-21-16,21 0 0,0-21 15,0 0-15,0 0 0,22 0 16,-22 0-16,0 0 0,21-21 16,-20 0-16,-1 0 15,0 0-15,0 0 0,-21-1 0,21 1 16,0-21-16,-21 21 0,0 0 0,0-22 15,0 1-15,22-22 16,-22 43-16,0 0 16,0 42 15,0 0-15,0 1-16,0-1 0,0 0 15,0 0-15,0 21 0,0-20 0,0-1 0,0 21 16,21-21-16,-21 0 15,21 1-15,-21-1 0,63 42 16,-41-63-16,20 0 16,0 0-16,-21 0 0,22 0 15,-1 0-15,0 0 0,1-21 0,-1 21 16,0-21-16,1 0 0,20 0 16,-20-1-16,-22-20 0,21 21 0,0 0 15,22-43-15,-22 22 16,-42 0-16,0 20 15,0-20-15,0 21 0,0 0 16,-21 21-16,0 0 16,0 0-16,0 0 0,-1 0 15,-41 0-15,42 0 0,0 21 16,-1 0-16,-20 0 0,21 0 16,0 1-16,0-1 0,21 0 0,-22 0 15,1 0-15,0 43 16,21-43-16,0 21 15,0-21-15,0 1 0,21-1 0,0-21 16,1 21-16,-1-21 0,0 0 16,0 0-16,0 0 0,0 0 0,43-21 15,-1-43 1,-41 43-16,-1 0 16,0 0-16,0-22 0,0 22 0,22-63 15,-22 62-15,0-20 0,-21-21 16,42-22-16,-42-21 15,0 64-15,0-22 0,0 22 16,0 0-16,0-1 0,0 1 16,0 21-16,0 0 0,0-1 0,0 1 15,0 0-15,-21 21 32,21 21-32,0 0 15,-21 22-15,21-22 0,0 85 16,-21-22-16,21-20 15,0-22-15,0 1 0,0-1 16,0 0-16,0 1 0,0-1 0,0 0 16,0 1-16,0-1 0,0 0 15,0-21-15,0 1 0,0 41 16,0-42-16,21 0 0,0-21 0,0 22 16,0-22-16,1 0 0,41 0 15,-42 0-15,43-43 16,-43 22-16,21-21 15,-21 21-15,1-1 16,-1 1-16,0 0 0,0-21 0,-21 21 16,0-1-16,21-41 15,-21 42-15,0 0 0,0 42 32,0 0-32,0 0 15,0 0-15,-21 0 0,21 64 16,0-64-1,0 0-15,0 1 0,0 20 16,0-21-16,21-21 0,0 21 0,1-21 16,-1 0-16,0 0 15,0 0-15,43-21 16,-43 0-16,0 0 0,-21 0 16,21-1-16</inkml:trace>
  <inkml:trace contextRef="#ctx0" brushRef="#br0" timeOffset="14295.75">6710 2625 0,'0'0'0,"-21"0"0,-1 0 15,1 0-15,0 21 16,21 0-16,-21 0 0,21 0 16,0 1-16,0-1 15,0 0-15,21-21 0,0 0 16,0 0-16,1 0 0,-1 0 15,21 0 1,-21 0-16,0-21 0,-21-22 16,0 22-16,0 0 15,0 0-15,0 0 0,0 0 0,0-1 16,-21 1-16,0 21 16,0 0-16,0 0 0,-22 0 15,43 21-15,-21 1 0,21-1 0,-21 0 16,21 0-16,0 0 0,0 64 15,0-64 1</inkml:trace>
  <inkml:trace contextRef="#ctx0" brushRef="#br0" timeOffset="14980.17">7133 2963 0,'0'-21'31,"-21"21"-15,21 21 0,-21 1-16,21-1 15,0 0-15,0 0 0,0 0 16,0 22-16,0-22 0,0 0 15,0 21-15,-21-21 0,21 1 0,-22 20 16,22 0-16,0-21 16,-21-21-16,21 22 0,-21-22 15,21-22 17,0 1-32,0 0 0,0-21 15,0 21-15,0-22 0,0 22 16,0 0-16,0-21 0,21-1 15,0 22-15,1-21 0,-1 21 0,0-22 16,0 22-16,0 0 0,0-21 16,1 20-16,20 22 0,-21-21 15,21 21-15,-20 0 0,-1 0 0,21 0 16,-21 0-16,43 43 16,-22-22-16,22 21 0,-43-21 15,0 22-15,-21-22 0,0 0 0,21 21 16,-21-21-16,0 22 15,0-22-15,0 0 0,-21 0 0,0 0 0,0 1 16,-1-1-16,1 0 0,0 0 16,0-21-16,21 21 0,-21-21 15,42 0 1,0-21 0,0 21-16,0-21 0,22 0 15</inkml:trace>
  <inkml:trace contextRef="#ctx0" brushRef="#br0" timeOffset="15689.21">8318 2921 0,'0'0'16,"0"-21"-16,0 0 0,0 0 16,0-1-16,-21 1 15,0 21-15,0 0 0,-21 0 16,-22 0-16,43 0 15,-21 21-15,-1 1 0,1-1 16,0 0-16,-1 0 0,22 0 0,-21 0 16,21 22-16,-1-22 0,-20 106 15,42-85 1,0-21-16,21 1 0,22-1 0,-22-21 16,21 21-16,0-21 0,1 21 0,-22-21 15,21 0-15,1 0 0,-1 0 16,21-42-16,-41 21 0,41-1 15,-63 1-15,21-21 16,0 21-16,-21 0 0,0-1 0,0 1 16,0 0-16,0 0 0,22 0 0,-22 0 15,0 42 17,0 0-32,0 0 15,0 21-15,0-20 0,-22 20 16,22-21-16,0 21 0,0 107 15,0-44 1,0-41-16,0-22 0,0 22 16,0-22-16,0 22 0,0-22 0,-21 21 15,21 1-15,0-22 0,0 22 0,0 105 16,0-63 0,0-64-16,0 1 0,0 20 15,0-21-15,0-20 0,0-1 16,0 0-16,-21-21 0,21 21 0,-21-21 15,-21 0-15,-43-21 16,43 0-16,-1 0 16,-41-43-16,41 43 0,1-21 15,0-1-15,20-20 0,-20 20 16,21 1-16,-21-106 16,42 42-16,0 64 0,0-1 15,0 22-15,0-21 0,21 0 16,0-1-16,21 22 0,-21-21 15,22 21-15,-1-22 0,0 22 0,22-21 16,21-1 0,-43 22-16,-21 0 0,0 0 0,22 0 15</inkml:trace>
  <inkml:trace contextRef="#ctx0" brushRef="#br0" timeOffset="16672.47">10223 2561 0,'64'-21'15,"-43"0"1,0 21-16,0-21 0,1 0 16,-1 21-16,0-22 0,-21 1 15,21 0-15,-21 0 16,0 0-16,0 0 0,-21-1 15,0 22-15,0 0 16,-1 0-16,-62 0 16,41 0-16,1 0 0,0 0 0,-22 22 15,22-1-15,0 0 0,-1 0 16,22 0-16,-21 0 0,21 1 0,-22 41 16,43-42-1,0 0-15,0 1 0,0-1 16,21 0-16,1-21 0,-1 21 15,21-21-15,-21 21 0,22 0 16,20 1-16,-21-22 0,22 42 16,-22-21-16,1 0 15,-1 0-15,-21 1 0,0-1 16,0 21-16,-21-21 0,0 0 0,0 22 16,-21-22-16,-63 42 15,20-41-15,-63 41 16,64-42-16,-22 0 0,-42 22 0,85-43 15,-22 0-15,22 0 0,21 0 16,-22 0-16,22 0 0,-42-43 16,41-20-1,22 42-15,-21-22 0,0 1 16,0 0-16,21-1 0,0 1 0,0 0 16,-21-1-16,21 1 0,0 21 0,0-21 0,0-1 15,21 1 1,0 42-16,21 0 15,1 0-15,-22 21 16,21 0-16,-21 0 0,1 22 0,-1-22 16,42 85-1,-63-64-15,21 0 0,-21-20 0,0 20 16,0-21-16,0 21 0,0-20 16,0 20-16,0-21 0,0 0 0,0 0 15,0 1-15,22-22 16,-1 0-16,0 0 0,0 0 15,0-22-15,0 1 0,1 21 0,-1-21 16,21-21-16,-21 21 0,22-1 16,-1-20-16</inkml:trace>
  <inkml:trace contextRef="#ctx0" brushRef="#br0" timeOffset="16936.32">10541 2371 0,'0'0'0,"0"-21"0,0-1 16,21 22-16,-21-21 0,0 42 15,0 1 1,0-1-16,0 0 0,0 21 16,0 1-16,0 41 15,-21 22-15,21-42 0,0-22 16,-21 0-16,21 1 0,-21-1 16,21 0-16,-22 1 0,22-22 0,0 21 15,0-21-15,0 0 0,0 22 16,22-43 15,-22-21-15,0-1-16,0 1 0,0 0 0</inkml:trace>
  <inkml:trace contextRef="#ctx0" brushRef="#br0" timeOffset="17643.43">10372 2900 0,'0'0'0,"-22"0"0,44 0 47,-1 0-47,0 0 0,0 0 0,0 0 16,22 0-16,-22 0 15,42 0-15,-20-21 0,-1 0 0,-21 21 16,21-22-16,1 22 0,-22 0 0,21-21 16,-21 21-16,1 0 0,-1 0 15,-42 21 16,-1 1-15,22-1-16,-21-21 0,0 21 0,0 0 16,21 0-16,0 22 0,0-22 15,-21 21-15,21-21 16,0 0-16,0 1 0,0-1 0,21-21 16,0 21-16,0-21 15,0 0-15,1 0 0,20 0 0,-21 0 16,21 0-16,1-21 0,-1 0 0,22-1 15,-22 1-15,0 0 16,-21 0-16,22 0 0,-22 0 16,0-1-16,0 1 0,0 0 0,-21 0 15,0 0-15,22 0 0,-22-1 16,0 1-16,0 42 31,0 1-15,-22-1-16,22 21 0,0 0 15,0 22 1,0-43-16,0 21 0,0-20 16,0 20-16,0 0 0,0 1 0,0-1 15,0 0-15,0 1 0,22-1 0,-1 43 16,0 42 0,-21-106-16,0 21 0,0 22 15,0-43-15,0 21 0,0-21 16,-21 0-16,21 1 0,-43-1 0,22-21 15,-21 21-15,-43-21 16,43 0-16,0 0 0,-1 0 16,-20 0-16,20-21 0,-20 0 0,21 21 15,-1-22-15,1 1 0,0 0 16,-1 0-16,1-21 16,21 20-16,21-20 0,0 21 15,0 0-15,0 0 0,21-1 0,0 1 16,0-21-16,22 21 0,-22 0 15,21-22-15,0 1 0</inkml:trace>
  <inkml:trace contextRef="#ctx0" brushRef="#br0" timeOffset="17943.93">11811 2117 0,'0'0'0,"0"21"16,-21 0-16,21 0 16,-21 0-16,21 22 0,0-1 0,-22 0 15,22 22-15,-21-1 16,0 1-16,21-22 0,-21 22 0,21-1 16,-21 1-16,0 84 15,21-106-15,-22 1 0,22-22 16,0 21-16,0 0 0,0-20 15,0-1-15,22-21 32,-1 0-32,0 0 0,-21-21 0,21-1 15,0 1-15,0 0 0</inkml:trace>
  <inkml:trace contextRef="#ctx0" brushRef="#br0" timeOffset="18290.73">11917 2836 0,'0'22'31,"21"-22"-31,0 21 16,0-21-16,0 0 15,1 0-15,20 0 16,0 0-16,-21-21 0,1 21 16,-1-22-16,0 22 0,0-21 15,0 0-15,0 0 0,-21 0 0,0 0 16,0-1-16,0 1 15,0 0-15,0 0 0,-63 21 16,-43 0 0,85 21-16,-21 0 0,-1 0 15,22 1-15,0-1 0,0 21 0,0-21 16,21 22-16,0-22 0,21 106 16,0-106-1,0-21-15,21 21 0,-20 0 16,20-21-16,-21 0 0,21 21 0,1-21 0,-22 0 15,21 0-15,1 0 0,-22-21 0,63 0 16</inkml:trace>
  <inkml:trace contextRef="#ctx0" brushRef="#br0" timeOffset="19155.99">14055 2413 0,'0'0'0,"21"0"0,0-21 15,0 21-15,0-21 0,0 21 0,1-21 16,20-1-16,-21 22 0,0-21 0,0 0 16,22 0-16,-1-21 15,-21 20-15,-21 1 0,0 0 16,0 0-16,0 0 0,-21 0 0,-21-1 16,-1 22-16,1 0 0,-21 0 0,-107 0 15,64 0 1,43 22-16,21-1 0,-1 0 15,1 21-15,0-21 0,20 1 16,1-1-16,21 0 0,0 0 0,0 0 16,0 22-16,21-22 15,43 21-15,-22-21 16,-21 0-16,22 1 0,-1-1 16,0 0-16,1 0 0,20 21 0,-20-20 15,20-1-15,-21 21 0,22 0 16,-1 22-16,-63-43 15,0 0-15,-21 43 16,-21-43-16,21 0 0,-22 0 0,-20 0 0,21 1 16,-22-22-16,22 21 0,-85-21 15,42 0 1,22 0-16,20 0 0,1 0 0,-22-21 16,22 21-16,21-22 15,0 1-15,-22 0 0,22-21 0,21 21 16,-21-43-16,21 22 0,0-1 15,0 1-15,0 0 0,0-1 16,0 1-16,0 0 0,21 21 0,0-1 16,1 1-16,-1 21 0,0 0 15,0 0-15,21 43 16,22 20-16,-43-21 0,0-20 16,-21-1-16,0 21 0,21-21 15,-21 0-15,22 1 0,-22-1 16,21 0-16,0-21 0,0 0 15,64 0 1,-43 0-16</inkml:trace>
  <inkml:trace contextRef="#ctx0" brushRef="#br0" timeOffset="19692.79">14690 1820 0,'0'-42'0,"0"84"0,0-105 0,0 42 0,-22 21 32,22 42-32,-21-21 15,0 22-15,0-1 0,21 21 16,0-20-16,-21-1 0,0 22 16,21-1-16,-22 1 0,22-1 0,0 1 15,-21-1-15,0 1 0,21-1 16,-21 1-16,21 41 15,-21-62-15,21-1 0,-21 43 16,21-64-16,0 0 0,0 21 0,0-20 16,0-44 15,0 1-31,21 0 16,0 0-16,-21 0 0,21-22 0,0-20 15,0 21-15,22-43 16,-22 43-16,0 20 15,0-20-15,0 21 0,1 0 0,-22 0 16,21-1-16,0 22 0,0 0 0,-21 22 16,0-1-16,21 0 0,0 0 15,-21 0-15,0 22 0,22-22 0,-22 21 16,21 43 0,-21-43-16,0-21 15,0 0-15,21 1 0,0-22 16,-21 21-16,21-21 15,0 0-15,1 0 16,-1 0-16,-21-21 0,42-1 16,-21 1-16,0 0 15,-21 0-15,22-21 0</inkml:trace>
  <inkml:trace contextRef="#ctx0" brushRef="#br0" timeOffset="20090.2">15176 2498 0,'0'42'31,"0"-21"-31,0 0 0,0 1 16,22-22-1,-1 0-15,0 0 16,0 0-16,0 0 0,0 0 0,1 0 16,-1 0-16,21 0 0,-21-22 0,0 22 15,1-21-15,-1 0 0,0 21 16,0-21-16,-21-21 15,21 20-15,-21 1 0,0 0 16,0 0-16,0 0 0,-21 21 0,0 0 16,0 0-16,-22 0 0,1 21 15,-21 21 1,41 1-16,-20-1 0,0 21 16,21-20-16,21-1 0,0 0 15,0 1-15,0-22 0,0 0 16,0 64-16,42-64 15,-21 0-15,0-21 0,0 0 16,1 0-16,20 0 0,-21 0 16,21 0-16,-20 0 0,20 0 0,0-21 15,1 0-15,20 0 16,1-43-16,-22 43 0</inkml:trace>
  <inkml:trace contextRef="#ctx0" brushRef="#br0" timeOffset="20502.96">15896 2582 0,'-21'0'16,"21"22"-16,0-1 16,0 0-16,0 0 15,0 0-15,0 0 16,21-21 0,0 0-16,0 0 15,1 0-15,-1-21 0,0 21 16,0-21-16,0 0 0,0 21 0,1-21 15,20-22-15,-21 22 0,-21 0 16,0-21-16,0 21 16,0-22-16,0 1 0,0 21 15,-21 0-15,0 21 0,0-22 16,-64 22 0,21 43-16,43-1 0,0 0 15,0-20-15,0 20 0,21 0 16,-21 1-16,21-1 0,-22 0 0,22 1 15,0-1-15,0 43 16,22-43-16,-1-21 16,0 0-16,0-21 0,21 21 15,-20-21-15,20 0 0,0 0 0,1 0 16,-1 0-16,0 0 0,1-21 0,41 0 16,-41 0-16,41-43 15,-41 43-15,-22-21 0,21 0 16</inkml:trace>
  <inkml:trace contextRef="#ctx0" brushRef="#br0" timeOffset="20816.79">16743 2138 0,'21'-85'0,"-42"170"0,63-233 0,-21 84 0,-21 1 15,0-1-15,21 22 0,-21 0 16,22 20-16,-22 1 0,0 0 0,0 0 16,0 42-1,-22 0-15,1 0 16,0 1-16,21 20 0,-21 0 0,0 22 15,0-22-15,21 0 0,0 22 16,-22-22-16,1 22 0,21-1 0,-21 43 16,21-42-16,0-1 15,0 1-15,-21-22 0,21 64 16,0-64-16,0 0 0,0 1 0,0-1 16,0-21-16,0 22 0,21-22 15,-21 0-15,21 0 0,0-21 0,64 21 16,-64-21-16,0 0 15,1 0-15,20 0 0,-21-21 16,0 0-16,22 21 0,-22-21 0,21-43 16,0 43-16,-20-21 0,-1-1 15</inkml:trace>
  <inkml:trace contextRef="#ctx0" brushRef="#br0" timeOffset="21099.63">16510 2244 0,'-42'0'0,"84"0"0,-106 0 16,43 0-16,42 0 15,1 21 1,20-21-16,-21 0 0,21 0 0,1 0 0,-1 0 16,0 0-16,1 0 0,-1 0 15,22-21-15,-22 21 0,21-21 16,-20 21-16,-1 0 0,-21 0 15,22-22-15,-22 22 0,21-21 16,-21 21-16,0 0 0,1 0 0,-1 0 16,0 0-1,-42 21 17,0-21-32</inkml:trace>
  <inkml:trace contextRef="#ctx0" brushRef="#br0" timeOffset="22104.35">1778 4106 0,'-21'0'0,"0"0"31,42 0 31,0 0-62,0 0 0,21 0 16,-20 0-16,20 0 0,0 0 16,1 0-16,20 0 0,1 0 15,-1 0-15,85 0 16,22 0-16,-86 22 0,22-22 16,0 0-16,106 0 0,-107 0 15,1 0-15,0 0 0,21 0 16,0 0-16,233-22 15,-85 22-15,-148 0 0,21 0 16,0-21-16,1 21 0,-22 0 16,21 0-16,-21-21 0,21 21 15,0 0-15,-21 0 0,21-21 0,106 21 16,127-21 0,-254 0-16,-21 21 0,127-22 15,-148 22-15,20 0 16,-20 0-16,0-21 0,-22 21 0,1 0 15,-1 0-15,-20 0 0,-1-21 0,-21 21 16,0 0-16,0 0 0,-21-21 31,0 0 1,0 0-32</inkml:trace>
  <inkml:trace contextRef="#ctx0" brushRef="#br0" timeOffset="22967.99">9885 3725 0,'-43'0'0,"86"0"0,-128 0 0,64 0 15,-21 0-15,20 0 0,-20 0 16,-21 0 0,41 0-16,44 0 47,20 0-32,-21 0-15,21 0 0,1 0 0,-1 0 16,22 0-16,-1 0 0,22 0 0,-22 0 15,43 0-15,169-21 16,-190 21-16,21 0 0,0 0 16,-22 0-16,22 0 0,-21 0 15,21 0-15,-22-21 0,-20 21 16,-1 0-16,107 0 16,-86 0-16,-63 0 15,1 0-15,-1-21 0,0 21 0,0 0 16</inkml:trace>
  <inkml:trace contextRef="#ctx0" brushRef="#br0" timeOffset="23907.57">14055 3598 0,'0'0'0,"-22"0"15,-20 0-15,21 0 0,-21-21 0,20 21 16,-20 0-16,21 0 0,0-21 15,-22 21-15,22 0 0,0 0 0,0 0 16,0 0-16,42 0 31,0 0-15,0 0-16,0 0 0,22 0 16,-1 0-16,0 0 0,1 0 0,20 21 15,1-21-15,-1 0 0,1 0 0,-1 21 16,1-21-16,20 0 0,1 0 15,-21 0-15,20 0 0,1 22 0,21-22 16,-22 0-16,22 0 0,0 0 16,0 0-16,0 21 15,0-21-15,-1 0 0,1 0 0,-21 0 16,21 0-16,-22 0 0,1 0 0,0 0 16,-1 0-16,-20 0 0,21 0 0,-22 0 15,-21 0-15,22 0 0,-22 0 0,1 0 16,-1 0-16,-21 0 0,21 0 15,-20 0-15,-1 0 0,0 0 32,-42 21 46,0-21-63,-1 0-15</inkml:trace>
  <inkml:trace contextRef="#ctx0" brushRef="#br1" timeOffset="59813.53">1820 5630 0,'21'0'0,"1"0"16,-1 0-16,0 0 0,21-42 15,1 21 1,-22 0-16,0 0 16,-21-1-16,21 1 0,-21 0 15,0 0 1,0 0-16,0 0 0,-21 21 16,0-22-16,0 22 0,-1 0 15,1 0-15,0-21 0,0 21 0,0 0 16,0 0-16,-22 0 0,22 0 15,-21 21-15,-43 1 16,22 20-16,20-21 0,1 0 16,21 0-16,-22 1 0,22 20 15,0-21-15,0 21 0,0-20 0,0 20 16,21-21-16,0 43 16,0-22-1,0 0-15,0-21 0,21 1 0,0-1 16,0 0-16,21 0 0,-20 0 15,-1 0-15,21-21 0,0 22 0,22 20 16,-1-21 0,-20 0-16,-1-21 0,22 43 15,-43-43-15,0 21 0,0 0 16,0 0-16,0-21 0,-21 21 0,22 43 16,-44-1-1,1-42-15,0 22 0,-21-22 16,-1 0-16,1 21 15,0-20-15,-149 41 16,128-42-16,-1-21 0,1 0 16,-1 0-16,22 0 0,-22-21 0,22 0 15,21 0-15,-21 0 0,-1-22 16,22 22-16,0-21 0,0 21 16,21-22-16,0-20 15,0 42-15,0-1 0,0 1 16,0 0-16,0 0 0,21 0 0,0 0 0,0 21 15,0 0-15,1-22 0,20 22 16,0 0 0,-21 0-16,22 0 0,-22 0 15</inkml:trace>
  <inkml:trace contextRef="#ctx0" brushRef="#br1" timeOffset="60600.85">2307 6117 0,'-21'0'47,"0"0"-32,21 21-15,0 1 16,-21-22-16,21 21 0,0 0 0,-22 0 16,22 0-16,0 0 0,0 1 0,0 20 15,0-21-15,0 0 0,0 43 16,43-22 0,-22-42-16,0 21 0,43-21 15,-22 0-15,0 0 0,-21 0 16,22-21-16,-1 0 0,0 0 15,64-43 1,-63 22-16,-22 21 16,0-22-16,0 22 0,0 0 0,-21 0 15,21 0-15,-21 0 0,0-1 16,0 1-16,0 0 0,0 0 16,-21 21 15,21 21-16,0 0-15,0 0 0,-21 1 16,21-1-16,0 21 0,-21-21 16,21 22-16,0-1 0,0 0 15,0 43-15,0-22 0,0-20 16,0 20-16,0 1 0,0 42 16,0-43-16,0 1 0,0-22 15,0 21-15,0 1 0,0-1 16,-21-20-16,0 63 15,-1 42-15,1-106 0,0-21 16,0 22-16,21-22 0,-21 0 16,-22 0-16,22 0 0,0 0 0,-21-21 15,-1 22-15,1-22 0,0 0 16,-64 0-16,64 0 16,-22 0-16,22 0 0,-22 0 0,22-22 15,-22 1-15,22 0 0,0-21 16,-1 21-16,1-22 0,0 1 0,-22-43 15,43-21 1,21 64-16,0 0 0,0 21 0,0-22 16,0 22-16,0-21 0,21 21 15,0-1-15,1 1 0,-1 0 0,42-21 16,1-1 0,-22 22-16,-21 0 0</inkml:trace>
  <inkml:trace contextRef="#ctx0" brushRef="#br1" timeOffset="61216.21">2900 6181 0,'0'0'0,"0"-21"31,-21 21-31,21 21 32,0 0-32,0 0 15,0 0-15,0 22 0,0-22 0,0 21 16,0 0-16,0 1 0,21-1 16,-21-21-16,0 22 0,0-1 0,0-21 15,0 21-15,0 22 16,0-43-1,0-42 17,0 0-32,0 0 15,0-1-15,0 1 0,0-21 0,0 21 16,0-22-16,0 22 0,0-21 16,0 21-16,0-22 0,0 22 15,21-21-15,42-43 16,-41 64-16,-1 0 0,0 0 15,21 0-15,1-1 0,-1 22 0,-21-21 16,21 21-16,1-21 0,-1 21 16,0 0-16,1 0 0,20 42 15,-42-20-15,1-1 0,-1 0 16,-21 21-16,0-21 0,0 22 0,0-22 16,0 21-16,-21 1 0,-1-1 0,1-21 15,0 21-15,0-20 0,21-1 16,-21 21-16,21-21 0,-21-21 15,21 21-15,0 1 0,0-1 16,0-42 15,0-1-31,0 1 16,21 0-16,0 0 0,-21 0 0,21-22 16</inkml:trace>
  <inkml:trace contextRef="#ctx0" brushRef="#br1" timeOffset="61562.53">4000 5757 0,'0'-21'16,"-21"21"-1,0 0 1,21 21-16,0 1 15,-21-1-15,21 0 0,-21 0 16,0 106-16,21-106 16,0 22-16,0-1 0,-22 0 0,22 1 15,-21-1-15,21 0 0,0 1 0,0-1 16,0 0-16,0-21 0,0 22 16,-21 20-16,21-42 15,0 1-15,0 20 16,0-21-16,21-21 15,0-21 1,-21 0-16,43 0 16,-43-1-16,21 1 0,0-21 15</inkml:trace>
  <inkml:trace contextRef="#ctx0" brushRef="#br1" timeOffset="61803.51">3746 6223 0,'22'0'31,"-1"0"-31,0 0 0,0 0 0,0-21 16,0 21-16,22 0 0,-22-21 15,0 21-15,21 0 0,-20 0 16,-1 0-16,0 0 0,0 0 15</inkml:trace>
  <inkml:trace contextRef="#ctx0" brushRef="#br1" timeOffset="62481.12">4530 6371 0,'-22'-42'31,"22"21"-31,0 0 0,0-1 16,22 1-16,-1 0 0,-21 0 16,0 0-16,0 0 0,0-1 15,0 1-15,0 0 0,0 0 0,0 0 16,0 0-16,-21 21 16,-1 0-16,1-22 0,0 22 0,0 0 15,0 0-15,0 0 0,-1 0 16,1 0-16,-21 22 0,21-1 15,0-21-15,-1 42 0,-41 0 16,21 22-16,20-22 16,22 1-16,-21-22 0,0 21 15,21 0-15,0 1 0,0-22 0,0 21 0,0-21 16,0 1-16,0 20 16,21-21-16,0-21 15,22 0-15,-22 0 0,0 0 0,0 0 16,22 0-16,-22 0 0,21-21 15,-21 0-15,22 0 0,-22-1 0,21-20 16,-21 21-16,0-21 0,1 20 0,20-41 16,-42 21-16,0-22 15,0 43-15,0 0 16,0 0-16,-21 21 31,21 21-31,0 0 0,0 0 16,0 43-16,0-43 0,0 0 15,0 21-15,0-21 0,0 22 0,0-22 16,0 0-16,21 0 0,0 0 16,-21 1-16,0-1 0,21 0 0,0-21 15,22 21 1,-22-21-16,0 0 0,0 0 16,0-21-16,1 0 15,-1 0-15</inkml:trace>
  <inkml:trace contextRef="#ctx0" brushRef="#br1" timeOffset="63052.79">4868 6117 0,'21'0'16,"-42"0"-16,64 0 0,-22 0 0,21 0 0,-21 0 0,0 0 15,1 21-15,-1-21 0,0 22 16,0-1-16,0-21 0,0 21 16,1 21-16,-22-21 0,0 1 15,0 20-15,0 0 0,-22-21 16,1 22-16,0-22 0,0 0 16,0 0-16,21 0 0,-43 22 15,22-43-15,0 21 16,21 0-16,-21-21 0,21-21 47,21 0-47,-21 0 0,21-1 0,0 1 0,1 0 15,-1-21-15,0-1 0,0 22 16,0-21-16,0 0 0,1 20 16,-1-20-16,21 0 0,-21-22 15,0 43-15,1 0 16,-44 42 15,1 0-31,0 0 16,0 1-16,21 20 0,0-21 0,-21 0 15,21 22-15,-21 41 16,21-20 0,0-43-16,0 21 0,0-21 0,0 1 15,0-1-15,0 0 0,0 0 16,21-21-16,0 0 15,0 0-15,0 0 0,0 0 16,1 0-16,-1-21 0,0 21 16,0-21-16,0 0 0</inkml:trace>
  <inkml:trace contextRef="#ctx0" brushRef="#br1" timeOffset="63487.54">6371 6096 0,'0'0'16,"-21"0"-16,-85 21 15,127 0 32,0-21-47,1 0 0,-1 0 0,21 0 16,0 0-16,-20 0 16,41 0-16,22 0 0,21 0 15,-43 0-15,-21-21 0,22 21 16,-22 0-16,1 0 0,20-21 15,-21 21-15,-20 0 0,20 0 0,0 0 16,-21 0-16,22-21 16,-22 21-16,-21-21 31,-21 21-15,0-21-1</inkml:trace>
  <inkml:trace contextRef="#ctx0" brushRef="#br1" timeOffset="63896.31">7027 5842 0,'0'0'0,"-21"0"0,21-21 16,-21 21-16,0 0 0,0 0 31,21 21-31,0 0 15,0 0-15,0 1 0,21-1 0,106 63 32,-106-84-32,21 0 0,-21 22 15,22-22-15,-22 0 0,0 0 0,21 0 16,-20 0-16,-1 0 0,0 0 16,0 0-16,0-22 15,-42 22 1,0 0-1,0 0-15,0 0 0,-1 0 0,-62 22 16,20 20 0,22 0-16,0-21 0,-1 1 15,1 20-15,21-21 0,-22 21 0,22-20 16,-21-1-16,21 21 0,0-21 0,21 0 16,0 22-16,0-1 15,21-42 1,0-21-1,0 21-15</inkml:trace>
  <inkml:trace contextRef="#ctx0" brushRef="#br1" timeOffset="64591.91">8869 5503 0,'0'0'0,"0"-21"0,0 0 16,0 0-1,0 0 1,0 42 15,-21 0-31,-1 0 16,1 0-16,21 1 0,0 20 0,-21-21 15,0 21-15,21 1 0,-21 20 16,21-20-16,0-1 0,-21 64 16,-1 0-16,22-85 15,0 21-15,0 0 0,0 1 16,0-22-16,0 0 0,0 0 0,0 0 15,0 1-15,22-1 0,-1-21 16,0 0-16,42 0 16,-41 0-16,20-21 15,-21-1-15,0 1 0,0 0 0,-21 0 16,22 0-16,-1 0 0,-21-1 16</inkml:trace>
  <inkml:trace contextRef="#ctx0" brushRef="#br1" timeOffset="64823.78">8488 5927 0,'0'0'16,"0"21"-16,21-21 16,0 0-1,21 0-15,-20 0 0,20 0 16,0 0-16,1-21 0,-1 21 0,43-21 15,20-1 1,-62 22-16,-1 0 0,-21-21 16,22 21-16,-22 0 0,0 0 0,-21-21 15</inkml:trace>
  <inkml:trace contextRef="#ctx0" brushRef="#br1" timeOffset="65502.39">9588 6096 0,'0'0'0,"22"0"16,-1 0-1,0 0-15,-21-21 16,21 21-16,0-21 15,0 0-15,1-1 0,-1 1 16,-21 0-16,21 0 0,-21 0 0,0 0 16,0-1-16,0 1 0,0 0 15,0 0-15,0 0 0,0 0 0,-21-1 16,0 1-16,-1 21 0,-41 0 16,-1 0-1,22 21-15,21 1 16,0-1-16,-22 21 0,22-21 0,0 0 15,0 22-15,0-22 0,-22 21 0,43 1 16,-21-22-16,0 21 0,0-21 16,21 0-16,0 43 15,0-1-15,0-41 16,21-22 0,0 0-16,0 0 0,1 0 15,20 0-15,-21-22 0,21 1 16,43-21-1,-64 21-15,22 0 0,-22-1 0,0 1 16,21-21-16,-21 21 0,1 0 16,-22-22-16,21 22 0,-21 0 0,21 0 15,0-22-15,-21 22 0,0 42 47,0 1-47,0-1 16,-21 0-16,21 0 0,0 21 0,-21-20 15,21-1-15,0 21 0,0-21 0,0 0 16,0 1-16,0-1 0,0 0 16,0 0-16,0 0 0,21 0 15,42 1-15,-41-22 16,-1 0-16,0 0 0,0 0 16,21 0-16,-20 0 0,20 0 15,-21-22-15,21 1 0,1 21 0</inkml:trace>
  <inkml:trace contextRef="#ctx0" brushRef="#br1" timeOffset="66153.02">10541 5927 0,'0'0'0,"21"-21"0,-21-1 0,0-20 15,0 21 1,-21 0-16,0 21 16,0 0-16,-1 0 0,1 0 15,0 0-15,0 0 0,0 0 0,-22 21 16,1 21-16,0-21 15,-1 22-15,22-22 16,0 21-16,0-21 0,0 1 0,21 20 16,-21-21-16,21 0 0,0 0 0,0 1 15,0-1-15,21 0 16,42 0-16,-20-21 16,-22 0-16,42 0 0,-20 0 15,-1-21-15,-21 0 0,0 0 16,22 21-16,-22-22 0,42-41 15,-63 21 1,21 20-16,-21 1 0,22 0 0,-22 0 16,0 0-16,0 0 15,0 42 17,0 0-32,0 0 0,0 0 15,-22 0-15,22 1 0,0-1 0,-21 0 16,21 21-16,0-21 0,0 22 15,0-22-15,0 21 0,0 1 0,-21-1 16,21 21-16,0 22 16,0-21-16,0-1 0,0-21 15,0 22-15,0 42 0,21-64 0,-21 0 16,0 22-16,0-22 0,0 1 0,0-1 16,0 0-16,0 64 15,0-64-15,-21-20 16,0 20-16,0-21 0,0 0 0,-1 0 15,1 1-15,0-1 0,0 0 0,-21-21 16,20 21-16,-20-21 0,0 0 0,-22 0 16,22 0-16,-22 0 0,22 0 15,-21-21-15,-1 0 0,1 0 0,20-1 16,1 1-16,0 0 0,-1-21 0,22 21 16,0-22-16,0 22 0,21-21 0,0 21 15,0-1-15,0-20 0,0 21 16,21-21-16,0 20 0,21 1 0,-20-21 15,105-85 1</inkml:trace>
  <inkml:trace contextRef="#ctx0" brushRef="#br1" timeOffset="66723.69">10985 5736 0,'0'0'0,"-21"0"0,0 0 0,0 0 31,0 0-31,21 21 16,0 1-16,0-1 0,0 0 0,0 0 15,0 0-15,0 0 0,0 1 16,0 20-16,0-21 0,0 0 0,0 0 15,0 1-15,0 20 16,0-21-16,0 0 16,0 0-1,-21-21 1,-1 0 0,22-21-16,0 0 15,-21 0-15,21 0 16,0 0-16,0-1 0,0-20 15,0 21-15,0 0 0,0 0 0,21-1 16,1-20-16,-1 21 0,0 0 0,42-22 16,1 1-1,-22 42-15,1-21 0,-1 21 0,-21 0 16,21 0-16,1 0 0,-22 0 0,21 21 16,-21 0-16,1 0 0,-1 22 15,0-22-15,-21 21 0,0-21 16,0 43-16,0-22 0,0 1 15,-21-22-15,21 0 0,-21 0 0,-22 64 32,22-64-32,0-21 0,42 0 31,0-21-15,0 21-16,-21-21 0</inkml:trace>
  <inkml:trace contextRef="#ctx0" brushRef="#br1" timeOffset="67284.37">11959 5863 0,'0'-21'0,"0"42"0,0-63 15,0 21-15,0 0 16,0-1-16,0 1 0,-21 0 15,0 0-15,21 0 16,-21 0-16,-1 21 0,1 0 0,0 0 16,0 0-16,0 0 0,0 0 15,-1 21-15,1 0 0,0 0 16,0 0-16,-21 0 0,-1 64 16,22-21-16,0-22 15,-21 21-15,42-41 16,0 20-16,0-21 0,0 0 0,0 0 15,0 1-15,21-1 0,0-21 16,0 0-16,21 0 16,-20 0-16,-1 0 0,21 0 15,-21-21-15,22-1 0,-22 1 0,0 0 16,0 0-16,0 0 0,43-43 16,-43-42-1,-21 85-15,0 0 16,0 0-16,0-21 0,0 20 15,0 44 17,0-1-32,0 0 0,0 0 15,0 21-15,0-20 0,0 20 0,0-21 16,0 0-16,0 22 0,0-22 16,0 0-16,0 0 0,0 21 15,0-20 1,21-22-16,0 0 0,0 0 15,1 0-15,-1 0 0,0 0 0,0 0 16,0-22-16</inkml:trace>
  <inkml:trace contextRef="#ctx0" brushRef="#br1" timeOffset="68043.94">12382 5694 0,'0'0'0,"-21"0"0,0 0 15,0 21 1,21 0-16,0 0 16,0 1-16,0-1 15,0 0-15,0 21 0,0-21 0,0 1 16,0-1-16,-21 21 0,21-21 0,-21 0 16,21 1-16,0 20 15,0 0-15,-22-42 16,22 21-16,0 1 15,-21-22 1,21-22 0,0 1-16,0 0 15,0 0-15,0 0 16,0-22-16,0 22 0,0 0 0,0-21 16,0-22-16,0 22 15,21 0-15,1 20 0,-1-20 16,0 21-16,0 21 15,0-21-15,0 0 0,22 21 16,-22 0-16,21 0 16,-21 42-16,1-21 0,-1 0 15,0 64-15,-21-64 16,0 21-16,21-20 0,-21-1 16,0 0-16,0 85 15,0-85 1,0 0-16,0 0 15,0-42 17,0 0-17,0 0-15,0 0 0,0-1 0,0 1 16,0 0-16,0 0 0,0-21 0,21 20 16,-21-20-16,21 21 0,1-21 15,-1 20-15,21-41 0,22 21 16,-43 42-16,21 0 0,22 0 15,-22 0-15,0 0 16,-21 21-16,22 0 0,-22 0 0,0 21 16,21 43-1,-20 0-15,-22-64 16,0 21-16,0-21 0,0 1 0,0-1 16,0 0-16,0 0 0,0 0 0,-22 0 15,1 1-15,0-22 16,0 0-16,21-22 31,21 1-15</inkml:trace>
  <inkml:trace contextRef="#ctx0" brushRef="#br1" timeOffset="68413.73">13462 5884 0,'21'0'31,"0"0"-31,0 0 0,1 0 16,-1 0-16,0 0 0,0 0 16,21-21-16,1 21 15,-43-21-15,21 0 0,0 21 0,0-21 16,0 0-16,-21-1 0,22 1 15,-22 0-15,0 0 0,0 0 16,0 0-16,0-1 0,-22 22 0,1-21 16,0 21-16,0 0 0,-43 21 15,43 1-15,-21 20 16,21 0-16,0-21 0,21 22 16,-22-1-16,22 0 0,-21 1 15,21-22-15,0 21 0,0 1 0,0-22 16,0 42-16,43-42 15,-22-21-15,0 0 16,21 0-16,-21 0 0</inkml:trace>
  <inkml:trace contextRef="#ctx0" brushRef="#br1" timeOffset="69047.37">14774 4763 0,'0'0'0,"-21"0"16,42 0 15,22 0-31,-1 0 16,0 0-16,1 0 0,20 0 0,22 0 15,-22 0-15,22 0 0,0 0 16,-22 0-16,1 0 0,-1 0 0,1 0 15,-1 0 1,-105 0 0,-1 0-16</inkml:trace>
  <inkml:trace contextRef="#ctx0" brushRef="#br1" timeOffset="69446.14">14795 4826 0,'-21'0'0,"42"0"0,-63 0 15,63 0 17,0 0-17,-21 21-15,0 0 16,0 1-16,0-1 0,22 0 0,-22 0 16,0 0-16,0 22 0,0-22 15,0 21-15,0 43 16,-22-43-16,1 0 0,0 64 15,0-63-15,21 20 0,-21 1 0,21-1 16,-21 1-16,-1-1 0,22 1 0,0 41 16,-21 22-1,21-84-15,0-1 0,0 64 16,0-64-16,0-21 0,21 22 16,-21-1-16,43-21 0,-22 22 15,85-1-15,-22-42 16,-20 0-16,-22 0 0,1 0 15,-1-21-15,21 0 0,-20-1 16,-1 1-16,0 0 0,1 0 0,-1-21 16,-21 20-16,64-41 15,-64 42-15,21-22 0</inkml:trace>
  <inkml:trace contextRef="#ctx0" brushRef="#br1" timeOffset="69800.92">15663 5461 0,'0'0'0,"0"-21"0,-21 0 16,0 21-16,21-21 15,-21 21 1,21 21-16,-21 0 0,-1 21 15,22 1-15,0-22 16,-21 21-16,21 0 0,-21 1 16,21-1-16,-42 85 15,21-42-15,21-64 16,0 21-16,0-21 0,0 1 0,0-1 16,0 0-16,0 0 15,0-42 1,0 0-1,21 21-15,0-43 16,-21 1-16,0 21 0,0-21 16,0 20-16,21-20 0</inkml:trace>
  <inkml:trace contextRef="#ctx0" brushRef="#br1" timeOffset="70067.78">15536 5673 0,'0'-21'0,"0"84"16,0-105-16,43-64 0,-43 85 0,42-64 16,-21 64-16,0 0 15,-21 0-15,21-1 0,1 22 16,-1-21-16,0 21 0,0 0 0,0 0 15,43 0 1,-1 21-16,-42 22 0,1-22 16,20 21-16,-42 1 0,21-22 0,-21 21 15,21 43-15,-21-43 16,0 0-16,-21 64 16,0-63-16,0-1 15,0-21-15,21 0 16,-22 0-16,22 1 15,0-44 17,0 1-17,-21 0-15</inkml:trace>
  <inkml:trace contextRef="#ctx0" brushRef="#br1" timeOffset="70269.67">15515 5884 0,'0'0'15,"-42"0"-15,21 0 0,-22 0 0,22 0 16,0 0-16,42 0 31,0 0-31,22 0 0,-1 0 16,0 0-16,43-21 0,-22 21 16,-20-21-16,-1 21 0,0 0 15,1-21-15,41 0 0,-41 21 16,-22-21-16,0 21 0,21-22 15</inkml:trace>
  <inkml:trace contextRef="#ctx0" brushRef="#br1" timeOffset="70568.5">16510 5440 0,'0'0'0,"-21"21"47,0 0-47,21 22 0,-22-22 15,22 42-15,-21-20 16,21-1-16,-21 0 0,0-21 16,21 22-16,-21-1 0,0-21 0,21 22 15,-22-22-15,22 0 0,0 21 16,-21 1-1,21-22-15,21-21 16,1 0 0,-22-21-16,21-1 0,0 1 15,-21 0-15</inkml:trace>
  <inkml:trace contextRef="#ctx0" brushRef="#br1" timeOffset="70820.35">16468 5482 0,'0'0'0,"21"0"32,0 21-17,-21 1-15,0-1 0,21 0 0,0 0 16,-21 0-16,21 22 0,-21-1 0,22-21 16,-1 21-16,0-20 0,0 20 15,0 0-15,64 64 16,-43-64-1,-21-42-15,1 22 0,-1-1 16,0-21-16,0 0 0,0 0 16,-21-21-1</inkml:trace>
  <inkml:trace contextRef="#ctx0" brushRef="#br1" timeOffset="71125.17">17103 5271 0,'0'0'0,"-22"0"31,1 21-31,21 21 16,0-21-16,-21 22 0,0-22 0,0 63 15,21 22 1,-21-63-16,-1-1 0,22 0 0,0 1 16,0-1-16,-21 0 0,21-21 0,0 22 15,0-22-15,0 0 0,0 0 16,0 0-16,0 1 16,21-44-1,1 1-15</inkml:trace>
  <inkml:trace contextRef="#ctx0" brushRef="#br1" timeOffset="71608.89">17759 5546 0,'0'0'0,"-21"0"32,42 0-1,0 0-15,0 0-16,21 0 0,-20 0 15,62 0 1,-63 0-16,1 0 0,20 0 15,-21 0-15,0 0 0,0 0 0,1 0 16,-1 0-16,0 0 0,21 0 16,-63 0 15,0 0-31,0 0 16,0 0-16,-1 21 0,1-21 15</inkml:trace>
  <inkml:trace contextRef="#ctx0" brushRef="#br1" timeOffset="71868.75">17674 5800 0,'0'0'0,"0"21"16,0 0-1,21-21 1,0 0-16,1 0 15,-1 0-15,21 0 16,0 0-16,-20 0 0,-1 0 0,0 0 16,0 0-16,0 0 0,0 0 15,1 0-15,-1 0 0,0 0 0,21 0 16,-42-21-16,21 21 16,1 0-1,-22-21-15</inkml:trace>
  <inkml:trace contextRef="#ctx0" brushRef="#br1" timeOffset="72745.25">19262 4826 0,'0'0'0,"-22"0"15,1-21-15,0 21 16,0 0-1,0 0-15,21 21 0,-21 0 16,-1 0-16,22 1 16,-21-1-16,21 0 0,0 0 15,0 0-15,0 0 16,21 1-16,1-22 16,-1 0-16,0 0 0,0 0 0,0 0 15,0 0-15,1 0 0,-1-22 16,0 22-16,21-42 0,-42 21 15,0 0-15,0 0 16,0-1-16,0 1 0,0 0 16,-21 0-16,21 0 0,-21 21 15,0 0-15,0-21 0,-1 21 0,1 0 16,0 0-16,0 0 0,0 21 16,0 0-16,-22 64 15,22-1 1,21-63-16,0 1 0,0-1 15,0 0-15,0 0 0,21-21 16,0 0-16,1 0 0,-1 0 16,0 0-16,21 0 15,-21-21-15,1 0 0,-22 0 16,21-1-16,-21 1 16,0 0-16,0 0 0,0 0 0,0 0 15,-21-1-15,-1 22 16,1 0-1,0 22-15,0-1 0,21 0 0,-21 21 16,0-21-16,-1 22 0,1-1 16,21-21-16,-21 85 15,21 0-15,0-85 16,21 0-16,0 0 0,22 1 16,-22-22-16,127 21 15,-106-21-15,22 0 0</inkml:trace>
  <inkml:trace contextRef="#ctx0" brushRef="#br1" timeOffset="73081.06">20151 5228 0,'0'0'16,"0"-21"-16,-22 0 0,22 0 15,-21 0-15,0 21 16,0 0 0,0 21-1,21 21-15,-21-21 0,-1 0 16,22 1-16,-21 20 16,0 0-16,0 22 0,0-22 15,0 0-15,-1 1 0,22-1 0,-21 0 16,0 1-16,0-1 0,21 22 15,-21-43-15,21 21 16,0-21-16,0 0 0,21-21 31,0-21-15</inkml:trace>
  <inkml:trace contextRef="#ctx0" brushRef="#br1" timeOffset="73408.87">20066 5228 0,'0'0'0,"0"-21"0,21 0 15,0 21-15,-21-21 16,21 0-16,1 21 0,-1 0 16,21 0-16,-21 21 15,-21 0-15,21 0 0,1 0 16,-1 0-16,0 1 0,-21-1 0,21 21 15,-21 0-15,21-20 0,-21 20 16,0 0-16,0 1 0,0-1 16,0-21-16,0 21 0,0 1 0,0-22 15,0 21-15,0-21 0,0 1 16,0 20-16,-21 0 16,21-63 30,-21 0-46,0 0 16</inkml:trace>
  <inkml:trace contextRef="#ctx0" brushRef="#br1" timeOffset="73628.75">19791 5652 0,'-21'0'31,"42"0"-31,0 0 16,0 0-16,0-22 0,22 22 0,-22 0 15,21 0-15,-21 0 0,43-21 16,-22 21-16,-21 0 0,0 0 16,43-21-16,-1 0 15,-41 0-15,-1 21 0,0-21 16</inkml:trace>
  <inkml:trace contextRef="#ctx0" brushRef="#br1" timeOffset="73935.57">20764 5228 0,'0'0'16,"0"-21"-16,22 21 31,-1 0-31,-21 21 0,21 0 16,-21 1-16,21-22 0,0 42 0,-21-21 15,21 0-15,-21 0 0,22 22 0,-22 20 16,21-20-16,0 20 16,0-21-16,-21-20 15,21 20-15,-21-21 0,21 21 0,-21-20 16,0-1-16,22 0 0,-22 0 0,21-21 15,-21 21-15,21-42 32,-21 0-32,21 21 15</inkml:trace>
  <inkml:trace contextRef="#ctx0" brushRef="#br1" timeOffset="74228.41">21399 5144 0,'0'0'16,"0"-22"-16,0 44 31,0-1-31,-21 0 16,21 0-16,-21 43 15,21-43-15,-21 21 0,0 0 0,0 1 16,21-1-16,-22-21 0,1 22 15,0-1-15,21 0 0,-21-21 16,21 22-16,-21 41 16,0-41-16,21-22 15,0 0-15,0-42 32,21 0-32</inkml:trace>
  <inkml:trace contextRef="#ctx0" brushRef="#br1" timeOffset="75047.94">22013 4995 0,'0'22'16,"-21"-22"-16,0 21 15,21-42 48,21 21-63,-21-22 15,21 22-15,-21-21 0,21 0 16,1 21 0,-1 0-1,0 0 1,-21 21-16,0 0 0,0 1 16,0-1-16,0 0 15,0 0-15,0 0 16,-21-21-1,21 21-15,-21-21 16,-1 0 0,1 0-16,21-21 15,0 0-15,0 0 16,0 0-16,0 0 0,0-1 16,21 1-1,1 0-15,-1 21 16,0 0-16,-21 21 15,0 0-15,0 1 16,0-1-16,0 0 16,0 0-16,0 0 0,0 0 15,0 1-15,-21-22 0,21 21 0,-21 0 16,21 0-16,-22-21 0,1 0 16,0 0-16,0 0 15,21-21 16,0 0-31,0 0 0,0-1 16,0 1-16,21 0 0,-21 0 0,21 21 16,0-21-16,-21 0 0,22-1 15,-1 1-15,0 21 0,0 0 16,0 0 0,-21 43-16,0-22 15,0 0-15,0 21 0,0 1 16,0-1-16,0-21 0,0 0 15,0 0-15,-21 1 0,21-1 0,-42 0 16</inkml:trace>
  <inkml:trace contextRef="#ctx0" brushRef="#br1" timeOffset="75819.49">22394 4382 0,'0'0'16,"21"0"-1,1 0 1,20 0-16,-21 0 16,0 0-16,64 0 15,-43 0-15,22 0 0,-22-22 16,0 22-16,22 0 0,-22 0 0,1-21 16,-22 21-16,21 0 0,-21 0 15,22 0-15,-22-21 0,0 21 0,0 0 16,0 0-16,0 0 31,-21 21-15,0 0-16,0 1 15,0-1-15,0 0 0,0 0 16,0 0-16,0 0 0,0 22 16,0-22-16,-21 21 0,21 1 0,0-22 15,0 21-15,-21 22 0,21-22 16,-21 0-16,0 22 0,21-22 15,0 22-15,-21-1 0,21-21 0,-22 64 16,1-21 0,0-43-16,21 22 0,-21 20 15,21-41-15,0-1 0,0 0 0,0 1 16,0-1-16,0 0 0,0 1 16,0-22-16,21 21 0,-21-21 0,21 1 15,-21 20-15,0-21 0,0 0 16,0 0-16,0 1 0,0-1 15,0 0-15,-21-21 16,0 21 0,0-21-16,0 0 0,-1 0 15,-20 21-15,21-21 0,0 0 0,-22 0 16,22 0-16,-21 0 0,0 0 16,-85 0-16,84 0 15,1 0-15,-43 0 0,64 0 16,0 0-16,0 0 0,0 0 15,-1 0-15,22-21 32,0 0-17,0 0-15,0 0 0</inkml:trace>
  <inkml:trace contextRef="#ctx0" brushRef="#br1" timeOffset="76407.16">21950 5376 0,'21'0'47,"0"0"-32,0 0 1,0 0-16,1 0 16,-1 0-16,-21-21 15,21 21-15,0 0 0,-21-21 16,21 21-1,-21-21-15</inkml:trace>
  <inkml:trace contextRef="#ctx0" brushRef="#br1" timeOffset="87791.53">6519 6244 0,'0'0'0,"-21"0"31,0 0-16,0 0 1,21 21-16,-21-21 16,-1 0-16,1 0 15,21 22 1,-21-22-16,0 0 0,0 0 16,0 0-1,-1 0-15,1 0 16,0 0-1,0 0-15,21 21 0,-21-21 16,42 0 62,0 0-78,0 0 0,0 0 16,22 0-16,-22 0 15,0 0-15,21 0 0,-20 0 0,20-21 16,21 21-16,-20 0 16,-22 0-16,21-22 0,1 22 15,-1 0-15,0 0 0,1 0 0,-1-21 16,0 21-16,1 0 0,-1 0 0,0 0 16,22 0-1,-22 0-15,-21 0 0,0 0 16,-21-21-1</inkml:trace>
  <inkml:trace contextRef="#ctx0" brushRef="#br1" timeOffset="100712.18">614 8700 0,'0'0'0,"0"-22"16,0 1-1,0 0 1,0 0-1,0 0-15,0 0 16,0-1 0,0 1-16,0 0 15,0 0 17,-21 21-32,-1 0 15,1 0 1,0 21-16,21 0 15,-21-21-15,21 21 0,0 1 16,0-1-16,0 21 16,0-21-16,0 0 0,0 64 15,0-64-15,0 22 0,-21-1 16,21 0-16,0 1 0,0 62 16,0-20-1,0-64-15,0 22 0,0-22 0,0 0 16,0 0-16,0 21 0,21-42 15,0 22-15,-21-1 0,21 0 0,0 0 16,1-21-16,-1 0 16,0 0-16,0 0 15,0 0-15,0 0 0,1 0 16,20-21 0,0 0-16,-21 0 0,1-1 15,-1 1-15,0 0 0,0-21 16,0 21-16,0-22 0,1 22 0,-1-21 15,0-1-15,0 1 0,0-21 16,-21 20-16,43-63 0,-43 64 16,0 0-16,21-1 0,0-20 15,-21 42-15,0-22 0,0 1 0,0 21 16,21 0-16,-21-22 0,0 22 16,0 0-16,0 42 62,0 0-62,0 1 16,0-1-16,0 0 15,0 0-15,21-21 16,-21 21-16,21 0 0</inkml:trace>
  <inkml:trace contextRef="#ctx0" brushRef="#br1" timeOffset="101367.81">1545 8954 0,'21'-43'31,"0"22"-31,1 0 16,-1 21-16,-21-21 0,21 0 15,0-1-15,-21 1 0,0 0 16,0 0 0,-21 21-1,0 0 1,0 0-16,-22 21 0,22 0 0,0 0 15,0 1-15,-22-1 0,22 0 16,0 0-16,0 0 0,0 0 0,0 1 16,-1-1-16,22 0 0,-21 0 15,21 0-15,0 0 0,0 1 16,21-1 0,1-21-16,-1 21 0,0-21 15,0 0-15,0 21 0,0-21 16,1 0-16,-1 0 0,42 21 15,-42 0 1,1-21-16,-1 22 0,-21-1 16,0 0-1,0 0-15,-21 0 16,-1-21-16,1 21 0,0-21 16,-42 22-16,20-22 0,22 21 15,-21-21-15,21 0 0,-22 0 16,22 0-16,-21 0 0,21 0 0,-1 0 15,-20 0-15,0-21 16,-1-1-16,22 22 16,21-21-1,21 21 17,1-21-32,-1 21 15,0 0-15,0 0 0,0-21 0</inkml:trace>
  <inkml:trace contextRef="#ctx0" brushRef="#br1" timeOffset="101765.58">1926 9144 0,'0'-42'16,"0"21"-16,0-1 16,21 1-16,-21 0 0,21 0 15,-21 0-15,0 0 16,0-1-16,0 44 47,-21-1-47,0 0 0,0 0 0,21 0 0,-21 22 15,0-22-15,21 21 0,0-21 16,-22 0-16,22 22 0,-21-22 16,21 21-16,0 1 15,0-22-15,21-21 16,-21 21-16,22-21 0,-1 0 16,0 0-16,0 0 15,0 0-15,0 0 0,1-21 16,20 0-16,-21-1 0,0 1 15</inkml:trace>
  <inkml:trace contextRef="#ctx0" brushRef="#br1" timeOffset="102197.85">2265 9038 0,'0'0'0,"-21"-21"0,21 0 16,0 0-1,0 0-15,21 21 16,0 0 0,0 0-16,0 0 15,0 0-15,-21 21 0,22 0 0,-1 0 16,0-21-16,-21 21 16,21 43-16,-21-43 0,0 0 15,0 0-15,0 0 0,0 1 0,0 20 16,0-21-16,0 0 15,-21 0-15,21 1 0,-21-1 16,21-42 31,0-1-47,0 1 0,0 0 0,0 0 16,0 0-16,0 0 0,0-1 15,0-20-15,0 21 0,0 0 0,0-22 16,0 22-16,0 0 0,21 21 15,0-21-15,0 0 0,0 21 16,1-21-16,-1 21 16,0 0-16,0 0 15,0 0-15,0 0 0</inkml:trace>
  <inkml:trace contextRef="#ctx0" brushRef="#br1" timeOffset="102856.47">2836 8954 0,'0'0'15,"0"-22"-15,-21 22 16,21-21-16,0 42 31,0 1-31,0-1 16,0 0-16,0 0 16,0 0-16,0 22 0,0-22 15,0 0-15,0 0 0,0 0 0,0 0 16,0 1-16,0-1 0,0 0 15,0 0-15,0 0 0,0 0 16,0 1-16,0-44 47,0 1-31,0 0-16,-21 0 0,21 0 0,0 0 15,0-1-15,0 1 16,0-21-16,0 21 0,0 0 0,0-43 15,21 43-15,0 0 0,0 0 16,1-1-16,-1 1 0,0 0 16,0 0-16,0 21 0,22 0 0,-22 0 15,42 0-15,22 21 16,-64 0-16,21 0 16,-42 22-16,22-22 0,-1 21 15,-21-21-15,0 22 0,0-22 0,0 0 16,0 64-1,-21-43-15,-1-21 0,22 0 16,-21-21 0,21-21 31,21 21-47,1-21 0,-1 0 15</inkml:trace>
  <inkml:trace contextRef="#ctx0" brushRef="#br1" timeOffset="103447.09">3810 9059 0,'0'0'0,"0"-21"0,0 0 15,0 0-15,0 0 0,-42-22 16,20 1-16,1 21 16,0-21-16,0 20 15,0 22-15,0 0 0,21-21 0,-22 21 16,1 0-16,0 0 0,0 0 16,-21 43-1,20-22-15,22 0 0,-21 0 0,0 0 16,21 0-16,0 22 0,-21-22 15,21 21-15,-21-21 0,21 22 0,0-22 16,0 42-16,0-20 16,0-22-16,0 0 0,21-21 15,-21 21-15,21-21 0,0 0 0,0 0 16,-21 21-16,22-21 0,-1 0 16,0 0-16,0 0 0,0-21 0,0 21 15,1-21-15,-1 0 0,0 21 16,0-21-16,0-22 0,0 22 0,-21 0 15,22 0-15,-1-21 0,-21 20 0,0-20 16,0 21-16,0-21 16,0 20-16,0 1 0,0-21 15,0 63 1,0 0 0,0 0-16,0 1 0,0 20 0,0-21 15,21 0-15,-21 22 0,0-22 16,21 21-16,-21 22 15,0-43-15,21-21 16,-21 21-16,21-21 0,1 0 16,-1 0-16,0 0 0,0 0 15</inkml:trace>
  <inkml:trace contextRef="#ctx0" brushRef="#br1" timeOffset="104215.74">4127 8848 0,'0'0'0,"0"21"31,0 0-15,0 0-16,0 0 0,0 1 16,0-1-16,0 0 0,0 0 0,0 21 15,-21 22 1,21-43-16,0 0 0,0 0 15,0 1-15,0-1 16,0 0-16,0-42 47,0 0-31,0-1-16,0 1 15,0 0-15,0 0 0,0-21 0,0 20 16,0 1-16,0-21 15,43-22 1,-43 43-16,21 0 0,0 0 0,-21 0 16,21 21-16,0-21 0,0 21 15,1 0-15,-1 0 16,0 0-16,0 21 0,-21 0 16,21 0-16,0 21 15,-21-20-15,0-1 0,0 0 0,0 0 16,0 0-16,0 0 0,0 43 15,0-22 1,-21-21-16,21 1 31,0-44 1,0 1-32,0 0 0,0 0 15,0 0-15,0 0 0,0-1 16,0 1-16,21-21 0,-21 21 15,43-64-15,-22 43 16,0 21-16,0-1 0,22 1 0,-22 0 16,0 21-16,21-21 0,-21 21 15,1 0-15,20 0 0,21 21 16,-20 21 0,-43-20-16,0-1 0,0 42 15,0-20-15,0-22 0,0 0 16,0 0-16,-21 0 0,-1 0 0,1 1 0,0 20 15,0-21 1,0-21 0,42 0 15,0 0-31,0-21 0</inkml:trace>
  <inkml:trace contextRef="#ctx0" brushRef="#br1" timeOffset="104724.63">5038 8911 0,'0'0'0,"0"21"0,0 1 31,21-22-15,0 0-16,0 0 16,0 0-16,0-22 0,1 22 15,-1-21-15,0 21 0,0-21 0,0 0 16,0 0-16,1 0 16,-1-1-16,-21 1 15,0 0-15,0 0 0,0 0 16,-21 21-1,-1 0-15,1 0 0,0 0 16,0 0-16,0 0 0,-22 21 0,22 0 16,0 0-16,0-21 0,0 43 0,0-22 15,-1 0-15,22 0 0,-21 21 16,0 22 0,0-43-16,21 0 0,0 0 0,0 1 15,0-1-15,0 0 0,0 0 16,21-21-16,21 21 15,-20-21-15,-1 0 0,0 0 16,0 0-16,21 0 16,-20 0-16,-1-21 15,0 21-15,-21-21 16,21 21-16,0-21 0,-21 0 16,21 21-16</inkml:trace>
  <inkml:trace contextRef="#ctx0" brushRef="#br1" timeOffset="105015.47">5778 8848 0,'0'0'0,"0"-21"15,-21 21-15,21 21 63,0 0-47,0 0-1,-21-21 1,21 21-16,0 0 15</inkml:trace>
  <inkml:trace contextRef="#ctx0" brushRef="#br1" timeOffset="105243.34">5736 9144 0,'0'21'15,"0"-42"79</inkml:trace>
  <inkml:trace contextRef="#ctx0" brushRef="#br1" timeOffset="105903.21">6498 8382 0,'0'0'0,"0"-21"16,-21 21-16,21-21 15,0 0-15,0 42 47,0 0-31,-21 0-16,21 0 0,-21 0 15,21 1-15,0 20 0,-22-21 0,22 21 16,0 1-16,0-22 0,0 21 16,0 43-1,0-64-15,0 21 0,0 1 0,0-22 0,0 0 16,0 21-16,22-20 0,-22-1 0,21 0 16,-21 0-16,0 0 15,21-21-15,0 0 16,-21-21-1,0 0-15,21 0 0</inkml:trace>
  <inkml:trace contextRef="#ctx0" brushRef="#br1" timeOffset="106992.59">6583 8361 0,'0'0'16,"-21"0"-16,-1 0 0,1-21 15,21 0-15,0-1 32,21 22-17,1 0 1,-1 0-16,21 0 0,0 0 15,1 0-15,-1 0 0,0 0 16,22 0-16,-22 0 0,22 0 0,-22 0 16,22 0-16,-1 0 0,1 0 15,-22 0-15,85 0 0,0 0 16,-64 0-16,1 0 0,21 0 16,-22 0-16,1 0 0,-1 0 15,1 0-15,-1 0 0,1 0 0,-1 0 16,1 0-16,41 0 15,-20 0-15,-43 0 16,-20 0-16,20 0 0,-21 0 0,0 0 16,0 0-16,1 0 0,-1 0 0,0 0 15,0 0-15,0 0 16,0 0-16,-21 22 47,0-1-47,0 0 15,0 0-15,0 0 16,-21 0-16,21 1 0,0-1 16,-21 21-16,21 0 15,0-20-15,0-1 0,0 42 16,0-42-16,0 22 0,0-22 16,0 0-16,0 21 0,0-20 15,0-1-15,0 42 16,0-20-16,0-22 15,0 0-15,0 0 0,0 0 16,0 0 0,-21-21-1,0 0-15,0 0 16,-1 0 0,1 0-16,0 0 15,0 0-15,0 0 0,-22 0 16,1 0-1,21 0-15,-21 0 0,-1 0 16,1 0-16,21 0 0,-22 0 16,1 0-16,0 0 0,-1 0 15,1 0-15,-43 0 0,1 22 16,41-22-16,1 0 0,-21 21 16,20-21-16,1 0 0,0 0 15,-1 0-15,1 21 0,0-21 0,-22 0 16,22 0-16,-64 0 15,21 0-15,43 0 16,0 0-16,20 0 0,-20 0 16,21 0-16,-21 0 0,20 0 0,1 0 15,-21-21-15,21 21 0,0 0 16,-1 0-16,1 0 0,0 0 16,0 0-16,0 0 0,0 0 15,-1 0 1,1 0-16,21-21 109</inkml:trace>
  <inkml:trace contextRef="#ctx0" brushRef="#br1" timeOffset="107797.13">5736 9165 0,'0'0'0,"0"21"31,21-21-31,0 0 31,1 22-31,-1-22 0,0 0 16,0 0 0,0 0-16,0-22 15,1 1 1,-22 0-16,0 0 31,-22 21-31,1 0 0,0 0 16,0 0-16,0 21 15,0-21-15,21 21 16,0 0-16,0 1 16,21-22 15,0 0-16,0 0-15,-21-22 16,0 1 0,0 0-1,-21 21-15,0 0 0,0 0 0,-1 0 16,1 0 0,21 21-1,0 0 1,21-21 15,1 0-15</inkml:trace>
  <inkml:trace contextRef="#ctx0" brushRef="#br1" timeOffset="108606.57">5673 8805 0,'0'22'31,"0"-1"-15,0 0 0,0 0-16,21 0 15,0-21-15,0 0 16,0 0-16,0 0 15,1 0-15,-1 0 0,0 0 16,0-21 0,-21 0-16,0 0 15,0 0-15,0-1 16,-21 22-16,0 0 16,0 0-16,-1 0 15,1 0-15,0 22 0,21-1 16,-21 0-16,21 0 15,0 0-15,0 22 16,21-43 0,0 0-1,0 0-15,1 0 16,-1 0-16,-21-22 0,21 1 16,-21 0-1,0 0-15,0 0 0,0 0 16,-21 21-1,0 0-15,-1 0 16,1 21-16,21 0 16,0 0-16,0 0 15,0 0-15,21-21 0,1 0 16,-1 0-16,0 0 0,0 0 16,0 0-16,0 0 0</inkml:trace>
  <inkml:trace contextRef="#ctx0" brushRef="#br1" timeOffset="110064.26">6498 9017 0,'0'-21'16,"-21"21"62,21 21-78,0 0 16,0 0-1,0 1-15,21-1 16,0-21-1,-21 21-15,21-21 0,1 0 16,-1 0-16,0 0 0,0 0 16,0 0-16,22 0 0,-22 0 15,21 0-15</inkml:trace>
  <inkml:trace contextRef="#ctx0" brushRef="#br1" timeOffset="112947.82">2328 10139 0,'21'0'0,"1"0"0,-1-21 0,0 21 16,0 0-16,0-21 15,0 21-15,1 0 16,-22-22-16,0 44 62,-22-1-62,1 0 0,-21 0 16,21 0-16,-22 0 0,-41 43 16,-22-1-1,42-20-15,22-1 0,-21 0 16,20-20-16,1 20 0,-22-21 0,22 0 15,21 22-15,-21-43 0,20 21 0,1 0 16,-21-21-16,21 0 0,0 21 16,-1-21-16,1 0 15,42 0 48,1 0-63,-1 0 0,21 0 0,-21 0 15,22 0-15,-1 0 0,-21 21 16,21-21-16,1 21 0,20 22 16,-20-22-16,-1-21 15,-21 21-15,21 0 0,1 0 0,-22 1 16,21-22-16,-21 21 0,22-21 16,-22 21-16,0-21 0,0 0 0,0 0 15,1 21-15,-1-21 0,-21-21 47,0 0-31,0 0-1,0-1-15,21 1 0</inkml:trace>
  <inkml:trace contextRef="#ctx0" brushRef="#br1" timeOffset="113247.65">2815 10562 0,'0'-21'32,"0"42"-17,0 0 1,0 1-16,0-1 0,0 0 0,0 0 15,-21 43 1,21-43-16,0 0 0,0 21 16,0-21-1,-21-21-15,21-21 47,0 0-47,0 0 16</inkml:trace>
  <inkml:trace contextRef="#ctx0" brushRef="#br1" timeOffset="113604.17">2857 10308 0,'0'0'16,"-21"0"-16,0 0 15,0 0-15,21 21 16,0 1-1,0-1 1,21-21 0,0 0-16,0 0 15,1 0-15,-1-21 0,-21-1 16,21 22-16,-21-21 0,0 0 16,0 0-1,0 0-15,-21 21 16,0-21-16,-1 21 0,1 0 15,0 0-15,0 0 0,0 0 16,0 21 0,-1 0-16,22 0 0,0 0 15,0 0-15,0 1 0,0-1 16,0 0-16,0 0 0,0 0 0,22 0 16,-1-21-16,0 22 0,0-22 0</inkml:trace>
  <inkml:trace contextRef="#ctx0" brushRef="#br1" timeOffset="114152.49">3196 10541 0,'-21'0'0,"0"0"0,0 0 15,21 21 1,0 0-16,0 1 15,-22-1-15,22 0 16,0 21-16,0-21 0,0 1 16,0-1-16,0 0 0,0 0 15,0 0-15,0 0 0,0 1 16,0-1-16,0 0 0,0 0 16,-21-21 15,21-21-16,0 0-15,0 0 16,0-1-16,0 1 0,0 0 0,0-21 16,0 21-16,0-22 0,0 22 0,21-21 15,-21-1-15,22 1 0,-1 21 16,21-43-16,-21 43 16,43-21-16,-22 42 15,43 0-15,-64 0 0,21 0 16,1 21-16,-22 0 0,0 0 0,0 1 15,0 20-15,0 21 16,1-20-16,-22-1 0,0-21 16,0 0-16,-22 22 0,1-22 15,0 0-15,21 0 0,-21 0 0,0-21 16,0 22-16,21-1 0,-22-21 16,44-21 15,-22-1-16,21 1-15,0 21 0,0-21 16</inkml:trace>
  <inkml:trace contextRef="#ctx0" brushRef="#br1" timeOffset="114539.23">4043 10414 0,'-21'-21'31,"-1"21"-15,1 0-1,21 21-15,0 0 0,0 0 16,0 1-16,0-1 0,0 21 0,0 22 16,0-22-16,0 0 15,0 1-15,0-1 0,0 0 16,0 1-16,0-1 0,0 21 0,0 43 15,0-63-15,0 20 0,0 1 0,0 41 16,-21 22 0,21-84-16,-21-22 15,21 0-15,0 21 0,0-20 0,0-1 16,0-42 15,0-1-31,0 1 16,0 0-16,0 0 0,0 0 15,0 0-15,0-22 0,0-41 16,0 41-16</inkml:trace>
  <inkml:trace contextRef="#ctx0" brushRef="#br1" timeOffset="114863.04">3895 10647 0,'0'0'0,"-22"-21"15,22 0-15,-21-1 0,21 1 16,0 0-16,0 0 0,0 0 15,21 21-15,1-21 0,-1-1 0,0 22 16,0-21-16,0 0 0,43 21 16,-22-21-16,-21 21 0,64 0 15,-64 0-15,21 21 16,-20 0-16,20 0 0,-21 1 0,0 20 16,0 43-16,-21-22 15,-21-21-15,0-20 16,0-1-16,0 21 0,0-21 0,-22-21 15,22 21-15,0 1 0,0-1 0,0-21 16,-22 0-16,22 0 16,0 0-16,0 0 15,21-21 1,21 21 0,0-22-16,0 1 0,0 0 0,22 0 15</inkml:trace>
  <inkml:trace contextRef="#ctx0" brushRef="#br1" timeOffset="115569.64">4678 10393 0,'0'0'0,"0"21"32,0 0-17,0 0-15,-21 22 0,21-22 16,0 42-16,0-20 0,-22-1 15,22-21-15,0 0 0,-21 22 0,21-22 16,0 0-16,0 0 0,0 0 16,0 1-16,21-22 15,1 0-15,-1 0 0,0 0 16,0-22-16,0 22 0,0-21 16,1 0-16,-1 0 0,42-43 15,-42 1 1,1 21-16,-22 20 0,21-41 15,-21 42-15,21 0 0,-21-1 16,21 1-16,-21 42 31,0 1-31,0-1 16,0 0-16,0 21 0,0-21 0,0 22 16,0-22-16,-21 21 0,21 1 15,0-1-15,0-21 0,0 0 16,0 0-16,21 1 0,0-22 15,0 0-15,1 0 16,-1 0-16,42 0 16,1-43-16,-43 22 15,0 0-15,0 0 0,0 0 16,1-22-16,-1 1 0,0 0 0,0-1 16,-21-20-16,21 20 0,43-126 15,-64 63 1,0 64-16,21 0 0,-21 20 0,0-20 15,0 21-15,-21 21 16,0 21 0,21 0-16,-22 0 0,22 64 15,0-64-15,0 43 0,0-22 16,-21 0-16,21 22 0,0-22 16,0 1-16,0-1 0,0 21 0,0-20 0,-21 84 31,21-85-31,0-21 15,21 0-15,0-21 0,1 0 16,-1 0-16,0 0 0,21 0 16,22-63-16,-22 42 15,-21 0-15</inkml:trace>
  <inkml:trace contextRef="#ctx0" brushRef="#br1" timeOffset="115771.71">5334 10308 0,'-21'0'16,"42"0"-16,-42 21 0,21 1 15,21-22 1,21 0-16,-21 0 0,1 0 0,83 0 16,-62 0-16,-1 0 15,0 0-15,-20-22 0,20 22 16,-21 0-16,43-21 15,-43 0-15,0 21 0</inkml:trace>
  <inkml:trace contextRef="#ctx0" brushRef="#br1" timeOffset="116331.29">7408 9864 0,'0'-21'0,"0"42"0,0-64 0,0 22 16,0 0-16,0 0 0,0 0 15,0 42 17,-21 0-32,21 0 0,0 22 15,-21-1-15,21 0 0,-21 1 0,21-1 16,0 0-16,0 1 0,-21 62 16,-1-62-16,22 20 0,-21-20 15,21-1-15,0 0 0,0 1 0,0-22 16,0 21-16,0-21 0,0 0 15,0 1-15,21-22 0,1 21 0,-1-21 16,0 0-16,0 0 0,0 0 0,0 0 16,1-21-16,-1-1 15,-21 1-15,21 0 0,0 0 0,0 0 16,0-22-16,-21 22 0</inkml:trace>
  <inkml:trace contextRef="#ctx0" brushRef="#br1" timeOffset="117003.91">7260 10139 0,'-21'0'0,"42"0"0,-63 0 0,21 0 16,42 0 15,0 0-31,0 0 0,0 0 0,0 0 16,1 0-16,20 0 0,0 0 15,-21 0-15,22 0 0,-1-21 16,-21 21-16,22 0 0,-22 0 0,21 0 15,-21-21-15,0 21 16,-21 21 0,0 0-16,0 0 0,0 0 15,0 0-15,0 1 0,0-1 0,0 0 16,0 0-16,0 0 0,0 22 16,0-1-1,0-21-15,22 0 0,-1-21 16,0 0-16,0 0 0,0 0 15,0 0-15,43-42 16,-43 42-16,21-21 0,1 0 0,20-22 16,-42 22-16,22-21 15,-22 21-15,0-1 0,0 1 0,-21 0 16,43-64-16,-43 64 16,0 0-16,0 0 15,0 42 1,0 0-1,0 0-15,0 1 0,0-1 0,0 0 16,0 21-16,0 1 0,0-1 16,0 0-16,0 1 0,0-1 0,0 0 15,0 22-15,0-22 0,0 43 16,0-43-16,0 0 16,0 1-16,0-1 0,0 0 15,0 1-15,0-22 0,-22 0 0,22 21 0,-21-20 16,21-1-16,-21 0 0,-21-21 15,-1 0 1,1 0-16,21 0 0,0 0 0,-22 0 16,1 0-16,21 0 0,-21-21 0,-22 0 15,43-1-15,0 22 0,0-21 16,21 0-16,0 0 16,0 0-16,0 0 15,42-22-15,-21 22 0,21 0 16,-20 0-16,20 0 0</inkml:trace>
  <inkml:trace contextRef="#ctx0" brushRef="#br1" timeOffset="117332.72">8636 10118 0,'0'0'0,"-21"0"16,21-21-16,-21 21 0,-1 0 31,22 21-31,0 0 0,0 0 16,0 21-16,0 1 0,0-1 0,-21 0 15,21 1-15,0 20 0,-21 1 0,21-22 16,-21 22-16,0-22 0,21 21 16,-21-20-16,-22 63 0,43-22 15,-21-41-15,21-22 0,-21 21 16,21-21-16,0 0 0,-21 1 15,21-1-15,0-42 32,21-1-32,0 1 0,-21 0 0,21 0 15,0-21-15,-21 20 16,22-20-16,-22 0 0</inkml:trace>
  <inkml:trace contextRef="#ctx0" brushRef="#br1" timeOffset="117600.08">8509 10287 0,'0'0'0,"0"-42"0,0 21 0,0-22 16,0 1-16,0 21 0,0 0 0,0-1 16,0 1-16,42 21 0,-21-21 15,1 0-15,20 0 0,0 21 0,1 0 16,-1 0-16,0 0 0,1 0 0,-1 21 16,-21 0-16,21 0 0,-20 22 15,-22-22-15,0 21 0,0-21 16,0 64-16,-43-64 0,22 21 15,-21-20-15,21 20 0,-22-21 0,22 0 16,-21 0-16,21 1 0,-22-22 16,22 0-16,21 21 0,-21-21 15,21-21 1,21-1-16,0 1 0,0 0 16,1-21-16,-1 21 0</inkml:trace>
  <inkml:trace contextRef="#ctx0" brushRef="#br1" timeOffset="117928.92">9123 10202 0,'0'0'0,"21"0"0,0 0 16,0 0-16,0 0 0,1 0 16,-1 0-16,0-21 0,0 21 15,0-21-15,0 21 0,1-21 16,41-43-16,-42 43 0,-21 0 15,0 0-15,0 0 0,0 0 16,0-1-16,-21 22 16,0 0-16,0 0 0,-22 0 15,-20 22 1,21-1-16,20 21 0,1-21 0,-21 0 16,21 22-16,21-22 0,0 21 15,-21-21-15,21 1 0,0 20 0,21 21 16,21-20-1,-21-22-15,0-21 0,22 0 0,-22 0 16,21 0-16,-21 0 0,22 0 0,-22-21 16,0 0-16,21 21 0</inkml:trace>
  <inkml:trace contextRef="#ctx0" brushRef="#br1" timeOffset="118460.61">10160 9864 0,'0'0'0,"-21"21"16,42-21-1,0 0 1,21-21-16,-20 21 15,-1 0-15,0-21 0,21 21 0,-21-22 16,1 22-16,-1 0 0,0 0 0,0 0 16,-21 22-1,-21-22 1,0 21-16,0-21 0</inkml:trace>
  <inkml:trace contextRef="#ctx0" brushRef="#br1" timeOffset="118629.52">10139 10054 0,'0'0'16,"0"21"-16,0 1 0,21-22 16,0 0-1,0 0-15,0 0 0,1 0 0,-1 0 16,21 0-16,-21 0 0,0 0 16,1-22-16,20 22 0,-21-21 0,21 0 15,1-21 1,-22 21-16,0-1 0</inkml:trace>
  <inkml:trace contextRef="#ctx0" brushRef="#br1" timeOffset="119012.3">11070 9356 0,'0'0'0,"-21"0"31,21 21-15,0 0 0,21-21 15,0 0-31,0 0 0,1-21 16,-1 21-16,-21-21 0,21 21 15,-21-21-15,0-1 16,-21 1-16,0 21 15,-1 0-15,1 0 0,0 0 0,0 0 16,0 0-16,0 21 0,-1 1 16,1-1-16,0 0 0,21 0 0,0 64 15,0-22 1,0-42-16,0 1 16,0-1-16,0 0 0,21 0 0,0-21 15,1 21-15,-1-21 0,21 0 0,0 0 16,22 0-16</inkml:trace>
  <inkml:trace contextRef="#ctx0" brushRef="#br1" timeOffset="119309.13">11832 9335 0,'0'-22'0,"0"44"0,-21-65 15,0 43 1,0 0-1,-1 0-15,1 0 0,0 21 16,21 1-16,-21-1 16,0 0-16,21 21 0,-21 1 0,21-1 15,-22 0-15,1 1 0,21 20 0,-21-21 16,21 1-16,-21 20 0,0 22 16,21-43-16,0-21 0,0 22 15,0-22-15,0 0 0,0 0 0,21 0 16,0-21-16,0 22 0,0-22 15,1 0-15,-1 0 16,0 0-16,0-22 0,0 22 0,0-21 16,22-21-16,-43 21 15</inkml:trace>
  <inkml:trace contextRef="#ctx0" brushRef="#br1" timeOffset="119489.03">11557 9758 0,'-21'0'15,"42"0"-15,-63 21 0,20-21 0,1 0 16,21 21-16,21-21 16,1 0-16,-1 0 15,21 0-15,-21 0 0,0 0 0,22 0 16,-22 0-16,21-21 0,22 0 16,-22 0-16,0 0 15,-20 21-15</inkml:trace>
  <inkml:trace contextRef="#ctx0" brushRef="#br1" timeOffset="119856.81">12107 9737 0,'-21'0'0,"42"0"0,-63 21 16,42 0-16,0 0 16,0 0-16,21-21 15,0 0 1,0 0-16,1 0 0,-1 0 15,0-21-15,21 0 0,-21 21 16,22-21-16,-22 0 0,0 21 0,0-21 16,0-1-16,1 1 0,-22 0 0,21 21 15,-21-42-15,-21 21 16,-1-1-16,1 1 0,0 21 16,0 0-16,-21 0 0,20 0 0,-20 0 15,21 0-15,-21 21 0,20 1 16,-41 62-1,42-63-15,21 43 0,0-22 16,0 1-16,0-22 0,0 0 16,0 21-16,21-21 0,0 1 0,0-1 0,0 0 15,1-21-15,-1 21 0,0-21 16,21 21-16,1-21 0,-1 0 16,-21 0-16,21 0 0,1 0 15,-1-21-15</inkml:trace>
  <inkml:trace contextRef="#ctx0" brushRef="#br1" timeOffset="120091.68">12763 9567 0,'0'-21'16,"0"42"-16,0-21 16,0 43-1,0-22-15,22 0 0,-1 0 16,-21 22-16,21-22 0,0 21 0,0-21 15,0 22-15,1-22 0,-22 0 16,21 0-16,0 0 0,0 0 0,0 1 16,0-1-16,1-21 0,-1 21 15,0-21 1,0 0-16,-21-21 16</inkml:trace>
  <inkml:trace contextRef="#ctx0" brushRef="#br1" timeOffset="120325.55">13166 9483 0,'0'0'0,"-22"0"15,1 0 1,0 0-16,0 21 0,21 21 0,-42-21 16,20 22-16,-20 20 0,-21 22 15,20-43-15,22 1 0,-21-1 16,21-21-16,-1 21 0,-20-20 15,21 20-15,21-21 0,-21 0 0,21 0 16,0 1 0,21-22-1,0 0-15,0 0 0,0-22 0,22 22 16</inkml:trace>
  <inkml:trace contextRef="#ctx0" brushRef="#br1" timeOffset="120654.36">13716 9229 0,'0'0'15,"0"-21"1,0-1-16,0 1 0,-21 21 16,0 21-1,21 1-15,-22-1 16,22 0-16,-21 106 15,0-42-15,0-22 0,21-21 16,-21 22-16,21-22 0,0 1 16,0-1-16,-21 0 0,21 1 0,0-22 15,0 21-15,0 22 16,21-43 0,0-21-16,0 0 0,21 0 15,-20 0-15,-1 0 0,0-21 0,0 21 0,21-22 16,-20 1-16,-1 0 0,42-21 15,-42-1-15</inkml:trace>
  <inkml:trace contextRef="#ctx0" brushRef="#br1" timeOffset="120838.26">13420 9546 0,'-22'0'0,"44"0"0,-44 21 16,22 1-1,22-22-15,-1 0 0,0 0 0,21 0 16,-21 0-16,22 0 0,-22 0 16,21 0-16,-21 0 0,22-22 15,-22 22-15,21-21 0,43-21 16,-43 21-16</inkml:trace>
  <inkml:trace contextRef="#ctx0" brushRef="#br1" timeOffset="121204.05">14266 9123 0,'0'0'0,"0"21"78,0 0-78,0 0 15,-21-21 1,0 22-16,0-22 16,0 0-16,-1 0 15,22-22 1,0 1 0,0 0-16,22 0 0,-1 0 15,0 21-15,0 0 0,0 0 16,0 0-16,1 21 15,-22 0-15,21 0 16,-21 0-16,0 22 0,0-22 0,0 21 16,-21-21-16,-1 22 0,-20-22 15,21 0-15,0 0 0,0 0 0,-1 1 16</inkml:trace>
  <inkml:trace contextRef="#ctx0" brushRef="#br1" timeOffset="121692.76">15727 9610 0,'0'0'0,"0"-21"16,0 42-1,0 0-15,0 0 0,0 0 16,0 0-16,0 22 0,0-22 16,0 21-16,-21 22 0,21-43 15,-22 21-15,22-21 0,-21 1 16,0-1-16,21 0 0,0 0 15,0 0-15,0 0 0,0-42 32,21 0-17,0 0-15,1 0 0</inkml:trace>
  <inkml:trace contextRef="#ctx0" brushRef="#br1" timeOffset="122005.59">15875 9356 0,'0'0'0,"-42"0"32,20 0-32,22 21 15,0 0-15,0 0 16,0 0-16,22-21 16,-1 0-16,0 0 15,21 0-15,22-21 16,-43 21-16,-21-21 0,0 0 15,0 0-15,0 0 0,0-1 16,-21 1-16,0 21 16,-1-21-16,1 21 0,0 0 15,0 0-15,0 21 16,21 0-16,-21 1 0,21-1 16,0 0-16,0 0 0,0 0 15,63 43 1,-42-43-16</inkml:trace>
  <inkml:trace contextRef="#ctx0" brushRef="#br1" timeOffset="122584.26">16849 9758 0,'0'0'0,"0"-21"0,0 0 16,0-1-16,0 1 0,0 0 15,0 0-15,-22 0 0,-20 0 0,21 21 16,0-22-16,-22 1 0,22 21 16,-63 0-16,41 0 0,-41 43 15,41-22-15,22 0 0,-21 0 16,-1 21-16,22-20 0,0 20 16,0 0-16,0-21 0,21 22 0,-21-1 15,21-21-15,0 0 0,0 22 16,0-22-16,21 0 0,-21 0 0,21 0 15,64 1 1,-43-22-16,21 0 0,-20 0 16,-1 0-16,0 0 0,1 0 15,-1 0-15,-21-22 0,22 1 0,-1 0 16,-21 0-16,21-21 0,-20 20 0,-1-20 16,0-21-16,0 20 0,0-20 15,0-1-15,1 1 0,-1-1 0,-21 1 16,0-1-16,21 1 0,-21-1 15,0 1-15,0 20 0,0-41 16,0 41-16,0 22 0,0 0 16,-21 21-16,0 0 15,21 21-15,-22 22 0,1-1 0,0 0 16,21 43-16,-21-22 16,21-20-16,0 20 0,0 1 15,0 63-15,0-85 0,0 22 16,0 41-16,0-62 0,0-1 15,21 0-15,-21 22 16,42-22-16,-42-21 0,22-21 16,41 0-16,-42 0 15,0 0-15,22 0 0,-22-21 16,21 0-16,1 0 0</inkml:trace>
  <inkml:trace contextRef="#ctx0" brushRef="#br1" timeOffset="122804.13">17865 9504 0,'0'0'16,"-22"0"-16,1 0 0,21 21 0,0 0 31,21-21-31,1 0 16,-1 21-16,21-21 15,-21 0-15,0 0 0,1 0 16,20 0-16</inkml:trace>
  <inkml:trace contextRef="#ctx0" brushRef="#br1" timeOffset="122955.04">17716 9800 0,'0'0'0,"0"21"0,22-21 31,-1 0-31,0 0 0,0 0 0,0 0 16,0 0-16,1 0 0,-1-21 0,42 0 15,-20 0 1</inkml:trace>
  <inkml:trace contextRef="#ctx0" brushRef="#br1" timeOffset="123491.97">18775 8954 0,'0'42'15,"-21"-21"-15,-1 0 16,22 0-16,0 1 16,0-1-16,22-21 15,-1 0 1,0 0-16,0 0 0,0 0 0,0 0 16,22-43-16,-43 22 15,21 0-15,-21 0 16,0 0-16,-21 21 15,0 0 1,-1 0-16,1 21 0,0 21 16,0 1-16,0-22 0,21 21 15,-21-21-15,-1 22 0,1-22 0,21 21 16,0-21-16,0 0 0,0 43 16,0-43-16,0 0 0,0 0 15,21 1-15</inkml:trace>
  <inkml:trace contextRef="#ctx0" brushRef="#br1" timeOffset="124011.93">19431 9673 0,'21'-21'0,"0"-64"31,-21 64-31,0-21 0,0 0 16,-63-22 0,42 43-16,-1 0 0,-20 21 15,21 0-15,-21 0 0,20 0 0,-62 21 16,63 0-16,-22 0 16,1 0-16,-22 43 0,1 63 15,42-85-15,0 1 16,21-1-16,0 0 0,0-21 15,0 22-15,0-22 0,0 0 0,21 0 16,0 0-16,42 1 16,-20-22-16,20 0 0,-20 0 15,-1 0-15,0 0 0,-21-22 16,22 1-16,-1 0 0,0 0 0,1-21 16,-22 20-16,21-20 0,22-43 15,-22 1 1,-21 63-16,-21-22 0,0 1 0,0 21 15,0 0-15,0-1 0,-21 22 0,0 0 16,0 0-16,0 22 0,-1-22 16,-20 63-16,21 1 15,21-22-15,-21 0 0,21 22 16,0-43-16,0 21 0,0-21 16,0 1-16,0-1 0,21 0 15,42 0-15,-41-21 16,62 0-16,-63 0 15</inkml:trace>
  <inkml:trace contextRef="#ctx0" brushRef="#br1" timeOffset="124508.64">20066 9208 0,'0'0'0,"0"-22"0,-21-20 0,0 21 15,-1 21-15,1 21 16,0-21-16,21 21 0,0 22 15,0-22-15,0 21 0,0 0 16,0 1-16,0-1 0,0 0 0,0 1 16,0-1-16,-21 22 0,21 20 15,0-63-15,-21 22 0,21 20 16,0-42-16,0 1 0,-21-1 16,21 0-16,-22-21 15,22-21 1,0 0-1,0-1-15,0 1 16,22 0-16,-1-21 0,0 21 0,0-1 16,0 1-16,43-42 15,20-1 1,-41 64-16,-1-21 0,-21 21 0,22 0 16,-22 0-16,21 0 0,-21 21 0,0-21 15,1 21-15,-22 1 0,0 20 16,0 43-1,-22-64-15,1 21 0,0-21 16,0 0-16,-21 1 0,20-1 0,-20-21 16,0 21-16,-1 0 0,22-21 0,-21 0 15,0 0-15,-1 21 0,22-21 0,-42 0 16,41 0 0,22-21-1,0 0-15,22 21 0,-1-21 16,42 0-16,-20 21 0</inkml:trace>
  <inkml:trace contextRef="#ctx0" brushRef="#br1" timeOffset="124805.47">21040 9440 0,'0'0'0,"0"-21"0,-22 0 16,1 21-16,0 0 15,0 0-15,0 0 0,0 0 0,-1 0 16,-20 0-16,21 0 0,0 21 0,-22 0 16,22 1-16,0-1 0,-21 21 15,21-21-15,-1 22 0,1-22 0,0 21 16,0 0-16,21-20 0,-21 20 0,21-21 16,0 21-16,0-20 0,0-1 0,0 0 15,42 0 1,0 0-16,1-21 0,-22 0 0,21 0 15,-21 0-15,22 0 0,-1 0 0,-21-21 16,22 21-16,-1-21 16,-21 0-16,21 0 0</inkml:trace>
  <inkml:trace contextRef="#ctx0" brushRef="#br1" timeOffset="125396.38">21484 9102 0,'0'0'0,"-21"0"0,21 21 47,0 0-47,0 0 15,0 0-15,0 1 16,0-1-16,0 0 15,-21-21-15,0 0 16,21-21 0,0 0-16,0-1 15,0 1-15,0 0 0,0 0 16,21 0-16,-21 0 0,0-1 16,21 1-16,0 0 0,0 21 15,0 0-15,1 0 16,-22 21-1,0 0-15,0 1 16,0-1-16,0 0 0,0 0 0,0 21 16,0-20-16,-22-1 0,1 0 15,21 0-15,0 0 0,-21 0 0,0 1 16,0-1-16,0 0 16,-1-21-16,1 0 0,0 0 15,0 0 1,21-21-16,0 0 15,0-1-15,21 22 0,0-21 16,0 0-16,1 0 16,20 0-16,-21 0 0,0-1 0,0 22 15,1 0-15,-22 22 16,0-1 0,0 0-16,0 0 0,0 0 0,-22 0 15,1 1-15,21-1 0,-21 0 0,0 0 16,0 0-16,0 0 0,21 1 15</inkml:trace>
  <inkml:trace contextRef="#ctx0" brushRef="#br1" timeOffset="126056.92">22246 9059 0,'0'0'0,"0"-21"16,0 0-16,0 0 15,21 21 16,-21 21-31,21 0 16,1 0-16,-22 1 0,21 20 16,0-21-16,42 43 15,-20-22-15,41 21 0,-41-20 16,-1-22-16,0 0 0,1 0 16,-1 0-16,0 1 0,1-1 0,-1-21 15,-21 0-15,22 0 0,-22 0 16,21 0-16,-21 0 0,0 0 0,1 0 15,-1 0-15,-21-21 0,0-1 16,0 1-16,0 0 0,-21 21 16,-1-21-16,-20 21 0,21 0 15,-21 0-15,-1 0 0,-20 21 0,20 0 16,-62 22-16,-1 41 16,63-41-16,1-22 15,0 21-15,-1 0 0,1-20 0,0 20 16,21-21-16,-1 0 0,1 0 0,0 1 15,0-1-15,21 0 0,21-21 32</inkml:trace>
  <inkml:trace contextRef="#ctx0" brushRef="#br2" timeOffset="132559.76">1312 12869 0,'0'0'0,"0"-21"0,0 0 0,-21 21 16,0 0-16,21-21 16,0 42 15,0 0-31,0 0 15,0 1-15,0-1 0,0 0 0,0 0 16,0 0-16,0 0 0,21-21 16,0 22-16,-21-1 0,64 0 15,-43-21-15,21 0 0,-21 0 16,22 0-16,41 0 0,-62 0 16,20-21-16,0 0 0,1-1 15,-22 1-15,42-21 16,-42 21-16,-21-22 15,0 22-15,0 0 0,0 0 16,-21 0-16,0 0 0,0-1 0,-21 1 16,-1 21-16,1 0 0,-22 0 15,-41 0-15,-1 21 16,63 22-16,-20-22 0,21 21 16,-1-21-16,1 22 0,21-1 0,-22 22 15,22-22-15,21 0 0,0-21 16,0 22-16,0-1 0,21 43 15,1-64-15,-1 0 16,21 0-16,0 0 0,1 1 16,-1-22-16,0 0 0,1 0 15,-1 0-15,43 0 16,-22 0-16,1 0 0,-22 0 16,-21 0-16,0-22 15,-21 1-15,0 0 0,-21 21 16,-21 0-16,0 0 0,-43 0 15,43 0-15,-1 0 16,-20 0-16,20 21 0,-62 0 16,62 1-16,1-1 15,21 21-15,-22-21 0,22 0 0,0 22 0,0 20 16,21 1 0,0-22-16,0-21 0,21 0 15,0 1-15,22-1 0,-22 0 16,42 21-16,-20-42 15,41 0-15,-41 0 0,-1 0 16,0 0-16,1 0 0,-1 0 16,0-21-16,1 0 0,-1 0 0,0-22 15</inkml:trace>
  <inkml:trace contextRef="#ctx0" brushRef="#br2" timeOffset="133364.01">2392 13356 0,'0'0'0,"0"-21"16,0 0-16,-21 0 16,-1 0-16,-20 21 0,21 0 15,0 0-15,-64 0 16,43 0-16,21 0 0,-1 0 16,1 21-16,-21 0 0,21 0 15,0 0-15,-1 22 0,1-22 0,0 21 16,0 22-16,21-1 15,0-42-15,0 0 16,0 1-16,42-1 0,-21 0 16,1-21-16,20 0 0,-21 0 15,21 0-15,43-21 0,-43 0 16,1-1-16,41-20 0,-41 21 16,-1 0-16,0 0 0,-20-22 15,-1 22-15,0 0 0,0 0 0,-21 0 16,0-1-16,0 1 0,0 0 15,0 0-15,0 0 0,0 0 16,-21 42 0,21 0-1,-21 0-15,21 0 16,0 0-16,0 22 0,0-1 16,0 0-16,0 1 0,0-1 15,0 22-15,0-1 0,0-21 0,21 22 16,0 84-16,0-84 0,0-1 15,1 22-15,-22-22 0,21 22 16,0 63-16,-21-63 0,0-22 16,0 1-16,0 20 0,0-20 15,0-1-15,-21 107 16,0-128-16,-1 0 0,1 1 16,0-22-16,-21 21 0,21-21 15,-1-21-15,-20 0 0,21 0 16,-21 0-16,-22 0 15,22-21-15,-1 21 0,-41-63 16,41 42-16,1-1 0,0-20 16,-1 0-16,1-1 0,0-20 0,-22-43 15,22-106 1,42 128-16,0-1 0,0 0 16,0 22-16,0-22 0,21 22 15,0-22-15,0 22 0,1-22 0,-1 21 16,42-63-16,22 43 15,-64 41-15,21 1 16,-20 21-16,-1 0 0,0 21 0,0 0 16,0 0-16,0 0 15,1 0 1,-1 21-16,0-21 16,0 0-16,0 0 15,0 0-15,22 0 0</inkml:trace>
  <inkml:trace contextRef="#ctx0" brushRef="#br2" timeOffset="133981.04">4233 13293 0,'-21'0'16,"42"0"-16,-84 0 0,42 0 0,-1 0 15,1 0-15,0 0 0,0 0 16,0 0-16,0 0 0,-1 0 0,1 0 15,42 0 17,1 0-32,20 0 15,-21 0-15,21 0 0,43 0 16,42 0-16,-63 0 16,-1 0-16,43 0 15,-43 0-15,1 0 0,-1 0 0,-20 0 16,-1 0-16,0 0 0,1 0 15,-1 0 1,-63 0 0,0 0-16,-22 0 0,22 0 15,-21 0-15,0 0 0,-1 0 0,1 0 16,-64 0-16,64 0 16,-1 0-16,-20 0 0,21 21 15</inkml:trace>
  <inkml:trace contextRef="#ctx0" brushRef="#br2" timeOffset="134628.26">4106 13335 0,'-21'0'0,"42"0"0,-63 0 0,21 21 16,0-21-16,-1 0 0,44 0 47,-1 0-47,21 0 16,0 0-16,1 0 0,-1 21 0,0-21 15,22 0-15,-22 0 0,22 0 16,-1 0-16,1 0 0,-22 0 0,22 0 15,-22 0-15,0 0 0,1 0 16,-1 0-16,-21 0 0,0 0 16,0 0-16,1-21 0,-1 21 15,-21-21-15,0 0 16,0 0-16,0 0 16,-21-1-16,-1 1 0,-20-21 15,21 21-15,0 0 16,0-1-16,-1 1 0,1 0 0,0 0 15,0 0-15,0 21 0,0-21 16,-1 21-16,1 0 16,21 21 15,21 0-15,1 0-16,-1 0 0,21-21 15,-21 21-15,22 1 0,-22-22 0,21 21 16,0 0-16,-20-21 0,20 21 0,-21-21 15,43 21 1,-22-21-16,-21 0 0,0 0 0,22 0 16,-65 0 31,1 0-47,0 0 0,-21 0 15,21 0-15,-1 21 0,1-21 0,-21 22 16,21-1-16,-43 42 0,22 1 15,21-22-15,-22 0 16,22 1-16,0-22 0,0 21 0,0 1 16,0-22-16,-1 21 0,22-21 15,0 0-15,-21 43 16,21-43-16,21-21 16,1 0-16,-1 0 15,0 0-15,0 0 0,0 0 0,0 0 16,1-21-16</inkml:trace>
  <inkml:trace contextRef="#ctx0" brushRef="#br2" timeOffset="139416.01">8763 12954 0,'0'-21'47,"0"0"-31,0 0-1,0-1-15,0 1 16,0 0-16,0 0 16,0 0-16,0 0 0,0-1 15,0 1-15,0 0 0,0 0 16,0 0 0,0 42 15,0 0-16,0 0-15,-21 22 0,21-22 0,0 21 16,0 0-16,0 1 0,0-1 16,-21 0-16,21 1 0,0-22 15,-22 21-15,22 1 0,0-1 16,0 0-16,0-21 16,0 1-16,0-1 0,0-42 46,0-1-46,22 1 16,-22 0-16,0-21 0,0 21 0</inkml:trace>
  <inkml:trace contextRef="#ctx0" brushRef="#br2" timeOffset="139843.06">8784 12298 0,'0'0'0,"-21"0"16,0 0-16,0 0 15,21 21-15,-22-21 16,22 21-16,-21-21 0,21 43 16,0-22-16,0 0 15,21 0 1,1-21-16,20 0 15,-21 0-15,0 0 16,0 0-16,22 0 0,-22-21 0,0 21 16,0-21-16,0 0 0,1 21 0,-22-22 15,0 1-15,0 0 16,0 0-16,-22 21 0,1-21 16,0 21-16,0-21 0,0 21 15,0 0-15,-22 0 0,22 0 0,0 0 16,0 0-16,21 21 0,-21 0 0,-1-21 15,1 42 1,21 1-16,0-22 0,0 0 0,0 0 16,0 0-16,0 0 15,0 1-15,21-1 0,1-21 16,-1 21-16,0 0 0,0 0 0</inkml:trace>
  <inkml:trace contextRef="#ctx0" brushRef="#br2" timeOffset="140435.72">9271 12806 0,'-21'-21'0,"0"21"31,-1 0-31,1 0 15,0 21-15,21 0 0,0 0 16,0 0-16,0 22 16,0 20-16,0-42 0,0 22 15,0-22-15,0 0 0,0 0 0,0 0 16,0 1-16,0-1 0,0 0 16,0 0-16,0 21 15,0-63 32,0 0-47,0 0 16,0 0-16,0 0 15,0-22-15,0 22 0,21-21 0,0 21 16,1-22-16,-22 1 0,21 21 16,21-22-16,-21 1 0,0 21 0,43-43 15,-22 43-15,-21 0 16,22 21-16,-22 0 0,0 0 0,21 0 15,-20 21-15,-1 0 16,0 1-16,0-1 0,-21 21 0,0 0 16,0-20-16,0 62 15,0 1-15,0-43 16,0-21-16,-21 1 0,0-1 16,21 0-16,0 0 0,-21-21 0,21 21 15,-22 0-15,1-21 16,21 22-16,0-44 31,0 1-31,21 21 0,1-21 16,-1 0-16,-21 0 0,21 0 15</inkml:trace>
  <inkml:trace contextRef="#ctx0" brushRef="#br2" timeOffset="140816.51">10054 12806 0,'0'-21'16,"-21"0"-1,0 21 1,21 21-16,0 0 0,0 0 16,0 0-16,-21 22 0,21-22 15,0 21-15,0 0 0,-22-20 16,22 20-16,0 0 0,0 1 0,0-1 15,0 0-15,0 64 16,0-64-16,0 22 0,-21 42 16,21-43-16,-21 1 0,0-1 0,21 1 15,0-22-15,-21 22 0,0-1 16,-1-21-16,22 1 0,-21-1 0,0 0 16,21 43-16,-42 0 15,42-64-15,0 0 16,-21-21-16,21 21 0,0-42 31,21 0-31,0 0 16,-21 0-16,21-1 0,0-20 15,0 21-15,1-21 0</inkml:trace>
  <inkml:trace contextRef="#ctx0" brushRef="#br2" timeOffset="141184.01">9991 13018 0,'0'0'0,"-43"-22"0,22-20 0,0 21 16,0 0-16,0-22 0,21 22 15,0 0-15,0 0 0,0 0 16,0 0-16,0-1 0,0 1 16,21 21-16,0-21 0,0 0 0,21 21 15,-20-21-15,20 21 0,0 0 16,1 0-16,41 0 0,1 0 15,-43 0-15,1 0 16,-22 21-16,21 21 0,-21-21 0,0 1 16,1 20-16,-22 0 0,0 1 0,0-22 15,0 21-15,0 0 0,-22-20 16,1 20-16,-21-21 0,21 21 0,-22-20 16,22-1-16,-21 0 0,0 0 15,20-21-15,-20 21 0,21 0 16,-21-21-16,20 0 0,1 0 15,42-21 17,1 0-32,20 0 0,-21 0 15</inkml:trace>
  <inkml:trace contextRef="#ctx0" brushRef="#br2" timeOffset="142001.76">10753 12721 0,'0'-21'16,"0"42"0,0 0-16,0 1 15,-22-1-15,22 21 0,0 0 16,0-20-16,0 20 0,0-21 0,0 21 15,-21-20-15,21 20 0,0-21 16,0 0-16,0 0 0,0 1 0,0 20 16,43-21-1,-22 0-15,0-21 0,0 0 16,0 0-16,0 0 0,1-21 16,-1 0-16,0 0 0,0 0 15,0-1-15,0-20 0,-21 21 16,22-21-16,-1-1 0,-21-41 15,21 41-15,0 22 0,0-21 16,-21 21-16,0-22 0,21 22 16,-21 0-16,0 42 31,0 0-31,0 22 0,0-22 16,0 21-16,0 0 0,0 1 0,0-1 15,0 0-15,0 1 0,0-22 0,0 21 16,0 1-16,0-22 0,22 0 15,20 42-15,-21-41 16,0-1-16,0-21 0,1 0 16,-1 0-16,21 0 0,-21 0 15,0 0-15,1 0 0,-1-21 0,63-43 16,-20 1 0,-43 20-16,0-20 0,22 20 15,-22-20-15,0-1 0,0 1 0,0-1 16,0 1-16,1-1 0,-1 1 0,-21-1 15,0-41-15,0 20 16,0 43-16,0 20 16,0 1-16,0 0 0,-21 21 0,-1 0 15,1 0-15,0 21 16,0 0-16,0 22 0,0 20 16,-22 85-16,43-105 15,0-1-15,0 22 0,0-1 16,0 1-16,0-22 0,0 21 0,0-20 15,0 20-15,0-20 0,43 84 16,-22-85 0,0 0-16,0-21 0,0-21 15,-21 22-15,21-22 0,1 0 0,20 0 16,-21 0-16,0 0 0,0 0 16,1-22-16,-1 1 0,0 0 0,42-42 15,-41 20 1</inkml:trace>
  <inkml:trace contextRef="#ctx0" brushRef="#br2" timeOffset="142243.63">11642 12658 0,'-22'0'15,"44"0"-15,-44 21 0,22 0 16,22-21-16,-1 0 15,0 0-15,21 0 0,22 0 16,-22 0-16,-21 0 0,22 0 0,-1 0 16,0 0-16,1 0 0,-1 0 15,0 0-15,-21 0 0,22 0 0,20-21 16,-42 21 0,-21-21-1,0 0-15</inkml:trace>
  <inkml:trace contextRef="#ctx0" brushRef="#br2" timeOffset="143164.15">13187 11896 0,'0'21'0,"-21"-42"0,42 21 15,-42-21-15,21-1 16,21 22-16,0-21 15,21 21-15,-21 0 0,22 0 0,41-21 16,22 21 0,-63 0-16,-22 0 0,21 0 0,0 0 15,-20 0-15,-1 0 0,-42 0 32,-1 0-32,-20 0 0,21 0 15,-21 0-15,-1 0 0,1 0 0,0 0 16,-1 0-16,22 21 0,-21-21 15,21 0-15,-22 0 0,22 0 0,0 0 16,0 0-16,-22 0 16,22 0-1,0 0-15,0 0 16,0 0-16,0 0 0,-1 0 16,22 21-16,-21-21 0,21 22 15,-21-22-15,21 21 0,0 0 16,0 0-16,-21 0 0,21 0 0,0 22 15,0-22-15,0 21 0,0 43 16,-21 42 0,21-85-16,0 1 0,0-1 15,-21 0-15,21 1 0,0-1 0,0 0 16,0 22-16,0-22 0,0 0 0,0 128 16,0-64-1,0-64-15,0 0 0,0 22 16,0-22-16,0 0 0,0 1 15,0-1-15,0 0 0,21-20 0,-21 20 16,21 0-16,0-21 0,0 1 0,0-1 16,1 0-16,-1 0 0,21-21 15,-21 0-15,22 0 0,-1 0 0,21 0 16,-20 0-16,-1-21 0,22 0 0,-22 21 16,0-21-16,64-22 15,-42 1-15,-43 42 16,21-21-16,-21 0 0,22-1 15,-43 1-15,21 0 16,-21 0-16,21 0 0</inkml:trace>
  <inkml:trace contextRef="#ctx0" brushRef="#br2" timeOffset="145940.39">14414 12510 0,'0'0'0,"0"-22"0,0 1 15,0 0-15,22 21 0,-22-21 0,0 0 16,21 0-16,-21-1 16,0 1-16,0 42 31,0 1-31,-21-1 15,-1 0-15,22 0 0,-42 64 16,21-43-16,21 0 16,-21 1-16,0 20 0,21-20 15,0 20-15,-22-21 0,22 1 0,0-1 16,0 0-16,0-20 0,0 20 0,0-21 16,0 0-16,0 0 0,22 1 15,-1-22-15,0 0 16,0 0-16,0 0 0,0 0 0,1 0 15,-1-22 1,0 22-16,0-21 0,43-42 16,-64 42-16,0-1 0,21 1 15,-21 0-15</inkml:trace>
  <inkml:trace contextRef="#ctx0" brushRef="#br2" timeOffset="146667.88">14224 12742 0,'0'0'0,"-21"0"0,0 0 0,-1 0 16,44 0 15,-1 0-31,21 0 0,-21 0 0,0 0 16,22 0-16,-22 0 0,21 0 16,1 0-16,-22 0 0,63-21 15,1 0-15,-43 21 0,1-21 16,-1 21-1,0 0-15,-20 0 0,-1 0 0,0-21 0,0 21 16,0 0-16,-21 21 16,0 0-1,0 0-15,0 0 0,0 1 16,-21-1-16,21 0 0,0 0 16,-21 21-16,21-20 0,0-1 0,0 0 15,0 0-15,0 0 0,21 0 16,0-21-16,22 0 15,-22 0-15,0 0 0,21 0 16,-21 0-16,22 0 0,-22-21 0,85-21 31,-43 0-31,-20 20 0,-22 1 16,0 0-16,0 0 0,-21 0 0,0 0 16,21-22-16,-21 22 0,0 0 15,0 0-15,0 0 16,0 42 15,0 0-31,0 0 0,-21 21 0,21-20 16,0 20-16,-21 0 0,21 1 15,-21-1-15,0 85 16,21-64-16,0-20 0,0-1 16,0 22-16,0-22 0,0 0 0,0 22 15,0 20-15,21 65 16,-21-107-16,0 0 15,0-21-15,0 1 0,0-1 0,0 0 16,-21 0-16,-1 0 0,1-21 16,-42 21-1,42-21-15,-43 0 0,22 0 16,-1-21-16,1 21 0,0-21 0,-1 0 16,22 0-16,-21 0 0,21-1 0,0 1 15,-1 21-15,1-63 16,21 20-1,0 22-15,21 0 0,1 0 0,20 0 16,-21 0-16,21-1 0,1-20 0</inkml:trace>
  <inkml:trace contextRef="#ctx0" brushRef="#br2" timeOffset="147011.48">15938 12764 0,'0'-22'0,"0"44"0,-21-65 16,21 22-16,-21 0 0,21 42 31,0 0-15,0 0-16,0 22 0,0-1 0,0 0 15,0 1-15,0 20 0,0-20 0,0 20 16,0 1-16,0-22 0,0 21 15,0 1-15,-21-22 0,0 22 0,-22 63 16,1-21 0,42-64-16,-21 0 0,-21 43 15,42-64-15,-22 0 0,22 22 16,0-22-16,0 0 0,22-42 31,-1 0-31,0-22 16,0 22-16,0 0 0,-21-21 0,21-1 15</inkml:trace>
  <inkml:trace contextRef="#ctx0" brushRef="#br2" timeOffset="147352.29">15854 13039 0,'0'0'0,"-21"-43"0,-1 22 0,-20-21 16,21 21-16,0-22 15,21-41-15,0 63 16,0-1-16,21-20 15,0 21-15,21 21 0,1-21 16,-1 0-16,0 21 0,1 0 0,105 0 16,-63 21-1,-43 21-15,0-21 0,-21 22 16,1-22-16,-22 21 0,0 0 0,0-20 16,0 20-16,-22 0 0,-20-21 0,21 22 15,-21-22-15,-1 0 0,1 0 16,0 0-16,-1 1 0,1-22 0,0 21 15,-43-21-15,64 21 16,0-21-16,21-21 31,21 21-31,0-21 0,0-1 16,21 1-16,-20 21 0,-1-21 16,21 0-16</inkml:trace>
  <inkml:trace contextRef="#ctx0" brushRef="#br2" timeOffset="147744.57">16468 12869 0,'-22'0'0,"22"22"16,22-22 15,-1 0-31,0 0 0,0 0 0,0 0 16,22 0-16,-22-22 0,21 22 0,-21-21 15,0 0-15,22 21 0,-22-21 16,0 0-16,21-22 0,-20 1 16,-22 21-16,0 0 0,0 0 15,0-1-15,0 1 0,0 0 16,-22 21-16,1-21 0,-21 21 0,21 0 16,-85 0-1,42 42-15,43-21 16,-21 22-16,-22 63 15,64-64-15,0 0 0,0 1 0,0-1 16,0 0-16,0-21 0,22 64 16,41-21-1,-21-64-15,-20 0 0,-1 0 16,21 0-16,0 0 0,-20 0 16,20 0-16,0-22 0,-21 22 0,22-21 15,20-42-15,-20 42 0</inkml:trace>
  <inkml:trace contextRef="#ctx0" brushRef="#br2" timeOffset="148063.37">17632 12573 0,'-21'0'16,"42"0"-16,-64 0 0,43 21 15,22-21 1,-1 0 0,0 0-16,0 0 0,0 0 15,22 0-15,-22 0 0,0 0 0,0 0 16,21 0-16,-20 0 0,-1 0 0,0 0 15,0 0-15,0 0 0,0 0 16,1 0-16</inkml:trace>
  <inkml:trace contextRef="#ctx0" brushRef="#br2" timeOffset="148259.75">17547 12848 0,'0'0'16,"0"21"-16,21-21 15,0 22-15,1-22 0,-1 0 16,42 0-16,1 0 16,-22 0-16,-21 0 0,0 0 15,22 0-15,-22 0 0,21 0 0,-21-22 16,1 22-16,-1 0 0,0-21 0</inkml:trace>
  <inkml:trace contextRef="#ctx0" brushRef="#br2" timeOffset="148924.37">18944 11832 0,'0'0'0,"-21"21"32,21 1-32,-21-22 0,0 21 15,21 0-15,0 0 0,0 0 16,21-21 15,0 0-15,0 0-16,-21-21 15,21 0-15,0 0 0,-21 0 16,0-1-16,0 1 16,0 0-16,-21 0 15,0 21-15,0 0 16,0 0-16,0 0 16,21 21-16,-22 0 0,1 0 15,21 22-15,0-22 0,-21 42 16,0-20-16,21 20 0,0-20 15,0-22-15,0 0 0,0 0 16,0 0-16,21 0 0,0-21 16,0 22-16</inkml:trace>
  <inkml:trace contextRef="#ctx0" brushRef="#br2" timeOffset="149282.17">19812 12002 0,'0'-22'16,"0"44"-16,0-86 0,0 43 0,0 0 15,0 0-15,-21 21 0,0-22 0,-1 1 16,1 21-16,0 0 0,0 0 16,-21 21-1,20 22-15,1-22 16,0 21-16,0 1 0,21-1 0,-21 21 15,0-20-15,-1-1 0,-20 22 16,21-22-16,0 21 0,0-20 0,-43 63 16,43-43-16,-21 22 15,42-22-15,-22-20 0,22-22 16,0 21-16,0-21 0,0 22 0,22-22 16,-1 0-16,0-21 0,-21 21 0,63-21 15,1 0 1,-43 0-16,0-21 0,0 0 15,22 0-15,-22-1 0,0 1 16,21-21-16</inkml:trace>
  <inkml:trace contextRef="#ctx0" brushRef="#br2" timeOffset="149493.04">19177 12510 0,'0'0'0,"-21"21"0,42-21 32,0 0-32,0 0 0,0 0 15,1 0-15,20 0 0,-21 0 0,21 0 16,-20 0-16,20-21 0,0 21 0,43 0 16,0-43-1,-64 43-15,21 0 0</inkml:trace>
  <inkml:trace contextRef="#ctx0" brushRef="#br2" timeOffset="149908.81">20002 12488 0,'0'22'16,"0"-1"-1,22-21 1,-1 0 0,0 0-16,0-21 0,0-1 15,0 22-15,1-21 0,-1 21 16,0-21-16,-21 0 0,21 21 16,-21-21-16,0 0 0,0-1 15,0 1 1,-21 21-16,0 0 0,0 0 15,-1 0-15,1 0 0,0 21 0,0 1 16,-21-1-16,20 0 0,1 0 16,-21 85-1,0-43-15,42-20 0,-22-1 16,22-21-16,0 22 0,0-22 0,0 0 16,0 0-16,22 0 0,-1 0 15,21-21-15,43 22 16,-43-22-16,43 0 0,-43 0 15,0-22-15,1 1 16,-1 0-16,0 0 0</inkml:trace>
  <inkml:trace contextRef="#ctx0" brushRef="#br2" timeOffset="150163.66">20701 12446 0,'0'-63'16,"21"63"-1,0 0 1,0 21-16,1-21 16,-1 21-16,0 21 0,0-21 15,0 1-15,0-1 0,-21 0 16,22 0-16,20 21 0,-21 1 0,0-22 16,0 0-16,22 43 15,-1-22 1,-21-42-16,-21 21 0,21-21 15,1 0-15,-1 0 16,-21-21-16</inkml:trace>
  <inkml:trace contextRef="#ctx0" brushRef="#br2" timeOffset="150436.51">21315 12256 0,'0'-22'0,"0"44"0,0-65 0,-21 43 15,-1 0-15,1 0 0,0 0 16,0 0 0,-21 43-16,20-22 0,1 0 15,0 21-15,0-21 0,0 1 0,-22 20 16,22 0-16,0-21 0,-21 22 16,21-1-16,-1-21 0,-62 64 15,63-43-15,-43 22 0,43-43 16,0 21-16,21-21 0,0 1 15,-21-1-15,21 0 0,0 0 16,21-21-16,0 0 16,0-21-16,64 0 15,-43 0-15</inkml:trace>
  <inkml:trace contextRef="#ctx0" brushRef="#br2" timeOffset="150792.44">21865 11917 0,'0'-21'16,"0"42"-16,0-63 0,0 20 0,0 1 0,0 0 15,0 0-15,-21 21 16,0 0-16,21 21 16,0 21-16,-21-20 0,21 20 15,-22-21-15,22 43 0,-21-22 0,21 0 16,0 22-16,-21-22 0,0 22 15,21-22-15,0 0 0,-21 22 16,0-22-16,21 0 0,-22 1 0,22-22 16,0 21-16,0 1 0,0-22 15,0 0-15,0 0 0,0 0 0,22 0 16,-1 1-16,0-22 0,0 0 0,0 21 16,22-21-16,20 0 15,-42 0-15,0 0 0,22-21 16,-22-1-16,0 22 0,21-21 0,-20 0 15,-1 0-15,0 21 0,0-21 0,21-22 16</inkml:trace>
  <inkml:trace contextRef="#ctx0" brushRef="#br2" timeOffset="150997.59">21632 12404 0,'0'0'0,"-21"0"0,42 0 32,0 0-32,1 0 15,-1 0-15,0 0 0,0 0 0,0 0 16,22 0-16,-22 0 0,21 0 16,22-21-16,20-22 15,-63 43-15,22-21 16</inkml:trace>
  <inkml:trace contextRef="#ctx0" brushRef="#br2" timeOffset="151608.23">22564 11790 0,'0'0'0,"-22"0"47,22 21-47,0 0 16,0 0-16,-21 1 15,21-1-15,-21 0 16,0-21-16,21 21 0,-21 0 16,0-21-1,-1 0-15,22-21 16,0 0-1,0 0-15,0 0 16,0-1-16,0 1 16,0 0-16,22 0 0,-1 0 0,0 0 15,0 21-15,0-22 16,0 22-16,1 0 0,-1 0 16,-21 22-16,0-1 15,0 0-15,0 0 0,0 0 16,0 0-16,0 1 0,0 20 15,-43 0 1,22-42-16,0 21 0,0-21 16,0 22-16,0-22 0,21-22 31,0 1-31,0 0 16,21 0-16,0 0 0,-21 0 15,21-1-15,0 1 0,-21 0 0,21 0 16,1 0-16,-1 21 0,0 0 15,-21-21-15,21 21 0,0 42 16,-21-21-16,0 0 16,0 22-16,0-1 0,0-21 15,-21 21-15,0 1 0,0-1 0,0 0 16,-1-20-16,-62 62 16,84-63-16,0 1 15</inkml:trace>
  <inkml:trace contextRef="#ctx0" brushRef="#br2" timeOffset="152417.81">22987 11430 0,'0'0'0,"21"0"32,21-21-32,-20 21 15,-1 0-15,0 0 0,85-42 16,-43 20-16,-20 22 15,-22-21-15,21 21 0,-21-21 16,0 21-16,1 0 0,-1 0 16,0-21-16,0 21 0,0 0 0,0 0 15,-21 21 1,0 0 0,0 0-16,0 1 15,0 20-15,0-21 0,0 0 0,0 22 16,0-22-16,0 21 0,-21-21 0,21 22 15,0-22-15,-21 21 0,0 43 16,21-43-16,-21-21 0,21 64 16,0-22-16,-21-20 0,21-1 15,0 0-15,0 1 0,-22-1 16,22 0-16,0 85 16,0-42-16,0-43 15,0 1-15,0-1 0,0 0 16,0 1-16,0-1 0,0-21 0,0 22 15,0-1-15,0-21 0,0 43 16,0-43-16,0 42 16,0-42-16,0 1 15,0-1-15,0 0 0,0 0 16,-21-21-16,0 0 0,0 0 0,-43 21 16,-41-21-1,83 0-15,-20 0 16,0 0-16,-22 0 0,22 0 0,0 0 15,-1 0-15,1 0 0,0 0 0,-1 0 16,-20 0-16,-22-21 16,64 21-1,0 0-15,0 0 0,-1 0 0,1 0 16,0 0-16,0 0 16,42 0 30,0 0-46,0-21 16,1 21-16,-1 0 0,-21-21 0</inkml:trace>
  <inkml:trace contextRef="#ctx0" brushRef="#br2" timeOffset="166540.4">7599 10837 0,'0'0'0,"-43"0"0,22 0 16,-21 0 0,21 0-16,0 0 0,-1 0 0,1 0 15,0 0-15,0 0 16,0 0-16,0 0 16,42 0 30,0 0-46,0 0 16,0 0-16,22 0 0,-22 0 16,21 0-16,0 0 0,1 0 0,-1 0 15,0 0-15,22 0 0,-22 0 16,22 0-16,-22 0 0,22 0 16,126 0-16,-126 0 0,-1 0 15,1 0-15,20 0 16,-20 0-16,20 0 0,1 0 0,-21 0 15,20 0-15,1 0 0,63 0 16,-21 0-16,-63 0 16,-1 0-16,1 0 0,20 0 15,-20 0-15,-1 0 0,22 0 0,-22 0 0,22 0 16,-21 0-16,20 0 0,64 0 16,-63 0-16,63 0 15,-84 0-15,-1 0 0,22 0 16,-22 0-16,22 0 0,-21 0 0,-1 0 15,1 0-15,20 0 0,-20 0 0,63 0 16,42 0 0,-127 0-16,22 0 15,-22 0-15,1 0 0,-1 0 0,21 0 16,-20 0-16,-1 0 0,0 0 16,128 0-1,-86 0-15,-41 0 0,-1 0 16,0 0-16,-20 0 0,20 0 15,0 0-15,-21 0 0,1 0 0,-1 0 16,0 0-16,0 0 16,0 0-16,0 0 15,1 0-15,-1 0 47,-42 0 0</inkml:trace>
  <inkml:trace contextRef="#ctx0" brushRef="#br2" timeOffset="167848.67">15960 10393 0,'-22'0'0,"44"0"0,-65 21 0,22-21 16,0 0-16,0 0 0,-43 0 16,22 0-1,21 0-15,0 0 0,-1 0 16,1 0-16,0 0 16,42 0 46,0 0-46,1 0-16,-1 0 15,0 0-15,0 0 0,0 0 0,0 0 16,22 0-16,20 0 16,22 0-16,-22 0 0,1 0 15,-22 0-15,22 0 0,20 0 16,-20 0-16,-1 0 0,1 0 0,21 0 15,-22 21-15,64-21 16,106 0-16,-170 0 16,22 21-16,63-21 0,-63 0 15,-22 0-15,1 0 16,21 0-16,-22 22 0,-21-22 0,22 0 16,-1 0-16,1 0 0,-1 0 15,1 0-15,-1 0 0,86 0 16,-86 0-16,22 0 0,-22 0 0,1 0 15,-1 0-15,1 0 0,63 0 16,-64 0-16,1 0 0,-1 0 16,1 0-16,-22 0 0,22 0 15,126 0-15,-42 0 16,-84 0-16,-1 0 16,64 0-16,-63 0 0,-22 0 15,22 0-15,-22 0 0,21 0 16,-20 0-16,-1-22 0,0 22 15,1 0-15,-1 0 0,0 0 0,64 0 16,-63 0-16,-1 0 16,0-21-16,1 21 0,41 0 15,-63 0-15,22 0 0,-1-21 0,-21 21 16,0 0-16,22 0 0,-22 0 16,0 0-16,0 0 0,0 0 0,1 0 31,-22-21 0,-22 21-15,1 0-16,0 0 15,0-21 1,0 21-16,-22-21 16</inkml:trace>
  <inkml:trace contextRef="#ctx0" brushRef="#br2" timeOffset="175309.2">22267 14774 0,'21'0'47,"-21"-21"-31,22 21-16,-22-21 15,0 0-15,0 0 16,0 0-16,0-1 0,0 1 16,0 0-16,0-21 0,0 21 15,0-1-15,0 1 0,0-21 16,0 21-16,0 0 0,0-1 15,21-41-15,0 42 16,-21 0-16,0-1 16,0 44 31,0-1-47,0 21 15,0-21-15,0 0 0,0 22 16,0-22-16,0 21 0,0 1 0,0-22 15,0 21-15,0 0 0,0-20 16,0 20-16,0-21 0,-21 21 16,21 22-16,-21 21 15,21-64-15,0 21 16,0-21-16,0 0 0,0 1 0,0-1 16,0 0-16,0 0 0,0 0 15,0 0-15,0 1 0,0-1 16,0 0-1,-22-21 32,1 0-31,0 0-16,0 0 16,0 0-16,0 0 0,-1 0 0,1 0 15,0 0-15,-21 0 0,21 0 16,-22 0-16,22 0 0,-21 0 0,-1 0 15,22 0-15,-21 0 0,21 0 16,0 0-16,-1 0 0,1 0 0,0 0 16,42 0 15,22 0-15,-22 0-16,21 0 0,-21 0 15,22 0-15,-1 0 0,0 0 0,1 0 16,-1 0-16,0 0 15,1 0-15,41 0 0,-41 0 16,-1 0-16,43 0 0,-64 0 16,21 0-16,-21 0 0,22 0 15,-22 0-15,0 0 0,0-21 16,0 21 0,-21 21 77</inkml:trace>
  <inkml:trace contextRef="#ctx0" brushRef="#br2" timeOffset="175888.34">21886 15600 0,'-21'0'0,"42"0"0,-84 0 0,42 0 16,-1 0-16,-20 0 0,21 0 0,-21 0 15,20 0-15,-20 0 16,21 0 0,0 0-1,42 0 16,21 0-15,1 0-16,-1 0 0,64 0 16,0 0-16,-43 0 15,22 0-15,-22 0 16,22 0-16,-22 0 0,22 0 0,-21 0 16,20 0-16,-20 0 0,-1-21 0,64 21 15,0 0 1,-84 0-16,-22 0 0,0 0 0,0 0 15,-21-21-15,-21 21 79,0 0-64,0 21-15,-1-21 16,1 0-16,0 0 0,0 0 0,0 0 15</inkml:trace>
  <inkml:trace contextRef="#ctx0" brushRef="#br2" timeOffset="176271.64">21823 15727 0,'0'0'0,"-21"0"0,-1 0 0,1 0 16,0 0-16,0 0 15,42 0 1,0 0 0,0 0-16,22 0 0,-1 0 15,0 0-15,1 0 0,-1 0 0,22 0 16,-22 0-16,85 0 15,-85 0-15,22 0 0,-1 0 16,1 0-16,63-21 0,-85 21 16,22 0-16,20-21 0,-41 21 15,-1 0-15,-21 0 0,21-22 16,1 22 0,-22-21-16,0 21 15,-21-21 1,0 0-16,0 0 0,21 0 15,-21-1-15</inkml:trace>
  <inkml:trace contextRef="#ctx0" brushRef="#br2" timeOffset="185772.55">8149 13970 0,'0'0'0,"0"-21"16,-21 21-16,0 0 16,0 0 46,-1 21-62,1 0 16,21 0-16,-21 1 15,21-1-15,-21-21 0,21 21 16,-21 0-16,21 0 0,0 22 16,0-22-16,0 21 15,0-21-15,0 0 16,0 1-16,0-1 0,0 21 0,21-21 0,0 0 15,0 22 1,43 20-16,-43-42 16,-21 1-16,63 20 0,-41-21 15,-1-21-15,0 21 0,0 0 16,0 1-16,0-1 0,1-21 0,20 42 16,0-21-1,-21 0-15,1 1 0,-1-1 0,0-21 16,0 21-16,0 0 0,0-21 0,1 21 15,20-21-15</inkml:trace>
  <inkml:trace contextRef="#ctx0" brushRef="#br2" timeOffset="185946.45">8805 14965 0,'43'0'16,"-86"0"-16,191 21 15,-105-21 1,-22 0-16,0 21 0,21-21 0,-20 0 16,41 0-16,1 0 15,-22 0-15,-21 0 0,0 0 16,22 0-16,-22 0 0,0 0 0,0 0 15,21 0-15,-20-21 0,-1 21 16,0 0-16,0 0 0,43 0 16,-22-21-16,-21 21 0,0 0 15,-21-21-15</inkml:trace>
  <inkml:trace contextRef="#ctx0" brushRef="#br2" timeOffset="186204.3">9842 14923 0,'22'0'16,"-1"0"-16,63-22 15,-211 44-15,297-44 0,-149 22 16,21-21-16,-21 0 0,22 21 0,-22 0 15,21-21-15,-21 21 0,22 0 16,-1-21-16,-21 21 0,22-21 0,-1 21 16,21-22-16,-20 1 0,20 21 15,-20-21-15,-22 21 16,21 0-16,0 0 0,-20-21 0,20 21 16,0-21-16,-21 21 0,22 0 0,-1 0 15,64-21 1,-64-1-16,1 22 0,-1 0 15,0 0-15,1-21 0,-1 21 0,-21 0 16,21 0-16,43-21 0,-43 21 16,1-21-16,-22 0 0,0 0 0,21 21 15,1 0-15,20-22 16</inkml:trace>
  <inkml:trace contextRef="#ctx0" brushRef="#br2" timeOffset="186828.94">12065 14478 0,'63'0'15,"64"-42"-15,-317 84 16,423-84-16,-191 21 0,0 21 0,1 0 15,-22-22-15,21 22 0,1-21 0,-1 21 16,-21-21-16,21 21 0,1-21 0,41 0 16,-41 0-1,-1 21-15,-21 0 0,64-43 16,-43 43-16,-21 0 0,22-21 16,-1 21-16,0 0 0,1-21 0,-1 21 15,43-21 1,-43 0-16,43 21 0,-64-22 0,21 22 15,1 0-15,-22-21 0,21 21 0,0 0 16,-20 0-16,20-21 0,0 21 0,-21-21 16,22 21-16,-22 0 0,21 0 15,-21-21-15,1 21 0,20 0 0,-21 0 16,21 0-16,-20-21 0,-1 21 16,21 0-16,-21 0 0,43 0 15,-43-22-15,42 22 16,-41 0-16,20 0 0,-21 0 0,0 0 15,22 0-15,-43-21 0,21 21 0,0 0 16,21 0-16,-21 0 0,1 0 16,20 0-16,-21 0 0,0 0 0,0 0 15,22 0-15,-22 0 0,0 0 0,0 0 16,0 0-16,1 0 0,20 0 0,-21 0 16,0 0-16,0 0 0,1 21 15,-1-21-15,21 0 16,22 0-16,-43 0 0,21 0 15,0 22-15,1-22 0,-1 21 0,0-21 16,-20 0-16,-1 0 0,21 0 0,0 21 16,1-21-16,41 21 15,-41-21-15,41 21 16,-41-21-16,-1 21 0,22-21 0,-43 0 16,42 22-16,1 20 0,-43-21 0,0 0 15,0-21-15,0 0 16,1 0-16,-1 21 0,0 1 0,21-22 15,-21 21-15,1-21 0,20 21 0,-21 0 0,64 0 16,-64 0-16,0 1 16,21-1-16,-20 0 0,41 0 15,-42 0-15,0-21 0</inkml:trace>
  <inkml:trace contextRef="#ctx0" brushRef="#br2" timeOffset="187092.04">16722 14669 0,'42'42'15,"-84"-84"-15,84 105 0,-21-63 16,0 21-16,0 0 0,-21 1 15,0-1-15,22-21 0,-22 21 16,21 0-16,-21 0 0,0 0 16,0 1-16,0-1 15,0 0-15,0 0 16,0 0 0,0 0 15,-21-21 0,-1 0-31,22-21 16,0 0-1,0 0 1,-21 0 0</inkml:trace>
  <inkml:trace contextRef="#ctx0" brushRef="#br2" timeOffset="187137.95">16827 14880 0,'0'-21'31,"0"-21"-16</inkml:trace>
  <inkml:trace contextRef="#ctx0" brushRef="#br2" timeOffset="187214.98">16912 14711 0,'21'-42'16,"-127"253"-16,212-444 0,-85 233 15,1-21-15,20-21 16,-148 169-16</inkml:trace>
  <inkml:trace contextRef="#ctx0" brushRef="#br2" timeOffset="187348.9">17166 14499 0,'64'-21'15,"-1"-21"16,-21 21-31,-20 21 0,-213 84 0,403-190 0,-191 85 16,21 0-16,-21 21 0,22 0 16,-22 0-16,21-21 0,-21 21 0,22 0 0,84-42 15,-64 20 1,-42 1-16,22 21 16</inkml:trace>
  <inkml:trace contextRef="#ctx0" brushRef="#br2" timeOffset="187463.84">18288 14266 0,'148'-21'32,"-127"21"-32,22 21 15,-1-21-15,0 0 16,-21 0-16,1 0 0</inkml:trace>
  <inkml:trace contextRef="#ctx0" brushRef="#br2" timeOffset="187552.79">19346 14309 0,'0'0'0,"43"0"0,-1 21 16,-21-21-16,21 0 0,22 0 0,-43 0 16</inkml:trace>
  <inkml:trace contextRef="#ctx0" brushRef="#br2" timeOffset="188284.01">20002 14393 0,'64'0'16,"42"22"0,-276-44-16,382 44 0,-170-1 0,1-21 0,-1 21 15,0-21-15,22 21 0,-22-21 16,1 0-16,20 21 0,1-21 0,-22 0 15,0 21-15,1 1 0,-1-22 0,-21 0 16,43 21-16,-1 0 0,1-21 0,-22 0 16,0 0-16,64 21 15,-42-21-15,84 21 16,-85-21-16,43 0 0,-64 0 16,22 21-16,-22-21 0,22 0 0,-22 0 15,0 0-15,22 0 0,-22 0 16,1 22-16,-1-22 0,21 0 0,22 0 15,-43 0-15,43 0 16,-43 0-16,1 0 16,-1 0-16,0 0 0,1 0 0,-1 0 15,0 0-15,1 0 0,-1 0 0,64 0 16,-21 21-16,-64 0 16,0-21-16,0 0 0,21 0 15,1-21-15,-1 21 0,0 0 16,1-21-16,-1 21 0,-21 0 15,22 0-15,41-22 16,-63 22-16,149-21 0,-128 0 16,22 0-16,-43 21 0,21-21 15,-21 21-15,22-21 0,-1-1 16,0 1-16,85 0 16,-106 0-16,22 0 15,-43 0-15,21-1 0,0 1 0,-21 0 16,21 0-16,-21 0 0,43 0 15,-22-1-15,0 1 0,0 21 16,21-42-16,1 21 16,-22 0-16,-21-1 0,21 1 0,0 21 15,-21-21-15,21 0 0,1 0 0,-1 0 16,0-1-16,0 1 16,21-21-1,1 0-15,-22 20 0,0 1 16,-21 0-16,21 0 0,0 21 15,-21-21-15,22 0 0,-1 21 16,-21-22-16,21 1 0,0 21 16,0-21-16,-21 0 15,21 21-15,1 0 16,-22-21 0,0 42 15,0 0-31,-43 0 15,22 0-15,0 1 0,0-22 16,-22 21-16</inkml:trace>
  <inkml:trace contextRef="#ctx0" brushRef="#br2" timeOffset="189219.34">17187 14605 0,'-21'0'0,"21"-21"78,0 0-63,21 21-15,0 0 16,1-43 0</inkml:trace>
  <inkml:trace contextRef="#ctx0" brushRef="#br2" timeOffset="189629.1">17378 14457 0,'21'-21'16,"42"0"-1,-147 63-15,190-84 0,-85 42 0,-21-22 16,21 22-16,0 0 0,0-21 16,0 21-16,22 0 15,-22 0-15,0 0 16,0 0-16,0 0 0,1-21 0,-1 21 16,0 0-16,0 0 0,0 0 15,22-21-15,-1 21 16,-21 0-16,0 0 0,0 0 15,1 0-15,-1 0 16,0 0-16,0 0 0,0 0 0,0 0 16,1 0-16,-1 0 0,0 0 15,21-21-15,1 21 16,-22 0-16,0 0 16,0 0-16,0 0 0,0 0 15,1 0-15,-1 0 0,0 0 16,0 0-16,21 0 15,-20 0-15,-1 0 0,0 0 16,0 0-16,0 0 0,0 0 16,1 0-16,-1 0 15,0 0-15,0 0 0,0 0 16,0 0-16,1 0 0,-1 21 16,0-21-16,0 0 15,0 0-15,0 21 0</inkml:trace>
  <inkml:trace contextRef="#ctx0" brushRef="#br2" timeOffset="189808">18986 14393 0,'64'0'32,"-128"0"-32,149 0 0,-64 0 0,0 0 15,1 0-15,-1 0 0,0 0 16,0 0-16,43 0 0,-43 0 16,0 0-16,0 0 0,0 0 0,0 0 15,1 0-15,20 22 0,0-22 16,22 0-1,-43 0-15,0 0 0,0 0 0,0 0 0,1 0 16,-1 0-16,0 0 0,0 0 16,0 0-16,0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27:53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1397 0,'21'0'0,"-21"-21"15,21 21-15,-21-21 16,0 0-16,0-1 16,21 22-1,-21-21 1,0 42 15,0 1-15,0-1-16,0 0 0,0 0 0,0 21 15,0-20-15,0 20 0,0 21 16,0-20-16,0 20 0,-21 1 16,-21 126-1,20-126-15,1-22 0,0 22 16,0-22-16,0 0 0,21 1 0,0-1 16,-21-21-16,21 21 0,0-20 15,0-1-15,21-42 31,-21-1-31,0 1 16,0 0-16,0 0 0,0-21 16</inkml:trace>
  <inkml:trace contextRef="#ctx0" brushRef="#br0" timeOffset="488.23">1333 1461 0,'0'-22'15,"0"44"-15,-21-65 0,21 22 0,-21 21 16,21-21-16,0 0 0,0 0 0,0-22 31,0 22-31,0 0 0,64-21 16,-1-1 0,-21 43-16,1-21 0,20 21 15,-20 0-15,20-21 0,1 21 0,-1 0 16,1 0-16,-1 0 0,149 42 15,-64 1 1,-85-1-16,1 0 0,-22 1 16,1 20-16,-1-21 0,-21 43 15,0-21-15,-21 20 0,0 1 16,-84 127-16,-22-64 16,42-85-16,-20 1 15,20 20-15,-21-41 0,22 20 0,-22 1 16,1-22-16,-1 0 0,0-20 15,1-1-15,-65 21 16,22-21-16,64-21 16,-1 0-16,22 0 0,0-21 15,-1 0-15,1 0 0,21-22 16,0 22-16,0-21 0,-1 21 0,22-43 16,0 43-16,0 0 15,0 0-15,22 0 0,20-22 16,0 22-16,-21 21 0,22-21 15,20 0-15,-20 0 16,-1 21-16</inkml:trace>
  <inkml:trace contextRef="#ctx0" brushRef="#br0" timeOffset="966.95">2455 2117 0,'0'-21'31,"0"-1"-15,21 22-16,1 0 0,-1-21 15,0 21-15,0 0 16,0 0-16,22 0 0,-22 0 0,42 21 15,-42 1-15,1 20 16,-1-21-16,0 21 0,-21-20 0,0 20 16,0 43-16,0-1 15,-21-41-15,0-1 0,-1 0 16,1 1-16,0-22 0,0 0 16,0 0-16,0 0 0,-1 0 0,22-42 31,0 0-31,0 0 0,0 0 15,0-22-15,0 22 0,0-21 16,0 0-16,22-22 0,-1 22 16,0-1-16,-21 1 0,42 0 15,-21-1-15,1 1 0,-1 21 16,0-21-16,21 20 0,-21 1 0,1 0 16,20 21-16,-21 0 0,0-21 15,0 21-15,1 0 0,-1 0 0,0 0 16,0 0-16,0 21 0</inkml:trace>
  <inkml:trace contextRef="#ctx0" brushRef="#br0" timeOffset="1584.85">3323 2540 0,'0'0'0,"21"0"0,0 0 15,1 0-15,-1 0 0,0-21 16,21 0-16,1 0 0,-22-1 16,0 1-16,0-21 0,0 21 15,0 0-15,1-1 0,-22-20 0,0 21 16,0 0-16,0 0 0,0-22 16,-43 22-1,1 0-15,21 21 0,-43 0 16,22 0-16,0 0 0,20 0 15,-20 21-15,0 0 0,21 0 16,-85 64-16,85-43 16,-1-20-16,22 20 0,-21 43 15,21-43-15,0-21 0,0 21 16,0-20-16,0-1 0,0 0 16,21 42-1,22-63-15,-22 0 0,0 0 16,0 0-16,0 0 0,1 0 0,20-21 15,-21 21-15,21-21 16,-20 0-16,20-21 0,21-22 16,-20 1-1,-22 20-15,0 1 0,0 0 0,0-1 0,-21 22 16,0 0-16,0 0 0,22 0 16,-22-1-16,0 44 31,0-1-31,0 0 0,-22 21 0,22-21 15,0 22-15,0-22 0,0 0 16,0 43-16,0-1 16,0-42-16,0 0 0,0 22 15,0-22-15,22-21 16,-22 21-16,21-21 16,0 0-16,0 0 0,0 0 15,0-42-15,1 21 16,-1-1-16,0-20 0</inkml:trace>
  <inkml:trace contextRef="#ctx0" brushRef="#br0" timeOffset="2171.51">4170 2117 0,'0'0'0,"21"0"0,-21 21 47,0 0-47,0 21 15,0-20-15,0-1 0,0 21 16,-21 0-16,0 1 0,21-22 0,-22 21 16,1 1-16,21-22 0,0 21 15,-21-21-15,0 22 0,21-22 16,0 0-16,21-21 31,0-21-31,0 0 16,1-1-16,-1-20 0,0 0 15,0 21-15,21-22 0,-20 1 16,-1 0-16,0 20 0,0-20 0,0 21 16,0 0-16,1 21 0,20-21 15,-21 21 1,-21 21-16,21-21 0,-21 21 0,0 0 16,0 21-16,0-20 0,0 20 0,0-21 15,0 21-15,0 1 0,0-22 0,0 42 16,21-20-1,1-43-15,-1 21 0,0-21 0,0 0 16,0 0-16,22 0 0,-22 0 16,21 0-16,0-21 0,1 0 0,63-43 31,-43-21-31,-42 64 0,22-21 16,-22-43-16,-21 43 0,0 0 15,0-1-15,0 22 0,0 0 16,-21 0-16,-1 0 0,1-1 15,-42 22-15,42 0 16,-1 0-16,1 22 0,21-1 16,-21-21-16,21 21 0,0 0 15,21-21 1,0 0-16,1 0 0,-1-21 16</inkml:trace>
  <inkml:trace contextRef="#ctx0" brushRef="#br0" timeOffset="2800.15">6032 1080 0,'0'-22'0,"0"44"0,0-65 15,-21 43-15,0 0 16,21 21-16,-21-21 0,0 43 15,0-22-15,-43 64 16,43-43-16,-21 0 0,20 22 16,1-1-16,-21 1 0,-22 84 15,43-85-15,0 22 0,0-21 16,0 20-16,0-20 0,21-1 0,-22 43 16,1-42-16,0-22 15,21 21-15,0-20 0,-42 41 16,42-62-16,-21 20 0,21-21 0,0 0 15,0 0-15,0-42 32,0 0-32,0-21 0,0 21 15,0-22-15,0 22 0,21-21 0,0-1 16,0 22-16,0-21 16,0 0-16,64-43 15,-21 21-15,-22 43 16,0 0-16,1 0 0,-1 21 0,0 0 15,1 0-15,20 0 0,-21 0 16,1 0-16,63 63 16,-85-41-16,21 41 15,-42-42-15,0 22 0,0-1 16,0-21-16,0 21 0,-21 1 0,-21-22 0,20 21 16,-20-21-16,0 22 0,-43-1 15,-84 22 1,126-64-16,-20 21 0,21-21 15,-1 0-15,22 0 0,-21 0 16,21 0-16,-1 0 0,1 0 0,-21 0 16,42-21-16,0-1 15,0 1-15,0 0 0,21 0 16,0 21-16,0-42 0,22 20 16,-1 1-16</inkml:trace>
  <inkml:trace contextRef="#ctx0" brushRef="#br0" timeOffset="3318.85">6752 2074 0,'0'-42'15,"0"84"-15,0-105 0,-21 63 16,0 0-16,0 0 15,-1 0-15,-20 21 0,0 0 16,-1 22-16,22-22 0,-21 0 0,21 21 16,-22 1-16,22-22 15,0 21-15,0 0 0,0 1 0,21-22 16,0 42-16,0-20 16,0-1-16,0-21 0,0 0 15,0 1-15,21-22 16,0 0-16,0 0 0,22 0 15,-22 0-15,0 0 0,42-64 16,-20 43-16,-1-21 0,-21-1 16,22 1-16,-22 0 0,0-1 0,0 1 15,0 0-15,0-1 0,1 1 16,-22 21-16,21-43 16,-21 85-1,0 1-15,-21-1 16,21 0-16,-22 21 0,22-21 0,0 22 15,-21-1-15,21-21 0,0 22 16,0 20-16,0-42 0,0 43 16,0-43-16,43 0 15,-43 0-15,21-21 0,0 0 16,0 0-16,0 0 0,0 0 16,85-21-1,-42-21-15</inkml:trace>
  <inkml:trace contextRef="#ctx0" brushRef="#br0" timeOffset="3603.69">7705 2011 0,'0'-21'0,"0"42"0,0-63 0,0 20 0,0 1 16,-22 21-16,1 0 15,0 0-15,0 0 0,0 0 16,0 21-16,-1 1 0,1 20 15,0 0-15,0-21 0,0 22 0,0-1 16,-1 0-16,22 64 16,-21-63-16,21-1 0,0 0 15,0-21-15,0 22 0,0-1 0,0-21 16,0 0-16,0 1 0,21-1 16,1 0-16,-22 0 0,21-21 0,0 0 15,21 0-15,1 0 16,20-42-16,-21 21 0,1-1 15,-1-20-15,0 0 0</inkml:trace>
  <inkml:trace contextRef="#ctx0" brushRef="#br0" timeOffset="4320.28">8467 953 0,'0'0'0,"-22"21"16,1 0-16,21 0 0,-21 0 0,0 22 15,21-1-15,-21 0 0,21 22 16,0-1-16,-43 64 16,22-63-16,21-1 0,-21 22 0,0 0 15,21-22-15,-21 22 0,0-22 16,-1 1-16,1-1 0,0 1 0,21-22 15,-21 22-15,-21 63 16,42-64-16,-22-42 16,22 0-16,0 1 0,0-44 31,0 1-15,0 0-16,0-21 0,0 21 0,22-22 15,-1 1-15,-21 0 0,21-1 16,0 1-16,0 0 0,0-1 0,1 1 15,-1 0-15,21 20 0,-21-20 16,22 0-16,41-1 16,-41 43-16,-22 0 0,0 0 15,0 0-15,0 22 0,0-1 16,-21 0-16,0 0 0,22 0 16,-22 64-1,0-43-15,-22-21 0,1 1 16,-21 20-16,21-42 15,0 21-15,-22-21 0,22 0 0,0 0 16,0 0-16,0 0 16,-1 0-16,22 21 62,0 0-62,0 1 0,0-1 16,0 0-1,0 0-15,0 0 0,0 0 0,22 1 16,-1-1-16,21 0 16,-42 0-16,21 0 15,0-21-15,1 0 16,-1 0 0,0 0-16,-21-21 0,0 0 15</inkml:trace>
  <inkml:trace contextRef="#ctx0" brushRef="#br0" timeOffset="5563.65">10583 1947 0,'0'0'0,"0"-21"0,0 0 0,0 0 16,0 0-16,-21-22 0,21 22 15,-21 21-15,21-21 16,-21 21-16,0 0 0,-1 21 16,1 0-16,-21 1 15,21 20-15,0-21 0,-1 21 0,-41 22 16,21 21-1,-1-64-15,22 21 0,0 0 16,21-20-16,0 20 0,0-21 0,0 0 16,0 0-16,0 1 0,0-1 15,21 0-15,21 0 0,22-21 16,-22 0-16,-21 0 16,22 0-16,-1-21 0,0 21 0,1-21 15,-1 0-15,0-1 0,1-20 16,-1 21-16,22-43 15,-43 22-15,-21-85 16,0 85-16,-21-1 0,-1 1 16,-20 21-16,21-21 0,-21-1 0,20 22 15,-20 0-15,21 21 0,-43-21 16,43 21-16,-21 0 16,21 0-16,21 21 15,0 0-15,0 0 16,21-21-1,21 0-15,-21 0 0,64 0 16,-21 0-16,-1 0 0,22 0 0,-1 0 16,1-21-16,0 0 0,21 0 15,-1 0-15,-20-1 0,21-20 16,84-21-16,-105 41 16,84-62-16,-105 41 0,-1 22 15,1-21-15,-22 0 0,1-1 16,-22 1-16,0 0 0,-21 20 0,0-20 15,-42 0-15,-22-22 16,-42 22-16,64 42 0,-22 0 16,1 0-16,21 0 15,-1 0-15,-20 21 0,20 21 0,1 1 0,0-1 16,21 0-16,-85 149 16,21-43-1,64-63-15,-21-1 0,-1 1 0,1 0 16,21-1-16,-22 1 0,1 0 15,21-1-15,-21 1 0,20 0 0,-20 105 16,21-105-16,0 63 16,21-63-16,0-1 0,0 43 15,0-42-15,0-21 0,0-1 16,0 1-16,21-1 0,-21-21 16,42 107-1,-21-44-15,-21-62 0,0-22 16,22 0-16,-22 0 0,21-21 15,-21 21-15,0-42 32,0 0-17,-21 0-15,-1 0 0,1-22 0,0 1 16,-21 21-16,-1-21 0,1-22 0,0 22 16,-22-22-16,22-20 0,-22 20 15,22 1-15,-21-22 0,-1-42 16,43 42-16,0 22 0,21-1 0,0 1 15,0 20-15,21 1 0,0 0 16,0-1-16,0 22 0,22-21 0,41 0 16,22-1-1,-63 22-15,20 0 0,-21 0 16,22 0-16,-22-1 0,22 1 0,-22 0 16,0 0-16,1 21 0,-22-21 15,21 0-15</inkml:trace>
  <inkml:trace contextRef="#ctx0" brushRef="#br0" timeOffset="6074.36">13568 1926 0,'0'-21'15,"21"21"-15,0-21 16,0-21-16,0 42 0,1-22 15,-22-20-15,21 21 0,-21 0 16,0-22-16,0 22 16,0 0-16,0 0 0,0 0 0,-21 21 15,-1 0-15,1 0 16,-21 0-16,-22 21 0,22 0 16,21 0-16,-21 22 0,-1-1 15,1 0-15,0 1 0,-1-1 16,1 0-16,0 22 0,20-22 0,-20 0 0,0 64 15,21-21 1,21-43-16,0 1 0,0-1 0,21-21 16,-21 21-16,42-20 0,22 20 15,-43-21-15,21-21 0,0 0 16,1 0-16,-22 0 0,21 0 16,43 0-16,-64-21 15,43-21-15,-22-1 0</inkml:trace>
  <inkml:trace contextRef="#ctx0" brushRef="#br0" timeOffset="6523.1">14605 1863 0,'0'0'0,"21"-21"0,0-1 16,-21 1-16,0 0 0,0 0 15,-21 0-15,0 21 0,0 0 16,-22 0-16,1 0 0,0 0 15,-1 21-15,1-21 0,0 21 0,-106 64 16,63-22 0,43-42-16,-1 1 0,1 41 15,21-42-15,21 0 0,0 1 16,0-1-16,0 0 0,21-21 16,64 42-1,-1-42-15,-41 21 0,-1-21 16,0 0-16,1 22 0,-1-22 15,0 21-15,1-21 0,-1 21 0,0-21 16,-21 21-16,1-21 0,-1 21 0,0-21 16,-21 21-16,0 22 15,-42-22 1,20 0-16,-20 0 0,0-21 0,-22 21 16,22 1-16,-22-22 0,22 21 15,-21-21-15,20 0 0,1 0 0,0 0 16,-1 0-16,22 0 0,-42 0 15,63-21 1,0-1-16,0 1 0,21 21 16,0-21-16,21 0 0,1 0 15,-1 0-15,0-1 0</inkml:trace>
  <inkml:trace contextRef="#ctx0" brushRef="#br0" timeOffset="6955.85">15684 1863 0,'22'0'0,"-44"0"0,65-21 15,-64-1 1,-1 22-16,-20 0 16,21 0-16,-64 0 15,43 22-15,-22-1 0,1 0 16,21-21-16,-22 21 0,22 21 0,-22-20 15,22-1-15,0 0 0,20 0 0,1 21 16,0-20-16,21-1 0,0 0 16,21 0-16,0 0 0,64 0 15,-43-21-15,22 22 16,-1-22-16,1 21 0,-1-21 0,1 21 16,-1 0-16,-20-21 0,20 21 0,-20-21 15,20 43 1,-42-22-16,0 0 0,-21 0 15,-21 0-15,0 0 16,-21-21-16,-43 43 0,22-43 16,-1 21-16,22-21 0,-22 0 0,1 21 15,20-21-15,1 0 0,-43 0 16,64 0-16,-21 0 16,21 0-16,21-21 15,0 0-15,0 0 0,0-1 0,21-20 16,0 21-16</inkml:trace>
  <inkml:trace contextRef="#ctx0" brushRef="#br0" timeOffset="7784.38">18076 1651 0,'64'-85'31,"-22"64"-31,-21 0 0,85-21 16,-64 21-16,22-22 0,84-20 16,-84 20-16,-1 1 15,1 0-15,-1-1 0,-21-20 0,1 21 16,20-43-16,-63 0 16,0 43-16,-42 21 0,0 0 15,-22-1-15,-21 1 0,1 21 16,-1 0-16,-21 0 0,0 21 0,22 1 15,-107 20 1,107 0-16,-43 43 0,84-43 16,1 22-16,0-22 0,20 0 15,22 1-15,0-1 0,0 0 0,22 1 16,-1-1-16,21 0 0,64 85 16,-21-21-1,-22-63-15,-21 20 0,22 1 16,-22-22-16,1 21 0,-1-20 0,0 20 15,1-20-15,-22-1 0,0 0 16,-21 43-16,-64 0 16,22-43-16,-21-21 0,-22 21 15,21-20-15,-20-22 0,-1 21 0,0-21 16,-20 0-16,20 0 0,-21 0 16,21 0-16,1-21 0,-1-1 15,0 1-15,-84-63 16,84 20-16,64 1 15,0 20-15,21 1 0,0-22 0,0 1 16,0-1-16,21 1 0,22-1 16,-22 1-16,21 21 0,0-1 0,1 1 15,20 42-15,43 0 16,-64 21-16,64 43 16,-85-1-16,22-21 0,-22 22 15,0-1-15,-21 1 0,0-1 0,0 1 16,0-22-16,0 22 0,0-22 15,0 22-15,-21-22 0,21 0 0,0-21 16,0 22-16,0-22 0,0 0 0,21 0 16,21-21-1,-20 0-15,-1-21 0,0 0 16</inkml:trace>
  <inkml:trace contextRef="#ctx0" brushRef="#br0" timeOffset="8171.15">18351 2053 0,'0'21'15,"-21"1"1,21-1-16,0 0 0,21-21 31,1 0-31,-1 0 0,0 0 0,21 0 16,1-21-16,-22 0 0,21-1 15,0 1-15,1 0 0,-1-21 0,-21 21 16,22-22-16,-22 1 0,-21 21 0,0-64 16,0 43-1,-21 21-15,-1 21 0,-20 0 16,0 0-16,-1 21 0,1 21 16,0 0-16,-1 1 0,-20-1 0,21 0 15,-1 1-15,22 20 16,-21-20-16,-1 41 0,22-41 0,21-22 15,0 21-15,0-21 0,0 22 16,0-22-16,21 0 0,1 0 0,20-21 16,0 21-16,-21-21 0,43 0 15,-22 0-15,64-21 0,-64-21 16,1 21-16,20-1 0,-20-20 16</inkml:trace>
  <inkml:trace contextRef="#ctx0" brushRef="#br0" timeOffset="8485.24">19791 677 0,'0'-21'0,"0"42"0,0-63 16,0 84-1,-21 1-15,-22 20 16,22 22-16,-21 0 0,-1-1 15,22 22-15,-21-21 0,0 21 16,-1-1-16,1 1 0,0 0 0,-1-21 16,1 21-16,-43 148 15,64-191-15,0 1 16,0-1-16,0 1 0,21-22 16,-22 0-16,22 1 0,0-1 0,0-21 15,0 0-15,0 0 0,22-21 16,-1 0-16,0 0 0,0-21 15,0-21-15,0 21 0,43-64 16</inkml:trace>
  <inkml:trace contextRef="#ctx0" brushRef="#br0" timeOffset="8840.62">19558 2096 0,'0'21'0,"0"21"15,0-21 1,-21-21-16,21 21 15,21-21 1,0 0-16,0 0 0,0 0 16,22 0-16,-1 0 0,22-21 15,-22 0-15,0 21 16,-21-21-16,22 0 0,-1 0 0,-21-1 16,0 1-16,1 0 0,-22 0 15,0 0-15,0 0 0,-43 21 16,22 0-16,-21 0 0,-1 0 15,-62 21-15,-44 63 16,107-62-16,0 20 0,21-21 16,-22 21-16,22-20 0,21-1 15,0 21-15,0-21 0,0 0 0,21 22 16,0-22-16,1 0 0,20 0 16,-21-21-16,21 21 0,1-21 0,-1 0 15,0 0-15,1 0 16,63 0-16,-64-21 0</inkml:trace>
  <inkml:trace contextRef="#ctx0" brushRef="#br0" timeOffset="9090.54">20574 1969 0,'0'0'0,"21"-43"0,0 22 16,-21-21-16,0 21 15,-21 21-15,0 0 16,0 21-16,-22 0 0,22 0 15,-21 21-15,21-20 0,-22 20 0,22 0 16,0 1-16,0-1 0,0 0 16,0-21-16,-1 22 0,22-1 0,0 43 15,0-22 1,0-42 0,22 1-16,-1-22 0,21 0 0,0 0 15,-20 0-15,41 0 0,-21-22 16,22 1-16,-1 0 0,1-21 0,-1-1 15</inkml:trace>
  <inkml:trace contextRef="#ctx0" brushRef="#br0" timeOffset="9423.62">21357 699 0,'0'0'0,"0"-22"0,0 1 15,0 0-15,-21 42 16,21 0 0,-21 22-16,21 20 0,-21 1 15,-1 20-15,1 1 0,0 0 16,-42 190-16,20-106 16,22-84-16,0 0 15,-21-1-15,20 1 0,1-22 16,0 1-16,0-1 0,0-20 0,21-1 15,-21 0-15,21 1 0,-22-1 0,22-21 16,0 0-16,0 22 0,0-22 16,22-21-1,-1 0-15,0 0 0,0-21 16,21 0-16,-20-1 0,-1 1 16,21 0-16</inkml:trace>
  <inkml:trace contextRef="#ctx0" brushRef="#br0" timeOffset="9759.65">21611 1884 0,'0'0'0,"0"21"16,0 0-16,-21 0 15,0 1-15,0 20 0,-22 21 16,22-41-16,0 20 0,0-21 16,0 21-16,-1-20 0,22 20 15,0-21-15,0 0 0,0 0 0,0 1 16,0-1-16,22-21 15,-1 0-15,0 0 0,0 0 0,0 0 16,22-21-16,20-1 16,1-41-16,-22 42 0,-21-22 15,0 1-15,22 21 16,-43-21-16,0-1 0,0 1 0,0 0 0,0 20 16,0 1-16,0 0 15,-22 21-15,1 0 0,-21 0 0,21 0 16,-22 0-16,1 21 0,21 0 15,-43 1-15,43 41 16,21-42-16,0 0 16,21-21-16</inkml:trace>
  <inkml:trace contextRef="#ctx0" brushRef="#br0" timeOffset="10117.74">22098 1969 0,'0'0'0,"0"-22"0,21 1 0,-21 0 16,21 0-16,0 21 16,1 0-16,-1 0 15,0 0-15,-21 21 16,21 21-16,-21-20 0,21 20 16,-21-21-16,0 21 0,0 43 15,0-43-15,0 1 0,0-22 0,0 21 16,0-21-16,0 22 0,-42 20 15,21-63 1,21-21 0,0 0-1,0 0-15,0-22 16,0 22-16,0 0 0,21 0 16,21-43-16,-42 22 15,43-21-15,-22 20 0,0 1 16,0 21-16,0 0 0,0-22 15,1 22-15,-1 0 0,0-21 16,-21-1-16</inkml:trace>
  <inkml:trace contextRef="#ctx0" brushRef="#br0" timeOffset="10379.69">21315 1355 0,'-21'0'0,"42"0"0,-85 0 0,64-21 16,21 21 0,1 0-16,-1 0 0,0 0 15,21 0-15,1 0 0,-1 0 16,21 0-16,-20 0 0,20 0 0,1 0 16,42 21-16,63-21 15,-127 0 1,1 0-16,-1 21 0,-21-21 0,21 0 15,-20 0-15,-22 21 32,-43 0-32</inkml:trace>
  <inkml:trace contextRef="#ctx0" brushRef="#br0" timeOffset="11487.86">3133 2752 0,'0'0'0,"0"21"0,-22 0 16,22 0-16,0 0 0,0 1 16,22-1-1,-1-21-15,0 21 0,0-21 16,21 21-16,1 0 0,-1-21 16,0 21-16,107 1 0,83 41 15,-147-63 1,106 42-16,-86-20 0,1-22 15,21 21-15,0 0 0,0 0 0,21 0 16,1-21-16,-1 21 0,0 1 16,21-1-16,360 21 15,-148-21 1,-169 0-16,0 1 0,-1-22 0,1 21 16,21-21-16,0 21 0,0-21 0,21 0 0,-22 21 15,22-21-15,0 0 16,297 21-16,-1-21 15,-275 0-15,0 21 0,22-21 16,-22 22-16,21-22 0,-21 0 0,22 21 16,-1-21-16,0 0 0,1 0 0,-1 21 15,297-21-15,-1 0 16,-274 21-16,-22-21 0,1 0 16,-1 0-16,21 0 0,-41 0 15,20 0-15,0 0 0,1 0 0,-1 0 16,-21 0-16,21 0 0,-20 0 15,-22 0-15,275 0 16,-254 0-16,191 0 0,-234 0 16,-20 0-16,0 0 0,-1 0 15,-20 0-15,-22-21 0,1 21 0,-1 0 16,-21 0-16,-21 0 0,0 0 16,-21-21-16,0 21 0,84 0 15,-147-21 1,-65 21-16,-20 0 15,0 0-15,-22 0 0,-20 0 16,-22 0-16</inkml:trace>
  <inkml:trace contextRef="#ctx0" brushRef="#br0" timeOffset="12476.3">3514 4339 0,'0'21'0,"0"-42"0,-22 42 16,1 1-16,21-1 0,-21 0 16,0 42-16,0-41 15,21-1-15,0 21 0,0-21 16,0 0-16,0 1 0,0-1 0,0 0 16,21 0-16,0 0 0,21 0 15,-20-21-15,-1 0 0,21 0 0,-21 0 16,22 0-16,-1-21 0,0 0 15,1 0-15,-1 0 0,21-43 16,1 1-16,-22 20 16,-21 1-16,-21 21 0,0-21 0,0-1 15,0 1-15,0 0 0,0 20 0,0-20 16,0 21-16,-21-21 16,21 20-16,-21 22 15,0 22-15,0-1 16,21 21-16,-21-21 0,21 22 0,0-1 15,0 21-15,0-20 0,0 20 16,0 43-16,0 106 16,0-128-16,0-20 15,0 21-15,0-22 0,0 1 0,0-1 16,0 1-16,0-22 0,0 21 0,0-20 16,0 41-16,-43 43 15,22-105-15,0-1 16,0 0-16,-22 0 0,22-21 15,-21 0-15,0 0 0,-1 0 0,1 0 16,-85-42 0,42-1-16,64 1 15,-21 21-15,21 0 0,-1-22 16,1 22-16,0 0 0,21 0 0,0 0 16,0 0-16,0-1 0,42-20 15,-20 21-15,62-21 16,-41-1-16,-1 22 0,0-21 15,1 21-15,20-22 0</inkml:trace>
  <inkml:trace contextRef="#ctx0" brushRef="#br0" timeOffset="12768.3">4424 4530 0,'0'21'16,"-21"0"-1,21 21-15,0-20 16,0 20-16,-22 0 0,22 85 16,-21 0-16,0-63 15,21-1-15,-21 1 0,0-1 0,0 1 16,-1-1-16,22 1 0,-21-1 16,0-20-16,0 62 15,21-62-15,0-1 0,0-21 0,0 0 16,0 1-16,0-1 0,21-21 15,21 0-15,-20 0 0,41-21 16,-42-22-16,22 22 16,-22 0-16,0-21 0,21-1 0,-21 1 15</inkml:trace>
  <inkml:trace contextRef="#ctx0" brushRef="#br0" timeOffset="12944.25">4149 5228 0,'0'0'0,"-22"0"15,1 0-15,0 0 16,42 0 0,22 0-1,-22 0-15,21 0 0,-21 0 0,22 0 16,-1-21-16,21 0 0,-20 21 16,20-21-16,107-22 15,-107 22-15,1 0 0</inkml:trace>
  <inkml:trace contextRef="#ctx0" brushRef="#br0" timeOffset="13772.31">6583 5376 0,'84'-63'31,"-62"42"-31,-1 0 16,0-1-16,-21 1 16,21 0-16,-21 0 0,0 0 0,0-22 15,-21 22-15,0 0 0,0 0 0,-22 0 16,1-22-16,-22 22 15,22 0-15,-64-21 0,64 42 0,-22 0 16,22 0-16,0 0 16,-1 21-16,1 0 0,0 0 0,-1 22 15,1-1-15,21 0 0,-43 64 16,22 0-16,42-64 16,0 22-16,0-1 0,0-20 0,0-1 15,21 0-15,0 1 0,1-1 16,-1 0-16,0-21 0,0 1 0,43-1 15,-22-21-15,0 0 16,1 0-16,-1-21 0,43-22 16,-22 22-16,-21-21 0,1-1 0,20 1 15,-20 0-15,-1-22 0,85-105 16,-85 84 0,1-63-16,-22 63 0,0 1 15,-21-1-15,21 22 0,-21-22 16,0-42-16,0 63 0,0 22 15,0-21-15,-21 20 0,0 22 16,21 0-16,-64 0 16,64 42-16,-21 0 0,0 21 15,21 22-15,-21 42 0,0-43 16,-1 22-16,22 0 0,-21-22 16,21 22-16,-21-1 0,21 43 15,0-63-15,0 63 16,0-85-16,0 1 0,0-1 15,21-21-15,-21 21 0,43-20 0,-22-1 16,0 0-16,0-21 0,0 0 16,43 0-16,-22 0 0,22-21 15,-43 0-15</inkml:trace>
  <inkml:trace contextRef="#ctx0" brushRef="#br0" timeOffset="14185.07">7366 5122 0,'0'0'0,"0"-21"0,0-21 31,-21 42-15,21 21-16,-21 0 15,-1 0-15,1 22 0,0-22 0,0 21 16,0 1-16,21-1 0,-21 0 16,21 1-16,-22-22 0,22 21 15,0 0-15,0 1 0,0-22 0,22 64 16,20-64-1,-21-21-15,0 0 0,0 0 0,1 0 16,-1 0-16,21-21 0,-21-1 0,22 1 16,-22 0-16,21 0 0,-21-21 15,22 20-15,-22-20 0,0 0 0,21-106 16,-42 42 0,0 42-16,-21 22 15,-21-22-15,21 43 0,-22 0 16,22 21-16,-21 0 0,21 0 15,-22 21-15,22 0 0,0 1 0,0 20 16,0-21-16,-1 21 0,22 1 16,0-22-16,-21 21 0,21 22 15,0-22-15,0 0 16,21-20-16,-21-1 0,22-21 0,-1 0 16,21 0-16,-21 0 0,22 0 15</inkml:trace>
  <inkml:trace contextRef="#ctx0" brushRef="#br0" timeOffset="14820.77">8128 5271 0,'0'0'0,"21"0"0,0 0 32,0 0-17,1 0 1,-1-22-16,0 1 0,-21 0 15,21 0-15,0 0 16,-21 0-16,0-1 0,0 1 16,0 0-16,-21 21 15,0 0 1,0 0-16,0 0 0,-1 0 0,1 21 16,0 0-16,-21 22 0,21-22 15,-1 0-15,1 21 0,-21 64 16,21-21-1,21-64-15,0 0 0,0 0 16,21 1-16,0-22 0,0 21 0,22-21 16,-1 0-16,-21 0 0,21 0 0,64 0 15,42-64 1,-84 43-16,-22 0 0,22 0 16,-22 0-16,22-22 0,-22 22 15,0-21-15,1 21 0,-22-22 16,0 22-16,0-21 0,-21 21 0,0-22 15,0 22-15,0 0 16,-21 21-16,0 0 16,0 21-16,21 0 0,0 0 0,-22 1 15,22 20-15,0-21 0,0 0 16,0 22-16,0-22 0,22 63 16,-1-20-1,0-43-15,21 21 16,1-20-16,-43-1 0,21-21 0,0 21 15,-21 0-15,0 0 16,-21-21 0,-22 0-16,22 0 0,-21 0 0,-22 0 15,43 0-15,-21 0 16,21 0-16,-22 0 0,22 0 0,0 0 16,21-42-16,0 21 15,0 0-15</inkml:trace>
  <inkml:trace contextRef="#ctx0" brushRef="#br0" timeOffset="15455.65">10668 4953 0,'0'-63'31,"0"41"-31,0 1 0,0 0 16,21 0-16,-21 0 15,0 42 16,0 0-31,0 0 0,0 22 0,0-22 16,0 21-16,0 22 0,-21-22 0,21 0 16,0 1-16,-21 20 0,21-21 15,0 1-15,-21 41 16,-1-62-16,1 20 0,21-21 0,0 21 16,-21-20-16,21-1 0,-21-21 15,21 21-15,-21-42 31,21 0-31,0-1 0,0 1 0,0-21 16,0 21-16,0-22 0,21 1 0,0 0 16,0-1-16,0 1 0,22-21 15,63-86-15,-22 65 16,-41 41-16,-1 22 16,0 0-16,22 0 0,-22 21 0,0 0 15,1 0-15,-1 21 0,-21 0 0,0 22 16,22 41-1,-43 43-15,0-84 16,0-1-16,0 0 0,-21 1 0,-1-22 16,22 21-16,-21-21 0,0 0 15,0 22-15,21-22 0,-42 21 16,42-63 15,21 0-31,0 0 16,0 0-16</inkml:trace>
  <inkml:trace contextRef="#ctx0" brushRef="#br0" timeOffset="15855.27">11747 4890 0,'0'0'16,"22"0"-16,-44 21 31,1 0-31,0 0 0,0 21 0,0-20 15,0 20-15,-1 0 0,1-21 16,0 22-16,21-1 0,-21 0 0,0 1 16,21-22-16,-21 85 15,21-64-15,21-21 16,0 0-16,0-21 0,21 0 16,-20 0-16,20 0 0,0 0 0,1 0 0,-1 0 15,0 0-15,22-21 16,20-21-16,-20-22 15,-43 43-15,0-21 0,-21 0 0,0-1 16,0 1-16,0 0 0,0-1 16,-21 1-16,0 0 0,-21-1 0,-22-20 15,43 42-15,-43-22 16,22 43-16,21 0 0,-43-21 16,43 21-16,0 0 0,42 0 46,0 0-46,1 0 16</inkml:trace>
  <inkml:trace contextRef="#ctx0" brushRef="#br0" timeOffset="16153.1">12552 4424 0,'0'-42'0,"0"84"0,0-106 16,21 43-16,-21 0 0,-21 21 31,0 21-31,-1 0 0,1 22 16,21-22-16,-42 64 15,21-22-15,21 1 0,-43 41 16,22-20-16,0-21 0,0-1 16,21 1-16,-21-1 0,0 1 15,21 105 1,0-127-16,0 22 0,0-43 15,0 21-15,0-21 0,21-21 0,0 22 16,0-22-16,0 0 0,0 0 0,1-22 16,-1 22-16,0-21 15,0-21-15,0 21 0</inkml:trace>
  <inkml:trace contextRef="#ctx0" brushRef="#br0" timeOffset="16335">12192 4784 0,'0'0'0,"-21"0"0,21-21 31,21 21-15,0 0-16,0 0 0,0 0 0,22 0 16,-22 0-16,0-22 0,21 22 15,-20-21-15,-1 21 0,21 0 16,22-21-16</inkml:trace>
  <inkml:trace contextRef="#ctx0" brushRef="#br0" timeOffset="17648.61">13631 5313 0,'0'0'0,"0"21"0,-21-21 0,21 21 16,0-42-1,0 0 1,21 0-16,0 0 0,1-22 15,-1 22-15,21-21 0,22-43 16,84-105-16,-85 147 16,-20-20-16,20-1 0,-21 1 15,1 20-15,-22-20 0,0 21 0,0-1 16,-21 22-16,0 0 0,0 0 16,-21 0-16,0 21 0,0 0 15,-22 0-15,22 21 0,-42 21 16,20-21-16,22 22 0,0-1 15,0 43-15,42 63 16,0-106-16,0 22 16,1-22-16,20 0 0,-21 1 0,0 20 15,22-42-15,-22 22 0,21-1 0,-21-21 16,0 21-16,1-20 0,-1-1 16,-21 0-16,0 0 0,-21-21 15,-22 0-15,22 0 16,0 0-16,0 0 0,-22-21 15,22 21-15,0-21 0,0 0 16,-21-1-16,20 1 0,1 0 16,21 0-16,-21-21 0,0 42 15,21 21 1,0 0-16,21 0 0,0 0 16,0 22-16,1-22 0,-1 0 0,0 0 15,0 0-15,0 0 0,0 1 16,1-22-16,20 21 0,-21-21 0,43 0 15,-43 0-15,106 0 16,-106 0-16,21-21 16,1-1-16,-1 22 0,0-21 0,-21-21 15,22 21-15,-1 0 0,-21-22 16,43-84-16,-43 85 16,-21 0-16,21-22 0,-21-42 15,0 85-15,0 0 16,-21 42-1,21 0-15,-21 0 0,21 22 16,-21 20-16,21-20 16,0-1-16,0 0 0,0 1 0,0-22 15,0 21-15,0-21 0,0 0 0,21 1 16,-21-1-16,21 0 0,0-21 16,0 0-16,22 0 0,41 0 15,1 0 1,-43 0-16,-21-21 0,22 0 15,-22-1-15,21 1 0,-21-21 0,1 21 16,-1-22-16,0 22 0,-21-21 16,21-22-16,-21 22 0,0 0 15,0 21-15,0 42 32,0 0-32,0 21 0,0-21 0,-21 22 15,21-22-15,0 21 16,0 22-16,0-43 0,0 0 15,0 0-15,0 0 0,21 1 0,0-22 16,0 0-16,1 21 0,-1-21 16,21 0-16,-21 0 0,85-21 15,-42-22-15,-43 22 16,0 0-16,0-21 0,0 20 16,0-20-16,-21 0 0,22-1 0,-22-20 15,0 21-15,0-1 0,0-41 16,0 62-16,0-20 15,0 21-15,0 42 16,0 0-16,-22 0 0,22 22 16,-21-1-16,21 0 0,0 22 0,0 126 15,0-63 1,0-63-16,0-1 16,0 1-16,0-1 0,0 22 0,0-43 15,0 22-15,0-1 0,0 1 16,0-22-16,0 85 15,0-42-15,0-64 16,0-42 15,0 0-31</inkml:trace>
  <inkml:trace contextRef="#ctx0" brushRef="#br0" timeOffset="17948.13">15833 4974 0,'0'0'0,"21"-42"16,0-22-16,-21 22 0,21 0 0,0 21 16,-21-22-16,0 22 0,21 0 0,22 0 15,-22 21-15,0 0 16,0 0-16,22 0 0,-1 21 16,-21 0-16,21 0 15,-20 0-15,-1 22 0,-21-22 0,0 21 16,0 85-1,-43-42-15,22-43 16,-21-21-16,-43 43 0,43-43 16,21 0-16,-22 0 0,1 1 0,21-22 15,0 21-15,0-21 0,42-21 32,0-1-17,0 1-15,21 0 0,-20 0 0</inkml:trace>
  <inkml:trace contextRef="#ctx0" brushRef="#br0" timeOffset="18232.97">16510 4678 0,'0'106'32,"-21"-64"-32,21 0 0,-21 1 15,-1 20-15,1-20 0,21 20 0,-21 1 16,21-1-16,-21 1 0,0-1 0,21 1 15,0 126 1,-21-63-16,21-63 0,0-22 16,0 43-16,0-43 0,0-21 15,0 21-15,21-20 0,-21-1 16,0 0-16,0 0 16,21-21-16,-21-21 15,0 0-15,0 0 16,0-1-16,21-20 0,-21 0 15,0-1-15,0 1 0,0-21 0,0 20 16</inkml:trace>
  <inkml:trace contextRef="#ctx0" brushRef="#br0" timeOffset="18495.09">16341 5101 0,'0'-63'0,"0"126"0,0-211 0,0 85 16,0 20-16,21 1 0,0 0 16,0-1-16,21 22 0,-20 0 0,-1 0 15,63 0 1,-20 21-16,-22 0 0,-21 0 15,22 0-15,-22 0 0,21 0 0,-21 21 16,1 0-16,-1 0 0,0 0 0,-21 22 16,-21 105-1,0-106-15,-1 0 16,-20 1-16,0-1 0,21 0 0,-22-20 16,1-1-16,21 21 0,-22-21 0,22 0 15,21 1-15,21-22 31,22-22-31,-22 1 16,0 0-16,21 0 0</inkml:trace>
  <inkml:trace contextRef="#ctx0" brushRef="#br0" timeOffset="18859.89">17208 4741 0,'22'-21'15,"-44"42"-15,65-42 0,-43 0 16,-21 21-1,-1 21-15,1 0 0,21 1 0,-21-1 16,0 21-16,0-21 0,0 22 16,21 41-16,0-63 0,0 22 15,0-1-15,0-21 0,0 22 16,0-22-16,0 21 0,21-42 16,0 21-16,64-21 15,-64 0-15,21 0 16,-21 0-16,22-21 0,-1 0 0,-21 0 15,21 0-15,-20-1 0,-1-20 0,0 0 16,-21-1-16,0 1 0,0-106 16,0 106-16,-64-22 15,43 64-15,-42-21 16,20 21-16,22 0 0,-21 0 16,21 21-16,0-21 0,-1 21 0,1 43 31,21-1-31,21-42 0,1-21 15,-1 22-15,0-22 16,21 0-16</inkml:trace>
  <inkml:trace contextRef="#ctx0" brushRef="#br0" timeOffset="19187.71">17695 4763 0,'21'-22'0,"-42"44"0,42-65 0,-21 22 0,22 21 15,-22-21-15,0 0 16,21 21-16,0 0 0,0 0 15,0 0-15,0 0 0,1 21 16,-1 0-16,0 0 0,0 0 0,0 22 16,22-1-16,-22-21 0,0 43 0,21 20 15,-42-20 1,0-22-16,0-21 0,-21 64 16,0-64-16,0-21 15,21 21-15,-21-21 0,-1 0 16,22-21-1,0 0 1,0 0-16,0 0 0,0-22 0,22 22 16,-1-21-16,-21 21 0,21-22 0,0 1 15,0 0-15,0-1 0,1 1 16,-1 0-16,42-22 16,-42 22-16,22 21 0,-1-22 0,0 22 15</inkml:trace>
  <inkml:trace contextRef="#ctx0" brushRef="#br0" timeOffset="19453.56">18838 4149 0,'0'-21'0,"0"42"0,0-64 0,-21 43 15,0 43 1,0-22-16,21 0 0,-43 64 16,43-43-16,-21 22 15,21-22-15,0 0 0,0 22 0,0-22 16,-21 22-16,21-1 0,0-21 0,-21 22 15,21-1-15,-21-20 0,21 20 16,0-20-16,0 41 16,-21-41-16,21 20 15,0-42-15,0 0 0,0 1 0,0-1 16,21-21 0,0 0-16,-21-21 0,21 21 15,0-22-15,0 1 0,-21-21 16,22 21-16</inkml:trace>
  <inkml:trace contextRef="#ctx0" brushRef="#br0" timeOffset="19623.97">18563 4720 0,'-21'-21'0,"42"42"0,-63-42 0,63 21 32,0 0-17,0 0-15,0 0 0,22 0 16,-1 0-16,-21 0 0,22 0 0,-1-21 15,0 21-15,1-21 0,-22 21 16,21-21-16,0-1 0,-20 22 0</inkml:trace>
  <inkml:trace contextRef="#ctx0" brushRef="#br0" timeOffset="20116.2">20701 4339 0,'21'-21'0,"-42"42"0,63-63 16,-21 21-16,-21 0 0,22-1 16,-1 1-16,-21 0 0,0 0 15,0 42 1,0 0-16,0 22 15,-21-1-15,-1 0 0,1 1 16,0-1-16,0 21 0,0 1 0,-64 126 16,64-126-1,0-1-15,21-20 0,0 20 16,0 1-16,0-22 0,0 0 0,0-20 16,0 20-16,0-21 0,21 0 15,0 0-15,21 1 0,1-22 16,-22 0-16,0 0 0,21 0 15,-20 0-15,-1-22 0,0 1 16,0-21-16,-21 21 0</inkml:trace>
  <inkml:trace contextRef="#ctx0" brushRef="#br0" timeOffset="20307.09">20468 4805 0,'-21'0'0,"42"0"0,-84 0 16,41 0-16,1 0 0,42 0 15,1 0-15,-1 0 16,21 0-16,64 0 16,-64 0-16,1 0 0,-1 0 15,21-21-15,-20 0 0,-1 21 16,0-22-16,1 22 0,-1-21 0,-21 21 16</inkml:trace>
  <inkml:trace contextRef="#ctx0" brushRef="#br0" timeOffset="20649.89">21167 4805 0,'0'21'0,"0"-42"0,-22 42 0,22 0 0,0 0 15,0 1 1,22-1 0,-1-21-16,0 0 0,0 0 0,0 0 15,0 0-15,22 0 0,-1-21 16,0-1-16,1 22 0,20-42 15,-20 42-15,-22-21 0,0 0 16,0 0-16,-21-1 0,0 1 0,0 0 16,-21 0-16,0 21 0,0-21 0,-22 21 15,1 0-15,0 0 0,-1 0 16,22 0-16,-21 0 0,-1 21 0,22 0 16,-42 43-1,42-22-15,-1-21 0,22 21 0,0 64 16,0-63-16,0-22 15,43 42-15,-22-42 16,21-21-16,1 22 0,-1-1 0,0-21 16,22 0-16,147 0 15,-147 0-15</inkml:trace>
  <inkml:trace contextRef="#ctx0" brushRef="#br0" timeOffset="20901.78">22161 4678 0,'-21'-21'0,"42"42"0,-42-63 0,21 63 32,0 0-32,0 0 15,0 0-15,0 0 0,21 22 16,-21-1-16,22 0 0,-1 1 0,-21-22 16,21 21-16,-21 1 0,21-1 0,0-21 15,-21 21-15,21-20 0,-21 20 16,22-21-16,-22 0 15,0 0-15,21-21 16,-21-21 0,21 0-16,-21 0 15,21-21-15,0 20 0</inkml:trace>
  <inkml:trace contextRef="#ctx0" brushRef="#br0" timeOffset="21088.67">22585 4699 0,'-106'64'31,"64"-22"-31,20-21 0,-126 148 16,64-84-1,62-43-15,-20-20 16,21 20-16,-21-21 0,20 0 0,22 0 16,0 1-16,22-22 15,-1 0-15,21 0 16,0 0-16,22-22 0,-1 1 0</inkml:trace>
  <inkml:trace contextRef="#ctx0" brushRef="#br0" timeOffset="21391.5">23326 4255 0,'0'-22'15,"0"44"-15,0-65 0,0 22 0,0 0 16,-22 21-16,1 0 15,0 0-15,0 21 0,0 0 16,21 0-16,-21 1 0,-1-1 16,-20 63-16,-21 65 15,41-86-15,-41 64 16,42-63-16,-22 20 0,-20 107 16,21-85-1,42-43-15,0-21 16,0 22-16,21-43 0,0 0 15,0-21-15,0 21 0,22-21 0,-22 0 16,21 0-16,43-21 16,42-63-1,-106 41-15</inkml:trace>
  <inkml:trace contextRef="#ctx0" brushRef="#br0" timeOffset="21633.36">22818 4614 0,'0'0'16,"-43"0"-16,1 0 0,0 0 0,20 0 0,1 0 16,21-21-1,21 21-15,1 0 0,20 0 16,0 0-16,1-21 16,-1 21-16,0 0 0,22 0 0,84 0 15,-106 0-15,22-21 16,-22 21-16,0 0 0,22 0 15,-43-21-15,21 21 0,1-21 0,-22 21 16,0-43 0</inkml:trace>
  <inkml:trace contextRef="#ctx0" brushRef="#br0" timeOffset="23764.14">5016 7620 0,'0'0'0,"0"21"0,0 0 16,22-21-16,-1 0 0,0 0 16,0-21-16,-21 0 0,21 0 15,0 0-15,1 0 0,-22-1 16,21-20-16,-21 21 0,21-21 0,-21-1 15,0-41 1,0 20-16,0 22 0,-21-1 16,0 1-16,-1 21 0,-20-21 0,21 20 15,0 22-15,-22-21 0,1 21 16,21 0-16,-21 0 0,-107 43 16,65 20-1,41-21-15,-41 64 16,63-42-16,-22-1 0,22 1 0,21-1 15,0 1-15,0-22 0,0 22 0,0 63 16,42-64 0,-20-21-16,20-20 0,-21-22 15,21 21-15,1-21 0,-22 0 16,21 0-16,1-21 0,-1 21 0,0-22 16,43-41-16,42-43 15,-85 64-15,-21-1 16,43-41-16,-43 20 0,0 1 15,0 20-15,-21-20 0,0 21 16,0-64-16,0 85 0,0-1 16,0 1-16,0 0 15,-21 63 1,21-20-16,-21 20 0,21 0 0,0 22 16,-21-22-16,21 22 0,0-22 15,0 21-15,0-20 0,0 84 16,21-43-1,0-62-15,0-1 0,-21 0 16,43 0-16,-22-21 0,0 0 0,0 0 16,22 0-16,-22 0 0,21 0 0,0-21 15,1 0-15,-22 0 0,64-43 16,-43 22-16,0-1 0,1 1 16,41-85-16,-41 21 15,-22 43-15,0-1 16,-21 1-16,21-1 0,-21 22 0,0-22 0,0 22 15,0 0-15,0 21 16,0-1-16,0 1 0,0 42 16,0 1-1,-21 20-15,21-21 0,0 43 16,-21-22-16,0 21 0,21 1 0,0-1 16,-22 1-16,1-1 0,21 1 15,-21-22-15,21 22 0,0-22 0,0 0 16,0 1-16,0-1 0,0-21 0,21 22 15,0-22-15,1 0 0,-1-21 16,21 0-16,-21 0 0,22 0 0,41-21 16,-20-22-1,-22 22-15,0-21 16,-20 21-16,20-43 0,0 22 0,-21-22 16,22 1-16,-22-1 0,21 1 0,-21-22 15,1 22-15,-1-1 0,0 1 16,0-1-16,-21 1 0,0 20 0,0 1 15,0 0-15,0 21 0,0-1 16,0 1-16,-21 42 16,0 1-16,0-1 0,-1 21 15,22-21-15,-21 43 0,0-22 16,0 22-16,21-1 0,-21 1 0,0-1 16,21 1-16,-22-1 0,22 1 15,0-1-15,-21 43 16,21-43-16,0-20 0,0-22 0,0 21 15,21-21-15,1 22 0,-22-22 0,42-21 16,-21 21-16,0-21 0,22 0 16,-22 0-16,21 0 0,-21 0 0,22 0 15,-1-21-15,0 21 0,-21-21 0,22 0 16,-1-1-16,-21 1 0,22-21 16,-1 21-16,-21-22 0,0 1 0,22 0 15,-22-1-15,-21 22 0,0-21 0,21 21 16,-21 0-16,0-1 0,0 1 15,-42 21 1,-43 43-16,64-22 16,0 0-16,-22 0 0,22 0 15,21 0-15,0 1 0,0-1 16,0 0-16,0 0 16,21 0-16,0-21 0,1 21 0,20 1 15,0-1-15,1-21 16,-22 21-16,0 0 0,0-21 15,0 21-15,0 0 0,1 1 0,-1-1 16,0 0-16,-21 0 0,21-21 16,-21 21-16,0 0 0,21-21 15,0 0-15,1 0 16,-1 0-16,0 0 16,0 0-16,-21-21 0,21 0 0,0 0 15,1 0-15,-1 0 0,0-1 16,0 1-16,-21-21 0,21 0 0,0 20 15,1-62-15,-1 41 0,-21 22 16,21-42 0,-21 84-1,0 0-15,0 21 16,0-20-16,-21-1 0,21 21 0,-21-21 16,21 22-16,0-22 0,0 0 0,0 21 15,0-21-15,0 22 16,0-22-16,0 0 15,21-21 1,0 0-16,-21-21 16,21 0-16,-21 0 0,0-1 15</inkml:trace>
  <inkml:trace contextRef="#ctx0" brushRef="#br0" timeOffset="23936.04">7683 7006 0,'0'0'0,"-21"0"0,0 0 0,0 0 16,0 0-16,0 0 0,-1 0 0,1 0 16,0 0-1,0 0-15,21 21 0,-21-21 16,0 0 0,-1 0-16,1 0 15</inkml:trace>
  <inkml:trace contextRef="#ctx0" brushRef="#br0" timeOffset="24098.95">5567 7451 0,'0'21'16,"0"-42"-16,0 63 0,42-42 15,-21 0-15,43 0 16,-22-21-16,22 21 0,-1-21 0,1 0 15,-1-1-15</inkml:trace>
  <inkml:trace contextRef="#ctx0" brushRef="#br0" timeOffset="24769.56">8213 7345 0,'21'0'16,"0"0"-16,0 0 0,0 0 15,0-21-15,1 0 16,-1-1-16,0 1 0,0 0 0,0 0 16,-21-21-16,21 20 0,-21-20 0,0 0 15,0 21-15,0-22 0,0 1 16,0 21-16,0-22 0,-21 22 0,0-21 15,0 42-15,0-21 0,0 21 16,-1 0-16,-20 0 0,21 0 16,0 21-16,0 0 0,-22 64 15,22-43-15,0 0 0,0 22 16,0-1-16,-1 86 0,1-86 16,0 1-16,21-1 0,-21 1 0,21-22 15,0 21-15,-21-20 0,21 41 16,0-20-1,0-43-15,0 0 0,0 0 0,0 1 16,0-44 0,0 1-1,0 0-15,0 0 0,21-43 16,0 22 0,0 21-16,0-21 0,1 20 0,-1-20 15,42 0-15,-42-1 0,22 22 16,-1 0-16,0 21 0,1 0 15,-1 0-15,64 0 16,-21 42-16,-64-20 0,0-1 16,0 0-16,-21 0 0,0 21 15,0-20-15,0-1 0,-21 0 0,0 21 16,0-21-16,-85 43 16,21-22-1,43-21-15,-1-21 0,1 22 0,0-22 16,21 0-16,-1 0 0,-20 0 15,42-22 1,21 1 0,0 0-16,1 0 0,-1 0 0,21 0 15,0 21-15</inkml:trace>
  <inkml:trace contextRef="#ctx0" brushRef="#br0" timeOffset="25839.95">9017 7408 0,'0'0'0,"21"0"0,0 0 0,-21 22 16,0-1 0,-21 0-16,0 21 0,21-21 15,-21 22-15,21-22 0,0 21 0,0-21 16,-21 22-16,21-22 0,0 64 16,0-64-1,0 0-15,21 0 0,-21 0 0,21 0 16,0-21-16,0 0 0,0 0 0,1 0 15,20 0-15,-21 0 0,0 0 0,43-42 16,-22 42-16,0-42 16,-20-1-16,20 22 0,-21-21 0,0 21 15,0-22-15,-21 1 0,22-21 16,-1 20-16,-21 1 0,21 21 16,-21-64-16,0 64 15,0 42 1,-21 0-16,0 22 15,21-1-15,-22 0 0,22 1 0,0-1 16,0 0-16,-21 22 16,21-1-16,0-42 0,21 1 15,1 20-15,-1-21 0,0-21 16,21 0-16,-21 0 0,1 0 16,20 0-16,0 0 0,43-42 15,-64 21-15,64-22 16,-43 1-16,0 0 0,22-43 15,-43 43-15,0-22 0,0-21 16,1 22-16,-1-1 0,0-20 0,21-107 16,-21 107-1,-21 41-15,0 1 0,0 0 16,0 63 0,0 0-1,0 0-15,-42 43 0,42 41 16,-21-41-16,0-1 15,21 1-15,-21-1 0,21 1 0,-22-1 16,22 1-16,0-1 0,0 1 16,0-22-16,0 22 0,0-22 0,0-21 15,0 22-15,43 41 16,-1-41-16,0-43 16,-20 0-16,-1 0 0,21 0 15,0 0-15,-20 0 0,20-22 0,0 1 0,-21 0 16,22 0-16,-1-21 15,0 20-15,-20-20 0,20 0 0,0-1 16,-21 1-16,1 21 0,-1-21 0,0 20 16,-21-20-16,0 21 0,-21 21 15,0 0-15,-1 21 16,-20 21-16,0 1 16,42-1-16,-21-21 0,21 0 15,0 1-15,0-1 0,0 0 16,21 21-16,0-21 0,0 1 15,0-22-15,0 0 0,22 0 0,-22 0 16,21 0-16,1 0 0,-1 0 16,0 0-16,1 0 0,-1-22 0,0 1 15,1 0-15,-1 0 0,0 0 0,-21 0 16,1-22-16,20 1 0,-42 21 16,21-22-16,-21 22 0,0 0 0,0 0 15,0 0-15,-21 21 16,0 21-16,0 0 15,-1 0-15,22 0 0,0 85 16,0-42 0,0-43-16,0 0 0,0 0 0,0 0 15,0 1-15,0-1 0,0 0 16,0 0-16,-21-21 31,0 0-31,0-21 0,0 0 16,0 0-16,-22-1 0</inkml:trace>
  <inkml:trace contextRef="#ctx0" brushRef="#br0" timeOffset="26011.85">10266 7239 0,'-21'0'16,"42"0"-16,-64 0 0,43-21 15,22 21 1,-1 0-16,0 0 0,21 0 0,22 0 15,20-21 1,-41 21-16,-1 0 0,22 0 0,-22-21 16,-21-1-16,21 22 0,1 0 0</inkml:trace>
  <inkml:trace contextRef="#ctx0" brushRef="#br0" timeOffset="27099.23">13483 7895 0,'0'0'0,"21"-21"31,0 21-31,-21-21 0,43-43 16,-43 43-16,21-21 0,0 21 15,-21-22-15,0 1 16,0 0-16,0-22 0,0 22 0,0 0 0,0-1 15,0 1-15,0 0 0,-21 20 0,0 1 16,-43 0 0,-42 42-16,64 0 15,0 1-15,-1 20 0,1-21 16,0 21-16,-22 43 0,22-43 16,21 1-16,0-1 0,-1 0 0,22 1 15,0-1-15,0-21 0,0 22 16,43-1-1,-22-21-15,0 0 0,21-21 0,-20 0 16,20 0-16,0 0 0,-21 0 0,22 0 16,-1 0-16,-21-21 0,22 0 0,-22 0 15,21 0-15,-21-1 0,0 1 16,64-85-16,-85 64 16,21 21-16,0-21 0,-21 20 15,0-20-15,22 42 0,-22-21 0,0 0 16,21 21-16,-21 21 15,0 21-15,0-21 16,0 1-16,0 41 16,0-21-16,0 22 0,0-43 15,21 21-15,-21-20 0,0-1 0,21 0 16,0-21-16,0 21 0,1-21 16,-1 0-16,0 0 0,0 0 15,0 0-15,0 0 0,43-21 16,-43 21-16,21-42 15,-20 20-15,-1-20 0,21 21 0,-21 0 16,0-22-16,22 1 0,-22 0 16,0 21-16,0-22 0,22 22 0,20 0 15,-42 21 1,0 21-16,-21 0 0,0 0 0,22 43 16,-1-43-16,-21 21 0,0-20 15,0-1-15,21 21 0,-21-21 0,0 0 16,0 1-16,21-1 15,0 0-15,0-21 0,22 0 16,-22 0-16,0 0 0,0 0 16,22-21-16,-22 21 0,21-21 15,0-1-15,1 1 0,84-63 16,-64 20 0,-42 22-16,1-1 0,-1 1 0,-21 0 15,0 21-15,0-1 0,0 1 0,-21 21 16,-22 0-16,22 0 0,0 21 15,-21 1-15,20-1 0,1 0 16,-21 21-16,21-21 0,0 22 0,21-1 0,0-21 16,0 22-16,0-22 0,0 0 0,0 21 15,42 1 1,-21-22-16,21 0 0,-20-21 16,20 0-16,0 0 0,1 0 0,-1 0 15,0 0-15,1 0 0,-1 0 16,0-21-16,22-22 15,-43 22-15</inkml:trace>
  <inkml:trace contextRef="#ctx0" brushRef="#br0" timeOffset="27884.78">16806 7239 0,'0'0'0,"0"21"0,0 0 16,0 1-1,-21-1-15,0 0 0,21 0 16,-21 0-16,21 22 0,-21-1 16,21-21-16,0 21 0,-22-20 0,22 20 15,0-21-15,-21 21 0,21-20 0,0-1 16,0 0-16,-21 21 16,21-21-1,0-42 1,21 0-1,0 21-15,-21-21 0,22-21 0,-1-1 16,21-20 0,-21 20-16,0 1 0,-21 0 0,22-1 15,-1 22-15,0-21 0,0 21 0,0 0 16,0-1-16,1 22 16,-1 22-16,-21-1 15,21 0-15,-21 21 0,0 22 16,0-22-16,0-21 15,21 43-15,-21-43 0,0 0 16,21 0-16,-21 0 0,21-21 0,-21 22 16,22-22-16,-1 0 15,0 0-15,0 0 16,-21-22-16,21 1 0,0 0 16,1 21-16,-22-21 15,21-21-15,0 20 0,42-105 16,-20 43-1,-22 63-15,21-22 16,-21 22-16,1 21 0,-1 21 16,-21 0-16,0 1 0,0 20 15,21 21-15,21 64 16,-42-105-16,21 20 0,1 21 16,-1-41-16,0-1 15,-21 0-15,21 0 0,0-21 0,64 42 16,-43-42-1,-21 0-15,1 0 16,20 0-16,-21-21 0,21 0 16,-20 0-16,20 0 0,-21 0 0</inkml:trace>
  <inkml:trace contextRef="#ctx0" brushRef="#br0" timeOffset="29223.02">18394 7176 0,'0'0'0,"0"-22"16,0 1-16,0 0 0,-21 21 0,-1 0 15,-20 0-15,21 0 0,-21 21 0,-1 0 16,1 1-16,0-1 0,-1 21 16,22-21-16,-21 22 0,-1-1 0,-20 85 15,42-106 1,0 21-16,21-20 0,0 41 16,0-42-16,0 0 0,0 1 15,21-1-15,0-21 0,0 0 16,21 0-16,-20 0 0,-1 0 15,21 0-15,0 0 0,-20 0 0,20 0 16,0-21-16,-21-1 0,22 1 0,-22 0 16,0-21-16,21 21 0,-20-22 15,-22 1-15,21 0 0,-21-1 0,0 22 16,0-21-16,0-1 0,0 22 16,0 0-16,0 0 0,0 42 15,-21 0 1,21 22-16,-22-22 0,22 21 15,0-21-15,0 22 0,0-1 0,0-21 16,0 21-16,0-20 0,0-1 0,0 0 16,22 0-16,-1 0 0,0 0 15,42-21-15,43 22 16,-63-22-16,-1 0 0,0 0 16,-21-22-16,22 22 0,-1-21 15,-21 0-15,22 0 0,-22 0 0,0-22 16,21-62-1,-21 62-15,-21 1 0,0 21 16,0-43-16,-21 64 16,0 0-1,0 21-15,21 1 0,-42 41 16,42-21-16,-22 22 0,22-22 16,-21-21-16,21 22 0,0-22 15,0 0-15,0 0 0,0 0 16,0 1-16,0-1 0,0 0 15,21-21 1,1 0-16,-1-21 16,-21 0-16,21 21 0,-21-22 0,21-20 15,0 21-15,-21 0 0,21-22 16,1 22-16,-22-21 0,21 21 16,0 0-16,0-22 0,21 22 15,-20 21 1,-22 21-16,21 0 0,-21 1 0,0-1 15,21 0-15,0 21 16,-21-21-16,21 1 0,-21-1 0,0 0 16,21 21-16,1-42 0,-1 21 15,0-21-15,0 0 0,-21 22 16,21-22-16,22 0 16,-1 0-16,0 0 15,-21 0-15,1 0 0,-1 0 0,21 0 16,-21 0-16,0 0 0,22 0 15,-22-22-15,0 22 0,21 0 0,22-42 16,-43 0 0,0 21-16,-21-1 15,0 1-15,0 0 0,0 0 0,0 0 16,0 0 0,21-1 187,-21 1-203,22 0 15,-22 0 1,0 0-16,0 0 0,0-1 16,0 1-1,0 42 16,-22 1-31,22-1 0,-21 0 16,21 21-16,-21-21 0,21 22 0,0-22 16,0 21-16,0-21 0,0 22 0,0-22 15,0 0-15,0 0 0,0 0 16,21-21-16,0 22 16,1-22-16,-1 0 0,0 0 15,0 0-15,0-22 16,0 1-16,1 21 0,-22-21 0,21 0 0,-21-21 15,21 20-15</inkml:trace>
  <inkml:trace contextRef="#ctx0" brushRef="#br0" timeOffset="29395.92">19918 7006 0,'0'0'16,"-21"0"-16,-22 0 0,22 0 0,0 0 0,0 0 15,0-21-15,-1 21 0,1 0 16,21 21 15,21-21-31,1 0 0,-1 21 16,21-21-16,-21 0 0,0 22 15,1-1-15,20-21 0</inkml:trace>
  <inkml:trace contextRef="#ctx0" brushRef="#br0" timeOffset="30356.37">20637 7430 0,'22'-22'31,"-22"1"-31,0 0 16,0 0-16,0 0 0,-22 0 16,22-1-16,-21 1 0,0 0 15,0 0-15,0 21 0,-22 0 0,22 0 16,0 0-16,-21 0 0,21 21 15,-22 21-15,-20 1 16,42-1-16,-43 43 0,43-64 0,0 21 16,21 1-16,0-22 0,0 21 15,0-21-15,0 0 0,0 1 0,0-1 16,21 0-16,0-21 0,0 21 0,0-21 16,22 0-16,20 0 15,64 0 1,-84 0-16,-22-21 0,63-21 15,-62 20-15,-1-20 0,21 21 16,-21-21-16,0-22 0,1 22 0,20-149 16,-21 43-1,-21 85-15,0-22 0,21 21 16,-21 1-16,21-1 0,-21 1 0,0 21 16,0-1-16,0 1 0,0 21 15,0 0-15,0 42 16,-21 0-16,0 42 15,0-20-15,0 20 0,0-20 16,-1 84-16,22-64 0,0 1 16,0-1-16,0 22 0,0-22 15,22-20-15,-1 20 0,0 1 0,0-22 16,0 0-16,0 1 0,43 20 16,-43-42-16,0 0 15,22-21-15,-22 22 0,21-22 0,-21 0 16,22 0-16,-1 0 0,21-22 15,-20 22-15,-1-21 0,0 0 0,-20 0 16,20 0-16,0-22 0,22-62 16,-64 83-16,0-41 15,0 21-15,0 20 16,-21 1-16,-1 21 0,1 0 16,-21 0-16,21 0 0,-22 21 0,22 1 15,-42 41-15,-1 1 16,43-43-16,0 21 0,21-21 15,0 43-15,0-43 0,0 0 16,0 0-16,0 0 0,0 1 16,21-1-16,0-21 15,22 0-15,-1 0 0,-21-21 16,0 21-16,0-22 16,1 1-16,20 0 0,-21-21 0,0 21 15,0-22-15,1 1 0,41-64 16,-42 64-16,22-22 15,-43 43-15,0 63 32,-22-20-32,1-1 0,0 21 0,0 0 15,0 22-15,0-1 16,21-41-16,0-1 0,0 0 16,0 0-16,21 0 0,0 0 0,0-21 15,0 0-15,0 0 0,1 0 0,62 0 31,-20-21-31,-22 0 0,-21 21 16</inkml:trace>
  <inkml:trace contextRef="#ctx0" brushRef="#br0" timeOffset="30663.19">22288 6604 0,'0'-63'0,"0"126"0,0-169 0,0 64 0,0 21 16,0 0-16,0-1 0,-21 22 15,0 0-15,0 22 16,0-1-16,0 21 0,21-21 16,0 22-16,0-1 0,0 0 0,0 22 15,0-22-15,0 22 0,0-22 0,0 21 16,0 1-16,0-22 16,0 22-16,0-1 0,0 1 0,0-22 15,0 22-15,0-22 0,0 0 16,0 1-16,0-22 0,0 21 0,0-21 15,0 0-15,0 22 16,21-43-16,0 0 16,0 0-16,0-21 15,0-1-15,1 1 0,20 0 0,-21-21 16,0-1-16</inkml:trace>
  <inkml:trace contextRef="#ctx0" brushRef="#br0" timeOffset="30998.51">22542 7197 0,'22'-21'15,"-128"169"-15,190-275 0,-62 84 0,-22 22 0,0 0 16,0 42-1,0 0-15,-22 1 0,1-1 16,21 21-16,-21-21 0,0 22 16,0-1-16,21-21 0,-21 21 0,21-20 15,0 20-15,0 21 16,0-41-16,0-1 16,21 0-16,0-21 0,0 0 0,0 0 15,0 0-15,1 0 0,20 0 0,-21 0 16,43-21-16,-1-22 15,-21 22-15,-20 0 16,20-64-16,-21 43 0,-21 0 16,0-1-16,0 22 0,0-21 15,0 21-15,-42-43 16,-1 64-16,22 0 16,0 0-16,0 0 0,-21 0 0,20 0 0,1 21 15,0 1-15,0-1 0,0 0 0,21 0 16,-21 0-16,21 0 0,0 22 15,21-1 1,0-42-16,21 0 0,-21 21 0,1-21 16</inkml:trace>
  <inkml:trace contextRef="#ctx0" brushRef="#br0" timeOffset="31419.78">23368 7366 0,'-21'-21'15,"0"0"-15,-1 0 0,1-1 0,-63-62 32,62 84-32,22-64 15,0 43-15,0 0 16,22 21-16,-1 0 0,21 0 16,-21 0-16,22-21 0,-22 21 15,21 0-15,-21 0 0,85 21 16,-64 21-1,-42-21-15,0 1 0,22-1 0,-22 21 16,0-21-16,0 22 0,0-22 16,0 21-16,0-21 0,-22 22 0,1-22 15,21 0-15,-21 0 0,0-21 0,-21 42 16,20-42 0,1 0-1,21-21-15,0 0 16,0 0-16,0 0 0,0 0 15,0-1-15,43-41 16,-1-1-16,-21 22 0,21 21 16,-20 0-16,-1-22 0,21 22 15,-21 0-15,22 21 0,-22-21 0,21 0 16,-21 21-16,22-21 0,-22 21 0,21 0 16</inkml:trace>
  <inkml:trace contextRef="#ctx0" brushRef="#br0" timeOffset="32059.94">24151 7027 0,'0'0'0,"0"22"0,-21-22 0,0 21 16,0 0-16,-1 0 0,1 0 0,0 0 15,21 1-15,-21 20 16,21-21-16,0 0 0,0 22 16,0-22-16,0 0 0,0 21 15,0-21-15,21 1 0,0-1 0,-21 0 16,43 21-16,-22-42 0,0 21 15,0-21-15,0 0 0,22 0 16,62 0 0,-41-21-16,-43 0 0,0 0 15,0 0-15,1-22 16,-1 22-16,0-21 0,21 0 0,-42-1 16,21 22-16,1-21 0,-1-1 0,0 22 15,-21 0-15,0-21 16,0 21-1,-21 21 1,21 21-16,-21 0 16,21 0-16,0 0 0,0 0 0,-22 1 15,22-1-15,-42 42 16,42-20-16,-21-1 0,21 0 0,0 1 16,0-1-16,0 0 0,0 22 0,0-22 15,0 0-15,0 1 0,0 20 16,-21-20-16,21-1 0,0 21 15,0-20-15,-21-1 0,21 22 0,0-22 0,0 21 16,-22-20-16,22-1 16,-21 22-16,21-22 0,0 0 0,0 22 15,0-22-15,-42 64 16,42-64-16,-42 22 0,42-43 16,-22 0-16,1 0 0,0 0 15,0-21-15,-21 0 0,20 0 0,1 0 16,-21 0-16,21 0 0,-64-21 15,0-21 1,64 21-16,0 21 0,0-21 16,0-1-16,0 22 0,-1-21 0,22 0 15,0 0-15,0 0 0,0 0 0,0-64 16,0 21 0,22 22-16,-22 0 0,21-1 15</inkml:trace>
  <inkml:trace contextRef="#ctx0" brushRef="#br0" timeOffset="32703.1">21717 6668 0,'0'0'0,"0"21"0,21 0 15,0-21-15,22 0 16,-1 0-16,21 21 0,-20-21 0,20 0 16,1 0-16,20 21 0,-20-21 15,21 0-15,105 21 16,-84-21-16,-21 0 0,20 0 0,-20 22 15,0-22-15,-22 0 0,1 0 16,-1 0-16,-20 0 0,-1 0 0,0 0 16,-21 0-1,-42 0 32,0 0-31,0 0-1,0 0 79</inkml:trace>
  <inkml:trace contextRef="#ctx0" brushRef="#br0" timeOffset="38807.61">1376 3069 0,'-21'0'0,"-1"0"0,1 0 16,0 0-16,0 21 15,0-21-15,0 0 0,-1 0 16,1 22-16,0-22 0,0 0 16,0 0-16,0 21 15,-1-21 1,1 0 0,42 0 15,1 0-16,-1 0-15,21 0 0,0 0 0,22 0 16,-1 0-16,1 0 16,21 0-16,-22 0 0,22 0 15,-1 0-15,86 0 0,-86 0 16,1 0-16,0 0 0,21 0 0,-1 0 16,-20 0-16,127 0 15,-43 0-15,-84 0 16,-22 0-16,22 0 0,-22 0 15,1 0-15,-1-21 0,-20 21 0,20 0 16,-20 0-16,-1 0 0,64-22 16,-85 22-1,0 0-15,-21-21 16,-21 21 0,0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58:08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4995 0,'-21'22'78,"21"-1"-78</inkml:trace>
  <inkml:trace contextRef="#ctx0" brushRef="#br0" timeOffset="4162.93">22034 9102 0,'0'0'16</inkml:trace>
  <inkml:trace contextRef="#ctx0" brushRef="#br0" timeOffset="4225.89">23135 9123 0,'21'0'16</inkml:trace>
  <inkml:trace contextRef="#ctx0" brushRef="#br0" timeOffset="23008.64">2265 550 0,'-21'-21'16,"-1"0"-16,22 0 15,-21 0-15,0 0 16,21-1-16,0 1 16,-21 21-16,21-21 15,-21 0-15,21 0 0,0 0 16,0-1-1,0 44 32,21-1-31,-21 0-16,21 0 16,0 0-16,0 0 0,-21 1 0,22 20 15,-1-21-15,21 43 16,-21-22-16,0 0 0,1 1 0,-1-1 15,-21 0-15,21 1 0,21-1 16,-21 0-16,1 1 0,-1 20 16,42 64-16,-20-42 15,-22-43-15,0 0 16,0 1-16,0-22 0,0 21 16,1-21-16,-1 22 0,0-22 15,0 0-15,-21 0 0,21 22 16,0-22-16,-21-42 47,0-1-47,0 1 15,0 0-15</inkml:trace>
  <inkml:trace contextRef="#ctx0" brushRef="#br0" timeOffset="23460.38">2921 593 0,'0'0'16,"0"-21"-16,0-1 0,0 1 31,0 0-31,-21 21 31,0 0-15,21 21-16,-22 0 0,1 1 0,0-1 16,0 0-16,0 21 0,-22 1 15,22-1-15,-21 0 0,0 22 0,20-1 16,-20 1-16,-43 42 15,22-43-15,21 1 0,-1-22 0,1 0 16,0 22-16,-1-22 0,1-21 16,21 22-16,-22-1 0,22 0 15,-42 43 1,42-64-16,-1 0 16,22 0-16,22-42 31,-1 0-16,0 0-15</inkml:trace>
  <inkml:trace contextRef="#ctx0" brushRef="#br0" timeOffset="24045.05">3111 1376 0,'0'0'16,"22"-21"-16,-22 0 0,0-1 15,0 1-15,0 0 16,0 42 47,0 0-63,0 1 0,0-1 15,0 0-15,0 21 0,0-21 16,0 64-16,0-21 0,0-22 15,0 21-15,0-20 0,0 20 16,0 1-16,0-22 0,0 22 0,0-1 16,0-21-16,0 22 0,0-22 15,0 22-15,0 42 16,0-64-16,0 0 0,0 22 0,-22-22 16,22 0-16,-21 1 0</inkml:trace>
  <inkml:trace contextRef="#ctx0" brushRef="#br0" timeOffset="24591.73">2921 1482 0,'0'0'0,"0"-21"0,0-1 16,0 1-16,0 0 15,0 0-15,21 0 16,0 0-16,0-1 0,1 22 16,20-21-16,-21 0 0,21 21 15,1-21-15,63 0 16,-64 21-16,21 0 0,-20 0 16,63 0-16,-64 0 0,0 21 15,1 0-15,-22 0 0,21 0 16,-42 22-16,0 63 15,-21-43-15,-21-21 16,20 1-16,-20-1 0,-21 0 0,20-20 16,1 20-16,0-21 0,-1 21 15,1-20-15,0-1 0,-1-21 0,22 21 16,0-21-16,0 0 0,-22 0 16,22 0-1,21-21-15,0 0 0,0-1 16,0 1-16,21 0 0,1 0 15,-1 0-15</inkml:trace>
  <inkml:trace contextRef="#ctx0" brushRef="#br0" timeOffset="25220.37">4318 1397 0,'0'-21'15,"0"42"-15,21-42 0,-21 0 0,0 0 16,0-1-16,0 1 16,0 0-16,0 0 15,-21 0-15,0 0 0,0-1 16,-1 22-16,22-21 0,-21 21 15,-21-21-15,21 21 0,0 0 0,-1 0 16,-20 0-16,21 0 0,0 21 16,-22 0-16,22 1 0,-21-1 0,21 0 15,0 0-15,-22 21 0,22 1 16,0-22-16,21 21 0,-21 1 0,21-22 16,0 21-16,-21 0 0,21-20 15,0 20-15,0-21 0,0 0 16,21 22-16,21-1 15,0-42-15,-20 0 16,20 0-16,-21 0 0,0-21 16,0 21-16,22-21 0,-22-1 0,0 1 15,0-21-15,0 21 0,22 0 16,-43-22-16,21 1 0,0-22 16,0 22-16,-21-21 15,0 41-15,0-20 0,0 0 16,0 21-16,0-1 15,0 44 1,0-1 0,0 0-16,0 0 0,0 0 0,0 0 15,0 22-15,0-22 0,0 0 16,0 21-16,0-20 0,0-1 0,0 21 16,0-21-16,21 0 15,-21 1-15,43-1 0,-22 0 0,0-21 16,0 0-16,0 0 0,1 0 15,-1 0-15,0 0 0,21-21 0</inkml:trace>
  <inkml:trace contextRef="#ctx0" brushRef="#br0" timeOffset="25560.18">4826 677 0,'0'-21'0,"0"42"0,-21-42 0,21 0 16,-21 21-1,21 21-15,0 0 16,0 1-16,0-1 16,0 21-16,0 0 0,0 1 0,0 20 15,0-20-15,0 20 0,0-21 16,0 1-16,0 20 0,0 22 15,0-43-15,21-21 0,-21 22 16,0-22-16,21 21 16,-21-21-16,0 1 0,0-1 0,0 0 15,21-21-15,0 0 16,-21-21 0,21 21-16,1-21 15,-22-22-15,21 22 0</inkml:trace>
  <inkml:trace contextRef="#ctx0" brushRef="#br0" timeOffset="26143.85">5249 550 0,'0'0'15,"0"22"16,0-1-31,0 0 16,0 0-16,0 0 0,0 22 16,0 105-1,0-106-15,0 22 0,0-22 0,0 21 16,0-20-16,0-1 0,0 0 16,0 1-16,0-1 0,0-21 0,0 22 15,0-22-15,0 21 16,0-21-16,0 0 0,0 1 15,0-44 17,0 1-32,-21 21 15,21-42-15,0 21 16,0 0-16,0-22 0,0 22 0,0-21 16,0 21-16,0-22 0,0 1 15,21 21-15,22-43 16,-22 22-16,21-22 0,-21 43 15,0 0-15,22 0 0,-22 21 16,21 0-16,-21 0 0,1 0 0,20 0 16,-21 0-16,21 21 0,-20 0 15,-1 22-15,21 20 16,-21-21-16,0-20 0,-21 20 0,0 0 16,0 1-16,0-22 0,0 21 15,0-21-15,0 22 0,0-22 0,0 42 16,-21-42-1,21 1-15,0-1 16,-21-21 0,0-21-1,21-1-15,0 1 16</inkml:trace>
  <inkml:trace contextRef="#ctx0" brushRef="#br0" timeOffset="26432.01">4466 953 0,'-21'0'15,"42"0"-15,-21 0 16,21 0-16,22 0 0,-22-22 15,63 22-15,1 0 16,-43 0-16,1-21 0,-1 21 16,0 0-16,1 0 0,-1 0 15,0 0-15,-20 0 0,-1 0 0,0 0 16,0 0-16,0 0 16,0 0-16</inkml:trace>
  <inkml:trace contextRef="#ctx0" brushRef="#br0" timeOffset="27092.15">1482 2117 0,'0'0'0,"-22"0"0,1 0 0,0 0 16,42 0 15,0 0-31,22 0 15,-22 0-15,21 0 0,64 0 16,-64 0-16,22 0 0,-1 0 16,1 0-16,21 0 0,-1-21 0,1 21 15,21 0-15,21 0 0,-21 0 16,21 0-16,0 0 0,0 0 16,0-22-16,148 22 15,148 0-15,-275 0 16,0 0-16,1-21 0,-1 21 15,0 0-15,-21 0 0,21-21 0,-21 21 16,0 0-16,191-21 16,-128 21-16,-105-21 15,-1 21-15,-20 0 0,-22 0 16,22 0-16,-43 0 0,21 0 0,-21 0 16,-21-21-16,-42 21 31,21 0-31,-21 0 15,20 0-15,-41 0 0,21 0 0</inkml:trace>
  <inkml:trace contextRef="#ctx0" brushRef="#br0" timeOffset="27759.77">1587 2350 0,'-21'0'32,"42"0"14,1 0-30,-1 0-16,21 0 0,-21-22 16,22 22-16,-1 0 0,0 0 0,22 0 15,-1 0-15,1-21 0,-1 21 16,22 0-16,21 0 0,105-21 16,149 21-1,-233-21-15,0 21 0,0 0 0,21 0 16,-21-21-16,22 21 15,-1-21-15,0 21 0,0 0 0,0 0 16,297-22-16,-297 22 16,-21-21-16,0 21 0,-21 0 15,0 0-15,-1 0 0,-20 0 0,0-21 16,-1 21-16,-20 0 0,-1 0 16,107 0-1,-107 0-15,-42 0 16,1 0-16,-1 0 0,0 0 15,-21-21 32</inkml:trace>
  <inkml:trace contextRef="#ctx0" brushRef="#br0" timeOffset="27888.7">6032 2117 0</inkml:trace>
  <inkml:trace contextRef="#ctx0" brushRef="#br0" timeOffset="32300.74">7281 1524 0,'0'0'0,"-21"0"0,0 0 15,0 0-15,0 0 0,-22 0 16,1 0-16,21 0 16,0 0-16,-1 0 0,1 0 15,0 0-15,0 0 0,0 0 16,0 0-16,-1 0 0,22-21 16,-21 21-16,42 0 31,1 0-16,20 0-15,-21 0 0,21 0 0,1 0 16,63 0-16,21 0 16,-43 0-16,-20 0 0,20 0 15,1 0-15,0 0 0,-22 0 16,22-21-16,0 21 0,-22 0 0,22 0 16,-22 0-16,1 0 15,84 0-15,-106 0 0,1-21 16,-1 21-16,-21 0 0,0 0 0,-42 0 78,0 0-78,0-22 16,0 22-1</inkml:trace>
  <inkml:trace contextRef="#ctx0" brushRef="#br0" timeOffset="32887.76">8255 1185 0,'0'0'0,"-21"0"0,21 22 47,0-1-31,0 0-16,0 0 15,0 0-15,21 0 16,0 1-16,0-1 0,22-21 0,-22 21 16,0 0-16,0-21 0,21 21 15,1-21-15,-22 0 0,21 0 0,22 21 16,42-21-1,-85 0-15,0 0 0,21 0 16,-63 0 31,0 0-47,0 0 0,0 0 16,-1 0-16,-20 0 0,21 0 0,0 0 15,-22 0-15,22 22 0,-21-1 16,21-21-16,-85 84 15,85-62-15,-22-1 16,22 21-16,0-21 0,0 22 0,0-22 16,0 0-16,-1 0 0,1 21 0,21-20 15,-21-1-15,21 0 16,0 0-16,-21 0 16,21-42 46,21 21-46,-21-21-16,21 21 0,-21-21 15,21 21-15</inkml:trace>
  <inkml:trace contextRef="#ctx0" brushRef="#br0" timeOffset="33853.21">9652 953 0,'0'-22'0,"0"44"0,0-65 0,0 22 0,0 0 16,0 0-16,0 0 0,0-1 16,-21 1-1,21-21-15,-21 42 16,-1 0-16,1 21 15,0 0 1,21 22-16,-21-22 16,21 21-16,0 64 0,0-64 15,-21 22-15,21-1 0,0-20 16,-21 20-16,21 1 0,0-22 0,0 21 16,0 1-16,0-22 0,0 64 15,0-21 1,0-43-16,0 0 0,0-20 0,21 20 15,0-21-15,0 0 0,0 0 16,0-21-16,1 0 0,-1 22 0,0-22 16,0 0-16,43-22 0,-43 22 15,21-21-15,-21 0 0,22-21 16,-22 21-16,21-22 0,-21 1 0,22 0 16,-1-22-16,-21 22 0,21-22 15,-20 1-15,-1 20 0,0-20 16,0-1-16,-21 1 0,21-64 15,-21 21-15,0 64 16,0-1-16,0 1 0,0 0 16,0 21-16,0-1 0,0 1 15,0 42 17,0 1-17,0-1-15,0 0 0,0 0 0,0 0 16,0 22-16,21-22 0,-21 0 15,22 21-15,-22-21 0,21 22 16,0-1-16</inkml:trace>
  <inkml:trace contextRef="#ctx0" brushRef="#br0" timeOffset="34384.91">10456 1312 0,'0'22'31,"0"-1"-15,0 0-16,-21-21 0,21 42 0,0-21 15,0 1-15,0-1 0,0 21 16,0-21-16,0 22 0,0-22 0,0 42 16,0-20-1,0-22-15,0 0 0,0 21 0,0 1 16,0-22-16,0 0 15,0-42 17,0 0-32,0-1 15,0 1-15,0-21 0,0 21 0,0-22 16,0 1-16,0 21 0,0-21 16,0-1-16,21 22 0,0-21 15,22-43-15,-1 64 0,-21 0 16,0 0-16,22-1 15,-22 22-15,21 0 0,1 0 0,-22 0 0,21 0 16,-21 0-16,43 22 16,-1 62-1,-63-63-15,0 1 0,0 20 16,0-21-16,0 21 0,0 1 0,0-22 16,0 21-16,0 1 0,0-22 0,-21 42 15,0-20 1,21-22-16,0 0 0,0 0 15,21-42 17,0 0-32,0 0 0,-21-1 0,22-20 15</inkml:trace>
  <inkml:trace contextRef="#ctx0" brushRef="#br0" timeOffset="35044.53">11388 804 0,'0'0'0,"0"-21"0,0-21 16,0 63-1,0 0 1,0 22-16,0-22 0,0 21 0,0 0 16,0 128-1,0-128-15,0 22 0,0 20 16,0-20-16,0-22 0,-22 0 15,22 1-15,-21-1 0,21 0 16,-21 43-16,21-43 16,0-20-16,0-1 0,0 0 15,0 0-15,0-42 32,0 0-32,0 0 0,0-1 15,0 1-15,0-21 0,0 21 16,0-22-16,21-20 0,-21 42 0,0-22 15,21 22-15,1 0 0,-1 0 0,-21 0 16,63-43 0,1 64-1,-43 0-15,0 0 16,0 21-16,-21 1 16,0-1-16,0 0 15,-21 0-15,0-21 0,0 21 16,0-21-16,-1 21 0,1-21 0,0 0 15,0 0-15,0 0 0,21 22 16,-21-22-16,-1 0 0,22 21 31,0 0-15,0 0-16,0 0 16,0 0-16,22 1 0,-1-1 15,-21 0-15,21-21 16,0 21-16,0 0 15,0 0-15,1 1 0,-1-22 16,-21 21-16,21 0 16,0-21-16,0 0 0,0 21 15,1-21-15,20 0 16,-21 0-16,0 0 0,0 0 16,1-21-16,-1 0 0,0 0 0</inkml:trace>
  <inkml:trace contextRef="#ctx0" brushRef="#br0" timeOffset="35556.24">11959 1355 0,'0'0'0,"0"-21"0,0 42 47,0 0-47,0 0 15,0 0-15,0 0 0,0 1 16,0-1-16,0 21 0,0-21 0,0 22 15,0-22-15,0 0 0,0 0 16,0 0-16,0 22 0,-21-22 16,21 21-16,0-21 15,-21-21 1,21-21 0,-21 0-1,21 0-15,0 0 0,0-22 16,0 1-16,0 21 0,0 0 0,0-22 15,0 22-15,0-21 0,0 21 16,21-1-16,0 1 0,0 0 0,43-21 16,-43 21-16,63-1 15,-41 22-15,-1 0 0,22 0 16,-22 0-16,-21 0 16,0 22-16,22-22 0,-22 21 15,-21 21-15,21-21 0,0 43 16,-21-1-16,0-42 15,0 22-15,0-22 0,0 21 0,0-21 16,0 1-16,-21-1 0,0 0 0,21 0 16,0 0-16,-21 0 15,42-42 17,-21 0-32,21 0 0,0 0 15,0 0-15</inkml:trace>
  <inkml:trace contextRef="#ctx0" brushRef="#br0" timeOffset="36005.98">12806 1312 0,'-21'0'31,"-1"0"-31,1 0 16,21 22-16,-21-1 0,0 0 15,21 0-15,-42 64 16,20-64-16,22 21 16,0-21-16,0 22 0,0 20 15,0-42-15,0 1 0,0-1 0,0 0 16,0 0-16,0 0 0,43-21 16,-22 21-16,21-21 15,1 0-15,-22 0 0,0 0 16,21-21-16,-21 0 0,1 0 0,20 0 15,-21 0-15,0-1 0,0-20 0,1-21 16,-22-1 0,0 22-16,0-1 0,0 22 0,-22-21 15,1 21-15,-21 0 0,21-1 16,0 1-16,-22 21 0,22 0 16,-85 0-1,64 0-15,21 0 0,0 21 16,-1-21-16,22 22 0,0-1 0,0 0 15,0 0-15,0 0 16,0 0-16,0 1 0,22-1 16,-1 0-16,21 0 15</inkml:trace>
  <inkml:trace contextRef="#ctx0" brushRef="#br0" timeOffset="36627.62">13398 1312 0,'0'0'16,"0"-21"-16,0 42 31,0 1-15,-21-1-16,21 21 0,-21-21 0,21 0 15,-21 22-15,21-1 16,0-21-16,-21 43 0,0-22 15,21-21-15,0 43 0,0-43 16,0 0-16,0 0 0,0 0 0,21-21 16,0 0-16,0 0 0,0 0 15,0 0-15,1 0 0,-1-21 16,0 0-16,21-21 16,-21 21-16,1-22 0,20-20 15,-42 42-15,21-22 0,0 22 16,-21-21-16,21 21 0,-21-1 0,0 1 15,0 0 1,0 42 0,0 0-16,0 1 0,0-1 15,0 0-15,0 0 0,0 0 16,0 0-16,0 22 0,0-22 0,0 0 16,0 43-1,43-22-15,-43-21 0,21-21 16,0 0-16,0 21 0,0-21 0,1 0 15,20 0-15,-21 0 0,0-21 16,22 0-16,-22 0 0,0 0 0,0-1 16,0-20-16,0 21 0,1-43 15,-22-20 1,0 63-16,0-22 0,0 22 0,0 0 0,-22 0 16,1 0-16,0 21 15,0 0-15,0-22 0,0 22 0,-22 0 16,22 0-1,21 22-15,0-1 16,0 0-16,21-21 16,0 0-16,1 21 15</inkml:trace>
  <inkml:trace contextRef="#ctx0" brushRef="#br0" timeOffset="37132.33">14351 1355 0,'0'0'0,"0"-21"0,0-1 0,21 22 16,-21-21-16,21 21 0,0 0 15,1 0-15,-1 0 16,0 0-16,0 0 16,-21 21-16,21-21 0,-21 22 15,21 20-15,1 21 16,-22-41-16,0-1 0,21 0 0,-21 21 15,0-21-15,0 22 0,0-22 16,0 0-16,0 0 0,0 0 0,0 1 16,0-1-16,-21 0 0,-1-21 15,22 21-15,0-42 32,0 0-17,0 0-15,0-1 0,0 1 0,0-21 16,0 21-16,0-22 0,22 1 15,-1 21-15,0-21 0,21-43 16,-21 64-16,22-43 0,-1 22 16,-21 21-16,22 0 0,-1 21 15,-21 0-15,21 0 0,1 0 0,-22 0 16,21 21-16,-21 0 0,43 42 16,-43 1-1,-21-22-15,21 1 0,-21-22 0,0 21 16,0 0-16,0-20 0,0 20 15,0-21-15,0 0 0,0 0 0,0 1 16,-21-1 0</inkml:trace>
  <inkml:trace contextRef="#ctx0" brushRef="#br0" timeOffset="37685.01">15960 1185 0,'0'-21'0,"0"42"31,0 1-31,0-1 16,0 21-16,0-21 0,0 64 15,0-43-15,21 85 0,-21-63 16,0-1-16,21 1 16,-21 20-16,0-20 0,0 21 0,21-22 15,-21 22-15,0-22 0,0 22 0,0 63 16,0-84-16,0 84 15,-21-106-15,21 22 0,-21 20 16,21-63-16,0 43 16,0-85-1,0 0 1,0-22-16,0 1 16,0-64-16,0 43 0,0-1 0,0-21 15,0 22-15,0-22 0</inkml:trace>
  <inkml:trace contextRef="#ctx0" brushRef="#br0" timeOffset="37975.85">15938 1482 0,'0'-21'15,"0"42"-15,-21-85 0,21 43 0,0-42 16,0-1-16,0 43 16,0 0-16,0 0 0,64-1 15,-43 1-15,21 0 0,-21 21 16,64 0-16,21 0 15,-64 0-15,1 0 0,-1 21 16,0 0-16,-21 1 0,1-1 0,-1 21 16,-21-21-16,0 0 0,0 1 15,-21 41-15,-22-42 0,-20 22 16,20-22-16,1 0 16,0-21-16,21 21 0,-22-21 15,22 0-15,0 0 0,0 0 0,42-21 31,0 21-15,0-21-16</inkml:trace>
  <inkml:trace contextRef="#ctx0" brushRef="#br0" timeOffset="38456.58">16954 1122 0,'0'-21'0,"0"42"0,0-63 15,0 20-15,0 1 0,-21 21 16,0 0-16,0 0 0,0 0 16,-43 0-16,43 21 15,0 22-15,0-22 0,-22 21 16,22-21-16,0 22 0,0-1 0,0 0 16,0 1-16,-1-22 0,22 21 15,0 1-15,0-1 16,0 21-16,22-41 15,-1-1-15,21-21 0,-21 0 16,0 0-16,1 0 0,20-21 0,-21-1 16,0 1-16,22 0 0,-22 0 15,42-64 1,-42 43-16,-21 21 0,0-22 16,22 1-16,-22 0 0,0 21 15,21-22-15,-21 22 0,0 0 0,0 0 16,0 42-1,0 0-15,0 0 16,0 22-16,0-22 0,0 21 0,0-21 16,0 22-16,0-22 0,0 21 15,0-21-15,0 22 0,0-22 16,0 21-16,0-21 0,21 0 16,0-21-16,0 0 0,-21 22 0,21-22 15,1 0-15,-1 0 0,0-22 16,0 22-16,0-21 0</inkml:trace>
  <inkml:trace contextRef="#ctx0" brushRef="#br0" timeOffset="38717.43">17695 508 0,'0'0'0,"0"21"31,0 0-31,0 22 0,0-1 0,-21 0 16,0 22-16,21-22 0,-21 43 0,0-22 16,-1 64-16,1 0 15,0-84-15,21 20 16,0-20-16,-21-1 0,21 0 0,-21-21 16,21 22-16,0-22 0,0 0 0,0 0 15,0 0 1,42-21-16,-21 0 15,0 0-15,1-21 0,-1 0 0</inkml:trace>
  <inkml:trace contextRef="#ctx0" brushRef="#br0" timeOffset="39208.15">18055 635 0,'0'-21'0,"0"42"0,0-63 0,0 63 47,0 0-47,0 21 0,0-20 0,0 20 16,0 0-16,0 22 0,0-22 15,0 22-15,-21-22 0,21 21 0,0-20 16,0 63-16,-21-22 16,0-41-16,21-1 15,-22-21-15,22 21 0,0-20 0,0-1 16,-21 0-16,21-42 31,0 0-15,0-1-16,0 1 0,0 0 0,0-21 15,21 21-15,1-22 0,-1 1 0,0 0 16,0-1-16,21 1 0,22-22 16,21 1-1,-43 63-15,0 0 0,1 0 16,-1 0-16,-21 0 0,21 21 0,-20 0 15,-1 0-15,21 22 0,-42-22 16,21 42-16,-21-20 0,0 20 16,0-20-16,-21-22 15,21 21-15,-21-21 0,0 0 0,0 1 16,-1-1-16,1 0 0,0-21 0,21 21 16,-21-21-16,0 0 15,0 0-15,-1-21 16,1 0-16,0 21 15</inkml:trace>
  <inkml:trace contextRef="#ctx0" brushRef="#br0" timeOffset="39400.04">17441 1016 0,'0'0'0,"-21"0"0,42 0 31,0 0-31,1 0 0,20 0 0,-21 0 16,21 0-16,1 0 0,-1 0 16,0 0-16,1-21 0,-1 21 0,22 0 15,-22-21-15,-21 21 16</inkml:trace>
  <inkml:trace contextRef="#ctx0" brushRef="#br0" timeOffset="40491.41">19727 995 0,'0'0'0,"0"-21"0,0 0 16,0-1-16,-21 1 0,21 0 15,0 0-15,0 0 0,-21 0 31,0 21-15,0 21-16,-1 0 0,1 0 16,0 0-16,0 0 0,0 22 15,0-1-15,-1 0 0,1 1 16,21-1-16,-42 64 16,42-64-16,0-21 0,0 1 15,0 20-15,0-21 0,21-21 0,0 21 16,0 0-16,1-21 0,20 0 0,21 0 15,1 0 1,-22 0-16,1-21 0,-22 21 0,21-21 16,0 0-16,1 0 0,-22 0 15,0-22-15,0 22 0,0-21 0,-21-1 16,0-41 0,0-1-16,-21 43 0,0-1 15,-42-20-15,41 21 16,-20 20-16,21 22 0,0-21 0,-22 21 15,22-21-15,0 21 16,21 21 0,21 0-16,0-21 15,1 22-15,20-22 0,0 0 0,1 21 16,-1-21-16,0 0 0,22 0 16,-1 0-16,1 0 0,-1 0 0,85-21 15,1-22 1,-86 43-16,1-21 0,-22 0 0,21 0 15,-41 0-15,20-22 0,-21 22 16,-21 0-16,0 0 0,-21-106 16,-21 63-1,20 43-15,-20 0 16,21 0-16,-21 21 0,20 0 0,1 0 16,-21 0-16,21 0 0,-22 21 15,-20 85 1,21-43-16,-1 43 0,1-42 15,0 105-15,20-84 16,1-1-16,0 1 0,0 0 0,0-1 16,21 1-16,0 0 0,0 105 15,0-42 1,21-63-16,0-22 0,0 22 0,-21-21 16,21-1-16,1 22 0,-1-22 0,-21 1 15,0-22-15,0 22 0,0 41 16,0-83-16,0 41 15,0-42-15,0 0 0,-43-21 16,22 0-16,0 0 16,0-21-16,0-21 0,0 21 0,-1-22 15,-20 1-15,0 0 0,-1-1 0,1 1 16,0 0-16,-1-1 0,1 1 16,-85-43-1,85 43-15,21 21 0,21 0 16,0-22-16,0 22 15,0 0-15,21 0 0,0 0 0,0 0 16,0-1-16,64-41 16</inkml:trace>
  <inkml:trace contextRef="#ctx0" brushRef="#br0" timeOffset="41220">21653 889 0,'0'-21'0,"0"42"0,0-63 16,0 21-16,0-1 0,0 1 15,0 0-15,0 0 16,0 42 15,-21 0-31,21 0 0,-21 22 0,0-1 16,21 0-16,-21 1 0,21 20 15,-21-20-15,-1 20 0,22-21 0,-21 1 16,0 20-16,0 22 16,0-64-16,0 21 0,21-20 0,0-1 15,0 0-15,-22 0 0,22 0 0,0 0 32,0-42-17,0 0 1,0 0-16,0 0 0,0-22 15,0 22-15,0 0 0,22-21 16,-22 21-16,0-22 0,42-20 16,-42 20-16,21 22 15,0 0-15,-21-21 0,43 21 0,-22-1 0,0 1 16,0 21-16,0-21 0,22 0 16,-22 21-16,21 0 0,43 42 15,-43 1 1,-21-1-16,0 0 0,-21 1 15,0-22-15,0 21 0,0 0 0,0 1 16,0-22-16,0 21 0,0-21 16,-42 22-16,21-22 0,21 21 15,-21-42-15,21 21 16,-21-21-16,21-21 31,0 0-31,0 0 16,21 0-16,0 21 0,0-21 15,-21-1-15,21 1 0,0 0 0</inkml:trace>
  <inkml:trace contextRef="#ctx0" brushRef="#br0" timeOffset="41799.66">22267 826 0,'0'-22'0,"0"1"16,21 21-16,-21-21 16,0 42 15,0 22-31,0-22 0,0 21 16,0 0-16,-21 22 0,0-22 15,21 22-15,-21-22 0,21 0 16,-42 107-16,42-128 15,0 21-15,0-21 0,0 22 0,0-22 16,0 0-16,0 0 16,21-21-16,0 0 15,0 0 1,0 0-16,0-21 0,1 0 0,-1 0 16,0-22-16,0 22 0,-21 0 15</inkml:trace>
  <inkml:trace contextRef="#ctx0" brushRef="#br0" timeOffset="41968.57">22140 1143 0,'0'0'0,"-21"0"0,42 0 47,0 0-47,1 0 0,20 0 15,21 0 1,22 0-16,-43 0 0,1 0 15,-1-21-15,0 21 0</inkml:trace>
  <inkml:trace contextRef="#ctx0" brushRef="#br0" timeOffset="42580.22">22796 1080 0,'0'21'16,"-21"0"-16,0 0 0,21 0 0,-21 22 15,-21 20 1,42-42-16,-22 0 0,22 1 15,0-1-15,0 0 0,0 0 0,0 0 16,-21 0-16,21 1 0,0-1 16,0-42 15,0-1-15,0 1-16,0 0 0,0-42 15,0 41-15,0-20 16,0-21-16,0 20 0,0 22 15,0-21-15,21 21 0,1-1 16,20 1-16,43 0 16,-64 21-16,0 0 15,21 0-15,-21 21 0,1 0 0,-1 1 16,0-1-16,0 21 0,0-21 16,0 22-16,-21-22 0,0 21 0,22 43 15,-22-64 1,0 0-16,0 0 0,0 0 15,0 1-15,-22-22 0,1 0 32,21-22-32,0 1 15,0 0-15,0 0 0,0 0 16,0-22-16,21 1 0,1 21 16,-1-21-16,0-1 0,0 1 0,21 0 15,-20 20-15,41-41 16,1 63-16,-43 0 0,21 0 15,-21 0-15,0 21 0,1 0 16,-22 0-16,0 22 0,21-1 0,-21-21 16,0 22-16,0-22 0,0 21 15,0-21-15,0 85 16,0-85 0,0 0-16,0 1 0,21-22 46</inkml:trace>
  <inkml:trace contextRef="#ctx0" brushRef="#br0" timeOffset="42966">23622 1397 0,'0'0'0,"0"21"16,21-21 15,0-21-31,0 0 0,1 0 16,-1 21-16,0-21 0,0-22 15,21 22-15,-20-21 0,-1 21 0,21-85 16,0 0 0,-20 42-16,-1 1 0,-21 21 0,21-22 15,-21 22-15,0-1 0,0 22 16,0 0-16,0 0 0,-21 21 15,0 21-15,-1 0 16,1 22-16,0-1 0,-42 64 16,41-43-16,1 1 0,-21 42 15,21-43-15,21-21 0,0 1 16,0-1-16,0 0 0,0-20 16,21 62-1,42-63-15,-41-21 0,-1 0 16,63 0-16,-41 0 15,-22-21-15,21 21 0</inkml:trace>
  <inkml:trace contextRef="#ctx0" brushRef="#br0" timeOffset="43241.84">24892 614 0,'-21'0'0,"0"0"16,-1 21-16,1 0 16,0 0-16,21 1 0,-21 20 0,0 0 15,0 43-15,-22 21 16,22-43-16,21-20 0,-21 62 16,21-62-16,-21-1 0,21 0 15,0-20-15,0-1 0,0 0 16,21 42-1,21-63-15,-21 0 16,1 0-16,-1 0 0,0 0 0,0 0 16,21-21-16</inkml:trace>
  <inkml:trace contextRef="#ctx0" brushRef="#br0" timeOffset="43407.75">24469 1122 0,'-22'0'15,"44"0"-15,-65 0 0,43-21 32,21 21-32,1 0 0,-1 0 0,0 0 15,21 0-15,22-21 16,-22 21-16,0 0 0,22 0 0</inkml:trace>
  <inkml:trace contextRef="#ctx0" brushRef="#br0" timeOffset="43817.51">25061 1080 0,'-21'0'0,"42"0"0,-63 0 16,21-22-16,21 1 0,0 0 16,0 0-16,0 0 15,21 21 1,0-21-16,21 21 0,-20 0 0,-1 0 15,0 0-15,21 0 0,-21 21 16,1 0-16,-1 0 0,0 0 0,0 64 16,-21-22-1,0-41-15,0-1 0,0 0 16,0 21-16,-21-42 0,0 21 16,21 1-16,-21-22 0,-1 0 0,1 21 15,0-21 1,0 0-16,0 0 0,21-21 15,0-1-15,0 1 16,0 0-16,21 0 0,0-21 0,0 20 16,-21 1-16,21-21 0,1 21 15,-1-22-15,0 22 0,0 0 16,0 0-16,0 21 0,22-21 16,-22 21-16,21 0 15,-21 0-15</inkml:trace>
  <inkml:trace contextRef="#ctx0" brushRef="#br0" timeOffset="44348.21">25548 1291 0,'0'0'0,"21"0"31,0 0-15,1 0-16,-1-21 0,0 0 15,0 21-15,21-21 0,-20 0 0,-1-1 16,0 1-16,21 0 0,-42-21 16,21 21-16,-21-22 15,0 22-15,0 0 0,-21 21 16,0 0-16,-21 0 16,21 0-16,-1 21 0,1 0 15,0 0-15,-42 64 16,41-43-16,22-20 0,-21-1 15,21 0-15,0 21 0,0-21 16,0 1-16,21-1 0,1 0 16,-1-21-16,21 21 0,-21-21 15,127 0-15,-63 0 16,-43 0-16,1 0 16,-1 0-16,0 0 0,1-21 0,-1 0 15,22-22-15,-43 22 16,0 0-16,0-21 0,-21 21 0,0-22 15,0 22-15,0-21 16,0-1-16,-21 43 16,0 0-16,-22 0 0,22 22 15,0-1-15,0 0 0,0 0 16,0 21-16,-1-20 0,22 20 16,0 43-1,0-64-15,22 0 0,-1-21 0,-21 21 16,42-21-16,-21 0 0,0 0 15,1 0-15,20 0 0,-21 0 0,21 0 16</inkml:trace>
  <inkml:trace contextRef="#ctx0" brushRef="#br0" timeOffset="45135.76">22521 2519 0,'43'-21'16,"-86"42"-16,107-63 0,-43 42 15,21-22-15,1 1 0,-22 21 16,0-21-16,21 0 0,-21 21 15,1-21-15,-1 0 0,0 21 0,-21-22 16,0 1-16,0 0 16,-64 0-16,22 21 15,0 0-15,-1 0 0,1 0 16,-21 0-16,20 21 0,1 0 0,0 0 16,-1 1-16,22-1 0,-21 21 15,42-21-15,0 22 16,21-1-16,-21-21 0,63 43 15,-20-43-15,-22 21 0,21-21 16,1 22-16,-1-22 0,0 21 0,1-21 16,-22 22-16,21-22 0,-21 0 15,-21 42-15,0-41 0,0 20 16,-42-42-16,21 21 16,-85-21-16,42 0 15,1 0-15,21 0 0,-22 0 0,1 0 16,-1-21-16,-63-43 15,64 22-15,41 0 16,1 21-16,21-22 0,0 1 0,0-22 16,0 22-16,21 0 0,1-1 15,-1 1-15,127-43 16,-63 85 0,-64 22-16,21-1 0,0 0 15,1 0-15,-22 21 0,0 1 0,0-22 16,0 21-16,-21 1 0,0 41 15,-21 1 1,0-64-16,21 0 0</inkml:trace>
  <inkml:trace contextRef="#ctx0" brushRef="#br0" timeOffset="45391.61">23199 2159 0,'0'-21'0,"0"42"0,21-63 0,-21 63 31,0 0-31,0 21 0,0-20 0,0 20 16,-21 0-16,-1 22 0,1-22 15,0 0-15,21 22 0,-21-22 0,0 22 16,21-22-16,0 0 0,-21 1 0,21 20 15,0-20 1,0-22-16,0 0 0,21-21 16,0 0-1,0 0-15,-21-21 0</inkml:trace>
  <inkml:trace contextRef="#ctx0" brushRef="#br0" timeOffset="45556.52">22881 2625 0,'0'0'0,"-21"-21"0,21-1 16,21 22 0,0-21-16,0 21 15,1 0-15,20 0 0,21 0 16,22 0-16,-43 0 16,1 0-16,-1 0 0,0 0 15,1 0-15</inkml:trace>
  <inkml:trace contextRef="#ctx0" brushRef="#br0" timeOffset="45956.29">23283 2625 0,'-21'0'0,"42"0"0,-42-21 16,0 21-16,21-22 0,0 1 0,0 0 15,0 0-15,21 0 16,0 21-16,22-21 15,-1 21-15,0 0 0,-21 0 16,64 0-16,-64 21 16,22 0-16,-1 0 0,0 0 15,-21 0-15,1 1 0,20 62 16,-42-63-16,0 1 16,0-1-16,0 0 0,-21 0 0,0 0 15,-1-21-15,1 0 0,-21 21 16,21-21-16,0 0 15,-1 0-15,1-63 16,21 42-16,0 0 16,0-1-16,0 1 0,0 0 0,21-21 15,1 21-15,-1-22 0,0 22 0,21-42 16,1 41 0,-1 1-16,0 0 0,-21 21 15,22 0-15,-22 0 0,0 0 16,43 21-16,-43-21 0,-21 21 15</inkml:trace>
  <inkml:trace contextRef="#ctx0" brushRef="#br0" timeOffset="46416.02">24193 2413 0,'0'0'0,"0"-21"0,0 42 31,0 0-31,0 0 16,-21 1-16,0 20 0,21-21 15,-21 21-15,0 1 0,0-22 0,-1 21 16,22-21-16,-21 43 0,21-43 16,0 0-16,0 0 0,0 1 15,0-1-15,21-21 0,1 0 16,20 0-16,-21 0 15,0 0-15,0 0 0,1-21 0,20-1 16,43-41 0,-64 42-16,0-22 0,0 1 15,0 21-15,0-21 0,1-1 0,-22 1 16,0 0-16,21 20 0,-21-20 16,21 21-16,-21 0 0,0 42 31,0 0-31,0 21 0,0-20 15,-21 20-15,21-21 0,-21 21 0,21-20 16,0 20-16,0-21 0,0 64 16,0-43-1,21-21-15,0-21 0,0 0 16,0 0-16,0 0 16,22 0-16,-22 0 0</inkml:trace>
  <inkml:trace contextRef="#ctx0" brushRef="#br0" timeOffset="46657.89">24977 2413 0,'0'-21'15,"0"42"-15,0-63 0,-22 42 0,1 0 16,0 0-16,0 21 16,0 0-16,0 0 0,-1 22 15,22-22-15,-21 21 0,-42 43 16,42 21-1,21-85-15,0 0 0,0 0 16,0 0-16,0 0 0,21 1 16,0-22-16,0 0 0,0 21 0,22-21 15,-1 0-15,-21 0 16,21 0-16,-20-21 0</inkml:trace>
  <inkml:trace contextRef="#ctx0" brushRef="#br0" timeOffset="47688.3">25315 1947 0,'0'0'0,"0"-42"0,0 0 0,0 21 16,-21-22 0,0 64-16,21 1 15,-21 20-15,21-21 0,-21 64 16,21-43-16,-22 64 15,22-43-15,0 1 0,-21-1 16,21 1-16,0-22 0,-21 85 16,21-84-16,0-1 0,0 0 15,0 1-15,0-1 0,0-21 0,42 64 32,-20-85-32,-1 0 15,21 0-15,-21-21 16,0 21-16,1-22 0,-1 1 15,-21 0-15,21 0 0,21-43 16,-21 1-16,-21 42 0,22-22 16,-22 1-1,0 21-15,0 42 32,-22 0-32,22 0 0,0 1 15,0-1-15,-21 0 0,21 21 16,0-21-16,0 1 0,0-1 0,0 0 15,0 0-15,0 0 0,0 0 16,0 1-16,21-1 16,1-21-16,-1 0 0,21 0 15,-21 0-15,0 0 0,1 0 16,-1 0-16,0-21 0,0-1 16,0 1-16,0-21 0,22-22 15,-43 43-15,0-21 16,21 0-16,-21 20 0,21 1 15,-21 0-15,0 42 32,0 0-32,0 1 0,0-1 15,0 0 1,0 21-16,0-21 0,0 1 16,0-1-16,0 0 0,0 0 15,0 0-15,0 0 0,21-21 16,0 0 15,-21-21-31,0 0 16,0 0-16,22 0 0,-22 0 15,0-1-15,0 1 0,63-63 16,-63 62-16,21 1 16,0 0-16,1 0 0,-1 0 0,0 21 15,0 0-15,0-21 0,0 21 16,43 0-1,-22 21-15,-42 0 16,21 0-16,-21 0 0,0 0 16,0 1-16,0-1 0,0 0 0,0 0 15,0 0-15,-21 0 16,21 1 0,0-44 15,0 1-31,0 0 15,0 0-15,0 0 0,21 0 16,-21-22-16,0 22 0,22 0 0,-1 0 16,-21-22-16,21 22 0,-21 0 15,0 0-15,21 21 16,0 0-16,-21 21 16,0 0-16,0 0 15,0 1-15,0-1 0</inkml:trace>
  <inkml:trace contextRef="#ctx0" brushRef="#br0" timeOffset="48040.1">26458 2709 0,'21'-21'0,"1"0"15,-22 0-15,21 21 16,-21-21-16,0 0 0,42-1 15,-42 1-15,0 0 0,0 0 16,0 0-16,-21 21 31,0 0-31,0 21 16,21 0-16,-22 0 0,1 0 16,21 1-16,0-1 0,-21 21 15,0 0-15,21-20 0,0-1 16,0 0-16,0 0 15,0 0-15,21-21 0,0 0 16,0 0-16,22 0 16,-22 0-16,42 0 15,-41-21-15,20 21 0,0-42 0,-21 21 16,22 21-16,-22-22 0,0 1 16,0 0-16</inkml:trace>
  <inkml:trace contextRef="#ctx0" brushRef="#br0" timeOffset="48387.9">25463 2117 0,'0'0'0,"-42"0"0,21 0 0,42 0 31,21 0-31,-20 0 0,20 0 0,0 0 16,1 0-16,-1 0 15,0 0-15,22 0 0,-22 0 0,0 0 16,1 0-16,-1 0 0,0 0 0,-20 0 16,20 0-16,0 0 15,-21 0-15,1 0 0,-1 0 16,0 0-16,0 0 15,-21-21-15,-21 21 47,0 0-47</inkml:trace>
  <inkml:trace contextRef="#ctx0" brushRef="#br0" timeOffset="53024.48">7789 3048 0,'21'0'16,"-21"-21"-16,0 0 0,0 0 16,0-1-1,0 1-15,0 0 16,0 42 31,0 0-47,0 1 0,0-1 15,0 0-15,0 21 0,0 1 16,-21 41-16,21-41 0,-21-1 16,21 0-16,-21 22 0,21-22 15,-21 64-15,0-64 16,21-21-16,-22 22 0,22-22 15,0 0-15,0 0 0,0 0 16,0-42 15,0 0-31,22 0 0,-1-21 16,0 20-16</inkml:trace>
  <inkml:trace contextRef="#ctx0" brushRef="#br0" timeOffset="53440.24">7641 3090 0,'-21'-21'15,"42"42"-15,-63-42 0,21 0 16,21 0-16,0 0 16,21 0-1,0 21-15,0 0 0,0-22 0,22 22 16,-1 0-16,0 0 0,22 0 15,-22 0-15,22 0 0,-1 0 0,1 0 16,-22 22-16,85-1 16,-85 0-16,1 0 0,-1 21 15,0-20-15,1 41 0,-22-21 16,-21 1-16,0 41 0,-21-41 16,-1-1-16,-83 64 15,-1-43 1,42-41-16,1-1 0,-1 0 0,1 0 15,-1 0-15,1-21 0,-1 0 0,22 21 16,-22-21-16,22 0 0,0 0 0,21 0 16,-1 0-16,-20 0 0,42-21 15,-21 21-15,21-21 16,21 0 0,0 21-16,0-21 0,22 0 15,-22 21-15,21-22 0,1 22 0,-1-21 16</inkml:trace>
  <inkml:trace contextRef="#ctx0" brushRef="#br0" timeOffset="53955.46">8848 3196 0,'0'0'0,"0"-21"0,0 0 0,0 0 15,-22 21 1,1 0 0,0 0-16,0 21 0,0 0 0,0 0 15,21 0-15,-22 1 0,1 20 16,0-21-16,21 21 0,-21-20 0,21 20 16,-21 43-16,21-43 15,0-21-15,0 21 0,0-20 16,21 20-16,0-21 0,0 0 15,0 0-15,22 1 0,-22-22 16,0 0-16,64 0 16,-64 0-16,64 0 0,-64 0 15,21-22-15,22-20 0,-43 21 16,21 0-16,-21-22 0,0 22 16,1-21-16,-22 0 0,0-1 0,0-41 15,0 41 1,-22 1-16,1 0 0,-21 20 0,21 1 15,-22 0-15,22 21 0,-21 0 0,0 0 0,-1 0 16,1 0-16,0 0 0,-1 0 16,1 21-16,21 0 0,-43 22 15,43-22-15,21 0 0,0 21 16,0-20-16,0-1 0,0 0 16,0 0-16,0 21 0,21-20 0,0-22 0,22 42 31,-1-42-31,22 0 0,-22 0 0</inkml:trace>
  <inkml:trace contextRef="#ctx0" brushRef="#br0" timeOffset="54239.29">9610 3133 0,'0'0'0,"-22"0"16,1 0-1,21 21-15,-21-21 0,21 21 16,-42 43-16,42-1 16,-21-21-16,21-20 0,-22 20 15,22 0-15,0 1 0,0-22 0,0 21 16,-21-21-16,21 0 0,0 1 16,0 20-16,0-21 0,0 21 15,21-42 16,-21-21-31,0 0 16,22 0-16</inkml:trace>
  <inkml:trace contextRef="#ctx0" brushRef="#br0" timeOffset="54492.15">9504 3154 0,'0'0'15,"0"-21"-15,0 0 0,21 21 16,0 0-16,0 0 15,0 0-15,1 21 16,-1 0-16,0 0 0,0 0 0,43 64 16,-43-22-1,0-41-15,0-1 0,0 21 16,-21-21-16,0 0 0,21 1 16,-21-1-16,0 0 0,0 0 15,0-42 32,0 0-47,22 0 16,-1 21-16</inkml:trace>
  <inkml:trace contextRef="#ctx0" brushRef="#br0" timeOffset="54959.88">10329 3090 0,'0'0'0,"-21"0"31,0 0-31,0 0 0,-22 22 16,22-1-16,-21 0 0,21 0 0,-22 0 15,22 0-15,-21 1 0,0 20 16,20-21-16,1 0 0,-21 22 0,21-22 16,0 21-16,-1-21 15,22 0-15,22-21 31,-1 0-31,0-21 16,0 21-16,0-21 0,0 0 16,1 0-16,41-43 0,-21 43 15,-20-21-15,20 21 0,-21-22 16,21 22-16,-20 0 0,41-43 16,-63 43-16,21 21 15,0 0 1,-21 21-1,0 22-15,0-22 0,0 21 0,0-21 16,0 22-16,0-1 0,-21 0 16,21 22-16,-21-22 0,0 1 0,21-1 15,0-21-15,0 21 0,0 1 16,-21-22-16,21 0 0,0 21 0,0-20 16,0-1-16,0 0 15,21-42 16</inkml:trace>
  <inkml:trace contextRef="#ctx0" brushRef="#br0" timeOffset="55650.01">11620 3154 0,'0'0'0,"22"0"0,-1-21 16,0 21-16,0-21 0,0 21 15,0-22-15,22 1 16,-22 0-16,21 21 0,1-42 0,-22 21 16,0-1-16,0 1 0,-21 0 15,0-21 1,-21 21-16,0 21 0,-43-22 15,22 22-15,0 0 0,-22 0 16,22 0-16,-1 22 0,1-22 0,-85 42 16,85-21-16,-1 21 15,22-20-15,21-1 0,0 0 16,0 0-16,0 0 0,21 0 16,1 1-16,-1-1 0,0 0 0,0 0 15,64 21-15,-64-20 16,64 20-16,-43-21 0,0 21 15,43 1-15,-43-22 16,1 0-16,-22 0 0,0 0 0,-21 1 16,0-1-16,-21 42 15,0-63-15,-22 21 0,1-21 16,-22 0-16,-41 0 0,41 0 16,22 0-16,-22 0 0,1 0 0,-1 0 15,1 0-15,-64-63 16,63 42-1,64 0-15,0-1 0,0 1 16,21 21-16,1 0 16,-1-21-16,21 21 0,0 0 0,1-21 15,63-21-15,-1 20 16</inkml:trace>
  <inkml:trace contextRef="#ctx0" brushRef="#br0" timeOffset="55935.85">12192 2815 0,'21'21'16,"-21"1"-1,0-1-15,0 0 0,0 64 16,-21-1-1,0-41-15,21-1 0,0 0 16,0 1-16,0-1 0,0 0 16,0 1-16,0-22 0,0 21 0,0-21 0,0 22 15,0-22-15,42 0 16,-21-21 0,0 0-16,1 0 0,-1 0 15,-21-21-15,21 21 0</inkml:trace>
  <inkml:trace contextRef="#ctx0" brushRef="#br0" timeOffset="56103.76">11980 3217 0,'0'0'16,"21"0"15,1 0-31,41 0 16,22 0-1,-64 0-15,42 0 0,-20-21 16,-1 21-16,0 0 0</inkml:trace>
  <inkml:trace contextRef="#ctx0" brushRef="#br0" timeOffset="56491.53">12594 3196 0,'-63'-21'31,"63"0"-15,0 0-16,21 21 16,0 0-16,42 0 15,-20 0-15,-22 0 16,21 21-16,1 21 0,-22-21 16,0 22-16,0-22 0,0 0 15,-21 21-15,0-20 0,0 62 16,0-63-16,0 22 15,0-22-15,-21-21 0,0 21 16,0-21-16,0 0 16,-1 0-16,22-21 15,0 0-15,0-22 16,0 1-16,0 21 0,0-43 16,22 43-16,-22-21 15,21 21-15,0-22 0,0 22 16,0 0-16,22-21 15,-22 42-15,42-43 0,-20 43 16,-22 0-16,0 0 0,0 0 16,0 0-16</inkml:trace>
  <inkml:trace contextRef="#ctx0" brushRef="#br0" timeOffset="56938.28">13441 3048 0,'-21'0'15,"-1"0"1,1 0-16,0 21 0,21 0 16,-42 22-16,21-1 15,-1 0-15,1 1 0,21-22 16,0 21-16,-21 1 0,21-22 0,-21 21 16,21-21-16,0 22 0,0-22 0,21 21 15,21 0 1,1-42-16,-22 0 0,0 0 15,21 0-15,-20 0 0,20 0 16,-21-21-16,21 0 0,-20 0 16,20 0-16,-21 0 0,43-64 15,-43 43 1,0-1-16,-21 1 0,0 0 0,21-1 0,-21 1 16,21 21-16,-21 0 0,0-1 0,0 1 15,0 42 16,0 1-31,-21 20 0,21-21 16,0 0-16,0 22 0,0-1 16,-21-21-16,21 21 0,0-20 0,0-1 15,0 21-15,0-21 16,0 0-16,0 1 0,21-22 16,0 0-16,0 0 0,1 0 0,20 0 15,-21 0-15,21 0 0,-20-22 0</inkml:trace>
  <inkml:trace contextRef="#ctx0" brushRef="#br0" timeOffset="57172.14">14457 3027 0,'0'0'0,"-127"0"31,106 21-31,-1 0 16,1 0-16,0 1 0,0 20 0,0-21 15,0 21-15,21 1 0,0-22 0,-22 21 16,22 1-16,0-22 0,0 21 16,0-21-16,22 0 0,-22 1 0,63 41 15,1-63 1,-22 0-16,-21 0 0,21 0 16,-20 0-16,20 0 0,0 0 0</inkml:trace>
  <inkml:trace contextRef="#ctx0" brushRef="#br0" timeOffset="58171.57">14859 2709 0,'0'0'0,"0"-42"0,0-21 0,0 41 16,0 1-16,-21 21 16,21 21-16,-21 1 15,-1-1-15,22 21 0,-21-21 0,21 22 16,0-1-16,-21 0 0,21 1 15,-21 20-15,21 85 16,0-105-16,0 20 0,0-21 0,0 1 16,0-1-16,0 0 0,0 1 15,0-1-15,0-21 0,0 0 0,21 1 16,0-1-16,-21 0 0,21-21 16,22 0-16,20 0 15,-42-21-15,22 0 16,-22-1-16,0 1 0,0 0 15,0-21-15,1-1 0,-1 1 0,0 0 16,0 21-16,21-85 16,-20 85-16,-22-1 0,0 44 31,-22-1-31,1 0 16,0 0-16,21 0 0,-21 43 15,21-1 1,0-42-16,0 1 0,0 20 15,0-21-15,0 0 0,0 0 16,21-21-16,0 22 0,0-22 0,43 0 16,-22 0-1,-21 0-15,22 0 0,-22-22 16,0 1-16,0 0 0,0 0 0,1-21 16,-1 20-16,0-20 0,-21 21 15,21-64-15,0 64 16,-21 0-16,0 42 31,0 0-31,0 0 0,0 1 16,0-1-16,0 63 15,0-62-15,0-1 16,0 0-16,0 0 0,0 0 0,0 0 16,0 1-16,21-22 0,-21 21 15,22-21-15,20 0 16,-21 0-1,0 0-15,0-21 16,-21-1-16,0 1 0,0 0 0,0 0 16,22 0-16,-22-22 0,21 22 0,0-42 15,21 20 1,-21 1-16,1 21 0,-1 0 16,42 0-16,-20-1 0,-22 22 15,0 0-15,21 0 0,1 0 16,20 0-1,-21 0-15,-20 22 0,-1-1 16,-21 0-16,0 21 0,0-21 0,0 1 16,0 20-16,0-21 0,0 0 0,-21 0 15,-1 1-15,1 20 16,-21-21-16,42-42 31,0 0-15,0 0-16,0-1 0,42-41 15,1 21 1,-22 20-16,0-20 0,0 21 16,0 0-16,0 0 0,1 21 0,-22-22 15,21 1-15,0 21 0,0 0 0,0 0 16,0 0-16,1 0 16,-1 0-16</inkml:trace>
  <inkml:trace contextRef="#ctx0" brushRef="#br0" timeOffset="58537.36">16552 3302 0,'0'0'0,"21"0"0,1 0 16,-1 0-16,0 0 16,21-21-16,-21 0 15,22 0-15,-22 21 0,0-22 16,0 1-16,0 0 0,1 21 0,-22-21 15,0 0-15,0 0 0,0-22 16,-22 43 0,1 0-1,0 0-15,0 0 0,0 21 16,0 1-16,-1-1 16,1 21-16,0-21 0,21 0 0,-21 43 15,0-22-15,21-21 0,0 22 16,0-1-16,0-21 15,0 0-15,21 1 0,0-1 16,0-21-16,43 0 16,20 0-16,-62 0 15,20 0-15,-21 0 0,21-21 16,-20-1-16,-1 22 0,21-21 0,-21 0 16</inkml:trace>
  <inkml:trace contextRef="#ctx0" brushRef="#br0" timeOffset="58871.17">14647 2604 0,'-21'0'0,"42"0"0,-63 21 16,63 0-1,0-21-15,0 21 0,1-21 16,20 0-16,0 0 0,-21 0 0,43 0 16,-22 0-16,1 0 0,-1 0 15,0 0-15,64 0 16,-64 0-16,1 0 0,20 0 15,-42-21-15,22 21 0,-22-21 0,0 21 16,0-21-16,0 21 0,1-22 0,41 1 16</inkml:trace>
  <inkml:trace contextRef="#ctx0" brushRef="#br0" timeOffset="59439.85">16976 2328 0,'0'0'0,"-22"0"0,44 0 31,20 0-31,-21 0 16,0 0-16,0 0 0,22 0 0,-1 0 16,-21 0-16,22 0 0,-1 0 15,0 0-15,22 0 0,-22 0 0,85 22 16,-106-22 0,22 0-16,-22 21 0,-21 0 15,0 0-15,0 0 16,0 0-16,0 1 0,0-1 15,0 0-15,-21 64 16,-22-1-16,43-41 0,0-1 16,-21 64-16,21-64 15,0 0-15,0 22 0,0-1 0,0-20 16,0 20-16,0 1 0,21 20 16,-21 65-1,21-107-15,-21 0 0,0 1 16,0-22-16,0 21 0,0-21 15,0 0-15,0 22 0,0-22 0,0 0 16,-21 0-16,0 0 0,0-21 0,0 22 16,-22-1-16,1 0 15,0-21-15,21 21 0,-43-21 16,22 0-16,21 0 0,-22 0 16,1 21-16,21-21 0,-22 0 15,1 0-15,21 0 0,-21 0 0,-1 0 16</inkml:trace>
  <inkml:trace contextRef="#ctx0" brushRef="#br0" timeOffset="60433.28">6816 2392 0,'-22'0'0,"44"0"0,-44-21 31,44 21-31,-1 0 16,21 0-16,0 0 0,1 0 15,-1 0-15,22 0 0,-22 0 0,21 0 16,-20 0-16,20 0 0,-20 0 16,-1 0-16,0 0 0,-21 0 0,1 0 15,-1 0-15,-21 21 16,-21-21-16,-43 0 15,22 0-15,-1 0 0,-20 0 16,21 0-16,-22 0 0,22 0 16,-22 0-16,22 0 0,0 0 0,-22 0 15,22 0-15,-1 0 16,22 0-16,0 0 0,21 21 16,-21-21-16,0 21 15,21 0-15,-21 1 0,21-1 0,0 21 16,-22 22-16,1 84 15,21-106-15,-21 0 16,21 22-16,-21-22 0,0 22 16,21-1-16,-21 1 0,21-1 15,-22 1-15,1 126 16,21-126-16,-21 42 0,21-43 16,0-21-16,0 22 0,0-22 15,21 1-15,0-1 0,22 0 0,-1 1 16,0-22-16,1 21 0,84 0 15,21 1 1,-63-22-16,-22-21 0,1 0 0,84 0 16,-85 0-16,22 0 0,-22 0 15,-20 0-15,20-21 0,-20 21 0,-1-21 16,0-1-16,1 1 16,-43 0-16,0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3:59:27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5038 0,'-21'0'16,"21"21"-1,-22-21-15,22 21 0,0 0 16,0 0 0,0 1-1,0-1-15,22-21 16,-1 0 0,0 0-16,0 0 15,0 0-15,0 0 0,1 0 16,-1-21-16,0 21 0,0-22 0,0 1 15,0 21-15,-21-21 0,0 0 16,0 0-16,0 0 16,-21-1-1,0 22-15,0 0 0,-43 0 16,43 0-16,-21 0 0,21 0 16,-22 22-16,22-1 0,-21 0 0,21 0 15,0 0-15,-22 22 0,22-22 16,0 21-16,21-21 0,-21 22 15,21-1-15,0-21 0,0 0 0,0 22 16,0-1 0,21-21-16,0 0 0,0 0 0,0 1 15,1-22-15,20 0 0,-21 21 16,21-21-16,-20 0 0,-1 0 0,21 0 16,-21 0-16,0 0 0,1-21 15,-1 21-15,-21-22 16,0 1-16,-21 21 15,-1 0-15,1 0 16,-21 0-16,-43 0 16,43 0-16,0 21 0,20 1 0,-20-1 15,-21 21-15,20 0 16,22-20-16,0 20 0,0-21 0,0 21 16,-1-20-16,1 41 15,21 22 1,0-64-16,21 0 0,1-21 15,20 21-15,-21-21 0,21 0 0,1 0 16,20 0-16,-20 0 0,41 0 16,-41 0-16,41-21 15</inkml:trace>
  <inkml:trace contextRef="#ctx0" brushRef="#br0" timeOffset="708.56">2413 5525 0,'0'-22'16,"0"44"-16,0-65 0,0 22 0,-21 0 15,0 21-15,-1-21 16,1 21-16,-21 0 0,21 0 16,-64 21-1,64 0-15,-21 0 0,20 0 0,1 1 16,0-1-16,0 21 0,0-21 0,0 22 15,21-22-15,-22 85 16,22-64 0,0-21-16,22 0 0,-1-21 15,0 0-15,0 0 0,21 0 16,-20 0-16,20-21 0,64-21 16,-64 21-16,-21-1 15,22-20-15,-22 21 0,0 0 16,-21 0-16,0-1 0,21-20 0,-21 21 15,0 0-15,0 0 16,0-1-16,0 44 31,0 20-15,0-21-16,0 0 0,-21 0 16,21 22-16,0-1 0,0 22 15,-21-22-15,21 21 16,-21-20-16,21-1 0,0 22 0,0-22 15,0 21-15,0-20 0,0 20 16,0 1-16,0-22 0,0 22 0,21 63 16,-21-64-16,0-21 15,0 22-15,0-22 0,0 64 16,0-64-16,0-20 0,-21 20 0,-1 0 16,1-21-16,0 1 0,0-22 15,-21 21-15,-22-21 16,43 0-16,0-21 0,0-1 15,-1 1-15,-20 0 0,21 0 0,0 0 16,0-22-16,21 22 0,-22-21 16,22 21-16,-21-43 15,21-20-15,0 62 16,0-20-16,0 0 0,0 21 0,0-22 16,0 22-16,0-21 0,21 21 15,1-22-15,-1 22 0,21-42 16,-21 41-16,0 1 15,1-21-15,20 21 0</inkml:trace>
  <inkml:trace contextRef="#ctx0" brushRef="#br0" timeOffset="937.78">2963 5715 0,'0'0'15,"0"-21"1,0 0-16,0 42 78,-21-21-78,21 21 0,-21 0 0</inkml:trace>
  <inkml:trace contextRef="#ctx0" brushRef="#br0" timeOffset="1121.71">2857 6054 0,'0'21'0,"0"-42"0,-21 42 0,21 0 16,-21-21-16,42 0 78,0-21-78,1 21 0,-22-21 15</inkml:trace>
  <inkml:trace contextRef="#ctx0" brushRef="#br0" timeOffset="1821.95">4572 5419 0,'0'-21'0,"0"42"0,21-64 16,0 43-16,-21-21 0,21 21 15,1-21-15,-44 42 47,1 0-47,-21 1 16,21-1-16,-43 42 16,22-42-16,0 22 0,-1-1 0,22 0 15,-21-20-15,-1 20 0,1 0 16,0-21-16,21 22 0,-22-22 0,-41 42 15,41-41 1,22-22-16,42 0 47,0 0-47,1 0 16,-1 0-16,21 0 0,-21 0 15,22 0-15,-1 0 0,0 0 0,1 21 16,-1-21-16,21 0 0,43 21 15,-21-21-15,-43 21 16,1-21-16,-22 0 0,21 21 16,-21-21-16,-21 21 0,21-21 0,1 0 15,-22-21 48,0 0-63,21 21 0,-21-21 0</inkml:trace>
  <inkml:trace contextRef="#ctx0" brushRef="#br0" timeOffset="2633.76">5397 5715 0,'0'0'0,"0"-21"16,0 0-16,0 0 15,0-1-15,0 1 0,-21 0 16,0 0-16,21 0 16,-42 0-16,-1-1 15,22 22-15,0 0 0,0 0 0,0 0 16,0 0-16,-1 0 0,1 0 16,0 22-16,0-1 0,-21 0 0,20 0 15,22 0-15,-21 22 0,0-22 16,0 21-16,21-21 0,-21 22 0,21-1 15,0-21-15,0 0 0,0 22 0,0-22 16,0 0-16,0 0 16,21 0-16,42 0 15,-20-21-15,-1 0 0,-21 0 16,0 0-16,22 0 0,-22-21 16,21 21-16,-21-21 0,22 0 0,-1-21 15,-21 20-15,0-20 0,22 0 16,-22-1-16,0 1 0,0 0 0,0-22 15,1 22-15,-22-22 0,0 22 0,21-21 16,-21 20-16,0-20 16,21 20-16,-21 22 0,0-21 0,0 0 15,0 20-15,0 1 0,-21 21 16,0 0-16,-1 0 16,1 21-16,21 1 0,-21-1 15,0 21-15,21-21 0,-21 22 0,21-1 16,0 0-16,-21 1 0,21 20 0,-22-21 15,22 22-15,0-22 0,0 1 16,0 20-16,0 22 16,43 21-16,-22-85 15,0 0-15,21 0 0,-20 0 0,-1-21 16,21 0-16,-21 0 0,22 0 0,-22 0 16,21 0-16,-21 0 0,22 0 15,-22-21-15,21 0 0,-21 0 0,0-22 16,1 22-16,-1-21 0,0 21 15,0-22-15,-21 1 0,0 21 16,0-21-16,0 20 0,0 1 0,0 0 16,-21 21-1,21 21 1,0 0-16,-21 1 0,21-1 0,0 0 16,0 0-16,0 21 0,0-20 15,0-1-15,0 0 0,0 64 16,0-64-16,0 0 15,21-21 17,0-21-32,-21 0 15,0-1-15</inkml:trace>
  <inkml:trace contextRef="#ctx0" brushRef="#br0" timeOffset="2794.99">6054 5440 0,'0'0'0,"-22"0"16,22 21 31,22 0-31,-1-21-1</inkml:trace>
  <inkml:trace contextRef="#ctx0" brushRef="#br0" timeOffset="3081.56">6392 5503 0,'-21'0'0,"42"0"0,-63 0 15,42 22 1,0-1-1,0 0-15,0 0 0,0 0 16,0 0-16,21 1 0,-21 20 16,21-21-16,-21 0 0,0 22 0,43 20 15,-43-42 1,21-21-16,0 21 0,-21 1 0,21-22 16,-21 21-16,21-21 15,0 0 1,-21-21-16,0-1 0,22 1 0,-22 0 15</inkml:trace>
  <inkml:trace contextRef="#ctx0" brushRef="#br0" timeOffset="3278.45">6731 5440 0,'0'0'0,"-21"0"31,0 21-31,-1-21 0,1 21 16,0 22-16,0-22 0,0 0 15,0 21-15,-1 1 0,1-22 16,0 21-16,0-21 0,21 22 0,-21-22 16,21 0-16,-21 0 0,21 43 15,21-64 1,0 0-16,0 0 0</inkml:trace>
  <inkml:trace contextRef="#ctx0" brushRef="#br0" timeOffset="4258.88">7281 5122 0,'0'-21'15,"-21"21"17,21 21-32,0 1 0,0-1 15,0 0-15,0 0 0,0 0 16,0 0-16,21 1 0,0-1 0,1 0 16,41 21-16,1 1 15,-43-43-15,21 21 0,0 0 16,1-21-16,-1 21 0,0-21 0,1 0 15,-1 0-15,-21 0 0,22 0 16,41 0 0,-63 0-16,-63 0 31,21 0-31,-21 21 0,-1-21 0,1 21 16,0 1-16,-22-1 0,-42 21 15,43 0-15,20-20 0,1 20 16,-21-21-16,-22 43 0,64-22 15,-22-21-15,22 0 0,0 0 0,0 1 16,21-1-16,0 21 16,21-42-1,0 0-15,22 0 0,-22 0 0</inkml:trace>
  <inkml:trace contextRef="#ctx0" brushRef="#br0" timeOffset="4967.47">8848 5271 0,'21'0'15,"0"0"-15,0-22 16,0 22-16,-21-21 0,21 21 0,22-21 15,-22 21-15,0-21 0,0 0 16,43 0 0,-64-22-16,0 22 15,-21 21-15,-1-21 16,-20 21-16,0 0 0,-1 0 0,-20 0 16,-1 0-16,22 0 0,-21 21 15,20-21-15,-20 21 0,20 0 0,22 1 16,-21-1-16,21-21 0,-22 42 15,43 22 1,0-43-16,0 0 0,22 0 0,-1 0 0,21 0 16,0 1-16,1 20 0,-1-21 15,0 0-15,22 0 0,21 43 16,-22-43-16,-21 0 0,1 22 0,-22-22 16,0 0-16,0 0 15,-21 64-15,-63-43 16,20-21-16,-20 0 0,21-21 15,-22 22-15,1-22 0,-1 0 16,1 0-16,20 0 0,-20 0 0,20 0 16,1 0-16,21-22 0,-21 1 0,20 21 15,-20-42 1,42-22-16,0 43 0,0 0 16,21 0-16,0 0 15,22 0-15,-22 21 0,21-22 0,-21 22 16,22 0-16,-1-21 0,43 0 15,-22 21-15</inkml:trace>
  <inkml:trace contextRef="#ctx0" brushRef="#br0" timeOffset="5374.25">9271 5482 0,'0'-21'0,"21"21"15,-21 21 17,0 0-32,-21 1 0,21-1 15,-21 0-15,21 21 0,0-21 16,0 22-16,0-22 0,-21 0 0,21 21 16,0-20-16,0 20 0,0-21 15,0 0-15,21-21 0,-21 21 16,21-21-16,0 0 0,0 0 15,0 0-15,1 0 0,-1-21 0,0 21 16,0-21-16,64-42 16,-64-1-1,0 43-15,-21-21 0,21 20 0,-21-20 16,0 21-16,0-21 0,0 20 16,0 1-16,0 0 0,0 0 15,-21 21 1,0 0-16,21 21 15,0 0-15,0 0 0,0 1 16,0-1-16,0 0 16,0 0-16,0 0 0,21 0 15</inkml:trace>
  <inkml:trace contextRef="#ctx0" brushRef="#br0" timeOffset="6061.36">10012 5398 0,'0'0'0,"-21"0"16,-1 0-1,1 0-15,21 21 16,-21 0-16,21 0 0,-21 0 0,0 85 16,0-42-1,21-43-15,0 21 0,-22 0 16,22-20-16,0 20 0,0-21 15,0 0-15,0 0 0,0-42 47,0 0-47,0 0 0,0 0 16,0 0-16,0-22 0,0 22 16,0-21-16,22-1 0,-1-20 15,21-22 1,-21 64-16,22-21 15,-22 21-15,0-1 0,0 22 0,0 0 0,0 0 16,1 0-16,-1 0 0,0 22 16,0-1-16,0-21 0,0 21 15,1 21-15,-22-21 0,21 1 0,21 83 16,-42-41 0,0-43-16,0 0 0,0 22 15,0-22-15,0 0 0,0 0 16,-21-21-1,0 0 1,21-21-16,0 0 0,0 0 16,0-1-16,0 1 0,0 0 15,0-21-15,21-1 0,0 22 0,0-21 16,0 0-16,1 20 0,-1-20 16,0 21-16,0 0 0,0 0 0,0 21 15,22 0-15,41 0 16,-20 21-1,-43 0-15,0 21 0,0-21 16,-21 1-16,0 20 0,0-21 0,0 21 16,0-20-16,0-1 0,0 42 15,-21-20 1,0-43-16,21 21 0,-21-21 16,21-21-1,0-1-15,0 1 16</inkml:trace>
  <inkml:trace contextRef="#ctx0" brushRef="#br0" timeOffset="6572.07">11007 4932 0,'0'0'0,"0"21"15,0 21 1,0-20-16,0 20 0,0 0 0,0 1 15,0-1-15,-22 0 0,22 1 16,0 20-16,0-21 0,0 1 0,-21-1 16,21 0-16,0-20 0,0 20 15,0 0-15,0 43 16,0-64-16,0 0 16,-21 0-16,0-42 31,21 0-31,0-21 0,0-1 15,0 22-15,0-21 16,0 21-16,21 0 0,0-22 0,0 22 16,1 0-16,-1 0 0,0 0 15,0 21-15,21-22 0,-20 22 0,20 0 16,0 0-16,22 0 16,-43 0-16,42 0 0,-41 22 15,-1-1-15,0 0 0,-21 0 16,21 0-16,-21 22 0,0-22 0,0 0 15,-21 21-15,0-21 0,0 1 0,-22-1 16,22 0-16,-21 0 16,21 0-16,-22 0 0,22 1 0,-64-1 15,64-21-15,-21 0 16,42-21 0,0-1-1,21 22-15,-21-21 0,21 0 0,22 0 16,-22 0-16</inkml:trace>
  <inkml:trace contextRef="#ctx0" brushRef="#br0" timeOffset="6794.09">11663 5376 0,'0'64'15,"0"-43"1,0 0-16,0 43 15,0-43-15,0 42 16,0-41-16,0 20 16,0-21-16,0 0 0,21-21 47,-21-21-47,21 0 0,-21 0 15</inkml:trace>
  <inkml:trace contextRef="#ctx0" brushRef="#br0" timeOffset="7105.91">11705 5080 0,'-21'0'0,"42"0"0,-63 0 0,21 0 0,-1 0 16,22 21-16,-21 0 16,0 1-16,21-1 0,0 0 15,0 0-15,21 0 0,0-21 16,1 21-16,-1-21 15,0 0-15,42 0 16,-41 0-16,-1 0 0,0 0 16,0 0-16,-21-21 0,0 0 0,0 0 15,0 0-15,0 0 0,-42-43 16,21 64-16,-1-42 16,1 42-16,0 0 0,0 0 15,0 0-15,21 21 16,0 0-16,0 0 15,0 0-15,0 1 0,21-22 16,0 21-16</inkml:trace>
  <inkml:trace contextRef="#ctx0" brushRef="#br0" timeOffset="7393.75">12171 5017 0,'0'0'0,"0"-22"0,0 1 0,0 0 15,0 42 17,0 0-32,0 22 15,0-22-15,0 21 0,0-21 16,-21 22-16,21-1 0,-22 0 16,1 64-16,21-21 15,-21-43-15,21 1 0,-21 20 16,21-21-16,0-20 0,0 20 15,0-21-15,0 0 0,0 0 0,0 1 16,21-22-16,21 21 16,-20-21-16,-1-21 15,-21-1-15,21 1 0,-21 0 16</inkml:trace>
  <inkml:trace contextRef="#ctx0" brushRef="#br0" timeOffset="7553.65">11938 5376 0,'-21'0'0,"42"0"0,-63 0 16,63 0-1,0 0-15,0 0 16,0 0-16,0 0 0,22 0 0,-1 0 16,-21 0-16,22-21 0,-1 21 0,0 0 15,1-21-15</inkml:trace>
  <inkml:trace contextRef="#ctx0" brushRef="#br0" timeOffset="7957.2">13314 5038 0,'0'0'15,"0"-21"-15,0 42 31,0 0-31,-21-21 16,-1 21-16,-20 0 0,21 0 16,-21 22-16,-1-22 0,-84 64 15,-21-22 1,106-42-16,21 0 16,-22 1-16,22-1 0,0 0 0,0-21 15,0 21-15,21 0 16,21-21-1,0 21-15,0-21 0,0 0 16,22 22-16,-22-22 0,21 21 0,22 0 16,-22 0-16,-21-21 15,21 21-15,22 0 16,-1-21-16,-41 22 0,-1-22 16,0 0-16,0 0 0,0 0 15,0 0 1,-21-22-16,0 1 15,0 0-15</inkml:trace>
  <inkml:trace contextRef="#ctx0" brushRef="#br0" timeOffset="8478.91">13928 4974 0,'0'-21'0,"0"-21"31,-22 42-15,1 21-16,21 0 15,-21 0-15,0 22 0,0-22 16,0 21-16,-1 0 0,1 22 0,0-22 16,-21 1-16,21 20 0,-22-21 0,1 1 15,-22 63 1,-20 21-16,84-106 16,-21 21-16,21 0 0,0-20 15,0-1-15,21-21 16,0 0-16,0 0 15,0 0-15,43-21 0,-43-1 16,0 1-16,21 0 0</inkml:trace>
  <inkml:trace contextRef="#ctx0" brushRef="#br0" timeOffset="8990.61">14563 5376 0,'0'-21'15,"0"42"-15,21-42 0,-21 0 0,0 0 16,-21 0-16,-1 21 0,1 0 16,-106-21-1,43 21-15,20 0 16,22 0-16,-22 21 0,22 0 0,0 0 16,-1 0-16,1 0 0,0 1 0,20 20 15,-20 43 1,42 20-1,0-83-15,0-1 0,21 0 0,0 0 16,22-21-16,-22 21 0,21-21 0,1 0 16,-1 0-16,0 0 0,1 0 0,-1 0 15,0-21-15,1 0 0,41-21 16,1-64 0,-43 63-16,-21 1 0,1-43 15,-1 22-15,0-1 16,-21 1-16,0 21 0,0-22 0,0 22 15,0-85-15,0 106 16,0 42 0,0 0-16,0 21 15,0-21-15,-21 22 0,0-1 16,21 22-16,-22 20 16,22-41-16,0 41 0,0-41 15,0-1-15,0 0 0,0-21 16,0 22-16,0-22 0,22 0 0,-22 0 15,21 0-15,0 1 0,21-1 16,-21-21-16,22 0 16,-22 0-16,0-21 0</inkml:trace>
  <inkml:trace contextRef="#ctx0" brushRef="#br0" timeOffset="9219">15071 5228 0,'0'43'16,"0"-22"0,0 21-16,-22-21 0,22 0 0,-21 1 15,21 20-15,0 21 16,0-20-16,0-1 0,0-21 16,0 43-16,0-43 15,21-21 16,1-21-31,-22 0 0,0-1 16</inkml:trace>
  <inkml:trace contextRef="#ctx0" brushRef="#br0" timeOffset="9538.81">15198 4995 0,'0'-21'15,"0"42"-15,0-63 0,-22 42 0,1 0 16,-21 0-16,21 0 15,21 21-15,0 0 0,-21-21 16,21 22-16,0-1 0,21 0 16,0-21-16,0 0 0,0 21 15,0-21-15,43 0 16,-43 0-16,0-21 16,0 21-16,1-42 0,-22 20 15,0 1-15,0 0 0,0 0 16,-22 21-16,-20-21 15,-21 21 1,41 21-16,1 0 0,21 0 16,0 0-16,0 1 0,0-1 15,0 0-15,0 21 0,0-21 0,21 1 0,1-1 16,-1-21-16,21 21 0,-21 0 16</inkml:trace>
  <inkml:trace contextRef="#ctx0" brushRef="#br0" timeOffset="9769.68">15684 5186 0,'0'0'0,"22"0"0,-22-21 31,0 42-15,0 0-16,0 0 0,21 0 16,-21 1-16,0 20 0,0-21 15,21 21-15,0-20 0,0-1 16,-21 0-16,21 21 0,1-21 15,-1-21-15,-21 22 16,21-22-16,0 0 16,0 0-16,0-22 15,-21 1-15,22 0 0,20-21 16,-42 21-16</inkml:trace>
  <inkml:trace contextRef="#ctx0" brushRef="#br0" timeOffset="9954.58">16129 5122 0,'0'0'0,"0"-21"16,0 0-16,0 0 0,0 0 0,0 0 15,-21 21 1,0 21-16,-1 0 0,1 0 16,0 0-16,-21 43 15,-1-1-15,22-20 16,0-22-16,0 42 0,0-42 0,21 1 16,0-1-16,0 0 0,0 0 15,0 0 1,21-21-16,21 0 0,-21 0 15,22-21-15</inkml:trace>
  <inkml:trace contextRef="#ctx0" brushRef="#br0" timeOffset="10342.36">16595 4805 0,'0'0'0,"-22"0"16,1 0-1,21 21-15,0 0 0,0 0 0,0 22 16,0-22-16,0 21 0,0-21 0,0 1 16,21 20-16,1-21 15,83 64-15,-62-64 16,-1 0-16,0-21 0,1 21 0,-1 0 16,22-21-16,-22 0 0,0 0 15,-21 0-15,64 0 16,-64 0-16,-21-21 0,0 0 15,-21 21 1,0 0-16,-21 0 0,20 0 0,-20 21 16,0 0-16,-1 1 0,-41 41 15,-1 22 1,43-64-16,-22 21 0,43 1 0,-21-1 16,-1-21-16,22 21 0,0-20 15,0-1-15,0 0 0,0 0 0,21 21 16,0-20-1,21-22 1</inkml:trace>
  <inkml:trace contextRef="#ctx0" brushRef="#br0" timeOffset="73731.97">12234 7112 0,'0'-21'16,"0"0"-16,0 0 16,0-1-16,0 1 15,0 0-15,0 0 16,-21 21-16,21-21 15,-21 0-15,0-1 0,21 1 16,-21 0 0,21 0-1,-22 21 1,22 21 31,0 0-32,0 0-15,22 1 0,-1-1 0,-21 0 16,21 0-16,0 0 0,0 0 16,0 1-16,1-1 0,-1 0 0,0 21 15,21-21-15,-21 22 0,1-1 16,-1-21-16,42 106 16,-20-42-16,-22-43 0,0 22 15,21 20-15,-21-41 16,1-1-16,-1-21 0,-21 22 15,21-1-15,0 0 0,0-21 0,0 43 16,-21-22 0,22-21-16,-1 1 0,-21-1 15,0 0-15,21-21 0,0 0 32,-21-21-1,0 0-31,0-1 0,0 1 15,0 0-15,0 0 0,0-21 16,0 20-16,0 1 16</inkml:trace>
  <inkml:trace contextRef="#ctx0" brushRef="#br0" timeOffset="74223.69">12933 7112 0,'0'0'0,"0"-21"0,0 0 16,21 21-16,-21-21 0,0-1 0,21 1 15,-21 0 1,0 0 0,-21 21 30,0 0-46,0 21 16,-1 0-16,1 0 0,0 1 16,0-1-16,-43 21 15,43 0-15,-21 1 0,0-1 0,20 0 16,-20 1-16,-21-1 0,20 0 0,1 1 16,-22-1-16,1 22 0,21-22 15,-22 0-15,1-21 0,20 22 0,-20-1 16,20 0-16,-84 43 15,85-64-15,0 43 16,21-43-16,21 0 16,-22 0-16,22 0 15,22-21 17,-1 0-17,0 0-15,-21-21 0,21 21 16,21-21-16,-20 21 0,-1-21 0,42 0 15,-20 0-15,-22 21 0,21-22 16</inkml:trace>
  <inkml:trace contextRef="#ctx0" brushRef="#br0" timeOffset="74690.27">13039 7641 0,'0'0'0,"0"-21"15,0 0-15,0 0 16,0 0 0,0-1-16,0 44 31,0-1-31,0 0 0,0 0 15,0 0-15,0 64 16,0-43-16,0 1 16,0-1-16,-22 0 0,22 22 0,-21-1 15,21 1-15,-21-1 0,21 1 16,-21-1-16,-43 149 16,1 0-16,63-149 15,-21 1-15,0-1 0,-1 1 16,1-22-16,21 0 0,-21 1 0,21-1 15,0 0-15,-21 22 16,0-43-16,21 21 16,0-63 15,21 0-31,0 0 16,0 0-16,0-1 0,1-20 0,-1 21 15,0-21-15,0-1 0,0 1 16,0 0-16</inkml:trace>
  <inkml:trace contextRef="#ctx0" brushRef="#br0" timeOffset="75110.25">12996 7705 0,'0'0'0,"0"-21"0,0-1 0,0 1 16,0 0-16,21 21 16,1-21-16,20 0 0,-21 21 15,0 0-15,0 0 0,22-21 16,-22 21-16,21 0 0,1 0 16,-22 0-16,21 0 0,0 0 0,22 0 15,-22 21-15,-21-21 0,22 21 16,-1 21-16,-42 22 15,0-43-15,0 21 16,0-21-16,0 1 0,-42-1 16,-43 42-16,43-42 15,-64 22-15,64-22 16,-43 21-16,43-42 16,20 21-16,-20-21 0,21 0 0,0 0 0,0 22 15,-1-22 1,44 0 15,20 0-31,-21-22 16,0 22-16</inkml:trace>
  <inkml:trace contextRef="#ctx0" brushRef="#br0" timeOffset="75749.98">14182 7768 0,'0'-21'0,"0"-42"31,0 41-31,-22 22 0,1-21 0,21 0 16,-21 21-16,-21-21 15,-1 21-15,22 0 16,0 0-16,0 0 16,0 0-16,0 21 0,-1 0 0,1 0 15,0 1-15,0-1 0,-21 63 16,-22 1 0,64-43-16,0 1 0,0-22 15,0 21-15,0-21 0,0 1 16,0-1-16,0 0 0,0 0 0,0 0 15,21 0-15,43-21 16,-43 0-16,0 0 16,0 0-16,0-21 0,1 21 0,-1-21 15,21 0-15,-21 0 0,0-22 16,1 22-16,41-85 16,-42 43-16,0 42 0,-21-22 15,0 22-15,22 0 0,-22 0 16,0 0-16,0 0 0,0-1 15,-22 22 17,22 22-32,-21-1 15,21 0-15,0 0 0,0 0 0,0 0 16,0 1-16,0 20 16,0 0-16,0-21 0,0 1 0,0 20 15,0-21-15,0 0 0,0 0 16,21 1-16,1-1 0,-22 0 0,63 21 15,-21-42 1,1 0-16,-22 0 0,0 0 16,21-21-16,-20 21 0,20-21 15</inkml:trace>
  <inkml:trace contextRef="#ctx0" brushRef="#br0" timeOffset="76111.44">14817 7027 0,'0'0'0,"-22"0"0,1 22 15,0-1-15,21 0 0,0 0 0,-21 43 16,0 41-1,21-62-15,0 20 0,0-20 16,0 20-16,0-21 0,0 22 0,0-22 16,0 1-16,0-1 0,0 0 15,-21 1-15,21 20 16,0-21-16,-22 22 0,22-43 0,0 0 16,0 0-16,0 1 0,0-1 15,0 0-15,0-42 31,0 0-31,22-1 16,-1 1-16,0 0 0,0-21 0,0-1 16,0 22-16</inkml:trace>
  <inkml:trace contextRef="#ctx0" brushRef="#br0" timeOffset="76783.07">15219 6985 0,'0'0'0,"0"21"31,0 0-15,0 1-16,0-1 0,0 42 15,0 22-15,0-43 16,0 1-16,0 20 0,0-21 0,0 22 15,0-22-15,0 1 0,0-1 0,0 0 16,0 1-16,0-1 0,-21 43 16,-1-64-16,1 42 15,21-20-15,0-22 0,-21 0 16,21 0-16,-21 0 0,21 22 16,0-22-16,0 0 15,0-42 16,0 0-31,0-1 0,0 1 0,0 0 16,0-21-16,21 21 0,-21-1 16,21-20-16,-21 21 0,21 0 0,1-22 15,-22 22-15,42-63 16,-21 41-16,0 22 0,-21 0 16,21 0-16,1 0 0,-1-1 15,0 1-15,0 0 0,21 0 0,-20 21 0,-1 0 16,42-21-1,-20 21-15,-22 21 16,0 0-16,0 0 0,-21 0 16,21 1-16,-21 20 0,0 21 15,0-41-15,0 20 0,0-21 0,0 64 16,0-43 0,0-21-16,0 0 0,0 1 0,0-1 15,-21 0-15,21 0 0,-21 0 0,21 0 16,-21 1-16,0-22 31,-1 0-15,22-22-1,0 1-15,0 0 16,0 0-16,0 0 16,0 0-16</inkml:trace>
  <inkml:trace contextRef="#ctx0" brushRef="#br0" timeOffset="77089.92">14457 7514 0,'0'0'16,"21"-21"-1,0 21 1,0 0-16,22 0 0,20 0 16,-21-21-16,-20 21 15,-1 0-15,21 0 0,-21 0 0,0 0 16,1 0-16,-1 0 0,0 0 16,0 0-16,0 0 15,-42 0 16</inkml:trace>
  <inkml:trace contextRef="#ctx0" brushRef="#br0" timeOffset="77945.34">10985 8424 0,'-21'0'0,"21"22"15,21-22 17,1 0-32,-1 0 15,0 0-15,42 0 16,-20 0-16,-22 21 0,21-21 0,1 0 15,20 0-15,22 0 16,-22 0-16,-20 0 0,20 0 0,1 0 16,20 0-16,1 0 0,169 0 15,-42 0 1,-107 0-16,-20 0 0,21 21 0,0-21 16,21 0-16,-21 0 0,21 0 15,-22 0-15,22 21 0,0-21 0,-21 0 16,0 0-16,21 0 0,-21 0 0,254 21 15,-149-21 1,-105 0-16,0 0 16,-21 21-16,21-21 0,-22 0 0,1 0 15,21 0-15,-22 0 0,1 0 0,0 22 16,-1-22-16,65 0 16,41 0-16,-148 0 15,1 0-15,20 0 0,-20 0 16,-22 0-16,21 0 0,-21 0 0,22 0 15,-22 0-15,21 0 16,-63 0 47,0 0-48,0 0-15,-1 0 16,1 0-16</inkml:trace>
  <inkml:trace contextRef="#ctx0" brushRef="#br0" timeOffset="78101.25">15981 8573 0,'0'0'0,"0"21"0,-21-21 0,-1 0 16,1 0 30,0 0-30,0 0-16,0 0 0</inkml:trace>
  <inkml:trace contextRef="#ctx0" brushRef="#br0" timeOffset="79094.17">3365 9504 0,'0'0'16,"0"-21"-16,0 0 16,0-1-16,0 1 15,-21 21 1,0 0 0,21 21-16,-21 1 0,0 20 15,21-21-15,-21 21 0,21 1 16,0-1-16,-64 106 15,64-84-15,-21-22 0,0 22 16,21-22-16,-21 0 0,-1 1 16,-20 84-16,0-22 15,21-83 1,21 20-16,0-21 0,0-42 31,0 0-15,21 0-16,-21-1 0,21 1 0,0 0 15,-21-21-15,21-1 0,0 22 16</inkml:trace>
  <inkml:trace contextRef="#ctx0" brushRef="#br0" timeOffset="79414">3302 9567 0,'21'-21'0,"-42"42"0,42-63 0,0 21 0,-21 0 16,21 0-16,-21-1 0,0 1 15,22 21 1,-1 21 0,-21 1-16,0-1 0,0 21 15,0 43-15,21-43 0,-21 0 16,0 1-16,21-1 0,-21 22 16,0-22-16,0 0 0,0 1 15,0-1-15,0 0 0,0 1 0,0-1 16,21 0-16,-21 22 15,0-43-15,0 42 16,0-41-16,0-1 16,0-42-1,0-1 1,-21 22-16,0-21 0,21 0 16,-21 0-16,0 0 0</inkml:trace>
  <inkml:trace contextRef="#ctx0" brushRef="#br0" timeOffset="79638.38">2963 10097 0,'0'0'0,"-21"0"15,42 0 17,0 0-32,22 0 15,-22 0-15,0 0 0,21-22 0,1 22 16,-1 0-16,0-21 0,1 21 0,-1-21 15,0 21-15,22-21 16,-1 0-16,-41 0 16,-1 21-16,21-22 0,-21 22 15,0-21-15,1 0 0,-1 0 0,0 21 16</inkml:trace>
  <inkml:trace contextRef="#ctx0" brushRef="#br0" timeOffset="80227.05">3873 9440 0,'0'0'16,"0"-42"0,-21 21-16,0 21 15,0 21 1,21 0 0,0 0-16,0 22 0,0-22 0,0 21 15,0 1-15,0-1 0,0 0 16,0 22-16,0-22 0,0 0 15,0 22-15,0 21 0,0-22 16,0-21-16,0 1 0,0-1 0,0 0 16,0-20-16,0 20 0,0 0 15,0 1-15,0-22 0,0 42 16,0-42 0,0 1-16,0-44 15,0 1 1,0 0-16,0 0 0,0-21 15,0 20-15,0-41 0,0-22 16,0 43-16,0 21 16,21 0-16,0-22 0,0 22 15,1 0-15,-1 0 0,21-22 0,-21 22 16,85-21 0,-42 42-16,-22 0 0,0 0 15,-21 0-15,22 21 0,-1 0 0,-21-21 16,0 43-16,1-22 0,-1 0 15,-21 0-15,21 64 16,-85-1 0,43-41-16,-21-22 0,21 0 15,-22 21-15,1-20 0,21-1 0,0 0 16,-22 0-16,22-21 0,0 21 0,-21-21 16,21 0-1,-1 0-15,1 0 0,21-21 16,0 0-1,0 0-15,0 0 16,21-1-16</inkml:trace>
  <inkml:trace contextRef="#ctx0" brushRef="#br0" timeOffset="80746.74">5101 9970 0,'0'0'0,"21"0"0,-21-22 0,21 22 15,-21-21-15,0 0 0,0-21 16,0 21 0,0-1-16,-21 22 15,0 0-15,0 0 0,0 0 0,-22 0 16,22 0-16,-21 22 15,21-1-15,-64 0 0,43 21 16,-1-21-16,22 1 0,0-1 16,0-21-16,21 21 0,0 0 15,0 0-15,0 0 0,0 1 16,21-1-16,43 0 16,-1 0-16,-42-21 15,22 21-15,41 0 0,-41-21 0,-22 22 16,21-22-16,-21 21 0,0-21 15,1 21-15,20 21 16,-42 1 0,-21-43-16,0 21 0,-1-21 0,-20 21 15,0-21-15,-1 0 0,1 21 16,0-21-16,-1 0 0,1 0 0,-106 0 16,84 0-1,43-21-15,0 21 0,0-21 16,0 0-16,0 21 0,21-22 0,0 1 15,0 0-15,21 0 16,0 21-16,0-21 0,21 0 16,-20 21-16,20-22 0</inkml:trace>
  <inkml:trace contextRef="#ctx0" brushRef="#br0" timeOffset="81095.44">5567 9335 0,'0'0'0,"0"-22"0,-21 22 16,21-21-16,-22 21 16,1 0-16,21 21 0,0 1 15,0-1-15,0 0 0,-21 0 16,21 43-16,0 41 15,-21-62-15,21 20 0,-21 1 16,21-1-16,0-20 0,-21 20 16,-1 1-16,1-22 0,21 0 0,0 1 15,0 20-15,-21 1 16,0-22-16,21 0 0,0-21 0,0 1 16,0 20-16,0-21 0,0 0 15,21-21-15,0 0 16,0 0-16,1-21 15,-1 0-15,0 0 0,0 0 16,0-1-16</inkml:trace>
  <inkml:trace contextRef="#ctx0" brushRef="#br0" timeOffset="82603.21">5905 9948 0,'0'0'16,"-21"0"15,0 0-31,21 22 16,-21-1-16,21 0 0,-21 0 0,21 21 15,0-20-15,0-1 16,-21 0-16,21 0 0,0 21 0,0-20 16,0-1-16,0 0 0,0 0 15,0 0-15,21 22 16,21-1-16,-21-42 15,0 0-15,1 0 0,20 0 16,-21 0-16,21 0 0,-20 0 0,-1-21 16,21 0-16,-21-1 0,43 1 15,-43 0-15,21-42 16,-21 41-16,1-20 0,-22 21 16,0-21-16,0 20 0,0-20 0,0 21 15,0-21-15,0 20 0,-22 1 0,-41-42 16,-22 42-1,64 21-15,0 0 16,-21 0-16,20 0 0,1 21 16,-21 0-16,21 0 0,0 0 0,21 22 15,-43 41 1,43-63-16,0 22 0,0-22 16,0 21-16,0 22 0,0-43 0,0 0 15,21 0-15,1 0 0,-1 1 0,0-1 16,21-21-16,22 0 15,20 0-15,-62 0 16,20 0-16,0 0 0,1-21 0,-1-1 16,0 1-16,1 0 0,-1 0 15,-21 0-15,0 0 0,22-22 0,-22 22 16,0 0-16,0-21 0,21-43 16,-42 64-1,0 0-15,0-1 0,0 1 16,0 42-1,0 1 1,-21-1-16,21 0 0,-21 0 16,21 43-16,0-22 15,0-21-15,0 0 16,0 0-16,0 1 0,0-1 16,0 0-16,0 0 0,21 0 15,0-21-15,1 0 0,-1 0 16,0 0-16,21 0 0,-21-21 15,22-21-15,-22 21 16,0-1-16,0 1 0,0 0 0,1-21 16,-1 21-16,0-1 0,21-41 15,-42 21 1,0 20-16,0 44 31,0-1-31,0 0 16,0 0-16,0 0 0,0 43 15,0-43-15,0 0 0,0 0 16,0 0-16,0 1 0,0-1 16,21-21-16,-21 21 0,22 0 0,-1-21 15,63 21 1,-20-21-16,-43 0 0,0 0 16,0-21-16,1 0 0,-1 0 15,0 0-15,0-1 0,0 1 0,0-21 16,1 21-16,41-127 15,-42 84-15,0 1 16,-21-1-16,22 1 0,-1-86 16,-21 86-16,21 21 0,-21-22 0,0 22 15,0-1-15,0 1 0,0-21 16,0 41 0,-21 44 15,21 20-31,0-21 0,0 21 0,0 43 15,0-43-15,0 22 0,0-22 16,-21 22-16,21-22 0,-22 22 16,22-22-16,0 21 0,0-20 0,0-1 15,0 85 1,0-106-16,0 22 0,0-22 16,0 0-16,0 0 0,0 0 0,22 0 15,-1 1-15,21-22 0,-21 21 0,22-21 16,-22 0-16,21 0 0,0 0 15,-20 0-15,20 0 0,64-21 16,-43-22 0,-20 22-16,-22 0 0,21-43 15,-21 43-15,0-21 0,-21 21 16,0-22-16,0 1 0,0 21 0,0 0 16,0-22-16,0 22 0,0 0 0,-21 21 15,0 0 1,0 0-16,0 0 0,21 21 0,-21 0 15,-1 1-15,22-1 0,0 0 16,0 0-16,-21 21 0,21-20 16,0-1-16,0 21 0,0-21 0,0 0 15,0 43 1,21-43-16,1 0 0,-22 0 16,42-21-16,-21 0 0,0 0 15,22 0-15,-22 0 0,0 0 16,0 0-16,21-21 15,1-21-15,-22 21 0,0 0 16,0-1-16,0 1 0</inkml:trace>
  <inkml:trace contextRef="#ctx0" brushRef="#br0" timeOffset="82909.67">7514 9567 0,'-21'22'15,"42"-44"-15,-63 44 0,21-22 0,42 0 32,21 0-32,-21 0 0,22 0 15,-1 0-15,21 0 0,-20-22 16,84 22-16,-64-21 0,-20 21 15,20 0-15,43-21 0,-64 21 16,1 0-16,-22 0 0,21 0 16,-21 0-16,0-21 0,22 21 15,-43-21 1,0 0-16</inkml:trace>
  <inkml:trace contextRef="#ctx0" brushRef="#br0" timeOffset="83560.3">9165 9292 0,'0'0'0,"-21"21"0,0-21 0,21 22 16,21-22 15,0 0-31,21 0 0,-20 0 16,20 0-16,0-22 0,22 22 0,-1-21 15,1 0-15,-1 0 0,22 21 16,21-21-16,-22 0 0,22-22 0,106 1 16,-22-22-1,-84 22-15,0 21 0,106-43 16,-128 22-16,1 21 0,0 0 15,-1 0-15,-20-1 0,-1 1 16,64-21-16,-84 21 16,-22 21-16,-21-21 0,21 21 15,-21-22 1,-21 1 0,0 21-1,-22 0-15,22 0 0,-21 0 0</inkml:trace>
  <inkml:trace contextRef="#ctx0" brushRef="#br0" timeOffset="84078">9779 8784 0,'-21'0'15,"0"21"-15,-22 43 16,1-22-1,21 1-15,-22-22 0,22 21 0,-21 0 0,21-20 16,-22 20-16,1-21 0,0 0 16,-1 22-16,22-22 0,-63 21 15,62-42 1,1 0-16,21-21 31,21 21-15,1 0-16,-1 0 0,0 0 15,0 0-15,0 0 0,0 0 0,1 0 16,20 21-16,-21-21 0,21 21 16,43 43-16,21-22 15,-64-21-15,1-21 16,-22 21-16,21 1 0,0-22 0,-20 21 16,20-21-16,-21 0 0,21 0 15,-20 0-15,20 0 0,0 0 0,-21 0 16,22 0-16,-22 0 0</inkml:trace>
  <inkml:trace contextRef="#ctx0" brushRef="#br0" timeOffset="84741.62">15092 8657 0,'0'0'0,"-43"0"0,22 0 0,0 0 16,0 0-16,0 0 0,0 0 16,-1 0-16,22 21 15,0 1-15,0-1 16,64 42-16,-43-42 15,21 22-15,1-1 0,-1 0 16,0 1-16,22-1 0,-22-21 0,22 22 0,-22-1 16,22 0-16,105 43 15,-84-22 1,-43-41-16,0-1 0,22 21 16,-43-21-16,21 0 0,-21 1 15,1-1-15,-1-21 0,-21 21 16,21-21-1,0-21 1,-21 0 0,0-1-16,0 1 0</inkml:trace>
  <inkml:trace contextRef="#ctx0" brushRef="#br0" timeOffset="85057.44">16023 9102 0,'0'0'0,"-21"0"15,0 0 1,21 21-16,0 0 16,0 0-16,0 0 15,21-21-15,0 43 16,0-22-16,0 0 0,22 0 0,-22 0 16,0 1-16,0-1 0,22-21 15,-22 21-15,0 0 0,0 0 0,43 22 16,-64-1-1,0-21 1,-22-21-16,1 21 0,-21-21 0,0 21 16,-1-21-16,1 0 0,0 22 0,-22-22 15,22 21-15,-22-21 0,-63 21 16,85-21-16,21 21 16,0-21-16,-1 0 0</inkml:trace>
  <inkml:trace contextRef="#ctx0" brushRef="#br0" timeOffset="85534.04">16997 9292 0,'0'0'0,"0"-21"0,0 0 16,-21 21 0,21 21-1,-22 0-15,22 0 0,-21 1 0,21 62 16,0 1 0,-21-22-16,21-20 0,-42 63 15,42-43-15,-21 1 0,21-22 16,0 0-16,0 1 0,-22-1 15,22 0-15,0 22 0,-21-22 16,21-21-16,0 0 0,21-21 47,-21-21-47,0 0 0,22 0 0,-22 0 16,0 0-16</inkml:trace>
  <inkml:trace contextRef="#ctx0" brushRef="#br0" timeOffset="85997.29">16849 9610 0,'0'-64'16,"0"128"-16,0-170 0,0 64 0,0-22 16,0 22-16,21 21 0,0-22 0,0 22 15,0 0-15,0 0 0,43 0 16,-22-1-16,43 1 16,-43 21-16,1 0 0,-1 0 15,0 0-15,22 21 0,-22 1 0,0-1 16,-20 0-16,20 21 0,-21 1 0,-21 20 15,-21 64 1,-21-85-16,-1-20 0,-63 41 16,43-21-16,-1-20 0,1-1 15,-1 0-15,22-21 16,-21 21-16,20-21 0,22 0 0,-21 0 16,21 0-16,-22 0 15,43-21-15,0 0 16,0 0-16,21 21 15,1 0-15,-1 0 16,0 0-16,0 0 0,21 42 16,43 21-1,-64-41-15,0 20 0,1-21 16,-1 0-16,0 22 0,0-22 16,0 0-16,0 0 0,1 0 0,20 43 15,0-43 1,-21-21-16,1 0 15,-1 0-15,0 0 0,0 0 16,0 0-16,0 0 0,1-21 16,-1 0-16,0-1 0,0 1 0,0 0 15</inkml:trace>
  <inkml:trace contextRef="#ctx0" brushRef="#br0" timeOffset="86398.06">17695 9864 0,'-21'0'31,"21"21"-31,0 0 16,0 0-16,21-21 16,0 0-16,1 0 15,-1 0-15,0 0 0,21 0 16,-21 0-16,64-42 16,-64 42-16,22-21 15,-43 0-15,21-1 0,0 1 0,-21 0 16,21 21-16,-21-21 0,0 0 0,0-22 15,-85 43 1,64 0-16,0 0 0,-21 0 16,-1 0-16,22 22 0,-21-1 0,21 0 15,-22 21-15,22-21 0,-21 22 16,21-22-16,-22 42 16,43 22-16,0-64 0,0 0 15,0 22-15,0-22 0,22 0 16,-1 0-16,0 0 0,21 1 0,-21-22 15,22 21-15,-1-21 0,22 0 16,-22 0-16,43 0 16,-43 0-16,0 0 0,1-21 15,-22-1-15,21 1 0,0 0 0,1 0 16,-22-21-16,21 20 0,-21-20 0</inkml:trace>
  <inkml:trace contextRef="#ctx0" brushRef="#br0" timeOffset="86678.04">18584 9144 0,'0'0'16,"0"-21"-16,-21 42 15,21 0 1,0 0-16,0 22 0,-21-22 0,21 21 16,0 1-16,-21 62 15,0 1-15,21-42 0,0-1 16,0-20-16,0 20 0,-22-21 0,22 22 15,-21-22-15,21 1 0,0-1 16,0-21-16,-21 21 0,21 1 16,0-22-16,-21 21 15,21-21-15,21-21 16,0 0 0,0 0-16,1-21 0,-1 0 0,0 21 15</inkml:trace>
  <inkml:trace contextRef="#ctx0" brushRef="#br0" timeOffset="87754.45">19219 9927 0,'21'-42'31,"-21"21"-31,0-22 0,0 22 16,0 0-16,0 0 0,0 0 0,0 0 15,0-1-15,-42 1 16,21 0-16,-21 0 16,-1 21-16,22 0 0,0 0 15,-21 0-15,20 21 0,-41 21 0,42 1 16,-22-22-16,22 21 0,-42 64 16,20-42-1,22-22-15,21 0 0,-21 22 16,21-43-16,0 21 0,0-21 15,21 1-15,0-1 0,1 0 0,-1 0 16,42-21-16,1 21 16,-22-21-16,-21 0 0,22 0 15,-22-21-15,21 0 0,-21 21 0,22-21 16,-22 0-16,0-22 0,0 22 16,85-127-1,-106 106-15,21-1 0,-21 1 16,21 0-16,-21 20 0,0 1 0,0 0 15,0 0-15,0 0 0,-21 42 32,21 0-32,-21 0 0,21 22 15,-21-1-15,21 21 16,0-41-16,0 20 0,0-21 16,0 21-16,0-20 0,0-1 0,0 21 15,21-21-15,-21 0 0,21 1 0,43 20 16,-43-21-16,0-21 15,21 0-15,1 0 16,-1 0-16,-21 0 0,21 0 0,-20 0 16,41-42-16,-42-1 0,0 22 15,43-63 1,-22-22-16,-21 42 0,1 1 16,20-85-16,-21 84 0,0-21 15,-21 22-15,0-1 0,21 22 16,-21 0-16,22-64 15,-22 64 1,-22 42-16,1 0 16,21 21-16,-21 0 0,0 21 15,0-21-15,21 22 0,-21-1 16,21 0-16,-22 128 16,1-107-16,21 1 0,0 42 15,0-64-15,0 21 0,0-20 16,0-1-16,0 0 0,0-20 0,21 83 15,22-62 1,-22-22-16,0 0 0,0 0 16,0-21-16,22 0 0,20 0 15,-42 0-15,1 0 0,20 0 16,43-63 0,-1-1-16,-63 43 15,1-21-15,-1 21 0,0-1 16,0-20-16,-21 0 0,21 21 0,-21-1 15,0 44 17,0-1-32,0 0 0,0 0 15,-21 0-15,21 0 0,0 1 16,0-1-16,0 0 0,0 0 0,0 43 16,0-1-1,21-63-15,0 21 16,1-21-16,-1 0 0,0 0 15,0 0-15,0 0 0,0 0 0,22 0 16,20-42 0,-42 42-16,1-21 0,-1-22 15</inkml:trace>
  <inkml:trace contextRef="#ctx0" brushRef="#br0" timeOffset="88062.28">20891 9356 0,'0'0'0,"-21"0"0,0 0 0,0 0 0,0 21 16,0 0-16,-1-21 0,22 21 15,-21 0-15,0-21 0,21 64 16,0-43 0,0 0-16,0 0 0,21-21 15,0 0-15,1 0 0,-1 0 0,21 0 16,-21 0-1,0-21-15,1 0 0,-22 0 16,0 0-16,0 0 0,0-1 0,0 1 16,0 0-16,-22 21 15,1 0-15,0 0 16,0 0-16,0 0 16,0 21-16,21 0 0,-22-21 15,22 22-15,-21-1 0,0 0 0</inkml:trace>
  <inkml:trace contextRef="#ctx0" brushRef="#br0" timeOffset="88312.13">19643 9864 0,'0'0'0,"-22"0"0,1 0 0,0 0 15,0 0-15,42 0 16,0 0 0,0 0-16,1 0 0,20 0 0,64 0 15,-64 0 1,43 0-16,-43 0 16,0-21-16,1 21 0,-1 0 0,0 0 15,1-22-15,41 22 0</inkml:trace>
  <inkml:trace contextRef="#ctx0" brushRef="#br0" timeOffset="88795.42">20976 9927 0,'0'0'0,"0"-21"16,0 0-16,21 21 16,0-21-16,-21 0 15,22 21-15,-1 0 0,0 0 0,0 0 16,0 0-16,0 21 0,1 0 16,-1 0-16,-21 0 0,21 0 15,-21 1-15,21 62 16,-21-41-16,0-22 15,0 21-15,0-21 0,0 0 0,0 1 16,0-1-16,0 0 16,0 0-16,-21-21 0,21-21 47,0 0-47,0 0 0,21-1 15,0 1-15,0 0 0,1 0 0,-1-21 16,0 20-16,64-105 15,-64 85-15,21 21 0,-21-21 16,22 20-16,-22-20 0,0 21 16,0 0-16,0 0 0,0 21 0,1 0 15,-22-22-15,21 22 0,0 0 0,0 0 16,0 0 0,0 0-16,-21 22 0,0-1 15</inkml:trace>
  <inkml:trace contextRef="#ctx0" brushRef="#br0" timeOffset="89242.16">21844 10075 0,'0'22'0,"0"-44"0,0 65 16,21-43 0,0 0-16,0 0 15,1 0-15,-1 0 0,0 0 16,0 0-16,21 0 0,-20-21 0,20 21 15,0-43-15,22 22 16,-43-21-16,0 21 0,0-1 16,0-20-16,1 21 0,-22-21 15,0 20-15,0-20 0,0 21 0,0 0 16,0-43 0,-22 64-16,1 0 0,0 0 0,0 0 15,-43 43-15,43-22 16,-21 21-16,21-21 0,0 22 0,-22-1 0,22 0 15,0 1-15,0 20 16,21 22-16,0-64 16,0 21-16,0 1 0,0-22 15,21 21-15,0-42 0,0 21 16,0 0-16,1-21 0,-1 0 0,21 22 16,0-22-16,1 0 15,-1 0-15,-21 0 0,0-22 16,1 22-16,20-21 0,-21 0 0,0 21 15,0-21-15,1 0 0,-1 21 0,0-43 16,0 22 0,0 0-16</inkml:trace>
  <inkml:trace contextRef="#ctx0" brushRef="#br0" timeOffset="92497.3">9567 9885 0,'21'0'16,"-21"-21"-16,22 21 31,-22-21-15,21 21 0,-21-22-1,0 1 32,-21 21 47,-1 0-94,1 0 0,0 0 15,0 21-15,0 1 16,0-22-16,-1 21 0,1 0 16,-21 0-16,42 0 0,-21-21 15,0 21-15,-1 1 0,1-22 16,21 21-16,-21 0 0,0 0 16,0 0-16,21 0 0,-21 1 15,-1 20-15,-20 0 16,42-21-16,-21 1 0,0-1 15,21 0-15,-21 21 0,21-21 0,-22 1 16,22 20-16,0-21 0,-21 21 0,21-20 16,0-1-16,-21 21 0,21-21 15,0 43 1,0-22-16,0-21 0,0 0 16,0 1-16,21-1 0,-21 0 15,21 0-15,1 0 0,-1 0 16,0 1-16,0-22 0,21 21 15,22 0-15,-43-21 16,21 0-16,-20 0 0,-1 0 16,0 0-16,21 21 0,-21-21 0,1 0 15,-1 0-15,0 0 0,21 0 0,-21 0 16,1 0 0,-1 0-16,0 0 46,0 0-30,-21-21-16,21 0 0,-21 0 16,21 21-16,-21-22 0,0 1 0,22 0 15</inkml:trace>
  <inkml:trace contextRef="#ctx0" brushRef="#br0" timeOffset="93089.96">10414 10033 0,'0'0'0,"-21"0"78,0 21-78,21 0 0,-22-21 16,1 22-16,0 20 0,0-21 16,0 0-16,-22 22 0,22-1 0,-21 0 15,21 1-15,-22-22 0,1 21 16,21 0-16,-21 1 0,-1-22 0,1 21 15,21-21-15,-22 22 0,1-1 16,21-21-16,0 0 0,-22 1 16,43-1-16,-21-21 0,21 21 31,0-42 0,21 21-15,1-21-16,-22-1 0,21 22 0,0-21 15,0 0-15,0 0 0,0 0 0</inkml:trace>
  <inkml:trace contextRef="#ctx0" brushRef="#br0" timeOffset="93789.56">10604 9737 0,'-21'-21'31,"42"21"0,1 0-15,-1 0-16,0 0 15,0 21-15,0-21 0,-21 21 0,21-21 16,1 21-16,-1 0 0,0 0 16,0 1-16,-21-1 0,21 0 0,22 42 15,-43 1 1,21-43-16,-21 21 0,0 1 15,0-22-15,0 21 0,0-21 0,0 64 16,0-64-16,0 22 0,-21 84 16,-43-22-1,43-83-15,0 20 16,-22-21-16,22 21 0,-21-20 0,21-1 16,-22 0-16,22 0 0,-21 0 15,21 0-15,-22 1 0,22-1 0,0-21 16,0 21-16,0 0 15,0 0-15,-1-21 16,22 21-16,-21-21 16,21-21 156</inkml:trace>
  <inkml:trace contextRef="#ctx0" brushRef="#br0" timeOffset="100406.08">23622 9017 0,'21'-21'0,"0"21"16,-21-21-16,0 0 31,-21 21 0,0 0-31,0 0 16,0 0-16,-1 0 0,1 0 15,0 0-15,0 0 16,0 0-16,0 0 0,21 21 0,-22-21 16,1 21-16,0-21 0,0 21 15,0 0-15,-64 22 16,43-1-16,-1-21 15,22 0-15,-21 22 0,21-22 0,0 0 16,-22 0-16,22 21 0,-21-20 16,21-1-16,-1 21 0,-20 22 15,-43 41 1,64-62-16,0-1 0,21 0 0,-21 1 16,0-1-16,0-21 0,21 22 15,0-1-15,-22-21 0,1 85 16,21-85-16,0 64 15,0-64-15,0 0 16,0 0-16,21 0 0,1 22 0,41 20 16,-21-20-1,1 20 1,-1-42-16,-21 0 0,0 1 0,22-1 16,-1 0-16,0 0 0,-20-21 15,83 21 1,-41-21-16,-43 0 0,0 0 15,22 0-15,-22 0 0,0 0 0,0 0 16,0 0-16,-21-21 0,21 21 16,-21-21-16,0 0 15,0 0 1,0-1-16,0 1 0,0 0 0,0 0 16</inkml:trace>
  <inkml:trace contextRef="#ctx0" brushRef="#br0" timeOffset="100997.28">24130 9504 0,'0'-21'16,"0"42"-16,0-63 15,0 20 1,0 1-16,-21 42 63,0 1-63,-1-1 15,1 0-15,0 21 0,-21 1 16,21-1-16,-64 64 15,0 21-15,43-85 16,21-21-16,0 22 0,-1-22 16,1 0-16,21 0 0,-21 0 0,0 0 15,21 1-15,-42 41 16,20-42 0,22 0-1,0-42 32,22 21-47,-1-21 0,0 0 16,0 0-16,0 0 0,0-1 15</inkml:trace>
  <inkml:trace contextRef="#ctx0" brushRef="#br0" timeOffset="101625.79">24511 9525 0,'0'0'0,"-21"0"62,0 0-46,21 21-16,-22-21 0,-20 64 16,21-43-1,0 21-15,0-21 0,21 22 0,-22-22 16,1 21-16,0 1 0,0-22 0,0 21 15,0-21-15,-1 22 0,1-22 0,-21 21 16,-22 22 0,64-43-16,-21 0 0,0 0 15,0 0-15,21 0 0,-21-21 16,0 22-16,-1-22 16,22-22 46,0 1-62,0 0 16,0 0-1</inkml:trace>
  <inkml:trace contextRef="#ctx0" brushRef="#br0" timeOffset="102450.72">24469 9102 0,'21'0'16,"0"0"-1,0 0-15,21 0 16,-20 0-16,-1 0 16,0 21-16,0-21 0,0 0 0,0 21 15,1-21-15,-1 21 0,0-21 0,0 21 16,43 1-16,-1-1 16,-42 0-16,0-21 15,1 42-15,-1-21 16,0 1-16,-21 20 0,21-21 15,-21 0-15,21 43 16,-21-22-16,0-21 16,0 22-16,0-1 0,0 43 0,0-64 15,0 21-15,0 22 0,0-43 16,0 21-16,-21 22 16,0-22-16,0 0 15,0-21-15,-1 1 0,1-1 16,0 0-16,0-21 0,0 21 15,0 0-15,-1 0 0,1 1 0,-21-22 0,-22 42 16,22-21 0,21 0-16,0 0 0,0-21 15,-1 22-15,1-22 0,0 21 0,0-21 16,0 0-16,21 21 0,-21-21 16,-22 21-16,22 0 15,0-21-15,21 21 16,-21-21-16,21 22 15,-21-22-15,21-22 110</inkml:trace>
  <inkml:trace contextRef="#ctx0" brushRef="#br1" timeOffset="110082.35">529 12319 0,'0'21'15,"-21"-21"16,0 0-15,0 0-16,-1 0 16,1 0-16,0 0 15,0 0-15,0 0 16,0 0-16,-43 0 0,43 0 16,0 0-16,-22 0 0,22 0 15,0 0-15,0 0 0,0 0 16,0 0-16,-1 0 0,1 0 0,0 0 15,42 0 48,0 0-63,1 0 0,-1 0 16,0 0-16,0 0 15,21 0-15,22 0 16,21 0-16,-43 0 0,0 0 15,22 0-15,-22 0 0,22 0 16,-22 0-16,0 0 0,22-21 0,-22 21 16,0 0-16,1 0 0,-1 0 15,0 0-15,1 0 0,-1 0 16,-21 0-16,64 0 16,-64 0-16,21-21 0,-20 21 0,20 0 15,-21 0-15,0 0 0,0 0 0,22-21 16,-22 21-16,0 0 0,0 0 15,0 0-15,1 0 16,-22-21 47,-22 21-48,1-22 1,0 1-16,21 0 15</inkml:trace>
  <inkml:trace contextRef="#ctx0" brushRef="#br1" timeOffset="111056.79">1143 11917 0,'-21'0'0,"42"0"0,-42-21 16,0 21-1,21-21 1,-22 21-1,22 21 17,0 0-17,22 0-15,-1-21 16,-21 21-16,21 0 0,0-21 0,-21 22 16,21-1-16,0-21 0,1 21 15,-1 0-15,0-21 0,0 21 16,0 0-16,0-21 0,22 22 15,-22-22-15,0 21 0,0-21 0,22 0 16,-22 21-16,0-21 0,0 0 16,0 21-16,0-21 0,1 0 0,-1 0 15,0 21-15,0-21 16,-21 21 31,-21-21-32,0 22 1,0-22-16,-1 0 0,1 21 16,0 0-16,0-21 0,-21 21 15,-1 21-15,1-42 16,21 22-16,-22-1 0,22 0 16,-21-21-16,0 42 0,-1-21 15,22 1-15,0-22 0,-21 42 16,-1-21-1,22 0-15,21 0 16,-21-21-16,42 0 109,0-21-109,0 21 16,1-21-16,-1 21 16,0-21-16,0 0 0,0 21 15,0-21-15,1 21 0,20-22 0,-21 1 16,21 0-16,-20 0 0,20 21 16,-21-21-16,64-22 15,-64 22-15,-21 0 16,21 21-16,0 0 0,-21-21 15,21 21 1,-21 21 31</inkml:trace>
  <inkml:trace contextRef="#ctx0" brushRef="#br1" timeOffset="111998.25">1947 11705 0,'0'0'0,"-21"0"16,42 0 15,0 0-31,-21-21 0,43 21 16,-22 0-16,0 0 0,21-21 0,1 21 15,-1-21-15,0 21 0,1 0 16,-1 0-16,43-21 16,-64 21-16,21 0 0,-21 0 0,1 0 15,-1 0-15,0 0 0,-21 21 31,-21-21-31,0 0 0,-1 21 16,1-21-16,0 0 16,0 0-16,0 0 0</inkml:trace>
  <inkml:trace contextRef="#ctx0" brushRef="#br1" timeOffset="112334.06">2244 11684 0,'-22'0'32,"22"21"-17,-21 0-15,21 1 0,0-1 16,0 0-16,-21 0 16,21 0-16,0 0 0,0 22 0,0-22 15,0 21-15,0-21 0,0 64 16,0-64-16,0 22 15,0-1-15,0-21 0,0 21 16,0-20-16,0-1 0,0 0 0,0 0 16,0 0-16,0 0 0,0 1 0,0-1 15,0-42 32,0-1-47,21 1 16,0 0-16,-21 0 0,22 21 15,-1-21-15</inkml:trace>
  <inkml:trace contextRef="#ctx0" brushRef="#br1" timeOffset="112825.78">2540 12107 0,'-21'0'0,"21"-21"16,0 0-16,0 0 16,0 0-1,0 0-15,21 21 16,0-22 0,0 22-16,0 0 0,1 0 0,-1 0 15,21 0-15,-21 22 0,0-1 16,1-21-16,20 42 15,-42 0-15,21-20 0,-21-1 16,0 0-16,21 42 0,-21-41 16,0-1-16,0 0 0,0 0 15,-21 0-15,0 22 16,0-43 0,0 0-1,21-22-15,0 1 16,0 0-16,0 0 0,0-21 15,0-1-15,21 22 16,-21 0-16,21-21 0,0-22 16,0 43-16,0-21 0,-21 20 0,22 1 15,-1 0-15,-21 0 0,21 21 16,0-21-16,0 21 31,0 0-31,-21 21 16,22-21-16,-22 21 0</inkml:trace>
  <inkml:trace contextRef="#ctx0" brushRef="#br1" timeOffset="113418.44">3450 12256 0,'0'0'0,"0"-22"16,0 1-16,0 0 16,0 0-16,0 0 0,0 0 15,0-1-15,0 1 0,-21-21 16,0 21-16,0 0 0,-1-1 16,1 1-16,-21 0 0,21 21 15,0 0-15,-1 0 0,-20 0 0,21 0 16,-21 0-1,-1 42-15,1-20 0,42-1 0,-21 21 16,-22 22-16,22-43 16,21 21-16,0 0 0,0-20 15,0 20-15,0-21 0,0 21 16,0 1-16,0-22 16,21 0-16,1 0 0,-1-21 0,0 0 15,0 0-15,0 0 16,0 0-16,1 0 0,20 0 0,0-21 15,1 0 1,-22 0-16,0 0 0,0-1 0,0 1 16,0-21-16,-21 21 0,0-22 15,22 22-15,-22 0 0,21-21 0,-21-22 16,0 43 0,0 42 15,0 0-31,0 1 15,0-1-15,0 42 16,0 1-16,0-43 16,0 0-16,21 0 0,0 0 15,0-21-15,0 22 0,1-22 16,-1 0-16,0 0 16,0 0-16,0 0 15</inkml:trace>
  <inkml:trace contextRef="#ctx0" brushRef="#br1" timeOffset="113862.18">3619 12023 0,'0'-21'15,"22"21"16,-1 0-31,0 21 0,0 0 16,0 0-16,0 0 16,1 0-16,-1 1 0,0-1 0,-21 0 15,21 0-15,-21 21 0,0-20 16,21-1-16,-21 0 0,21 0 0,-21 21 16,0-20-16,0-1 15,0-42 32,0-1-47,0 1 16,0 0-16,0-21 0,22 21 15,-22-22-15,21 22 0,-21-42 16,0 20-16,21 22 0,0-21 16,-21 21-16,21-1 0,0 1 15,-21 0-15,22 21 0,-22-21 0,21 21 16,0 0-1,0 0-15,-21 21 16,0 0 0</inkml:trace>
  <inkml:trace contextRef="#ctx0" brushRef="#br1" timeOffset="114254.96">4170 12213 0,'21'0'16,"0"0"-1,0-21-15,0 0 16,-21 0-16,22 0 0,-1-1 16,0 1-16,-21-21 15,0 21-15,0 0 16,0-1-16,-21 22 15,0 0-15,-1 0 0,1 0 16,0 0-16,0 22 16,0-1-16,21 0 0,0 21 15,-21-21-15,-1 43 0,22-43 16,0 0-16,0 22 0,0-22 16,0 0-16,0 0 0,43 21 15,-22-20 1,0-22-16,0 21 0,0-21 15,22 0-15,-22 0 0,0 0 0,0 0 16,0 0-16,22 0 0,-22-21 0,64-22 16,-64 22-16</inkml:trace>
  <inkml:trace contextRef="#ctx0" brushRef="#br1" timeOffset="114661.73">4572 12044 0,'-21'-42'31,"21"20"-31,0 1 16,21 21-1,0 0-15,0 0 0,0 0 16,22 0-16,-22 0 0,0 0 16,0 21-16,0 1 0,22-1 15,-22 0-15,0 21 16,-21-21-16,21 1 0,-21-1 15,0 0-15,0 21 0,0-21 0,0 1 16,0-1-16,0 0 16,-21 0-16,21 0 15,-21-21-15,0 0 16,21-21 0,0 0-1,0 0-15,0 0 16,0-1-16,0 1 0,0 0 0,21-21 15,-21 21-15,21-1 0,-21 1 16,0-21-16,21 21 0,0 21 0,-21-21 16,22-1-16,-22 1 0,21 21 15,0 0-15,0-21 16,0 21-16,-21-21 16,21 21-16</inkml:trace>
  <inkml:trace contextRef="#ctx0" brushRef="#br1" timeOffset="115173.42">5397 11959 0,'0'0'0,"22"0"0,-22-21 16,21 0-16,0 0 15,-21 0-15,0-1 0,-21 22 32,0 0-32,-1 0 0,1 0 0,0 0 15,-21 0-15,21 0 0,-22 22 16,1 20 0,21-42-16,0 21 0,21 0 0,0 0 15,0 1-15,0-1 0,0 0 0,0 0 16,0 0-16,21 0 0,21 22 15,43-22 1,-64 0-16,0-21 16,0 0-16,-21 21 0,21-21 0,1 0 15,-1 21-15,0-21 16,-21 22-16,0-1 16,-21 0-1,0-21-15,-1 0 16,1 0-16,0 0 0,-21 0 0,21 0 15,-1 0-15,-20 0 16,0 0-16,21 0 16,-1 0-16,1 0 0,0 0 15,42 0 17,0 0-32,-21-21 15,22 21-15</inkml:trace>
  <inkml:trace contextRef="#ctx0" brushRef="#br1" timeOffset="115486.6">5757 11938 0,'21'0'15,"-42"0"-15,42 21 32,-21 0-32,0 1 0,0-1 15,0 0-15,0 0 0,0 0 0,0 0 16,0 1-16,0-1 0,0 0 16,0 0-16,0 0 0,0 22 15,0-22 1,0-42 31,22-1-47</inkml:trace>
  <inkml:trace contextRef="#ctx0" brushRef="#br1" timeOffset="115817.41">5736 11684 0,'-63'0'16,"63"21"-1,0 0 1,21-21 0,0 0-16,0 0 0,0 0 15,0 0-15,1 0 0,-1 0 16,0 0-16,-21-21 0,0 0 15,0 0-15,-21 0 32,0 21-32,-22 0 0,22 0 0,0 0 15,0 0-15,0 0 0,-1 0 16,1 21-16,21 0 0,0 0 16,0 0-16,0 1 15,21-1-15,1-21 16,-22 21-16</inkml:trace>
  <inkml:trace contextRef="#ctx0" brushRef="#br1" timeOffset="116491.02">6223 11938 0,'21'0'31,"-21"21"-15,0 0 0,0 1-16,0-1 0,0 0 15,0 0-15,0 0 0,0 0 16,0 1-16,0-1 0,-21 42 16,21-42-16,0 1 15,-21-1-15,0 0 16,-1-21-1,1-21 1,21 0 0,0-1-16,0 1 0,0 0 15,0 0-15,0 0 16,0 0-16,0-1 0,0-20 0,21 21 16,1 0-16,-22-22 0,63-20 15,-42 42-15,0 0 16,43-22-16,-22 43 0,-21 0 15,22 0-15,-22 0 0,21 0 16,-21 0-16,64 43 16,-43 20-16,-20-42 0,-1 22 15,-21-22-15,0 21 0,0-21 16,0 0-16,0 22 0,0-22 0,0 0 16,-21 0-16,-1 22 15,22-22-15,-21 0 16,0-21-16,42 0 31,0 0-31,1-21 16,-22 0-16,42 21 0</inkml:trace>
  <inkml:trace contextRef="#ctx0" brushRef="#br1" timeOffset="117273.57">7281 11917 0,'0'0'0,"0"-21"0,0 0 16,-21-1-16,0 22 15,0 0-15,-22 0 0,22 0 16,0 0-16,0 0 0,-43 22 16,1 20-1,42-21-15,0 0 0,-1 22 0,-20-1 16,21 0-16,21-21 0,0 1 15,0-1-15,0 0 0,0 0 0,21 21 16,0-42-16,22 22 16,-22-22-16,0 0 0,0 0 15,21 0-15,-20 0 0,-1 0 0,21 0 16,-21 0-16,0 0 0,1-22 16,20-20-16,-21-21 15,0 41-15,-21 1 16,21 0-16,-21 0 0,0 0 0,0 0 15,0-1-15,0 1 16,0 0-16,0 0 16,0 42-1,0 0 1,0 0-16,0 1 0,0-1 0,0 0 16,0 0-16,0 21 0,0 22 15,0-22 1,22 1-16,-22-1 0,0-21 0,0 21 15,0 1-15,0-22 0,0 21 16,0 1-16,0-1 0,0 0 0,0 1 16,0 20-16,0-21 0,0 22 15,0-1-15,0-20 0,0 20 0,0 85 16,0-84-16,0 21 16,0-43-16,0 21 15,0-20-15,0-1 0,0 0 0,0 1 16,-22-1-16,22-21 0,-21 0 15,21 22-15,-21-22 0,0 0 16,0-21-16,0 0 0,-22 0 0,22 0 16,0-21-16,-85-21 15,0-64 1,64 63-16,21 1 0,0 0 16,-22-1-16,22 1 0,0 0 0,21-22 15,0 1-15,-21 20 0,21-84 16,21-21-1,0 85-15,0 20 0,0 22 16,1-21-16,-1 0 0,0 20 0,21 1 16,-21 0-16,22-21 0,-22 21 0,85-43 15,-64 22 1,-21 21-16</inkml:trace>
  <inkml:trace contextRef="#ctx0" brushRef="#br1" timeOffset="119350.39">8403 12213 0,'21'0'31,"0"-21"-31,43 0 0,-22-21 15,-21 20-15,22 1 16,-22 0-16,0 0 0,0-21 0,0 20 16,1 1-16,-1-21 0,-21 21 15,0 0-15,0-43 16,0 43-16,0-43 0,0 43 16,0 0-16,0 0 0,-21 21 15,-1-21 1,1 21-16,0 0 15,21 21-15,-21 0 0,21 0 16,0 0-16,-21 1 0,0 20 0,-1 0 16,22 1-16,-21 20 0,21-21 0,-21 22 15,21-1-15,-21-20 0,21 20 16,0 64-16,0 64 16,-21-128-16,21 1 15,0 20-15,-21-20 0,21 21 16,0-22-16,0 1 0,0-1 0,-22 1 15,1 168 1,21-147-16,0-43 16,0 1-16,0-1 0,0 0 0,0-20 15,0-1-15,0 0 0,21-21 0,1 0 16,-1 0-16,21 0 16,-21 0-16,43-42 15,-22-1-15,0 22 0,22-42 16,-22 20-16,1 1 0,-1 0 15,0-22-15,-21 22 0,1-22 0,20-105 16,-42 42 0,0 42-16,-21 22 0,-43-43 15,22 42-15,0 22 0,-1-21 16,1 41-16,-22-20 0,22 21 0,-43-21 16,64 20-16,-42 22 15,42-21-15,-1 21 16,22-21-16,0 0 15,22 21 1,-22-21-16,21 21 0,21-21 0,-21 21 16,0-22-16,22 1 0,-1 21 15,0-21-15,1 0 0,-1 0 0,0 0 16,1-1-16,-1 1 0,43-21 16,-43-22-1,-21 43-15,0 0 0,-21 0 0,0 0 16,0 0-16,0-1 0,0 1 15,-21 21 1,21 21 15,0 1-15,0-1-16,0 0 16,0 0-16,0 0 0,43 64 15,-43-64-15,21-21 16,0 21-16,-21 0 0,21 1 15,0-22-15,0 0 0,-21 21 0,22-21 16,62 0 0,-63 0-16,1-21 15,-1-1-15,0 22 0,0-21 0,0 0 16,0 0-16,-21 0 0,22 0 0,-1-1 16,0-41-1,0 42-15,0-22 16,-21 22-16,-21 21 31,21 21-15,-21-21-16,21 22 0,-21-1 15,21 0-15,0 21 0,0-21 0,0 1 16,0-1-16,0 0 0,0 0 0,0 0 16,0 0-16,0 1 0,42 20 15,-21-42 1,0 0-16,1 0 15,-1 0-15,0 0 0,0 0 0,0 0 16,-21-21-16,0 0 0,21 21 0,-21-22 16,0-20-1,-21-21-15,21 41 16,-21 1-16,0 0 0,0 0 0,0 0 16,-1 0-16,1 21 0,21-22 15,-21 1-15,21 0 16,21 21-1,-21-21-15,21 21 0,22 0 0,-22 0 16,0-21-16,21 21 0,-20 0 0,20 0 16,0 0-16,-21 0 0,22 0 15,-1 0-15,-21 0 0,22 0 0,41 63 16,-41 1 0,-43-43-1,21 21-15,-21-21 0,0 1 0,0-1 16,0 21-16,0-21 0,0 0 0,0 1 15,0-1-15,0 0 16,0 0-16,-21-21 16,-1-21 15,22 0-31,0 0 0,0-22 16,0 22-16,0 0 15,0-21-15,0 20 0,0-20 0,22 21 16,-1-21-16,0 20 0,0-20 15,0 21-15,0 0 0,1 0 16,20 21-16,21-22 16,-41 22-16,-1 0 0,0 22 15,0-22-15,0 21 0,0 0 16,-21 0-16,22 0 0,-22 0 0,42 85 16,-42-85-1,21 1-15,-21 20 16,0-21-16,0 0 0,0 0 0,0 1 15,0-1-15,-21-21 16,0-21 15,21-1-31,0 1 0,0 0 16,0 0-16,0-21 0,0 20 16,0-20-16,21 21 0,42-85 15,-41 85 1,-1-21-16,21 20 0,-21 1 0,64-21 15,-43 42-15,1 0 0,-1 0 16,0 0-16,1 0 0,-1 21 0,43 0 16,-64 22-16,42-1 15,-63-21-15,0 21 0,21-20 0,-21-1 16,0 21-16,0-21 0,0 0 16,0 1-16,-21-1 0,0 0 15,-21 21 1,21-42-16,-1 21 0,1-21 15,0 0-15,0 0 0,0 0 16,0 0-16</inkml:trace>
  <inkml:trace contextRef="#ctx0" brushRef="#br1" timeOffset="120117.95">1122 13504 0,'0'-21'0,"0"42"0,0-63 16,0 21-16,0 0 0,0 0 15,0-1-15,0 1 16,0 42 15,0 1-31,0-1 0,0 21 0,0 22 16,0-22-16,0 106 15,0-84-15,0-1 0,0 1 16,0-1-16,0 1 0,0-1 0,0 1 16,-21-1-16,-1-21 0,1 85 15,21-63 1,0-43-16,0 0 0,0-42 31,0 0-31,0 0 16,0 0-16,0-1 0</inkml:trace>
  <inkml:trace contextRef="#ctx0" brushRef="#br1" timeOffset="120489.73">698 13674 0,'0'0'0,"-21"-21"0,0-1 16,0 1-16,-21 0 0,20-21 16,22 21-16,0-22 15,0 22-15,0 0 0,0 0 16,22 0-16,-1-1 0,21 1 16,0-21-16,1 21 0,-1 0 15,85-22-15,-63 43 16,-22 0-16,21 0 0,1 21 15,-22 1-15,1-1 0,-1 21 16,21 43-16,-63-22 0,0 1 16,-21 105-1,-42-63-15,20-64 0,22 1 16,-21-1-16,0-21 16,20 21-16,-20-20 0,21-1 0,0 0 15,0-21-15,21 21 0,21-42 47,0 0-31,0 21-16</inkml:trace>
  <inkml:trace contextRef="#ctx0" brushRef="#br1" timeOffset="122101.92">1799 14182 0,'0'0'0,"21"-21"0,-21-1 16,0 1-16,21 21 0,-21-21 15,22 0-15,-22-21 0,0 20 0,0 1 16,0-21-16,0 21 0,0 0 15,0-22-15,-64-41 16,43 62-16,0 1 0,-22 0 16,22 21-16,-21 0 0,21 0 0,0 0 15,-22 21-15,-20 43 16,42-43-16,-1 21 0,1 1 16,-21 20-16,21 64 15,21-106 1,0 22-16,0-1 0,0-21 0,0 0 15,21 0-15,0 1 0,0-1 16,0 0-16,1-21 0,20 0 16,-21 0-16,21 0 0,-20 0 15,20-21-15,-21 21 0,21-21 0,-20-1 0,20 1 16,-21 0-16,0 0 0,0-21 16,1 20-16,20-62 15,-42 20 1,0 22-16,0 21 0,0-22 15,0 22-15,0 0 0,0 42 32,0 0-32,0 22 15,0-22-15,0 0 0,0 0 16,0 22-16,0-22 0,0 21 16,0-21-16,0 0 0,0 22 0,0-22 15,0 21-15,0 1 16,21-43-16,-21 21 0,21-21 15,0 0-15,1 0 0,-1 0 16,0 0-16,0 0 0,0-21 16,0 21-16,1-22 0,-1 1 0,0 0 15,42-64 1,-20 22 0,-43 42-16,0-22 0,0 1 0,0 21 15,0 0-15,0 0 16,-21 21-16,-1 0 15,1 21-15,21 0 16,0 0-16,0 0 0,0 0 16,0 1-16,21-22 15,1 21-15,-1 0 0,-21 0 0,21 0 16,0-21-16,0 21 0,-21 1 16,21 20-16,1 0 15,-1-21-15,-21 1 16,0-1-16,21-21 0,0 21 0,0-21 15,0 21-15,1-21 16,-1 0-16,21 0 16,-21 0-16,22 0 0,-22 0 15,0 0-15,21 0 0,-21-21 0,1 21 16,20-21-16,0 0 0,-21-1 16,1 1-16,-1 21 0,21-42 15,-21 21-15,-21-22 16,0 22-16,0-21 0,0 21 15,0 0-15,0-1 0,0 1 0,0 0 16,0 0-16,-21 21 0,-21 0 16,-1 0-1,22 0-15,-21 42 16,21-21-16,21 1 0,0-1 16,-21 0-16,21 0 0,0 0 15,0 22-15,0-1 0,0 0 16,0-21-16,21 1 15,0-22-15,-21 21 0,21 0 16,0-21-16,0 0 0,22 0 0,-22 0 0,0 0 16,43 0-1,-43 0-15,42-21 0,-42 21 16,1-21-16,-1-1 0,21 1 16,-21 0-16,0 0 0,1 0 15,-22 0-15,21-1 0,0-62 16,0 41-1,-21 22-15,0 0 0,0 42 32,0 0-32,0 1 15,0-1-15,-21 0 16,21 0-16,0 0 0,-21 0 16,21 1-16,0-1 0,0 0 0,0 0 15,0 0-15,0 0 0,0 1 16,0 20-1,-21-42-15,21 21 0,0-42 32,0 0-17,0 0-15,0-1 0,0-20 16,0 21-16,0 0 0,0 0 16,21-22-16,0 1 0,0 21 0,0-22 15,0 1-15,22 21 0,-22 0 16,21-22-16,64 22 15,-64 21-15,1 0 16,-22 21-16,21 22 16,-42-22-16,0 21 0,0-21 0,0 1 15,0 20-15,0-21 0,0 0 16,0 43-16,0-1 16,0-42-16,-21 1 0,21-1 15,0 0-15,21-42 47,-21 0-47</inkml:trace>
  <inkml:trace contextRef="#ctx0" brushRef="#br1" timeOffset="122418.92">4149 13483 0,'0'-21'16,"0"42"-16,0-63 0,-22 42 31,1 21-31,21 0 16,0 0-16,0 22 0,-21 41 16,21-41-16,-21-1 0,21 22 15,-21-22-15,21 21 0,0-20 16,0-1-16,-21 43 0,21 21 15,0-85 1,0 0-16,0 0 0,0 0 0,21 0 16,0-21-16,42 0 31,-63-21-31,22 21 0,-22-21 0,21 0 16,-21 0-16,0 0 0</inkml:trace>
  <inkml:trace contextRef="#ctx0" brushRef="#br1" timeOffset="122611.04">3937 13885 0,'21'0'16,"0"0"-1,0 0-15,1 0 0,-1 0 16,42 0-1,1 0-15,-43 0 0,0 0 16,0 0-16,22 0 0,-22 0 16,0-21-16</inkml:trace>
  <inkml:trace contextRef="#ctx0" brushRef="#br1" timeOffset="123158.45">5376 13568 0,'0'-21'15,"0"42"-15,0-63 0,0 20 0,0 1 0,0 0 16,0 0-16,0 0 0,0 42 31,-21 0-15,21 21-16,0-20 0,0 20 16,0 0-16,-21 1 0,0 20 0,21-21 15,-21 1-15,21 20 0,-22 22 16,1-43-16,21 1 15,-21 20-15,21-21 0,0-20 16,0-1-16,0 0 0,0 0 16,0 0-16,21-21 31,0 0-31,1 0 0,-1 0 0,0-21 16,0 0-16</inkml:trace>
  <inkml:trace contextRef="#ctx0" brushRef="#br1" timeOffset="123557.23">5778 13885 0,'0'-21'0,"0"42"0,22-42 15,-22 42 1,-22 1 0,1-1-16,21 0 0,0 0 0,0 0 15,-21 0-15,21 43 16,0-43-16,0 0 15,0 22-15,0-22 0,0 0 16,21 0-16,0-21 0,1 0 16,-1 0-16,63 0 15,-41 0-15,-1 0 16,-21-21-16,0 21 0,22-21 0,-22 0 16,0-1-16,0 1 0,0 0 0,-21 0 15,0 0-15,0 0 0,0-22 16,0 22-16,0-21 15,0 21-15,-21-1 0,-21-20 16,21 42-16,0 0 16,-1 0-16,1 0 0,0 0 0,0 0 15,-21 0-15,-1 21 16,22-21-16,0 21 0,0-21 16,0 0-1,-1 0-15</inkml:trace>
  <inkml:trace contextRef="#ctx0" brushRef="#br1" timeOffset="123792.33">5355 13864 0,'21'0'15,"0"-21"-15,1 21 0,20 0 16,0-21-1,1 21-15,-1-21 0,0 21 0,1-21 16,-1 21-16,21-22 0,-20 22 0,20 0 16,-20-21-16,-1 21 0,0 0 15,1 0-15,-22 0 0,21-21 0,0 21 16,-20 0-16,-1 0 16,0 0-16</inkml:trace>
  <inkml:trace contextRef="#ctx0" brushRef="#br1" timeOffset="124250.07">7662 13843 0,'0'0'0,"0"-21"0,0 0 16,0 0-16,0 42 31,0 0-15,-21 0-16,0 21 0,21-20 16,0-1-16,-21 0 0,21 21 15,-21-21-15,21 1 0,-22-1 0,22 0 16,0 0-16,0 0 0,0 0 15,22-21 17,-22-21-32,21 21 15</inkml:trace>
  <inkml:trace contextRef="#ctx0" brushRef="#br1" timeOffset="124590.82">7683 13568 0,'0'-21'0,"0"42"0,-21-42 16,0 21-16,0 0 16,0 0-16,0 0 0,21 21 15,0 0 1,0 0 0,0 0-16,21-21 0,0 0 15,0 0-15,0 0 0,0 0 16,1 0-16,-1-21 15,-21 0-15,21 21 0,-21-21 16,0 0-16,0 0 16,-21 21-16,0 0 0,-1 0 0,1-22 15,0 22-15,-42 0 16,41 0-16,1 22 0,0-1 16,21 0-16,0 0 15,0 0-15,0 0 0,0 1 0,21-1 16,22 0-1,-1 21-15,-21-42 0,21 21 0</inkml:trace>
  <inkml:trace contextRef="#ctx0" brushRef="#br1" timeOffset="125335.04">8128 13822 0,'-21'0'15,"0"0"-15,21 21 16,-22-21-16,22 21 0,-21 0 16,0 43-1,21-43-15,0 0 0,0 22 0,0-22 16,-21 0-16,21 0 0,0 0 16,-21 0-16,21 1 0,0-1 15,0 0 1,0-42 15,0 0-31,0-1 16,0 1-16,0 0 0,0-21 15,0-1-15,0 1 0,0 21 16,21-21-16,0 20 0,0-20 16,0 21-16,1 0 0,-1 0 0,0-1 15,0 22-15,21 0 0,-20 0 0,-1 0 16,21 0-16,0 22 15,-20-1-15,20 21 16,-42 0-16,0-20 0,21-1 0,-21 0 16,0 0-16,0 0 0,0 0 15,0 1-15,0-1 0,0 0 0,0 21 16,-21-42-16,0 0 16,21 21-16,0-42 46,0 0-46,0 0 16,0 0-16,0 0 0,21-1 0,0 1 16,0 0-16,0-21 15,22 21-15,-22-1 0,42-20 16,-20 21-16,20-21 16,-20 42-16,-22 0 0,0 0 0,0 0 15,0 0-15,0 21 0,-21 0 0,0 0 16,0 0-16,0 0 0,0 22 15,-21 20 1,21-42-16,-21 1 0,0 20 16,0-21-16,0 0 15,-1 0-15,22 1 16,0-44 15,0 1-15,22 21-16,-1-42 0,0 21 15</inkml:trace>
  <inkml:trace contextRef="#ctx0" brushRef="#br1" timeOffset="126049.28">9207 13716 0,'-21'0'15,"0"21"-15,21 0 16,-21-21-16,21 22 0,0-1 0,0 21 16,-21-21-16,21 0 0,0 1 0,-21 20 15,21-21-15,0 0 0,-22 43 16,22-22 0,-21-21-16,21 0 31,0-42-16,0 0 1,0 0-16,0 0 16,0 0-16,0-22 0,0 22 0,0 0 15,21 0-15,1-22 0,-22 22 16,21 0-16,0-21 0,64-22 16,-43 43-16,-21 21 15,21 0-15,-20 0 16,-1 21-16,0 0 0,0 1 0,-21-1 15,21 21-15,-21-21 16,0 0-16,0 22 16,0-22-16,0 0 0,0 0 0,0 0 15,0 1-15,0-1 16,-21 0-16,0-21 16,0 0-1,0 0-15,21-21 16,-22 0-16,22-1 15,0 1-15,0 0 0,0 0 0,0-21 16,0 20-16,22-20 0,-1 21 16,0-21-16,64-43 15,-64 64-15,21 0 0,0-1 16,22 22-16,-22 0 0,1 0 16,-22 0-16,21 22 0,-21-1 0,22 0 15,-22 0-15,0 43 16,-21-22-16,0 0 15,0 1-15,0-22 0,0 21 16,0-21-16,0 0 0,-21 1 16,0-1-16,-1-21 15,22-21 17,22-1-17,-22 1-15</inkml:trace>
  <inkml:trace contextRef="#ctx0" brushRef="#br1" timeOffset="126410.46">10075 13864 0,'0'21'0,"0"-42"0,0 64 16,0-22-1,21-21-15,1 0 16,-1 0-16,21 0 15,-21 0-15,0 0 0,1-21 16,-1-1-16,0 22 0,0-21 0,0 0 16,0 21-16,1-21 0,-22 0 0,0-43 15,0 43 1,0 0-16,-22 21 16,1 0-16,0 0 0,0 0 15,0 0-15,-22 21 0,22 0 16,-21 0-16,0 43 0,-1-22 15,22 1-15,21-22 0,0 0 16,0 0-16,0 0 0,0 0 16,0 1-16,0-1 0,21 0 0,0-21 15,1 21-15,62-21 16,-63 0-16,22 0 0,-22 0 16,21 0-16</inkml:trace>
  <inkml:trace contextRef="#ctx0" brushRef="#br1" timeOffset="128322.1">10943 13885 0,'42'-21'32,"-20"0"-32,-22 0 0,0 0 15,0 0-15,0-1 0,0 1 16,-22 21-16,1-21 0,0 0 0,0 21 15,-21 0-15,20 0 0,-62 0 16,20 0 0,22 21-16,21 0 0,0 0 0,-22 1 15,22 20-15,0-21 0,0 43 16,0-43-16,21 21 0,0-21 0,0 22 16,0-1-1,0-21-15,21 0 16,0-21-16,0 0 0,21 0 0,-20 0 15,20 0-15,-21 0 0,21 0 16,85-42 0,-84 42-16,20-42 0,-20-1 15,-1 22-15,-21-21 0,0 21 16,22-22-16,-22-20 0,-21 20 0,21 1 0,-21-21 16,21-1-16,-21-42 15,0 0-15,0 64 16,0 0-16,0-1 0,0 22 0,0-21 15,0 21-15,-21 21 16,0 21 0,21 21-16,0-21 0,0 22 15,-21-1-15,21 0 0,-22 1 16,22-1-16,-21 22 0,21-22 0,0 21 16,0-20-16,0-1 0,0 0 15,0 43-15,0-43 16,43 22-16,-22-43 0,0 21 0,0-20 15,0-22-15,0 21 16,1-21-16,-1 0 0,0 0 16,0 0-16,64 0 15,-43-43-15,-21 22 16,0 0-16,1 0 0,-1 0 0,-21 0 16,21-1-16,0-20 0,-21 21 0,0 0 15,0 0-15,0-1 16,21 22-16,-21-21 0,0 42 15,0 1 1,0-1-16,0 0 0,0 0 16,0 0-16,0 0 0,0 1 15,0-1-15,0 0 0,0 0 16,0 0-16,0 0 0,21-21 0,22 22 16,-22-1-1,0-21-15,0 0 16,0 0-16,22 0 0,-22 0 0,0 0 15,21 0-15,-20 0 0,20 0 0,-21 0 16,64-21 0,-43 21-16,22-43 0,-22 22 0,-21 21 15,21-21-15,-20 0 0,-1 0 16,21-43-16,-42 43 0,0-21 16,0 20-16,0-62 15,-21 41 1,0 22-16,0 21 0,-22-21 15,22 21-15,0 0 0,0 0 0,-22 0 16,22 21-16,0 0 0,-85 43 16,64-1-1,21-41-15,21 20 0,0-21 0,-21 21 16,21-20-16,0-1 0,0 0 16,0 0-16,0 0 0,0 0 0,63 22 15,-21-22 1,-20-21-16,20 0 0,-21 0 15,0 0-15,0 0 0,1 0 16,20-21-16,-21 0 0,0 21 0,0-22 16,22-62-1,-22-1-15,-21 64 16,21 0-16,-21-22 0,0 22 16,0 0-16,0 42 31,-21 0-31,21 1 15,0-1-15,0 0 0,0 0 0,0 0 16,0 0-16,0 1 0,0-1 0,0 0 16,0 0-16,0 0 0,21-21 15,0 21-15,0 1 0,1-22 0,41 21 16,-42-21-16,0 0 16,22 0-16,-22 0 0,42 0 15,-41-21-15,-1-1 0,21 22 16,-21-21-16,0-21 0,1 21 0,-1-22 15,-21 1-15,21 0 0,0-22 16,0 22-16,-21-85 16,0 63-16,21-41 0,1 41 15,-1-42-15,-21 64 0,0 0 16,21-1-16,-21 22 0,21 0 0,-21 0 16,0 0-16,0 42 31,0 0-31,0 0 0,-21 21 15,21 1-15,-21-1 0,0 64 16,21-43-16,0 1 0,-22-1 0,22 107 16,0-107-1,0-20-15,0-1 0,0 0 0,22 22 16,-22-43-16,21 21 0,0-42 16,0 21-16,21 1 0,43-22 15,-64 0-15,64 0 16,-64-22-16,21 22 0,-20-21 15,-1 0-15,21 0 16,0-43-16,-20 43 0,-1 0 16,0-21-16,0-22 15,-21 1-15,0 42 0,0-1 16,-21-20-16,0 42 16,0 0-16,-1 0 0,1 0 15,0 0-15,0 21 0,-21 64 16,42-22-1,0-20-15,0-22 0,0 42 16,0-41-16,0-1 0,21 0 16,0 0-16,0 0 0,-21 0 0,21-21 0,43 22 15,-22-22 1,-21 0-16,0 0 0,43 0 16,-43-22-16,0 1 15,22 0-15,-22 0 0,0 0 0,0 0 16,0-1-16</inkml:trace>
  <inkml:trace contextRef="#ctx0" brushRef="#br1" timeOffset="128601.94">12806 13441 0,'0'0'0,"-21"0"0,42 0 32,21 0-32,-21 0 0,0 0 0,43-21 15,21 21 1,-43-21-16,21-1 0,64 1 16,-84 21-16,-1 0 0,0 0 15,-20-21-15,-1 21 0,21-21 16,-42 0-1,-42 0 1,21 21-16,-1 0 0</inkml:trace>
  <inkml:trace contextRef="#ctx0" brushRef="#br1" timeOffset="128845.79">11769 13187 0,'-22'0'0,"44"0"0,-65 0 16,43 21 46</inkml:trace>
  <inkml:trace contextRef="#ctx0" brushRef="#br1" timeOffset="129482.43">5800 15198 0,'0'-85'31,"-22"64"-31,1 21 0,0-21 0,-21 0 16,21-1-16,-22 22 0,22 0 15,0 0-15,-21 0 0,20 0 16,-20 0-16,0 22 0,21-1 0,-22 0 15,22 0-15,-21 21 0,-1 22 16,22-22-16,0 1 0,0-1 16,21 43-16,0-43 15,0 0-15,0 1 0,0-1 0,21-21 16,0 21-16,22-20 0,20 20 16,-42-21-16,22 0 15,-1 0-15,0-21 0,22 0 0,-22 0 16,22 0-16,-22 0 0,21 0 0,-20 0 15,-1 0-15,22-21 0,20-21 16,-41 21-16,-1-22 0</inkml:trace>
  <inkml:trace contextRef="#ctx0" brushRef="#br1" timeOffset="129982.15">6308 15092 0,'0'-42'15,"0"84"-15,0-106 0,0 43 0,0 0 0,-22 0 0,1 21 16,0 0-1,21 21 1,-21 0-16,21 43 16,0-1-16,0-20 15,-21 62-15,21-62 0,0-1 16,-21 0-16,21 1 0,0-1 0,0 0 16,0 1-16,-22 20 15,22-42-15,-21 22 16,21-22-16,0-42 31,0 0-31,0-1 16,0 1-16,0 0 0,0 0 0,0 0 15,21 0-15,1-22 16,-22 22-16,21-21 0,0 21 0,0-1 16,21-41-16,1 21 15,-1 20-15,-21 1 0,22 21 16,20 0-16,-42 0 0,22 0 15,-22 21-15,0-21 0,0 22 16,0 20-16,22 0 16,-43 1-16,21-1 0,-21 0 0,0-21 15,0 22-15,0-22 16,0 0-16,0 0 0,0 0 0,-21 1 0,21-1 16,-22-21-16,22 21 15,0-42 16,0 0-31,22-1 16,-22 1-16,21 0 0,0 0 16</inkml:trace>
  <inkml:trace contextRef="#ctx0" brushRef="#br1" timeOffset="130218.01">7070 15261 0,'21'0'0,"-42"0"0,42 21 31,-21 1-15,0-1-16,0 21 16,0-21-16,0 0 0,-21 22 15,21-22-15,0 0 0,-22 0 0,22 0 16,0 1-16,0-1 0,0 0 16,-21 0-16,21 0 15,0-42 16,0 0-31,0 0 0,0 0 16</inkml:trace>
  <inkml:trace contextRef="#ctx0" brushRef="#br1" timeOffset="130572.81">7133 15028 0,'0'0'0,"-21"0"0,0 0 16,0 0-16,-1 0 15,1 22-15,21-1 0,0 0 16,0 0-16,0 0 16,0 0-16,21-21 15,1 0 1,-1 0-16,0 0 0,0-21 0,0 21 16,-21-21-16,21 0 0,-21 0 15,0 0-15,0-1 16,0-41-1,-21 42-15,0 0 16,0 21-16,0 0 0,0 0 16,-1 0-16,1 21 0,21 0 0,-42 21 15,42 1 1,0-22-16,0 0 0,0 0 16,0 0-16,0 0 0,21 1 15,0-22-15,0 0 0,1 0 0,-1 0 16</inkml:trace>
  <inkml:trace contextRef="#ctx0" brushRef="#br1" timeOffset="130867.64">7683 14880 0,'0'-21'0,"0"42"0,22-63 15,-22 21-15,-22 21 31,22 21-15,-21 0-16,21 0 0,0 22 0,0-22 16,-21 21-16,0 0 0,21 22 0,-21-22 15,21 1-15,-21 20 0,21-21 16,-22 1-16,22-1 0,-21 0 0,21 64 16,0-42-1,0-43-15,0 0 16,0 0-16,0 0 0,21-21 15,1 0 1,-1 0-16,0 0 16,0-21-16</inkml:trace>
  <inkml:trace contextRef="#ctx0" brushRef="#br1" timeOffset="131539.26">8403 15431 0,'0'0'15,"0"-22"-15,21 22 0,-21-21 16,0 0-16,0 0 0,0 0 16,0 0-16,0-1 0,-42 1 15,21 0-15,0 21 16,-1-21-16,1 21 0,0 0 0,-64 21 31,22 21-31,42-20 0,-22-1 16,22 21-16,0-21 0,21 0 15,-21 22-15,21-22 0,0 0 16,0 21-16,0-20 0,0 20 16,21 0-16,-21-21 15,21-21-15,0 0 0,1 22 16,20-22-16,0 0 0,-21 0 15,1 0-15,-1 0 0,21-22 16,22-20 0,-43 21-16,0 0 0,0 0 15,0-1-15,0-20 0,-21 21 0,22-64 16,-22 43-16,21 0 0,0-22 16,-21 22-16,21-1 0,-21-20 15,21-64-15,0 85 16,-21 20-16,22-20 0,-22 21 15,0 0-15,0 0 0,0-1 16,0 44 0,0-1-1,-22 0-15,22 0 0,-21 0 0,21 22 16,-21-22-16,0 21 0,21 0 16,0 1-16,0 20 0,-21-20 0,21-1 15,0 0-15,-21 85 16,21-84-16,0-1 15,0-21-15,0 0 0,42 22 16,-21-22-16,-21 0 0,42-21 0,-20 0 16,-1 21-16,0-21 0,85 0 15,-22-21 1,-62 0-16,20 0 0,-21 21 0,43-64 16,-43 43-16</inkml:trace>
  <inkml:trace contextRef="#ctx0" brushRef="#br1" timeOffset="135520.98">15240 11684 0,'-21'0'15,"0"0"-15,-1 0 16,1 0 0,0 0-16,-21 0 15,-1 0-15,22 0 16,0 0-16,0 0 0,0 0 16,0 0-16,21 21 0,-22-21 0,1 0 15,0 21-15,-42-21 16,41 0-1,1 0-15,0 0 0,42 0 63,0 0-63,1 0 16,20 0-16,0 0 0,1 0 0,20 0 15,128 0-15,-107 0 16,64 0-16,-84 0 15,-1 0-15,22 22 0,-21-22 0,-22 0 16,21 0-16,1 0 0,-1 0 0,-20 0 16,63 0-1,21 0-15,-85 0 0,-21 0 16,43 0-16,-43 0 16,0 0-16,0 0 31,-42 0 16,0 0-32,21-22-15,-21 22 16</inkml:trace>
  <inkml:trace contextRef="#ctx0" brushRef="#br1" timeOffset="136054.67">16150 11515 0,'0'0'15,"-21"-21"-15,21 42 63,0 0-48,21-21-15,21 21 0,-20 0 0,-1-21 16,21 21-16,0 1 0,-20-22 16,20 21-16,0-21 0,-21 0 15,85 21-15,-42-21 16,-43 0-16,21 0 15,-21 0-15,1 0 0,-1 0 0,0 0 16,-21-21-16,0 0 16,-21-1 15,0 22-31,-1 0 0,1 0 0,0 0 16,-21 22-16,21-1 0,-22 0 15,22 0-15,-21 0 0,-22 43 16,-20 20-16,41-41 15,22-1-15,-21 0 0,21 1 16,-22-22-16,22 21 0,0 22 16,21-43-16,-21 0 0,21 0 15,0 0-15,0 1 16,0-1-16,21-21 16,0 0-16,0 0 15,0-21-15,1-1 0</inkml:trace>
  <inkml:trace contextRef="#ctx0" brushRef="#br1" timeOffset="137839.65">17611 11472 0,'0'0'0,"-22"-21"0,1 21 15,0 0-15,0 0 0,-21-21 16,20 21-16,1 0 16,0 0-16,42 0 15,0 0 1,22 0-16,-1 0 0,22 0 15,-1 0-15,64 0 0,-63 0 16,-1 0-16,1 21 0,20-21 16,-20 0-16,20 0 0,-20 21 15,-1-21-15,-20 0 0,-1 0 0,0 22 16,1-22-16,-22 0 0,0 0 0,-21 21 31,-21-21-31,0 0 0,0 0 16,-1 0-16,1 0 0,-42 0 15,20 0-15,22 0 0</inkml:trace>
  <inkml:trace contextRef="#ctx0" brushRef="#br1" timeOffset="138146.48">18034 11515 0,'-21'21'47,"0"-21"-47,21 42 0,-22-21 16,22 1-16,0 20 0,-21-21 0,21 21 16,-21 1-16,21-1 0,-21 22 15,21-22-15,0 0 0,0 1 0,-42 105 16,42-85-1,0-20-15,0-22 0,0 21 16,0-21-16,0 0 16,21-21-1,0-21 1,0 21-16,0-21 0</inkml:trace>
  <inkml:trace contextRef="#ctx0" brushRef="#br1" timeOffset="138586.23">18351 11917 0,'0'0'0,"-21"-21"15,0 21-15,21-21 16,-21 21-16,21-22 0,0 1 0,0 0 16,21 21-1,0-21-15,0 21 16,1 0-16,20 0 15,-21 0-15,0 0 0,0 21 0,1 0 16,20 0-16,0 22 16,22 20-16,-43-20 0,0-1 15,0-21-15,0 21 0,1 1 0,-22-22 16,0 21-16,0-21 0,0 1 0,0-1 16,-43 21-1,22-42-15,0 0 16,0 0-16,21-21 15,0 0-15,0 0 0,0-1 16,0 1-16,0 0 0,0-21 0,21-22 16,0 1-1,0 20-15,0 1 0,1 0 16,-1 21-16,0-1 0,0 1 0,0 0 16,0 21-16,1 0 15,-1 0-15,0 0 0,21 0 16,-21 21-16,1-21 0,-1 21 0,0-21 15,0 22-15</inkml:trace>
  <inkml:trace contextRef="#ctx0" brushRef="#br1" timeOffset="139093.94">19833 12023 0,'0'0'0,"0"-21"0,0-1 15,0 1-15,0 0 0,0 0 16,0 0-16,0-22 0,-21-20 16,-43 21-1,43 20-15,0 1 0,-21 21 16,21 0-16,-22 0 0,22 0 0,-21 0 16,-1 0-16,1 0 0,0 21 15,-43 85-15,22-42 16,41-22-16,22 0 0,0 1 15,0-1-15,0 0 0,0 1 16,0-1-16,0-21 0,22 22 0,-1-22 16,42 21-16,-42-42 15,22 0-15,-22 0 0,21 0 16,-21 0-16,1 0 0,20 0 0,-21-21 16,21 0-16,-20 0 0,20-1 15,-21 1-15,0-21 0,22-22 16,-22-20-16,-21 63 15,0-22-15,0 22 16,0 0-16,0 0 0,0 42 16,0 0-1,0 0-15,0 0 0,0 22 16,0-22-16,0 0 0,0 43 16,0-43-16,21 0 0,0 0 0,-21 0 15,21 0-15,0-21 0,1 22 16,-1-22-16,0 0 0,21 0 15,-21 0 1</inkml:trace>
  <inkml:trace contextRef="#ctx0" brushRef="#br1" timeOffset="139466.72">20024 12065 0,'0'-42'0,"0"84"0,0-105 0,0 20 16,0 22-16,0-21 0,0 21 0,0-1 15,0-20-15,0 21 16,21 0-16,0 0 15,0 21-15,0 0 0,0 0 0,1 21 16,-1 0-16,0 0 0,-21 0 16,21 0-16,0 22 0,-21-22 0,0 64 15,21-22 1,-21-42-16,0 22 0,0-22 16,0 0-16,0 0 0,0 0 0,0 0 15,0-42 16,0 0-15,0 0-16,0-21 16,0 20-16,0-41 15,0 42-15,22-43 0,-1 43 0,0-21 16,0 21-16,-21-1 0,21 1 16,0 21-16,1-21 0,-1 21 15,0 0-15,21 0 16,-21 0-16,1 0 15,-1 21 1</inkml:trace>
  <inkml:trace contextRef="#ctx0" brushRef="#br1" timeOffset="139802.04">20659 12023 0,'21'0'15,"0"0"1,0 0-16,0 0 0,0 0 15,1-21-15,-1 21 16,0-22-16,0 1 0,0 0 0,0 0 16,1 0-16,-22 0 0,21-1 15,-21 1-15,0 0 16,0 0-16,-21 21 16,-1 0-16,-20 0 0,21 0 15,0 21-15,0 0 0,-22 0 0,22 1 16,0-1-16,0 21 0,0-21 0,-1 22 15,22-1-15,0-21 0,0 43 16,0-1 0,22-42-16,-22 0 0,21 1 0,21-1 15,-21-21-15,0 21 0,22-21 16,-22 0-16,21 0 0,1 0 0,62 0 16,-62 0-16,-22-21 15,0 0-15</inkml:trace>
  <inkml:trace contextRef="#ctx0" brushRef="#br1" timeOffset="140154.84">21209 11959 0,'0'-21'0,"0"42"0,0-63 16,0 21-16,-21-43 15,21 22-15,0 21 16,21 21-16,0 0 16,0 0-16,0 0 0,1 0 15,-22 21-15,42-21 0,-42 21 16,42 0-16,-42 0 0,43 43 15,-1-1 1,-42-20-16,0-22 0,0 21 0,0-21 16,0 1-16,0-1 0,0 0 15,0 0-15,0 0 0,-21-21 0,0 0 0,-1 21 16,1-21-16,0 0 16,0 0-16,21-42 15,0 21-15,0 0 16,0 0-16,0-1 0,0 1 15,0 0-15,21 0 0,-21-21 0,21 20 16,22-41-16,-22 42 0,0 0 16,0-1-16,0 1 15,0 0-15,1 0 0,-1 21 0,21 0 16,0-21-16,-20 21 0,-1 0 16</inkml:trace>
  <inkml:trace contextRef="#ctx0" brushRef="#br1" timeOffset="140602.17">22140 11896 0,'21'0'0,"-42"0"0,42-21 0,-21-1 16,22 1-16,-22 0 15,0 0-15,-22 21 16,1-21-16,0 21 15,0 0-15,0 0 0,0 0 16,-1 0-16,-20 21 0,21-21 0,0 21 16,0 0-16,-22 0 15,43 22-15,0-22 16,0 0-16,0 0 0,0 0 0,21 1 16,1-1-16,-1-21 0,0 21 15,0-21-15,21 21 0,1 0 16,-1 0-16,-21-21 15,0 22-15,1-1 0,-22 0 16,0 0-16,0 0 16,0 0-16,-22-21 15,1 0-15,0 22 0,0-22 16,0 0-16,0 0 0,-1 0 0,-20 0 16,21 0-16,0 0 0,0 0 15,-1 0-15,1 0 16,21-22-1,21 22 1,1-21-16,-1 21 0</inkml:trace>
  <inkml:trace contextRef="#ctx0" brushRef="#br1" timeOffset="140841.03">22564 11896 0,'0'0'0,"-22"0"31,22 21-31,0 0 0,0 0 16,0 0-16,0 1 0,0-1 0,0 21 15,0-21-15,0 0 0,0 22 0,0-22 16,0 0-16,0 0 16,0 43-16,0-22 15,0-21 1,22-21-16,-1-21 15,-21 0-15</inkml:trace>
  <inkml:trace contextRef="#ctx0" brushRef="#br1" timeOffset="141021.74">22606 11748 0,'-21'-22'0,"42"44"0,-42-65 0,0 43 16,21-21-16,-22 21 15,1 0 1,42 0 0,1 21-16,-1-21 15,0 0-15,0 21 0,0-21 0,0 0 16</inkml:trace>
  <inkml:trace contextRef="#ctx0" brushRef="#br1" timeOffset="141453">22987 11832 0,'0'0'0,"0"21"0,0 1 0,0-1 15,0 21 1,0 0-16,0-20 0,0 20 16,0-21-16,0 0 0,0 0 0,0 1 15,0-1-15,0 0 0,0 0 16,0 0-16,-21 0 15,0-21-15,-1 0 32,22-21-32,0 0 0,-21 21 0,21-42 15,0-1 1,0 22-16,0-21 0,21 21 16,1-22-16,20 22 0,-21-21 0,21 21 15,-20 0-15,20-22 0,0 22 16,64 0-16,-21 21 15,-64 0-15,21 0 0,-21 21 16,1 0-16,-1-21 0,-21 43 16,0-22-16,0 0 0,0 0 0,0 0 15,0 22-15,0-22 0,-21 0 0,21 0 16,-22 0-16,-20 22 16,21-22-16,0 0 15</inkml:trace>
  <inkml:trace contextRef="#ctx0" brushRef="#br1" timeOffset="142105.63">23982 11790 0,'0'-21'0,"0"42"0,0-63 0,0 20 16,-21 22-1,-1 0-15,1 0 0,0 0 16,-42 22 0,20-1-16,22 0 0,0 0 15,0 0-15,0 0 0,-1 1 0,22 20 16,-21-21-16,21 0 0,0 0 16,0 1-16,0-1 0,0 21 15,64-21-15,-43-21 16,0 0-16,0 0 0,0 0 15,1 0-15,41-21 0,-42 0 16,0 0-16,22-43 16,-22 1-1,0 42-15,-21-1 0,0 1 0,0 0 16,0 0-16,0 42 31,-21-21-31,21 21 0,-21 0 16,0 1-16,21 20 0,-22-21 0,1 21 15,21 1-15,-21-1 0,0 0 16,0 1-16,21-1 0,0 0 0,0 1 16,0 63-1,0-1-15,0-62 0,0 20 0,21-20 16,0 20-16,-21 1 0,21-22 0,0 21 16,1-20-16,-22 20 0,21-20 15,-21-1-15,21 0 0,-21 1 0,21-1 16,-21-21-16,0 64 15,0-64 1,-42-21-16,21 0 0,-1 0 0,1 0 0,-21 0 16,21 0-16,-22-21 0,22 0 15,0-1-15,-21 1 0,21 0 0,-1 0 16,1-21-16,21-1 0,0 22 0,-21-127 16,21 42-1,0 64-15,0-22 0,21 22 16,0 0-16,1-1 0,-1-20 0,21 20 15,-21 1-15,22 0 0,-1-1 16,64-62-16</inkml:trace>
  <inkml:trace contextRef="#ctx0" brushRef="#br1" timeOffset="143445.85">25125 11684 0,'21'0'16,"-42"0"-16,63 0 0,-21 0 0,0 0 0,22 0 15,-1 0-15,-21 0 0,22-21 16,-22 21-16,21-21 0,0 0 16,43-43-16,-21 1 15,-43 20-15,-21 22 0,0-21 16,21-1-16,-21 1 0,0 0 16,0-1-16,0 1 0,0 0 15,0-1-15,0 1 0,-21 21 16,21 0-16,-21 0 15,-1 21-15,1 63 16,0-42-16,21 43 0,-21-1 16,0 1-16,0 20 0,-22 170 15,-20 64 1,42-212-16,-1-22 0,1 22 16,0 0-16,-21 0 0,21 0 0,-1 0 15,-20-1-15,0 1 0,-1-21 0,-62 169 16,20-106-1,64-84-15,0-22 16,-1 21-16,22-20 0,0-22 0,0 0 16,0 0-16,22 0 0,20-21 0,-21 0 0,21 0 15,64-21 1,64-63-16,-107 41 16,1 22-16,-1-21 0,1-1 0,-1 1 15,-21-21-15,1 20 0,-1-20 16,0-22-16,-20 22 0,-1-22 0,-21 0 15,0 1-15,-21-1 0,-43-84 16,22 84-16,-1 21 16,-20-20-16,-1 20 0,-63-63 15,64 85-15,21 0 0,-22 20 0,22 1 16,-1 0-16,22 0 0,-21 21 16,42-21-1,21 21-15,21 0 16,-20 0-16,-1-21 0,21 21 15,0-22-15,-20 22 0,20-21 0,0 21 16,106-42 0,-105 21-16,-1 0 0,0-1 0,1 22 15,-1-21-15,0 0 0,-20 0 0,-1 21 16,21-21-16,-42 0 0,21 21 16,-21-22-16,21 22 15,-21-21-15,22 21 31,-1 21-31,-21 1 16,0-1-16,0 0 16,0 0-16,21 0 15,-21 0-15,0 1 0,0-1 16,21-21-16,-21 21 16,21-21-16,0 0 15,1 0 1,-1-21-1,-21 0 1,21 21 0,-21-22-16,21 1 0,0 21 15,0-21-15,1 21 16,-1 0-16,0-21 0,0 21 16,0 0-16,0 0 15,-21 21-15,22 0 16,-1 0-16,-21 1 0,21-1 15,-21 0-15,0 0 16,0 0-16,0 0 0,0 1 16,0-1-16,-21-21 15,0 21-15,-1-21 16,1 0-16,0 0 16,0 0-1,21-21 1,0 0-1,0-1-15,0 1 0,0 0 16,21 0-16,-21 0 16,21 0-16,0-1 0,-21 1 0,22 21 15,-1-21-15,-21 0 16,63 0-16,-42 21 16,1 0-16,-1 0 0,0 0 0,0 0 15,0 0-15,0 0 16,1 0-16</inkml:trace>
  <inkml:trace contextRef="#ctx0" brushRef="#br1" timeOffset="144404.32">26712 11705 0,'0'-21'0,"-21"21"0,0 0 16,0 0-16,0 0 15,-1 0-15,1 21 16,0 0-16,0-21 0,21 22 16,-21-1-16,0 0 0,-1 0 15,22 0-15,0 22 16,0-1-16,0-21 0,0 0 16,0 22-16,22-22 0,-1-21 15,0 21-15,0-21 0,0 21 16,0-21-16,43 0 15,-1-21-15,-63 0 16,0 0-16,22-1 0,-22 1 16,0 0-16,0-21 0,0 21 15,0-1-15,0-20 0,-22 21 0,22 0 16,-21 0-16,0-22 0,0 43 0,21-42 16,0 21-1,21 21 1,0 0-1,0 0-15,1 0 0,20 0 0,-21 0 16,43 0-16,41 21 16,-83-21-16,-1 21 15,0 0-15,0-21 0,0 21 0,-21 1 16,0-1-16,21 21 0,-21-21 16,0 0-16,0 1 0,0-1 0,0 21 15,-21-21-15,0 22 16,0-22-16,21 0 15,-21 0-15,0-21 16,-1 0-16,22-21 16,0 0-1,0 0-15,0-1 0,0 1 16,0 0-16,0 0 0,0 0 16,22 0-16,-1-1 0,0-20 0,0 21 15,0 0-15,0 0 0,22-22 0,-1 22 16,22-21-1,-43 42-15,0 0 0,0 0 16,21 21-16,-42 0 0,0 0 16,0 22-16,0-22 0,0 0 15,0 42 1,0 1-16,0-43 16,0 0-16,-21-21 0,21 21 0,0 1 15,-21-22-15,0 0 0,21 21 0,-21-21 16,0-21-1,21-1 1,0 1-16,0 0 0,0 0 16,21 0-16,0-22 0,0 22 15,0 0-15,22 0 0,-22-21 0,42-1 16,-20 22 0,-22 0-16,0 0 0,21 21 0,1 0 15,-22 0-15,0 0 0,0 21 16,-21 0-16,21 0 0,-21 0 15,0 1-15,0-1 0,0 0 0,0 0 16,0 21-16,-21-20 0,21-1 0,-21 0 16,0 0-16,21 0 0,-21 0 15,21 1-15,-22-1 0,1-21 0,0 21 16,0-21-16,0 21 0</inkml:trace>
  <inkml:trace contextRef="#ctx0" brushRef="#br1" timeOffset="145163.88">16044 13250 0,'0'-21'15,"0"0"-15,0 63 47,0-20-47,0-1 0,0 21 0,0 0 16,-21 22-16,0-22 0,0 22 16,21-1-16,0-20 0,-21 20 0,21 1 15,-22-22-15,22 0 0,-21 1 0,21-1 16,0 0-16,0-21 0,0 22 15,0-1-15,0 0 16,0-20 0,21-22-16,-21-22 31,0 1-31,0 0 0,0 0 16</inkml:trace>
  <inkml:trace contextRef="#ctx0" brushRef="#br1" timeOffset="145498.69">15833 13483 0,'0'0'0,"0"-42"0,-22 0 16,22-1-16,0 22 15,0-21-15,0 21 0,0-22 0,0 22 0,0-21 16,22 21-16,62-64 16,1 21-1,-22 43-15,1-21 0,-1 21 0,1 0 16,-1 21-16,22-22 0,-21 22 15,-1 0-15,1 22 0,-1-1 0,-21 0 16,22 42-16,-43 22 16,-21-43-16,-21 1 15,0-1-15,-22 0 0,1-20 0,-21 20 16,20 0-16,-20-21 0,-1 22 0,22-22 16,-106 85-1,105-106-15,43 21 16,0 0-16,22-21 31,-1 0-31,21 0 0,-21 0 0,43 0 16,-43 0-16</inkml:trace>
  <inkml:trace contextRef="#ctx0" brushRef="#br1" timeOffset="147210.71">16933 13674 0,'21'0'0,"-42"0"0,64 0 0,-22 0 16,0 0-16,0 0 0,0 0 0,-21-21 16,21-1-1,-21 1-15,0 0 0,0 0 16,0 0-16,-21 0 16,0-1-16,0 22 0,0-21 0,0 0 15,-1 21-15,1 0 0,0 0 16,-64 21-16,64 0 15,-21 1-15,21-1 0,0 21 0,-1-21 16,-20 64-16,21-43 16,0 1-16,21-1 0,0-21 15,0 21-15,-21-20 0,21 20 16,0-21-16,0 0 0,0 0 0,63 1 16,-42-22-16,22 0 15,-1 0-15,21-22 16,-41 1-16,-1 0 0,21 0 15,-21 0-15,0 0 0,1-1 0,20-20 16,-42 21-16,21-21 0,0 20 16,0-62-16,-21 20 15,22 43 1,-22 42 0,0 0-16,0 1 0,0-1 15,0 0-15,0 21 16,0 22-16,0-43 15,0 0-15,0 0 0,0 0 16,21 1-16,-21-1 0,21-21 0,-21 21 16,21-21-16,0 0 0,43 0 15,-43 0-15,0 0 16,0 0-16,22 0 0,-1-42 16,0 42-16,-21-43 0,1 22 0,-1 0 15,0-21-15,0 20 0,0-20 16,0-21-16,-21-22 15,0 64-15,0 0 16,0-1-16,-21 22 0,0 0 16,0 0-16,0 22 0,21-1 15,0 21 1,0-21-16,0 0 0,0 1 16,0-1-16,0 0 0,21 0 0,0 0 15,0 0-15,0 1 0,1-1 16,-1 0-16,-21 0 0,21 0 0,0 0 15,0 1-15,22 20 16,-1-21 0,-21 0-16,0-21 0,0 0 15,1 21-15,-1-21 16,0 0-16,0 0 0,0 0 0,64-21 16,-64 21-16,43-42 15,-43 42-15,0-21 16,0 0-16,0-1 0,0 1 0,-21 0 15,0 0-15,22 0 0,-22-22 0,0 22 16,21 0-16,-21-21 0,0 21 16,0-1-16,0-20 0,-21 42 15,-1 0 1,1 0-16,0 21 16,0 0-16,21 1 0,0-1 0,0 21 15,-21-21-15,21 43 16,0-22-16,0-21 15,0 0-15,21 1 0,-21-1 0,21-21 16,0 21-16,0-21 0,1 0 16,-1 0-16,0 0 0,64 0 15,-43 0-15,21 0 16,-41-21-16,20 21 0,-21-21 16,21-1-16,-20 1 0,-1 0 0,-21-21 15,21 21-15,0-1 0,-21-20 16,0-21-16,0 20 15,0 22-15,0 42 32,0 0-32,0 1 0,0-1 15,0 0-15,-21 64 16,0-43-16,21-21 0,0 0 16,0 0-16,0 1 0,0-1 0,0 0 15,0 0-15,0-42 47,0 0-47,0 0 16,0-1-16,0-20 0,42-43 15,22-42 1,-43 106-16,0-21 16,0 21-16,0 0 0,0 21 0,22 0 15,-22 0-15,0 0 0,0 21 16,22 21-16,-43 22 15,21-43-15,-21 21 0,21-21 16,-21 22-16,0-22 0,42 42 16,-42-42-16,21 1 0,1-1 15,41 21 1,22-42-16,-64 0 16,0 0-16,21 0 0,-20 0 0,-1 0 15,21-21-15,-21 0 0,0 0 16,1-1-16,-22 1 0,21 0 15,0-21-15,-21 21 0,0-22 0,0 1 16,0 0-16,21-22 0,-21 22 0,0-1 16,21 1-16,-21-43 15,0 43-15,21 0 0,1 21 16,-22-1-16,0 1 0,21 0 0,-21 42 16,0 0-1,0 1-15,0-1 0,-21 106 16,-1-85-16,22 0 15,-21 1-15,21 20 0,0-20 16,0-1-16,0 0 0,0 1 0,0-1 0,0-21 16,0 21-16,0-20 15,0 20-15,0-21 0,0 0 16,21 0-16,1-21 0,-1 0 16,0 0-16,0 0 15,0 0-15,0 0 0,1-42 16,-1 42-16,0-63 0,0 41 15,-21 1-15</inkml:trace>
  <inkml:trace contextRef="#ctx0" brushRef="#br1" timeOffset="147413.59">19304 13568 0,'-21'21'15,"42"-42"-15,-42 63 0,42-21 16,0-21-16,21 0 15,-20 0-15,-1 0 0,0 0 16,21 0-16,-21 0 0,22 0 0,63 0 31,-22-21-31,-63 0 0,22 21 0,20-21 16,-20 0-16,-22 0 16,21-1-16,0 22 0</inkml:trace>
  <inkml:trace contextRef="#ctx0" brushRef="#br1" timeOffset="147753.4">21230 12996 0,'0'0'0,"0"-21"0,0 0 16,0 0-16,0 0 0,0 0 15,-21 21 1,21 21 0,0 21-16,0 43 15,-21-1-15,0-20 0,21-22 16,-22 22-16,22-22 0,0 22 16,-21-22-16,21 21 0,-21-20 0,21-1 15,-21 0-15,21 64 16,0-63-16,0-22 15,0 0-15,0 0 16,21-21-16,0 0 0,0-21 16,1 0-16,-1 21 0,0-21 15,21-1-15</inkml:trace>
  <inkml:trace contextRef="#ctx0" brushRef="#br1" timeOffset="148106.2">21611 13377 0,'0'-21'16,"0"42"-16,0-63 0,21 21 0,-42 21 31,0 21-31,21 0 0,-21 0 16,0 1-16,21-1 0,0 0 15,-22 21-15,22-21 0,-21 22 0,21-22 16,0 64 0,0-64-16,0 0 0,0 0 0,21 0 15,1 0-15,-1 1 16,0-22-16,21 0 0,-21 0 0,22 0 15,-22 0-15,21 0 0,1 0 16,41-43 0,-84 22-16,21-21 0,-21 21 0,0-1 15,0-20-15,0 0 0,0 21 16,0-22-16,0 22 0,0-21 0,-42-22 16,21 64-1,0-21-15,0 0 0,-1 21 0,1 0 16,0 0-16,0 0 0,0 0 15,0-21-15,-1 21 0,1 0 16,0 0-16,0-21 16</inkml:trace>
  <inkml:trace contextRef="#ctx0" brushRef="#br1" timeOffset="148399.03">21145 13187 0,'0'0'0,"22"0"16,-1-21 0,0 21-16,21 0 0,85-43 15,-21 22 1,-64 21-16,22-21 0,42 0 16,-64 0-16,0 21 0,1 0 15,-1 0-15,0-21 0,1 21 16,20-22-16,-42 22 15,-21 22 17,-21-22-17,0 21-15,0 0 16,-43 0-16</inkml:trace>
  <inkml:trace contextRef="#ctx0" brushRef="#br1" timeOffset="150266.96">18521 15198 0,'21'0'0,"0"-21"16,0 21-16,0-22 0,1 1 16,-1 0-16,0 0 0,42-21 15,-63 20 1,0 1-16,0-21 0,0 0 16,0 20-16,-21-20 0,0 21 0,0 0 15,0 0-15,-22-1 0,1 1 16,-21 0-16,-86 21 15,107 21-15,0-21 0,-1 43 16,1-22-16,0 0 0,-1 21 16,22 1-16,-21-1 0,21 0 0,0 22 15,21 20 1,0 43-16,0-84 0,0-22 16,0 0-16,21 0 0,0 0 15,0 1-15,0-22 0,22 0 0,-1 0 16,0 0-16,85 0 15,-21-43-15,-64 22 16,22 0-16,-22-21 0,-21 20 16,22 1-16,-1-21 0,-21 0 0,0 20 15,1-20-15,-22 0 0,21 21 0,-21-22 16,0 22-16,0-42 16,0 41-16,-21 22 15,21 22 1,-22-1-16,22 0 0,-21 21 15,21 22-15,0 42 16,0-64-16,0-21 16,0 21-16,0-20 0,0 20 15,43 0-15,-22-42 0,21 21 16,-21-21-16,43 22 16,-1-22-16,-42 0 0,22-22 15,20 1-15,-42 0 0,1 0 16,20 0-16,-21 0 0,0-1 15,-21-20-15,21-43 16,1 64-16,-22-42 16,0 42-16,0-1 0,-22 22 15,1 0 1,21 22-16,0-1 0,0 0 16,-21 0-16,0 43 15,21-22-15,-21-21 0,21 21 0,0 1 16,-21-22-16,21 0 15,0 0-15,-22 0 0,22 1 0,22-22 47,-1-22-47,0 22 0,-21-21 0,21 0 16,0 0-16,22-21 16,-43 20-16,21-20 0,0 21 15,0-21-15,0-22 0,0 43 16,1 0-16,-22 0 0,21-1 0,0 22 15,0 22 1,-21 20 0,21-21-16,-21 21 0,0-20 0,0 20 15,0-21-15,0 21 0,0-20 16,0-1-16,0 21 0,0-21 0,21 0 0,1 1 16,-1-1-1,0-21-15,0 0 0,21 0 16,1 0-16,-22 0 0,21-21 0,-21 21 15,22-22-15,-22 1 0,64-42 16,-43 20 0,0 1-16,-21 0 0,1-22 15,-22 43-15,21 0 16,-21 0-16,0 0 0,0-1 0,0 44 31,0-1-15,0 0-16,0 0 0,0 0 0,0 0 15,0 1-15,0 20 0,0-21 16,0 0-16,0 22 0,42 20 16,0-21-1,-20-20-15,20-22 0,-21 21 16,0-21-16,22 0 0,-1 0 16,0 0-16,-21 0 0,1-21 0,20-1 15,-21 22-15,0-21 0,0 0 16,22-42-16,-22 41 0,-21-41 15,21 21-15,0 20 16,-21 1-16,0 0 0,0 0 0,21 0 16,-21 0-16,0-1 0,0 44 47,0-1-47,0 0 0,0 0 0,0 21 15,0-20-15,0 20 16,0 0-16,0 1 0,0-1 0,-21 21 15,21-20-15,0-1 0,0 22 0,0-22 16,-21 21-16,21 1 0,-21-22 16,21 22-16,-21 126 15,21-126-15,0-1 0,-21 1 16,21-1-16,0 1 0,0 42 16,0-64-16,0 0 0,0 1 0,0 62 15,0-41 1,0-43-16,0 0 0,-22 0 15,1-21-15,-21 0 0,21 0 16,0 0-16,-1 0 0,1-21 16,-21 0-16,21 0 0,-85-64 15,64 43-15,20 0 16,-20-1-16,21 1 0,0 0 0,21-22 16,0 22-16,0-22 0,0 1 15,0-1-15,0 1 0,0-1 0,0 1 16,0 20-16,63-84 15,1 43-15,-22 63 16,-21-1-16,22-20 0,-1 21 0,0 0 16,22 0-16,-22-1 0,22 1 15,-22 0-15,0-21 0,22 21 16,-22-1-16</inkml:trace>
  <inkml:trace contextRef="#ctx0" brushRef="#br1" timeOffset="151298.19">21823 14944 0,'0'21'0,"0"-42"0,21 0 16,0 21-16,-21-22 0,0 1 16,0 0-16,0 0 15,0 0-15,-21 21 16,0 0-16,0 21 16,-1 0-16,22 21 0,-21-20 15,0 20-15,0-21 0,-21 127 16,20-21-1,22-84-15,0-1 0,0-21 16,22 21-16,-1-20 16,0-1-16,0 0 0,21 0 0,1-21 15,-1 0-15,43 0 16,-43 0-16,0 0 0,1 0 0,-22-21 16,64-21-16,-43 20 0,0 1 15,-21-21-15,22 0 0,-22-1 0,0 1 16,0 0-16,22-64 15,-22 0-15,-21 64 0,0-22 16,0 22-16,0 21 0,0-22 16,0 22-16,0 0 0,0 0 0,0 42 15,-21 0 1,21 21-16,-22-20 16,22 20-16,-21 0 0,21 1 0,-21-1 15,21 0-15,-21 1 0,21-1 0,-21 21 16,21-20-16,0-1 0,0 0 15,-21 43-15,21-21 16,0-43-16,0 0 16,0-42 15,0 0-31,0-1 16,0 1-16,21 0 0,-21-21 15,21 21-15,0-64 0,0 64 16,0-22-16,1 22 0,-22 0 0,21 0 15,0 0-15,0 21 0,0 0 16,0 0 0,1 0-16,-22 21 0,0 0 0,21 0 15,-21 0-15,0 22 0,21-22 16,-21 0-16,0 21 0,0-20 0,21 62 16,0-41-1,-21-22-15,21 0 0,1 0 16,-1-21-16,0 0 0,0 0 15,0 0-15,0 0 0,1 0 16,-1-21-16,21-21 16,-21 20-16,0 1 0,-21-21 15,22 21-15,-1-22 0,0 1 16,-21 21-16,21-21 0,-21 20 0,21 1 16,-21 0-16,0 0 0,0 42 15,0 0 1,0 22-16,0-22 15,0 0-15,0 0 0,0 21 0,0-20 16,0-1-16,0 21 0,0-21 16,0 0-16,0 1 15,21-22 1,1 0 0,-22-22-1</inkml:trace>
  <inkml:trace contextRef="#ctx0" brushRef="#br1" timeOffset="151650.34">23050 14838 0,'0'0'16,"-21"0"-16,0 0 0,0 0 16,0 0-16,21 21 0,-21-21 15,21 21-15,0 0 0,0 1 16,0-1-1,21-21-15,0 21 16,0-21-16,0 0 0,0 0 0,1 0 16,-1 0-16,0 0 15,-21-21-15,21 0 0,-21-1 16,0 1 0,0 0-16,0 0 0,0 0 0,-21 0 15,0 21-15,0-22 0,-1 22 16,1 0-16,0 0 0,0 0 15,21 22-15,-21 20 16,21-21-16,0 0 16,0 0-16,0 1 0,0-1 15,42 0-15,-21 0 0,0-21 16,1 0-16,-1 0 0</inkml:trace>
  <inkml:trace contextRef="#ctx0" brushRef="#br1" timeOffset="151937.47">23347 14817 0,'0'0'16,"0"-21"-16,0-1 0,21-62 15,0 63 1,-21-1-16,21 22 16,-21 22-16,0-1 15,0 0-15,0 21 0,0-21 0,0 22 16,0 41-16,-42 43 15,42-84-15,-21 63 16,21-64-16,0 0 0,0-21 16,0 22-16,0-22 0,0 21 0,0-21 15,0 22-15,0-22 16,0 0-16,21-21 31,0-21-15,0 0-16</inkml:trace>
  <inkml:trace contextRef="#ctx0" brushRef="#br1" timeOffset="152552.69">24066 15198 0,'0'0'0,"22"-21"0,-22-1 0,0 1 0,0 0 15,0 0-15,0 0 16,0 0-16,0-1 0,-22 22 16,1 0-16,0-21 0,0 21 0,0 0 15,-64 0 1,43 0-16,21 0 0,-22 0 16,22 21-16,-21 1 0,21-1 0,-1 0 15,-20 42-15,42-20 0,0-22 16,0 21-16,0-21 0,0 22 15,0-22-15,0 21 0,0-21 0,0 1 16,0-1-16,21 0 0,0 0 0,1-21 16,-1 21-16,0-21 0,0 0 15,0 0-15,0 0 0,22 0 0,-1 0 16,22 0 0,-22-42-16,-21 21 15,0-22-15,0 22 0,22-21 0,-22 0 16,0-22-16,0 22 0,0-22 0,1 22 15,-1-64-15,21 0 16,-21 43-16,-21 20 16,0 1-16,21 0 0,-21 21 0,0-1 15,22 1-15,-44 21 16,1 21-16,0 1 16,0-1-16,21 21 15,-21-21-15,-22 64 0,43-43 16,0 1-16,-21 62 0,21-62 15,0 20-15,0-20 0,-21-1 16,21 0-16,0 1 0,0 41 16,21-20-1,0-43-15,1-21 0,-1 21 16,0 0-16,0-21 0,21 0 0,-20 0 16,-1 0-16,21 0 0,-21 0 0,0 0 15,1-21-15</inkml:trace>
  <inkml:trace contextRef="#ctx0" brushRef="#br1" timeOffset="166442.18">868 16997 0,'-21'0'32,"-1"0"-17,1 0-15,0 0 16,0 0-1,0 0-15,0 0 0,-1 0 16,-20 0-16,21 0 16,0 0-16,-22 0 0,22 0 15,0 0-15,0 0 0,-21 0 0,20 0 16,1 0-16,0 0 0,-21 0 16,-1 0-1,22 0-15,42 0 94,1 0-94,20 0 0,-21 0 16,0 0-16,22 0 0,-22 0 0,21 0 15,0 0-15,22 0 16,-22 0-16,-21 0 0,22 0 15,-1 0-15,0-21 0,1 21 0,-1 0 16,0 0-16,1 0 0,-1 0 16,0 0-16,1 0 0,-1 0 15,22 0-15,-22 0 0,64 0 16,-64 0-16,0 0 16,1 0-16,-1 0 0,0 0 0,-20 0 15,20 0-15,-21 0 0,21 0 16,-20 0-16,-1 0 0,0 0 0,0 0 15,0 0 1,-21-21 62,-21 21-78,0-22 16,0 22-16</inkml:trace>
  <inkml:trace contextRef="#ctx0" brushRef="#br1" timeOffset="167263.01">1291 16510 0,'0'0'0,"-21"0"15,0 0 1,21-21-16,0 42 63,21-21-48,0 0-15,0 21 0,0-21 16,1 21-16,-1-21 0,0 22 0,0-22 15,0 21-15,43 0 16,-22 0-16,-21-21 0,22 21 16,-1 0-16,-21-21 0,21 22 0,1-1 15,-22-21-15,21 21 0,-21 0 16,64 21-16,-64-42 16,0 22-16,1-22 15,-1 21-15,0-21 0,0 21 0,0-21 16,0 21-16,1-21 0,-22 21 15,21-21-15,0 0 16,-21 21-16,0 1 16,0-1-1,-21-21 1,0 0-16,-1 21 0,1-21 16,0 21-16,0-21 15,0 21-15,0-21 0,-1 21 0,-20 1 16,21-22-16,-21 21 0,20 0 15,-20 0-15,0 0 0,-1 0 0,-41 1 16,-1 41 0,43-63-16,-1 42 0,1-20 15,0-1-15,-1 0 0,1 0 16,21 0-16,-21 0 0,20 1 16,-20-1-16,0 21 15,-1-21-15,22 0 0,0-21 0,21 22 16,-21-22-16,0 21 15,21-42 17,21-1-17,0 1-15,0 0 0,0 0 0</inkml:trace>
  <inkml:trace contextRef="#ctx0" brushRef="#br1" timeOffset="167999.29">3260 16129 0,'0'0'0,"-22"-21"16,1 21-1,21-21-15,0 42 63,21 0-48,1 0-15,-1 0 0,0 1 0,0-1 16,0 0-16,0 0 0,1 21 16,-1-20-16,0 20 0,42 21 15,-41-41-15,-1 20 16,21 0-16,-21-21 0,64 64 16,-64-43-16,21 22 0,1-22 15,-22 1-15,21-1 0,1 21 0,20 22 16,22 42-1,-43-85-15,-21 1 0,43 20 16,-43-42-16,0 22 16,21-22-16,-20 21 0,-1-21 0,0 1 15,-21-1-15,21 0 0,0-21 16,-21 21 0,0 0-16,0-42 31,0 0-16,0 0-15,0 0 16,-21 21-16,0-22 0,21 1 16,0 0-16,-21 0 0,21 0 15,-21-22-15</inkml:trace>
  <inkml:trace contextRef="#ctx0" brushRef="#br1" timeOffset="169182.28">4297 15960 0,'0'21'31,"-21"-21"-31,21 21 15,0 0-15,-22-21 16,1 21-16,21 1 0,-21-22 0,21 21 16,-21 0-16,0 0 0,0 0 15,-1 0-15,1 1 0,0 20 0,0-21 16,-21 43-16,-22-1 16,22-21-16,21 1 0,-64 41 15,43-41 1,-1 20-16,1-20 0,0-1 0,-1 21 15,1-20-15,-64 63 16,64-64-16,-43 43 0,43-22 16,-1-21-16,1 1 0,21-1 15,-21 0-15,-1 1 0,1-1 0,21 0 16,-22 1-16,1-1 0,-21 22 16,20-1-1,22-21-15,0-20 0,-21 20 16,20-21-16,22 0 0,0 0 15,-21 1-15,0-22 32,21 21-32,21-21 390,0 0-233,-21-21-142,22 21-15,-22-22 0,21 22 0</inkml:trace>
  <inkml:trace contextRef="#ctx0" brushRef="#br1" timeOffset="171146.04">5990 16616 0,'21'-21'16,"-21"0"-1,0-1-15,0 1 16,0 0-1,21 21-15,-21-21 16,0 42 31,0 0-47,0 0 0,0 1 16,0 20-16,0 0 0,0-21 0,0 22 15,0 20-15,0-20 0,-21-1 16,0 0-16,21 1 0,-21-1 0,0 0 15,21 1-15,-21-1 0,-1-21 16,1 43-16,-42 20 16,42-63-1,21 1-15,-22-1 0,1-21 0,0 21 16,0-21-16,0 0 0,0 0 16,-1 0-1,1 0-15,0 0 0,21-21 16,0 0-16,-21-1 0,21 1 15,0 0-15,-21-21 0,21 21 0,0-22 16,0 1-16,0-22 16,0-20-1,21 63-15,0-1 0,-21 1 0,21 21 16,-21-21-16,21 21 0,1 0 0,-1 0 16,0 0-1,-21 21-15,21 0 0,0-21 0,0 64 16,22-22-1,-22-21-15,-21 22 0,42-1 16,-21-21-16,-21 22 0,22-22 16,-1 0-16,-21 0 0,21 0 0,21 22 15,1-43 1,-22 21-16,0-21 16,0 0-16,21 0 0,-20 0 0,-1 0 15,21 0-15,-21-21 0,0 21 0,22-22 16,20-41-1,1 21-15,-43 20 16,0 1-16,-21 0 0,21-21 0,-21 21 16,21-1-16,-21 1 0,0 0 15,0 0-15,0-43 16,-21 64 0,0 0-16,21 22 15,-21-1 1,21 0-16,-21 0 0,21 0 0,0 43 15,0-22 1,0-21-16,0 22 0,0-22 16,0 0-16,0 0 0,0 0 0,0 0 0,21-21 15,0 22-15,0-22 16,0 0-16,1 0 0,20 0 16,0 0-1,1 0-15,20-22 0,-21 22 0,-20-21 16,-1 0-16,21 0 0,-21 0 15,0 0-15,1-1 0,-1 1 0,-21 0 16,0 0-16,21 0 16,-21 0-16,21 21 0,-21-22 15,0 44 17,0-1-32,0 0 15,0 21 1,0-21-16,0 1 0,0-1 15,-21 0-15,21 0 0,-21 0 16,21 0 0,-21-21-16,21-21 31,0 0-15,0 0-16,0 0 0,0 0 15,0-1-15,21-20 16,0 21-16,0 0 0,0 0 15,-21-1-15,21 1 0,1 0 0,-1 21 16,0 0-16,0-21 0,0 21 16,0 0-16,1 0 0,-1 0 15,-21 21-15,0 0 16,21 0-16,-21 1 16,21-1-16,-21 0 0,0 0 0,0 0 15,0 0-15,0 1 0,0-1 16,21 0-16,-21 0 0,0 0 0,21 0 15,-21 22 1,0-22 0,22-21-16,-1 0 15,0-21 1,0 21-16</inkml:trace>
  <inkml:trace contextRef="#ctx0" brushRef="#br1" timeOffset="171930.64">7916 17082 0,'0'0'0,"0"-22"0,21 1 0,-21 0 16,0 0-16,0 0 16,-21 0-16,0 21 15,21-22-15,-21 22 0,0 0 16,0 0-16,-1 0 0,-41 22 15,42-1-15,-22-21 0,22 21 0,0 0 16,0 0-16,-21 22 0,20-22 16,1 21-16,21-21 0,-21 22 15,21-22-15,0 0 16,0 0-16,21 0 0,0-21 16,1 0-16,-1 0 15,21 0-15,-21 0 0,0 0 0,1 0 16,-1 0-16,21-21 15,0 0-15,-20 0 16,-1 0-16,-21-1 0,21 22 16,-21-21-16,0 0 15,0 0 1,0 42 15,0 0-31,-21-21 0,21 21 0,0 1 16,-21 41-1,21-42-15,0 22 0,0-1 0,0 43 16,0-43-16,0 21 16,0-20-16,0 20 0,0 1 0,0-22 0,0 22 15,0-1-15,0 43 16,0-43-16,0-20 0,0 20 16,0 1-16,0-22 0,0 22 15,-22-22-15,22 0 0,-21 22 0,21-22 16,-21 22-1,0-22-15,-21 0 0,42-21 16,-22 1-16,1-1 0,0-21 0,0 0 16,0 0-16,0 0 0,-22 0 15,22-21-15,0-1 0,-43-20 16,1-43-16,42 43 16,0-21-16,-22-1 0,22 22 15,0-22-15,0 1 0,0-1 0,21 22 16,0-22-16,0 1 0,0 21 0,0-43 15,21 0 1,0 43-16,0 0 0,0 20 0,0-20 16,1 21-16,-1 0 0,0 0 15,21-22-15,-21 22 0,1 0 0,20 21 16,-21-21-16,0 0 0,22-22 16,-22 43-16,0-21 15,0 21-15,0-21 0</inkml:trace>
  <inkml:trace contextRef="#ctx0" brushRef="#br1" timeOffset="172290.43">8382 16616 0,'0'0'0,"0"-21"0,-21 21 32,21 21-32,-21 0 15,21 0-15,0 0 0,-22 22 0,22-1 16,-21 0-16,21 1 0,-21-1 16,21 0-16,0 22 0,0-22 0,-21 1 15,0 62 1,21-41-16,0-43 0,0 21 15,0-20-15,0-1 16,21-42 31,-21-1-47,21 1 0,0 0 0,0-21 16,-21 21-16,22-22 0</inkml:trace>
  <inkml:trace contextRef="#ctx0" brushRef="#br1" timeOffset="172814.13">8636 16595 0,'0'0'15,"0"-21"-15,0 42 32,0 0-32,0 21 15,0-21-15,0 1 0,0 20 16,0 0-16,0 1 0,0-1 15,0 0-15,0 1 0,0-1 0,0-21 16,0 21-16,0-20 0,0 20 16,0 0-16,0-21 0,0 1 15,0-1-15,0 0 16,-21-21-16,0 0 16,21-21 15,-22 0-31,22-1 0,0 1 15,0 0-15,0-21 16,0 21-16,0-1 0,0 1 0,43-63 16,-1 41-1,-21 22-15,0 0 0,22 21 16,-1-21-16,-21 21 16,22 0-16,-22 0 0,0 0 0,0 21 15,0 0-15,-21 0 0,21 0 0,-21 22 16,0 20-1,0-20-15,0 20 0,0-42 0,0 22 16,0-22-16,0 0 0,0 0 16,-21 0-16,21 0 0,0 1 15,0-1-15,-21-21 0,0 21 16,0-42 15,21 0-31,0-1 16,-21 1-16</inkml:trace>
  <inkml:trace contextRef="#ctx0" brushRef="#br1" timeOffset="173048">8297 16891 0,'0'0'15,"-21"0"-15,21-21 16,21 21-1,0 0-15,1-21 16,-1 21-16,0 0 0,0 0 16,0 0-16,0 0 0,22-21 15,20 21-15,-42 0 16,22 0-16,-22 0 0,0 0 16,0 0-16,22 0 0,-22 0 15,0 0-15</inkml:trace>
  <inkml:trace contextRef="#ctx0" brushRef="#br1" timeOffset="174200.34">10118 17060 0,'0'-21'0,"0"42"0,0-63 16,0 21-16,0 0 0,0 0 15,0-1-15,-22 1 0,1 0 0,21 0 16,0 0-16,-21 0 0,0 21 15,-21 0 1,20 0-16,1 0 0,0 21 16,0 0-16,0 0 0,0 0 15,-1 0-15,1 1 0,0-1 0,0 21 16,0 22 0,21-43-16,0 0 15,0 0-15,0 0 0,0 0 0,21 1 16,0-1-16,0-21 15,0 0-15,1 0 0,41 0 16,-42 0-16,0 0 0,22 0 16,-22 0-16,42-21 0,-20-1 15,-22 1-15,0 0 0,0 0 16,0 0-16,1 0 0,-22-43 16,0 22-1,0 21-15,-22-22 0,1 22 0,0 0 16,0-21-16,0 20 0,0 1 0,-1 0 15,1 21-15,0-21 0,0 0 16,42 21 15,21 0-31,-20 0 16,-1 0-16,21 0 0,85 0 16,-85 0-16,1 0 15,41-21-15,-41-1 16,-1 22-16,-21-21 0,22 21 0,-22-21 15,0 0-15,-21 0 16,0 0-16,0-1 0,0 1 16,0 0-16,-21 21 15,0-21-15,-1 21 0,1 0 16,0 0-16,0 0 16,0 0-1,21 21-15,0 0 0,-21 0 16,-1 22-16,22-22 0,-21 21 0,21 1 15,0-1-15,-21 21 0,21-20 16,-21 20-16,21-20 0,0 20 0,0 43 16,-21-64-16,0 64 15,21-42-15,0-1 0,0 1 16,0-1-16,0 22 0,0 42 16,0-64-16,0 1 0,0 147 31,0-105-31,0-42 0,0-1 15,0 1-15,0-1 0,0-20 16,0-1-16,0 0 0,0 1 0,0-22 16,0 21-16,0 0 15,0-20 1,0-44 0,0 1-16,-22 0 15,1 0-15,0 0 0,0 0 0,-43-43 16,22 22-16,0-1 15,-22 22-15,22-21 0,-85-22 16,85 22-16,-1 21 0,1 0 16,0 0-16,20-1 0,1 1 0,0-21 15,0 21 1,21 0-16,0-1 16,0 1-16,0 0 15,0 0-15,21 21 0,0-21 0,0 0 16,1-1-16,41-20 0</inkml:trace>
  <inkml:trace contextRef="#ctx0" brushRef="#br1" timeOffset="174829.98">11366 17082 0,'0'21'0,"0"-42"0,0 63 16,22-42 15,-1 0-31,0-21 0,0 21 15,0-21-15,0-1 0,1 22 16,-1-21-16,0 0 0,0 0 16,0 0-16,0-22 0,1 22 0,-1 0 15,0-64-15,-21 43 16,0 21-16,0 0 0,0 0 16,-21-1-16,0 1 0,-1 21 0,1 0 15,0 0-15,0 0 16,0 0-16,-22 64 15,22-43-15,21 42 0,0-20 16,0-1-16,0 0 0,0-20 16,0 20-16,0 0 0,0-21 0,0 1 0,0 20 15,0-21-15,21 0 0,1 0 16,-1 1-16,21-1 16,-21-21-16,22 0 15,-22 0-15,0 0 0,21 0 0,-21 0 16,1 0-16,-1 0 0,0-21 15,0-1-15</inkml:trace>
  <inkml:trace contextRef="#ctx0" brushRef="#br1" timeOffset="175125.81">11959 16849 0,'21'-21'0,"-21"-1"0,43 1 15,-22 0 1,0 21-16,0 0 0,0 0 15,0 0-15,64 0 16,-64 0-16,0 0 0,22 21 16,-22 0-16,42 43 0,-41-43 15,-1 0-15,0 22 0,0-22 16,-21 0-16,0 21 0,21-21 0,-21 1 16,21-1-16,-21 42 15,0-42 1,0 1-16,22-44 31,-22 1-31,0 0 16,21 0-16,-21-21 15,0 20-15</inkml:trace>
  <inkml:trace contextRef="#ctx0" brushRef="#br1" timeOffset="175359.68">12594 16658 0,'0'-21'16,"0"42"-16,-21-42 15,0 21-15,0 21 0,-1 0 16,1 1-16,0-1 0,0 0 16,-21 21-16,20 1 0,-41 20 15,-22 1-15,64-22 16,-21-21-16,-1 21 0,22-20 16,0-1-16,0 0 0,0 0 0,21 0 15,0 0-15,0 1 16,42-22-1,-21 0-15,22 0 0,-22-22 16,0 1-16,21 21 0,1-21 0,-22 0 16</inkml:trace>
  <inkml:trace contextRef="#ctx0" brushRef="#br1" timeOffset="175693.49">12827 16679 0,'0'22'32,"-21"-1"-32,21 0 0,0 21 0,0-21 15,0 22-15,-21-1 0,21 0 16,0 1-16,0-1 0,0 22 0,0-22 16,0 21-16,0-20 15,0 20-15,0 1 0,0-1 0,0-20 0,0 84 16,0-64-1,0 1-15,0-1 0,0 1 0,-22 41 16,22-62-16,0-1 0,0 0 16,0 1-16,0-22 0,0 21 15,0-21-15,0 1 16,22-44 0,-22 1-16,21 0 15,-21 0-15,0-21 0,0 20 16,21-20-16,-21-21 0</inkml:trace>
  <inkml:trace contextRef="#ctx0" brushRef="#br1" timeOffset="176028.29">12742 16870 0,'0'-21'0,"0"42"0,0-63 15,0 20-15,0 1 0,0-21 16,64 21-1,-43 21-15,21 0 0,43 0 16,-43 0-16,22 0 0,-22 0 16,0 21-16,22 0 0,-22 0 0,43 64 15,-64-64 1,-21 21-16,0-20 0,0-1 0,-21 42 16,0-42-16,-22 1 0,22-22 15,-21 21-15,21 0 16,-22-21-16,1 0 0,-21 21 15,20-21-15,22 0 0,0 0 16,21-21 0,0 0-1,21 21-15,0-21 0,22-1 16,-22 22-16</inkml:trace>
  <inkml:trace contextRef="#ctx0" brushRef="#br1" timeOffset="176422.07">13356 16849 0,'0'0'0,"0"-21"0,21 21 0,-21-22 15,21 1-15,-21 0 16,22 0-16,-1 21 0,0 0 16,0 0-16,0 0 0,0 0 15,1 0-15,-1 0 0,0 0 0,0 0 16,64 63-1,-43-20-15,-21-22 0,-21 21 16,0 22-16,0-43 16,0 0-16,0 0 0,0 0 0,0 1 15,-21-1-15,0 0 16,0-21 0,0 0-16,21-21 15,0 0 1,0-1-16,0 1 0,0 0 0,21-64 15,0 64 1,0-21-16,-21 21 0,21-22 0,-21 22 16,21 0-16,1 0 0,-1 0 0,0 21 15,0-21-15,0 21 16,0 0-16,1 0 0,-1 21 16,0 0-1</inkml:trace>
  <inkml:trace contextRef="#ctx0" brushRef="#br1" timeOffset="178393.75">14118 16933 0,'0'0'0,"21"0"0,0 0 0,1 0 16,-22-21-16,21 21 0,0-21 15,-21 0-15,21 0 0,0 0 0,0-22 16,-21 22-1,0 0-15,0 0 0,0 0 0,0-1 16,-21 22 0,0 0-16,0 0 0,0 0 15,-43 22-15,22 20 16,21 0-16,21-21 16,0 22-16,-21-22 0,21 21 0,0-21 15,0 22-15,0-22 0,0 0 0,0 0 16,21 22-1,0-22-15,21 21 0,-21-42 0,22 0 16,-1 21-16,-21-21 0,22 0 16,-1 0-16,0 0 0,1 0 0,-1-21 15,-21 0-15,21 0 0,1 0 16,-1-1-16,-21-20 0,0 21 16,22-21-16,-22 20 0,0-83 15,-21 41 1,0 43-16,0 0 0,-21 42 31,21 0-15,-21 0-16,21 0 0,0 43 15,0-43-15,0 0 0,0 0 16,0 1-16,21 20 0,-21-21 0,0 0 16,0 0-16,21 1 0,0-1 15,-21 0-15,21-21 16,-21 21-16,-21-21 47,21-21-47,-21 21 0,0 0 15,21-21-15,-21 21 0,0-21 16,-1 21 0,22 21-1,0 0-15,0 0 16,0 0-16,22-21 0,-1 0 15,0 21-15,0-21 16,21 0-16,-20 0 0,20 0 0,-21 0 16,21 0-16,1 0 0,-1 0 15,0-21-15,22 0 0,-22 0 16,1 0-16,41-22 0,1-20 16,-64 21-16,0 20 15,0-20-15,-21 21 0,0-21 0,0 20 16,0 1-16,0 0 0,-21 21 15,0 0-15,-64 0 16,64 0-16,0 21 0,21 0 16,-21 1-16,21 20 15,0-21-15,0 0 0,0 0 0,0 22 16,0-22-16,21 0 0,0 43 16,0-43-16,1 21 15,-1-21-15,0-21 16,-21 21-16,-21-21 47,0-21-47,-1 21 15,22 21 17,22-21-32,-1 22 15,0-22-15,0 0 0,0 0 16,0 0-16,1 0 0,20 0 15,-21 0-15,64 0 16,21-22-16,-64 22 16,0-21-16,-21 0 0,22 0 0,-1-21 15,-21 20-15,0-20 0,22 21 16,-22-21-16,-21-1 0,21-41 16,0 62-16,-21 1 15,0 42 1,0 1-1,-21-1-15,21 21 0,-21 43 16,21-22 0,0-20-16,0-22 15,0 0-15,0 0 0,0 0 0,0 0 16,0 1-16,0-1 0,21-21 0,0 21 16,0-21-16,43 0 15,-43 0-15,0 0 16,0-21-16,1 0 0,-1 21 15,0-22-15,0 1 0,0-21 0,0 21 16,1 0-16,-1-1 0,0 1 16,0-21-16,-21 21 0,0 42 47,-21 0-47,21 0 0,0 0 0,-21 22 15,21-22-15,0 0 16,0 0-16,0 0 0,0 1 15,0-1-15,21 0 0,0-21 16,0 0-16,0 0 16,1 0-16,-1-21 15,-21 0 1,0-1-16,0 1 0,0 0 0,0 0 16,0-43-16,0 43 0,-21 0 15,21-21-15,0 21 0,0-1 16,0 1-16,0 0 15,21 21 1,0 0-16,0 0 16,0 0-16,22 0 0,-22 0 15,0 0-15,0 0 0,0 0 16,0 0-16,1 0 0,-1 21 0,0-21 16,-21 21-16,21 22 15,-21 20 1,0-20-16,0-22 0,0 0 15,0 0-15,0 0 0,-21 0 16,21 1-16,-21-1 0,21 0 16,-21-21-1,-1 0 17,22-21-32,0 0 0,0-1 15,0 1-15,0 0 16,22-42-16,-1 41 0,0 1 15,0-21-15,21 21 0,-20-22 16,-1 22-16,21-21 0,-21 21 0,22 0 16,-1 21-16,43 0 15,-43 0-15,-21 21 16,0 0-16,0 0 0,-21 0 0,0 0 16,0 22-16,0-22 0,0 21 0,0-21 15,0 1-15,0 20 0,-21 21 16,-21-20-1,21-22-15,21 0 0,-21 0 16,-1-21-16,1 0 16,21-21-1,0 0 1</inkml:trace>
  <inkml:trace contextRef="#ctx0" brushRef="#br1" timeOffset="178609.78">16192 16468 0,'0'0'0,"-21"0"0,0 0 16,0-21-16,0 21 15,21 21 32</inkml:trace>
  <inkml:trace contextRef="#ctx0" brushRef="#br1" timeOffset="179098.96">11874 18055 0,'0'0'0,"0"-21"0,-21 0 16,21 42 15,0 0-31,0 0 16,0 1-16,0-1 0,0 21 15,0-21-15,0 22 0,-21-22 0,21 21 16,-21 0-16,21-20 0,0 41 16,0-21-1,0-20-15,0-1 0,21-21 31,0 0-31,0-21 0,1 21 0,20-22 16</inkml:trace>
  <inkml:trace contextRef="#ctx0" brushRef="#br1" timeOffset="179466.2">12531 18076 0,'0'0'0,"0"-21"16,-22 21-1,1 0-15,-21 0 0,21 0 16,0 0-16,-22 21 0,22 1 16,-21-1-16,42 0 15,0 0 1,0 0 0,21-21-16,0 21 0,0-21 15,0 22-15,22-22 0,-22 21 16,0 0-16,0 0 0,0 0 0,22-21 15,-43 21-15,21 1 0,-21-1 16,0 0-16,0 0 0,0 0 0,0 0 16,-85 1-1,64-22-15,-21 0 0,21 0 16,-22 0-16,1 0 0,-22 0 16,43 0-16,0-22 0,0 1 15,0 0 1,0-21-16,-1 21 15,22-1-15,0 1 0,0 0 16</inkml:trace>
  <inkml:trace contextRef="#ctx0" brushRef="#br1" timeOffset="179666.03">11980 17822 0,'0'0'16,"-21"0"-16,21-21 15,21 21 32,0 21-31,1-21-16,-22 22 16,21-22-16,0 0 0,0 21 0</inkml:trace>
  <inkml:trace contextRef="#ctx0" brushRef="#br1" timeOffset="180214.44">13864 18436 0,'0'0'16,"-21"0"-16,0 21 0,0-21 15,21-21 16,21 0-15,0 21-16,0-21 0,-21 0 16,64-85-16,-43 85 15,0-22-15,0 1 16,0 0-16,0-1 0,-21 1 0,0 0 0,0-1 16,0 1-16,0-64 15,-42 43 1,21 42-16,0 21 0,0 0 15,-1 0-15,1 0 0,0 0 0,0 21 16,0 0-16,21 21 0,0-21 0,-21 64 16,21-43-16,-22 43 15,22-43-15,0 43 16,0-43-16,0 1 16,0-22-16,0 21 0,0 1 0,22-22 15,-1 21-15,0-21 0,-21 0 16,21 1-16,21-22 15,22 0-15,-43 0 0</inkml:trace>
  <inkml:trace contextRef="#ctx0" brushRef="#br1" timeOffset="180982">14414 18182 0,'22'-21'0,"-44"42"0,65-63 0,-22 21 15,-21 0-15,-21 21 31,0 0-31,-1 21 16,1 0-16,0 0 0,-21 0 0,21 0 16,-1 1-16,1-1 0,21 21 15,0-21-15,-21 0 0,21 22 16,0-22-16,0 0 0,0 0 0,21 0 16,-21 1-16,43-22 15,-22 0-15,0 0 16,21 0-16,-21 0 0,1 0 15,-1 0-15,0-22 0,0 1 0,-21 0 16,0 0-16,0 0 0,0 0 16,0-1-16,0-20 0,-21 21 0,0 0 15,0 0-15,-1-1 0,1 1 16,0 21-16,21-21 0,0 0 16,21 21-1,0-21-15,1 21 16,-1 0-16,21 0 0,22-21 15,-1 21 1,-21 0-16,-20 0 0,20 0 16,-21 0-16,0 0 0,22 0 0,-43 21 15,21 0-15,-21 0 0,0 0 16,0 0-16,0 22 0,0-22 16,0 64-16,0-43 15,0-21-15,0 0 16,0 0-1,0-42 17,-21 0-32,21 0 0,0 0 15,0 0-15,0-1 0,0 1 0,0-21 16,0 21-16,21-22 16,0 22-16,0 0 0,0-21 0,0 21 15,22-1-15,41 1 16,-41 0-16,-1 21 0,0 0 0,1 0 15,-1 0-15,0 21 0,1-21 16,-1 21-16,-21 1 0,0-1 0,22 42 16,-43-20-1,0-1-15,0-21 0,0 0 16,0 0-16,0 1 0,-21-1 0,21 0 16,-22 0-16,1-21 15,21 21-15,-21-21 16,21-21-1,21 0 1,0 0-16,1 0 0,-1 21 16</inkml:trace>
  <inkml:trace contextRef="#ctx0" brushRef="#br1" timeOffset="181710.59">16298 17992 0,'0'-21'0,"0"42"0,0-64 0,-21 22 16,0 21-16,0-21 0,-22 21 15,22 0-15,-21 0 0,21 0 16,0 21-16,-1 0 0,1 1 16,0-1-16,0 0 0,0 0 15,-22 64-15,43-43 16,0 0-16,0-20 15,0-1-15,0 0 0,0 0 0,22-21 16,-1 21-16,0 0 0,0-21 16,85 0-1,-85 0-15,0-21 16,0 0-16,1 0 0,-1 0 0,-21 0 16,21-1-16,-21 1 0,21 0 15,-21 0-15,0 0 0,21-22 16,-21 22-16,0-21 15,0 63 17,0 0-32,0 0 15,0 22-15,0-22 0,0 21 16,0-21-16,-21 22 0,21-1 16,0 0-16,0 1 0,0-1 0,0 22 15,0 20-15,0 22 16,0-64-16,21 22 15,-21 21-15,0-43 0,0 0 16,0 1-16,0-1 0,-21-42 31,0 0-31,0 0 16,0 0-16,-1 0 0,1 0 16,0 0-16,0 0 0,0 0 15,0 0-15,-1 0 0,22-21 47,22-43-47,-1 22 0,0-22 0,42-41 16,22-22-1,-43 84-15,1-20 0,-1 20 16,0 1-16,1 21 0,-1 0 16,-21 0-16,22-1 0,-22 1 0,21 21 15,-21 0-15,0-21 0,22 21 16,-22-21-16,-21 0 15</inkml:trace>
  <inkml:trace contextRef="#ctx0" brushRef="#br1" timeOffset="187649.19">21950 16362 0,'0'-21'0,"0"0"0,0-1 16,0 1-1,0 0-15,21 0 0,-21 0 16,21 0-16,-21-1 16,0 1-16,0 0 0,0 0 15,21 21-15,0 0 31,1 0-31,-22 21 16,0 0-16,0 0 0,0 1 16,0-1-16,0 0 0,0 21 0,0-21 15,0 22-15,0-1 0,0-21 16,0 22-16,0-1 0,0 21 16,0 1-1,0-43-15,0 21 0,0-20 0,0-1 16,0 0-16,0 0 0,0 0 0,0 0 15,0-42 17,0 0-32,0 0 15,0 0-15,0 0 0,0-1 0,0-20 16,0 0-16,0 21 0,0-22 16,0 22-16,0-21 0,0-1 0,0 22 15,0-42-15,0 20 16,0 1-16,0 21 0,0 0 15,0 0-15,0-1 16,0 1 0,0 42 15,0 1-31,0-1 0,0 0 16,21 0-16,-21 21 0,0-20 15,0-1-15,0 21 0,0 64 16,0-85-1,0 21-15,0-20 0,0 20 0,0-21 16,0 21-16,0-20 0,0-1 0,0 21 16,0-21-16,0 0 0,0 1 15,21-22 17,0 0-1,-21-22-31,21 22 31,-21 22-15,21-1-16,-21 0 15,0 0-15,0 0 16,22-21-16,-1 0 16,-21 21-16,0 1 15,21-1-15,0-21 16,0 21-1,0-21-15,1 0 0,-1 0 16,0 0-16,0 0 16,21 0-16,-20 0 0,20-21 0,0 0 15,1-1-15,20 1 0,1 0 16,-1-21-16,1-1 0,20 1 0,86-64 16,41-21-1,-84 85-15,0-22 0,0 22 16,21-21-16,-21 20 0,0-20 0,22 20 15,-1 1-15,0-21 0,0 20 16,-21 1-16,0 21 0,21-22 0,-42 1 16,233-43-1,-128 43-15,-147 0 0,21 21 16,20-22-16,-41 22 16,-43 21-16,21-42 0,-20 21 15,-1 21-15,-21-22 16,-21 44 31,-1-1-47,1-21 15,0 21-15,0-21 16,-21 21-16,20-21 0,-20 21 0</inkml:trace>
  <inkml:trace contextRef="#ctx0" brushRef="#br1" timeOffset="188622.64">22013 16277 0,'0'0'16,"0"-21"-16,0 0 15,0 0 1,0 42 62,0 0-78,0 0 0,0 0 16,0 1-16,0-1 0,0 42 15,0 1 1,0-22-16,0-21 0,0 22 16,0-22-16,0 21 0,0 0 0,0-20 15,0 20-15,0-21 0,0 21 16,21 22-16,1-1 16,-22-41-16,0-1 0,0 21 15,0-21-15,0 0 0,0 1 16,0-1-16,0 0 15,0 0 1,21-21 0,-21-21 15,21 21-31,-21-21 16,21 21-1,-21-21 1</inkml:trace>
  <inkml:trace contextRef="#ctx0" brushRef="#br1" timeOffset="189006.42">22140 16997 0,'0'21'16,"21"-21"47,1 0-63,-1 0 15,0 0-15,21-21 0,-21 21 0,1-21 16,20 0-16,0 21 0,1-22 15,-1 1-15,0 0 16,1 0-16,41-21 0,-41 42 0,-22-22 16,21 1-16,-21 21 0,0 0 15,-21-21-15</inkml:trace>
  <inkml:trace contextRef="#ctx0" brushRef="#br1" timeOffset="189482.14">22288 16976 0,'0'0'16,"-21"0"-16,0 0 0,0 0 15,0 0-15,0 0 0,-1 0 16,44 0 46,-1 0-62,0 0 16,0 0-16,0 0 0,0-21 0,1 21 16,-1 0-16,0 0 15,-42 21 1,0-21 0,-1 21-16,1-21 0,0 21 15,0-21-15,0 21 16,21-42 15,0 0-15</inkml:trace>
  <inkml:trace contextRef="#ctx0" brushRef="#br1" timeOffset="-196315.48">24320 4424 0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03:35.8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1863 318 0,'0'-22'0,"0"1"16,0 0 15,0 0 94,-22 21-78,1 0-16,21 21 110,0 0-141,0 0 15,0 1 1,0-1-16,0 0 15,0 0 1,21 0-16,-21 0 0,22-21 16,-22 22-16,21-1 15,-21 0-15,0 0 0,21 0 16,0 0-16,-21 1 16,0-1-16,21-21 15,-21 21-15,21 0 0,-21 0 16,22 0-1,-22 1 1,21-1-16,-21 0 16,0-42 109,0 0-110,0-1-15,0 1 16</inkml:trace>
  <inkml:trace contextRef="#ctx0" brushRef="#br1" timeOffset="5664.92">1799 296 0,'-21'0'0,"0"0"31,21 22 48,0-1-64,0 0-15,0 0 16,21 0-16,-21 0 0,42 43 15,-21-43-15,1 21 16,-1 1-16,-21-22 0,21 21 16,0 1-16,0-1 0,0 21 0,1-20 15,41 105 1,-42-106-16,22 22 16,-22-22-16,0 0 0,21 1 0,-21-1 15,1 0-15,-1 1 0,0-22 0,0 21 16,0 1-16,-21 20 15,21-42-15,1 43 16,-22-43-16,0 0 0,0 0 0,0 0 16,0 1-1,0-44 1,0 1-16,0 0 16,0 0-16,0 0 0,0 0 15,0-22-15,0 22 0,-22-21 0</inkml:trace>
  <inkml:trace contextRef="#ctx0" brushRef="#br1" timeOffset="6139.65">2434 275 0,'0'0'15,"0"-21"-15,0 0 16,-21 21 15,0 21-31,0 0 16,-1 22-16,1-22 0,0 21 15,0-21-15,-21 22 16,-43 126-16,43-127 16,20 43-16,-20-22 0,21 1 0,-21-1 15,-1 1-15,22 21 0,-21-22 0,-1 1 16,-84 84 0,85-85-16,21-20 15,-21-1-15,-43 85 16,64-85-16,-22 1 0,22-22 0,21 0 15,-21 0-15,21 0 0,-21 0 16,42-42 15,0 21-31,0-42 0,1 21 16,-1 0-16,21-1 0</inkml:trace>
  <inkml:trace contextRef="#ctx0" brushRef="#br1" timeOffset="6732.31">2879 1249 0,'0'0'0,"21"-21"0,-21 0 16,0-1-16,0 1 15,0 0 1,0 42 0,0 0-1,0 1-15,0 20 0,0-21 16,-21 21-16,-1 1 0,1 126 15,-21-42 1,42-63-16,0-1 0,-21 1 16,0-1-16,-1 1 0,22-1 15,-21 1-15,21-1 0,0 1 0,-21 41 16,0 44 0,21-107-16,0-21 0,-21 21 15,21-20-15,0-1 0,0 0 16,0-42 15,0 0-31,21-1 0,-21 1 16,0-21-16,0 0 0,0-1 15,0 1-15</inkml:trace>
  <inkml:trace contextRef="#ctx0" brushRef="#br1" timeOffset="7132.59">2667 1461 0,'0'0'0,"0"-22"0,-21-20 15,21 0 1,0 21-16,0-1 0,0 1 16,21 0-16,0 0 15,0 0-15,0 0 0,22-1 0,-22 22 16,21-21-16,1 0 0,-1 21 15,85-21-15,-85 21 16,1 21-16,-1-21 0,-21 21 16,21 22-16,-20-22 0,-1 21 15,-21-21-15,0 22 0,0 41 16,-43-20-16,22-22 16,-21-21-16,21 22 0,-22-1 15,1-21-15,0 0 0,21 22 16,-22-22-16,1 0 0,21-21 0,-43 42 15,22-42 1,42-21 0,0 0-1,21 0-15,21-22 0,-20 22 16,-1 0-16,21-21 0</inkml:trace>
  <inkml:trace contextRef="#ctx0" brushRef="#br1" timeOffset="7745.24">3895 1270 0,'0'-21'0,"0"42"0,0-63 16,0 21-16,0-1 0,0 1 15,-22 0-15,1 0 0,0 0 16,0 21-16,-21 0 16,20 0-16,-20 0 0,21 0 15,0 0-15,-22 21 0,22-21 16,-21 21-16,21 21 0,-22-20 0,22-1 16,-21 63-16,-22 22 15,43-63-15,21-1 16,-21 0-16,21-21 0,0 22 15,0-22-15,0 21 0,0-21 16,21 1-16,0-1 0,22 0 16,20-21-16,-42 0 15,22 0-15,-22-21 0,21 21 0,-21-21 16,22-1-16,-1-20 0,-21 21 16,0-21-16,22 20 0,-1-41 15,-21 21-15,0-1 16,1 22-16,-22-21 0,21-22 15,-21 43-15,21 0 0,-21 0 16,0 0-16,0-1 0,0 44 31,0-1-31,0 0 0,0 0 16,-21 0-16,21 22 0,0-22 16,-21 21-16,21-21 0,0 0 0,0 22 15,0-1-15,0 22 16,0-43-16,0 0 0,0 0 15,21-21 1,0 0-16,0 0 0,0 0 16,0 0-16,1-21 15,-1 0-15,21-22 0,-21 1 16</inkml:trace>
  <inkml:trace contextRef="#ctx0" brushRef="#br1" timeOffset="8069.06">4530 614 0,'0'-21'0,"0"42"0,0-63 15,0 20-15,-22 22 16,22 22 0,0-1-1,-21 0-15,21 21 0,0 1 0,-21-1 16,21 0-16,-21 22 0,21-1 15,0-20-15,0 20 0,-21 1 0,21-1 16,-21 22 0,-1-43-16,22 85 0,-21-106 15,21 22-15,0-22 0,0 0 16,0 0-16,0 0 0,0 0 0,0 1 16,21-22-1,1-22 1,-22 1-16,21 0 15,0 0-15,21-21 0,-21 20 0</inkml:trace>
  <inkml:trace contextRef="#ctx0" brushRef="#br1" timeOffset="8636.77">4953 487 0,'0'0'0,"0"21"16,0 21-16,0-20 16,0 62-16,0-41 15,0 20-15,0-21 0,-21 22 16,21-1-16,-21 1 0,21-22 16,-22 22-16,22-22 0,0 22 0,0-22 15,-21 0-15,0 43 16,0 0-1,21-64-15,0 0 0,0-42 63,0 0-63,0-1 0,0 1 0,0 0 0,21-21 16,0-1-16,0 22 15,-21-21-15,43-43 0,-1 22 16,-42 20-16,21 22 15,0 0-15,1 0 0,-1 0 0,0 0 16,21-1-16,-21 22 0,1 0 16,-1 0-16,0 0 0,0 22 15,21 20-15,-20-21 0,-1 21 16,0-20-16,-21 20 0,0 0 16,0 1-16,0-22 0,0 21 0,0-21 15,0 22-15,0-22 0,0 0 16,0 42-1,-21-41-15,21-1 0,0 0 16,-21-21 0,21-21-1,-22 0 1,22-1-16,-21-20 0,0 21 16</inkml:trace>
  <inkml:trace contextRef="#ctx0" brushRef="#br1" timeOffset="8883.62">4191 910 0,'42'0'31,"-21"0"-31,22 0 0,-22 0 0,21-21 15,1 21-15,-1 0 0,43-21 16,-1 21 0,-63 0-16,22-21 0,-22 21 0,0 0 15,0 0-15,0 0 0,1 0 16</inkml:trace>
  <inkml:trace contextRef="#ctx0" brushRef="#br1" timeOffset="9840.42">7112 445 0,'0'0'0,"0"-22"0,0 1 16,0 42 15,0 1-15,0-1-16,0 21 0,-21 0 0,21 1 16,0-1-16,-21 0 0,21 22 15,0-1-15,0-20 0,-22 84 16,22-85-16,0 22 0,-21-22 15,21 0-15,0 1 0,0-1 16,-21 21-16,0-41 0,21-1 16,0 0-16,0 0 15,-21 0 1,21-42 0,0 0-16,0 0 15,0 0 1,0-22-16,21 22 0,0-42 15,21 20-15,-20 1 0,-1 0 16,0 20-16,21-20 0,-21 0 0,22 21 16,-1-1-16,-21 1 0,22 0 15,41 0-15,-20 21 16,-22 21-16,-21 0 0,0 0 16,1 1-16,-1 20 0,-21 0 0,0 64 15,-21-21 1,-22-43-16,22 0 15,0-20-15,-21-1 0,20 21 0,1-21 16,-21 0-16,21 1 0,-22-1 0,22-21 16,-21 21-1,-22-21-15,43 0 0,0 0 16,0 0-16,0 0 0,0 0 16,-1 0-16,1 0 0,21-21 0,0 0 15,-21 21-15,21-22 0,0 1 16,0 0-1,0 0-15,0 0 0,21 21 0,0-21 16,1-1-16,-1 22 0,21-21 0,-21 21 16</inkml:trace>
  <inkml:trace contextRef="#ctx0" brushRef="#br1" timeOffset="10660.26">7937 1037 0,'0'0'0,"0"21"47,-21 1-47,21-1 16,-21 0-16,0 21 15,21 1-15,-21-22 0,21 0 16,0 21-16,0-21 0,0 1 0,0-1 15,0 0-15,0 0 0,0 0 16,21-21-16,-21 21 0,21 1 0,0-22 16,0 0-16,43 21 15,-43-21-15,21 0 0,-20 0 0,20 0 16,-21-21-16,0 21 0,22-22 16,-22 1-16,0 0 0,0 21 0,43-85 15,-43 43 1,-21 0-16,0 21 0,0-22 15,0 22-15,0-21 0,0 21 16,0-1-16,0 1 0,0 0 16,0 0-16,0 42 31,0 0-31,0 0 16,0 1-16,0 20 0,0-21 0,0 21 15,0 1-15,0 84 16,0-21-1,0-64-15,0 21 0,0-20 0,0 20 16,0 1-16,21-1 0,-21 1 16,21-22-16,-21 22 0,0-1 0,21 106 15,-21-63 1,0-42-16,0-1 0,0 85 16,0-84-16,0-22 15,0 1-15,0 20 0,-21-42 16,0 85-1,21-85-15,-21 22 0,0-22 0,-1-21 16,1 0 0,0 0-16,0 0 0,0 0 0,0-21 15,-1-1-15,1 1 0,0 0 16,-106-106 0,85 64-16,21 20 0,-22-20 0,1-1 15,0 1-15,20-1 0,-20 1 0,42-1 16,0 22-16,0-106 15,0 84-15,21 22 16,0 0-16,1-1 0,41-41 16,-21 41-16,1 1 0,-1 0 0,0 20 15,-20-20-15,20 21 0,43-43 16,-43 43 0,-21 21-16,-21-21 0,21 0 15</inkml:trace>
  <inkml:trace contextRef="#ctx0" brushRef="#br1" timeOffset="11340.49">11218 614 0,'0'0'0,"21"-21"0,-42 42 46,0 0-46,0 0 16,21 22-16,-21-1 0,0 21 16,-1-20-16,1 20 0,0 1 0,0-1 15,21 1-15,-21-1 0,0-20 16,-1 20-16,1 22 0,0-43 16,0 0-16,0 1 0,0-22 15,21 21-15,0-21 0,-22 1 0,22-1 16,0 0-16,0 0 0,0-42 31,22 0-31,-1 0 0,-21-1 16</inkml:trace>
  <inkml:trace contextRef="#ctx0" brushRef="#br1" timeOffset="11704.28">11345 572 0,'0'0'0,"21"-22"0,1 22 0,-1 0 16,0 0-16,0 0 0,0 0 0,0 0 16,1 0-16,-1 0 0,0 22 15,21 83 1,-42-62-16,0 20 0,0-20 15,0 20-15,0 22 0,0-22 0,0 1 16,0-1-16,0-20 0,0 20 16,0 43-16,0-43 15,0-20-15,0-1 0,-21-21 16,21 0-16,0 1 0,0-1 0,0 0 16,-21-21-16,21-21 31,-21 0-16,0-1-15,21 1 0,-22 0 16,22-21-16</inkml:trace>
  <inkml:trace contextRef="#ctx0" brushRef="#br1" timeOffset="11924.16">11049 1270 0,'0'0'0,"-21"0"0,42 0 31,21 0-31,-21 0 0,1 0 0,41 0 16,43-21-1,-64 0-15,-21 21 0,22-21 16,-22 21-16,0 0 16,0-22-16,0 22 0,1 0 0,-1-21 15,21 0-15,-21 0 16</inkml:trace>
  <inkml:trace contextRef="#ctx0" brushRef="#br1" timeOffset="12263.96">12128 508 0,'0'0'0,"0"21"32,0 0-32,-21 1 15,21 20-15,0 0 0,-21 1 16,-21 62-16,42-41 0,-21-1 16,-1 1-16,22-1 0,-42 43 15,42-42-15,0-22 0,-21 0 16,21-20-16,-21 20 0,0-21 15,21 21-15,0 1 16,0-1-16,0-63 31,21 0-15,0 0-16,0-1 0,0 1 16,0-21-16</inkml:trace>
  <inkml:trace contextRef="#ctx0" brushRef="#br1" timeOffset="12564.31">12488 508 0,'0'21'16,"0"0"-1,0 43-15,-21-1 16,0 1-16,21-22 0,-21 22 15,0-1-15,21 1 0,-22-1 16,1-20-16,0 20 0,21-21 0,0 1 16,-21 20-16,0 1 15,21-1-15,0-42 0,0 1 16,0-1-16,0-42 47,21-1-47,-21 1 0,0 0 0,0 0 15,0 0-15</inkml:trace>
  <inkml:trace contextRef="#ctx0" brushRef="#br1" timeOffset="12795.17">11853 1101 0,'-21'0'0,"42"0"0,-21 0 47,43 0-47,-22 0 16,21 0-16,-21 0 0,22 0 15,-1-21-15,0 21 0,1-22 0,-22 22 16,21 0-16,-21 0 0,22 0 16,-22 0-16,21 0 0,-21-21 15,22 21-15,-22 0 16</inkml:trace>
  <inkml:trace contextRef="#ctx0" brushRef="#br1" timeOffset="13251.91">12658 1080 0,'0'-22'31,"0"1"-15,21 21 0,0 0-16,21-21 15,-21 21-15,1 0 0,-1 0 16,0 0-16,0 21 0,0 0 0,0 1 16,22-1-16,-22 0 0,0 21 15,0-21-15,0 22 0,22 20 16,-43-20-16,0-22 15,0 21-15,0-21 0,-43 43 16,22-43-16,21 0 0,-21 0 16,0 0-16,0-21 0,0 0 15,-1 0 1,22-21-16,0 0 16,0 0-16,0 0 0,0 0 15,0-22-15,43-20 16,-43 42-16,21-22 15,0 22-15,0-21 0,-21 21 0,21-22 16,1 22-16,20 0 0,-21 0 0,0 0 16,0-1-16,22 22 15,-1 0-15,-21 0 16,0 0-16</inkml:trace>
  <inkml:trace contextRef="#ctx0" brushRef="#br1" timeOffset="13528.98">13568 1122 0,'0'21'16,"0"0"-16,-21 0 16,-1 1-16,22-1 0,-21 21 15,21-21-15,0 0 0,0 1 16,0-1-16,-21 0 0,21 0 0,0 0 15,0 22 1,0-22-16,0 0 0,0 0 0,0-42 63,0 0-63,21 0 0,-21-1 15</inkml:trace>
  <inkml:trace contextRef="#ctx0" brushRef="#br1" timeOffset="13889.29">13504 741 0,'0'0'15,"-21"21"-15,0-21 0,21 21 0,0 0 0,0 1 16,0-1-16,0 0 0,0 0 15,0 0-15,0 0 0,21-21 16,0 0 0,0 0-16,1 0 0,-1 0 15,0 0-15,0-21 16,0 0-16,0 0 0,-21 0 16,0 0-16,0-1 0,0-20 15,0 0-15,0 21 16,-21-1-16,0 22 15,0 0-15,0-21 0,0 21 0,-1 0 0,1 0 16,0 0-16,0 21 16,0 1-16,21-1 15,0 0-15,0 0 0,0 0 16,21-21-16,21 21 16</inkml:trace>
  <inkml:trace contextRef="#ctx0" brushRef="#br1" timeOffset="14525.46">14118 423 0,'-21'0'15,"0"22"1,21-1-16,-21 0 0,-1 85 15,1-85 1,0 42-16,21-20 0,-21 63 16,21-43-16,-21 1 0,0-1 15,21-21-15,0 22 0,-22-1 0,1 64 16,0-42 0,21-43-16,-21-20 0,0 41 15,21-42-15,0 0 0,0 1 16,0-1-16,-21-21 0,21-21 47,0-1-47,0 1 0,0 0 15,0 0-15,0 0 0,21-43 16,0 1-16,0 20 16,-21 22-16,42-42 0,1 20 15,-22 22-15,0 0 0,21 0 16,-20 0-16,20 21 0,0 0 0,22-21 15,-43 21 1,21 0-16,-21 21 0,22 0 0,-22 0 16,0 0-16,0 0 0,0 22 0,1-22 15,-22 21-15,0-21 0,0 22 16,0-1-16,-22 0 0,1-20 16,-21-1-16,21 0 0,-64 21 15,43-21-15,-1 1 0,1-22 16,0 21-16,21-21 0,-22 0 15,1 0-15,0 21 0,-1-21 16,43-21 0,0 0-16,0-1 15,0 1-15,21 21 16,1-21-16,-1 21 0,0-21 16,42-21-16,-20 42 15</inkml:trace>
  <inkml:trace contextRef="#ctx0" brushRef="#br1" timeOffset="15084.14">14668 1080 0,'0'0'0,"22"-22"16,-22 44 0,0-1-1,0 0-15,0 21 0,0-21 16,0 1-16,-22 20 0,22-21 0,-21 21 15,21-20-15,0 20 0,0 21 16,0-41-16,0-1 16,0 0-16,0 0 0,0 0 15,0 0-15,0 1 0,0-1 0,21 0 16,1-21-16,20 0 16,-21 0-16,0 0 15,0 0-15,1-21 0,-1 0 16,0-1-16,0-20 15,0 21-15,0 0 0,1-22 0,-22 1 0,21 0 16,0-1-16,0 1 0,-21-21 16,42-43-1,-42 85-15,0-1 0,0 44 32,0 20-17,0-21-15,0 0 0,-21 22 0,21-22 16,0 63-16,0-62 0,0 20 15,0-21-15,0 0 0,0 22 16,0-22-16,0 0 0,0 0 0,0 0 16,21 0-1,1-21-15,-1 0 0,0 0 16,0 0-16,0 0 0,0 0 0,22 0 16,-22 0-16,0-21 0,21 0 0,-20 0 15,20-21-15,21-22 16,-41 22-16,41-43 15,-42 22-15,0-1 0,22-63 16,-1-21-16</inkml:trace>
  <inkml:trace contextRef="#ctx0" brushRef="#br1" timeOffset="15340.99">15684 572 0,'0'0'0,"0"-43"0,0 1 16,0 21-16,0 0 0,-21 21 31,21 21-31,0 0 0,0 0 16,-21 43-1,0 41-15,0-41 0,0-1 16,21 1-16,0-1 0,0 1 0,-22-1 16,22-20-16,-21 20 0,21 1 15,-21-22-15,21 85 16,0-63 0,0-43-16,0 21 0,0 0 0,0-20 15,21-22 1,0 0-16,1 0 15,-1-22 1,0 1-16,0 0 0,-21 0 0,21 0 16</inkml:trace>
  <inkml:trace contextRef="#ctx0" brushRef="#br1" timeOffset="15745.76">15896 1228 0,'0'63'16,"21"-63"0,-21 21-16,21-21 0,1 0 0,-1 0 15,21 0 1,0 0-16,-20 0 0,-22-21 16,21 0-16,0 0 0,0 21 15,-21-21-15,21 0 0,-21-1 16,0 1-16,0-21 0,0 0 15,0 20-15,-21-20 16,0 42-16,0 0 0,0 0 16,-1 0-16,1 0 0,0 21 15,21 0-15,-21 22 0,0-22 0,-22 42 16,22 43 0,21-63-16,-21-22 0,21 42 15,0-42-15,0 1 16,0-1-16,0 21 0,0-21 0,21-21 15,22 43 1,-1-43-16,-21 21 0,0-21 16,0 0-16,22 0 0,-22 0 0,21 0 15,1-21-15,-1 21 0,0-22 16</inkml:trace>
  <inkml:trace contextRef="#ctx0" brushRef="#br1" timeOffset="16184.51">16997 1101 0,'0'-21'0,"0"42"0,0-64 16,-21 22-16,-1 21 0,1 0 15,-21 0-15,21 0 0,-22 0 16,-20 21-16,-1 22 16,22-22-16,0 0 0,21 0 15,-1 22-15,1-22 0,21 0 16,0 0-16,0 0 0,0 0 0,0 1 15,43 20 1,-1-21-16,0-21 0,-21 21 16,22-21-16,-1 0 0,0 0 15,-20 0-15,-1 21 0,21-21 0,-21 0 16,0 0-16,1 22 0,-1-22 16,0 21-16,-21 0 0,0 0 15,0 0-15,0 0 16,-21-21-16,0 22 15,-1-1-15,1-21 0,0 21 16,-21-21-16,21 0 0,-22 21 0,-41-21 16,20 0-1,43 0-15,0 0 0,0 0 16,-1 0-16,1 0 16,21-21-1,0 0-15,0 0 0,0-1 16,0 1-16,0 0 0,0 0 15</inkml:trace>
  <inkml:trace contextRef="#ctx0" brushRef="#br1" timeOffset="16521.32">15473 699 0,'0'0'16,"0"-22"-16,21 22 15,0 0-15,21 0 0,43 0 16,0 0 0,-22 0-16,-20 0 0,-1 0 15,21 0-15,1 0 0,-22 0 16,22 0-16,-1 0 0,-20-21 0,-1 21 15,0 0-15,1 0 0,41 0 16,-105 0 31,0 0-47,0 0 0,0 0 16,-22 0-16</inkml:trace>
  <inkml:trace contextRef="#ctx0" brushRef="#br1" timeOffset="17953.5">1693 2117 0,'0'0'0,"-211"42"31,189-42-31,-20 0 0,21 21 0,0-21 15,0 0-15,-1 0 0,1 0 0,21 21 47,21-21-31,1 0-16,-1 0 0,0 0 16,21 22-16,-21-22 0,128 0 15,-107 0-15,21 0 16,1 0-16,42 0 0,-22 0 15,-20 0-15,21 0 0,-1 0 16,1 0-16,0 0 0,20 0 0,86 0 16,-1 0-1,-84 0-15,-21 0 0,21 0 0,0 0 16,-1 0-16,22 0 0,-21 0 16,21 0-16,-21 21 0,21-21 15,233 0-15,-85 0 16,-148 21-16,0-21 15,0 0-15,21 0 0,-21 21 0,21-21 16,-21 0-16,0 0 0,22 0 16,-22 21-16,0-21 0,21 0 15,-21 0-15,169 21 0,-148-21 0,-21 0 16,21 22-16,-21-22 16,22 21-16,-1-21 0,0 0 0,-21 0 0,21 21 15,0-21-15,127 21 16,1 0-16,-128-21 15,0 0-15,0 21 0,-21-21 16,21 0-16,-21 22 0,21-22 0,1 0 16,-1 0-16,0 21 0,-21-21 0,148 21 15,0-21 1,-127 0-16,-21 21 0,0-21 0,22 21 16,-22-21-16,0 0 0,0 0 0,21 0 15,-21 0-15,21 0 0,-21 21 16,254 1-16,-233-22 15,-21 0-15,0 0 16,0 0-16,0 0 0,0 0 0,0 0 16,-21 21-16,21-21 0,0 0 0,0 0 15,233 0 1,-233 0-16,106 0 0,-106 0 16,-22 0-16,22 0 0,0 0 15,-21 0-15,127 0 0,-127 0 16,-21 0-16,20 0 0,86 0 15,-1 0 1,-84 0-16,-21 0 0,0 0 0,-1 0 16,-20 0-16,20 0 0,43 0 15,-63 0-15,-22 0 0,1 0 16,-1 0-16,0 0 0,1 21 16,20-21-16,-21 0 15,-63 0 16,0 0-15</inkml:trace>
  <inkml:trace contextRef="#ctx0" brushRef="#br1" timeOffset="18048.43">17103 2646 0,'-22'0'32,"1"0"-17,21-21 1</inkml:trace>
  <inkml:trace contextRef="#ctx0" brushRef="#br1" timeOffset="22400.14">1439 3662 0,'-21'0'0,"0"0"16,0 0-16,21 21 15,-21-21-15,21 21 16,0 0 0,21-21-1,0 0-15,0 0 16,0 0-16,43 0 0,-43-21 15,21 0-15,1 21 0,-22-21 16,0 0-16,0 0 0,0-1 16,0 1-16,-21 0 0,22 0 0,-22 0 15,0 0 1,-22-1-16,-20 1 0,0 21 16,-1 0-16,1 0 0,0 0 0,-22 0 15,22 0-15,-22 21 16,22 1-16,0-1 0,-64 21 15,21 43 1,64-43-16,21-21 0,0 0 16,0 1-16,0-1 0,0 21 0,0-21 15,0 0-15,0 1 0,21-1 16,43 21-16,-1 22 16,-20-43-16,-1 0 0,0 0 15,1 0-15,20 0 0,22 22 16,-22-22-16,-20 0 0,-22 0 15,21 0-15,-21 1 0,0-1 16,-21 42 0,0 1-16,-21-43 0,-21 0 15,0 21-15,-1-20 0,1-1 16,0 0-16,-22 0 0,1-21 0,20 21 16,-20-21-16,-43 0 15,64 0-15,-43-21 16,43 0-16,-1-21 0,1-1 15,21 22-15,21 0 0,-21-21 16,21 20-16,0-20 0,0 21 0,0 0 16,21-64-1,0 85-15,0-21 0,0 0 16,0 21-16,22-21 0,-1 21 16,-21 0-16,22 0 0,-1-22 15</inkml:trace>
  <inkml:trace contextRef="#ctx0" brushRef="#br1" timeOffset="23120.07">1863 4022 0,'0'0'0,"21"-21"0,-21-1 16,0 44 30,-21-22-46,21 21 16,0 21-16,-22-21 0,22 0 16,0 22-16,0-22 0,0 0 0,0 21 15,0-20-15,0-1 0,0 42 16,22-42 0,-1-21-16,0 0 0,21 0 15,-21 0-15,1 0 0,20-21 16,-21 0-16,21-21 15,-20 21-15,-1-22 0,0 22 16,0 0-16,0-21 16,-21 20-16,0-20 0,0 21 15,0 0-15,21-22 0,-21 22 16,0 0-16,0 0 0,-21 42 47,21 0-47,0 0 0,0 1 0,0-1 15,0 21-15,0 0 0,0-20 16,0 20-16,0 0 0,21 1 16,-21-1-16,22 0 0,-22 22 0,21-22 15,0 0-15,0 1 0,-21 20 16,21-20-16,43 147 16,-43-148-16,-21 22 0,21-1 15,-21 1-15,21-22 0,-21 22 16,0-22-16,0 0 0,0 1 0,0 63 15,-21-22 1,0-63-16,0 1 16,0-1-16,-1 0 0,1-21 15,-21 0-15,0 0 0,-1 0 0,1 0 16,-106-21 0,42 0-16,64-1 15,-1 22-15,1-21 0,0 0 16,20 0-16,-20 21 0,21-21 0,0 0 15,0 21-15,21-22 0,-22-20 16,22 0 0,0 21-16,22-1 0,-1 1 0,0-21 15,0 0-15,0-1 0,22 1 16</inkml:trace>
  <inkml:trace contextRef="#ctx0" brushRef="#br1" timeOffset="23669.75">2434 4106 0,'0'0'0,"0"-21"0,0 0 16,0 0 0,0 42-1,0 0 1,0 0-16,0 1 15,0-1-15,0 21 0,21-21 0,-21 0 16,21 22-16,-21-22 0,0 0 16,0 0-16,0 22 0,22-22 0,-22 21 15,0-21 1,0 0-16,0-42 47,0 0-47,0 0 15,-22-21-15,22 20 0,0 1 0,0-21 16,0 21-16,0-22 0,0 22 16,0-21-16,22-22 15,-1 43-15,-21-21 0,21 21 16,0 0-16,43-22 0,-43 43 16,0 0-16,21 0 0,-21 0 15,22 0-15,-22 0 0,0 21 0,0 1 16,0-1-16,1 0 0,-1 64 15,0-64-15,-21 63 16,0-41-16,0-22 0,0 21 16,0-21-16,0 22 0,0-22 0,0 0 15,0 0-15,0 0 16,0 1-16,0-44 31,0 1-31,0-21 16</inkml:trace>
  <inkml:trace contextRef="#ctx0" brushRef="#br1" timeOffset="23960.59">3133 3556 0,'0'21'31,"0"0"-31,0 1 16,0-1-16,0 21 0,0-21 16,0 22-16,0-1 0,0 0 0,0 1 15,0 20-15,0-21 0,0 1 16,0 20-16,0 64 16,0-106-16,0 22 0,0-22 15,0 0-15,0 0 0,0 0 16,21-21-16,0 0 15,0 0 1,-21-21-16,21 0 0,-21 0 0</inkml:trace>
  <inkml:trace contextRef="#ctx0" brushRef="#br1" timeOffset="24156.48">2984 3958 0,'0'0'0,"0"-21"31,22 21-15,-1 0-16,0 0 0,0 0 0,0 0 15,0 0-15,1 0 0,-1 0 16,21 0-16,-21-21 0,0 21 0,1 0 16,-1 0-16,0 0 15</inkml:trace>
  <inkml:trace contextRef="#ctx0" brushRef="#br1" timeOffset="25216.88">3810 4022 0,'0'0'0,"0"-21"0,21 21 0,-21-22 15,0 1-15,0 0 16,0 0-16,0 0 16,0 0-16,-21 21 0,0 0 0,0-22 15,-1 22-15,-20 0 0,21 0 16,0 0-16,-22 0 0,22 22 0,-63 41 16,62 1-1,22-43-15,-21 21 0,21 0 16,0 1-16,0-1 0,0-21 15,0 22-15,0-22 0,0 21 0,0-21 16,21 0-16,1 1 0,-1-1 16,42-21-1,-42 0-15,1 0 0,-1 0 0,0 0 16,42 0-16,-63-21 0,22-1 16,-1 1-16,0 0 0,-21 0 15,21 0-15,-21-22 0,0-20 16,0-1-1,0 22-15,0 0 0,0-22 16,0 43-16,0 0 0,0 0 16,0 42-1,0 0-15,0 21 16,0 64 0,0-85-16,21 64 15,0-64-15,-21 22 0,0-22 16,0 0-16,22 0 0,-1 0 0,0 22 15,0-22 1,0-21-16,0 0 31,-21-21-31,22-1 0,-22 1 16,0 0-16,21 0 0,0-43 16,0 22-16,0 21 0,-21-21 15,21-1-15,22-20 0,-22 20 16,0 22-16,0 0 0,0 0 15,1 0-15,20 21 0,0 0 16,-21 0-16,1 0 0,20 21 16,21 64-1,-63-64-15,0 21 16,0-21-16,0 22 0,0-22 0,0 21 16,0-21-16,-21 22 0,0-22 0,0 0 15,-21 42-15,20-41 16,22-1-16,-21 0 0,21-42 31,0 0-15,21-1-16,-21 1 15,22 0-15,20-42 0,-21 20 16,0 1-16,0 0 0,1-1 16,-1 1-16,21-43 0,-42 43 15,21 21-15,22-43 16,-43 22-1,0 63 1,0 0-16,-22 0 0,1 1 16,0-1-16,21 21 0,0 0 0,0 43 15,-21-43-15,21-20 16,0 20-16,0 0 0,0 22 16,0-43-16,21 21 0,0-21 0,-21 1 15,21-22-15,1 21 0,83 0 16,-62-21-1,-22 0-15,0 0 0,21 0 16,-20-21-16,-1 0 0,0 21 16,0-22-16</inkml:trace>
  <inkml:trace contextRef="#ctx0" brushRef="#br1" timeOffset="25720.59">1122 5165 0,'-64'21'0,"128"-42"0,-191 42 0,84-21 15,1 21-15,0-21 0,21 0 16,-1 0-16,1 0 0,0 0 16,42 0-1,0 0-15,22 0 0,-1 0 16,0 0-16,22-21 0,21 21 16,126-21-16,-84 0 15,-21 21-15,42-22 0,-21 22 0,21-21 16,1 0-16,316 0 15,-317 0-15,1 21 16,-1-21-16,21 21 0,-21-22 16,0 1-16,1 21 0,-22-21 0,0 21 0,0 0 15,0-21-15,-22 21 0,192-21 16,-86 21 0,-168 0-16,20 0 15,-42-21-15,1 21 0,-22-22 47,0 1-47,0 0 16,0 0-16,0 0 0</inkml:trace>
  <inkml:trace contextRef="#ctx0" brushRef="#br1" timeOffset="26160.34">5397 4001 0,'0'21'15,"-21"0"1,21 0-16,0 0 16,21-21-1,1 0 1,-22-21-16,0 0 0,21 21 15,-21-21-15,0 0 16,-21 21 15,21 21 1,0 0-17,0 0-15</inkml:trace>
  <inkml:trace contextRef="#ctx0" brushRef="#br1" timeOffset="26455.57">5397 4487 0,'0'22'0,"0"-44"0,0 65 15,22-43 32,-1 0-47,-21-21 16,21 21-16,-21-22 0,0 1 15,-21 21 32,0 0-31,21 21-16,21-21 31</inkml:trace>
  <inkml:trace contextRef="#ctx0" brushRef="#br1" timeOffset="27311.59">7874 3344 0,'0'0'0,"0"-21"16,21 21-16,0-21 15,-21 0-15,0 42 47,0 0-31,-21 0-16,0 22 0,0 20 15,0-20-15,-1-1 0,-62 85 16,20-21 0,43-64-16,-21 0 0,21 22 15,-22-22-15,22 1 0,-21 20 0,21-21 16,-1 1-16,-20-1 0,21 0 15,-21 43-15,-43 0 16,64-43-16,0-21 16,-1 0-16,22 1 0,-21-22 15,21 21-15,-21-21 0,21 21 16,0-42 15,0 0-31,0-1 0,21 1 16,0 0-16,1 0 0,-1 0 15,0 0-15</inkml:trace>
  <inkml:trace contextRef="#ctx0" brushRef="#br1" timeOffset="27991.51">8276 3344 0,'0'0'0,"0"-21"15,0 0 1,0 42 15,0 0-15,0 1-16,-21-1 0,0 0 0,21 21 15,-21-21-15,-22 106 16,22-84-16,0-1 16,-43 43-16,43-43 15,-21 0-15,21 22 0,-22-22 0,22 1 16,-21-1-16,21 21 0,0-41 0,-22 20 16,22 0-16,-42 22 15,41-22-15,-20 0 0,42-20 16,-21-1-16,0 0 0,0-21 15,21 21-15,0 0 0,-22-21 16,22 21-16,-21-21 16,21 22-16,21-22 125,1-22-125,-1 1 15,0 0-15,0 21 0</inkml:trace>
  <inkml:trace contextRef="#ctx0" brushRef="#br1" timeOffset="28816.75">8826 3556 0,'0'0'0,"0"-21"0,0 0 16,0 0-16,0-1 15,0 44 32,-21-22-47,21 42 0,-21-21 16,21 0-16,-21 22 0,21-22 0,0 21 15,-21 0-15,0 1 0,-1-1 16,22 0-16,-21 1 0,0-1 0,-21 64 16,21-21-1,21-22-15,-22-21 0,22-20 0,0 20 16,0 0-16,0-21 0,0 22 15,0-22-15,0 0 0,0 0 0,0 0 16,0 22-16,22-43 0,-1 0 16,-21 21-16,21-21 15,0 0-15,0 0 0,0 0 0,1 0 16,-1 0-16,21-21 0,-21 21 0,0-21 16,22 21-16,-22-22 0,0 1 15,0 0-15,43-42 16,-43 41-16,-21 1 15,0 0-15,0-21 0</inkml:trace>
  <inkml:trace contextRef="#ctx0" brushRef="#br1" timeOffset="29124.57">8403 4022 0,'0'0'0,"21"0"47,0 0-47,1-21 0,20-1 0,0 22 16,1-21-16,-1 21 16,0-21-16,1 21 0,-1-21 0,21 21 0,-20 0 15,-1-21-15,43 21 16,-22-21-1,-42 21-15,-42 0 32,0 0-17,0 0-15,0 0 16,0 21-16</inkml:trace>
  <inkml:trace contextRef="#ctx0" brushRef="#br1" timeOffset="36763.44">9461 4191 0,'0'-21'16,"22"21"-1,-22-21-15,0 0 16,0-1-16,21 1 16,-21 0-16,0 0 15,0 0-15,0 0 0,0-1 16,0 1-1,-21 21-15,-1 0 16,1 0-16,0 0 16,0 21-16,0-21 0,0 22 15,-1-1-15,1 21 0,0-21 0,21 22 16,-21-22-16,0 21 0,-22 85 16,22-63-1,21-22-15,0-21 0,0 21 16,0-20-16,0-1 0,0 0 0,0 0 15,0 0-15,21-21 16,1 0-16,20 0 16,-21 0-16,0 0 0,0 0 15,1 0-15,-1-21 0,0 0 16,0 0-16,0 0 0,0-1 0,1 1 16,20-42-1,0-1-15,-21 43 0,1-21 16,-22-1-16,21-20 0,-21 42 15,0 0-15,21-1 0,-21 1 16,0 0-16,0 42 31,0 0-31,0 1 0,0-1 16,0 0-16,0 21 0,0-21 16,0 22-16,0-1 0,0-21 0,0 43 15,0-43-15,21 0 16,0 0-16,-21 0 0,43 22 15,-22-43-15,0 21 0,0-21 0,0 0 16,0 0-16,1 0 16,20 0-16,21 0 0,-41 0 15,41 0-15,-21 0 0,-20-21 16,20 0-16,-21 21 0,21-22 16,-20 1-16</inkml:trace>
  <inkml:trace contextRef="#ctx0" brushRef="#br1" timeOffset="37520">10626 4064 0,'0'0'16,"21"-21"-16,-21 0 0,0 0 0,0-22 15,-21 1 1,-1 42-16,22-21 0,-21 0 0,0 21 16,0 0-16,0 0 15,0 0-15,-1 0 0,1 21 0,0 0 16,-21 21-16,21-21 0,-22 64 15,22-43-15,-21 43 16,42-43-16,0 1 0,-21-22 16,21 21-16,0-21 0,0 22 15,0-22-15,0 21 0,42-21 16,-21-21 0,21 0-16,-20 0 0,-1 0 0,0 0 15,21 0-15,-21 0 0,22-21 0,-22 0 16,0 21-16,43-42 15,-22-22 1,-21 22-16,-21 21 0,21 0 0,-21-1 16,0-20-16,0 21 0,0 0 15,0 0-15,0-1 0,0 1 16,0 0 0,0 42 15,0 0-31,0 1 0,0 20 0,0-21 15,0 21-15,0-20 0,0 20 16,0 0-16,0 1 0,0-22 16,0 21-16,0 43 0,0-43 15,0-21-15,0 22 0,0-1 16,0 0-16,0 22 0,0-22 0,0 0 16,21 1-16,1-1 0,-22 0 0,21 1 15,0 105 1,0-21-1,-21-85-15,0-21 0,0 22 0,0-1 0,0-21 16,-42 43-16,42-22 16,-21-21-16,-64 43 15,21-43 1,22-21-16,21 0 0,-85 0 16,64 0-16,-22 0 0,1 0 15,-1-21-15,1 0 0,20-1 0,-62 1 16,83 0-16,-41-21 15,42 42-15,0-21 0,21-1 16,0 1-16,0 0 0,0 0 0,0 0 16,21 0-16,0-1 0,0 1 15,0 0-15,43-42 16,-1 20-16,-20 1 0,-1 0 16,-21 20-16,21-20 0</inkml:trace>
  <inkml:trace contextRef="#ctx0" brushRef="#br1" timeOffset="38101.21">11007 4149 0,'0'-21'0,"0"42"0,0-64 16,0 22-16,0 0 0,-22-21 15,1 42 1,21 21-1,0 0-15,0 0 16,0 0-16,0 22 0,0-22 16,0 21-16,0 22 0,0-43 15,0 21-15,0-21 0,0 22 16,0-1-16,0-21 0,0 0 16,0 1-16,0-1 15,0-42 16,0-1-15,0 1-16,0 0 0,0-21 16,0 21-16,0-22 15,0 22-15,0-21 0,43-22 16,-43 22-16,21 21 0,0 0 0,21-1 16,-21-20-16,1 21 0,20 21 15,0-42-15,64 42 16,-64 0-16,1 42 15,-22-21-15,21 0 0,-21 0 16,-21 1-16,22 20 0,-22-21 0,0 21 16,21 22-1,-21 21-15,-21-43 0,-1-21 16,1 0-16,21 0 0,-21 1 16,0-1-16,0-21 15,21 21-15,21-42 47,0 0-47,0-1 16,0 1-16</inkml:trace>
  <inkml:trace contextRef="#ctx0" brushRef="#br1" timeOffset="38669.04">12171 4191 0,'0'0'16,"0"-21"-16,0 0 0,21 0 0,-21-1 15,0-83 1,0 83-16,0 1 16,0 0-16,-21 21 0,0 0 0,-1-21 15,1 21-15,0 0 0,0 0 16,0 0-16,0 21 0,-43 0 15,1 64 1,41-64-16,1 21 0,0 1 16,0-1-16,0-21 0,0 22 0,21-1 0,-22 0 15,22-21-15,0 1 0,0 41 16,0-21 0,0-20-16,22-22 0,-1 0 0,0 0 15,0 0-15,0 0 0,22 0 16,-22 0-16,0 0 0,0-22 0,64-20 15,-64 0-15,0 21 16,0-1-16,0-20 16,1-21-16,-22 20 0,0 22 0,0-21 15,0-1-15,0 22 0,0-21 16,0 0 0,0 63-1,0 0-15,0 0 0,0 0 16,0 0-16,0 22 0,0-22 15,0 0-15,0 21 0,0-20 16,0-1-16,21 42 0,0-63 16,-21 21-16,0 1 0,21-1 15,0-21-15,0 0 0,-21 21 0,22-21 16,-1 0-16,0 0 0,0 0 0,0 0 16,22-42-1,-22 42-15,0-22 0,0 1 0</inkml:trace>
  <inkml:trace contextRef="#ctx0" brushRef="#br1" timeOffset="39421.33">12594 3979 0,'0'22'32,"0"-1"-32,0 0 0,0 0 15,0 0-15,0 0 0,0 22 0,0-22 16,0 0-16,0 0 0,0 22 15,0-22-15,0 0 0,0 21 16,0-21-16,0 1 16,0-1-16,-21 0 15,21-42 32,0 0-47,0-1 16,0 1-16,0 0 0,0 0 0,0-21 15,0-22-15,0 43 0,0-43 16,0 22-16,21 21 16,-21 0-16,21 0 0,0-1 0,-21 1 15,22 21-15,-1-21 0,0 21 16,0 0-16,21 0 16,22 0-16,-43 21 0,0 0 15,22 1-15,-43-1 16,21 0-16,0 21 0,-21-21 0,21 1 15,-21 20-15,0-21 0,0 21 16,0 43 0,0-64-16,0 0 0,0 1 15,0-44 32,0 1-47,0 0 16,0 0-16,0 0 0,0-22 0,0 22 15,0-21-15,21 21 0,0-22 16,22-20-16,-22 21 16,42-1-16,-20 22 15,-22 0-15,0 0 0,21 0 0,-20 21 16,-1 0-16,21 0 0,-21 0 0,0 0 16,1 21-16,-22 0 0,21 0 15,-21 0-15,21 85 16,-21-42-16,0-22 15,0-21-15,0 21 0,0-20 0,0 20 16,-21-21-16,21 0 0,-21 0 0,21 1 16,-22-1-16,1-21 15,42 0 32,-21-21-47,22-1 0,-22 1 0,42-21 16</inkml:trace>
  <inkml:trace contextRef="#ctx0" brushRef="#br1" timeOffset="39832.18">13737 4043 0,'42'21'16,"-20"-21"-16,-1 0 15,0 0-15,0 0 0,21-21 16,22-21 0,-43 42-16,0-22 0,0 1 15,1 0-15,-1 0 0,-21 0 16,21 0-16,-21-1 0,0-41 16,-21 42-1,0 0-15,-1 21 0,-41 0 16,21 0-16,20 0 0,-20 21 15,21 0-15,0 0 0,0 0 0,-1 22 16,-20 20-16,42 22 16,0-22-16,0-20 15,0 41-15,0-63 0,0 22 16,0-22-16,0 21 0,0-21 16,0 1-16,0-1 0,21 0 15,22-21-15,-22 0 0,21 0 16,22 0-16,-43 0 15,21 0-15,0-21 0,-20 0 0,20-1 16,0 1-16,1 0 0</inkml:trace>
  <inkml:trace contextRef="#ctx0" brushRef="#br1" timeOffset="40328.26">14986 3154 0,'106'-21'32,"-64"21"-32,0-21 15,43 21-15,-21 0 0,-22-22 16,21 22-16,-20 0 0,-1 0 16,22 0-16,-22 0 0,-21 0 0,21 0 15,22 0 1,-85 0-1,0 0-15,-22 0 0,22 22 0,-21-22 16</inkml:trace>
  <inkml:trace contextRef="#ctx0" brushRef="#br1" timeOffset="40757.01">15049 3154 0,'0'0'0,"-21"0"0,0 0 16,-21 0-16,21-21 0,-1 21 15,1 0-15,21 21 32,0 0-32,-21 0 0,21 22 15,0-22-15,0 21 16,0 85-16,0-85 16,0 22-16,0-22 0,0 1 0,0 20 15,0-21-15,0 22 0,0-22 0,-21 22 16,21-1-16,-21 64 15,-22 0 1,43-63-16,-21-22 0,0 85 0,21-85 16,-21 22-16,21-22 0,-21 22 15,21-1-15,0-20 0,0 126 16,0-42 0,21-106-16,0 21 0,0-20 15,0-1-15,22 0 0,-22 0 0,0-21 16,21 0-16,1 0 0,-1 0 15,43 0-15,42 0 16,-85 0-16,0-21 0,43-21 16,-43 42-1,-20-22-15,20 1 0,-21 0 0,21 0 16,1-43-16,-1 43 0</inkml:trace>
  <inkml:trace contextRef="#ctx0" brushRef="#br1" timeOffset="41763.96">16404 3937 0,'0'0'0,"0"-21"0,0 0 0,-21 0 0,0 21 16,-22-43-16,22 22 15,-21 0-15,21 21 0,-22-21 0,22 21 16,-21 0-16,21 0 0,-22 0 0,22 0 16,-21 0-16,21 0 0,-22 21 15,22-21-15,0 42 0,0-21 0,0 1 16,0 20-16,-1 0 0,1 1 16,21-1-16,-21 0 0,21 1 0,0-1 15,0 0-15,0 1 0,0-22 0,0 21 16,0-21-16,0 0 0,21 1 15,0-1-15,1-21 0,-1 21 16,0-21-16,0 0 0,0 0 16,22 0-16,-22 0 0,21 0 0,-21-21 15,22 21-15,-22-21 0,0-1 0,21 1 16,1-21 0,-22 0-16,0 20 0,0-20 0,0 21 15,0-21-15,1-1 0,-1 22 16,-21-21-16,0 21 0,0-1 0,0-20 0,21 42 15,-21-21-15,0 0 0,-21 21 32,21 21-32,0 0 0,0 0 15,-21 0-15,21 64 16,0-43-16,0-20 16,0 20-16,0-21 0,0 0 15,0 0-15,0 22 0,0-22 16,21 0-16,0 0 0,0-21 0,0 0 15,0 0-15,1 0 0,-1 0 16,21 0-16,0 0 16,-20 0-16,20-21 0,-21 21 0,0-21 15,0 0-15,-21 0 0,22-1 16,-1-20-16,-21 21 0,21-21 0,-21-1 16,0 1-16,0 21 0,0-22 15,0 1-15,0 0 0,0 21 0,0-22 16,0 1-16,-21 21 0,-22-85 15,22 85-15,-42-22 16,42 22-16,-43-21 16,22 21-16,21 0 0,-64 21 15,43 0-15,-22 0 16,22 0-16,-1 0 0,-20 0 0,-1 0 16,-84 42-1,42 0-15,43-21 16,21 22-16,-43 20 0,43-20 15,-1-1-15,22 0 0,-21 1 16,-1-1-16,22 0 0,-21 22 0,0 42 16,-1-1-1,43-62-15,0-1 0,0 0 16,0 1-16,0-1 0,21 0 0,1-20 0,20-1 16,-21 21-16,21-21 0,1 0 15,-1 1-15,0-22 0,1 21 0,20 0 16,1-21-16,-1 0 0,1 0 0,-1 0 15,1 0-15,-1 0 0,22 0 16,-22-21-16,1 0 0,-22 21 0,22-22 16,-22 22-16,0-21 15,-20 21-15,20-21 0,-21 0 0,21 21 16,-20-21-16,-1 0 0,-21-1 0,21 1 16,0 0-16</inkml:trace>
  <inkml:trace contextRef="#ctx0" brushRef="#br1" timeOffset="42376.93">17335 3620 0,'-21'21'31,"21"0"-31,-21 0 0,0 21 16,21-20-16,-21 20 15,0 0-15,21 1 0,-22-1 0,-41 127 16,42-105-16,0-22 16,-1 22-16,1-22 0,21 0 15,-42 43-15,21-64 0,0 21 16,21-20-16,-22 20 15,22-21-15,0 0 16,0-42 0,22 0-1,-22 0-15,0 0 0,21-1 0,0-20 16</inkml:trace>
  <inkml:trace contextRef="#ctx0" brushRef="#br1" timeOffset="42691.75">17166 3852 0,'21'-21'0,"-42"42"0,63-63 0,-20 21 0,-1 0 16,0 0-16,0 21 0,21-22 15,1 1-15,-22 0 0,21 21 0,1 0 16,-1-21-16,21 21 16,-41 0-16,20 21 0,-21 0 15,0 0-15,22 43 0,-22-22 16,-21 1-16,21-1 0,-21 0 15,0 22-15,0 126 16,-21-147 0,0-1-16,21 0 0,-43 22 0,43-22 15,0-21-15,-21 0 0,0 1 0,21-1 16,-21-21 0,21 21-16,-21-21 31,21-21-31,-22 0 0,22-1 15,-21 22-15,0-21 0</inkml:trace>
  <inkml:trace contextRef="#ctx0" brushRef="#br1" timeOffset="42910.62">17166 4276 0,'0'0'0,"42"0"16,-20 0-16,20 0 0,-21-21 0,21-1 16,1 22-16,-1 0 0,0-21 15,1 0-15,20 0 16,-20 21-16,-22 0 0,21-21 16,-21 21-16,0-21 0,1-1 0,20 1 15</inkml:trace>
  <inkml:trace contextRef="#ctx0" brushRef="#br1" timeOffset="43226.4">18330 3768 0,'0'0'0,"-21"0"0,0 0 15,0 0-15,0 0 16,21 21-16,-22 21 0,22 1 16,-21-22-16,21 21 0,-21 0 15,21 1-15,-21 20 0,21-20 0,0-1 16,-21 0-16,21 1 0,-21 41 16,-1-63-16,22 43 15,0-43-15,0 0 0,0 0 16,22-21 15,-22-21-15,0 0-16</inkml:trace>
  <inkml:trace contextRef="#ctx0" brushRef="#br1" timeOffset="43528.42">18224 3768 0,'0'0'0,"43"0"32,-22 0-32,0 21 15,0 0-15,0 0 0,1 0 16,-1 22-16,21-1 0,22 85 16,-22-42-1,-21-43-15,21 0 0,1 22 16,-43-22-16,21-21 0,0 1 15,0-1-15,-21 0 0,0 0 16,43 0-16,-22-21 16,-21-21-1,0 0 1,21 0-16,-21 0 0,0-1 16,0 1-16,0-21 15,0 0-15</inkml:trace>
  <inkml:trace contextRef="#ctx0" brushRef="#br1" timeOffset="43816.37">18881 3556 0,'0'0'16,"0"-21"-16,0 42 31,0 0-31,0 0 16,0 22-16,0-1 0,0 0 0,0 1 15,-22-1-15,22 0 0,-21 22 16,21-1-16,-21-20 0,0 20 16,21-20-16,0-1 0,-21 0 15,21 43-15,-21-64 0,21 0 16,0 22-16,0-22 0,0 0 16,21-21-1,0 0-15,0-21 16,0 0-16,0-1 15,-21 1-15,43 0 0</inkml:trace>
  <inkml:trace contextRef="#ctx0" brushRef="#br1" timeOffset="44184.16">19621 3874 0,'-21'0'0,"42"0"31,1 0-31,20 0 16,-21 0-16,43 0 15,-22 0-15,0 0 16,-21 0-16,22 0 0,-22 0 0,0 0 16,0 0-16,0 0 0,1 0 15,-1 0-15,0 0 0,0 0 0,0 0 16,-42 0 31,0 0-47,0 0 0,0 0 15</inkml:trace>
  <inkml:trace contextRef="#ctx0" brushRef="#br1" timeOffset="44425.02">19621 4191 0,'0'21'0,"-21"22"31,42-22-31,1-21 0,-1 0 16,0 0-16,0 0 0,0 0 16,0 0-16,22 0 0,-22 0 0,0 0 15,21 0-15,-20 0 0,20 0 16,0 0 0,-21 0-16,1 0 0,-1 0 0,0-21 15,0 21-15,-21-22 0,21 1 16,0 21-16,1-21 0</inkml:trace>
  <inkml:trace contextRef="#ctx0" brushRef="#br1" timeOffset="44924.74">21103 3133 0,'0'0'0,"-21"0"0,0 0 16,0 0-16,-1 0 16,22 21-16,-21-21 15,21 21-15,0 0 0,0 0 16,0 1-16,0-1 0,0 0 0,0 0 15,0 0-15,0 0 16,0 1-16,21-22 0,1 0 16,-1 0-16,0 0 15,0 0 1,-21-22-16,0 1 0,21 21 16,-21-21-16,21 0 15,-21 0-15,0-22 0,0 22 0,0 0 16,0 0-16,0 0 0,0 0 15,-21 21 1,0 0-16,0 21 16,0 0-16,0 21 0,-22 64 15,22-64 1,0 1-16,0-1 0,0 43 16,21-43-16,0-21 0,0 22 15,0-22-15,0 0 0,0 0 0</inkml:trace>
  <inkml:trace contextRef="#ctx0" brushRef="#br1" timeOffset="45304.52">22077 3556 0,'-21'0'16,"42"0"-16,-64 0 15,22 0-15,21 21 0,-21 0 0,21 1 16,-21 20-16,0 0 0,0-21 15,-22 64-15,-20 21 16,42-43-16,-1-20 0,-20 20 16,21-20-16,0-1 0,0 0 15,-1 1-15,1-1 0,0-21 0,21 21 16,0 1 0,0-22-16,21-42 15,0 0 1,1 21-16,-1-43 0</inkml:trace>
  <inkml:trace contextRef="#ctx0" brushRef="#br1" timeOffset="45604.35">21971 3683 0,'0'0'0,"0"-21"0,21 0 16,-21 0-16,0-1 15,21 22 1,0 0-16,-21 22 0,0-1 15,22 0-15,-22 21 0,21-21 16,0 85-16,0-42 16,0-22-16,-21 0 0,0 43 15,0-21-15,21-22 0,-21-21 16,0 21-16,0 1 0,22-22 16,-22 21-16,0 1 15,0-1-15,0-21 16,0-42 31,-22 0-47,1 0 0,0-1 15</inkml:trace>
  <inkml:trace contextRef="#ctx0" brushRef="#br1" timeOffset="45790.24">21632 4191 0,'-21'-21'0,"42"42"0,-63-42 16,21 21-16,0 0 0,42 0 31,0 0-31,0 0 16,0 0-16,0 0 0,1 0 0,20 0 15,-21 0-15,21 0 0,1 0 16,-1-21-16,43 0 16,-43 21-16,43-22 0,-43 1 15,0 0-15,22 0 0,-22 0 0</inkml:trace>
  <inkml:trace contextRef="#ctx0" brushRef="#br1" timeOffset="46032.11">22775 3620 0,'0'0'16,"0"21"15,0 0-31,0 0 15,0 0-15,0 0 0,0 22 0,0-22 16,21 21-16,1-21 0,-1 22 0,-21-1 16,42 0-16,-21 1 0,0-1 15,64 64 1,-64-85-16,0 0 0,1 22 16,-1-22-16,-21 0 0,0 0 0</inkml:trace>
  <inkml:trace contextRef="#ctx0" brushRef="#br1" timeOffset="46317.89">23368 3514 0,'0'21'15,"-21"0"1,21 21-16,-21-20 0,-1 20 0,-20 85 16,-21 21-1,20-106-15,22 1 16,0-1-16,0 0 0,21 1 16,-21-1-16,21-21 0,-22 0 0,22 1 15,0-1-15,22-21 31,-1 0-31,0-21 0</inkml:trace>
  <inkml:trace contextRef="#ctx0" brushRef="#br1" timeOffset="46916.48">23939 3514 0,'0'0'16,"-21"0"-1,21-21 1,0-1-16,0 1 0,21 21 16,-21-21-16,22 0 0,-1 0 15,-21 0-15,21-1 0,0 1 0,0 0 16,0 21 0,1 0-16,-22 21 15,21-21-15,-21 21 0,0 1 16,0-1-1,0 0-15,0 0 16,-21-21 0,-1 0-16,1 0 31,21-21-15,0 0-16,0 0 15,0-1-15,21 22 16,1 0-16,-22-21 0,21 21 15,0 0-15,0 21 16,-21 1-16,21-1 16,-21 0-16,21 21 0,-21 22 15,0-22-15,0 22 16,0-22-16,0-21 0,0 0 16,0 22-16,-21-43 0,0 21 0,0 0 15,0-21-15,0 0 0,-1 0 16</inkml:trace>
  <inkml:trace contextRef="#ctx0" brushRef="#br1" timeOffset="47560.11">24638 2752 0,'21'0'0,"-42"0"0,63 0 0,1 0 16,-22 0-16,21 0 15,0 0-15,-20 0 0,20 0 0,0-21 0,1 21 16,-22 0-16,42 0 15,-20 0-15,-22 0 0,0 0 16,0 0-16,0 0 0,0 0 16,1 0-16,-22 21 15,0 0-15,0 0 16,0 0-16,0 0 0,0 22 16,0-22-16,-22 0 0,1 21 15,21-20-15,-21 20 0,0 0 0,21 1 16,0-1-16,-42 64 15,42 63-15,0-127 16,-22 22-16,22-22 16,0 22-16,0-1 0,0-20 0,0 20 15,0-21-15,0 22 0,0 42 16,0-43-16,0 64 16,0-84-16,0 20 0,0-21 0,0 22 15,-21-22-15,0 1 0,21-1 16,-21 0-16,0 22 0,0-43 0,-43 106 15,43-106-15,-21 0 16,20 0-16,1 1 0,-63 20 16,62-42-16,-20 0 0,0 0 15,21 0-15,-22 0 0,1 0 16,-106-21 0,21-22-16,106 22 0,-22 21 15,22-21-15,0 0 0,0 0 16,0 0-16,21-1 0,-22 1 15,22 0-15</inkml:trace>
  <inkml:trace contextRef="#ctx0" brushRef="#br1" timeOffset="48056.04">24024 3514 0,'21'0'47,"0"0"-47,1 0 16,-1 0-16,0 0 16,-21-21-16,0-1 31,-21 22-31,0 0 15</inkml:trace>
  <inkml:trace contextRef="#ctx0" brushRef="#br1" timeOffset="62016.4">1206 6879 0,'0'-21'31,"0"0"-31,0 0 16,0 0-16,0-1 15,0 1-15,0 0 0,0 0 16,0 0-16,0 0 16,0 42 30,-21 21-46,21-21 16,-21 22-16,21-22 0,0 21 0,0 0 16,0 22-16,-21-22 0,0 64 15,21-42-15,0-22 16,0 21-16,0-20 0,0-1 0,0-21 16,0 22-16,0-22 0,0 0 15,63 21 1,-20-42-16,-22 0 0,0 0 15,0 0-15,21-21 0,-20 21 16,20-21-16,-21-21 0,21 20 0,1-20 16,-22 0-16,21-1 0,1 1 15,20-85 1,-42 64-16,-21 20 0,0 1 16,0 0-16,0 20 0,0-20 0,0 0 15,0 21-15,0-1 0,0-20 16,0 63 31,0 0-47,0 1 15,0-1-15,21 0 16,1-21 0,-1 0-16</inkml:trace>
  <inkml:trace contextRef="#ctx0" brushRef="#br1" timeOffset="62539.13">2307 6837 0,'0'0'0,"21"-21"0,0 21 0,-21-21 16,0-1-16,0 1 15,0 0-15,-21 21 16,0 0-16,0 0 0,0 0 15,0 0-15,-1 0 0,1 0 0,-42 42 16,-22 22 0,64-43-16,0 0 15,0 0-15,-1 1 0,22-1 16,0 0-16,0 0 0,0 0 0,0 0 16,22 1-16,41-1 15,-42 0-15,0-21 16,1 21-16,20 0 0,-21-21 15,21 21-15,1 1 0,-22-1 0,21 0 16,-21-21-16,43 42 16,-43 1-16,-21-22 15,0 0-15,0 0 0,0 0 0,0 0 16,-21 1-16,0-1 0,-22 0 16,22-21-16,-21 21 0,-22-21 15,-41 0 1,83 0-16,-20 0 0,21 0 0,0 0 15,-22-21-15,22 21 0,0-21 16,0 21-16,21-21 0,-21-1 0,0 1 16,21 0-1,0 0-15,21 0 16,0 21-16,0-21 16,0 21-16,0-22 0,1 1 0,20 21 15,-21-21-15</inkml:trace>
  <inkml:trace contextRef="#ctx0" brushRef="#br1" timeOffset="62771.99">2963 6943 0,'0'0'16,"0"-21"-16,0 42 78,0 0-78,0 0 16,0 0-16,0 0 0</inkml:trace>
  <inkml:trace contextRef="#ctx0" brushRef="#br1" timeOffset="62955.89">2984 7451 0,'0'0'0,"-21"42"31,0-42-31,21 21 0,0-42 62,0 0-62,21 0 16,0 0-16,1 21 0</inkml:trace>
  <inkml:trace contextRef="#ctx0" brushRef="#br1" timeOffset="63307.21">3619 6795 0,'0'-22'31,"0"44"-31,-21-1 16,21 0-16,0 0 0,0 21 0,-21-20 15,21 20-15,-21 0 0,0 1 16,21-1-16,-21 0 0,-22 43 15,43-43-15,-21 1 0,0-1 16,21 0-16,0 1 0,0-22 16,-21 0-16,21 0 0,0 0 0,0 0 15,0 22-15,21-64 47,-21-1-47,0-20 16,21 21-16,0-21 0</inkml:trace>
  <inkml:trace contextRef="#ctx0" brushRef="#br1" timeOffset="64155.24">3641 6689 0,'0'0'0,"21"21"47,0-21-47,21 0 16,-21 0-16,22 0 0,-22 21 15,21-21-15,22 0 0,-22 0 0,22 0 16,-22 0-16,21 0 0,86 21 16,-65-21-16,1 0 15,63 0-15,-63 21 0,-1-21 16,-20 0-16,21 0 0,-22 0 15,1 0-15,-1 0 0,1 0 0,-22 0 16,21 0-16,43 0 16,21 0-16,-84 0 15,-1 0-15,0-21 0,-21 21 0,1 0 16,20 0-16,-21 0 0,0 0 16,0 0-16,-21 21 46,0 1-46,0-1 16,0 0 0,0 0-16,0 0 0,0 0 0,0 1 15,0 20-15,0-21 0,0 0 0,0 22 16,0-22-16,0 21 0,0-21 16,0 22-16,0-22 0,0 21 0,0-21 15,0 22-15,0-22 0,0 0 0,0 21 16,0-21-16,0 1 0,0-1 15,0 0-15,0 0 0,0 0 16,0 0-16,0 1 0,-21-22 16,0 0-16,0 21 15,0-21-15,0 0 0,-1 0 16,1 21-16,0-21 0,-21 0 16,21 0-16,-22 0 0,1 0 15,0 0-15,-22 0 0,22 0 0,-85 21 16,42-21-16,-63 0 15,42 21-15,21-21 0,1 0 16,-1 0-16,0 0 0,1 0 0,-1 0 16,22 0-16,-1 0 0,-21 0 15,-20 0-15,-65 0 16,128 0-16,-22 0 0,22 0 16,21 0-16,-21 0 0,-22 0 15,43 0-15,0 0 16,0 0-1,42 0 64,-21-21-79,21 21 0,0-21 0,0 21 15,-21-21-15</inkml:trace>
  <inkml:trace contextRef="#ctx0" brushRef="#br1" timeOffset="65055.73">7556 6731 0,'22'0'16,"-22"21"15,-22 0-15,1 1-16,0-1 16,0 21-16,-21-21 0,20 0 0,-20 22 15,0-22-15,-1 21 0,1 1 0,0-22 16,-22 21-16,-20 22 15,20-22-15,22-21 0,21 0 16,-1 0-16,1-21 0,0 0 0,21 22 16,-21-22-16,0 0 15,21-22-15,0 1 16,0 0-16,0 0 16,21 0-16,0 21 15,0 0-15,0 0 0,1 0 0,-1 0 16,0 0-16,21 0 0,-21 0 15,22 0-15,-22 21 0,21 0 0,43 21 16,-43 1 0,-21-22-16,22 0 0,-22 0 15,0 0-15,0-21 0,0 22 0,1-1 16,-1-21-16,0 21 0,0-21 16,0 21-16,0-21 15,-21-21 1,22 0-1</inkml:trace>
  <inkml:trace contextRef="#ctx0" brushRef="#br1" timeOffset="65312.58">7916 7006 0,'0'0'31,"0"21"-31,0 1 0,0-1 16,0 21-16,0-21 0,-21 22 15,21-1-15,0-21 0,-21 21 16,21-20-16,0-1 16,-21 0-16,21 0 0,21-42 46</inkml:trace>
  <inkml:trace contextRef="#ctx0" brushRef="#br1" timeOffset="65624.39">8022 6731 0,'-21'0'0,"-43"0"16,64 21-1,0 0 1,22-21 0,-1 0-16,0 0 0,0 0 15,0 0-15,0 0 0,1-21 16,-1 0-16,0 21 0,-21-21 0,0 0 16,0 0-16,0-1 15,0 1-15,-21 21 16,0 0-16,-1 0 0,1 0 15,0 0-15,0 0 0,0 21 16,0 1-16,-1-1 0,1 21 16,21 0-16,0-20 0,0-1 15,0 0-15,0 0 0,0 0 16,21 0-16</inkml:trace>
  <inkml:trace contextRef="#ctx0" brushRef="#br1" timeOffset="66113.13">8467 7006 0,'0'21'16,"-22"-21"-16,22 22 0,0-1 16,-21-21-16,21 21 0,0 0 0,0 0 15,0 0-15,0 1 0,-21 20 16,21-21-16,0 0 0,-21 0 0,21 22 15,0-22-15,0 0 0,0 0 0,0 0 16,0 22 0,-21-43-1,21-21 17,0-1-32,0 1 0,0-21 0,0-64 15,21 85 1,0-21-16,-21-1 0,21 1 0,0 21 15,1-22-15,-1 22 0,21 0 0,-21 0 16,22 0-16,-22 0 0,85 21 16,-64 0-1,0 21-15,-21 0 0,1 0 0,-1 0 16,0 0-16,-21 22 16,0 20-16,0-42 0,0 22 0,0-22 15,0 85-15,0-85 16,0 0-16,-21 0 15,0 0-15,21 1 0,0-44 47,21 1-47,0 0 0</inkml:trace>
  <inkml:trace contextRef="#ctx0" brushRef="#br1" timeOffset="66456.92">9250 6985 0,'21'0'0,"-42"0"0,42-21 0,-21 0 16,0 0 0,-21 21-1,21 21-15,0 0 16,0 0-16,0 0 0,0 22 0,0-22 16,0 21-16,0 0 0,0 22 15,-43 105 1,43-105-16,0 63 0,0-64 15,0 1-15,0 20 0,0-20 16,0 21-16,0-22 0,0 22 0,0-1 0,-21-20 16,21 21-16,-21 105 15,0-84-15,21-64 16,0 1-16,0-1 0,-21 0 16,21-21-16,0 1 0,0-1 0,0-42 31,0-1-31,0-20 0,0 21 15,0-43-15,21 22 0,0 0 16,-21-22-16,21-20 0</inkml:trace>
  <inkml:trace contextRef="#ctx0" brushRef="#br1" timeOffset="66768.75">9165 7133 0,'0'0'0,"0"-21"0,0 0 0,0 0 15,0 0-15,0-1 0,0 1 0,21 0 16,0 21-16,1 0 0,-1-21 16,0 21-16,21 0 0,-21 0 15,1 0-15,83 21 16,-62 21 0,-22-20-16,-21-1 0,0 0 15,0 0-15,0 21 0,0-20 0,-21 20 0,0-21 16,-1 21-16,1-20 0,-21 20 15,-22 0 1,43-21-16,-21 1 0,21-1 0,0-21 16,-1 0-16,44 0 31,-22-21-31,21-1 16,21 1-16,-21 0 0</inkml:trace>
  <inkml:trace contextRef="#ctx0" brushRef="#br1" timeOffset="67484.34">9821 6964 0,'0'0'0,"0"21"16,0 0 0,0 0-1,-21 1-15,21-1 0,-21 42 16,21-20-16,0-1 0,0-21 0,0 21 15,0-20-15,0-1 0,0 42 16,0-42-16,42 1 16,-21-22-16,1 0 0,-1 0 15,0 0-15,21 0 0,1-43 16,-22 22-16,0 0 0,0 0 16,0-22-16,0 22 0,-21-21 0,22 21 15,20-43 1,-42 1-16,21 42 0,0-1 15,-21 1-15,0 0 0,0 42 32,0 0-17,0 1-15,0-1 0,0 21 0,0-21 16,-21 22-16,21-22 0,0 21 16,0 0-16,0-20 0,0 20 0,0-21 15,21 21-15,0-20 0,43 41 16,-22-63-1,-21 0-15,1 0 0,41 0 16,-21-21-16,-20 0 0,20 0 16,0-1-16,-21-20 0,22 0 0,-22-1 15,21-20-15,1-1 0,20-41 16,-42 41-16,0 1 0,1-1 16,-1 1-16,0-1 0,0 1 0,-21-1 15,21 22-15,-21-1 0,0 1 16,0-21-1,0 41-15,-21 22 0,0 0 16,0 0-16,0 43 0,-1-1 16,1-21-16,0 64 0,0-22 0,21-20 15,-21 20-15,21-20 0,0 20 16,0-21-16,0 22 0,0-1 16,0-20-16,0-1 0,0 106 15,0-105-15,0-22 16,21 21-16,0-21 0,21 22 15,-20-22-15,-1-21 0,0 0 0,0 0 16,0 0-16,0 0 0,22-21 0,-1-22 16,0-20-1</inkml:trace>
  <inkml:trace contextRef="#ctx0" brushRef="#br1" timeOffset="67685.22">10753 6943 0,'-22'0'0,"44"0"16,-65 0-16,22 0 0,0 0 0,0 0 16,21 21-16,21-21 15,0 0-15,21 0 16,-20 0-16,20 0 0,0 0 0,1 0 16,-1 0-16,0 0 0,1 0 0,20 0 15,-21 0-15,1 0 0,20-21 16,-20 0-1,-22 21-15</inkml:trace>
  <inkml:trace contextRef="#ctx0" brushRef="#br1" timeOffset="68216.92">13377 6477 0,'0'0'0,"21"-42"0,-21 21 0,22-1 0,-22 1 16,0 0-16,0 0 0,0 0 15,-22 21 1,1 21-16,0 21 15,21-21-15,-21 43 0,0-22 16,0 22-16,-1-1 0,1 1 0,0-1 16,0 1-16,-43 84 15,43-85-15,-21 64 16,42-63-16,-21-22 0,21 43 16,0-43-16,0-21 0,0 22 0,0-22 15,21-21-15,-21 21 0,63-21 16,-20 0-1,-22-21-15,0 0 0,0 0 0,-21-1 16,0 1-16,0-21 0,0 21 0,0-22 16</inkml:trace>
  <inkml:trace contextRef="#ctx0" brushRef="#br1" timeOffset="68920.52">12912 7049 0,'-22'0'0,"44"0"0,-65 0 15,22 0-15,0 0 0,42 0 31,0 0-31,0 0 16,22 0-16,-1 0 0,0-22 16,1 22-16,-1-21 0,22 21 0,-22-21 15,21 21-15,1-21 0,42 0 16,-43 0-16,-20 21 16,-1 0-16,43-22 15,-85 44 1,0-1-1,-22 0-15,1 0 0,0 0 16,0 0-16,21 1 0,0-1 0,-21 0 16,21 0-16,0 0 0,0 0 15,0 1-15,0-1 0,21-21 16,0 21-16,21-21 16,-20 0-16,-1 0 15,21 0-15,-21 0 0,22-21 0,-1 0 16,0-1-16,1 1 0,-22 21 0,21-21 15,0 0-15,-20 0 0,20 0 16,-21-1-16,43-41 16,-64 42-16,0 0 0,21-1 15,-21 1-15,-21 21 32,21 21-17,-22 1-15,22-1 0,-21 21 0,0 22 16,21-22-1,-21 0-15,21 1 0,0-1 0,0 85 16,0-85-16,0 22 0,0-1 16,0-20-16,0 20 0,0 1 0,0-1 15,0-21-15,0 22 0,0-1 16,0 86-16,-42-65 16,42-41-16,-22-1 0,1 0 15,0-21-15,0 1 0,0-1 16,0-21-16,-1 0 0,1 0 0,-21 0 15,-43-43 1,43 22-16,-22-42 0,22 20 0,21 1 16,-21 0-16,20-1 0,1 1 15,21 21-15,0-21 0,0 20 16,0-20-16,0 21 0,0 0 0,0 0 16,21-22-16,1 22 0,41-21 15,-42 21-15,64-43 16,-22 22-16</inkml:trace>
  <inkml:trace contextRef="#ctx0" brushRef="#br1" timeOffset="69236.34">14690 6837 0,'0'-21'0,"0"42"0,0-63 15,-22 63 16,22 0-31,-21 0 0,21 0 16,0 22-16,0-1 0,-21 0 0,21 22 16,0-22-16,-21 22 0,21 20 0,0-20 15,0-1-15,0 1 0,0-1 16,0 128-16,0-128 16,0-20-16,-21 20 0,21-21 0,0 1 15,-21-1-15,21 0 0,0-20 0,-22 20 16,22-21-16,0 0 0,0 0 15,0-42 17,0 0-32,0-21 0,0 21 15,0-22-15,22 1 0</inkml:trace>
  <inkml:trace contextRef="#ctx0" brushRef="#br1" timeOffset="69528.17">14626 7197 0,'0'-43'0,"0"86"0,0-128 0,0 43 15,0-1-15,0-20 16,0 21-16,0 20 0,21 1 16,22-42-16,-22 63 15,0-21-15,0-1 0,21 1 0,1 21 16,-1 0-16,-21 0 0,22 0 16,-1 21-16,0 1 0,43 62 15,-85-63-15,0 22 16,0-1-16,0-21 0,-21 64 15,0-43-15,-22-21 0,22 22 0,-21-22 16,-1 21-16,22-21 0,-63 22 16,41-22-1,22-21-15,21-21 16,0 0 0,21 21-16,0-22 0,1-20 0,-1 21 15</inkml:trace>
  <inkml:trace contextRef="#ctx0" brushRef="#br1" timeOffset="69881.97">15325 7049 0,'0'0'16,"21"0"-16,0 0 0,0 0 16,0 0-16,0 0 0,22 0 15,-22 0-15,21-22 16,-21 22-16,22-21 0,-22 0 15,0 21-15,0-21 0,0 0 0,1 0 16,-22-1-16,0 1 0,0 0 0,0 0 0,0 0 16,0 0-16,-22 21 15,1 0-15,0 0 0,0 0 16,-21 0-16,20 21 0,-20-21 0,21 42 16,-21-21-16,20 0 0,1 22 15,0-22-15,0 21 0,21-21 0,-21 22 16,21 20-1,0-42-15,0 43 0,21-43 0,0 0 16,0 0-16,0-21 0,1 22 0,-1-22 16,0 0-16,21 0 0,-21 0 15,22 0-15,-1 0 0,-21-22 16,22 1-16,-1 0 0,0 0 0</inkml:trace>
  <inkml:trace contextRef="#ctx0" brushRef="#br1" timeOffset="70111.83">16468 6858 0,'0'0'16,"0"21"0,21-21-1,0 0-15,0 0 16,0 0-16,0 0 0,1 0 15,-1 0-15,0 0 0,0 0 16,0 0-16,0 0 0,1 0 16</inkml:trace>
  <inkml:trace contextRef="#ctx0" brushRef="#br1" timeOffset="70256.75">16404 7049 0,'0'0'0,"0"21"0,0 0 15,0 0-15,21-21 16,0 0-16,1 0 16,-1 0-16,0 0 0,0 0 0,0 0 15,0 0-15,1 0 0,-1 0 16,42-21-16</inkml:trace>
  <inkml:trace contextRef="#ctx0" brushRef="#br1" timeOffset="70839.42">17822 6244 0,'-21'0'0,"-21"0"32,21 21-32,21 1 0,-22-1 0,1 0 15,21 0-15,0 0 16,0 0-16,0 1 16,21-22-1,1 0 1,-1 0-16,-21-22 0,21 22 15,0-21-15,-21 0 0,0 0 16,21 0-16,-21 0 0,0-1 16,0 1-16,0 0 0,0 0 0,-21 21 15,0 0-15,0 0 0,0 0 16,-22 21-16,43 21 16,-21-20-16,21 20 15,-21 0-15,21 1 0,0-1 16,0 0-16,0-21 0,0 22 0,0-1 0,0-21 15,21 0-15,0 1 0,0-1 16,22 0-16,20-21 16</inkml:trace>
  <inkml:trace contextRef="#ctx0" brushRef="#br1" timeOffset="71156.24">18754 6329 0,'0'0'0,"0"-21"0,0 0 0,0-1 16,-22 22-1,22 22 1,-21-1-16,0 0 0,0 0 0,0 21 16,0 1-16,-1-1 0,1 22 0,0-22 15,-21 21-15,21-20 16,-22 20-16,22-20 0,0 20 0,0-21 15,0 1-15,-22 84 16,43-85-16,0-21 0,0 22 16,0-22-16,21 0 0,1 0 0,-22 0 15,21 0-15,0-21 0,0 0 0,0 0 16,22 0-16,-22 0 0,0 0 16,0-21-16,21-21 0,-42 0 15,0 20-15</inkml:trace>
  <inkml:trace contextRef="#ctx0" brushRef="#br1" timeOffset="71340.13">18267 6858 0,'-21'0'0,"42"0"0,-64 0 0,22 0 16,0 0-16,42 0 31,0 0-31,22 0 0,-22 0 16,64 0-16,-43 0 0,0 0 15,1 0-15,-1-21 0,21 21 0,-20 0 16,-1-21-16,0 0 0,-20 21 16</inkml:trace>
  <inkml:trace contextRef="#ctx0" brushRef="#br1" timeOffset="71704.92">19008 6837 0,'0'0'0,"-22"21"0,22 0 15,-21-21-15,42 0 32,1 0-32,-1 0 15,0-21-15,0 0 0,43 0 16,-22 21-16,-21-21 0,0-1 16,0 1-16,1 21 0,-1-21 15,-21-42-15,-21 20 16,-1 43-1,1 0-15,-21 0 0,21 0 16,-22 0-16,22 21 0,-21 1 0,21-1 16,-22 0-16,-20 64 15,21-1-15,42-63 16,-22 1-16,22 41 0,0-42 16,0 0-16,22 1 0,-1-1 0,0 0 15,21 0-15,-21 0 16,22-21-16,-1 0 0,0 0 0,107 0 15,-44 0 1,-62-21-16</inkml:trace>
  <inkml:trace contextRef="#ctx0" brushRef="#br1" timeOffset="71939.78">19833 6625 0,'0'-42'16,"0"84"-16,21-84 15,-21 63 1,0 0-16,0 0 0,0 1 0,21 20 16,-21-21-16,0 21 0,0-20 0,22 20 15,20 43 1,0-1 0,-21-63-16,1 1 0,-1-1 0,0 0 15,0 0-15,0-21 16,0 0-16,1 0 15</inkml:trace>
  <inkml:trace contextRef="#ctx0" brushRef="#br1" timeOffset="72170.66">20320 6689 0,'0'-43'0,"0"86"0,0-107 15,0 43-15,-21 21 0,0 0 0,-1 0 16,1 21-16,0-21 0,-21 21 15,-43 85 1,22-42-16,20-22 0,1-21 16,0 22-16,20-1 0,-20 0 15,0-21-15,21 22 0,-1-22 0,1 0 16,21 21-16,0-20 16,0-1-16,21-21 15,22 0-15,-22 0 0,0 0 16,21 0-16</inkml:trace>
  <inkml:trace contextRef="#ctx0" brushRef="#br1" timeOffset="72492.47">21018 6244 0,'0'0'0,"0"-21"0,0 0 15,-21 21 1,21 21-16,-21 0 16,0 0-16,0 22 15,0-1-15,-1 0 0,1 22 0,0-1 16,0 1-16,0-1 0,0 107 16,-1-86-1,22-41-15,0-1 0,0-21 16,0 22-16,0-22 0,0 0 0,22 0 15,-1 0-15,0-21 0,64 0 16,-64 0-16,42 0 16,-42 0-16,1-21 0,41-21 15,-42 21-15,0-1 0</inkml:trace>
  <inkml:trace contextRef="#ctx0" brushRef="#br1" timeOffset="72688.36">20680 6625 0,'-21'21'16,"42"-42"-16,-64 42 0,22-21 0,0 22 15,21-1 1,21-21-16,0 0 0,22 0 16,20 0-1,-20 0-15,-22 0 0,21 0 16,0 0-16,1 0 0,20-21 0,-20 21 15,-1-22-15,0 1 0</inkml:trace>
  <inkml:trace contextRef="#ctx0" brushRef="#br1" timeOffset="73048.16">21802 6223 0,'-22'0'0,"44"0"0,-65 0 16,22 0-1,0 0-15,0 0 32,0 0-32,21-21 31,0 0-16,0 0 1,21 21-16,0-22 0,0 22 16,0 0-1,0 0-15,1 22 16,-22-1-16,21 0 16,-21 0-16,0 0 0,0 0 0,0 43 15,0-43-15,-43 0 0,22 22 16,-21-22-16</inkml:trace>
  <inkml:trace contextRef="#ctx0" brushRef="#br1" timeOffset="73623.83">19283 8424 0,'0'0'16,"0"-21"-16,0 42 16,0 1-1,0-1-15,0 21 0,0-21 16,0 0-16,0 1 0,0-1 15,-21 0-15,-1 21 0,22-21 16,-21 1-16,21-1 0,-21 21 16,21-21-16,0-42 31</inkml:trace>
  <inkml:trace contextRef="#ctx0" brushRef="#br1" timeOffset="73819.72">19389 8043 0,'0'0'0,"0"-21"0,0 0 16,-22 21 0,1 0-1,21 21 1,0 0-16,0 1 0,0-1 15,21 0-15,1 0 0</inkml:trace>
  <inkml:trace contextRef="#ctx0" brushRef="#br1" timeOffset="74398.39">20278 8467 0,'0'0'0,"21"0"15,-21-21-15,0-1 0,0 1 16,-21 0-16,-1 0 0,1 0 16,0 0-16,-64-22 15,43 22-15,21 21 0,-21 0 16,20 0-16,-20 0 0,0 0 16,21 21-16,-1 0 0,-20 1 0,21-1 15,-64 85 1,22-22-16,63-41 15,-21 20-15,21-21 0,0 1 16,0-22-16,0 0 0,21 21 0,0-20 16,0-22-16,21 42 15,1-42-15,20 0 16,-20 0-16,20-42 0,-21 42 0,1-22 16,-1-20-16,-21 21 0,22 0 15,-1-22-15,0 22 0,-21-21 0,22 0 16,-22-1-16,21 1 0,1-85 15,20-42 1,-63 105-16,0 1 0,0-1 16,0 22-16,0-1 0,0 22 0,0-21 15,-21 21-15,0 0 0,0 21 16,-1 0-16,-20 21 16,42 0-16,-21 21 15,21 1-15,0-1 0,0 0 0,0 22 16,0-22-16,0 22 0,0-1 0,0-21 15,0 64 1,21-63-16,0 41 0,0-41 16,-21-22-16,43 42 0,-22-42 15,21 1-15,-21-1 0,22-21 0,-1 0 16,-21 0-16,106 0 16,-63-21-16</inkml:trace>
  <inkml:trace contextRef="#ctx0" brushRef="#br1" timeOffset="74616.25">21548 8297 0,'-22'0'0,"1"22"16,21-1-1,21-21 1,1 0-1,-1 0-15,0 21 0,0-21 0,0 0 16,0 0-16,1 0 0,-1 0 0,-42 0 31</inkml:trace>
  <inkml:trace contextRef="#ctx0" brushRef="#br1" timeOffset="74772.17">21442 8551 0,'0'0'16,"21"0"0,0 0-16,0 0 15,0 0-15,22 0 0,-1 0 16,-21-21-16,22 0 0,-1 0 16,0 0-16</inkml:trace>
  <inkml:trace contextRef="#ctx0" brushRef="#br1" timeOffset="75024.03">22627 7662 0,'-21'0'16,"42"0"-16,-63 0 0,21 0 0,21-21 0,-22 21 15,1 0-15,0 0 0,0 0 16,0 0-16,0 21 0,21 1 16,-22-22-16,22 21 0,-21 42 15,21 1 1,0-43-16,0 0 0,0 21 16,0-20-16,43-22 0</inkml:trace>
  <inkml:trace contextRef="#ctx0" brushRef="#br1" timeOffset="75348.84">23220 8065 0,'0'0'0,"-21"-22"0,-1 1 15,1 21-15,0 0 16,0 0-16,0 43 0,21-22 16,-21 21-16,-1 0 15,22 1-15,0-1 0,0 0 0,-21 22 16,21-1-16,0-20 0,-21 20 0,21-20 16,-21 20-16,21 1 0,0-22 15,-64 106-15,64-84 16,-21-22-16,21-21 0,-21 0 15,21 0-15,0 1 0,21-44 32</inkml:trace>
  <inkml:trace contextRef="#ctx0" brushRef="#br1" timeOffset="75636.67">22923 8403 0,'0'-42'0,"0"84"0,0-148 0,0 64 15,22 0-15,-1-1 0,-21 1 0,21 0 16,0 21-16,0-22 0,0 22 16,22 0-16,41 0 15,-41 21-15,-22 0 16,21 0-16,1 21 0,-1 0 0,-21 0 16,21 0-16,-20 22 0,-1-22 15,0 21-15,-21-21 0,0 22 0,0-1 16,-64 43-1,-20-43-15,41-21 0,1 0 16,0 1-16,-1-22 0,22 21 16,-21-21-16,0 21 0,20-21 0,1 0 15,42 0 1,22 0 0</inkml:trace>
  <inkml:trace contextRef="#ctx0" brushRef="#br1" timeOffset="76304.28">24066 8170 0,'0'-21'0,"0"42"0,0-63 15,0 21-15,0 0 16,0 0-16,-21 21 0,0-22 0,-21 22 16,21 0-16,-1 0 0,-20 0 0,0 0 15,-1 22-15,22-1 0,-21 0 16,-64 85-16,64-22 15,21-62-15,-1 20 0,1-21 16,21 21-16,0-20 0,0 20 16,0-21-16,0 0 0,0 0 0,21-21 15,1 22-15,-1-22 0,0 0 16,21 0-16,-21 0 0,1 0 16,20 0-16,-21 0 0,64-43 15,-22-41 1,-42 62-16,1-20 0,-1 0 15,0 21-15,0-22 0,0-41 16,0 62-16,-21 1 0,22-21 16,-22 63-1,0 0 1,0 0-16,0 1 0,0 20 16,0 0-16,0 1 0,-22-1 0,1 0 15,0 43-15,21-43 16,-42 64-16,21-64 0,21 22 15,-22-1-15,1-20 0,21 20 16,0-20-16,-21 20 0,0-21 0,21 1 16,-21-1-16,21 64 15,0-85-15,0 21 0,0-20 16,0-1-16,0 0 0,21-21 31,0 0-31,0 0 16,0-21-16,1 0 0,-22-1 0,42-41 15,21-22 1,-41 43-16,-1 0 0,0-1 0,21 1 16,-21-22-16,22 22 0,-22 0 15,0-1-15,21 1 0,-20 21 0,20-43 16,-42 43-16,21 0 16,-21 0-16,0 0 15,21 21-15,-21-21 0,21 21 0,-21-22 16,0 1-16,22 0 0</inkml:trace>
  <inkml:trace contextRef="#ctx0" brushRef="#br1" timeOffset="76688.07">24532 8128 0,'0'0'0,"-21"-21"16,21 0-16,0 0 0,0-1 15,21 22-15,0-21 16,0 21-16,1 0 0,20 0 16,-21 0-16,21 0 0,1 0 15,-22 21-15,0 1 0,0-1 16,0 21-16,-21-21 0,22 0 16,-22 22-16,0-22 0,0 21 0,0-21 0,0 1 15,0 20-15,0-21 0,0 0 16,0 0-16,-22-21 15,1 22-15,21-44 32,0 1-32,0 0 15,0 0-15,0 0 0,21-22 0,1 22 16,-22 0-16,21-21 0,0 21 16,0-22-16,-21 22 0,64-42 15,-64 41 1,21 1-16,0 0 0,21 0 15,-21 0-15</inkml:trace>
  <inkml:trace contextRef="#ctx0" brushRef="#br1" timeOffset="77053.87">25442 7684 0,'0'-22'94,"0"1"-78,0 0-1,21 21 1,1 0-16,-1 0 16,-21 21-16,0 0 15,0 1-15,0-1 0,0 21 16,-21-21-16,-1 22 0,1-22 0,0 0 16,0 0-16,0 0 0,21 0 15,-21 1-15,-1-22 0,22 21 16</inkml:trace>
  <inkml:trace contextRef="#ctx0" brushRef="#br1" timeOffset="77712.49">25675 7260 0,'0'0'0,"0"-21"16,21 0-16,22 21 15,-22 0-15,42 0 16,-20-21-16,-1 21 0,64 0 16,-64 0-16,0 0 15,1 0-15,-1 0 0,0-21 0,1 21 16,20 0-16,1 0 15,-43 0-15,0 0 16,0 0-16,0 0 0,-21 21 31,0 0-31,0 0 16,0 0-16,0 0 0,0 1 16,0-1-16,0 21 0,0 0 15,0-20-15,0 20 0,-21 0 16,21 1-16,0-22 0,-42 148 15,42-63 1,-21-64-16,0 1 0,21 20 16,-22-21-16,22 22 0,0-22 0,-21 22 15,0-22-15,21 0 0,-21 22 16,21 21-16,0-1 16,0-41-16,0-22 0,0 63 15,0-41-15,0-22 0,0 21 16,0-21-16,0 22 0,0-22 15,0 0-15,0 43 16,-21-43-16,0-21 0,-1 21 16,1-21-16,0 0 0,-21 0 15,21 0-15,-22 0 0,1 0 0,21 0 16,-22 0-16,1 0 0,0 0 0,-1 0 16,1 0-16,-43 0 15,22 0 1,42 0-16,0 0 0,-1 0 0,1 0 15</inkml:trace>
  <inkml:trace contextRef="#ctx0" brushRef="#br0" timeOffset="88280.2">974 9377 0,'0'0'0,"-22"0"16,1 0 0,0 0-16,0 0 15,0 0-15,21 21 0,0 0 16,0 0-1,-21-21-15,21 22 0,0-1 0,0 0 16,0 0 0,0 0-16,0 0 0,0 1 15,21-1-15,0-21 0,21 21 16,-21-21-16,1 0 16,20 0-16,-21 0 0,21 0 0,-20 0 15,20 0-15,0 0 0,-21-21 16,22 0-16,-22 21 0,0-22 0,0 1 15,0 0-15,-21 0 0,22 21 16,-22-21-16,0 0 0,0-1 16,0 1-16,-22 21 0,1-21 0,-21 21 15,-22-21 1,-20 0-16,41 21 0,1 0 16,0 0-16,-1 0 0,1 21 15,0 0-15,-1-21 0,1 21 0,21 0 16,-21 22-16,-1-22 0,-20 42 15,20 22-15,43-64 16,0 22-16,0-1 16,0 0-16,0-21 0,0 22 0,22-22 15,-1 21-15,0-21 0,0 1 0,64 41 16,-64-63 0,21 21-16,1-21 0,-22 0 0,21 0 15,0 0-15,-20 0 0,20 0 16,-21 0-16,0 0 0,0 0 15,1 0-15,-1-21 16,-21 0-16,-21 0 16,-1 21-16,1 0 15,0 0-15,0 0 0,-21 0 0,20 0 16,-20 21-16,21 0 0,0-21 16,0 21-16,-22 22 15,22-43-15,0 21 0,0 0 0,21 0 16,0 0-16,0 22 0,0-22 15,0 0-15,0 0 16,21 0-16,21 0 16,-21-21-16,1 0 0,-1 22 15,0-22-15,21 0 0,-21 0 0,1 0 16,20 0-16,-21 0 0,0 0 16,43-43-16,-22 43 0</inkml:trace>
  <inkml:trace contextRef="#ctx0" brushRef="#br0" timeOffset="89104.73">1968 9843 0,'0'0'0,"-21"-22"0,0 22 15,0 0-15,0 0 0,0 0 16,-43 0-16,43 0 15,0 0-15,-22 0 0,22 22 16,0-1-16,-21 0 0,21 0 0,-1 21 16,1-20-16,21-1 0,-42 63 15,42-41 1,0-22-16,0 0 0,0 0 16,21 0-16,0-21 0,0 22 0,1-22 15,20 0-15,-21 0 0,0 0 16,43 0-16,42-43 15,-85 43-15,21-21 16,-21 0-16,0 0 0,1 0 16,-1-1-16,0 1 0,0 0 0,-21 0 15,21 0-15,-21-22 16,0 22-16,0 0 0,0 0 16,0 42 30,0 0-46,0 0 0,0 1 0,0-1 16,0 0-16,0 0 0,0 0 16,0 0-16,0 43 15,0-22-15,0 1 0,0-1 0,0 0 16,0 1-16,0 20 0,0-21 16,21 22-16,-21-22 0,22 22 0,-22-22 15,0 22-15,0-1 0,21-21 16,0 128-16,0-43 15,-21-85-15,0 22 16,0-1-16,0 1 0,0-22 0,0 21 16,0-20-16,0-1 0,0 0 0,0 1 15,0-1-15,0-21 0,0 22 16,0-22-16,0 0 0,-21 0 0,0 0 16,0 0-16,-1 1 15,1-22-15,0 0 0,-42 0 16,-1 0-16,1-22 15,20 22-15,-20-21 0,-1 0 16,1 0-16,-22-21 0,22 20 16,-22-20-16,21 0 0,22-1 0,-85-126 15,64 42 1,41 85-16,1-64 16,21 64-16,0-1 0,0 22 0,0-21 15,21 21-15,1-22 0,41-20 16,-21 42-1,22-22-15,-43 22 16,43-21-16,-43 42 0,0-21 16,21-1-16,1-20 0,-22 21 15</inkml:trace>
  <inkml:trace contextRef="#ctx0" brushRef="#br0" timeOffset="89540.48">2752 9821 0,'0'22'47,"-22"-1"-47,22 0 16,-21-21-16,21 21 15,21-21 17,1 0-17,-22-21 1,0 0-16,0 0 15,-22 21 1,1 0-16,21-22 0,-21 22 16,21 22-1,0-1 1,0 0 0,0 0-16,21 0 15,0 0 1</inkml:trace>
  <inkml:trace contextRef="#ctx0" brushRef="#br0" timeOffset="89904.27">2752 10266 0,'0'0'16,"-22"21"-16,22 0 0,0 0 15,-21 1-15,42-22 47,1 0-47,-1-22 16,0 22 0,-21-21-16,0 0 0,0 0 31,-21 21-31,0 0 15,-1 0-15,22 21 16,0 0-16,0 0 16,0 1-1,22-22 17,-1 0-32,0 0 15,0-22-15</inkml:trace>
  <inkml:trace contextRef="#ctx0" brushRef="#br0" timeOffset="94669.55">5567 8996 0,'0'0'0,"0"-21"0,21 21 0,0 0 15,0-21-15,0-1 16,1 1-1,-1 0-15,0 0 16,0 21 0,-21-21-16,0 0 0,21 21 15,-21-22 1,21 22-16,-21-21 16,0 42 46,-21 1-46,21-1-16,-21-21 15,0 21-15,21 0 0,-21 0 16,0 0-16,-1 1 0,1-1 0,0 0 16,0 21-16,-43 43 15,1-22-15,42-41 16,0 20-16,-1-21 0,1 21 15,0-20-15,0 20 0,-43 64 16,43-85 0,0 21-16,0 1 0,-43 41 15,43-41-15,0-22 0,0 21 0,0-21 16,0 0-16,-1 22 0,-62 20 16,41-20-1,22-22-15,0 0 0,0 0 16,0 0-16,0 0 0,-1-21 15,1 22-15,0-1 0,21 0 16,-21-21-16,0 0 0,21 21 16,0-42 31,0 0-32,21 0-15,0-1 0,-21 1 16</inkml:trace>
  <inkml:trace contextRef="#ctx0" brushRef="#br0" timeOffset="95324.17">6096 8890 0,'0'0'0,"21"0"0,-21-21 16,21 21-16,0 0 16,-21-21-16,22 21 0,-22-21 15,21 21 1,-21 21 46,-21 0-62,-1 0 0,1 21 16,0-20-16,0-1 0,0 21 16,0-21-16,-1 22 0,-20-1 0,21 0 15,-21 1-15,20-1 0,-20-21 16,0 21-16,-43 85 16,22-21-16,41-63 0,1-1 15,0-21-15,0 21 0,0 1 16,0-1-16,-1-21 0,1 22 15,0-22-15,0 0 0,0 21 0,0-21 0,-1 1 16,1 20 0,0-21-16,0 0 0,0 0 15,21 1-15,-21-22 32,21-22-1,0 1-16,0 0-15,0 0 0,0 0 16</inkml:trace>
  <inkml:trace contextRef="#ctx0" brushRef="#br0" timeOffset="96008.78">5651 8975 0,'0'0'0,"0"-21"16,22 21-16,-1 0 16,-21-22-16,21 1 15,0 21-15,-21-21 16,0 0-16,21 21 15,-21-21-15,21 21 16,-42 21 31,0 0-47,0-21 0,21 21 16,-42 22-16,20-22 0,1 21 0,0-21 15,-21 22-15,-1-1 0,22 0 16,-21 1-16,0-1 0,-1 0 0,-41 43 15,62-22-15,-20-20 16,0 20-16,21-20 0,-22-1 16,22 21-16,-21-20 0,21-1 0,-22 0 15,22 1-15,-42 20 16,20 1-16,22-43 0,0 0 0,0 0 16,0 0-16,-1 1 0,1-1 15,21 0-15,-21-21 16,0 21-16,21-42 62,0 0-62,21 21 0,0-21 0,-21-1 16,21 1-16,1 0 0</inkml:trace>
  <inkml:trace contextRef="#ctx0" brushRef="#br0" timeOffset="97996.64">6244 8975 0,'0'-21'31,"0"-1"-15,0 1 0,0 0-1,-21 21 32,0 21-31,0 0-1,-1 1-15,22-1 0,-21 0 16,0 0-16,0 21 0,21-20 0,-21 20 16,0-21-16,-1 21 0,1 1 15,-21-22-15,21 21 0,0 1 16,-64 84-16,43-43 15,-1-41-15,22-1 16,0 0-16,0 1 0,-22-1 0,22-21 16,0 21-16,0 1 0,-21-22 0,20 0 15,1 21-15,0-20 16,0-1-16,-21 21 0,20-21 16,1 0-16,0 1 0,0-22 15,21 21 1,0 0 78,0 0-63,0 0 0,0-42 63,0 0-79,-21 21 79,0 0-78,21 21-1,-22-21-15,22 21 16,-21-21-16,21 21 16,0-42 31,21 0-32,-21 0 1,22 21-16,-22-21 0,21 0 15,0 21-15,0-22 0,-21 1 16,21 0-16,0 0 16,1 0-16,-22 0 0,42-1 15,-21 1-15,0-21 0,0 21 0,1 0 16,-1-1-16,0 1 0,0 0 16,21-42-16,1-1 15,-22 43-15,0 0 0,0 0 16,-21-1-16,21 22 0,-21-21 15,22 0-15,-22 0 0,21 0 0,0-43 16,0 43 0,-21 0-1,21 21 1,0 0-16,-21-21 16,22 21-1,-22-21 1,21 21-16,0 0 31,-21-22-31,0 1 31,21 21-31,-21-21 16,21 21-16,-21-21 16,0 0-1,0 0 1,21 21-16,-21-22 15,0 1 17,-21 42 15,0 1-32,21-1-15,-21 0 16,0 0-16,21 0 0,-43 22 15,22-22-15,0 0 16,0 0-16,0 0 0,0 0 0,21 1 16,-22-1-16,1 0 0,-21 21 15,42-21-15,-21 1 0,-22 41 16,22-42 0,0 0-16,0 1 0,21-1 0,-21 0 15,0 0-15,-1 0 16,1 0-1,0-21 32</inkml:trace>
  <inkml:trace contextRef="#ctx0" brushRef="#br0" timeOffset="115803.99">6456 9673 0,'0'-21'31,"0"0"-15,0 0-16,0 0 31,0-1-15,-21 22 46,-1 0-62,22 22 16,0-1-1,-21-21-15,21 21 16,0-42 234,0 0-156</inkml:trace>
  <inkml:trace contextRef="#ctx0" brushRef="#br0" timeOffset="117460.15">6583 9610 0,'0'-21'31,"0"-1"-15,0 1-1,0 0 32,0 42-15,0 0-17,0 1-15,-21-1 0,21 0 16,0 21-16,-22-21 0,22 1 15,0 20-15,0-21 0,-21 85 16,21-85-16,-21 21 0,21-20 16,0-1-16,0 0 0,0 0 15,0 0-15,0 0 0,21-21 16,22 22 0,-22-22-16,0 0 0,0 0 15,0 0-15,0-22 0,1 22 16,-1-21-16,0 21 0,0-21 0,-21 0 15,0 0-15,21-22 16,0 22-16</inkml:trace>
  <inkml:trace contextRef="#ctx0" brushRef="#br0" timeOffset="117911.89">6604 9102 0,'0'0'0,"-21"0"0,0 0 0,-1 0 16,1 0-16,0 0 15,0 0-15,0 42 16,21-21-16,0 0 15,0 1-15,0-1 16,21-21 0,0 0-16,0 0 15,0 0-15,64 0 16,-64 0-16,0-21 0,1 21 0,-1-22 16,-21 1-16,0 0 15,0 0-15,-21 21 16,-1 0-16,1 0 0,0 0 15,0 0-15,-21 0 0,20 0 0,1 0 16,0 21-16,0-21 0,21 21 0,0 0 16,0 1-16,0-1 15,0 0-15,0 0 0,21 0 16,0 0-16,0 1 0,1-1 16,-1-21-16,21 42 15,-21-42-15</inkml:trace>
  <inkml:trace contextRef="#ctx0" brushRef="#br0" timeOffset="118512.98">7048 9567 0,'0'0'0,"-21"0"0,0 0 15,0 0 1,21 22-16,-21-1 16,21 0-16,0 0 0,0 0 15,0 0-15,0 1 0,0 20 16,0-21-16,0 0 0,0 43 16,0-43-1,0 0-15,0 0 0,0 0 16,0 1-16,0-1 15,0-42 32,-21-1-47,21 1 16,0 0-16,0 0 0,0 0 0,0-22 16,0 22-16,0-21 0,0 21 0,0-22 15,21 1-15,0 21 0,0-21 16,21-22-16,22 22 15,-43 21-15,21-1 0,1 22 0,-22-21 16,21 21-16,1 0 0,-22 0 16,21 0-16,-21 0 0,22 21 0,-22 1 15,21 20-15,-42 0 16,21 1-16,-21-22 16,0 21-16,0-21 0,0 22 0,0-22 15,-21 42-15,21-20 16,-21-22-16,0 0 0,21 0 0,-21 0 15,21 0-15,0 22 16,0-64 15,21-1-15,0 1-16,0 0 16</inkml:trace>
  <inkml:trace contextRef="#ctx0" brushRef="#br0" timeOffset="118918">7959 9462 0,'-22'0'0,"44"0"0,-65 0 16,22-22-1,0 22-15,0 0 0,0 0 16,21 22-16,-22-1 15,22 0-15,0 21 16,0-21-16,0 22 0,0 41 16,0 1-16,0-43 15,0 1-15,0 20 0,0-20 16,22 20-16,-22 1 0,0-1 0,0 1 16,21-1-16,-21 22 0,21-22 0,0 85 15,-21 64 1,0-148-16,0-22 0,0 21 15,0-20-15,0 20 0,0-20 0,0-1 16,-21 0-16,21-21 0,-21 1 0,21 41 16,-21-42-1,21-42 1,0 0-16,0 0 16,0 0-16,0-22 0,0 1 15,0 0-15,0-1 0,21 1 16</inkml:trace>
  <inkml:trace contextRef="#ctx0" brushRef="#br0" timeOffset="119293.82">7747 9779 0,'-21'-21'0,"42"42"0,-42-63 16,21 21-16,0-1 0,0 1 0,0 0 15,0 0-15,0 0 0,21 21 16,21-43-16,-21 22 0,43 0 16,-43 21-16,21 0 0,-20 0 15,20 0-15,-21 0 0,21 0 16,-20 0-16,-1 21 0,0 0 0,0 1 16,0 41-1,-21 1-15,0-22 16,0-21-16,-42 43 0,21-43 0,0 0 15,-22 21-15,1-21 16,21 1-16,-43 20 16,64-21-16,-21-21 15,42 0 17,0-21-17,1 0-15,-1 21 0,0-21 16</inkml:trace>
  <inkml:trace contextRef="#ctx0" brushRef="#br0" timeOffset="120136.34">8361 9546 0,'0'0'15,"0"-21"-15,0 42 31,0 0-15,0 1-16,0-1 0,0 0 16,0 0-16,0 21 0,0-20 0,0-1 15,0 21-15,0-21 0,0 22 0,0-22 16,0 0-16,0 0 0,0 21 16,21-20-1,0-1-15,0-21 0,0 0 16,1 0-16,-1 0 0,0 0 15,0 0-15,-21-21 0,21-1 16,0 1-16,1 0 0,-22 0 0,21-21 16,0 20-16,-21-20 0,0 0 15,21-64-15,0 42 16,-21 22-16,0 21 0,0 0 16,0 0-16,0 42 31,0 0-16,0 0-15,0 0 0,0 22 16,0-22-16,0 21 0,0-21 16,0 22-16,0-22 0,0 21 0,0-21 15,21 22-15,1-22 0,-22 0 0,21 0 16,0 0-16,-21 0 0,42 1 16,-21-1-16,22-21 15,-22 0-15,0 0 0,21 0 16,-20 0-16,20 0 0,-21 0 0,0-21 15,22-1-15,-22 1 0,0 0 0,0-21 16,0-1-16,0 22 0,1-42 0,-1-22 16,0-21-1,-21 43-15,21-1 0,-21 22 16,0 0-16,0-22 0,0 22 0,0-1 16,0 22-16,0-21 0,0 21 15,0 0-15,0-1 0,0 1 16,-21 21-1,21 21 1,-21 1-16,21-1 0,0 21 16,0 22-16,0-22 15,0 0-15,0 22 0,0-22 16,0 0-16,0 1 0,0-1 0,0 0 16,0 1-16,0-1 0,0 22 15,0-1 1,21-21-16,-21-20 0,21-1 0,-21 0 15,0 0-15,21 0 0,-21 0 0,21-21 16,1 0-16,-22 22 0,21-22 16,21 0-16,0-22 15,-20 1-15,-1 0 16,0 0-16,0-21 16</inkml:trace>
  <inkml:trace contextRef="#ctx0" brushRef="#br0" timeOffset="120415.69">9123 9335 0,'0'21'15,"0"-42"-15,0 63 16,21-42-1,0 0-15,0 0 16,0 0-16,1 0 0,-1 0 0,0 0 16,0 0-16,0 0 0,0 0 0,1 0 15,-1 0-15,0 0 0,0 0 16,0 0 0,0-21-16,1 21 0,-22-21 15,0-1-15,21 22 0,0-21 16</inkml:trace>
  <inkml:trace contextRef="#ctx0" brushRef="#br0" timeOffset="120780.48">10329 8700 0,'0'0'0,"-21"0"0,21-22 32,21 22-32,0 0 0,1 0 15,-1-21-15,42 21 16,-42 0-16,64 0 0,-64 0 0,22-21 15,-1 21-15,-21 0 0,21 0 16,1 0-16,-1 0 0,-21 0 16,22 0-16,-22 0 0,42-21 15,-84 21 17,0 0-32,0 0 0,-22 0 15,22 0-15</inkml:trace>
  <inkml:trace contextRef="#ctx0" brushRef="#br0" timeOffset="121359.66">10477 8615 0,'-21'0'0,"-21"0"32,42 21-32,-21-21 0,0 21 15,21 0 1,-22-21-16,22 22 0,0-1 15,-21-21-15,21 21 0,0 0 16,-21 0-16,21 0 0,0 1 0,0-1 16,0 0-16,0 21 0,0-21 15,0 22-15,0 20 16,0-20-16,0-22 0,-21 42 16,21-20-16,0-1 0,0-21 0,0 21 15,0 1-15,0-22 0,-21 106 16,0 0-1,21-85-15,-22 1 16,22-1-16,0 0 0,-21 1 0,21 41 16,0-63-16,0 22 0,0 105 15,0-127 1,0 21-16,0-20 16,0 41-16,0-42 0,0 0 0,0 1 15,21-1-15,1 0 0,-22 0 0,21 0 16,21 0-1,-21 1-15,43-22 0,-22 0 16,-21 0-16,43 0 0,-22 0 16,0 0-16,1 0 0,-22 0 0,21 0 15,1 0-15,62 0 16,-20-43 0,-64 43-16,0-21 0,1 21 0,-1 0 15,0-21-15,0 21 0,0-21 16,0 21-16,1 0 15,-22-21-15,21 21 16,-21-22-16,21 1 16,-21 0-1</inkml:trace>
  <inkml:trace contextRef="#ctx0" brushRef="#br0" timeOffset="122967.33">10647 8678 0,'21'0'16,"0"0"-16,0 0 16,0 0-16,22 0 15,-1 0-15,-21 0 0,0 0 0,43 0 16,-22 0-16,-21 0 16,1-21-16,-1 21 0,0 0 15,0 0-15,0-21 0,-42 21 47,0 0-31</inkml:trace>
  <inkml:trace contextRef="#ctx0" brushRef="#br0" timeOffset="124912.45">11620 9525 0,'0'0'0,"0"21"32,22-21 15,-22-21-32,0 0-15,21 21 16,-21-21-16,0 0 15,0-1-15,0 1 0,0 0 16,0 0-16,0 0 0,-21 0 0,-1 21 16,22-22-16,-21 1 0,0 21 15,0-21-15,-64 0 16,43 21 0,21 0-16,-22 0 0,22 21 15,0 0-15,0 0 0,0-21 0,0 22 16,-1 20-16,22-21 0,0 0 0,-21 43 15,21-22-15,-21 22 16,21-43-16,0 0 0,0 42 16,21-41-16,0-22 0,1 21 15,-22 0-15,21-21 0,0 0 16,0 0-16,0 0 0,0 0 0,1 0 16,41-21-1,-42 0-15,0-1 16,1 22-16,-1-21 0,-21 0 0,0 0 0,21-21 15,0 20-15,-21 1 0,0 0 0,0 0 16,0-21-16,21 20 16,-21 1-16,0 0 0,0 0 15,21 0-15,-21 0 16,0 42 15,0 0-31,0 0 16,0 0-16,0 0 0,22 1 15,-22-1-15,0 0 0,0 0 0,0 21 16,21-20-16,-21-1 0,21 0 16,-21 0-16,21-21 0,-21 21 15,21-21-15,0 0 0,1 0 16,-1 0-16,0 0 16,0 0-16,21-21 15,-20 0-15,-1 0 0,0 0 16,0-1-16,-21 1 0,21 0 0,-21-21 15,21 21-15,-21-43 0,0 43 16,0-21-16,0 20 0,0-20 16,0 21-16,0-21 0,-21-22 15,0 1-15,0 41 16,0-20-16,0 21 0,-1 0 16,1 0-16,0-22 0,0 22 0,-21 0 0,20 0 15,1 0-15,0 21 0,-42-22 16,-43 1-1,85 21-15,-22 0 0,1 0 16,21 21-16,-22 1 0,-41-1 16,41 0-16,1 0 0,0 0 15,-85 64-15,84-43 16,22 1-16,-21-22 0,21 21 16,0 0-16,-1 22 0,1-22 0,0 1 15,21-1-15,-21 0 0,21 22 16,0 84-1,0 0-15,0-106 16,0 1-16,0-1 0,21 0 16,0-20-16,0 20 0,1-21 0,-1 21 15,0-20-15,0-1 0,85 21 16,-43-21-16,-20-21 16,-1 21-16,43-21 15,-43 0-15,0 0 0,1 0 0,-1 0 16,0-21-16,1 21 0,-1-21 0,0 0 15,1 21-15,-1-21 0,43-22 16,-22 22 0,-42 21-16,1-21 0,-1 21 15,0-21-15,0 0 0,0 0 16,0 21 0,-21-22-16,22 22 0,-22-21 15,0 0-15,0 0 0</inkml:trace>
  <inkml:trace contextRef="#ctx0" brushRef="#br0" timeOffset="127447.8">12721 9229 0,'0'0'0,"0"-21"0,0-1 15,0 1-15,0 0 16,0 0-16,0 0 16,0 0-16,0-1 15,-21 22 1,0 22 0,21-1-16,-21 21 15,21-21-15,-22 85 16,22-42-16,0-22 0,-21 0 0,21 22 15,0-22-15,0 22 0,-21-22 16,21 21-16,0-20 0,0-1 0,0 0 16,0 22-16,0-22 15,0-21-15,0 1 16,21-22 0,0 0-16,1 0 15,-22-22-15,42 1 16,-21-21-16,0 21 0,-21 0 15,21-1-15,-21 1 0,22 0 0</inkml:trace>
  <inkml:trace contextRef="#ctx0" brushRef="#br0" timeOffset="128192.64">12488 9589 0,'0'0'0,"0"21"16,21-21 15,1 0-31,-1 0 0,0 0 16,42 0-16,-41-21 0,41-1 15,-21 1-15,43 0 16,-64 0-16,22 21 16,-1-21-16,0 0 0,-21 21 0,22 0 0,-22-22 15,21 22-15,-42 22 31,0-1-15,-21 0-16,21 0 0,-21 21 16,21-20-16,0-1 0,-21 21 15,21-21-15,0 43 0,0-43 16,0 0-16,0 0 0,0 0 16,21 1-16,-21-1 0,21-21 15,0 0-15,0 21 0,22-21 0,-22 0 16,21 0-16,-21 0 0,22 0 0,-1-21 15,0 21-15,-20-21 0,20-1 0,64-41 16,-64 21 0,0 20-16,-42 1 0,22 0 15,-1-21-15,-21 21 0,21-1 0,-21 1 16,0 0-16,0 0 0,0 0 0,0 0 16,0-1-1,-21 44 16,21-1-31,-21 0 0,21 21 16,0 22-16,0-22 0,0-21 16,0 22-16,0 20 0,-22-21 0,22 1 15,0-1-15,0 0 0,0 1 0,0 20 16,0-20-16,22 105 16,-22-42-1,21-64-15,-21 0 0,0 43 16,0-43-16,0 1 0,-21-1 0,21 0 15,-22-21-15,1 1 0,0-1 16,-42 21-16,41-21 0,-62-21 16,41 0-16,-20 0 15,21-21-15,-1 0 0,22 0 16,-21 0-16,21-1 0,-1 1 16,-20-42-1,42-1-15,0 43 0,0 0 0,21 0 16,0-22-16,1 22 0,-1 0 15,21-21-15,-21 21 0</inkml:trace>
  <inkml:trace contextRef="#ctx0" brushRef="#br0" timeOffset="128555.44">14097 9546 0,'0'0'0,"-21"0"0,0 0 15,-1 0-15,1 43 16,21-22-16,0 21 0,0-21 16,0 22-16,0-22 0,0 21 15,0 22-15,0-22 0,0 0 0,0 1 16,0 147-1,0-126-15,0-22 0,0 0 16,0 22-16,0-22 0,0 0 0,0-20 16,0 20-16,0 0 0,0-21 0,0 1 15,0-1-15,0 0 16,21-21 0,1-21-1,-22 0-15,21-22 0,0 22 16,-21 0-16,0-21 0,21-1 15</inkml:trace>
  <inkml:trace contextRef="#ctx0" brushRef="#br0" timeOffset="128866.26">14033 9779 0,'0'0'16,"0"-42"-16,0 21 0,-21-22 0,21-20 16,0 42-16,0-1 0,0 1 15,0 0-15,21 0 0,1 0 0,-1 0 16,0 21-16,0-22 0,21 22 15,-20 0-15,62 0 16,-41 0-16,20 22 0,-21-1 16,-20 0-16,-1 0 0,0 21 15,0-20-15,-21 20 0,0-21 0,0 21 16,0-20-16,0 20 0,-63 21 16,-1-20-1,22-22-15,-1 0 0,1 0 0,0 0 16,21 1-16,-22-22 0,22 21 0,-42-21 15,84 0 17,0 0-32,0 0 0,0-21 15,22-1-15,-22 1 0</inkml:trace>
  <inkml:trace contextRef="#ctx0" brushRef="#br0" timeOffset="129326">14817 9716 0,'0'21'0,"0"-42"0,0 63 16,21-42 15,0 0-31,0 0 0,0 0 16,0-21-1,1 0-15,-1 21 0,0-22 0,0 1 16,0 21-16,0-21 0,1 0 0,-1 0 16,-21 0-16,0-22 0,0 1 15,0 21-15,0 0 0,0-22 16,0 22-16,-21 21 0,-22-21 16,22 21-16,0 0 0,0 0 15,-64 0 1,43 21-16,21 0 0,-1 22 15,1-22-15,21 21 0,0 0 16,0-20-16,-21 20 0,21 0 0,0 1 0,0-1 16,0 0-16,0 64 15,0-85-15,0 22 16,0-22-16,0 0 0,21-21 0,0 21 16,1 0-16,-1-21 0,0 0 15,0 0-15,0 0 0,22 0 0,-22 0 16,21 0-16,-21 0 0,127-63 15,-84-1 1</inkml:trace>
  <inkml:trace contextRef="#ctx0" brushRef="#br0" timeOffset="129629.83">15854 9483 0,'0'0'0,"-21"0"15,21 21-15,21-21 32,0 0-32,0 0 15,0 0-15,0 0 0,1 0 16,-1 0-16,0 0 0,0 0 0,21 0 15,1 0 1,-22 0-16,0 0 0,0 0 16,-42 0 15</inkml:trace>
  <inkml:trace contextRef="#ctx0" brushRef="#br0" timeOffset="129844.7">15875 9716 0,'0'21'16,"0"-42"-16,-21 63 0,21-21 15,0 0-15,21 0 16,0-21-16,0 0 16,0 0-16,22 0 15,-22 0-15,0 0 0,0 0 16,0-21-16,1 21 0,-1-21 0,0 0 15,0 0-15,0 21 16,-21-21-16,21-22 16</inkml:trace>
  <inkml:trace contextRef="#ctx0" brushRef="#br0" timeOffset="130448.35">17272 8911 0,'-42'0'31,"20"0"-16,1 21-15,0 22 16,0-22-16,21 0 16,0 0-16,0 0 15,0 1-15,21-22 16,0 0 0,0 0-16,1 0 15,-1 0-15,-21-22 16,21 1-16,0 21 0,-21-21 0,21-21 15,-21 21-15,0-1 16,0 1-16,0 0 0,0 0 0,-21 0 16,0 21-16,0 0 0,0 0 0,-1 0 15,1 21-15,0 0 16,0 0-16,21 0 0,0 22 16,-42 20-16,42-42 0,-22 22 15,22-22-15,0 21 0,0-21 16,0 43-16,22-43 0,-1 0 15,0-21-15,21 21 0,-21 1 0,22-1 16</inkml:trace>
  <inkml:trace contextRef="#ctx0" brushRef="#br0" timeOffset="130816.14">18076 9081 0,'0'0'0,"0"-22"16,-21 1-16,0 21 0,21-21 0,-21 0 15,0 21-15,-1 0 16,1 42-16,-21 1 16,21-22-16,21 21 0,-64 64 15,43-64-15,0 1 16,0-1-16,0 0 0,-1 22 15,1-22-15,0 64 16,21-43-16,-21 64 16,21-84-16,0 20 0,0-42 15,21 1-15,0-1 0,0 0 16,1 0-16,-1-21 0,63 21 16,1-21-1,-43 0-15,-20-21 0,-1 21 16,0-21-16,0 0 0,0 0 15,0 21-15,1-22 0,-1 1 0</inkml:trace>
  <inkml:trace contextRef="#ctx0" brushRef="#br0" timeOffset="131021.03">17611 9673 0,'-22'0'0,"44"0"0,-44 21 15,44-21 1,-1 0-16,0 0 0,0 0 16,0 0-16,43 0 15,-43-21-15,0 21 0,21-21 0,1 21 16,-22-21-16,21 21 0,-21-21 0,22 0 16,-1 21-16,-21-22 0</inkml:trace>
  <inkml:trace contextRef="#ctx0" brushRef="#br0" timeOffset="131447.78">18394 9631 0,'0'21'31,"0"0"-31,21-21 16,0 0-16,0 0 0,0 0 15,1 0-15,-1 0 16,0-21-16,0 21 0,21-21 0,-20 21 16,-1-21-16,63-22 15,-84 22-15,0 0 16,0 0-16,0 0 16,0 0-16,-21-1 15,0 22-15,0 0 0,0 0 16,-22 0-16,-20 22 15,21-1-15,20 0 0,1 0 0,0 0 16,0 22-16,0-22 0,0 21 16,21-21-16,0 22 0,-22-22 0,22 21 15,0-21-15,0 0 0,0 22 16,0-1-16,0-21 0,22 0 0,20 1 31,-21-1-31,43-21 0,-43 0 0,21 21 16,-21-21-16,22 0 0,-22 0 0,21 0 15,-21 0-15,0-21 0,22 0 16</inkml:trace>
  <inkml:trace contextRef="#ctx0" brushRef="#br0" timeOffset="131707.63">19050 9567 0,'21'0'31,"0"22"-15,-21-1-16,0 0 16,21 0-16,1 0 0,-22 0 0,21 1 15,0-1-15,-21 0 0,21 0 0,0 21 16,-21-20-16,21-1 0,1 0 16,-1 42-16,21-20 15,-21-22 1,0-21-16,1 0 0,-1 0 31,0 0-31</inkml:trace>
  <inkml:trace contextRef="#ctx0" brushRef="#br0" timeOffset="131972.48">19579 9546 0,'0'-21'0,"0"42"0,-21-42 15,0 21-15,0 0 0,21-21 0,-43 21 16,1 0 0,21 0-16,0 0 0,21 21 0,-64 21 15,43-20-15,0-1 16,0 21-16,-1-21 0,-20 22 16,21-22-16,-43 63 0,43-62 15,-42 62-15,42-63 0,-1 22 16,1-22-16,0 0 0,21 0 15,0 0-15,0 1 0,0-1 0,21-21 32,0 0-32</inkml:trace>
  <inkml:trace contextRef="#ctx0" brushRef="#br0" timeOffset="132349.26">20024 9208 0,'21'-22'16,"-42"44"-16,42-65 0,-21 64 31,0 1-16,0-1-15,-21 21 0,21-21 0,0 22 16,-22-22-16,22 21 16,-21 22-16,0-22 0,21 0 0,0 1 15,-21 20-15,0-21 0,0 85 16,21-63 0,0-43-16,0 21 0,0-20 15,0-1-15,0 0 0,21 0 0,-21 0 16,21 0-16,0-21 0,0 0 0,22 0 15,-1 0-15,0 0 16,1 0-16,-22 0 0,42-42 16,-42 21-16,1 0 0</inkml:trace>
  <inkml:trace contextRef="#ctx0" brushRef="#br0" timeOffset="132565.14">19918 9546 0,'-21'0'0,"42"0"0,-42 21 0,42-21 31,0 0-15,0 0-16,0 0 0,22 0 15,-22 0-15,0 0 0,21 0 0,-21-21 16,22 21-16,-22-21 0,0 21 15,43-21-15</inkml:trace>
  <inkml:trace contextRef="#ctx0" brushRef="#br0" timeOffset="133197.78">21082 9208 0,'-21'21'16,"0"-21"0,21 21-16,0 0 15,-22-21-15,1 0 16,21 21-16,-21-21 15,0 0-15,0 0 16,21-21 15,0 0-15,0 0-16,0 0 16,21-1-1,0 22 1,0 0-16,0 0 0,1 0 15,-1 22 1,-21-1-16,0 0 0,0 0 16,0 0-16,0 0 15,-21-21 1,-1 0-16,1 0 16,0 0-16,0 0 15,0 0-15,21-21 16,0 0-1,0 0 1,0 0-16,21 21 16,0-21-16,0 21 0,0 0 15,1 0-15,-1 0 16,0 21-16,-21 0 16,0 0-16,0 0 0,0 43 15,0-43-15,-21 0 0,0 0 16,-1 22-16,-20-22 0,21 0 15,-21 0-15,20 0 0,1 0 16</inkml:trace>
  <inkml:trace contextRef="#ctx0" brushRef="#br0" timeOffset="134040.29">21505 8975 0,'0'0'16,"-21"0"-16,42 0 47,0 0-47,1 0 0,-1 0 0,21 0 16,-21 0-16,0-21 0,22 21 15,-1 0-15,-21 0 0,22 0 16,-22 0-16,21-22 0,-21 22 0,64 0 15,-64 0 1,0 0-16,0 0 16,1 0-16,-22 22 31,0-1-31,0 0 0,0 0 0,0 21 16,0-20-16,0-1 0,0 21 15,0-21-15,-22 0 0,22 22 16,-21-22-16,21 21 0,-21-21 0,21 1 15,-21 83 1,21-62-16,0-1 0,-21-21 16,21 22-16,0-1 0,0 0 0,0 1 15,-21-1-15,21-21 0,-22 21 0,22 1 16,0-22-16,0 21 0,0 1 16,0 41-1,0-63-15,0 1 0,0 20 16,0-21-16,0 0 15,0 0 1,-21-21-16,21 22 0,-21-22 0,-21 0 16,-1 21-1,22-21-15,0 0 16,0 0-16,0 21 0,0-21 16,-1 0-16,1 0 0,0 0 0,0 0 15,-64 21 1,64-21-16,-21 0 0,21 0 0,-22 0 15,22 0-15,0 0 0,-21 0 0,20 0 16,1 0-16,0 0 0,0 21 0,0-21 16,0 0-16,-1 0 15,22-21 17</inkml:trace>
  <inkml:trace contextRef="#ctx0" brushRef="#br2" timeOffset="145076.91">4360 11557 0,'0'0'0,"0"-21"0,0 0 15,-21 21-15,21-21 0,0-1 16,0 1-16,0 0 15,-21 0 1,0 0 0,21 42 15,0 0-15,0 0-16,0 0 0,0 1 15,0 20-15,0 0 0,0-21 0,0 22 16,0-1-16,0 0 0,0 85 15,0-84-15,0-1 16,0 0-16,0 1 0,0 20 16,0-20-16,0-1 0,21 0 0,-21-21 15,0 22-15,0 20 16,21-20 0,-21-22-16,0 0 0,0-42 46,0 0-46,0-1 0,0 1 16,0 0-16</inkml:trace>
  <inkml:trace contextRef="#ctx0" brushRef="#br2" timeOffset="145608.6">3937 11557 0,'0'0'0,"0"-42"16,0 21 0,0-1-16,0 1 15,21 0-15,43 0 16,-43 0-16,0 21 0,0-21 0,21 21 15,1-22-15,-1 22 0,22 0 16,-22 0-16,21 0 0,1 0 0,148 22 16,-149-22-1,1 21-15,-1 21 0,43 0 16,-64 1-16,1-1 0,-22-21 16,21 22-16,-21-1 0,0 0 15,-21 106-15,0-63 16,0-43-16,-21 22 0,0-22 15,0 1-15,-21-1 0,-1 0 16,1 1-16,0-1 0,-22 0 0,1-21 16,-1 22-16,1-22 0,-1 0 15,-21 21-15,1-20 0,20-1 0,-20-21 16,20 21-16,-21 0 0,22-21 16,-1 0-16,1 0 0,-1 0 0,1 0 15,21 0-15,-1 0 0,-41 0 16,41 0-1,22-21-15,0 0 0,21 0 16,0-1 0,21 22-16,0-21 0,0 0 0,1 21 15,20-21-15</inkml:trace>
  <inkml:trace contextRef="#ctx0" brushRef="#br2" timeOffset="146463.41">5249 12023 0,'-21'-21'16,"21"-1"-16,0 1 15,0 0-15,0 0 16,21 0-16,0 21 16,1-21-16,-1 21 15,0 0-15,0 0 0,21 0 16,-20 21-16,-1 0 0,0 0 15,21 21-15,-21-20 16,1 20-16,-1 0 0,0-21 0,0 22 16,0-1-16,0 43 15,-21-1-15,0-62 16,0 20-16,-21-21 0,0 0 16,0 0-16,0-21 15,0-21 1,21 0-1,0 0-15,0 0 0,0 0 16,0-22-16,0 22 0,21-21 16,0 21-16,-21-22 0,21 1 0,0-43 15,22 22 1,-22 20-16,0 22 0,0-21 16,21 21-16,-20 0 0,-1-1 0,0 22 15,0-21-15,0 21 16,0 0-16,-21 21 31,0 1-31,22-22 16</inkml:trace>
  <inkml:trace contextRef="#ctx0" brushRef="#br2" timeOffset="147113.04">6286 12213 0,'22'0'31,"-22"-21"-31,21 21 0,-21-21 0,21 0 0,-21 0 16,0-1-16,21 22 0,-21-21 15,21 0-15,-21 0 0,0 0 0,0-64 31,-21 64-31,0 0 0,0 0 0,0-1 16,-1 22-16,-62-21 16,41 21-1,22 0-15,-21 21 0,21 1 0,-22-1 16,22 0-16,-63 106 16,41-42-1,43-43-15,-21 0 0,21-21 0,0 22 16,0-1-16,0-21 0,0 22 15,0-22-15,21 0 0,0 0 0,1 0 16,-22 0-16,21-21 0,0 0 0,42 0 16,1 0-1,-22 0-15,-21 0 0,1-21 16,-1 0-16,21 0 0,-21 0 16,0 0-16,1-1 0,-1-20 15,0-43-15,0-20 16,-21 62-16,0 1 15,0 21-15,0-22 0,0 22 16,0 0-16,0 0 0,-21 21 16,0 21-1,21 0-15,0 0 0,0 1 16,0-1-16,0 0 0,0 21 16,-21 1-16,21-22 0,0 21 0,0-21 15,0 22-15,0-22 0,0 0 16,0 0-16,0 21 15,0-20-15,0-1 0,21 0 16,0-21-16,-21 21 0,21-21 16,0 0-16,0 0 0,1 0 0,-1 0 15,21-21-15</inkml:trace>
  <inkml:trace contextRef="#ctx0" brushRef="#br2" timeOffset="147788.68">6900 11959 0,'21'-21'0,"-42"42"0,42-21 47,-42 21-47,0 1 0,0-1 16,21 0-16,-21 0 0,0 21 0,21-20 15,0 20-15,-22-21 0,1 21 0,21-20 16,-21 41-1,21-42-15,0 0 0,0 1 0,0-1 0,0 0 16,0 0-16,0 0 16,21-21-1,0 0-15,1-21 16,-1 0 0,0 0-16,0 0 0,0-1 0,0 1 15,1 0-15,-1-21 0,0-1 16,0 1-16,0 21 0,0 0 15,1 0-15,-1-1 0,-21 1 0,21 0 16,0 21-16,0 0 16,-21 21-1,0 0-15,0 1 16,0-1-16,0 21 0,0-21 16,0 0-16,0 1 0,0 20 0,0-21 15,0 0-15,0 0 0,0 22 16,21-1-1,1-21-15,-1-21 0,0 0 16,0 0-16,0 0 0,22 0 16,-22 0-16,0 0 0,0 0 0,43-21 15,-1-21 1,-21 21-16,-20-22 0,-1 22 0,0-21 16,0-1-16,0 22 0,-21-21 15,21 0-15,-21-22 0,0 22 0,-63-85 16,42 106-1,0-1-15,-1 1 16,1 0-16,0 21 0,0 0 0,0 0 16,0 0-16,-1 0 15,22 21-15,0 0 16,0 1-16,0-1 16,22-21-16,-1 21 15,0-21-15,0 0 0,0 0 0</inkml:trace>
  <inkml:trace contextRef="#ctx0" brushRef="#br2" timeOffset="148400.32">8276 11494 0,'-21'0'16,"0"0"-16,21 21 15,0 0-15,-21 0 0,-1 0 0,1 0 16,21 22-16,-21-22 0,21 21 0,-21 1 16,0-22-16,0 63 15,21 1-15,-22-43 0,22 1 16,0-1-16,-21-21 0,21 22 16,0-1-16,0-21 0,0 0 0,0 22 15,0-22-15,0 0 16,0 0-16,0 0 15,0-42 17,0 0-32,0 0 15,0 0-15,0-1 0,0 1 0,21 0 16,1-21-16,-1 21 0,-21-22 16,21 22-16,0-21 0,0-1 0,0 22 15,1 0-15,20 0 0,-21 0 16,64-22-16,-22 43 15,-42 0-15,22 0 16,-22 0-16,0 22 0,0-1 16,0 0-16,1 0 0,-1 0 0,-21 0 15,0 22-15,0-1 16,0 0-16,-21 22 0,-1-43 16,-20 0-16,0 43 0,-1-43 15,22 0-15,0-21 0,-21 21 16,21 0-16,-1-21 0,-20 0 0,0 22 15,21-22 1,-1 0-16,1 0 0,0 0 0,-21 0 16,21 0-16,21-22 0,0 1 15,0 0 1,0 0-16,21 21 16,21-21-16,-21 0 0,0-1 15</inkml:trace>
  <inkml:trace contextRef="#ctx0" brushRef="#br2" timeOffset="148972.76">9229 11959 0,'0'-21'15,"0"42"-15,0-63 0,0 21 0,0 0 0,0-1 16,0 1-16,-22 0 15,1 0-15,0 21 0,0-21 0,0 21 16,-22 0-16,22 0 0,-21 0 16,0 0-16,-22 0 15,22 21-15,21 0 0,-1 0 0,1 0 16,0 1-16,0 20 0,0-21 16,0 21-16,-1-20 0,1 20 0,21 43 15,0-22 1,0-42-16,0 22 15,0-1-15,21-21 0,1-21 16,-1 21-16,0 0 0,0-21 0,0 0 16,22 0-16,20 0 15,1 0-15,-22-21 16,-21 0-16,43-21 0,-22 21 16,-21-22-16,0 22 0,0-21 0,1 21 15,-1-22-15,-21-63 16,0 22-1,0 63-15,0-1 16,-21 22 0,-1 22-16,22-1 0,-21 0 15,21 0-15,0 43 16,0-22-16,0-21 0,0 0 0,0 22 16,0-22-16,0 21 0,0-21 15,21 0-15,1 1 0,-22-1 16,63 21-16,-42-21 15,0-21-15,22 0 0,-22 0 16,21 0-16,1 0 0,-22 0 16,0 0-16,21-21 0</inkml:trace>
  <inkml:trace contextRef="#ctx0" brushRef="#br2" timeOffset="149290.23">9991 11938 0,'0'0'0,"0"-21"0,0 0 15,0 0-15,0-1 0,0 1 16,0 0-16,-22 21 0,1 0 16,0-21-16,0 21 0,21-21 0,-21 21 15,0 0-15,-1 0 0,1 0 0,-21 21 16,21 0-16,0 21 16,-1-20-16,22 20 0,-21 21 15,21-20-15,0-22 16,0 21-16,0-21 0,0 22 0,0 20 15,0-42-15,0 1 16,0-1-16,43 21 16,-1 0-16,-21-42 0,21 0 15,-20 0-15,-1 0 0,21 0 0,0 0 16,-20 0-16,20 0 0,0-21 16,-21 21-16,106-106 15,-105 64-15</inkml:trace>
  <inkml:trace contextRef="#ctx0" brushRef="#br2" timeOffset="150099.9">10477 11472 0,'0'0'0,"0"-63"0,0 21 15,0 20-15,0-20 0,0 21 16,0 0-16,0 0 0,-21 21 31,0 21-31,0 21 16,21-21-16,0 22 0,0-1 0,0 0 15,-21 1-15,21-1 0,0 0 0,0 1 16,0 62 0,0-62-16,0 41 0,0-20 15,-21-22-15,21 1 0,0-1 0,0 0 16,0 1-16,0-1 0,-22-21 0,22 21 16,0-20-16,-21 41 15,21-42 1,0 0-16,0-42 31,0 0-31,0 0 0,0-43 16,43 1-1,-22 42-15,-21-22 0,21 1 16,0 0-16,0 21 0,0-22 0,1 22 16,-1-21-16,0 21 0,21-1 0,-21 1 15,1 0-15,-1 0 0,0 0 16,0 0-16,0 21 0,0 0 0,1 0 15,20 0-15,-21 0 16,-21 21 0,0 0-16,0 0 0,0 0 15,0 0-15,-21 1 0,0-1 16,0 0-16,-22 0 16,1 0-16,0 22 0,20-22 15,1-21-15,0 21 16,0-21-16,0 0 0,-22 0 0,22 0 15,0-21 1,21 0 0,0-1-16,0 44 47,0-1-32,0 0-15,0 0 16,0 0-16,21 22 0,0-1 15,-21-21-15,0 0 16,43 22-16,-22-43 0,-21 21 16,21 0-16,0 0 0,0-21 0,1 21 15,-1-21-15,21 21 16,22-21-16,-43 0 0,0 0 16,0 0-16,0 0 0,22 0 15,-22-21-15,0 0 0,0 21 16,-21-21-16,21 21 0,-21-42 15,0-1 1,0 22-16,-21 0 16,0 21-16</inkml:trace>
  <inkml:trace contextRef="#ctx0" brushRef="#br2" timeOffset="151116.07">3471 12996 0,'0'0'0,"0"22"0,-21-22 0,0 0 15,0 21-15,21 0 63,21-21-48,0 0-15,0 0 0,0 0 16,22 0-16,-22 0 0,21 0 16,1 0-16,-1 0 0,0 0 0,1 0 15,20 0-15,43 0 16,84 0-16,-126 0 16,21 0-16,-1 0 0,22 0 15,0 0-15,-21-21 0,20 21 0,22 0 16,-21 0-16,0-21 0,127 21 15,42-22 1,-148 22-16,0-21 0,0 21 0,21 0 16,0-21-16,-21 21 0,22 0 0,20 0 15,-21-21-15,0 21 0,0 0 16,1 0-16,-1-21 0,0 21 0,318 0 16,-170 0-1,-127 0-15,-21 0 0,1 0 16,-1 0-16,0 0 0,0 0 15,0 0-15,0 0 0,-21 0 0,22 0 16,105 0 0,-149 0-16,107 0 0,-106 0 0,0 0 15,63 0-15,-84 0 0,-22 0 16,1 0-16,-1 0 0,1 0 16,-22 0-16,0 0 0,22 0 15,-22 0-15,-21 0 16,1 0-16,-44 0 47,1 0-32,0 0-15,0 0 0</inkml:trace>
  <inkml:trace contextRef="#ctx0" brushRef="#br2" timeOffset="151271.45">11239 12912 0</inkml:trace>
  <inkml:trace contextRef="#ctx0" brushRef="#br2" timeOffset="156803.67">1503 14266 0,'0'0'0,"-21"-21"0,-1 21 0,1 0 16,0 0-16,-21 0 15,21-21 1,-1 21 0,44 0-1,-1 0-15,0 0 0,21 0 16,1 0-16,20 0 0,43 0 16,-43 0-16,1 0 0,-1 0 15,1 0-15,-1 0 0,1 0 0,-1 0 16,1 0-16,-1 0 0,-20 0 15,84 0-15,-85 0 16,22 0-16,-22 0 0,0 0 16,43 0-16,-64 0 0,0 0 15,0 0-15,1 0 0,-1 0 16,-21-21 15,-21 0-15</inkml:trace>
  <inkml:trace contextRef="#ctx0" brushRef="#br2" timeOffset="157612.21">2455 13885 0,'-21'0'16,"21"22"-1,0-1 1,21 0 0,0 0-16,1 0 0,20 0 15,21 1 1,-20-1-16,-1-21 0,22 21 15,-22-21-15,0 0 0,1 0 16,-22 0-16,21 0 0,-21 0 0,64 0 16,-64 0-1,0 0-15,0 0 16,-42 0 15,0 0-15,0 0-16,0 0 0,-22 21 15,-20 0-15,42 0 0,-22-21 16,1 22-16,21-1 16,-21 0-16,-1 0 0,1 0 0,21 22 15,-22-22-15,1 21 0,0-21 16,-1 22-16,-20 20 16,-22 43-16,64-85 15,0 0-15,0 0 0,0 1 16,21-1-16,0 0 0,-22 0 0,1 0 15,21 0 1,-21-21 78,21-21 78,0 0-157</inkml:trace>
  <inkml:trace contextRef="#ctx0" brushRef="#br2" timeOffset="158625.29">4445 13695 0,'0'0'0,"0"-21"0,0 0 16,-21 21-16,0 0 16,21-22-16,0 44 31,0-1-31,0 0 16,0 0-16,0 21 0,0-20 0,0-1 15,0 0-15,0 0 0,0 21 16,0-20-16,21-1 0,0-21 0,0 21 15,0 0-15,0-21 0,43 0 16,-43 0-16,21 0 16,22 0-16,-43 0 0,21-21 15,43-43 1,-21 22-16,-43 21 0,-21 0 16,21 0-16,-21-1 0,0 1 15,0 0-15,0 0 0,0 0 0,0 0 16,0-1-16,-21 22 15,0 0 1,-1 22-16,22-1 16,-21 0-16,21 0 0,0 0 0,-21 22 15,21-22-15,0 21 16,-21-21-16,21 22 0,0-1 0,0 21 16,0-20-16,0-1 0,0-21 15,0 22-15,0-1 0,0-21 16,0 21-16,0 1 0,0-22 0,0 21 15,0-21-15,0 22 0,0 41 16,-21-62-16,21-1 16,-21 0-16,-1 0 0,1 0 15,0 0-15,0-21 0,-21 0 0,20 0 16,1 0-16,-42 0 16,-22 0-16,64-21 0,-21 21 15,20-21-15,-20 0 16,21 21-16,0-21 0,0 21 15,21-21-15,-22 21 0,22-22 0,0 1 16,0 0 0,22 21-16,-1-21 0,21 0 15,0 0-15,-20 21 0,20-22 16,-21 1-16</inkml:trace>
  <inkml:trace contextRef="#ctx0" brushRef="#br2" timeOffset="158995.07">5165 13864 0,'0'0'0,"0"-21"0,0 0 16,21 21-16,-21-21 15,0 42 1,0 0-1,0 0-15,0 0 0,0 1 16,0 20-16,0-21 0,-21 21 0,21-20 16,0 20-16,0-21 0,0 21 15,0 1-15,0-1 0,-22 64 16,1-64-16,21 1 16,0-22-16,0 21 0,0 0 15,0-20-15,0-1 0,0 0 16,21-21 15,1 0-31,-22-21 0,0 0 16,21 21-16,0-22 0,-21 1 15,21 0-15,-21 0 0</inkml:trace>
  <inkml:trace contextRef="#ctx0" brushRef="#br2" timeOffset="159189.97">5038 14224 0,'0'0'0,"-22"0"16,44 0 0,-1 0-1,0 0-15,0 0 0,21 0 16,-20 0-16,20 0 0,-21 0 16,21-21-16,-20 21 0,20 0 0,-21 0 15,21 0-15,1-21 0,-22 21 0,42-21 16,-20 21-1,-22 0-15</inkml:trace>
  <inkml:trace contextRef="#ctx0" brushRef="#br2" timeOffset="159961.32">7091 14330 0,'0'-21'0,"42"-43"32,-42 43-32,0 0 15,0 0-15,0 0 0,0-1 16,0 1-16,-21 0 0,0 21 16,0-21-16,-22 0 0,22 21 0,-21 0 15,-1 0-15,1 0 0,0 0 16,-43 0-16,43 0 15,-1 21-15,22 0 0,-21 0 0,21 0 16,0 22-16,-22-22 0,1 106 16,42-64-1,0-20-15,0-22 0,0 21 0,0-21 16,0 1-16,0-1 0,21 0 16,0-21-16,0 21 0,1-21 0,-1 0 15,21 0-15,0 0 0,64-21 16,-63 0-16,20-22 15,-21 22-15,1 0 16,-1-21-16,0-1 0,1 22 16,-22-21-16,21 0 0,-21-1 0,1 1 15,-1 0-15,0-22 16,-21-63-16,0 85 16,0-1-16,0 1 0,0 21 15,0 0-15,0 0 0,0 42 31,-21 0-31,21 21 16,0-21-16,0 43 16,0-22-16,-21 1 0,21-1 0,0 0 15,0-21-15,0 22 0,0-1 0,0 0 16,0 1-16,0-1 0,21 85 16,0-106-1,-21 0-15,21 1 0,0-1 16,0-21-16,1 0 0,-1 0 15,0 0-15,0 0 0,0-21 16,0-1-16</inkml:trace>
  <inkml:trace contextRef="#ctx0" brushRef="#br2" timeOffset="160392.07">7810 14076 0,'-42'-42'31,"84"84"-31,-105-84 0,42 42 0,0 0 16,21 21-16,-22 0 0,1-21 0,0 21 15,0 0-15,0 0 0,0 22 0,21-22 16,-22 0-16,1 21 0,21-20 16,-21 20-16,21-21 0,0 21 0,0-20 15,0 20-15,0 0 16,0-21-16,21 1 0,0-22 15,1 0-15,-1 0 0,0 0 16,0 0-16,0 0 0,22 0 0,-22 0 16,63-43-1,-20 1-15,-43 21 0,0-22 16,0-20-16,-21 42 16,0 0-16,0-22 0,0 22 0,0 0 15,0 0-15,-21-22 16,21 22-16,-42 21 15,21-21-15,0 21 0,-1 0 0,1 0 0,-21 0 16,21 0-16,0 0 0,-1 0 16,1 21-16,21 0 15,0 1 1,21-22 0,1 21-16</inkml:trace>
  <inkml:trace contextRef="#ctx0" brushRef="#br2" timeOffset="160776.85">8213 14245 0,'42'0'16,"-21"0"-1,0 0 1,0-21-16,1 0 15,-1 21-15,-21-21 0,21 21 16,-21-21-16,21 21 0,-21-22 0,0 1 16,0 0-1,0 0-15,-21 21 16,21-21-16,-21 21 0,0 0 16,-1 0-16,1 0 0,21 21 15,-21 0-15,0-21 0,-43 64 16,64-43-16,-21 21 0,21-21 15,-21 22-15,21-22 16,-21 42-16,21-42 0,0 1 0,0-1 16,0 21-1,42-21-15,-21 0 0,1-21 16,-1 0-16,0 0 0,0 0 16,21 0-16,-20 0 0,-1-21 15</inkml:trace>
  <inkml:trace contextRef="#ctx0" brushRef="#br2" timeOffset="161228.59">9165 14055 0,'0'0'0,"-21"0"15,0 0-15,0 0 0,-1 0 16,-20 0-16,21 0 0,-21 0 0,-1 0 15,1 21-15,21 0 0,-22-21 0,1 21 16,21 0-16,0-21 0,-22 22 16,22-1-16,21 0 0,-21 0 0,21 0 15,0 0-15,0 1 16,0-1-16,21-21 16,0 0-16,22 0 0,-22 21 15,21-21-15,1 0 0,41 21 16,1-21-16,-43 0 15,-21 21-15,22-21 0,-22 0 0,0 0 16,0 21-16,0-21 0,-21 22 16,-21-1-1,0 0-15,0-21 0,-21 21 16,20-21-16,-20 0 0,0 21 0,-1-21 16,1 0-16,0 0 0,-1 0 0,1 21 15,0-21-15,21 0 0,-1 0 16,-20 0-16,21 0 0,0 0 0,0 0 15,21-21 17,0 0-32,21 0 0,0 0 15</inkml:trace>
  <inkml:trace contextRef="#ctx0" brushRef="#br2" timeOffset="161960.51">10139 13991 0,'0'0'0,"21"-21"0,-21 42 46,0 0-46,0 1 0,0-1 16,0 0-16,0 0 16,0 0-16,-21 0 0,21 1 0,0-1 15,-21 0-15,21 0 0,0 0 16,0 0-16,0 1 0,0-1 0,-22 0 16,22 0-16,0 0 0,0 0 15,0 1-15,0-44 47,0 1-47,0 0 16,0 0-16,0 0 0,0 0 0,0-1 15,0 1-15,0 0 0,0-21 16,22 21-16,-22-1 0,21 1 0,0 0 16,0 0-16,21 0 0,-20 0 0,-1-1 15,21 1-15,-21 0 0,22 21 16,-22 0-16,42-21 15,-20 21-15,-22 0 0,21 0 0,-21 21 16,0 0-16,1 0 0,-1 1 0,0-1 16,-21 0-16,0 21 0,0-21 15,0 1-15,0-1 0,0 21 16,0-21-16,0 0 0,-21 1 0,0-1 16,21 21-16,0-21 0,-22 0 15,1-21 1,21-21 15,0 0-31,21 0 0,1 0 0</inkml:trace>
  <inkml:trace contextRef="#ctx0" brushRef="#br2" timeOffset="162395.62">11197 13949 0,'-21'0'0,"0"0"0,-85 42 31,85-42-31,-22 43 16,22-22-16,21 0 0,-21 0 16,0 0-16,21 22 0,0-22 0,0 0 15,0 0-15,0 0 0,0 0 0,0 1 16,0-1-16,0 0 0,21-21 15,64 21-15,-22-21 16,-42 0-16,22 0 16,-22 0-16,0 0 0,21-21 15,-20 21-15,20-21 0,-21 0 0,0-1 16,0 1-16,-21-21 16,0 0-16,0-1 0,0 1 15,0 21-15,0 0 0,-21-1 0,0 1 16,0 0-16,0 21 0,-22-21 15,22 21-15,0 0 0,-64 0 16,43 0 0,21 0-16,0 0 0,0 0 15,21 21-15,21-21 32,0 0-32,21 0 0</inkml:trace>
  <inkml:trace contextRef="#ctx0" brushRef="#br2" timeOffset="162729.95">11726 13526 0,'0'0'0,"0"-22"0,-21 22 31,21 22-31,0-1 15,-21 0-15,21 21 0,-21-21 0,21 22 16,-21 84 0,21-85-16,-22 0 0,22 1 0,-21-1 15,21 0-15,0 1 0,0-1 16,0 0-16,0-20 0,0 20 0,0 43 16,0-22-1,21-42-15,1-21 0,-22 21 16,0 1-16,21-22 0,0 0 0,0 0 15,0 0-15,0 0 16,1 0-16,-1-22 0,-21 1 0,42-21 16,-21 0-16,0 20 15</inkml:trace>
  <inkml:trace contextRef="#ctx0" brushRef="#br2" timeOffset="162921.35">11515 13928 0,'0'0'16,"-22"0"-16,44 0 16,-1 0-16,0 0 15,0 0-15,0 0 0,22 0 16,-22 0-16,21 0 0,-21 0 16,22 0-16,-1 0 0,-21 0 15,64-21-15,-22-1 16</inkml:trace>
  <inkml:trace contextRef="#ctx0" brushRef="#br2" timeOffset="163676.51">13568 13970 0,'0'0'0,"21"0"0,0 0 0,0-21 0,0 21 15,43-21 1,-43 0-16,0 21 0,0-22 16,1 22-16,-22-21 0,21 0 15,0 21-15,-21-21 0,0 0 0,21 0 16,-21-1-16,0-20 15,0 0 1,0 21-16,-21-1 0,0 22 0,0-21 16,-1 21-16,-20 0 0,21 0 15,-21 0-15,20 0 0,-20 0 0,-21 43 16,20-43-16,1 42 16,21-21-16,0 0 0,21 43 15,0-43-15,0 0 16,21 0-16,0 0 0,0 1 15,0-1-15,0 0 0,22 0 0,-1-21 16,0 21-16,-20 0 16,105 43-16,-106-43 0,21 0 15,-21 0-15,-21 1 16,0-1-16,0 0 0,-21 0 0,0 0 16,0 0-16,-43 1 15,1-22-15,20 0 16,22 0-16,-21 0 0,0 0 15,-1 0-15,22 0 0,0-22 16,0 1-16,0 21 0,-43-63 16,64 42-16,-21-22 15,21 22-15,0 0 16,0 0 0,21 21-16,21 0 15,-20 0-15,-1 0 0,21 0 16,-21 0-16</inkml:trace>
  <inkml:trace contextRef="#ctx0" brushRef="#br2" timeOffset="164089.1">14245 13949 0,'0'-21'0,"0"42"0,0-63 15,0 20 1,-21 22-1,0 0-15,0 0 0,-1 22 16,1-1-16,0-21 0,21 21 16,-21 0-16,0 21 15,21-20-15,-21-1 0,21 21 0,0-21 16,0 0-16,0 1 0,0-1 16,21 0-16,0 0 0,0-21 15,21 21-15,22-21 16,-22 0-16,-21 0 0,22 0 15,-22 0-15,21-21 0,-21 21 0,43-42 16,-43 42-16,0-21 16,0-1-16,1 1 0,-22 0 0,21 0 15,-21-43 1,0 22-16,0 21 0,0 0 16,-21 0-16,42 21 46,0 0-30,0 0-16,0 0 16</inkml:trace>
  <inkml:trace contextRef="#ctx0" brushRef="#br2" timeOffset="164364.84">14901 13843 0,'-42'42'15,"42"-20"1,0 20-16,-21-21 0,21 0 16,-21 85-1,21-21-15,0-43 16,0 0-16,0 1 0,-22-1 0,22 22 16,-21-22-16,0 106 15,21-106-15,0 1 0,0-1 16,0 0-16,0 22 0,0-43 15,0 0-15,0 0 0,0 1 0,21-44 32,-21 1-32,21 0 0,1 0 15,-22 0-15,21-22 0</inkml:trace>
  <inkml:trace contextRef="#ctx0" brushRef="#br2" timeOffset="164662.38">14901 14055 0,'0'0'0,"0"-43"15,0 22-15,0-21 0,0 21 0,0 0 16,0-43-16,21 43 16,1 0-16,-1 21 15,0 0-15,0 0 0,0 0 16,0 0-16,1 0 0,-1 0 16,0 0-16,42 63 15,-41-20-15,-22-1 16,0-21-16,0 0 0,0 22 15,-22-22-15,1 0 0,-21 0 0,21 0 16,-22 0-16,22 1 0,-21-1 0,21-21 16,0 21-16,-22-21 15,22 0-15,21 21 0,21-21 16,-21-21 0,43 21-16,-22-21 0,0 0 15,0 21-15</inkml:trace>
  <inkml:trace contextRef="#ctx0" brushRef="#br2" timeOffset="164952.66">15494 13864 0,'-21'-21'32,"0"21"-17,-1 21-15,22 0 0,0 1 16,0-1-16,-21 63 15,21-41-15,0-22 0,0 42 0,-21-20 16,21-1-16,0 0 0,0 22 0,0-22 16,-21 22-16,21-22 0,-21 64 15,0 21 1,21-106-16,0 21 0,0-20 16,0 20-16,0-21 0,0 0 15,21-42 16,-21 0-31,21-21 0,0 20 16</inkml:trace>
  <inkml:trace contextRef="#ctx0" brushRef="#br2" timeOffset="165248.49">15473 13991 0,'0'-21'0,"0"42"0,0-84 0,0 42 16,0-1-16,21 1 0,-21 0 15,21 21-15,0-21 0,0 0 16,22 21-16,-22-21 0,0 21 0,21 0 16,-20 0-16,-1 0 0,42 42 15,-42-42-15,22 63 16,-43-41-16,0-1 0,0 0 16,0 21-16,-21-21 0,-1 1 0,-20-1 15,21 0-15,-21 0 0,20 0 0,-62 0 16,63 1-16,-43-22 15,64 21-15,-21-21 16,42 0 15,0 0-31,0-21 0,22-1 16,-22 22-16</inkml:trace>
  <inkml:trace contextRef="#ctx0" brushRef="#br2" timeOffset="165644.26">16129 13780 0,'-21'21'0,"42"-42"0,-63 63 0,20-21 16,-20 0-16,-21 43 16,41-43-16,1 21 0,0-21 15,21 1-15,-21-1 0,21 0 16,0 21-16,0-21 0,0 1 0,0-1 15,42 21-15,1-42 16,-1 0-16,-21 0 16,43 0-16,-22 0 0,0 0 15,-21 0-15,22-21 0,-22 0 0,21 21 16,1-43 0,-43 22-16,0-42 0,0 42 15,0-22-15,-22-20 0,1 42 16,0-1-16,-21 1 0,21 0 15,-1 0-15,-20 0 0,21 21 0,-21 0 16,-1 0 0,22 0-16,21 21 0,0 0 15,0 0-15,0 0 0,21 1 16,0-22-16,1 0 0,-1 21 16,21-21-16</inkml:trace>
  <inkml:trace contextRef="#ctx0" brushRef="#br2" timeOffset="166016.04">16573 13907 0,'0'-22'0,"0"44"0,0-65 16,-21 22 0,21 0-16,21 0 15,1 21-15,-1 0 0,0 0 16,0 0-16,0 0 0,22 0 0,-22 0 15,0 21-15,0 0 0,0 0 16,-21 0-16,21 1 0,-21-1 0,22 0 16,-22 0-16,0 0 0,0 22 15,0-22-15,-22 21 16,22-21-16,-21-21 0,-21 21 16,21 1-16,21-44 46,0 1-46,0 0 16,0 0-16,0 0 0,0 0 0,21-1 16,-21-20-16,21 21 0,0 0 0,0 0 15,-21-1-15,22 1 0,-1-21 16,0 21-16,0 0 0,0-1 0,0 1 16,1 0-16</inkml:trace>
  <inkml:trace contextRef="#ctx0" brushRef="#br2" timeOffset="166345.87">17441 13229 0,'-21'0'16,"0"-21"-1,0 21-15,0 21 16,21 0-16,-22 1 15,1 20-15,21-21 0,-21 21 0,0 1 16,21-1-16,-21 22 0,0-1 16,21-21-16,-22 22 0,1-1 15,21-20-15,0 20 0,-21-20 16,21-1-16,-21 0 0,21 43 16,0 0-16,0-64 15,21-21-15,0 21 0,0-21 16,1 21-16,-1-21 0,0 0 0,0 0 15,0 0-15,106-63 16,-106 41 0,1-20-16,-1 21 0</inkml:trace>
  <inkml:trace contextRef="#ctx0" brushRef="#br2" timeOffset="166541.76">17251 13716 0,'-43'0'0,"86"0"0,-107 0 15,43 0-15,21 21 32,21-21-17,0 0-15,1 0 0,20 0 16,-21 0-16,43 0 0,-22 0 0,-21 0 16,21 0-16,-20 0 0,20 0 15,-21-21-15,0 21 0,0-21 16</inkml:trace>
  <inkml:trace contextRef="#ctx0" brushRef="#br2" timeOffset="167085.69">19452 13314 0,'0'0'16,"21"0"-16,0-21 0,1 0 15,-22-1-15,0 1 0,21 21 0,-21-21 16,-21 21 15,-1 21-31,1 0 0,0 1 16,0-1-16,0 21 0,0 0 15,-1 1-15,1-1 0,0 0 0,0 22 16,-21-22-16,20 22 0,1-22 16,0 22-16,0 20 0,0 1 15,21-43-15,0 1 0,0-22 16,0 0-16,0 0 0,21 0 16,0 0-16,-21 1 0,21-22 15,0 0-15,22 0 0,-22 0 0,0 0 16,0 0-16,22 0 0,-22-22 15,21 1-15,-21 0 0,43-42 16,-43 20-16</inkml:trace>
  <inkml:trace contextRef="#ctx0" brushRef="#br2" timeOffset="167280.57">19113 13737 0,'0'0'0,"-21"0"0,0 0 16,0 0-16,21 21 0,-21-21 0,21 22 31,21-22-31,0 0 16,0 0-16,0 0 0,22 0 15,-22 0-15,21 0 0,1 0 0,-1 0 16,0 0-16,22 0 0,-22-22 0,22 22 16,-22-21-16,0 21 0,1 0 15,-1-21-15</inkml:trace>
  <inkml:trace contextRef="#ctx0" brushRef="#br2" timeOffset="167663.65">19706 13737 0,'0'0'0,"-21"21"0,21 1 15,0-1 1,21-21 0,0 0-16,0 0 15,1 0-15,-1 0 0,0 0 0,21 0 16,-21 0-16,22 0 0,-22-21 15,21-1-15,-21 22 0,22-21 0,-22 0 16,42-21-16,-63-1 16,0 22-16,0 0 15,0 0-15,-21 0 0,0 21 16,0 0-16,0-21 0,-22 21 16,22 0-16,0 0 0,-21 0 0,21 21 15,-1 0-15,-20 0 0,21 0 16,0 0-16,21 22 0,0-22 0,-21 21 15,21 1-15,0-22 0,0 21 16,0 0-16,0-20 0,0-1 16,0 21-16,21-21 0,0 0 0,0 1 15,0-1-15,0 0 0,1-21 0,-1 21 16,21-21-16,-21 0 0,22 0 16,-22 0-16,21 0 0,0 0 0,1 0 15,-1-21-15,0 0 0,1 0 0</inkml:trace>
  <inkml:trace contextRef="#ctx0" brushRef="#br2" timeOffset="167896.64">20510 13716 0,'0'-21'0,"0"42"0,0-63 15,0 21-15,0-1 0,22 22 16,-1 0 0,-21 22-16,21-1 0,0 0 15,0 0-15,-21 0 0,21 0 0,1 22 16,41 41-1,-42-62-15,43 20 16,-43-21-16,0 0 0,0 0 0,0 1 16,-21-1-16,22 0 15,-1-21-15,-21-21 32</inkml:trace>
  <inkml:trace contextRef="#ctx0" brushRef="#br2" timeOffset="168147.7">21040 13674 0,'0'-21'16,"-43"296"-16,86-572 0,-43 340 0,0-107 0,0 43 0,0 0 15,-22 21 1,1 0-16,0 0 0,0 21 16,-21 43-16,20-43 15,1 0-15,-42 64 0,20-64 16,22 21-16,-21 0 0,0 1 15,-1-22-15,22 21 0,-85 43 16,85-64 0,0 0-16,21 0 0,0 1 0,0-1 0,0 0 15,21-21 1,0 0-16,22 0 0,-22 0 16,21-21-16,0 0 0,-20 21 0</inkml:trace>
  <inkml:trace contextRef="#ctx0" brushRef="#br2" timeOffset="168463.59">21421 13335 0,'21'-42'0,"-42"84"0,42-105 16,-21 41-16,0 44 31,-21-1-31,-1 0 16,22 21-16,-21-21 0,21 22 15,-21-1-15,0 0 0,21 1 0,0-1 16,-21 22-16,21-22 0,-21 0 16,21 22-16,0-22 0,0 64 15,0-43 1,0-20-16,0-22 0,0 0 16,0 0-16,0 0 0,0 1 15,21-22-15,0 0 0,0 0 16,21 0-16,1 0 15,-22 0-15,0-22 0,43 1 16,-43 0-16,0 0 16</inkml:trace>
  <inkml:trace contextRef="#ctx0" brushRef="#br2" timeOffset="168664.48">21315 13758 0,'0'0'0,"-21"0"0,-1 0 0,44 0 47,-1 0-47,0 0 15,21 0-15,-21 0 0,22 0 16,-1 0-16,-21 0 0,22 0 0,-22 0 16,21 0-16,0-21 0,-20 21 15,20-21-15,0 21 0,1-21 0</inkml:trace>
  <inkml:trace contextRef="#ctx0" brushRef="#br2" timeOffset="168969.3">22585 13462 0,'0'0'0,"0"-21"16,-21 21-1,-1 0 1,1 0-16,0 21 0,0 0 16,-21 22-1,20-22-15,1 21 0,0 0 0,0 1 16,0-1-16,21-21 0,-21 22 0,-1-1 16,22 0-16,0 1 0,0-22 15,0 63-15,0-41 16,0-22-16,0 0 15,22 0-15,-1-21 0,0 0 0,0 0 16,21 0-16,-20 0 0,-1 0 0,21 0 16,-21 0-16</inkml:trace>
  <inkml:trace contextRef="#ctx0" brushRef="#br2" timeOffset="169311.54">23093 13377 0,'21'-21'15,"0"21"1,0 0-16,0 0 0,43 21 16,-1 22-1,-41-22-15,20 21 0,0-21 16,-21 22-16,22-1 0,-22 0 0,0 1 15,0-1-15,-21 0 0,0 1 16,-21 126 0,-21-105-16,21-22 15,-1-21-15,1 21 0,-21-20 0,21-1 16,0 0-16,-1 0 0,1 0 0,0-21 16,-21 21-16,21 1 15,-1-22-15,1 0 0,0 0 16</inkml:trace>
  <inkml:trace contextRef="#ctx0" brushRef="#br2" timeOffset="170843.46">1355 15981 0,'-22'0'31,"22"21"-31,-21-21 0,0 0 16,0 21-16,0-21 0,0 0 15,-1 0-15,1 21 16,0-21-1,0 0 1,42 0 15,0 0-31,0 0 16,22 0-16,41 0 16,-41 0-16,20 0 0,1 0 15,20 0-15,-20 0 0,-1 0 0,22 0 16,-21 0-16,-1 0 0,22 0 15,42 0-15,21 0 16,-85 0-16,1 0 16,-1 0-16,1 0 0,-22 0 0,22 0 15,-22 0-15,0 0 0,1 0 16,-22 0-16,21 0 0,1 0 16,-22 0-16,0 0 15,-21-21 1,0 0 15,-21 21-31,0-21 16</inkml:trace>
  <inkml:trace contextRef="#ctx0" brushRef="#br2" timeOffset="171469.21">2455 15663 0,'0'0'0,"-21"0"0,0 0 0,0 0 32,42 22 14,-21-1-46,21-21 16,0 21-16,0 0 0,22-21 0,-22 21 16,21-21-16,-21 21 0,43 1 15,-22-22-15,-21 0 16,1 21-16,20 0 0,-21-21 16,0 0-16,0 0 0,1 21 0,-1-21 15,0 0-15,0 0 0,-21 21 16,21-21-1,-21 21-15,0 1 16,0-1 0,0 0-1,0 0-15,-21 0 16,0-21-16,0 21 0,0 1 16,-1-1-16,1-21 0,-21 21 15,21 0-15,-22 21 0,1-20 0,0-1 16,-22 0-16,22 21 0,-22-21 15,22 1-15,-148 83 16,168-83 0,1-22-16,0 21 0,0 0 15,0-21-15,21 21 0,0 0 47,21-21-31,0 0-1,-21-21 1,21 0 0</inkml:trace>
  <inkml:trace contextRef="#ctx0" brushRef="#br2" timeOffset="173373.99">4847 15685 0,'21'0'31,"0"0"-31,1 0 32,-22-22-32,21 22 0,-21-21 15,21 0-15,-21 0 16,0 0-16,0 0 15,0-1-15,-21 1 0,0 0 16,-1 0-16,1 21 0,-42-21 16,42 21-16,-22 0 0,22 0 15,-21 0-15,-1 0 0,22 0 16,-21 21-16,21 0 0,-22 0 0,22 22 16,-42 20-1,20 64-15,43-63 16,0-22-16,0 0 0,0 1 15,0-1-15,0 0 0,22 1 0,-1-1 16,0-21-16,0 0 0,43 22 16,20-43-1,-41 0-15,-1 0 0,-21 0 16,21-22-16,1 1 0,-1 0 0,-21-21 16,22 21-16,-22-22 0,21 1 15,0-22-15,1-20 16,-43 41-16,0 1 0,0 0 0,0-1 15,0 1-15,0 21 0,0-21 16,0 20-16,0 1 0,0 0 0,-21 21 31,21 21-31,-22 0 0,22 1 16,0-1-16,0 0 0,0 21 16,0 1-16,0-1 0,0 0 0,0 1 15,0-1-15,0 43 16,0 20-16,0-62 15,22-22-15,-1 42 16,0-63-16,0 22 0,0-22 0,0 0 16,1 0-16,-1 0 0,0 0 15,21-43 1,1 22-16</inkml:trace>
  <inkml:trace contextRef="#ctx0" brushRef="#br2" timeOffset="173653.34">5609 15346 0,'0'0'0,"0"-21"0,0 0 0,-21 21 15,0 0 1,0 21-16,21 0 0,-22 0 16,22 21-16,0-20 0,-21 20 0,21 0 15,-21 1-15,21 41 16,0 1-16,0-43 15,0 22-15,0-22 0,0 0 16,0-20-16,0 20 0,0 0 0,0-21 16,0 22-16,0-22 0,0 0 15,21 0-15,22-21 16,-22 0-16,0 0 0,0-21 16,0 0-16,0 0 0,22-22 15</inkml:trace>
  <inkml:trace contextRef="#ctx0" brushRef="#br2" timeOffset="174452.88">6032 15325 0,'0'0'0,"0"-21"15,0-1-15,0-20 16,-21 42-16,21 21 16,-21 0-16,0 1 0,21-1 15,-21 0-15,21 21 0,0-21 0,0 22 16,-21-1-16,21 0 0,0 1 15,-22 84-15,1-85 16,21 0-16,0 1 16,0-1-16,0 0 0,0 43 15,-21-43-15,21-20 0,0 20 0,0 21 16,0-20 0,0-22-16,21 0 0,0-21 0,1 0 15,-1 0-15,0 0 16,0 0-16,21 0 0,-20 0 0,62-63 15,-20-1 1,-43 43-16,0-21 0,0 20 16,0-20-16,1 0 0,-1-1 15,-21 22-15,21 0 0,-21 0 0,0 0 16,0-22 0,-21 43-16,0 0 15,-1 0-15,1 0 0,0 0 16,21 22-16,0-1 31,21-21-31,0 21 16,1-21-16,-1 21 0,0-21 15,0 21-15,0 0 0,0 1 16,-21-1-16,22 0 0,-22 21 16,0 1-16,0-1 15,0-21-15,0 0 0,0 0 0,0 1 16,0-1-16,0 0 15,21-21-15,0 0 0,0 0 16,0 0-16,0 0 16,1 0-16,-1 0 0,0 0 15,42-42-15,-41 20 0,-1 1 16,0 0-16,0-21 0,0 21 16,0-22-16,1 22 0,20-64 15,-42 64-15,0 0 0,21 0 16,-21 0-16,0 0 0,0 42 31,0 0-15,0 0-16,0 0 0,0 0 15,0 1-15,0-1 0,0 0 0,0 0 16,0 0-16,0 0 0,0 1 16,0-1-16,21 0 0,0 0 15,1-21 1,-1 0-16,0 0 15,0-21-15,-21 0 16</inkml:trace>
  <inkml:trace contextRef="#ctx0" brushRef="#br2" timeOffset="174650.09">6879 15452 0,'-21'0'15,"42"0"-15,-63 0 0,21 0 79</inkml:trace>
  <inkml:trace contextRef="#ctx0" brushRef="#br2" timeOffset="174886.37">5567 15748 0,'0'0'0,"-21"21"15,-1-21-15,1 0 0,42 0 16,1 0-1,20 0-15,0 0 0,1-21 16,20 21-16,-21-21 0,22 21 0,-1-21 16,1 21-16,-1-21 0,64-1 15,-21 22 1,-42-21-16,-22 21 0,0-21 0,1 21 16</inkml:trace>
  <inkml:trace contextRef="#ctx0" brushRef="#br2" timeOffset="175777.87">7662 15685 0,'-21'0'16,"0"-43"-1,21 22 1,0 0-16,0 0 16,0 0-16,0-1 0,0 1 15,0 0-15,0 0 0,0 0 16,0 0-16,0-1 0,0 1 15,-21 21 1,0 0-16,21 21 16,-22 1-16,22-1 0,0 42 15,0 22 1,0-43-16,0 1 0,0-1 0,0 0 16,0 1-16,0-1 0,0 21 15,0-20-15,-21-1 0,21 0 0,-21 64 16,21-63-1,0-22-15,0 0 0,0-42 47,0 0-47,0-1 0,0 1 16,0 0-16,0 0 0,0-21 16,0 20-16,0-20 0,21 0 0,0 21 15,-21-22-15,43 22 16,-22 0-16,106-64 15,-85 85-15,1 0 16,-22 0-16,63 0 0,-62 0 16,20 21-16,-21 1 0,0-1 0,0 0 15,-21 0-15,0 21 0,0 22 16,-42-22-16,-21 22 16,41-22-16,-20-21 0,0 22 15,-1-22-15,1 0 0,0 0 0,-1 0 16,22-21-16,-21 0 0,21 21 0,-43-21 15,43 0 1,0 0-16,21-21 0,-21 21 16,21-21-16,0 0 0,0 0 15,0 0-15,21-1 16,0 1-16,21 0 16,22-21-16,-43 21 15,21-1-15</inkml:trace>
  <inkml:trace contextRef="#ctx0" brushRef="#br2" timeOffset="176497.45">8340 15706 0,'0'21'16,"0"0"-1,0 0-15,0 0 0,0 1 0,0-1 16,0 21-16,0-21 0,-22 106 15,22-63 1,0-43-16,0 0 16,0 0-16,0 0 0,0 1 0,22-22 15,-1 0-15,0 0 16,0 0-16,21 0 0,-20 0 16,-1-22-16,0 1 0,21 0 15,-21 0-15,1 0 0,20 0 0,-21-1 16,0-20-16,0 21 0,1-21 15,-22-1-15,0 22 0,21-42 16,0 20-16,-21 22 16,-21 42 15,0 0-31,21 1 0,-22 20 16,22-21-16,0 0 0,0 22 15,0-22-15,0 21 0,0 22 16,0-43-16,0 21 0,22-21 0,-1 0 15,0 1-15,21-1 16,43 0-16,42-21 16,-106 0-16,21 0 15,1-21-15,-1 0 0,-21-1 16,22 1-16,-1 0 0,-21 0 0,0-21 16,43-85-1,-43 42-15,-21 21 16,0 22-16,0 0 0,0-64 0,0 64 15,0-1-15,0 1 0,0 21 16,0 0-16,0-1 0,0 1 16,-21 42-1,0 1-15,-1-1 0,22 21 16,-21-21-16,21 22 0,-21-1 0,21 0 16,-21 1-16,21-1 0,0 0 15,0 43-15,0 42 16,0-85-16,0-21 0,0 22 15,21-22-15,0 0 0,-21 0 16,21 0-16,1-21 0,-22 22 0,21-22 16,21 0-16,-21 0 15,0 0-15,1-22 16,-1 1-16</inkml:trace>
  <inkml:trace contextRef="#ctx0" brushRef="#br2" timeOffset="176906.22">9737 15896 0,'0'0'0,"0"21"31,21-21-15,0 0-16,-21-21 0,21 21 0,0-21 15,0 0-15,1 21 0,-1-21 0,0 0 16,0 21-16,0-22 0,-21 1 15,21 21-15,-21-21 0,0 0 0,0 0 16,-21 21 0,0 0-16,0 0 0,-43 0 15,43 0-15,0 21 0,0 0 16,-43 0-16,43 22 16,0-22-16,0 0 0,21 42 15,0 1-15,0-22 0,0-21 16,0 22-16,0-22 0,0 0 15,0 0-15,21 0 0,0 1 0,0-22 16,1 21-16,-1-21 0,21 0 16,-21 0-16,22 0 0,84-21 15,0-22 1,-85 22-16,0-21 16,1 21-16,-1-1 0,-21-20 0,21 0 15,-20 21-15</inkml:trace>
  <inkml:trace contextRef="#ctx0" brushRef="#br2" timeOffset="177170.07">10393 15896 0,'21'-148'31,"-42"127"-15,0 21-16,42 169 0,-64-338 0,22 169 16,21 21-16,-21 0 15,0 0-15,21 1 0,0-1 16,0 0-16,0 0 16,0 0-16,21 0 0,0 1 0,0-1 15,-21 0-15,43 0 16,-43 0-16,0 0 0,21 1 15,0-1-15,-21 0 0,0 0 16,0 0-16,-21 0 31,0-21-31,0 0 0,-1 0 16,1 0-16,0 0 0,0 0 16,0-21-16,-22 21 0,22-21 0,-21 0 15,0 0-15,-1-22 16</inkml:trace>
  <inkml:trace contextRef="#ctx0" brushRef="#br2" timeOffset="177435.91">9165 15515 0,'42'0'31,"-20"0"-31,20-21 0,0 0 0,1 21 16,-1-21-16,85 0 0,-85-1 16,22 22-16,-1-21 15,-20 21-15,20-21 0,1 21 0,-22 0 16,21-21-16,-20 21 0,20 0 0,22-21 16,-64 21-16,21 0 15,-20 0-15,-1 0 0,0 0 31</inkml:trace>
  <inkml:trace contextRef="#ctx0" brushRef="#br2" timeOffset="178186.49">11959 15917 0,'21'-42'15,"-21"21"-15,21 21 16,-21-21-16,22 0 0,-1-1 0,0 1 16,-21 0-16,0-21 15,0-1-15,0 22 0,-21 0 16,0 0-16,-1 0 0,1 0 0,0-1 15,0 22-15,-21 0 0,20 0 16,1 0-16,0 0 0,-42 22 16,41-1-16,-20 42 15,21-42-15,0 22 0,0-1 16,21 0-16,-22 1 0,1-1 0,21 0 16,-21 1-16,21-1 0,0 0 15,0-20-15,0-1 0,0 21 0,42 0 16,1-42-1,-22 0-15,0 0 0,43-21 16,-43 0-16,21 21 0,0-21 16,-20-21-16,20 20 0,0 1 15,-21-21-15,22 21 0,-22-22 0,21 1 16,1-64 0,-22 64-16,-21 21 15,0 0-15,0-1 0,0 1 0,-21 42 31,21 1-31,0-1 0,0 0 0,0 0 16,0 0-16,0 22 0,0-22 0,0 21 16,0 43-1,21-64-15,0 0 0,-21 0 16,21 0-16,0-21 0,0 22 0,1-22 16,-1 0-16,0 0 0,0 0 0,64 0 15,-22-22 1,-42 1-16,1 0 0,-1 0 15</inkml:trace>
  <inkml:trace contextRef="#ctx0" brushRef="#br2" timeOffset="178576.26">12573 15790 0,'-21'-42'15,"42"106"-15,-21-86 0,-21-41 0,21 42 16,0 0 0,21-1-16,0 1 15,0 21-15,0 0 0,1-21 16,62 21-16,-63 0 15,22 0-15,20 21 0,-42 0 16,1 1-16,-1-1 0,0 0 16,0 0-16,-21 0 0,0 64 15,0-22 1,0-41-16,-21-1 0,0 0 16,0 0-16,-1 0 0,1 0 15,0-21-15,21-21 16,0 0-1,0 0-15,0 0 0,0 0 16,0-22-16,0 22 0,0-21 16,21 21-16,-21-22 0,21 22 0,1-21 15,41-43 1,-21 43-16,-20 21 0,-1-1 16,21 1-16,-21 21 0,0 0 15,1 0-15,20 0 0,-21 0 16,0 21-16,0-21 0,-21 22 15,0-1-15,22 0 0</inkml:trace>
  <inkml:trace contextRef="#ctx0" brushRef="#br2" timeOffset="178887.09">13525 15833 0,'0'0'0,"22"0"0,-1 0 15,0 0-15,0 0 0,0 0 16,0-21-16,1-1 0,-22 1 15,21 21-15,-21-21 0,21 0 0,-21-43 16,21 22 0,-21 21-16,0 0 0,0 0 15,0-1-15,-21 1 0,0 21 0,0 0 16,-1 0-16,1 0 0,-21 0 16,21 21-16,-64 64 15,43-21-15,21-43 0,21 21 16,0 22-16,0-43 15,0 21-15,0-21 0,21 0 0,21 1 16,-21-1-16,43 0 16,-22-21-16,43 0 15,-43 0-15,0 0 0,1 0 0,-1 0 16,-21-21-16,22 0 0,-1-1 16</inkml:trace>
  <inkml:trace contextRef="#ctx0" brushRef="#br2" timeOffset="179877.52">15557 15536 0,'0'0'0,"-21"22"31,21-1-31,0 0 0,-21 0 15,21 0-15,0 22 0,0-22 16,-21 63 0,0-62-16,21 20 0,0 0 15,-21-21-15,21 1 0,-22-1 0,22 0 16,-21 0-16,21 0 0,0-42 47,0 0-47,0 0 0,0 0 0,0-22 15,21-20-15,1-1 16,-22 22-16,21 0 0,0-1 16,0 1-16,-21 21 0,42-22 15,-20 22-15,-1-21 0,0 21 0,21 0 16,43 21 0,-64 0-16,21 0 0,-20 21 15,20 0-15,-21 21 0,0-21 0,0 22 16,1-22-16,-22 21 0,0-21 15,21 22-15,-21-1 0,0 64 16,0-43 0,0-41-16,0-1 0,0 0 0,0 0 15,0-42 17,0 0-32,0 0 0,21-1 15,-21 1-15,21-21 0,0 21 0,-21-22 16,43 1-16,-22 0 0,0-1 15,21 22-15,1-21 0,-1 0 16,0 20-16,22 1 0,-22 0 0,0 0 16,43 21-16,-64 0 15,43 21-15,-43 0 0,0 0 16,-21 43-16,0-43 16,0 0-16,0 22 0,0-22 0,0 0 15,0 21-15,0-21 0,-21 1 0,0-1 16,21 0-16,-21 21 15,-1 1-15,22-22 16,22-21 0,-1-21-1,0-1-15,0 1 0,0 21 16</inkml:trace>
  <inkml:trace contextRef="#ctx0" brushRef="#br2" timeOffset="184411.27">17187 15642 0,'21'-21'0,"-42"42"0,42-63 0,1 21 16,-22 0-16,-22-1 16,1 1-16,0 21 0,0 0 15,0-21-15,0 21 0,-22 0 0,22 0 16,-21 0-16,-22 21 16,1 22-16,42-22 15,-1 0-15,-20 21 0,21 1 16,21-22-16,0 0 0,-21 21 15,21-21-15,0 22 0,0 20 16,21-20 0,0-22-16,0-21 0,0 0 15,1 0-15,-1 0 0,21 0 0,-21 0 16,22-21-16,-22-1 0,21 1 0,-21 0 0,22 0 16,-22 0-16,21-22 15,-21 1-15,0 21 0,-21-21 16,0 20-16,0 1 0,0 0 15,0 0-15,0 0 0,-21 21 32,21 21-32,-21 0 0,21 0 15,0 0-15,0 1 0,0-1 0,0 0 16,0 0-16,0 0 0,0 0 0,0 1 16,0-1-16,21 21 15,0-21-15,1-21 0,20 0 16,-21 0-16,21 0 0,-20 0 15,20 0-15,0 0 0,1-21 0,-22 0 16,21 21-16,43-64 16,-43 43-16,-21 0 15,-21-21-15,21 21 0,1-22 16,-22 22-16,0 0 0,0-21 16,-22 42-1,22 21-15,-21 0 16,21 0-16,0 0 0,0 0 0,-21 1 15,21-1-15,-21 0 0,21 21 16,0-21-16,0 1 0,-21-1 0,21 0 16,-21 0-16,21 21 15,0-63 17,0 0-17,21 0-15,-21 0 0,0 0 16,21-1-16,0-20 0,0 21 15,-21 0-15,21 0 0,1-1 16,-1 1-16,0 0 0,0 21 16,0-21-16,0 21 0,1 0 15,-22 21 1,21 0-16,-21 0 0,0 1 16,0-1-16,0 0 0,21-21 0,-21 21 15,0 0-15,21 0 0,21 64 16,-20-64-1,-1-21-15,0 21 0,21-21 16,-21 22-16,1-22 0,-1 0 16,21 0-16,-21 0 0,0 0 0,22 0 15,20-22 1,-42 1-16,22-21 0,-22 21 0,0 0 16,0-1-16,0 1 0,-21 0 15,0-42-15,0 41 0,0 1 16,0 0-16,-21-21 15,0 42-15,21-21 0,-21 21 16,0 0-16,-22 0 0,22 21 16,0-21-16,21 21 0,-21 0 0,0 0 15,0 0-15,-1 43 16,22-1 0,0-41-16,0-1 0,0 0 15,0 0-15,0 0 16,0 0-16,22 1 0,-1-22 15,0 0-15,0 0 16,0 0-16,0 0 0,1-22 16,-1 1-16,0 0 15,-21 0-15,21 0 16,0 0-16,-21-1 31,0 1 0,21 21 1,1 0 46,-1 0 31,-21-21 172,0 0-218,0 0-32,0 0 16,21 21 0,-21 21 172,0 0-204,0 0 1,0 0-16,0 0 16,0 1-16,0-1 15,0 0-15,0 0 16,0 0-16,21 0 0,0-21 15,0 22-15,1-22 16,20 0-16,-21 0 0,21 0 16,1 0-16,20 0 15,-20 0-15,-22 0 0,21-22 0,-21 22 16,22-21-16,-22 21 0,0-21 16,0 0-16,0 0 0,0 0 0,-21-1 15,0 1-15,0 0 0,0 0 16,0 0-16,-21 21 0,0-21 0,0 21 15,0-22-15,0 22 16,-1 0 0,1 0-1,21 22-15,0-1 32,0 0-17,-21-21 63,0 0-62,0 0 0,0 21-1,-1-21-15,22 21 0,0 0 16,0 1-16,-21-1 0,21 0 15,0 0-15,0 0 0,0 22 16,21-43-16,1 21 16,-1-21-16,0 0 0,0 0 0,21 0 15,1 0 1,-22 0-16,0 0 0,0-21 16,0-1-16,1 1 0,20 0 0,-42 0 0,21 0 15,0 0-15,0-22 0,-21 22 16,0-21-16,22-22 15,-22-20-15,0 20 0,0 22 16,0-1-16,0-41 0,0 63 16,0-22-16,0 22 0,-22 21 15,1 21 1,21 0-16,0 1 0,-21 20 16,21 0-16,0 1 0,0-1 0,-21 0 15,21 1-15,0-1 0,0 0 0,0 1 16,0-1-16,0 0 0,21-21 15,21 64-15,1-43 16,-22-20-16,0-1 0,0 0 16,0-21-16,1 0 0,-1 0 15,0 0-15,0 0 0,0 0 0,0 0 16,22-21 0,-43 0-16,42-22 0,-42 22 0,0 0 15,0 0-15,0 0 0,21-1 0,-21 1 16,0 0-16,0 42 31,0 0-15,0 1-16,0-1 0,0 0 15,0 0-15,0 0 0,0 0 0,0 1 16,0-1-16,21-21 0,22 42 16,-1-42-1,0 0-15,-20 0 0,-1 0 16,0 0-16,0 0 0,21 0 15,-20-21-15,-1 0 0,0 0 0,0-1 16,0 1-16,-21-21 0,21 21 0,1-106 16,20 42-1,-42 22-15,21 20 0,-21 1 16,0-22-16,0 22 0,21 21 16,-21-21-16,0 20 0,0 1 15,0 42 1,0 1-16,0-1 0,-21 42 15,0 22-15,0-43 16,21 1-16,0-22 0,0 21 16,-21 0-16,21 1 0,0-1 0,0-21 15,0 22-15,0-22 0,0 42 16,0 1 0,0-43-16,21 0 0,0-21 0,0 0 15,0 0-15,0 0 16,1 0-16,20 0 0,-21 0 0,43-42 15,-43 21 1,0-1-16,0-20 0,0 21 16,0 0-16,1 0 0,-22-1 15,0 1-15,21 21 0,-21 21 32,0 1-32,-21-1 0,21 0 15,0 0-15,0 0 0,-22 0 16,22 1-16,0 20 0,0-21 0,0 0 15,0 0-15,0 1 0,22-1 16,20 0-16,-21-21 16,0 21-16,43-21 15,-22 0-15,0 0 0,-20 0 0,20 0 16,0 0-16,-21-21 0,22 0 0,-1-22 16,0-20-1,-20 21-15,-22 20 0,0-20 0,0 21 16,0-21-16,0 20 0,0-20 15,0 21-15,0 0 0,-22 0 0,1-1 16,0 22-16,0-21 0,0 21 16,-22 0-16,22 0 0,0 0 0,-21 0 15,-22 43-15,43-22 16,0 0-16,21 0 16,0 0-16,0 22 0,0-22 0,0 21 15,0 22-15,0-43 0,0 0 16,21 0-16,0 21 0,0-42 15,1 22-15,-1-1 0,63 0 16,-41-21-16,-1 0 0,0 0 16,22 0-16,42-21 0,-64 0 15,22 21-15,-22-22 0,0 1 16,1-21-16,-1 21 0,43-64 16,-85 22-1,0 41-15,0 1 0,0 0 16,-22 21-16,1 0 15,0 0-15,0 0 16,21 21-16,0 0 16,0 1-16,0-1 15,0 0-15,0 0 0,0 0 0,0 0 16,0 1-16,0-1 16,0 0-16,0 42 15,0-20-15,21-22 16,0 0-16,0-21 0,1 21 15,-1-21-15,0 0 0,21 0 16,-21 0-16,43 0 16,-43 0-16,43-21 15,-43 0-15,21 0 0,0-22 16,-20 22-16,-1 0 0,0 0 16,0 0-16,0 0 0,-21-1 0,0 1 15,21 0-15,1 21 16,-44 0-1,22 21 1,-21 0-16,0 1 0,21-1 16,0 0-16,-21 0 0,21 21 15,0-20-15,0-1 0,0 0 16,0 0-16,0 0 16,21 0-16,0-21 0,0 0 0,22 0 15,-22 0-15,21 0 16,22 0-16,-43-21 15,0 21-15,21-21 0,-20 0 0,-1-21 16,0 20-16,0-20 0,-21 21 16,21-21-16,0-1 0,22-20 15,-22 20 1,0 22-16,-21 42 31,-21 1-31,0-1 0,0 0 16,-1 0-16,1 64 15,0-64-15,0 21 0,0 1 16,0-1-16,21 0 0,0 22 0,-22-22 16,22 0-16,-21 22 0,21-22 15,0 128-15,0-65 16,0-41-16,0-1 16,0 43-16,0-42 0,-21-22 15,21 22-15,0-22 0,0 0 0,0 1 16,-21 62-1,-21-62-15,20-22 0,1-21 16,0 0-16,0 0 16,0 0-16,0 0 0,-1 0 15,1-21 1,21 0-16,-21-1 16,0-20-16,21 21 0,-21-21 15,21-1-15,-21 1 0</inkml:trace>
  <inkml:trace contextRef="#ctx0" brushRef="#br2" timeOffset="184708.1">20066 15515 0,'0'0'0,"21"0"16,0 0-16,0 0 15,1 0-15,41 0 16,-21-21-16,-20 21 0,41 0 16,-21 0-16,-20 0 0,20 0 15,-21-21-15,0 21 0,22 0 0,-1-21 16,-42 0-1,0-1-15,-21 1 0,0 21 16,-1-21-16</inkml:trace>
  <inkml:trace contextRef="#ctx0" brushRef="#br2" timeOffset="184895.99">19643 15261 0,'-22'0'16,"44"0"-16,-44-21 47,22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07:06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402 0,'0'0'0,"0"-21"0,-21 0 16,0 21-16,21-21 0,-21 21 16,0 0-16,42 0 62,-21 21-62,21 0 0,0 0 0,0 0 16,22 1-16,-22-1 0,0 21 15,21-21-15,1 22 0,-22-1 16,106 85-16,-85-85 16,-21 22-16,22-22 0,-1 22 15,0-22-15,1 0 0,-1 1 0,-21 20 16,21-21-16,-20-20 0,20 62 15,-21-63 1,-21 22-16,21-22 0,-21 0 0,21 0 16,-21 0-16,0-42 31,0 0-31,0-21 16,0 21-16,0-22 0,-21 22 15,0-21-15,21-1 0</inkml:trace>
  <inkml:trace contextRef="#ctx0" brushRef="#br0" timeOffset="361.9">2815 148 0,'0'0'0,"0"-21"0,0-21 16,0 21-16,0-1 0,0-20 0,-21 42 31,0 0-31,0 0 0,-1 0 0,1 0 16,-21 42-16,21-20 0,-22 41 15,1-21-15,-21 22 0,20-1 16,-20 22-16,20-21 0,-84 105 16,85-84-16,-21-1 15,20 1-15,-20 0 0,20-1 0,1-20 16,0 20-16,-1-41 0,1 20 15,21-20-15,-21 41 16,20-20-16,22-43 16,0 0-16,0-42 31,22 0-31,-1 0 16,0 21-16,21-43 0</inkml:trace>
  <inkml:trace contextRef="#ctx0" brushRef="#br0" timeOffset="795.61">2900 931 0,'0'0'0,"0"22"31,0-1-15,0 0-16,0 21 0,0-21 16,0 64-1,0-21-15,0-22 0,0 0 0,-21 22 16,21-1-16,0 1 0,-22-1 15,22 22-15,-21 0 0,21-22 0,0 22 16,0-22-16,0 1 0,-21 169 16,21-170-1,0-21-15,0 1 0,0-1 0,0 0 16,0 1-16,0-22 0,0 21 0,0-21 16,0 1-16,0-1 0,0 0 15,0-42 1,0 0-1,0-22-15,0 22 0,0-21 16,0-1-16,0-20 0</inkml:trace>
  <inkml:trace contextRef="#ctx0" brushRef="#br0" timeOffset="1155.99">2730 1312 0,'0'-21'0,"0"42"0,-21-84 0,21 42 0,0-22 15,0 22-15,0-63 16,0 20 0,21 43-16,1 0 0,-1 0 15,0-22-15,21 22 0,1 0 16,-1 21-16,0-21 0,22 21 0,-22 0 16,43 0-16,-1 42 15,-41-21-15,-22 22 0,0-22 16,-21 21-16,0 0 0,0 1 15,-21-22-15,0 21 0,-22 1 0,22-1 16,-21-21-16,0 21 16,-1-20-16,-41 41 0,41-42 15,-20 0-15,42 1 16,-1-22-16,1 0 0,0 0 0,0 0 16,42 0 15,0 0-31,0-22 0,1 22 15,-1-21-15,0 0 0,21 0 0</inkml:trace>
  <inkml:trace contextRef="#ctx0" brushRef="#br0" timeOffset="1732.61">3916 1080 0,'0'0'0,"0"-22"0,0 1 16,0-21-16,0 21 0,-21-22 15,21 22-15,-43 0 16,1 0-16,21 21 16,-22 0-16,22 0 0,0 21 0,0 0 15,-21 0-15,20 1 0,1-1 16,-21 21-16,-43 64 15,22 21 1,42-106-16,-1 21 0,22 1 16,0-22-16,0 21 0,0-21 15,0 1-15,22-1 0,-1 0 16,0-21-16,0 0 0,43 0 16,-22 0-16,-21 0 0,21-21 15,-20 0-15,20 21 0,-21-22 16,21 1-16,-20 0 0,-1-21 0,0 21 15,21-64 1,1 21-16,-43 22 0,21 0 0,-21-1 16,0 22-16,0 0 15,0 0-15,0 0 0,0 0 0,0 42 32,0 0-32,0 0 0,0 21 0,0-20 15,0 20-15,0 21 16,0-20-16,0-1 0,0-21 0,0 22 15,0-22-15,0 21 0,0-21 16,0 0-16,0 1 0,42-1 16,-42 0-16,21-21 0,22 0 15,-22 0-15,0 0 0,0 0 16,0 0-16,0-21 0,1 0 16,-1-1-16,0 1 0</inkml:trace>
  <inkml:trace contextRef="#ctx0" brushRef="#br0" timeOffset="2039.28">4614 360 0,'0'0'16,"0"-21"-16,0 42 31,0 21-31,0-21 0,0 22 16,-21-1-16,21 0 0,0 22 15,-21-22-15,21 22 0,0-1 16,0 22-16,-21-22 0,0 1 0,-1 63 16,22-42-1,-21-22-15,21-21 0,-21-20 0,21 20 16,0-21-16,0 0 0,0 0 16,0 1-16,21-22 31,0-22-31,1 1 15,-1 0-15,0-21 0,0-1 16,21 1-16</inkml:trace>
  <inkml:trace contextRef="#ctx0" brushRef="#br0" timeOffset="2592.04">5059 339 0,'0'0'16,"0"21"-1,0 21 1,0-21-16,0 1 0,0 20 16,0 0-16,0 1 0,0-1 15,-21 0-15,21 22 0,0-22 0,-22 22 16,22-1-16,0-21 0,0 22 16,-21 42-16,21-64 15,0 0-15,0 1 0,-21-1 0,21-21 16,0 0-16,0 22 0,0-22 15,0 0-15,0 0 0,0 0 16,-21-21 15,21-21-31,0 0 16,0 0-16,0 0 0,0 0 16,0-1-16,0-62 0,21 41 15,0 1-15,0 0 0,-21-1 16,22 1-16,-1 21 0,0-21 15,21-1-15,-21 22 0,1 0 0,41-21 16,-21 42-16,22 0 16,-22 0-16,1 21 0,-22-21 15,21 21-15,-21 21 0,0-21 16,1 22-16,-22-22 0,0 21 0,0 1 16,0-22-16,0 21 0,0 22 15,0-43-15,-22 21 0,-20 0 16,21-20-16,0-1 15,21 0-15,-21 0 0,21-42 47,0 0-47,-22 21 16,22-21-16</inkml:trace>
  <inkml:trace contextRef="#ctx0" brushRef="#br0" timeOffset="2851.89">4170 847 0,'0'0'15,"21"0"1,0 0-16,0 0 15,22 0-15,-22-21 0,21 21 16,0 0-16,1-22 0,-1 22 0,22 0 16,-22 0-16,0-21 0,1 21 15,-1 0-15,0 0 0,22 0 16,-43-21-16,0 21 16</inkml:trace>
  <inkml:trace contextRef="#ctx0" brushRef="#br0" timeOffset="3934.27">7408 360 0,'0'0'15,"0"-21"-15,0 0 0,0-1 0,0 1 16,0-21-1,0 21-15,0 0 16,0 42 15,0 21-31,0-21 0,0 22 16,0-1-16,0 0 0,0 1 16,0 20-16,0-21 0,0 22 15,0-1-15,0 1 0,0-22 0,0 22 16,0-1-16,0 1 15,0-22-15,0 64 0,0-85 0,0 64 16,0-64-16,0 0 16,0 0-16,0 0 0,-21 1 0,21-1 15,-21-21 17,0-21-17,21-1-15,0 1 0,0 0 16,0 0-16,0 0 0,0 0 0,0-22 15,0 22-15,0-21 0,0-1 16,42-20-16,-21 42 16,22-22-16,-22 22 0,21 0 0,0-21 15,1 21-15,20 21 0,-20-22 0,20 22 16,-21 0-16,22 0 0,-22 0 16,64 22-16,-21 20 15,-64-21-15,0 21 16,0-20-16,-21 20 0,0 0 0,0 1 15,0-22-15,-21 21 0,0 0 16,-21 1-16,-128 41 16,64-20-16,43-43 15,21 0-15,-22-21 0,22 21 0,-1-21 16,1 0-16,21 0 0,0 0 16,0 0-16,-1 0 0,1 0 15,21-21 1,0 0-1,0 0-15,0 0 16,21 0-16,1-1 16,41 1-16</inkml:trace>
  <inkml:trace contextRef="#ctx0" brushRef="#br0" timeOffset="4733.82">8318 783 0,'0'0'0,"0"-21"0,0 42 31,0 0-31,0 1 0,0-1 16,0 0-16,-21 21 0,0-21 15,21 22-15,-21-1 0,21 0 0,0-20 16,0 20-16,-21 0 0,21-21 15,0 1-15,0-1 0,0 21 16,0-21-16,21 0 0,0-21 16,0 0-16,0 0 0,1 0 0,-1 0 15,0 0-15,0 0 0,21 0 0,22-21 16,-1-21 0,-20 21-16,-1 0 0,-21-1 0,22-20 15,-22 21-15,0-21 0,0 20 16,0-20-16,-21 21 0,0-21 15,43-43 1,-43 43-16,0 20 16,0 44-1,0-1 1,0 21-16,0-21 16,0 22-16,0-22 0,0 21 0,0 0 15,0 22-15,-22-22 0,22 1 0,-21-1 16,21 21-16,0-20 0,0 63 15,0 21 1,0-64-16,0 1 0,0-1 16,0 1-16,0-1 0,0-21 0,0 22 15,21-22-15,1 22 0,-22-22 0,21 43 16,0-22-16,-21 22 16,0-43-16,0 1 0,0 20 15,0-21-15,0 1 0,-21-22 16,21 0-16,-21 21 0,-1-20 15,1-1-15,-21 0 0,-22 0 16,43-21-16,-21 0 0,0 0 16,-1 0-16,1 0 0,0-21 15,-1 0-15,1 0 0,0-1 0,-1-20 16,1 0-16,-43-128 16,64 107-16,0 21 15,0-22-15,21 1 0,0-1 0,0 1 16,0-1-16,0 1 0,21-1 15,0 1-15,21-1 0,1 1 0,41-43 16,-41 63-16,41-41 16,-41 41-16,41 1 15,-41 0-15,-22 21 0,21-1 0,-21 1 16,1 21-16,-22-21 0,21 0 16,0 0-16</inkml:trace>
  <inkml:trace contextRef="#ctx0" brushRef="#br0" timeOffset="5411.66">10499 593 0,'0'0'0,"42"0"31,-21 0-16,21 0-15,1 0 0,-1-21 16,22 21-16,-1 0 0,1 0 0,20 0 16,-20 0-16,20 0 0,1 0 15,-21-22-15,126 22 16,-126 0-16,-22 0 0,0 0 16,-21 0-16,1 0 0,-1 0 0,0 0 15,-42 0 1,0 22-16,-1-22 15,-20 0-15,21 0 16</inkml:trace>
  <inkml:trace contextRef="#ctx0" brushRef="#br0" timeOffset="5748.47">10943 699 0,'0'0'0,"0"21"0,0 0 0,0 21 16,0 1-16,0-1 0,0 0 15,0 22-15,-21-22 0,21 22 0,0-1 16,0-21-16,0 22 0,0-22 0,0 1 15,0 20-15,-21-21 0,21 22 16,0-22-16,0 1 16,0-22-16,0 0 0,0 0 15,0-42 1,21 21 0,0-21-16,0 0 15,0-1-15,1-20 0,-1 21 0</inkml:trace>
  <inkml:trace contextRef="#ctx0" brushRef="#br0" timeOffset="6213.7">11472 1164 0,'0'21'15,"-42"43"1,42-43-16,-21-21 15,21 21 1,21-21 0,0 0-16,0 0 15,0 0-15,22 0 0,-22 0 0,0-21 16,21 0-16,22 0 16,-43 0-16,-21-1 0,21 1 15,-21 0-15,0 0 0,0 0 16,0 0-16,0-1 0,-21 1 15,0 0-15,0 0 0,0 21 16,-1 0-16,1 0 0,-21 0 16,-22 63-16,43-41 15,0-1-15,0 21 0,0 0 0,0-20 16,-1 20-16,22 0 0,0-21 0,-21 22 16,21-1-16,0 22 15,0-22 1,0-21-16,0 0 0,21 0 0,-21 1 15,22-1-15,-1-21 0,21 21 0,-21-21 16,0 0-16,1 0 0,20 0 0,21 0 16,1-21-1,-22 0-15,-21 21 0,64-43 16,-43 22-16</inkml:trace>
  <inkml:trace contextRef="#ctx0" brushRef="#br0" timeOffset="6496.54">12234 1058 0,'0'-21'16,"0"42"-16,0-63 15,21 63 1,1 0-16,-1 1 16,0 20-1,0 0-15,0-21 0,22 43 16,-22-43-16,0 21 0,-21-20 0,21-1 15,0 21-15,22 43 16,-43-64 0,21 0-16,-21 0 0,0 0 15,21-21-15,0 0 16,0-21 0,0 0-16,-21 0 15,0 0-15,0 0 0</inkml:trace>
  <inkml:trace contextRef="#ctx0" brushRef="#br0" timeOffset="6767.38">12721 974 0,'0'0'0,"0"-21"0,0-1 16,-21 44 15,0-1-31,0 0 0,-1 0 16,1 21-16,0-20 0,0 20 15,-21-21-15,20 21 0,1 1 0,-21-1 16,21-21-16,-22 22 0,22-1 0,-21-21 16,21 21-16,-43 1 15,43-22-15,0 21 0,0 1 16,0-22-16,42-21 31,0 0-31,0-21 16,0-1-16,22 22 0,-22-42 15</inkml:trace>
  <inkml:trace contextRef="#ctx0" brushRef="#br0" timeOffset="7193.16">13144 487 0,'22'-21'0,"-44"42"0,44-63 16,-22 20-16,0 1 15,0 42 1,0 1-16,0-1 16,0 0-16,0 0 0,-22 21 0,22 1 15,0-1-15,-21 0 0,21 1 16,-21 20-16,0 43 0,0-42 15,0-22-15,21 21 0,-22-20 16,1 20-16,21-20 0,-21-1 0,21 0 16,0 43-16,-21-43 15,21-21-15,0 43 16,0-43-16,0 21 0,21-20 16,0-22-16,0 0 15,1 0-15,-1 0 0,0 0 0,0 0 16,0 0-16,0 0 0,22-22 15,-22 1-15,21-21 16,-21 42-16,1-42 16,-22 20-16,0 1 15,0 0-15</inkml:trace>
  <inkml:trace contextRef="#ctx0" brushRef="#br0" timeOffset="7492.5">12848 995 0,'0'0'0,"21"0"32,0 0-32,1-21 0,20 21 0,0-21 15,-21 21-15,22 0 0,-1 0 16,0-22-16,1 22 0,-1 0 0,-21 0 15,22 0-15,-22-21 0,42 21 16,-20 0 0,-22 0-16,0 0 15</inkml:trace>
  <inkml:trace contextRef="#ctx0" brushRef="#br0" timeOffset="8995.28">14160 699 0</inkml:trace>
  <inkml:trace contextRef="#ctx0" brushRef="#br0" timeOffset="9920.4">14287 720 0,'0'0'0,"22"0"15,-22-21 1,21-1-16,-21 1 15,-21 21 32,-1 0-47,1 0 16,0 21-16,0 1 0,0-1 16,0 0-16,-22 0 15,22 0-15,0 0 0,0 22 0,0-22 0,-1 21 16,1 1-16,-42 62 15,42-62-15,21-1 16,0 0-16,-22-20 0,22 20 0,-21-21 16,21 21-16,0-20 0,0-1 15,0 0-15,0 21 0,0 1 16,0-22-16,0 0 0,21 0 16,1 0-16,-1 0 0,0 1 15,0-22-15,0 21 16,0-21-16,1 0 0,62 0 15,-20-43 1,-22 22-16</inkml:trace>
  <inkml:trace contextRef="#ctx0" brushRef="#br0" timeOffset="10360.15">14965 572 0,'0'0'0,"63"42"31,-42-42-31,1 21 0,-22 0 0,21 0 15,0 1-15,0-1 0,21 63 16,-20 1 0,-22-64-16,0 22 0,21-1 15,-21 0-15,0-21 0,0 22 0,0-1 16,0 0-16,0-20 0,0 20 0,0 21 16,-21 1-1,-1-43-15,1 0 0,21 22 16,-21-22-16,0 0 0,-21 0 0,20 0 15,1 0-15,0 1 0,0-1 16,-21 0-16,-1 21 16,22-42-16,0 21 0,0 1 0,0-22 15,-1 0-15,1 0 16,0 0-16,21-22 16,-21 1-16,0 21 0</inkml:trace>
  <inkml:trace contextRef="#ctx0" brushRef="#br0" timeOffset="11628.44">2455 2223 0,'-21'0'0,"42"0"0,-63 0 0,42-22 16,-21 22-16,0 0 15,-1 0 1,44 0 15,-1 0-15,21 0-16,-21 0 0,22 0 15,-22 0-15,21 0 0,0 0 16,22 0-16,-22 0 0,22 0 0,-22 0 16,22 0-16,-1 0 0,1 0 15,-1 0-15,1 0 0,-1 0 16,1 0-16,20 0 0,1 0 0,0 0 15,-1 22-15,22-22 0,-21 0 16,21 0-16,-1 0 0,-20 0 0,42 21 16,-21-21-16,21 0 0,0 0 15,0 0-15,21 0 0,-21 0 0,296 0 16,-126 0 0,-149 0-16,0 0 0,0 0 15,0 0-15,22 0 0,-1 0 16,-21 0-16,22 0 0,-22 0 0,21 0 15,0 0-15,1 0 0,-1 0 16,170 0-16,-170 0 0,22 0 16,-22-21-16,0 21 0,22 0 15,-22 0-15,22 0 0,-1 0 0,-21 0 16,22 0-16,190-22 16,169 22-16,-380 0 15,20-21-15,149 21 0,-149 0 16,-20 0-16,-1 0 15,0-21-15,1 21 0,-1 0 0,0 0 0,1 0 16,-22 0-16,317-21 16,-168 21-1,-149 0-15,0 0 0,-21 0 0,21 0 16,-42 0-16,21 0 0,0 0 16,-21 0-16,0 0 0,0 0 0,-22 0 15,1 0-15,0 0 0,-1 0 0,-20 0 16,63 0-16,-21 0 15,-85-21-15,21 21 0,-21 0 16,22 0-16,-22 0 0,0 0 16,0 0-16,-21-21 62,-21 21-46</inkml:trace>
  <inkml:trace contextRef="#ctx0" brushRef="#br0" timeOffset="11740.38">15875 2117 0,'0'0'0,"21"0"16,-21 21-16,21-21 16,0 0-16,1 0 15</inkml:trace>
  <inkml:trace contextRef="#ctx0" brushRef="#br0" timeOffset="13268.21">1545 3429 0,'0'0'0,"21"0"0,0 0 0,1 0 15,20-21-15,-21 0 0,21 0 16,-20-1-16,20 1 0,-21-21 16,43 0-16,-43-1 0,0 22 15,-21 0-15,0 0 0,0 0 16,0-1-16,0-20 16,0 0-16,-42 21 0,20 21 15,-20-22-15,21 22 0,-21 0 16,-1 0-16,1 0 0,0 0 0,-1 0 15,1 0-15,-43 43 16,43-22 0,21 0-16,0 0 0,21 0 15,0 1-15,0-1 0,0 0 16,0 21-16,0-21 0,0 1 0,0 20 16,21-21-16,21 21 15,-21-20-15,0-1 0,1 0 16,20-21-16,-21 21 0,21 0 15,-20 0-15,20 1 0,-21-1 16,0 0-16,0 0 0,1 0 0,-1 0 16,0 1-1,-21 41-15,0-42 16,-21 0-16,0 1 16,-1-1-16,-20 0 0,0 0 0,-1-21 15,1 21-15,0 0 0,-43-21 16,-21 0-1,64 0-15,-22 0 0,22 0 0,0 0 16,-1-21-16,-20 0 0,21 0 16,-1 0-16,22 21 0,-85-64 15,85 22 1,21 21-16,0 0 0,0-1 16,21 1-16,0 0 0,1 21 15,-1-21-15,21 0 0,-21 21 16,0 0-16,22-21 0,-22 21 15</inkml:trace>
  <inkml:trace contextRef="#ctx0" brushRef="#br0" timeOffset="13981.8">2011 3429 0,'0'0'0,"0"21"47,0 0-47,0 1 16,-21-22-16,21 42 0,-22-21 0,22 0 16,-21 22-16,21-1 15,0 0-15,0-21 0,0 1 16,21-1-16,1 0 15,-1-21-15,0 0 0,0 0 16,0 0-16,0 0 16,1 0-16,20-21 0,-21 21 0,0-21 15,22-1-15,-22 1 0,0 0 16,0 0-16,21-21 0,-20 20 16,-22 1-16,21-21 0,-21 21 15,0 0-15,0-1 0,0-41 16,0 84 15,0 0-15,0 0-16,0 1 0,0 20 0,0-21 15,0 21-15,0 43 16,0-43-16,0 1 0,0 20 0,0 1 16,0-22-16,0 43 0,0-22 15,0 1-15,0-1 0,0 1 0,0-1 16,0 1-16,0-1 15,0 107 1,0-128-16,-21 85 0,-1-85 16,22 1-16,-21 20 0,0-21 0,0-20 15,0 20-15,0-21 0,-22 0 0,22 0 16,-85 1 0,22-44-16,41 1 0,1 0 15,-85-42 1,63 20-16,1 1 0,21 0 0,-22-1 0,22 1 15,-1-22-15,-41-41 16,63 62 0,21 1-16,0 21 0,0-43 15,21 22-15,0 0 0,0 20 16,21-20-16,-20 0 0,20 21 0,0-22 16,1 1-16,-1 0 0</inkml:trace>
  <inkml:trace contextRef="#ctx0" brushRef="#br0" timeOffset="14527.6">2646 3408 0,'0'-21'0,"0"42"0,0-21 31,0 21-31,0 0 15,0 22-15,0-22 0,0 21 16,0 0-16,0-20 0,0 20 0,0 0 16,0-21-16,0 22 0,0-22 15,0 21-15,0-21 0,0 1 0,0 20 16,0-63 15,0 0-15,0-1-1,0 1-15,0-21 0,0 21 0,0 0 16,0-22-16,0 1 0,0 0 16,0 20-16,21-20 0,0 0 0,0 21 15,0-22-15,22 22 0,-22 0 16,21 0-16,43-22 16,-43 43-16,1 0 0,-22 0 15,21 22-15,-21-1 0,0 0 16,22 0-16,-43 21 0,21 1 15,0-22-15,-21 21 0,0 43 16,0-64-16,0 64 16,0-64-16,0 0 0,-21 21 0,0-20 15,21-1-15,0 0 0,0 0 16,-21-21-16,21 21 0,0-42 31,0 0-31,0 0 0,0 0 16,0-1-16,0-20 0,21 21 15,-21-21-15,21-1 0</inkml:trace>
  <inkml:trace contextRef="#ctx0" brushRef="#br0" timeOffset="14810.44">3577 2985 0,'0'-22'15,"0"44"-15,0-22 16,0 21-1,0 21-15,0-21 0,0 64 16,0 63 0,-21-84-16,21-1 0,-21 1 15,0-22-15,21 21 0,-22-20 0,22-1 16,-21 0-16,21 1 0,0-22 0,0 42 16,0-20-1,21-43 1,1 0-16,-1 0 0,0 0 15,0-21-15,0 21 0,0-22 16,-21 1-16,22-42 16,-22 42-16</inkml:trace>
  <inkml:trace contextRef="#ctx0" brushRef="#br0" timeOffset="15000.33">3302 3429 0,'0'0'0,"0"21"15,21-21 1,0 0 0,0 0-16,1 0 0,41 0 15,-42 0-15,22 0 0,-22-21 16,21 21-16,0-21 0,-20 21 16,20-21-16,-21 21 0,0 0 0,22-21 15</inkml:trace>
  <inkml:trace contextRef="#ctx0" brushRef="#br0" timeOffset="16098.33">4233 3620 0,'21'0'0,"1"-22"16,-1 1-16,-21 0 15,0 0-15,0 0 16,0 0-16,0-1 0,0-41 16,0 42-16,0-22 0,0 22 15,-21 0-15,21 0 0,-22 0 0,1 0 16,0 21-16,0 0 0,-43 0 16,22 42-1,21-21-15,0 0 0,0 22 16,-1-22-16,22 21 0,-21 0 15,21 1-15,-21-1 0,21 0 0,0-20 16,0 83 0,0-62-16,0-22 0,21 0 15,0 0-15,1-21 16,-1 0-16,0 0 0,0 0 0,0 0 16,0 0-16,64-21 15,-43-21-15,-20 21 16,-1-1-16,0-20 0,-21 21 0,21 0 15,-21-22-15,0 22 0,0-21 16,0 21-16,0 0 0,0-22 16,0 22-16,0 0 0,0 0 15,0 42 1,0 0-16,0 0 16,0 0-16,0 22 0,0-22 15,0 0-15,0 21 0,0-20 0,0-1 16,21 21-16,-21-21 0,21 0 15,-21 1-15,0 20 0,43-21 16,-22 0 0,0-21-1,0 0-15,-21-21 0,21 21 16,1-21-16,-22 0 16,21 0-16,0-22 0,0 1 15,0 21-15,22-43 0,-22 22 16,0 21-16,0-22 0,21 22 15,-20 0-15,20 0 0,21-21 16,22 42 0,-64 0-16,0 21 0,1-21 0,-1 21 15,-21 0-15,21 0 0,-21 0 16,21 22-16,-21-22 0,21 0 0,-21 64 16,0-22-1,0-42-15,0 22 16,-21-22-16,21 0 0,-21 0 0,0-21 15,21 21-15,0 1 0,-21-22 16,-1 0 0,22-22-1,0 1-15,0 0 0,0 0 16,0 0-16,22-22 0,-1 22 16,0-21-16,-21 0 0,42-22 15,1-21 1,-22 64-16,0-21 0,0 21 0,0 0 15,-21-1-15,21 1 0,-21 0 16,22 21-16,-22 21 31,0 0-31,0 1 0,0 20 16,-22-21-16,22 21 0,-21-20 0,21 20 16,-21 0-16,21-21 0,0 22 15,0-1-15,0 0 0,0 22 16,0-43-16,0 0 0,0 22 15,21-43-15,0 21 16,1-21-16,-1 0 0,0 0 16,0 0-16,0 0 0,0 0 15,1 0-15,41 0 16,-42-21-16,43-22 0,-22 43 16</inkml:trace>
  <inkml:trace contextRef="#ctx0" brushRef="#br0" timeOffset="16512.09">6181 3641 0,'0'0'0,"21"0"31,0 0-31,0 0 16,0 0-16,22 21 0,-1-21 16,43 0-16,-22 0 0,-21 0 15,22 0-15,-1 0 0,1 0 0,-1 21 16,1-21-16,-1 0 15,1 0-15,-22 0 0,128 0 16,-128 0-16,64 0 16,-64 0-16,43 0 15,-43-21-15,-21 21 0,22 0 0,-22 0 16,-21-21 0,0 0-1,-21-1 1,21 1-16</inkml:trace>
  <inkml:trace contextRef="#ctx0" brushRef="#br0" timeOffset="16919.86">7281 3196 0,'0'0'0,"-21"0"0,21 21 16,-21-21-16,21 22 0,0-1 15,0 0-15,0 0 16,0 0-16,21 0 0,0 1 16,0-1-16,1-21 0,-1 21 0,21 0 15,-21-21-15,22 21 0,-22-21 0,85 21 16,-64-21 0,0 0-16,-21 0 0,22 0 0,-22 0 15,0 0-15,0 0 0,0 0 0,1 0 16,-1 0-16,-42 0 31,-1 22-31,1-22 16,0 21-16,0-21 0,0 21 15,0 0-15,-22 0 0,22 0 0,0 22 16,0-22-16,-22 0 0,22 21 0,-21-20 16,-22 41-1,22-42-15,0 22 16,21-22-16,-1 21 15</inkml:trace>
  <inkml:trace contextRef="#ctx0" brushRef="#br0" timeOffset="20340.54">10054 2963 0,'0'0'0,"0"-21"16,21 0 0,0 0-1,-21 0-15,0 0 16,22-1-16,-1 1 0,-21 0 15,21 0-15,-21 0 0,21-22 16,0 22-16,-21 0 16,0 0-16,21 0 15,-21 42 32,-21-21-47,0 21 0,21 0 0,-21 0 16,0 1-16,0-1 0,-1 0 15,1 0-15,0 21 0,0 1 0,-21 20 16,-22 43 0,22-64-16,21 22 0,-22-22 0,22 22 15,0-22-15,-21 22 0,20-22 0,-20 0 16,21 22-16,-43 20 16,43-41-16,0-22 0,0 21 0,0-21 15,0 1-15,-1-1 0,1 0 16,0 21-16,21-21 15,-21-21-15,21-21 32,0 0-17,21 0-15,0 0 0,0 0 16,1-22-16</inkml:trace>
  <inkml:trace contextRef="#ctx0" brushRef="#br0" timeOffset="20826.25">10562 2667 0,'0'0'0,"0"-21"0,21 21 0,-21-21 16,0 42 62,0 0-78,-21 21 0,0-20 15,0 20-15,0 0 0,-1 22 16,1-22-16,-21 22 0,21-1 0,-22 1 16,1-1-16,21 1 0,-21-1 0,-1 1 15,1-1-15,-64 85 16,85-105-16,-43 20 16,43-21-16,21-20 0,-21 20 15,21-21-15,-21 0 0,21 0 16,0 1-16,0-44 47,21 1-32,0 21-15,-21-21 0</inkml:trace>
  <inkml:trace contextRef="#ctx0" brushRef="#br0" timeOffset="21475.41">11176 2942 0,'0'-21'16,"0"42"-16,0-63 0,0 21 0,0 0 16,0-1-16,0 1 15,-21 21 32,0 21-47,-1 1 0,1 20 0,-21 21 16,21-20-16,0 20 15,21 1-15,-22-22 0,1 22 0,0-1 16,0 1-16,0-1 0,21-21 16,0 1-16,0 84 15,0-106-15,0 21 16,0-21-16,0 1 0,21-22 15,0 0-15,0 0 0,0 0 16,1 0-16,-1 0 0,63-43 16,-20 1-1,-43 21-15,0 0 0,22-1 0,-22 1 16,-21-21-16,21 21 0,-21 0 16</inkml:trace>
  <inkml:trace contextRef="#ctx0" brushRef="#br0" timeOffset="21691.29">10795 3344 0,'0'0'0,"-21"0"0,21 22 16,21-22 0,0 0-16,0 0 15,0 0-15,22-43 0,-22 43 16,0-21-16,21 21 0,-20-21 15,20 21-15,-21-21 0,21 21 0,-20-21 16,20-1-16,0 22 0,22-21 16,-22 21-16</inkml:trace>
  <inkml:trace contextRef="#ctx0" brushRef="#br0" timeOffset="23042.38">11790 3493 0,'0'21'16,"0"-42"-16,0 63 0,0-21 15,21-21-15,0 0 16,0 0 0,0-21-16,1 0 0,-1 21 15,-21-21-15,21-1 0,0 1 0,0 0 16,-21 0-16,0 0 0,0 0 15,21-22-15,-21 22 0,0-64 16,0 64 0,-21 0-16,0 0 0,21 0 0,-21 0 15,0-1-15,0 22 0,-22 0 0,22 0 16,0 0-16,0 0 0,-64 43 16,22 41-1,41-41-15,1-1 0,0 0 16,21 1-16,0-22 0,-21 21 15,21 1-15,-21-1 0,21-21 0,0 21 16,0-20-16,0-1 0,0 0 16,0 42-1,42-63-15,-42 22 0,21-22 16,0 0-16,1 0 0,-1 0 16,0 0-16,0 0 0,0-22 0,0 22 15,1-21-15,-1 0 0,42-21 16,-20-22-1,-22 43-15,0-21 0,21-1 0,1-20 16,-43 42-16,21-22 16,0 22-16,-21-21 0,21 21 0,-21-22 15,0 22 1,0 42 0,-21 1-16,0-1 15,21 0-15,0 0 0,-21 0 16,21 22-16,0-22 0,-22 42 15,22-42-15,0 22 0,0-22 16,0 0-16,0 0 0,0 0 16,0 1-16,0-1 0,22 0 0,-1 0 15,0-21-15,21 42 16,22-42-16,-43 0 0,21 0 16,1 0-16,20 0 0,-21 0 15,1-21-15,-1 21 0,0-21 16,1 21-16,-1-21 0,22-21 15,-22 20-15,0-41 16,1 42-16,-22-22 0,-21 1 16,21 21-16,-21-21 0,0-1 0,0 1 15,0 0-15,0 20 0,0-20 0,0 0 16,-21 21 0,0 21-16,-1-22 0,-20 22 15,21 0-15,0 0 0,0 0 16,-1 22-16,1-1 0,0 0 0,-64 42 15,64-41-15,0 20 16,0-21-16,0 21 16,0-20-16,-1 20 0,1-21 0,21 21 15,0-20-15,0-1 0,0 0 16,0 0-16,0 0 0,0 0 0,21-21 16,1 22-16,-1-22 0,42 21 15,-42-21-15,1 0 16,20 0-16,-21 0 0,0 0 15,22-21-15,-22-1 0,0 22 0,21-21 0,-21 21 16,1-21-16,-1 0 16,0 0-16,0 21 0,-21-21 0,21-1 15,-21 1-15,0 42 47,0 1-31,0-1-16,0 0 0,-21 0 0,0 0 15,21 22-15,0-22 0,-21 21 0,0 0 16,21 1-16,-22-1 0,22 0 16,0 1-16,0 20 0,0-20 0,0 20 15,0 1-15,-21 105 16,21-127-16,0 22 0,0-22 16,0 22-16,0-22 0,0 21 15,0 1-15,0-22 0,-21 22 0,21-22 0,0 0 16,-21 22-16,-21 21 15,20-43-15,-20 21 16,21-20-16,0-22 0,-64 0 16,64-21-16,-21 0 0,-22 0 0,22 0 15,-22 0-15,1-21 0,-128-43 16,149 22-16,-64-21 16,85 41-16,-21 1 15,20-21-15,1 21 0,0-22 0,21 22 16,0 0-16,0-21 0,0 21 0,21-106 15,22 84 1</inkml:trace>
  <inkml:trace contextRef="#ctx0" brushRef="#br0" timeOffset="23898.41">13208 3175 0,'0'-21'16,"21"0"0,-21 42 15,0 0-31,0 0 0,0 22 15,-21-22-15,0 0 0,21 21 16,-21 1-16,21-22 0,0 21 16,-22 0-16,1-20 0,0 20 0,21-21 15,-21 0-15,21 0 0,-21 1 0,21-1 16,-21 0 0,21 0-16,-22-21 0,22-21 31,0 0-31,0 0 15,0-1-15,0-20 16,0 21-16,0-21 0,22-22 16,-1 22-16,0-1 0,0 1 15,0 0-15,22-1 0,-1 1 0,85-43 16,-42 64 0,-43 21-16,0 0 0,1 0 15,-1 0-15,-21 0 0,21 21 0,-20 1 0,-1 20 16,0-21-16,0 21 15,-21 85-15,0-63 16,0-22-16,0 1 16,0-22-16,0 0 0,-21 0 0,21 0 15,-21 0-15,21 1 0,-21-22 0,-1 21 16,22-42 15,0-1-31,0 1 16,0 0-16,0 0 0,22 0 15</inkml:trace>
  <inkml:trace contextRef="#ctx0" brushRef="#br0" timeOffset="24425.11">14478 3175 0,'0'-21'0,"-21"-43"31,0 43-31,-1 0 16,1 21-16,0 0 0,0-21 0,0 21 15,-22 0-15,1 0 16,21 0-16,0 21 0,-22 0 16,22 0-16,-42 85 15,42-63-15,21-1 0,-22 0 16,22-21-16,-21 64 0,21-43 15,0-20-15,0 41 0,0-42 16,21 0-16,22 1 16,41-22-1,-41 0-15,-22 0 0,21-22 16,1 1-16,-1 0 0,21-21 16,-41 21-16,-1-22 0,21 22 0,-21-42 15,0-1 1,-21 22-16,0 21 0,0-1 15,0 1-15,0 0 0,0 0 0,0 42 32,0 0-32,-21 0 0,21 1 15,-21-1-15,21 21 0,0-21 16,0 43-16,0-43 0,0 0 16,0 0-16,0 0 0,0 1 0,0-1 15,0 0-15,21-21 0,0 21 16,1-21-16,41 0 15,-21 0-15,-20 0 16,-1 0-16,21 0 0,0-42 16</inkml:trace>
  <inkml:trace contextRef="#ctx0" brushRef="#br0" timeOffset="25152.69">15092 3069 0,'-21'0'15,"21"21"-15,-22 1 0,1-1 16,21 0-16,0 21 0,0-21 16,0 1-16,0 20 0,0-21 15,0 0-15,0 22 0,0-22 0,0 0 16,0 64 0,0-43-16,0-21 15,0 0 1,0-42-1,0 0 1,0 0-16,-21-22 16,21 22-16,0 0 0,0-21 0,0 21 15,0-22-15,0 22 0,0-21 16,0-1-16,21 22 0,0-21 0,22 0 16,-22 20-16,21 1 15,-21 0-15,22 21 0,-22 0 16,21 0-16,-21 0 0,1 0 15,20 0-15,-21 0 0,0 21 0,22 0 16,-1 43-16,-21-43 16,21 43-16,-20-43 0,-22 21 15,0-21-15,21 22 0,-21-22 16,0 42-16,0-42 0,0 1 16,0-1-16,0 0 15,0 0-15,-21-21 16,-1-21-1,1 0 1,21 0-16,0-1 0,0-20 16,0 21-16,0-43 15,0 22-15,0 0 0,21-1 16,1 1-16,-1 21 0,0-21 0,0 20 16,21-20-16,-20 21 0,62-21 15,1 42 1,-64 0-16,21 21 0,-20 0 15,-1 0-15,0 21 16,-21 1-16,21-1 0,-21 0 0,0-20 16,0 62-1,-21 1-15,21-64 0,0 0 16,-21 0-16,21 1 0,-21-1 16,42-42 15,0-1-16,0 1-15,0 0 0</inkml:trace>
  <inkml:trace contextRef="#ctx0" brushRef="#br0" timeOffset="25565.45">16383 3196 0,'0'21'0,"21"-21"31,0 0-31,0 0 16,1 0-16,-1 0 0,0-21 0,0 21 15,21-42-15,-20 21 16,-1 0-16,0-1 0,0 1 0,0 0 16,0 0-16,22-43 15,-43 22-15,0 21 16,0 0-16,-21 21 15,-1 0-15,-20 0 16,21 0-16,0 0 0,-85 63 16,64-42-16,-22 43 15,22-22-15,21 1 0,-1-1 16,1 0-16,21 1 0,0-1 0,0 0 16,0 1-16,0-22 0,0 21 15,21 0-15,64 22 16,-64-64-16,22 0 0,-1 0 15,-21 0-15,21 0 0,1 0 16,-22 0-16,21-21 0,1 0 0,-22-1 16,21 1-16,22-42 0</inkml:trace>
  <inkml:trace contextRef="#ctx0" brushRef="#br0" timeOffset="26033.19">17314 1715 0,'170'21'31,"-128"-21"-31,0 21 16,22-21-16,-22 0 0,22 0 0,20 0 15,1 0 1,-43 0-16,1 0 0,-22 0 0,-42 0 31,-1 0-31,-20 0 16,0 21-16,-106-21 15,84 0-15,1 21 0</inkml:trace>
  <inkml:trace contextRef="#ctx0" brushRef="#br0" timeOffset="26390.98">17208 1842 0,'-21'0'16,"-42"63"-1,42-42-15,21 22 16,-22-1-1,1-21-15,21 0 0,0 22 0,0-22 16,0 21-16,0 0 0,0 1 0,0 20 16,0 1-16,0-22 0,-21 106 15,21 43 1,0-128-16,0 1 0,-21-1 16,21 22-16,0-22 0,0 1 0,0 21 15,0-22-15,0 22 0,0-22 0,0 1 16,-21 20-16,21-20 15,-21 126-15,21 1 16,0-149-16,0 22 16,0-43-16,0 21 0,0-21 15,21 1-15,0-1 0,0 0 0,0-21 16,22 0-16,62-21 16,-62 0-16,-1-1 15,0 1-15,1-21 0,-1 21 0,0-22 16,1 1-16,-1 0 0,0-1 0</inkml:trace>
  <inkml:trace contextRef="#ctx0" brushRef="#br0" timeOffset="26740.78">17886 2434 0,'-21'0'16,"42"0"-16,-64 0 0,22 0 0,0 21 15,0 22 1,-21 41-16,20-41 0,22-1 16,-21 0-16,21 22 0,-21-22 15,21 22-15,0-22 0,-21 22 0,21-22 16,-21 21-16,21 86 15,0-86 1,0-21-16,0 1 0,42-1 16,-42-21-16,42 0 0,-20-21 0,-1 0 15,0 22-15,0-22 0,64 0 16,-43-22-16,-21 22 16,0-21-16,22 0 0,-1-21 15</inkml:trace>
  <inkml:trace contextRef="#ctx0" brushRef="#br0" timeOffset="26964.65">17568 3069 0,'0'21'31,"21"-21"-31,1 0 15,-1 0-15,21 0 16,0 0-16,-20 0 0,41 0 16,-42 0-16,22 0 0,-22-21 15,21 21-15,-21-21 0,22 21 0,-1-21 16</inkml:trace>
  <inkml:trace contextRef="#ctx0" brushRef="#br0" timeOffset="27347.44">18182 3133 0,'0'0'0,"0"21"15,21-21 1,0 0-16,1 0 0,20 0 16,-21 0-16,0-21 0,0 21 15,1-21-15,20 21 0,-21-22 16,0 22-16,0-21 0,22-21 15,-43 21-15,0 0 16,0-1-16,0 1 0,-21 0 16,-22 0-16,22 21 0,0 0 15,-21 0-15,20 0 0,-20 0 0,0 42 16,-22 22 0,43-22-16,21-21 15,0 22-15,0-22 0,0 21 0,0 0 16,0-20-16,0 20 0,0-21 0,0 21 15,42 1-15,22-1 16,-43-42-16,21 0 16,22 0-16,-22 0 15,1 0-15,-22 0 0,21 0 0,0 0 16,-20-21-16</inkml:trace>
  <inkml:trace contextRef="#ctx0" brushRef="#br0" timeOffset="27588.3">18859 2921 0,'0'0'0,"22"0"15,-22 21-15,0 0 16,0 1-16,21-1 0,0 42 16,-21-42-16,21 1 0,0 20 15,-21-21-15,21 21 0,1-20 0,-22-1 16,21 21-16,0-21 0,0 0 0,0 22 15,0-22-15,-21 0 16,22-21-16,-1 0 16,-21-21 15,0 0-31</inkml:trace>
  <inkml:trace contextRef="#ctx0" brushRef="#br0" timeOffset="27842.15">19240 2836 0,'0'0'0,"-21"0"16,0 0-16,0 0 15,0 22-15,0-1 0,-1 0 16,1 21-16,21-21 0,-21 22 16,-21 20-16,-1 1 15,1-22-15,21 0 0,0-20 16,0 20-16,21-21 0,-22 21 15,1-20-15,21-1 0,-21 21 0,21-21 16,0 0-16,0 1 16,21-22-1,0 0-15,1-22 0,-1 22 16,0-21-16</inkml:trace>
  <inkml:trace contextRef="#ctx0" brushRef="#br0" timeOffset="28181.96">19664 2223 0,'0'21'16,"0"0"-16,-21 0 0,21 21 15,0 1-15,0 20 0,-22 1 0,1-22 16,0 43-16,21-22 0,-21 1 0,0-1 16,21 1-16,-21-1 0,21-20 15,-22 20-15,22-21 0,0 22 0,0-22 16,0 1-16,0-22 16,0 21-16,22 22 15,41-22-15,-42-42 16,0 0-16,22 0 15,-1 0-15,-21-21 0,0 21 16,1-21-16,-1-1 0,-21 1 16,21-21-16</inkml:trace>
  <inkml:trace contextRef="#ctx0" brushRef="#br0" timeOffset="28387.84">19367 2836 0,'0'0'0,"0"22"16,22-22-1,-1 0-15,0 0 0,21 0 16,-21 0-16,64 0 16,-21 0-16,-22-22 15,0 22-15,-21-21 0,22 21 0,-1-21 16,0 21-16</inkml:trace>
  <inkml:trace contextRef="#ctx0" brushRef="#br0" timeOffset="28708.66">20574 2392 0,'-21'0'0,"-64"0"32,85 21-32,-21 0 0,0 22 15,0-22-15,-22 63 0,22-41 16,21-1-16,-21 22 0,0-22 0,0 0 16,21 1-16,0 20 0,-22-21 15,22 1-15,-21 105 16,21-127-1,0 21-15,0-20 0,0 20 0,21-21 16,1 0-16,-1-21 0,0 0 0,0 0 16,0 0-16,0 0 0,43 0 15,-22-21-15</inkml:trace>
  <inkml:trace contextRef="#ctx0" brushRef="#br0" timeOffset="29031.47">20997 2413 0,'0'0'0,"0"-21"0,21 21 16,1 0 0,-1 0-16,0 0 0,0 0 15,21 42-15,-20-21 16,-1 1-16,0 20 0,0 0 0,0 1 15,0-1-15,-21 0 0,0 1 16,22 20-16,-22-21 0,0 85 16,0-42-1,-22-43-15,1 1 0,0-22 16,0 21-16,0-21 0,0 1 0,-1-1 16,1 0-16,0 0 0,21 0 0,-42 0 15,21 1 1,21-44-1,0 1-15</inkml:trace>
  <inkml:trace contextRef="#ctx0" brushRef="#br0" timeOffset="29664.11">22140 2752 0,'-21'0'0,"21"42"31,21-42-15,0 0-16,1 0 16,-1 0-16,0 0 0,0 0 15,43 0-15,-22 0 0,-21 0 16,21 0-16,-20 0 0,20 0 16,-21 0-16,0 0 0,0 0 15,1 0-15,-44 0 47,1 0-47</inkml:trace>
  <inkml:trace contextRef="#ctx0" brushRef="#br0" timeOffset="29899.98">22098 3006 0,'0'0'16,"0"21"-16,0 0 0,21-21 16,0 0-1,0 0-15,1 21 0,-1-21 16,0 0-16,0 0 0,0 0 16,0 0-16,1 0 0,-1 0 0,21 0 15,-21 0-15,0 0 0,1 0 16,41-21-16,-42 0 0,0 21 15,1-21-15</inkml:trace>
  <inkml:trace contextRef="#ctx0" brushRef="#br0" timeOffset="30548.6">23220 2096 0,'-21'0'32,"21"21"-32,-22 0 0,1 0 15,21 0-15,0 0 16,0 1-16,0-1 15,0 0 1,21-21-16,1 0 16,-1 0-16,0 0 15,0 0 1,0-21-16,0 0 0,-21-1 16,22 22-16,-22-21 0,0 0 15,0 0-15,0 0 0,-22 21 16,1 0-16,0 0 15,0 0-15,0 0 16,0 0-16,-1 21 16,1 0-16,21 0 15,21-21 17,1 0-17,-1 0 1,0 0-16,-21-21 0,0 0 15,0 0-15,0 0 16,-21 42 15,0 0-15,-1-21-16,22 42 0,-21-21 16,0 1-16,0 20 0,0 21 15,21-20-15,-21-1 0,21 0 0,0 1 16,0-22-16,0 21 0,0-21 15,0 22-15,21-22 0,0-21 0,64 42 16</inkml:trace>
  <inkml:trace contextRef="#ctx0" brushRef="#br0" timeOffset="30961.37">23982 2307 0,'0'-42'31,"-21"42"-15,-1 21-1,1 0-15,21 0 0,-21 1 16,0-1-16,0 21 0,21 0 0,-21 1 16,-1-1-16,1 0 0,-21 43 15,42-43-15,-21 1 0,0-1 16,21 0-16,-22 1 0,22-1 16,0 22-16,0-43 0,0 0 15,0 21-15,0 1 16,0-1-1,22-21-15,-1-21 0,0 0 0,0 0 16,0 0-16,0 0 0,1 0 16,-1 0-16,0 0 0,85-63 15,-64 20 1</inkml:trace>
  <inkml:trace contextRef="#ctx0" brushRef="#br0" timeOffset="31180.24">23622 2794 0,'-21'21'0,"42"-42"0,-63 42 0,42 0 16,21-21 0,0 0-16,0 0 15,0 0-15,43 0 0,-22 0 16,-21 0-16,22-21 0,-1 21 0,0 0 15,1-21-15,-1 21 0,0-21 16,-21 21-16,22-21 0,-22 21 0</inkml:trace>
  <inkml:trace contextRef="#ctx0" brushRef="#br0" timeOffset="31481.07">24490 2540 0,'0'0'0,"0"21"15,0 0 1,0 1-16,0-1 0,0 21 16,0-21-16,0 43 15,0-1-15,21-42 16,-21 22-16,0-22 0,0 21 0,21-21 15,-21 1-15,21-1 0,-21 0 0,21 0 16,-21 0-16,0 0 0,22 1 16,-1-22-1,0 0 1,0-22 0,-21 1-16,21 21 0</inkml:trace>
  <inkml:trace contextRef="#ctx0" brushRef="#br0" timeOffset="31747.92">24892 2477 0,'0'-22'16,"-21"44"15,21-1-31,-21 0 0,-1 0 0,1 21 16,0-20-16,0 20 15,0 0-15,0 1 0,-22 20 0,22-21 16,0-20-16,0 20 0,0-21 16,-1 0-16,1 64 15,42-85 17,1 0-32,-1-21 15,0 0-15,0 21 0</inkml:trace>
  <inkml:trace contextRef="#ctx0" brushRef="#br0" timeOffset="32335.58">25252 2201 0,'0'-21'94,"21"21"-78,-21-21-1,21 21-15,0 0 16,0 0-16,-21 21 16,22-21-16,-22 21 15,0 1-15,21-1 16,-21 0-16,0 0 16,0 0-16,0 0 15,-21 1-15,-1-22 16,1 0-1,0 0 1,21-22-16,0 1 16,0 0-1,0 0-15,21 0 0,-21 0 16,21-1-16,1 1 16,-1 21-16,0 0 15,0 0-15,-21 21 16,0 1-1,0-1-15,0 21 0,0-21 16,0 22-16,-21 20 0,-43 43 16,43-85-1,0 0-15,0 0 0,0 1 0,21-1 16</inkml:trace>
  <inkml:trace contextRef="#ctx0" brushRef="#br0" timeOffset="33080.16">25548 1736 0,'0'-21'15,"21"-1"1,0 22-16,1 0 16,-1 0-16,0-21 0,0 21 0,21 0 15,-20 0-15,20-21 0,21 21 16,1-21-16,-43 21 15,0 0-15,22 0 16,-22 0-16,0 0 0,0 0 0,0 0 0,0 0 16,1 0-1,-22 21-15,21 0 0,-21 0 16,0 1-16,0-1 0,0 0 16,0 21-16,0-21 0,0 1 15,0 20-15,0-21 0,0 21 16,0 1-16,-21-22 0,21 21 0,-22 1 15,22-22-15,-21 21 0,21 0 16,0 1-16,-21 41 0,0 22 16,21-63-16,0-1 15,0 64-15,0-64 0,0 0 16,0 1-16,0-1 0,0-21 16,0 22-16,0-1 0,0 0 0,0-21 15,0 22-15,0-22 0,0 21 16,0-21-16,0 22 0,0-22 0,0 21 15,0-21-15,0 1 0,0-1 16,-21 21-16,0-42 16,-1 21-16,22 0 0,-21-21 0,0 0 15,0 22-15,0-22 0,0 0 16,-22 0-16,22 0 0,-42 21 16,20-21-16,22 0 0,-21 0 0,21 0 15,-22 0-15,22 0 0,-64 0 16,43 0-1,21 0-15,21 21 16,-21-21 0,0 0-1,-1 0-15,1 21 16</inkml:trace>
  <inkml:trace contextRef="#ctx0" brushRef="#br0" timeOffset="36739.87">2222 5144 0,'0'-22'0,"0"1"16,0 42 15,0 1-31,0-1 0,0 0 16,0 21-16,0 1 0,0-1 0,0 0 15,0 22-15,0-1 0,0 1 16,0 63 0,0 21-16,0-85 0,0 1 15,-21-1-15,21 1 0,0-22 0,-21 1 16,21 20-16,0-21 0,0 1 15,0-22-15,0 42 16,0-41-16,0-1 16,0 0-16,0-42 15,0 0 1,-21-1-16,21-20 0,0 21 16,0-21-16,0 20 0</inkml:trace>
  <inkml:trace contextRef="#ctx0" brushRef="#br0" timeOffset="37760.36">2265 5165 0,'0'0'0,"-21"-21"0,-1 21 16,1 0-16,42 0 47,22 0-47,-22 0 15,0 0-15,21 0 0,1 0 16,-1 0-16,0 0 0,22 0 0,-22 0 16,22 0-16,-1 0 0,1 0 15,-1 21-15,1-21 0,84 0 16,-63 0-16,20 0 0,-20 0 15,42 21-15,-21-21 0,0 0 0,0 0 16,21 0-16,-22 0 0,22 0 16,-21 0-16,21 0 0,0 0 0,-21 0 15,106 0 1,-43-21-16,-84 21 0,-1 0 16,-20-21-16,-1 21 0,1 0 0,-1 0 15,-20 0-15,20 0 0,-20 0 16,-22 0-16,21 0 0,-21 0 0,22 0 15,-22 0-15,0 0 16,0 0-16,-21 21 31,0 0-31,0 0 0,0 0 16,0 0-16,0 1 0,0-1 0,0 0 16,0 42-1,0-41-15,0 20 0,0-21 0,0 64 16,0-64-16,0 21 0,0 1 15,0-1-15,0 0 0,0 1 16,0-1-16,0 43 0,0-43 16,0 0-16,0-21 0,0 22 15,21 20-15,-21-20 0,0-22 16,0 21-16,0-21 0,0 0 16,0 22-16,0-1 15,0-21-15,0 22 0,0-22 0,0 0 16,0 0-16,0 0 15,0 0-15,-21 1 0,0-1 16,0-21-16,0 21 0,21 0 16,-43-21-1,22 0-15,21 21 0,-21-21 0,0 0 16,0 0-16,-22 21 0,22-21 0,0 0 16,-21 0-16,-1 0 0,-105 22 15,21-22 1,42 0-16,1 0 0,-22 0 15,0 0-15,0 0 0,22 0 0,-22 0 16,0 0-16,0 0 0,0 0 0,-21 0 16,21 0-16,1 0 0,-276 0 31,190 0-31,106 0 16,-20 0-16,-1 0 0,21 0 0,-21 0 15,0 0-15,22 0 0,-1 0 16,0 0-16,22 0 0,-43 0 15,85 0-15,-21 0 0,20 0 16,1-22-16,0 22 16,21-21-16,-21 21 15,21-21 1,0 0 0,0 0-1,21 0 1,0 21-16,0-22 0</inkml:trace>
  <inkml:trace contextRef="#ctx0" brushRef="#br0" timeOffset="38765.19">2730 5567 0,'0'-21'0,"0"42"0,0-63 16,0 63 15,0 0-15,0 21-16,0-21 0,0 22 15,0-22-15,0 21 0,0 1 0,0 20 16,0-21-16,0 1 0,0-1 0,0 0 15,0 1-15,0-1 0,0 64 16,0-64-16,0-21 16,-21 22-16,0-22 0,-21 21 15,42-21-15,-21-21 16,-1 0-16,1 0 16,0 0-16,21-21 15,-21 0-15,21 0 0,-21 0 16,21-22-16,0 22 0,0 0 0,0-21 15,0 21-15,0-1 0,0-20 16,0 21-16,0 0 0,42-22 16,-21 22-1,0 21-15,1-21 0,-1 21 0,0 0 16,0 0-16,-21 21 16,21 0-16,0-21 0,1 22 0,-1-1 15,0 0-15,-21 0 0,21 0 0,21 64 16,1-22-1,-22-41 1,0-1-16,0 0 0,0 0 16,1-21-16,-1 0 0,0 0 0,0 0 15,0 0-15,0 0 16,43-42 0,-22-1-16,-42 22 0,21 0 15,1-21-15,-22-1 0,0 22 16,0 0-16,0 0 15,0 0-15,21 0 0,-21-22 16,0 22-16,0 42 31,0 0-15,0 1-16,0-1 0,0 21 16,21-21-16,-21 0 0,0 1 0,0-1 15,21 0-15,-21 0 0,21 0 16,-21 0-16,21 1 0,1-1 0,-1 0 15,21 0 1,-21-21-16,0 0 16,22 0-16,-22 0 0,21 0 15,-21-21-15,1 0 0,-1 0 0,0-1 16,0 1-16,21-21 16,-42-22-16,0 22 15,0 0-15,0-1 0,-21 22 16,0-21-16,0 21 0,0 0 15,-22 21-15,22-22 0,-63 22 16,62 0-16,-20 0 16,21 0-16,-21 0 0,20 0 0,1 0 15,0 22-15,21-1 16,0 0-16,0 0 0,0 0 16,0 0-16,0 1 15,21-1-15,0-21 0,22 21 16,-22 0-16,0-21 0</inkml:trace>
  <inkml:trace contextRef="#ctx0" brushRef="#br0" timeOffset="39481.44">4233 5948 0,'0'0'0,"0"-21"0,-21 21 15,0 0-15,0 0 0,0 0 16,-22 0-16,22 0 0,0 0 16,0 21-16,-22 0 15,22 0-15,0 0 0,-21 22 16,42-22-16,-21 0 0,21 0 16,0 0-16,0 1 0,21-1 15,0 0 1,0-21-16,0 0 0,0 0 0,1 0 15,-1 0-15,21 0 0,-21-21 0,0 21 16,1-21-16,-1-1 0,0 22 16,21-63-16,-21 42 15,-21 0-15,0-1 0,0 1 16,22 21 0,-22-21-16,0 0 15,0 42 1,0 0-1,0 0-15,0 1 0,0-1 16,0 21-16,21-21 0,-21 0 16,0 22-16,0-22 0,42 106 15,-42-64 1,21-20-16,-21-1 0,0 22 0,21-22 16,-21 21-16,22-20 0,-22 20 0,21-20 15,-21-1-15,0 0 0,0 1 16,0 105-16,0 0 15,-21-106-15,-1 1 16,1-1-16,0 0 0,0 1 16,0-22-16,0 21 0,-22-21 0,22 0 15,-42 1 1,-1-22-16,22-22 0,21 1 16,-1 0-16,1 0 0,0 0 15,0-22-15,0 1 0,21 21 0,-21-21 16,-1-85-1,1 63-15,21 22 16,0-1-16,0 22 0,0-21 0,0 21 16,0 0-16,0-22 0,21 22 15,1-21-15,-1 21 0,0-22 0,0 22 16,0-21-16,0-1 0,1 1 0</inkml:trace>
  <inkml:trace contextRef="#ctx0" brushRef="#br0" timeOffset="39731.82">4678 5948 0,'-21'0'31,"21"21"-31,0 0 16,0 0-16,0 1 0,0-1 0,0 0 15,0 0-15,0 0 0,0 0 16,0 1-16,0-1 0,0 0 16,0 0-16,0-42 47,0 0-47</inkml:trace>
  <inkml:trace contextRef="#ctx0" brushRef="#br0" timeOffset="39936.69">4551 5630 0,'-64'0'32,"43"0"-32,21-21 15,21 21 48</inkml:trace>
  <inkml:trace contextRef="#ctx0" brushRef="#br0" timeOffset="40435.41">5038 5821 0,'0'0'0,"0"21"0,0 0 15,21 0-15,-21 1 16,0-1-16,0 0 0,0 0 16,0 21-16,0-20 0,0-1 15,0 0-15,0 42 16,0-41-16,0-1 0,0 0 15,0 21-15,-21-42 16,21 21-16,-22-21 31,22-21-15,0 0-16,0 0 16,0 0-16,0-22 0,0 22 15,0 0-15,0-21 0,0-1 0,0 1 0,43-21 16,-1-1-1,0 22-15,-20 21 0,-1-1 16,0 1-16,21 21 0,-21 0 0,1 0 16,20 0-16,-21 21 0,0 1 15,43 41 1,-64 1-16,21-22 0,-21-21 16,0 0-16,0 22 0,0-22 0,0 0 15,0 42-15,0-41 0,0-1 16,0 0-16,0 0 15,-21 0-15,21 0 16</inkml:trace>
  <inkml:trace contextRef="#ctx0" brushRef="#br0" timeOffset="41416.19">9123 5334 0,'21'0'0,"-42"0"0,42-21 0,0 21 16,0 0-16,-21-21 0,21 21 15,1 0 1,-22 21 0,0 0-16,0 21 15,-22-20-15,1 20 0,-21-21 16,0 21-16,-1 1 0,1-1 16,-22 22-16,-126 63 15,63-43-15,63-63 16,22 22-16,-21-22 0,20 0 0,-20 0 15,20 0-15,1 1 0,21-1 0,0-21 16,-43 0 0,43 0-16,21-21 15,0-1-15,21 1 16,0 21-16,1-21 0,-1 21 16,21-21-16,-21 21 0,22 0 0,-1 0 15,106 0 1,-84 0-16,-1 21 0,-21 0 15,22 0-15,-1-21 0,-20 43 0,20-22 16,-20 0-16,-1 0 0,0 0 16,43 43-16,-22-43 15,-41 0-15,-1 0 0,0 1 16,0-22-16,0 0 16,0 0-1,1 0 1,-22-22-1,0 1-15,0 0 0,21 0 16,-21 0-16</inkml:trace>
  <inkml:trace contextRef="#ctx0" brushRef="#br0" timeOffset="42280.22">9948 5948 0,'0'0'0,"43"0"0,-22 0 0,0 0 0,0 0 16,0-21-16,0 0 0,1 21 0,-22-22 16,0 1-16,0 0 15,0 0-15,-22 0 16,1 0-16,0-1 0,0 1 16,0 21-16,-22-21 0,22 0 15,0 21-15,-85 0 16,64 21-16,0 0 0,-1 0 15,22 1-15,-64 41 0,64-21 16,0 1-16,0-22 0,0 21 0,0 1 16,21-1-16,-22 64 15,22-64 1,0-21-16,0 0 0,0 1 0,22-1 16,-1-21-16,0 21 0,0-21 15,21 0-15,-20 0 0,20 0 0,85-21 16,-85 0-16,1-1 15,20 1-15,-21 0 0,1 0 16,-1 0-16,0-22 0,1 22 0,-22-21 16,0 0-16,21-1 0,-42 1 0,43-106 31,-43 84-31,21-42 0,-21 43 0,0-1 16,0 22-16,0-21 0,0-1 15,0 22-15,0-1 0,0 1 0,0 0 16,0 21-16,0-1 0,0 1 0,-21 21 15,0 21 1,-1 1-16,1 20 0,0 43 16,21-22-16,0-21 15,-21 22-15,21-1 0,-21 22 16,21-21-16,0-1 0,0 1 0,0-1 16,0 1-16,0-22 0,0 0 0,0 85 15,0-84 1,21-22-16,-21 0 0,21 0 0,0-21 15,0 0-15,22 0 0,-22 0 16,0 0-16,21 0 0,-20 0 0,62-63 16,-41 63-16,-22-22 15,21-20-15,-21 21 16,22-43-16,-22 43 0,0 0 16,0-21-16,-21 21 0,0-22 0,0 22 15,21-42 1,-21 84-1,0 0-15,0 0 16,0 0-16,0 22 0,0-22 0,-21 0 16,21 21-16,0-21 0,0 43 15,0-43 1,0 0-16,0 0 0,0 1 0,0-1 16,0-42 30,0-1-46,0 1 0,0 0 0</inkml:trace>
  <inkml:trace contextRef="#ctx0" brushRef="#br0" timeOffset="42467.62">10753 5525 0,'-22'-22'16,"22"44"46,0-1-46,0 0-16</inkml:trace>
  <inkml:trace contextRef="#ctx0" brushRef="#br0" timeOffset="42759.01">11028 5694 0,'0'0'16,"0"21"15,0 0-31,21 0 0,-21 1 16,21-1-16,0 21 0,-21-21 15,21 0-15,1 1 0,20 20 16,0 43-16,-42-64 16,21 0-16,-21 0 15,22-21-15,-22 21 0,21-21 0,0 0 16,0 0 0,0 0-1,0-21-15,-21 0 0,22 0 0,-1 21 16</inkml:trace>
  <inkml:trace contextRef="#ctx0" brushRef="#br0" timeOffset="42956.9">11599 5630 0,'0'-42'0,"0"84"0,0-105 15,0 42-15,0 0 16,-21 21-16,0 0 16,0 21-16,21 0 15,-21 0-15,-43 43 0,43-43 16,0 21-16,0 0 0,-1-20 0,22 20 15,-21 0-15,0 1 0,0-22 16,21 0-16,0 21 0,0 22 16,0-43-1,0 0-15,21-21 16</inkml:trace>
  <inkml:trace contextRef="#ctx0" brushRef="#br0" timeOffset="43699.95">12023 5292 0,'0'0'0,"0"21"47,21-21-32,0 21-15,0 0 16,0 0-16,0 1 0,22-1 16,-22 0-16,0 0 0,0 0 0,22 0 15,-1-21-15,-21 22 0,64-1 16,-43-21-16,43 21 16,-43-21-16,0 0 0,1 0 15,-1 0-15,-21 0 0,22 0 0,-22 0 16,0 0-16,0-21 0,0 21 0,-42 0 31,0 0-31,0 0 0,0 0 16,-22 0-16,1 0 0,21 21 15,-22 0-15,1 0 0,0 0 0,-1 1 16,1 20-16,0-21 0,-22 21 16,22 1-16,-22 41 15,-20-20-15,41-22 16,22-21-16,0 22 0,-21-1 0,21-21 15,-1 0-15,22 1 16,0-1-16,22-21 16,-1 0-1,0-21-15,0 21 0</inkml:trace>
  <inkml:trace contextRef="#ctx0" brushRef="#br0" timeOffset="44445.52">13906 5186 0,'0'0'15,"0"-21"-15,22 0 0,-22-22 0,21 22 0,0-42 16,-21 41-1,0 1-15,0 0 0,0 0 0,-21 21 32,0 21-17,-1 21-15,22 1 0,0-1 16,-42 64-16,42-43 16,-21 64-16,0-63 0,0 21 15,-22 42-15,1-64 0,21 1 16,-85 84-1,0-21-15,85-106 16,0 0-16,-22 0 0,22-21 16,0 0-16,0 0 0,0 0 0,-22 0 15,22-21-15,0 0 0,0 0 16,0-22-16,-22-41 16,22-1-1,21 43-15,-21-1 0,21 1 0,0 0 16,0 21-16,0-22 0,0 22 0,0 0 15,21 0-15,0 21 0,1 0 16,20 0-16,0 42 16,-21-21-16,1 22 0,-1-22 15,0 21-15,0-21 0,0 22 0,0-22 16,1 21-16,-1-21 0,21 22 16,-21-22-16,0 21 0,1-21 0,-1 0 15,0 1-15,0-1 16,-21 0-16,42 0 0,-20 0 15,-1-21-15,0 0 0,0 0 0,0 0 16,0 0-16,1 0 0,-1-21 16,0 0-16,0 21 0,43-42 15</inkml:trace>
  <inkml:trace contextRef="#ctx0" brushRef="#br0" timeOffset="44858.28">14266 5630 0,'0'0'16,"0"-21"-16,-21 21 31,0 0-15,21 21-16,-21 1 0,0-1 0,-22 42 15,43-42-15,-21 22 16,0-1-16,21-21 0,0 22 16,-21-1-16,21-21 0,0 21 0,0-20 15,0-1-15,0 21 16,42 0-16,0-42 15,-20 0-15,20 0 0,-21 0 0,21 0 16,1 0-16,-1-21 0,0 0 16,-20 21-16,20-21 0,64-64 15,-64 43 1,-21 0-16,-21 20 0,0-20 16,0 0-16,0-1 0,0 22 0,0-21 15,-21 21-15,-21 0 0,21-1 0,-43-20 16,43 42-16,-43 0 15,22 0-15,21 0 0,-21 21 16,20 0-16,1 1 0,0-1 16,0 0-16,21 0 0,0 0 0,0 0 15,0 1-15,0-1 0,0 0 0,21 0 16,0 0 0,85 0-16</inkml:trace>
  <inkml:trace contextRef="#ctx0" brushRef="#br0" timeOffset="45516.91">15303 5800 0,'22'-21'0,"-44"42"0,44-64 0,-22 22 0,0 0 16,0 0-16,-22 0 0,1 0 16,0 21-16,-21 0 15,-1 0-15,22 0 0,-42 21 16,42 0-16,-1 0 0,1 0 15,-21 0-15,21 1 0,0 20 0,-43 43 16,43-22 0,21-42-16,0 0 0,0 22 15,0-22 1,21-21-16,0 0 0,22 0 16,-22 0-16,42-21 15,22 0-15,-64-1 0,21 1 16,22-21-16,-22 21 0,-21 0 15,1-1-15,-1 1 0,-21 0 16,0 0-16,0 0 0,21 0 16,-21 42 15,-21-21-31,21 42 0,-21-21 0,21 0 16,0 1-16,0 20 0,0-21 15,-22 21-15,22 1 0,-21 20 16,21-20-16,0-1 0,0 64 15,0-43-15,0 1 16,0 20-16,0-20 0,0-1 0,-21 1 16,0 148-16,-21-85 15,20-64-15,1-21 0,0 22 16,0-1-16,0-20 0,0-1 16,-1 0-16,1 1 0,0-1 0,0-21 15,-64 22 1,43-43-16,21 0 15,0 0-15,-1-22 0,-20 1 0,0 0 16,21 0-16,-22-21 0,1 20 0,21-20 16,-22 0-16,22-1 0,0 1 15,0 21-15,21-21 0,-21-1 16,21 1-16,0 21 0,21-127 16,21 84-1,-21 22-15,1-1 0,-1 1 16,0 21-16,0-21 0,21-1 0</inkml:trace>
  <inkml:trace contextRef="#ctx0" brushRef="#br0" timeOffset="45771.76">15684 5800 0,'0'21'15,"0"0"1,0 0-16,0 22 0,0-22 16,0 0-16,0 21 15,-21-21-15,21 1 0,-21 20 0,21-21 16,0 0-16,0 0 16,0-42-1,0 0 1,0 0-16,21 0 0,0 0 15</inkml:trace>
  <inkml:trace contextRef="#ctx0" brushRef="#br0" timeOffset="45956.66">15769 5461 0,'0'0'0,"-21"-21"31,21 42 16,0 0-47,21-21 0,0 21 15,0 1-15,1-22 16</inkml:trace>
  <inkml:trace contextRef="#ctx0" brushRef="#br0" timeOffset="46408.4">16192 5652 0,'0'0'0,"0"21"0,0 0 16,0 0-16,0 0 0,0 0 15,-21 1-15,21-1 0,0 0 16,-21 0-16,21 0 0,0 22 0,-21 41 31,0-41-31,21-22 16,0 0-1,-21-21-15,-1 0 16,22-21 0,0 0-16,0-1 15,0-20-15,0 21 0,0 0 16,0-22-16,0 22 0,0-21 0,22 0 16,-1-1-16,0 22 0,64-85 15,-1 64 1,-41 21-16,-1 0 0,64 21 15,-64 0-15,22 0 0,-22 21 16,0 0-16,-21 0 0,22 0 16,20 64-16,-42 21 15,-21-64 1,0-21-16,0 0 0,-21 22 0,0-22 16,21 0-16,0 0 0,-21-21 0,21 21 15,-21 1 1,21-44 15</inkml:trace>
  <inkml:trace contextRef="#ctx0" brushRef="#br0" timeOffset="47029.04">18394 5398 0,'21'-22'0,"-42"44"0,84-86 0,-42 64 16,1-21-16,20-21 15,-21 20-15,21 1 16,-20 21-16,-1 0 0,-21 21 31,-21 1-31,-1-1 0,-20 21 16,0-21-16,-85 85 15,63-85-15,22 22 0,-22-1 16,22 0-16,-21-21 0,20 22 0,1-1 16,0-21-16,-1 0 0,-20 22 15,42-43-15,21-21 32,21-1-32,0 1 15,0 21-15,0 0 16,22 0-16,-1 0 15,-21 0-15,43 21 0,-22-21 0,0 22 16,1-1-16,-1 0 0,0 0 16,1 0-16,-1 0 0,21 22 15,43-1 1,-85-21-16,1-21 0,-1 0 16,0 0-16,0 0 0,0 0 15,0 0-15,1 0 16,-22-21-16,42-21 15,-42 21-15,21-1 0</inkml:trace>
  <inkml:trace contextRef="#ctx0" brushRef="#br0" timeOffset="47325.88">19748 4953 0,'0'-21'0,"0"42"0,0-63 0,0 21 15,0 42 1,-21 0 0,0 21-16,0 1 0,0-1 15,-22 21-15,-62 43 16,41-21-16,1-22 0,-1 22 0,1-21 16,-1 20-16,1-20 0,20-1 15,-20 22-15,20-43 0,1 22 0,-43 63 16,43-64-1,42-20-15,0-22 16,0 0-16,21-21 16,0 0-16,1 0 0,20-21 15,-21 0-15,21-1 0</inkml:trace>
  <inkml:trace contextRef="#ctx0" brushRef="#br0" timeOffset="48122.42">20278 5609 0,'0'21'0,"0"-42"0,0 0 0,0 0 16,0 0-16,0 0 0,0-22 15,-22 22-15,-20-21 16,21 42-16,-43 0 15,22 0-15,21 0 0,-21 0 0,20 0 16,-20 21-16,0 0 0,-1 0 16,22 0-16,-21 1 0,0 20 0,-64 127 31,85-105-31,21-22 0,0 0 16,0-20-16,0-1 0,21 21 15,0-21-15,0 0 0,0-21 0,22 22 16,-22-22-16,63 0 15,-20 0-15,-22 0 0,1 0 16,-1 0-16,0-22 0,1 1 0,-22 0 16,21 0-16,0-21 0,-20-1 15,-1 1-15,21 0 0,22-128 16,-43 107 0,-21 20-16,0-20 0,21-64 15,-21 63-15,0 1 0,0-1 0,0 22 16,0 0-16,0-1 0,0 1 0,0 21 15,0 42 1,0 0-16,0 22 16,-21-1-16,21 0 0,-21 1 0,21 20 15,-22-21-15,22 22 0,-21-1 0,0-20 16,21 20-16,0 1 0,0-22 16,0 0-16,0 64 15,0 0-15,0-85 0,21 0 16,0 1-16,1-1 0,-1 0 15,21-21-15,0 0 0,-20 0 16,20 0-16,21-21 16,22-43-1,-64 43-15,22 0 0,-1-43 16,-21 22-16,-21 0 0,21 21 16,-21-1-16,21 1 0,-21-21 15,0 63 1,0 0-16,-21 0 0,0 1 15,21 20-15,0-21 0,0 0 0,-21 22 16,21-22-16,0 0 0,0 0 0,0 21 16,0 1-1,0-22 1,21-21-16,0 0 16,0-21-1,-21 0-15,22 21 0</inkml:trace>
  <inkml:trace contextRef="#ctx0" brushRef="#br0" timeOffset="48305.32">21040 5334 0,'0'0'0,"-22"-21"0,1 21 16,21 21 46,21-21-46,1 21-16</inkml:trace>
  <inkml:trace contextRef="#ctx0" brushRef="#br0" timeOffset="48564.16">21378 5419 0,'0'42'32,"0"-21"-17,0 0-15,0 43 16,0-43-16,21 21 0,1 1 16,-22-22-16,21 21 0,0 1 0,-21-22 15,21 0-15,0 21 0,-21-21 0,21 22 16,1-43-16,-1 42 15,0-42-15,0 0 16,0 0-16,-21-21 16,21 0-16,1 21 0,-1-21 0</inkml:trace>
  <inkml:trace contextRef="#ctx0" brushRef="#br0" timeOffset="48789.04">21950 5271 0,'0'0'0,"0"21"16,-21 0 0,-1 0-16,1 0 0,-42 64 15,-1-22-15,43-20 16,0-1-16,0 0 0,-22-20 16,22 20-16,21-21 0,-21 21 15,21-20-15,-21-1 0,21 0 0,0 0 16,0 0-1,21-21-15,21-21 16</inkml:trace>
  <inkml:trace contextRef="#ctx0" brushRef="#br0" timeOffset="49259.77">22437 4868 0,'0'22'32,"0"-1"-32,0 0 0,0 0 0,21 0 15,0 0-15,0 22 0,0-22 16,22 21-16,-1-21 0,-21 1 0,21 20 15,1-21-15,-1 0 0,0 0 0,43 22 16,0-22 0,-43 0-16,-21-21 0,22 0 0,20 21 15,-42-21-15,0 0 16,1 0-16,-1 0 0,0 0 16,-42 0 15,0 21-31,-1-21 0,1 22 0,-21-22 15,21 21-15,-22 0 0,1 0 16,21 21-16,-21-20 0,-1 20 0,1-21 16,-22 21-16,22 1 0,21-1 0,-21-21 15,-1 22-15,-63 41 16,43-41 0,42-22-16,21 0 0,-21-21 15,21 21-15</inkml:trace>
  <inkml:trace contextRef="#ctx0" brushRef="#br1" timeOffset="60326.36">1968 8065 0,'0'-22'16,"0"44"-16,-21-65 0,0 22 0,0 21 16,0-21-16,0 21 15,-1 0 1,1 0-16,21 21 15,0 0-15,-21 0 0,21 22 16,0-22-16,0 0 0,0 21 16,0-20-16,0 20 0,0-21 0,21 21 15,0-20-15,22-1 16,-22-21-16,21 0 0,-21 0 16,22 0-16,-22 0 0,21-21 15,1-1-15,-1 22 0,-21-21 0,21 0 16,1-21-16,-22 21 15,64-64-15,-64 64 16,-21-22-16,0 22 0,0-21 16,0 21-16,-21 0 0,-1-1 0,-20 1 15,21 0-15,-21 21 0,-22 0 16,-42 0 0,64 21-16,0 0 0,-1 22 15,1-22-15,0 42 0,20-20 0,-20-1 16,0 22-16,21-22 0,-22 106 15,22-106 1,21 1-16,0-22 0,0 21 0,0-21 16,21 1-16,0-1 0,1 0 0,-1 0 15,0 0-15,0-21 16,21 0-16,-20 0 0,20 0 0,-21 0 16,43 0-16,-43 0 15,21-42-15,-21 42 0,0 0 16,-21-21-16,-21 21 15,0 0-15,0 0 16,-21 0-16,20 0 0,-20 21 16,-43 21-16,43-21 0,21 1 15,-21-1-15,-1 21 0,1-21 16,21 22-16,0-1 0,-1-21 16,1 21-16,21 1 0,0 41 15,0-62 1,21-1-16,1 0 0,-1 0 0,21 0 15,-21-21-15,22 21 0,-1-21 16,0 0-16,1 0 0,-1 0 0,0 0 16,1-21-16,20 0 0,1 0 15,-1 0-15</inkml:trace>
  <inkml:trace contextRef="#ctx0" brushRef="#br1" timeOffset="61011.97">3196 8594 0,'0'-21'0,"0"42"0,0-64 0,-21 43 0,21-21 16,-42 0-16,-1 21 0,1 0 15,21-21-15,-22 21 0,22 0 16,-21 0-16,0 21 0,-1 0 0,22 0 16,-85 64-1,85-64-15,0 22 0,0 41 16,21-41-16,0-22 0,0 42 15,21 22 1,0-85-16,0 21 0,22-21 16,-22 0-16,21 0 0,0 0 0,1 0 15,-22-21-15,21 0 0,1 0 16,41-22-16,-20-20 16,-22 42-16,-21-1 0,0-20 15,-21 21-15,0 0 0,22 0 16,-22-1-16,0 1 0,0 0 0,0 0 15,-22 21 17,22 21-32,0 0 15,0 0-15,-21 22 0,21-1 0,0-21 16,-21 43-16,21-22 0,0 0 16,0 22-16,0 105 15,0-105-15,0 63 16,0-64-16,0 22 0,0-22 15,0 1-15,0 21 0,0-22 0,0 1 16,0-1-16,0 1 0,0-1 0,0-21 16,0 22-16,0-1 0,0-20 15,-21 20-15,0-20 0,0-1 0,-64 106 16,64-127 0,0 0-16,-22-21 0,22 0 15,-21 0-15,-1 0 0,1 0 0,0 0 16,-22-21-16,1-21 0,-1 21 15,1-22-15,-1 1 0,22-21 16,-22 20-16,-20-63 0,63 43 16,-1 21-16,1-64 15,21 42-15,0-42 16,0 64-16,21 0 0,1-1 0,-1 1 16,21-21-16,-21 20 0,22 1 0,-1 0 15,0-1-15,1 1 0,-1 0 16,0-1-16,1 1 0</inkml:trace>
  <inkml:trace contextRef="#ctx0" brushRef="#br1" timeOffset="61287.81">3810 8657 0,'-21'0'16,"0"21"-16,21-42 47,0 42 15,0 1-46,0-1-16</inkml:trace>
  <inkml:trace contextRef="#ctx0" brushRef="#br1" timeOffset="61547.66">3831 9102 0,'0'0'0,"-21"21"15,0 0-15,0-21 16,-1 0-16,22-21 47,22 21 31,-1 0-78</inkml:trace>
  <inkml:trace contextRef="#ctx0" brushRef="#br1" timeOffset="62204.29">6837 7599 0,'0'0'16,"0"-21"-1,-21 42 1,-1 0-16,1 0 15,-21 0-15,0 64 16,-1-43-16,22 22 0,-64 42 16,64-22-16,-21-20 0,0-1 15,-1 1-15,22-1 0,-21 1 16,-43 84-16,0-21 16,64-85-1,0 1-15,0-22 0,0 21 0,0-21 16,21 1-16,0-1 0,-22-21 0,22 21 15,0-42 17,0 0-32,0-1 0,22 1 0,-1 0 15,-21 0-15,42-21 0</inkml:trace>
  <inkml:trace contextRef="#ctx0" brushRef="#br1" timeOffset="62620.05">7260 7662 0,'0'0'0,"0"-21"15,0 0 1,0 42 15,-21 22-31,0-22 16,0 0-16,-1 21 0,-62 106 15,41-84-15,1-1 16,0 1-16,-43 63 0,43-85 16,-1 22-16,1-1 0,0-20 0,-1 20 15,22-21-15,-63 64 16,41-21-1,22-64-15,21 0 0,0 22 0,-21-22 16,21 0-16,-21 0 0,21 0 16,0 0-16,0-42 47,0 0-47,21 0 0,0 21 15,-21-21-15,21 0 0</inkml:trace>
  <inkml:trace contextRef="#ctx0" brushRef="#br1" timeOffset="65260.54">7895 8446 0,'0'-22'63,"0"1"-48,0 0 1,0 0-1,-21 0-15,0 0 16,0 21-16,21-22 0,-22 22 16,1 0-16,0-21 0,-21 21 0,21 0 15,-1 0-15,-20 0 0,0 0 16,21 0-16,-22 0 0,1 0 16,21 21-16,-43 1 0,1 20 15,42-21-15,-1 21 16,1-20-16,0-1 0,0 21 0,21-21 15,-21 22-15,21-22 0,0 0 0,0 21 16,0-21-16,0 22 16,0-1-16,21-21 0,0-21 15,0 21-15,22-21 0,-22 0 0,0 0 16,21 0-16,1 0 0,-1 0 16,0-21-16,1 0 0,-1 21 0,0-21 15,1 0-15,-1-22 0,0 22 16,1 0-16,-1 0 0,64-85 15,-43 21 1,-20 43-16,-22 0 0,0-22 16,0 22-16,-21-22 0,0 22 0,21-21 15,-21 20-15,0-20 0,0 20 0,0-62 16,0 41 0,0 43-16,0 0 0,-21 21 31,0 0-31,21 21 0,-21 0 0,0 21 15,21 1-15,-43 41 16,22 22-16,0-42 16,21-1-16,-21 1 0,21-22 0,0 22 15,0-22-15,-21 64 0,21-64 16,0 0-16,0 1 0,0-22 16,0 21-16,0-21 0,21 1 0,21 20 15,0-42 1,1 0-16,-22 0 0,42 0 15,-41-21-15,20 21 0,-21-21 0,21-1 16,-20 1-16,-1 0 0,63-64 16,-41 43-1,-43 0-15,21 21 0,0-22 16,-21 22-16,0 0 0,0 0 0,0 0 16,0-1-16,0 44 31,0-1-16,0 0-15,0 0 0,-21 21 0,21-20 16,-21-1-16,21 21 0,0-21 0,0 0 16,0 1-16,-21-1 0,21 0 15,0 0-15,0 0 0,0 0 16,21-21 15,0-21-31,-21 0 16,0 0-16</inkml:trace>
  <inkml:trace contextRef="#ctx0" brushRef="#br1" timeOffset="65609.34">8678 7916 0,'-21'0'0,"0"22"16,0-1-16,21 0 0,-21-21 0,21 21 15,-22 0-15,22 0 16,0 1-16,22-22 31,-1 0-31,0 0 0,-21-22 16,21 22-16,0-21 0,0 0 16,-21 0-16,0 0 0,0 0 15,0-1-15,-21 1 16,0 21-16,0 0 15,0 0-15,0 21 16,-1-21-16,22 22 0,0-1 0,-21 0 16,21 0-16,0 0 0,0 0 15,0 1-15,0-1 0,0 0 16,0 0-16,0 0 0,21-21 0,1 21 16,20-21-16</inkml:trace>
  <inkml:trace contextRef="#ctx0" brushRef="#br1" timeOffset="65911.16">9123 8170 0,'0'0'0,"0"-21"15,21 42 1,0 1-1,-21-1-15,0 0 0,21 0 16,-21 0-16,21 43 16,1-43-16,-22 0 0,21 64 15,-21-64-15,21 0 16,-21 0-16,0 0 0,0 1 16,21-1-16,0-21 46,-21-21-46,21-1 0,-21 1 16</inkml:trace>
  <inkml:trace contextRef="#ctx0" brushRef="#br1" timeOffset="66164.02">9567 8001 0,'0'-21'0,"0"42"0,0-21 31,-21 21-31,0 0 16,21 1-16,-21-1 0,-22 63 16,22-62-16,-21 62 15,21-41-15,21-1 0,-21 0 0,-1-21 16,1 22-16,0-22 0,21 21 16,0 1-16,0-22 15,0 21-15,21-42 31,0 0-31,22-21 16,-22 0-16</inkml:trace>
  <inkml:trace contextRef="#ctx0" brushRef="#br1" timeOffset="66904.6">10541 7493 0,'21'0'31,"0"0"-31,0 0 16,22 0-16,-1 0 0,-21 0 16,22 0-16,41-21 15,-41 21-15,41 0 16,-41 0-16,-22-21 0,21 21 16,-63 0-1,-21 0-15,-1 0 0,-20 0 16,-22 0-1,64 0-15,-21 0 0,-1 0 16,22 0-16,0 21 0,0-21 0,-22 0 16,22 0-16,0 0 0,21 21 0,-63-21 15,41 21 1,1 0-16,0-21 0,0 22 16,0-1-16,0 0 15,21 0-15,-22-21 0,22 21 16,0 0-16,0 43 15,0-1-15,0-41 16,-21 62-16,21-41 0,0-1 16,-21 0-16,21 22 0,0-22 0,-21 22 15,0-22-15,0 64 16,-22 42-16,43-106 16,-21 1-16,21-1 0,0 0 15,0 1-15,0 20 0,0-21 16,0 1-16,0-22 0,0 21 0,21 64 15,0-64 1,1 1-16,-1-22 0,0-21 16,0 21-16,0 0 0,0-21 0,1 0 15,20 21-15,-21-21 0,21 0 0,1 0 16,-1 0-16,0 0 0,1 0 16,-1 0-16,0 0 0,1 0 0,147-63 31,-105 42-31,-43 0 0,-21-1 15,43-20-15</inkml:trace>
  <inkml:trace contextRef="#ctx0" brushRef="#br1" timeOffset="69293.23">11366 8149 0,'0'-21'47,"0"0"203,22 21-235,-1 0-15,-21-21 16,0 0-16,0-1 16,21 22-16,-21-21 0,21 0 15,-21 0 1,0 0-16,0 0 0,21-1 15,-21 1-15,0 0 0,0 0 16,0 0 0,0 0-16,0-1 15,0 65 32,0-22-31,0 21-16,-21 1 0,21-1 15,0 21-15,0 1 0,0-22 0,-21 22 16,21-1-16,-42 43 16,42-21-16,0-43 0,-22-21 15,22 22-15,0-22 0,0 0 0,0 0 16,0 0-16,0 0 0,22 1 16,-1-22-1,0 0-15,0 0 16,0-22-16,0 22 0,-21-21 0,22 0 15,-1 0-15,-21 0 0,0 0 16,21-22-16</inkml:trace>
  <inkml:trace contextRef="#ctx0" brushRef="#br1" timeOffset="69518.1">11239 8319 0,'0'21'0,"0"-42"0,-21 42 0,21 0 32,21-21-32,1 0 0,-1 0 15,21 0-15,-21 0 0,0 0 16,22 0-16,-22 0 0,42-21 16,1 0-1,-43 21-15,21-22 0,-20 22 0,-1 0 0,0-21 16,0 21-16,0 0 0</inkml:trace>
  <inkml:trace contextRef="#ctx0" brushRef="#br1" timeOffset="69911.88">11832 8361 0,'0'21'15,"0"0"-15,21 0 16,0-21-16,1 0 15,-1 0-15,0 0 0,0 0 0,0 0 16,0 0-16,1-21 0,20 0 0,-21 21 16,64-63-1,-22 41-15,-42 1 0,1 0 16,-22-21-16,0 21 16,0-1-16,0 1 0,0 0 15,-22 21-15,1-21 0,-21 21 16,0 0-1,-1 0-15,22 21 0,0 0 0,-21 0 16,20 1-16,1-1 0,0 21 0,0-21 16,-21 22-16,42-1 0,-22 0 15,-20 22-15,42-1 16,0-20-16,0-22 0,0 0 0,0 0 16,0 0-16,21 0 0,0-21 15,1 0-15,20 0 0,0 0 0,1 0 16,84 0-1,-85 0-15,0-21 0,1 0 16,-1 0-16</inkml:trace>
  <inkml:trace contextRef="#ctx0" brushRef="#br1" timeOffset="70447.57">12615 8234 0,'0'0'0,"21"-85"31,1 64-31,-22 0 0,21 21 16,0-21-16,0 21 0,21 0 16,1 0-16,-22 0 0,0 21 15,21 0-15,-20 0 0,20 0 0,0 64 16,-42-43 0,0 1-16,0-22 0,0 21 15,0-21-15,-21 22 0,0-22 0,0 21 16,0-21-16,-1 1 0,1-1 15,0 0-15,0 0 0,0-21 0,21 21 16,-21 0-16,21-42 31,0 0-31,21 0 16,0 0-16,0 0 0,21-22 16,-20 1-16,20 21 15,-21-22-15,0 1 0,64-43 16,-64 64-16,21-21 0,-20 0 0,20 20 15,-21 1-15,21-21 16,-42 63 0,0 0-16,-21 0 15,0 22-15,0-22 0,0 21 16,0-21-16,-1 22 0,1-22 0,0 21 16,-21 22-16,21-22 15,21 0-15,0-20 0,0-1 16,0 0-16,0 0 0,21-21 0,0 21 15,0 0-15,0-21 0,22 0 16,-22 0-16,21 0 0,0 0 16,1 0-16,-1 0 0,0-21 0,1 0 15,-1 0-15,-21 0 0</inkml:trace>
  <inkml:trace contextRef="#ctx0" brushRef="#br1" timeOffset="70740.39">13928 7768 0,'0'-21'16,"0"42"-16,0-63 0,0 63 31,-22 0-31,1 22 16,0-22-16,0 21 0,21 0 0,-21 22 15,21-22-15,-21 22 0,-1-1 16,22-20-16,0 20 0,0-21 0,-21 22 15,21-22-15,0 1 0,0-1 16,0-21-16,0 21 0,0-20 0,0 20 16,0-21-16,0 0 0,0 0 0,21 1 15,-21-1-15,22-21 0,-1 0 16,0 0-16,0 0 0,0 0 16,22-21-16,-1 21 15,-42-22-15</inkml:trace>
  <inkml:trace contextRef="#ctx0" brushRef="#br1" timeOffset="70944.28">13674 8276 0,'-22'0'0,"44"0"0,-65 21 0,64-21 31,1 0-31,-1 0 15,0 0-15,21 0 0,-21 0 16,22 0-16,-1 0 0,0-21 16,1 21-16,-1-21 0,22 21 0,-22-21 15,0 0-15</inkml:trace>
  <inkml:trace contextRef="#ctx0" brushRef="#br1" timeOffset="71269.1">14880 7959 0,'0'0'0,"0"-21"16,-21 21-16,0 0 0,0 0 15,21 21-15,-22 0 16,1 0-16,21 0 0,-21 22 0,0-1 16,0 0-16,21 1 0,-21-1 0,-1 0 15,1 1-15,0 41 16,0 1-16,0-43 16,21 1-16,0-22 0,0 0 0,0 0 0,21 0 15,21 0-15,-21 1 16,22-22-16,-1 0 0,43 0 15</inkml:trace>
  <inkml:trace contextRef="#ctx0" brushRef="#br1" timeOffset="71567.92">15325 7916 0,'0'0'15,"0"-21"-15,21 21 16,0 0-16,0 0 0,0 0 16,0 0-16,22 0 0,-22 21 0,0-21 15,21 22-15,-20 20 0,20-21 16,-21 21-16,0-20 0,0 105 16,-21-85-16,0 0 15,0 22-15,-21-1 0,0-20 16,-21-1-16,-1 0 0,1-21 15,0 1-15,-1 20 0,1-21 0,21 0 0,-21-21 16,-1 21-16,22 1 0,0-22 16,0 0-16,0 0 0</inkml:trace>
  <inkml:trace contextRef="#ctx0" brushRef="#br1" timeOffset="72133.09">16446 8001 0,'0'0'0,"-21"0"0,0 0 0,0 0 0,0 21 15,0-21-15,42 0 31,0 0-31,21 0 0,1 0 0,-1 0 16,0 0-16,43 0 16,-22 0-16,-20 0 0,63-21 15,-64 21-15,0 0 16,1 0-16,-22 0 0,0 0 0,0 0 0,-42 0 31,0 0-15,0 0-16</inkml:trace>
  <inkml:trace contextRef="#ctx0" brushRef="#br1" timeOffset="72352.5">16425 8297 0,'0'22'15,"0"-44"-15,0 65 0,21-22 16,1-21-16,-1 0 0,21 0 15,0 0 1,-20 0-16,20 0 0,0 0 0,1 0 16,-22 0-16,21 0 0,0 0 0,1-21 15,-1 0-15,0 21 0,1-22 16,20 1-16,-20 0 0,-1 0 16</inkml:trace>
  <inkml:trace contextRef="#ctx0" brushRef="#br1" timeOffset="73035.63">18140 7408 0,'0'0'0,"-21"0"16,-1 0-16,1 0 15,0 22 1,0-22-16,21 21 0,-21 0 16,21 0-16,0 0 15,0 0-15,0 1 16,21-1-1,0-21-15,0 0 16,0 0-16,1-21 16,-22-1-1,0 1-15,0 0 0,0 0 16,0-21-16,0 20 16,0 1-16,-22 21 0,1 0 15,0 0-15,0 0 0,0 21 16,0 1-16,21-1 0,0 21 15,-22 0 1,22-20-16,0-1 0,0 0 16,22-21-1,-1 0 1,0 0-16,0 0 0,0 0 16,0 0-16,-21-21 0,0 0 15,22-1-15,-22 1 0,0 0 16,0 0-16,0 0 15,0 0-15,-22 21 16,1 0-16,0 21 16,0 21-16,0-21 15,0 0-15,-1 22 0,22-22 0,-21 21 16,0-21-16,21 22 0,-21-1 16,21-21-16,0 22 0,0-22 0,0 0 15,0 21-15,0-21 0,21 1 16,0-1-16,22-21 0,-22 21 0,42-21 15,-20 0-15</inkml:trace>
  <inkml:trace contextRef="#ctx0" brushRef="#br1" timeOffset="78705.75">18944 7684 0,'0'0'0,"0"-22"0,21 1 0,-21 0 15,21 21-15,-21-21 0,0 0 16,22-22-1,-22 22-15,0 0 0,21 21 16,-21-21-16,0 42 16,0 0-16,0 0 15,-43 64-15,22-43 16,21 1-16,-21 20 0,0 1 0,0-1 16,-22 1-16,22-1 0,0 1 0,-21-1 15,21 1-15,-1-22 0,-20 22 16,-21 20-16,41-41 0,-41-1 15,42-21-15,0 0 16,-1 0-16,1 1 0,0-22 0,0 0 16,0 0-16,0 0 0,-1 0 15,22-22-15,-21 1 16,21-21-16,0 21 16,0-22-16,0 22 0,0-21 0,0 0 15,0-1-15,0 22 0,21-42 16,1 20-16,-22 1 0,42-43 15,-21 43 1,0 21-16,0 21 0,1 21 16,-1 0-16,-21 0 0,21 0 0,0 22 15,0-1-15,0-21 0,1 22 16,-22-1-16,21 0 0,0-21 0,21 64 16,-42-43-1,21-20-15,1-1 0,-1 0 16,0 0-16,0-21 15,0 21-15,0-21 0,1 0 16,20 0 0,-21-21-16,21 0 0,-20 0 15,-1 0-15,0-1 0,0 1 0</inkml:trace>
  <inkml:trace contextRef="#ctx0" brushRef="#br1" timeOffset="79109.53">19389 8022 0,'0'-21'0,"0"42"0,0-63 0,0 21 15,0 42 17,-22 0-32,1 0 0,0 22 0,0-22 15,21 21-15,-42 22 16,20-22-16,1 0 0,0-21 0,21 22 16,0-22-16,0 21 0,0-21 0,0 1 15,0-1-15,0 0 0,0 0 16,21 0-16,22-21 0,-22 0 15,0 0-15,21 0 0,-21 0 16,22 0-16,-1 0 0,0 0 0,1-21 16,-1 0-16,-21 0 0,22 0 15,-1-1-15,-21 1 0,0-21 16,0 0-16,-21-22 0,0 22 16,0-1-16,0-20 0,0 42 0,-21-22 15,0 22-15,-21 0 0,21 0 16,-1 0-16,-20 21 0,0 0 0,21 0 15,-22 0-15,1 21 0,21 0 16,0 0-16,-22 0 0,22 1 16,0-1-16,0 0 0,21 21 0,0-21 15,0 1-15,0-1 0,0 21 16,21-21-16,0 0 0,43 1 16,-43-22-16,21 0 0</inkml:trace>
  <inkml:trace contextRef="#ctx0" brushRef="#br1" timeOffset="79750.77">20341 8065 0,'0'0'0,"0"-22"16,0 1-16,0 0 0,-21 21 16,0 0-16,0 0 0,-22 0 0,22 0 15,0 0-15,-64 21 16,1 43-1,41-43-15,22 0 0,-21 43 16,21-43-16,-1 21 0,22-21 16,0 0-16,0 1 0,0-1 0,0 0 15,22 0-15,20 0 16,0 0-16,-21-21 0,1 0 16,20 0-16,-21 0 0,21 0 0,-20 0 15,20-21-15,-21 0 0,0 21 0,0-21 16,1 0-16,-1 0 0,0-1 15,21-41 1,-42 21-16,21 20 16,-21 1-16,-21 42 31,21 1-15,-21-1-16,21 42 0,0-42 15,-21 22-15,21-1 0,-21 0 0,21 1 16,-21-1-16,21 0 0,-22 22 15,22-22-15,0 22 0,0 126 16,0 1 0,0-128-16,-21 1 0,21-1 15,-21-20-15,0 20 0,21 1 0,-21-22 16,0 21-16,-1-20 0,1-1 0,-42 43 16,42-64-16,-64 42 15,43-41-15,20-1 0,-41-21 16,21 0-16,-1 0 0,-20 0 15,-1-21-15,1-1 0,-1 1 0,1 0 16,-85-85 0,105 64-16,22 0 0,0-1 0,0 1 15,0-43-15,21 43 0,0 0 16,0-1-16,0 1 0,21 0 0,0-1 16,21-20-16,22-43 15,-22 64-15</inkml:trace>
  <inkml:trace contextRef="#ctx0" brushRef="#br1" timeOffset="80024.02">20786 8022 0,'0'0'0,"-22"0"16,1 21-16,21 1 15,-42 20-15,42-21 16,-21 21-16,0-20 16,-1 41-16,22-42 0,0 0 15,0 1-15,0-1 0,0 0 16,0-42 31,0 0-47,0-1 0,0 1 15,0 0-15</inkml:trace>
  <inkml:trace contextRef="#ctx0" brushRef="#br1" timeOffset="80187.92">20680 7789 0,'-21'0'0,"-22"-21"31,22 21-15,42 21 15,0-21-31,1 0 16,-1 22-16</inkml:trace>
  <inkml:trace contextRef="#ctx0" brushRef="#br1" timeOffset="80696.63">21167 7916 0,'0'22'16,"0"-1"-16,0 0 15,0 0-15,0 0 0,0 0 16,0 1-16,0-1 0,0 0 16,0 0-16,-22 0 0,22 22 0,0-22 15,0 0-15,0 0 0,-21 0 16,21 0-16,0 22 15,0-22-15,0 0 16,0-42 15,0 0-31,0 0 16,0-1-16,0 1 16,0 0-16,0-21 0,0 21 0,21-22 15,1 1-15,-1 0 0,0-1 16,-21 22-16,21-21 0,0-1 0,22 22 15,-22-21-15,0 21 0,21 0 16,1-1-16,-1 1 0,0 21 0,22 0 16,-22 0-16,43 21 15,-64 1-15,0-1 0,0 21 16,0 0-16,-21 1 0,0-1 16,0 22-16,0-22 0,0 0 0,-21 1 15,-42 84-15,42-106 16,-1 0-16,22 0 0,-21 0 15,21 0-15,-21-21 0,0 0 16,21-21 0,0 0-1,21 0-15</inkml:trace>
  <inkml:trace contextRef="#ctx0" brushRef="#br1" timeOffset="81549.66">22331 7493 0,'0'21'32,"0"0"-17,0 1-15,0-1 16,0 0-1,-21-21 32,-1-21-47,22 0 16,0-1-16,0 1 16,0 0-16,0 0 0,0 0 15,0 0-15,0-1 16,22 22-16,-1-21 15,0 21-15,0 0 0,0 0 16,0 21-16,1-21 16,-22 22-16,0-1 0,0 63 15,0-62-15,0 20 16,0-21-16,-22 0 16,1-21-16,21 21 0,-21-21 0,0 0 15,0 0-15,21-21 31,0 0-15,0 0-16,0 0 16,21 0-16,-21-1 0,21 22 15,0-21-15,0 0 0,-21 0 16,43 21-16,-22 21 16,-21 0-1,0 0-15,0 22 0,0-22 16,-21 21-16,0-21 0,-1 1 0,1 20 15,-21-21-15,21 0 0,0 0 0,-1 1 16,1-1-16,0-21 0</inkml:trace>
  <inkml:trace contextRef="#ctx0" brushRef="#br1" timeOffset="82209.28">22754 6964 0,'-21'0'0,"42"0"0,0 0 31,0 0-31,1-21 0,20 21 16,0 0-16,1 0 0,-1 0 16,0 0-16,22 0 0,-22-21 0,0 21 15,1 0-15,-22 0 0,21 0 16,1-22-16,-22 22 0,0 0 0,0 0 16,0 0-16,-21 22 46,0-1-46,0 0 16,0 0-16,0 0 0,-21 22 16,21-22-16,-21 21 0,21 0 0,0 1 15,0-1-15,0 22 0,-21-1 16,0 43-16,21-64 0,0 22 16,-22-1-16,22-20 0,-21 20 15,21-21-15,0 22 0,-21-1 0,21 1 16,0-22-16,0 22 0,0 63 15,0-21 1,0-64-16,0 0 0,0 22 16,-21-22-16,21-21 0,-21 22 0,21-22 15,-21 0-15,21 0 0,-22-21 16,-62 21-16,-1-21 16,43 0-16,-1 0 0,1 0 15,-21 0-15,20 0 0,-20 0 16,20 0-16,1 0 0,0 0 0,21 0 15,-22 0-15,22 0 0,0-21 0,0 21 16,-43 0 0,64-21-16,-21 0 0,0 21 0,21-21 15,0-1-15,0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1T04:09:20.1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12531 0,'0'-21'15,"0"-1"1,0 1-1,0 0 1</inkml:trace>
  <inkml:trace contextRef="#ctx0" brushRef="#br0" timeOffset="1473.54">3619 10541 0,'0'0'0,"0"-21"16,0 0-16,-21 21 0,21-21 0,-21-1 0,0 1 15,21 0 1,-21 21-16,21 21 31,0 22-31,0-22 0,0 21 16,0 64-16,0-43 15,21 1-15,-21-22 0,0 22 0,0 20 16,21-20-16,-21 84 0,0-84 16,0 20-16,0-20 0,0-1 15,0 1-15,-21-1 0,0-20 16,21 20-16,-21-21 0,21 1 15,0-22-15,0 0 0,0 0 0,0 0 16,0 1-16,0-44 16,0 1-1,0 0-15,0-21 0</inkml:trace>
  <inkml:trace contextRef="#ctx0" brushRef="#br0" timeOffset="1905.29">3006 10901 0,'-22'-21'0,"44"42"0,-86-63 0,43 20 0,0-20 16,-22 21-16,43 0 0,0-22 0,-21 22 16,21-21-16,0 21 0,0-22 15,43 1 1,-1 21-16,0 0 0,1 0 0,20 21 15,22 0-15,-1 0 0,1 0 0,21 0 16,0 0-16,-22 21 0,22 0 16,85 42-16,63 86 15,-191-86-15,1 1 16,-22-1-16,0 1 0,-20 20 16,-22 64-16,-22-63 0,1 0 0,-63 63 15,20-85 1,-63 43-16,64-42 0,-22-22 15,0 22-15,1-22 0,-1 0 16,0 1-16,1-22 0,-1 0 0,0 21 16,22-42-16,-64 21 15,84-21-15,-20 0 0,42 0 16,0-21-16,21-21 0,0 21 16,0 0-16,0-22 0,21 22 15,0-21-15,0 21 0,0-22 0,64 1 16</inkml:trace>
  <inkml:trace contextRef="#ctx0" brushRef="#br0" timeOffset="2399.01">4487 11515 0,'0'0'0,"-21"-21"0,21-1 0,-21 22 16,21-21-16,0 0 0,0 0 15,0 0-15,0 0 0,0-1 16,21 1-16,0 21 0,22-21 16,20 21-16,-21 0 15,1 0-15,-22 0 0,21 21 16,1 0-16,-22 1 0,21-1 15,-21 21-15,0-21 0,1 22 0,-22 84 16,0-85 0,0 0-16,-22-21 0,1 1 0,0 20 15,0-21-15,0 0 0,21 0 0,-21-21 16,-1 22-16,1-22 16,21-22-1,0 1-15,0-21 16,0 21-16,0 0 0,0-22 15,21 22-15,-21-21 0,22-1 0,-1 1 16,21-85 0,0 64-16,-20 41 0,-1 1 15,0 0-15,0 0 0,0 21 0,0 0 16,1 0-16,-1 0 0,0 0 16,0 21-16,0 21 15,0-20-15</inkml:trace>
  <inkml:trace contextRef="#ctx0" brushRef="#br0" timeOffset="2936.32">5546 11684 0,'0'0'0,"21"-21"15,0 0-15,-21 0 0,0-1 16,0 1-16,21 0 0,-21 0 15,0 0-15,0-43 16,0 1-16,0 42 0,-21-1 0,0 1 16,0 0-16,-22 21 0,22 0 15,-21 0-15,21 0 0,-22 0 16,22 21-16,-21 0 0,21 1 0,-22-1 16,22 0-16,0 21 0,0 1 15,0-22-15,-1 21 0,1 0 0,21-20 16,0 20-16,0-21 0,0 21 15,0-20-15,0 20 0,0-21 0,0 0 16,21 0-16,1 1 0,-1-1 16,0-21-16,0 0 0,0 0 15,0 0-15,1 0 0,20 0 0,21-64 16,-20 22 0,-22 21-16,-21-22 0,21-20 15,-21 42-15,0 0 16,0-22-16,0 22 0,0 0 15,0 0-15,0 0 0,-21 21 16,21 21 0,0 0-16,0 0 15,0 0-15,0 0 0,0 22 16,0 20-16,0-42 0,0 1 16,0-1-16,21 0 0,-21 0 15,0 0-15,42 0 0,-20 1 16,-22-1-16,21-21 0,21 0 15,0 0 1,-20 0-16,-1 0 0</inkml:trace>
  <inkml:trace contextRef="#ctx0" brushRef="#br0" timeOffset="3539.98">5948 11536 0,'0'-21'0,"0"42"0,0-63 16,-21 63 15,21 0-31,-22 0 0,22 0 16,-21 0-16,21 1 0,0 20 15,0-21-15,0 21 0,0-20 16,0-1-16,0 0 0,0 0 16,0 0-16,0 0 0,0 1 0,0-1 15,0 0-15,21-21 16,1 0-1,-1-21-15,0 0 0,0-1 16,0 1-16,-21 0 0,21 0 0,1-21 16,-22 20-16,21 1 0,0-42 15,21-1 1,-42 85 15,0 1-15,0-1-16,0 0 0,0 0 0,0 0 15,0 0-15,0 1 0,0-1 16,0 0-16,0 0 0,0 0 0,0 0 16,0 1-16,0 20 15,21-42-15,1 0 0,-1 21 16,0-21-16,0 0 0,0 0 16,0-21-16,1 21 0,20-21 0,-21 0 15,0-1-15,22-41 16,-1-1-1,-42 22-15,0 0 0,0 21 0,0-22 16,0 1-16,0 0 0,-21 20 16,0 1-16,21 0 0,-22 0 0,1 0 15,-21 21-15,21 0 0,0 0 16,-1 0-16,1 0 0,0 0 16,21 21-16,0 0 15,21-21 1,0 0-1</inkml:trace>
  <inkml:trace contextRef="#ctx0" brushRef="#br0" timeOffset="4114.64">7048 10478 0,'-21'-43'0,"42"86"0,-63-107 16,42 43-16,-21 0 0,0 0 0,0 21 16,-22 0-1,43 21-15,0 0 0,-21 21 16,21 1-16,-21-1 0,21 21 0,-21-20 16,21 20-16,0 1 0,0-1 0,-21 22 15,21-22-15,-22 22 16,1 211-1,0-169-15,21-63 0,-21-22 16,21 22-16,0-43 0,0 21 16,0-21-16,0 22 0,0-22 0,0 0 15,0-42 17,0 0-32,0 0 0,0-1 0,0-20 15,0 21-15,0-21 0,21-22 16,21-21-1,1 43-15,-22 0 0,0 21 0,21-22 16,-20 22-16,20 0 0,0 0 16,1 0-16,-22 21 0,21 0 0,85 21 15,-85 0-15,22 42 16,-43-41-16,0 20 16,0 21-16,-21-20 0,0-1 15,0 0-15,-21-20 0,0 20 0,0-21 16,-64 43-1,1-1-15,41-42 0,1 0 0,-106 22 16,105-43 0,1 0-16,0 0 0,21 0 0,-22 0 15,22 0-15,-21-21 16,42-1-16</inkml:trace>
  <inkml:trace contextRef="#ctx0" brushRef="#br0" timeOffset="4899.2">8128 11684 0,'0'0'0,"21"-21"16,0 0-16,0 21 0,1-21 16,-1-1-16,-21 1 0,21 0 15,0 0-15,-21-43 16,0 22-16,0 21 16,0 0-16,-21 0 0,0-1 0,-22-20 15,22 21-15,0 0 0,-21 21 16,-64-21-1,0 21-15,64 21 0,-43 21 16,43-21-16,-1 0 0,22 22 16,-21-22-16,21 21 0,0 1 15,-1-1-15,1 0 0,21 22 16,0-1-16,0-42 16,21 1-16,1-1 0,-1 0 15,0 0-15,21 0 0,-21-21 0,22 0 16,-1 21-16,0-21 0,107-21 15,-107 21 1,0-21-16,-21 0 0,43-21 16,-22 20-16,-21-20 0,1 21 0,-1 0 15,0-22-15,-21 1 0,0 21 16,0-43-16,0 1 16,0 42-16,0 0 0,0-1 15,0 1-15,0 42 16,0 1-16,0-1 0,0 0 15,0 64 1,0-43-16,0-21 0,0 21 16,0-20-16,0 20 0,0-21 0,0 0 15,0 0-15,0 22 0,0-22 16,21 0-16,0 0 0,0-21 16,1 0-16,41 0 15,1-21-15</inkml:trace>
  <inkml:trace contextRef="#ctx0" brushRef="#br0" timeOffset="5168.04">8953 11345 0,'0'0'16,"0"-21"-16,0 0 0,-21 0 15,0 21-15,0 0 0,0 0 16,0 0-16,-1 0 0,1 0 0,0 21 15,0 0-15,0 22 0,0-22 0,-1 21 16,1-21-16,21 22 0,0-1 16,-21-21-16,21 21 0,0-20 0,0 20 15,0-21-15,0 0 0,0 22 16,0-22-16,0 0 0,21 0 16,0 0-16,1-21 0,41 0 15,1 0-15,-43 0 16,21 0-16,-21-21 0,22 0 15,-1 21-15</inkml:trace>
  <inkml:trace contextRef="#ctx0" brushRef="#br0" timeOffset="5983.93">9631 10583 0,'0'0'15,"0"-21"-15,0 0 0,0 0 16,-21 21-16,-1 0 0,1 0 16,21 21-16,0 0 0,0 0 0,-21 1 15,21 20-15,-21 85 16,21-21-16,0-64 16,0 22-16,-21-1 0,21 1 15,0-1-15,0 1 0,-21-1 0,21-21 16,-22 22-16,1 126 15,21-168 1,-21 20-16,21-21 0,-21 0 0,21 22 16,0-22-16,0 0 0,-21-21 15,21-21 1,0 0 0,0-1-16,0 1 0,0 0 15,0 0-15,21-21 0,0 20 0,-21-20 16,21 0-16,0 21 0,1-22 15,62-84 1,-20 85-16,-43 21 16,0 21-16,0 0 0,0-21 15,1 21-15,-1 0 0,0 0 16,-21 21-16,0 0 0,21 0 0,-21 0 16,0 43-16,0-43 15,0 21-15,-42 43 16,21-64-16,-22 0 0,22 0 0,0 1 15,0-1-15,0-21 0,-43 21 16,22-21 0,21 0-16,21-21 15,-22 21-15,22-21 0,0-1 0,0 1 16,0 0-16,0 0 0,0 0 16,0 0-16,0 42 46,0 0-46,0 0 0,0 0 16,0 22-16,0-1 0,0-21 16,22 0-16,-22 0 0,21 1 0,0-1 15,0 0-15,0 0 0,0 0 16,22 0-16,-1 1 0,22-1 16,-22-21-16,106 0 15,-106 0-15,-20 0 0,20 0 16,0-21-16,-21 21 0,1-22 15,20 1-15,-42 0 0,21 0 0,0-21 16,-21-1 0,0 22-16,0 0 15,-21 21-15,0 0 0,-21 0 16,20 0-16,1 0 0</inkml:trace>
  <inkml:trace contextRef="#ctx0" brushRef="#br0" timeOffset="6928.9">3535 12256 0,'-21'0'0,"42"0"0,-85 0 16,22 0-16,21 0 0,-22 0 0,22 0 16,-42 0-16,-1 0 15,43 0-15,0 0 0,0 0 16,0 0-16,-1 0 15,65 0 17,-22-22-32,0 22 0,21 0 15,1 0-15,-1 0 0,22 0 16,-1 0-16,1 0 0,-1 0 0,22 0 16,-22 0-16,22 0 0,84 0 15,22 0 1,-107 0-16,22 0 0,0 0 0,127 0 15,-127 0-15,21 0 0,-21 0 16,21 0-16,0 22 0,0-22 0,275 0 16,-127 0-1,-127 0-15,0 21 0,149-21 16,-149 0-16,0 0 0,-21 0 16,21 0-16,0 0 0,0 0 0,1 0 15,126 0-15,0 0 16,-127 0-16,-21 0 15,21 0-15,-21 0 0,0 0 0,0 21 16,-21-21-16,21 0 0,-21 0 0,0 0 16,169 0-1,-21 0-15,-169 0 16,-22 0-16,43 0 0,-64 0 16,-21 0-16,22 0 0,-22 0 15,0 0-15,0 0 0,22 0 16</inkml:trace>
  <inkml:trace contextRef="#ctx0" brushRef="#br0" timeOffset="7059.83">10393 12340 0,'-21'0'0,"-1"21"46,1-21-30</inkml:trace>
  <inkml:trace contextRef="#ctx0" brushRef="#br0" timeOffset="8631.93">804 13504 0,'0'0'15,"-21"0"-15,-21 0 0,-43 0 16,22 0-1,41 0-15,-20 0 0,0 0 16,21-21-16,-22 21 16,64 0-1,1 0 1,20 0-16,0 0 0,1 0 16,20 0-16,1 0 0,20 0 0,64 0 15,-63 0-15,84 21 16,-84-21-16,0 0 0,-1 0 15,-20 0-15,21 0 0,-22 0 16,1 0-16,-22 0 0,0 0 0,1 0 16,-1 0-16,-21 0 0,0 0 15,0 22 1,-42-22 0,0 0-16,0 0 15</inkml:trace>
  <inkml:trace contextRef="#ctx0" brushRef="#br0" timeOffset="9071.2">1630 13272 0,'0'0'0,"-21"0"0,-1 0 15,22 21 16,22-21-15,20 21 0,-21-21-16,0 0 0,0 21 0,22-21 15,-1 0-15,-21 0 0,22 0 16,-1 0-16,0 0 0,1 21 0,-22-21 16,21 0-16,-21 0 0,22 0 15,-22 0-15,21 21 16,-21-21-16,-21 22 0,0-1 15,-21-21-15,0 21 0,-21 0 16,20 0-16,-20 0 0,-21 22 16,-22-1-1,43-21-15,-22 22 0,43-22 16,-21 0-16,-1 0 0,22 0 0,-21 0 16,21 1-16,-1-1 0,1 0 15,-21 21-15,42-21 16,21-21 15,0-21-31,0 21 16</inkml:trace>
  <inkml:trace contextRef="#ctx0" brushRef="#br0" timeOffset="11172">3344 13081 0,'43'-85'32,"-43"64"-17,21 0-15,-21 0 0,0 0 16,0 0-16,0-1 0,0 1 16,0 0-16,0 0 0,0 42 31,0 0-16,0 0-15,0 1 0,0 20 16,0 0-16,0 1 0,0-1 0,-21 0 16,-1 22-16,1 20 15,-21 22-15,42-63 0,-21 20 16,-22 22-16,22-43 16,0 0-16,21 1 0,-21-22 15,0 0-15,0 0 0,21 0 0,0 1 16,-22-22-16,1 0 15,21-22-15,0-20 16,0 21-16,0 0 0,0-22 16,0 1-16,0 21 0,0-21 0,0-1 15,0 1-15,0 0 0,0 20 16,0-20-16,0 21 0,0 0 0,0 0 16,0-1-16,0 1 0,0 42 31,0 1-31,21-1 15,1 21-15,-22-21 0,21 0 16,-21 22-16,21-22 0,0 0 0,-21 21 16,21 1-16,22 20 15,20 22-15,-42-64 16,0-21-16,22 21 0,-1 0 16,-21-21-16,22 0 0,-1 0 0,0 0 15,1 0-15,62-42 0,-62 21 16,-1 0-16,0 0 0,-20-22 15,20 1-15,-21 21 0,0-22 16,0 22-16,-21-21 0,0 0 0,0 20 16,0 1-16,0-21 0,0 21 15,0 0-15,0-1 0,-42 22 16,21 0-16,0 0 16,0 0-16,-1 0 0,1 22 0,0-1 15,0 0-15,0 0 0,0 0 0,-1 0 16,22 22-16,0-22 0,0 21 15,0 1-15,0-22 0,0 21 0,22 0 16,-1-20-16,0-1 0,0 21 16,0-21-16,64 22 15,0-43-15,-64 0 16,21 0-16,0 0 0,1-22 16,-1 1-16,0 0 0,1 0 0,-1 0 15,0-22-15,1 22 0,-1-21 16,-21 21-16,22-22 0,-22 22 0,0-42 15,-21 42-15,21-22 16,-21 22-16,-21 21 31,0 0-31,21 21 0,0 0 16,0 1-16,-43 41 16,43-42-16,0 0 0,0 1 15,-21-1-15,21 0 0,-21 21 16,21-21-16,0 1 15,0 20 1,0-63 0,0 0-16,21 21 15,0-43-15,-21 22 0,22 0 16,20-43-16,-21 22 0,0 21 16,0 0-16,1-22 0,20 22 15,-21 0-15,0 0 0,0 21 0,1-21 16,-1 21-16,0 0 15,-21 42 1,0-21-16,0 0 0,0 1 16,0-1-16,0 0 0,0 0 0,0 21 15,0-20-15,0-1 0,21 21 0,43 22 16,-1-22 0,-21-21-16,-20-21 15,20 0-15,-21 0 0,21 0 0,1 0 16,-1 0-16,0 0 0,1 0 15,84-63 1,0-22-16,-85 43 16,-21 20-16,0 1 0,-21-21 15,0 21-15,0 0 0,0-1 0,0 1 16,-21 21-16,-21-21 0,-22 0 16,1 21-16,21 0 15,20 0-15,-20 0 0,0 21 0,21 0 16,-1-21-16,1 21 0,0 1 15,0-1-15,21 0 0,-21 42 16,21-20 0,21-22-16,0-21 0,0 21 15,0-21-15,1 0 0,-1 0 0,21 0 16,-21 0-16,22 0 0,-22 0 0,42-21 16,22-43-1,-64 43-15,0 0 16,-21 0-16,0 0 0,21 21 15,-21-21-15,0-1 0,0 1 16,-21 21 15,21 21-31,0 1 16,0-1-16,-21 0 0,21 0 0,0 0 16,0 22-16,-21-22 0,21 21 15,0 0-15,0 43 16,0-43-16,0 1 0,0 63 0,0-64 15,-21 21-15,21 43 16,0-42-16,0-1 0,-21 1 16,21 63-16,0 42 15,0-105-15,0-22 0,0 64 16,0-43-16,-22-20 16,1-1-16,0-21 0,0 21 0,0-20 15,-22 41-15,1-42 16,21-21-16,-21 0 15,20 0-15,1-21 0,0 0 0,-42-21 16,63-1-16,-22 22 0,1-21 16,0-64-1,21 21-15,0 43 16,0 0-16,0-22 0,0 22 16,0-1-16,21 1 0,0 0 15,1-1-15,-22 1 0,21-21 0,0 20 16,0 1-16,0 0 0,0-1 0,1-20 15,-1-1-15</inkml:trace>
  <inkml:trace contextRef="#ctx0" brushRef="#br0" timeOffset="11480.82">6011 13018 0,'0'0'0,"0"-22"0,0 1 0,0 0 16,0 0-16,0 42 31,0 0-31,-21 0 0,21 1 16,-21 20-16,21 0 0,-21-21 16,0 22-16,-1-1 0,1 43 15,0-43-15,0 43 16,0-43-16,21-21 0,0 22 15,0-22-15,0 21 0,0-21 0,0 0 16,0 1-16,0-1 0,21-21 31,0 0-31,0 0 0,0-21 0,1-1 16</inkml:trace>
  <inkml:trace contextRef="#ctx0" brushRef="#br0" timeOffset="11931.56">6265 12996 0,'0'0'0,"0"-21"0,0 0 16,0 0 0,0 42-1,0 0-15,0 0 0,-21 1 0,21 20 16,0-21-16,-21 85 16,0-21-16,21-43 15,0 0-15,0-21 0,0 22 16,0-1-16,-21-21 0,21 22 0,0-22 15,0 0-15,-22 0 0,22 21 16,0-20-16,0-44 31,0 1-15,0-21-16,0 21 0,0 0 0,0-22 16,22-20-16,20 20 15,-21 1-15,0 21 0,22-21 16,-1 20-16,-21 1 15,21-21-15,-20 42 0,20 0 16,21 21 0,-41 21-16,-22-20 0,21-1 15,-21 0-15,0 0 0,0 21 0,0-20 16,0 20-16,0-21 0,0 21 16,0-20-16,-43 62 15,22-63-15,21 43 16,-21-64-16,0 0 15,21-21 1</inkml:trace>
  <inkml:trace contextRef="#ctx0" brushRef="#br0" timeOffset="12151.44">5800 13250 0,'0'0'0,"-22"0"15,44 0 1,-1 0 0,21 0-16,-21 0 0,22 0 15,-1 0-15,85-21 16,-42 0-16,-43 21 16,0 0-16,22 0 15,-43 0-15,0 0 0,0 0 0,-21-21 16</inkml:trace>
  <inkml:trace contextRef="#ctx0" brushRef="#br0" timeOffset="12865.03">8022 13229 0,'0'0'0,"21"-21"0,-21 0 16,0 0-16,0 0 0,0-1 0,0 1 15,0-21-15,0 21 0,-21 0 16,21-1-16,-21 22 15,0 0-15,0 0 16,-1 22-16,1-1 16,-21 42-16,21-20 0,0-22 15,21 21-15,-22-21 0,22 22 16,-21-22-16,21 21 0,0-21 0,0 0 16,0 1-16,0 20 0,21-21 15,1 0-15,-1-21 0,21 0 16,-21 0-1,22 0-15,-22 0 0,21 0 0,-21 0 16,22-21-16,-22 0 0,21 0 0,-21 0 16,22-1-16,-22 1 0,0-21 0,0-43 15,-21 22 1,0 20-16,0 1 0,-21 21 0,0 0 16,0-22-16,-22 22 0,1 21 15,0-21-15,20 21 0,-20 0 16,-85 0-1,106 21-15,0 0 0,21 1 16,0-1-16,0 0 16,21-21-16,0 21 0,21-21 0,-20 0 15,20 0-15,0 0 0,1 0 16,105 0-16</inkml:trace>
  <inkml:trace contextRef="#ctx0" brushRef="#br0" timeOffset="13302.78">8869 12764 0,'0'0'0,"-21"-85"32,-1 85-32,1 0 0,0-21 0,-85 21 15,64 21 1,0 0-16,20 0 0,-20 64 16,21-43-16,0 1 0,0 20 15,-1 1-15,1-1 0,0-21 16,0 22-16,0 84 0,0 0 15,21-63-15,0-22 0,0 22 16,0-21-16,0 20 16,0-20-16,21-1 0,0 1 0,0-1 0,-21 1 15,21 105 1,-21-127-16,0 1 0,0-1 16,0 0-16,0 22 0,-21-43 15,0 0-15,0 0 0,0-21 0,-1 0 16,1 0-16,0-21 0,-42-21 15,-64-64 1,84 64-16,1-22 0,-43-20 16,43 41-16,21 1 0,0 0 15,-1-1-15,22 1 0,0 0 0,22-64 16,20 63 0,-21 1-16,0 21 0,22-21 15,-1 20-15,0 1 0,1-21 16,-1 21-16,0-22 0,1 1 0,20 21 15,-21-21-15</inkml:trace>
  <inkml:trace contextRef="#ctx0" brushRef="#br0" timeOffset="13717.06">10329 12848 0,'0'-42'0,"0"84"0,0-105 15,0 42-15,0-1 0,0 1 0,0 0 16,0 0-16,0 42 31,0 0-31,0 22 16,-21-22-16,21 21 0,-21 64 16,0 0-16,0-64 15,21 0-15,-22 1 0,22 20 0,0-20 16,-21-22-16,21 21 0,-21 0 15,21-20-15,0-1 0,0 0 16,0 0-16,0 0 0,-21-21 16,0 0-1</inkml:trace>
  <inkml:trace contextRef="#ctx0" brushRef="#br0" timeOffset="14324.26">9588 13166 0,'0'0'0,"-21"0"0,21 21 16,21-21-16,22 21 16,-22-21-16,42 0 15,86 0-15,-86 0 16,-21 0-16,22 0 0,21 0 0,-22-21 16,1 0-16,-1 21 0,1-21 15,-1-1-15,1 1 0,41-42 16,-62 42-16,20-43 15,-42 22-15,1 21 0,-22-22 16,0 22-16,0-21 0,-22-1 16,1 22-16,0 0 0,0 0 0,-43 21 15,43 0 1,0 21-16,0 0 0,0 85 16,21-64-16,0 1 15,0-1-15,0 22 0,0-22 0,-21 127 16,-1-84-1,22-64-15,0 21 16,0-20-16,-21 20 0,21-21 16,-21 0-16,21 0 0,0 1 0,-21-22 31,21-22-15,0 1-16,0 0 0,0 0 0,0 0 15,0 0-15,0-22 0,21 22 16,0-21-16,0 21 0,43-64 15,-22 64-15,22-22 16,-22 43-16,43 0 16,-64 0-16,21 22 0,-21-1 0,1 0 15,20 0-15,-42 21 0,0-20 0,0 41 16,0 1 0,0-43-16,-21 21 0,0-21 15,-1 0-15,1 1 0,0-1 0,0 0 16,0 0-16,21 0 0,0 0 0,-21-21 15,21-21 1,21 21-16,0-21 16,0 0-16</inkml:trace>
  <inkml:trace contextRef="#ctx0" brushRef="#br0" timeOffset="14681.06">11155 13314 0,'21'21'31,"-21"0"-31,21-21 0,0 0 16,0 0-16,1 0 15,-1 0-15,42-21 16,-42 21-16,22-21 0,-22 0 16,0 21-16,0-21 0,0-1 0,-21 1 15,0 0-15,0 0 0,0 0 16,0-22-16,-63 43 15,42 0-15,-22 0 0,22 0 16,-21 0-16,0 22 0,20-1 16,-20 0-16,-21 42 0,41-41 15,-41 62 1,42-20-16,21-22 16,0-21-16,0 22 0,21-22 15,21 0-15,-21 0 0,22-21 0,-22 0 16,42 0-16,64 0 15,-63 0-15,42-42 16</inkml:trace>
  <inkml:trace contextRef="#ctx0" brushRef="#br0" timeOffset="15123.81">12912 12510 0,'0'-22'0,"0"44"0,0-65 0,0 22 16,-22 42 15,22 0-31,-21 1 16,0 20-16,21-21 0,-21 21 0,-21 64 16,20-42-16,1-22 0,0 22 15,0-1-15,21 1 0,-21-1 16,-43 85-16,64-84 15,0-22-15,0-21 0,0 22 16,0-22-16,0 0 0,21-21 16,1 21-16,-1-21 0,0 0 0,0 0 15,21 0-15,43-42 16,-43-1-16,-20 22 16,-1 0-16</inkml:trace>
  <inkml:trace contextRef="#ctx0" brushRef="#br0" timeOffset="15310.7">12636 12954 0,'-42'0'0,"84"0"0,-105 21 0,42-21 15,0 0-15,21 21 0,-22-21 0,22 22 16,22-22 0,-1 0-16,0 0 0,0 0 15,43 0-15,-43 0 0,63 0 16,-41 0-16,-1 0 15,22-22-15,-22 22 0,0-21 16,1 21-16</inkml:trace>
  <inkml:trace contextRef="#ctx0" brushRef="#br0" timeOffset="15664.5">13166 13102 0,'0'0'0,"0"21"16,21-21 15,0 0-31,0 0 0,0 0 16,0-21-16,1 21 0,20-21 15,-21 21-15,0-21 0,22 0 0,20-22 16,-63 1 0,0 21-16,0 0 15,-21 0-15,0 21 0,0 0 0,-22 0 16,22 0-16,-21 0 0,-1 0 15,-62 63-15,62 1 16,1-43-16,42 21 16,0-21-16,-21 22 0,21-22 0,0 21 15,0-21-15,0 0 0,21 1 0,0-1 16,64 42 0,-64-63-16,64 0 15,-43 0-15,0 0 0,1 0 0,-1 0 16,0 0-16,1-21 0,-1 0 0,-21 0 15</inkml:trace>
  <inkml:trace contextRef="#ctx0" brushRef="#br0" timeOffset="15868.92">13864 12891 0,'0'0'0,"0"21"31,0 0-31,0 0 0,0 0 0,0 22 16,21-22-16,-21 0 15,21 42-15,-21-20 0,22-22 16,-1 0-16,-21 0 0,21 0 0,-21 1 16,21-1-16,0 0 0,0 0 15,1-21-15,-1 0 0,0 21 16,21-21-16,-21 0 16</inkml:trace>
  <inkml:trace contextRef="#ctx0" brushRef="#br0" timeOffset="16087.93">14330 12954 0,'0'0'0,"0"-21"0,0 0 16,0 0-16,-21 21 0,-1 0 0,1 0 15,0 0-15,0 0 0,0 0 0,-22 21 16,-20 21-16,-1 22 16,22-22-16,0-21 0,-1 21 15,22-20-15,-21 20 0,0 0 0,20-21 16,-20 1-16,21 20 0,0-21 15,21 0-15,0 0 0,0 1 0,0-1 16,21-21-16,0 0 16,0 0-16,0 0 0,22-21 15</inkml:trace>
  <inkml:trace contextRef="#ctx0" brushRef="#br0" timeOffset="16354.06">14732 12615 0,'0'-21'0,"0"42"0,0-63 0,0 63 31,-21 0-31,0 22 16,21-1-16,-22 0 0,1 1 0,0-1 16,21 22-16,-21-22 0,21 21 15,-21-20-15,0-1 0,21 22 16,-22 41-16,1 1 15,21-85-15,0 1 16,0-1-16,21 0 0,1-21 16,-1 0-16,0 0 0,0 0 15,0 0-15,43-42 16</inkml:trace>
  <inkml:trace contextRef="#ctx0" brushRef="#br0" timeOffset="16536.58">14478 12996 0,'-21'0'16,"42"0"-16,-42 22 15,42-22 1,0 0-16,0 0 0,0 0 0,22 0 16,-1 0-16,-21 0 0,22 0 15,-1 0-15,0 0 0,1-22 0,62 1 16</inkml:trace>
  <inkml:trace contextRef="#ctx0" brushRef="#br0" timeOffset="16918.59">16129 12827 0,'21'0'16,"-42"0"-16,63 21 16,-42 0-16,0 1 0,0-1 15,0 0-15,0 21 0,0 22 16,0 63-16,-21-106 16,21 21-16,0-21 0,0 22 15,0-22-15,0 0 0,0 0 0,0 0 16,0 1-16</inkml:trace>
  <inkml:trace contextRef="#ctx0" brushRef="#br0" timeOffset="17188.43">17039 12912 0,'0'0'0,"21"-43"31,-42 43-31,0 0 0,-21 0 0,-1 0 0,22 0 16,-64 22 0,1-1-16,63 0 0,-1-21 15,-20 21-15,21-21 0,21 21 16,0 0-16,0 1 16,21-22-16,21 42 15,1-21 1,-1-21-16,-21 21 0,22 0 0,-22 1 15,21-22-15,0 21 0,-20 0 0,-1-21 16,0 21-16,0 0 0</inkml:trace>
  <inkml:trace contextRef="#ctx0" brushRef="#br0" timeOffset="17329.34">17060 13293 0,'0'0'15,"-21"21"-15,-21-21 0,21 0 0,-22 21 16,1-21-16,0 0 0,-1 0 0,1 0 16,0 0-16,-1 0 0,1 0 15,-22 0-15,1-21 16,42 0-16,0 0 0,21-1 15,0 1 1,0 0-16,0 0 0,0 0 16,0 0-16,21-1 0</inkml:trace>
  <inkml:trace contextRef="#ctx0" brushRef="#br0" timeOffset="17499.25">16214 12594 0,'-22'0'0,"44"0"0,-44-21 0,1 21 0,21-21 16,0 0-1,21 21 17,1 0-32</inkml:trace>
  <inkml:trace contextRef="#ctx0" brushRef="#br0" timeOffset="17960.03">18775 12637 0,'0'0'0,"21"-22"0,-21 1 16,21 0-16,-21 0 0,0 0 0,0 0 15,21 21-15,0 0 16,-21 21 0,0 0-16,0 21 0,0 1 15,0 41-15,0-20 0,-21-1 16,0 1-16,-21 42 0,21-43 16,-1-21-16,1 22 0,0-22 15,21 1-15,-21-1 0,0 21 16,21-41-16,0 41 15,0-42-15,21-21 16,0 0-16,0 0 16,0-21-16,1 0 0,20 21 0,-21-21 15</inkml:trace>
  <inkml:trace contextRef="#ctx0" brushRef="#br0" timeOffset="18579.97">19156 13102 0,'0'0'15,"42"-21"-15,0-42 0,-42 41 16,0 1-16,-21 42 15,0 1 1,0-1-16,0 0 0,0 0 16,-22 21-16,1 22 15,21-43-15,-22 43 0,43-22 16,0-21-16,0 0 0,0 0 16,0 1-16,0-1 0,0 0 0,22 0 15,-1-21-15,0 0 0,42 21 16,1-21-1,-43 0-15,21 0 0,1-21 16,-22 0-16,0 0 0,-21 0 0,0-1 16,0 1-16,0 0 0,0 0 0,-63-64 15,20 22 1,22 42-16,0-1 0,21 1 16,0 0-16,0 0 0,0 0 15,21 0-15,0 21 0,22 0 16,-22-22-16,63 22 0,1 0 15,-43 0-15,1 22 16,41 20-16,-62-21 0,20 0 16,-21 43-16,-21-43 0,0 21 15,0 43 1,0-43-16,-21-21 0,21 1 16,-21-1-16,21 0 0,0 0 0,0 0 15,0 0 1,21 1-16,0-22 0,0 0 15,0 0-15,1 0 0,-1-22 0,21 22 16,-21-21-16,0 0 0,1 0 16,20 0-16,-21 0 0,0-1 0,0-20 15,-21 21-15,0-21 0,0 20 0,0-41 16,0 21-16,-21-1 16,0 22-16,0 21 0,0 0 15,-22 0-15,22 0 0,-21 0 16,21 0-16,-22 0 0,22 0 0,0 0 15,-21 0-15,21 0 0,-1 0 0,1 0 16,0 0 0</inkml:trace>
  <inkml:trace contextRef="#ctx0" brushRef="#br0" timeOffset="18780.84">18648 12827 0,'0'0'0,"0"-21"16,21 21-16,0-21 15,0 21-15,22 0 0,-22-21 16,21 21-16,-21 0 0,22-22 0,-1 22 16,0 0-16,1-21 0,105 0 15,0-21 1</inkml:trace>
  <inkml:trace contextRef="#ctx0" brushRef="#br0" timeOffset="19503.24">21505 12637 0,'0'-22'15,"0"44"-15,21-65 0,-21 1 0,0 21 0,0 0 16,0-1-16,22 1 0,-22 0 16,0 0-16,0 42 31,0 0-31,0 22 16,0-22-16,0 21 0,0 0 0,-22 22 15,22-1-15,-21-20 0,21 20 16,-21 1-16,21 42 15,0-64-15,-21 0 0,21 43 16,-21-43-16,21-21 0,0 1 0,0-1 16,0 0-16,0 0 0,-21-21 15,-1 0 1,22-21-16,0 0 16,-21 0-16,21-1 0,0-20 15,0 21-15,0 0 0,0-22 16,21-20-16,22-1 15,-1 43-15,-21-21 0,43 42 16,20-42-16,-20 42 0,-22 0 16,1 0-16,20 21 0,-21 0 15,1 0-15,41 64 16,-41-22-16,-43-42 0,0 22 16,0-22-16,-21 0 0,-1 21 15,1-20-15,-63 20 0,41-21 16,1-21-16,-106 21 15,63 0 1,43-21-16,-1 0 0,1 0 16,42-21-16,0 0 0,0 0 15,21 0-15,43-43 16,63-20 0,-64 62-16</inkml:trace>
  <inkml:trace contextRef="#ctx0" brushRef="#br0" timeOffset="19703.63">22331 12912 0,'21'0'0,"-42"0"0,63 0 0,-42 21 16,0 0-16,0 0 0,0 0 15,0 1-15,-21 20 0,0-21 16,21 0-16,-21 0 0,-22 43 16,22-22-16,0-21 15,21 1-15,0-1 16,-21-21-16,21 21 0,0-42 31,0 0-31,21 21 16,-21-22-16</inkml:trace>
  <inkml:trace contextRef="#ctx0" brushRef="#br0" timeOffset="20002.47">22373 12594 0,'0'0'0,"0"-21"16,0 0-16,-21 21 15,21 21 1,-21-21-16,21 21 0,0 0 0,-21-21 16,21 22-16,0-1 0,0 0 15,21 0-15,0-21 0,0 0 16,21 0-16,-20 0 16,-1 0-16,0 0 0,0-21 15,0 0-15,-21 0 0,0-1 16,0 1-16,-21 0 0,0 0 15,0 0-15,0 21 16,-1 0-16,-20-21 0,0 21 16,21 0-16,-1 21 0,1 0 15,21 0-15,0 0 0,0 0 16,0 22-16,0-1 16,21-21-16,1 0 0</inkml:trace>
  <inkml:trace contextRef="#ctx0" brushRef="#br0" timeOffset="20819.18">23304 12848 0,'0'-21'0,"0"42"0,-21-63 0,0 21 0,0 21 15,0-21-15,-64 21 16,0 0-16,64 21 15,-21-21-15,0 21 0,20 21 16,-20-21-16,21 1 0,-21 20 16,20-21-16,1 0 0,0 22 0,21 20 15,0-21 1,21-20-16,0-22 0,22 21 0,-22-21 16,21 0-16,1 0 0,-22 0 0,21 0 15,0 0-15,1 0 0,-22-21 16,21 21-16,-21-22 0,1 1 0,-1 0 15,0 0-15,0 0 0,-21 0 16,21-43 0,-21 43-16,21 0 0,-21 0 0,0-1 15,0 1-15,0 42 32,0 1-32,0-1 15,-21 0-15,21 0 16,-21 21-16,21 1 0,0-22 0,0 21 15,-21 1-15,0-1 0,21 0 0,-21 1 16,21 20-16,0-21 0,0 22 0,0 42 16,-22 84-1,22-105-15,0-22 0,0 1 16,0-1-16,0 1 0,-21-1 16,21 1-16,0-1 0,0 1 0,0 126 15,0-126-15,0 42 16,0-64-16,0 0 0,0 1 15,-21-22-15,0 21 0,0-21 16,0 1-16,-1-1 0,1-21 0,0 21 16,-64-21-1,22-21-15,42 0 16,-22-1-16,22 1 0,-21 0 0,21-21 16,-22-1-16,22-20 0,-21-1 0,21 1 15,-22-1-15,22-20 0,-42-64 16,20-1-16,43 65 15,0-1-15,22-63 16,-1 63-16,21 22 0,0-1 0,1 1 16,-1-1-16,0 22 0,128-64 15,-128 85-15,0 0 16,1 0-16,-1-1 0,22 1 16,-22 21-16,-21 0 0,0 0 15,0 0-15,1 0 0,-1 0 0,0 0 31</inkml:trace>
  <inkml:trace contextRef="#ctx0" brushRef="#br0" timeOffset="31877.79">783 15642 0,'-21'21'0,"42"-42"0,-63 42 0,21-21 0,-1 0 16,1 0-16,0 0 0,0 0 15,42 0 17,0 0-32,22 0 0,-1 0 15,0 0-15,85 0 16,-42 0-16,0 0 0,-1 0 16,1 0-16,21 0 0,-22 0 0,1 0 0,0 0 15,-1 0-15,-20 0 16,126 0-16,-147 0 15,-1 0-15,0 0 0,1 0 16,-22 0-16,0 0 0,-42 0 31,0-21-15,0 21-16,-1-21 0,1 21 16,21-21-16,-21 21 0</inkml:trace>
  <inkml:trace contextRef="#ctx0" brushRef="#br0" timeOffset="32252.57">1651 15325 0,'-21'0'0,"42"0"0,-63 0 16,42 21 0,0 0-16,21-21 0,0 21 15,0-21-15,21 21 16,1-21-16,-22 0 0,21 0 0,1 22 15,-22-22-15,21 0 0,0 0 16,1 21-16,-22-21 0,21 0 0,1 0 16,-22 21-16,0-21 15,21 21-15,-21-21 0,-21 21 16,0 0-16,0 1 16,-21-1-16,0 0 0,0 0 0,-21 0 15,20 0-15,-41 22 0,21-22 16,-1 21-16,-84 43 0,85-43 15,-22 1-15,22-1 16,0 0-16,21-21 0,-22 22 0,22-22 16,21 0-16,0 0 0,0 0 0,0 1 15,0-1 1,21-21-16,0 0 16,22-21-16,-22-1 0</inkml:trace>
  <inkml:trace contextRef="#ctx0" brushRef="#br0" timeOffset="32834.29">3641 15155 0,'0'0'0,"0"-21"0,0 0 16,-22 21 15,1 0-31,21 21 0,-21 0 16,0 22-16,0-22 0,0 21 15,-1 1-15,1 20 0,0-21 0,0 22 16,0-22-16,0 22 0,-1 42 16,1-1-1,21-41-15,0-22 0,0 1 0,0-1 16,0 0-16,0-21 0,0 1 0,0-1 16,0 0-16,21-21 0,43 0 15,-22 0 1,1 0-16,-22 0 0,0-21 15,0 0-15,21-1 0,-20 1 16,-1 0-16,0 0 0,-21 0 0,0 0 16,21-43-16</inkml:trace>
  <inkml:trace contextRef="#ctx0" brushRef="#br0" timeOffset="33033.86">3323 15706 0,'-21'0'0,"42"0"0,-63 0 15,63 0 17,0 0-32,0 0 15,22 0-15,-22 0 0,21 0 0,-21 0 16,22 0-16,-1 0 0,0-21 16,22-1-16,20 1 15,-41 21-15,-22-21 0,0 21 16,0 0-16</inkml:trace>
  <inkml:trace contextRef="#ctx0" brushRef="#br0" timeOffset="34152.23">4043 15727 0,'0'0'0,"0"21"15,0 0-15,21-21 31,0 0-15,0 0-16,-21-21 0,21 21 0,1-21 16,-1 21-16,-21-21 0,21 0 15,0 21-15,0-22 0,0-41 16,-21 21 0,0 20-16,0 1 15,0 0-15,-21 21 0,0 0 16,0 0-16,0 0 0,-43 64 15,43-1 1,0-42-16,21 0 16,-21 64-16,21-64 0,0 22 15,0-22-15,0 21 0,0-21 16,0 0-16,63 64 16,-20-64-16,-22 0 0,0-21 15,0 0-15,21 0 0,-20 0 16,20 0-16,-21 0 0,0 0 0,0 0 15,1-21-15,20 0 16,21-64 0,-41 64-16,-1 0 0,-21 0 15,21-21-15,0 20 0,0-20 0,-21 21 16,21 0-16,1 0 0,-1-22 0,21 22 16,0-21-1,-20 21-15,-1 21 0,21 0 0,-21 0 16,0 0-16,1 0 0,20 0 0,-42 21 15,21 0-15,0 0 0,0 64 16,-21-1 0,0-62-16,0 20 15,-21 0-15,0-21 0,0 1 0,0 20 16,0-21-16,-1 0 0,22 0 16,-21 1-16,0-1 15,21-42 1,21 21-1,-21-22-15,21 1 0,1-21 0,-1 21 16,0 0-16,0-22 0,0 22 0,0-21 16,1 21-16,-1-22 15,0 22-15,0-21 0,-21 21 0,21-1 16,-21 1-16,0 0 0,0 0 0,0 0 16,-21 21-1,0 0-15,0 21 16,21 0-16,-43 21 15,43-20-15,0-1 0,0 42 16,0-42-16,0 22 0,0-22 16,0 21-16,0-21 0,22 1 15,41 62 1,-42-84-16,43 43 0,-22-43 16,0 0-16,1 0 0,-1 0 0,0 0 15,1-22-15,-1 1 0,0 0 0,1 0 16,-22 0-16,64-43 15,-43-20-15,-21 41 16,0 1-16,0 0 0,-21-64 16,0 42-16,0 22 0,0-22 15,0 1-15,0 21 0,0-1 0,0-20 16,0 42-16,0-1 16,0 1-16,-21 21 15,0 21-15,21 1 0,-21-1 0,21 21 16,0 0-16,-21 1 0,0-1 15,21 64-15,-22-64 0,22 64 16,0-64-16,0 1 16,0-22-16,0 21 0,0 1 0,22-22 15,-1 21-15,0-21 0,-21 0 16,21 1-16,21-1 16,1 0-16,-22-21 0,0 0 15,0 0-15,0 0 0,1-21 0,-1 0 16,-21-1-16</inkml:trace>
  <inkml:trace contextRef="#ctx0" brushRef="#br0" timeOffset="34341.48">5503 15558 0,'-21'21'0,"42"-42"0,-63 42 0,21-21 15,21 21-15,21-21 16,21 0-1,-21 21-15,22-21 0,-1 0 0,43 0 16,-43 0-16,22 0 0,-22 0 16,0-21-16,1 21 0,-1-21 15,0 0-15</inkml:trace>
  <inkml:trace contextRef="#ctx0" brushRef="#br0" timeOffset="34861.19">7556 15409 0,'0'0'0,"22"-42"0,-1 0 0,0-1 0,0 1 15,-21 0-15,42-43 16,-20 43-16,-1-22 0,-21 43 15,-21 0 1,-22 21-16,22 0 0,0 0 0,-21 0 16,-1 0-16,1 21 0,0 21 0,-43 22 15,43-22 1,-1 22-16,1-22 0,-22 85 16,43-63-16,0-1 0,0 1 0,0-22 15,21 0-15,0 22 0,0-22 0,21 43 16,0-64-16,21 42 15,-20-41-15,20-1 16,-21-21-16,21 0 0,1 0 0,-1 0 16,0 0-16,1 0 0,-1 0 0,22-21 15,20-43 1,-20 43-16,20-43 0</inkml:trace>
  <inkml:trace contextRef="#ctx0" brushRef="#br0" timeOffset="35535.32">8043 15621 0,'0'0'0,"21"-21"0,-21 0 0,0 0 16,0-1-16,0 1 15,-21 21-15,0 0 16,0 0-16,0 21 0,0-21 0,-22 43 16,22-22-16,0 42 15,0-41-15,21-1 0,-21 21 16,21-21-16,0 0 0,0 1 0,0 20 16,0-21-16,0 0 0,0 0 15,21 1-15,63-22 16,-62 0-16,-1 0 0,42 0 15,-42-22-15,1 1 16,-1 21-16,0-21 0,0 0 0,-21 0 16,0 0-16,0-1 0,0 1 0,0-21 15,-21 21-15,0 0 16,-22-22-16,22 22 0,0 21 16,0-21-16,21 0 15,0 0-15,21 21 16,0-22-16,43 22 0,-43 0 15,21 0-15,1 0 0,-1 0 16,0 0-16,-21 0 0,22 0 0,-1 22 16,0-1-16,1 0 0,20 21 15,-20 22 1,-22-43-16,-21 21 0,0-21 0,0 22 16,0-22-16,0 0 0,-21 21 0,-1-20 0,1-1 15,0 0 1,0-21-16,21-21 31,0 0-31,0-1 0,0 1 16,0-63-16,42-1 15,-21 43-15,1 20 16,41-62-16,-42 63 0,22-22 16,-1 22-16,0 0 0,1 21 0,-1 0 15,85 0 1,-85 42-16,-21-21 15,1 22-15,-22-22 0,21 0 0,-21 21 16,0-20-16,0 20 0,0-21 16,0 21-16,-21-20 0,-22 62 15,43-41-15,0-22 16,0 0-16,0 0 0,21-21 31,1 0-31,-22-21 0,21 0 16,0 0-16,0-1 0</inkml:trace>
  <inkml:trace contextRef="#ctx0" brushRef="#br0" timeOffset="35797.17">9631 15155 0,'21'-21'0,"-42"42"0,42-84 16,0 42-16,-21 0 0,0-1 15,0 44 1,0-1-16,0 0 0,-21 0 15,0 21-15,0 1 0,21-1 16,-22 0-16,1 22 0,21-22 0,-21 22 16,0-22-16,21 0 0,-42 107 15,42-107 1,-22 0-16,22-21 0,0 64 16,0-43-16,22-20 0,-1-22 15,0 21-15,0-21 0,0 0 16,64 0-16,-22-21 15,-20-1-15</inkml:trace>
  <inkml:trace contextRef="#ctx0" brushRef="#br0" timeOffset="37143.62">10287 15558 0,'0'-22'16,"0"44"-16,0-65 0,-21 22 0,0 21 15,-1-21-15,1 21 0,-21 0 0,0 0 16,20 0-16,-20 0 0,-43 0 15,43 0-15,21 0 16,-21 21-16,-1 0 0,22 0 16,0 1-16,0-1 0,0 21 0,-1-21 0,22 22 15,-21-22-15,21 0 0,0 85 16,0-64 0,0 0-16,21-20 0,1-22 0,-1 21 15,21-21-15,-21 0 0,22 0 16,-22 0-16,21 0 0,0 0 0,64-64 15,-85 43-15,22 0 16,-22 0-16,0-22 0,21-20 16,-20 42-16,-22 0 0,21-1 15,-21-20-15,0 21 16,0 0-16,-21 21 16,-1 21-16,1 0 15,0 0-15,0 0 0,21 1 16,-21 20-16,21-21 0,0 21 15,0 1 1,0-22-16,0 0 0,21 21 0,0-42 16,0 22-16,0-22 0,22 0 15,-22 0-15,0 0 0,21 0 16,1 0-16,-22 0 0,21-22 0,-21 1 16,22 0-16,-22 21 0,0-42 0,21 21 15,-20-1-15,-1 1 0,21-85 16,-21 64-1,-21 21-15,-21 21 32,0 21-32,21 0 15,0 0-15,0 1 16,-21-1-16,21 21 0,0-21 0,0 0 16,0 22-16,0-22 15,0 0-15,21-21 0,0 0 16,0 21-16,0-21 0,43 0 15,-1 0 1,-20 0-16,-22-21 0,0 0 0,21 21 16,-20-21-16,-1 0 0,0-1 0,0 1 15,0-21-15,-21 21 0,21-43 16,-21 22 0,0 21-16,0 42 31,0 0-31,-21 0 0,21 0 15,0 1-15,-21-1 0,0 42 16,0-42-16,21 1 0,-21-1 16,21 0-16,0 0 0,-22 0 15,22 0-15,-21-21 16,21-21 15,0 0-31,0 0 0,0 0 16,21 0-16,1-1 0,-1 1 15,0-21-15,0 21 0,43-64 16,-22 64-16,21-43 16,-20 43-16,-1 0 0,0 21 15,1 0-15,-22 0 0,0 0 0,21 0 16,-20 0-16,-1 21 0,-21 22 0,0-22 16,0 0-16,0 42 15,0-41-15,0-1 0,-21 21 16,21-21-16,-22 0 0,22 1 0,-21 41 15,21-42 1,0 0-16,0 1 0,64-22 16,-43 0-16,0 0 15,0 0-15,22-22 0,-22 1 16,21 0-16,-21 0 0,22 0 0,-1 0 16,-21-22-16,64-20 15,-22-1-15,-42 22 16,1 21-16,-1-22 0,0 1 0,0 21 0,-21 0 15,21 0-15,-21-1 0,0 1 16,-21 21 0,0 21-16,-21 1 15,42-1-15,-22 0 0,22 21 0,-21-21 16,21 1-16,0-1 0,0 0 16,0 21-16,0-21 0,0 1 0,43 20 15,-22 0 1,0-21-16,-21 1 0,0-1 15,21 0-15,-21 0 16,0 0-16,0 0 16,-21-21-16,0 0 15,0 0-15,-1 0 0,1 0 16,0 0-16,0 0 0,0 0 16,-22-21-16,43 0 15,-21 0-15,21 0 0</inkml:trace>
  <inkml:trace contextRef="#ctx0" brushRef="#br0" timeOffset="37340.42">11303 15071 0,'-21'-21'0,"42"42"0,-63-42 0,20-1 16,1 22-16,0 0 15,0 0 1,0 0 0,0 0-16,-1 0 15</inkml:trace>
  <inkml:trace contextRef="#ctx0" brushRef="#br0" timeOffset="37567.49">9588 15325 0,'0'0'16,"0"21"-16,22-21 16,-1 0-16,21 0 15,43 0-15,-1-21 16,-20 21-16,-22 0 0,22-21 15,-1 21-15,-20 0 0,20 0 0,-21-22 16,1 22-16,-1 0 0,-21-21 0</inkml:trace>
  <inkml:trace contextRef="#ctx0" brushRef="#br0" timeOffset="38533.94">14203 15177 0,'0'0'0,"0"-22"15,0 1 1,21 21-16,0 0 15,0-21 17,0 21-32,1-21 15,-1 21-15,0-21 0,0 21 0,21-21 16,-20-1-16,20 22 0,-21-21 16,43-21-16,-1 21 15,-42 0-15,0-1 0,-21 1 0,0 0 16,0 0-16,0 0 0,-21 0 15,0-1-15,-21 1 0,-1 21 0,-168 0 16,147 0-16,-20 0 16,-1 0-16,0 0 0,-42 43 15,64-43-15,20 21 16,1 0-16,21 0 0,0 0 16,0 64-1,42-22-15,21-41 0,-21 20 16,22-21-16,20 21 0,-21 1 15,22-1-15,-22 0 0,22 1 0,-22-1 16,22 0-16,-22 1 0,-21-1 0,21 0 16,-42 1-16,0 63 15,-63-43 1,-1-21-16,1-20 0,-1 20 0,1-21 16,-22 21-16,1-20 0,20-1 15,-21 0-15,1-21 0,-1 21 0,-211-21 16,232-21-1,1 21-15,20-42 0,1 20 16,0 1-16,-1-21 0,22 0 0,0-1 16,0-20-16,0 20 0,21-20 15,0-22-15,0 22 0,0-22 0,0 22 16,84-128 0,-62 128-16,20 41 0,0 1 0,-21 0 15,22 21-15,-1 0 0,-21 21 16,22 0-16,20 64 0,-42-21 0,0-22 15,43 148 1,-43-63-16,-21-84 16,0-1-16,0 22 0,0-43 0,21 21 15,-21 0-15,21 22 16,1-43-16,-1 0 0,0 0 16,0-21-16,0 22 0,22-22 15,20 0-15,1-43 16,-1 43-16,-21-21 0</inkml:trace>
  <inkml:trace contextRef="#ctx0" brushRef="#br0" timeOffset="38843.26">14732 15050 0,'0'-22'0,"0"44"0,0-65 0,0 22 16,0 0-16,0 42 31,0 21-31,0 1 0,0-1 0,-21 22 16,0-1-16,-1 64 15,1-63-15,0 20 0,0-20 0,0 20 16,0 1-16,-22 0 0,-84 296 16,64-191-1,42-84-15,-43 85 16,43-107-16,0 1 0,0 0 15,-22-1-15,22-20 0,0 20 0,0-20 16,21-22-16,-21 22 0,21-22 16,-22 0-16,22 22 0,0-43 15</inkml:trace>
  <inkml:trace contextRef="#ctx0" brushRef="#br0" timeOffset="39209.1">14584 15896 0,'0'0'0,"21"-63"0,-21 20 0,0-20 16,0 21-16,0 20 0,21-105 16,0 64-1,0 42-15,1 0 0,-1-1 16,0 1-16,21 0 0,-21 21 0,22 0 15,-1 0-15,-21 0 0,22 21 0,-1 43 16,-21-43-16,-21 42 16,0-20-16,0-22 0,-42 42 15,21-20-15,-1-22 16,-20 21-16,0-21 0,21 1 16,-22-1-16,-41 42 15,62-63-15,1 0 16,21-21-1,21 0-15,1 0 16,-1 0-16,0-1 0,21-20 16,43 0-16</inkml:trace>
  <inkml:trace contextRef="#ctx0" brushRef="#br0" timeOffset="39697.85">15663 15409 0,'0'-21'0,"0"42"0,0-63 0,0 21 16,0 0-16,-21 21 15,-21-21-15,21 21 0,-1 0 0,-20 0 16,0 0-16,21 21 0,-22 0 0,1 0 16,0 0-16,-1 0 0,22 1 15,-106 105 1,64-64-16,41-21 0,1-20 15,21 20-15,0-21 16,0 0-16,0 0 0,0 1 0,0-1 16,21 0-16,1 0 0,62-21 15,1 0 1,-43 0-16,-21-21 0,22 0 0,-1 0 16,0-1-16,-20 1 0,20 0 0,0 0 15,-21-21-15,1 20 0,-1-20 16,21 0-16,-42 21 0,21-22 0,0-41 15,-21 62 1,0 1-16,-21 21 16,0 0-16,0 0 0,0 21 0,21 1 15,-21-1-15,-1 0 0,1 0 16,21 21-16,-21-20 0,21-1 16,0 21-16,0-21 0,0 22 0,0-22 15,0 0-15,0 0 0,0 0 16,21 0-16,0 1 0,22-1 0,-22 0 15,0-21-15,0 0 0,43 21 16,20-21 0,-41 0-16</inkml:trace>
  <inkml:trace contextRef="#ctx0" brushRef="#br0" timeOffset="39941.71">16341 15452 0,'0'-21'0,"0"42"0,0-64 16,0 22-16,0 0 0,0 0 15,-22 21-15,1 0 0,0 0 16,0 0-16,0 0 0,-22 21 0,22 0 16,0 0-16,0 1 0,0-1 15,0 21-15,-1-21 0,1 22 0,21-22 16,0 21-16,-21-21 0,21 22 0,0-22 16,0 0-16,0 21 0,0-21 15,0 1-15,21-1 0,0 0 0,1 0 16,-1 0-16,0-21 0,0 0 0,21 0 15,1 0-15,-22 0 0,21 0 16,1 0-16,-1-21 0</inkml:trace>
  <inkml:trace contextRef="#ctx0" brushRef="#br0" timeOffset="40619.32">16764 15536 0,'0'0'0,"-21"0"0,0 0 16,-1 0-16,1 0 15,0 0-15,21 22 16,0-1-16,21-21 31,0 0-31,1 0 16,-1 0-16,21 0 0,-21 0 16,0 0-16,1 0 0,-1-21 15,0-1-15,0 22 0,-21-21 0,0 0 16,0 0-16,0 0 0,0 0 0,0-1 15,-21 22-15,0 0 16,0 0-16,-43 0 0,43 0 16,0 0-16,-22 22 0,22-1 15,-21 0-15,21 0 0,0 21 16,-1-20-16,1-1 0,21 21 0,-21-21 16,21 0-16,0 1 0,0-1 0,21 42 15,0-63-15,22 43 16,-1-22-16,-21-21 0,43 21 15,-43-21-15,21 0 16,1 0-16,-1 0 0,0 0 0,1 0 16,84-42-16,0-43 15,-85 64 1,0-22-16,-21 22 0,22-21 0,-22 0 16,21 20-16,-21-20 0,-21 0 0,0 21 15,0-1-15,0 1 0,0 0 16,0 0-16,-63 21 15,-1 21-15,22 0 16,21 0-16,0 1 0,0 20 16,21-21-16,0 0 0,0 22 0,0-22 15,0 0-15,0 0 0,63 43 16,1-22 0,-43-21-16,0 0 0,21 0 0,-21-21 15,1 22-15,-1-1 0,-21 0 16,0 0-16,0 0 15,-21-21-15,-1 0 0,-41 0 16,21 0-16,20 0 0,-62 0 16,63 0-1,-22 0-15,22 0 0,0 0 0,0 0 0,21-21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5BA0-A829-43BF-B294-16304B8FE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3113-DCB2-4267-8327-410415C47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1F30-985B-4835-B133-F437C33A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AEF0-A488-48EA-8CE6-AA756BA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6F0A-3DC4-488D-89CD-EE9F9D9E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3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CB84-15CE-4E91-A6C6-E4252BA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EF7B1-B2F7-441A-B8C9-598E20BFE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055F-1470-4F8A-AC25-E2CC62A0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B80C-2215-4888-9A2E-923A6AD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19D1-690C-4379-A581-4B9CDD8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5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D3E5-B22A-4628-BDAC-128275BD8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FD639-3412-4B7D-B2D3-8E78FF84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6A9E-740F-44C1-9F24-03E0DFD1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E4DE-1A4A-4319-8A71-AE0903EA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BB35-FA32-42ED-A35C-0C428F1C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2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64DC-458A-47BE-BB3E-7DB108C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D57E-D82A-4BBD-B4C2-93218F80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414D-C1E9-45E0-932D-DFBB461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BDA1-F7BA-423F-B129-2F13A7FA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0617-5CFA-46AD-9504-14E38CD6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0014-A335-4F02-8A57-3817464B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31-8CA7-4C3B-BA5D-6A61C6B0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5604-B7C1-4B67-8CA4-6C55ADC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7C56-2A8A-48AC-91F5-D7343045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0768-7127-4B5B-91F9-350FB54A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5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9C20-466C-4E75-BB2F-4476F1CF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AE5F-5162-4515-9845-B7BC0A0C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45177-C25B-4706-80D2-38F88912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E46E-FAAB-480A-BB9B-965357B6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40E67-68D1-42E4-9CE5-62B1B39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597A-B945-41FA-B2B4-295344B5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E429-D88B-4E33-9B05-ED906AAB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121D0-43D5-4B04-A152-5659804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4E48-F922-4EA0-9F9C-C49FFA76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A6AC2-D4CC-4210-8845-388566EB4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A126C-8D56-4D50-9CA1-16C1AE983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3C865-5ADE-4E9F-8B73-C6ABC61E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B2CEF-BF25-42A4-9039-A54423D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ACC1A-BFB6-4DDA-83FD-A032DCEF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8FA0-DD08-448D-888F-9BF32DC8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8912C-D664-4980-9D51-8C1A9D38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C239F-3E71-4AF1-B02A-4CFE5C7B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C2903-602F-4C98-85FD-B494D1B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AA42E-67BE-4083-B573-10FF5410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FEF86-43FD-41B2-92ED-2EDF3E5E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C2F63-614E-40A4-86AD-41ADDE7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E4BF-1799-44B2-9281-19204F0E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B7EA-6565-4B7A-997D-CCAF7C11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5E52A-1D90-42E3-97C3-CA588B68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5C089-F614-4253-877E-36F6B9B2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0CE32-67AA-44D5-B104-7D3F02AD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E32B1-E1EF-417A-A7C3-C8048527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D35-0D86-47A7-8985-DF7C1A13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14D63-C33A-4E55-809A-9D9BCF81C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22DD-C431-4723-BD72-BD7AD5A8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FE2D0-9699-4DBE-8FC8-0E61043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026F-8C31-46B6-827C-18A6278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0562-C1A6-40F7-8BAF-77D938B5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BB52-2A42-4793-B3A3-DF14489B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9879-1B54-45AD-8175-965E8A82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5BFC-13FB-40EA-8877-5A9A3FD85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9D6F-D361-4F34-8100-14871DB7F4F7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E75B3-56E8-4180-A50A-28104BAF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9DED-0F2D-425B-9973-05557F2E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67FF-95D4-4BA8-912A-F68EDF960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695F9F-B427-4EDC-BCC2-905E9C5C2817}"/>
                  </a:ext>
                </a:extLst>
              </p14:cNvPr>
              <p14:cNvContentPartPr/>
              <p14:nvPr/>
            </p14:nvContentPartPr>
            <p14:xfrm>
              <a:off x="297000" y="167760"/>
              <a:ext cx="9030240" cy="49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695F9F-B427-4EDC-BCC2-905E9C5C2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58400"/>
                <a:ext cx="904896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36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B447CB-1480-4B80-ADE1-AE8D38713BF7}"/>
                  </a:ext>
                </a:extLst>
              </p14:cNvPr>
              <p14:cNvContentPartPr/>
              <p14:nvPr/>
            </p14:nvContentPartPr>
            <p14:xfrm>
              <a:off x="198000" y="175320"/>
              <a:ext cx="860328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B447CB-1480-4B80-ADE1-AE8D38713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65960"/>
                <a:ext cx="862200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48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7B5BDB-9A04-43C3-86D6-CAFE919CA85C}"/>
                  </a:ext>
                </a:extLst>
              </p14:cNvPr>
              <p14:cNvContentPartPr/>
              <p14:nvPr/>
            </p14:nvContentPartPr>
            <p14:xfrm>
              <a:off x="228600" y="0"/>
              <a:ext cx="1194084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7B5BDB-9A04-43C3-86D6-CAFE919CA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1195956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71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80B58-956B-4DAB-9695-AE6790CD0939}"/>
                  </a:ext>
                </a:extLst>
              </p14:cNvPr>
              <p14:cNvContentPartPr/>
              <p14:nvPr/>
            </p14:nvContentPartPr>
            <p14:xfrm>
              <a:off x="388440" y="45720"/>
              <a:ext cx="867204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80B58-956B-4DAB-9695-AE6790CD0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6360"/>
                <a:ext cx="869076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06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7932F2-0E46-4318-B56E-662BCCA66C58}"/>
                  </a:ext>
                </a:extLst>
              </p14:cNvPr>
              <p14:cNvContentPartPr/>
              <p14:nvPr/>
            </p14:nvContentPartPr>
            <p14:xfrm>
              <a:off x="624960" y="23040"/>
              <a:ext cx="7925040" cy="333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7932F2-0E46-4318-B56E-662BCCA66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3680"/>
                <a:ext cx="7943760" cy="33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23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6FD474-F593-42C6-AB90-65705EFFFA97}"/>
                  </a:ext>
                </a:extLst>
              </p14:cNvPr>
              <p14:cNvContentPartPr/>
              <p14:nvPr/>
            </p14:nvContentPartPr>
            <p14:xfrm>
              <a:off x="320040" y="190440"/>
              <a:ext cx="9349920" cy="46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6FD474-F593-42C6-AB90-65705EFFFA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81080"/>
                <a:ext cx="936864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3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8C51EE-8C1F-4F88-AE9C-0687C4627BD4}"/>
                  </a:ext>
                </a:extLst>
              </p14:cNvPr>
              <p14:cNvContentPartPr/>
              <p14:nvPr/>
            </p14:nvContentPartPr>
            <p14:xfrm>
              <a:off x="251280" y="15120"/>
              <a:ext cx="909864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8C51EE-8C1F-4F88-AE9C-0687C4627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5760"/>
                <a:ext cx="911736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5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BF142-29D6-4991-B66D-5676E93AE41A}"/>
                  </a:ext>
                </a:extLst>
              </p14:cNvPr>
              <p14:cNvContentPartPr/>
              <p14:nvPr/>
            </p14:nvContentPartPr>
            <p14:xfrm>
              <a:off x="175320" y="0"/>
              <a:ext cx="877104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BF142-29D6-4991-B66D-5676E93AE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-9360"/>
                <a:ext cx="878976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4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6A511C-233B-49AC-BBFA-14D2C6DEABFD}"/>
                  </a:ext>
                </a:extLst>
              </p14:cNvPr>
              <p14:cNvContentPartPr/>
              <p14:nvPr/>
            </p14:nvContentPartPr>
            <p14:xfrm>
              <a:off x="342720" y="228600"/>
              <a:ext cx="8527320" cy="294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6A511C-233B-49AC-BBFA-14D2C6DEA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9240"/>
                <a:ext cx="8546040" cy="29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2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4A84A-750D-4690-B0D8-E2E8C1C50A98}"/>
                  </a:ext>
                </a:extLst>
              </p14:cNvPr>
              <p14:cNvContentPartPr/>
              <p14:nvPr/>
            </p14:nvContentPartPr>
            <p14:xfrm>
              <a:off x="510480" y="106560"/>
              <a:ext cx="9151920" cy="31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4A84A-750D-4690-B0D8-E2E8C1C50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97200"/>
                <a:ext cx="9170640" cy="31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869550-A14D-4F8E-B275-28AF4FB04602}"/>
                  </a:ext>
                </a:extLst>
              </p14:cNvPr>
              <p14:cNvContentPartPr/>
              <p14:nvPr/>
            </p14:nvContentPartPr>
            <p14:xfrm>
              <a:off x="7560" y="1592640"/>
              <a:ext cx="9974880" cy="525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869550-A14D-4F8E-B275-28AF4FB04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00" y="1583280"/>
                <a:ext cx="999360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2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177CE1-FF6B-489E-A858-08B5224140F5}"/>
                  </a:ext>
                </a:extLst>
              </p14:cNvPr>
              <p14:cNvContentPartPr/>
              <p14:nvPr/>
            </p14:nvContentPartPr>
            <p14:xfrm>
              <a:off x="205560" y="83880"/>
              <a:ext cx="932724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177CE1-FF6B-489E-A858-08B5224140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74520"/>
                <a:ext cx="934596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25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F804B-3462-45A8-8573-D6273FD3CE3B}"/>
                  </a:ext>
                </a:extLst>
              </p14:cNvPr>
              <p14:cNvContentPartPr/>
              <p14:nvPr/>
            </p14:nvContentPartPr>
            <p14:xfrm>
              <a:off x="281880" y="0"/>
              <a:ext cx="9129240" cy="38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F804B-3462-45A8-8573-D6273FD3C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9147960" cy="38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4E07D6-41CC-45A3-A247-9ED9E53CD102}"/>
                  </a:ext>
                </a:extLst>
              </p14:cNvPr>
              <p14:cNvContentPartPr/>
              <p14:nvPr/>
            </p14:nvContentPartPr>
            <p14:xfrm>
              <a:off x="0" y="3726360"/>
              <a:ext cx="8389800" cy="258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4E07D6-41CC-45A3-A247-9ED9E53CD1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717000"/>
                <a:ext cx="840852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9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2FB148-FEAD-4403-AC5E-62EBBE1C075E}"/>
                  </a:ext>
                </a:extLst>
              </p14:cNvPr>
              <p14:cNvContentPartPr/>
              <p14:nvPr/>
            </p14:nvContentPartPr>
            <p14:xfrm>
              <a:off x="0" y="23040"/>
              <a:ext cx="943380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2FB148-FEAD-4403-AC5E-62EBBE1C0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452520" cy="35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BB313A-1989-43F9-9A8C-E69ADB5D0593}"/>
                  </a:ext>
                </a:extLst>
              </p14:cNvPr>
              <p14:cNvContentPartPr/>
              <p14:nvPr/>
            </p14:nvContentPartPr>
            <p14:xfrm>
              <a:off x="723960" y="3566160"/>
              <a:ext cx="8999640" cy="269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BB313A-1989-43F9-9A8C-E69ADB5D05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600" y="3556800"/>
                <a:ext cx="901836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4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3CF-A5D6-4A2A-9FB1-6B26502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2D46-C200-40BA-A3BA-04095B855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222CD-9478-4295-A344-13C33A0BBBDD}"/>
                  </a:ext>
                </a:extLst>
              </p14:cNvPr>
              <p14:cNvContentPartPr/>
              <p14:nvPr/>
            </p14:nvContentPartPr>
            <p14:xfrm>
              <a:off x="274320" y="83880"/>
              <a:ext cx="840528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222CD-9478-4295-A344-13C33A0BB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74520"/>
                <a:ext cx="842400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49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2021-06-11T03:12:40Z</dcterms:created>
  <dcterms:modified xsi:type="dcterms:W3CDTF">2021-06-11T04:58:45Z</dcterms:modified>
</cp:coreProperties>
</file>