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3:18:33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8594 1715 0,'0'0'0</inkml:trace>
  <inkml:trace contextRef="#ctx0" brushRef="#br0" timeOffset="154.91">8445 1693 0,'22'0'63,"20"-21"-63,-21 21 0,0 0 15,0-21-15,22 21 0,-22 0 16,0 0-16,-42 0 31,0-21-31</inkml:trace>
  <inkml:trace contextRef="#ctx0" brushRef="#br0" timeOffset="2696.12">7895 635 0,'0'-21'31,"0"0"0,0 0-15,-21 21-1,21-22 1,-21 22-16,0 0 0,-1 0 16,1 0-16,0 0 15,0 0-15,-21 0 0,20 0 16,1 0-16,0 0 0,0 22 16,-21-1-16,20-21 0,1 21 0,-21 0 15,21 0-15,0 0 0,-22 1 16,22-1-16,0 0 0,0 21 0,0-21 15,-1 22-15,1-1 0,0-21 16,21 22-16,-21-1 0,21 0 0,-21 1 16,21-1-16,0-21 0,0 21 15,0 1-15,0-22 0,0 21 16,0-21-16,21 1 0,0-1 16,-21 0-16,21 0 0,0-21 0,1 21 15,-1-21-15,21 21 0,-21-21 16,22 0-16,-22 0 0,21 0 0,0 0 15,-20 0-15,20 0 0,0-21 0,-21 0 16,22 21-16,-22-21 0,21 0 16,-21 21-16,22-21 0,-22-1 0,21 1 15,-21 0-15,1 0 0,-1 0 16,0 0-16</inkml:trace>
  <inkml:trace contextRef="#ctx0" brushRef="#br0" timeOffset="3366.29">8191 445 0,'0'0'0,"0"21"46,0 0-30,0 0-16,0 0 0,0 0 16,0 22-16,0-22 0,0 21 0,0 1 15,0-22-15,0 21 0,0 0 16,0 1-16,0-1 0,-21 0 0,21 1 16,0-1-16,0 0 0,0-20 15,-21 20-15,21-21 0,-21 21 0,21-20 16,0-1-16,0 0 0,-21 0 15,21 0-15,-21 0 0,21 1 16,0-1 0,-22-21 15,22-21-31,0-1 16,0 1-16,0 0 0,0 0 15,0 0-15,0 0 0,22-1 16,-22 1-16,21-21 0,-21 21 0,21-22 15,0 22-15,0 0 0,0-21 16,1 21-16,-1-1 0,0 1 0,0 0 16,0 0-16,0 21 0,22-21 15,-22 21-15,0 0 0,0 0 0,0 0 16,1 0-16,20 21 0,-21-21 16,0 21-16,-21 0 0,21 0 15,-21 22-15,22-22 0,-22 0 0,0 21 16,0-20-16,0-1 0,0 0 15,0 21-15,0-21 0,0 1 0,-22-1 16,22 0-16,-21-21 0,21 21 16,0 0-16,-21-21 47,21-21-32,0 0-15,0 0 16,0 0-16</inkml:trace>
  <inkml:trace contextRef="#ctx0" brushRef="#br0" timeOffset="3991.16">9102 910 0,'0'0'0,"0"-84"32,0 62-32,0 1 15,-22 21-15,1-21 0,0 21 16,0 0-16,0 0 16,0 0-16,-1 0 0,1 0 0,-21 0 15,21 0-15,0 21 0,-1 0 16,1 1-16,0 20 0,-21-21 0,21 21 15,-1-20-15,1 20 0,0 0 16,21 1-16,-21-22 0,0 21 0,0-21 16,21 0-16,0 22 0,0-22 0,0 0 15,0 0-15,0 0 16,21-21-16,0 22 0,0-22 16,21 0-16,-20 0 15,-1 0-15,0 0 0,0 0 16,21-22-16,-20 22 0,-1-21 15,21 0-15,-21 21 0,0-21 0,1 0 16,-1 0-16,0-1 0,0-20 0,0 21 16,0 0-16,1-22 0,-1 22 15,-21 0-15,0 0 0,0-21 0,0 20 16,0 1-16,0 0 16,0 42 15,0 0-31,0 1 0,0-1 0,0 0 15,0 0-15,0 0 16,0 0-16,-21 1 0,21-1 0,0 0 16,0 0-16,0 0 0,0 0 15,0 1-15,0-1 0,0 0 16,0 0 0,21-21-16,0 0 0,0 0 15,0 0-15,0-21 0,1 21 16,-1-21-16</inkml:trace>
  <inkml:trace contextRef="#ctx0" brushRef="#br0" timeOffset="4398.93">9504 868 0,'-43'0'15,"43"21"1,-21-21-16,21 21 16,0 0-16,-21 1 0,21-1 0,0 0 15,0 21-15,-21-21 0,21 22 16,0-1-16,-21-21 0,21 22 0,0-1 16,0 0-16,0 1 0,0 20 15,0-21-15,0 1 0,0 20 16,0 1-16,0-22 0,0 22 0,0-1 15,0 1-15,0-1 0,0 1 16,-21-22-16,21 21 0,-22 1 0,22-22 16,-21 22-16,21-22 0,0 0 0,-21 1 15,21-1-15,-21-21 0,21 22 16,0-22-16,0 0 0,0 0 16,0-42-1,0 0 1,0 0-16,21-22 0,-21 22 15,0 0-15,21-21 0,-21-1 0,21 1 16,-21 0-16</inkml:trace>
  <inkml:trace contextRef="#ctx0" brushRef="#br0" timeOffset="4775.2">9398 1228 0,'0'0'0,"0"-43"16,0 22-16,0 0 0,0-21 0,0 21 15,0-1-15,-21 1 0,21 0 0,0 0 16,0 0-16,0 0 0,0-1 16,21 1-16,-21 0 0,21 0 15,0 21-15,0-21 0,1 0 16,20 21-16,-21 0 0,21 0 0,-20 0 16,20 0-16,-21 0 0,21 21 15,-20 0-15,-1 0 0,0 0 0,0 0 16,0 22-16,-21-22 0,21 21 15,-21 1-15,0-22 0,0 21 0,-21-21 16,0 22-16,-21-22 0,21 0 16,-22 0-16,1 0 0,0 0 0,20 1 15,-20-1-15,21-21 0,0 0 0,-22 21 16,22-21-16,0 0 16,0 0-16,42-21 46,0 21-46,-21-21 0,21-1 0,1 22 16,-1-21-16</inkml:trace>
  <inkml:trace contextRef="#ctx0" brushRef="#br0" timeOffset="5118.47">10266 508 0,'0'0'0,"-21"0"31,-1 0-15,1 21-16,0 0 15,21 1-15,0-1 0,-21 0 0,21 21 16,-21 1-16,0-22 0,21 21 15,0 0-15,-22 22 0,22-22 0,-21 1 16,21-1-16,-21 0 0,21-21 16,0 22-16,0-1 0,0-21 15,0 0-15,0 1 0,0-1 0,0 0 16,0 0-16,21-21 16,0 0-16,1 0 15,-1 0-15,-21-21 0,21 21 16,0-21-16,-21 0 0</inkml:trace>
  <inkml:trace contextRef="#ctx0" brushRef="#br0" timeOffset="5350.33">9948 931 0,'21'0'16,"1"0"-16,-1 0 0,0 0 16,0 0-16,0 0 0,0 0 0,1 0 15,-1-21-15,0 21 0,0 0 16,0 0-16,0-21 0,1 21 0,-1 0 16,-21-21-16,21 21 0</inkml:trace>
  <inkml:trace contextRef="#ctx0" brushRef="#br0" timeOffset="5776.1">10414 995 0,'0'0'16,"21"0"-16,0 0 15,0 0-15,1-21 16,-1 21-16,-21-21 0,21 21 0,0-22 16,0 22-16,0-21 15,1 0-15,-1 0 0,0 21 0,0-21 16,-21 0-16,21 21 0,-21-22 0,0 1 31,-21 21-31,0 0 0,0 0 16,0 0-16,-1 0 0,1 21 15,0 1-15,0-22 0,0 21 0,21 21 16,-21-21-16,-1 0 0,22 1 16,-21 20-16,21-21 0,-21 21 0,21-20 15,-21-1-15,21 0 0,0 0 16,0 0-16,0 0 0,0 1 0,0-1 16,0 0-16,21-21 15,0 0-15,0 0 16,22 0-16,-22 0 0,0-21 15,0 21-15,22-21 0,-22-1 16,21 22-16,-21-21 0</inkml:trace>
  <inkml:trace contextRef="#ctx0" brushRef="#br0" timeOffset="6230.84">10922 847 0,'0'0'0,"0"-21"16,0-1-16,21 1 16,0 21-1,0 0-15,1 0 0,-1 0 16,0-21-16,0 21 0,0 0 16,0 0-16,1 21 0,-1 0 15,0 1-15,-21-1 0,21 0 0,0 0 16,0 0-16,1 0 0,-22 22 15,21-22-15,-21 21 0,21-21 0,-21 1 16,0 20-16,0-21 0,0 0 16,0 0-16,0 1 0,0-1 15,0 0-15,-21 0 0,0-21 0,21 21 16,-22-21-16,22-21 31,0 0-31,0 0 16,0 0-16,0-1 15,0-20-15,0 21 0,0 0 0,22 0 16,-22-1-16,0-20 0,21 21 16,-21 0-16,21 0 0,-21-1 0,21 1 15,-21 0-15,21 0 0,0 21 16,-21-21-16,22 21 0,-1-21 16,0 21-16,-21-22 15,21 22-15,0 0 0</inkml:trace>
  <inkml:trace contextRef="#ctx0" brushRef="#br0" timeOffset="6582.67">11832 1016 0,'0'0'0,"-21"0"0,42 0 47,0 0-47,0 0 0,1 0 16,-1 0-16,0 0 0,21 0 0,-21 0 15,1 0-15,-1 0 0,0 0 16,0 0-16,0 0 0,0 0 16,1 0-16,-1 0 15,-21-21 1</inkml:trace>
  <inkml:trace contextRef="#ctx0" brushRef="#br0" timeOffset="7354.9">12658 720 0,'0'0'0,"0"-21"15,0-1 1,0 1 0,0 0-16,21 0 15,0 0-15,0 21 16,0-21-16,0 21 0,1 0 16,-1 0-16,0 0 0,0 0 15,0 0-15,0 0 0,1 0 0,-1 0 16,0 0-16,0 0 0,0 21 15,-21 0-15,21 0 16,-21 0-16,0 0 0,0 1 0,0-1 16,0 21-16,-21-21 0,0 0 15,0 22-15,0-22 0,0 0 0,-1 0 16,1 22-16,-21-22 0,21 0 16,-22 0-16,22-21 0,-21 21 0,21 0 15,0-21-15,-1 0 0,22 22 0,-21-22 16,0 0-1,21-22 1,0 1-16,21 0 16,0 21-16,-21-21 0,22 21 15,-1-21-15,0 21 0,0-21 16,0 21-16,0 0 16,1 0-16,-1 0 0,0 0 0,0 0 15,0 0-15,0 0 0,1 0 16,-1 0-16,0 0 0,0 21 15,0 0-15,-21 0 16,21 0-16,-21 0 0,22 1 0,-22-1 16,0 0-16,0 0 0,0 0 15,0 0-15,0 1 0,0-1 16,-22 0-16,1 0 0,0 0 16,0 0-16,0-21 0,0 22 15,-1-1-15,1-21 0,0 0 16,0 21-16,-21-21 0,20 0 0,1 0 15,0 0-15,0 0 0,0 0 16,0 0-16,-1 0 0,1 0 16,0 0-16,0 0 15,0 0-15,21-21 16,-21 21 0,21-21-16,-22 21 15</inkml:trace>
  <inkml:trace contextRef="#ctx0" brushRef="#br0" timeOffset="8435.01">7472 1672 0,'0'0'0,"-21"0"15,-1 0-15,1 0 16,21-21 31,21 21-47,1 0 16,-1 0-16,0 0 0,0 0 0,0 0 15,0 0-15,1 0 0,-1 0 16,21 0-16,-21 0 0,22 0 0,-1 0 15,0 0-15,1-21 0,-1 21 0,0 0 16,22 0-16,-22 0 0,22-21 16,-1 21-16,-21 0 0,43 0 0,-21-21 15,-1 21-15,22 0 16,-22 0-16,22 0 0,0 0 0,-1 0 16,1 0-16,-22-22 0,22 22 0,0 0 15,-22 0-15,1 0 0,20 0 16,-20 0-16,21 0 0,-1 0 0,1 0 15,0 0-15,-1 0 0,22 0 0,0 0 16,-21 0-16,20 0 0,-20 0 16,21 0-16,-21 0 0,20 0 0,1 0 15,0 0-15,0 0 0,-21 0 16,20 0-16,-20 0 0,21 0 0,-21 0 16,-1 0-16,1 0 0,0 0 0,-1 0 15,1 0-15,0-21 16,-1 21-16,1 0 0,0 0 0,-22 0 15,22 0-15,-22 0 0,22 0 0,-22-21 16,1 21-16,-22 0 0,22 0 16,-1 0-16,-20 0 0,-1 0 0,0 0 15,1 0-15,-1 0 0,0 0 0,-21 0 16,1 0-16,-1 0 0,0 0 16,-21-21 15,-21 21-16,0 0 1,-1 0-16,1 0 16,0 0-16,0 0 15,0 0-15,0 0 0,-22 0 0</inkml:trace>
  <inkml:trace contextRef="#ctx0" brushRef="#br0" timeOffset="9474.95">8022 1715 0,'0'0'16,"-21"0"-16,0 0 0,0 0 0,-1 0 15,1 0-15,0 0 0,0 0 16,0 0-16,21-22 0,-21 22 15,-1 0-15,22-21 32,22 21-1,-1 0-31,0-21 0,21 21 16,-21 0-16,1 0 0,-1 0 15,0 0-15,21 0 0,-21 0 0,22 0 16,-1 0-16,0-21 0,-20 21 0,20 0 15,21 0-15,-20 0 0,-1 0 16,22 0-16,-1 0 0,1 0 0,-1-21 16,1 21-16,-1 0 0,22 0 15,-22 0-15,1 0 0,20 0 16,-20 0-16,-1 0 0,1 0 0,21 0 16,-22 0-16,1 0 0,20 0 15,-20 0-15,20 0 0,-20 0 0,21 0 16,-1 0-16,-20-21 0,20 21 15,-20 0-15,-1 0 0,22 0 0,-21 0 16,-1 0-16,1 0 0,20 0 16,-20 0-16,-1 0 0,1 0 0,-1 0 15,1 0-15,-1 0 0,22 0 0,-22 0 16,-20 0-16,20 0 0,1 0 16,-1 0-16,-20 0 0,20 0 0,-21 0 15,1-22-15,20 22 0,-20 0 16,-1 0-16,0 0 0,1 0 15,-1 0-15,0 0 0,1 0 0,-1 0 16,0 0-16,1 0 0,-1 0 0,0 0 16,-21 0-16,22 0 0,-22 0 15,21 0-15,-21 0 0,1 0 0,20 0 16,-21 0-16,0 0 0,0 0 16,1 0-16,-1 0 0,0 0 15,0 0 1,0 0-16,-21-21 15,21 21 1,1 0-16,-1 0 16</inkml:trace>
  <inkml:trace contextRef="#ctx0" brushRef="#br0" timeOffset="9607.89">12552 1588 0,'0'21'15,"0"0"17,-21-21-32,-1 0 15,1 0-15,0 0 0</inkml:trace>
  <inkml:trace contextRef="#ctx0" brushRef="#br0" timeOffset="58963.05">3260 2963 0</inkml:trace>
  <inkml:trace contextRef="#ctx0" brushRef="#br0" timeOffset="59147.94">3260 2985 0,'0'0'0</inkml:trace>
  <inkml:trace contextRef="#ctx0" brushRef="#br0" timeOffset="60142.96">3217 3048 0,'0'21'62,"21"-21"-15,1 0-31,-1-21-16,0 0 15,0 21-15,-21-21 16,21 0-16,0-1 16,1 1-16,20 0 0,-21 21 15,-21-21-15,0 0 0,0 0 0,0-1 16,0 1-16,0 0 15,0 42 32,0 0-31,0 1-16,0-1 0,0 21 16,0-21-16,0 0 15,0 1-15,0 20 0,0-21 0,0 21 16,0 1-16,0-1 0,0 0 0,0 1 15,0-1-15,0 0 0,0 1 16,0-22-16,0 21 0,0 1 0,0-1 16,0 0-16,0-21 0,0 22 15,0-22-15,0 0 0,0 21 0,0-20 16,0-1-16,0 0 0,0 0 16,0 0-16,0 0 0,-21 1 15,0-1 1,0-21 15,-1 0-15,1 0-16,0 0 15,0 0-15,0 0 0,0 0 0,-1 0 16,1 0-16,0 0 0,0 0 16,0 0-16,-22 0 0,22 0 0,0 0 15,0 0-15,0 0 0,-22 0 16,22 0-16,0 21 15,42-21 32,0 0-31,1 0-16,-1 0 0,21 0 16,-21 0-16,0 0 0,22 0 0,-22 0 15,21-21-15,1 21 0,-1 0 16,-21 0-16,21 0 0,1 0 0,-1-21 15,-21 21-15,22 0 0,-22 0 16,21 0-16,-21 0 0,0-22 16,1 22-16,-1 0 15,0 0 17,-21-21-1,0 0-16</inkml:trace>
  <inkml:trace contextRef="#ctx0" brushRef="#br0" timeOffset="61195.17">4000 3387 0,'0'0'0,"-21"0"0,21 21 15,0 0 1,0 0-16,0 0 0,0 1 15,0-1-15,0 0 16,0 0 0,21-21 31,1-21-32,-22 0-15,0 0 16,0-1-16,0 1 15,0 0-15,0 0 16,-22 21 15,1 21-31,0 0 16,21 0-16,0 1 0,0-1 16,0 0-16,0 0 15,0 0-15,21-21 31,0 0-15,1 0-16,-1-21 16,0 0-1,-21 0-15,0 0 16,0-1-16,0 1 16,0 0-16,0 0 0,-21 21 15,0 0-15,-1 0 16,1 0-1,0 21-15,21 0 16,-21-21-16,21 21 0,0 1 16,0-1-16,0 0 15,0 0 1,21-21-16,0 0 16,0 0-1,-21-21-15,22 21 16,-22-21-16,0 0 15,0-1-15,0 1 16,0 0-16,0 0 16,-22 21-1,1 0 1,0 0 0,21 21-16,-21 0 0,21 0 15,0 1-15,0-1 16,0 0-1,21-42 48</inkml:trace>
  <inkml:trace contextRef="#ctx0" brushRef="#br0" timeOffset="64494.43">5651 2963 0,'0'-21'62,"22"21"157</inkml:trace>
  <inkml:trace contextRef="#ctx0" brushRef="#br0" timeOffset="65619.23">5736 2942 0,'21'0'32,"-21"-21"15,0 0-16,21 21-31,-21-21 15,0 0 1,0-1 15,0 1-15,0 42 125,-21-21-141,21 22 0,-21-1 0,0 21 15,0-21-15,0 22 0,-1-1 16,1 0-16,0 1 0,0-1 0,0 0 15,-22 22-15,22-22 0,0 22 16,-21-22-16,21 21 0,-1-20 16,1-1-16,-21-21 0,21 22 0,0-1 15,-1-21-15,1 0 0,0 0 0,0 1 16,21-1-16,-21-21 16,21 21-16,-21-21 15,21-21 1,0 0-16,0-1 0,0 1 15,0 0-15,0 0 0,0-21 0,0-1 16,21 22-16,0-21 0,-21-1 0,21 1 16,0 21-16,0 0 0,-21-22 15,22 22-15,-1 0 0,0 21 0,0 0 16,0 0-16,0 0 0,1 0 16,-1 0-16,-21 21 0,21 0 15,0 1-15,0-1 0,0 0 16,1 0-16,-22 21 0,21-20 0,-21 20 15,21-21-15,-21 0 0,21 22 0,-21-22 16,21 0-16,0 0 0,-21 0 16,22 0-16,-1 1 0,0-22 0,0 0 15,0 21-15,0-21 0,1 0 16,-1 0-16,0 0 0,0 0 0,21-21 16,-20-1-16,-1 1 0,0 0 0,21 0 15,-21 0-15,1-22 0,-1 22 16,0-21-16,0 0 0,-21-1 0,21 1 15,-21-22-15,21 22 16,-21 0-16,0-22 0,22 22 0,-22 0 16,0-22-16,0 22 0,0-1 0,0 1 15,-22 0-15,1 21 0,0-22 16,0 22-16,0 0 0,-22-21 0,22 42 16,-21-22-16,0 1 0,20 21 15,-20 0-15,0 0 0,-1 0 0,22 21 16,-21-21-16,21 22 0,-22 20 15,22-21-15,0 0 0,42 0 0,-21 22 16,0-1-16,-21-21 0,21 22 0,0-1 16,0 0-16,0 1 0,0-22 15,21 21-15,0-21 0,22 0 16,-22 1-16,0-1 0,21-21 16,-20 0-16,20 0 0,-21 0 0,21 0 15,-20 0-15,-1 0 0,0 0 16,21-21-16,-21 21 0</inkml:trace>
  <inkml:trace contextRef="#ctx0" brushRef="#br0" timeOffset="66247.88">6858 3302 0,'0'0'0,"21"-21"16,-21 0-1,0 0-15,0-1 0,0 1 0,0 0 16,-21 0-16,0 0 0,21 0 0,-21-1 16,-1 1-16,1 0 0,0 0 15,0 21-15,-21 0 0,20 0 0,1 0 16,0 0-16,0 0 15,-21 0-15,20 21 0,-20 0 0,21 0 0,0 22 16,0-1-16,-1-21 16,1 43-16,0-22 0,0 0 0,21 1 15,-21-1-15,21 0 0,0 1 0,0-1 16,0-21-16,0 22 0,0-22 16,0 0-16,0 0 0,0 0 0,0 0 15,21-21-15,0 0 0,0 0 16,0 0-16,1 0 0,20-21 15,-21 0-15,0 0 0,22 0 0,-22 0 16,21-22-16,-21 1 0,22 21 16,-22-22-16,0 1 0,0-21 15,0 20-15,0 1 0,1 0 0,-22 20 16,0-20-16,0 21 0,0 0 16,0 0-16,0-1 15,0 44 1,0-1-16,0 21 0,0-21 15,0 22-15,0-1 0,-22-21 16,22 21-16,-21 1 0,0-1 0,21 0 16,-21-20-16,21 20 0,0-21 15,-21 21-15,21-20 0,0-1 0,0 0 16,0 0-16,21-21 16,0 0-16,0 0 15,0-21-15,1 0 16,-1 0-16,0-1 0</inkml:trace>
  <inkml:trace contextRef="#ctx0" brushRef="#br0" timeOffset="66539.71">7281 2879 0,'0'0'0,"21"-21"0,-21-1 0,22 1 15,-22 0-15,0 0 0,0 42 31,0 0-15,0 0-16,0 1 0,0 20 0,0-21 0,0 21 16,-22 1-16,22-1 15,0 0-15,-21 22 0,0-22 0,21 1 16,0 20-16,-21-21 0,21 1 0,-21-1 16,21 0-16,0 1 0,-21-22 15,21 21-15,-22-21 0,22 1 0,0-1 16,0 0-16,0 0 0,22-21 31,-1 0-31,0-21 16,0 21-16</inkml:trace>
  <inkml:trace contextRef="#ctx0" brushRef="#br0" timeOffset="67102.39">7895 3281 0,'0'0'0,"21"-21"0,0-43 16,-21 43 0,0 0-16,0 0 0,0 0 15,0-1-15,-21 22 0,0 0 16,0 0-16,0 0 0,-22 0 0,22 0 16,0 0-16,-21 22 0,21-1 15,-22 0-15,22 21 0,-21-21 16,21 22-16,-1-1 0,-20 0 0,21 1 15,0-1-15,0 0 0,-1 1 16,1-22-16,21 21 0,0-21 0,0 22 16,0-22-16,0 0 0,0 0 0,0 0 15,21-21-15,1 0 16,-1 0-16,0 0 0,0 0 0,0 0 16,0-21-16,22 0 0,-22 21 0,21-21 15,-21-21-15,1 20 0,20 1 16,-21-21-16,0 0 0,22-1 0,-22 1 15,0 0-15,0-1 16,-21 1-16,0 21 0,21-22 0,-21 22 16,0-21-16,21 42 0,-21-21 0,0 0 15,0 42 1,0 0 0,0 0-16,0 0 0,0 22 0,0-1 15,0-21-15,0 21 0,0 1 16,0-1-16,0 0 0,0 1 0,0-22 15,0 0-15,0 21 0,22-20 16,-1-1-16,0 0 0,0-21 0,0 21 16,0-21-16,1 0 0,-1 0 0,0 0 15,0 0-15,21 0 16,-20-21-16,-1 0 0,0 0 0,0-1 16,0 1-16,-21 0 0,0 0 0,21-21 15,-21 20-15</inkml:trace>
  <inkml:trace contextRef="#ctx0" brushRef="#br0" timeOffset="67362.33">7324 3090 0,'0'0'0,"-22"0"0,22 22 0,22-22 31,-1 0-31,21 0 16,-21-22-16,22 22 0,-1 0 0,-21-21 15,21 0-15,1 21 0,-1 0 0,0-21 16,1 21-16,-1 0 0,-21-21 16,22 21-16,-22-21 0,0 21 0,0 0 15,0 0-15,-21-22 0</inkml:trace>
  <inkml:trace contextRef="#ctx0" brushRef="#br0" timeOffset="68422.98">9398 2921 0,'0'21'0,"0"0"0,0 1 16,0 20-16,-21 0 0,0 1 0,-1-1 16,1 0-16,0 1 0,0 20 0,21-21 15,-21 22-15,-22-1 0,22 1 16,0-22-16,-21 1 0,21-1 0,-22 0 16,22-21-16,0 1 0,0-1 0,0 0 15,-1 0-15,1-21 16,21-21-1,0 0-15,0 0 16,0-1-16,0 1 0,0-21 16,0 21-16,0-22 0,0 1 0,0 0 15,0-1-15,0 1 0,0 0 0,21 21 16,-21-22-16,22 22 0,-22 0 16,21 0-16,-21 0 0,21 21 0,0 0 15,0 0-15,-21 21 16,21 0-16,1 0 0,-22 0 0,0 22 15,21-22-15,0 21 0,-21 0 16,0-20-16,0 20 0,21 0 0,0-21 16,-21 22-16,21-22 0,-21 21 0,22-21 15,-1 1-15,0-1 0,0 0 16,0-21-16,0 0 16,1 0-16,-1 0 0,0 0 0,0 0 15,0 0-15,22 0 0,-22 0 16,0-21-16,21 0 0,-21-1 0,22 1 15,-22 0-15,0 0 0,0-21 0,0 20 16,1-20-16,-1 0 0,-21-22 16,0 22-16,0-22 0,0 22 0,0-21 15,0 20-15,0-20 0,-21 20 16,-1 1-16,1-21 0,0 20 0,0 22 16,-21-21-16,20-1 0,-20 22 0,21 0 15,0 0-15,-22 0 16,22 0-16,0 21 0,0 0 0,-21 0 15,20 0-15,1 21 0,-21 0 0,21 0 16,0 21-16,-1-20 0,22 20 16,0 0-16,0-21 0,0 22 0,0-1 15,0 0-15,0 1 0,0-1 16,0 0-16,22-20 0,-1 20 0,0-21 16,0 0-16,0 0 0,0 1 0,1-1 15,-1-21-15,0 0 0,0 21 16,0-21-16,0 0 0,1 0 0,-1 0 15,0 0-15,0 0 16,0-21-16,0 21 0,-21-21 16,22 21-16,-1-22 0,0 22 0,-21-21 15</inkml:trace>
  <inkml:trace contextRef="#ctx0" brushRef="#br0" timeOffset="68906.89">9948 3323 0,'-21'0'16,"21"-21"0,0 0-16,0 0 15,0 0-15,21 21 0,0-22 16,-21 1-16,22 21 0,-1 0 0,0 0 15,0 0-15,0 0 0,0 0 16,1 0-16,-1 0 0,21 21 0,-21 1 16,0-1-16,1 0 0,-1 0 15,0 21-15,0-20 0,0 20 0,-21 0 16,0-21-16,0 22 0,0-22 16,0 21-16,0-21 0,0 1 0,0-1 15,-21 0-15,21 0 0,0 0 16,-21 0-16,0-21 0,21-21 31,0 0-15,0 0-16,0 0 0,0 0 0,0-1 15,0 1-15,0-21 0,0 21 16,0 0-16,0-22 0,0 22 0,21 0 16,0 0-16,-21 0 0,0-1 0,21 1 15,0 21-15,-21-21 0,22 21 16,-1 0-16,0-21 0,0 21 15,0 0-15,0 0 16,1 0-16,-1 0 16</inkml:trace>
  <inkml:trace contextRef="#ctx0" brushRef="#br0" timeOffset="69151.75">10753 3408 0,'0'63'15,"0"-20"-15,0-22 0,-22 0 16,22 0-16,0 0 0,0 1 0,0-1 16,0 0-16,0 0 15,22-42 16,-22 0-31,21 0 16,0-1-16,0-20 0</inkml:trace>
  <inkml:trace contextRef="#ctx0" brushRef="#br0" timeOffset="69507.2">10880 2900 0,'-22'-21'16,"44"42"-16,-65-63 0,22 42 0,0 0 15,0 0-15,0 0 0,-1 0 0,22 21 16,-21 0-16,21 0 0,-21 0 16,21 0-16,0 1 0,0-1 15,0 0-15,0 0 0,21 0 16,0-21-16,1 0 0,-1 0 16,0 0-16,0 0 0,0 0 0,0 0 15,1-21-15,-1 0 0,0 21 16,-21-21-16,0 0 0,0-1 15,0 1-15,0 0 0,0 0 16,-21 0-16,0 0 0,-1-1 16,1 22-16,0 0 0,0 0 0,0 0 15,0 0-15,-1 0 0,22 22 16,0-1-16,0 0 16,0 0-16,0 0 0,0 0 0,0 1 15,0-1-15,22 0 0,-1 0 16,0 0-16,-21 0 0,21 1 15,0-1-15,0 0 0</inkml:trace>
  <inkml:trace contextRef="#ctx0" brushRef="#br0" timeOffset="69930.87">11176 3260 0,'0'21'31,"0"0"-15,0 0-16,21 0 0,-21 1 15,0-1-15,21 21 0,-21-21 16,0 0-16,0 1 0,0-1 0,0 0 16,0 0-16,0 0 0,0 0 0,0 1 15,0-1-15,0 0 16,21-21-1,-21-21 1,22 0-16,-1-1 0,-21 1 16,21 0-16,0 0 0,-21-21 0,21-1 15,0 22-15,1-21 0,-1-1 0,0 1 16,0 0-16,-21-1 0,21 22 16,0-21-16,-21 21 0,0 0 0,22 21 15,-1-22-15,0 22 16,-21 22 15,0-1-15,0 0-1,0 0-15</inkml:trace>
  <inkml:trace contextRef="#ctx0" brushRef="#br0" timeOffset="70310.66">11642 3493 0,'0'21'15,"21"-21"-15,0 0 0,0 0 16,0 0-16,0-21 0,1 21 16,-1-22-16,0 1 0,0 0 15,0 0-15,22 21 0,-22-42 0,0 20 16,0 1-16,0 0 0,-21 0 0,21 0 15,-21 0-15,0-1 16,-21 22 0,0 0-16,0 22 15,0-22-15,0 21 0,-22 0 0,22 21 16,21-21-16,-21 1 0,0 20 16,21-21-16,-21 21 0,21-20 15,0 20-15,0-21 0,0 0 0,0 22 16,0-22-16,0 0 0,0 0 0,21-21 15,0 21-15,0-21 0,0 0 16,0 0-16,22 0 0,-22 0 0,21 0 16,-21 0-16,22 0 0,-1 0 0,0-21 15,1 0-15,-22 0 0</inkml:trace>
  <inkml:trace contextRef="#ctx0" brushRef="#br0" timeOffset="70810.32">12573 3196 0,'0'0'0,"0"-21"0,0 0 16,-21 21 0,0 0-1,-1 0-15,22 21 16,0 0-16,0 0 0,0 1 0,-21-1 16,21 0-16,0 21 0,0-21 15,0 22-15,0-22 0,0 21 0,0-21 16,0 1-16,0 20 0,0-21 0,0 0 15,0 0-15,0 1 0,-21-1 16,21 0-16,0 0 0,0 0 16,0-42 15,0 0-15,0 0-16,0 0 0,0-1 0,0 1 15,0-21-15,0 21 0,0-22 16,0 1-16,0 0 0,21-1 0,0 1 15,1 0-15,-1 21 0,0-22 0,21 1 16,-21 21-16,22 0 0,-1-1 16,-21 1-16,22 0 0,-1 21 0,0 0 15,1 0-15,-22 0 0,21 21 0,0 0 16,-20 22-16,-1-22 0,0 21 16,0 1-16,-21-1 0,0 0 15,0 1-15,0-1 0,0-21 0,0 21 16,-21 1-16,21-22 0,-21 0 15,21 0-15,0 0 0,0 1 0,0-1 16,-21-21 0,-1 0-1</inkml:trace>
  <inkml:trace contextRef="#ctx0" brushRef="#br0" timeOffset="72218.75">3492 4995 0,'-21'0'0,"-21"-21"31,21 0-31,21 0 0,0 0 15,-21 21-15,21-21 0,0-1 16,0 1-16,0 0 0,0 0 16,21 0-16,0 0 0,0-1 15,-21 1-15,42 0 0,-20 21 16,-1-21-16,0 21 0,0 0 0,21 0 16,-20 0-16,-1 0 0,21 21 15,-21-21-15,0 42 0,1-20 0,-1-1 16,0 21-16,-21 0 0,0 1 15,0 20-15,0-20 0,0-1 16,0 21-16,0-20 0,0 20 0,-21-20 16,-22-1-16,22 21 0,-21-20 15,0-1-15,-1 0 0,1 1 0,0-1 16,-1 0-16,1-20 0,0-1 0,-1 0 16,22 0-16,-21-21 0,-1 0 15,22 0-15,0 0 0,0 0 0,0 0 16,0 0-16,-1-21 0,1 0 15,21 0-15,0-1 0,0-20 0,0 21 16,0-21-16,0 20 16,0-20-16,0 21 0,0-21 0,0 20 15,21 1-15,-21 0 0,22 0 16,-1 0-16,0 0 0,0 21 0,21 0 16,-20 0-16,-1 0 0,0 0 0,21 21 15,-21 0-15,1 0 0,20 0 16,-21 0-16,0 22 0,0-22 0,1 21 15,-22 1-15,21-22 0,0 21 16,-21-21-16,21 22 0,-21-22 0,21 0 16,0 21-16,1-21 15,-1 1-15,0-22 0,0 0 16,0 0-16,0 0 16,1 0-16,-1-22 15</inkml:trace>
  <inkml:trace contextRef="#ctx0" brushRef="#br0" timeOffset="72535.19">4233 5419 0,'0'0'0,"0"21"0,0 0 0,0 0 15,21-21 1,-21 21-16,22-21 0,-1 0 15,0 0-15,0 0 16,0-21-16,0 0 16,1 0-16,-1 0 15,-21 0-15,0-1 0,0 1 16,0 0-16,-21 21 16,-1 0-16,1 0 0,0 0 0,0 0 15,0 0-15,0 0 16,-1 0-16,22 21 15,22-21 1,-1 0-16,0 0 0,0 0 16</inkml:trace>
  <inkml:trace contextRef="#ctx0" brushRef="#br0" timeOffset="72959.2">5800 4763 0,'0'0'0,"0"-22"0,-22 1 0,22 0 15,0 0-15,0 0 0,-21 21 16,21-21-16,0 42 47,0 21-47,0-21 0,0 22 16,0-1-16,0 0 0,0 22 0,0-22 15,-21 22-15,21-1 0,0-21 0,0 22 16,-21-22-16,21 22 0,-21-22 15,0 0-15,21 1 0,0-1 16,0-21-16,-22 22 0,22-22 0,0 0 16,-21 0-16,21 0 0,0 0 15,0-42 1,0 0 0</inkml:trace>
  <inkml:trace contextRef="#ctx0" brushRef="#br0" timeOffset="73335.13">5567 5017 0,'0'0'15,"0"-22"-15,-21 1 0,21 0 0,-22 0 16,22 0-16,-21 0 0,21-1 0,0 1 16,0 0-16,0 0 0,0 0 0,0 0 15,0-1-15,21 1 0,1 0 16,20 0-16,-21 21 0,21-21 0,-20 0 15,20 21-15,0 0 0,1-22 16,-1 22-16,21 0 0,-20 0 0,-1 0 16,0 0-16,1 22 0,-1-1 0,-21 0 15,22 0-15,-22 0 0,-21 22 16,0-1-16,0 0 0,0 1 0,0-1 16,-21 0-16,-1 1 0,-20-22 0,0 21 15,-1 0-15,1-20 16,0 20-16,-1-21 0,1 0 0,21 0 15,-21-21-15,-1 22 0,22-22 0,0 0 16,0 0-16,0 0 0,-1 0 16,44-22-1,-1 1 1,0 21-16,0-21 0,0 0 16,22 0-16</inkml:trace>
  <inkml:trace contextRef="#ctx0" brushRef="#br0" timeOffset="73827.41">6625 4720 0,'-21'-21'31,"0"21"-31,0 0 0,-1 21 16,1 0-16,0 1 0,0-1 0,21 21 15,-21-21-15,0 22 0,-1-1 16,1 0-16,21 1 0,-21-1 0,0 0 16,21-21-16,-21 22 0,21-1 15,0 0-15,0 1 0,0-22 16,0 21-16,0-21 0,0 22 0,0-22 16,0 0-16,0 0 0,0 0 0,21-21 15,-21 22-15,21-1 0,0-21 16,0 0-16,22 0 0,-22 0 0,0 0 15,21-21-15,1-1 0,-22 1 0,21 21 16,1-21-16,-1-21 0,0 21 16,-21-1-16,22-20 0,-22 21 0,21-21 15,-21-1-15,-21 1 0,22 0 0,-22-1 16,0 1-16,0 0 0,0-22 16,0 22-16,-22-1 0,22 22 15,-42-21-15,21 21 0,0 0 0,-22-1 16,22 1-16,-21 21 0,21 0 15,-22 0-15,22 0 0,0 0 0,-21 0 16,21 0-16,-1 0 0,1 0 16,0 21-16,21 1 0,0-1 0,0 0 15,0 0-15,0 0 0,0 0 16,21 1-16</inkml:trace>
  <inkml:trace contextRef="#ctx0" brushRef="#br0" timeOffset="74118.25">7387 4784 0,'-21'127'16,"21"-106"-16,0 21 15,-21 1-15,21-1 0,-21 0 16,-1 1-16,22 20 0,0-21 0,-21-20 16,21 20-16,-21 0 0,21-21 0,0 22 15,0-22-15,0 0 0,0 0 16,0 0-16,0 1 16,0-44-1,0 1 1</inkml:trace>
  <inkml:trace contextRef="#ctx0" brushRef="#br0" timeOffset="74383.1">7324 4826 0,'0'0'0,"0"-21"0,0 0 16,0 0-16,0-1 15,21 22 1,0 0-16,0 0 0,0 22 15,0-1-15,1 0 0,-1 0 0,0 21 16,21-20-16,-21 20 0,1-21 16,-1 21-16,21 1 0,-21-22 0,0 21 15,1-21-15,-22 22 0,21-22 0,-21 0 16,21 0-16,-21 0 0,0 1 16,0-1-16,0 0 0,21-42 46,0 0-46</inkml:trace>
  <inkml:trace contextRef="#ctx0" brushRef="#br0" timeOffset="74652.25">8297 4699 0,'0'0'0,"0"-21"0,0 0 0,-21 21 31,0 21-16,0 0-15,0 0 0,-1 0 16,-20 22-16,21-22 0,-21 21 0,20 1 16,-20-1-16,0-21 0,-1 21 0,22 1 15,-21-1-15,0-21 0,20 22 16,1-22-16,0 0 0,0 0 16,0-21-16,21 21 0,21-42 31,0 0-31,0 21 15,0-21-15,1 0 0,-1-22 16,0 22-16,0 0 0,21-21 0</inkml:trace>
  <inkml:trace contextRef="#ctx0" brushRef="#br0" timeOffset="74903.11">8128 4741 0,'21'-42'16,"-42"84"-16,84-105 0,-41 21 0,-1 20 0,0 1 16,-21 0-16,21 0 0,0 21 15,-21 21 1,0 0-1,0 0-15,0 1 0,0 20 0,0-21 16,0 21-16,0 1 0,0 20 0,0-20 16,0-1-16,0 21 0,0-20 15,0 20-15,0-20 0,-21-1 0,21 0 16,0 1-16,-21-1 0,21 0 0,0-21 16,0 22-16,-21-22 0,21 21 0,-21-21 15,21 1-15,-22-1 0,22 0 16,0 0-16,-21-21 15,0 0 1</inkml:trace>
  <inkml:trace contextRef="#ctx0" brushRef="#br0" timeOffset="75978.98">3556 6795 0,'0'0'0,"-21"0"0,0 0 15,-1 0-15,22-22 0,-21 22 16,0-21-16,21 0 16,0 0-16,0 0 0,0 0 15,0-1-15,21 1 16,0 21-16,1-21 0,-1 21 15,0 0-15,0 0 0,21 0 0,-20 0 16,-1 0-16,0 0 0,21 21 16,-21 0-16,1 1 0,-1 20 0,-21-21 15,0 21-15,0 1 16,0-1-16,0 0 0,-21 1 0,-1-22 16,-20 21-16,21 1 0,-21-1 0,-1-21 15,22 21-15,-21-20 0,21-1 16,-22 0-16,22-21 0,0 0 0,0 0 15,0 0-15,21-21 16,0 0 0,0-1-16,0 1 0,0 0 15,0 0-15,21 0 0,21 21 16,-21-21-16,0 21 0,1 0 16,20-22-16,-21 22 0,21 0 0,-20 0 15,20 0-15,-21 0 0,21 0 16,-20 22-16,-1-1 0,21 0 0,-21 0 15,0 21-15,-21-20 0,0 20 16,0 0-16,0 1 0,0-1 0,0 0 16,-21 1-16,0-1 0,0 0 15,-21 1-15,-1-1 0,1-21 0,0 0 16,-1 22-16,1-22 0,-22 0 0,22 0 16,0-21-16,-1 0 0,1 21 15,0-21-15,-1 0 0,1 0 0,21 0 16,-21 0-16,-1-21 0,22 0 15,0 21-15,0-21 0,0 0 0,-1-1 16,1 22-16,0-21 0,21 0 16,-21 0-16,21 0 15,0 0-15,0-1 16,21 1 0,0 21-16,0-21 0,22 21 0,-22 0 15,0-21-15,21 0 0</inkml:trace>
  <inkml:trace contextRef="#ctx0" brushRef="#br0" timeOffset="76174.91">4191 7176 0,'0'0'0,"21"0"0,-21-22 47</inkml:trace>
  <inkml:trace contextRef="#ctx0" brushRef="#br0" timeOffset="76658.64">5397 6710 0,'-21'0'0,"42"0"0,-42-21 15,0 21-15,21-21 0,-21 21 16,42 0 15,0 0-31,22 0 0,-1 0 0,0 0 16,22 0-16,-1 0 15,1 0-15,-1 0 0,1 0 0,-1 0 16,1 0-16,-1-22 0,1 22 0,-1 0 16,-20 0-16,20 0 0,-21 0 15,1 0-15,-22 0 0,21 0 0,-21 0 16,-63 0 15,21 0-31,0 0 0,-22 22 16</inkml:trace>
  <inkml:trace contextRef="#ctx0" brushRef="#br0" timeOffset="76939.33">5905 6689 0,'0'0'0,"0"21"0,-21-21 15,0 0-15,21 21 0,0 0 16,0 0-16,-21 1 16,21-1-16,0 21 0,0-21 0,0 22 15,0-1-15,0 0 0,0 22 0,0-22 16,-21 22-16,21-1 0,-21-21 16,21 22-16,0-22 0,-22 22 0,1 20 15,0-41-15,21-22 16,0 21-16,-21-21 0,21 1 0,-21-1 15,21 0-15,21-42 32,0 0-17,-21-1-15,21 1 0,0 0 0,22 0 16</inkml:trace>
  <inkml:trace contextRef="#ctx0" brushRef="#br0" timeOffset="77315.45">6244 7281 0,'0'0'0,"21"0"0,0 0 16,1 0-1,-1 0-15,0 0 16,0 0-16,0 0 0,0 0 16,1 0-16,-1 0 0,0-21 15,21 0-15,-21 0 0,1 21 0,-1-21 16,0 0-16,0-1 0,-21 1 0,21 0 15,-21 0-15,0 0 16,-21 21 0,0 0-16,0 0 0,0 0 0,-22 0 15,22 0-15,-21 21 0,-1 0 16,1 0-16,21 22 0,-21-22 0,-1 21 16,22 0-16,0 1 0,0-1 15,0 0-15,-1-20 0,1 20 16,0 0-16,21-21 0,0 22 0,0-22 15,0 0-15,0 0 0,0 0 16,21-21-16,0 0 0,1 0 0,-1 0 16,0 0-16,21 0 0,1-21 15,-1 0-15,0 0 0,1 0 0,-1 0 16</inkml:trace>
  <inkml:trace contextRef="#ctx0" brushRef="#br0" timeOffset="77743.1">7197 7049 0,'0'0'0,"21"-22"16,0 22-16,-21-21 0,-21 21 31,-22 21-31,22 1 0,0-22 16,-21 21-16,21 0 0,-22 0 16,22 0-16,-21 22 0,21-22 0,-1 0 15,-20 0-15,21 0 0,21 0 16,-21 1-16,21-1 15,21-21-15,0 0 16,0 0-16,0 0 0,22 0 16,-1 0-16,-21 0 0,22 21 0,-1-21 15,0 0-15,-21 21 0,22-21 16,-22 21-16,21-21 0,-21 21 0,1-21 16,-1 22-16,0-1 0,-21 0 15,0 0-15,0 0 0,-21 0 16,0-21-16,-22 22 0,22-1 0,-21-21 15,21 21-15,-22 0 0,22-21 16,-21 0-16,-1 0 0,22 0 0,-21 0 16,21 0-16,-22 0 0,22 0 0,-21 0 15,21 0-15,0 0 0,-1-21 16,1 21-16,0-21 0,21 0 16,0-1-16,0 1 0,0 0 15,21 21-15,0-21 0,1 0 16,-1 0-16</inkml:trace>
  <inkml:trace contextRef="#ctx0" brushRef="#br0" timeOffset="78083.3">7895 6710 0,'0'0'0,"21"0"0,-21-21 0,0 0 0,0-1 15,-21 22 17,0 22-17,21-1-15,-21 21 0,21-21 16,-21 22-16,21-22 0,0 21 0,-22 0 16,22 1-16,-21 20 0,21-20 0,-21 20 15,0-21-15,21 22 0,-21-22 16,21 22-16,0-22 0,0 0 0,0 1 15,0-1-15,0-21 0,0 22 0,0-22 16,0 0-16,0 0 0,21 0 16,0-21-16,0 0 0,0 0 15,1 0-15,-1-21 16,0 21-16,0-21 0,0 0 0,0 0 16</inkml:trace>
  <inkml:trace contextRef="#ctx0" brushRef="#br0" timeOffset="78285.19">7535 7049 0,'0'0'0,"-21"0"0,42 0 31,0 0-15,22 0-16,-22 0 0,21 0 0,-21 0 15,22 0-15,20 0 0,-20-22 0,-1 22 16,0-21-16,22 0 0,-22 21 16</inkml:trace>
  <inkml:trace contextRef="#ctx0" brushRef="#br0" timeOffset="78578.97">8763 6562 0,'-21'0'0,"42"0"0,-63 0 0,20 21 15,1 0-15,0 0 0,0 22 16,21-22-16,-21 21 0,0 0 0,21 1 16,-22-1-16,22 0 0,-21 22 15,21-22-15,-21 22 0,0-22 0,21 22 16,0-22-16,-21 21 0,21-20 0,-21-1 15,21-21-15,0 22 0,0-22 16,0 0-16,0 0 0,0 0 0,0 0 16,21-42 15,0 0-31,-21 0 0,21 0 16</inkml:trace>
  <inkml:trace contextRef="#ctx0" brushRef="#br0" timeOffset="78863.81">8594 6710 0,'0'0'0,"-22"-21"0,22 0 0,0-1 15,22 22 1,-1 22 0,0-1-16,0 0 0,21 0 0,-20 21 15,20 1-15,0-22 0,1 21 16,-1 1-16,0-1 0,22 43 15,-22-43-15,-21 0 0,22 1 16,-22-1-16,0-21 0,0 21 0,0-20 16,-21 20-16,0-21 0,21-21 0,-21 21 15,0-42 17,0 0-32,0 0 15,0 0-15,0-22 0,0 22 0,0-21 16</inkml:trace>
  <inkml:trace contextRef="#ctx0" brushRef="#br0" timeOffset="79124.66">9313 6435 0,'0'0'0,"0"-21"0,0-1 0,0 44 31,0-1-15,0 21-16,0-21 0,0 22 0,0-1 15,-21 21-15,21-20 0,0 20 16,0-20-16,-21-1 0,21 21 0,-21-20 16,0-1-16,21 22 0,-22-22 15,22 0-15,0 1 0,-21-1 0,0-21 16,21 21-16,0-20 0,0-1 0,0 0 16,0 0-16,21-21 15,0 0 1,1-21-16,-1 21 0,0-21 0</inkml:trace>
  <inkml:trace contextRef="#ctx0" brushRef="#br0" timeOffset="79908.72">10329 6519 0,'0'0'15,"0"-42"-15,0 21 0,0 0 0,0-22 16,-21 22-16,21 0 0,-21 0 0,0 0 16,0 21-16,-1 0 0,1 0 15,0 0-15,0 0 0,0 0 16,-22 21-16,22 0 0,-21 21 0,21 1 16,-22-1-16,1 0 0,21 22 0,-21-22 15,-1 22-15,1-1 0,21-20 16,0 20-16,-22-21 0,22 1 15,0 20-15,21-20 0,0-1 0,0 0 16,0 1-16,0-1 0,0-21 16,21 21-16,0-20 0,0-1 0,22 0 15,-22 0-15,21-21 0,-21 0 0,22 21 16,-1-21-16,0 0 0,1 0 0,-22 0 16,21-21-16,-21 0 0,22 21 15,-22-21-15,0 0 0,0-1 0,0 1 16,-21-21-16,0 21 0,0 0 0,0-22 15,0 22-15,0 0 0,-21 0 16,0 0-16,0 21 0,0-22 0,0 1 16,-22 21-16,22 0 0,-21 0 15,21 0-15,-22 0 0,22 0 0,0 0 16,0 0-16,0 0 0,-1 0 16,22 21-16,22-21 46,-1 0-46,0 0 0,0 0 16,0 0-16,0 0 0,1 0 16,-1 0-16,0 0 0,0 22 15,0-22 1,-21 21-16,0 0 16,0 0-16,0 0 15,0 0-15,0 1 0,0-1 16,0 21-16,0-21 0,0 22 0,-21-1 15,21 0-15,0 1 0,-21-1 0,0 21 16,21-20-16,0 20 0,0-20 0,-21-1 16,21 21-16,0-20 0,0 20 15,-22-20-15,22-1 0,0 0 0,0 1 16,0-1-16,0 0 0,0-21 0,0 22 16,0-22-16,0 0 0,0 0 0,22 0 15,-22 1-15,0-1 16,21-21-1,-21-21 1,0-1-16,0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3:20:21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423 0,'21'0'16,"0"0"-16,0 0 31,0 0-15,-21-21 15,0 0-15,0 0-16,0 0 15,0 0-15,0-1 16,0 1-16,0 0 0,0 0 15,0 0-15,-21 0 16,0 21-16,21-22 16,-21 22-1,21 22-15,0-1 16,0 0-16,0 21 16,0-21-16,0 22 0,0-1 0,0 0 15,0 22-15,0-22 0,0 1 16,0 20-16,0-21 0,0 22 0,0-22 15,0 22-15,0-22 0,0 0 16,0 1-16,-21-1 0,21 0 0,0 1 16,0-1-16,0-21 0,0 0 15,0 1-15,0-1 0,0 0 0,0 0 16,-22-21-16,22 21 16,-21-21-1,21-21 1,0 0-16,0 0 0,0 0 15,-21-22-15,21 22 16,0 0-16,-21-21 0</inkml:trace>
  <inkml:trace contextRef="#ctx0" brushRef="#br0" timeOffset="500.71">2582 550 0,'0'0'0,"-42"-42"31,21 21-31,21 0 0,0 0 0,0-1 16,0 1-16,0 0 16,0 0-16,0 0 0,42 0 15,-21-1-15,0 1 0,22 21 16,-1-21-16,22 0 0,-22 21 0,21 0 15,1 0-15,-1 0 0,1 0 16,21 21-16,-1 0 0,-20 0 0,20 1 16,1 20-16,-21-21 0,-1 21 15,1 1-15,-22-1 0,0 0 16,1 1-16,-22 20 0,-21-20 0,0 20 16,0-21-16,-21 22 0,-1-1 15,-20 1-15,0-22 0,-1 22 16,-20-22-16,-1 22 0,1-22 0,-1 0 15,1 1-15,-1-22 0,1 0 16,21 0-16,-22 0 0,22 0 0,-1 1 16,1-22-16,0 0 0,-1 0 15,22 0-15,-21 0 0,21 0 0,0 0 16,-1 0-16,22-22 16,0 1-1,22 0 1,-1 21-16,0 0 15,0-21-15,0 0 0,0 21 16,1-21-16,-1 21 0</inkml:trace>
  <inkml:trace contextRef="#ctx0" brushRef="#br0" timeOffset="1212.3">4170 1037 0,'42'-63'16,"-42"42"-1,0-1-15,0 1 0,0 0 16,0 0-16,0 0 0,0 0 0,0-1 16,0 1-16,-21 21 0,0-21 15,21 0-15,-21 0 0,-1 21 0,1 0 16,0-21-16,0 21 16,0 0-16,-22 0 0,22 21 0,0 0 15,-21 0-15,21 21 16,-22-20-16,22 20 0,-21 0 0,21 1 15,-1-1-15,-20 21 0,21-20 16,0-1-16,21-21 0,0 22 0,0-22 16,0 21-16,0-21 0,0 0 15,0 1-15,0-1 0,21-21 0,0 0 16,0 21-16,0-21 0,1 0 16,-1 0-16,21 0 0,-21-21 0,0 0 15,22 21-15,-22-22 0,21 1 16,-21-21-16,1 21 0,-1 0 0,0-22 15,0 1-15,0 21 0,0-22 16,-21 1-16,0 0 0,0-1 16,0 22-16,0-21 0,0 21 0,0 0 15,0-1-15,0 44 32,0-1-32,0 21 15,0-21-15,-21 22 0,21-22 0,0 21 16,-21 0-16,21-20 0,0 20 15,0-21-15,0 21 0,0-20 0,0-1 16,0 0-16,0 0 16,0 0-16,0 0 0,21-21 31,0 0-15,1-21-16,-22 0 0,21 0 15,0 0-15,-21 0 0,21-1 0,-21-20 16</inkml:trace>
  <inkml:trace contextRef="#ctx0" brushRef="#br0" timeOffset="1508.13">4466 318 0,'0'0'0,"0"-22"15,0 44 16,0 20-31,0-21 16,0 21-16,0 1 0,0-1 0,0 0 16,0 22-16,0-22 0,0 1 15,0 20-15,0-21 0,0 22 0,0-22 16,0 1-16,-21-1 0,21 0 16,0 1-16,0-1 0,0-21 0,0 0 15,0 0-15,0 1 0,0-1 16,21-21-1,0 0 1,-21-21-16,21-1 0,1 1 0,-22 0 16</inkml:trace>
  <inkml:trace contextRef="#ctx0" brushRef="#br0" timeOffset="2092.35">5038 847 0,'0'0'0,"42"-43"31,-42 22-31,0 0 0,0 0 16,0 0-16,0 0 16,-21 21-16,0-22 15,-1 22-15,1 0 0,0 0 16,0 0-16,0 0 0,0 22 0,-1-22 15,1 21-15,-21 21 0,21-21 16,0 22-16,-22-22 0,22 21 0,0 0 16,0 1-16,0-1 0,-1 0 15,22 1-15,0-1 0,0-21 0,0 22 16,0-22-16,22 0 0,-1-21 16,0 21-16,0-21 0,21 0 0,-20 0 15,-1 0-15,21 0 0,-21-21 16,22 0-16,-22 21 0,0-21 15,21-1-15,-21 1 0,1 0 0,-1-21 16,0 21-16,-21-1 0,0-20 16,21 0-16,-21 21 0,0-22 0,0 22 15,0-21-15,0 21 0,0-1 16,0 1-16,0 0 0,0 42 31,0 0-15,0 1-16,0-1 0,0 21 15,0 0-15,0-20 0,0 20 0,0 0 16,0-21-16,0 22 16,0-22-16,21 0 0,-21 0 0,0 0 15,21 1-15,-21-1 0,22-21 16,-1 0-16,0 0 0,0 0 16,0 0-16,0 0 0,1-21 0,-1-1 15,-21 1-15,0 0 0,21 0 16,-21 0-16</inkml:trace>
  <inkml:trace contextRef="#ctx0" brushRef="#br0" timeOffset="2405.17">4339 593 0,'0'0'0,"-21"0"0,42 0 31,21 0-31,-20 0 0,20 0 0,0 0 16,1 0-16,-1 0 0,21 0 16,-20 0-16,20-21 0,-20 21 0,-1 0 15,0 0-15,1-22 16,-1 22-16,-21 0 0,0 0 0,0 0 15,1 0-15,-1 0 0</inkml:trace>
  <inkml:trace contextRef="#ctx0" brushRef="#br0" timeOffset="2905.38">5969 381 0,'0'21'31,"0"22"-31,0-22 16,0 21-16,0 0 0,0 1 0,0-1 15,0 22-15,0-22 0,0 21 16,0 1-16,-21-22 0,21 22 0,-21-22 16,21 0-16,-22 1 0,22-1 15,0 0-15,0-20 0,0-1 16,0 0-16,0 0 0,0 0 15,0-42 17,0-21-32,0 21 15,0-1-15</inkml:trace>
  <inkml:trace contextRef="#ctx0" brushRef="#br0" timeOffset="3206.21">5651 487 0,'0'0'0,"0"-21"0,-21-43 31,21 43-31,0 0 0,21 0 16,1 0-16,-1-1 0,21 1 0,-21 21 15,22-21-15,-1 0 0,0 21 16,1 0-16,20 0 0,-21 0 0,22 0 15,-22 0-15,22 21 0,-1 21 16,1-20-16,-1 20 0,1 0 0,-22 1 16,0-1-16,1 21 15,-1-20-15,-21 20 0,-21-20 0,0 20 0,0-21 16,-21 22-16,0-22 16,-21 22-16,-1-22 0,1 0 0,0 1 15,-22-1-15,22 0 0</inkml:trace>
  <inkml:trace contextRef="#ctx0" brushRef="#br0" timeOffset="3336.13">6117 1291 0,'-63'21'15,"126"-42"-15,-169 64 0,64-43 0,0 0 0,20 21 16,-20-21-16,21 0 0,-21 0 16,20 0-16,1 0 0,21-21 15,0-1 1,0 1-16,21 0 16,22 0-16,-22 21 0,0-21 15,21 21-15,-20-21 0,20-1 16</inkml:trace>
  <inkml:trace contextRef="#ctx0" brushRef="#br0" timeOffset="3959.62">6181 1312 0,'0'0'16,"-43"22"-16,1-22 0,21 0 0,0 0 15,-22 21-15,22-21 0,0 0 16,21-21 15,21 21-31</inkml:trace>
  <inkml:trace contextRef="#ctx0" brushRef="#br0" timeOffset="4544.31">6816 741 0,'0'0'0,"21"-21"16,0 21 15,0 21-31,-21 0 16,21 21-16,0-20 0,-21 20 0,22-21 15,-22 21-15,21 1 0,0-22 16,-21 21-16,21 1 0,-21-22 0,0 21 15,21-21-15,-21 22 0,0-22 16,0 0-16,0 0 0,0 0 0,0 0 16,0 1-16,0-1 15,-21-21 1,0 0-16,21-21 16,0-1-16,0 1 15,0 0-15,0 0 16,0 0-16,0 0 0,0-1 0,0 1 15,0 0-15,0 0 0,21 0 16,-21 0-16,21-1 0,0 1 0,1 0 16,-1-21-16,-21 21 0,21-1 15,0 1-15,0 0 0,-21 0 0,21-21 16,-21 20-16,22 1 0,-22 0 16,21 21-16,-21-21 0,0 0 0,0 0 15,21 21 32,0 0-31,-21 21-1</inkml:trace>
  <inkml:trace contextRef="#ctx0" brushRef="#br0" timeOffset="4844.14">7429 804 0,'22'0'15,"-22"22"-15,0-1 16,0 0-16,0 21 0,21-21 15,-21 1-15,0 20 0,0-21 0,0 21 16,0-20-16,0 20 0,0-21 0,0 0 16,0 0-16,0 1 0,0-1 15,0 0-15,0 0 0,0-42 47,21 0-47,-21 0 16,0-1-16</inkml:trace>
  <inkml:trace contextRef="#ctx0" brushRef="#br0" timeOffset="5212.04">7535 445 0,'0'0'15,"-63"21"1,63 0-1,0 0-15,-21-21 0,21 21 0,0 0 16,0 1-16,0-1 16,21 0-16,0-21 0,0 0 15,0 0-15,0 0 0,1 0 16,-1 0-16,0 0 0,0-21 0,0 21 16,0-21-16,1-1 0,-1 22 15,-21-21-15,0 0 0,0 0 0,0 0 16,0 0-16,0-1 0,0 1 15,-21 21-15,-1-21 0,1 21 0,0 0 16,0 0-16,0 0 16,0 0-16,-1 21 0,22 0 15,-21 1-15,21-1 0,0 0 16,0 21-16,0-21 0,0 1 16,0-1-16,0 0 0,0 0 0,0 0 15,0 0-15,0 1 0,21-1 16</inkml:trace>
  <inkml:trace contextRef="#ctx0" brushRef="#br0" timeOffset="5660.39">7874 868 0,'0'0'0,"0"-21"0,21 21 16,0 0-1,-21 21 1,21 0-16,1 21 16,-22-20-16,21-1 0,-21 0 15,0 0-15,0 21 0,21-20 16,-21-1-16,0 21 0,0-21 0,0 0 16,0 1-16,0-1 0,0 0 0,0 0 15,21 0-15,0-21 47,0 0-47,-21-21 0,22 0 16,-1 0-16,-21 0 0,21-1 0,0 1 15,-21-21-15,21 21 0,0-22 16,-21 22-16,22-21 0,-1 21 0,-21-22 16,0 22-16,21 0 0,-21 0 15,21 0-15,-21 0 0,0-1 16,21 44 15,-21-1-15,0 0-16,21-21 15,-21 21-15</inkml:trace>
  <inkml:trace contextRef="#ctx0" brushRef="#br0" timeOffset="6068.16">8424 1080 0,'21'0'0,"1"0"16,-1 0-16,0 0 0,0 0 0,0 0 16,0 0-16,1-22 0,-1 22 0,21-21 15,-21 21-15,0-21 16,1 0-16,-1 0 0,0 21 0,0-21 15,-21-1-15,0 1 0,21 0 16,-21 0-16,0 0 0,0 0 16,0-1-16,-21 22 15,0 0-15,0 0 0,0 0 16,-1 22-16,1-1 0,0-21 16,0 21-16,0 0 0,21 21 0,-21-20 15,-1 20-15,22-21 0,-21 21 16,21-20-16,0 20 0,0-21 0,0 21 15,0-20-15,0-1 0,0 0 0,0 0 16,0 0-16,0 0 16,21-21-16,1 22 0,-1-22 0,0 0 15,0 0-15,0 0 0,22 0 0,-22 0 16,21 0-16,-21-22 0,22 22 16,-1-21-16,-21 0 0,21 0 0</inkml:trace>
  <inkml:trace contextRef="#ctx0" brushRef="#br0" timeOffset="6605.58">9186 826 0,'0'0'0,"0"21"32,0 0-32,0 0 15,0 0-15,0 0 0,0 1 16,0-1-16,0 0 0,0 0 0,0 21 15,0-20-15,0-1 0,0 0 16,0 0-16,-21 21 0,21-20 0,0-1 16,0 0-16,0 0 0,0 0 15,0 0 1,0-42 31,0 0-47,0 0 0,0 0 15,0 0-15,0-22 0,0 22 16,0 0-16,0-21 0,0-1 0,0 22 16,0-21-16,21-1 0,0 22 15,1-21-15,-1 0 0,0 20 0,0-20 16,0 21-16,22 0 0,-1-22 0,-21 22 16,43 21-16,-22-21 15,0 21-15,1 0 0,20 0 0,-21 0 0,1 0 16,-1 21-16,-21 0 15,22 1-15,-22 20 0,0-21 0,0 21 16,0 1-16,-21-1 0,0 0 0,0 1 16,0-1-16,0-21 0,0 22 15,-21-1-15,0-21 0,21 21 0,-21-20 16,0-1-16,21 0 0,0 0 16,-22-21-16,22 21 0,-21-21 0,0 0 31</inkml:trace>
  <inkml:trace contextRef="#ctx0" brushRef="#br0" timeOffset="7472.08">3090 1799 0,'0'0'0,"-21"0"0,0 0 15,42 0 32,0 0-47,0 0 0,1 0 16,-1 0-16,0 0 0,21 0 15,1 0-15,-1 0 0,21 0 0,1 0 16,-1 0-16,1-21 16,21 21-16,-1 0 0,1 0 0,0 0 15,-1 0-15,22 0 0,0 0 16,0 0-16,21 0 0,0-21 0,0 21 15,21 0-15,-21 0 0,21 0 16,0-21-16,0 21 0,1 0 0,-1 0 16,0-21-16,21 21 0,-21 0 0,1 0 15,-1 0-15,21 0 0,-21 0 16,-21 0-16,21 0 0,1 0 16,-22 0-16,21 0 0,-21 0 15,0 0-15,0 0 0,0 0 0,-21 0 16,-1 0-16,-20 0 0,21 0 0,-21 0 15,-1 0-15,1 0 0,0 0 16,-22 0-16,1 0 0,-22 0 0,0 0 16,1 0-16,-1 0 0,-21 0 15,0 0-15,0 0 0,-42 0 32,0 0-32,0 0 15,0 0-15,-22 0 0,22 0 0,-21 0 0,0 0 16,-22 0-16,22 0 0</inkml:trace>
  <inkml:trace contextRef="#ctx0" brushRef="#br0" timeOffset="8272.37">3535 2011 0,'0'0'0,"-21"0"16,-1 0-1,1 0-15,0 0 0,21-21 0,-21 21 16,0 0-16,0 0 0,-1 0 15,1 0-15,0 0 32,21-21-17,42 21-15,-20 0 16,-1 0-16,0 0 0,0 0 0,21 0 16,1 0-16,-1 0 0,0 0 15,1 0-15,20 0 0,-20 0 0,20 0 16,1 0-16,-1 0 0,22 0 15,-22 0-15,22 0 0,0 0 16,20 0-16,-20 0 0,21 0 0,0 0 16,0 0-16,-1 0 0,1 0 15,0 0-15,0 0 0,21 0 0,-21-22 16,21 22-16,-21 0 0,21 0 16,-22 0-16,22-21 0,-21 21 0,21 0 15,0-21-15,-21 21 0,21 0 0,-21 0 16,21 0-16,-21 0 0,0 0 15,-1 0-15,1 0 0,21 0 0,-21 0 16,0 0-16,-21 0 0,20 0 16,1 0-16,-21 0 0,0 0 0,-1 0 15,-20 0-15,-1 0 0,1 0 16,-1 0-16,1 0 0,-22 0 16,-21 0-16,22 0 0,-22 0 0,0 0 15,-21-21-15,-21 21 31,0 0-31,-1 0 16,1 0 0</inkml:trace>
  <inkml:trace contextRef="#ctx0" brushRef="#br0" timeOffset="8416.29">8657 1884 0,'0'0'0,"21"0"16,-21 21-16,21-21 16,1 0 15</inkml:trace>
  <inkml:trace contextRef="#ctx0" brushRef="#br0" timeOffset="14192.24">4614 3493 0,'0'0'0,"0"21"15,21-21-15,1 0 16,-22-21 46,0-1-62,0 1 16,0 0-16,0 0 0,0 0 16,0 0-16,0-1 0,-22 1 15,1 0-15,0 0 0,0 21 0,0-21 16,0 21-16,-1 0 0,1 0 15,-21 0-15,21 0 0,0 21 0,-1-21 16,1 42-16,0-21 0,0 1 16,0 20-16,0-21 0,-1 21 0,1 1 15,21-1-15,0 0 0,0-20 16,0 20-16,0-21 0,0 21 0,0-20 16,0-1-16,0 0 0,0 0 15,0 0-15,0 0 0,21 1 16,1-22-16,-1 0 0,0 0 15,0 0-15,0 0 0,22 0 0,-22 0 16,0 0-16,21-22 0,1 22 16,-22-21-16,21 0 0,-21 0 0,22 0 15,-1-22-15,-21 22 0,21-21 0,-20 0 16,20-1-16,-21-20 0,0 20 16,22-20-16,-22-1 0,-21 22 0,21-21 15,0-1-15,-21 22 0,21-22 16,-21 22-16,0 0 0,0-1 0,0 1 15,0 21-15,0 0 0,0-1 16,0 1-16,-21 21 31,21 21-31,0 22 0,-21-22 0,21 21 16,-21 1-16,0-1 0,21 21 16,0 1-16,-22-1 0,22 1 0,-21-1 15,21 1-15,-21-1 0,21 1 0,0-22 16,0 1-16,0-1 0,0 0 15,0 1-15,0-22 0,21 0 0,0 0 16,-21 0-16,22-21 0,-1 21 16,0-21-16,0 0 0,0 0 15,0 0-15,1 0 0,-1-21 0,0 0 16,0 0 0,0 0-16,-21 0 0,21-1 0</inkml:trace>
  <inkml:trace contextRef="#ctx0" brushRef="#br0" timeOffset="14624.08">5270 3535 0,'-21'0'0,"21"-21"16,0 0 0,0-1-16,21 1 31,1 21-31,-1 0 0,0-21 15,0 21-15,21 0 0,-20 0 16,-1 0-16,21 0 0,-21 21 0,22-21 16,-22 21-16,0 1 0,0-1 0,0 0 15,0 0-15,-21 0 0,0 0 16,0 22-16,0-22 0,0 0 0,0 0 16,-21 0-16,0 1 0,0-1 15,0 0-15,0 0 0,-1-21 0,22 21 16,-21-21-16,0 0 15,0 0-15,21-21 16,0 0 0,0 0-16,0 0 0,0-1 15,0-20-15,0 21 0,21-21 0,0 20 16,-21-20-16,21 21 0,1-21 0,-1 20 16,0 1-16,0 0 0,0 0 15,0 0-15,1 0 0,-1-1 0,0 22 16,0 0-16,0-21 0,22 21 15,-22 0-15,0 0 0,0 0 16,0 0-16</inkml:trace>
  <inkml:trace contextRef="#ctx0" brushRef="#br0" timeOffset="14844.95">6054 3344 0,'0'22'0,"0"-1"16,0 0-16,0 0 0,0 0 0,0 0 15,0 1-15,0-1 0,0 21 16,0-21-16,0 0 0,0 1 0,0-1 16,0 0-16,0 0 0,0 0 0,0 0 15,0 1-15,0-1 16,0-42 15,0-1-15,0 1-16</inkml:trace>
  <inkml:trace contextRef="#ctx0" brushRef="#br0" timeOffset="15024.85">6054 3217 0,'0'0'0,"0"-21"0,-64-42 31,64 42-31,21 21 47,0 21-47,-21 0 0,22-21 16,-1 21-16,0 0 15</inkml:trace>
  <inkml:trace contextRef="#ctx0" brushRef="#br0" timeOffset="15440.61">6308 3387 0,'21'0'31,"0"21"-31,0-21 16,0 21-16,-21 0 0,21-21 16,1 21-16,-1 1 0,-21-1 0,21-21 15,0 21-15,-21 0 0,0 0 16,0 0-16,0 1 0,21-1 0,-21 0 15,0 0-15,0 0 0,0 0 16,0 1-16,0-1 16,0-42 15,21-1-31,1 1 0,-22 0 16,21 0-16,-21 0 15,21 0-15,0-22 0,-21 22 0,21 0 16,-21-21-16,21 20 0,-21-20 15,22 21-15,-22 0 0,0 0 0,21-1 16,0 1-16,0 21 16,0 0-1,0 21 17,-21 1-32</inkml:trace>
  <inkml:trace contextRef="#ctx0" brushRef="#br0" timeOffset="15780.42">7070 3662 0,'0'0'0,"105"-21"32,-83 21-32,-1-21 0,0-1 15,0 1-15,0 0 0,-21 0 16,21 0-16,-21 0 0,22-22 0,-22 22 15,0 0-15,0 0 0,0 0 0,0-1 16,-22 22-16,1-21 16,0 21-16,0 0 0,0 0 0,0 21 15,-1 1-15,1-1 16,21 0-16,-21 0 0,0 0 0,0 22 16,21-22-16,0 21 0,0-21 0,0 22 15,0-22-15,0 0 0,0 21 16,0-21-16,0 1 0,21-1 15,0 0-15,0-21 0,0 0 16,1 0-16,-1 0 0,0 0 0,21 0 16,-21 0-16,1-21 0,-1 21 0,21-21 15,-21-1-15</inkml:trace>
  <inkml:trace contextRef="#ctx0" brushRef="#br0" timeOffset="16160.2">7662 3387 0,'0'0'0,"0"-21"16,0-1-16,0 1 0,0 0 16,0 0-16,0 0 15,21 0-15,1 21 0,-1 0 16,0 0-16,21 0 0,-21 0 16,1 0-16,20 21 0,-21 0 0,0 0 15,22 21-15,-22-20 0,0 20 0,0-21 16,0 21-16,-21-20 0,0 20 15,0-21-15,0 21 0,0-20 16,0-1-16,0 0 0,-21 0 0,21 0 16,-21 0-16,0 1 0,0-22 15,-1 0-15,1 0 16,0-22-16,21 1 16,0 0-16,0 0 0,0 0 15,0-22-15,0 22 0,0-21 0,21 21 16,0-22-16,-21 1 0,22 21 15,-1-21-15,-21 20 0,21-20 0,0 21 16,0 0-16,0 21 16,-21-21-16,22-1 0,-1 22 0,0 0 0,0 0 15,0 0-15,0 0 0</inkml:trace>
  <inkml:trace contextRef="#ctx0" brushRef="#br0" timeOffset="16440.04">8636 3725 0,'0'0'0,"21"0"0,-21 22 16,21-22-16,0 0 16,1 0-16,-22-22 15,0 1-15,0 0 16,0 0-16,0 0 0,0 0 15,0-1-15,-22 22 16,1 0-16,0 0 16,0 0-1,21 22-15,0-1 16</inkml:trace>
  <inkml:trace contextRef="#ctx0" brushRef="#br0" timeOffset="17324.54">10181 3535 0,'0'0'0,"21"0"0,-21-21 15,0 0-15,0-1 0,0 1 16,0 0-16,0 0 0,0 0 0,0-22 16,0 22-16,0 0 0,-21-21 0,0 21 15,0-1-15,-22 1 0,22 0 16,-21 21-16,0 0 0,-1 0 0,1 0 16,0 0-16,-22 21 15,22 0-15,-1 1 0,1 20 0,0-21 16,21 21-16,-22 1 0,22-1 0,-21 0 15,21 1-15,21-22 0,-22 21 16,22-21-16,0 1 0,0 20 0,0-21 16,0 0-16,22 0 15,-1-21-15,21 0 0,0 0 0,1 0 16,-1 0-16,0 0 0,1-21 0,20 0 16,-20 21-16,-1-21 0,21 0 15,-20 0-15,-1-1 0,-21 1 16,22 0-16,-22 0 0,0 0 0,0 0 0,-21-1 15,0 1-15,0 0 16,0 0-16,-21 21 31,21 21-31,0 0 0,0 0 16,0 1-16,-21-1 0,21 21 0,0-21 16,0 22-16,0-1 0,0 0 15,0 1-15,0-1 0,0 0 0,0 22 16,21-1-16,-21 1 0,21-1 0,-21 1 15,0-1-15,0 1 16,0-1-16,0-20 0,0 20 0,0 1 0,0-22 16,0 21-16,0-20 0,-21-1 0,0 0 15,0 1-15,-1-22 16,1 0-16,0 0 0,0 0 0,0 1 16,0-22-16,-1 0 0,-20 0 0,21-22 15,-21 1-15,20 0 0,1-21 16,-21 21-16,21-22 0,0 1 0,-1 0 15,-20-1-15,42 1 0,-42-43 16,42 22-16,0 20 0,0 1 16,0-21-16,0 20 0,0 1 0,21 0 15,0-22-15,0 22 0,0-1 16,1 22-16,-1-21 0,21 0 0,0-1 16,1 1-16,-22 0 0,21-1 0,22 1 15</inkml:trace>
  <inkml:trace contextRef="#ctx0" brushRef="#br0" timeOffset="17692.32">10393 3429 0,'0'21'0,"0"0"15,0 1 1,21-22 15,0 0-31,0-22 0,0 22 0,22-21 16,-22 0-16,21 0 0,-21 0 15,22 0-15,-22-1 0,0 1 16,21 0-16,-20 0 0,-22 0 0,0-22 16,0 22-16,0 0 15,-22 21-15,-20 0 16,21 0-16,0 0 0,-22 0 0,22 21 16,0 0-16,-21 1 0,21 20 15,-1-21-15,1 21 0,0-20 0,21 20 16,0 0-16,-21-21 0,21 22 15,0-22-15,0 0 0,0 0 0,21 0 16,-21 1-16,42-1 0,-20-21 16,-1 0-16,21 21 0,-21-21 0,22 0 15,-1 0-15,0 0 0,1-21 16,-1 0-16,0 21 0,1-22 0,20-20 16,-21 21-16,1 0 0</inkml:trace>
  <inkml:trace contextRef="#ctx0" brushRef="#br0" timeOffset="17981.16">11451 2625 0,'0'0'0,"0"-21"0,0-43 32,0 85-32,0 0 0,0 22 15,0-1-15,0 0 0,0 1 16,-21 20-16,0 1 0,21-1 0,-21 1 15,-1-1-15,1 1 0,0-1 16,0 1-16,0-1 0,21 1 0,-21-1 16,21 1-16,-22-22 0,22 0 15,0-20-15,0 20 0,0-21 0,0 0 16,0 0-16,22-21 0,-1 0 16,0 0-16,0 0 0,0 0 15,0 0-15,1-21 0,-1 0 0,0 0 16,0-21-16,-21 20 0,21-20 15,-21 0-15</inkml:trace>
  <inkml:trace contextRef="#ctx0" brushRef="#br0" timeOffset="18148.06">11218 3112 0,'0'0'0,"-21"0"0,0-22 31,42 1-31,0 21 16,0 0-16,22 0 0,-1-21 0,-21 21 15,22 0-15,20 0 0,-21-21 0,1 21 16,-1-21-16,0 21 0,1 0 16,-1-21-16,0 21 0,1-22 15</inkml:trace>
  <inkml:trace contextRef="#ctx0" brushRef="#br0" timeOffset="18695.83">12975 2477 0,'21'-22'0,"-42"44"16,42-65-16,-21 1 0,21 21 0,-21 0 15,22-1-15,-22 1 0,0 0 0,0 0 16,0 0-16,0 0 15,-43 21-15,22 0 16,-21 0-16,21 0 0,-1 0 0,-20 0 16,0 0-16,21 21 0,-22 0 15,1 21-15,0 1 0,-1-1 0,1 0 16,0 22-16,-1 20 0,22-20 16,-21-1-16,21 22 0,-22-21 0,22 20 15,0-20-15,0 20 0,0 1 0,-1-21 16,22 20-16,0-20 0,0-1 15,0 1-15,0-1 0,0-20 0,0-1 16,0 0-16,22 1 0,-1-22 0,0 0 16,0 0-16,0 0 15,0 0-15,22-21 0,-22 0 0,0 0 16,0 0-16,0 0 0,22 0 0,-22-21 16,0 0-16,0-21 0,22 21 15</inkml:trace>
  <inkml:trace contextRef="#ctx0" brushRef="#br0" timeOffset="18935.7">13017 2709 0,'0'0'0,"0"-42"0,-21 0 31,0 42-31,21 21 16,0 0-16,0 0 15,-21 0-15,21 1 0,0-1 16,0 0-16,0 0 0,0 0 0,0 0 16,21-21 15,0 0-31,0-21 16,1 0-16</inkml:trace>
  <inkml:trace contextRef="#ctx0" brushRef="#br0" timeOffset="19112.59">13166 2561 0,'0'-21'0,"0"42"31,0 0-31,0 1 16,0-1-16,0 0 0,0 0 16,0 0-16,0 0 0,0 1 15,-22-1-15,22 0 0,0 0 16,0 0-16,0 0 0,0 1 15</inkml:trace>
  <inkml:trace contextRef="#ctx0" brushRef="#br0" timeOffset="19556.34">13801 2773 0,'0'0'0,"0"-21"0,-22 21 31,1 0-15,0 21-16,21 0 0,0 0 16,-21 0-16,0 1 0,21 20 0,-21-21 15,21 21-15,0-20 0,-22 20 16,22 0-16,-21-21 0,21 22 15,0-1-15,0-21 0,0 22 0,0-22 16,0 0-16,0 0 0,0 0 0,21 0 16,1-21-16,-1 0 0,0 0 15,21 0-15,-21 0 0,22 0 0,-22 0 16,21-21-16,1 0 0,-22 0 16,21-21-16,0 20 0,-20-20 15,20 21-15,-21-21 0,0-1 0,0 22 16,-21-21-16,0-1 0,22 22 0,-22-21 15,0 21-15,0 0 0,0-1 0,0 1 16,0 0 0,21 21 15,0 0-31,0 0 16</inkml:trace>
  <inkml:trace contextRef="#ctx0" brushRef="#br0" timeOffset="19808.18">14732 2688 0,'-21'21'16,"21"1"0,0-1-16,-21 0 0,-1 21 0,22-21 15,-21 22-15,0-1 0,21 0 0,-21 1 16,0-1-16,0-21 0,21 22 15,-22-1-15,1 0 0,21 1 0,-21-22 16,21 0-16,0 21 0,0-21 0,0 1 16,0-1-1,21-21 1,-21-21-16,21-1 0,-21 1 16</inkml:trace>
  <inkml:trace contextRef="#ctx0" brushRef="#br0" timeOffset="20236.52">14584 2921 0,'0'0'0,"0"-42"16,0-64 0,21 85-16,0 0 0,0-1 15,0 1-15,1 0 0,-1 0 0,0 21 16,0 0-16,21 0 0,-20 0 16,20 0-16,-21 0 0,0 0 0,0 21 15,1 0-15,-1 0 0,-21 22 0,21-22 16,-21 0-16,0 21 15,0-20-15,-21-1 0,0 21 0,-22-21 16,22 0-16,-21 1 0,21-1 16,-22-21-16,1 21 0,21 0 0,-22-21 15,1 0-15,0 0 0,21 0 0,-22 0 16,1 0-16,21 0 0,0 0 16,-1 0-16,1 0 0,21-21 0,21 21 31,22 0-16,-22 21-15,0-21 0,0 21 0,0 0 16,22 1-16,-22-1 0,0 0 0,21 0 16,-20 0-16,-1 0 0,0 1 15,0-1-15,0 0 0,0-21 16,1 21-16,-1 0 0,0-21 16,0 0-16,-21 21 0,21-21 0,0 0 15,1 0-15,-1 0 0,0 0 0,0 0 16,0 0-16,0 0 0,1-21 15,20 0-15,-21 0 0</inkml:trace>
  <inkml:trace contextRef="#ctx0" brushRef="#br0" timeOffset="20724.24">15769 2667 0,'0'0'0,"0"21"31,0 0-15,0 1-16,-21 20 0,0-21 15,0 21-15,21-20 0,0 20 0,-22 0 16,1 1-16,0-1 0,0 0 0,0 1 16,0-1-16,-1 0 0,1 1 15,0-22-15,0 21 0,0-21 0,0 0 16,-1 1-16,1-1 0,21 0 0,-21-21 15,0 0 1,21-21 0,0 0-1,0-22-15,21 22 0,0 0 16,-21-21-16,21 20 0,1-20 0,-1 21 16,-21 0-16,21-22 0,0 43 15,0-21-15,0 0 0,1 21 16,-1 0-16,0 0 15,0 0-15,-21 21 0,0 0 16,21 1-16,0-1 0,1 0 0,-22 0 16,21 0-16,-21 0 0,21 1 15,0-1-15,0 0 0,0-21 16,-21 21-16,22-21 0,-1 0 16,0 0-16,0 0 15,0 0-15,0 0 0,1-21 16,-22 0-16,21 21 0,0-21 0</inkml:trace>
  <inkml:trace contextRef="#ctx0" brushRef="#br0" timeOffset="20956.11">16510 2582 0,'0'0'0,"0"-21"0,0 42 47,0 1-47,0-1 16,0 0-16,0 0 0,-21 0 15,21 0-15,-21 1 0,21-1 0,0 0 16,-22 0-16,22 0 0,-21-21 16</inkml:trace>
  <inkml:trace contextRef="#ctx0" brushRef="#br0" timeOffset="21176.12">16700 2582 0,'0'0'16,"22"0"-16,-22-21 15,0 42 1,0 1-1,0-1-15,0 0 0,-22 0 0,22 0 16,-21-21-16,21 21 0,0 1 0,0-1 16,0 0-16,-21 0 0,21 0 15</inkml:trace>
  <inkml:trace contextRef="#ctx0" brushRef="#br0" timeOffset="21599.88">16849 2096 0,'0'0'0,"-22"-22"0,1 1 15,42 0 1,1 21-1,-1 0-15,21 0 16,-21 21-16,0 0 0,22 1 0,-22-1 16,21 0-16,-21 0 0,22 21 0,-1-20 15,0 20-15,-20 0 0,20 1 16,0 20-16,1 1 0,-22-22 0,0 21 16,0 1-16,0-22 0,-21 22 15,0-22-15,0 22 0,0-22 0,0 21 16,-21-20-16,0-1 0,0 0 15,-22 1-15,22-1 0,-21-21 16,0 22-16,-1-22 0,1 21 0,-22-21 16,22 0-16,0 1 0,-1-1 0,1 0 15,21 0-15,-21 0 0,20 0 16,1-21-16,0 22 0,0-22 0,0 0 16,21-22-1,21 1 1,0 21-16,0-42 0,0 21 0</inkml:trace>
  <inkml:trace contextRef="#ctx0" brushRef="#br0" timeOffset="21831.75">17886 2836 0,'0'22'63,"0"-1"-48,0 0-15</inkml:trace>
  <inkml:trace contextRef="#ctx0" brushRef="#br0" timeOffset="22047.62">17843 3260 0,'0'0'0,"-21"21"0,21 0 16,0 0-16,0 0 15,0 1-15,-21-1 16,21 0-16,0 0 15,0 0-15,0 0 16,-21 1-16,21-1 0,-21 0 16,0 0-16,-1 0 0,1 0 15,0-21-15,0 22 0,-21-22 0,-1 21 16,1-21-16,21 21 0</inkml:trace>
  <inkml:trace contextRef="#ctx0" brushRef="#br0" timeOffset="24613.03">9631 5736 0,'-43'21'16,"86"-42"-16,-107 42 0,43-21 0,0 0 16,21-21-1,0 0-15,0 0 0,0 0 16,21 0-16,21-22 0,-20 22 16,20-21-16,0 21 0,1-22 0,-1 1 15,0 0-15,22-1 0,-22-20 0,0 20 16,1 1-16,-22 21 0,0-21 15,0 20-15,-21-20 0,0 21 16,-21 21-16,-21 0 0,21 0 16,-22 0-16,1 21 0,0 0 0,-22 0 15,22 1-15,-1-1 0,22 0 16,-21 0-16,21 0 0,21 0 16,0 1-16,0 20 0,21-21 0,0 0 15,0 22-15,22-22 0,-1 0 0,0 0 16,1 21-16,-1-20 0,0-1 15,1 0-15,-22 21 0,0-21 0,0 1 16,-21-1-16,0 0 0,0 0 16,0 0-16,-21-21 0,0 21 15,-22-21-15,22 0 0,-21 0 0,21 0 16,-22 0-16,22-21 0,-21 21 16,0-21-16,20 0 0,1 0 15,-21 0-15,21-1 0,0 1 0,-1 0 0,1 0 16,0 21-16,21-21 15,0 0-15,0 42 16,0 0 0,21 0-16,0 0 0,1 0 15,-1 1-15,0 20 0,21-21 0,-21 0 0,1 0 16,20 22-16,-21-22 0,21 0 16,-20 0-16,20-21 0,0 21 0,-21-21 15,22 0-15,-1 0 0,-21 0 0,22 0 16,-1 0-16,0 0 15,1-21-15,-1 0 0,0 0 0,1-21 16,-1 20-16,0 1 0,1-21 0,-1 21 16,-21-22-16,21 1 0,1 21 15,-22-21-15,0-1 0,0 22 0,-21 0 16,0-21-16,0 20 0,0 1 16,-21 21-1,0 0-15,-21 0 0,20 21 0,1 1 16,0-1-16,0 0 0,0 21 15,21-21-15,0 22 0,-21-22 0,21 21 16,0-21-16,0 22 0,0-22 0,0 0 16,0 21-16,21-20 15,0-22-15,0 21 0,0 0 0,0-21 16,1 0-16,20 0 0,-21 0 0,21 0 16,-20-21-16,20 0 0,0 21 15,1-22-15,-22 1 0,21 0 0,0 0 16,-20-21-16,-1 20 0,21 1 15,-21 0-15,0-21 0,-21 21 0,0-1 16,22 1-16,-22 0 0,0 0 0,0 0 16,0 42 15,0 0-31,0 0 0,0 0 16,0 22-16,-22-22 15,22 0-15,0 0 0,0 0 16,-21 1-16,21-1 0,-21 0 0,21 0 15,-21 0-15,21 0 0,0-42 47,0 0-47,0 0 16,0 0-16,21 0 0,0-1 0,0-20 16,1 21-16,-1 0 0,0 0 0,0-22 15,21 43-15,-20-21 0,20 0 16,0 0-16,1 21 0,-22 0 15,21 0-15,0 0 0,1 21 0,-1 0 16,-21-21-16,0 21 0,22 0 16,-22 1-16,-21 20 0,0-21 0,0 0 15,0 0-15,0 1 0,0-1 16,0 0-16,0 0 0,0 0 0,0 0 16,0 1-16,-21-22 0,21 21 15,-21-21-15,21-21 31,0-1-31,21 1 0</inkml:trace>
  <inkml:trace contextRef="#ctx0" brushRef="#br0" timeOffset="25151.72">12425 5334 0,'0'0'16,"-85"-21"0,43 21-1,21 0-15,-1 21 0,1 0 0,-21 0 16,21 1-16,-22-1 0,22 0 0,-21 21 16,21-21-16,0 22 15,-1-1-15,1-21 0,0 22 0,21-1 16,0-21-16,0 0 0,0 22 0,0-22 15,0 0-15,21-21 16,0 0-16,1 0 0,20 0 0,-21 0 16,21 0-16,-20 0 0,20-21 0,0 0 15,-21-1-15,22 1 0,-1-21 16,0 21-16,-20-22 0,20 1 16,-21 0-16,0-1 0,0 1 0,22 0 0,-43-1 15,21-20-15,0 21 0,-21-22 16,0 22-16,0-22 0,0 1 0,0 20 15,0 1-15,0 0 0,0 21 16,0-1-16,0 1 0,0 42 16,-21 1-1,21-1-15,-21 21 0,21 0 0,0 1 16,0 20-16,0-20 0,0 20 16,-21-21-16,21 22 0,0-22 0,0 22 15,0-22-15,0 0 0,0 1 16,0-22-16,0 21 0,0-21 0,21 1 15,-21-1-15,21 0 0,0-21 0,0 0 16,0 0-16,1 0 0,20 0 16,-21 0-16,21-21 0,-20 0 15,20-1-15</inkml:trace>
  <inkml:trace contextRef="#ctx0" brushRef="#br0" timeOffset="25776.37">13250 4784 0,'0'0'0,"0"-64"16,0 85 0,-21 1-16,21 20 15,0 0-15,-21 1 0,0-1 16,21 21-16,-21 1 0,21-22 0,0 22 16,0-1-16,-22-20 0,22 20 15,-21-21-15,21 1 0,0 20 16,0-20-16,-21-22 0,21 21 0,-21-21 15,21 22-15,0-22 0,0 0 16,0 0-16,0-42 31,21 0-31,-21 0 0,21-1 0,-21-20 16,0 21-16,21-21 0,1 20 16,-22-20-16,0 0 0,21 21 0,-21-22 15,21 1-15,0 21 0,-21 0 16,21-22-16,0 22 0,-21 0 0,22 0 15,-1 21-15,-21-21 0,21-1 16,0 22-16,0 0 16,0 0-16,1 0 0,-22 22 15,21-1-15,0 0 0,-21 0 16,0 0-16,0 0 0,0 22 16,0-22-16,-21 0 0,0-21 0,-1 21 15,-20 0-15,21 1 0,-21-22 0,20 21 16,-20-21-16,21 0 0,-21 0 15,20 0-15,-20 0 0,21 0 0,0 0 16,0 0-16,-1 0 0,1 0 0,21-21 31,21 42-15,-21 0-16,22-21 16,-1 21-16,0 0 0,0 0 15,0 1-15,0-22 0,1 21 0,-1 0 16,0 0-16,0 0 0,0-21 15,0 0-15,1 0 0,-1 0 16,0 0-16,0 0 0,21 0 0,-20 0 16,-1 0-16,0 0 0,0-21 0,21 21 15</inkml:trace>
  <inkml:trace contextRef="#ctx0" brushRef="#br0" timeOffset="26128.16">13674 5376 0,'21'0'16,"-21"-21"0,21 21-16,0-21 15,0 21-15,0-21 0,1 21 16,-1-21-16,0 21 0,0-21 16,0-1-16,0 22 0,1-21 0,-1 0 15,-42 21 16,-1 0-31,1 0 0,0 0 0,0 21 16,-21 0-16,20 1 0,1-1 0,0 0 16,-21 0-16,21 21 0,-1-20 15,22-1-15,0 21 0,-21-21 0,21 0 16,0 1-16,0-1 0,0 0 0,0 0 16,21 0-16,22 0 15,-22-21-15,0 0 0,21 0 0,1 0 16,-1 0-16,0 0 0,1 0 0,-1-21 15,0 21-15,1-21 0,-1 0 16,0 21-16,-20-21 0</inkml:trace>
  <inkml:trace contextRef="#ctx0" brushRef="#br0" timeOffset="26980.68">14351 5271 0,'0'0'16,"0"-22"-16,0 1 0,0 0 0,0 0 15,0 42 1,0 0-1,0 0-15,0 1 0,0-1 0,-21 0 16,21 21-16,-21-21 0,21 1 16,0-1-16,0 0 0,0 21 0,0-21 15,0 1-15,0-1 0,21-21 16,0 21 0,0-21-16,0 0 0,0 0 0,1 0 15,20-21-15,-21 0 0,21 21 0,-20-22 16,-1 1-16,21 0 0,-21 0 15,0 0-15,1 0 0,-1-1 0,0 1 16,0 0-16,0 0 0,-21-21 0,0 20 16,0 1-16,21 0 15,-21 0-15,0 42 32,0 0-32,0 0 15,0 1-15,-21 20 0,21-21 0,0 21 16,-21 1-16,21-1 15,-21 0-15,21 1 0,0-1 0,0 22 16,0-22-16,0 21 0,0-20 0,0 20 16,0 1-16,0-22 0,0 22 0,0-1 15,0-21-15,0 22 0,0-1 16,0 1-16,0-22 0,0 22 0,0-1 16,0-20-16,0-1 0,-21 21 0,0-41 15,-1 20-15,1 0 0,0-21 16,0 1-16,0-22 0,-22 0 0,22 0 15,0 0-15,-21 0 0,21-22 0,-22 1 16,22 0-16,0-21 0,0 21 16,21-22-16,0 1 0,0-22 15,0 22-15,0-21 0,0 20 0,42-20 16,-21-1-16,0 22 0,22-22 0,-1 1 16,22-1-16,-22-20 0,21 20 15,-20 1-15,20-1 0,1 1 0,-1-1 16,1 1-16,-1-1 0,1 1 15,-1-1-15,-20 22 0,-1 0 0,0-1 16,1 1-16,-22 0 0,-21 20 0,0 1 16,0 0-16,-21 21 15,-1 0-15,1 0 0,-21 0 16,21 21-16,0-21 0,-1 21 0,1-21 16,0 22-16,21-1 15,0 0-15,0 0 0,0 0 0,21 0 16,0 1-16,1-1 0,-22 0 15,42 0-15,-42 0 0,21 0 16,0 1-16,0-1 0,-21 0 0,22-21 16,-22 21-16,0 0 0,0 0 0,-22 1 15,1-1-15,0-21 16,0 21-16,0-21 0,0 0 0,-1 0 16,1 0-16,0 0 15,21-21 1,0 0-16,0-1 15</inkml:trace>
  <inkml:trace contextRef="#ctx0" brushRef="#br0" timeOffset="27524.37">16425 4509 0,'0'0'0,"21"-22"0,1-105 31,-22 106-31,0 0 0,0 0 16,-22 21-16,1 0 15,0 0-15,0 21 0,-21 0 16,20 0-16,1 1 0,-21 20 0,0 0 16,20 22-16,-20-22 0,21 22 0,-21 20 15,-1-20-15,22 20 0,-21 1 16,21-21-16,-1 20 0,1-20 0,0 20 16,21-20-16,0-22 0,0 22 0,0-22 15,0 22-15,21-43 16,0 21-16,22-21 0,-22 22 0,21-43 0,1 21 15,-1-21-15,0 0 0,1 0 16,-1 0-16,0 0 0,1-21 16,-1-1-16,0 1 0,-21 0 0,22 0 15</inkml:trace>
  <inkml:trace contextRef="#ctx0" brushRef="#br0" timeOffset="27775.22">16743 4530 0,'-64'0'31,"43"0"-31,21 21 0,-21 0 16,21 0-16,-21 0 0,21 1 15,0-1-15,0 0 0,0 0 0,-21 0 16,21 0-16,0 1 15,21-22 1,0 0 0,0-22-16,-21 1 0</inkml:trace>
  <inkml:trace contextRef="#ctx0" brushRef="#br0" timeOffset="27920.14">16849 4487 0,'0'0'16,"0"22"-1,0-1-15,0 0 16,0 0-16,-22 0 0,22 0 0,-21 1 16,21-1-16,0 0 0,0 0 15,0 0-15,0 0 0,0 1 16,0-1-16</inkml:trace>
  <inkml:trace contextRef="#ctx0" brushRef="#br0" timeOffset="28503.81">17462 5080 0,'43'-21'15,"-43"0"-15,0 0 16,0-1-16,0 1 0,0 0 15,0-21-15,0 21 0,0-1 0,0 1 16,-21 0-16,-1 21 0,1-21 16,0 21-16,0-21 0,0 21 15,-22 0-15,22 0 0,0 21 16,-21 0-16,21 0 0,-22 22 0,22-22 16,0 21-16,0 0 0,-22 43 15,22-64-15,0 22 0,0-1 16,21 0-16,0-21 0,0 22 0,0-22 15,0 0-15,0 0 0,0 0 0,21 1 16,0-22-16,0 0 0,1 0 16,-1 0-16,0 0 0,0 0 0,0 0 15,0 0-15,22-22 0,-22 1 16,0 0-16,21 0 0,-20 0 0,-1 0 16,21-22-16,-21 22 0,0-21 15,22 21-15,-22-22 0,0 1 16,0 0-16,-21-1 0,21 22 0,1-21 15,-22 21-15,0-1 0,0 1 0,0 0 16,0 42 0,0 0-16,0 1 15,0-1-15,0 21 0,-22-21 16,22 22-16,-21-22 0,21 21 0,-21 0 16,21-20-16,0-1 0,0 21 0,0-21 15,0 0-15,0 1 0,0-1 16,0 0-16,21-21 15,0 0-15,1 0 0,20 0 16,-21 0-16,0 0 0,22 0 0</inkml:trace>
  <inkml:trace contextRef="#ctx0" brushRef="#br0" timeOffset="29086.47">18288 4974 0,'0'-21'15,"0"42"-15,0-63 0,0 21 0,-21 0 16,0-1-16,-1 22 0,1 0 16,0 0-16,0 0 0,0 0 15,0 0-15,-1 0 0,-20 0 16,21 22-16,0-1 0,0 0 0,-1 0 16,-20 21-16,21-20 0,0 20 0,21 0 15,-21-21-15,-1 22 0,22-22 16,0 21-16,0-21 0,0 1 0,0 20 15,0-21-15,0 0 0,0 0 16,22-21-16,-1 0 0,0 0 16,0 0-16,0 0 0,22 0 0,-22 0 15,0 0-15,21-21 0,-21 0 16,22 21-16,-22-42 0,21 21 0,-21-1 16,22-20-16,-22 0 0,0-1 15,0 1-15,0 0 0,1-22 16,-22 1-16,21-1 0,-21 1 0,21 20 15,0-20-15,-21-1 0,0 22 0,0-21 16,0 20-16,0 1 0,0 0 16,0-1-16,0 22 0,0 0 0,0 0 15,-21 21 1,0 21-16,0 0 0,21 21 16,-22-20-16,22 20 0,-21 0 0,0 1 15,21-1-15,0 21 16,0-20-16,-21 20 0,21 1 0,0-22 0,-21 22 15,21-22-15,0 21 16,0-20-16,0-1 0,0 0 0,0 1 16,0-22-16,0 21 0,0-21 0,0 1 15,0-1-15,0 0 16,21-21-16,0 0 0,0 0 16,0 0-16,1 0 0,-1 0 0,0-21 15,0 21-15,21-21 0</inkml:trace>
  <inkml:trace contextRef="#ctx0" brushRef="#br0" timeOffset="30521.65">18817 4932 0,'0'0'16,"0"-21"-16,0 42 31,0 0-31,-21 0 0,21 0 0,0 1 16,-21-1-16,21 0 0,-21 0 15,21 21-15,-22-20 0,22 20 0,0-21 16,0 0-16,-21 0 0,21 1 0,0-1 16,0 0-16,-21 0 0,21 0 15,0-42 32,0 0-47,0 0 0,0 0 16,0-1-16,0 1 0,0-21 0,21 21 15,0-22-15,-21 1 0,22 21 16,-1-21-16,0-1 0,0 22 0,0-21 16,0 21-16,22-1 0,-22 1 15,0 21-15,0 0 0,0 0 0,1 0 16,-1 0-16,0 0 0,21 21 0,-42 1 16,21-1-16,1 0 0,-1 0 15,-21 21-15,0-20 0,0-1 0,0 21 16,0-21-16,0 22 0,0-22 15,0 0-15,0 0 0,0 0 0,0 0 16,0 1-16,-21-1 16,21 0-16,-22-21 31,22-21-15,0 0-16,0-1 0,0 1 15,0 0-15,22 0 0,-1 0 0,0-22 16,0 22-16,21-21 0,-20 21 0,20-22 15,-21 22-15,21-21 0,1 21 16,-22 0-16,21-1 0,1 22 0,-1 0 16,-21 0-16,21 0 0,-20 0 15,-1 0-15,0 0 0,0 22 16,-21-1-16,0 0 0,21 21 0,-21-21 16,0 22-16,0-22 0,0 21 0,0-21 15,0 1-15,0 20 0,0-21 16,0 0-16,-21 0 0,21 1 0,0-1 15,0 0-15,0 0 0,0 0 16,21-21 0,0 0-16,1 0 0,-1 0 15,0 0-15,21-21 0,-21 21 0,1-21 16,-1 0-16,21 0 16,-21-1-16,0 1 0,1 0 0,-1 0 15,0-21-15,0 20 0,0-20 0,0 21 16,-21-21-16,0 20 0,0 1 15,0 0-15,0 0 0,0 42 32,0 0-32,0 0 15,-21 22-15,0-22 0,21 0 16,-21 21-16,21-20 0,-21-1 0,21 0 16,0 21-16,0-21 0,0 1 0,0-1 15,0 0-15,0 0 0,21 0 16,0-21-16,0 0 15,22 0-15,-22 0 0,0 0 16,21 0-16,1 0 0,-22 0 0,21-21 16,-21 0-16,22 21 0,-1-21 15,-21-22-15,0 22 0,22 0 0,-22-21 16,0-1-16,0 22 0,0-21 0,0 0 16,-21 20-16,22-20 0,-1 21 15,-21 0-15,0 0 0,21 21 16,-21 21-1,0 0-15,0 0 16,-21 21-16,0-20 0,21 20 0,-22-21 16,1 0-16,21 22 0,-21-22 15,0 0-15,21 0 0,-21 0 16,0 0-16,21 1 0,-22-1 0,22 0 16,-21-21-16,0 0 15,21-21 16,0 0-31,0-1 16,0 1-16,0 0 0,0 0 16,0 0-16,21-22 0,0 22 0,1-21 15,-1 21-15,21-22 0,-21 1 16,22 21-16,-1-21 0,0 20 0,1-20 16,-1 21-16,0 0 0,1 21 15,-1-21-15,0 21 0,-21-22 0,22 22 16,-22 0-16,0 22 0,0-1 15,-21 0-15,0 21 0,0-21 0,0 22 16,0-1-16,0 0 0,0 1 16,-21-22-16,21 21 0,-21 1 0,0-22 15,0 21-15,21-21 0,0 0 0,-22 1 16,22-1-16,0 0 0,0 0 16,22-21-1,-1 0-15,0 0 0,0 0 16,0 0-16,0 0 0,22 0 15,-22-21-15,0 21 0,21-21 16,-20 0-16,-1-1 0,0-20 0,21 21 16,-42 0-16,21-22 0,1 1 0</inkml:trace>
  <inkml:trace contextRef="#ctx0" brushRef="#br0" timeOffset="30752.52">20468 4530 0,'-21'0'0,"42"0"0,-63 0 0,-1 0 15,22 0-15,0 0 16,0 0-16,42 0 47,0-21-32,0 21-15,22 0 16,-22-22-16,0 22 0</inkml:trace>
  <inkml:trace contextRef="#ctx0" brushRef="#br0" timeOffset="31200.27">21675 4276 0,'0'21'47,"0"0"-16,0-42 31,0 0-46,21 21-16,0-21 0,0 21 31,-21 21-15,0 0-16,0 0 15,0 21-15,0-20 0,0-1 0,0 0 16,-21 21-16,21-21 16,0 1-16,-21-1 0,21 0 0,-21 0 0,-1 0 15,22 0 1,22-21 15</inkml:trace>
  <inkml:trace contextRef="#ctx0" brushRef="#br0" timeOffset="31408.14">22013 4297 0,'0'21'31,"0"0"-31,0 0 0,0 1 16,0-1-16,0 0 15,0 0-15,-21 0 0,21 0 16,-21-21-16</inkml:trace>
  <inkml:trace contextRef="#ctx0" brushRef="#br0" timeOffset="31827.83">22225 3768 0,'0'0'0,"0"-21"31,0-1-31,21 22 0,0 0 16,0 0-16,1 0 0,-1 22 15,0-1-15,21 0 0,-21 0 0,1 0 16,-1 0-16,21 22 0,-21-1 16,22 0-16,-22 1 0,0-1 15,21 22-15,-21-22 0,1 21 0,-1-20 16,0 20-16,-21-20 0,0 20 16,0-21-16,0 1 0,0 20 0,0 1 15,-42-22-15,20 22 0,1-1 0,-21-21 16,0 22-16,-1-22 0,1 1 15,0-1-15,-1 0 0,-20 1 0,20-1 16,-20 0-16,21-21 0,-1 1 0,1 20 16,0-21-16,20 0 0,-20-21 15,21 21-15,0 1 0,0-22 0,-1 0 16,22 21-16,-21-21 0,0 0 16,0 0-1,0 0-15</inkml:trace>
  <inkml:trace contextRef="#ctx0" brushRef="#br0" timeOffset="32556.76">18013 6160 0,'-21'0'0,"42"0"0,-64 0 0,22 0 16,0 0-16,0 0 15,0 0 1,0 0-16,42 0 62,21 0-46,-21 0-16,22 0 0,-1 0 16,0 0-16,1 0 0,20 0 15,-21 0-15,22 0 0,-1 0 0,1-22 16,21 22-16,-22 0 0,1 0 15,20 0-15,-20 0 0,20 0 0,-20 0 16,21 0-16,-1 0 0,1-21 0,0 21 16,-1 0-16,1 0 0,0 0 0,20 0 15,-41-21-15,21 21 0,-1 0 16,-20 0-16,-1 0 0,1 0 16,-22 0-16,22 0 0,-43-21 0,21 21 0,-21 0 15,22 0-15,-22 0 16,-21-21 46,0 0-46,-21-1-16,21 1 16</inkml:trace>
  <inkml:trace contextRef="#ctx0" brushRef="#br0" timeOffset="33537.11">13779 3874 0,'-21'0'0,"42"0"0,-63 21 15,21-21-15,0 0 0,0 0 16,-1 0 0,44 0 15,-1 0-31,21 0 0,-21 0 16,22 0-16,-1 0 0,21 0 0,1 0 15,-1 0-15,22 0 0,-21 0 16,20 0-16,22 0 0,-21 0 15,-1 0-15,1 0 0,0 0 0,21 0 16,-1 0-16,1 0 0,-21 0 16,21 0-16,0 0 0,-1 0 0,-20 0 15,0 0-15,-1 0 0,1 0 0,0 0 16,-22 0-16,1 0 0,-1 0 16,1 0-16,-22 0 0,0 0 0,1 0 15,-1 0-15,-21 0 0,0 0 0,1 0 16,-1 0-1,-42 0 32</inkml:trace>
  <inkml:trace contextRef="#ctx0" brushRef="#br0" timeOffset="67176.46">17230 5165 0,'-22'0'15,"1"0"1,0 0 0,0 0-16,0 0 15,0 0-15,-1 0 16,1 21-16,0-21 0,0 0 15,0 0-15,0 0 16,-1 0-16,1 0 16,0 0 15,42 0 31,0 0-46,1 0-16,-1 0 0,21 0 0,-21 0 16,22 0-16,20 0 0,-21 0 15,22 0-15,21 0 0,-22 0 0,22 0 16,-1 0-16,1 0 0,21 0 16,-21 0-16,20 0 0,22 0 0,-21 0 15,21 0-15,0 0 0,-21 0 0,21 0 16,0 0-16,0 0 0,21 0 15,-21 0-15,21 0 0,-21 0 16,-21 0-16,21 0 0,-21 0 16,0 0-16,-21 0 0,20 0 0,-20 0 15,-21 0-15,20 0 0,-20 0 0,-1 0 16,1 0-16,-22 0 0,0 0 16,1 0-16,-1 0 0,-21 0 0,0 0 15,1 0-15,-44 0 94,1 0-94,-21 0 0</inkml:trace>
  <inkml:trace contextRef="#ctx0" brushRef="#br0" timeOffset="68136.21">17314 6138 0,'-21'-21'32,"0"21"-32,0 21 15,21 1-15,-21-22 16,21 42-16,0-21 0,0 0 0,-22 0 15,22 22-15,0-22 0,-21 21 16,21-21-16,0 22 0,0-22 0,0 0 16,0 0-16,0 0 0,0 1 0,0-1 15,-21-21 1,21-21 0,0-1-16,0 1 15,0 0-15,0-21 0,0 21 16,21-1-16,-21-20 0,21 21 0,-21-21 15,22 20-15,-1-20 0,-21 21 0,21-21 16,0 20-16,0 1 0,0 0 16,1 0-16,-1 21 0,0 0 0,21-21 15,-21 21-15,1 0 0,-1 0 16,21 21-16,-21 0 0,0 0 16,1 0-16,-1 1 0,0-1 0,0 0 0,0 21 15,-21-21-15,21 22 16,-21-22-16,0 21 0,0-21 0,0 1 15,0 20-15,0-21 0,0 0 0,0 0 16,0 1-16,-21-22 16,0 0-16,0 0 15,21-22-15,0 1 0,0 0 16,0 0-16,0 0 0,0 0 16,0-22-16,0 22 0,21 0 0,0-21 15,0 20-15,1 1 0,-1-21 0,21 21 16,-21 0-16,22-1 0,-1 22 15,0-21-15,1 21 0,-1 0 16,0 0-16,22 0 0,-22 0 0,0 21 16,-20-21-16,20 22 0,-21-1 15,0 21-15,0-21 0,-21 0 0,0 22 16,0-22-16,0 21 0,0 1 16,-21-22-16,0 21 0,0-21 0,0 0 15,0 22-15,-1-22 0,1-21 0,0 21 16,21 0-16,-21-21 0,42-21 31,0 0-31,0 0 16,1 21-16</inkml:trace>
  <inkml:trace contextRef="#ctx0" brushRef="#br0" timeOffset="68631.92">18986 6054 0,'-21'0'0,"42"0"0,-63 0 0,21 0 0,0 0 16,0 0-16,-22 21 0,1-21 16,21 21-16,-22 0 0,1 0 15,21 22-15,-21-22 0,-1 0 0,22 21 16,-21 1-16,21-22 0,-1 21 15,1 1-15,0-22 0,21 21 0,0-21 16,0 0-16,0 1 0,21-1 0,0-21 16,1 0-16,-1 21 0,0-21 15,21 0-15,-21 0 0,22 0 0,-1-21 16,0 0-16,-20-1 0,20 1 0,0 0 16,-21 0-16,22 0 0,-22-22 15,0 22-15,0 0 0,0-21 0,1 21 16,-22-1-16,0-20 0,0 21 15,21 21-15,-21-21 0,0 0 16,-21 21 0,-1 21-16,22 0 15,0 0-15,0 0 0,-21 0 16,21 22-16,0-22 0,0 0 0,0 21 16,0-20-16,0-1 0,0 0 15,0 0-15,0 0 0,21-21 0,-21 21 16,22 1-16,-1-22 0,0 0 0,0 0 15,21 0-15,-20 0 0,-1 0 16,21-22-16,-21 1 0,22 0 0</inkml:trace>
  <inkml:trace contextRef="#ctx0" brushRef="#br0" timeOffset="69111.64">19452 6160 0,'-21'0'31,"21"21"-15,0 0-16,-21 0 0,21 0 16,0 0-16,0 1 0,0-1 0,0 0 15,-21 0-15,21 0 0,0 22 0,-22-22 16,22 0-16,0 0 16,0 0-16,0 0 0,-21-21 15,21 22-15,-21-22 0,0 0 31,21-22-31,0 1 0,-21 0 16,21 0-16,0-21 0,0 20 16,0 1-16,0 0 0,21 0 15,0-21-15,0 20 0,0 1 0,1 0 16,-1 0-16,21 0 0,0 0 0,-20-1 16,20 1-16,0 21 0,1 0 15,-1 0-15,0 0 0,1 0 0,-1 0 16,-21 21-16,21-21 0,-20 22 0,-1-1 15,0 0-15,0 0 16,-21 21-16,21-20 0,-21-1 0,0 21 16,0-21-16,0 0 0,-21 22 0,0-22 15,21 0-15,-21 0 0,0-21 16,-1 21-16,1-21 16,0 0-16,21-21 31,21 0-31,0 0 0,1 0 15,-1 0-15</inkml:trace>
  <inkml:trace contextRef="#ctx0" brushRef="#br0" timeOffset="69584.75">20447 6117 0,'0'0'0,"0"-21"0,-21 0 15,0 21-15,-1 0 16,1 0-16,0 0 0,0 0 16,0 21-16,0 0 0,-1-21 15,1 21-15,0 22 0,0-22 0,21 0 16,-21 0-16,21 22 0,-21-22 16,21 0-16,0 0 0,0 0 0,0 0 15,0 1-15,0-1 0,0 0 16,21-21-16,0 0 15,0 0-15,0 0 0,0 0 0,22 0 16,-22 0-16,0-21 0,0 0 0,0-1 16,22 22-16,-22-21 0,0-21 15,0 21-15,0 0 0,1-1 0,-22 1 16,21 0-16,0 0 0,-21 0 0,0 0 16,0-1-16,0 44 46,0-1-46,-21 0 0,21 0 0,-21 0 16,21 0-16,0 1 0,0-1 16,-22 0-16,22 0 0,0 0 0,0 0 15,0 1-15,0-1 16,22-21-16,-1 21 0,0-21 0,0 0 16,0 0-16,0 0 0,22 0 0,-22 0 15,0 0-15,21 0 0</inkml:trace>
  <inkml:trace contextRef="#ctx0" brushRef="#br0" timeOffset="70252.37">21251 6202 0,'0'0'0,"0"-21"0,0 0 16,-21-1-16,0 22 15,21-21-15,-21 21 0,0 0 0,-1 0 16,1 0-16,-21 0 0,21 0 15,0 21-15,-1 1 0,1-1 0,0 0 16,0 0-16,0 0 0,0 0 0,-1 1 16,22-1-16,-21 0 0,21 0 15,0 0-15,0 0 0,0 1 16,0-1-16,21-21 0,1 0 16,-1 0-16,0 0 0,0 0 15,0 0-15,22 0 0,-22 0 0,0 0 16,0-21-16,21-1 0,-20 1 0,-1 0 15,0 21-15,0-21 0,0 0 16,-21 0-16,21-1 0,-21 1 0,22 21 16,-22-21-16,0 0 0,0 42 47,0 0-32,-22 0-15,22 1 0,-21-1 0,21 21 16,0-21-16,0 22 0,-21-1 0,0 0 15,21 1-15,-21-1 16,21 21-16,0-20 0,0 20 0,0-20 16,0 20-16,0 1 0,0-22 0,0 21 15,0 1-15,0-1 0,0 1 16,0-1-16,0 1 0,0-1 0,0-20 16,0 20-16,-21-20 0,21-1 0,-22 0 15,22 1-15,-21-22 0,21 0 0,-21 0 16,0 0-16,0-21 15,0 0-15,-1 0 0,22-21 0,-21 21 16,0-42-16,0 21 0,0-1 0,0-20 16,-1 0-16,1-1 0,21-20 15,-21 21-15,21-22 0,0 1 16,0-1-16,0 22 0,21-22 0,0 22 16,1-22-16,-1 22 0,0 0 0,0-1 15,0 1-15,22 0 0,-22-1 16,21 1-16,-21 0 0,22 21 0,-1-22 15,0 1-15,1 0 0,-1-1 16,0 1-16,22 0 0</inkml:trace>
  <inkml:trace contextRef="#ctx0" brushRef="#br0" timeOffset="70608.17">21696 6181 0,'-21'0'15,"42"0"-15,-21 0 47,21 0-47,0 0 0,21 0 0,-20-21 16,-1 21-16,21-22 0,-21 22 0,22-21 16,-22 21-16,0 0 0,-21-21 15,0 0-15,0 0 16,-21 21-1,0 0-15,-1 0 0,1 0 16,0 21-16,0 0 0,0 0 16,0 0-16,-1 22 0,22-22 0,0 21 15,-21-21-15,21 22 0,0-22 16,0 0-16,0 21 0,0-20 0,0-1 16,21 0-16,-21 0 0,22-21 15,20 0-15,-21 21 0,0-21 0,0 0 16,22 0-16,-22 0 0,0-21 0,21 0 15,-20 21-15</inkml:trace>
  <inkml:trace contextRef="#ctx0" brushRef="#br0" timeOffset="70967.96">22225 6054 0,'0'0'15,"0"-21"-15,0-1 0,0 1 16,21 21-16,0 0 0,0 0 15,1 0-15,-1 0 16,0 0-16,21 21 0,-21 1 0,1-1 16,20 0-16,-21 0 0,0 0 0,22 0 15,-22 22-15,0-22 0,0 21 16,-21-21-16,0 1 0,0 20 16,0-21-16,0 0 0,0 0 0,-21-21 15,21 22-15,-21-1 0,0-21 16,-1 0-16,1 0 0,0 0 0,0-21 15,21-1-15,0 1 16,0 0-16,0 0 0,0 0 16,0-22-16,0 22 0,0-21 0,21 21 15,0-22-15,0 1 0,1 21 16,-1-21-16,0 20 0,21 1 16,-21 0-16,1 0 0,-1 21 0,0 0 0,0 0 15,0 0-15,0 0 0</inkml:trace>
  <inkml:trace contextRef="#ctx0" brushRef="#br0" timeOffset="72088.32">17441 6223 0,'-21'0'0,"42"0"0,-63 0 0,21 0 16,0 0-16,-1 0 0,1 0 0,0 0 16,0 0-16,0 0 15,21 21 48,21-21-48,0 0-15,-21 21 16,21-21-16,0 0 0,1 0 16,-1 22-16,0-22 0,0 0 0,0 0 15,0 0-15,22 0 0,-1 0 16,0 0-16,1 0 0,-1 0 0,0 0 15,22 0-15,-1 0 0,22 0 16,-21 0-16,41 0 0,-20 0 0,21 21 16,21-21-16,0 0 0,0 0 0,0 0 15,21 0-15,21 0 0,1 0 16,-1 0-16,0 0 0,1 0 16,20 0-16,-20 0 0,20 0 0,-21 0 15,1 0-15,-1 0 0,0-21 0,1 21 16,-22 0-16,0-22 0,0 22 15,-21-21-15,0 21 0,0 0 0,-21 0 16,0 0-16,0 0 0,-22 0 0,1 0 16,-21 0-16,-1 0 0,-21 0 15,1 0-15,-1 0 0,0 0 0,-20 0 16,-1 0-16,0 0 94,0 0-79,0 0-15,0 0 16,-21 21-16,22-21 0,-1 0 0,0 22 16,0-22-1,-42 0 79,0 0-94,0 0 16,-1 21-16,1-21 0,0 0 15,0 0-15,0 0 0,0 0 16</inkml:trace>
  <inkml:trace contextRef="#ctx0" brushRef="#br0" timeOffset="95328.08">5990 7578 0,'0'21'47,"-21"-21"-16,0 0-16,0 0 1,-1 0-16,22-21 16,0 0-16,0-1 15,0 1-15,0 0 16,0 0-16,0 0 0,22 0 16,-1 21-16,0-22 0,0 1 0,0 0 15,0 21-15,1-21 16,-1 21-16,0 0 0,0-21 0,0 21 15,22 0-15,-22 0 0,0 0 16,0 0-16,0 0 0,0 21 16,-21 0-16,22 0 0,-22 0 15,0 1-15,0-1 0,0 21 0,0-21 16,0 0-16,0 22 0,0-22 16,0 21-16,-22-21 0,22 22 0,-21-22 15,0 21-15,0-21 0,0 22 16,0-22-16,-1 21 0,1 1 0,0-22 15,0 21-15,-21-21 0,20 22 16,-20-22-16,21 21 0,0-21 0,-22 0 16,22 1-16,0-1 0,0-21 15,0 21-15,0-21 16,-1 0-16,1 0 16,21-21-1,0 0-15,0-1 0,0 1 16,0 0-16,0 0 15,21 0-15,1 0 0,-1-1 0,0 22 16,0-21-16,0 21 0,0 0 0,1-21 16,20 21-16,-21 0 0,0 0 15,0 0-15,1 0 0,-1 21 0,0 0 16,0 1-16,0-1 0,0 0 16,1-21-16,-22 21 0,21 0 0,0 0 15,-21 1-15,21-1 0,0-21 16,-21 21-16,21-21 0,1 0 15,-1 0-15,0 0 16,0 0-16,-21-21 16,0 0-1,0-1-15,0 1 0,21 21 16,-21-21-16,21 0 16,1 0-16,-1 0 0,0-1 15,0 1-15,0 0 0</inkml:trace>
  <inkml:trace contextRef="#ctx0" brushRef="#br0" timeOffset="95980.71">7429 7472 0,'0'0'0,"0"-21"15,0 0-15,0 42 32,0 0-17,0 0-15,0 0 0,0 0 16,-21 1-16,21 20 0,-21-21 0,21 21 0,0-20 16,0 20-16,-21-21 0,0 21 15,21-20-15,-21 20 0,21 21 16,0-41-16,-22 20 0,22-21 15,0 0-15,0 0 0,0 1 16,0-44 15,0 1-31,0 0 16,0 0-16,0 0 0,0 0 16,0-1-16,0-20 0,0 0 0,0 21 15,22-22-15,-22 1 0,0 0 0,21-1 16,0 22-16,-21-21 0,21-1 15,0 22-15,0-21 0,1 21 0,-1-22 16,0 22-16,0 0 0,0 0 16,22 0-16,-22 0 0,21 21 0,-21 0 15,22 0-15,-22 0 0,0 0 16,21 0-16,-21 21 0,1 0 0,-1 0 16,0 21-16,0 1 0,0-22 15,-21 21-15,0 1 0,21-1 0,-21 0 16,22 1-16,-22-1 0,0-21 15,0 21-15,0 1 0,0-22 0,0 0 16,0 21-16,0-20 0,0-1 0,0 0 16,0 0-16,0 0 0,0 0 15,0-42 32,-22 21-47,1-21 16,0 0-16,0 0 0,0 0 15</inkml:trace>
  <inkml:trace contextRef="#ctx0" brushRef="#br0" timeOffset="96232.53">7281 7853 0,'0'0'0,"-21"0"0,42 0 31,0 0-16,22-21-15,-22 21 0,0 0 16,0-21-16,0 21 0,22 0 16,-22-22-16,0 22 0,21 0 0,-20 0 15,-1-21-15,0 21 0,21-21 16,-21 21-16,1 0 0,-1 0 16,0-21-16,0 21 0,0 0 0,0-21 15,1 21-15,-22-21 0,21 21 16,0-22-16,0 1 0,0 21 15</inkml:trace>
  <inkml:trace contextRef="#ctx0" brushRef="#br0" timeOffset="96548.35">8340 7472 0,'21'-21'31,"0"21"-15,0 0-16,0 0 0,0-21 0,22 21 16,-22 0-16,21 0 0,1-22 15,-1 22-15,0 0 0,1 0 0,-1 0 16,0 0-16,-21-21 0,22 21 0,-22 0 15,0 0-15,0 0 0,-42 0 32,21 21-17,-21-21-15,0 0 0,0 0 0,-1 0 16,1 22-16</inkml:trace>
  <inkml:trace contextRef="#ctx0" brushRef="#br0" timeOffset="96846.2">8678 7472 0,'-21'0'31,"21"21"-31,-21-21 0,21 21 0,0 0 16,0 1-16,0-1 15,0 0-15,0 21 0,0-21 16,0 1-16,0-1 0,0 21 0,0-21 15,0 0-15,0 22 0,0-22 0,-21 0 16,21 21-16,0-20 0,0-1 16,0 0-16,0 0 0,0 0 0,0 0 15,0 1-15,0-1 16,0-42 31,0-1-47</inkml:trace>
  <inkml:trace contextRef="#ctx0" brushRef="#br0" timeOffset="100360.97">7408 8488 0,'0'0'0,"-21"0"16,0 0-16,0 0 16,0 0-16,-1-21 0,1 21 15,0 0-15,0 0 16,0 0-16,0 0 16,42 0-1,0 0 1,0 0-16,21 0 0,22 0 0,-22 0 15,43 0-15,-22 0 0,22 0 0,21 0 16,-21 0-16,20 0 0,-20 0 16,21 0-16,-21 0 0,-1 0 0,1 0 15,0 0-15,-1 0 0,-20 0 0,-1 0 16,22 0-16,-43 0 0,22 21 16,-22-21-16,0 0 0,1 0 15,-22 0-15,0 0 0,0 0 0</inkml:trace>
  <inkml:trace contextRef="#ctx0" brushRef="#br0" timeOffset="100759.74">7493 8615 0,'0'21'16,"21"-21"-16,21 0 0,-20 0 15,20 0-15,21 0 0,1 0 0,-1 0 16,1 0-16,-1 0 0,1 0 16,21 0-16,-22 0 0,1 0 0,-1 0 15,22 0-15,-22 0 0,1-21 16,-1 21-16,1 0 0,-22-21 0,22 21 16,-22 0-16,0 0 0,1 0 0,-1 0 15,0 0-15,-21 0 0,1 0 16,-1 0-16,-42 0 31,-1-21-15</inkml:trace>
  <inkml:trace contextRef="#ctx0" brushRef="#br0" timeOffset="108416.04">3429 9610 0,'0'0'0,"-21"0"0,-22 0 0,22 0 15,-21 0-15,21 0 0,0 0 16,-22 0-16,22 0 0,0 0 16,0 0-16,0 0 15,-1 0-15,44 0 63,-1 0-63,0 0 0,21 0 15,-21 0-15,43 0 0,-22 0 0,22 0 16,-1 0-16,1 0 0,-1 0 16,22 0-16,-22 0 0,1 0 0,-1 0 15,1 0-15,-22 0 0,22 0 16,-22 0-16,22 0 0,-22 0 16,0 0-16,22 0 0,-43 0 15,21 0-15,1 0 0,-22 0 0,0 0 16,0 0-16,0 0 0,0 0 31,-21-21 0,-21 21-31,21-22 16</inkml:trace>
  <inkml:trace contextRef="#ctx0" brushRef="#br0" timeOffset="108888.13">4297 9335 0,'0'0'0,"0"-22"0,-21 22 0,21 22 47,0-1-47,21 0 15,0-21-15,0 21 0,0 0 0,0-21 16,1 21-16,-1 1 0,0-22 16,0 21-16,0-21 0,22 0 15,-22 21-15,21-21 0,-21 0 0,22 0 16,-22 0-16,0 0 0,21 0 16,-21 0-16,1 0 0,-1 0 0,0 0 15,0 0-15,0 0 0,0 0 16,-21-21-16,-21 21 31,-21 21-31,21 0 0,0-21 16,-22 21-16,22 0 0,0 1 0,-21-1 15,20 21-15,-20-21 0,21 0 16,-21 22-16,20-22 0,-20 0 0,21 0 16,0 22-16,-22-22 0,22 0 15,0 0-15,0-21 0,21 21 16,-21 0-16,0 1 15,42-22 17,0-22-32</inkml:trace>
  <inkml:trace contextRef="#ctx0" brushRef="#br0" timeOffset="133013.74">14732 8530 0,'-21'0'0,"21"-42"16</inkml:trace>
  <inkml:trace contextRef="#ctx0" brushRef="#br0" timeOffset="133816.28">14690 8509 0,'0'21'15,"0"0"1,0 1-16,0-1 15,0 0-15,0 0 16,0 0-16,0 0 16,0 1-16,21-22 0,0 21 15,0-21 1,0 0-16,0 0 0,1 0 16,-1 0-16,0 0 0,0 0 15,0 0-15,0 0 0,22-21 16,-22 21-16,0-22 0,0 22 0,0-21 15,1 0-15,-1 21 0,0-21 16,-21 0-16,0 0 0,0-1 16,0 1-16,0 0 0,0 0 15,-21 0-15,0 21 16,-1 0-16,1-21 0,0 21 16,0 0-16,0 0 0,0 0 15,-1 0-15,1 0 0,0 0 16,0 0-16,0 0 0,0 21 15,-1 0-15,1-21 0,0 21 16,0 0-16,0-21 0,21 21 0,-21 1 16,21-1-16,-22 0 0,22 21 0,0-21 15,-21 1-15,21-1 0,-21 21 16,21-21-16,0 0 0,-21 22 0,21-22 16,0 0-16,0 0 0,0 0 0,0 1 15,0-1-15,0 0 0,0 0 16,21-21-16,0 21 0,0-21 0,1 21 15,-1-21-15,0 0 16,0 0-16,0 0 0,0 0 16,1 0-16,-1 0 0,0 0 0,0 0 15,0 0-15,0 0 16,-21-21-16,22 21 0,-22-21 0,0 0 16,-22 21-1,1 0 1,0 0-16,0 0 0,0 0 0,0 0 15,-1 21-15,1 0 0,-21-21 16,21 21-16,0 1 0,-1-1 16,1 0-16,0 0 0,0 0 0,0 0 0,0 1 15,-1-1-15,1 0 0,21 21 16,0-21-16,-21 1 0,21-1 16,0 0-16,0 0 0,0 0 0,0 0 15,0 1-15,0-1 0,21 0 16,-21 0-16,21-21 0,1 21 15,-1-21-15,0 21 0,0-21 0,0 0 16,0 0-16,1 0 0,-1 0 16,0 0-16,0 0 0,0 0 0,0 0 15,1 0-15,-1 0 0,0 0 0,0-21 16,0 0-16,0 21 0,1-21 16,-1 0-16,0 21 0</inkml:trace>
  <inkml:trace contextRef="#ctx0" brushRef="#br0" timeOffset="133990.18">15388 9038 0,'0'0'15,"-21"0"-15,-21 0 31</inkml:trace>
  <inkml:trace contextRef="#ctx0" brushRef="#br0" timeOffset="134161.07">15430 9144 0,'22'21'0,"-44"-42"0,65 42 15,-22 0-15,-21 1 0,21-1 0,0 0 16,0-21-16,-21 21 0,22 0 16,-1 0-16,0 1 0,-21-1 15,21-21-15,-21 21 0,21-21 0,-21 21 16,0-42 31,0 0-32,0 0-15,21 21 0,-21-22 0</inkml:trace>
  <inkml:trace contextRef="#ctx0" brushRef="#br0" timeOffset="134467.91">15790 8954 0,'0'0'0,"-21"0"31,0 0-31,0 21 0,0 0 16,-1-21-16,1 21 0,0 21 16,0-20-16,0-1 0,0 21 15,-22-21-15,22 22 0,0-22 0,-21 21 16,20-21-16,1 0 0,0 22 0,0-22 15,-21 0-15,42 0 0,-22 0 16,1 1-16,0-1 0,21 0 16,21-42 31,0 21-32,1-21-15,-1-1 0,0 1 16,-21 0-16</inkml:trace>
  <inkml:trace contextRef="#ctx0" brushRef="#br0" timeOffset="134864.7">15388 9017 0,'0'0'0,"-21"0"0,21 21 47,0 0-47,0 1 15,21-1-15,0-21 0,-21 21 0,21 0 16,-21 0-16,22 22 0,-22-22 0,21 0 16,0 0-16,0 0 15,-21 0-15,0 1 0,0-1 0,21-21 16,-21 21-16,0 0 0,21-21 0,-21 21 16,22-21-1,-1 0 16,-21-21-31</inkml:trace>
  <inkml:trace contextRef="#ctx0" brushRef="#br0" timeOffset="135856.13">16150 8657 0,'0'0'0,"0"-21"0,0 0 16,0 0-16,0 0 15,0-1 17,0 44-1,0-1-31,0 0 16,0 0-16,-21 21 0,0 1 15,21-1-15,-21 0 0,21 1 0,-22-1 16,1 22-16,0-22 0,0 21 0,0-20 15,0-1-15,-1 0 0,22 1 16,-21-1-16,21 0 0,-21-20 0,21 20 16,0-21-16,0 0 0,0 0 0,0 1 15,0-1-15,21-21 32,0 0-32,1 0 0,-1 0 15,0-21-15,0-1 0,0 22 16,-21-21-16,21 0 0,1 0 0,-22 0 15,21 21-15</inkml:trace>
  <inkml:trace contextRef="#ctx0" brushRef="#br0" timeOffset="136137.04">15917 9123 0,'0'0'0,"21"0"47,1 0-47,-1 0 16,0 0-16,0 0 0,0 0 0,0 0 15,1 0-15,-1-21 0,0 21 16,0 0-16,0 0 0,0 0 0,1 0 15,-1 0-15,0 0 16,-21-21-16,21 21 0</inkml:trace>
  <inkml:trace contextRef="#ctx0" brushRef="#br0" timeOffset="136555.79">16341 9208 0,'0'0'0,"21"0"31,0 0-31,0 0 0,0 0 0,0-22 16,1 1-16,-1 21 16,0-21-16,0 0 0,0 21 15,0-21-15,1 0 0,-1 21 0,-21-22 16,0 1-16,0 0 15,-21 21 1,-1 0 0,1 0-16,0 0 0,0 0 15,0 21-15,0 0 0,-1 1 0,1-1 16,0 0-16,0 0 0,0 0 0,0 0 16,21 22-16,0-22 0,0 0 15,0 0-15,0 0 0,0 1 16,0-1-16,21 0 15,0-21-15,0 0 16,21 21-16,-20-21 0,-1 0 16,0 0-16,0 0 0,21 0 0,-20 0 15,-1 0-15,0 0 0,21 0 0,-21 0 16,1 0-16,-1 0 0,-21-21 16</inkml:trace>
  <inkml:trace contextRef="#ctx0" brushRef="#br0" timeOffset="136981.54">16849 9144 0,'0'0'0,"0"-42"15,0 21 1,21-1 0,0 22-16,0 0 15,0 0-15,0 0 0,1 0 0,-1 0 16,0 0-16,0 0 0,0 22 0,0-22 15,22 21-15,-22 0 0,0 0 16,0 0-16,0 0 0,1 1 0,-1-1 16,-21 0-16,0 0 0,0 0 0,0 0 15,0 1-15,0-1 0,0 0 16,-21 0-16,-1-21 0,22 21 16,-21-21-16,0 21 0,0-21 15,21-21 1,0 0-1,0 0-15,0 0 16,0 0-16,0-1 0,0 1 16,0 0-16,0 0 0,0 0 0,0 0 15,0-1-15,0 1 0,21 0 16,0 0-16,0 21 0,-21-21 16,22 21-16,-1 0 0,0-21 15,0 21-15,0 0 0,0 0 16,1 0-16,-1 0 15</inkml:trace>
  <inkml:trace contextRef="#ctx0" brushRef="#br0" timeOffset="137549.23">17674 9081 0,'-21'0'16,"0"0"-1,0 0 1,21 21-16,0 0 0,0 0 16,0 0-16,0 0 15,0 1-15,0-1 0,0 0 16,0 0-16,0 0 0,0 0 0,0 1 16,0-1-16,0 0 15,0 0-15,-22-21 0,22 21 0,0 0 16,-21-21 15,0-21-15,21 0-1,0 0-15,0 0 0,0 0 16,0-1-16,0 1 16,0 0-16,0 0 0,0-21 0,21 20 0,0 1 15,-21 0-15,22 0 0,-1 0 16,0 0-16,0-1 0,0 1 15,0 21-15,1-21 0,-1 21 0,0 0 16,0 0-16,0 0 0,0 0 0,1 0 16,-1 21-16,0-21 0,0 21 15,0 1-15,0-1 0,1 21 0,-22-21 16,0 0-16,21 1 0,-21-1 0,0 0 16,0 0-16,0 0 0,0 0 15,0 1-15,0-1 0,0 0 16,-21-21-16,-1 21 0,1-21 31,21-21 16</inkml:trace>
  <inkml:trace contextRef="#ctx0" brushRef="#br0" timeOffset="138096.92">18521 9102 0,'0'0'0,"-21"-106"31,-1 106-31,1 0 0,0 0 16,0 0-16,0 0 0,0 21 15,-22-21-15,22 21 0,0 0 0,0 1 16,-22 20-16,22-21 0,0 0 16,0 0-16,21 22 0,-21-22 0,21 0 15,0 0-15,0 0 0,0 1 0,0-1 16,0 0-16,0 0 16,0 0-16,21 0 0,0-21 15,0 0-15,0 0 0,1 0 0,-1 0 16,0 0-16,0 0 0,0 0 15,0 0-15,1 0 0,-1-21 0,0 0 16,0 21-16,0-21 0,-21 0 0,21 0 16,1-22-16,-1 22 0,-21 0 0,0-21 15,21 20-15,-21 1 0,21-21 16,-21 21-16,0 0 0,0-1 16,0 1-16,0 42 15,0 1 1,0-1-16,0 0 0,0 0 15,-21 0-15,21 0 0,0 1 0,-21 20 16,21-21-16,0 0 0,0 0 16,0 1-16,0-1 0,0 0 0,0 0 15,0 0-15,0 0 0,21-21 16,0 0-16,0 0 16,0 0-16,1 0 0,-1 0 15,0 0-15,0 0 0,0-21 0,-21 0 16,21 21-16,1-21 0</inkml:trace>
  <inkml:trace contextRef="#ctx0" brushRef="#br0" timeOffset="138407.74">19029 8700 0,'0'0'0,"0"-22"0,0 1 0,0 0 15,0 0-15,0 0 16,-21 21-16,-1 0 15,22 21-15,0 0 0,0 21 16,-21-20-16,21 20 16,0 0-16,0 1 0,-21-1 0,21 0 15,0 22-15,0-22 0,0 0 0,0 1 16,-21-1-16,21 0 0,0 1 16,0-1-16,0-21 0,0 22 15,0-22-15,0 0 0,0 0 0,0 0 16,0 0-16,21-21 0,0 0 15,0 0-15,1 0 16,-1 0-16,0 0 0,21 0 0,-21-21 16,1 0-16,20 0 0,-21 0 0,0 0 15,0-1-15</inkml:trace>
  <inkml:trace contextRef="#ctx0" brushRef="#br0" timeOffset="139197.29">20024 8700 0,'21'-22'15,"-21"1"1,21 21 0,-21-21-16,0 0 0,0 0 15,21 0-15,-21-1 0,0 1 16,0 0-16,0 0 15,0 0-15,0 0 16,0 42 15,0 21-15,0-21-16,0 22 0,0-1 16,0 21-16,-21 1 0,21-1 0,0 1 15,0-1-15,-21 1 0,21-1 0,-21-20 16,21 20-16,0-20 0,0-1 15,0 0-15,0 1 0,0-22 16,0 21-16,-22-21 0,22 0 0,0 1 16,22-22 15,-22-22-31,0 1 16,0 0-16,21 0 0,-21 0 0,21 0 15</inkml:trace>
  <inkml:trace contextRef="#ctx0" brushRef="#br0" timeOffset="139708.38">20087 8657 0,'0'0'15,"-21"-84"1,21 41-16,0 22 0,0 0 0,0-21 0,0 20 16,0 1-16,21 0 15,0-21-15,0 21 0,22-1 0,-22 1 16,21 0-16,1 0 0,-1 0 0,0 21 15,1 0-15,20 0 0,-21 0 16,22 0-16,-22 0 0,1 21 0,20 0 16,-42 0-16,22 22 0,-22-1 0,0 0 15,-21-21-15,0 43 0,0-22 16,0-21-16,-42 22 0,20-1 16,-41 0-16,21 22 0,-22-43 0,1 21 0,-1 1 15,1-22-15,20 0 0,-20 0 16,20 0-16,1-21 0,0 22 15,-1-22-15,22 0 0,0 0 0,0 0 16,0 0-16,0 0 16,21-22-16,0 1 15,0 0-15,21 21 16,0 0-16,0 0 16,-21 21-16,21 0 0,0 1 0,1 20 15,-22-21-15,21 0 0,0 22 16,0-22-16,0 21 0,0-21 0,-21 22 15,22-22-15,-1 0 0,0 21 0,0-21 16,0 1-16,0-1 0,1-21 0,-1 21 16,21 0-16,-21-21 0,0 0 15,1 0-15,-1 0 0,0 0 16,0 0-16,0 0 0,0 0 16,1-21-16,-1 21 0,-21-21 15,21 0-15,-21-1 0,21 1 0</inkml:trace>
  <inkml:trace contextRef="#ctx0" brushRef="#br0" timeOffset="140072.17">20701 9165 0,'0'0'0,"0"21"0,21-21 15,0 0-15,0 0 16,1 0-16,-1 0 15,0 0-15,0-21 0,21 0 0,-20 21 16,-1-21-16,-21 0 0,21 21 0,0-21 16,0-1-16,-21 1 0,0 0 15,0 0-15,0 0 0,0 0 0,0-1 16,-21 22-16,0 0 16,0 0-16,0 0 0,-1 22 15,1-22-15,0 21 0,-21 0 16,21 21-16,-1-21 0,1 1 0,0-1 15,0 21-15,0-21 0,0 0 0,21 1 16,-22 20-16,22-21 16,0 0-16,0 0 0,22 1 15,-1-22-15,0 0 0,0 0 0,0 0 16,0 0-16,22 0 0,-22 0 16,21 0-16,-21 0 0,22 0 0,-1-22 15</inkml:trace>
  <inkml:trace contextRef="#ctx0" brushRef="#br0" timeOffset="140460.94">21421 9017 0,'0'0'0,"-22"0"16,1 0-16,0 0 16,0 0-16,-21 0 0,20 0 15,1 21-15,0 0 0,0-21 0,0 22 16,0-1-16,-1 0 0,22 0 15,0 0-15,0 0 16,0 1-16,22-1 0,-1-21 16,0 21-16,0-21 0,0 21 0,-21 0 15,21-21-15,1 21 0,-1-21 16,0 22-16,-21-1 0,21 0 16,-21 0-16,-21 0 15,-21-21 1,20 0-16,1 0 15,0 0-15,-21 0 0,21 0 0,-1 0 16,1 0-16,-21 0 0,21-21 0,0 21 16,-1 0-16,22-21 15,0 0 1,22 21-16,-1-21 16,0 21-16,0-22 15,21 22-15,-20-21 0,-1 21 0</inkml:trace>
  <inkml:trace contextRef="#ctx0" brushRef="#br0" timeOffset="142332.54">21802 8975 0,'0'0'0,"-22"0"15,1 0 1,0 0-16,0 0 0,21 21 15,-21 0-15,0 0 0,-1 0 0,1 1 16,0-1-16,0 0 0,0 21 16,21-21-16,-21 1 0,-1-1 15,22 0-15,-21 0 0,21 21 0,0-20 16,0-1-16,0 0 16,21 0-16,1-21 0,-1 0 15,0 0-15,21 0 0,-21 0 16,1 0-16,20 0 0,-21 0 0,0 0 15,22-21-15,-22 0 0,0 21 16,0-21-16,0-1 0,0 1 0,1 0 16,-22 0-16,0 0 0,0 0 0,0-22 15,0 22-15,0 0 0,0-21 16,-22 20-16,22 1 0,-21-21 0,0 42 16,0-21-16,-21 0 0,20 21 15,1 0-15,0 0 0,-21 0 16,21 0-16,-1 0 0,1 21 0,0 0 15,-21 0-15,42 0 0,-21 0 0,21 1 16,-22-1-16,22 21 0,0-21 16,0 0-16,0 1 0,0 20 0,0-21 15,0 0-15,22 0 0,-1-21 0,-21 22 16,21-1-16,0-21 0,0 0 16,0 21-16,1-21 0,20 0 15,-21 0-15,0 0 0,0 0 0,22 0 16,-22 0-16,0 0 0,0-21 0,0 21 15,1-21-15,-1-1 0,0 22 16,0-21-16,0 0 0,0 0 0,-21 0 16,0-22-16,22 22 0,-22 0 15,21 0-15,-21 0 0,0 0 0,0-1 16,0 1-16,0 0 0,0 42 47,-21 0-47,21 1 0,0-1 0,0 0 15,0 0-15,-22 0 0,22 0 16,0 1-16,-21-1 0,21 0 0,0 0 16,0 0-16,0 0 0,0 1 15,0-1-15,21-21 16,1 21 0,-1-21-16,0 0 15,0 0-15,0 0 0,0-21 16,1 0-16,-1-1 15,0 1-15,-21 0 0,0 0 16,21 0-16,0-22 0,-21 22 0,21 0 16,-21 0-16,0 0 0,0 0 15,0-1-15,22 1 0,-22 42 47,0 1-31,-22-1-16,22 0 0,0 0 0,0 0 15,0 0-15,0 1 0,0-1 16,0 0-16,0 0 0,0 0 16,0 0-16,0 1 0,22-1 15,-1-21 1,0 0-16,0 0 0,0 0 0,0 0 16,1 0-16,-1 0 0,0 0 0,0-21 15,0 21-15,0-22 0,1 1 16,20 0-16,-21 0 0,0 0 0,0 0 15,-21-1-15,22 1 0,-22 0 0,0 0 16,21 0-16,-21 0 0,0-1 16,0 1-1,0 42 1,0 1-16,0-1 16,0 0-16,0 0 0,0 0 15,0 0-15,0 1 0,0-1 16,0 0-16,0 0 0,21 0 15,0-21-15,0 21 16,0-21-16,1 0 0,-1 0 16,0 0-16,0 0 15,0 0-15,0-21 16,1 21-16,-22-21 0,21 0 0,0 0 16,0 0-16,0-1 0,0-20 0,-21 21 15,22 0-15,-1-22 0,0 22 16,0 0-16,-21 0 0,21 0 0,0 0 15,-21-1-15,22 22 16,-1 0 0,-21 22-16,0-1 0,0 0 15,0 0-15,0 0 0,0 0 16,0 1 0,0-44 30,0 1-30,0 0-16,0 0 16,0 0-16,0 0 15,0-1-15,-21 22 16,-1 0 0,1 22-16,21-1 15,-21 0-15,0 0 0,0 0 16,21 0-16,0 1 0,-21 20 0,-1-21 15,22 0-15,-21 0 16,21 1-16,0-1 0,0 0 0,0 0 16,0 0-16,0 0 0,0 1 0,21-22 15,1 21-15,-1-21 0,0 21 16,0-21-16,0 0 0,22 0 16,-22 0-16,0 0 0,21 0 0,-21 0 15,22 0-15,-22 0 0,21-21 0,-21 21 16,1-21-16,20-1 0,-21 22 15,0-21-15,0 0 0,1 0 16,-1 0-16,-21-22 0,0 22 0,21 0 0,-21 0 16,0 0-16,0 0 0,0-1 15,0 1 1,-21 21-16,0 0 0,-1 0 16,1 21-16,21 1 15,-21-22-15,0 21 0,0 0 0,21 0 16,0 0-16,-21 0 0,21 1 0,-22-1 15,22 0-15,0 0 0,0 0 16,0 0-16,0 1 0,22-1 16,-1 0-16,0-21 0,0 0 0,0 0 15,0 0-15,1 0 0,20 0 0,-21 0 16,0 0-16,0 0 0,22 0 16,-22-21-16,0 0 0,0-1 15,-21 1-15,21 21 0</inkml:trace>
  <inkml:trace contextRef="#ctx0" brushRef="#br0" timeOffset="143760.73">13864 9821 0,'0'0'0,"0"-21"16,-21 21-1,21-21 1,21 21 31,0-21-47,0 21 0,1 0 16,-1 0-16,0 0 0,0 0 15,0 0-15,22 0 0,-22 0 0,21 0 16,-21 0-16,22 0 0,-1 0 15,0 0-15,1 0 0,-1 0 0,21 0 16,-20 0-16,-1 0 0,22 0 16,-22 0-16,21-21 0,1 21 15,-22 0-15,22 0 0,-1 0 0,1 0 16,-1 0-16,1 0 0,-1 0 0,1 0 16,20 0-16,-20 0 0,-1 0 0,22-21 15,0 21-15,-1 0 0,-20 0 16,21 0-16,-22 0 0,22 0 0,-1 0 15,1 0-15,21 0 0,-21 0 0,20 0 16,-20 0-16,0 0 0,-1 0 16,1 0-16,0 0 0,-1 0 0,22 0 15,-21-22-15,0 22 0,20 0 0,-20 0 16,21 0-16,0 0 0,-22 0 16,1 0-16,21 0 0,-21 0 15,-1 0-15,22 22 0,0-22 0,-21-22 16,42 22-16,-22 0 0,1 0 0,-21 0 15,0 0-15,-1 0 0,22 0 0,0 0 16,21 0-16,-21 0 0,0 0 16,-1 0-16,-20 0 0,21 0 0,0 0 15,-22 0-15,22 0 0,0 0 0,-21 0 16,21 0-16,21 0 0,-22 0 16,1 0-16,-21 0 0,21 0 0,0 0 15,-1 0-15,1 0 0,0 0 0,0 0 16,-21 0-16,20 0 0,-20 0 15,21 0-15,-21 0 0,20 22 16,1-22-16,-21 0 0,21 0 0,0 0 16,-22 21-16,22-21 0,0 0 0,-21 0 15,20 21-15,-20-21 0,0 0 16,-1 21-16,1-21 0,0 0 0,-1 21 16,1-21-16,0 0 0,-1 0 0,-20 0 15,21 0-15,-1 0 0,-20 0 0,-1 0 16,1 0-16,-1 0 0,1 0 15,-22 0-15,0 0 0,1 0 0,-1 0 16,0 0-16,-20 0 0,20 0 0,-21 0 16,0 0-16,0 0 15,1 0-15,-1 0 16,-42 0 31,-1 0-32,1 0-15,0 0 0,0 0 16,0 0-16,0 0 16</inkml:trace>
  <inkml:trace contextRef="#ctx0" brushRef="#br0" timeOffset="143896.76">24447 9800 0,'0'21'47,"0"1"-32,-21-1 1,0-21 0,0 0-16,0 0 0,-22 21 0</inkml:trace>
  <inkml:trace contextRef="#ctx0" brushRef="#br0" timeOffset="146480.1">13123 10583 0,'0'22'16,"-21"-22"15,21-22-31,0 1 16,0 0-1,0 0-15,0 0 0,0 0 0,0-1 16,0 1-16,0 0 0,0 0 16,0 0-16,0 0 0,0-1 15,0 1-15,0 0 0,0 42 47,0 0-47,0 22 16,0-22-16,0 0 0,0 21 0,0 1 15,0-22-15,0 21 0,0 1 16,0-1-16,0-21 0,0 21 0,0 1 16,-21-22-16,21 21 0,0-21 15,0 22-15,0-22 0,0 0 0,-21 0 16,21 0-16,0 1 0,-21-1 16,21 0-16,-22 0 0,22 0 15,0 0-15,-21-21 16,0 0-16,0 22 15,0-22-15,0 0 0,-1 0 16,1 0-16,0 0 0,0 0 0,0 0 16,0 0-16,-1 0 0,1 0 15,0 0-15,0 0 16,42 0 15,0 0-15,0 0-16,1-22 0,-1 22 0,0 0 15,0 0-15,21 0 0,-20 0 0,-1 0 16,21 0-16,-21 0 0,0 0 16,22 0-16,-22 0 0,0 0 0,0-21 15,0 21-15,1 0 0,-1 0 0,0 0 16,-21-21 15,21 0-15,0 21-1,-21-21-15</inkml:trace>
  <inkml:trace contextRef="#ctx0" brushRef="#br0" timeOffset="146791.93">13525 10837 0,'22'0'47,"-1"0"-32,0 0 1,0-21-16,0 21 16,-21-21-16,0 0 15,0 0 1,-21 21-1,0 0-15,0 0 16,0 0-16,21 21 16,21-21-1,0 0 1</inkml:trace>
  <inkml:trace contextRef="#ctx0" brushRef="#br0" timeOffset="147287.76">14690 10308 0,'-22'-21'31,"1"21"-31,21 21 15,0 0-15,0 1 0,0-1 0,0 0 16,0 21-16,0 1 0,-21-1 16,21-21-16,-21 43 0,21-22 15,-21 0-15,0 1 0,21-1 0,0 0 16,-22 22-16,1-22 0,0 0 0,21 1 16,0 20-16,-21-20 0,0-1 15,21 0-15,0 1 0,-21-1 0,21-21 16,-22 21-16,22-20 0,0-1 0,0 0 15,0 0-15,0 0 16,0-42 0,0 0-1,0 0-15,0 0 0,22-1 0</inkml:trace>
  <inkml:trace contextRef="#ctx0" brushRef="#br0" timeOffset="147471.66">14414 10541 0,'0'-63'31,"22"63"-31,-1-22 0,-21 1 0,21 0 16,0 0-16,0 0 0,0 0 0,22 21 15,-22-22-15,0 22 0,21 0 16,-42-21-16</inkml:trace>
  <inkml:trace contextRef="#ctx0" brushRef="#br0" timeOffset="147652.06">14774 10753 0,'-84'21'16,"62"0"-16,1-21 0,0 0 0,21 21 15,-21-21-15,0 0 0,0 0 16,21 21-16,21-21 47,0 0-32,0 0-15</inkml:trace>
  <inkml:trace contextRef="#ctx0" brushRef="#br0" timeOffset="148100.79">14690 10456 0,'0'0'0,"-22"-21"16,65 21-16,-43-21 0,-21 0 15,21 0 1,0 0 0,21 21-16,0 0 15,0 0-15,0 0 0,0 0 16,1-22-16</inkml:trace>
  <inkml:trace contextRef="#ctx0" brushRef="#br0" timeOffset="148256.24">15071 10372 0,'0'63'16,"0"-126"-16,-22 169 0,22-85 0,-21 21 15,0-21-15,21 22 0,-21-22 16,-21 0-16,20 21 0,1-21 0,0 1 16,-21-1-16,21 0 0,-1-21 0,1 21 15,0 0-15,0-21 0,0 21 16,0-21-16,-1 0 0,22 22 15,-21-22-15,0 0 0,21-22 16</inkml:trace>
  <inkml:trace contextRef="#ctx0" brushRef="#br0" timeOffset="149368.99">15049 10922 0,'0'0'0,"0"-21"15,0 0 1,0 0-16,0-1 16,0 1-16,0 0 15,22 21 1,-1 0-16,0 0 0,0 0 0,0-21 15,0 21-15,22 0 0,-22 0 0,21 0 16,-21 21-16,22 0 16,-22 0-16,21 1 0,-21-1 0,1 0 0,-22 0 15,0 21-15,0-20 0,0-1 16,0 21-16,0-21 0,-22 22 16,1-22-16,0 0 0,0 0 0,0 0 15,21 0-15,-21 1 0,-1-22 16,1 0-16,21-22 15,0 1 1,0 0-16,0 0 0,0 0 0,21 0 16,1-1-16,-22 1 0,21 0 15,-21 0-15,21-21 0,0 20 0,-21 1 16,21 0-16,0 0 0,1 0 16,-1 0-16,0-1 15,0 22-15,0 0 16,0 0-1</inkml:trace>
  <inkml:trace contextRef="#ctx0" brushRef="#br0" timeOffset="149820.54">15811 10774 0,'0'0'0,"0"-21"15,-21 42 17,0-21-32,21 21 15,-21 0-15,21 0 0,-21 1 0,21-1 16,-21 0-16,-1 21 0,22-21 0,0 1 16,0-1-16,0 0 0,-21 21 15,21-21-15,0 1 0,0-1 0,0 0 16,0 0-16,21-21 0,1 0 15,-1 0-15,0 0 16,0 0-16,0 0 0,0 0 0,1-21 16,-1 21-16,21-21 0,-21 0 0,0-1 15,1 1-15,-1 0 16,0 0-16,-21 0 0,0 0 0,0-1 16,0 1-16,0 0 0,0-21 0,0 21 15,-42-22-15,20 22 16,1 0-16,0 21 0,0 0 0,0-21 15,0 21-15,-1 0 0,1 0 0,0 0 16,0 0-16,0 21 0,0 0 16,21 0-16,-22 0 0,22 1 15,0-1-15,0 0 0,0 0 16,22 0 0,-1-21-16</inkml:trace>
  <inkml:trace contextRef="#ctx0" brushRef="#br0" timeOffset="150184.35">16298 10774 0,'0'0'0,"0"-21"31,0 42-16,-21 0-15,21 0 16,0 0-16,-21 1 0,21 20 16,0-21-16,0 21 0,0-20 15,-21 20-15,21 0 0,0 1 0,-21 20 16,21-21-16,0 22 0,0-22 0,0 22 16,-22-1-16,22-20 0,0 20 15,-21-21-15,21 22 0,0-22 0,-21 1 16,21-1-16,0-21 0,0 21 0,0 1 15,0-22-15,0 0 0,0 0 16,0 0-16,0-42 31,0 0-31,0 0 0,0 0 16,21 0-16,-21-22 0,0 22 16,0-21-16</inkml:trace>
  <inkml:trace contextRef="#ctx0" brushRef="#br0" timeOffset="150505.17">16214 10837 0,'0'0'0,"0"-21"0,0-85 32,0 85-32,0 0 15,21 0-15,0 0 0,0 21 16,21-21-16,-20 21 0,-1 0 15,21 0-15,-21 0 0,22 0 0,-22 21 16,21 0-16,-21-21 0,0 42 0,1-21 16,-1 1-16,0-1 0,-21 0 15,21 0-15,-21 21 0,0-20 0,0-1 16,-21 0-16,0 0 0,0 0 0,-1 0 16,-20 1-16,0-1 0,21-21 15,-22 21-15,1-21 0,21 0 0,0 21 16,-22-21-16,22 0 0,0 0 15,21-21 1</inkml:trace>
  <inkml:trace contextRef="#ctx0" brushRef="#br0" timeOffset="151445.29">14838 10308 0,'-21'0'16,"-1"0"-16,1 0 15,21-21-15,-21 21 16,21-21 15,21 21-15,0 0-1,1 0-15,-1 0 0,0 0 16,0 0-16,0 0 0,0 0 16,1 0-16,20 0 0,-21 0 15,0 21-15,0-21 0,1 21 16,-1 0-16,-21 1 0,21-1 0,-21 21 15,0-21-15,0 0 0,-42 22 16,20-22-16,-20 21 0,21-21 0,-21 22 16,-1-22-16,1 0 0,0 21 15,-1-20-15,1-1 0,21-21 0,-22 21 16,22 0-16,0-21 0,0 0 16</inkml:trace>
  <inkml:trace contextRef="#ctx0" brushRef="#br0" timeOffset="152088.13">16933 10837 0,'-63'22'31,"63"-1"0,21-21-15,0 0-1,0 0-15,0-21 0,1 21 16,-1-22-16,0 1 0,0 0 16,0 21-16,-21-21 0,0 0 15,0 0-15,0-1 0</inkml:trace>
  <inkml:trace contextRef="#ctx0" brushRef="#br0" timeOffset="152288.01">16976 10647 0,'-43'0'16,"86"0"-16,-107 0 0,64 21 0,-21-21 0,0 21 16,0 0-16,-1 1 0,1-1 15,0 0-15,0 0 0,21 0 0,0 0 16,0 1-16,0-1 0,0 0 0,0 0 16,0 0-16,0 0 15,0 1-15,0-1 0,21-21 16,0 0-16,0 21 0,1-21 0,-1 0 15,0 0-15,0 0 0,0 0 16,0 0-16,1 0 0,-1 0 0,0 0 16,21 0-16,-21 0 0,1-21 0,-1 21 15,0-21-15,0-1 0</inkml:trace>
  <inkml:trace contextRef="#ctx0" brushRef="#br0" timeOffset="152621.78">17357 10710 0,'0'-21'0,"0"0"15,0 0-15,21 21 16,0 0-16,0 0 16,0 0-16,0 21 0,1-21 15,-1 21-15,0 0 0,0-21 0,-21 22 16,21-1-16,0 0 15,-21 0-15,0 0 0,0 0 16,0 1-16,0-1 0,0 0 0,0 0 16,0 0-16,0 0 0,0 1 15,-21-1-15,0-21 16,21 21-16,-21-21 0,0-42 31,42 42-31,-21-22 16,0 1-16,0 0 15,0 0-15,21 0 0</inkml:trace>
  <inkml:trace contextRef="#ctx0" brushRef="#br0" timeOffset="152696.73">17589 10732 0,'22'-22'31,"-1"22"-31,0 0 0,-21-21 16,21 0-16,0 21 0,0 0 15</inkml:trace>
  <inkml:trace contextRef="#ctx0" brushRef="#br0" timeOffset="152827.97">18224 10181 0,'0'0'0</inkml:trace>
  <inkml:trace contextRef="#ctx0" brushRef="#br0" timeOffset="153051.89">18161 10139 0,'0'21'0,"0"0"16,0 0-16,-21 1 16,21-1-16,-21 21 0,21 0 0,0-20 15,0 41-15,-22-21 0,1 1 0,21-1 16,0 22-16,-21-22 0,21 0 16,-21 1-16,21-1 0,-21 0 0,21 1 15,0-22-15,0 0 0,0 21 16,0-21-16,0 1 0,0-1 15,0 0-15,21-42 47,-21 0-31,21 21-16,0-22 0,0 1 0</inkml:trace>
  <inkml:trace contextRef="#ctx0" brushRef="#br0" timeOffset="153636.56">18373 10668 0,'0'21'31,"0"0"-31,-22 1 0,1-1 16,0 0-16,21 0 15,-21 0-15,21 0 0,0 1 0,0-1 16,0 0-16,0 0 0,0 0 15,21 0 1,0-21-16,0 0 16,22 0-16,-22 0 0,0 0 0,21 0 15,-20 0-15,-1-21 0,21 21 0,-21-21 16,0 21-16,1-21 0,-1 0 16,0 0-16,0 21 0,-21-22 15,0 1-15,21 0 0,-21 0 16,21 0-16,-21 0 15,-21 42 32,21 0-47,-21 0 0,21 0 0,0 0 16,0 1-16,-21-1 0,21 21 0,-21-21 16,21 0-16,0 22 0,0-1 15,-21 0-15,21 1 0,0-1 0,-22 0 16,22 22-16,0-22 0,0 1 0,0-1 15,-21 0-15,21 1 16,-21-1-16,21 0 0,0 1 0,0-1 16,-21-21-16,21 0 0,-21 22 0,21-22 15,-21 0-15,21 0 0,-22 0 16,22 0-16,-21-21 16,0 0-1,21-21 1,0 0-16,0 0 15,0 0-15,0 0 0,0-1 0,0 1 16,0 0-16,0 0 0,0 0 0,0 0 16</inkml:trace>
  <inkml:trace contextRef="#ctx0" brushRef="#br0" timeOffset="153876.63">17949 10541 0,'0'0'16,"0"-21"-16,21 21 16,1-21-16,-1 21 15,0-21-15,21 21 0,1 0 16,-1 0-16,0-22 0,1 22 0,-1 0 15,0 0-15,1 0 0,-22 0 0,21 0 16,-21-21-16</inkml:trace>
  <inkml:trace contextRef="#ctx0" brushRef="#br0" timeOffset="153916.6">18584 10435 0,'0'0'15,"21"-21"1</inkml:trace>
  <inkml:trace contextRef="#ctx0" brushRef="#br0" timeOffset="155420.06">19050 10880 0,'0'-21'16,"21"21"46,0 0-62,0-22 0,1 22 0,-1-21 16,21 21-16,-21-21 0,22 21 15,-22-21-15,21 21 0,0-21 16,1 0-16,-1-1 0,0 1 0,1 0 16,-1-21-16,0 21 0,-20-1 15,-1 1-15,0 0 0,-21 0 0,0 0 16,0 0-16,0-1 0,0 1 0,0 0 15,-21 0 1,0 21-16,-1 0 0,1 0 16,0 0-1,0 0-15,21 21 0,-21 0 0,21 22 16,-21-1-16,-1 0 0,22 1 0,-21-1 16,0 0-16,0 22 0,21-22 15,-21 22-15,0-1 0,-1 1 16,22-22-16,-21 21 0,0 1 0,0 21 15,0-22-15,0 1 0,21-1 0,-22 1 16,22-1-16,-21 1 0,21-22 16,0 21-16,0-20 0,-21 20 0,21-20 15,-21 20-15,21-21 0,0 1 0,0-1 16,0 0-16,0-20 0,0-1 16,0 0-16,0 0 0,0 0 0,21-21 15,0 0-15,0 0 0,1 0 16,-1 0-16,0-21 0,21 21 0,-21-21 15,1 0-15,-1 0 0,21-22 0,-21 22 16,0-21-16,1 21 0,-1-22 16,0 1-16,0 21 0,0-22 0,-21 1 15,0 0-15,0-1 0,0 1 16,0-21-16,0 20 0,-21 1 0,0 0 16,0-1-16,0 1 0,-22 0 0,1-1 15,21 1-15,-22 21 0,1 0 16,21-1-16,-21 1 0,20 0 0,1 21 15,0 0-15,0-21 0,0 21 16,42-21 15,0 21-31,0 0 0,0 0 0,22-21 0,-22 21 16,21-22-16,1 22 16,-22-21-16,21 21 0,0-21 0,-20 0 15,20 21-15,0-21 0,1 0 0,-22-1 16,21 1-16,0 0 0,-20 0 15,20 0-15,-21 0 0,0 21 0,0-22 16,-21 1-16,0 0 0,22 0 16,-44 21 15,22 21-31,-21-21 16,21 21-16,0 0 0,-21 1 0,21-1 15,-21-21-15,21 21 0,-21 0 16,21 0-16,0 0 0,0 1 15,-21-22-15,21 21 0,0-42 47,0-1-47,0 1 16</inkml:trace>
  <inkml:trace contextRef="#ctx0" brushRef="#br0" timeOffset="155787.85">19918 10499 0,'-21'21'16,"21"0"-16,0 0 16,0 0-16,0 1 15,21-22 1,0 0-16,0 0 0,0 0 15,0 0-15,-21-22 0,22 1 16,-1 0-16,-21 0 16,0 0-16,0 0 15,0-1-15,0 1 0,-21 0 16,-1 0-16,1 21 16,0 0-16,0 0 0,0 0 0,0 0 15,-1 0-15,1 21 0,0 0 0,21 0 16,-21 1-16,21-1 15,0 21-15,0-21 0,0 0 0,0 1 16,0-1-16,0 0 16,21-21-16,0 0 0,0 0 15,1 0-15,-1 0 0,0 0 0</inkml:trace>
  <inkml:trace contextRef="#ctx0" brushRef="#br0" timeOffset="156087.69">20426 10202 0,'0'0'0,"0"22"31,0-1-15,-21 0-16,-1 21 0,22 1 16,-21-1-16,21 0 0,-21 1 0,0 20 15,21-21-15,-21 22 0,0-1 16,-1-20-16,22 20 0,-21-20 15,0 20-15,21-21 0,-21 1 0,21-1 16,0 0-16,0 1 0,0-22 16,-21 0-16,21 0 0,0 0 0,0 1 15,21-22 1,0 0-16,-21-22 16,21 22-16,0-21 0,1 0 0,-22-21 15,21 21-15,0-1 0,0-20 0,0 21 16</inkml:trace>
  <inkml:trace contextRef="#ctx0" brushRef="#br0" timeOffset="156484.44">20532 10880 0,'0'0'0,"0"21"0,21 0 15,0-21 1,0 21-16,0-21 0,0 0 15,1 0-15,-1 0 0,0 0 0,0 0 16,21 0-16,-20-21 0,-1 21 16,0-21-16,0 21 0,0-21 0,-21 0 15,0-1-15,0 1 0,0 0 16,0 0-16,0 0 0,-21 0 16,0 21-16,0 0 0,0 0 15,-1 0-15,-20 0 0,21 0 16,0 0-16,-22 0 0,22 21 0,-21 0 15,21 0-15,0 0 0,-1 22 16,1-22-16,0 0 0,21 21 0,0-21 16,0 1-16,0-1 0,0 0 0,21 0 15,0 0-15,1-21 0,-1 21 16,0-21-16,0 0 0,0 0 0,22 22 16,-22-22-16,0 0 0,0 0 0,21 0 15,-20 0-15,-1-22 16,-21 1-16,21 21 0,0-21 0,-21 0 0,0 0 15</inkml:trace>
  <inkml:trace contextRef="#ctx0" brushRef="#br0" timeOffset="157660.66">13123 12256 0,'0'0'0,"-42"-22"31,21 22-31,21-21 0,0 0 16,0 0-16,0 0 15,0 0-15,0-1 16,21 1-16,-21 0 0,21 21 0,0-21 15,0 21-15,1-21 16,-1 21-16,0 0 0,0 0 16,0 21-16,0 0 0,1 0 0,-1 0 15,0 22-15,0-22 0,-21 21 16,0 1-16,21-1 0,-21-21 0,0 21 16,0 1-16,0-1 0,0-21 15,0 22-15,-21-1 0,0-21 16,-21 21-16,20-20 0,-20 20 0,21-21 15,-21 21-15,-1-20 0,22-1 0,-21 21 16,-1-21-16,22-21 0,-21 21 16,21 1-16,0-22 0,-1 0 0,1 0 15,0 0-15,0 0 0,0-22 16,0 1-16,-1 21 0,22-21 0,-21 0 16,21 0-16,-21-22 0,21 22 0,0 0 15,0 0-15,0-21 0,0 20 16,0 1-16,0-21 0,0 21 0,0 0 15,21-1-15,0 1 0,1 0 16,20 21-16,-21-21 0,21 21 16,1 0-16,-1 0 0,-21 0 0,22 21 15,-1-21-15,-21 21 0,21 0 0,-20 1 16,-1-1-16,0 21 0,0-21 16,-21 0-16,0 1 0,21-1 0,-21 0 15,21 0-15,-21 21 0,22-42 0,-22 22 16,21-1-16,-21 0 0,21 0 15,0-21 1,-21-21 15,0 0-31</inkml:trace>
  <inkml:trace contextRef="#ctx0" brushRef="#br0" timeOffset="157904.4">13843 12552 0,'0'-21'32,"21"21"-32,-21-21 15,0-1 48,21 22-63,0 0 15,1-21-15</inkml:trace>
  <inkml:trace contextRef="#ctx0" brushRef="#br0" timeOffset="158745.62">15071 12086 0,'0'21'0,"0"-42"0,21 42 0,-21 1 16,21-22-16,0 0 0,0 0 16,22 0-16,-22 0 15,0 0-15,0 0 0,0-22 0,0 1 16,1 21-16,20-21 0,-21 0 0,0 21 16,0-21-16,1 0 15,-1-1-15,0 1 0,0 0 0,0 0 16,-21 0-16,21 0 0,-21-1 0,0 1 15,0 0-15,-21 0 16,0 21-16,0 0 0,-21 0 0,20 0 16,-20 0-16,0 0 0,-1 0 0,1 21 15,0 0-15,-1 0 0,1 1 16,21-1-16,-21 21 0,20-21 0,1 22 16,21-1-16,0 0 0,0-21 15,0 22-15,0-1 0,21 0 0,-21-20 16,22-1-16,20 21 0,-21-21 0,21 0 15,-20 1-15,20-22 16,0 21-16,1 0 0,-1-21 0,-21 0 16,21 0-16,1 0 0,-22 0 0,0 0 15,21 0-15,-20 0 16,-22-21-16,-22 21 16,1 0-16,-21 0 15,0 0-15,-1 0 0,1 0 16,0 0-16,-22 0 0,22 21 0,-1-21 15,1 21-15,0 0 0,-1 0 0,22 1 16,0-1-16,0 0 0,0 21 16,21-21-16,0 1 0,0-1 0,0 21 15,0-21-15,0 0 0,21 1 16,0-1-16,0-21 0,0 21 16,22 0-16,-1-21 0,-21 0 0,22 0 15,-1 0-15,0 0 0,1 0 0,-1 0 16,0-21-16,1 0 0,-22 21 15,21-21-15,0-1 0,-20 1 0,-1 21 16</inkml:trace>
  <inkml:trace contextRef="#ctx0" brushRef="#br0" timeOffset="159004.48">15875 12340 0,'0'0'0,"0"-21"16,0 42-1,0 0-15,0 1 16,21-1-16,-21 0 0,21 0 16,0 21-16,-21-20 0,22-1 15,-1 0-15,0 0 0,-21 0 0,21 22 0,0-22 16,-21 0-16,21 0 0,1 0 16,-22 0-16,0 1 0,21-1 0,0 0 15,-21 0-15,0-42 47,21 0-47</inkml:trace>
  <inkml:trace contextRef="#ctx0" brushRef="#br0" timeOffset="159268.15">16341 12383 0,'-22'-22'31,"1"22"-31,0 22 0,0-22 16,0 21-16,-22 0 0,22 0 0,-21 0 15,21 0-15,-22 1 0,1-1 16,21 21-16,-21-21 0,-1 0 16,22 1-16,0 20 0,-21-21 0,20 0 15,22 0-15,-21 1 0,21-1 0,-21 0 16,21 0-1,21-21 1,0 0-16,1 0 0,20 0 16,-21-21-16,21 21 0</inkml:trace>
  <inkml:trace contextRef="#ctx0" brushRef="#br0" timeOffset="159599.96">16912 12383 0,'0'0'0,"-85"-22"32,64 22-32,0 0 0,0 22 15,0-1-15,0 0 0,-1 0 0,1 0 16,21 0-16,-21 22 15,0-22-15,0 21 0,21-21 0,0 22 16,-21-22-16,21 21 0,0-21 0,0 1 16,0 20-16,0-21 0,0 0 15,21-21-15,0 21 0,0 1 0,0-22 16,0 0-16,1 0 0,20 0 0,-21 0 16,21 0-16,-20 0 0,20-22 15,-21 1-15,21 21 0,-20-21 0,20 0 16,-21 0-16,0 0 0,22-1 0</inkml:trace>
  <inkml:trace contextRef="#ctx0" brushRef="#br0" timeOffset="160313.56">17208 12594 0,'0'0'0,"-21"0"0,21 21 0,0 1 15,0-1 1,21-21-1,1 0-15,-1 0 16,0 0-16,0 0 0,0 0 0,0 0 16,1-21-16,-1 21 0,0-22 15,0 22-15,0-21 0,0 21 0,1-21 16,-1 0-16,-21 0 0,21 21 0,-21-21 16,0-1-16,0 1 15,0 0-15,0 0 0,-21 21 16,0-21-16,-1 21 0,1 0 15,0 0-15,0 0 0,0 0 16,0 0-16,-1 21 0,1-21 0,0 21 16,0 0-16,0 0 0,0 1 0,21-1 15,0 21-15,-22-21 0,22 0 16,0 1-16,0 20 0,0-21 0,0 0 16,0 0-16,0 1 0,0-1 0,22 0 15,-1 0-15,0-21 16,-21 21-16,21-21 0,0 0 0,0 21 0,1-21 15,20 0-15,-21 0 0,0 0 16,22 0-16,-22 0 0,21-21 0,-21 0 16,22 21-16,-22-21 0,21-21 15,-21 20-15,22 1 0,-22-21 0,0 21 16,0-22-16,0 22 0,0-21 0,1 0 16,-1-1-16,-21 1 0,0-22 15,21 22-15,-21-21 0,21 20 0,-21-20 16,0 20-16,0-20 0,0 21 15,0-1-15,0 22 0,0 0 0,0 0 16,0 0-16,0-1 0,0 44 16,0-1-1,0 0-15,0 0 0,0 21 16,0 1-16,-21 20 0,21-20 0,-21 20 16,21 1-16,0-22 0,0 21 15,0-20-15,0 20 0,0-20 0,0-1 16,0 0-16,0 1 0,0-22 0,0 21 15,21-21-15,0 0 0,0 1 16,0-1-16,22-21 0,-22 0 0,0 21 16,0-21-16,22 0 0,-22 0 0,0 0 15,0-21-15,0 21 0,0-21 0,1-1 16,-22 1-16,0 0 0,21 0 16,-21 0-16</inkml:trace>
  <inkml:trace contextRef="#ctx0" brushRef="#br0" timeOffset="169130.04">4466 10922 0,'0'-21'0,"0"0"94,-21 21-94,0 0 15,0 0-15,-1 0 16,1 0-16,0 0 0,0 0 0,0 0 15,0 0-15,-1 0 0,1 0 16,0 0-16,0 0 0,0 0 0,0 0 16,-1 0-16,1 0 0,0 0 15,0 0-15,0 0 0,0 21 0,-1-21 16,-20 0-16,21 21 0,0-21 16,0 0-16,-22 21 0,22 0 15,0-21-15,0 0 0,-22 22 0,22-1 16,0-21-16,0 21 0,0 0 15,0 0-15,-1 0 0,1 1 0,0-1 16,0 21-16,0 0 0,0-20 16,-22 20-16,22 0 0,0 1 0,0 20 15,0-21-15,-1 1 0,1-1 0,0 0 16,0 1-16,0-1 16,21 0-16,-21 1 0,-1 20 0,1-20 0,0 20 15,21-21-15,-21 22 16,21-1-16,-21-20 0,0 20 0,21 1 15,0-1-15,-22-20 0,22 20 16,-21 1-16,21-22 0,0 21 0,0-20 16,0 20-16,0 1 0,0-22 15,0 22-15,0-22 0,0 21 0,0 1 16,0-22-16,0 22 0,0-22 16,0 22-16,0-22 0,0 21 0,0-20 15,0 20-15,0 1 0,0-1 0,0-20 16,0 20-16,0 1 15,0-1-15,21-21 0,-21 1 0,0 20 16,0-20-16,0-1 0,0 0 0,0 1 16,0-1-16,0 0 0,0 1 15,0-1-15,0 0 0,22-21 0,-22 22 16,0-22-16,0 21 0,0-21 16,21 1-16,-21-1 0,0 0 15,21-42 1,-21 0-1,0-1-15,0 1 0,0-21 0,0 0 16,21-22-16</inkml:trace>
  <inkml:trace contextRef="#ctx0" brushRef="#br0" timeOffset="171208.52">3873 11155 0,'22'-21'0,"-44"42"0,65-42 0,-22 21 16,0-21-16,0 21 15,0 0-15,1 0 0,-1-22 0,0 22 16,-21-21-16,21 21 0,0 0 0,0 0 16,1-21-16,-1 21 0,0 0 15,0 0-15,21 0 0,-20-21 0,20 21 16,-21 0-16,21 0 0,-20-21 15,20 21-15,0 0 0,1 0 0,-1 0 16,-21-21-16,21 21 0,1 0 0,-1 0 16,0 0-16,1-22 0,-1 22 15,0 0-15,1 0 0,-1 0 0,0-21 16,1 21-16,-1 0 0,0 0 16,1 0-16,-1 0 0,22 0 15,-22-21-15,0 21 0,1 0 0,20 0 16,-21 0-16,1 0 0,20 0 15,-20 0-15,20 0 0,-21 0 0,1 0 16,20 0-16,-20 0 0,-1 0 0,21 0 16,-20 0-16,-1 0 0,0 0 15,1 0-15,-1 0 0,-21 0 0,22 0 16,-1 0-16,-21 0 0,21 0 0,-20 21 16,-1-21-16,0 0 0,0 0 15,0 21-15,0 1 0,1-22 0,-22 21 16,0 0-16,21-21 0,0 21 0,-21 0 15,0 0-15,21 1 16,0-1-16,0 21 0,-21-21 0,0 0 16,22 1-16,-22 20 0,21-21 0,-21 21 15,0-20-15,0-1 0,0 21 16,0-21-16,0 22 0,0-22 0,0 21 16,0-21-16,0 22 0,0-22 0,0 21 15,0-21-15,0 0 0,0 22 16,-21-22-16,21 21 0,-22-21 0,22 22 15,-21-22-15,21 21 0,0 1 0,0-22 16,-21 21-16,21 0 0,0 1 16,0-22-16,0 21 0,0 1 0,0-1 15,0-21-15,0 21 0,0-20 16,0 20-16,0-21 0,0 21 16,0-20-16,0 20 0,-21-21 0,21 0 15,0 22-15,0-22 0,0 21 0,0 0 16,-21-20-16,21 20 0,0 0 15,0 1-15,-21-1 0,21-21 0,0 21 16,0 1-16,0-22 0,0 21 0,0-21 16,0 22-16,0-22 0,0 0 15,0 21-15,0-20 0,0-1 0,0 21 16,0-21-16,0 0 0,0 1 0,21-1 16,-21 21-16,0-21 0,0 0 0,0 1 15,0 20-15,0-21 16,0 0-16,0 0 0,0 22 0,0-22 15,0 0-15,0 0 0,0 0 0,0 1 16,0-1-16,0 0 0,0 0 16,0 0-16,0 0 0,0 1 0,0-1 15,0 0-15,0 0 16,0 0-16,0 0 0,0 1 16,0-1-1,0 0-15,-21 0 16,-1-21-16,22 21 15,-21-21-15,21 21 0,-21-21 16,0 0-16,21 22 16,-21-22-16,0 0 0,21 21 0,-22-21 15,22 21-15,-21-21 0,0 0 0,0 21 16,0-21-16,0 0 16,-1 0-16,1 21 0,0-21 15,0 0-15,0 0 0,0 0 16,-1 0-16,1 0 0,0 0 0,0 21 15,0-21-15,0 0 0,-1 0 0,-20 0 16,21 22-16,0-22 0,0 0 16,-1 0-16,-20 21 0,21-21 0,0 0 15,0 0-15,-1 21 0,1-21 16,0 0-16,0 0 0,-21 0 16,20 0-16,1 0 0,0 0 0,-21 0 15,21 0-15,-1 0 0,-20 0 0,21 0 16,0 0-16,-22 0 0,22 0 0,0 0 15,-21 0-15,21 0 0,-1 0 16,1 0-16,-21 0 0,21 0 0,0 0 16,-1 0-16,1 0 0,-21 0 0,21 0 15,0 0-15,-1 0 0,1 0 16,0 0-16,-21 0 0,21 0 0,-1-21 16,1 21-16,0 0 0,0 0 0,-21-21 15,20 21-15,1 0 16,-21 0-16,21-22 0,0 22 0,-1-21 15,-20 21-15,21 0 0,-21 0 0,20-21 16,-20 21-16,21 0 0,-21 0 16,20 0-16,-20 0 0,21 0 0,-21 0 15,-1-21-15,22 21 0,-21 0 0,21 0 16,-22 0-16,1 0 0,0 0 16,20 0-16,-20 0 0,0 0 0,21 0 15,-22 0-15,1 0 0,21 0 0,0 0 16,-22 0-16,22 0 0,0 0 15,0 0-15,0 0 0,-1 0 16,1 0-16,0 0 0,0 0 16,0 0-16,0 0 15,-1 0-15,1 0 0,0 0 16,0 0-16,0 0 16,0 21-16,-1-21 15,1 0-15,0 0 31,0 0-31,0 0 16,0 0 0,-1 0-1,1-21 17,21 0-32,-21 0 15,21-1-15,0 1 0</inkml:trace>
  <inkml:trace contextRef="#ctx0" brushRef="#br0" timeOffset="172052.35">1651 11790 0,'-21'0'31,"0"0"-31,21-21 0,21 21 63,0 0-63,0 0 15,21 0-15,-20 0 0,41 0 16,-21 0-16,22 0 0,-1 0 0,1 0 16,21 0-16,-1 21 0,22-21 0,-21 0 15,21 0-15,-22 0 0,1 0 16,0 0-16,-22 0 0,22 0 0,-22 0 16,1 0-16,-1 0 0,-20 0 15,20 0-15,-21 0 0,22 0 16,-22 0-16,1 0 0,-22 0 0,0-21 15,21 21-15,-21 0 16,-42 0 0,0 0-1,0-21-15,0 21 0,0 0 16,-1 0-16,1-22 0,0 22 0</inkml:trace>
  <inkml:trace contextRef="#ctx0" brushRef="#br0" timeOffset="172572.57">2963 11388 0,'0'21'0,"0"0"0,21 0 16,-21 0-16,22-21 16,-1 22-16,-21-1 0,21-21 0,0 21 15,0 0-15,0-21 0,1 21 16,-1-21-16,0 21 0,21-21 16,-21 0-16,1 22 0,-1-22 0,0 0 15,21 0-15,-21 21 0,1-21 16,-1 0-16,0 0 0,0 0 0,0 0 15,0 21-15,1-21 16,-22 21-16,0 0 16,0 0-16,0 1 15,-22-1-15,1 0 16,0 0-16,0 0 0,-21 22 0,20-22 16,-20 21-16,21-21 0,-21 22 15,-1-1-15,22-21 0,-21 21 0,21 1 16,-22-22-16,22 21 0,0-21 15,0 1-15,-22 20 0,22-21 16,0-21-16,21 21 0,-21 0 0,0-21 16,21 22-1,0-44 17,0 1-32,0 0 0</inkml:trace>
  <inkml:trace contextRef="#ctx0" brushRef="#br0" timeOffset="180268.28">7916 8636 0,'0'0'0,"-21"0"15,0 0 1,0 0 0,21-21-16,-21 21 31,21-21 0,0 42 438,0 0-469,0 0 0,0 0 15,0 1 1,21-1-16,-21 0 0,0 0 0,0 0 16,21 0-16,-21 1 0,0 20 15,0-21-15,21 0 0,-21 0 0,21 1 16,0 20-16,-21-21 0,0 0 16,22 22-16,-22-22 0,21 21 0,-21-21 15,0 22-15,21-22 0,-21 0 16,21 21-16,-21-21 0,0 22 0,21-22 15,-21 0-15,21 21 0,-21-20 16,22 20-16,-22-21 0,0 21 0,0-20 16,21 20-16,-21 0 0,21 1 0,-21-22 15,0 21-15,0 0 16,21-20-16,0 20 0,-21-21 0,21 21 16,-21-20-16,22 20 0,-1-21 0,-21 0 15,21 22-15,0-22 0,-21 0 16,21 0-16,0 0 0,1 22 0,-22-22 15,21 0-15,0 0 0,0 21 0,0-20 16,0-1-16,1 21 0,20-21 16,-21 22-16,0-22 0,22 0 0,-22 21 15,0-21-15,21 1 0,1-1 16,-22 0-16,21 0 0,0 0 0,1 0 16,-1 1-16,0-1 0,1 0 0,-1 0 15,0-21-15,22 21 0,-22 0 16,1-21-16,-1 22 0,0-1 15,1-21-15,-1 21 0,0 0 0,22 0 16,-22-21-16,0 21 0,1-21 0,-1 22 16,-21-1-16,22-21 0,-1 0 15,0 0-15,1 21 0,-1-21 0,0 21 16,1-21-16,20 0 0,-21 0 0,1 0 16,20 0-16,-20 0 0,-1 0 0,21 21 15,-20-21-15,-1 0 0,22 0 16,-22 0-16,21 0 0,-20 0 15,20 0-15,-20 0 0,20 21 0,1-21 0,-22 0 16,21 0-16,1 0 16,-1 22-16,1-22 0,-22 0 0,22 0 15,-1 0-15,-20 0 0,20 0 0,-21 0 16,22 0-16,-22 0 0,1 0 0,20 0 16,-21 0-16,1 0 0,20 0 15,-20 0-15,-1 0 0,0 0 0,-21 0 16,22 0-16,-22 0 0,21 0 0,-21 0 15,1 0-15,-1 0 0,0 0 16,0 0-16,0 0 16,0 0-16,1 0 15,-1 0 1,-21-22 0,21 22-1,-21-21-15,21 21 16,-21-21-16,0 0 15,21 0 1,-21 0-16,0-1 0,0 1 16,0 0-16</inkml:trace>
  <inkml:trace contextRef="#ctx0" brushRef="#br0" timeOffset="180783.98">11938 10562 0,'0'0'0,"-21"0"0,0 0 0,-1 0 0,1 0 16,21 21-16,-21 1 15,0-1-15,21 0 0,0 0 16,0 0-16,0 0 15,0 1-15,0-1 0,21-21 0,0 21 16,-21 0-16,21-21 0,22 21 16,-22-21-16,0 21 0,21-21 0,1 0 15,-22 0-15,21 0 0,1 22 0,-1-22 16,-21 0-16,21 0 0,-20 0 16,-1 0-16,0 0 0,0 0 0,0 0 15,0 0-15,1 0 0,-1 0 16,-21 21-1,0 0 1,-21-21-16,-1 21 0,1-21 16,0 21-16,0 0 0,-21 1 15,20-22-15,-20 21 0,21 0 0,-21 21 16,-1-21-16,22 1 0,-21-1 16,-1 21-16,22-21 0,-21 0 0,21 1 15,0 20-15,-1-21 0,1-21 0,0 21 16,21 0-16,0 1 0,-21-22 15,21 21-15,0-42 32,0-1-17,0 1-15</inkml:trace>
  <inkml:trace contextRef="#ctx0" brushRef="#br0" timeOffset="182048.31">7683 8869 0,'-21'0'16,"21"21"15,0 0-31,0 22 15,-21-22-15,21 0 0,-21 21 16,21-21-16,-21 22 0,21-1 0,0 0 16,-21 1-16,-1-1 0,22 0 15,-21 1-15,21 20 0,0 1 0,0-1 16,0 1-16,-21-1 0,21 1 16,0 20-16,0-20 0,0-1 0,0 1 15,0 21-15,0-22 0,0 22 0,0-1 16,0 1-16,0-21 0,21 20 15,-21 1-15,0-22 0,21 22 0,1-21 16,-22 20-16,21-20 0,0 20 0,0-20 16,-21 21-16,21-22 0,0 22 15,22-22-15,-22 1 0,0-1 16,0 22-16,22-22 0,-22 1 0,21-1 16,0 1-16,-20 21 0,20-22 15,0 1-15,1-1 0,-1 1 0,0-1 16,1-21-16,20 22 0,-21-1 0,1-20 15,20-1-15,-20 22 0,20-22 16,1 0-16,-1 1 0,1-1 0,-1-21 16,1 21-16,-1-20 0,22 20 0,-22-21 15,1 0-15,20 0 0,-20 1 16,21 20-16,-22-21 0,22 0 0,-1-21 16,1 21-16,0 1 0,21-1 0,63 0 15,-63 0-15,-22-21 16,1 0-16,21 21 0,0-21 15,-22 0-15,22 0 0,0 0 0,-21 0 16,21 0-16,-22 0 0,22 0 0,-21 0 16,-1 0-16,1 0 0,-21 0 0,20-21 15,-20 21-15,-1-21 0,1 21 16,-22-21-16,22 0 0,-43 21 0,21-22 16,-21 22-16,0-21 0,1 21 0,-1-21 15,-21 0 1,0 0-16,-21 21 15,-1-21 1,1 21-16,0 0 0,0-22 16,0 22-16,0-21 0,-1 21 15,1-21-15,0 0 0,0 0 16,0 0-16</inkml:trace>
  <inkml:trace contextRef="#ctx0" brushRef="#br0" timeOffset="182472.07">11472 12594 0,'0'0'0,"-21"0"0,0 0 16,21 21 15,0 1-31,21-1 16,0 0-16,0 0 0,1-21 15,20 21-15,-21-21 0,0 21 0,22 1 16,-22-22-16,21 0 0,0 21 16,-20-21-16,20 0 0,0 0 15,-21 0-15,22 0 0,-22 0 0,21 0 0,-21 0 16,1 0-16,-1 0 0,0 0 16,0 0-16,-21 21 15,0 0-15,-21 0 16,0 0-16,0 1 0,21-1 15,-22 0-15,-20 0 0,21 0 0,0 22 16,0-22-16,-22 21 0,22 0 16,-21-20-16,21 20 0,-22 0 0,22 1 15,0-1-15,-21-21 0,20 21 0,1 1 16,0-1-16,0-21 0,0 22 16,0-22-16,-1 0 0,1 21 0,21-21 15,0 1-15,0-44 16</inkml:trace>
  <inkml:trace contextRef="#ctx0" brushRef="#br0" timeOffset="212763.78">22246 10626 0,'0'0'0,"0"-21"31,-21 21 1,0 0 14,21 21-30,0 0-16,0 0 0,0 0 16,0 0-16,0 1 0,-21 20 0,21-21 15,0 21-15,0-20 0,0 20 16,0-21-16,0 21 0,0 1 0,0 20 16,0-20-16,0 20 0,0-21 15,0 22-15,0-22 0,0 1 0,0 20 16,0-21-16,0 1 0,0-1 15,21 0-15,-21 1 0,0-1 0,0 0 16,0 1-16,0-22 0,0 21 0,0 1 16,0-22-16,0 21 15,0-21-15,0 0 0,0 1 0,0-1 16,0 0-16,0 0 0,0 0 16,0-42 15,0 0-16,21 0-15,-21 0 0,0-1 0,21 1 16,-21-21-16,0 21 0,21-22 16,0 22-16</inkml:trace>
  <inkml:trace contextRef="#ctx0" brushRef="#br0" timeOffset="214324.33">22204 10626 0,'0'-21'47,"21"21"-32,0 0 1,0 0-16,0 0 0,1-22 0,-1 22 16,21 0-16,0 0 0,-20 0 0,41 0 15,-21 0-15,1 0 0,20 0 16,1 0-16,-22 0 0,22 0 0,-1 0 15,-21 0-15,22 0 0,-22 0 16,1 0-16,-1 0 0,0 0 0,22 0 16,-22 0-16,0 0 0,1 0 15,-1 0-15,-21 0 0,22 0 0,-1 0 16,0 0-16,1 0 0,-22 0 16,21 0-16,-21 0 0,22 0 15,-22 0-15,21 0 0,-21 0 0,0 0 16,1 0-16,-1 0 0,0 0 15,0 0-15,0 0 16,0 0 15,-21 22-15,22-1 0,-22 0-16,0 0 15,0 0-15,0 0 16,0 1-16,0-1 0,0 0 15,0 0-15,0 0 16,0 22-16,0-22 0,21 0 0,-21 0 16,0 0-16,0 0 0,0 22 0,0-22 15,0 0-15,0 21 0,0 1 16,0-1-16,0-21 0,0 22 0,0-1 16,0 0-16,0-21 0,0 22 15,0-1-15,0-21 0,0 22 0,0-1 16,0-21-16,0 0 0,0 22 0,0-22 15,0 0-15,0 21 0,0-21 16,0 1-16,0-1 0,0 0 0,0 0 16,0 0-16,0 22 0,0-22 15,0 0-15,0 0 0,0 0 16,0 0-16,0 1 0,0-1 0,0 0 16,0 0-16,0 0 0,0 0 15,0 1-15,-21-1 0,21 0 16,0 0-16,0 0 31,-22-21-31,22 21 16,-21-21-1,0 22-15,0-22 0,0 0 16,0 0-16,-1 21 0,1-21 0,0 0 16,-21 0-16,21 0 15,-22 21-15,22-21 0,-21 0 0,21 0 16,-22 0-16,22 0 0,-21 0 0,-1 21 15,22-21-15,-21 0 0,0 0 16,20 0-16,-20 0 0,0 0 0,21 0 16,-22 0-16,1 0 0,0 0 15,-1 0-15,1 0 0,-22 0 0,22 0 16,0 0-16,-1 0 0,1 0 0,0 0 16,-1 0-16,1 0 0,0 0 15,21 0-15,-22 0 0,22 0 0,0 0 16,-21 0-16,20 0 0,1-21 0,0 21 15,0 0 1,0 0-16,0 0 0,-1 0 16,1 0-16,0 0 15,0 0 17,0 0-17,21-21 1,-21 21-1,-1 0 1,1 0 0,21-21-1,-21 21-15,21-22 16,0 1 15,0 0 0,0 0-15,0 0-16,0 0 16,0-1-1,0 1 1,0 0-16,0 0 16,21 21-1,0 0-15</inkml:trace>
  <inkml:trace contextRef="#ctx0" brushRef="#br0" timeOffset="-214588.6">22521 12933 0,'0'21'0,"-21"0"15,21 0-15,-21 1 16,0 20-16,21-21 0,-21 21 0,21-20 15,0 20-15,-22 0 0,22 1 0,-21-1 16,21 21-16,0-20 0,0 20 16,-21 1-16,0-1 0,21 1 0,-21-1 15,0 1-15,21-1 0,-22-20 0,22 20 16,-21 1-16,0-22 16,21 0-16,0 1 0,0-1 0,0 0 15,-21 1-15,21-22 0,0 0 0,0 0 16,0 0-16,0 0 0,0 1 15,0-44 1,0 1-16,0 0 16,0 0-16,0 0 0,21-22 15,-21 22-15,21-21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3:24:08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910 0,'0'21'31,"0"-42"16,0 0-47,21 0 16,-21 0-16,0 0 0,21-1 15,-21 1-15,21 0 0,-21 0 16,0 0-16,0 0 0,0-1 15,0 1-15,0 0 0,0 0 16,0 0-16,0 0 16,0 42 31,0 0-47,0 0 0,0 21 15,0-20-15,0 20 0,0 0 16,0 1-16,0-1 0,0 21 0,0 1 15,0-22-15,0 22 0,0-22 16,0 22-16,-21-22 0,21 0 0,0 22 16,-21-22-16,21-21 0,0 22 15,0-1-15,0-21 0,0 21 0,0-20 16,0-1-16,0 0 0,0 0 16,0 0-16,0 0 0,-21-21 0,21 22 15,-21-22 16,0 0-31,-1 0 16,1 0-16,0 0 16,0 0-16,0 0 0,0 0 0,-1 0 15,1 0-15,-21 0 0,21 0 16,-22 0-16,22 0 0,0 0 0,0 0 16,0 21-16,0-21 0,-1 0 15,1 0-15,21 21 16,21-21 15,1 0-31,20 0 0,-21 0 16,0 0-16,22 0 0,-1 0 15,0 0-15,1-21 0,-1 21 16,21-21-16,-20 21 0,20 0 0,-20 0 16,-1-22-16,0 22 0,1 0 15,-1 0-15,-21-21 0,21 21 0,-20 0 16,-1 0-16,0 0 15,-21-21 1,0 0 15,21 21-31,-21-21 0</inkml:trace>
  <inkml:trace contextRef="#ctx0" brushRef="#br0" timeOffset="362.79">5059 1355 0,'0'21'16,"0"0"-1,21-21 32,0 0-47,-21-21 0,21 0 16,0 0-16,-21-1 15,0 1-15,0 0 16,-21 21 0,0 0-1,0 0-15,0 0 16,21 21-1</inkml:trace>
  <inkml:trace contextRef="#ctx0" brushRef="#br0" timeOffset="1411.33">7387 572 0,'-21'-22'32,"21"1"-32,0 0 15,-21 21 1,21-21-16,-21 21 47,21 21-47,0 0 0,-22 0 15,22 1-15,0 20 0,0 0 16,0 22-16,0-22 0,0 22 0,0-1 16,0 1-16,-21 20 0,21-20 15,-21-1-15,21 1 0,-21-1 0,0 1 16,21-1-16,0-20 0,0 20 0,-21-21 15,21 1-15,-22-1 0,22 0 16,0 1-16,0-22 0,0 0 16,0 0-16,0 0 15,0-42 1,0 0-16,0 0 16,0-21-16,0 20 0,0-20 0,0 21 15</inkml:trace>
  <inkml:trace contextRef="#ctx0" brushRef="#br0" timeOffset="2035.98">7091 931 0,'0'0'0,"0"-21"16,0-127-1,0 127-15,0 0 16,0 0-16,0-22 0,21 22 16,0 0-16,0 0 0,22-22 0,-22 22 15,21 0-15,22 0 0,-22 0 16,21 0-16,1-1 0,-1 1 0,1 21 16,-1 0-16,1 0 0,-1 21 15,-20 1-15,20-1 0,-20 0 0,-22 21 16,21-21-16,-21 22 0,-21 20 15,0-20-15,0 20 0,0-21 16,-21 22-16,-21-1 0,21-20 0,-22 20 16,1 1-16,0-22 0,-22 0 15,22 1-15,-1-1 0,-20 0 0,21-20 16,-1-1-16,1 0 0,0 0 16,-1 0-16,1 0 0,21-21 0,-22 0 15,22 0-15,0 0 0,0 0 16,0 0-16,0 0 0,-1-21 0,1 0 15,21 0-15,-21 0 0,21 0 16,0-1-16,0 1 16,21 21-16,0 0 15,1 0-15,-1 0 16,0 21-16,0 1 0,0-1 0,0 21 16,1-21-16,-1 0 0,-21 22 15,21-1-15,0 0 0,0 1 0,-21-1 16,21 0-16,1 1 0,-1-22 15,-21 21-15,21-21 0,0 22 0,0-22 16,-21 0-16,21 0 0,1-21 16,-22 21-16,21-21 0,0 0 0,0 0 15,0-21-15,0 21 16,1-21-16,-1 0 0,0 0 0,-21-22 16,21 22-16,0-21 0,0 21 15</inkml:trace>
  <inkml:trace contextRef="#ctx0" brushRef="#br0" timeOffset="2439.84">7937 1630 0,'0'0'0,"0"21"16,22-21-1,-1 0-15,0 0 16,0 0-16,0 0 0,0-21 15,1 21-15,-1-21 0,0 0 16,0-1-16,0 1 0,0 0 0,1 0 16,-22 0-16,21 0 15,-21-1-15,0 1 0,0 0 0,0 0 16,0 0-16,-21 21 16,-1-21-16,1 21 0,0 0 0,0 0 15,0 0-15,0 0 0,-1 21 16,1 0-16,0 0 0,0 0 0,0 0 15,0 22-15,-1-22 0,22 21 16,0-21-16,0 22 0,0-1 0,0-21 16,0 22-16,0-22 0,0 0 0,0 0 15,0 0-15,0 0 16,22 1-16,-1-1 0,0-21 0,0 0 16,0 0-16,0 0 0,1 0 15,20 0-15,-21 0 0,21-21 0,-20 21 16,-1-22-16,21 1 0,0 0 0</inkml:trace>
  <inkml:trace contextRef="#ctx0" brushRef="#br0" timeOffset="2972.05">8996 1312 0,'0'0'15,"-85"-21"1,64 21-16,0 0 16,0 0-16,-1 0 0,-20 21 15,21 1-15,-21-1 0,20 0 0,-20 0 16,0 21-16,21-20 0,-1 20 16,1-21-16,0 21 0,0-20 0,21 20 15,-21-21-15,21 21 0,0-20 16,0-1-16,0 0 0,0 0 15,0 0-15,21-21 0,0 0 0,0 21 16,0-21-16,1 0 0,20 0 16,-21 0-16,0 0 0,22-21 0,-22 0 15,21 0-15,-21 21 0,22-21 16,-22 0-16,0-22 0,21 22 0,-21 0 16,1 0-16,-1-22 0,0 22 0,0 0 15,0 0-15,-21 0 0,0 0 16,0-1-16,0 1 0,0 0 0,0 0 15,0 42 17,0 0-17,0 0-15,0 1 0,0 20 16,0-21-16,0 0 0,0 22 0,0-22 16,0 0-16,0 21 0,0-21 15,0 1-15,0-1 0,0 0 0,21-21 16,-21 21-16,22-21 0,-1 0 15,0 0-15,0 0 0,21 0 0,-20 0 16,-1 0-16,0-21 0,0 21 0</inkml:trace>
  <inkml:trace contextRef="#ctx0" brushRef="#br0" timeOffset="3831.56">9821 1312 0,'0'0'0,"0"-21"0,0 0 0,0 0 16,-21 21-16,0 0 15,0 0-15,0 0 0,-1 0 0,1 0 16,0 0-16,-21 21 0,21-21 16,-1 21-16,-20 0 0,21 1 0,0 20 15,0-21-15,-1 0 0,1 22 16,0-1-16,0-21 0,21 21 0,-21-20 15,21 20-15,0-21 0,0 21 16,0-20-16,0-1 0,0 0 16,0 0-16,0 0 0,0 0 0,21-21 15,0 0 1,0 0-16,0 0 0,1 0 0,-1 0 16,0-21-16,0 0 0,21 0 15,-20 0-15,-1 0 0,21-22 0,-21 1 16,22 21-16,-22-22 0,0 1 0,21 0 15,-21-1-15,1-20 0,-1 21 16,0-22-16,0 22 0,0-22 0,0 1 16,-21-1-16,0 1 0,22-1 15,-22 22-15,21-22 0,-21 22 16,0 0-16,0-1 0,0 22 16,0-21-16,0 21 0,0 0 0,0-1 15,-21 22 1,21 22-1,-22 20-15,1-21 0,21 21 0,0 1 16,-21-1-16,0 22 0,21-1 16,-21 1-16,21-1 0,0 1 0,-21-1 15,21 1-15,-22-1 0,22 1 16,0-22-16,0 0 0,0 22 16,0-43-16,0 21 0,0 1 0,0-22 15,0 21-15,22-21 0,-1 0 16,-21 1-16,21-1 0,0-21 0,0 21 15,0-21-15,1 0 0,-1 0 16,0 0-16,0 0 0,0 0 0,0 0 16,1-21-16,-1 0 0,21 21 15,-21-22-15,0-20 0,1 21 0,-1 0 16,0 0-16,0-1 0,0 1 0,0 0 16,-21 0-16,0 0 0,22 0 15,-1 21-15,-21-22 0,0 44 31,0-1-31,0 0 16,0 0-16,0 0 0,0 0 16,0 1-16,0-1 0,0 0 15,0 0-15,0 0 0,0 0 0,0 1 16,0-1-16,0 0 16,21-21-1,0-21-15,-21 0 16,21-1-16,-21 1 0,21 0 15,-21 0-15,0 0 0,0-22 0</inkml:trace>
  <inkml:trace contextRef="#ctx0" brushRef="#br0" timeOffset="4164.37">10541 1037 0,'-21'0'15,"42"0"-15,-63 0 0,20 0 0,1 0 16,0 21-16,21 1 0,-21-22 15,21 21-15,0 0 0,0 0 0,0 0 16,0 0-16,21-21 16,0 0-1,0 0-15,1 0 16,-1-21-16,0 0 16,0 0-16,-21 0 0,0 0 0,0-22 15,0 22-15,0 0 0,0 0 16,0 0-16,0-1 0,0 1 0,-21 0 15,0 21-15,0 0 0,-1 0 16,1 0-16,0 21 16,21 0-16,0 1 0,-21-1 15,21 0-15,0 0 0,0 0 0,0 0 16,0 1-16,0-1 0,21 0 16,-21 0-16,21-21 0,0 0 15</inkml:trace>
  <inkml:trace contextRef="#ctx0" brushRef="#br0" timeOffset="4851.97">10985 1312 0,'0'0'16,"0"22"-1,0-1-15,0 0 16,0 0-16,0 0 0,-21 0 0,21 1 16,0-1-16,0 0 0,0 0 0,0 0 15,-21 0-15,21 1 0,-21-1 16,21 0-16,-21 0 0,21 0 0,0 0 16,0 1-1,-21-22-15,-1 0 16,22 21-16,-21-21 15,21-21 1,0-1-16,0 1 0,-21 0 0,21 0 16,0 0-16,0 0 0,0-1 15,0 1-15,0 0 0,0 0 0,21 0 16,0 0-16,1-22 0,-1 22 0,0 0 16,0 0-16,0 0 0,22-1 15,-22 1-15,21 21 0,0-21 0,-20 0 16,20 21-16,0 0 0,-21 0 15,22 0-15,-1 0 0,-21 0 16,0 21-16,22 0 0,-22 0 16,0 1-16,-21-1 0,21 21 0,-21-21 15,21 0-15,-21 22 0,0-22 0,0 21 16,0-21-16,0 22 0,-21-22 16,0 21-16,21-21 0,-21 1 0,21-1 15,-21 0-15,21 0 0,-21 0 16,42-42 15,-21 0-31,21 0 16</inkml:trace>
  <inkml:trace contextRef="#ctx0" brushRef="#br0" timeOffset="5723.42">12298 1249 0,'0'0'0,"-43"-42"31,22 42-31,0 0 0,-21 0 0,21 0 0,-22 0 16,1 21-16,21-21 0,-22 21 15,1 0-15,0 0 0,-1 0 0,22 1 16,-21 20-16,21-21 0,0 0 16,-1 22-16,22-22 0,-21 0 0,21 0 15,0 0-15,0 0 0,0 1 0,21-1 16,-21 0-16,22-21 0,20 0 16,-21 0-16,0 0 0,22 0 0,-22 0 15,21 0-15,-21 0 0,22-21 16,-1 0-16,-21-1 0,21 22 0,-20-21 15,-1 0-15,0 0 0,0 0 16,0-22-16,0 22 0,-21 0 16,22 0-16,-22 0 0,21 0 0,-21-1 15,0 1-15,0 42 47,0 1-31,0-1-16,0 0 0,0 21 0,0-21 15,0 22-15,0-1 0,0 0 16,0 22-16,-21-22 0,21 22 16,-22-1-16,22 1 0,-21-1 0,21 1 0,0-1 15,0 1-15,0 20 16,-21-20-16,21 21 0,0-1 0,0 1 16,-21-22-16,21 22 0,0 0 0,0-1 15,0-20-15,0 21 0,0-1 16,0-20-16,0 20 0,0-20 0,0-1 15,0 1-15,0-1 0,0 1 0,0-22 16,0 22-16,-21-22 0,21 0 16,-21 1-16,-1-22 0,1 0 0,0 21 15,0-20-15,0-1 16,0-21-16,-1 0 0,-20 0 0,21 0 16,-21-21-16,20-1 0,-20 1 15,0 0-15,-1-21 0,1 21 0,0-22 16,-1-20-16,1-1 0,0 1 15,-1 20-15,1-20 0,21-1 0,21-20 16,0-1-16,0 0 0,0-20 0,0-1 16,0 21-16,0 0 0,0 1 15,0 20-15,0 1 0,21-1 0,0 1 16,-21 20-16,21 1 0,22-21 0,-22 20 16,0 22-16,21-21 0,1-1 15,-22 22-15,21 0 0,1 0 0,-22 0 16,21 0-16,0-1 15,-20 1-15,-1 21 0,0-21 0,0 21 16,-21-21-16</inkml:trace>
  <inkml:trace contextRef="#ctx0" brushRef="#br0" timeOffset="6955.71">14330 889 0,'0'0'16,"0"-21"-16,0 0 15,0 0-15,0-1 16,0 1-16,0 0 16,0 0-1,0 0-15,0 42 47,-21 0-47,21 21 16,0 1-16,0 20 0,0 1 0,0-22 15,-22 22-15,22-1 0,-21 1 0,0-1 16,0-21-16,21 1 16,-21 20-16,0-20 0,21-1 0,-22 0 15,1 1-15,0-1 0,21-21 16,-21 21-16,21-20 0,0-1 0,0 0 16,0-42 15,0 0-31,0-1 15,0 1-15,0 0 0,-21 0 0</inkml:trace>
  <inkml:trace contextRef="#ctx0" brushRef="#br0" timeOffset="7727.27">13568 1334 0,'-21'21'16,"42"-21"0,0 0-1,0 0-15,0 0 0,0 0 0,22 0 16,20 0-16,-20-21 0,20 21 0,1-22 16,20 1-16,-20 21 0,20-21 15,1 0-15,-21 0 0,20 0 0,-20-1 16,-1 1-16,22-21 15,-22 21-15,1 0 0,-22-22 0,22 22 16,-22-21-16,0-1 0,-20 22 16,-1-21-16,0 0 0,-21 20 0,0-20 15,0 21-15,0 0 0,-21-22 0,0 22 16,-1 0-16,1 21 0,0-21 16,0 21-16,0 0 0,0 0 0,-1 0 15,1 0-15,0 0 0,0 0 16,0 21-16,21 0 0,0 22 0,-21-1 15,21 0-15,0 1 0,-22 20 16,22 1-16,0-22 0,0 21 16,-21 1-16,21-22 0,0 22 0,0-22 15,0 0-15,0 1 0,0-1 16,-21 0-16,21 1 0,-21-22 0,21 21 16,0-21-16,-21 22 0,21-22 0,-21 0 15,21 0-15,-22 0 0,22 1 16,0-1-16,-21-21 0,21 21 0,-21-21 15,21-21 17,0 0-32,0-1 15,0 1-15,0 0 0,0 0 16,21 0-16,0 0 0,1-22 16,-1 22-16,21 0 0,0-21 15,1 20-15,-22 1 0,21 0 16,-21 21-16,22 0 0,-22 0 0,21 0 15,-21 0-15,22 0 0,-22 21 16,0 0-16,0-21 0,-21 22 0,21-1 16,-21 21-16,0-21 0,0 0 0,0 1 15,0-1-15,0 21 0,0-21 16,0 0-16,-21 1 0,21-1 0,0 0 16,-21 0-16,0-21 0,21 21 0,-21-21 15,21-21 32,0 0-47,0-21 16,21 20-16</inkml:trace>
  <inkml:trace contextRef="#ctx0" brushRef="#br0" timeOffset="8184.59">15409 1524 0,'21'0'16,"1"0"-1,-22-21-15,21 21 16,0-21-16,0 0 0,0 21 0,0-22 15,1 1-15,-1 0 0,0 0 0,0 0 16,0 0-16,0-1 16,-21 1-16,22 21 0,-22-21 0,0 0 15,-22 21 1,1 0-16,0 0 16,0 0-16,-21 21 0,20 0 15,1 0-15,-21 1 0,21-1 16,-22 0-16,22 0 0,0 21 0,0-20 15,0 20-15,0-21 0,21 21 0,0-20 16,-22 20-16,22-21 0,0 0 16,0 0-16,0 1 0,0-1 0,0 0 15,22 0-15,-1-21 0,0 0 16,0 0-16,0 0 0,0 0 0,1 0 16,-1 0-16,0 0 0,21-21 0,-21 21 15,22-21-15,-22 0 0,21-1 16,-21 1-16</inkml:trace>
  <inkml:trace contextRef="#ctx0" brushRef="#br0" timeOffset="8987.12">17801 889 0,'0'0'0,"0"-85"16,0 64-16,0 0 15,0 0-15,0 0 0,0 0 16,0-1-16,0 1 0,0 0 0,0 42 31,-21 0-15,21 1-16,-21 41 0,21-21 0,-21 43 15,21-21-15,0 20 0,0 1 16,-22 0-16,1-1 0,21 22 0,-21-21 16,0-1-16,21 1 0,-21 0 15,0-1-15,-1 1 0,1 0 16,0-1-16,-21 1 0,21-21 0,-1 20 16,1-20-16,-21 20 0,21-20 0,0 21 15,-1-22-15,22-21 0,-21 22 16,0-22-16,21 1 0,-21-1 0,21 0 15,0-21-15,0 1 0,0-44 32,21 1-32</inkml:trace>
  <inkml:trace contextRef="#ctx0" brushRef="#br0" timeOffset="9367.91">17420 1545 0,'0'0'0,"0"-42"0,0-106 31,0 105-31,21 22 0,0 0 0,1 0 0,-1 0 16,0 0-16,0-1 0,21 1 0,1 0 15,-1 0-15,0 0 0,1 21 16,-1 0-16,22 0 0,-22 0 0,0 21 15,1 0-15,-1 0 16,0 22-16,-21-1 0,1 0 0,-22 1 16,0-1-16,0-21 0,0 21 15,-22 1-15,-20-1 0,21-21 0,-21 0 16,20 22-16,-20-22 0,21 0 0,0-21 16,-22 21-16,22-21 0,0 0 15,0 21-15,0-21 0,0 0 16,21-21 15,21 0-31,0 21 0,0-21 16,0 0-16,0 0 0,1 21 15</inkml:trace>
  <inkml:trace contextRef="#ctx0" brushRef="#br0" timeOffset="9767.68">18288 1249 0,'0'0'0,"0"-21"0,0 0 16,0-1-16,21 22 16,-21-21-16,21 21 0,-21-21 15,21 21-15,1 0 0,-1 0 0,0 0 16,0 0-16,21 0 16,-20 21-16,-1 0 0,21 1 15,-21-1-15,0 21 0,1-21 16,-1 22-16,0-22 0,0 21 0,-21-21 15,0 22-15,0-22 0,0 21 0,0-21 16,0 0-16,-21 1 0,0-1 16,21 0-16,-21 0 0,-1 0 0,1-21 15,0 0-15,0 0 0,0 0 16,21-21 0,0 0-16,0 0 0,0 0 15,0-1-15,21 1 0,0-21 16,0 21-16,-21 0 0,21-22 15,1 22-15,-1 0 0,0 0 16,0 0-16,0-1 0,0 1 0,1 0 16,-1 0-16,0 21 0,0 0 15,-21-21-15,21 21 0,0 0 16,1-21-16</inkml:trace>
  <inkml:trace contextRef="#ctx0" brushRef="#br0" timeOffset="10287.39">19494 1080 0,'-84'21'15,"63"0"1,-1 0-16,1 0 0,0 0 16,0 1-16,-21-1 0,20 21 0,1-21 15,21 0-15,-21 22 0,0-22 16,21 21-16,0-21 0,0 22 16,0-22-16,0 0 0,0 0 0,0 0 15,0 1-15,0-1 0,21 0 16,0 0-16,0-21 0,1 0 0,-1 0 15,21 0-15,-21 0 0,0 0 0,22 0 16,-22 0-16,21 0 0,-21-21 16,22 0-16,-1 0 0,-21-1 0,22 1 15,-22 0-15,0 0 0,0-21 16,0 20-16,0-20 0,-21 21 0,0-21 16,0 20-16,0-20 0,0 0 15,-21 21-15,0-1 0,0 1 0,0 0 16,-22 0-16,22 0 0,-21 21 15,21 0-15,-22 0 0,1 0 16,21 0-16,-21 0 0,20 21 0,1-21 16,-21 21-16,42 0 0,-21 0 15,21 1-15,0-1 0,0 0 16,21 0-16,0-21 16,0 0-16,0 21 0,1-21 0,20 0 15</inkml:trace>
  <inkml:trace contextRef="#ctx0" brushRef="#br0" timeOffset="10708.15">20129 1101 0,'0'0'0,"-21"0"31,0 21-15,21 0-16,0 0 0,0 0 16,0 22-16,0-22 0,-21 21 0,21 1 15,0-1-15,0 0 0,-21 1 16,21 20-16,0-21 0,0 22 16,0-1-16,0 1 0,0-1 0,0 1 15,0-1-15,-21 1 0,21-1 16,-22 1-16,22-1 0,-21 1 0,21-1 15,-21 22-15,21-21 0,-21 20 0,0-20 16,0-1-16,21 1 0,-22-1 16,1 1-16,0-1 0,0-20 0,0-1 15,21 0-15,-21 1 0,21-22 0,-22 21 16,22-21-16,-21 0 16,21 1-16,0-44 15,21 1 1,1 0-16,-1 0 15,-21-21-15,21 20 0,0-20 0,-21-21 16</inkml:trace>
  <inkml:trace contextRef="#ctx0" brushRef="#br0" timeOffset="11139.9">20002 1355 0,'0'0'16,"0"-43"-16,0-20 16,0 42-16,0 0 0,0-1 15,0 1-15,0 0 0,0 0 0,0 0 16,0 0-16,0-1 16,22 1-16,-1 21 0,0-21 0,0 21 15,21 0-15,-20 0 0,-1-21 16,21 21-16,0 0 0,1 0 0,-22 0 15,21 21-15,1 0 0,-1-21 16,-21 21-16,21 1 0,-20 20 0,-1-21 16,0 0-16,-21 22 0,0-22 0,0 0 15,-21 21-15,0-21 0,-22 1 16,22-1-16,-21 0 0,-1 0 0,1 0 16,0 0-16,-1 1 15,1-1-15,0-21 0,21 21 0,-1 0 16,1-21-16,0 0 0,0 21 0,0-21 15,42 0 32,0 0-47,0 0 0,0 0 0,1 0 16,-1-21-16,0 0 0</inkml:trace>
  <inkml:trace contextRef="#ctx0" brushRef="#br0" timeOffset="11543.67">20786 1270 0,'21'0'16,"0"-21"-1,0 21-15,0-21 0,0 21 16,1-21-16,-22-1 0,21 22 15,0-21-15,0 0 0,0 0 0,-21 0 16,21 0-16,-21-1 0,0 1 16,0 0-16,0 0 0,-21 21 31,0 0-15,0 0-16,0 21 0,0 0 0,-1 0 15,1 22-15,0-22 0,21 21 16,0-21-16,-21 22 0,21-22 0,-21 0 15,21 0-15,0 22 0,0-22 16,0 0-16,0 0 0,21 0 16,0-21-16,-21 21 0,21-21 0,0 0 15,1 0-15,-1 0 0,0 0 16,0 0-16,0 0 0,0 0 0,22 0 16,-22-21-16,0 0 0,21 21 15,-20-21-15</inkml:trace>
  <inkml:trace contextRef="#ctx0" brushRef="#br0" timeOffset="11960.43">21336 1080 0,'0'0'0,"0"-22"0,-21 1 16,21 0-16,0 0 16,0 0-1,0 0-15,21 21 16,0 0-16,0 0 0,0 0 15,22 0-15,-22 0 0,0 0 16,21 21-16,-20-21 0,-1 21 16,0 0-16,21 21 0,-21-20 0,1 20 15,-22-21-15,0 21 0,0-20 0,0 20 16,0-21-16,0 0 0,0 22 16,-22-22-16,1 0 0,0-21 0,0 21 15,0 0-15,0-21 0,-1 0 16,1 21-16,0-21 15,0 0-15,21-21 16,0 0 0,0 0-16,0 0 0,21 0 15,0-1-15,0-20 0,1 21 16,-1-21-16,0 20 0,21-20 0,-21 21 16,1-21-16,-1 20 0,21-20 15,-21 21-15,0 0 0,1 0 0,-1-1 16,0 1-16,0 0 15,-21 0-15</inkml:trace>
  <inkml:trace contextRef="#ctx0" brushRef="#br0" timeOffset="12864.35">22310 572 0,'0'0'0,"21"-22"0,0 1 16,0 21-16,-21 21 31,0 1-31,0-1 16,-21 0-16,0 0 0,0 21 0,-1 1 16,1-1-16,0 0 0,0 1 15,0-1-15,0 0 0,-1 22 0,1-22 16,21 1-16,-21-1 15,0 0-15,21 1 0,-21-1 0,21-21 16,0 21-16,0-20 0,0-1 0,0 0 16,0 0-16,0 0 15,21-21-15,0 0 16,0 0-16,0 0 0,1 0 16,20-21-16,0 21 0,-21-21 0,22 0 15,-1 0-15,0-1 0,-20 1 0,20-21 16,0 21-16,-21 0 0,1-22 15,-1 22-15,0 0 0,-21 0 0,21 0 16,-21-1-16,-21 22 31,0 22-31,0-22 16,-1 21-16,1 0 0,21 21 0,-21-21 16,0 1-16,21 20 0,0-21 0,0 0 15,0 0-15,0 22 0,0-22 16,0 0-16,0 0 0,0 0 15,21-21-15,0 0 0,0 0 16,1 0-16,20 0 0,0 0 0,1 0 16,-1 0-16,0 0 0,1-21 0,-1 21 15,0-21-15,1 0 0,-22 0 16,21 0-16,-21-22 0,0 22 0,1 0 16,-1 0-16,-21 0 15,0-1-15,0 1 0,21 0 0,-21 0 16,-21 21 15,21 21-31,-21 0 0,-1 0 16,1 22-16,21-22 15,-21 0-15,0 21 0,0 1 0,0-1 16,-1-21-16,1 22 0,0 20 16,0-21-16,0 1 0,0 20 0,-1-20 15,22 20-15,0-21 0,-21 22 0,21-1 16,0-20-16,-21 20 15,21-20-15,0 20 0,0 1 0,0-22 16,0 21-16,0 1 0,0-22 0,0 22 16,0-22-16,0 0 0,0 1 15,0-1-15,0 0 0,0-20 0,-21 20 16,0-21-16,21 0 0,-21 0 0,-22-21 16,22 22-16,0-22 0,0 0 15,0 0-15,-1 0 0,1 0 0,0 0 16,0 0-16,0-22 0,0 22 15,21-21-15,0 0 0,0 0 16,0 0-16,0-22 0,0 22 16,0-21-16,0 0 0,0-22 0,0 22 15</inkml:trace>
  <inkml:trace contextRef="#ctx0" brushRef="#br0" timeOffset="12997.86">21929 1058 0,'0'0'0,"-43"22"0</inkml:trace>
  <inkml:trace contextRef="#ctx0" brushRef="#br0" timeOffset="13147.77">21844 974 0,'42'0'16,"-21"0"-1,1 0-15,20 0 0,-21 0 0,21 0 16,-20 0-16,20 0 0,-21 0 15,21 0-15,1 0 0,-1 0 0,0 0 16,-20-21-16,20 21 0,-21 0 16,0 0-16,22 0 0,-22 0 15,0 0-15,-21-22 16</inkml:trace>
  <inkml:trace contextRef="#ctx0" brushRef="#br0" timeOffset="14303.51">23495 1249 0,'-64'0'16,"128"0"-16,486-275 109,-550 254-93,21-22-16,-21 22 0,0 0 15,0-21-15,22-1 0,-22 22 16,0-21-16,0-1 0,0 22 0,0 0 15,0-21-15,0 21 0,-22-1 16,22 1-16,-21 21 0,0 0 16,0 0-16,0 0 15,0 0-15,-1 21 0,1 1 0,-21-1 16,21 21-16,0 0 0,-22 1 0,22 20 16,-21 1-16,21-1 0,-1 22 15,-20 0-15,21-22 0,-21 22 0,-1-1 16,22 1-16,-21 0 0,21-1 15,-22 22-15,1-21 0,0 0 16,20 20-16,-20-20 0,21 0 0,-21 21 16,20-1-16,1-20 0,-21 21 15,21-21-15,0-1 0,-1 1 0,1 0 16,21-1-16,0-20 0,0 20 0,0-20 16,0-1-16,0 1 0,0-1 15,21-20-15,1-1 0,-1 0 0,0 1 16,0-22-16,0 0 0,22-21 15,-22 0-15,21 0 0,-21 0 16,22 0-16,-1 0 0,0-21 0,1 0 0,20-22 16,-21 22-16,1-21 0,20 0 15,-20-22-15,-1 22 0,0-22 16,22 1-16,-43-1 0,21 1 0,1-1 16,-22 1-16,0-22 0,-21 0 15,0 1-15,0 20 0,0-20 0,0 20 16,0-21-16,-21 22 0,-22-1 0,22 1 15,-21-1-15,0 22 0,-1 0 16,1-1-16,0 1 0,-1 21 0,1-21 16,0 20-16,-1 1 0,22 21 15,-21-21-15,21 0 0,-1 21 0,22-21 16,22 0 0,-1-1-1,21 22-15,-21-21 0,22 21 16,-1-21-16,0 0 0,22 21 15,-22-21-15,22 0 0,-1-1 0,1 1 16,-22 0-16,21 0 0,1 0 16,-22 0-16,22-22 0,-22 22 0,0-21 15,1 21-15,-1-1 0,-21-20 16,0 21-16,1 0 0,-22 0 0,21-1 16,-21 1-16,-21 42 31,-1 1-31,22-1 0,-21 21 15,0-21-15,21 0 0,0 22 16,0-22-16,-21 0 0,21 0 16,0 0-16,-21 1 0,21-1 15,0 0-15,0 0 16,21-21 0,0 0-16,0-21 15,0 0-15,1 0 0,-1-1 16</inkml:trace>
  <inkml:trace contextRef="#ctx0" brushRef="#br0" timeOffset="14661.56">24744 868 0,'0'0'16,"-21"-21"-16,-1 21 0,1 0 0,0 0 15,0 0-15,0 21 0,0 0 0,-1-21 16,1 21-16,21 0 15,0 1-15,0-1 16,21-21-16,1 0 0,-1 0 16,0 0-16,0 0 0,21 0 15,-20-21-15,20-1 0,0 22 0,-21-21 16,1 0-16,-1-21 16,0 21-16,0-1 0,-21 1 0,0 0 15,0 0-15,0 0 0,-21 0 16,0-1-16,0 1 0,-1 21 0,1 0 15,-21 0-15,21 0 0,0 0 16,-22 0-16,22 0 0,0 21 0,0 1 16,0-22-16,-1 21 0,1-21 15,21 21-15,0 0 0,0 0 16,21-21 0,1 0-16,-1 0 0,21 0 0</inkml:trace>
  <inkml:trace contextRef="#ctx0" brushRef="#br0" timeOffset="14983.38">25442 318 0,'0'0'16,"0"-22"-16,0 1 0,-21 21 15,0 0-15,0 21 16,0 1-16,-1 20 0,1-21 15,21 21-15,-21 1 0,0-1 0,0 0 16,0 1-16,21 20 0,0 1 16,-22-1-16,22 1 0,-21 20 15,21-20-15,0-1 0,-21 1 0,0-1 16,0-20-16,21 20 0,0-20 16,-21-1-16,21 0 0,-22-21 0,22 22 15,0-22-15,0 0 0,0 0 16,0 0-16,22-21 15,-1-21 1,0 0-16,0 0 16,0-21-16,-21 20 0</inkml:trace>
  <inkml:trace contextRef="#ctx0" brushRef="#br0" timeOffset="15375.15">25400 1185 0,'0'0'16,"0"22"-16,21-22 16,0 0-1,0 0-15,1 0 0,-1 0 16,0 0-16,21 0 0,-21 0 0,1 0 16,-1 0-16,21 0 0,-21-22 15,0 1-15,1 21 0,-22-21 0,0 0 16,0 0-16,0 0 15,0-1-15,0 1 0,0 0 0,0 0 16,-22 21-16,1 0 0,0 0 16,0 0-16,0 0 0,-22 21 0,22 0 15,-21 22-15,21-22 0,0 21 16,-22 0-16,22-20 0,0 20 0,0 0 16,0-21-16,-1 22 0,22-22 0,0 0 15,0 21-15,0-20 0,0-1 16,0 0-16,22-21 0,-1 0 15,0 0-15,0 0 0,0 0 16,22 0-16,-22 0 0,0 0 0,0-21 16,0 21-16,0-21 0,1 21 15,-1-22-15,0 1 0</inkml:trace>
  <inkml:trace contextRef="#ctx0" brushRef="#br0" timeOffset="16832.75">8001 2328 0,'0'0'0,"-21"0"16,0 0-16,-64 0 16,64 0-16,0 0 0,-1 0 0,1 0 15,21-21-15,21 0 32,1 21-32,20 0 0,-21 0 15,0 0-15,22 0 0,-1 0 0,-21 0 16,21 0-16,1 0 0,-1 0 15,0 0-15,1 0 0,-1 0 0,22 0 16,-22 0-16,21 0 0,1 0 16,-1 0-16,22 0 0,-21 0 15,20 21-15,1-21 0,0 0 0,-1 0 16,1 0-16,0 0 0,-1 0 0,22 0 16,-21 0-16,21 0 0,21 0 0,-22 0 15,1 0-15,21 0 0,-21 0 16,21 0-16,0 0 0,0 0 0,0 0 15,21 0-15,-21 0 0,0 0 0,21 0 16,-21 0-16,22 0 0,-22 0 16,21 0-16,0 0 0,0 0 0,0 21 15,-21-21-15,21 0 0,1 0 16,-1 0-16,0 0 0,21 0 16,-21 0-16,1 22 0,-1-22 0,21 0 15,-21 0-15,22 0 0,-22 0 0,21 0 16,0 0-16,1 0 0,-1 0 0,0 0 15,1 0-15,-1 0 0,0 0 16,1 0-16,-1 0 0,-21 0 0,22 0 16,-1 0-16,-21 0 0,0 0 0,22 0 15,-22 0-15,0 0 0,21 0 16,-21 0-16,1 0 0,20 0 16,-21 0-16,21 0 0,-20 0 0,20 0 15,0 0-15,-21 0 0,1 0 16,20 0-16,-21 0 0,21 0 0,-20 0 15,-1 0-15,0 0 0,0 0 0,0 0 16,-21 0-16,21 0 0,1 0 16,-22 0-16,21 0 0,-21 0 0,0 0 15,0 0-15,0 0 0,0 0 0,0 0 16,0 0-16,0 0 0,-21 0 16,-1 0-16,1 0 0,0 0 0,0 0 15,0 0-15,0 0 0,-22 0 16,1 0-16,0 0 0,-1 0 15,-20 0-15,20 0 0,-20 0 0,-1 0 16,-20 0-16,20 0 0,-20 0 0,-1 0 16,0 0-16,1 0 0,-1 0 15,0 0-15,-21 0 0,1 0 0,-1 0 16,0 0-16,0 0 0,0 0 16,0 0-16,-21-22 46,0 1-46,-21 21 16</inkml:trace>
  <inkml:trace contextRef="#ctx0" brushRef="#br0" timeOffset="16944.68">22945 2328 0,'0'0'15,"-22"0"-15</inkml:trace>
  <inkml:trace contextRef="#ctx0" brushRef="#br0" timeOffset="21415.82">5821 4297 0,'0'0'0,"0"-21"16,0 0-16,0-1 0,0 1 16,0 0-16,0 0 0,0 0 0,0 0 15,0-1-15,0 1 0,0 0 16,-21 0-16,21 0 0,-22 21 15,22-21-15,-21 42 32,21 0-32,0 0 0,0 0 15,0 22-15,0-1 0,0 0 16,0 1-16,0 20 0,0-21 0,0 1 16,0 20-16,0-20 0,0-1 15,-21 21-15,21-20 0,0-1 0,0 0 16,0 1-16,0-1 0,-21 0 0,21 1 15,0-22-15,-21 0 0,21 0 16,0 0-16,0 1 0,0-1 16,-21-21 15,21-21-31,0-1 0,0 1 16,0 0-16,0 0 0,0 0 15,0 0-15</inkml:trace>
  <inkml:trace contextRef="#ctx0" brushRef="#br0" timeOffset="21735.95">6075 4699 0,'0'0'0,"0"21"16,21-21-16,0 0 15,0 0 1,0-21-16,-21 0 16,0 0-16,22 21 0,-22-21 0,0-1 15,0 1-15,0 0 0,-22 0 16,1 21 0,0 0-1,0 0-15,0 21 16,0-21-1,21 21-15</inkml:trace>
  <inkml:trace contextRef="#ctx0" brushRef="#br0" timeOffset="22363.75">7387 3725 0,'0'0'16,"0"-21"-16,0 0 0,0 0 15,0 0-15,0 42 31,0 0-31,0 0 0,0 22 16,0-1-16,0 0 0,-21 22 0,21-1 16,-21 22-16,21-22 0,-21 22 15,21-21-15,-22 20 0,22-20 0,0-1 16,-21 22-16,0-43 0,21 22 16,-21-1-16,21-20 0,0 20 0,-21-21 15,21 1-15,-21-22 0,21 21 0,-22-21 16,22 1-16,0-1 0,0-42 31,0-1-15,0-20-16,0 21 0,0-21 0</inkml:trace>
  <inkml:trace contextRef="#ctx0" brushRef="#br0" timeOffset="22767.53">7006 3768 0,'0'0'0,"0"-21"0,0-1 0,0-20 16,21 21-16,0 0 0,22-22 16,-22 22-16,21-21 0,-21 21 0,22-22 15,-1 22-15,0-21 0,1 21 16,20 0-16,-20 21 0,-1 0 0,21 0 15,-20 0-15,-22 0 0,21 0 16,-21 42-16,1-21 0,-1 21 0,-21 1 16,0-1-16,0 22 0,-21-22 15,-1 21-15,1-20 0,-21 20 0,0 1 16,-1-22-16,1 22 0,0-1 16,-1-21-16,22 22 0,-21-22 0,-1 1 15,22-1-15,0-21 0,0 21 0,21-20 16,-21-1-16,21 0 0,-21 0 15,42-21 32,0 0-31,0 0-16</inkml:trace>
  <inkml:trace contextRef="#ctx0" brushRef="#br0" timeOffset="23243.26">7429 4657 0,'0'-21'32,"0"-1"-32,0 1 15,22 21-15,-1-21 0,-21 0 0,21 21 16,0-21-16,0 0 0,0 21 15,1-22-15,-1 22 0,0 0 0,0 0 16,21 0-16,-20 0 0,20 0 0,0 0 16,-21 0-16,22 22 0,-22-1 15,0 0-15,0 0 0,0 0 0,1 22 16,-22-22-16,0 21 0,0-21 16,0 22-16,0-1 0,-22-21 15,1 21-15,0-20 0,0 20 0,21-21 16,-21 0-16,0 0 0,-1 1 0,1-22 15,0 0-15,0 0 16,0 0-16,21-22 16,0 1-1,0 0-15,0-21 0,0 21 0,0-22 16,0 22-16,21-21 0,-21 21 0,21-22 16,0 1-16,0 21 0,1-22 15,-1 22-15,0-21 0,21 21 0,-21 0 16,1-1-16,20 1 0,-21 21 15,21-21-15,-20 21 0,-1 0 16,21 0-16,-21 0 0,0 0 0,1 0 16,-1 0-16,0 0 15,0 0-15</inkml:trace>
  <inkml:trace contextRef="#ctx0" brushRef="#br0" timeOffset="23706.99">8594 4424 0,'-43'0'31,"22"0"-31,0 0 0,0 21 16,0 0-16,-1 0 0,1 1 16,21-1-16,-21 0 0,21 0 0,-21 0 15,0 0-15,21 22 0,0-22 16,0 21-16,0-21 0,0 1 0,0 20 15,0-21-15,0 0 0,0 0 16,0 1-16,0-1 0,21 0 16,0-21-16,0 0 0,0 0 0,1 0 15,-1 0-15,0 0 0,21-21 16,-21 21-16,22-21 0,-22-1 0,21 1 16,-21-21-16,22 21 0,-22 0 15,21-22-15,-21 22 0,1-21 16,-1 21-16,0-22 0,-21 22 0,0 0 15,0-21-15,0 20 0,-21 1 0,0 0 16,-1 0-16,-20 21 0,21 0 16,-21 0-16,20 0 0,-20 0 0,0 0 15,-1 0-15,22 21 0,0-21 16,-21 21-16,21 0 0,-1 1 0,1-1 16,21 0-16,0 0 0,0 0 0,0 0 15,0 1-15,0-1 16,21-21-16,1 0 0,-1 21 0,21-21 15,-21 0-15,22 0 0,-1 0 16</inkml:trace>
  <inkml:trace contextRef="#ctx0" brushRef="#br0" timeOffset="24071.09">9271 4403 0,'-21'0'31,"21"21"-31,0 0 16,0 0-16,0 0 0,0 22 15,0-22-15,0 21 0,0 1 16,0-1-16,0 0 0,0 1 0,0 20 16,0 1-16,0-1 0,0 1 15,0-1-15,0 1 0,0-1 0,0 22 16,-21-22-16,21 1 0,0 20 0,0-20 15,0 21-15,0-22 0,-22 22 16,22-22-16,0 22 0,0-22 0,-21-20 16,0 20-16,21-20 0,-21 20 0,21-42 15,0 22-15,0-22 0,0 21 0,0-21 16,-21-21-16,21-21 16,0 0-1,0-21-15,0 20 0,0 1 16,0-21-16,0 0 0,0-1 0,21-20 15,-21-1-15</inkml:trace>
  <inkml:trace contextRef="#ctx0" brushRef="#br0" timeOffset="24415.9">9229 4784 0,'0'0'0,"0"-21"0,0-22 0,0 1 15,0 21-15,0-22 0,0 22 0,0-21 16,0 21-16,0 0 0,0-1 0,0 1 15,0 0-15,21 0 16,0 0-16,0 0 0,0-1 0,22 1 16,-22 21-16,21 0 0,-21-21 0,22 21 15,-22 0-15,21 0 0,0 21 16,-20 0-16,20 1 0,-21-1 0,0 21 16,-21-21-16,0 22 0,0-22 15,0 21-15,-21 0 0,-21-20 0,21 20 16,-22-21-16,1 0 0,21 0 0,-22 22 15,22-22-15,-21 0 0,21-21 16,0 21-16,-1 0 0,1-21 0,0 0 16,0 0-16,21-21 31,0 0-31,21 0 16,0 0-16,0 0 0,1-1 0,-1 22 15,0-21-15</inkml:trace>
  <inkml:trace contextRef="#ctx0" brushRef="#br0" timeOffset="24768.09">9927 4657 0,'0'0'0,"106"-43"15,-85 43 1,0-21-16,0 0 0,1 21 0,-22-21 15,21 0-15,0 0 0,0-1 16,-21 1-16,21 0 0,-21 0 16,0 0-16,0 0 0,-21 21 15,0 0 1,0 0-16,0 21 0,-22-21 0,22 21 0,-42 42 16,41-41-16,1 20 0,21-21 15,-21 21-15,21-20 0,0 20 16,0-21-16,0 21 0,0-20 15,0-1-15,0 0 0,0 0 0,21 0 16,0 0-16,1-21 0,-1 0 16,21 0-16,-21 0 0,0 0 0,22 0 15,-1 0-15,-21-21 0,0 0 0,22 0 16,-22 21-16,0-21 0</inkml:trace>
  <inkml:trace contextRef="#ctx0" brushRef="#br0" timeOffset="25103.9">10393 4530 0,'0'-21'0,"0"42"0,0-64 16,0 22-16,0 0 0,0 0 0,21 21 0,-21-21 16,21 0-16,0 21 15,0-22-15,1 22 0,-1 0 0,0 0 16,21 0-16,-21 0 0,22 0 0,-22 0 16,21 0-16,-21 22 0,22-1 15,-22 0-15,0 0 0,0 21 0,0-20 16,1 20-16,-22-21 0,0 21 0,0 1 15,0-22-15,0 21 0,-22-21 16,1 1-16,0 20 0,-21-21 0,21 0 16,-1-21-16,1 21 0,0-21 0,0 0 15,0 0-15,0 0 16,21-21-16,0 0 0,0 0 16,0 0-16,0 0 15,0-1-15,0 1 0,0 0 0,0-21 16,21 21-16,0-1 0,-21 1 0,21 0 15,0-21-15,0 21 0,1-1 16,20 1-16,-21 0 0,0 0 0,22 0 16,-22 0-16</inkml:trace>
  <inkml:trace contextRef="#ctx0" brushRef="#br0" timeOffset="25383.78">11515 3895 0,'0'0'0,"0"-21"0,0-1 0,-22 22 32,22 22-17,-21-1-15,0 0 0,21 0 0,-21 21 16,0 1-16,21-1 0,-21 22 16,-1-22-16,1 21 0,21-20 0,-21 20 15,0-20-15,0 20 0,21-21 16,0 1-16,0-1 0,-21 0 0,21-20 15,0 20-15,0-21 0,0 0 0,0 0 16,0 1-16,0-1 0,21-21 16,0 0-1,0 0-15,-21-21 16</inkml:trace>
  <inkml:trace contextRef="#ctx0" brushRef="#br0" timeOffset="26007.42">11091 4509 0,'0'0'0,"-21"21"31,42-21-31,0 0 16,22 0-16,-22 0 0,21 0 0,1 0 16,-22 0-16,21 0 0,0 0 0,1-21 15,-1-1-15,0 22 16,1 0-16,-1-21 0,-21 21 0,22 0 15,-22-21-15,21 21 0,-21 0 16,-21 21 15,-21-21-31,21 21 0,0 1 16,-21-1-16,0 0 0,21 0 16,0 0-16,0 0 0,0 1 0,-21-1 15,21 0-15,0 0 0,0 0 0,0 0 16,21-21-16,0 0 15,0 0-15,0 0 0,0 0 0,1 0 16,20 0-16,-21 0 0,21 0 16,-20-21-16,20 0 0,-21 21 15,21-21-15,-20 0 0,20 0 0,-21-1 16,0 1-16,0 0 0,-21 0 16,22 0-16,-22 0 15,0 42 16,0 0-15,0 0-16,0 0 0,0 0 16,-22 22-16,22-22 0,-21 21 0,21 1 0,0-1 15,0 0-15,-21 1 16,21-1-16,-21 21 0,21-20 0,0 20 16,0-20-16,0 20 0,0-21 0,-21 22 15,21-22-15,0 22 0,0-22 16,-21 0-16,21 22 0,0-22 0,0 1 15,0-1-15,-22 0 0,22-21 0,-21 1 16,21-1-16,-21 0 0,21 0 16,-21-21-16,0 0 0,0 0 15,-1 0-15,1-21 0,-21 0 0,21 0 16</inkml:trace>
  <inkml:trace contextRef="#ctx0" brushRef="#br0" timeOffset="27131.58">12890 4445 0,'-21'0'0,"42"0"0,-63 0 0,42 21 16,21-21-1,0 0 1,1 0-16,20 0 0,-21 0 0,21 0 16,1-21-16,-1 21 0,22-21 15,-22 0-15,21 0 0,-20-1 16,-1 1-16,22-21 0,-22 21 0,0 0 16,1-22-16,-1 1 0,-21 0 0,21-1 15,-20 1-15,-1 0 0,0-1 16,-21 1-16,0 0 0,0-1 0,0 22 15,-21-21-15,0 21 0,-1-1 16,1 1-16,0 0 0,0 0 0,0 21 16,0 0-16,-1 0 0,-20 0 0,21 21 15,0 0-15,0 0 0,-1 22 16,1-1-16,0 0 0,0 1 0,0 20 16,0 1-16,-1 20 0,1-20 15,0-1-15,0 22 0,0 0 16,0-1-16,-1-20 0,1 42 0,21-22 15,0 1-15,0 0 0,-21 21 0,21-22 16,0 22-16,-21-21 0,21-1 16,0 1-16,-21 0 0,21-1 0,-21 1 15,21 0-15,-22-22 0,22 22 0,0-22 16,0 1-16,0-1 0,0-20 16,0 20-16,0-20 0,0-1 0,0-21 15,22 21-15,-1-20 0,0-22 0,0 0 16,21 0-16,1 0 0,-22 0 0,21-22 15,1 1-15,-1 0 16,0-21-16,-21 21 0,22-22 0,-1 1 16,0 0-16,1-1 0,-22 1 0,0-22 15,21 22-15,-20-21 0,-22-1 16,0 1-16,0-1 0,0 1 0,0-22 16,-22 21-16,1 1 0,0-1 0,-21 1 15,-1-1-15,1 22 0,-21-21 16,20 20-16,-20 1 0,20 0 0,-20-1 15,21 22-15,-22 0 0,22 21 0,-1-21 16,1 21-16,21 0 16,0 0-16,42 0 15,21 0 1,-21-21-16,22 21 0,-1-22 16,0 22-16,1-21 0,20 0 0,-20 21 15,20-21-15,-21 0 0,1 0 0,20-1 16,-20 1-16,-1 0 0,0 0 15,1 0-15,-1 0 0,0-1 0,-21 1 16,1 0-16,-1 0 0,0 0 16,-21 0-16,0-1 0,-21 44 31,0-1-15,21 0-16,0 0 0,0 0 15,-22 0-15,22 22 0,-21-22 16,21 0-16,-21 0 15,21 0-15,0 1 0,0-1 16,0-42 15,0-1-31,21 1 0,0 21 16</inkml:trace>
  <inkml:trace contextRef="#ctx0" brushRef="#br0" timeOffset="27479.88">13949 4339 0,'0'0'0,"-21"0"31,21 21-31,21-21 47,0 0-47,0 0 0,0-21 0,0 21 16,1-21-16,-22 0 15,0 0-15,0 0 16,0-1 0,-22 22-16,1 0 0,0 0 15,0 0-15,0 0 0,0 0 16,-1 22-16,22-1 16,-21-21-16,21 21 0,-21 0 0,21 0 15,0 0-15,0 1 16,21-22-1,0 0-15,1 0 0,-1 0 16,0 0-16,0-22 0,21 22 16,-20-21-16</inkml:trace>
  <inkml:trace contextRef="#ctx0" brushRef="#br0" timeOffset="27784.71">14626 3641 0,'0'0'0,"0"-43"16,0 65 15,0-1-31,0 0 0,0 0 0,-21 21 16,21 1-16,-21-1 0,21 22 16,0-22-16,-21 21 0,-1 1 0,1 21 15,0-22-15,0 1 0,21-1 0,-21 1 16,0-22-16,21 21 0,-22-20 15,22-1-15,0 0 0,0 1 16,0-22-16,0 0 0,0 0 0,0 0 16,0 1-16,22-22 15,-1 0-15,0 0 16,0 0-16,0-22 16,0 1-16,-21 0 0,22 0 0</inkml:trace>
  <inkml:trace contextRef="#ctx0" brushRef="#br0" timeOffset="28183.73">14732 4487 0,'63'22'31,"-41"-22"-31,-1 0 0,0 0 16,21 0-16,-21-22 0,1 1 0,-1 21 15,0-21-15,21 21 0,-21-21 16,1 0-16,-22 0 0,21 21 0,-21-22 16,0 1-16,0 0 0,0 0 0,0 0 15,-21 0-15,-1 21 16,1 0-16,-21 0 0,21 0 0,-22 0 16,22 0-16,0 21 0,-21 0 15,21 0-15,-1 0 0,-20 0 16,42 22-16,-21-22 0,0 21 0,0-21 15,21 1-15,0-1 0,0 0 0,0 0 16,0 0-16,0 0 0,0 1 16,21-22-16,0 0 0,0 0 15,0 0-15,22 0 0,-22 0 0,21 0 16,-21 0-16,22 0 0,-22 0 16,0-22-16,21 1 0,-21 0 15,-21 0-15,0 0 0</inkml:trace>
  <inkml:trace contextRef="#ctx0" brushRef="#br0" timeOffset="32823.76">10520 6223 0,'0'-21'0,"0"0"16,0 0-16,0-1 15,0 1 1,0 0 0,21 0-16,-21 0 0,0 0 15,0-1 1,0 1-16,0 42 62,0 1-62,0-1 16,0 21-16,0-21 0,0 22 0,0-22 16,0 21-16,0 22 0,0-22 15,0 21-15,0 1 0,-21-22 0,21 22 16,0-1-16,-21 1 0,21-1 16,0 1-16,-22-1 0,22 1 0,-21 20 15,21 1-15,-21 0 0,21-1 16,0 1-16,0 0 0,0-1 15,-21 22-15,21 0 0,0 0 0,0 0 16,0 0-16,0-1 0,0 1 0,0 0 16,21 0-16,-21 0 0,21 0 15,-21-1-15,0 1 0,21 0 0,1 0 16,-22 0-16,21 21 0,-21-21 0,0-1 16,0 22-16,0-21 0,0 0 15,0 21-15,0-21 0,0 21 0,0-21 16,0 21-16,0-21 0,0 21 0,0-22 15,0 22-15,0-21 0,0 21 16,0-21-16,0 0 0,0 0 16,21 0-16,-21-1 0,21 1 0,-21 0 15,0 0-15,0-21 0,0-1 0,0 22 16,21-42-16,-21 20 0,0-20 16,0-1-16,21 1 0,-21-1 0,0-20 15,0-22-15,0 0 0,0 0 0,0-42 16,0-21-1,0-1-15</inkml:trace>
  <inkml:trace contextRef="#ctx0" brushRef="#br0" timeOffset="35526.92">10731 6117 0,'-42'-42'31,"21"42"-31,0 0 16,21-21-16,-21 21 15,-1 0 1,1 0-1,42 21 48,1-21-63,-1 0 16,0 0-16,0 0 0,21 0 15,1 0-15,-22 21 0,42-21 0,-20 0 16,20 0-16,-20 0 0,20 0 15,1 0-15,-1 0 0,22 0 16,-22 0-16,22 0 0,0 0 0,-1 0 16,22 0-16,-21 0 0,21 0 15,-1 0-15,1 0 0,0 0 0,0 0 16,0 0-16,0-21 0,21 21 16,0 0-16,0 0 0,-22 0 0,22 0 15,0-21-15,-21 21 0,21 0 0,-21 0 16,21 0-16,21 0 0,-21 0 15,21-21-15,1 21 0,-1 0 0,0 0 16,0 0-16,0 0 16,22 0-16,-22 0 0,0 0 0,0 0 15,0 0-15,0 0 0,1 0 0,-1 0 16,0 0-16,-21 0 0,0 0 16,0 0-16,-21 0 0,21 0 0,0 0 15,-21 0-15,21 0 0,-22 21 16,1-21-16,-21 0 0,21 0 0,-22 0 15,1 0-15,0 0 0,-22 0 0,22 21 16,-22-21-16,1 0 0,-1 0 16,1 0-16,-1 0 0,-20 21 0,20-21 15,-20 0-15,-22 0 0,21 0 16,0 0-16,-20 0 0,20 0 0,-21 0 16,21 0-16,-20 0 0,-1 0 15,21 0-15,-21 0 0,0 0 16,1 0-16,-22-21 0,21 21 0,0 0 15,-21 21 48,0 0-63,0 0 16,0 1-16,0-1 15,0 21-15,0-21 0,21 22 0,-21-22 16,0 42-16,0-20 0,0-1 15,0 21-15,0-20 0,0 20 16,0-20-16,0 20 0,0 1 0,0-1 16,-21-21-16,21 43 0,-21-21 15,0-1-15,-1 22 0,22-1 0,0-20 16,-21 21-16,0-1 0,21-20 0,0 20 16,0 1-16,-21 0 0,21-1 15,-21 22-15,21-21 0,-21 0 0,21-1 16,-22 1-16,22 21 0,0-22 0,-21 1 15,21 21-15,-21-21 0,21 20 16,-21-20-16,21 0 0,0 21 16,0-22-16,0 1 0,0 0 0,0-1 15,0 22-15,0-21 0,0-1 16,0-20-16,0 21 0,0-22 0,0 22 16,0-22-16,0 22 0,21-22 15,-21 1-15,21 21 0,-21-22 0,0 1 16,0-1-16,21 1 0,-21-1 0,0 1 15,0-1-15,22 1 0,-22-1 16,21 1-16,-21-1 0,0 1 0,0-1 16,21 1-16,-21-1 0,21 1 0,-21-22 15,0 21-15,0-20 0,21-1 16,-21 0-16,21 22 0,-21-22 16,0 1-16,22-1 0,-22 21 0,21-20 15,-21-1-15,0 0 0,21 1 16,-21-22-16,21 21 0,-21 1 0,0-22 15,0 21-15,0-21 0,0 0 0,21 1 16,-21 20-16,0-21 0,0 0 16,0 0-16,0 1 15,0-1-15,0 0 0,0 0 0,0 0 16,0 0-16,0 1 16,-21-22-1,0 21 1,0-21-16,0 0 0,-1 0 15,1 0-15,0 0 16,0 0-16,0 0 0,0 0 0,-1 0 16,1 0-16,-21 0 0,21 0 0,-22 0 15,22 0-15,-21 0 0,0 0 16,-1 0-16,1 0 0,0 0 0,-1 0 16,1 0-16,-22 0 0,22 0 0,-21 0 15,20 0-15,-20 0 0,-1 0 16,1 0-16,-22 0 0,22 0 0,-22 0 15,21 0-15,-20 0 0,-1 0 0,0 0 16,1 0-16,-22 0 0,21 0 16,1 0-16,-1 0 0,0 0 15,-21 0-15,22 0 0,-22 0 0,21 0 16,-21 0-16,1 0 0,20 0 16,-21 21-16,21-21 0,-20 0 0,20 0 15,-21 0-15,21 0 0,-20 0 0,20 0 16,-21 21-16,0-21 0,22 0 15,-22 0-15,21 0 0,0 0 0,-20 0 16,20 0-16,0 0 0,1 0 0,-22 21 16,21-21-16,0 0 0,1 0 15,-1 0-15,22 0 0,-22 0 0,21 0 16,1 0-16,-22 0 0,22 0 16,-22 0-16,22 0 0,-1 21 15,1-21-15,-1 0 0,1 0 0,20 0 16,-20 22-16,20-22 0,1 0 0,21 0 15,-21 21-15,-1-21 0,1 0 16,21 0-16,-22 21 0,1-21 0,0 0 16,21 0-16,-22 0 0,1 0 0,0 0 15,-1 0-15,22 0 0,-21 0 16,-1 0-16,1 0 0,0 0 0,-1 0 16,1 0-16,0 0 0,21 0 15,-22 0-15,1 0 0,0 0 0,-1 0 16,-20 0-16,20 0 0,1 0 0,-21 0 15,20 0-15,1 0 16,0 0-16,-1 0 0,1 0 0,0 0 16,20 0-16,-20 0 0,21 0 0,0 0 15,0 0-15,-1 0 0,1 0 16,0 0-16,0 0 0,0 0 16,0 0 15,-1 0-16,1 0 1,0 0-16,0 0 0,0 0 16,0 0-16,-1 0 0,1 0 15,-21 0-15,21 0 0,0 0 16,-1 0-16,-20 0 0,21 0 0,-21 0 16,20 0-16,1 0 0,-21 0 0,21 0 15,0 0-15,-1 0 0,1 21 16,0-21-16,0 0 15,0 0-15,0 0 32,-1 21-32,1-21 15,0 21 1,0-21-16,0 0 0,0 0 16,-1 0-16</inkml:trace>
  <inkml:trace contextRef="#ctx0" brushRef="#br0" timeOffset="41295.76">11007 6625 0,'0'-21'16,"21"21"0,-21-21-1,21 21-15,-21-21 16,0 0 15,21 21-31,-21-22 0,0 1 16,21 21-16,-21-21 15,0 0-15,0 0 0,0 0 16,0-1 0,0 1-16,0 0 15,0 0 1,-21 21 15,21 21-31,0 0 16,0 0-16,0 1 0,0 20 15,0-21-15,0 21 0,0 1 0,0-1 16,-21 0-16,21 1 0,0-1 0,0 0 16,0 1-16,-21-22 0,21 21 15,-21 1-15,21-1 0,0-21 16,0 21-16,0-20 0,-22-1 0,22 21 0,0-21 15,-21 0-15,21 1 0,0-1 16,0 0-16,0 0 16,0-42 15,0 0-15,0 0-16,0-1 0,0 1 15,0 0-15,0 0 0</inkml:trace>
  <inkml:trace contextRef="#ctx0" brushRef="#br0" timeOffset="41885.01">11684 6541 0,'0'0'0,"-21"0"31,0 0-15,-1 21-16,1-21 0,21 21 0,-21-21 15,-21 21-15,21 0 0,-1 0 16,-20 1-16,21-1 0,-21-21 16,-1 21-16,1 0 0,0 0 0,-1 0 15,1 1-15,0-22 0,-1 21 16,1 0-16,0-21 0,20 0 0,1 21 15,-21-21-15,21 0 0,0 0 16,42 0 15,0-21-15,0 21-16,0 0 16,0 0-16,1 0 0,-1 0 15,0 0-15,0 0 0,0 0 0,0 21 16,-21 0-16,22-21 15,-1 21-15,0 1 0,0-1 0,-21 0 16,21 0-16,0 0 0,-21 0 0,22 1 16,-1-1-16,-21 0 0,21 0 15,0-21-15,0 21 0,-21 0 0,21-21 16,1 0-16,-1 22 0,0-22 0,0 0 16,0 0-16,0 0 0,1 0 15,-1 0-15,0-22 16,0 1-16,0 21 0,-21-21 15,21 21-15,1-21 0,-22 0 32,21 0-32,-21-1 15,21 1-15,-21 0 16</inkml:trace>
  <inkml:trace contextRef="#ctx0" brushRef="#br0" timeOffset="42406.72">11769 6879 0,'21'21'31,"0"-21"-16,0 0-15,0 0 16,0 0-16,1 0 0,-1 0 16,0-21-16,0 21 0,0-21 15,0 21-15,-21-21 0,22 21 16,-1-21-16,-21 0 0,21 21 0,-21-22 16,0 1-16,0 0 15,0 0-15,0 0 16,0 0-1,-21 21 1,0 0-16,-1 0 0,1 21 16,0-21-16,0 21 0,0 0 0,21 0 15,-21 0-15,-1 1 0,1-1 0,21 0 16,0 0-16,0 21 0,-21-20 16,21-1-16,0 0 0,0 21 0,0-21 15,0 1-15,0-1 0,0 0 0,0 0 16,21 0-16,0 0 15,1 1-15,-1-22 0,0 21 16,0-21-16,0 0 0,0 0 16,1 0-16,-1 0 15,0 0-15,0-21 0,0-1 16,0 1-16,1 0 0,-1 21 16,0-21-16,0 0 0</inkml:trace>
  <inkml:trace contextRef="#ctx0" brushRef="#br0" timeOffset="43281.4">12509 6731 0,'0'0'0,"0"21"63,-21 0-63,21 1 0,-21-22 0,21 21 15,0 0-15,0 0 0,0 0 0,-21 0 16,21 1-16,0-1 0,0 0 16,-21 0-16,21 0 0,0 0 0,0 1 15,0-1-15,0 0 0,21 0 16,0-21-16,0 0 16,0 21-16,1-21 0,-1 0 15,0 0-15,0 0 0,0 0 0,0 0 16,1-21-16,-1 21 0,0-21 0,0 0 15,0 0 1,0-1-16,1 1 0,-1 21 0,0-21 16,-21 0-16,0 0 0,21 0 0,0-1 15,-21 1-15,0 0 0,0 0 16,21 0-16,-21 0 16,0-1-1,0 44 16,0-1-15,0 0-16,0 0 0,0 0 0,0 0 16,-21 1-16,21-1 0,0 0 15,0 0-15,-21 21 0,21-20 16,-21 20-16,21 0 0,0-21 0,0 22 16,0-1-16,0 0 0,0 1 15,0-1-15,0 0 0,0 1 0,0-1 16,0 0-16,-21 1 0,21-1 0,0 0 15,0 1-15,0 20 0,0-20 0,0-1 16,0 0-16,-21 1 0,21-1 16,0 0-16,0-21 0,0 22 0,0-1 15,0-21-15,-22 0 0,22 22 0,-21-22 16,21 0-16,0 0 0,-21 0 16,21 1-16,0-1 15,-21-21-15,0 21 0,0-21 16,-1 0-1,1 0-15,0 0 0,0-21 0,0 0 16,0-1-16,-1 1 16,1 0-16,0-21 0,0 21 0,0-22 15,0 1-15,-1 0 0,22-1 16,-21-20-16,21 20 0,-21 1 0,21-21 0,0 20 16,0 1-16,0 0 0,0-22 15,0 43-15,0-21 0,0-1 0,0 22 16,21-21-16,0 21 0,1-1 15,-1 1-15,0 0 0,0 0 16,21 0-16,-20 0 0,-1 21 16,0-22-16,0 22 0,0 0 15,0-21-15,1 21 0,-22-21 16,0 0 0</inkml:trace>
  <inkml:trace contextRef="#ctx0" brushRef="#br0" timeOffset="44747.16">13652 6668 0,'0'-22'16,"-21"22"234,21 22-219,-21-22-15,0 0-16,21 21 15,-21-21-15,0 0 16,-1 0 0,1 0-1,42 0 63,1 0-78,-1 0 16,0 0-16,0-21 0,0 21 16,0 0-16,22-22 0,-22 22 15,0 0-15,0 0 0,0 0 0,1-21 16,-1 21-16,0 0 0,0 0 0,0 0 31,-42 0 32,0 0-48</inkml:trace>
  <inkml:trace contextRef="#ctx0" brushRef="#br0" timeOffset="45092.31">13525 6879 0,'0'0'0,"22"0"47,-1 0-47,0 0 15,0 0-15,0 0 0,0 0 0,1-21 16,-1 21-16,0 0 0,0 0 0,0 0 16,0-21-16,1 21 0,-1 0 15,0 0-15,0 0 16,-21-21 15,21 21 16</inkml:trace>
  <inkml:trace contextRef="#ctx0" brushRef="#br0" timeOffset="45735.39">14499 6371 0,'0'-21'32,"0"42"-17,0 0-15,0 1 0,21-1 16,0 21-16,1-21 0,-1 22 16,0-1-16,0 0 0,-21 1 0,21-1 15,0 0-15,-21 1 0,22-1 0,-22 0 16,0 1-16,0-22 0,0 21 15,0-21-15,0 22 0,0-22 0,0 0 16,0 21-16,0-21 0,0 1 16,0-1-16,0-42 31,0-1-31,0 1 16,0 0-16,21 0 15,-21 0-15,21 0 0,-21-22 0,21 22 16,-21-21-16,21-1 0,0 1 0,1-21 15,-22 20-15,21-20 0,0 20 16,0 1-16,0 0 0,22-1 0,-22 1 16,0 0-16,0 21 0,0-1 0,0 1 15,1 0-15,-1 0 0,0 21 16,-21-21-16,21 21 0,-21 21 47,0 0-32,0 0 1,0 0-16,0 1 16,21-22-16,-21 21 0,21 0 0</inkml:trace>
  <inkml:trace contextRef="#ctx0" brushRef="#br0" timeOffset="46399.9">15642 6964 0,'0'0'16,"21"-21"-16,0 21 0,-21-21 0,0-1 0,22 1 15,-22 0-15,0 0 16,21 0-16,-21 0 0,0-1 0,0-20 15,0 21-15,0 0 0,0 0 0,0-1 16,-21 1-16,-1 0 0,1 0 16,0 21-16,0 0 0,0 0 0,0 0 15,-22 0-15,22 0 0,-21 21 16,21 0-16,-22 0 0,1 1 16,21 20-16,-22 0 0,22-21 0,-21 22 15,21-1-15,0-21 0,-1 22 16,22-1-16,0 0 0,0-21 0,0 22 15,0-22-15,0 21 0,0-21 0,22 1 16,-1-1-16,0 0 0,0-21 0,0 21 16,22-21-16,-22 0 0,0 0 15,21 0-15,-21 0 0,22 0 0,-22-21 16,0 0-16,21 21 0,-20-21 0,-1-1 16,21 1-16,-21 0 0,0-21 15,1 21-15,-1-1 0,0-20 16,0 21-16,0-21 0,-21-1 0,21 1 15,-21 21-15,0-22 0,0 22 16,0-21-16,0 21 0,0 0 0,0-1 16,0 44 15,0-1-31,0 0 0,-21 0 0,21 21 16,0-20-16,0 20 0,-21-21 0,21 21 15,0-20-15,0 20 0,0-21 16,0 0-16,0 0 0,0 22 0,0-22 15,0 0-15,0 0 0,21 0 0,0 1 16,-21-1-16,22-21 16,-1 0-16,0 0 15,0 0-15,0 0 0,0 0 0,1-21 16,20 21-16,-21-22 0,0 1 16,22 0-16</inkml:trace>
  <inkml:trace contextRef="#ctx0" brushRef="#br0" timeOffset="47451.33">16362 6392 0,'0'0'15,"0"-21"-15,0 0 0,0 0 0,0 0 0,0 0 16,0-1-16,-21 44 47,21-1-47,0 0 0,0 21 0,0 1 15,0-1-15,-22 0 0,22 1 16,0-1-16,0 21 0,0-20 0,0-1 16,0 0-16,-21 1 0,21-1 0,0 0 15,0 1-15,0-22 0,0 0 16,0 21-16,0-20 0,0-1 0,0 0 16,0 0-16,21 0 0,1-21 15,-1 0-15,0 0 16,0 0-16,0 0 0,0 0 0,1 0 15,20 0-15,-21-21 0,0 0 16,0 0-16,1 0 0,-1-1 0,0 1 16,0 0-16,-21 0 0,21-21 15,0 20-15,1 1 0,-22 0 0,0-21 16,21 42-16,-21-21 0,0-1 0,21 22 16,-21 22 15,0-1-31,0 0 0,0 0 15,-21 0-15,21 0 0,0 22 16,0-22-16,0 0 0,0 0 16,0 0-16,0 1 0,0-1 0,0 0 15,0 0-15,0 0 0,21 0 0,0 1 16,0-1-16,0-21 16,1 0-16,-1 0 0,0 0 15,0 0-15,0-21 0,0 21 16,1-22-16,-1 1 0,0 0 15,0 0-15,0 0 0,-21 0 0,21-1 16,1-20-16,-1 21 0,0-21 0,-21 20 16,21 1-16,-21 0 0,21-21 15,-21 21-15,0-1 0,0 1 16,0 42 15,0 1-31,0-1 16,0 0-16,0 0 0,0 0 15,0 22-15,0-22 0,0 0 16,0 0-16,0 0 0,0 0 0,0 1 16,0-1-16,0 0 0,0 0 15,21 0-15,1-21 0,-1 0 0,0 21 16,0-21-16,0 0 0,0 0 16,22 0-16,-22 0 0,21 0 15,-21 0-15,22-21 0,-22 21 0,0-21 16,21 0-16,-20 0 0,20 0 0,-21-1 15,0 1-15,0 0 0,1 0 16,-1-21-16,-21 20 0,0 1 0,21-21 16,-21 21-16,21 0 0,-21-22 15,0 22-15,0 0 0,0 0 0,0 0 16,-21 21 0,0 0-1,0 21-15,21 0 0,0 0 16,-22 0-16,1 0 0,21 1 0,-21 20 15,21-21-15,0 21 0,0-20 16,-21-1-16,21 21 0,0-21 16,0 0-16,0 1 0,0-1 0,0 0 15,0 0-15,21 0 0,0-21 16,0 21-16,1-21 16,-1 0-16,0 0 0,0 0 0,0 0 15,0 0-15,1-21 0,-1 0 16,0 0-16,0 0 15,0 0-15</inkml:trace>
  <inkml:trace contextRef="#ctx0" brushRef="#br0" timeOffset="56128.7">10541 7070 0,'-21'0'47,"0"0"-47,-1 0 0,1 0 15,-21 0-15,21 0 0,-22 0 0,1 0 16,0 21-16,-22-21 0,1 0 16,-1 0-16,1 21 0,-22-21 0,0 0 15,22 21-15,-22-21 0,1 21 0,20-21 16,-21 0-16,22 0 0,-1 22 16,1-22-16,-1 0 0,22 0 0,0 0 15,-1 0-15,22 0 0,-21 0 16,21 0-16,0 0 15,21-22 32</inkml:trace>
  <inkml:trace contextRef="#ctx0" brushRef="#br0" timeOffset="56612.42">9271 6922 0,'-21'0'15,"0"21"1,-1-21 0,1 21-16,21 0 0,-21-21 0,0 21 0,0 0 15,0-21-15,-22 22 0,22-1 16,0 0-16,0 0 0,-22-21 16,22 21-16,0 0 0,0 1 0,-21-22 15,20 21-15,1-21 0,0 0 16,0 0-1,42 21 17,0-21-17,0 21-15,1-21 0,20 21 0,-21 0 16,21 1-16,-20-1 0,20 0 16,-21 0-16,21 0 0,-20 0 15,-1-21-15,21 22 0,-21-1 0,0 0 16,1-21-16,-1 21 0,-21 0 0,21-21 15,0 0-15,0 0 16,-21-21 0</inkml:trace>
  <inkml:trace contextRef="#ctx0" brushRef="#br0" timeOffset="59295.62">5800 6350 0,'0'0'0,"-64"-21"31,43 0-31,0 21 0,0 0 0,21-21 0,-22 21 16,1 0-1,0 0-15,0 0 16,0 21-16,21 0 15,0 0-15,0 0 0,0 22 16,0-1-16,0 0 0,0 1 0,0 20 16,0 1-16,0-22 0,0 21 0,0-20 15,0 20-15,0-20 0,0-1 16,21 0-16,0 1 0,0-22 0,0 21 16,1-21-16,-1 0 0,0 1 15,0-1-15,0 0 0,0-21 0,1 0 16,-1 0-16,0 0 0,0 0 15,21 0-15,-20-21 0,-1 0 0,0-1 16,0 1-16,0-21 0,0 21 16,1 0-16,-1-22 0,0 1 0,0 0 15,0-1-15,0 1 0,1-22 0,-1 22 16,-21-21-16,21-1 0,-21 22 16,21-22-16,-21 1 0,21 20 0,-21 1 15,0 0-15,0-1 0,0 1 16,0 21-16,0 0 0,0 0 15,-21 42 1,0-21-16,21 21 0,-21 21 16,21 1-16,-21-1 0,-1 0 15,22 22-15,0-1 0,-21-20 0,21 20 16,-21 1-16,21-1 0,0 1 16,0-22-16,0 0 0,0 22 0,0-43 15,0 21-15,0 1 0,21-22 0,0 0 16,1 0-16,-1 0 0,0 0 15,0 1-15,0-22 0,0 0 0,1 0 16,20 0-16,-21-22 0,21 1 0,-20 21 16,20-21-16,-21 0 0,21 0 15,-20-22-15,-1 22 0,0 0 0,0-21 16,0 21-16,0-22 0,-21 22 0,0-21 16,0 21-16,0-1 15,0 1-15,0 0 0,0 0 16,0 42-1,0 0 1,0 0-16,0 1 0,0-1 0,0 0 16,0 0-16,0 21 0,0-20 0,0-1 15,0 0-15,0 0 0,0 0 16,0 0-16,0 1 0,0-1 16,0 0-16,22-21 15,-1 0-15,0 0 31,0-21-31,-21 0 0,21-1 16,-21 1-16,0 0 0,0 0 16,21 0-16,-21 0 0,22-1 0,-22 1 15,0 0-15,0 0 0,21 0 0,-21 0 16,21 21-16,0 0 16,0 0-1,-21 21-15,21-21 16,1 21-16,-22 0 0,0 0 15,21 0-15,0 1 0,-21-1 16,21-21-16,-21 21 0,21 0 16,0-21-16,1 0 15,-1 0-15,0 0 0,0 0 16,0 0-16,0 0 0,1 0 0,-1 0 16,0-21-16,0 0 0,0 0 0,0 21 15,1-22-15,-22 1 0,21 0 16,0-21-16,-21 21 0,21-1 0,-21 1 15,0 0-15,0 0 0,0 0 16,0 0-16,0-1 0,0 44 31,0-1-15,0 0-16,0 0 0,0 0 16,0 0-16,0 1 0,21-1 15,-21 0-15,21 0 0,1 0 0,-22 0 16,0 1-16,21-1 0,0-21 0,0 21 15,0-21-15,0 0 0,1 0 16,20 0-16,-21 0 0,21 0 0,1 0 16,-22 0-16,21-21 0,1 21 0,-22-21 15,21-1-15,0 22 0,-20-21 16,-1 0-16,21 0 0,-21 0 0,0-22 16,-21 22-16,0 0 0,22-21 0,-22 21 15,0-22-15,0 22 0,0 0 16,0-21-16,0 20 0,-22 1 15,1 0-15,0 21 16,0 0-16,0 0 0,0 0 0,-1 21 16,1 0-16,0 1 0,0-1 15,0 21-15,0-21 0,-1 22 0,22-22 16,0 21-16,-21-21 0,21 0 16,0 22-16,0-22 0,0 0 0,0 0 15,0 0-15,0 1 0,21-22 16,1 0-16,-1 0 0,0 0 15,0 0-15,0 0 0,0 0 16,1-22-16,-1 1 0,0 21 16,-21-21-16,21 0 0,0 0 0,-21 0 15,21-1-15,-21 1 0,0 0 16,0 0-16,0 0 0,0 0 0,0-1 16,0 1-16,0 42 31,0 1-31,0-1 15,0 0-15,0 21 0,0-21 0,0 1 16,0-1-16,0 21 0,0-21 16,0 22-16,0-22 0,0 21 0,0-21 15,0 0-15,0 22 0,0-22 0,0 0 16,0 0-16,22 0 0,-22 1 16,21-1-16,-21 0 0,0 0 15,21 0-15,0-21 16,0-21-1,-21 0-15,21 0 16,-21 0-16,0-1 0,22-20 0,-1 21 16,-21-21-16,21 20 0,-21-20 0,0-21 15,21 20-15,0 1 0,-21 0 16,21-1-16,-21 1 0,0 0 0,0-1 16,0 1-16,0 21 0,0 0 0,22-1 15,-22 1-15,0 42 31,0 1-31,0-1 16,0 0-16,0 21 0,0-21 16,0 1-16,21-1 0,-21 0 15,21 0-15,-21 0 0,0 0 0,0 1 16,21-22-16,-21 21 0,21 0 0,0-21 16,1 0-1,-1 0-15,0 0 0,0 0 16,0 0-16,-21-21 0,21 0 15,1-1-15,-1 1 0,-21 0 16,21 0-16,0 0 0,0-22 0,-21 22 16,0-21-16,0 21 0,21 0 0,-21-22 15,0 22-15,0 0 16,0 0-16,22 0 16,-22 42-1,0 0-15,0 0 16,0 0-16,0 0 0,0 1 15,0-1-15,0 0 0,21 0 0,-21 0 16,21 0-16,-21 1 0,0-1 16,21 0-16,0-21 0,0 0 15,1 0-15,-1 0 16,0 0-16,21 0 0,-21 0 0,1-21 16,-1 21-16,21-21 0,-21-1 15,22 1-15,-22 0 0,0 0 16,21-21-16,-21 20 0,1 1 0,-1 0 15,-21 0-15,21-21 0,-21 20 16,21 1-16,-21 0 0,0 0 16,-21 21-1,0 0 1,0 21-16,-1 0 16,22 0-16,0 1 0,0-1 0,0 0 15,0 0-15,0 21 0,0-20 16,0-1-16,0 0 0,22-21 0,-1 21 15,-21 0-15,21-21 0,0 21 0,0-21 16,0 0-16,1 0 16,-1 0-16,0 0 15,0 0-15,21-21 0,-20 0 0,-1 21 16,0-21-16,0 0 0,0-22 0,0 22 16,-21 0-16,0-21 0,0 21 0,0-22 15,0 22-15</inkml:trace>
  <inkml:trace contextRef="#ctx0" brushRef="#br0" timeOffset="59811.32">7556 6011 0,'0'0'0,"-21"22"0,0-22 0,21 21 15,-21 0-15,21 0 16,0 0-16,0 0 0,0 1 15,0-1-15,21-21 16,0 0-16,0 0 0,1 0 16,-1 0-16,0 0 0,0 0 0,0 0 15,0 0-15,1-21 0,-1 21 16,-21-22-16,0 1 0,0 0 0,0 0 16,0 0-16,-21 0 15,-1 21-15,1-22 0,0 22 16,0 0-16,0 0 0,0 0 15,-1 0-15,1 22 0,0-1 16,21 0-16,0 0 0,0 0 16,0 0-16,0 1 0,0-1 0,0 0 15,0 0-15,0 0 16,0 0-16,0 1 0,0-1 16,21-21-16,-21 21 0,21-21 15,-21 21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4:03:42.6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5651 381 0,'22'0'94,"-22"-21"-78,0 0-1,0 0 1,0-1-16,0 1 16,0 0-16,0 0 0,0 0 0,0 0 15,0-1-15,0 1 0,0 0 16,0 0-16,0 0 0,0 0 15,0-1 1,0 44 31,0-1-47,0 0 16,0 0-16,0 0 0,0 22 15,-22-1-15,22 0 0,0 1 16,0 20-16,-21-21 0,0 22 0,0-22 15,21 22-15,-21-1 0,0-20 16,21 20-16,-22 1 0,22-22 0,-21 21 16,0 1-16,21-22 0,-21 22 15,21-22-15,-21 0 0,21 1 0,-21-1 16,21 0-16,0-20 0,0-1 16,-22 0-16,22 0 0,0 0 0,0 0 15,0-42 32,0 0-47,0 0 0,0 0 16,0 0-16,0-1 0,0 1 15,0-21-15,0 0 0,0 20 0,0-20 16,0 0-16,22 21 0,-1-22 16,-21 22-16,21-21 0,0 21 0,-21-1 15,21 1-15,0 0 0,1 0 16,-1 21-16,0 0 15,0 0-15,0 0 0,-21 21 16,21-21-16,1 21 0,-22 0 0,21 22 16,0-22-16,-21 0 15,21 0-15,0 0 0,-21 1 0,21 20 16,1-21-16,-1 0 16,-21 0-16,21 1 0,0-1 0,0 0 15,0-21-15,-21 21 16,22-21-16,-1 0 0,0 0 15,0 0 1,0 0-16,-21-21 0,0 0 16,0 0-16,21 21 15,-21-22-15,0 1 0,0 0 0,0 0 16,0 0-16,0 0 0,0-1 16,0 1-16</inkml:trace>
  <inkml:trace contextRef="#ctx0" brushRef="#br0" timeOffset="315.81">5651 720 0,'0'0'0,"-21"0"31,42 0-15,1 0-16,-1-21 16,0 21-16,0 0 15,0 0-15,0-22 0,1 22 0,-1-21 16,0 21-16,0 0 0,0 0 16,0-21-16,1 21 0,-1 0 15,-21-21 1,0 0 15</inkml:trace>
  <inkml:trace contextRef="#ctx0" brushRef="#br0" timeOffset="671.61">5651 169 0,'0'0'0,"-21"0"0,21-21 32,21 21-17,1-21-15,-1 21 0,0 0 16,0 0-16,21 0 0,-20-21 0,-1 21 15,0 0-15,0 0 0,21-21 16,-20 21-16,-1 0 0,0 0 0,0 0 16,-21-21-16,21 21 0,0 0 15,-21 21 32,0 0-31,0 0-16,0 0 15</inkml:trace>
  <inkml:trace contextRef="#ctx0" brushRef="#br0" timeOffset="1574.97">6329 741 0,'0'-21'31,"0"0"-15,0-1-1,21 22-15,-21-21 16,21 21-16,0 0 0,0 0 15,1 0-15,-1 0 0,0 0 0,0 0 16,0 0-16,0 0 0,1 0 16,-1 21-16,-21 1 0,21-22 0,0 21 15,-21 0-15,21 21 0,-21-21 16,0 1-16,0 20 0,0 0 0,0-21 16,-21 22-16,0-1 0,21-21 15,-21 22-15,0-22 0,21 21 0,0-21 16,-22 0-16,1 1 0,21-1 15,-21-21-15,21 21 0,0 0 0,0-42 63,0 0-47,21 0-16,0-1 15,1 1-15,-22 0 16,21 0-16,0 0 0,0 0 0,0-1 15,-21 1-15,21 0 0,1-21 16,-1 21-16,0-1 0,0 1 0,0-21 16,0 21-16,1 0 15,-22-1-15,21 1 0,0 0 0,0 0 16,0 21-16,-21-21 0,21 21 16,-21-21-16,0 42 31,-21 0-16,21 0-15,-21 0 16,21 22-16,0-22 0,-21 0 0,21 21 16,-21-21-16,21 22 0,-21-22 15,21 0-15,0 21 0,0-20 0,0-1 16,0 0-16,0 0 0,0 0 16,0 0-16,0 1 0,21-1 15,0-21-15,0 0 16,0 0-16,0 0 0,1 0 15,-1 0-15,0 0 16,0-21-16,-21-1 0,21 22 16,0-21-16</inkml:trace>
  <inkml:trace contextRef="#ctx0" brushRef="#br0" timeOffset="1991.82">7599 635 0,'0'0'16,"0"-21"-16,0 0 15,-21 21-15,-1 0 16,22-21-16,-21 21 15,0 0-15,0 0 16,0 0-16,21 21 0,-21-21 16,-1 21-16,22 0 0,-21 0 15,0 0-15,0 1 0,21 20 16,-21-21-16,0 21 0,21 1 16,-22-22-16,22 21 0,0 1 0,-21-22 15,21 21-15,0-21 0,0 0 16,0 22-16,0-22 0,0 0 0,21-21 15,1 21-15,-1 0 0,0-21 16,0 0-16,21 22 0,-20-22 0,20 0 16,-21 0-16,21 0 0,-20 0 15,20 0-15,-21 0 0,0 0 16,0-22-16,1 22 0,-22-21 0,21 0 0</inkml:trace>
  <inkml:trace contextRef="#ctx0" brushRef="#br0" timeOffset="2503.73">7959 826 0,'0'0'0,"0"21"31,0 0-31,21-21 16,0 0-16,0 0 16,0 0-16,0-21 0,1 21 15,-1-21-15,0-1 0,0 22 0,0-21 16,0 0-16,1 21 0,-1-21 16,0 0-16,-21 0 0,0-1 0,21 1 15,-21 0-15,0 0 16,0 0-16,-21 21 0,0 0 15,0 0-15,-1 0 0,1 0 16,0 0-16,-21 0 0,21 0 16,-1 21-16,1 0 0,0 0 0,0-21 15,21 43-15,-21-22 16,21 0-16,-21 0 0,21 21 0,-22 1 16,22-22-16,0 21 0,0-21 15,0 22-15,0-22 0,0 21 0,0-21 16,22 1-16,-1-1 0,0 0 15,-21 0-15,21 0 0,0-21 0,0 21 16,1-21-16,-1 0 0,0 0 0,21 0 16,-21 0-16,1 0 0,-1 0 15,0 0-15,0-21 0,21 21 0,-20-21 16,-1 0-16,0 0 0,0 0 16,0-1-16,0-20 0</inkml:trace>
  <inkml:trace contextRef="#ctx0" brushRef="#br0" timeOffset="2903.42">8826 127 0,'0'0'0,"0"-21"0,-21-43 31,0 64-31,0 0 15,21 22 1,-21-1-16,21 0 16,-21 0-16,21 0 0,0 22 0,0-1 15,0 0-15,0 1 0,0-1 16,0 21-16,0-20 0,0-1 0,0 22 16,-22-22-16,22 0 0,0 22 0,0-22 15,0 22-15,0-22 0,0 0 16,0 1-16,0-1 0,0 0 0,0 1 15,0-1-15,0-21 0,0 21 16,22-20-16,-1-1 0,-21 0 16,21 0-16,0 0 0,0 0 15,0-21-15,1 0 0,-1 0 0,0 0 16,0 0-16,21 0 0,-20 0 0,-1 0 16,0-21-16,21 0 0,-21 0 15,1 0-15,-1-22 0,0 22 0,0 0 16,0-21-16</inkml:trace>
  <inkml:trace contextRef="#ctx0" brushRef="#br0" timeOffset="3651.18">5609 1905 0,'-21'0'0,"42"0"0,-63 0 16,21 0-1,42-21 32,0 21-47,21 0 0,-21-21 16,22 21-16,20 0 0,-20-21 15,20 21-15,1 0 0,-1-22 0,22 22 16,-1 0-16,1 0 0,0-21 16,21 21-16,-1 0 0,1-21 0,21 0 15,-21 21-15,21-21 0,0 0 16,0 21-16,21-22 0,-21 1 0,21 21 16,1-21-16,-1 0 0,0 0 15,-21 21-15,21-21 0,-21-1 16,21 22-16,-42-21 0,21 21 0,-21-21 15,0 21-15,-22 0 0,-20 0 16,21-21-16,-43 21 0,21 0 0,-41 0 16,20 0-16,-63 0 31,-22 0-15,22 0-16,0 0 0,-21-21 0,21 21 15,-22 0-15,-20 0 0,20 0 16</inkml:trace>
  <inkml:trace contextRef="#ctx0" brushRef="#br0" timeOffset="4300.83">5461 2117 0,'-21'0'16,"0"0"-1,-1 0-15,44 0 63,-1 0-48,21 0-15,-21 0 0,22 0 0,-1 0 16,0 0-16,1-21 0,20 21 0,22-22 16,-22 22-16,22-21 0,0 21 15,-1-21-15,22 21 0,0-21 0,21 0 16,-21 0-16,21 21 0,21-22 16,-21 1-16,0 0 0,21 0 0,0 0 15,0 0-15,1-1 0,-22 22 0,0-21 16,0 0-16,0 0 15,0 0-15,-22 21 0,22-21 0,-21-1 16,-21 22-16,21-21 0,-22 0 16,-20 21-16,-1 0 0,1-21 0,-1 21 15,-20 0-15,-22 0 0,21 0 16,-42-21-16,-21 21 16,0 0-1,0 0-15,0 0 16,-1 0-16,1 0 0,0 0 15</inkml:trace>
  <inkml:trace contextRef="#ctx0" brushRef="#br0" timeOffset="4455.74">9144 1651 0,'0'21'0,"0"0"31,-21-21-31,0 0 16</inkml:trace>
  <inkml:trace contextRef="#ctx0" brushRef="#br0" timeOffset="13424.19">2773 4233 0,'0'-21'0,"0"0"16,0 0 0,0 0-16,0 0 15,0-1-15,0 1 0,0 0 16,0 0-16,0 0 15,0 0-15,0-1 16,0 44 47,0-1-63,0 0 15,0 0-15,0 0 0,0 0 16,0 1-16,0-1 0,0 21 0,0-21 15,0 22-15,0-22 0,0 21 16,0-21-16,0 22 0,0-1 0,21-21 16,-21 21-16,0-20 0,21 20 15,-21-21-15,0 21 0,0-20 0,0 20 16,21-21-16,-21 21 0,0 1 16,0-22-16,0 21 0,0 1 15,0-1-15,0 0 0,0 1 0,0-1 16,0 0-16,0 1 0,0-1 15,0 0-15,0 1 0,0-22 0,0 21 16,0 0-16,0 1 0,0-1 16,0-21-16,0 22 0,0-1 0,21 0 15,-21 1-15,0-1 0,0 0 16,0 1-16,0-1 0,22 21 0,-22-20 16,0-1-16,21 0 0,-21 1 15,0-1-15,0 0 0,0 22 0,0-22 16,21 1-16,-21 20 15,0-21-15,0 22 0,21-22 0,-21 22 16,0-22-16,0 0 0,0 22 0,0-22 16,0 22-16,0-22 0,21 0 15,-21 22-15,0-22 0,0 1 0,21 20 16,-21 1-16,0-22 0,0 21 16,0-20-16,0 20 0,0 1 0,0-22 15,0 22-15,0-22 0,0 21 0,0-20 16,0 20-16,0-20 0,0-1 15,0 21-15,0-20 0,0-1 0,0 22 16,0-22-16,0 0 0,0 1 16,0-22-16,22 21 0,-22-21 15,0 0-15,0 1 0,0-1 0,0 0 16,0-42 15,0 0-31,0-22 16,0 22-16,0-21 0,-22-1 15,1-20-15,21-1 0</inkml:trace>
  <inkml:trace contextRef="#ctx0" brushRef="#br0" timeOffset="15951.22">2921 3979 0,'0'0'16,"0"22"62,21-22-78,0 0 15,0 0-15,1 0 16,-1 0-16,0 0 0,0 0 0,0 21 16,22-21-16,-1 0 0,0 0 15,1 0-15,20 0 0,1 0 0,-1 0 16,1 0-16,-1 0 0,1 0 16,-1 21-16,1-21 0,-1 0 0,-21 0 15,22 0-15,-1 0 0,1 21 16,21-21-16,-22 0 0,22 0 0,-1 0 15,22 0-15,-21 0 0,21 0 16,-22 0-16,22 0 0,-21 0 0,0 0 16,-1 0-16,22 0 0,-21 0 15,21 0-15,-22 0 0,22 0 16,-21 0-16,21 0 0,-22 0 0,1 0 16,21 0-16,-22 0 0,22-21 15,-21 21-15,21 0 0,0-21 0,-1 21 16,1-21-16,-21 21 0,21 0 15,-22-22-15,22 22 0,-21 0 0,21-21 16,0 21-16,-22 0 0,22 0 16,-21-21-16,-1 21 0,1 0 0,0 0 15,-22-21-15,22 21 0,-22 0 0,1 0 16,-1 0-16,-20 0 16,20-21-16,1 21 0,-22 0 0,0 0 0,1 0 15,-1 0-15,0 0 0,1 0 16,-1 0-16,-21-21 0,0 21 15,1 0-15,-1 0 0,0 0 0,-21-22 47,-21 22 0,0 0-31,-1 22-16,22-1 15,0 0-15,-21-21 0,21 21 16,-21 0-16,21 22 0,0-22 16,0 0-16,0 21 0,0-21 0,-21 22 15,21-1-15,0 0 0,0 1 16,-21-1-16,21 0 0,0 1 0,0-1 16,0 0-16,0 22 0,0-22 0,0 22 15,0-1-15,0 1 0,0-1 16,0 22-16,0-22 0,0 1 0,0 21 15,0-22-15,0 1 0,0-1 16,0 22-16,0-22 0,0 22 0,0-22 16,0 22-16,-21 0 0,21-22 15,0 1-15,-22 20 0,22-20 0,0-1 16,0 22-16,-21-21 0,21 20 16,-21-20-16,21-1 0,0 22 0,-21-22 15,0 1-15,0-1 0,21 1 0,0-22 16,-22 22-16,22-1 0,-21 1 15,21-22-15,-21 22 0,21-1 0,0-21 16,0 22-16,0-22 0,-21 22 0,21-22 16,0 22-16,0-22 0,0 0 15,0 22-15,0-22 0,0 0 0,0 1 16,0-1-16,0 0 0,0 1 16,0-1-16,0 0 0,0 1 0,0-1 15,0 0-15,-21 1 0,21-22 16,0 21-16,0 1 0,0-22 0,0 0 15,0 0-15,0 21 0,0-20 16,0-1-16,0 0 0,-21 0 16,21 0-16,0 0 15,-22-21 17,1 0-1,0 0-16,0 0 1,0 0-16,0 0 0,-1 0 16,1 0-16,0 0 0,0 0 0,0 0 15,0 0-15,-22 0 0,1 0 0,0 0 16,20 0-16,-20 22 0,-21-22 16,20 0-16,1 0 0,-22 0 0,22 0 15,-21 0-15,-1 0 0,1 21 0,20-21 16,-20 0-16,-1 0 0,1 0 0,-1 0 15,1 0-15,-1 21 0,1-21 16,-22 21-16,22-21 0,-22 0 0,0 0 16,1 21-16,-1-21 0,0 0 15,1 21-15,-1-21 0,0 0 0,1 0 16,-1 22-16,0-22 0,1 0 16,-1 0-16,0 0 0,1 21 0,-1-21 15,0 0-15,22 0 0,-22 0 0,22 0 16,-1 0-16,-21 0 0,22 0 15,-1 0-15,1 0 0,-22 21 0,22-21 16,-1 0-16,1 0 0,-1 0 0,22 0 16,-22 0-16,1 0 0,21 0 15,-22 0-15,22 0 0,-1 0 0,1 0 16,0 0-16,-1 0 0,1 0 0,0 0 16,21 0-16,-1 0 15,-20 0-15,21 0 0,0 0 0,0 0 16,-1 0-16,1 0 0,0 0 0,0 0 15,0 0-15,0 0 0,-1 0 16,1 0-16,0 0 0,0 0 16,0 0-16,0 0 15,-1 0-15,1 0 0,0 0 16,0 0-16,0 0 0,0 0 0,-1 0 16,1 0-16,0 0 0,0 0 15,0 0-15,0 0 0,-1 0 0,22-21 16,-21 21-1,0 0-15,0-21 16,0 21 0,0 0-1,-1 0-15,1 0 16,0-22 0,0 22-1,0 0-15,21-21 16,-21 21-16,-1 0 15,1-21 1,0 0 15,0 21-15,21-21 0,-21 21-1,21-21 32,0-1-31,0 1-16</inkml:trace>
  <inkml:trace contextRef="#ctx0" brushRef="#br0" timeOffset="17051.43">3323 3196 0,'0'0'16,"21"0"-16,-21-21 31,21 21-31,1 0 15,-1-21-15,0 21 0,0-21 16,0 21-16,0-21 0,1-1 16,-1 1-16,0 0 0,21 0 0,-21 0 15,1 0-15,-1-1 0,0 1 16,0 0-16,-21 0 0,0 0 0,0 0 16,0-1-16,0 1 0,-21 21 15,-21 0-15,20 0 0,-20 0 16,21 0-16,-21 0 15,-1 21-15,-20 1 0,20-1 0,1 0 16,0 0-16,-1 0 0,1 0 16,21 1-16,0-1 0,0 0 15,-1 0-15,1 0 0,21 0 16,0 1-16,21-1 16,1 0-16,-1-21 0,0 21 15,21-21-15,1 21 0,-1 0 16,0-21-16,1 22 0,-1-1 0,0 0 15,1-21-15,-1 21 0,21 0 16,-41 0-16,20 1 0,0-1 0,-21 0 16,1 21-16,-1-21 15,-21 22-15,0-22 0,0 21 0,0 1 0,0-22 16,-21 21-16,-1 0 16,-20-20-16,21-1 0,-21 0 0,-1 0 15,22 0-15,-21 0 0,-1-21 0,22 0 16,-21 0-16,0 0 0,-1 0 15,22-21-15,-21 0 0,-1 0 16,22 0-16,-21 0 0,21-1 0,-22 1 16,22 0-16,0 0 0,0-21 15,0 20-15,21 1 0,0 0 16,0 0-16,0 0 0,0 0 16,0-1-16,0 1 0,21 0 15,0 0-15,0 21 0,0-21 16,1 21-16,-1 0 0,0-21 0,0-1 15,0 22-15,22 0 0</inkml:trace>
  <inkml:trace contextRef="#ctx0" brushRef="#br0" timeOffset="17463.18">3958 3387 0,'0'0'0,"21"21"15,-21 0-15,21-21 16,1 0 0,-1 0-1,0-21-15,0 0 0,0 0 16,0-1-16,1 1 16,-22-21-16,21 21 0,0 0 0,-21-1 15,0 1-15,0 0 0,0 0 16,0 0-16,-21-22 15,-22 43-15,22 0 16,0 0-16,0 22 0,-21-1 0,20 0 16,1 0-16,-21 21 0,21 1 15,0-1-15,-1 0 0,1 1 16,21-1-16,0 0 0,0-20 0,0 20 16,0 0-16,0-21 0,0 1 15,0-1-15,21 0 0,1 0 0,-1 0 16,0-21-16,0 21 15,0-21-15,0 0 0,1 0 16,-1 0-16,0 0 0,0 0 16,-21-21-16,21 21 0,0-21 0,-21 0 15</inkml:trace>
  <inkml:trace contextRef="#ctx0" brushRef="#br0" timeOffset="17783">4403 2858 0,'0'0'16,"0"-22"-16,0 1 0,0 0 0,0 0 0,0 42 47,0 0-47,0 22 0,0-22 15,0 21-15,0 0 0,0 1 0,0-1 16,0 22-16,0-22 0,-22 21 15,22 1-15,0-1 0,0 1 16,-21-22-16,21 1 0,0 20 16,0-42-16,0 22 0,0-22 0,0 21 15,0-21-15,0 0 0,0 1 16,21-22 15,-21-22-31,22 1 16,-22 0-16</inkml:trace>
  <inkml:trace contextRef="#ctx0" brushRef="#br0" timeOffset="18215.75">4678 3450 0,'0'21'0,"0"1"15,0-1-15,0 0 32,21-21-17,0 0 1,0 0-16,0-21 0,1 21 0,-1-21 16,0-1-16,0 1 0,0 21 0,-21-21 15,21 0-15,-21 0 0,22 0 16,-22-1-16,0 1 0,0 0 0,0 0 15,0 0 1,-22 21-16,1 0 0,0 0 16,0 21-16,21 0 0,-21 0 15,0 22-15,-1-22 0,1 0 0,0 21 16,21 1-16,0-22 0,-21 21 16,21 0-16,0-20 0,0 20 0,0-21 15,0 0-15,0 0 0,0 1 16,0-1-16,21 0 0,0-21 0,0 0 15,1 0-15,-1 0 0,0 0 16,0-21-16,0 21 16,0-21-16,1-1 0,-1 1 0,0 0 15,0 0-15</inkml:trace>
  <inkml:trace contextRef="#ctx0" brushRef="#br0" timeOffset="18748.46">5228 3281 0,'0'42'32,"0"-21"-17,-21 1-15,21-1 16,0 21-16,0-21 0,0 0 0,0 1 16,0-1-16,0 0 0,0 21 15,0-21-15,0 1 0,0-1 0,0 0 16,0 0-16,0 0 0,0 0 15,0 1-15,0-44 47,0 1-31,0 0-16,0 0 0,0 0 16,0 0-16,0-1 0,0-20 15,0 0-15,0-1 0,21 1 0,-21 0 16,21-1-16,0 1 0,1 21 15,-1-21-15,0 20 0,0 1 0,0 0 16,22 21-16,-22 0 0,0 0 16,0 0-16,0 0 0,22 21 0,-22 0 15,0 1-15,0-1 0,0 0 16,0 21-16,1 1 0,-1-22 0,-21 21 16,0 0-16,21 1 0,-21-22 0,0 21 15,0 1-15,0-22 0,0 0 16,0 21-16,0-21 0,0 1 0,0-1 15,0 0-15,0 0 16,0-42 15,0 0-15,0 0-16,0-1 0,0 1 0,0 0 16,0 0-16</inkml:trace>
  <inkml:trace contextRef="#ctx0" brushRef="#br0" timeOffset="19011.93">6075 3302 0,'0'21'31,"0"0"-15,0 1-16,0-1 0,0 0 15,0 0-15,0 0 0,0 0 0,0 1 16,0-1-16,0 0 0,0 0 16,0 0-16,0 0 0,0 1 0,0-1 15,0 0-15,21-21 32,-21-21-17,0 0-15</inkml:trace>
  <inkml:trace contextRef="#ctx0" brushRef="#br0" timeOffset="19403.7">6159 2879 0,'-21'0'0,"42"0"0,-63 21 15,21 0-15,0 0 0,21 0 16,0 1-16,-21-1 0,21 21 15,0-21-15,0 0 0,0 1 16,0 20-16,0-21 0,0 0 16,21 0-16,0 1 0,0-22 15,0 0-15,0 0 0,1 0 16,-1-22-16,0 1 0,0 21 16,0-21-16,0 0 0,1 0 0,-22 0 15,0-1-15,0-20 0,0 21 16,0 0-16,0 0 0,0-22 0,0 22 15,-22 21-15,1-21 0,0 0 16,0 21-16,0 0 0,0 0 0,-1 0 16,1 0-16,0 21 0,0-21 15,0 21-15,0 0 0,21 0 16,0 1-16,0-1 0,0 0 0,0 0 16,0 0-16,0 0 0,0 1 15,0-1-15,0 0 0,0 0 16</inkml:trace>
  <inkml:trace contextRef="#ctx0" brushRef="#br0" timeOffset="20687.58">6583 3175 0,'0'0'0,"0"-21"0,0 0 16,0 42 15,0 0-15,0 0-16,-21 0 15,21 22-15,0-22 0,0 21 16,-22 1-16,22-22 0,0 21 16,0 0-16,0-20 0,0 20 0,0 0 15,0-21-15,0 1 0,0-1 0,0 0 16,0 0-16,0 0 0,22-21 16,-1 0-16,0 0 0,21 0 15,-21 0-15,1 0 0,20-21 16,-21 0-16,21 0 0,-20 0 0,20-1 15,0 1-15,-21-21 0,1 21 0,20-22 16,-21 1-16,0 0 0,0-1 16,-21 22-16,22-21 0,-22 0 0,21-22 15,-21 43 1,0 0-16,0 0 0,-21 21 31,21 21-31,-22 0 0,1-21 16,21 42-16,0-21 0,0 1 0,-21 20 15,21-21-15,0 21 0,0-20 16,0 20-16,0-21 0,0 0 0,0 0 16,0 1-16,0-1 0,21 0 0,0 0 15,1-21-15,-1 0 0,0 0 16,0 0-16,0 0 0,0 0 16,22 0-16,-22 0 0,0 0 0,0-21 15,22 0-15,-22 0 0,0-1 16,0 1-16,0 0 0,-21 0 0,0-21 15,21 20-15,-21 1 0,0-21 16,0 21-16,0 0 0,0-1 0,0 1 16,0 0-16,0 0 0,-21 21 15,21 21 17,0 0-32,0 0 0,0 1 15,0-1-15,-21 21 0,21-21 16,0 0-16,0 22 0,0-22 0,0 0 15,0 21-15,0-20 0,0-1 0,0 0 16,0 0-16,0 0 16,-21-21-16,21 21 15,0-42 17,0 0-32,0 0 0,0 0 15,0 0-15,0-22 0,0 22 0,21-21 16,-21-1-16,21 22 0,0-21 15,1 21-15,-1-22 0,0 22 0,0 0 16,0 0-16,0 0 0,1 21 16,-1 0-16,0-21 0,0 21 0,0 0 15,0 0-15,1 0 0,-22 21 16,21 0-16,0-21 0,0 21 16,-21 0-16,0 22 0,21-22 0,-21 0 15,21 21-15,-21-21 0,0 1 0,0-1 16,0 21-16,0-21 0,0 0 15,0 1-15,0-1 0,0 0 0,0 0 16,0-42 15,0 0-15,0 0-16,0-1 16,0-20-16,0 21 0,0-21 0,0 20 15,22-20-15,-1 0 0,0-1 16,0 1-16,0 21 0,0-21 15,22 20-15,-22 1 0,0 0 0,21 0 16,-20 0-16,20 21 0,-21 0 16,0 0-16,0 0 0,1 21 0,-1-21 15,0 21-15,0 21 0,0-20 0,0 20 16,-21-21-16,0 21 0,0 22 16,0-22-16,0 1 0,0-1 0,0 0 15,0 1-15,0-1 0,0-21 16,0 21-16,0-20 0,0-1 15,0-42 1</inkml:trace>
  <inkml:trace contextRef="#ctx0" brushRef="#br0" timeOffset="22031.08">18330 3747 0,'-21'-22'0,"21"1"16,0 0 0,0 0-1,-21 21-15,0 0 16,0 0 0,-1 0-1,1 0 1,21 21-1,-21 0-15,21 0 16,-21 1-16,21-1 0,0 0 16,0 21-16,0-21 0,0 22 0,0-1 15,0 0-15,0 22 0,-21-22 16,21 22-16,0-1 0,-21 1 0,21-1 16,-22 22-16,22-22 0,-21 1 15,21 21-15,-21-22 0,21 22 0,0-1 16,-21 1-16,21 0 0,0-1 15,0 1-15,0 0 0,0-1 0,-21 1 16,21 0-16,0-1 0,0 1 0,-21-21 16,21 20-16,0 1 15,0-22-15,0 22 0,0 0 0,-22-22 16,22 22-16,0-22 0,0 22 0,0-21 16,0 20-16,0-20 0,0 20 15,0-20-15,0-1 0,0 1 0,0 21 16,0-22-16,0 22 0,0-22 0,22 1 15,-22 20-15,0-20 0,21-1 16,0 1-16,-21-1 0,0 1 0,21-22 16,-21 22-16,21-22 0,-21 22 0,0-22 15,21 0-15,1-21 0,-22 22 0,21-22 16,-21 0-16,0 0 16,21-21-16,-21-21 15,0 0-15,0 0 16,0 0-16,0-22 0</inkml:trace>
  <inkml:trace contextRef="#ctx0" brushRef="#br0" timeOffset="23559.12">18097 3620 0,'22'0'16,"-1"0"-16,0 0 0,0 0 15,0 0-15,22 0 0,-1 0 16,-21 0-16,43 0 0,-22 0 0,85-22 15,-42 22-15,-22 0 0,1 0 16,-1 0-16,1 0 0,-1 0 0,22 0 16,-1 0-16,1 0 0,21 0 15,0 0-15,0 0 0,-1-21 0,1 21 16,0 0-16,0 0 0,21 0 16,0-21-16,21 21 0,-21 0 0,0-21 15,21 21-15,0 0 0,-21-21 0,22 0 16,-1 21-16,-21 0 0,21-22 15,-21 22-15,-21 0 0,21 0 0,0 0 16,-21-21-16,21 21 16,-22 0-16,1 0 0,-21 0 0,0 0 15,-1 0-15,1 0 0,-22 0 16,1 0-16,-22 0 0,1 0 0,-1 0 16,0 0-16,1 0 0,-22 0 15,21 0-15,-21 0 0,0 0 0,1 0 16,20 0-16,-21 0 0,0 0 15,0 0-15,1 0 0,-1 0 16,0 0-16,0 0 16,-21 21-16,21-21 15,-21 22-15,21-1 16,-21 0-16,0 0 16,0 0-16,0 0 15,0 1-15,0-1 0,0 0 0,0 21 16,0-21-16,0 22 0,0-1 15,0 0-15,0 1 0,0 20 0,0-20 16,22 20-16,-22 1 0,0-1 16,0 1-16,-64-43 0,43 42 0,21 22 15,0 0-15,0-22 0,0 43 16,-21-21-16,21-1 0,-21 1 16,21 0-16,0 20 0,-22-20 0,22 0 15,0-1-15,0 22 0,0-21 16,0 0-16,0-1 0,0 1 0,0 0 15,-21-1-15,21 1 0,0-22 0,0 22 16,0-21-16,0 20 0,0-20 16,0-1-16,0 1 0,0-1 0,0 1 15,0-1-15,0 1 0,0-22 0,0 22 16,0-1-16,0-21 0,0 22 16,0-22-16,0 22 0,0-1 0,0-20 15,0 20-15,0 1 0,0-22 0,0 21 16,0-20-16,0-1 0,0 22 15,0-22-15,0 0 0,0 1 16,0-1-16,0 0 0,0 1 0,0-22 16,0 21-16,0 0 0,0-20 0,0 20 15,0-21-15,0 0 0,-21 0 16,21 1-16,0-1 0,-21 0 16,21 0-16,-21-21 0,0 21 15,-1-21 1,1 0-16,0 0 15,0 0-15,0 0 16,0 0-16,-1 0 0,1 0 16,0 0-16,0 0 0,0 0 15,-22 0-15,22 0 0,0 0 0,-21 0 16,-1 21-16,22-21 0,-21 0 0,0 0 16,-22 0-16,22 0 0,-22 0 15,1 22-15,-1-22 0,1 0 0,-22 0 16,22 0-16,-1 0 0,1 21 0,-22-21 15,0 0-15,1 0 0,-1 0 16,-21 0-16,21 21 0,-20-21 0,20 0 16,0 0-16,1 0 0,-1 0 0,0 0 15,-21 0-15,22 0 0,-1-21 16,-21 0-16,0-1 0,1 22 0,41 0 16,-21 0-16,1 0 0,-1 0 15,-21 0-15,22-21 0,-22 21 0,0 0 16,0 0-16,0 0 0,22 0 0,-22 0 15,21 0-15,22 0 0,-1 0 16</inkml:trace>
  <inkml:trace contextRef="#ctx0" brushRef="#br0" timeOffset="23679.06">18690 8297 0,'-21'0'15,"42"0"-15,-63 0 0,21 0 0,-1 0 16,1 0-16,0 0 0,0 0 16,0-21-1,21 0 1,-21 21-16,21-21 15,0 0-15,-22 0 0</inkml:trace>
  <inkml:trace contextRef="#ctx0" brushRef="#br0" timeOffset="24935.47">18203 4509 0,'-21'21'0,"0"-21"0,21 21 16,-21-21-16,0 0 15,21 21 17,21-21-1,0 0-31,0 0 0,21 0 0,1 0 16,-1 0-16,22 0 0,-1 0 15,1-21-15,20 21 0,1 0 0,0-21 16,-1 21-16,22 0 0,0 0 0,0-21 15,21 21-15,0 0 16,-21-22-16,21 22 0,-22 0 0,22 0 16,0 0-16,22-21 0,-22 21 15,21-21-15,-21 21 0,21-21 0,-21 21 16,21-21-16,0 0 0,-21 21 0,21-22 16,-21 1-16,0 21 0,0-21 15,-21 21-15,0-21 0,0 21 0,0-21 16,0 21-16,-22 0 0,1-21 15,-22 21-15,1-22 0,-1 22 0,-20 0 16,-1-21-16,-21 21 0,0 0 16,22 0-16,-22 0 0,0 0 15,0-21-15,0 21 0,1 0 16,-44 0 62</inkml:trace>
  <inkml:trace contextRef="#ctx0" brushRef="#br0" timeOffset="25755.78">18436 5546 0,'0'0'15,"0"21"-15,-21-21 0,0 21 16,0-21-16,-1 0 16,1 0-16,0 0 0,0 0 15,0 21-15,0-21 0,-1 0 16,1 0-16,0 0 16,21 21-16,-21-21 0,42 0 78,0 0-78,22 0 0,-1 0 15,0 0-15,1-21 0,20 0 16,1 21-16,20-21 0,1 21 0,0-21 16,20 0-16,1 21 0,21-22 15,0 22-15,0-21 0,21 21 16,-21-21-16,22 0 0,-1 21 0,0 0 15,21-21-15,-21 21 0,1 0 16,-1-21-16,21 21 0,-21-22 0,0 22 16,1-21-16,-1 21 0,0-21 0,-21 21 15,21 0-15,-21-21 0,0 21 16,0 0-16,0-21 0,-21 21 0,0 0 16,0 0-16,-22-21 0,1 21 15,-22 0-15,149-22 16,-170 22-16,-20 0 0,-1 0 15,0 0 1,-42 0 15,0 0-31,-1 0 0,1 0 16,-21 0-16,21 0 0,-22 0 0,1 0 16,0 0-16,-1 22 0</inkml:trace>
  <inkml:trace contextRef="#ctx0" brushRef="#br0" timeOffset="26536.06">18161 6646 0,'-42'0'0,"84"0"0,-106 22 16,43-22-16,0 0 15,0 21-15,0 0 0,0-21 0,-1 0 16,1 0-16,21 21 0,21-21 31,1 0-31,-1 0 16,21 0-16,0 0 0,22 0 16,-1-21-16,1 0 0,21 21 0,-1-21 15,1 21-15,0-22 0,20 1 0,1 21 16,0-21-16,21 21 0,21-21 15,-21 21-15,21 0 0,-21-21 0,22 21 16,-22 0-16,21 0 0,0-21 0,0 21 16,0 0-16,-21 0 15,0 0-15,0 0 0,0 0 0,0 0 16,-21-22-16,21 22 0,-21 0 0,21 0 16,-21 0-16,-22 0 0,22 0 15,0 0-15,-21 0 0,-1 0 0,1-21 16,0 21-16,-1 0 0,-20 0 15,-1 0-15,1 0 0,-1 0 0,-20 0 16,-1 0-16,-21 0 0,0 0 0,1 0 16,-1-21-16,-42 21 47,-1 0-32,1 0-15,0 0 16,-21 21-16,21-21 0,-22 0 0</inkml:trace>
  <inkml:trace contextRef="#ctx0" brushRef="#br0" timeOffset="27203.68">17970 7641 0,'22'21'16,"-1"-21"-1,0 0-15,0 0 0,0 0 16,22 0-16,-1 0 0,0 0 0,22 0 16,-1 0-16,22 0 0,0-21 0,-22 21 15,43-21-15,-21 21 0,20 0 16,22 0-16,0-21 0,0 21 0,0 0 16,22 0-16,-1-21 0,0 21 0,0 0 15,21 0-15,1 0 0,-22-21 16,21 21-16,-21 0 0,22 0 15,-22 0-15,0 0 0,0-22 0,0 22 16,-21 0-16,0 0 0,0-21 0,-21 21 16,0 0-16,0-21 0,-21 21 15,-1 0-15,1 0 0,-22-21 0,1 21 16,-22 0-16,1 0 0,-22 0 0,21-21 16,-21 21-1,-21-21-15,-21 21 16,0 0-16,0 0 0,0 0 15,-22 0-15,1 0 0,0 0 16,-22 0-16,1 21 0,-1-21 16,1 21-16,-22-21 0</inkml:trace>
  <inkml:trace contextRef="#ctx0" brushRef="#br0" timeOffset="27841.19">18182 8213 0,'0'0'0,"21"0"15,0 0-15,1 0 16,-1 0-1,0 0-15,0 0 16,-21 21 0,0 0-16,21 0 15,-21 0 1,21-21-16,1 22 16,-1-22-16,0 0 0,0 0 15,0 0-15,22 0 0,-1 0 16,0 0-16,1 0 0,20-22 0,1 22 15,-1-21-15,22 0 0,-1 21 0,1-21 16,0 0-16,21 0 0,-22-1 16,1 1-16,0 0 0,-22 0 15,1-21-15</inkml:trace>
  <inkml:trace contextRef="#ctx0" brushRef="#br0" timeOffset="28951.41">19262 3662 0,'0'0'15,"0"-21"1,-22 21 0,1 0-1,21 21 1,-21 0-16,21 0 0,-21 0 15,21 1-15,0-1 16,-21 21-16,0 0 0,21 1 0,0 20 16,-22-20-16,22 41 0,0-20 15,0-1-15,0 22 0,0-22 0,0 22 16,0 0-16,0-1 0,0 1 16,0 21-16,22-21 0,-22 20 0,0-20 15,0 21-15,0-21 0,0 20 0,0 1 16,21 0-16,-21 0 0,0-21 15,0 20-15,0 1 0,0-21 0,0 21 16,0 0-16,0-1 0,0 1 0,0 0 16,0 0-16,0 0 0,0 0 15,0-22-15,0 22 0,0 0 16,0 0-16,0-22 0,0 1 0,0 0 16,21-1-16,-21 1 0,0-21 0,21-1 15,0 1-15,-21-22 0,21 0 16,1-21-16,-22 1 0,21-1 0,0-21 15,0 0-15,-21-21 0,21-1 0,-21-20 16,21 21-16,-21-43 0,22 22 0,-22-21 16</inkml:trace>
  <inkml:trace contextRef="#ctx0" brushRef="#br0" timeOffset="29671.43">20447 3662 0,'0'0'0,"-21"0"0,21-21 15,-21 21-15,-1 0 16,22-21 0,-21 21-16,0 0 46,21 21-46,0 21 0,0-21 16,0 22-16,0-1 0,0 21 16,0 1-16,21 21 0,-21-1 0,0 1 15,21 0-15,-21 20 0,22-20 0,-1 21 16,-21 0-16,21 0 0,0-1 16,-21 22-16,21-21 0,0 0 15,-21 21-15,0-21 0,22 21 0,-22 0 16,21-21-16,-21 21 0,0-21 15,0 21-15,0-22 0,0 22 0,0-21 16,0 21-16,0-21 0,-21 0 0,21 0 16,0-22-16,0 22 0,0-21 15,0 0-15,0-1 0,0 1 0,0-22 16,0 1-16,0-1 0,0-20 0,0-1 16,0 0-16,0-20 0,0-1 15,21-21-15,-21-21 16,0-1-16,21 1 0,-21-21 15,21 0-15,0-22 0</inkml:trace>
  <inkml:trace contextRef="#ctx0" brushRef="#br0" timeOffset="30335.97">21929 3662 0,'0'0'0,"0"-21"0,0-22 31,0 22-31,0 42 47,0 22-47,0-22 16,0 21-16,0 22 0,0-22 15,0 43-15,0-22 0,0 22 0,0 21 16,0-22-16,0 22 0,0-21 16,0 21-16,0 21 0,0-21 0,0-1 15,0 22-15,0-21 0,0 21 0,0 0 16,0 0-16,21-21 0,-21 21 15,0 0-15,21-21 0,-21 21 16,0 0-16,0-21 0,0 21 0,0-21 16,0-1-16,0 1 0,0 0 15,0-21-15,-21 21 0,21-22 0,-21 22 16,21-21-16,0-1 0,0-20 0,-22 21 16,22-22-16,0 1 0,-21-1 0,21-21 15,0 22-15,0-22 0,0 1 16,0-22-16,0 0 0,0 0 0,0 0 15,0-42-15,0 0 16,0 0-16,21 0 0,1-22 16,-1 1-16,-21-22 0,21 1 15</inkml:trace>
  <inkml:trace contextRef="#ctx0" brushRef="#br0" timeOffset="31307.61">20616 7705 0,'21'0'0,"-21"21"47,0 0-47,0 21 16,0-20-16,0 20 0,0-21 16,-21 21-16,21 1 0,0-22 0,-21 21 15,21 1-15,0-1 0,0-21 0,0 0 16,0 22-16,0-22 0,21 0 15,0-21-15,1 0 16</inkml:trace>
  <inkml:trace contextRef="#ctx0" brushRef="#br0" timeOffset="31783.33">22034 7811 0,'0'21'15,"0"0"-15,0 0 16,0 0-16,0 0 0,0 1 16,0-1-16,0 0 0,0 0 15,0 0-15,0 22 0,0-22 16,0 0-16,0 0 0,0 0 16,0 0-16,0 1 0,0-1 15,0 0-15,-21-21 16</inkml:trace>
  <inkml:trace contextRef="#ctx0" brushRef="#br1" timeOffset="45311.62">2349 9843 0,'0'-22'0,"0"1"0,0 0 16,0 0-16,0 0 15,0 0-15,0-1 16,0 1-16,0 0 0,0 0 0,0 0 16,-21 0-16,21-1 0,-21 1 15,21 0-15,0 0 0,0 0 0,-21 21 16,21-21-16,0-1 0,-21 22 16,21 22 15,0-1-31,0 0 0,0 0 0,0 21 15,0 1-15,0-1 0,0 0 16,0 22-16,0-22 0,0 1 0,0-1 16,0 0-16,0 1 15,0-1-15,0 0 0,0 1 0,0-22 16,0 21-16,0-21 0,0 0 16,0 1-16,0-1 0,0-42 31,0-1-16,0 1-15,0 0 0,0-21 16,21-1-16,0 22 0,0-21 0,-21 0 16,21-22-16,1 43 0,-22-21 0,21-1 15,0 1-15,0 21 0,-21 0 16,21-1-16,0 22 0,1 0 16,-1 0-16,0 0 15,0 0-15,-21 22 0,21-1 16,-21 0-16,0 21 0,0-21 15,0 22-15,0-1 0,0 0 0,0 1 16,0-1-16,0 0 0,0-20 0,21 20 16,-21-21-16,22 21 0,-22-20 15,21-22-15,0 21 0,0-21 0,0 0 16,0 0-16,1 0 0,-1-21 16,0-1-16,21 1 0,-21 0 0,1-21 15,-1-1-15,0 22 0,0-21 0,0-22 16,0 22-16,1-21 0,-22 20 15,0-20-15,0-1 0,0 22 0,0-22 16,0 22-16,0 0 16,0 21-16,0-1 0,0-20 0,-22 21 15,1 21-15,0 0 16,0 0-16,0 0 16,0 0-16,21 21 0,0 0 15,0 0-15,0 1 0,0-1 16,0 0-16,0 0 0,0 0 0,0 0 15,0 1-15,0-1 0,0 0 0,21 0 16</inkml:trace>
  <inkml:trace contextRef="#ctx0" brushRef="#br1" timeOffset="45679.87">3217 10012 0,'0'0'0,"21"0"0,1 0 16,-1 0-16,0 0 16,0 0-16,-21-21 0,21 0 0,0 21 15,1-22-15,-1 1 0,-21 0 0,0 0 16,21 0-16,-21 0 0,0-1 16,0 1-16,0 0 15,0 0-15,-21 21 16,0 0-16,-1 0 0,1 0 15,0 21-15,0-21 0,0 21 0,0 0 16,-1 22-16,22-22 0,-21 21 16,21-21-16,-21 22 0,21-22 0,0 21 15,0-21-15,0 1 0,0-1 16,0 0-16,0 0 0,0 0 0,21 0 16,0-21-16,1 0 0,-1 0 15,0 0-15,0 0 0,21 0 16,-20 0-16,-1-21 0,21 0 0,-21 0 15,0 0-15,1-22 0,20 22 16</inkml:trace>
  <inkml:trace contextRef="#ctx0" brushRef="#br1" timeOffset="46235.55">3873 9208 0,'0'0'0,"-21"0"15,21 21 1,0 0-16,0 21 16,0-21-16,-21 1 0,21 20 0,0-21 0,0 21 15,0 1-15,0-1 16,0 22-16,0-22 0,0 0 0,0 1 16,0-1-16,0 0 0,0 1 15,0-1-15,0 0 0,0-21 0,0 1 16,0-1-16,0 0 0,0 0 0,0 0 15,0-42 17,0 0-17,0 0-15,0 0 16,0-1-16,0-20 0,0 21 0,0 0 16,21 0-16,0-1 0,-21 1 15,22 0-15,-1 0 0,0 0 16,0 21-16,0-21 0,0 21 0,1 0 15,-1 0-15,0 0 0,0 0 0,0 0 16,0 0-16,1 21 16,-1 0-16,-21 0 0,0 0 0,21 0 15,-21 1-15,0-1 0,0 0 0,0 21 16,0-21-16,0 1 0,-21-1 16,0 0-16,-1 0 0,1-21 0,0 21 15,0 0-15,0-21 0,0 22 16,-1-22-16,1 0 0,0 21 0,0-21 15,0 0-15,0 0 0,21 21 16,-22-21-16,22-21 31,0 0-15,22-1-16,-22 1 0</inkml:trace>
  <inkml:trace contextRef="#ctx0" brushRef="#br1" timeOffset="47015.11">4530 9673 0,'0'0'0,"0"-21"0,0 0 15,21 0-15,-21 0 16,21-1-16,0 1 0,-21 0 16,0 0-16,0-21 0,21 20 0,-21-20 15,0 21-15,0-21 0,0 20 16,0 1-16,0-21 0,0 21 0,0 0 15,0-1-15,-21 1 0,21 0 0,-21 21 16,0 0 0,21 21-1,0 0-15,0 1 0,0-1 16,0 21-16,0-21 0,0 22 0,0-1 16,0 0-16,0 1 0,0-1 0,21 0 15,-21 1-15,21-1 0,-21 0 16,0 1-16,0-1 0,21 0 15,-21-21-15,0 22 0,0-22 0,0 0 16,21 0-16,-21 0 0,0 1 16,0-1-16,0-42 47,0-1-47,0 1 0,-21 0 0,21 0 15,0 0-15,0 0 0,0-22 0,0 22 16,0 0-16,21-21 0,-21 20 15,22 1-15,-1 0 0,0 0 0,0 0 16,0 0-16,0 21 0,22 0 16,-22 0-16,0 0 0,0 0 15,22 0-15,-22 21 0,0-21 0,0 21 16,0 0-16,-21 0 0,21 0 0,-21 22 16,0-22-16,0 0 0,0 0 15,0 0-15,0 22 0,0-22 0,-21 0 16,0 0-16,0 0 0,0 1 0,0-1 15,-1 0-15,1-21 0,0 21 16,0-21-16,0 0 0,0 0 0,-1 0 16,1 0-16,0 0 15,42-21 17,0 0-17,1 0-15,-1 21 0</inkml:trace>
  <inkml:trace contextRef="#ctx0" brushRef="#br1" timeOffset="48311.37">5630 9652 0,'0'0'0,"0"-21"0,0 0 0,0 0 0,0-1 15,0 1-15,0 0 16,-21 21-16,0-21 0,0 21 16,0 0-16,-1 0 0,1 0 15,0 0-15,0 0 0,0 0 0,0 0 16,21 21-16,-22 0 0,1 0 16,0 22-16,0-22 0,0 21 0,0 1 15,-1-1-15,22 0 0,-21 1 0,0-1 16,21 0-16,-21 1 0,21-1 15,0-21-15,0 21 0,0-20 0,0-1 16,0 0-16,0 0 0,0 0 0,21-21 31,0 0-31,0 0 0,1 0 16,-1 0-16,21-21 0,-21 0 0,0 0 16,1 0-16,20-22 0,-21 22 0,0-21 15,0 21-15,1-22 0,-1 1 16,0 0-16,0-1 0,0 1 0,-21 21 15,21-22-15,-21 22 0,22 0 0,-22 0 16,0 0-16,0 0 0,0 42 31,0 0-15,0 21-16,0-21 16,0 1-16,0 20 0,0-21 0,0 21 15,0 1-15,0-22 0,0 21 16,0-21-16,0 22 0,0-22 15,0 0-15,0 0 0,21 0 0,-21 1 16,21-22-16,0 21 0,0-21 0,0 0 16,1 0-16,-1 0 0,0 0 0,21 0 15,-21 0-15,1-21 0,-1-1 16,21 22-16,-21-21 0,0 0 0,22 0 16,-22-21-16,0 20 0,0 1 0,0-21 15,1 0-15,-1 20 0,0-20 16,-21 0-16,21 21 0,-21-1 0,21-20 15,-21 21-15,0 0 0,0 0 16,-21 21 0,0 21-1,0 0-15,21 0 0,0 0 16,0 0-16,0 1 0,0 20 0,0-21 16,0 0-16,0 0 0,21 1 15,0-1-15,-21 0 0,21-21 0,0 21 16,1 0-16,-1 0 0,0 1 15,0-1-15,-21 0 16,0 0 0,-21-21-1,0 0-15,0 0 16,-1 0-16,1 0 0,0 0 16,0-21-16,0 21 15,0-21-15,21 0 0,-22 21 16,1-22-16,0 22 15,21 22 17,0-1-32,21 0 15,0-21-15,1 21 0,-1-21 16,0 21 0,0-21-16,0 0 0,0 0 0,1 0 15,20 0-15,-21 0 0,0 0 16,0 0-16,1 0 0,20 0 15,-21-21-15,21 0 0,-20 0 0,-1 21 16,21-21-16,-21-1 0,22 1 0,-22 0 16,0-21-16,0 21 0,0-1 0,0-20 15,1 21-15,-22 0 0,0-22 16,21 22-16,-21 0 0,0 0 0,0 0 16,0 0-16,0-1 15,-21 22-15,-1 0 0,1 22 16,0-1-1,21 0-15,-21 0 0,21 0 0,0 0 16,0 1-16,0 20 0,0-21 0,0 0 16,0 0-16,0 22 0,0-22 15,0 0-15,0 0 0,21 0 0,0 1 16,0-1-16,1-21 0,-1 0 16,0 21-16,0-21 0,0 0 0,0 0 15,1 0-15,-1 0 0,0 0 16,0 0-16,0 0 0,22-21 0,-22 21 15,0-21-15,0-1 0,0 22 0,0-21 16,1 0-16</inkml:trace>
  <inkml:trace contextRef="#ctx0" brushRef="#br1" timeOffset="48884.04">7662 9589 0,'0'0'0,"-42"-43"32,21 43-32,0 0 0,-1-21 0,1 21 0,0 0 15,0 0-15,0 0 16,0 0-16,-1 21 0,1-21 0,21 21 16,-21 1-16,0-1 0,0 0 15,0 21-15,21-21 0,-22 1 0,22 20 16,-21-21-16,21 21 0,-21-20 15,21 20-15,0-21 0,0 0 0,0 0 16,0 1-16,0-1 0,0 0 0,0 0 16,21-21-16,0 0 0,1 0 0,-1 0 15,0 0-15,0 0 16,0 0-16,0-21 0,22 21 0,-22-21 16,0 0-16,0-1 0,0 1 0,1 0 15,-1 0-15,21-21 0,-21 20 0,0-20 16,1 0-16,-22-1 0,21 1 15,0-21-15,-21 20 0,21 1 16,-21 0-16,0-1 0,0 1 0,0 0 16,0-1-16,0 1 0,0 21 0,0 0 15,0-1-15,0 1 0,0 42 32,0 1-32,0 20 0,0 0 15,0-21-15,0 22 0,0 20 16,0-20-16,0-1 0,0 0 0,0 1 15,21-1-15,-21 0 0,0 1 0,0-1 16,21-21-16,1 0 0,-1 0 0,0 1 16,0-1-16,0-21 15,0 0-15,1 0 0,-1 0 0,0 0 16,0 0-16,0 0 0,0 0 0,1 0 16,-1-21-16,-21-22 0,0 22 0</inkml:trace>
  <inkml:trace contextRef="#ctx0" brushRef="#br1" timeOffset="48935.01">8361 9483 0,'0'-21'0,"42"-22"16</inkml:trace>
  <inkml:trace contextRef="#ctx0" brushRef="#br1" timeOffset="50274.96">19177 2159 0,'0'21'16,"0"0"-16,0 1 16,0-1-16,-21-21 0,21 21 15,0 0-15,0 0 16,21-21-16,0 0 16,0 0-16,0 0 0,1 0 0,20 0 15,-21 0-15,21 0 0,1 0 16,-22-21-16,21 21 0,1-21 0,-1 0 15,-21 21-15,0-21 0,0-1 16,1 22-16,-1-21 0,-21 0 0,0 0 16,0 0-16,-21 21 15,-1 0-15,1-21 0,0-1 0,0 22 16,0 0-16,0 0 0,-22 0 16,1 0-16,21 0 0,-22 22 0,22-1 15,-21 0-15,0 0 0,20 0 0,-20 0 16,21 1-16,21 20 15,-21-21-15,21 21 0,0 1 0,0-22 16,0 21-16,0 1 0,0-22 16,0 21-16,0-21 0,21 0 0,0 1 15,0-1-15,0 0 0,1-21 16,20 21-16,-21-21 0,0 0 0,22 0 16,-22 0-16,0 0 0,0 0 15,0 0-15,22 0 0,-43-21 0</inkml:trace>
  <inkml:trace contextRef="#ctx0" brushRef="#br1" timeOffset="50331.92">19579 2561 0,'0'0'16,"-21"-21"-16,0 21 0,-22 0 0,-20 0 0,21 0 16,-1 21-16</inkml:trace>
  <inkml:trace contextRef="#ctx0" brushRef="#br1" timeOffset="50503.82">19113 2773 0,'-63'85'32,"63"-43"-32,-21-21 0,21 21 0,-21 1 15,21-22-15,0 21 0,0-21 16,0 1-16,0-1 0,0 0 0,21 0 15,0 0-15,21-21 0,-21 0 16,22 0-16,-22 0 0,21 0 0,22 0 16,-22 0-16,0 0 0,1 0 15,20 0-15,-20 0 0,-1-21 0,-21 0 16,21 21-16,-20-21 0,20 0 0,-21-1 16,0 22-16</inkml:trace>
  <inkml:trace contextRef="#ctx0" brushRef="#br1" timeOffset="50787.66">20024 2688 0,'-22'-21'31,"1"21"-31,21 21 0,21 0 16,1 1-16,-1 20 0,21-21 0,-21 0 15,0 0-15,1 1 0,-1-1 16,0 0-16,0 0 0,0 0 16,-21 0-16,21 1 0,1-22 15,-1 21-15,-21 0 0,21-21 0,-21 21 16,21-21 0,0 0-1,-21-21 1,0 0-16,0 0 0</inkml:trace>
  <inkml:trace contextRef="#ctx0" brushRef="#br1" timeOffset="51056.07">20489 2667 0,'0'0'0,"-21"0"31,0 0-15,0 0-16,0 0 0,-1 21 0,1 0 15,-21 1-15,21 20 0,0-21 16,-43-21-16,43 21 0,-21 64 0,63-64 16,-21 0-16,-64-21 0,22 21 0,0 22 15,42-22-15,-22-21 0,1 21 0,21 0 16,0 0-16,0 1 16,-21-22-16,21 21 0,0 0 15,0-42 16</inkml:trace>
  <inkml:trace contextRef="#ctx0" brushRef="#br1" timeOffset="51536.29">19558 2731 0,'-21'0'31,"0"0"-31,-1 0 16,22 21 0,-21-21-16,21 21 0,-21-21 15,21 21-15</inkml:trace>
  <inkml:trace contextRef="#ctx0" brushRef="#br1" timeOffset="52079.98">20913 2709 0,'21'-21'0,"0"0"16,0 0-16,-21 0 15,0 0 1,0-1-16,0 1 0,-21 21 31,0-21-31,-22 0 0,-20 21 16,21 21-16,20 0 0</inkml:trace>
  <inkml:trace contextRef="#ctx0" brushRef="#br1" timeOffset="52166.93">20659 2752 0,'0'21'16,"-22"21"-16,1-21 0,21 1 16,0 20-16,0-21 0,0 0 15,0 22-15,0-22 0,0 0 0,0 0 16,0 0-16,21 0 0</inkml:trace>
  <inkml:trace contextRef="#ctx0" brushRef="#br1" timeOffset="52271.87">21230 2985 0,'21'-22'0,"0"22"0</inkml:trace>
  <inkml:trace contextRef="#ctx0" brushRef="#br1" timeOffset="52552.71">21399 2879 0,'0'21'0,"0"0"15,-21-21-15,21 21 16,21-21 15,1 0-31,-1-21 0,-21 0 16,106 0-16,-64 21 0,-21 0 0,-21-21 15,0-1-15,21 1 16,-21 0-16,0 0 16,0 0-1,0 0-15,-21 21 16,0-22-16,0 22 15,0 0-15,-22-21 0</inkml:trace>
  <inkml:trace contextRef="#ctx0" brushRef="#br1" timeOffset="52651.65">21421 2773 0,'0'-21'47</inkml:trace>
  <inkml:trace contextRef="#ctx0" brushRef="#br1" timeOffset="53845.67">21018 2625 0,'22'0'16,"-22"-21"0,0-1-1,0 1-15,0 0 16,0 0-16,0 0 16,0 0-16,-22 21 31,1 0-31,0 0 0,21 21 15,-21 0-15,0 0 0,0 0 16,-1 0-16,1 1 0,0-1 16,21 21-16,-21-21 0,0 0 0,0 22 15,-1-22-15,1 21 0,0-21 16,21 22-16,0-1 0,0-21 0,0 0 16,0 22-16,0-22 0,0 0 15,0 0-15,21 0 0,0 1 0,1-22 16,-1 21-16,0-21 0,0 0 0,0 0 15,22 0-15,-22 0 0,0 0 16,21 0-16,-21 0 0,22-21 0,-22 21 16,0-22-16,0 1 0,22 21 15,-22-21-15</inkml:trace>
  <inkml:trace contextRef="#ctx0" brushRef="#br1" timeOffset="54747.1">21505 2858 0,'0'0'0,"21"0"63,1 0-47,-1-22-16,0 22 0,0-21 0,0 21 15,0-21-15,1 0 0,-1 21 16,-21-21-16,0 0 0,21-1 15,-21 1-15,0 0 0,0 0 16,0 0-16,0 0 16,-21 21-16,0 0 0,-1 0 0,1 0 15,0 0-15,0 0 0,0 0 16,0 0-16,-1 21 0,-20-21 0,21 21 16,0 21-16,0-21 0,-22 1 0,22 20 15,0-21-15,21 0 0,-21 22 16,21-22-16,-21 0 0,21 0 0,0 21 15,0-20-15,0-1 16,0 0-16,0 0 0,21-21 0,0 21 16,0-21-16,0 0 0,0 0 15,1 21-15,-1-21 0,0 0 16,0 0-16,0 0 0,0 0 0,22 0 16,-22 0-16,0 0 0,0-21 0,22 21 15,-22-21-15,0 21 0,0-21 16,21 0-16,-20 21 0,-1-21 0,0-1 15,0 1-15,0 0 0,0 0 0,1 0 16,-1 0-16,0-22 0,-21 1 16,21 21-16,0-22 0,0 1 0,-21 0 15,22-22-15,-22 22 0,21 0 16,-21-22-16,0 22 0,0-1 0,0 22 16,0-21-16,0 21 0,0-22 15,0 22-15,0 0 0,0 0 16,0 0-16,-21 21 31,21 21-31,0 0 0,0 0 16,0 0-16,-22 1 0,22 20 15,-21-21-15,21 21 0,0 1 0,0-1 16,-21 22-16,21-22 0,-21 21 0,21-20 16,-21 20-16,21-20 0,0-1 15,0 21-15,0-20 0,0-22 0,0 21 16,0-21-16,21 22 0,0-22 15,0 0-15,0 0 0,1 0 16,-1-21-16,0 22 0,21-22 0,-21 0 16,22 0-16,-22 0 0,21 0 15,1 0-15,-1-22 0,0 1 0,1 21 16,-22-21-16,21 0 0,-21 0 0,22 0 16,-22-22-16</inkml:trace>
  <inkml:trace contextRef="#ctx0" brushRef="#br1" timeOffset="55545.64">20891 2625 0,'0'-21'15,"0"-1"1,0 1 0,0 0-16,0 0 15,-21 21 17,0 0-17,0 21-15,0-21 16,21 21-16,-21 0 0,-1 1 0,22 20 15,-21-21-15,21 21 0,0 1 16,-21-22-16,0 21 0,21 1 0,0-1 16,0-21-16,0 21 0,0-20 0,0-1 15,0 21-15,0-21 16,21 0-16,0 1 0,0-22 0,1 0 16,20 0-16,-21 0 0,21 0 15,-20 0-15,-1 0 0,21 0 16,-21-22-16,0 1 0,22 21 0,-22-21 15,0 0-15</inkml:trace>
  <inkml:trace contextRef="#ctx0" brushRef="#br1" timeOffset="70303.92">17780 9377 0,'-21'21'0,"21"0"15,21-21 16,-21-21-15,21 21-16,-21-21 0,21 0 16,-21 0-16,21 21 0,-21-22 15,0 1-15,0 0 0,22 0 16,-22 0-16,0 0 16,0-1-16,0 1 15,-22 21-15,1 0 16,0 0-16,0 0 15,0 0-15,0 21 0,-1 1 0,1-1 16,0 0-16,-21-21 0,21 21 0,-1 0 16,1 0-16,0 1 0,0-1 15,0 0-15,21 0 0,-21-21 16,21 21-16,0 0 0,0 1 16,0-1-16,0 0 15,21-21-15,0 21 0,0-21 16,0 21-16,0-21 0,1 21 0,-1 1 15,0-22-15,0 21 0,21 0 16,-20 0-16,-1 0 0,0 0 0,0 1 16,0-1-16,0 0 0,1 0 0,-22 0 15,0 0-15,0 22 0,0-22 16,0 0-16,0 0 0,0 0 0,-22 1 16,22-1-16,-21 0 0,0 0 0,-21-21 15,21 21-15,-1-21 0,-20 0 16,21 0-16,-21 0 0,20 0 0,-20 0 15,0 0-15,21 0 0,-22-21 16,1 21-16,21-21 0,-22 0 16,22 0-16,-21-1 0,21 22 0,0-21 15,-1 0-15,-20 0 0,21 0 0,21 0 16,-21-1-16,21 1 0,0 0 16,0 0-16,0 0 15,21 21-15,0 0 16,0-21-16,22 21 0,-22 0 0,21-22 15,-21 1-15,22 21 0,-1-21 0</inkml:trace>
  <inkml:trace contextRef="#ctx0" brushRef="#br1" timeOffset="70627.73">18415 9102 0,'0'-21'16,"-64"21"-1,43 21-15,0 0 16,0 0-16,21 0 0,-21 0 0,0 22 16,-1-22-16,22 21 0,0 1 0,-21-1 15,0 0-15,21 1 16,-21 20-16,21-21 0,0 1 0,0 20 15,0-20-15,0-1 0,-21 0 0,21-21 16,0 22-16,0-22 0,0 0 16,0 0-16,0 0 0,0 1 0,0-1 15,21-21-15,-21-21 32,21 21-32,-21-22 0</inkml:trace>
  <inkml:trace contextRef="#ctx0" brushRef="#br1" timeOffset="70860.86">17970 9694 0,'22'0'47,"-1"0"-47,0 0 0,0-21 15,0 0-15,22 21 0,-22-21 0,0 21 16,21-21-16,-21 21 0,22 0 16,-22-21-16,0 21 0,0 0 0,0-22 15,1 22-15,-1 0 0,0 0 16,-21-21-16</inkml:trace>
  <inkml:trace contextRef="#ctx0" brushRef="#br1" timeOffset="71932.25">18817 9652 0,'0'0'0,"42"0"32,-20-21-32,-1 0 0,0 0 15,-21-1-15,21 1 16,-21 0-16,21 0 0,-21 0 15,0 0-15,0-1 16,0 1-16,0 0 0,-21 21 16,0-21-16,0 21 0,0 0 15,-1 0-15,-20 0 0,21 0 16,0 0-16,0 21 0,-1 0 16,1 0-16,0 1 0,0-1 0,0 21 15,0-21-15,-1 22 0,1-1 16,21-21-16,0 21 0,0 1 0,0-22 0,0 21 15,0-21-15,0 1 0,0-1 16,0 0-16,0 0 0,21-21 16,1 21-16,-1-21 0,0 0 15,0 0-15,0 0 0,0-21 0,1 21 16,-1-21-16,21 0 0,-21 0 16,0-1-16,1 1 0,-1-21 0,0 21 15,0-22-15,0 22 0,0-21 16,1 21-16,-22-22 0,0 22 0,0 0 15,0 0-15,0 0 0,0 0 0,0-1 16,0 44 15,0-1-31,0 0 0,0 21 16,0-21-16,0 1 0,0 20 16,0-21-16,0 0 0,0 22 15,0-22-15,0 0 0,0 0 0,21 0 16,0-21-16,0 21 0,0-21 15,0 0-15,1 0 0,-1 0 16,21 0-16,-21 0 0,0 0 0,22-21 16,-22 21-16,21-21 0,-21 0 15,1 0-15,-1 0 0,0-1 0,0-20 16,0 21-16,-21 0 0,0 0 16,0-22-16,0 22 0,0 0 0,0 0 15,0 0-15,0-1 16,-21 22-1,0 22-15,21-1 16,0 0-16,0 0 16,0 0-16,0 0 0,0 22 0,-21-22 15,21 0-15,0 0 0,-21 0 0,21 1 16,0-1-16,0 0 0,0 0 16,0 0-16,-22-21 15,22-21 32,0 0-47,0 0 0,0 0 0,0-1 16,0 1-16,22-21 0,-1 21 15,0 0-15,-21-22 0,21 22 0,0 0 16,22 0-16,-22 0 0,0-1 0,21 1 16,-21 21-16,22 0 0,-22 0 15,21 0-15,-21 0 0,22 0 0,-22 0 16,0 0-16,0 21 0,0 1 0,1-22 15,-22 21-15,0 21 0,21-21 16,-21 0-16,0 1 0,0-1 0,0 0 16,0 0-16,0 21 0,0-20 15,-21-1-15,21 0 16,-22-21-16,22 21 0,-21-21 16,21-21 30,0 0-46,21 21 0,-21-21 16</inkml:trace>
  <inkml:trace contextRef="#ctx0" brushRef="#br1" timeOffset="72543.89">20447 9462 0,'0'0'0,"21"-22"0,-21 1 0,21 0 16,-21 0-16,0 0 0,0 0 15,0-1-15,-21 22 0,0-21 16,0 21-16,0 0 16,-1 0-16,-20 0 0,21 0 0,0 21 15,0 1-15,-22-1 0,22-21 0,0 42 16,-21-21-16,20 0 0,1 1 15,0 20-15,0-21 0,21 21 16,0-20-16,-21 20 0,21-21 0,0 0 16,0 0-16,0 1 0,0-1 15,0 0-15,0 0 0,21-21 0,0 0 16,0 0-16,0 0 0,1 0 0,-1 0 16,0 0-16,21 0 0,-21-21 15,22 0-15,-1 0 0,-21-1 0,22 1 16,-22 0-16,0-21 0,0-1 0,21 22 15,-20-21-15,-22 0 16,21-1-16,0 1 0,-21 0 0,21-1 0,-21-20 16,0 20-16,0 1 0,0 0 15,0-1-15,0 1 0,0 0 16,0 21-16,0-1 0,0 1 0,0 0 16,0 0-16,0 42 31,0 0-31,0 0 0,0 22 0,0-1 15,0 0-15,0 1 0,0-1 0,0 0 16,0 1-16,0-1 0,0 22 16,0-43-16,0 21 0,0 0 0,0 1 15,0-22-15,0 21 0,0-21 0,0 1 16,21-1-16,-21 0 0,21 0 16,1 0-16,-1-21 15,0 0-15,0 0 16,0 0-16,-21-21 0,21 21 15,1-21-15</inkml:trace>
  <inkml:trace contextRef="#ctx0" brushRef="#br1" timeOffset="73117.78">21442 9335 0,'21'-64'31,"-21"43"-31,0 0 16,0 0-16,-21-1 15,21 1-15,-21 21 0,-1-21 0,22 0 16,-21 21-16,0 0 0,0 0 0,0 0 16,0 0-16,-1 0 15,1 0-15,0 21 0,0 0 0,-21 0 16,42 22-16,-22-22 0,1 21 0,0 1 15,21-22-15,-21 21 0,21 0 16,0-20-16,0 20 0,0 0 16,0-21-16,0 1 0,0 20 0,0-21 15,0 0-15,0 0 16,21-21-16,0 0 0,0 0 16,1 0-16,-1 0 0,0-21 0,0 21 15,0-21-15,0 0 0,1 0 16,-1 0-16,0-1 0,-21-20 0,21 21 15,0 0-15,-21-22 0,21 1 0,-21 21 16,0-21-16,0 20 0,0 1 16,0 0-16,0 0 0,0 0 0,0 42 47,-21 0-47,21 0 0,0 0 0,0 1 0,0 20 15,0-21-15,0 0 0,0 22 16,0-22-16,0 21 0,0-21 15,0 0-15,0 1 0,0-1 0,0 0 16,0 0-16,0 0 0,21 0 0,1-21 16,-1 0-16,0 0 0,0 0 15,0 0-15,0-21 0,1 21 16,-1-21-16,0 0 0,0 0 16</inkml:trace>
  <inkml:trace contextRef="#ctx0" brushRef="#br1" timeOffset="73403.62">21929 8848 0,'0'0'0,"0"-21"0,0-1 15,-22 22 1,22 22 0,-21-1-16,21 0 15,-21 21-15,21-21 0,-21 22 0,21-1 16,0 0-16,0 1 0,-21-1 15,21 0-15,-21 1 0,21-1 0,-22 0 16,22 1-16,0-1 0,0-21 0,0 22 16,0-22-16,0 0 0,0 0 15,0 0-15,0 0 0,0 1 0,0-1 16,22-21 0,-1 0-16,0 0 15,-21-21-15,21-1 16,0 1-16</inkml:trace>
  <inkml:trace contextRef="#ctx0" brushRef="#br1" timeOffset="74315.45">22161 9208 0,'0'0'0,"0"-22"0,0 44 47,0-1-47,-21 0 0,21 0 15,0 0-15,0 0 0,0 1 16,-21-1-16,21 21 0,0-21 0,0 0 16,0 1-16,0-1 0,0 0 0,0 0 15,0 0-15,0 0 0,0 1 0,21-22 16,-21 21-16,21-21 0,1 0 16,-1 0-16,0 0 0,0 0 0,0 0 15,0 0-15,1 0 0,-1-21 0,0-1 16,0 1-16,0 0 15,22 0-15,-43 0 0,21 0 0,0-1 16,-21 1-16,0-21 0,0 21 0,0 0 16,0-1-16,0 1 0,0 0 15,-21 0-15,0 0 0,-1 0 0,1 21 16,0 0-16,0 0 0,0 0 0,0 0 16,-1 0-16,1 0 0,0 0 15,0 21-15,0-21 0,21 21 16,0 0-16,21-21 31,0 0-31,0 0 0,22 0 0,-22 0 16,21-21-16,-21 21 0,22-21 0,-1 21 15,0-21-15,-21 21 16,22 0-16,-22-22 0,21 22 0,-21 0 16,1-21-16,-1 21 0,0 0 0,0 0 15,0 0-15,0 0 0,-21 21 16,0 1-16,0-1 15,0 0-15,0 0 0,0 0 16,0 0-16,0 1 16,0-1-16,0 0 0,0 0 0,0 0 15,0 0-15,0 1 0,0-1 16,0 0-16,0 0 0,0 0 16,0 0-1,0-42 16,0 0-15,0 0-16,0 0 0,0 0 16,0-1-16,22 1 0,-1 0 0,0-21 15,0 21-15,0-1 0,0-20 16,1 21-16,-1 0 0,0 0 0,0-1 16,21 1-16,-20 0 0,-1 0 0,0 21 15,0 0-15,0 0 0,0 0 0,1 0 16,-1 0-16,-21 21 15,0 0-15,0 0 0,0 1 0,0-1 16,0 21-16,0-21 0,0 0 0,0 22 16,0-22-16,0 0 0,0 0 15,-21 22-15,21-22 0,-22 0 0,22 0 16,-21-21-16,21 21 0,0 0 0,0-42 47,21 0-32,1 0-15,-1 0 0,-21 0 16,21-1-16</inkml:trace>
  <inkml:trace contextRef="#ctx0" brushRef="#br1" timeOffset="74752.2">23601 9313 0,'0'0'0,"0"22"16,-21-22 0,42 0 31,0-22-47,0 1 0,0 21 15,0-21-15,1 21 0,-1-21 16,0 21-16,-21-21 0,21 21 0,0-21 15,0 21-15,-21-22 0,0 1 0,0 0 16,22 21-16,-22-21 16,-22 21-1,1 0-15,0 0 16,0 21-16,0 0 0,0 0 0,-1 1 16,1-1-16,0 0 0,0 21 15,0-21-15,0 22 0,21-22 0,0 0 16,0 21-16,0-20 0,0-1 15,0 0-15,0 0 0,0 0 16,0 0-16,21-21 0,0 0 16,0 0-16,0 0 0,0 0 0,1 0 15,-1 0-15,0 0 0,0-21 0,0 0 16,0 21-16,-21-21 0,0 0 16,22 0-16,-1 21 0</inkml:trace>
  <inkml:trace contextRef="#ctx0" brushRef="#br1" timeOffset="123867.36">8826 6287 0,'0'0'0,"-21"0"16,21 21-16,-21-21 16,21 21-1,-21-21 1,0 0 15,21 21-31,21-42 94,0 0-94,0 21 16,0-21-16,1-1 0,-1 22 15,-21-21-15,21 21 0,0-21 16,0 21-16,0-21 0,1 21 0,-1-21 15,-21 0-15,21 21 0,0-22 16,0 1-16,0 21 0,1-21 0,-1 0 16,0 21-16,0-21 0,0 0 15,22-1-15,-22 1 0,0 0 16,0 0-16,0 0 0,0 0 0,22-1 16,-22 1-16,0 0 0,0 0 0,0 0 15,22 0-15,-22-1 0,0 1 16,21 0-16,-20-21 0,20 21 0,0-1 15,1 1-15,-22 0 0,21 0 16,0 0-16,1 0 0,-1-1 0,0 1 16,-20 0-16,20 0 0,0 0 15,1 0-15,-22-1 0,42-20 16,-20 42-16,-22-21 0,21 0 16,-21 0-16,22-1 0,-22 1 15,0 0-15,21 0 0,-21 0 0,22 0 16,-22-1-16,21 1 0,-21-21 15,22 21-15,-22 0 0,21-1 0,1 1 16,-22 0-16,21 0 0,0 0 16,-20 0-16,20-22 0,-21 22 0,21 0 15,-20 0-15,-1 0 0,0 21 0,21-22 16,-21 1-16,1 0 0,-1 0 16,0 21-16,0-21 0,-21 0 15,21-1-15,0 22 16,-21-21-16,22 21 15,-1-21-15,-21 0 16,21 21 0,-21-21-16,21 21 0,-21-21 15,21 21 1,-21-22 0,21 22-1,-42 0 79,0 0-78</inkml:trace>
  <inkml:trace contextRef="#ctx0" brushRef="#br1" timeOffset="125567.21">16256 4403 0,'-21'-21'0,"0"21"16,21-22-1,-22 22-15,1-21 16,0 21-1,21-21-15,-21 21 16,42 0 78,0 0-79,0 0-15,1 21 0,-1 0 16,0-21-16,0 22 16,0-1-16,0-21 0,1 21 15,-1-21-15,0 21 0,0-21 16,0 21-16,0 0 0,1-21 16,-1 22-16,0-1 0,0 0 0,0-21 15,0 21-15,1 0 0,20 0 0,-21 1 16,0-1-16,0 0 0,1 0 15,-1 0-15,0 0 0,0 1 0,0-1 16,0 21-16,1-21 0,-1 0 16,21 1-16,-21-1 0,0 0 0,1 0 15,-1 0-15,0 0 0,0 1 16,21-1-16,-20 0 0,-1 0 0,0-21 16,21 21-16,-21 0 0,1 1 0,20-1 15,-21 0-15,21 0 0,-20 0 16,-1 0-16,21 1 0,-21-1 15,0 0-15,22-21 0,-22 21 0,0 0 16,0 0-16,0 1 0,22-1 16,-22 0-16,0 0 0,0 0 0,0 0 15,1 1-15,-1-1 0,21 0 16,-21 0-16,0-21 0,1 21 0,-1 0 16,0 1-16,0-1 0,0 0 0,0 0 15,1 0-15,-1 0 0,0 1 16,0-1-16,0 0 0,0-21 0,1 21 15,-1 0-15,0 0 0,0-21 0,0 22 16,0-1-16,1 0 0,20-21 16,-21 21-16,0 0 0,0-21 15,1 21-15,-1 1 0,0-22 0,0 21 16,0 0-16,0-21 0,1 21 16,-1 0-16,0-21 0,0 21 15,0 1-15,0-22 16,1 21-16,-22 0 15,21-21-15,0 21 16,-21 0 0,21-21-16,0 21 15,-21-42 79,0 0-94</inkml:trace>
  <inkml:trace contextRef="#ctx0" brushRef="#br1" timeOffset="127048.36">10901 4593 0,'0'0'0,"0"-21"0,-21 21 16,21-21-16,-22 21 31,1 0-31,0 0 16,0 0-1,0 0 1,21 21 31,21-21-32,0 0-15,0 0 0,0 0 16,1 0-16,20 0 0,-21 0 0,0 0 16,22 0-16,-1 0 0,0 0 15,-21-21-15,22 21 0,-1-21 0,-21 21 16,22-21-16,-22-1 0,21 22 0,-21-21 16,0 21-16,1-21 0,-1 21 15,-21-21-15,21 0 0,-21 0 31,-21 21-15,21 21 0,-21-21-16,21 21 15,-22 0-15,1 0 0,21 0 16,0 1-16,0-1 0,-21 0 16,21 21-16,-21-21 0,21 1 0,-21 20 15,21-21-15,-21 21 0,21-20 0,0 20 16,0-21-16,-22 21 0,22-20 15,0-1-15,0 0 0,-21 21 0,21-21 16,0 1-16,0-1 0,0 0 16,0 0-16,0 0 15,0 0-15,0 1 32,0-44-1,21 1-16,1 21-15</inkml:trace>
  <inkml:trace contextRef="#ctx0" brushRef="#br1" timeOffset="129059.97">16023 4318 0,'0'21'78,"0"0"-62,0 1-16,21-1 0,-21 0 16,21 0-16,1 0 15,-1 0-15,0 1 0,-21-1 16,21 0-16,0 0 0,-21 0 0,21 0 16,1 1-16,-22 20 0,0-21 15,21 0-15,-21 0 0,21 1 16,-21-1-16,0 0 0,21 0 0,-21 0 15,21 0-15,-21 1 0,0-1 0,0 0 16,21 0 0,-21-42 31,-21 21-47,0-21 0,0 0 0,21-1 15,-21 1-15,0 0 0,-1 0 16,22-21-16,-21 20 0,0 1 0,21-21 15,0 21-15,-21 0 0,21-22 16,-21 22-16,21 0 0,-21-21 16,21 20-16,0 1 0,0 0 0,0 0 15,0 0-15,-22 0 0,22-1 0,0 1 16,-21 21-16,21-21 0,0 0 16,0 0 15,21 21-16,1 0 1,-1 0 0,0 0-16,0 0 0,0 0 15,22 0-15,-22 0 16,0 0-16,0 0 0,0 0 16,22 0-16,-22 0 0,0 0 0,21 0 15,-21 0-15,22-21 0,-22 21 16,0 0-16,0 0 0,22 0 0,-22 0 15,0 0-15,0 0 0,0 0 0,0 0 16,1 0-16,-1 0 16</inkml:trace>
  <inkml:trace contextRef="#ctx0" brushRef="#br1" timeOffset="136379.48">11980 2434 0,'0'21'16,"0"1"-1,21-22 48,1-22-63,-22 1 15,21 0-15,-21 0 16,0 0-16,0 0 16,0-1-16,0 1 15,-21 0-15,-1 0 0,1 21 16,21-21-16,-21 21 0,0 0 0,-21-21 15,20 21-15,1 0 0,0 0 0,0 0 16,0 0-16,0 0 0,-1 0 16,1 0-16,0 21 0,0 0 0,0-21 15,0 21-15,-1 21 16,1-20-16,0-1 0,0 21 0,21 0 16,0 1-16,0-1 0,-21 0 0,21 1 15,0-1-15,0 0 0,0 1 16,0-22-16,0 21 0,0-21 0,0 22 15,0-22-15,0 0 0,21 0 16,-21 0-16,21 1 0,0-22 16,0 0-16,1 0 15,-1 0-15,0 0 0,0 0 16,0 0-16,0-22 0,1 22 0,-1-21 16,0 0-16,0-21 0,0 21 15,22-1-15,-22-20 0,0 0 0,-21 21 16,21-22-16,0 1 0,-21 0 15,0 20-15,21-20 0,-21 0 0,22 21 16,-22-1-16,0 1 0,0 0 16,0 0-16,0 42 31,0 0-15,0 0-16,0 1 0,0 20 0,0-21 15,0 21-15,21-20 0,-21 20 16,0-21-16,21 21 0,-21 1 0,0-22 15,0 0-15,21 21 0,-21-20 0,21-1 16,-21 0-16,21 0 16,1 0-16,-1-21 0,0 0 15,0 0-15,0 0 16,0 0-16,-21-21 0,22 21 16,-22-21-16,21 0 0,0 0 0</inkml:trace>
  <inkml:trace contextRef="#ctx0" brushRef="#br1" timeOffset="136792.14">12552 2265 0,'0'-21'0,"0"0"15,-21 21 1,21 21 15,0 0-31,0 0 0,0 0 0,0 0 16,0 22-16,0-1 0,0 0 15,0 1-15,0 20 0,0 1 0,0-22 16,0 22-16,0-1 0,0 1 0,0 20 16,0-20-16,0-1 0,0 22 15,0 0-15,0-22 0,0 22 0,0-22 16,0 1-16,0-1 0,0 1 15,0-1-15,0 1 0,0-1 16,0-20-16,0 20 0,0-21 0,0 1 16,0-1-16,0 0 0,0-20 0,0 20 15,0-21-15,21 0 0,0-21 16,0 0 0,-21-21-16,0 0 15,0 0-15,21 0 0,-21-22 16,0 1-16,0 0 0,0-1 0,21 1 15</inkml:trace>
  <inkml:trace contextRef="#ctx0" brushRef="#br1" timeOffset="137215.49">12594 2561 0,'-21'-21'0,"42"42"0,-42-63 0,0 21 16,0 21-16,21-21 0,0-1 0,0 1 16,0 0-16,0 0 15,0 0-15,0 0 0,0-1 16,0 1-16,21 0 16,0 21-16,0 0 0,0-21 15,22 21-15,-22 0 0,21 0 16,-21 0-16,22 0 0,-1 0 15,-21 0-15,21 0 0,-20 21 0,-1 0 16,0 0-16,-21 1 0,0-1 0,0 21 16,0-21-16,0 22 0,-21-1 15,0-21-15,-22 21 0,22-20 0,-21 20 16,-1-21-16,22 0 0,0 0 16,-21 1-16,21-1 0,-1 0 0,1 0 15,21 0-15,-21-21 0,0 0 16,42 0 31,0-21-47,0 0 15,1 0-15</inkml:trace>
  <inkml:trace contextRef="#ctx0" brushRef="#br1" timeOffset="137772.18">13610 2244 0,'0'0'0,"0"-21"0,0-1 0,0 1 16,-21 21 0,0 0-16,0 0 0,-1 0 15,1 0-15,0 0 0,0 0 0,0 0 16,-22 21-16,22 1 0,-21-1 15,21 0-15,0 0 0,-22 0 16,22 22-16,0-1 0,0 0 0,0 1 0,21-1 16,0 0-16,-22 1 0,22-22 15,0 21-15,0 0 0,0-20 0,0-1 16,0 0-16,0 0 16,22 0-16,-22 0 0,21-21 0,0 0 15,0 0-15,21 0 0,-20 0 0,-1 0 16,0-21-16,21 0 0,-21 0 15,22 0-15,-22 0 0,21-22 0,-21 22 16,22-21-16,-22-1 0,0 1 0,0-21 16,0 20-16,1 1 0,-22 21 15,0-22-15,0 1 0,0 21 0,0 0 16,0 0-16,0-1 0,0 44 31,0-1-31,0 0 16,-22 0-16,22 21 15,-21-20-15,21 20 0,0-21 0,0 21 16,0 1-16,0-22 0,0 21 16,0-21-16,0 1 0,0 20 0,0-21 15,0 0-15,0 0 0,21-21 16,1 0 0,-1 0-16,0 0 0,0 0 15,21 0-15,-20-21 0,20 0 0</inkml:trace>
  <inkml:trace contextRef="#ctx0" brushRef="#br1" timeOffset="138091.51">14330 2117 0,'0'0'0,"0"-21"15,-21 21-15,-1 0 16,1 0-16,0 0 0,0 0 15,0 21-15,0 0 0,-1 0 0,1 0 16,0 0-16,0 1 0,0 20 0,0-21 16,-1 21-16,22 1 15,0-1-15,-21 0 0,21-20 0,0 20 0,-21 0 16,21-21-16,0 22 0,0-22 16,0 0-16,0 0 0,21 0 0,0 1 15,-21-1-15,22-21 0,-1 0 16,0 0-16,21 0 0,-21 0 15,1 0-15,20 0 0,-21-21 0,21-1 16,1 1-16,-1 0 0,-21 0 0,22-21 16,-22-1-16,21 1 0,-21 0 15,0-1-15</inkml:trace>
  <inkml:trace contextRef="#ctx0" brushRef="#br1" timeOffset="138656.2">14647 1715 0,'0'0'0,"-21"0"0,21-22 16,-21 22-1,21 22-15,0-1 0,-21 0 16,21 0-16,0 21 0,0-20 0,0 20 16,0 0-16,0 1 0,0-1 15,0 0-15,0 22 0,0-22 0,0 0 16,0 1-16,0-1 0,0 0 15,0 1-15,0-1 0,0 0 0,0 1 16,0-1-16,0-21 0,0 22 0,0-22 16,0 0-16,0 0 15,0 0-15,0 0 0,0 1 0,-21-22 47,21-22-47,0 1 0,0 0 0,0 0 16,0 0-16,0-22 0,0 1 0,0 21 15,0-21-15,0 20 0,0-20 16,0 21-16,21-21 0,0 20 0,0 1 16,0-21-16,0 21 0,1 0 15,-1-1-15,21 1 0,0 0 0,-20 21 16,20 0-16,-21-21 0,21 21 16,1 0-16,-22 0 0,0 21 15,0 0-15,0-21 0,1 21 0,-1 22 16,-21-22-16,0 0 0,0 21 0,0-20 15,0 20-15,0-21 0,-21 21 16,21-20-16,-22 20 0,1-21 0,21 0 16,0 0-16,-21 1 0,0-1 0,21 0 15,-21 0-15,21-42 47,21 0-47,0 0 0,-21-1 0,21-20 16,0 21-16</inkml:trace>
  <inkml:trace contextRef="#ctx0" brushRef="#br1" timeOffset="139099.48">15325 2350 0,'0'0'0,"21"0"31,0 0-15,0 0-16,21 0 0,-20-22 16,-1 1-16,21 21 0,-21-21 15,22 0-15,-22 21 0,21-21 16,-21 0-16,0-1 0,1 1 0,-1 0 16,0 21-16,-21-21 0,21 0 0,-21 0 15,0-1-15,-21 22 16,0 0-16,0 0 0,-1 0 15,1 0-15,0 0 0,-21 0 16,21 22-16,-22-1 0,22 0 0,-21 0 16,21 21-16,-1-20 0,1 20 0,21 0 15,0-21-15,-21 22 0,21-1 16,0-21-16,0 0 0,0 22 0,21-22 16,0 0-16,1-21 0,20 0 15,-21 21-15,21-21 0,1 0 16,-1 0-16,-21 0 0,22-21 0,-1 0 15,-21 21-15,21-21 0,-20 0 16,-1 21-16,0-22 0,0 1 0,0 0 16,-21 0-16,0 0 0,0 0 15</inkml:trace>
  <inkml:trace contextRef="#ctx0" brushRef="#br1" timeOffset="139756.66">13102 3662 0,'0'0'0,"21"-21"16,-21 42 15,0 0-15,0 0-16,0 22 0,0-22 16,0 21-16,0 0 0,0 1 0,0-1 15,0 22-15,0-22 0,0 21 16,0-20-16,0-1 0,0 0 15,0 1-15,0-1 0,21 0 0,-21-20 16,0-1-16,0 0 0,0 0 16,0 0-16,22 0 0,-1-21 15,0 0 1,-21-21 0,0 0-16,0 0 0,0 0 0</inkml:trace>
  <inkml:trace contextRef="#ctx0" brushRef="#br1" timeOffset="140143.65">12954 3768 0,'0'0'0,"-85"-64"16,85 43-16,-21 0 15,21 0-15,0 0 0,0-1 16,0 1-16,0 0 0,21 0 15,0 21-15,1-21 0,-1 0 16,21-1-16,0 22 0,1-21 0,20 21 16,-20 0-16,-1-21 0,21 21 0,-20 0 15,-1 0-15,0 21 0,-20-21 16,-1 21-16,0 1 0,-21-1 0,0 21 16,0-21-16,0 0 0,-21 22 15,0-22-15,-1 21 0,-20-21 16,21 22-16,-21-22 0,-1 0 0,1 0 15,0 0-15,-1 1 0,22-1 16,-21 0-16,21 0 0,-1 0 0,22 0 16,22-21 15,-1 0-31,0-21 16,0 0-16,0 21 0,0-21 15,1 0-15,20 21 0</inkml:trace>
  <inkml:trace contextRef="#ctx0" brushRef="#br1" timeOffset="140679.78">13822 3535 0,'0'0'15,"21"0"-15,-21-21 0,0 0 16,0-1-16,-21 22 15,0 0-15,-1 0 16,1 0-16,0 0 16,21 22-16,0-1 0,-21 0 0,0 0 15,21 21-15,-21-20 16,21-1-16,0 21 0,0-21 0,0 22 16,-22-1-16,22-21 0,0 21 0,0-20 15,0 20-15,0-21 0,0 21 16,0-20-16,0-1 0,22 0 0,-1 0 15,0 0-15,0-21 0,0 0 16,0 0-16,1 0 0,-1 0 0,21 0 16,-21 0-16,0 0 0,22-21 0,-22 0 15,0 0-15,0 0 0,22-1 16,-22 1-16,0 0 0,-21-21 16,0 21-16,21-22 0,-21 1 0,0 0 15,0-1-15,0 1 0,0 0 16,-21 20-16,0-20 0,0 0 0,-1 21 15,1-1-15,0 1 0,0 0 16,0 0-16,0 21 0,-1 0 0,1 0 16,0 0-16,0 0 0,0 0 0,0 21 15,21 0-15,-22-21 16,22 21-16,0 1 0,0-1 0,0 0 16,0 0-16,0 0 15,0 0-15,22 1 16,-1-22-16,0 0 15,0 0-15,0 0 0,22 0 0</inkml:trace>
  <inkml:trace contextRef="#ctx0" brushRef="#br1" timeOffset="141043.57">14605 3387 0,'0'0'0,"0"-21"0,0-1 32,0 44 15,0-1-47,-21 0 0,21 0 0,0 0 15,0 22-15,0-22 0,0 21 16,0-21-16,0 22 0,0-1 0,0-21 15,0 21-15,0-20 0,0 20 0,0-21 16,0 0-16,0 0 0,0 1 16,0-1-16,0 0 0,0 0 0,0 0 15,0 0 1,21-21-16,-21-21 47,0 0-32</inkml:trace>
  <inkml:trace contextRef="#ctx0" brushRef="#br1" timeOffset="141395.37">14478 3979 0,'-42'106'16,"42"-85"0,0 1-16,0-1 15,0 0-15,0 0 16,21-21-16,0 0 0,0 0 16,0 21-16,22-21 0,-22 0 0,0 0 15,0 0-15,21 0 0,-20-21 16,-1 0-16,21 21 0,-21-21 0,0 0 15,22 21-15,-22-22 0,0 1 16,0 0-16,0 21 0,1-21 16,-22 0-16,0 0 0,0-1 15,0 1-15,0 0 16,0 0-16,0 0 16,0 0-16,0-1 15</inkml:trace>
  <inkml:trace contextRef="#ctx0" brushRef="#br1" timeOffset="141751.54">14309 3514 0,'0'0'0,"-64"-21"31,64-1-15,21 1-1,0 21-15,22 0 0,-22-21 16,0 21-16,21-21 0,-20 21 0,20-21 16,-21 21-16,21-21 0,-20 21 15,20 0-15,-21-22 0,0 22 0,0 0 16,1 0-16,-1-21 0,0 21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4:07:00.9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1080 0,'0'-22'0,"0"1"0,0 0 16,0 0-16,0 0 0,0-22 0,0 22 16,0 0-16,0-21 0,0 21 15,-21-22-15,21 22 0,0-21 16,0 21-16,-21-1 0,21 1 16,0 0-16,0 0 0,0 0 15,0 0-15,-21 21 16,21 21-1,0 0 1,0 0-16,0 0 0,0 0 16,0 22-16,0-1 0,0 0 0,21 1 15,-21-1-15,0 22 0,0-22 16,21 21-16,-21-20 0,21-1 16,-21 22-16,0-22 0,0 0 0,21 1 15,-21-1-15,0-21 0,22 21 16,-22 1-16,0-22 0,0 0 15,0 21-15,0-20 0,0-1 0,21 0 16,-21 0 0,0-42 31,0 0-47,0 0 15,0-1-15,0 1 16</inkml:trace>
  <inkml:trace contextRef="#ctx0" brushRef="#br0" timeOffset="527.69">3492 1291 0,'0'0'0,"0"21"16,22-21 15,-1 0-15,0 0-16,-21-21 16,21 21-16,-21-21 15,21 21-15,-21-21 0,0 0 0,0 0 16,0-1-1,-21 22-15,0 0 16,0 0-16,0 0 16,21 22-16,-22-1 0,1 0 0,21 0 15,-21 0-15,21 0 16,0 1-16,0-1 0,21-21 31,0 0-31,1 0 16,-1 0-16,0-21 15,-21-1 1,0 1 0,-21 21-1,0 0-15,-1 0 16,1 0-16,0 0 16,0 0-16,21 21 31,0 1-31</inkml:trace>
  <inkml:trace contextRef="#ctx0" brushRef="#br0" timeOffset="2028.26">5313 741 0,'-21'0'15,"-1"0"48,1 0-47,0 0-1,21-21 1,0 0 15,0-1-15,21 1-1,0 21-15,1-21 16,-1 21-16,0-21 0,0 21 16,0 0-16,0 0 0,22 0 15,-22 0-15,0 0 0,0 0 0,0 0 16,1 0-16,-1 0 0,0 21 15,0-21-15,-21 21 0,0 0 0,0 1 16,0-1-16,0 21 0,0-21 16,0 22-16,0-1 0,-21 0 0,0-21 15,-22 22-15,22-1 16,0 0-16,-21-20 0,21 20 0,-1-21 16,-20 0-16,21 0 0,0 1 15,0-1-15,-1-21 16,22-21 15,0-1-15,22 1-16,-1 21 15,0-21-15,-21 0 0,21 21 16,0-21-16,22 21 0,-22-21 0,0 21 16,0 0-16,21 0 0,-20 0 15,-1 0-15,0 0 0,21 0 16,-21 0-16,1 0 0,-1 0 15,0 21-15,0-21 0,0 21 0,0 0 16,1 0-16,-1 0 0,0 1 0,0-1 16,-21 21-16,0-21 0,21 0 15,-21 1-15,0-1 0,0 0 0,0 0 16,0 0-16,0 0 0,-21 22 16,0-22-16,0 0 0,0 0 0,-22 0 15,1 1-15,21-1 0,-22 0 16,1 0-16,0-21 0,-1 21 0,1-21 15,0 0-15,-1 0 0,1 0 16,21 0-16,-21 0 0,20 0 16,-20 0-16,21 0 0,0-21 0,0 21 15,21-21-15,-22 21 16,1-21-16,21 0 16,0-1-1,0 1 1,0 0-1,21 0-15,-21 0 16</inkml:trace>
  <inkml:trace contextRef="#ctx0" brushRef="#br0" timeOffset="2608.23">5990 402 0,'0'0'0,"0"-21"16,0 0-1,0 0 1,21 21 0,0 0-16,1 21 15,-1-21-15,0 21 0,0 0 16,-21 22-16,21-22 0,0 0 0,1 21 16,-22-21-16,0 22 0,21-1 15,-21-21-15,0 22 0,21-22 0,-21 21 16,0-21-16,0 22 0,0-22 15,0 0-15,0 0 0,0 0 16,0 0-16,-21-21 16,21-21 15,0 0-31,0 0 0,0-21 16,0 20-16,0 1 0,0-21 15,0 21-15,0 0 0,0-22 0,0 22 16,0 0-16,0-21 0,0 20 15,0 1-15,0 0 0,21 0 0,0 21 16,-21-21-16,21 0 16,0 21-1,1 0 1</inkml:trace>
  <inkml:trace contextRef="#ctx0" brushRef="#br0" timeOffset="3297.84">7027 445 0,'0'-22'16,"0"1"-16,-21 0 15,21 0-15,-21 21 0,0-21 16,0 21-16,21-21 0,-22 21 0,1 0 16,0 0-16,0 0 0,0 0 15,0 0-15,-1 0 0,1 0 16,0 21-1,0 0-15,0 0 0,21 0 0,-21 22 16,21-22-16,-22 21 0,1-21 16,21 22-16,0-22 0,0 21 0,0-21 15,0 22-15,0-22 0,0 0 16,0 0-16,0 0 0,0 0 0,0 1 16,21-22-16,1 0 15,-1 0-15,0 0 0,21 0 16,-21 0-16,1-22 0,-1 1 15,0 0-15,0 21 0,0-42 0,0 21 16,22-1-16,-22 1 0,0-21 16,-21 0-16,21 20 0,0-20 15,1 0-15,-22-1 0,0-20 0,21 21 16,-21-1-16,0 1 0,21 0 16,-21-1-16,0 22 0,0 0 0,0-21 15,0 20-15,0 1 0,0 0 16,0 42 15,0 0-31,-21 1 0,21 20 0,0 0 16,-21 1-16,21-1 0,0 0 15,0 1-15,-22 20 0,22-21 0,0 1 16,0 20-16,0-20 16,0-1-16,0-21 0,0 21 0,0-20 15,0-1-15,0 21 0,22-21 16,-1 0-16,-21 1 0,21-22 15,0 0-15,0 0 0,0 0 16,1 0-16,-1 0 0,0-22 16,0 1-16</inkml:trace>
  <inkml:trace contextRef="#ctx0" brushRef="#br0" timeOffset="3860.52">7853 1016 0,'0'0'16,"0"-21"-16,0 0 0,0 0 15,-21 21-15,-1 0 32,22 21-32,0 0 0,0 21 15,0 1-15,0-1 16,0 0-16,0 1 0,0 20 0,0 1 0,0-1 16,0 1-16,0-1 15,0 1-15,0 20 0,0 1 0,-21-22 16,21 22-16,0-21 0,-21-1 0,21 1 15,0-1-15,0-21 0,0 22 16,0-22-16,0 1 0,0-1 0,0 0 16,0-21-16,0 1 0,0-1 15,0 0-15,0 0 0,0-42 32,0 0-17,0-22-15,0 22 0</inkml:trace>
  <inkml:trace contextRef="#ctx0" brushRef="#br0" timeOffset="4238.71">7556 1270 0,'0'0'0,"-21"-21"0,21 0 15,-21 0-15,21-1 0,-21 1 16,21 0-16,0 0 0,0 0 0,0 0 15,0-1-15,0 1 0,0 0 16,21 0-16,0 21 0,0-21 0,22 0 16,-22-1-16,21 1 0,-21 21 15,22 0-15,-1 0 0,0 0 16,1 0-16,-1 0 0,0 21 16,1-21-16,-22 43 0,21-22 0,-21 0 15,1 21-15,-22 1 0,0-1 16,0-21-16,0 22 0,0-1 0,-22-21 15,1 21-15,0-20 0,-21-1 0,21 0 16,-1 0-16,-20 0 0,21 0 16,0-21-16,21 22 0,-21-22 15,42-22 17,0 22-17,-21-21-15</inkml:trace>
  <inkml:trace contextRef="#ctx0" brushRef="#br0" timeOffset="4792.17">8594 826 0,'0'0'0,"-22"-22"0,1 1 15,0 21 1,0 0-16,0 0 0,0 0 0,-1 0 16,1 0-16,21 21 0,-21 1 0,0-1 15,0 21-15,21 0 0,-21-20 16,21 20-16,-22 0 0,1 1 0,21-1 16,0 0-16,0 1 0,0-1 15,0 0-15,0-21 0,0 22 0,0-22 16,0 0-16,0 0 0,0 0 15,21-21-15,1 0 16,-1 0-16,0 0 16,0 0-16,0-21 0,0 21 15,22-21-15,-22 0 0,0 0 0,0-22 16,0 22-16,1 0 0,-1-21 16,0-1-16,-21 1 0,0 21 0,21-21 15,-21-1-15,0 22 0,21-21 16,-21 21-16,0-1 0,0 1 15,-21 42 1,21 1 0,0-1-16,-21 0 0,21 0 15,0 21-15,0-20 0,0 20 0,0-21 16,0 21-16,0-20 16,0 20-16,0-21 0,0 0 0,0 0 0,0 1 15,21-1 1,-21 0-16,21-21 0,0 0 15,1 0-15,-1 0 0,0 0 16,0-21-16</inkml:trace>
  <inkml:trace contextRef="#ctx0" brushRef="#br0" timeOffset="5215.93">8975 1058 0,'0'0'0,"0"-21"16,-22 21-16,22-84 16,0 62-1,22 1-15,-1 21 0,0-21 16,0 21-16,0 0 0,0 0 16,22 0-16,-22 0 0,21 0 0,-21 21 15,1 0-15,20 1 0,-21-1 16,0 0-16,0 0 0,1 21 0,-1-20 15,-21 20-15,0 0 0,0-21 16,0 22-16,0-22 0,0 0 16,-21 21-16,21-20 0,-22-1 0,1 0 15,0-21-15,21 21 0,-21-21 16,0 0-16,0 0 16,21-21-1,0 0-15,0 0 0,0-1 16,0-20-16,0 21 0,0-21 15,21-1-15,0 1 0,-21 0 0,21-1 16,0 1-16,0 0 0,1-1 16,-1 22-16,-21-21 0,21 21 0,0-1 15,0 1-15,0 0 0,1 0 16,-1 0-16,-21 0 0,21 21 16,0-22-16</inkml:trace>
  <inkml:trace contextRef="#ctx0" brushRef="#br0" timeOffset="6155.93">9991 402 0,'0'21'31,"-22"1"-31,1-1 16,21 0-16,-21 0 15,21 21-15,0-20 0,-21 20 0,0 0 16,21 1-16,-21-1 0,21 0 16,0 22-16,-22-22 0,1 0 0,21 22 15,0-22-15,0 1 0,0-1 16,0 0-16,0-21 0,0 22 0,0-22 16,0 21-16,0-21 0,21 1 0,1-22 15,-1 21-15,0-21 16,21 0-16,-21 0 0,1 0 0,-1 0 15,0 0-15,0-21 0,21-1 16,-20 1-16,-1 0 0,0 0 16,0 0-16,0 0 0,-21-22 0,21 22 15,-21-21-15,22 21 0,-22-1 16,21 1-16,-21 0 0,0 0 0,0 0 16,0 42 30,0 0-46,-21 0 0,21 0 0,0 1 16,0-1-16,0 0 0,0 0 16,0 0-16,0 0 0,0 1 0,0-1 15,21-21-15,0 21 0,0-21 16,0 0-16,0 0 16,1 0-16,-1 0 0,0-21 0,0 21 15,0-21-15,0-1 0,1 1 16,-1 0-16,0 0 0,0 0 0,-21 0 15,21-1-15,-21 1 0,21 0 16,-21 0-16,0 0 0,0 0 16,0-1-16,0 44 31,0-1-15,0 0-16,0 21 15,0-21-15,0 1 0,0 20 0,0-21 16,0 21-16,0 1 0,0-1 15,0 0-15,0 1 0,0-1 16,0 22-16,0-22 0,0 21 16,0 1-16,0-1 0,0-20 0,0 20 15,0 1-15,22-1 0,-22 1 0,21-22 16,-21 22-16,0-22 0,0 21 16,21-20-16,-21-1 0,21 0 0,-21 1 15,0-1-15,0 0 0,0-20 0,0-1 16,0 0-16,0 0 0,-21-21 15,0 0-15,0 0 16,-1 0-16,1-21 0,0 0 16,0 0-16,0-22 0,0 22 0,-1-21 15,1 21-15,0-22 0,21 1 16,0-22-16,-21 22 0,21 0 0,0-22 16,0 22-16,0-22 0,0 22 15,0-21-15,0 20 0,0-20 0,21 20 16,-21-20-16,21 21 0,0-1 15,-21 1-15,22 0 0,-1-1 0,-21-20 16,21 20-16</inkml:trace>
  <inkml:trace contextRef="#ctx0" brushRef="#br0" timeOffset="6451.76">9525 762 0,'0'0'16,"-21"0"-16,42 0 16,0-21-1,0 21-15,0 0 0,22-21 0,-1 21 16,0-21-16,1 21 15,-1-22-15,0 22 0,1 0 0,20-21 16,-20 21-16,-1 0 0,-21-21 16,21 21-16,-20 0 0,20 0 0,-21 0 15,0 0-15,-21-21 0,21 21 0,1 0 16</inkml:trace>
  <inkml:trace contextRef="#ctx0" brushRef="#br0" timeOffset="6900.77">11239 487 0,'0'0'0,"-21"0"16,42 0 15,22-21-31,-22 21 16,21 0-16,1 0 0,-1-21 0,0 21 15,22 0-15,-22-22 0,22 22 16,-1 0-16,1 0 0,-1-21 0,-21 21 16,22 0-16,-22 0 0,1 0 15,-1 0-15,-21 0 0,0 0 0,-42 0 31,0 0-31,-21 21 16</inkml:trace>
  <inkml:trace contextRef="#ctx0" brushRef="#br0" timeOffset="7197.6">11620 445 0,'0'0'0,"0"21"16,0 0 0,0 21-16,0-21 0,0 22 15,0-1-15,0 0 0,0 1 0,0-1 16,0 22-16,0-1 0,0-21 16,-21 22-16,21-1 0,-21-20 0,21-1 15,0 0-15,0 1 0,0-1 16,0-21-16,0 0 0,0 1 0,0-1 15,0 0-15,21-21 32,0 0-32,-21-21 15,22 21-15,-22-21 0</inkml:trace>
  <inkml:trace contextRef="#ctx0" brushRef="#br0" timeOffset="7920.47">12234 826 0,'0'0'0,"21"0"15,-42 0 1,0 0 0,0 21-16,21 0 0,-21 0 15,0 0-15,-1 0 0,22 1 0,-21 20 16,0-21-16,0 21 0,21 1 15,0-22-15,-21 21 0,21-21 16,0 1-16,0-1 0,0 0 0,0 0 16,21 0-16,0-21 0,0 0 15,0 0-15,1 0 0,-1 0 0,0 0 16,0 0-16,21-21 0,-20 0 0,-1 21 16,-21-21-16,21 0 0,0-1 15,-21 1-15,0 0 0,0 0 16,0 0-16,0 0 0,-21-1 15,21 1-15,-21 0 0,0 0 16,-1 0-16,22 0 0,-21-1 16,21 1-16,0 0 15,0 0-15,21 21 0,1-21 16,-1 21-16,0-21 0,21 21 16,-21-22-16,22 22 0,-1 0 0,0 0 15,-20-21-15,20 21 0,0 0 16,-21 0-16,22 0 0,-22 21 0,0-21 15,0 22-15,-21-1 0,0 0 16,0 0-16,0 0 0,0 0 0,0 1 16,-21 20-16,0-21 0,21 0 15,-21 22-15,21-22 0,-21 0 0,21 21 16,-22-21-16,22 1 0,0-1 16,0 0-16,22-21 15,-1 0-15,0 0 16,21 0-16,-21 0 0,1 0 15,20-21-15,-21 0 0,0-1 0,0 1 16,22 0-16,-22 0 0,-21 0 0,21 0 16,-21-22-16,0 22 0,0-21 15,0 21-15,0-22 0,-21 22 0,21 0 16,-42 0-16,20 0 0,1-1 16,-21 1-16,21 21 0,0 0 0,-22 0 15,22 0-15,0 0 0,0 0 16,21 21-16,21-21 31,21 0-15,-21-21-16</inkml:trace>
  <inkml:trace contextRef="#ctx0" brushRef="#br0" timeOffset="8231.89">13589 127 0,'0'0'0,"-21"0"0,21 42 16,-21-20-16,-1 20 0,22-21 0,-21 21 16,0 22-16,0-22 0,21 22 0,-21-22 15,0 22-15,-1-22 0,22 21 16,0-20-16,-21 20 0,21-20 0,0 20 15,0-21-15,0 1 0,0-22 16,0 21-16,21-21 0,1 1 0,-1-1 16,0 0-16,0-21 0,0 0 15,22 0-15,-22 0 0,0 0 0,0 0 16,21 0-16,-20-21 0,-1 0 16,21-1-16,-21 1 0,0 0 15,1 0-15</inkml:trace>
  <inkml:trace contextRef="#ctx0" brushRef="#br0" timeOffset="9013.27">16341 656 0,'0'0'0,"0"-21"0,0 0 16,0 0-16,0 0 0,0-1 15,0 1-15,0 0 0,0 0 16,0-21-16,0 20 0,-22 1 15,1 0-15,0 21 0,0-21 0,0 0 16,0 21-16,-22 0 0,22 0 16,-21 0-16,21 0 0,-1 21 0,-20-21 15,21 21-15,-21 21 0,20-20 16,1 20-16,0-21 0,0 21 0,0 1 16,0-1-16,-1 22 15,22-22-15,0 0 0,0-21 0,0 22 16,0-1-16,0-21 0,0 0 0,0 1 15,22-22-15,-1 21 0,0-21 16,21 0-16,-21 0 0,1 0 0,20-21 16,0 21-16,1-22 0,-1 1 15,-21-21-15,21 21 0,1 0 0,-1-22 16,0 22-16,1-21 0,-22 21 16,0-22-16,0 22 0,0-21 0,-21 21 15,0-22-15,0 22 0,0 0 16,0 0-16,0 0 0,-21 21 31,21 21-31,-21 0 0,21 0 16,0 0-16,0 22 0,0-22 0,0 0 15,0 0-15,0 21 0,0-20 16,0-1-16,0 0 0,0 0 0,21-21 16,0 21-16,1-21 0,-1 0 15,0 0-15,0 0 0,21 0 0,-20-21 16,20 0-16,-21 0 0,21 21 15</inkml:trace>
  <inkml:trace contextRef="#ctx0" brushRef="#br0" timeOffset="9328.09">16954 296 0,'0'0'15,"-21"22"-15,0-1 0,0 0 16,21 0-16,0 21 0,0-20 0,-21 20 15,21 0-15,-21 22 0,21-22 16,-22 22-16,22-1 0,0 1 0,0 20 16,0 1-16,-21-22 0,21 22 15,0 0-15,0-1 0,0 1 0,0 0 16,0-1-16,0 1 0,0 0 16,0-1-16,0 1 0,0-21 0,0 20 15,0-20-15,0-22 0,0 0 16,0 1-16,0-1 0,0-21 0,21 22 15,-21-22-15,22-21 16,-22-21-16,0-1 16,21 1-16,-21 0 0,0 0 0,0-21 15,0-1-15,21 1 0,-21 0 16,21-22-16</inkml:trace>
  <inkml:trace contextRef="#ctx0" brushRef="#br0" timeOffset="9643.91">16976 635 0,'0'0'16,"0"-42"-16,0-1 0,0 22 0,0 0 15,0 0-15,0 0 0,0 0 0,0-1 16,21 1-16,0 21 16,21 0-16,-21 0 0,22 0 0,-22 0 15,21 0-15,1 0 0,-22 21 16,21 1-16,-21 20 0,0-21 0,1 0 15,-22 22-15,0-22 0,0 0 16,0 21-16,0-21 0,-22 22 16,-20-22-16,21 0 0,-21 0 15,20 0-15,-20 1 0,21-1 0,-21 0 16,20 0-16,1-21 0,0 21 16,0-21-16,21 21 0,-21-21 0,42 0 31,0 0-31,0 0 15,0 0-15,22-21 0</inkml:trace>
  <inkml:trace contextRef="#ctx0" brushRef="#br0" timeOffset="10147.62">17907 508 0,'0'0'0,"0"-21"0,-21 0 16,0 21-16,-1 0 0,1 0 0,0 0 16,0 0-16,0 0 0,0 0 15,-1 0-15,-20 21 0,21 0 0,-21 0 16,20 0-16,-20 22 0,21-1 16,0-21-16,0 22 0,-1-1 0,1 0 15,0 1-15,21-1 0,-21-21 16,21 21-16,0-20 0,0 20 15,0-21-15,0 0 0,42 0 16,-21-21-16,1 0 0,-1 0 16,21 0-16,-21-21 0,0 0 0,22 21 15,-22-21-15,0 0 0,21-22 16,-20 22-16,-1 0 0,0-21 0,0 21 16,0-22-16,0 1 0,-21 21 15,0-22-15,0 1 0,0 21 0,0 0 16,0 0-16,0-1 0,0 1 15,0 42 1,-21 1-16,21-1 0,0 0 16,0 0-16,-21 0 15,21 22-15,0-1 0,-21-21 0,21 21 16,0 1-16,0-22 0,0 21 16,0-21-16,0 1 0,0-1 0,0 0 15,21 0-15,0-21 0,0 0 16,1 0-16,-1 0 0,0 0 0,21 0 15,-21 0-15,1 0 0,20-21 0</inkml:trace>
  <inkml:trace contextRef="#ctx0" brushRef="#br0" timeOffset="10420.46">18394 635 0,'0'0'0,"0"-21"0,0 0 0,0 0 0,0-1 15,0 1-15,-21 0 16,-1 21-16,1 0 0,0 0 15,0 0-15,0 21 0,0 0 16,21 1-16,-22-1 0,1 21 0,21-21 16,-21 22-16,0-1 0,21-21 15,0 21-15,0 1 0,0-1 0,0-21 16,0 22-16,0-22 0,0 21 0,0-21 16,0 0-16,21 1 0,0-22 15,0 21-15,1-21 0,-1 0 0,0 0 16,21 0-16,-21 0 15,22 0-15,-22-21 0,21-1 0,-21 1 16,22 0-16,-22 0 0,0-21 0,21 20 16</inkml:trace>
  <inkml:trace contextRef="#ctx0" brushRef="#br0" timeOffset="10893.01">18732 360 0,'0'0'15,"0"-21"-15,0-22 0,0 22 16,-21 42-1,21 1-15,0-1 16,-21 0-16,21 0 0,0 21 16,0 1-16,0-1 0,-21 0 0,21-20 15,0 20-15,0 0 0,0 1 16,0-1-16,0 0 0,0 1 0,0-1 16,0 0-16,0-21 0,0 22 15,0-22-15,0 0 0,0 0 0,0 0 16,0 1-16,0-44 31,0 1-15,0 0-16,0 0 15,0-21-15,0 20 0,21 1 0,0-21 16,0 21-16,-21-22 0,22 22 16,-1-21-16,0 21 0,21 0 0,-21-1 15,1 22-15,-1 0 0,21-21 16,-21 21-16,0 0 0,1 0 15,-1 21-15,0-21 0,-21 22 0,0-1 16,21 0-16,-21 21 0,0-21 16,0 1-16,0-1 0,0 21 0,0-21 15,-21 0-15,0 1 0,21-1 0,0 0 16,-21 0-16,21 0 0,-22 0 16,22 1-16,0-44 31,22 1-31,-1 21 15,0-42-15</inkml:trace>
  <inkml:trace contextRef="#ctx0" brushRef="#br0" timeOffset="11295.78">19389 910 0,'0'21'15,"21"-21"17,0 0-32,0-21 15,0 0-15,0 21 0,1-21 0,-1 0 16,0 0-16,0-1 0,0 1 0,0 0 16,1 0-16,-1 0 0,0-22 15,-21 22-15,0 0 0,0 0 0,0 0 16,-21 21-1,0 0-15,-1 0 0,1 21 16,-21 0-16,21 0 0,0 0 16,-22 22-16,22-1 0,0 0 0,21-20 15,-21 20-15,0 0 0,21 1 0,-22-1 16,22-21-16,0 21 0,0-20 16,0-1-16,0 0 0,22 0 15,-1 0-15,0-21 0,0 0 0,0 0 16,22 0-16,-22 0 0,21 0 15,-21 0-15,22 0 0,-1-21 0,0 21 16,-21-21-16,22 0 0,-22 0 16,21-1-16</inkml:trace>
  <inkml:trace contextRef="#ctx0" brushRef="#br0" timeOffset="11781.99">20743 529 0,'0'0'0,"0"-21"0,0 0 0,0 0 0,0 0 16,0-1-16,-21 22 16,21 22-1,-21-1 1,21 0-16,0 0 0,0 21 0,0 1 15,0-22-15,0 21 0,0 22 0,0-22 16,0 22-16,0-22 0,0 21 16,-21-20-16,21-1 0,0 0 0,-21 1 15,21-1-15,0 0 0,0-20 16,0-1-16,0 21 0,0-21 16,0 0-16,21-21 15,0 0 1,0 0-16,-21-21 15,0 0-15,0 0 0,0 0 16,0 0-16</inkml:trace>
  <inkml:trace contextRef="#ctx0" brushRef="#br0" timeOffset="12120.8">20574 699 0,'0'0'15,"0"-22"-15,-21 22 0,21-21 0,-21 0 16,-1 0-16,22 0 15,0 0-15,0-1 16,22 22-16,-1-21 0,0 0 0,0 21 16,21-21-16,-20 21 0,20 0 0,-21 0 15,21 0-15,-20 0 0,20 0 16,-21 0-16,0 0 0,22 0 0,-22 0 16,0 21-16,0 0 0,-21 0 15,0 1-15,21 20 0,-21-21 0,0 0 16,0 22-16,0-22 0,-21 0 15,21 21-15,-21-21 0,0 1 16,0-1-16,-22 0 0,22 0 0,0 0 16,0 0-16,0 1 0,-1-22 15,1 21-15,0-21 16,42 0 15,0 0-31,1-21 0,-1-1 16</inkml:trace>
  <inkml:trace contextRef="#ctx0" brushRef="#br0" timeOffset="12616.23">21442 487 0,'0'0'0,"-21"0"16,-1 0-16,1 0 15,0 0-15,0 0 0,0 21 16,0 0-16,-1 0 0,1 22 16,0-22-16,0 21 0,0-21 15,21 22-15,0-1 0,-21 0 0,21 1 16,-22-1-16,22-21 0,0 22 16,0-1-16,0-21 0,0 21 0,0-20 15,22-1-15,-1 0 0,0 0 16,0-21-16,21 21 0,-20-21 0,-1 0 15,21 0-15,-21 0 0,22 0 16,-1 0-16,-21-21 0,21 21 16,-20-21-16,20 0 0,-21 0 0,0-1 15,22 1-15,-22 0 0,-21-21 16,21-1-16,-21 1 0,0 21 0,0-21 16,0-1-16,0 1 0,0 0 0,-21-1 15,0 1-15,-1 0 0,-20 20 16,21 1-16,0-21 0,-22 42 0,22-21 15,-21 21-15,21-21 0,0 21 16,-22 0-16,22 0 0,0 0 0,0 21 16,0 0-16,-1-21 0,1 21 15,21 0-15,0 0 16,0 1-16,0-1 0,0 0 16,0 0-16,21 0 0,1-21 15,20 21-15,-21-21 0,21 0 0</inkml:trace>
  <inkml:trace contextRef="#ctx0" brushRef="#br0" timeOffset="12932.05">22225 508 0,'0'-42'16,"0"63"15,-21 0-31,0 0 0,21 0 0,-22 1 16,22-1-16,-21 21 0,21 0 15,-21 1-15,0-1 0,21 0 0,0 1 16,-21-1-16,0 0 0,21 1 16,0-1-16,0 0 0,0-20 0,0-1 15,0 21-15,0-21 0,0 0 16,0 1-16,21-22 31,-21-22-15</inkml:trace>
  <inkml:trace contextRef="#ctx0" brushRef="#br0" timeOffset="13235.88">21929 1143 0,'0'0'16,"-22"21"-16,22 0 0,-21-21 16,21 22-16,0-1 0,0 0 15,0 0-15,0 0 16,0 0-16,0 1 16,21-22-16,1 21 0,-1-21 0,0 0 15,0 0-15,0 0 0,0 0 0,22 0 16,-22 0-16,0 0 0,0 0 15,22 0-15,-22 0 0,0 0 0,0 0 16,0-21-16,22 21 0,-22-22 16,0 22-16,0-21 0,0 21 0,0-21 15,1 0-15,-22 0 0,21 21 16,-21-21-16,0-1 16,0 1-16,0 0 15,0 0-15</inkml:trace>
  <inkml:trace contextRef="#ctx0" brushRef="#br0" timeOffset="13588.67">21971 550 0,'0'0'0,"0"-21"31,21 21-31,0 0 16,0 0-16,1 0 0,-1-21 15,0 21-15,0 0 0,0 0 0,22 0 16,-22 0-16,0 0 0,21-21 16,-21 21-16,1 0 0,-1 0 0,0 0 15,0 0-15,0 0 0,0 0 16,1 0-16,-1 0 0,0 0 31,-21 21 16,-21-21-47,0 21 16</inkml:trace>
  <inkml:trace contextRef="#ctx0" brushRef="#br0" timeOffset="17488.41">12340 3450 0,'0'-21'31,"0"0"-31,0 0 15,0 0 1,0-1 0,0 1-16,0 0 15,0 0-15,0 0 16,0 0-16,0-1 16,0 1-16,0 0 15,0 0-15,0 0 16,-21 21 31,21 21-32,0 0-15,0 0 0,0 0 16,0 1-16,0-1 0,0 0 0,0 0 16,0 0-16,0 22 0,0-22 15,0 0-15,0 21 0,0-21 0,0 22 16,0-22-16,0 21 15,0-21-15,0 22 0,0-22 0,0 21 16,21 1-16,-21-22 0,0 21 0,21 0 16,-21 1-16,0-22 0,0 21 15,0 1-15,0-1 0,0 21 0,21-20 16,-21-1-16,0 0 0,0 1 0,22-1 16,-22 0-16,0 22 0,0-22 15,0 1-15,0-1 0,0 0 0,0 1 16,21 20-16,-21-21 0,0 22 15,0-22-15,0 1 0,0 20 0,0-21 16,0 22-16,0-22 0,0 22 0,0-22 16,0 0-16,0 1 0,0 20 15,0-20-15,0-1 0,0 0 16,21 1-16,-21-1 0,0 21 0,0-20 16,0-1-16,0 0 0,0 1 0,21-1 15,-21 22-15,21-22 0,-21 0 16,0 1-16,0-1 0,0-21 0,21 21 15,-21 1-15,0-1 0,0 0 0,0 1 16,22-1-16,-22 22 0,21-22 16,-21 0-16,0 22 0,0-22 0,21 0 15,-21 22-15,21-22 0,-21 1 0,21-1 16,-21 21-16,0-20 0,0-1 0,21 0 16,1 1-16,-22-1 15,21 0-15,-21 22 0,21-22 0,-21 1 16,0-1-16,21 21 0,-21-20 0,0-1 15,0 0-15,0 22 0,21-22 16,-21 1-16,0-1 0,0 0 0,0 22 16,0-22-16,0 0 0,0 22 0,0-22 15,0 1-15,0 20 0,0-21 0,0 1 16,0 20-16,0-20 0,0-1 16,0 21-16,0-20 0,-21-1 0,21 0 15,0 1-15,0-1 0,0 0 16,0 1-16,0-22 0,0 21 15,0 1-15,0-22 0,0 21 0,0-21 16,0 0-16,0 1 0,0 20 0,0-21 16,0 0-16,0 0 15,0-42 17,0 0-32,0 0 0,0-21 15,0-1-15</inkml:trace>
  <inkml:trace contextRef="#ctx0" brushRef="#br0" timeOffset="20228.45">12382 3196 0,'22'0'63,"-1"0"-48,0 0-15,0 0 16,0 0-16,0 0 16,1 0-16,-1 0 0,0 0 15,0 0-15,21 0 0,-20 0 16,20-21-16,0 21 0,1 0 0,-1 0 15,0 0-15,1 0 0,20 0 0,1 0 16,-1 0-16,1-21 0,-1 21 16,1 0-16,-1 0 0,22 0 0,-22-21 15,22 21-15,0-21 0,20 21 16,1 0-16,0 0 0,21-22 0,-21 22 16,0 0-16,21 0 0,0-21 0,0 21 15,0 0-15,0 0 16,21 0-16,-21 0 0,0 0 0,0-21 15,0 21-15,0 0 0,21 0 0,-21 0 16,21 0-16,-21 0 0,21 0 16,-21 0-16,22 0 0,-22 0 0,21 0 15,0-21-15,0 21 0,0 0 16,0 0-16,1 0 0,20 0 0,-21 0 16,21 0-16,-20 0 0,-1 0 0,21 0 15,-21 0-15,0-21 0,22 21 16,-1 0-16,-21 0 0,0 0 0,1 0 15,147 0-15,-127 0 16,-21 0-16,1 0 0,-22 0 0,21 0 16,-21 0-16,21 0 0,-21 0 15,0 0-15,21 0 0,-21 0 16,0-21-16,-21 21 0,21 0 0,0 0 16,-21 0-16,21 0 0,0 0 15,0 0-15,-21 0 0,-1 0 0,1 0 16,-21 0-16,0 0 0,-1 0 15,1 0-15,0-22 0,-22 22 0,22 0 16,-22 0-16,-20 0 0,20 0 0,-21 0 16,1 0-16,-1 0 0,-21 0 15,0 0-15,1 0 0,-1 0 16,-21 22 46,0-1-46,0 0-16,-21 0 16,21 0-16,0 0 0,0 1 0,0-1 15,0 0-15,0 21 0,0-21 0,0 22 16,0-1-16,0 0 0,0 1 16,0-1-16,0 0 0,0 1 15,0 20-15,0-20 0,0 20 0,0-21 16,0 22-16,-22-1 0,22 1 15,0-1-15,0 1 0,0-1 0,0 1 16,0-1-16,0 22 0,0-21 16,0-1-16,0 1 0,0-1 0,0 22 15,22-22-15,-22 22 0,0-22 0,0 22 16,21-21-16,0-1 0,-21 22 16,21-22-16,-21 1 0,21 20 0,0-20 15,-21-1-15,0 22 0,22-21 16,-1-1-16,-21 22 0,0-22 0,21 1 15,0-1-15,0 1 0,-21-1 0,21 1 16,-21-1-16,22 1 0,-1-1 16,-21 1-16,0-1 0,21-20 0,0 20 15,-21 1-15,21-1 0,-21-21 16,0 22-16,21-22 0,1 1 0,-22 20 16,0 1-16,0-22 0,21 21 15,-21 1-15,21-1 0,-21-20 0,0 20 16,0 1-16,0-22 0,0 22 0,0-1 15,21-21-15,-21 1 0,0 20 16,0-20-16,21-1 0,-21 0 0,0 1 16,0 20-16,0-42 0,0 22 0,21-1 15,-21 0-15,0 1 0,0-22 16,22 21-16,-22-21 0,0 22 0,0-22 16,0 0-16,0 21 0,0-21 15,0 1-15,0-1 0,0 0 0,0 0 16,0 0-16,0 0 0,0 1 15,0-1-15,0 0 0,0 0 16,0 0-16,0 0 0,0 1 16,-22-22 31,22 21-47,-21-21 15,0 0 1,0 0-16,0 21 15,0-21 1,-1 0-16,1 0 16,0 0-16,0 0 0,0 0 15,0 0-15,-1 0 0,-20 0 0,21 21 16,-21-21-16,-1 0 0,1 0 0,0 21 16,-22-21-16,22 0 0,-22 21 15,1 1-15,-1-22 0,1 0 0,-22 21 16,22-21-16,-1 0 0,-21 21 0,1-21 15,20 0-15,-20 21 0,-1-21 16,-21 0-16,21 21 0,-20-21 0,20 0 16,-21 21-16,21-21 0,-20 0 0,-1 22 15,0-22-15,0 21 0,0-21 16,0 21-16,-21-21 0,22 21 16,-22-21-16,21 0 0,-21 21 0,21-21 15,-21 0-15,0 21 0,0 1 0,0-22 16,0 0-16,0 21 0,21-21 0,-21 0 15,0 0-15,0 21 0,0-21 16,0 0-16,0 21 0,21-21 0,-21 0 16,0 21-16,0-21 0,0 0 0,0 21 15,0-21-15,21 22 0,-21-22 0,0 0 16,22 0-16,-22 21 0,0 0 16,0-21-16,21 0 0,-21 0 0,0 21 15,21-21-15,-21 0 0,0 0 16,21 0-16,-21 21 0,21-21 0,-21 0 15,0 0-15,21 0 0,1 0 16,-1 0-16,0 0 0,0 21 0,0-21 16,22 0-16,-22 0 0,21 0 0,-21 0 15,22 0-15,-1 0 0,0 0 0,1 0 16,-1 0-16,21 0 0,1 0 16,-22 0-16,22 0 0,-1 0 15,1 0-15,-1 0 0,1 0 0,-1 0 0,22 0 16,-22 0-16,1 0 0,21 0 0,-22 0 15,22 0-15,-1 0 16,1 0-16,0 0 0,-1 0 0,1 0 16,0 0-16,21 0 0,-22 0 0,22 0 15,-21 0-15,21 0 0,-1 0 0,1 0 16,0 0-16,0 0 0,0-21 16,0 21-16,-1 0 0,1 0 15,0 0-15,0 0 31,0 0-31,0-21 16,-1 21-16,1 0 16,0 0-16,0 0 15,0 0 1,0 0-16,-1 0 16,1 0-1,0 0 1,0 0-16,21-21 15,-21 21-15,0 0 0,-1 0 16,1 0-16,21-21 16,-21 21-16,0 0 0,21-21 15,-21-1-15,21 1 16,0 0-16,0 0 0,0 0 16,0-22-16,0 1 0,0 0 15</inkml:trace>
  <inkml:trace contextRef="#ctx0" brushRef="#br0" timeOffset="21325.03">14668 3387 0,'0'-21'0,"0"-1"0,0 1 16,0 0-16,0 0 16,0 0-16,0 0 0,0-1 0,0 1 15,0 0-15,0 0 0,0 0 0,0 0 16,0-1-16,0 1 0,0 0 16,0 0-16,0 0 0,0 42 46,0 0-30,0 0-16,0 0 16,0 22-16,0-22 0,0 21 0,0 1 15,0-1-15,0 0 0,22 1 16,-22 20-16,21-21 0,-21 22 0,0-1 16,0-20-16,0 20 0,21 1 15,-21-1-15,21 1 0,-21-1 0,0 1 16,0 20-16,0-20 0,21 21 0,-21-1 15,21-20-15,-21 20 0,0 1 16,0-21-16,22 20 0,-22 1 16,21 21-16,-21-22 0,21 1 15,-21 0-15,0-1 0,21 1 0,0 0 16,-21-1-16,21 1 0,1 0 16,-22-22-16,21 22 0,0-22 0,0 22 15,0-21-15,-21 20 0,21 1 0,1 0 16,-1-1-16,0 1 0,0 0 0,0-1 15,0 1-15,1 21 0,-22-22 16,21 1-16,0 0 0,0-1 0,-21 1 16,21 21-16,0-21 0,1-1 0,-22 1 15,21 0-15,0-1 0,0-20 0,-21 20 16,21 1-16,0-21 16,-21-1-16,22 1 0,-1-1 0,-21 1 15,21-22-15,0 21 0,-21-20 0,21-22 16,-21 21-16,0-21 0,21 22 0,-21-22 15,22-21-15,-22 21 0,0 0 16,21-21 0,-21-21-16,0 0 15,21-21-15,-21 20 0,0-20 16</inkml:trace>
  <inkml:trace contextRef="#ctx0" brushRef="#br0" timeOffset="22132.14">16510 3217 0,'0'0'0,"0"-21"0,21 21 31,-21-21 0,21 21-31,0 0 32,-21 21-17,0 0-15,22 1 0,-22-1 16,21 21-16,-21 0 0,0 1 0,21-1 16,0 0-16,-21 22 0,21-1 15,0 1-15,1-1 0,-1 1 0,0-1 16,0 22-16,0 0 0,0-1 15,1 1-15,-1 21 0,0-21 0,0 20 16,0-20-16,0 42 0,1-21 16,-1 0-16,0 0 0,0-1 0,0 22 15,-21-21-15,21 21 0,-21-21 16,22 0-16,-22 21 0,0-21 0,21 21 16,0-21-16,0 21 0,0 0 0,0-22 15,1 22-15,-1-21 0,21 21 16,-21-21-16,0 21 0,1-21 0,20 21 15,-21-21-15,0 0 0,22-1 0,-22 1 16,0 0-16,0 0 0,0 0 16,0-22-16,1 22 0,-1-21 15,0 0-15,0-22 0,-21 22 0,21-22 16,0 1-16,1-22 0,-1 22 0,-21-22 16,21-21-16,0 0 0,-21 0 0,21-21 15,-21-21 1,21 0-16,-21 0 0,22-21 0</inkml:trace>
  <inkml:trace contextRef="#ctx0" brushRef="#br0" timeOffset="22840.06">18944 3112 0,'-21'0'16,"21"21"0,0 0-16,0 21 0,0 1 15,0-1-15,0 21 0,0 1 0,0-1 16,0 1-16,0-1 0,21 22 16,-21 0-16,0-1 0,21 1 15,0 0-15,1 21 0,-22-1 0,0 1 16,21 0-16,0 21 0,-21-21 15,21 21-15,-21 0 0,21 0 0,0 0 16,1 0-16,-1 21 0,0-21 0,0 0 16,0 0-16,0 0 0,1 0 15,-22 0-15,21 21 0,0-21 0,-21 0 16,21 0-16,0 0 0,-21 21 16,21-21-16,1 0 0,-1 0 0,-21 0 0,21 0 15,0 0-15,-21-21 16,0 21-16,21-21 0,-21 0 0,21-21 15,-21 20-15,22-20 0,-22 0 0,0-1 16,21-20-16,0-1 0,0-20 16,-21-1-16,21 0 0,0-20 0,1-1 0,-1 0 15,0-21-15,0-21 16,0 0-16,0-1 0,1-20 0,-1 0 16</inkml:trace>
  <inkml:trace contextRef="#ctx0" brushRef="#br0" timeOffset="23495.68">21421 3090 0,'0'22'32,"0"20"-17,0-21-15,0 21 0,0 22 0,0-22 16,0 22-16,21-1 0,-21 22 15,21-22-15,0 22 0,0 21 0,0-21 16,1 20-16,-1 22 0,0-21 0,0 21 16,0 0-16,0 0 0,22 0 15,-22 21-15,0 1 0,-21-22 0,21 42 16,0-21-16,1 0 0,-22 0 0,0 1 16,21-1-16,0 0 0,-21 0 15,21-21-15,-21 21 0,0 0 0,0-21 16,21 22-16,-21-22 0,0 0 15,21 0-15,-21 0 0,0 0 16,0-22-16,0 22 0,0-21 0,0-21 16,0 21-16,0-22 0,0 1 0,0-21 15,0-1-15,0 1 0,0-1 0,0-21 16,0 1-16,0-1 0,0-21 0,22 0 16,-1-21-16,-21-21 15,0 0-15,21 0 0,-21-21 16</inkml:trace>
  <inkml:trace contextRef="#ctx0" brushRef="#br0" timeOffset="24484.12">12382 4551 0,'22'-21'15,"-44"42"-15,65-42 0,-22 0 0,0 21 16,0 0-16,0 0 0,22-22 0,-1 22 15,0 0-15,22-21 0,-1 21 0,1-21 16,21 21-16,-1-21 0,1 21 16,21 0-16,-22-21 0,22 21 0,21 0 15,-21-21-15,21 21 0,21-22 16,0 22-16,1-21 0,-1 21 16,21-21-16,0 21 0,22-21 0,-22 21 0,22-21 15,20 21-15,1-21 16,0-1-16,21 22 0,-22-21 0,22 0 15,0 21-15,0-21 0,0 0 0,-1 0 16,1-1-16,0 22 0,0-21 16,0 0-16,0 0 0,-1 21 0,-20-21 15,21 21-15,-21 0 0,-1-21 16,1-1-16,0 22 0,-1 0 0,-41 0 16,20-21-16,-21 21 0,1 0 15,-22 0-15,0-21 0,0 21 0,-21 0 16,0 0-16,-21 0 0,-21 0 0,-1-21 15,1 21-15,0 0 0,-22 0 16,1 0-16,-1 0 0,-20 0 16,-1 0-16,-21 0 0,0 0 15,0 0-15,-42 0 16,0 0-16,0 0 16,-21 0-16,20 0 0,-20 0 15,-21 0-15</inkml:trace>
  <inkml:trace contextRef="#ctx0" brushRef="#br0" timeOffset="25360.62">12763 6096 0,'-21'0'0,"42"0"0,-63 0 0,21 0 16,0 0-16,21-21 31,-21 21 31,-1 0-62,65 0 47,-22 0-31,0 0-16,21 0 0,1 0 15,20 0-15,1 0 0,-1 0 0,22 0 16,0-21-16,20 21 0,1-21 0,0 21 16,21-22-16,0 1 15,21 21-15,0-21 0,22 0 0,-22 21 16,21-21-16,22 0 0,-22 21 0,22-22 16,-1 1-16,1 0 0,20 0 15,1 21-15,0-21 0,-22 0 0,43-1 16,-21 1-16,-1 0 0,22 21 15,-21-21-15,21 0 0,-22 0 0,22-1 16,-21 22-16,21-21 0,-22 0 0,22 21 16,-21-21-16,-1 21 0,1-21 15,-21 21-15,-1 0 0,1-21 0,-1 21 16,-21 0-16,1 0 0,-22-22 0,0 22 16,0 0-16,-21 0 15,0-21-15,-21 21 0,0 0 0,0 0 16,-43 0-16,22-21 0,-22 21 0,-20 0 15,-1 0-15,0 0 0,1 0 16,-22-21-16,0 21 0,0 0 16,-42 0 15,0 0-31,0 0 0,-22 0 16,1 0-16,0 0 15,-22 21-15,1-21 0</inkml:trace>
  <inkml:trace contextRef="#ctx0" brushRef="#br0" timeOffset="26100.19">12763 7620 0,'-21'21'0,"42"-42"0,-63 42 0,21-21 0,21 21 16,-21-21-16,21 22 15,-21-22-15,21 21 16,21-21-1,21 0 1,-21 0-16,22 0 0,20 0 0,-21 0 16,22 0-16,21 0 0,-1 0 0,1 0 15,21 0-15,0-21 0,-1 21 16,22-22-16,0 1 0,0 21 0,22-21 16,-22 21-16,21-21 0,21 0 0,0 0 15,1 21-15,-1-22 0,0 1 16,22 0-16,-1 21 0,1-21 0,-1 0 15,22 0-15,-21-1 0,20 1 0,1 0 16,0 0-16,-1 0 16,1 0-16,0-1 0,20 1 0,-20 0 15,21 0-15,0 0 0,0 0 0,-1-1 16,-20 1-16,21 0 0,0 0 16,0-21-16,21 20 0,-43 1 0,22 0 15,0 0-15,-21 0 0,20 0 0,-20-1 16,0 1-16,-1 0 0,-20 0 15,21 0-15,-22 0 0,-21-1 0,1 22 16,-22-21-16,0 0 0,0 0 16,-21 0-16,-21 21 0,0-21 0,-21-1 15,-1 1-15,-20 21 0,-22-21 16,22 0-16,-43 21 0,21-21 0,-21 0 16,-21-1-16,0 1 0</inkml:trace>
  <inkml:trace contextRef="#ctx0" brushRef="#br0" timeOffset="26776.81">22013 5461 0,'0'0'0,"21"0"31,1 0-15,-1-21-16,0 21 0,21 0 15,1 0-15,-1 0 0,21 0 0,1-21 16,-1 21-16,22 0 0,-21-21 16,41 21-16,-20 0 0,0-22 0,-1 22 15,1-21-15,0 21 0,-22 0 0,22-21 16,0 21-16,-22 0 16,1-21-16,-1 21 0,1 0 0,-1-21 15,-21 21-15,1 0 0,-1 0 0,-21-21 16,0 21-16,1-22 0,-22 1 15,0 0-15,-22 21 16</inkml:trace>
  <inkml:trace contextRef="#ctx0" brushRef="#br0" timeOffset="27376.46">22352 3937 0,'0'0'0,"21"0"0,0 0 0,0 0 16,22 0-16,-1-21 0,0 21 15,22 0-15,-1 0 0,1 0 16,21 0-16,-1-21 0,-20 21 0,20 0 15,1 0-15,0 0 0,21 0 16,-22 0-16,1-21 0,0 21 0,-1 0 16,1 0-16,-22 0 0,22 0 15,-21-22-15,-1 22 0,-21 0 0,1 0 16,-1 0-16,-21 0 0,0 0 0,1 0 16,-44 0 15,-20 0-31,21 0 0</inkml:trace>
  <inkml:trace contextRef="#ctx0" brushRef="#br1" timeOffset="34775.65">7429 5609 0,'0'0'0,"-21"0"0,0 0 15,0 0-15,0 21 0,0-21 16,-1 0-16,1 0 0,0 0 16,21 22-16,-21-22 0,21 21 47,21-21-47,21 0 15,-20 0-15,20 0 0,0 0 16,1 0-16,20 0 0,1 0 15,-1 0-15,22-21 0,-1 21 0,1 0 16,0-22-16,-1 1 0,1 21 16,21-21-16,0 21 0,0-21 15,-1 0-15,1 21 0,21-21 0,-21 21 16,0-22-16,0 22 0,0-21 16,-22 21-16,22-21 0,0 21 0,0-21 15,0 21-15,-22 0 0,1-21 0,0 21 16,-1 0-16,1-21 0,-22 21 15,1 0-15,-1 0 0,-20-22 0,20 22 16,-20 0-16,-22 0 0,21 0 16,0 0-16,-20 0 0,-1 0 0,0 0 15,0-21-15,0 21 0,-42 0 47,0 0-47,0 0 0,0 0 16,-1 0-16,1 0 15,0-21-15,0 21 0,0 0 16</inkml:trace>
  <inkml:trace contextRef="#ctx0" brushRef="#br1" timeOffset="35333.33">10139 5017 0,'-21'0'0,"42"0"0,-64 0 16,43 21-16,0 0 16,0 0-16,0 0 15,0 0-15,0 1 16,22-22-16,-1 21 0,0 0 0,0-21 15,0 21-15,22 0 0,-22-21 0,21 21 16,-21-21-16,22 0 0,-22 0 16,21 22-16,-21-22 0,22 0 0,-22 0 15,0 0-15,21 0 0,-21 0 16,1 0-16,20 0 0,-21 0 16,0 0-16,0 0 0,22 0 0,-22 0 15,0 0-15,0 0 0,-21-22 16,21 22-16,1 0 0,-44 22 47,1-1-47,-21 0 0,21-21 0,-22 21 15,1 0-15,0 0 0,-1 22 0,1-22 16,0 0-16,-1 0 0,1 22 16,21-22-16,-21 21 0,-1-21 0,22 22 15,-21-22-15,21 21 0,-22-21 16,22 0-16,0 22 0,-21-22 15,20 0-15,1 0 0,21 0 0,-21-21 16,21 22-16,-21-1 0,21 0 16,-21-21-1,0 0 1</inkml:trace>
  <inkml:trace contextRef="#ctx0" brushRef="#br1" timeOffset="44460.08">8467 6964 0,'0'0'0,"-22"0"31,1 0-31,0 0 31,42 0 32,0 0-63,1 0 0,-1 0 0,21 0 15,0 0-15,1 0 0,20 0 16,1 0-16,-1-21 0,1 0 0,20 21 16,1-22-16,0 1 0,-1 0 15,22 0-15,0 21 0,0-21 0,21 0 16,-21-1-16,21 1 0,0 0 15,-21 21-15,-1-21 0,1 0 0,0 0 16,0 21-16,0-22 0,-22 1 0,22 21 16,-21-21-16,0 21 0,-1-21 15,-20 21-15,-1 0 0,1 0 0,-1-21 16,-20 21-16,-1 0 0,0-21 0,-21 21 16,22 0-16,-22 0 0,0 0 15,0 0 1,-42 0 31,0 0-47,0 0 15,0 0-15,-1 0 0,1 0 16,0 0-16,0 0 0</inkml:trace>
  <inkml:trace contextRef="#ctx0" brushRef="#br1" timeOffset="44947.8">10774 6223 0,'-21'0'0,"42"0"0,-64 0 15,43 21 16,0 0-31,22 1 16,-1-22-16,0 21 0,0-21 0,0 21 16,22-21-16,-22 21 0,21 0 15,0-21-15,1 21 0,20-21 0,-20 0 16,20 22-16,-21-22 0,1 0 16,-1 0-16,22 0 0,-22 0 15,-21 0-15,21 0 0,1 0 0,-22 0 16,0 0-16,21 0 0,-20 0 0,-1 0 15,-21 21 17,0 0-32,-21-21 0,-1 21 0,1 0 15,0 0-15,-21 1 0,21-1 16,-22 0-16,1 21 0,0-21 0,-1 1 16,1 20-16,0-21 0,-1 21 0,1-20 15,0-1-15,-1 21 0,22-21 16,-21 0-16,21 1 0,-22-1 15,22 0-15,0 0 0,0 0 0,0-21 16,21 21-16,-22 1 0,1-1 16,0-21-16,21 21 15,-21-21 1</inkml:trace>
  <inkml:trace contextRef="#ctx0" brushRef="#br1" timeOffset="45878.61">8594 8509 0,'-22'0'16,"44"0"-16,-65 0 0,22 0 16,0-21-1,0 21-15,0 0 16,42 0 46,0-21-62,0 21 0,0 0 0,0 0 16,22 0-16,-1 0 0,0-21 16,1 21-16,20 0 0,1 0 0,-1-22 15,1 22-15,20 0 0,1-21 0,-21 0 16,20 21-16,1 0 0,0-21 15,-1 21-15,1-21 0,21 21 0,-22-21 16,1 21-16,0-22 0,21 22 0,-43-21 16,22 21-16,-1-21 0,1 21 0,-21-21 15,20 21-15,-20-21 0,20 21 16,-20-21-16,-1 21 0,1 0 0,21-22 16,-43 22-16,21 0 0,1-21 15,-1 21-15,-20-21 0,-1 21 0,0 0 16,1 0-16,-1-21 0,-21 21 15,0 0-15,22 0 0,-22 0 16,0 0-16,-21-21 31,-21 21 16,0-21-47,0 21 0,-1 0 16</inkml:trace>
  <inkml:trace contextRef="#ctx0" brushRef="#br1" timeOffset="46472.27">10795 7916 0,'-21'0'16,"42"0"31,0 0-47,0 0 16,0 22-16,1-1 0,-1-21 0,21 0 15,-21 21-15,22-21 0,-22 21 0,21-21 16,0 21-16,-20-21 0,20 0 15,0 21-15,1-21 0,-1 0 0,0 0 16,-21 0-16,22 22 0,-1-22 0,-21 0 16,22 0-16,-22 0 0,0 0 0,21 0 15,-21 0-15,1 0 0,-1 0 16,0 0-16,0 0 0,0 0 16,0 0-16,1 0 15,-22 21 1,0 0 15,-22 0-31,1 0 16,0-21-16,-21 21 0,21-21 15,-1 22-15,-20-1 0,0 0 0,-1 0 16,1 0-16,0 0 0,-1 22 16,-20-22-16,21 0 0,-22 21 0,22-20 15,-1-1-15,-20 0 0,21 21 0,-1-21 16,1 1-16,0-1 0,20 0 15,1 0-15,-21 0 0,21 0 16,0 1-16,-1-22 0,1 21 0,21 0 16,-21-21-16,21 21 0,-21-21 15,0 0 1,0-21-16,21 0 16,-22 0-16</inkml:trace>
  <inkml:trace contextRef="#ctx0" brushRef="#br1" timeOffset="48768.35">5376 4763 0,'0'0'0,"-21"-22"0,0 22 0,0-21 15,0 21-15,-1-21 0,1 0 0,21 0 16,-21 21-16,21-21 0,-21-1 0,21 1 15,0 0-15,0 0 16,0 0-16,0 0 0,0-1 0,0 1 16,21 0-16,0 0 15,0 0-15,1 21 0,-1 0 0,21-21 16,0 21-16,1 0 0,-1 0 16,0 21-16,1 0 0,-1 0 0,0 0 15,1 22-15,-1-22 0,0 21 16,-20-21-16,20 22 0,-21-1 0,0 21 15,0-20-15,-21-1 0,0 0 0,0 1 16,22-1-16,-22 0 0,0-20 16,0 20-16,0-21 0,0 0 0,0 0 15,-22 1-15,1-22 16,0 0 0,0-22-16,21-20 15,-21 21-15,21-21 0,-21 20 16,21-20-16,0 0 0,0-1 0,0-20 15,0 21-15,0-1 0,0 1 16,0 0-16,0 20 0,0-20 0,21 21 16,0-21-16,-21 20 0,21 1 15,0 0-15,0 0 0,-21 0 0,22 21 16,-1 0 0,0 0-1,-21 21 1,21-21-1,0 21-15</inkml:trace>
  <inkml:trace contextRef="#ctx0" brushRef="#br1" timeOffset="49284.06">6435 4339 0,'-22'21'32,"1"-21"-32,21 22 0,-21-1 0,21 0 15,-21 0-15,21 21 0,-21-20 16,21 20-16,0-21 0,0 21 0,-21 1 16,21-1-16,0 0 0,0 1 15,0-1-15,0-21 0,0 22 0,0-1 16,0-21-16,0 21 0,0-20 15,21-1-15,-21 0 0,21-21 0,0 0 16,-21 21-16,21-21 0,0 0 16,1 0-16,-1-21 0,0 0 0,0 0 15,0-1-15,0 1 0,1 0 16,20-21-16,-21 21 0,0-22 16,0 1-16,1 0 0,-22-1 0,21 1 15,-21 21-15,0-22 0,0 1 16,0 21-16,0-21 0,0 20 0,-21 1 15,-1 0-15,1 0 0,0 0 0,0 0 16,0 21-16,-22 0 0,22 0 16,0 0-16,0 0 0,0 0 15,-22 0-15,22 21 0,0 0 0,0 0 16,21 0-16,-21 0 0,0 1 16,21-1-16,-22 0 0,22 0 15,0 0-15,0 0 0,0 1 16,0-1-16,0 0 0,22-21 15,-1 0-15,0 0 16,21 0-16,-21 0 0</inkml:trace>
  <inkml:trace contextRef="#ctx0" brushRef="#br1" timeOffset="49988.26">7112 4318 0,'0'0'0,"0"21"16,0 0-1,0 1-15,0-1 0,0 0 16,0 21-16,0-21 0,0 1 16,0 20-16,0-21 0,0 21 0,0 1 15,0-22-15,-21 21 0,21 1 0,0-22 16,0 21-16,0-21 0,0 0 15,0 1-15,0-1 0,0 0 0,0 0 16,21-21 0,0 0-16,0-21 15,0 0 1,1 0-16,-22-22 0,0 22 16,21 0-16,-21-21 0,21 20 0,0-20 15,-21 21-15,0 0 0,21-22 0,0 22 16,-21 0-16,22 0 0,-22 0 15,0 0-15,21 21 0,0 0 16,0 0 0,0 21-16,-21 0 15,0 0-15,0 0 0,21 0 16,-21 1-16,22 20 0,-22-21 0,0 21 16,0-20-16,0 20 0,21-21 15,-21 0-15,21 22 0,0-22 16,-21 0-16,21-21 0,0 21 0,1-21 15,-1 0-15,0 0 16,0 0-16,0-21 0,0 21 0,1-21 16,20 0-16,-21-22 0,0 22 0,0 0 15,1-21-15,-22-1 0,21 1 16,-21 21-16,21-22 0,-21 1 0,0 0 16,0-1-16,0 1 0,0 0 15,0 21-15,0-1 0,0-20 0,-21 21 16,0 0-16,21 42 78,0 0-62,0 0-1</inkml:trace>
  <inkml:trace contextRef="#ctx0" brushRef="#br1" timeOffset="50595.92">8572 4255 0,'0'0'0,"0"-22"16,-21 1-1,0 21-15,0 0 16,0 0-16,0 0 16,-1 0-16,1 21 15,0 1-15,0-22 0,0 21 0,0 0 16,-1 21-16,22-21 0,-21 1 15,0 20-15,0-21 0,21 0 0,0 0 16,-21 22-16,21-22 0,-21 0 16,21 0-16,0 0 0,0 1 15,21-22-15,0 0 16,0 0-16,21 0 16,-20 0-16,-1 0 0,0 0 0,21 0 15,-21 0-15,22 0 0,-22 0 16,0 0-16,0 0 0,22 0 15,-22 0-15,0 0 0,0 21 0,0-21 16,-21 21-16,0 0 16,0 0-16,0 0 15,-21 1-15,0-1 0,0 0 0,0 0 16,-22 0-16,22 0 0,-21 1 16,-1-22-16,1 21 0,21 0 0,-21 0 15,20-21-15,-20 21 0,21-21 0,0 0 16,-22 0-16,22 0 0,0 21 15,0-21-15,0 0 16,0 0 0</inkml:trace>
  <inkml:trace contextRef="#ctx0" brushRef="#br1" timeOffset="52436.4">15240 762 0,'0'0'15,"0"-21"1,-21 42 15,21 0-31,0 0 0,-21 22 0,21-1 16,0 0-16,0 22 0,0 21 15,0-22-15,0 1 0,-22 20 0,22 1 16,0 0-16,-21-1 0,21 1 16,0 0-16,0-1 0,0-20 0,0 20 15,0-20-15,0-1 0,-21-20 0,21 20 16,0-20-16,0-1 0,0 0 16,0 1-16,0-1 0,0 0 0,0-21 15,0 22-15,0-22 0,0 0 16,0 0-16,0 0 15,0 1-15,0-44 32,-21 1-32,21 0 15</inkml:trace>
  <inkml:trace contextRef="#ctx0" brushRef="#br1" timeOffset="52784.2">14817 2201 0,'21'0'15,"0"22"1,0-1-16,0 0 0,0 0 15,1 0-15,-22 0 0,42 1 16,-21-1-16,0 0 0,0 0 0,1 21 16,-22-20-16,21-1 0,0 0 15,0 0-15,0 0 0,0 0 16,1 1-16,-22-1 0,21 0 16,0-21-16,-21 21 15,21-21 1,0 0-16,-21-21 15,0 0-15,21 0 0,1-22 16,-1 22-16,-21-21 0</inkml:trace>
  <inkml:trace contextRef="#ctx0" brushRef="#br1" timeOffset="53000.08">15600 1969 0,'0'21'0,"0"0"0,0 0 16,0 0-16,-21 22 0,-1-22 16,1 21-16,0-21 0,0 22 0,0-1 15,0-21-15,-1 21 0,-20 1 0,21-22 16,0 21-16,0 1 0,-1-22 16,22 0-16,0 0 0,-21 21 0,21-20 15</inkml:trace>
  <inkml:trace contextRef="#ctx0" brushRef="#br1" timeOffset="53642.71">18076 1016 0,'0'0'0,"0"21"0,0 22 0,0-22 15,-21 42-15,0-20 0,21 20 0,-21 1 16,21-1-16,-21 22 0,21-1 15,0-20-15,0 21 0,0-1 0,-22-20 16,22-1-16,0 1 0,-21-1 16,21-20-16,0 20 0,0-21 15,0 1-15,0-1 0,0-21 16,0 22-16,0-1 0,0-21 0,0 21 16,0-20-16,0-1 0,0 0 0,0 0 15,0 0-15,0 0 16</inkml:trace>
  <inkml:trace contextRef="#ctx0" brushRef="#br1" timeOffset="53896.57">17759 2307 0,'0'0'0,"21"21"0,64 64 32,-64-85-32,0 21 0,-21 0 15,21 1-15,-21-1 0,21 0 16,0-21-1</inkml:trace>
  <inkml:trace contextRef="#ctx0" brushRef="#br1" timeOffset="54132.43">18394 2117 0,'0'0'15,"21"0"-15,-42 0 32,0 21-32,-1 0 0,1 0 15,0 22-15,-21-22 0,21 0 16,-22 0-16,22 21 0,0-20 16,-21 20-16,20-21 0,1 21 0,21-20 15,0-1-15,-21 0 0,21 0 16,0 0-16</inkml:trace>
  <inkml:trace contextRef="#ctx0" brushRef="#br1" timeOffset="54971.95">20299 1143 0,'0'0'0,"21"-21"0,-21 0 31,0 42-15,0 0-16,0 0 0,0 22 15,0 20-15,0-21 0,0 22 0,0-1 16,0 22-16,0 0 0,0-22 16,0 22-16,0-22 0,0 1 0,0-1 15,0 1-15,0-22 0,0 22 16,0-22-16,0-21 0,0 22 15,0-1-15,0-21 0,0 0 0,0 0 16,21 1-16,0-1 0,-21 0 16,0 0-16,0 0 0,21-21 0,-21 21 15,22-21-15,-22-21 32,0 0-32</inkml:trace>
  <inkml:trace contextRef="#ctx0" brushRef="#br1" timeOffset="55191.82">20235 2138 0,'0'21'32,"0"0"-32,0 0 0,21 1 0,1-1 15,-1 0-15,0 0 16,0-21-16,0 21 0,0 0 0,1-21 15,-1 22-15,0-22 0,0 0 16,0 0-16,0 0 0,1 0 16,-1 0-16,0 0 0,0 0 15,0 0-15,0-22 0</inkml:trace>
  <inkml:trace contextRef="#ctx0" brushRef="#br1" timeOffset="55379.72">20891 1969 0,'0'21'16,"-21"0"-16,0 0 0,0 0 16,0 22-16,0-22 0,-1 0 15,1 21-15,0-21 0,0 22 0,0-22 16,0 21-16,-1-21 0,1 22 0,0-22 16,21 0-16,0 0 0,0 0 15,21-21 1,0 0-16,1 0 0</inkml:trace>
  <inkml:trace contextRef="#ctx0" brushRef="#br1" timeOffset="55736.51">21484 1693 0,'0'0'0,"-21"0"0,0-21 15,0 0-15,-1 21 16,1 0-16,0 0 0,0 0 16,0 21-16,0 0 15,21 1-15,-22 20 0,1 0 0,0-21 16,0 22-16,21-1 0,-21 0 0,21 1 15,-21-1-15,21 0 0,-22 1 16,22-22-16,0 21 0,0-21 0,0 22 16,0-22-16,22 0 0,-1 0 15,0 0-15,0 1 0,0-22 0,0 0 16,22 21-16,-22-21 16,21 0-16,-21 0 0,22-21 0,-22-1 15,21 22-15,1-21 0</inkml:trace>
  <inkml:trace contextRef="#ctx0" brushRef="#br1" timeOffset="56152.3">21886 1905 0,'0'0'15,"0"-21"-15,-21 21 16,0 0-16,21 21 16,-21-21-16,0 42 0,-1-20 0,1-1 15,0 0-15,0 21 0,21-21 16,-21 1-16,21 20 0,-21-21 0,21 0 15,0 0-15,0 22 0,0-22 16,0 0-16,21 0 16,0 0-16,0-21 0,0 0 0,0 0 15,1 0-15,20 0 0,-21 0 0,0 0 16,22 0-16,-22-21 0,0 0 16,0 21-16,0-21 0,0 0 0,1-22 15,-1 22-15,-21 0 0,0 0 16,0-21-16,0-1 0,0 22 0,0-21 15,0 21-15,0-1 0,-21 1 16,-1 0-16,1 0 0,0 0 0,0 21 16,0 0-16,0 0 0,-22 0 0,22 21 15,0 0-15,0 0 16,0 0-16,-1 1 0,1 20 0,0-21 16,21 0-16,-21 0 0,21 1 15,0 20-15,0-21 0,0 0 16,21 0-16,0-21 0,0 0 0,1 0 15,-1 0-15,21 0 0,-21 0 16</inkml:trace>
  <inkml:trace contextRef="#ctx0" brushRef="#br1" timeOffset="57828.35">22500 1461 0,'0'0'0,"0"-22"0,-21 22 0,0 0 16,0 0 0,-1 22-16,22-1 0,-21 0 0,0 21 15,21-21-15,-21 22 0,21-1 16,0 22-16,-21-22 0,21 0 0,0 1 16,-21 20-16,21-21 0,0 1 15,0-1-15,0 0 0,0-20 0,0 20 16,0-21-16,0 0 0,21 0 15,0 1-15,-21-1 0,21 0 16,0-21-16,0 0 0,-21 21 0,22-21 16,-1 0-16,0 0 0,0 0 15,0 0-15,22-21 0,-22 21 0,0-21 16,0 0-16,0-1 0,0 1 0,1 0 16,-1-21-16,-21 21 0,0-22 15,21 22-15,-21 0 0,0-21 0,0 20 16,0 1-16,0 0 15,-21 21 1,0 21 0,21 0-16,0 1 0,-22-1 0,1 0 15,21 0-15,0 0 0,0 0 0,0 1 16,0 20-16,0-21 0,0 0 16,0 0-16,0 1 0,21-1 15,1-21-15,-1 21 0,0-21 16,0 0-16,21 0 0,-20 0 0,20 0 15,-21 0-15,21 0 0,-20 0 0,20-21 16,-21 0-16,21 21 0,-20-22 16,-1 1-16,0 0 0,0-21 0,0 21 15,-21-1-15,0 1 0,21 0 16,-21-21-16,0 21 0,0-1 16,-21 22-1,21 22 1,0-1-16,0 0 15,0 0-15,0 0 0,0 0 16,0 1-16,0-1 0,0 0 16,21 0-16,1 0 15,-1-21-15,0 21 0,0-21 16,0 0-16,0 0 0,1 0 16,-1 0-16,0 0 0,0-21 15,0 0-15,-21 0 0,21 0 16,-21 0-16,22-1 15,-22-20-15,0 21 0,0 0 0,0-22 16,0 22-16,0 0 0,0 0 16,0 0-16,0 42 31,0 0-31,0 0 16,0 0-16,0 1 0,0-1 0,0 0 15,0 0-15,0 0 0,-22 0 16,22 1-16,0-1 0,0 0 15,0 0 1,0-42 31,0 0-47,0 0 0,0-1 16,0 1-16,22-21 0,-22 21 15,0-22-15,21 22 0,0-21 0,0 21 16,0-22-16,0 22 0,1 0 0,-1 0 15,0 0-15,0 21 0,0 0 16,0 0-16,1 0 0,-1 0 0,0 0 16,0 21-16,0 21 15,0-21-15,1 1 0,-22-1 0,0 0 16,0 21-16,0-21 0,0 1 16,21-1-16,-21 0 0,0 0 15,0 0-15,0 0 0,0 1 0,0-1 16,21-21 31,-21-21-47,0-1 0,21 22 15,0-21-15,0 0 0,1 0 0,-1-21 16,0 20-16,0-20 0,0 21 16,22-21-16,-22-1 0,0 22 0,0 0 15,21-21-15,-20 20 16,-1 1-16,0 21 0,-21-21 0,21 21 0,0 0 15,-21 21 1,0 0 0,0 1-16,0-1 15,0 0-15,0 0 0,0 21 0,0-20 16,-21-1-16,21 21 0,-21-21 0,21 22 16,-21-22-16,21 0 0,0 0 15,0 0-15,0 0 0,0 1 0,0-1 16,21-21-1,0 0-15,0 0 0,0 0 0,1 0 16,20 0-16,-21 0 0,21 0 0,1-21 16,-22-1-16,21 1 0,1 0 15,-1 0-15,0 0 0,1 0 16,-1-22-16,0 1 0,-21 0 16,22-1-16,-22 22 0,0-21 0,0-1 15,0 1-15,-21 21 0,0 0 16,0 0-16,0-1 0,-21 22 0,0 0 15,0 0-15,-21 0 0,20 0 0,-20 22 16,21-1-16,-21 0 0,20 21 16,-20-21-16,21 22 0,21-22 0,0 21 15,0-21-15,0 22 0,0-22 16,0 0-16,0 21 0,21-20 0,0-1 16,0 0-16,1-21 0,-1 21 15,0 0-15,0 0 0,0 1 16,0-22-16,-21 21 0,22 0 0,-22 0 15,0 0 1,-22-21-16,1 0 0,0 0 16,0 0-16,-21 21 0,20-21 0,1 0 15,0 0-15,-21 0 0,21 0 16,-22 0-16</inkml:trace>
  <inkml:trace contextRef="#ctx0" brushRef="#br1" timeOffset="60416.67">12488 3217 0,'0'0'0,"-21"0"0,0 0 15,21 22-15,-21-22 0,21 21 16,-21-21-16,-1 21 16,22 0-16,0 0 15,0 0 1,-21 1-16,21-1 16,0 0-16,0 0 0,0 0 0,0 0 15,0 1-15,0-1 0,0 21 0,0-21 16,0 0-16,0 1 0,0 20 15,0-21-15,0 21 0,0-20 0,0-1 16,21 21-16,-21 0 0,0 1 16,0-1-16,22 0 0,-22 1 0,0-1 15,21 0-15,-21 1 0,0-1 16,0 0-16,0 1 0,0-1 16,0 0-16,0-20 0,0 20 0,0-21 15,0 21-15,0-20 0,0-1 16,0 21-16,0-21 0,0 0 0,21 1 15,-21-1-15,0 0 0,21 0 16,-21 0-16,0 0 16,0 1-16,0-1 31,21-21-15,0 0 46,1 0-62,-1 0 16,0-21-1,0 21-15,0 0 16,0-22-16,1 22 0,-1 0 0,0 0 16,0-21-16,21 21 0,1 0 15,-1-21-15,0 0 0,1 21 0,20-21 16,1 21-16,-22 0 0,22-21 0,-1 21 15,1 0-15,-1-22 0,-21 22 16,22 0-16,-1-21 0,-20 21 16,-1 0-16,22 0 0,-22-21 0,21 21 15,-20 0-15,-1 0 0,0 0 16,22 0-16,-22 0 0,1-21 0,-1 21 16,0 0-16,-21 0 0,22 0 0,-22 0 15,21 0-15,-21 0 0,1 0 16,-1 0-16,0 0 0,0 0 0,0 0 15,0 0-15,1 0 0,-1 0 16,0 0 0,0 0-16,0 0 0,0 0 15,1 0 1,-1 0-16,0 0 31,-21-21-15,0 0-1,0-1 1,0 1-16,0 0 16,0 0-1,0 0-15,0 0 16,0-1-16,0 1 0,0 0 16,0 0-16,0 0 0,0 0 0,0-22 15,0 1-15,0 0 0,0-1 16,0 1-16,0 0 0,0-1 15,0 1-15,0-22 0,0 22 0,0 0 16,0-1-16,0-20 0,0 21 16,0-22-16,0 22 0,0-1 0,0 1 15,-21 0-15,21-1 0,-21 1 16,-1 0-16,22 21 0,0-22 0,-21 22 16,0 0-16,21 0 0,0 0 15,-21 21-15,21-22 0,-21 22 0,0-21 16,21 0 15,-22 21-31,1 0 47,0 0-16,0 0-15,0 0-16,0 0 15,-22 0-15,22 0 0,-21 0 0,21 0 16,-22 0-16,-20 0 0,20 0 16,-20 21-16,-1-21 0,1 0 0,-1 21 15,1-21-15,-22 0 0,1 22 16,-1-22-16,-21 21 0,21 0 0,-42-21 16,22 21-16,-1 0 0,21 0 15,0-21-15,1 22 0,-1-1 16,22-21-16,-1 21 0,22-21 0,-22 0 15,22 21-15,0-21 0,-1 21 16,22-21-16,0 0 0,0 0 0,0 0 16,-1 0-16,22 21 62,22-21-46,-22 22-16,21-22 15,-21 21 1</inkml:trace>
  <inkml:trace contextRef="#ctx0" brushRef="#br1" timeOffset="79331.55">11091 3620 0,'0'-22'156,"0"1"-124,0 0-1,0 0-16,-21 21-15,0 0 16,0 0 0,0 0-1,-1 0-15,1 0 0,0 0 16,0 0-16,0 0 16,0 0-16,-1 21 0,1 0 15,0-21-15,21 21 16,-21 1-16,0-1 0,0 0 15,21 0-15,0 0 0,0 0 16,0 1-16,-22-1 0,22 0 16,0 0-16,0 0 0,0 0 15,0 1-15,0-1 0,0 0 16,0 0-16,0 0 0,0 0 0,0 1 16,0-1-16,0 0 0,0 0 0,22 0 15,-22 0-15,0 1 0,21-1 16,0-21-16,0 21 0,-21 0 0,21-21 15,0 21-15,-21 0 0,22-21 0,-1 22 16,0-1-16,0-21 16,0 0-16,-21 21 0,21-21 0,1 0 15,-1 0-15,0 21 0,0-21 16,0 0-16,0 0 0,1 0 16,-1 0-16,0 0 0,0 0 0,0 0 15,0 0-15,1-21 0,-1 21 0,0-21 16,0 21-16,0-21 0,0-1 15,1 1-15,-1 0 0,0 0 16,0 0-16,-21 0 0,21-1 16,-21 1-16,21 0 0,-21 0 15,0 0-15,0 0 0,22-1 0,-22 1 16,0 0-16,0 0 16,0 0-16,0 0 0,0-1 0,0 1 15,0 0-15,0 0 0,-22 0 16,22 0-1,0-1-15,-21 22 0,0-21 0,0 0 16,21 0-16,-21 0 0,0 21 16,-1 0-16,22-21 0,-21 21 15,0 0-15,21-22 0,-21 22 0,0 0 16,0 0-16,-1 0 0,1 0 16,0-21-16,0 21 15,0 0-15,0 0 0,-1 0 16,1 0-16,0 0 0,0 0 15,21 21-15,-21-21 0,0 0 0,-1 22 16,1-22-16,0 0 0,0 21 0,0 0 16,0 0-1,-1-21-15,1 21 0,0 0 0,0 1 16,21-1-16,-21 0 16,21 0-16,0 0 0,0 0 15,0 1-15,-21 20 0,21-21 0,0 0 16,0 0-16,0 1 0,0-1 15,0 21-15,0-21 0,0 0 16,0 1-16,21-1 0,-21 0 0,0 0 16,21 21-16,0-20 0,-21-1 0,21 0 15,-21 0-15,21 0 0,1 0 0,-1 1 16,-21-1-16,21-21 0,0 21 16,0 0-16,0-21 0,1 21 15,-1-21-15,0 0 0,0 0 0,0 0 16,0 0-16,1 0 0,-1 0 15,0 0-15,0 0 0,0 0 0,22 0 16,-22 0-16,0-21 0,0 21 0,0-21 16,0 21-16,1-21 0,-1 0 15,0 21-15,0-22 0,0 1 0,0 21 16,-21-21-16,22 0 0,-1 0 0,-21 0 16,0-1-16,21 1 0,-21 0 15,21-21-15,-21 21 0,0-1 0,0 1 16,0-21-16,0 21 0,0 0 0,0-1 15,0 1-15,0 0 16,0 0-16,0 0 0,0 0 0,0-1 16,0 1-16,0 0 0,0 0 0,0 0 15,0 0-15,-21 21 0,0-22 16,21 1-16,-21 0 0,-1 0 16,1 0-16,0 0 0,0 21 15,0-22-15,0 22 16,-1 0-16,1 0 0,0-21 15,0 21-15,0 0 0,0 0 16,-1 0-16,-20 0 0,21 0 0,0 0 16,0 0-16,-1 0 0,1 0 0,0 0 15,0 0-15,0 21 16,0-21-16,-1 22 0,1-22 16,0 21-16,0 0 0,0 0 15,0 0-15,21 0 16,-22 1-16,22-1 0,-21 0 0,21 0 15,-21-21-15,21 21 0,0 0 16,0 1-16,0-1 0,0 0 0,0 0 16,0 0-16,0 0 0,0 1 0,0 20 15,0-21-15,0 0 16,0 0-16,0 1 0,0-1 0,0 0 0,0 0 16,0 0-16,0 0 0,0 1 15,0-1-15,21 0 0,0 0 16,1 0-16,-22 0 0,21-21 0,-21 22 15,21-1-15,0-21 0,0 21 16,0-21-16,1 21 0,-1-21 16,0 0-16,0 21 0,0-21 0,0 0 15,1 0-15,-1 0 16,0 0-16,0 0 0,0 0 0,0 0 16,1 0-16,-1 0 0,0-21 15,0 21-15,0-21 0,0 0 16,1 21-16,-22-21 0,21-1 0,0 1 15,0 0-15,-21 0 0,0 0 16,0 0-16,21-1 0,-21 1 16,21 0-16,-21 0 0,0-21 0,0 20 15,0 1-15,0 0 0,0-21 0,0 21 16,0-1-16,0 1 0,0 0 16,0 0-16,0 0 0,0 0 0,0-1 15,0 1-15,0 0 0,-21 0 16,21 0-16,-21 21 0,0-21 15,21-1-15,-21 1 0,0 21 16,-1-21-16,1 0 16,0 21-1,0 0-15,0-21 16,0 21-16,-1 0 16,1 0-16,0 0 0,0 0 15,0 0-15,0 0 0,-1 0 0,1 0 16,0 0-16,0 0 15,0 21-15,0-21 0,-1 0 16,1 0-16,0 21 0,0-21 0,0 0 16,0 21-16,-1-21 0,1 0 0,21 21 15,-21-21-15,21 22 0,-21-1 0,21 0 16,-21-21-16,21 21 16,-21-21-16,21 21 0,-22 0 15,22 1-15,0-1 0,0 0 16,0 0-16,-21 0 0,21 0 15,0 1-15,0-1 0,0 0 0,0 0 16,0 0-16,0 0 0,0 1 16,21-1-16,-21 0 0,22-21 0,-22 21 15,0 0-15,21-21 0,0 0 0,-21 21 16,21-21-16</inkml:trace>
  <inkml:trace contextRef="#ctx0" brushRef="#br1" timeOffset="81044">11493 5440 0,'0'21'15,"0"-42"64,22 0-64,-22 0-15,21-1 0,-21 1 16,0 0-16,0 0 15,0 0-15,0 0 16,0-1-16,0 1 0,0 0 16,0 0-16,0 0 0,0 0 15,0-1 1,0 44 46,0-1-62,0 0 0,0 0 16,0 0-16,21 0 0,-21 1 16,0-1-16,21 0 0,-21 0 0,0 0 15,0 0-15,0 22 0,0-22 16,0 0-16,21 0 0,-21 22 16,0-22-16,0 0 0,0 21 0,21-21 15,-21 1-15,0-1 0,0 21 0,0-21 16,0 0-16,0 1 0,0-1 15,0 0-15,0 0 0,0 0 16,0 0-16,0 1 0,0-1 16,0 0-1,0 0 1,-21-21 0,0 0-1,0 0-15,0 0 0,0 0 0,-1 0 16,1 0-16,0 0 0,0 0 15,0 0-15,-22 0 0,22 0 0,0 0 16,-21 0-16,21 0 0,-1 0 0,1 21 16,0-21-16,0 0 0,0 0 15,21 21 1,21-21 0,21 0-1,-21 0-15,1 0 0,20 0 0,-21 0 16,21-21-16,-20 21 15,20-21-15,-21 21 0,21-21 0,1 21 16,-22 0-16,21-21 0,1 21 0,-22-21 16,21 21-16,-21 0 0,0-22 15,22 22-15,-22-21 0,0 21 0,0 0 16,0-21-16,-21 42 62,-21 0-46,0-21 0</inkml:trace>
  <inkml:trace contextRef="#ctx0" brushRef="#br1" timeOffset="82188.48">11959 7176 0,'0'0'0,"-21"0"31,0 0-31,21-22 0,-21 22 16,21-21 0,-22 21-16,22-21 0,0 0 15,0 0 1,0 0-16,0-1 16,22 22-1,-1-21-15,0 21 16,0 0-16,0 0 0,0 0 15,1 0-15,-1 0 16,0 0-16,0 0 0,0 0 16,0 0-16,1 21 15,-22 1 1,0-1-16,0 0 0,0 0 16,0 0-16,0 0 0,0 1 0,0-1 0,0 0 15,0 21-15,0-21 16,0 1-16,-22-1 0,1 21 0,0-21 15,21 22-15,-21-22 0,0 0 0,0 0 16,-1 21-16,1-20 0,0-1 0,0 0 16,21 0-16,-21 0 0,0 0 15,-1 1-15,22-1 0,0 0 0,-21-21 16,21 21-16,-21-21 0,0 0 16,21-21 15,0 0-16,0 0 1,0-1 0,21 22-16,0 0 0,-21-21 15,21 21-15,1 0 0,-1 0 16,0 0-16,0 0 16,0 0-16,0 0 0,1 0 15,-1 0-15,0 21 0,0-21 16,0 0-16,0 22 0,1-22 15,-1 0-15,0 0 0,0 0 0,0 0 16,0 0-16,1 0 16,-1 0-16,-21-22 15,0 1-15,21 21 0,-21-21 16,21 0-16,-21 0 0,0 0 16,0-1-16,0 1 15</inkml:trace>
  <inkml:trace contextRef="#ctx0" brushRef="#br1" timeOffset="83204.62">11832 8890 0,'-21'-21'16,"0"0"0,21 0-1,0-1-15,0 1 16,0 0-1,0 0-15,21 21 16,0 0-16,0-21 0,0 21 16,1 0-16,-1 0 0,0 0 0,0 0 15,0 0-15,0 0 16,1 0-16,-1 0 0,0 21 0,0 0 16,0-21-16,0 21 0,-21 0 0,0 1 15,22-1-15,-22 0 0,0 0 0,0 0 16,0 0-16,0 1 0,-22-1 15,1 0-15,0 0 0,0 21 0,0-20 16,0-1-16,-1 0 0,1 0 0,0-21 16,0 21-16,0 0 0,0-21 15,21 22-15,-22-22 0,1 0 16,21-22 15,0 1-15,21 21-16,1 0 15,-1-21-15,0 21 0,0 0 16,0 0-16,0-21 0,1 21 16,-1 0-16,0 0 0,0 0 15,0 0-15,0 0 0,1 0 0,-1 0 16,0 0-16,0 21 0,0-21 0,0 21 16,1-21-16,-22 21 0,21 1 15,-21-1-15,21 0 16,-21 0-16,0 0 0,0 0 0,0 1 15,-21-1-15,0 0 0,-1 0 16,1 0-16,0-21 0,0 21 0,-21 1 16,20-1-16,1 0 15,-21 0-15,21-21 0,-22 21 0,1 0 16,21-21-16,-21 22 0,-1-22 0,22 0 16,-21 0-16,21 0 0,-22 0 0,22 0 15,0 0-15,0 0 0,0 0 16,-1 0-16,1 0 0,0 0 0,0-22 15,0 22 1,21-21 0,-21 21-16,-1 0 0,22-21 15,-21 0-15,0 0 16,0 0-16</inkml:trace>
  <inkml:trace contextRef="#ctx0" brushRef="#br1" timeOffset="84388.04">13314 2392 0,'0'-21'0,"0"0"15,-21 21 17,-1 0-17,22 21-15,-21-21 16,21 21-16,0 0 0,0 0 0,-21 22 15,21-22-15,0 21 0,-21 0 16,21-20-16,0 20 0,0 0 0,0 1 16,0-1-16,0-21 15,0 21-15,0 1 0,0-22 0,0 0 16,21 0-16,0 0 0,0 1 0,1-1 16,-1 0-16,0-21 0,0 21 15,21-21-15,-20 0 0,-1 0 0,0 0 16,0 0-16,0 0 0,0 0 0,1 0 15,-1-21-15,0 21 16,0-21-16,0 0 0,0-1 0,-21-20 16,22 21-16,-1 0 0,-21-22 15,0 1-15,0 21 0,0-21 0,0-1 16,0 1-16,0 0 0,0-1 16,0 1-16,0 0 0,0-1 15,0 22-15,-43-21 0,43 21 0,-42-22 16,21 22-16,0 0 0,0 21 0,-22-21 15,22 21-15,-21 0 0,21 0 16,-22 0-16,22 0 0,-21 0 0,21 21 16,-1 0-16,1 0 0,0 0 15,0 22-15,21-22 0,0 21 0,0 1 16,0-1-16,0 21 0,0-20 16,0-1-16,0 0 0,0-20 0,0 20 15,21 0-15,-21-21 0,21 1 0,22-1 16,-22 0-16,0-21 15,21 0-15</inkml:trace>
  <inkml:trace contextRef="#ctx0" brushRef="#br1" timeOffset="85052.65">16298 2096 0,'0'-22'16,"0"1"-1,0 42 32,0 1-47,0-1 16,0 21-16,0-21 0,21 22 15,-21-22-15,0 21 0,22 0 0,-22 1 16,0 20-16,0-20 0,0-1 16,0-21-16,0 21 0,0 1 0,0-22 15,0 0-15,21 0 0,-21 0 0,0 1 16,21-22-16,-21 21 0,21-21 31,0-21-15,-21-1-16</inkml:trace>
  <inkml:trace contextRef="#ctx0" brushRef="#br1" timeOffset="86048.09">17293 2286 0,'0'0'0,"0"-21"0,0 0 16,0 0-1,0-1-15,21 22 16,-21-21-16,21 21 16,1 0-1,-1 0-15,0 0 0,0 0 16,0 0-16,0 0 0,1 21 15,-1-21-15,0 22 0,21-1 0,-21 0 16,1 0-16,-1 0 0,-21 22 16,0-22-16,0 21 0,0-21 0,0 22 15,0-22-15,0 0 0,0 21 0,-21-21 16,-1 1-16,1 20 0,0-21 16,0 0-16,0 0 0,-22 1 0,22-1 15,0 0-15,0 0 16,0 0-16,0-21 15,21 21-15,21-21 47,0-21-47,0 21 16,0 0-16,0 0 0,1-21 0,-1 21 16,0 0-16,0 0 0,21 0 0,-20-21 15,-1 21-15,0 0 0,0 0 16,0 0-16,0-21 0,1 21 0,-1 0 15,0 0 1,-21-21-16,0-1 0,0 1 16</inkml:trace>
  <inkml:trace contextRef="#ctx0" brushRef="#br1" timeOffset="86961.37">19410 2074 0,'-21'-21'31,"21"0"-15,21 21 0,0 0-16,-21-21 0,21 21 15,0 0-15,0 0 0,1 0 16,-1 0-16,0 0 15,0 0-15,0 21 0,0-21 0,-21 21 16,22 0-16,-1 1 16,-21-1-16,0 0 0,0 0 15,0 0-15,0 0 0,-43 1 0,22-1 16,0-21-16,0 21 0,-21 0 16,20 0-16,1 0 0,0-21 0,0 22 15,0-22-15,0 0 0,21 21 16,-22-21-16,22-21 31,22 21-15,-1 0-16,0-22 0,0 22 0,0 0 15,0-21-15,1 21 0,-1-21 16,0 21-16,0 0 0,0 0 0,0 0 16,1 0-16,-1 0 0,0 0 15,0 0-15,0 0 0,0 0 16,1 21-16,-22 0 0,21 1 15,0-1-15,-21 0 16,0 0-16,0 0 0,0 0 16,0 1-16,0 20 0,0-21 0,-21 0 15,0 0-15,-1-21 0,1 22 16,0-1-16,-21 0 0,21 0 0,-1-21 16,-20 21-16,21-21 0,0 0 15,-22 0-15,22 21 0,0-21 0,0 0 16,0 0-16,0 0 0,-1 0 0,1 0 15,0 0-15,0 0 16,21-21-16,-21 21 0,21-21 31,0 0-31,21 0 16,0 21-16,0-21 0</inkml:trace>
  <inkml:trace contextRef="#ctx0" brushRef="#br1" timeOffset="88352.92">22310 2244 0</inkml:trace>
  <inkml:trace contextRef="#ctx0" brushRef="#br1" timeOffset="88479.85">22267 2201 0,'0'0'15,"0"22"-15,0-1 0,0 0 16,0 0-16,0 0 0,0 22 0,-21-22 16,21 21-16,-21 22 0,21-22 15,-21 0-15,21 1 0,-21-1 0,-1 0 16,22 1-16,-21-1 0,21-21 0,0 21 16,-21-20-16,21-1 0</inkml:trace>
  <inkml:trace contextRef="#ctx0" brushRef="#br1" timeOffset="88575.79">22098 2900 0,'21'-21'16,"0"21"-16,0-21 15,1 21-15,-22-22 16</inkml:trace>
  <inkml:trace contextRef="#ctx0" brushRef="#br1" timeOffset="88742.71">22331 2815 0,'42'0'15,"-84"0"-15,105 0 0,-42 0 0,1 0 0,-1 0 16,0 0-16,0 0 0,0 0 0,0 0 15,1 0-15,-1 0 0,0 0 16,0 0-16,-21-21 0,0 0 16,0 0-1,0 0-15,0-1 0,0 1 16,0 0-16,21 0 0,-21 0 0,0 0 16,-21-1-16,21 1 15,-21 21-15,0-21 0</inkml:trace>
  <inkml:trace contextRef="#ctx0" brushRef="#br1" timeOffset="88804.66">22542 2646 0,'0'21'0,"0"148"32,0-126-32,-42-22 0</inkml:trace>
  <inkml:trace contextRef="#ctx0" brushRef="#br1" timeOffset="88884.62">22542 3069 0,'0'21'32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4:08:38.3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7874 3090 0,'0'0'0,"0"-21"0,0 0 16,-21 0-16,21 0 0,0 0 15,0-1-15,-21 1 0,21 0 0,-22 0 16,22 0-16,0 0 0,0-1 16,-21 1-16,0 0 0,0 21 15,21-21-15,-21 21 31,21 21-15,0 0-16,0 0 0,0 1 16,0-1-16,0 21 0,0-21 15,0 22-15,0-1 0,0 0 16,21 1-16,-21 20 0,21-21 16,-21 22-16,0-1 0,21 1 0,0-1 15,-21 1-15,22-1 0,-1 1 16,-21 21-16,21-22 0,0 22 0,-21-22 15,0 22-15,21 0 0,-21-1 0,21 1 16,-21 0-16,0-1 0,0 1 16,0 21-16,0 0 0,0-22 0,0 22 15,0 0-15,0-21 0,22 20 0,-22-20 16,0 0-16,21 21 0,-21-22 16,0 1-16,21 0 0,0-1 0,-21 1 15,21-22-15,-21 1 0,0 21 16,0-22-16,21 22 0,-21-22 15,0 22-15,0-22 0,0 22 0,0-21 16,0-1-16,0 1 0,0-1 0,0 1 16,0-1-16,0-21 0,0 22 15,0-22-15,0-21 0,0 1 0,0-1 16,0 0-16,0-42 16,0 0-16,0-1 15,0-20-15,-21 21 0,21-21 16,-21-22-16,21 22 0,-21-22 0,21-20 15,-21-1-15</inkml:trace>
  <inkml:trace contextRef="#ctx0" brushRef="#br0" timeOffset="1843.94">7832 2858 0,'0'0'0,"-22"0"0,-41 0 16,42 0 0,0 0-16,21 21 15,0 0 1,21-21-16,0 21 0,0-21 16,0 0-16,22 21 0,-22 0 15,21-21-15,-21 0 0,22 0 0,-1 0 16,21 22-16,-20-22 15,20 0-15,-20 0 0,20 0 0,22 0 16,-22 21-16,43-21 0,-21 0 0,21 0 16,-1 0-16,1 0 0,0 0 15,21 0-15,-21 0 0,42 0 0,-21 0 16,21 0-16,0 0 0,22 0 16,-22-21-16,42 21 0,-20 0 0,-1-22 15,22 22-15,-22 0 0,21-21 0,22 0 16,-21 21-16,-1-21 0,22 21 15,-22 0-15,22-21 0,0 21 0,-1-21 16,1 21-16,0-22 0,-1 22 16,22-21-16,-42 0 0,41 21 15,-20-21-15,0 0 0,21 21 0,-22-21 16,1-1-16,0 22 0,20-21 16,-20 0-16,0 21 0,-22-21 0,22 0 15,-22 21-15,1-21 0,-1-1 16,1 1-16,-22 21 0,22-21 0,-22 0 15,0 21-15,1-21 0,-22 0 16,0-1-16,0 1 0,-21 0 0,21 21 16,-42-21-16,21 0 0,-21 21 15,0-21-15,0-1 0,-22 22 0,1 0 16,-21-21-16,-1 21 0,-21 0 0,1 0 16,-22-21-16,0 21 15,0 0-15,0 0 0,-42 0 63,0 0-63,21 21 15,0 0-15,-21 1 0,21-1 16,0 0-16,0 0 0,0 21 16,0 1-16,0-22 0,0 21 0,21 22 15,-21-22-15,0 0 0,21 22 0,-21-22 16,21 1-16,-21 20 0,0-21 15,0 22-15,0-1 0,0-20 16,0 20-16,0 1 0,0-1 16,0 1-16,0-1 0,0-20 0,-21 20 15,21 1-15,-21-1 0,21 1 0,-21-1 16,21 1-16,0 20 0,0-20 16,0 20-16,0-20 0,0 21 0,0-1 15,0-20-15,0 20 0,-21-20 0,21 21 16,0-1-16,0-20 0,0 20 15,0 1-15,-21-21 0,21 20 0,0-20 16,0 20-16,-22-20 0,22 21 0,-21-22 16,21 1-16,0 20 0,-21-20 15,0-1-15,0 1 0,21-1 16,0-20-16,-21 20 0,21-21 0,-22 1 16,1 20-16,0-20 0,21-22 0,-21 21 15,0 0-15,0 1 0,21-22 16,-22 21-16,1-21 0,0 22 0,0-22 15,0 0-15,0 0 0,-1 22 0,1-22 16,0 0-16,0-21 0,0 21 16,0 0-16,-22 0 0,22-21 0,0 22 15,-21-22-15,-1 0 0,22 21 0,-21-21 16,-1 0-16,1 0 0,0 0 16,-1 21-16,1-21 0,-21 0 15,-1 0-15,1 21 0,-1-21 0,1 0 16,-22 0-16,0 21 0,1-21 0,-1 0 15,0 21-15,1-21 0,-1 22 16,0-22-16,-21 0 0,1 21 0,-1 0 16,-21-21-16,21 0 0,-21 21 0,21-21 15,-21 0-15,0 21 0,21-21 16,-21 0-16,0 0 0,-21 21 0,21-21 16,0 0-16,0 0 0,0 22 0,0-22 15,-21 0-15,0 21 0,0 0 0,21-21 16,-22 21-16,1-21 0,0 21 15,0-21-15,0 21 0,0-21 16,21 22-16,-22-22 0,1 21 0,21 0 16,-21-21-16,-127 42 0,148-42 15,0 21-15,0 1 0,0-1 16,0-21-16,0 21 0,0 0 0,0 0 16,-21-21-16,21 21 0,0 1 0,0-22 15,0 21-15,0 0 0,0-21 16,0 21-16,0-21 0,0 21 0,21-21 15,-21 21-15,21-21 0,0 0 0,0 22 16,1-1-16,-1-21 0,0 0 16,0 21-16,0-21 0,0 0 15,22 0-15,-22 21 0,21-21 0,1 0 16,-1 0-16,0 21 0,1-21 0,-1 0 16,0 0-16,22 21 0,-22-21 15,22 22-15,-22-22 0,21 0 0,-20 0 16,20 21-16,1-21 0,-1 0 0,1 0 15,-1 21-15,1-21 0,-1 0 0,1 0 16,-1 21-16,1-21 0,-1 0 16,22 0-16,-22 0 0,22 0 0,0 0 15,-1 0-15,22 0 0,-21 0 16,21 0-16,0-21 0,-1 21 16,1-21-16,21-22 0,0 22 0,0-21 0,0 21 15</inkml:trace>
  <inkml:trace contextRef="#ctx0" brushRef="#br0" timeOffset="2659.55">8403 4995 0,'0'0'0,"-21"-63"16,0 63-1,0-21-15,-1 21 16,1-21-16,0 21 16,0 0-16,0-22 15,0 22 1,42 0 31,0 0-47,0 0 0,0 0 15,22 0-15,-22 0 0,21 0 0,22 0 16,-1 0-16,1 0 16,20-21-16,1 0 0,21 21 0,-22 0 15,22-21-15,0 21 0,0-21 16,42 21-16,-21-21 0,21 21 0,0-22 15,1 22-15,20-21 0,-21 21 0,21-21 16,-20 21-16,20-21 0,0 21 16,1-21-16,-1 0 0,21 21 0,1-22 15,-1 22-15,1-21 0,-1 21 0,22-21 16,-21 21-16,20-21 0,1 0 16,0 21-16,-1-21 0,22 21 0,-21-22 15,-1 1-15,1 21 0,21-21 0,0 0 16,-22 21-16,1-21 15,21 0-15,-21-1 0,20 22 0,-20-21 16,0 0-16,-22 0 0,22 21 0,-22-21 16,1 0-16,-22-1 0,22 1 15,-43 0-15,21 0 0,-21 0 0,1 21 16,-22-21-16,0-1 0,-22 1 16,-20 21-16,21-21 0,-43 0 0,22 21 15,-21-21-15,-1 21 0,-21 0 16,1 0-16,-1-21 0,0 21 0,-20 0 15,-1 0-15,-21-22 0,-21 22 16,-1-21-16,-20 21 16,0 0-16</inkml:trace>
  <inkml:trace contextRef="#ctx0" brushRef="#br0" timeOffset="3371.52">12509 3069 0,'0'0'0,"0"-21"0,0 0 0,0-21 0,0 20 16,0 1-16,-21 0 0,21 0 16,-21 0-16,21 0 0,0-1 15,-21 22-15,21-21 16,0 42-1,0 1-15,0 20 16,0-21-16,0 21 0,0 22 16,0-22-16,21 43 0,-21-22 15,0 22-15,0 21 0,21-21 0,-21 20 16,0-20-16,21 42 0,-21-21 16,0 0-16,0 21 0,0 0 0,22 0 15,-22 0-15,21 0 0,-21 0 0,0 0 16,0 0-16,21 0 0,-21 0 15,21 0-15,-21-21 0,21 21 0,0-22 16,-21 22-16,22-21 0,-1 0 0,-21 0 16,21-21-16,-21 20 0,0 1 15,0-21-15,0 0 0,0-1 0,0-20 16,0-1-16,21 1 0,-21-22 0,0 0 16,0 1-16,0-22 0,21-42 31,-21 0-31,21-22 0,1 1 15</inkml:trace>
  <inkml:trace contextRef="#ctx0" brushRef="#br0" timeOffset="4000.28">16108 2265 0,'0'0'0,"21"0"0,0 21 31,-21 0-31,21 22 0,-21-1 0,21 0 0,-21 22 16,22-1-16,-1 22 0,0-22 0,-21 22 15,21 0-15,0-1 0,-21 22 16,21 0-16,1 0 0,-1 0 16,-21 0-16,0 21 0,21-22 0,0 22 15,-21 0-15,0 0 0,0 0 16,0 0-16,21 0 0,-21 22 0,0-22 15,0 21-15,0-21 0,0 21 0,0-21 16,0 0-16,0 0 0,0 0 16,0 0-16,-21-21 0,21 0 0,0-1 15,0 1-15,-21-21 0,21 21 0,0-43 16,0 22-16,0-43 0,0 22 0,0-22 16,0 0-16,0-20 0,0-1 15,0 0-15,0-42 16,0 0-16,0-22 0,0 1 15</inkml:trace>
  <inkml:trace contextRef="#ctx0" brushRef="#br0" timeOffset="5268.56">8509 3789 0,'0'-42'16,"0"20"-16,-21 22 15,0 0 1,21 22 0,0-1-16,0 0 15,0 21-15,0-21 0,0 1 0,0 20 16,-22 0-16,22 1 0,0-1 15,0 0-15,0 1 0,0-1 16,0 0-16,0 1 0,0-1 0,0-21 16,0 21-16,22-20 0,-1-1 0,0 0 15,0 0-15,0-21 0,0 0 16,1 0-16,20 0 0,-21 0 0,21 0 16,-20-21-16,20 21 0,-21-21 15,21 0-15,-20-22 0,20 22 0,-21-21 16,0 21-16,22-22 0,-22 1 0,0 0 15,0-1-15,-21 1 0,0 0 16,0-1-16,0 1 0,0 21 0,0-22 16,0 22-16,0 0 0,-21 0 15,0 0 1,0 21-16,-1 0 16,22 21-1,0 0-15,0 0 16,22 0-16,-1-21 15,0 0-15,0 0 0,0 0 16</inkml:trace>
  <inkml:trace contextRef="#ctx0" brushRef="#br0" timeOffset="5528.41">9440 3725 0,'0'43'31,"-21"-1"-31,21-21 16,0 0-16,0 22 0,0-22 0,-21 21 15,21 1-15,-21-1 0,21 0 0,-21 1 16,21-1-16,0-21 0,0 21 16,-22 1-16,22-22 0,0 0 0,0 0 15,-21 0-15,21 1 0,0-44 47,0 1-47,21 0 0,-21 0 16</inkml:trace>
  <inkml:trace contextRef="#ctx0" brushRef="#br0" timeOffset="5956.16">9356 3916 0,'0'0'0,"0"-21"0,0 0 0,0-1 0,0 1 16,0 0-16,0 0 0,0 0 15,21 0-15,0 21 0,0-22 16,0 1-16,0 0 0,1 21 0,20 0 16,-21-21-16,21 21 0,1 0 0,-1 0 15,-21 0-15,22 21 16,-22 0-16,0 0 0,0 1 0,-21-1 16,0 0-16,0 21 0,-21-21 0,0 22 15,0-1-15,-22-21 0,1 22 16,0-1-16,-1 0 0,1-21 0,-22 1 15,43 20-15,-21-21 0,0 0 16,20-21-16,-20 21 0,21-21 0,0 0 16,0 0-16,21-21 31,21 21-31,0 0 16,0 0-16,0 0 0,0 0 15,1 0-15,-1 0 0,21 0 16,-21 21-16,0-21 0,22 22 0,-22-1 15,21 0-15,-21-21 0,22 21 0,-22 0 16,0-21-16,21 21 0,-20-21 16,-1 22-16,0-22 0,0 0 0,-21 21 15,21-21-15,0 0 0,1 0 16,-1 0 0</inkml:trace>
  <inkml:trace contextRef="#ctx0" brushRef="#br0" timeOffset="6431.99">10456 3662 0,'0'0'0,"0"21"31,0 0-15,0 22-16,0-22 0,0 21 15,-21-21-15,21 22 0,-21-1 0,0 21 16,21-20-16,-21-1 0,-1 0 0,22 1 16,-21-1-16,0 0 0,0 1 15,0-1-15,21-21 0,0 0 16,-21 1-16,21-1 0,-22-21 0,22 21 16,-21-21-16,21-21 15,0 0 1,0-1-16,0 1 0,0 0 15,0-21-15,0 21 0,0-22 16,0 22-16,0-21 0,0 21 0,0-22 16,21 43-16,1-21 0,-1 21 15,0 0-15,-21 21 0,21 0 16,0 1-16,0-1 0,1 0 16,-1 21-16,0-21 0,0 1 0,0-1 0,0 0 15,1 0-15,-1 0 16,0 0-16,0-21 0,21 0 0,-20 0 15,-1 0-15,0 0 0,0 0 0,0 0 16,0 0-16,-21-21 0,22 21 16,-22-21-16,0 0 0,0 0 15,0 0-15,0-1 0,0 1 0</inkml:trace>
  <inkml:trace contextRef="#ctx0" brushRef="#br0" timeOffset="7451.85">8869 6160 0,'0'-22'0,"0"44"0,0-65 16,0 22-16,0 0 0,0 0 0,0 0 15,-21-1-15,-1 1 16,1 21-16,-21-21 0,21 21 0,0-21 16,-22 21-16,1 0 0,0 0 15,20 21-15,-20 0 0,0 0 0,-1 1 16,22-1-16,-21 21 0,21-21 0,0 22 15,-1-1-15,1-21 0,21 21 16,0 1-16,0-1 0,0-21 16,0 22-16,0-22 0,0 0 0,21 0 0,-21 0 15,22-21-15,-1 0 0,0 0 16,0 0-16,0 0 0,22 0 16,-22 0-16,21-21 0,-21 0 0,22 0 15,-22-22-15,21 22 0,0-21 16,1 21-16,-22-22 0,21 1 0,-21 0 15,1-1-15,20 1 0,-42 0 0,21-1 16,-21-20-16,0 21 0,0-22 16,0 22-16,0-1 0,0 1 0,0 0 15,-21-1-15,0 22 0,21-21 0,-21 42 16,-1 0-16,1 0 16,21 21-16,0 0 0,-21 0 15,21 22-15,0-1 0,0 0 0,0 22 16,0-22-16,0 22 0,0-22 15,0 22-15,0-22 0,21 0 0,-21 1 16,21-1-16,1-21 0,-22 21 0,21-20 16,0-1-16,0 0 0,-21 0 15,21-21-15,0 0 0,1 0 0,-1 0 16,0 0-16,0 0 0,0-21 16</inkml:trace>
  <inkml:trace contextRef="#ctx0" brushRef="#br0" timeOffset="7796.66">9165 6096 0,'0'21'31,"0"0"-31,21-21 16,0 0-1,1 0-15,-1-21 0,0 21 16,-21-21-16,21 0 0,-21 0 15,0 0-15,0-1 16,-21 22 0,0 0-16,0 22 15,-1-22-15,1 21 0,0 0 16,-21 0-16,21 0 0,21 0 0,-22 1 16,1-1-16,21 0 0,0 21 0,0-21 15,0 1-15,0-1 16,0 0-16,21-21 0,1 0 0,-1 0 15,0 0-15,0 0 0,0 0 0,22 0 16,-22-21-16,0 21 0,0-21 16,21-1-16,-20 1 0,-1 0 15</inkml:trace>
  <inkml:trace contextRef="#ctx0" brushRef="#br0" timeOffset="8392.33">9483 5969 0,'0'0'15,"0"21"-15,0 0 16,0 1-16,0-1 0,0 0 16,0 0-16,0 0 0,0 0 15,0 1-15,0-1 0,0 0 16,0 0-16,0 0 16,0-42 30,0 0-46,0 0 16,0 0-16,0-1 16,0 1-16,0 0 0,0 0 15,0 0-15,0 0 0,21-1 16,0 22 0,0 0-16,0 0 0,-21 22 15,21-22-15,1 21 0,-22 0 0,0 0 16,21-21-16,-21 21 0,21 0 15,-21 1-15,0-1 0,0 0 0,0 0 16,0 0 0,0-42 15,0 0-15,0 0-16,21 21 0,-21-21 15,21-1-15,-21 1 0,0-21 0,21 21 16,1 0-16,-1-1 0,-21 1 0,21 21 15,0-21-15,0 0 16,0 21-16,1 0 0,-22 21 16,0 0-16,21-21 0,-21 21 0,21 1 15,-21-1-15,0 0 0,0 0 16,0 21-16,0-20 0,0-1 0,0 0 16,0 0-16,0 0 15,0 0-15,21-21 16,0 0-1,0 0-15,1-21 0,-22 0 16,21 0-16</inkml:trace>
  <inkml:trace contextRef="#ctx0" brushRef="#br0" timeOffset="8764.14">10181 5884 0,'-21'43'15,"0"-22"-15,21 0 16,-21 21-16,21-20 0,0-1 16,-22 21-16,22-21 0,-21 0 0,21 1 15,0 20-15,0-21 0,0 0 0,0 0 16,0 1-16,21-22 0,1 0 16,-1 0-16,0 0 0,0 0 15,0 0-15,0 0 0,22 0 0,-22-22 16,0 1-16,0 0 0,0 0 0,1 0 15,-22 0-15,0-1 0,0 1 16,0 0-16,0 0 0,0-21 16,0 20-16,0 1 0,-22 0 0,1 0 0,0 0 15,0 0-15,0-1 16,0 22-16,-22 0 0,22 0 0,0 0 16,0 0-16,0 22 0,21-1 15,0 0-15,0 0 16,0 0-16,21 0 0,-21 1 15,21-22-15,0 21 0,0-21 0,0 0 16</inkml:trace>
  <inkml:trace contextRef="#ctx0" brushRef="#br0" timeOffset="8952.04">10541 6054 0,'0'-21'31,"0"-1"-31,-21 22 0,42 0 63</inkml:trace>
  <inkml:trace contextRef="#ctx0" brushRef="#br0" timeOffset="9395.79">10943 5800 0,'-21'0'0,"-64"-21"16,64 21-1,21 21-15,-21 0 0,0 0 0,0 0 16,21 0-16,0 22 0,-22-22 15,22 21-15,-21-21 0,21 1 0,0 20 16,0-21-16,0 0 0,0 0 0,0 1 16,0-1-16,21 0 15,1-21-15,-1 0 16,0 0-16,0 0 0,0-21 16,0 0-16,-21-1 0,22 22 0,-1-21 15,0 0-15,-21 0 0,0 0 16,0 0-16,21-1 0,-21-20 0,0 21 15,0 0-15,0 0 0,0-1 0,0 1 16,0 42 15,0 1-31,-21-1 0,21 0 16,0 0-16,0 0 16,0 0-16,0 1 0,0-1 0,0 0 15,0 0-15,0 0 0,0 0 16,21-21-16,0 0 0,0 0 15,1 0-15,-1 0 16,0 0-16</inkml:trace>
  <inkml:trace contextRef="#ctx0" brushRef="#br0" timeOffset="10103.4">11261 5800 0,'0'0'0,"0"-21"16,-22 21-1,1 0-15,21 21 16,0 0-16,-21-21 0,21 21 16,-21 0-16,21 0 0,-21 22 0,21-22 15,0 0-15,0 0 0,0 22 0,0-22 16,0 0-16,0 0 0,0 0 16,0 0-16,0 1 0,0-1 0,0 0 15,21-21-15,0 0 0,0 0 16,0 0-16,1 0 0,-1 0 0,0 0 15,0-21-15,0 0 0,0 21 16,1-22-16,-1 1 0,0 0 0,0-21 16,0 21-16,0-22 0,-21 22 15,22-21-15,-22-1 0,21 1 16,-21 0-16,0-1 0,0-20 0,0 21 16,0-1-16,0 1 0,0 0 0,0 20 15,0 1-15,0-21 0,0 21 16,-21 0-16,-1 21 15,1 0-15,0 21 16,21 0-16,0 0 0,0 21 16,0-20-16,0 20 0,0 0 0,0 1 15,0-1-15,0 0 0,0 1 0,0-1 16,0 0-16,0 1 0,0-1 16,0-21-16,0 21 0,0-20 15,0-1-15,0 0 0,21 0 0,-21 0 16,21 0-16,1-21 15,-1 0-15,0 0 0,0 0 0,0 0 16,0-21-16,1 0 0,-1 0 16,0 0-16,0 0 0,-21-1 15,21 1-15,-21 0 0,21 0 0,-21 0 16,0 0-16,0-1 0,0 1 0,22 21 16,-22 21 15,0 1-31,0-1 0,0 0 0,0 0 15,0 0 1,0 0-16,21 1 0,-21-1 16,21-21-1,0 0-15,0 0 16,0 0-16,-21-21 16,22-1-16,-22 1 0,0 0 15,0 0-15,0 0 0</inkml:trace>
  <inkml:trace contextRef="#ctx0" brushRef="#br0" timeOffset="10255.57">11938 5800 0,'0'21'15,"0"0"-15,0 0 0,0 0 16,0 1-16,0-1 16</inkml:trace>
  <inkml:trace contextRef="#ctx0" brushRef="#br0" timeOffset="10436.46">11388 5736 0,'-43'0'16,"86"0"-16,-65 0 15,44 0-15,-1 0 16,0 0-16,21-21 0,-21 21 0,22 0 16,-22-21-16,21 21 0,1-21 0,-1 21 15,-21-21-15,21 21 0,1-22 16</inkml:trace>
  <inkml:trace contextRef="#ctx0" brushRef="#br0" timeOffset="11007.66">12150 5461 0,'-22'21'16,"22"0"-1,0 1-15,0-1 0,-21 0 16,21 0-16,0 21 0,-21-20 0,21 20 0,0 0 16,0-21-16,0 22 0,0-1 15,0-21-15,0 22 0,0-22 0,0 0 16,0 21-16,0-21 0,0 1 0,0-1 15,21-21-15,0 21 0,1-21 16,-1 0 0,0 0-16,0 0 15,0-21-15,0 0 0,1-1 16,-22 1-16,0 0 16,21 0-16,-21 0 0,21 0 0,-21-1 15,0 1-15,0 0 16,21 21-1,-21 21-15,0 0 16,21 1-16,-21-1 16,21 0-16,-21 0 15,22-21-15,-1 0 16,0 0 15,0 0-31,-21-21 0,21 21 0,-21-21 16,0 0-16,21-1 0,1 1 15,-22 0-15,21 21 16,0 0 0,-21 21-1,0 0-15,0 1 16,21-22-16,-21 21 16,21-21-16,0 0 15,-21-21 1,0-1-1</inkml:trace>
  <inkml:trace contextRef="#ctx0" brushRef="#br0" timeOffset="11184.56">12001 5800 0,'0'0'16,"22"0"-1,-22-21-15,42 21 16,-21-22-16,0 1 0,0 21 16,1-21-16,20 21 0,-21-21 15,0 0-15,0 0 0,-21-1 0,22 22 16</inkml:trace>
  <inkml:trace contextRef="#ctx0" brushRef="#br0" timeOffset="12144.33">12912 3493 0,'0'0'0,"0"-127"31,0 105-15,0 44-1,0-1-15,0 0 0,0 21 0,0 1 16,0-1-16,0 0 0,0 1 0,0-1 16,0 0-16,0 22 0,0-22 15,0 0-15,0 1 0,21-1 0,-21-21 16,21 22-16,0-22 0,0 0 0,0 0 16,1-21-16,-1 0 0,0 0 15,21 0-15,-21 0 0,22 0 0,-22-21 16,21 0-16,-21 0 0,22-22 0,-22 22 15,21 0-15,-21-21 16,1-1-16,-1 22 0,0-21 0,0-1 16,-21-20-16,0 21 0,0-1 0,0 1 15,0 0-15,0-1 0,0 1 16,-21 21-16,21 0 0,-21-1 0,21 1 16,-21 21-16,21 21 15,0 1 1,0-1-16,0 0 0,0 0 0,0 0 15,21 0-15,0 1 16,0-1-16</inkml:trace>
  <inkml:trace contextRef="#ctx0" brushRef="#br0" timeOffset="12508.12">13779 3641 0,'0'0'0,"22"0"16,-22-21-16,0-1 15,0 1-15,-22 21 32,1 0-32,0 0 0,0 0 0,0 21 15,0 1-15,-1-22 0,22 21 16,-21 0-16,21 0 0,0 0 16,0 0-16,0 1 0,21-1 15,1-21-15,-1 0 16,0 21-16,21-21 0,-21 21 0,1-21 15,-1 0-15,0 21 0,0-21 0,-21 21 16,21-21-16,-21 22 0,0-1 16,-42-21-16,21 21 0,0-21 15,-22 21-15,22-21 0,0 0 0,-21 21 16,20-21-16,1 0 0,0 0 16,0 0-16,0 0 0,21-21 15,0 0-15,0 0 16,0 0-16,21-1 15,0 1-15</inkml:trace>
  <inkml:trace contextRef="#ctx0" brushRef="#br0" timeOffset="12847.93">14055 3725 0,'0'0'0,"84"-21"31,-63 21-31,1-21 0,-1 21 15,0 0-15,0-21 0,0 0 16,0 21-16,1-21 0,-1 21 0,-21-22 16,21 1-16,-21 0 15,0 0-15,0 0 0,-21 21 16,0 0-16,-1 0 0,1 0 16,0 0-16,-21 0 0,21 0 0,-1 21 15,1 0-15,0 0 0,0 0 16,21 1-16,0-1 0,-21 0 0,21 21 15,0-21-15,0 1 0,0-1 0,0 0 16,0 0-16,21 0 16,0-21-16,0 0 0,0 21 0,1-21 15,-1 0-15,0 0 0,21 0 0,-21 0 16,22 0-16,-22-21 0,21 21 16,-21-21-16,1 21 0,-1-21 15,-21 0-15,21 21 0</inkml:trace>
  <inkml:trace contextRef="#ctx0" brushRef="#br0" timeOffset="13155.75">14499 3577 0,'0'0'0,"0"-21"0,0 0 16,0 0-16,21 0 15,0 21 1,1 0-16,-1 0 0,0 0 16,0 21-16,0 0 15,0-21-15,1 21 0,-1 0 16,-21 0-16,0 1 0,21-1 0,-21 0 15,0 0-15,0 0 16,0 0-16,-21-21 16,0 0-1,-1 0 1,22-21-16,0 0 0,0 0 16,0-21-16,0 20 0,0 1 15,0 0-15,0 0 0,0-21 16,0 20-16,0 1 0,22 0 0,-1 0 15,-21 0-15,21 0 0,0 21 0,0-22 16,0 22 0,1 0-16</inkml:trace>
  <inkml:trace contextRef="#ctx0" brushRef="#br0" timeOffset="13584.69">15007 3366 0,'0'21'0,"0"0"15,0 0-15,0 0 0,0 0 16,0 22-16,0-22 0,0 0 0,0 0 16,0 0-16,0 22 0,0-22 15,0 0-15,0 0 0,0 0 0,0 1 16,0-1-16,0-42 62,0-1-62,0 1 0,0 0 16,0 0-16,0-21 0,21 20 16,0 1-16,1-21 0,-22 21 0,21 0 15,0-1-15,0 1 0,-21 0 16,21 21-16,0 0 0,1 0 16,-1 0-16,0 21 0,-21 0 15,0 1-15,0-1 0,21 0 16,-21 0-16,21 0 0,-21 0 15,0 1-15,0-1 0,21 0 0,-21 0 16,22-21-16,-22 21 0,21-21 16,-21 21-16,21-21 0,0 0 0,0 0 15,0 0-15,1 0 16,-1-21-16,0 0 0,0 21 16,-21-21-16,42 0 0</inkml:trace>
  <inkml:trace contextRef="#ctx0" brushRef="#br0" timeOffset="14355.74">15769 3323 0,'0'0'0,"0"-21"0,-21 21 15,0 0 1,0 0-16,-1 0 0,1 21 16,21 0-16,-21 1 0,21-1 15,-21 0-15,21 21 0,0-21 0,0 22 16,0-22-16,-21 21 0,21-21 0,0 1 15,0-1-15,0 0 0,0 0 16,0 0-16,21-21 0,-21 21 16,21-21-16,0 0 0,0 0 15,1-21-15,-1 0 16,0 0-16,0 0 0,0 0 16,0-22-16,-21 22 0,0 0 15,0 0-15,22 0 0,-22-1 16,0 1-16,0 0 0,0 0 0,0 42 31,0 0-31,0 0 16,0 1-16,0-1 0,0 0 0,0 0 15,0 0-15,0 0 0,0 1 16,0-1-16,0 0 0,0 0 16,21-21-16,0 0 0,0 0 15,0 0-15,0 0 16,1-21-16,-1 21 15,0-21-15,-21 0 0,21 21 0,-21-22 0,21 1 16,-21 0-16,0 0 16,21 0-16,-21 0 0,22-1 15,-22 44 17,0-1-32,0 0 15,0 0-15,0 0 0,0 0 16,0 1-16,0-1 15,21-21 32,0-21-47,-21-1 16,0 1-16,21 0 0,-21 0 16,21 0-16,-21 0 0,21-1 15,-21 1-15,0 0 0,22 21 16,-22 21-1,0 0-15,0 1 16,0-1-16,0 0 0,0 0 0,0 0 16,21 0-16,-21 1 0,0-1 15,21-21-15,0 0 0,0 0 16,0 0-16,1 0 16,-1 0-1</inkml:trace>
  <inkml:trace contextRef="#ctx0" brushRef="#br0" timeOffset="15180.27">13758 5990 0,'0'0'0,"0"-21"31,0 0-31,0 0 16,0 0-16,0-1 15,0 1-15,-21 0 0,0 21 0,-21-21 16,20 0-16,1 0 0,-21-1 16,0 1-16,20 21 0,-20 0 15,0 0-15,21 0 0,-22 0 0,22 21 16,-21-21-16,21 22 0,-1 20 15,1-21-15,0 21 0,21 1 0,0-1 16,0 0-16,0 1 0,0-22 0,0 21 16,0-21-16,0 22 0,0-22 15,21 0-15,0 0 0,1-21 0,20 0 16,-21 21-16,0-21 0,22 0 0,-22 0 16,21 0-16,-21-21 0,22 0 15,-22 0-15,21 0 0,-21 0 0,22-1 16,-22 1-16,0 0 0,0 0 0,0-21 15,0 20-15,1 1 16,-22-21-16,0 21 0,0-22 0,0 22 16,0 0-16,0 0 0,0 42 31,0 0-31,0 0 16,0 1-16,0-1 0,0 0 0,0 21 15,0-21-15,0 1 0,0-1 16,0 0-16,0 0 0,21 0 15,0 0-15,21-21 16,-21 22-16,1-22 0,-1 0 0,0 0 16,21 0-16,-21 0 0,1 0 0,-1 0 15,21 0-15,-21 0 0</inkml:trace>
  <inkml:trace contextRef="#ctx0" brushRef="#br0" timeOffset="16415.9">14457 5842 0,'0'0'0,"0"-21"0,0 0 0,0 0 16,-21-1-16,-1 1 0,1 21 16,-21 0-16,21 0 0,0 0 15,-1 0-15,-20 0 0,21 0 0,0 21 16,0 1-16,-22-1 0,22 0 16,21 0-16,-21 21 0,21-20 0,-21 20 15,21-21-15,0 0 0,0 22 16,0-22-16,0 0 0,0 0 0,0 0 15,21 0-15,0 1 0,0-22 16,0 21-16,1-21 0,-1 0 0,0 0 16,21 0-16,-21 0 0,1 0 0,20-21 15,-21-1-15,21 22 0,-20-21 0,-1 0 16,21-21-16,-21 21 0,0-22 16,1 22-16,-1-21 0,0-22 0,0 22 15,0 0-15,-21-22 0,21 1 16,-21-1-16,0 1 0,0 20 0,0-20 15,0-1-15,0 1 0,0-1 16,-21 22-16,0 0 0,0 20 0,0-20 16,21 21-16,-21 21 0,-1 0 15,1 21-15,21 0 0,-21 22 16,0-1-16,21 0 0,-21 1 16,21 20-16,0 1 0,-21-1 0,21 1 15,-22-1-15,22 1 0,0-22 0,0 21 16,0 1-16,0-22 0,0 1 15,22-1-15,-1-21 0,0 21 0,0-20 16,0-1-16,22 0 0,-22-21 0,21 0 16,0 21-16,-20-21 0,20 0 15,0 0-15,1 0 0,-1-21 16,0 21-16,1-21 0,-1 0 0,-21-1 16,21 1-16,-20 0 0,-1 0 15,0 0-15,0 0 0,-21-1 0,0 1 16,0 0-16,0 0 0,-21 21 31,0 0-31,21 21 0,-21-21 0,21 21 16,-22 0-16,22 1 0,0-1 0,-21 0 15,21 0-15,0 0 16,0 0-16,0 1 0,0-1 16,21-21-1,1 0 1,-1 0-16,0 0 15,-21-21-15,21-1 0,0 22 0,-21-21 16,0 0-16,21 0 0,1 0 0,-22 0 16,0-1-16,21 22 0,0-21 15,-21 0-15,21 21 0,0 0 16,0 0 0,-21 21-16,22 0 15,-22 1-15,21-22 0,-21 21 16,21-21-16,-21 21 0,21-21 15,-21 21-15,21-21 16,0 0-16,1 0 16,-1 0-16,0 0 0,0 0 15,-21-21-15,21 21 0,-21-21 16,21 21-16,-21-21 0,0-1 0,22 22 16,-22-21-16,21 0 0,-21 0 15,21 21 16,-21 21-31,0 0 16,0 0 0,21 1-16,-21-1 0,0 0 15,21-21-15,0 0 16,1 0 0,-1 0-16,0 0 0,0-21 15,0 0-15,0 21 0,-21-22 0,22 1 16,-1 21-16,0-21 0,-21 0 15,21 0-15,-21 0 0,21 21 0,-21-22 16,21 1-16,-21 42 31,0 1-15,22-22-16,-22 21 0,0 0 16,0 0-16,21 0 15,0-21-15,0 0 16,0 0-16,0 0 0,1 0 15,-1 0-15,0 0 0,0-21 16,-21 0-16,0 0 16,0 0-16,0-1 0</inkml:trace>
  <inkml:trace contextRef="#ctx0" brushRef="#br0" timeOffset="16579.81">15684 5482 0,'0'0'0,"-21"0"0,-21 0 16,21 0 0,21-21 15,0 0-15</inkml:trace>
  <inkml:trace contextRef="#ctx0" brushRef="#br0" timeOffset="17332.61">16806 3133 0,'0'0'0,"0"-43"16,0 22-16,0 0 16,0 42 15,0 0-31,0 1 0,0 20 16,0-21-16,0 21 0,0 1 0,0-1 15,0 22-15,0-22 0,0 0 0,0 22 16,0-22-16,0 0 0,0 1 15,0-1-15,0 0 0,0-20 0,0-1 16,0 21-16,0-21 0,21-21 0,-21 21 16,22 1-16,-1-22 15,0 0 1,-21-22-16,0 1 16</inkml:trace>
  <inkml:trace contextRef="#ctx0" brushRef="#br0" timeOffset="17620.43">16806 3344 0,'0'0'16,"-21"-42"-16,0 0 0,21-1 0,-21 1 0,21 21 15,0-21-15,0 20 0,0 1 16,0 0-16,0 0 0,21 0 0,0 0 16,0 21-16,22-22 0,-22 22 0,21 0 15,22 0-15,-22 0 0,0 22 16,1-1-16,20 0 0,-42 0 15,22 0-15,-22 22 0,-21-1 16,0 0-16,0 1 0,-21-22 0,-1 21 16,1 0-16,-21 1 0,0-1 0,-1-21 15,22 22-15,-21-22 0,-1 0 16,22 0-16,0-21 0,0 21 0,42-21 31,0 0-31,0 0 16,1-21-16,20 21 0,0 0 0</inkml:trace>
  <inkml:trace contextRef="#ctx0" brushRef="#br0" timeOffset="18663.82">17843 3217 0,'0'0'16,"0"-21"-16,-21 21 0,0 0 15,-21 0-15,21 0 0,-1 21 16,1 1-16,-21 20 0,21-21 16,0 21-16,-22 1 0,22-1 0,0 0 15,-21 1-15,20-22 0,22 21 16,-21 1-16,21-22 0,0 21 16,0-21-16,0 0 0,21 1 15,1-22-15,-1 0 0,0 0 16,0 0-16,21 0 0,-20-22 0,20 1 15,-21 21-15,21-21 0,-20 0 0,20 0 16,-21 0-16,0-1 0,0-20 16,1 21-16,-1 0 0,0-22 0,0 22 15,-21-21-15,0 0 0,0 20 0,0-20 16,0 21-16,0 0 0,0 0 16,0-1-16,0 1 0,0 42 31,0 1-16,0-1-15,0 0 0,0 0 0,0 21 16,0-20-16,0-1 0,0 0 16,0 0-16,0 0 0,0 0 0,21 1 15,0-1-15,1-21 16,-1 0-16,0 0 0,0 0 0,0 0 16,22 0-16,-22 0 0,0-21 0,21 21 15,1-22-15,-22 1 0,21 0 16,0 0-16,-20 0 0,20 0 0,-21-22 15,21 22-15,-20 0 0,-1-21 16,-21 20-16,0 1 0,0 0 0,0 0 16,-21 21-1,-1 0-15,1 0 0,0 0 16,0 0-16,0 21 0,0 0 0,-1 0 16,22 1-16,0-1 0,0 0 0,0 0 15,0 0-15,0 0 0,22 1 16,-1-1-16,0 0 0,0-21 0,0 21 15,-21 0-15,21-21 0,-21 21 0,22-21 16,-22 22 0,-22-22-1,1 0-15,0 0 16,0 0-16,0-22 0,0 22 16,-1 0-16,1 0 15,0 0 1,21 22-16,21-22 15,0 21-15,1-21 16,-1 0-16,0 0 0,0 0 16,0 0-16,22 0 0,-22 0 0,21 0 15,-21-21-15,22 21 0,-22-22 0,21 22 16,-21-21-16,22 0 0,-22 21 16,0-21-16,0 0 0,21 0 0,-42-1 15,22 1-15,-22 0 0,0-21 16,0 21-16,0-1 0,0 1 0,0 0 15,-22 21-15,22-21 0,-21 21 16,0 0-16,0 0 0,0 0 16,21 21-16,0 0 15,0 0-15,0 1 0,0-1 0,0 0 16,0 0-16,21 0 0,-21 0 16,21 1-16,-21-1 0,0 0 0,0 0 15,21 0-15,-21 0 16,0 1-16,0-1 0,-21-21 15,0 0-15,0 0 16,21-21 0</inkml:trace>
  <inkml:trace contextRef="#ctx0" brushRef="#br0" timeOffset="19168.54">19071 3090 0,'0'0'15,"21"0"-15,-21 22 0,0-1 0,0 0 16,0 0-16,0 0 0,0 22 16,0-22-16,0 21 0,0-21 0,0 0 15,0 22-15,-21-22 0,21 0 0,0 0 16,0 0 0,21-21-1,0-21 1,1 21-16,-1-21 0,-21 0 15,21 21-15,0-21 0,-21 0 0,21-1 16,0 1-16,-21-21 0,22 21 16,-22 0-16,21-1 0,-21 44 31,0-1-15,0 0-16,0 0 0,0 0 0,0 0 15,0 1-15,0-1 16,0 0-16,21-21 15,0 0-15,0 0 16,0 0-16,1 0 16,-22-21-16,21 21 0,0-21 0,-21-1 15,21 1-15,-21 0 0,0 0 16,0 0-16,0 0 0,0-22 16,0 22-16,0 0 0,0 0 0,0 0 15,-21 21 1,21 21 15,21-21-15,0 0-16</inkml:trace>
  <inkml:trace contextRef="#ctx0" brushRef="#br0" timeOffset="19500.03">19748 3112 0,'-42'21'31,"21"0"-31,0 0 0,21 0 16,-21 0-16,21 1 0,-22-1 15,22 0-15,0 0 0,0 0 16,0 0-16,22-21 16,-1 0-16,0 0 15,0 0-15,0 0 16,0 0-16,1 0 0,-22-21 15,0 0-15,21 21 0,-21-21 0,0 0 16,0 0-16,0-1 0,0 1 0,0 0 16,0 0-16,-21 0 0,21 0 15,-22-1-15,1 22 0,0-21 0,0 21 16,0 0-16,21 21 31,0 1-31,21-22 16,0 21-16,0-21 0,0 0 15</inkml:trace>
  <inkml:trace contextRef="#ctx0" brushRef="#br0" timeOffset="19831.84">20024 3112 0,'0'-22'15,"21"22"16,0 0-31,0 0 0,-21 22 16,21-22-16,0 21 16,-21 0-16,22 0 0,-22 0 15,0 0-15,0 1 0,0-1 16,-22-21 0,1 0-16,0 0 15,0 0 1,21-21-16,0-1 0,0 1 15,0 0-15,0 0 0,0 0 16,0 0-16,0-1 16,21 1-16,-21 0 0,21 21 15,0 0-15,1 0 0,-1 0 0,0-21 16,0 21 0,0 0-16,0 0 0</inkml:trace>
  <inkml:trace contextRef="#ctx0" brushRef="#br0" timeOffset="20340.56">20553 3006 0,'-21'-43'16,"-1"43"-16,1 0 16,0 0-16,0 0 15,0 0-15,0 0 0,21 22 0,-22-1 16,1-21-16,0 21 0,0 21 15,0-21-15,21 1 0,-21-1 16,21 21-16,-22-21 0,22 0 0,0 1 16,0 20-16,0-21 0,0 0 15,0 0-15,22-21 0,-1 0 16,0 0-16,0 0 0,0 0 0,22 0 16,-22 0-16,0-21 0,0 0 15,0 0-15,22 0 0,-22 0 0,0-1 16,0 1-16,0-21 0,0 21 0,-21-22 15,22 1-15,-1 0 0,-21-1 16,21-20-16,-21-1 0,21 1 0,-21-1 16,0 1-16,0-1 0,0 22 15,0-21-15,0 20 0,0 1 16,0 21-16,0 0 0,-21 21 16,0 21-16,0 0 15,-1 0-15,1 43 0,0-22 0,-21 21 16,21 1-16,-1-1 0,1 1 0,0-22 15,0 22-15,0-1 0,21-20 16,0-1-16,0 0 0,0 1 0,0-1 16,0-21-16,21 0 0,0 0 0,0 1 15,22-1-15,-22-21 0,0 0 16,21 0-16,-21 0 0,22 0 0,-22 0 16,0-21-16,21-1 0,-20 1 15</inkml:trace>
  <inkml:trace contextRef="#ctx0" brushRef="#br0" timeOffset="21030.84">17314 5228 0,'0'0'0,"-42"0"31,42 21-31,0 1 0,0-1 16,0 21-16,0-21 0,0 22 16,0-1-16,0 0 0,0 1 0,0 20 15,21-21-15,-21 1 0,21-1 16,-21 0-16,0-20 0,0 20 0,0-21 16,0 0-16,0 22 0,0-22 15,0 0-15,-21-21 31,0 0-15,0-21-16,0 0 0,-1-1 16</inkml:trace>
  <inkml:trace contextRef="#ctx0" brushRef="#br0" timeOffset="21488.58">16997 5609 0,'-21'-21'0,"42"42"0,-64-84 16,43 20-16,0 1 0,0 0 0,0 21 15,0-22-15,0 22 0,22 0 16,-1-21-16,0 20 0,21 1 0,1 21 15,-1-21-15,0 0 0,22 21 16,-22 0-16,22 0 0,-1 21 16,1 0-16,-22 0 0,21 22 0,-20-1 15,-1-21-15,0 22 0,-20-1 0,-1 0 16,0 22-16,0-22 0,-21 0 16,0 1-16,0-1 0,0-21 0,0 0 15,0 22-15,-21-22 0,0 0 16,0-21-1,-1 0-15,22-21 16,0 0-16,0 0 0,0-22 16,0 22-16,0-21 0,0-1 0,0 1 15,0-21-15,22 20 0,-1-20 0,0-1 16,0 22-16,0-22 16,0 22-16,1 0 0,20 21 0,-21-1 15,21 1-15,1 21 0,-1 0 0,0 21 16,-20 1-16,20-1 0,-21 0 15,21 21-15,-20 1 0,-22-1 0,0 0 16,21 1-16,-21-1 0,0 0 0,0 1 16,0-1-16,0 0 0,-21 1 15,21-22-15,-22 21 0,1-21 0,21 0 16,-21 1-16,21-1 0,0 0 16,21-21-1,0 0-15,1-21 16,-1 0-16</inkml:trace>
  <inkml:trace contextRef="#ctx0" brushRef="#br0" timeOffset="22859.98">18690 5482 0,'0'0'0,"0"-21"0,0-21 31,-21 21-31,0 21 16,0 0-16,-1 0 0,1 0 0,0 21 15,-21 0-15,21 0 0,-1 0 0,1 0 16,0 1-16,0 20 16,0-21-16,0 0 0,21 0 0,0 22 15,0-22-15,0 0 0,0 0 0,0 0 16,21-21 0,0 0-16,0 0 0,0 0 0,0 0 15,1-21-15,-1 21 0,21-21 0,-21 0 16,0 0-16,1 0 0,-1-1 15,0 1-15,0-21 0,0 21 0,0 0 16,-21-1-16,0-20 0,0 21 16,0 0-16,0 0 0,0 42 31,0 0-31,0 0 0,0 0 16,0 0-16,0 1 0,0-1 15,0 0-15,0 0 0,0 21 0,22-20 16,-22-1-16,21-21 0,0 21 15,0-21-15,0 0 16,0 0-16,1 0 0,-1 0 0,21-21 16,-21 0-16,0 21 0,22-22 0,-22 1 15,0 0-15,0 0 0,0 0 16,1 0-16,-1-1 0,-21 1 0,0 0 16,0 0-16,0 0 0,-21 21 31,21 21-16,0 0-15,0 0 0,-22 0 0,22 1 16,-21-1-16,21 0 0,-21 0 16,21 0-16,0 0 0,21-21 31,0 0-15,1-21-16,-1 0 0,-21 0 15,21 0-15,0 0 16,-21-1-16,21 1 0,-21 0 0,21 0 15,-21 0-15,22 21 16,-22 21 15,0 0-31,0 0 16,0 0-16,0 1 0,0-1 0,21-21 16,-21 21-16,0 0 0,21-21 15,0 0-15,0 21 0,0-21 0,1 0 16,20 0-16,-21 0 0,21 0 15,-20-21-15,20 21 0,0-21 0,-21 0 16,22 21-16,-1-21 0,-21-1 0,22 1 16,-22 0-16,0 0 0,-21 0 15,0 0-15,0-1 0,0 1 0,0 0 16,0 0-16,0 0 0,-21 21 0,0 0 16,-1-21-16,1 21 0,-21 0 15,21 0-15,0 21 0,-22-21 16,22 21-16,0 0 0,0 0 0,0-21 15,21 21-15,-22 1 0,22-1 0,0 0 16,0 0 0,22-21-16,-1 0 0,0 0 15,0 0-15,0 0 0,0 0 0,1 0 16,-1 0-16,0 0 0,0 0 16,0-21-16,0 21 0,1 0 0,-1 0 15,0 0-15,0 0 16,0 0-16,-21 21 15,0 0 1,21 0-16,1-21 16,-22 22-16,21-22 0,0 0 15,0 0-15,0 0 0,0 0 16,1 0-16,-1 0 0,21 0 0,-21 0 16,22 0-16,-22-22 0,21 1 15,-21 21-15,22-21 0,-22 0 0,0 21 16,0-21-16,0 0 0,-21-1 0,0 1 15,0 0 1,-21 0-16,0 0 0,0 0 0,0-1 0,-1 22 16,1-21-16,-21 21 0,21 0 0,0 0 15,-1 0-15,1 0 16,0 0-16,0 0 0,21 21 0,0 1 16,0-1-16,0 21 0,0-21 15,0 0-15,0 22 0,0-22 16,21 21-16,-21-21 0,21 22 0,-21-1 15,0 0-15,0-20 0,0 20 16,0 0-16,0 1 0,0-1 0,0-21 16,0 21-16,0-20 0,0 20 0,-21-21 15,21 0-15,0 0 0,-21 1 0,21-1 16,0-42 15,0-1-15,0 1-16</inkml:trace>
  <inkml:trace contextRef="#ctx0" brushRef="#br0" timeOffset="23207.79">20532 5461 0,'21'0'15,"0"-21"-15,0 0 16,0 21-16,0-21 0,1-1 16,-1 1-16,0 0 0,0 0 15,-21 0-15,21 0 0,-21-1 16,0 1-16,-21 21 16,0 0-1,0 21-15,0 1 16,-1-1-16,1 0 0,21 0 0,0 0 15,-21 0-15,21 1 0,0-1 0,0 0 16,0 0-16,0 0 0,0 0 16,0 1-16,21-22 15,0 21-15,1-21 0,-1 0 0,0 0 16,0 0-16,21 0 0,-20 0 0,-1 0 16,0-21-16</inkml:trace>
  <inkml:trace contextRef="#ctx0" brushRef="#br0" timeOffset="23552.03">20934 5228 0,'0'0'0,"0"-21"0,0 0 15,0 0-15,21 21 0,0 0 0,0 0 16,0 0-16,1 0 16,-1 0-16,0 0 0,-21 21 15,21 0-15,0 0 0,0 0 16,1 1-16,-22-1 0,0 21 15,21-21-15,-21 0 0,0 1 0,0-1 16,0 0-16,0 0 0,0 0 16,0 0-16,-21-21 15,21-21 17,0 0-32,0 0 15,0 0-15,0 0 0,0-1 0,0 1 16,21 0-16,-21-21 0,21 21 0,0-1 15,-21-20-15,21 21 0,0 0 16,1 0-16,-1-1 0,0 1 16,0 0-16,0 0 0,0 0 0,-21 0 15,0-1-15,0 1 0</inkml:trace>
  <inkml:trace contextRef="#ctx0" brushRef="#br0" timeOffset="25168.87">5948 3641 0,'0'0'0,"0"-21"0,0-1 31,0 1-15,-21 21 0,-1 0-16,1 0 0,0 0 15,0 0-15,0 0 16,0 0-16,-1 0 0,1 0 0,0 21 15,0-21-15,0 22 16,0-22-16,-1 21 0,22 0 16,-21-21-16,0 21 0,0 0 0,0 0 15,0 1-15,21-1 0,-22 0 16,22 0-16,-21 0 0,21 0 0,0 1 16,0 20-16,0-21 0,0 0 15,0 22-15,0-22 0,0 21 0,0-21 16,0 0-16,0 22 0,0-22 15,0 0-15,0 21 0,0-20 16,0 20-16,0-21 0,0 0 0,0 22 16,0-22-16,0 0 0,21 0 0,1 21 15,-22-20-15,21-1 0,0 0 16,0 0-16,0 0 0,0-21 16,1 21-16,-1 1 0,0-22 0,21 21 15,-21-21-15,1 21 0,-1-21 0,0 0 16,0 0-16,21 0 0,-20 0 15,-1 0-15,0 0 0,0-21 0,0 0 16,0 21-16,22-22 0,-22 1 16,21 0-16,-21-21 0,22 21 0,-22-1 15,0-20-15,21 0 0,-20 21 0,-1-22 16,0 1-16,0 0 16,-21-1-16,0 1 0,0 0 0,21-1 15,-21 1-15,0 0 0,0-1 16,0 22-16,-21-21 0,0 21 0,0-22 15,21 22-15,-21 0 0,-1 0 0,1 0 16,0-1-16,0 1 0,0 0 16,0 0-16,-1 0 0,1 21 0,0-21 15,0 21-15,0 0 0,0-22 16,-1 22-16,1 0 0,0 0 0,0 0 16,-21 0-16,20 0 0,1 0 15,-21 22-15,21-1 0,-22-21 0,22 21 16,-21 0-16,21-21 0,0 21 15,-22 0-15,22-21 0,0 22 16,0-1-16,0 0 0,-1 0 0,1 0 16,0 0-16,21 1 0,0 20 15,0-21-15,0 21 0,0 1 0,0 20 16,0-20-16,0-1 0,0 0 16,0 1-16,0-1 0,21 0 0,0-21 15,1 22-15,-1-22 0,0 0 16,0 0-16,0 0 0,0-21 0,1 0 15,20 22-15,-21-22 0,0 0 0,0 0 16,22 0-16,-22 0 16,0-22-16,0 1 0,0 0 0,1 0 15</inkml:trace>
  <inkml:trace contextRef="#ctx0" brushRef="#br0" timeOffset="26111.83">9419 1588 0,'0'0'0,"0"-22"31,-21 22-15,0 0-16,0 0 15,-1 0-15,1 0 16,0 22-16,0-1 16,0 0-16,21 21 0,-21 1 0,-1-22 15,22 21-15,-21 0 0,21 22 16,0-22-16,0 1 0,0-1 0,0 0 15,0 22-15,0-22 0,0 0 16,0 1-16,0-1 0,21 0 0,-21-20 16,22 20-16,-1-21 0,0 0 0,21 0 15,-21 1-15,1-1 0,20 0 16,-21-21-16,21 0 0,1 0 16,-1 0-16,-21 0 0,22 0 0,-1 0 15,0 0-15,1-21 0,-22 0 16,21-1-16,0 1 0,1 0 0,-1 0 15,0-21-15,-20 20 0,20 1 16,0-21-16,-21 0 0,1 20 0,-1-20 16,0 0-16,0-1 0,-21 1 0,0 0 15,0-22-15,0 22 0,0-22 16,0 22-16,-21 0 0,0-22 0,0 22 16,-22 0-16,1 20 0,0-20 15,-1 21-15,1 0 0,-22 0 0,22-1 16,-21 22-16,20 0 15,-20 0-15,20 0 0,-20 22 0,21-1 0,-1 0 16,1 0-16,0 0 0,-1 22 16,1-1-16,21 0 0,0 1 15,21-1-15,0 21 0,0-20 0,0-1 16,0 0-16,0 1 0,21-1 16,0-21-16,0 22 0,0-22 0,22 0 15,-22 0-15,21-21 0,0 0 16,22 0-16</inkml:trace>
  <inkml:trace contextRef="#ctx0" brushRef="#br0" timeOffset="26608.18">13610 1122 0,'0'0'0,"0"-21"0,0 0 16,0-1-16,0 44 16,0-1-1,0 0-15,0 21 0,21 1 0,-21-1 16,21 0-16,-21 22 0,0-1 15,22 1-15,-22-1 0,0 1 0,0-1 16,0 1-16,0-1 16,0 1-16,0-22 0,0 22 0,-22 105 31,22-148-31,0 0 0,0 0 0,0 1 16,0-1-16,22-21 15,-1 0-15,0 0 0,0-21 0,21-1 16</inkml:trace>
  <inkml:trace contextRef="#ctx0" brushRef="#br0" timeOffset="27288.36">17674 804 0,'0'0'0,"0"-21"0,0 0 0,0 0 15,0 0-15,21 0 16,0-1-16,1 22 0,-1-21 0,0 21 16,21 0-16,-21-21 0,22 21 15,-1 0-15,0 0 0,1 0 0,-1 21 16,0 0-16,1 1 0,-1-1 0,-21 21 15,0 0-15,1 1 0,-1 20 16,-21-20-16,0 20 0,0-21 16,0 22-16,-21-22 0,-22 22 15,22-22-15,-21 0 0,-22 22 0,22-22 16,-22 1-16,22-22 0,-21 21 16,-1 0-16,22 1 0,-22-22 0,22 0 15,0 0-15,-1 0 0,1 1 0,0-1 16,20-21-16,1 0 0,42 0 31,22 0-31,-1 0 16,0-21-16,1 21 0,20-22 15,-20 22-15,20-21 0,1 21 0,-1 0 16,1-21-16,-1 0 0,1 21 16,-1 0-16,1 0 0,-1-21 0,-21 21 15,1 0-15,-1 0 0,0 0 16,-20 0-16,-1-21 0,0 21 0,0 0 15,-42 0 17,0 21-32</inkml:trace>
  <inkml:trace contextRef="#ctx0" brushRef="#br0" timeOffset="28415.94">6731 6477 0,'-85'0'16,"85"-21"0,0 0-1,0 0-15,0-1 0,0 1 16,0 0-16,0 0 0,0-21 0,0 20 16,0 1-16,0 0 0,0 0 15,0 0-15,0 0 0,0-1 0,0 1 16,-21 0-16,0 0 0,0 21 15,21-21-15,-21 21 16,-1 21 0,22 0-16,0 0 0,0 0 15,0 22-15,0-1 0,22 0 0,-1 22 16,0-22-16,0 22 0,21-1 16,-20-20-16,-1 20 0,0 1 0,0-22 15,0 0-15,0 1 0,1-1 16,-22 0-16,21 1 0,-21-22 0,21 21 15,-21-21-15,0 0 0,0 1 0,0-1 16,0 0-16,-21 0 0,0 0 16,-22 0-16,22 1 0,-21-1 0,21 0 15,-22 0-15,-20-21 0,20 21 16,1 0-16,0-21 0,-22 0 0,22 22 16,21-22-16,-22 0 0,22 0 15,0 21-15,0-21 0,42-21 31,21 21-31,1-22 0,-1 22 16,22-21-16,-1 0 0,1 0 0,-1 0 16,1 0-16,20-1 0,-20 1 15,-22 0-15,22 21 0,-1-21 0,-21 0 16,1 0-16,-1 21 0,0-22 0,-20 1 16,-1 21-16,0 0 0,0 0 15,0 0-15,-21 21 16,0 1-1,0-1-15,0 0 16,0 0-16,-21-21 16,0 0-16</inkml:trace>
  <inkml:trace contextRef="#ctx0" brushRef="#br1" timeOffset="35400.47">7874 8446 0,'21'-22'0,"0"22"16,0-21-16,22 0 15,-22 0-15,0 0 0,0 21 16,-21-21-16,21 21 0,-21-22 16,0 1-16,-21 21 31,0 0-31,0 0 16,-21 21-16,20 1 0,-20-1 0,0 21 15,-1-21-15,1 22 0,0-1 16,-1 21-16,-20 1 0,21-1 0,-1 1 15,1-1-15,21 22 0,-22-21 0,43 20 16,0-20-16,-21 20 0,21-20 16,0-1-16,0 1 0,21 21 0,1-22 15,-1 1-15,0-1 0,21 1 0,-21-22 16,22 0-16,-1 22 0,22-22 16,-22-21-16,21 22 0,-20-22 15,20 0-15,-20 0 0,-1 0 0,21-21 16,-20 0-16,-1 0 0,0 0 15,1 0-15,-1 0 0,0 0 0,1-21 16,-22 0-16,0 0 0,21 0 0</inkml:trace>
  <inkml:trace contextRef="#ctx0" brushRef="#br1" timeOffset="38232.42">8848 8742 0,'0'0'0,"0"-21"0,-22 0 0,22-1 0,-21 1 16,21 0-16,0 0 0,0 0 16,-21 0-16,0 21 15,21 21 1,0 21-16,0-21 0,0 22 16,0-1-16,0 0 0,0 22 15,0-1-15,0-20 0,0 20 0,0-21 16,0 22-16,0-22 0,0 22 0,0-22 15,0-21-15,0 22 0,0-22 16,0 21-16,0-21 0,0 0 0,0 1 16,21-22 31,0 0-47,-21-22 0,21 22 0,1-21 15,-1 0-15,-21 0 0,21 0 0,0 0 16</inkml:trace>
  <inkml:trace contextRef="#ctx0" brushRef="#br1" timeOffset="38755.19">9483 9081 0,'0'0'0,"0"21"15,0 0-15,0 0 16,-22-21-16,1 0 0,0 0 15,21 21-15,-21-21 0,0 0 16,21-21-16,0 0 16,0 0-16,0 0 15,0-1-15,0 1 0,21 21 0,0-21 16,0 21-16,0 0 16,1 0-16,-1 0 0,0 0 15,0 21-15,0-21 0,-21 21 0,0 1 16,0-1-16,0 0 0,0 0 15,0 0-15,0 0 0,0 1 16,-21-1-16,0 0 0,0-21 16,21 21-16,-21-21 0,-1 0 0,1 0 15,0 0-15,0 0 16,21-21 0,0 0-16,0 0 0,0-1 15,0 1-15,0 0 0,0 0 16,0 0-16,21 0 15,0 21-15,0 0 16,1 0-16,-1 21 0,0 0 16,0 0-16,0 0 0,-21 0 0,21 1 15,-21 20-15,0-21 0,0 21 16,0 1-16,0-1 0,0 0 0,-21 1 16,0-1-16,-21 22 0,21-22 15,-1 0-15,-20 1 0,21-1 0,0 0 16,0-21-16,-1 1 0,22-1 0</inkml:trace>
  <inkml:trace contextRef="#ctx0" brushRef="#br1" timeOffset="39324.4">10520 8403 0,'0'0'16,"-21"-21"-16,21 0 0,0 0 0,-22 0 16,1 21-16,21-22 0,-21 22 15,0 0-15,21 22 16,0-1-16,-21 0 0,21 0 0,-21 0 15,21 22-15,-22-22 0,1 21 16,21 0-16,0 1 0,-21 20 0,21-20 16,-21 20-16,21-21 0,-21 1 15,21 20-15,0-20 0,0-1 0,0 0 16,0 1-16,0-1 0,0-21 0,21 0 16,0 0-16,0 1 0,22-22 15,-22 0-15,0 0 0,21 0 0,-21 0 16,22 0-16,-1-22 0,0 1 0,1 0 15,-1 0-15,0-21 0,-20 20 16,20-20-16,0 0 0,-21-1 0,1 1 16,-1 0-16,-21-22 0,0 22 0,0 0 15,0-22-15,-21 22 0,-1-1 16,-20 1-16,21 0 0,-21-1 0,-1 22 16,1 0-16,0 0 0,-1 21 15,1 0-15,0 0 0,-1 0 0,22 0 16,-21 0-16,-1 21 0,22 0 0,0-21 15,-21 21-15,42 1 0,-21-1 16,21 0-16,0 0 0,0 0 16,21-21-1,0 0-15,0 0 0,21 0 0,-20 0 16,20-21-16,0 0 0,1 0 0</inkml:trace>
  <inkml:trace contextRef="#ctx0" brushRef="#br1" timeOffset="39704.18">11261 7853 0,'0'0'16,"21"0"15,0 0-31,0 21 0,21-21 0,-20 21 16,-1 0-16,21-21 0,-21 22 0,22-1 15,-22 21-15,21-21 16,0 0-16,1 22 0,-1-22 0,0 21 16,1 1-16,-1-1 0,0 0 0,1 1 15,-1-1-15,0 21 0,-20-20 0,-1-1 16,0 22-16,0-1 0,-21-21 16,0 43-16,0-21 0,0-1 0,0 22 15,-42-22-15,21 22 0,-22-22 0,1 22 16,-22 0-16,1-1 0,-1-20 0,1 21 15,-1-22-15,22 1 0,-21-1 16,20 1-16,1-22 0,21 0 0,0-21 16,-1 1-16,22-1 0,-21 0 0,42-42 31,1 0-31,-1-22 0,0 22 16,21-42-16</inkml:trace>
  <inkml:trace contextRef="#ctx0" brushRef="#br1" timeOffset="40337.47">13208 7747 0,'0'0'0,"21"0"0,-21-21 0,0 0 0,21 0 16,-21-1-16,0 1 15,-21 21 17,0 0-32,0 0 15,0 43-15,-1-22 0,1 0 0,-21 21 16,21 1-16,0 20 0,-22 1 16,22-1-16,-21 22 0,-1-1 0,22 1 15,-21 0-15,0-1 0,-1 1 0,22 0 16,0-1-16,0 1 0,21 0 15,0-22-15,0 22 0,0-22 0,0-20 16,21 20-16,21-20 0,-21-1 0,22-21 16,20 0-16,-20 0 0,20 1 15,1-22-15,-1 0 0,1 0 0,-1 0 16,1 0-16,-1-22 0,1 1 0,-1 0 16,-21 0-16,22 0 0</inkml:trace>
  <inkml:trace contextRef="#ctx0" brushRef="#br1" timeOffset="45172.17">13547 8319 0,'0'0'0,"0"21"16,21-21-16,0 0 16,-21-21 15,0-1-31,21 1 15,-21 0-15,21 0 0,-21 0 0,0 0 16,0-22-16,21 22 0,-21-21 16,22 21-16,-22-22 0,0 22 0,0-21 15,21 21-15,-21-1 0,0 1 0,21 0 16,-21 63 15,0-20-31,0-1 0,0 21 16,0 0-16,0 22 0,0-22 15,0 1-15,0-1 0,0 21 0,0-20 16,0-1-16,21 0 0,-21-20 0,0 20 16,0-21-16,21 21 0,-21-20 0,0-1 15,0 0-15,0 0 0,0 0 16,0 0-16,0 1 16,0-1-16,-21-21 0,0 0 15,0 21-15,0-21 0,-1 0 16,1 21-16,-21-21 0,21 0 0,-22 21 15,22-21-15,0 0 0,0 0 16,0 0-16,0 21 0,-1-21 16,44 0 15,-1 0-31,21 0 0,-21 0 0,22-21 16,-22 21-16,21 0 0,-21 0 15,22-21-15,-1 21 0,-21 0 0,21-21 16,1 21-16,-22 0 0,0 0 0,21-21 15,-20 21-15,-1-21 0,0 21 16,0 0-16,-21-22 0,21 22 16,0-21-16,1 21 15</inkml:trace>
  <inkml:trace contextRef="#ctx0" brushRef="#br1" timeOffset="45491.38">14541 8594 0,'0'0'0,"22"21"16,-22 0 0,-22-21-1,1 0 1,0 0-16,0 0 16,21-21-1,0 0-15,0 0 16,0-1-16,21 22 15,0 0-15,0 0 16,1 0-16,-22 22 16,21-1-16,0 0 0,-21 0 0,0 0 15,0 0-15,0 22 0,0-1 0,0-21 16,-21 22-16,0-1 0,-1-21 16,-20 21-16,21-20 0,0-1 0,0 0 15,21 0-15,0 0 0</inkml:trace>
  <inkml:trace contextRef="#ctx0" brushRef="#br1" timeOffset="46112.03">15240 8149 0,'0'0'0,"0"-21"16,0 0-16,0 0 15,0 0-15,0-1 0,0 1 16,0 0-16,0 0 0,0 0 0,0-22 16,21 22-16,-21 0 0,21-21 15,0 21-15,-21-1 0,0 1 0,22 0 16,-22 0-16,21 0 0,-21 0 15,0 42 17,0 0-32,0 0 0,0 0 0,0 22 15,0-22-15,0 21 0,0 0 0,0 22 16,0-22-16,0 1 16,0 20-16,0-21 0,0 22 0,0-22 0,0 1 15,0-1-15,0 0 0,0 1 16,0-22-16,0 0 0,0 21 15,0-21-15,0 1 0,0-1 0,0 0 16,0 0-16,0 0 0,-21 0 16,-1-21-16,1 0 0,0 0 15,0 22-15,0-22 0,0 0 16,-1 0-16,1 0 0,0 0 0,0 0 16,0 0-16,0 0 0,-1 21 0,1-21 15,42 0 16,1 0-31,-1 0 0,21 0 16,-21 0-16,22 0 0,-22 0 16,21 0-16,-21 0 0,22 0 15,-1-21-15,0 21 0,-21-22 0,22 22 16,-22-21-16,21 21 0,-21-21 0,1 21 16,-1-21-16,0 21 0,0-21 0,0 21 15,-21-21-15,0-1 0,0 1 16,21 0-16</inkml:trace>
  <inkml:trace contextRef="#ctx0" brushRef="#br1" timeOffset="46476.84">15917 7387 0,'0'0'0,"21"0"31,1 0-31,20 21 0,0 1 16,-21-1-16,22 21 16,-1-21-16,22 22 0,-22-1 0,0 0 0,1 22 15,20-22-15,-21 22 0,1-22 16,-22 21-16,21 1 0,-21-1 15,1 1-15,-1-1 0,-21 1 0,0-1 16,0 1-16,0-1 0,-21 1 0,-1-1 16,1 1-16,-21-1 0,0 22 0,-1-21 15,-20-22-15,-1 21 0,22 1 16,-22-22-16,1 1 0,21-1 0,-1-21 16,1 21-16,21-20 0,0-22 0</inkml:trace>
  <inkml:trace contextRef="#ctx0" brushRef="#br1" timeOffset="47028.52">18140 7345 0,'0'-21'0,"0"42"0,0-63 16,0 20-16,0 1 0,0 0 0,0 0 16,0 0-16,-21 21 15,-1 0-15,1 0 16,-21 21-16,21 0 15,0 21-15,-1 1 0,-20 20 0,21 1 16,-21-1-16,20 22 0,1 0 0,-21-1 16,21 1-16,-22 21 0,22-22 15,-21 22-15,21-21 0,-22 21 0,22-22 16,0-20-16,21 21 0,0-1 0,0-20 16,0-1-16,21-20 0,22-1 0,-22 0 15,0 1-15,21-1 0,1-21 16,-22 0-16,21 0 0,0-21 15,1 0-15,-1 0 0,0 0 0,-20 0 16,20 0-16,0 0 0,-21-21 0,1 0 16</inkml:trace>
  <inkml:trace contextRef="#ctx0" brushRef="#br1" timeOffset="50391.88">18309 7811 0,'0'-22'62,"21"1"-62,-21 0 16,0 0-16,21 0 0,-21 0 15,22 21-15,-22-22 0,0 1 0,0 0 16,0 0 0,21 21-16,-21 21 15,0 0-15,21 0 16,-21 22-16,0-22 0,0 21 0,0 1 15,0-1-15,0 21 0,0-20 0,0-1 16,0 22-16,0-22 0,0 0 16,0 1-16,0-22 0,0 21 0,0-21 15,0 0-15,0 1 0,0-1 0,0 0 16,0 0 0,21-21-16,-21 21 15,-21-21 1,0 0-1,-22 0-15,22 0 0,-21 21 0,0-21 16,20 0-16</inkml:trace>
  <inkml:trace contextRef="#ctx0" brushRef="#br1" timeOffset="50551.79">18119 8446 0,'-43'0'0,"107"-22"0,-85 44 0,-43-22 15,64 21-15,-21-21 0,42 0 32,0 0-32,0 0 0,22 0 15,-22 0-15,21 0 0,1-21 0,-1 21 16,-21 0-16,21-22 0,1 22 15,-1-21-15,0 21 0,1 0 0,-1-21 16,0 21-16,-20 0 0,20-21 16,-21 0-16,0 21 0,-21-21 15,21 21-15,-21-22 0</inkml:trace>
  <inkml:trace contextRef="#ctx0" brushRef="#br1" timeOffset="50909.35">19135 8192 0,'0'-22'32,"0"1"-1,0 0-16,0 0 1,21 21 15,0 21-31,0 0 16,-21 0-16,21 1 0,0 20 0,-21 0 16,0-21-16,0 22 0,0-1 15,0 0-15,0-20 0,0 20 16,0-21-16,-21 21 0,0-20 0,0-1 15,0 0-15,0 0 0,21 0 0</inkml:trace>
  <inkml:trace contextRef="#ctx0" brushRef="#br1" timeOffset="51529.01">19833 7641 0,'-21'0'0,"21"-21"15,0 0-15,0 0 16,0 0-16,0-1 0,0 1 15,0-21-15,21 21 0,-21 0 0,21-22 16,0 22-16,1 0 0,-1 0 16,0 0-16,21-1 0,-21 22 0,1 0 15,-1 0-15,0 0 0,0 0 16,0 22-16,0 20 0,1-21 16,-1 21-16,0 1 0,-21 20 0,0-20 15,0 20-15,0-21 0,0 22 0,0-22 16,0 22-16,-21-1 0,0-20 15,-1 20-15,1-21 0,0 1 0,0-1 16,0 0-16,-22-20 0,22 20 0,0-21 16,0 0-16,-21 0 0,20-21 15,1 22-15,0-22 0,0 0 0,0 0 16,0 0-16,-1 0 0,22-22 16,0 1-16,0-21 0,0 21 15,0 0-15,0-22 0,0 1 16,0 21-16,0-22 0,0 22 0,22 0 15,-1 0-15,0 0 0,0 21 16,0 21-16,-21 0 0,21 0 16,1 0-16,-1 22 0,-21-22 0,21 21 15,0-21-15,0 22 0,0-22 0,1 21 16,-1-21-16,21 1 0,-21-1 16,22 0-16,-22-21 0,21 21 0,0-21 15,-20 21-15,20-21 0,0 0 16,1 0-16,-22 0 0,21 0 0,-21-21 15,22 0-15,-22 21 0,21-21 0,-21 0 16,0-22-16,1 22 0,20-21 16</inkml:trace>
  <inkml:trace contextRef="#ctx0" brushRef="#br1" timeOffset="52087.68">20764 6773 0,'0'0'0,"0"-21"16,22 0-16,20 21 15,-21 0-15,21-21 0,-20 21 0,20 0 16,0 0-16,1-21 0,-22 21 15,21 0-15,22 0 0,-22 0 0,0 0 16,1 0-16,-1 0 0,0 0 16,1 0-16,-22 0 0,21 0 0,-21 0 15,0 0-15,1 0 0,-1 21 0,0 0 16,0 0-16,0 0 16,-21 1-16,0 20 0,0-21 0,0 21 15,21 1-15,-21-1 0,0 22 0,0-22 16,0 21-16,22 1 0,-22-1 15,0 1-15,0-1 0,0 1 0,0-1 16,21 1-16,-21-1 0,21 22 0,0-21 16,-21-1-16,21 1 0,0-1 15,-21 1-15,22-1 0,-22 1 0,21-1 16,-21-21-16,0 1 0,0 20 0,0-20 16,0-1-16,0-21 0,-21 21 15,-1-20-15,1 20 0,0-21 0,0 0 16,-21 0-16,-1 1 0,1-1 15,0 0-15,-1 0 0,1 0 0,-22-21 16,22 21-16,21-21 0,-21 0 16,-1 0-16,22 22 0,0-22 0,0 0 15,0 0-15,-1 0 0,22-22 16,0 1 0,22 0-16</inkml:trace>
  <inkml:trace contextRef="#ctx0" brushRef="#br1" timeOffset="52236.6">21611 8890 0,'0'0'0,"0"21"16,0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5E00-B882-4C16-8C10-7C47D556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3BCFE-5EE2-43F0-BCFC-96479AA6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D383-08E1-4760-818F-7D0AA6A1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C4B0-8F8A-4394-89E3-21ACB476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8E24-920C-4954-889E-21267EF5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99D0-A6A8-4A8E-9EEC-A56B69A3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683ED-D259-45ED-9CAF-A423EC16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3574-5B23-4E9E-A816-8B951956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402-987E-49F9-90E8-E5F17D19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683A-4155-4ADB-BC41-8BAC78F9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2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194DD-B41F-4C1B-AAAB-2A95DF4C4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67D82-90D3-4236-8018-90A3A65CF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B7F3-2738-4A5E-8AB4-54D771BB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09F6-FFB0-44B4-B641-B98871F0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81C5-4F5A-47B9-BE54-2ACD8424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8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F7E9-1647-41C0-AE00-8CCB26CF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6838-CF32-4995-A12E-A4464FA7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5DA9-DB49-4393-9DA5-EE17F4C5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AD1D-D8A8-43B5-8C61-B6BA16A1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F010-C1CD-4EE4-9EC3-843B556A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1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A024-F3F6-479E-A2AA-BF9FE102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80E7-A81E-4AB2-9F96-AAE293CE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B608-E669-4A13-B76D-FD2A5FC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357B-ACC5-46E3-A6E2-26950107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8523-592B-4CD7-88A7-202BAD1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7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5D1B-4F42-4225-BF36-227B7E22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3854-60E8-4759-8117-F558DD572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BD5E-5FB9-4773-856C-01D4F7BE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4DC3-6A1B-4C04-B1EE-23981387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D6C8-961A-40AC-B6A1-2DD0FE99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9003D-7AC6-4266-B217-3A26A981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89F8-FA8D-4C8E-A5A6-C0982B01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D38A-29DC-47D3-AD57-3E6759E9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74B0-5711-4D44-A821-C4480690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1A6DD-9558-42C6-BACC-9355B9EFA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40055-7558-47A3-8715-0E7E1F8CD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E2B2F-A95B-4705-BBF8-5D7E86C6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999E7-ED0C-4A7C-9B2B-A3B50A29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2DBD6-B53C-4CEE-8A99-9A1B1D5E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7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A96B-6320-4BCB-8F29-519C2443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95B01-8B62-406D-8150-A78AB668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E848F-5CAD-4AE4-B366-90C50CB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DD995-0509-4054-8857-7B774362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2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81321-B21D-4D3C-88B3-8BB5BAA2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93442-3179-4DD6-8D80-E4253956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70C66-6E08-4D4E-91BE-CA4B3A1F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6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7BE7-7152-4C11-891D-8A2D0523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6304-F3BD-4DBD-A617-5DF60907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E6C5-A9AE-4533-89B1-34E47540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3FAA8-47DD-4369-878E-632A36C7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000E-000C-4E36-B4D6-082EE600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90CF4-FA81-416F-BF82-982D4284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8A50-F07D-492D-AB16-10FEF069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ED71C-3AE2-4A0D-B61C-3B5784313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DEDD2-6C36-4C70-8A41-883693EC8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3F9C-7551-4AF9-B52D-26D2A17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B7FF-B029-42BF-B4BA-834865BE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89FA5-B762-4B16-A1FD-926CEB72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BDCCB-DD73-4771-BE0F-841AF5D7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CDF-9BFD-4C7C-B334-B6026B3A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5D9FA-8E77-4D17-BBC0-E4A7A2350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D232-E0EB-45BF-B2A7-3BCECE630014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FC35-6550-4A58-A2EC-57C51133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BB69-F163-4401-8A71-3D45EE053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84DF-42AC-4DCE-B45D-5B3B2B371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AC6-0F90-492C-B2C5-97E6348EC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03ED-E840-4855-A738-A69DAB11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A19487-C710-4543-8172-480A7BF3AC77}"/>
                  </a:ext>
                </a:extLst>
              </p14:cNvPr>
              <p14:cNvContentPartPr/>
              <p14:nvPr/>
            </p14:nvContentPartPr>
            <p14:xfrm>
              <a:off x="1051560" y="160200"/>
              <a:ext cx="366552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A19487-C710-4543-8172-480A7BF3A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50840"/>
                <a:ext cx="368424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74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AC6-0F90-492C-B2C5-97E6348EC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03ED-E840-4855-A738-A69DAB11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AC897E-A5BB-4C14-B740-C92FCEDA1211}"/>
                  </a:ext>
                </a:extLst>
              </p14:cNvPr>
              <p14:cNvContentPartPr/>
              <p14:nvPr/>
            </p14:nvContentPartPr>
            <p14:xfrm>
              <a:off x="579240" y="60840"/>
              <a:ext cx="828324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AC897E-A5BB-4C14-B740-C92FCEDA1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51480"/>
                <a:ext cx="830196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3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AC6-0F90-492C-B2C5-97E6348EC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03ED-E840-4855-A738-A69DAB11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5F311A-29D1-4B9B-AE63-0953DB3866ED}"/>
                  </a:ext>
                </a:extLst>
              </p14:cNvPr>
              <p14:cNvContentPartPr/>
              <p14:nvPr/>
            </p14:nvContentPartPr>
            <p14:xfrm>
              <a:off x="1432440" y="99000"/>
              <a:ext cx="783396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5F311A-29D1-4B9B-AE63-0953DB3866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89640"/>
                <a:ext cx="785268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07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AC6-0F90-492C-B2C5-97E6348EC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03ED-E840-4855-A738-A69DAB11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468EDF-B60E-4F1E-AB5F-5E82B20388A8}"/>
                  </a:ext>
                </a:extLst>
              </p14:cNvPr>
              <p14:cNvContentPartPr/>
              <p14:nvPr/>
            </p14:nvContentPartPr>
            <p14:xfrm>
              <a:off x="815400" y="15120"/>
              <a:ext cx="7772760" cy="367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468EDF-B60E-4F1E-AB5F-5E82B2038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5760"/>
                <a:ext cx="7791480" cy="36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38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AC6-0F90-492C-B2C5-97E6348EC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03ED-E840-4855-A738-A69DAB11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96F9FC-0FFC-4AEB-B7BE-890F1BACEF82}"/>
                  </a:ext>
                </a:extLst>
              </p14:cNvPr>
              <p14:cNvContentPartPr/>
              <p14:nvPr/>
            </p14:nvContentPartPr>
            <p14:xfrm>
              <a:off x="1044000" y="0"/>
              <a:ext cx="7940160" cy="345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96F9FC-0FFC-4AEB-B7BE-890F1BACEF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-9360"/>
                <a:ext cx="7958880" cy="34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84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AC6-0F90-492C-B2C5-97E6348EC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03ED-E840-4855-A738-A69DAB11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4A512F-0B70-4F4C-B806-F4782D7BC872}"/>
                  </a:ext>
                </a:extLst>
              </p14:cNvPr>
              <p14:cNvContentPartPr/>
              <p14:nvPr/>
            </p14:nvContentPartPr>
            <p14:xfrm>
              <a:off x="1973520" y="228600"/>
              <a:ext cx="588312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4A512F-0B70-4F4C-B806-F4782D7BC8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160" y="219240"/>
                <a:ext cx="590184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7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2021-06-25T03:11:23Z</dcterms:created>
  <dcterms:modified xsi:type="dcterms:W3CDTF">2021-06-25T05:00:29Z</dcterms:modified>
</cp:coreProperties>
</file>