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3:06:03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445 0,'21'-22'0,"-21"1"0,0 0 16,0 0-16,0 0 15,0 0-15,0-1 16,0 44 15,0-1-31,-21 21 0,21-21 16,0 22-16,0-1 0,-21 0 0,21 1 15,-21 20-15,-1-21 0,22 22 16,-21-1-16,0 1 0,0-1 16,21 1-16,-21-22 0,0 22 0,-1-1 15,1-20-15,21-1 0,-21 0 16,21 1-16,-21-1 0,0-21 15,21 0-15,0 22 0,0-22 0,0 0 16,0 0-16,0-42 47,0 0-47,21 0 16,-21-1-16,0 1 0,21 0 15,0-21-15,-21-1 0,21 22 0</inkml:trace>
  <inkml:trace contextRef="#ctx0" brushRef="#br0" timeOffset="411.07">3598 402 0,'43'-63'31,"-22"63"-31,0-21 0,0 21 16,0 0-16,0 0 0,1 0 15,-1 0-15,0 0 0,0 21 16,0 21-16,0-21 0,1 22 16,-22-1-16,21 0 0,0 1 0,-21-1 15,0 21-15,0-20 0,0 20 16,0 1-16,0-22 0,0 22 0,0-1 15,0-21-15,0 22 0,-21-22 16,0 1-16,21-1 0,0 0 0,-22-21 16,1 1-16,21 20 0,0-21 15,-21 0-15,21 0 0,0 1 16,0-44 15,0 1-15,0 0-16,0 0 15,0 0-15,0 0 0,0-1 0,0 1 16,0 0-16</inkml:trace>
  <inkml:trace contextRef="#ctx0" brushRef="#br0" timeOffset="659.93">3535 1058 0,'0'0'0,"-21"0"0,21-21 31,21 21-31,0 0 16,21 0-16,-21-21 0,1 21 16,20 0-16,0-21 0,1 21 15,-22-21-15,21 21 0,0 0 0,1-21 16,-22 21-16,0 0 0,21 0 16,-20 0-16,-1-22 15</inkml:trace>
  <inkml:trace contextRef="#ctx0" brushRef="#br0" timeOffset="1289.9">4530 1016 0,'21'0'0,"-42"0"0,63 0 0,-21 0 0,0 0 15,0-21-15,1 0 16,-1 0-16,0 21 16,-21-22-16,21 1 15,-21 0-15,21 21 16,-21-21-1,-21 21-15,0 0 0,-21 0 16,20 0-16,-20 0 0,0 21 16,21-21-16,-22 21 0,1 0 0,0-21 15,-1 22-15,1-1 0,21 0 16,0 0-16,-22 0 0,22 0 0,0 1 16,21-1-16,0 0 15,0 0-15,21 0 16,0-21-1,0 0-15,1 0 0,-1 21 0,0-21 16,21 0-16,-21 0 0,1 0 16,20 22-16,-21-22 0,21 21 15,-20-21-15,-1 0 0,21 21 0,-21-21 16,0 21-16,-21 0 16,22-21-16,-22 21 0,0 1 15,-22-1-15,-20 0 16,21-21-16,0 21 0,-22-21 0,22 0 15,-21 21-15,21-21 0,-22 21 0,22-21 16,-21 0-16,21 0 0,-22 0 16,22 0-16,0 0 0,0 0 15,0 0-15,0 0 0,-1 0 0,1 0 16,21-21-16,0 0 16,-21 21-16,21-21 15,0 0 1,21 21-16,0 0 15,1-21-15,-1 21 0,0-22 16,21 22-16</inkml:trace>
  <inkml:trace contextRef="#ctx0" brushRef="#br0" timeOffset="1915.27">5313 995 0,'42'-42'16,"-42"20"-16,0 1 0,0 0 0,0 0 16,0 0-1,-21 21 1,-21 0-16,20 0 0,1 0 15,0 0-15,0 0 0,-21 21 16,20-21-16,1 21 0,-21 0 16,21-21-16,0 21 0,-1 1 15,1-1-15,0 0 0,0 0 0,0 0 16,0 0-16,21 1 16,0-1-16,0 0 0,0 0 15,21 0 1,0-21-16,0 0 0,0 0 15,0 21-15,1-21 0,-1 0 0,21 0 16,-21 22-16,22-22 0,-22 0 16,0 21-16,0 0 0,21-21 0,-42 21 15,22-21-15,-22 21 0,21-21 16,-21 21-16,0 1 16,0-1-16,-21 0 0,-1 0 15,1-21-15,-21 21 0,21 0 16,-22-21-16,22 22 0,-21-22 0,0 0 15,20 21-15,-20-21 0,0 0 16,21 0-16,-1 0 0,1 0 0,0 0 16,0 0-16,0 0 0,0 0 0,-1 0 15,1 0-15,21-21 16,0-1-16,0 1 31,21 0 0,1 21-31,-1 0 0,21-21 16,-21 21-16,0 0 0</inkml:trace>
  <inkml:trace contextRef="#ctx0" brushRef="#br0" timeOffset="2395.23">5651 1249 0,'0'0'0,"0"-21"15,64-22 1,-43 22 0,0 0-16,-21 0 0,21 21 15,-21-21-15,22 0 0,-22-1 16,0 1-16,0 0 15,-22 21 1,1 0-16,0 0 16,0 0-16,0 21 15,0-21-15,-1 21 16,1 1-16,0-1 0,21 0 0,-21 0 16,0 0-16,0 0 0,21 22 15,0-22-15,-22 0 0,22 0 0,-21 0 16,21 1-16,0-1 0,0 0 15,0 0-15,21 0 16,1-21-16,-1 21 16,0 1-16,0-22 0,0 0 0,0 21 15,1-21-15,-1 0 0,0 0 16,0 0-16,0 0 0,0 0 16,1 0-16,-1 0 0,0 0 15,0-21-15,0 21 0,-21-22 16,21 22-16,1-21 0,-22 0 15,21 21-15</inkml:trace>
  <inkml:trace contextRef="#ctx0" brushRef="#br0" timeOffset="7495.11">6117 1016 0,'0'0'0,"-21"0"31,0 0-15,21-21-16,-21 21 15,-1 0 1,22-21-16,0 0 16,0-1-16,0 1 15,0 0 1,0 0-16,22 21 15,-1 0-15,0 0 16,0 0-16,0 0 0,0 0 0,-21 21 16,22 0-16,-1 22 0,0-22 15,0 21-15,0-21 0,0 22 16,1-1-16,-1 0 0,-21-21 16,21 22-16,-21-1 0,21-21 0,-21 22 15,0-22-15,0 0 0,0 21 0,0-21 16,0 1-16,0-1 0,0 0 15,0 0-15,-21-21 0,21 21 0,-21-21 16,21 21-16,-21-21 16,21-21-1,0 0 1,0 0-16,0 0 0,0 0 0,0-1 16,0-20-16,0 21 0,0 0 15,0-22-15,21 1 0,0 21 16,-21-21-16,21-1 0,0 22 0,0-21 15,-21 21-15,22-1 0,-1 1 16,0 0-16,-21 0 0,0 0 0,21 21 16,0-21-16,0 21 15,-21-22 17,22 22-17,-22-21-15</inkml:trace>
  <inkml:trace contextRef="#ctx0" brushRef="#br0" timeOffset="8981.66">7027 466 0,'0'0'0,"0"-21"0,21-1 0,-21 1 15,0 0-15,22 0 0,-22 0 16,0 0-16,0 42 31,0 0-15,-22 21-16,1-21 0,0 22 0,21-1 15,-21 0-15,0 22 16,21-22-16,-21 22 0,-1-1 0,1 1 16,0-22-16,21 22 0,-21-1 15,0-21-15,21 22 0,-21-22 0,21 1 16,0-1-16,0 0 0,0-21 0,0 1 15,0 20-15,0-21 0,21 0 16,0-21-16,0 21 0,0-21 16,0 0-16,1 0 0,-1 0 15,0 0-15,0 0 0,21 0 16,-20-21-16,-1 0 0,0 0 16,0 0-16,21-22 0,-20 22 0,-1 0 15,0-21-15,0-1 0,21 1 16,-42 21-16,22-21 0,-1-1 15,0 22-15,-21-21 0,0 21 0,0-1 16,0 1-16,0 42 31,0 1-31,0-1 16,0 0-16,0 0 0,0 21 0,0-20 16,-21 20-16,21 0 0,0-21 15,-21 1-15,21 20 0,0-21 0,0 0 16,0 0-16,0 1 0,0-1 15,0 0-15,21 0 16,0-21-16,0 0 0,0 0 16,0 0-16,1 0 0,-1 0 0,21 0 15,-21-21-15,22 21 0,-22-21 0,21 0 16,-21-1-16,22 1 0,-22-21 16,21 21-16,-21 0 0,0-22 0,1 22 15,-1-21-15,0 21 0,-21-1 16,0 1-16,21 0 0,-21 0 0,0 0 15,0 42 17,0 0-32,0 0 0,0 0 15,-21 1-15,21-1 0,0 0 16,0 0-16,-21 21 0,21-20 0,-21-1 16,21 0-16,0 0 0,0 21 15,0-20-15,0-1 0,0 0 16,0 0-16,21-21 15,0 21-15,0-21 0,0 0 16,0 0-16,1 0 0,-1 0 0,0-21 16,0 0-16,0 21 0,0-21 15,-21 0-15,22-1 0,-1 1 16,-21-21-16,0 21 0,0 0 16,0-1-16,0 1 0,0-21 0,0 21 15,0 0-15,0-1 0,-21 1 16,-1 21-16,1-21 0,21 0 15,-21 21-15,0 0 0,21-21 32,21 21-1,0-21-31,0 21 0,1 0 16,20-22-16,-21 22 0,0 0 15,0 0-15,1 0 0,-1-21 0,0 21 16,0 0-16,0 0 15,0 0-15,1 21 0,-22 1 16,21-1-16,-21 0 0,21 0 16,-21 0-16,0 0 0,0 1 15,0-1-15,0 0 0,0 0 0,0 0 16,0 0-16,0 1 0,0-1 16,0 0-16,0 0 0,0 0 0,0 0 15,0 1-15,0-1 16,0 0-16,0 0 0,0 0 31,0-42 16,0 0-47,0 0 16,0 0-16,0-1 0,0 1 15,0 0-15,0-21 0,21 21 0,0-22 16,0 1-16,1 0 0,-1-1 0,0 1 15,0 21-15,21-22 0,-20 1 16,20 21-16,-21 0 0,21 0 0,-20 21 16,-1 0-16,0 0 0,0 0 15,0 21-15,-21 0 0,0 21 0,21-21 16,-21 22-16,0-22 0,0 21 16,0 1-16,0-22 0,0 21 15,0-21-15,0 22 0,0-22 0,0 0 16,0 0-16,0 0 0,0 0 15,0 1-15,-21-1 0,21 0 16,0-42 31,0 0-47,21-1 16,1 1-16</inkml:trace>
  <inkml:trace contextRef="#ctx0" brushRef="#br0" timeOffset="9507.71">9440 1016 0,'0'0'0,"21"-21"0,-21 0 16,0 0-16,22-1 0,-1 22 15,-21-21-15,0 0 0,0 0 0,0 0 16,0 0-1,-21 21 1,-1 0-16,1 21 0,0 0 16,-21 0-16,21-21 0,-1 21 15,1 0-15,0 1 0,0-1 0,0 0 16,21 0-16,0 0 0,-21 0 16,21 1-16,0-1 0,0 0 15,0 0-15,21-21 16,-21 21-16,21-21 0,0 0 15,0 21-15,0-21 0,1 0 16,-1 0-16,-21 22 0,21-22 0,0 21 16,0-21-16,0 0 0,-21 21 15,22-21-15,-22 21 0,21-21 0,-21 21 16,0 0-16,0 1 0,0-1 16,0 0-1,-21 0-15,-1-21 0,22 21 0,-21-21 16,0 21-16,0-21 0,0 22 15,-22-22-15,22 0 0,0 0 16,0 0-16,0 0 0,0 0 0,-1 0 16,1 0-16,0 0 0,0 0 15,0 0-15,0 0 16,21-22 0,-22 22-1,22-21-15,0 0 0,-21 0 16,21 0-16</inkml:trace>
  <inkml:trace contextRef="#ctx0" brushRef="#br0" timeOffset="9815.54">8191 508 0,'0'0'0,"0"-21"15,-21 21-15,21-21 16,0 42 78,-21 0-79</inkml:trace>
  <inkml:trace contextRef="#ctx0" brushRef="#br0" timeOffset="10147.81">6921 889 0,'0'21'0,"43"-21"31,-22 0-31,0 0 0,21 0 0,-20 0 15,20 0-15,-21-21 0,21 21 16,1 0-16,-22 0 0,21-21 16,-21 21-16,1 0 0,20 0 0,-21-21 15,0 21-15,0 0 0,1 0 16,-1 0 0,0-21 15,0 21-31,0 0 15</inkml:trace>
  <inkml:trace contextRef="#ctx0" brushRef="#br0" timeOffset="10856.79">11049 127 0,'0'0'0,"21"-21"0,0 0 0,-21 0 16,-21 21 15,0 21-31,0 21 16,0-21-16,-1 22 0,-20-1 0,0 21 15,-1-20-15,1 20 0,-21 1 16,20-1-16,-20 22 0,20-22 16,-20 22-16,21 0 0,-22-22 0,22 22 15,-22-22-15,22 22 0,0-21 16,-1-1-16,1-21 0,0 22 0,-1-22 15,22 1-15,-21-1 0,21 0 16,-1-21-16,1 1 0,0-1 0,21 0 16,-21 0-16,21 0 0,0-42 31,21 0-31,0 0 0,0 0 16,1-1-16,-1-20 0</inkml:trace>
  <inkml:trace contextRef="#ctx0" brushRef="#br0" timeOffset="11731.76">11472 635 0,'0'0'0,"-21"-63"31,21 41-31,-21 1 16,21 0-16,0 0 16,0 0-1,21 42 16,-21 0-31,21 0 0,-21 22 16,21-22-16,1 21 0,-22 0 0,21 1 16,0 20-16,0-20 0,-21 20 15,21-21-15,0 22 0,-21-22 0,22 22 16,-22-22-16,0-21 0,0 22 0,0-1 16,0-21-16,0 0 0,0 0 15,0 1-15,0-1 0,0-42 47,0-1-47,0 1 0,0 0 16,21-21-16,0 21 0,-21-22 15,21-20-15,0 20 0,0-20 0,1 21 16,-1-22-16,0 1 0,0 20 16,0-20-16,22-1 0,-22 22 0,0 0 15,21-1-15,-21 1 0,1 21 16,-1-22-16,0 22 0,0 0 0,0 21 15,0-21-15,1 21 16,-22 21 0,0 0-16,0 0 15,0 1-15,0-1 16,0 0-16,0 0 0,0 0 0,0 22 0,0-22 16,0 0-16</inkml:trace>
  <inkml:trace contextRef="#ctx0" brushRef="#br0" timeOffset="12147.52">12255 1143 0,'0'0'0,"22"0"0,-1 0 15,0 0-15,0 0 16,0-21-16,0 21 0,1-21 0,-1 0 15,0-1-15,0 1 0,21 0 16,-20 0-16,-1 0 0,-21 0 0,21-1 16,-21 1-16,0 0 0,0 0 15,0 0-15,0 0 0,-21 21 16,0 0-16,-22 0 0,22 0 16,0 21-16,0 0 0,-22 0 15,22 0-15,-21 22 0,21-22 0,0 21 16,-1-21-16,1 22 0,0-1 15,21-21-15,0 21 0,0-20 16,0-1-16,0 21 0,0-21 16,0 0-16,21 1 0,0-22 0,1 21 15,-1 0-15,0-21 0,0 0 0,0 21 16,0-21-16,1 0 0,20 0 16,-21 0-16,0 0 0,0 0 0,1-21 15,-1 21-15,21-21 0,-21 0 0,0 21 16,1-22-16,-1 1 0,0 0 15,0 0-15</inkml:trace>
  <inkml:trace contextRef="#ctx0" brushRef="#br0" timeOffset="12579.77">12785 995 0,'0'-21'16,"42"-43"-1,-21 43-15,0 0 16,0 21-16,1-21 0,-1 21 0,0 0 15,0 0-15,0 0 0,0 0 16,1 0-16,-1 0 0,0 0 0,0 0 16,0 21-16,0 0 0,-21 0 15,22 0-15,-22 22 0,21-22 0,-21 0 16,21 21-16,-21-20 0,0 20 0,0-21 16,21 21-16,-21-20 0,0-1 15,0 21-15,0-21 0,0 0 0,0 1 16,0-1-16,-21-21 15,21 21-15,-21-21 16,0 0-16,-1-21 16,22 0-1,0-1-15,0 1 0,0 0 16,0-21-16,0 21 0,22-1 0,-1-20 16,0 0-16,-21 21 0,21-22 15,0 22-15,0-21 0,1 21 0,-22-1 16,21 1-16,0 0 0,0 0 15,0 21-15,0-21 0,1 21 0,-1 0 16,-21-21-16,21 21 0,0 0 16,0 0-1,0 0-15</inkml:trace>
  <inkml:trace contextRef="#ctx0" brushRef="#br0" timeOffset="12811.64">13674 847 0,'0'0'0,"0"21"0,0 0 16,0 0-16,0 0 0,0 1 15,0-1-15,0 0 0,0 21 0,0-21 16,0 1-16,-22-1 0,22 0 16,0 21-16,0-21 0,-21-21 15,21 22-15,-21-1 0,21 0 0,0 0 16,0-42 31,0 0-47</inkml:trace>
  <inkml:trace contextRef="#ctx0" brushRef="#br0" timeOffset="13008.52">13737 572 0,'0'-22'0,"0"44"0,-21-65 16,0 43 0,21 21 31,0 1-32,21-22 1</inkml:trace>
  <inkml:trace contextRef="#ctx0" brushRef="#br0" timeOffset="14103.9">13885 1164 0,'0'-21'31,"21"0"-31,1 21 16,-1-21-16,0 0 0,0-1 0,21 1 15,1-21-15,-22 21 0,21 0 0,1-22 16,-1 1-16,0 21 0,1-22 16,-1 1-16,-21 21 0,0-21 0,0-1 15,1 22-15,-1-21 0,-21 21 16,0-22-16,0 22 0,0 0 0,0 0 16,0 0-16,0-1 0,-21 1 15,21 0-15,-22 21 0,1 0 16,0 0-16,0 0 0,0 21 15,0-21-15,21 21 0,0 22 16,-22-22-16,22 21 0,-21-21 0,21 43 16,0-22-16,0 1 0,0 20 15,0 1-15,0-1 0,0 1 0,0-1 16,0 1-16,0-1 0,0 1 0,0-1 16,0 1-16,0-1 0,-21 1 15,21-1-15,-21 22 0,21-22 0,-21 1 16,21 20-16,-21-20 0,-1 21 0,1-22 15,0 22-15,-21-22 0,21 22 16,-1 0-16,-20-1 0,21-20 16,0 20-16,0-20 0,-22-1 0,43 1 15,-21-22-15,21 1 0,0-1 16,0 0-16,0-21 0,0 1 0,0-1 16,21 0-16,0-21 0,1 0 0,20 0 15,-21 0-15,21-21 0,-20 0 0,20-1 16,0 1-16,1 0 0,-1-21 15,0 21-15,1-22 0,-1 1 0,0 0 16,-21-1-16,22-20 0,-1 20 16,-21-20-16,0-1 0,1 22 0,-1-21 15,-21-1-15,0 1 0,0 20 0,0-20 16,0-1-16,-43 22 0,22-22 16,0 22-16,-21 0 0,-1-22 0,22 43 15,-21-21-15,0-1 0,-1 22 16,22 0-16,-21 0 0,21 0 0,-1 21 15,1 0-15,21-21 0,0-1 16,21 1 0,1 0-1,-1 21-15,0-21 0,0 21 16,21-21-16,-20 0 0,20-1 0,-21 1 16,21 0-16,1 0 0,-1 0 15,0 0-15,-20-1 0,20-20 0,-21 21 16,0-21-16,0 20 0,1-20 15,-1 21-15,-21-21 0,21 20 16,-21 1-16,0 0 0,0 0 0,0 0 16,0 0-16,0 42 31,-21 0-31,21 0 16,0 21-16,-21-20 0,21-1 15,0 0-15,0 21 0,0-21 0,0 1 16,0-1-16,0 0 0,0 0 15,0 0-15,0 0 0,0 1 32,0-44-1,0 1-31,21 21 0,-21-21 16,0 0-16,21 0 0</inkml:trace>
  <inkml:trace contextRef="#ctx0" brushRef="#br0" timeOffset="14275.8">14753 847 0,'0'0'0,"0"-21"0,0-1 31,0 1-15,0 42 15,21-21-15,-21 22-16,21-1 15,1-21-15</inkml:trace>
  <inkml:trace contextRef="#ctx0" brushRef="#br0" timeOffset="16751.79">15240 910 0,'0'0'0,"21"0"0,-21-21 31,0 0-31,-21 0 16,0 21-16,0 0 16,-1 0-16,1 0 0,0 21 0,0-21 15,0 21-15,0 0 0,-1 0 16,1 22-16,0-22 0,21 0 0,-21 21 16,21-20-16,0 20 0,0-21 0,0 21 15,0-20-15,0-1 0,0 0 16,21 0-16,0 0 0,0 0 0,1 1 15,-1-22-15,21 21 0,-21-21 16,22 0-16,-1 0 0,-21 0 16,21 0-16,1 0 0,-1 0 0,0 0 15,1 0-15,-1-21 0,0-1 16,1 1-16,-1 21 0,0-21 0,-20 0 16,20 0-16,-21-22 0,21 22 0,-20 0 15,-1-21-15,0 21 0,-21-22 16,0 22-16,21-21 0,-21 21 0,0-1 15,0-20-15,0 21 0,0 0 16,0 0-16,-21 21 0,0 0 16,0 0-1,-1 0-15,1 21 0,0 0 0,0 0 16,0 0-16,0 22 0,-1-22 0,1 0 16,0 21-16,0-21 0,21 22 15,0-22-15,-21 21 0,21-21 0,0 1 16,0-1-16,0 0 0,0 0 15,0 0-15,21-21 0,0 0 16,0 0-16,0 0 0,1 0 16,-1 0-16,0 0 15,0 0-15,0-21 0,0 0 0,1 0 16,-1 21-16,0-43 0,-21 22 16,21 0-16,-21 0 0,21-21 15,-21 20-15,0 1 0,0-21 0,0 21 16,0 0-16,0-1 0,0 44 47,0-1-47,0 0 0,0 0 0,-21 21 15,21-20-15,0-1 0,0 21 16,0-21-16,0 0 0,0 1 0,0-1 16,0 0-16,0 0 0,21 0 0,0 0 15,1-21-15,-1 0 16,0 0-16,0 0 0,0 0 0,0 0 15,1 0-15,20 0 0,-21 0 16,0-21-16,22 0 0,-22 0 16,0 0-16,21-22 0,-21 22 0,1-21 15,-1 0-15,0-22 0,0 22 16,0-1-16,0-20 0,-21 21 0,0-22 16,0 22-16,22-1 0,-22 1 15,0 0-15,21-1 0,-21 22 0,0 0 16,0 0-16,0 0 0,0 0 15,0 42 17,0 0-32,0 0 0,-21 21 15,21-20-15,0 20 0,-22 0 16,22 1-16,-21-1 0,21 0 16,-21 1-16,21-1 0,0 0 0,0 1 15,0-1-15,0 0 0,-21 1 16,21-22-16,0 21 0,0-21 0,0 22 15,0-22-15,0 0 0,21 0 0,0 0 16,0-21-16,1 0 16,-1 0-16,0 0 0,0 0 15,21 0-15,-20 0 0,-1 0 16,21-21-16,-21 0 0,22 0 0,-22 0 16,21-1-16,-21 1 0,0 0 15,22 0-15,-22-21 0,0 20 16,-21-20-16,21 21 0,-21 0 0,21 0 15,-21-1-15,0 44 32,0-1-17,-21 0-15,21 0 0,-21 21 16,21-20-16,-21-1 0,21 21 16,0-21-16,0 0 0,0 1 0,0-1 15,0 0-15,0 0 0,0 0 16,0 0-16,21-21 0,0 0 15,0 0-15,1 0 0,-1 0 0,21 0 16,-21 0-16,0 0 0,1 0 16,-1-21-16,21 21 0,-21-21 15,0 0-15,1 0 0,-1 0 16,0-1-16,0 1 0,0-21 0,0 21 16,1 0-16,-22-1 0,0 1 15,0 0-15,0 0 0,0 42 31,0 0-15,0 0-16,-22 1 0,22 20 0,-21-21 16,21 0-16,0 0 0,0 1 15,0-1-15,0 0 0,0 0 16,0 0-16,0 0 0,0 1 16,21-22-16,1 0 15,-1 0-15,0 0 0,0 0 0,0 0 16,0 0-16,1 0 0,-1-22 15,-21 1-15,21 0 0,-21-21 16,0 21-16,0-1 0,0 1 16,0-21-16,0 21 0,0 0 15,-21-22-15,0 22 0,-1 0 0,22 0 16,-21 0-16,0 21 0,0-22 16,0 22-16,0 0 15,21-21 16,21 21-15,0 0-16,0 0 0,0-21 16,22 21-16,-22 0 0,0 0 15,21-21-15,-21 21 0,22 0 0,-1-21 16,-21 21-16,22 0 0,-22-21 16,21 21-16,-21 0 0,0 0 0,1 0 15,-1 0-15,0 21 0,-21 0 0,0 0 16,0 0-16,0 22 15,0-22-15,0 0 0,0 0 16,0 21-16,0-20 0,0-1 16,0 0-16,0 21 0,0-21 0,0 1 0,0-1 15,0 0 1,0 0-16,0 0 0,0 0 16,0-42 30,0 0-46,0 0 16,0 0-16,0 0 0,21-1 16,0-20-16,0 21 0,1-21 15,-1 20-15,0-20 0,0 21 16,0-21-16,22 20 0,-22 1 0,0 0 16,21 0-16,-21 0 0,1 21 15,-1 0-15,0 0 0,0 0 0,0 0 16,0 0-16,1 0 15,-22 21-15,0 0 0,0 0 0,0 0 16,0 1-16,0-1 0,0 21 16,0-21-16,0 0 0,0 1 0,-22 20 15,22-21-15,0 0 0,0 0 0,0 1 16,0-1-16,0 0 16,22 0-16,-1-21 0,0 0 15,0 0-15,0 0 16,0 0-16,22 0 0,-22 0 15,0 0-15,0 0 0,22-21 0,-22 21 16,21-21-16,-21 0 0,0-1 16,22 1-16,-22 0 0,0-21 0,21 21 15,-20-22-15,-1 1 16,0 21-16,0-22 0,0 1 0,-21 0 0,0 21 16,0-22-16,0 22 0,0 0 15,0 0-15,0 0 0,-21 21 16,0 0-16,0 0 15,0 0-15,-1 21 0,22 0 16,0 0-16,-21 21 0,21-20 16,0-1-16,0 21 0,0-21 15,0 0-15,0 22 0,0-22 0,0 0 16,0 0-16,21 22 0,-21-22 16,22 0-16,-1 0 0,-21 0 0,0 0 15,21 1-15,-21-1 16,0 0-16,0 0 15,0 0-15,-21-21 0,21 21 16,-21-21-16,-1 0 16,1 22-16,0-22 0,0 0 0,0 0 15,0 0-15,-1 0 16,1 0 0,0 0-16,0 0 15,0-22-15,0 22 0,-1-21 16</inkml:trace>
  <inkml:trace contextRef="#ctx0" brushRef="#br0" timeOffset="17036.25">17526 466 0,'-21'0'0,"42"0"0,-85-21 0,43 21 16,0 0-16,0 0 16,0 0-1,21 21 48,-21-21-48,-1 0-15,1 0 0,0 21 16</inkml:trace>
  <inkml:trace contextRef="#ctx0" brushRef="#br0" timeOffset="17264.12">16214 741 0,'-22'21'0,"44"-42"0,-65 63 0,22-42 0,21 21 15,0 1 1,21-22 0,0 0-16,1 0 0,20 0 15,-21 0-15,21 0 0,-20 0 0,20 0 16,0 0-16,-21 0 16,22 0-16,-22 0 0,0 0 0,0 0 15,0 0-15,-21-22 16</inkml:trace>
  <inkml:trace contextRef="#ctx0" brushRef="#br0" timeOffset="18435.75">4191 1969 0,'-21'0'0,"42"0"0,-85 0 16,43 0-16,0 0 0,0 0 15,-21 0-15,20 0 0,1 0 0,0 0 16,0 0-16,0 0 16,0 0-1,42 0 32,0 0-31,0 0-16,0 0 0,22 0 15,-22 0-15,21 0 16,-21 0-16,22 0 0,-1 0 0,21 0 16,-20 0-16,20 0 0,1 0 15,20 0-15,1 0 0,0 0 0,-1 0 16,22-22-16,0 22 0,0 0 15,0-21-15,0 0 0,21 21 0,-22 0 16,22-21-16,0 21 0,0 0 16,22 0-16,-22-21 0,21 21 0,21 0 15,-21 0-15,22 0 0,-22 0 0,21 0 16,-21 0-16,22 0 16,-22 0-16,0 0 0,0 0 0,-21 0 15,21 0-15,-21 0 0,-21 0 16,21 0-16,-21 0 0,0 0 0,-22 0 15,1 0-15,0 0 0,-22 0 0,1 0 16,-1 0-16,-20 0 0,-1 0 16,0-21-16,-21 21 0,22 0 0,-22 0 15,0 0-15,0 0 16,0 0-16,-21-22 62,22 22-46,-22-21 0,21 21-16,0 0 0</inkml:trace>
  <inkml:trace contextRef="#ctx0" brushRef="#br0" timeOffset="19579.5">12277 1778 0,'0'0'0,"-43"0"0,-63 0 32,85 0-32,0 0 0,0 0 15,0 0-15,0 0 16,42 0 15,21 0-31,-21 0 16,22 0-16,-1-21 0,0 21 15,1 0-15,-1 0 0,21 0 0,-20-21 16,20 21-16,1 0 0,-1 0 16,22 0-16,-22 0 0,22-21 0,21 21 15,-21 0-15,20 0 0,1 0 0,-21 0 16,21 0-16,0 0 16,-1 0-16,1 0 0,0 0 0,0-22 15,0 22-15,0 0 0,-1 0 16,1 0-16,0-21 0,0 21 0,-21 0 15,20 0-15,1-21 0,-21 21 16,21-21-16,-22 21 0,22 0 0,-21 0 16,21 0-16,-22 0 0,1-21 0,0 21 15,-1 0-15,1 0 0,-21 0 16,20 0-16,1-21 0,0 21 0,-1 0 16,1 0-16,0 0 0,20 0 15,-20 0-15,0 0 0,-1 0 0,1 0 16,0 0-16,-1 0 15,22 0-15,-21 0 0,21 0 0,-22 0 16,1 0-16,21 0 0,-21 0 16,-1 0-16,1 0 0,0 0 0,-22 0 15,22 0-15,-1-22 0,1 22 0,0 0 16,-22 0-16,22 0 0,-22 0 16,1-21-16,-1 21 0,-20 0 0,20 0 15,-20 0-15,-22 0 0,21-21 16,0 21-16,-20 0 0,-1 0 0,0 0 15,0 0-15,0 0 0,0-21 16,1 21 0,-1 0-16,-21-21 15</inkml:trace>
  <inkml:trace contextRef="#ctx0" brushRef="#br0" timeOffset="19731.41">19219 1524 0,'-63'42'16,"63"-20"-1,-21-22 1,-1 0 0</inkml:trace>
  <inkml:trace contextRef="#ctx0" brushRef="#br0" timeOffset="28320.75">3302 3027 0,'0'-21'16,"21"21"93,0 0-93,0 0-16,1 0 0,-1 0 15,0 0-15,0 0 16,0 0-16,0 0 0,1 0 15,20 0-15,-21 0 0,0 0 16,0 0-16,1 0 0,-1 0 0,21 0 16,-21-21-16,0 21 0,1-22 15,-1 22-15,0-21 0,0 21 0,-21-21 16,21 0-16,0 0 0,-21 0 16,0-1-16,0 1 15,0 0-15,-21 42 63,0 0-48,21 1-15,-21-1 16,21 0-16,0 0 0,0 0 0,-21 0 16,21 1-16,0 20 0,0-21 0,0 21 15,-21-20-15,21 20 0,0 0 16,-22 1-16,22-1 0,0 0 0,0-21 15,0 22-15,0-1 0,0-21 16,0 0-16,0 22 0,0-22 0,0 0 16,0 0-16,0 0 15,0 1-15,0-1 0,0 0 16,-21-21 31,0 0-32,0 0-15,0 0 0,0 0 0,-1 0 16,1 0-16,0 0 0,-21 0 16,21 0-16,-22 0 0,22 0 15,0-21-15,-21 21 0,20 0 0,1 0 16,0 0-16,0-21 0,0 21 16,0 0-16,42 0 62,0-22-46,0 22-16,0 0 0,0-21 0,1 21 15,-1 0-15</inkml:trace>
  <inkml:trace contextRef="#ctx0" brushRef="#br0" timeOffset="29051.86">4212 2921 0,'0'0'15,"21"0"-15,-21-21 0,21 0 0,-21 0 16,0-1-16,0 1 15,0 0-15,0 42 47,0 0-31,0 1-16,0-1 0,-21 0 0,21 0 16,-21 21-16,21-20 0,0 20 0,0 0 15,-21 1-15,21 20 0,-21 1 16,0-22-16,21 21 0,-22 1 0,22-1 15,-21 1-15,21-1 0,-21-20 16,21 20-16,-21-20 0,0 20 0,0-21 16,21 22-16,-22-22 0,22 1 0,-21-1 15,21 0-15,0 1 0,0-1 16,0-21-16,0 21 0,0-20 16,0-1-16,0 0 0,0 0 0,0 0 15,0 0-15,0 1 16,21-22-16,1 0 15,-1 0-15,0-22 16,0 1-16,-21 0 0,21 21 0,0-21 16,1 0-16,-1-22 0,-21 22 0,21 0 15,0-21-15,0-1 0,0 22 16,-21-21-16,0 0 0,22-1 0,-22 22 16,0-21-16,0 21 0,0-22 15,0 22-15,0-21 0,0 21 0,-22-1 16,1 1-16,21 0 0,-21 0 15,0 0-15,0 21 0,0-21 16,-1-1-16,1 22 0,0 0 0,0 0 16,21-21-1,-21 21-15,42-21 63,0 21-63,0-21 15,0 0-15,1 21 0,-1-21 16,-21-1-16,42 1 0,-21 21 16</inkml:trace>
  <inkml:trace contextRef="#ctx0" brushRef="#br0" timeOffset="29855.4">5461 2688 0,'0'0'0,"0"-21"16,0 0-16,0 0 15,-21 0 1,0 21 0,-1 0-1,1 0-15,0 21 0,0-21 0,0 21 16,-22 0-16,22 0 0,-21 0 16,21 1-16,-22-1 0,22 0 0,-21 0 15,21 0-15,0 0 0,-1-21 16,1 22-16,0-1 0,21 0 15,0 0 17,21-21-17,0 0-15,1 0 16,-1 0-16,0 0 0,0 0 0,0 0 16,0 0-16,1 0 0,-1 0 0,21 0 15,-21 0-15,0 21 0,1-21 16,-1 0-16,0 21 0,-21 1 15,0-1 1,0 0 0,0 0-16,-21 0 0,0 0 15,-1-21-15,-20 22 16,21-1-16,0-21 0,0 21 0,-1-21 16,1 0-16,21 21 0,-21-21 15,0 0-15,42 0 47,0 0-31,0 0-16,1 0 15,-1 0 1,0 0 0,-21 21 15,0 0 0,0 1 0</inkml:trace>
  <inkml:trace contextRef="#ctx0" brushRef="#br0" timeOffset="30520.41">5186 4339 0,'0'-21'15,"0"0"1,21 21-1,0-21-15,0 21 16,0 0-16,1 0 16,-1 0-1,-21 21 1,0 0-16,-21 0 16,-22-21-16,22 21 0,0 1 15,0-1-15,-22-21 0,22 21 0,-21 0 16,21 0-16,0 0 0,-1 1 0,22-1 15,0 0-15,-21-21 16,21 21-16,0 0 0,0 0 16,21-21-16,1 0 15,-1 22-15,0-22 0,0 21 16,0-21-16,0 21 0,1 0 0,-1-21 16,0 21-16,0 0 0,0 1 0,0-22 15,1 21-15,-1 0 16,-21 0-16,0 0 0,0 0 0,0 22 15,0-22-15,0 0 0,0 0 0,0 0 16,-21 1-16,-1 20 0,1-21 16,-21 0-16,21 0 0,-22 1 0,22-1 15,-21 0-15,0-21 0,20 21 0,-20 0 16,21-21-16,0 0 0,0 0 16,-1 0-16,1 0 0,0 0 0,21-21 15,0 0-15,0 0 0,-21-22 16,21 22-16,0-21 0,0 0 15</inkml:trace>
  <inkml:trace contextRef="#ctx0" brushRef="#br0" timeOffset="30963.28">4995 3598 0,'0'0'0,"0"-21"16,21 21 31,1 0-47,-1 0 0,21 0 0,-21 0 15,22 0-15,-1 0 0,0 0 16,1 0-16,-1 0 0,0 0 0,1 0 16,20 0-16,-21 0 0,1 0 0,-1 0 15,-21 0-15,22 0 16,-1 0-16,-21 0 0,0 0 0,0 0 15,1 0-15,-44 0 32,1 0-32,0 0 0,0 0 15,-21 21-15,-1-21 0,1 0 16,0 0-16,-1 22 0</inkml:trace>
  <inkml:trace contextRef="#ctx0" brushRef="#br0" timeOffset="31223.13">4932 3768 0,'0'21'16,"0"0"-1,21-21-15,0 0 16,0 0-16,22 0 0,-22 0 0,21 0 16,-21 0-16,22 0 0,-1 0 0,0 0 15,1 0-15,-1-21 0,0 21 16,1-21-16,-1 21 0,0 0 0,1 0 15,-1 0-15,-21 0 0,21 0 0,-20 0 16,-1 0-16,0 0 0,0 0 16,-42 0 15,0 0-15</inkml:trace>
  <inkml:trace contextRef="#ctx0" brushRef="#br0" timeOffset="31468.99">4974 4001 0,'0'0'0,"-21"21"0,21 0 16,21-21 0,0 21-16,0-21 15,22 0-15,-1 0 0,-21 0 16,22 0-16,-1 0 0,0 0 15,1 0-15,-1-21 0,0 21 0,1-21 16,-1 21-16,0 0 0,-21 0 0,22-21 16,-22 21-16,0 0 0,0 0 15,0 0-15,1 0 0</inkml:trace>
  <inkml:trace contextRef="#ctx0" brushRef="#br0" timeOffset="32211.61">2921 6308 0,'0'21'15,"0"-42"-15,-21 42 0,21 0 0,0 0 0,0 0 16,0 1-16,0-1 15,21-21 1,0 0 0,0 0-16,0 0 0,1-21 15,-1 21-15,0-22 0,0 1 0,0 21 16,0-21-16,22 0 0,-22 0 16,0 0-16,-21-1 0,21 1 0,-21 0 15,0 0-15,0 0 16,0 0-16,-21-1 15,0 22-15,0 0 0,0 0 0,-1 0 0,-20 0 16,21 0-16,-21 22 0,-1-22 16,22 21-16,-21 0 0,-1 0 15,1 0-15,21 22 0,0-1 16,-22-21-16,22 21 0,21 1 0,0-1 16,-21-21-16,21 22 0,0-1 0,0-21 15,0 0-15,21 0 0,-21 22 16,21-43-16,1 21 0,-1 0 0,0-21 15,0 0-15,21 0 0,-20 0 16,-1 0-16,21 0 0,-21 0 0,22 0 16,-22 0-16,21-21 0,-21 21 15,22-21-15,-22 0 0,21-1 16,-21-20-16,22 21 0</inkml:trace>
  <inkml:trace contextRef="#ctx0" brushRef="#br0" timeOffset="32491.45">3725 5821 0,'0'-42'0,"0"84"0,0-106 0,0 86 31,0-1-31,0 21 16,-21-21-16,21 22 0,-21-1 15,21 0-15,0 1 0,0-1 16,-21 0-16,21 1 0,-21-1 0,-1 0 15,1 1-15,21-1 0,-21-21 16,21 21-16,-21 1 0,21-22 0,0 21 16,-21-21-16,21 1 0,0-1 0,0 0 15,21-21 1,0-21 0,0 21-16,0-21 0,1-1 15,-1 1-15</inkml:trace>
  <inkml:trace contextRef="#ctx0" brushRef="#br0" timeOffset="32923.19">4106 6244 0,'0'0'16,"21"-63"0,-42 63 15,0 0-31,0 0 0,0 0 15,0 21-15,-1-21 0,1 21 0,0 0 16,0 0-16,0-21 0,0 22 16,21-1-16,0 0 0,0 0 0,0 0 15,0 0-15,0 1 16,0-1-16,21 0 16,-21 0-16,21-21 0,0 21 0,0-21 15,0 21-15,1-21 0,-22 22 0,21-22 16,0 21-16,-21 0 15,0 0-15,0 0 16,-21 0-16,0-21 16,-1 0-16,1 22 0,0-22 15,0 0-15,-21 0 0,20 0 0,1 21 16,0-21-16,0 0 0,0 0 0,0 0 16,-1 0-16,1 0 0,21-21 46,21-1-30,1 1-16,-1 21 0,0-21 0,0 21 16</inkml:trace>
  <inkml:trace contextRef="#ctx0" brushRef="#br0" timeOffset="33322.97">4318 6498 0,'0'-21'0,"63"-21"15,-41 42-15,-22-21 16,21 21-16,0-22 0,-21 1 0,21 21 16,0-21-16,-21 0 0,0 0 0,21 21 15,-21-21-15,22-1 0,-22 1 16,0 0-16,-22 21 15,1 0 1,0 0-16,0 0 0,21 21 16,-42-21-16,20 21 0,1 1 15,0-1-15,0 0 0,0 0 0,0 0 0,21 0 16,-22 22-16,1-22 16,21 0-16,0 0 0,0 22 0,0-22 15,-21-21-15,21 21 0,0 0 0,0 0 16,21-21-1,0 0 1,1 0-16,-1 0 0,0 0 0,0 0 16,0-21-16,0 21 0,1-21 15,-1 0-15,0 21 0</inkml:trace>
  <inkml:trace contextRef="#ctx0" brushRef="#br0" timeOffset="33968.08">5313 5948 0,'0'0'16,"0"-21"-16,0 0 16,-21 21-1,-1 0-15,1 0 0,0 0 0,-21 0 16,21 21-16,-22-21 0,22 21 15,-21 0-15,-1 0 0,22-21 16,-21 21-16,21 1 0,0-1 0,-1 0 16,22 0-16,0 0 15,22 0 1,-1-21 0,0 0-16,0 0 0,21 0 15,-20 0-15,-1 22 0,0-22 0,0 0 16,0 0-16,0 21 0,1 0 15,-22 0 1,0 0-16,0 0 16,-22-21-16,1 22 0,0-22 15,0 21-15,0-21 16,0 21-16,-1-21 0,1 0 0,0 21 16,0-21-16,0 0 0,42 0 46,0 0-46,0 0 0,0 0 16,1 0-16,-1 0 16,0 0-1,-21 21-15,0 0 0,0 1 16,0-1-16,0 0 0,0 0 16,-21 0-16,0 0 0,-1 1 0,1 20 15,21-21-15,-21 0 0,0 0 16,0 1-16,21-1 0,-21-21 15,21 21-15,0 0 0,0 0 16,21-21 31,-21-21-47,0 0 0,21 21 0</inkml:trace>
  <inkml:trace contextRef="#ctx0" brushRef="#br0" timeOffset="34399.83">4551 7091 0,'0'0'0,"-21"0"0,21 21 16,21-21 0,21 0-16,-21 0 15,22 0-15,-1 0 0,0 0 0,1 0 16,-1 0-16,21 0 0,-20 0 15,20 0-15,-20 0 0,-1-21 0,21 21 16,-20 0-16,-1 0 0,22 0 0,-22 0 16,0 0-16,-21 0 0,22 0 0,-22 0 15,21 0-15,-21 0 0,1 0 16,-44 0 15,1 0-31,0 0 0,0 0 0,0 0 16,0 0-16,-1 0 15,-20 0-15,21 0 0</inkml:trace>
  <inkml:trace contextRef="#ctx0" brushRef="#br0" timeOffset="34699.81">4551 7239 0,'0'0'0,"-21"21"0,21 0 31,21-21-31,21 0 16,-21 0-16,22 0 0,-1 0 0,0 0 16,1 0-16,-1 0 0,21 0 15,-20 0-15,20 0 0,1 0 0,-22 0 16,0 0-16,22 0 0,-22 0 16,1-21-16,-1 21 0,0 0 0,1 0 15,-1 0-15,-21 0 0,0 0 0,0 0 16,1 0-16,-1 0 0,-42 0 47,-1 0-47,1 0 0,0 0 0,0 0 15,-21 0-15,20 0 0</inkml:trace>
  <inkml:trace contextRef="#ctx0" brushRef="#br0" timeOffset="34963.66">4762 7408 0,'0'0'0,"-21"22"0,0-22 0,0 0 16,42 0 0,0 0-16,0 0 15,1 0-15,20 0 0,0 0 0,1 0 16,-1 0-16,0 0 0,1 0 16,-1-22-16,21 22 0,-20 0 15,-1 0-15,0-21 0,1 21 0,-1 0 0,-21 0 16,22 0-16,-22 0 0,21 0 15,-21 0-15,0 0 0,1 0 0,-1 0 16,-21 21 31,-21-21-47</inkml:trace>
  <inkml:trace contextRef="#ctx0" brushRef="#br0" timeOffset="35752.21">4953 8149 0,'0'-21'47,"21"21"-47,0 0 15,0 0-15,1 0 0,-1-21 0,0 21 16,0 0-16,0 0 0,0 0 16,1 0-16,-1 0 0,0 0 15,0 0-15,-21 21 32,0 0-32,-21 0 15,0 1-15,0-1 16,-1 0-16,1 0 0,-21-21 0,21 21 15,-22 0-15,22 1 0,0-1 0,0 0 16,0 0-16,0 0 0,-1-21 0,22 21 16,0 1-16,0-1 0,0 0 15,0 0 1,22-21-16,-1 21 16,0-21-16,0 0 0,0 0 15,0 21-15,1-21 0,-1 0 0,0 0 16,0 0-16,0 0 15,0 0-15,-21 22 32,0-1-32,0 0 15,-21-21-15,0 21 0,0 0 0,21 0 16,-21 1-16,21-1 0,-21 0 16,21 0-16,0 0 0,0 0 15,0 1-15,0-1 16,0 0-16,0 0 15,0 0-15,-22 0 16,1 1 0,0-22-16,0 21 0,0-21 15,0 0-15,-1 21 0,1-21 16,0 0-16,0 0 16,0 0-16,0 0 15,21-21 1</inkml:trace>
  <inkml:trace contextRef="#ctx0" brushRef="#br0" timeOffset="37803.94">6159 3768 0,'0'21'78,"0"0"-47,0 0-15,0 0-16,0 1 16,0-1-16,22 0 15,-22 0-15,21 0 16,-21 0-16,0 1 16,0-1-16,0 0 0,21-21 15,-21 21-15,0 0 0,21-21 0,-21 21 16,0 1-1,0-1-15,0 0 16,21-21-16,-21 21 16,21-21-1,-21 21-15,22 0 32,-1-21-1,0 0-16,0-21-15,0 0 16,0 0-16,22 21 0,-22-21 16,21 0-16,1-1 0,-1 1 0,21-21 15,-20 21-15,20 0 0,1-22 0,-1 22 16,1-21-16,-1 21 0,1-22 16,-1 22-16,-20 0 0,-1 0 0,21 0 15,-20-22-15,-1 22 0,-21 0 16,22 0-16,-1 0 0,-21 21 0,21-22 15,-20 1-15,20 0 0,-21 21 0,0-21 16,0 0-16,1 21 0,-1 0 16,0-21-16,0 21 0,0 0 15,0 0 1,-21-22-16,22 22 16,-22 22 62,-22-22 0,1 0-63,0 0-15,0 21 0,0-21 16,-22 0-16,22 0 0,-21 21 16,0-21-16</inkml:trace>
  <inkml:trace contextRef="#ctx0" brushRef="#br0" timeOffset="40859.5">5842 7218 0,'0'-21'78,"21"21"-62,0 0-1,0 0 16,-21 21-31,22 0 16,-22 0-16,0 0 16,0 1-16,0-1 0,21 0 0,-21 0 15,0 0-15,21 0 0,-21 1 0,0-1 16,0 0-16,0 0 0,0 0 0,0 0 16,0 1-16,0-1 0,0 0 15,21 0-15,-21 0 0,0 0 16,21 1-16,-21-1 15,21-21 17,1 0-17,-1 0-15,0-21 0,0-1 16,0 22-16,22-21 0,-22 0 16,21 0-16,0 0 0,1 0 0,20-1 15,-20 1-15,20-21 0,1 21 0,20-22 16,-20 22-16,20-21 0,-20 21 0,-1-22 15,22 22-15,-21-21 0,-1 21 16,-21 0-16,22-1 0,-22 1 0,1 0 16,-1 0-16,0 0 0,1 21 15,-22-21-15,21 21 0,-21 0 16,0-22-16,1 22 0,-22-21 0,21 21 16,0 0-16,-21-21 15,21 21-15,0 0 31</inkml:trace>
  <inkml:trace contextRef="#ctx0" brushRef="#br0" timeOffset="61859.63">8128 4614 0,'0'0'0,"-21"-21"15,0 21-15,-1 0 0,1-21 16,0 21-16,0-21 15,0 21-15,21-21 0,-21 21 0,-1-21 32,44 21 15,-22 21-47,21 0 0,0-21 0,0 21 15,21 0-15,-20 0 0,-1 1 0,0-1 16,21 0-16,-21 0 0,1 21 15,20-20-15,-21 20 0,21-21 0,-20 21 16,-1 1-16,21-1 0,-21-21 0,22 22 16,-22-1-16,21 0 15,-21 1-15,22-1 0,-22-21 0,0 21 0,21 1 16,-21-22-16,1 21 0,-1-21 0,0 22 16,0-22-16,0 0 15,-21 0-15,21 22 0,1-22 0,-1-21 16,0 21-16,-21 0 0,21 0 0,0-21 15,-21 21-15,21-21 16,-21-21 31,0 0-47,0 0 16,0 0-16,0 0 0,0-1 0</inkml:trace>
  <inkml:trace contextRef="#ctx0" brushRef="#br0" timeOffset="62307.76">9144 4530 0,'0'0'0,"0"-21"0,0-1 16,0 1-16,0 0 16,-21 42 31,0 0-47,-1 1 15,1 20-15,0-21 0,0 21 0,0 1 16,0-1-16,-22 22 0,1-22 0,0 21 15,-22-20-15,22 20 0,-22 1 16,22-1-16,-22-20 0,22 20 0,-21 1 16,20-22-16,1 21 0,0-20 0,-1-1 15,1 0-15,0 1 16,20-1-16,-20 0 0,21-20 0,0 20 16,0-21-16,-1 0 0,22 0 0,0 1 15,0-1-15,0 0 16,-21-21-16,21 21 0,-21-21 31,0 0-15,0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07:04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614 0,'0'-21'16,"0"42"-16,-21-42 0,21 0 0,-21 21 0,0-22 15,0 22 1,0 0-16,21 22 16,-22-22-16,22 21 0,0 0 15,0 0-15,0 0 0,0 0 16,0 22-16,0-22 0,0 0 0,0 0 15,0 22-15,0-22 0,22 0 16,-1 0-16,0-21 0,0 21 16,21-21-16,1 0 0,-22 0 15,21 0-15,22-21 0,-22 21 0,0-42 16,22 21-16,-22-1 0,1-20 16,20 21-16,-21-21 0,1 20 15,-22-20-15,21 0 0,-21 21 0,1-22 16,-22 1-16,0 21 0,0-22 15,0 22-15,0-21 0,0 21 0,0 0 16,0-1-16,-22 44 31,1-1-31,0 0 0,21 21 16,-21 1-16,0-1 0,21 0 16,-21 22-16,-1-22 0,22 22 15,-21-1-15,21 1 0,-21-1 0,21 1 16,-21-1-16,21 1 0,0-1 15,0-21-15,0 22 0,0-1 0,0-20 16,0-1-16,0 22 0,0-22 16,0 0-16,0 1 0,0-1 0,0 0 15,0 1-15,-21-22 0,0 0 16,21 0-16,-22 0 0,1 0 16,0-21-16,0 0 0,0 0 15,0 0-15,-22-21 0,22 0 0,-21 0 16,-1-21-16,1 20 15,0-20-15,-1 21 0,1-21 0,0 20 16,-1-20-16,1 21 0,0 0 16,21 0-16,-22-1 0,22 22 15,0 0-15,21 22 16,0-1 0,0 0-16,0 21 0,21-21 0,0 22 15,0-22-15,22 21 0,-22 1 16,21-22-16,-21 21 0,22-21 0,-1 0 15,0 1-15,1-1 16,-1-21-16,22 0 0,-22 0 0,0 0 0,1 0 16,20 0-16,-21-21 15,1-1-15,20 1 0,-20 0 0,-1-21 16,0 21-16,-21-22 0,22 22 16,-22-21-16,0 21 0,0-22 0,-21 22 15,0-21-15,0 21 0,0-1 16,0 1-16,0 0 0,0 0 0,-21 21 31,0 21-31,0 0 16,21 0-16,0 1 0,0 20 15,0-21-15,-21 21 0,21-20 16,0 20-16,0-21 0,0 0 0,-22 22 16,22-22-16,0 0 0,0 0 15,0 0-15,0-42 31,0 0-31,0 0 0,0 0 16,0-1-16,0 1 0,0-21 16,0 21-16,0-22 0,0 22 0,22 0 15,-1-21-15,-21 21 0,21-1 16,0 1-16,0 21 0,0-21 0,1 21 16,-1 0-16,0 0 0,0 0 15,0 21-15,-21 0 16,21-21-16,-21 22 0,0-1 15,0 0-15,0 21 0,0-21 0,0 1 16,0-1-16,0 0 0,0 0 16,0 0-16,0 0 0,0 1 0,0-1 15,22-21-15,-1 0 16,0 0-16,0 0 0,0 0 16,0-21-16,-21-1 0,22 1 15,-1 0-15,0 0 0,0-21 0,0 20 16,0 1-16,-21-21 0,0 21 15,22 0-15,-22-1 0,0-20 0,21 42 16,-21-21-16,0 0 0,0 42 31,0 0-31,0 0 16,0 22-16,-21-22 0,21 0 16,-22 21-16,1-21 0,21 22 0,0-22 15,-21 0-15,21 0 0,-21 0 16,21 1-16,0-1 0,0-42 47,0-1-47,21 1 0,0 0 15,-21 0-15,21-21 0,1 20 16,-1-20-16,0 21 0,-21 0 0,21 0 16,0-1-16,0 1 0,-21 0 15,22 21-15,-1 0 0,0 0 16,-21 21-1,0 0-15,0 1 0,0-1 0,0 0 16,0 0-16,0 0 0,0 0 16,0 1-16,0-1 0,21 0 0,-21 0 15,21 0-15,0 0 16,1 1-16,-1-22 0,0 0 16,21 0-16,-21 0 0,1 0 0,20 0 15,-21-22-15,21 1 0,-20 0 0,20 0 16,-21 0-16,0 0 0,0-22 15,1 22-15,-1 0 0,0-21 16,0 20-16,-21-20 0,0 21 0,21-21 16,-21 20-16,21 1 0,-21 0 15,22 21-15,-22 21 32,0 0-32,0 1 0,0 20 0,0-21 15,0 0-15,0 22 0,-22-22 16,22 21-16,0-21 0,0 0 0,0 22 15,0-22-15,0 0 0,0 0 16,0 0-16,22 1 0,-1-22 16,0 0-1,21 0-15,-21 0 0,1 0 0,20 0 16,-21-22-16,0 22 0,22-21 16,-22 0-16,0 0 0,0 0 15,0 0-15,0-22 0,1 22 0,-22-21 0,0 21 16,0-22-16,0 22 0,0-21 15,0 21-15,0-1 0,-43-20 0,22 21 16,0 0-16,-21 21 0,-1-21 16,1 21-16,0 0 0,-1 0 0,1 0 15,21 21-15,-22 0 0,1 0 16,21 0-16,0 22 0,0-22 16,-1 0-16,22 21 0,0 1 15,0-22-15,0 21 0,0-21 0,0 22 16,22-22-16,-1 0 0,21 0 15,-21 0-15,22-21 0,-22 21 0,21-21 16,0 0-16,1 0 0,-1 0 0,22 0 16,-22-21-16,0 21 0,1-21 15,-1 0-15,0 0 0,1 0 0,-1-22 16,-21 22-16,21 0 0,-20-21 16,-1 20-16,0 1 0,0 0 15,0 0-15,-21 0 0,0 0 0,0 42 31,0 0-15,0 21-16,0-21 16,0 1-16,0-1 0,0 21 0,0-21 15,0 0-15,0 1 0,0 20 16,0-21-16,0 0 0,21 0 0,1-21 16,-1 22-16,-21-1 0,21-21 0,21 0 15,-21 0-15,1 0 0,-1 0 16,0 0-16,21-21 0,-21-1 15,1 1-15,-1 0 0,0 0 0,0 0 16,0 0-16,0-22 0,1 22 16,-1-21-16,0-1 0,0 22 15,0 0-15,0-21 0,1 21 0,20-22 16,-21 22 0,-21 42-1,0 0-15,0 22 16,0-22-16,0 0 0,0 0 15,0 22-15,0-22 0,0 0 0,0 21 16,0-21-16,0 1 0,0 20 16,21-21-16,0 0 0,-21 0 0,22-21 15,-1 22-15,0-1 0,21-21 16,-21 0-16,22 0 0,-22 0 16,21 0-16,-21 0 0,22 0 0,-1-21 15,-21-1-15,22 1 0,-22 0 0,21 0 16,-21 0-16,22-43 15,-22 43-15,0-21 0,0-22 16,-21 22-16,0 21 0,0-22 16,0 22-16,0 0 0,-21 0 0,0 0 15,0 21-15,-22 0 0,22 0 16,0 0-16,-21 0 0,20 0 0,-20 21 16,21 0-16,0 0 0,0 22 15,-1-22-15,1 21 0,0 22 16,0-43-16,21 21 0,0-21 15,0 0-15,0 22 0,0-22 16,0 0-16,21 0 0,0 0 0,0-21 16,1 22-16,-1-22 0,0 0 15,0 0-15,0 0 0,0 0 0,1 0 16,-1-22-16,0-20 0,0 21 16,0 0-16,-21-22 0,0 22 15,21 0-15,-21-21 0,0 21 0,22-22 16,-22 22-16,0 0 0,0 0 15,0 0-15,0 42 32,-22 0-32,22 0 15,-21 0-15,21 0 0,0 1 0,0-1 16,0 0-16,0 0 0,0 21 16,0-20-16,0-1 0,0 0 0,0 0 15,21 0-15,1 0 0,-1-21 16,0 0-16,0 0 0,0 0 15,0 0-15,1 0 0,-1 0 0,21 0 16,-21 0-16,0 0 0,22-21 16,-22 0-16,0 0 0,0 21 15,0-42-15,1 20 0,-1 1 0,0 0 16,-21-21-16,21 21 0,-21-22 16,21 1-16,0 0 0,-21-1 0,22-20 15,-22 20-15,21-20 0,-21 21 16,21-22-16,0 22 0,-21-22 0,0 22 15,0 0-15,0-1 0,0 1 16,0 0-16,0-1 0,0 22 0,0 0 16,0 0-16,-21 21 15,0 0-15,0 0 0,-1 0 16,1 21-16,0 0 0,21 0 16,-21 22-16,0-1 0,0 0 15,21 22-15,0-22 0,-22 22 0,22-1 16,-21 1-16,21-1 0,0-21 15,0 22-15,0-22 0,0 22 0,0-22 16,0 22-16,21-22 16,1 0-16,-1-21 0,0 1 0,21 20 15,-21-21-15,1-21 0,20 21 0,-21-21 16,21 0-16,1 0 0,-22 0 16,21 0-16,-21 0 0,22-21 0,-22 0 15,21 0-15,-21 0 0,22-1 16,-22 1-16,0 0 0,0-21 15,0 21-15,-21-22 0,22 22 0,-22 0 16,21-21-16,-21 20 16,0 1-16,0 42 31,0 1-31,0-1 0,0 21 16,0-21-16,0 0 0,0 1 15,0-1-15,0 21 0,0-21 0,0 0 16,0 1-16,0-1 0,21 0 15,0-21-15,0 0 0,0 0 16,1 21-16,-1-21 0,0 0 0,0 0 16,0-21-16,22 21 0,-22-21 15,0 0-15,0-1 0,21 1 16,-20 0-16,20-21 0,-21 21 16,0-1-16,-21-20 0,21 21 15,1 0-15,-22 0 0,0 42 31,0 0-15,0 0-16,0 0 0,0 0 16,0 1-16,0-1 0,0 0 15,0 0-15,0 0 0,0 0 16,0 1-16,21-1 0,0-21 16,0 21-16,0-21 0,0 0 15,1 0-15,-1 0 0,0 0 16,21-21-16,-21 0 0,1 21 15,-1-22-15,0 1 0,0 0 0,0 0 16,0 0-16,1 0 0,-22-22 16,0 22-16,0-21 0,0-1 15,0 22-15,0-21 0,-22 0 0,1 20 0,-21 1 16,21 0-16,-22 0 0,1 21 16,0 0-16,-1 0 0,1 0 0,0 21 15,-1 0-15,1 0 0,21 22 16,0-22-16,0 21 0,-1-21 15,22 22-15,0 20 0,0-42 16,0 22-16,22-22 0,-1 0 16,21 0-16,-21 0 0,22 1 0,-1-22 15,0 21-15,1-21 0,20 0 16,-21 0-16,1 0 0,20 0 16,-20 0-16,-1 0 0,0-21 0,1-1 0,-1 22 15,-21-21-15,21 0 0,-20-21 16,41-1-16,-42 1 15,-21 21-15,21 0 0,1 0 16,-22-1-16,0 1 0,0 0 0,0 42 31,0 0-31,0 1 16,0-1-16,0 0 0,-22 0 16,22 21-16,-21-20 0,21-1 15,-21 0-15,21 0 0,0 0 0,0 0 16,-21 1-16,21-1 0,0 0 15,-21-21 1,21-21 0,0 0-1,21-1-15,0 1 0,0 0 0,-21-21 16,21 21-16,1-22 0,-1 22 0,21-21 16,-21-1-16,43-20 15,-22 42-15,22-22 16,-22 22-16,0 21 0,-21 0 15,22 0-15,-22 0 0,0 21 0,-21 1 16,0-1-16,21 21 0,-21-21 0,0 22 16,0-22-16,0 21 0,0-21 15,0 22-15,0-22 0,21 0 0,-21 21 16,22-21-16,-1 1 0,0-1 16,0-21-16,0 0 0,22 0 15,-22 0-15,0 0 0,0 0 0,0 0 16,22 0-16,-22-21 0,0-1 15,0 22-15,0-21 0,0-21 16,22 21-16,-22-43 0,0 22 16,0 21-16,-21-22 0,0 1 15,0 21-15,0-21 0,-42-85 16,21 84-16</inkml:trace>
  <inkml:trace contextRef="#ctx0" brushRef="#br0" timeOffset="194.88">8467 699 0,'0'0'0,"-43"0"0,-41 0 31,62 0-31,1 0 31,0 0-31,0 0 16</inkml:trace>
  <inkml:trace contextRef="#ctx0" brushRef="#br0" timeOffset="423.14">6583 1101 0,'-21'21'16,"42"-42"-16,-85 42 0,43-21 0,42 0 16,22 0-1,-22 0-15,21 0 0,22-21 0,-22 21 16,21-21-16,1 21 0,-1 0 16,1-22-16,-1 1 0,1 21 0,-1 0 15,1-21-15,-1 21 0,-20-21 16,20 0-16,1 21 0</inkml:trace>
  <inkml:trace contextRef="#ctx0" brushRef="#br0" timeOffset="2643.88">11176 677 0,'21'-21'0,"-42"42"0,63-63 0,-42 21 0,0 0 15,0 0-15,0-1 0,0 1 16,0 0-16,-21 0 0,0 0 0,0 0 16,0-1-16,-22 1 0,22 0 15,-21 21-15,-1 0 0,1 0 0,-21 0 16,20 0-16,1 0 0,-22 21 15,22 0-15,-21 22 0,-1-22 0,22 21 16,-22 22-16,22-1 16,-22 1-16,22-1 0,0 22 0,-1-22 15,1 22-15,21-21 0,0-1 0,0 1 16,21-1-16,0-21 0,0 1 16,21-1-16,0 0 0,0 1 0,21-1 15,-20-21-15,20 0 0,0 1 16,1-1-16,-1-21 0,21 0 0,-20 0 15,20 0-15,1 0 0,-22-21 16,22-1-16,-1 1 0,-21 0 0,22 0 16,-22 0-16,1-22 0,-1 22 0,0-21 15,-21 21-15,1-22 0,-1 1 16,0-21-16,-21 41 16,0 1-16,0 0 0,0 0 15,0 0-15,-21 21 0,0 0 0,-1 0 16,1 21-16,0 0 15,21 21-15,-21-20 0,0-1 0,0 21 16,21 0-16,-22-20 0,22 20 0,-21 0 16,21-21-16,0 22 0,0-22 15,0 0-15,0 21 0,0-20 0,21-1 16,1-21-16,-1 21 0,21-21 16,-21 0-16,22 0 0,20 0 15,-21-21-15,1 21 0,-22-21 16,21-1-16,-21 1 0,22 0 15,-22 0-15,0 0 0,-21-22 0,0 22 16,21-21-16,-21 0 0,0 20 16,0-20-16,0 0 0,-21 21 0,0-22 15,21 22-15,-21 0 0,-22 0 16,22 0-16,0 21 0,0 0 0,0 0 16,-22 0-16,22 0 0,-21 21 0,21 0 15,0 0-15,-1 21 0,-20 1 16,42-22-16,-21 21 0,21 1 15,-21-22-15,21 21 0,0 0 0,0-20 16,21 41-16,0-42 16,0 0-16,0 1 0,1-1 0,-1-21 15,21 0-15,-21 0 0,22 0 16,-22 0-16,21 0 0,-21 0 0,22-21 16,-1-1-16,-21 1 0,21 0 15,1 0-15,-22 0 0,21-22 0,-21 22 16,22-21-16,-22 21 0,0-22 15,0 22-15,0 0 0,-21-21 0,0 21 16,22-1-16,-22 44 31,-22-1-31,1 0 0,21 21 16,0-21-16,-21 1 0,0 20 16,21-21-16,-21 0 0,21 22 0,0-22 15,0 0-15,0 21 0,0-21 0,0 1 16,0-1-16,21 0 0,0 0 15,0-21-15,0 0 0,1 21 0,20-21 16,-21 0-16,21 0 0,1-21 16,-1 0-16,-21 0 0,22 0 0,-1-1 15,0 1-15,1 0 0,-22-21 0,0 21 16,21-22-16,-21 22 0,1-21 16,-22 21-16,21-1 0,0-20 15,-21 21-15,0 42 31,-21 0-31,21 0 16,-21 1-16,21-1 0,0 0 16,0 21-16,0-21 0,0 22 0,0-22 15,0 0-15,0 0 0,0 22 16,21-22-16,0 0 0,0-21 0,0 21 16,22-21-16,-22 0 0,21 0 0,-21 0 15,22 0-15,-1 0 0,-21-21 16,21 21-16,-20-21 0,20 0 15,-21-1-15,21 1 0,-20 0 0,-1 0 16,0 0-16,0 0 0,-21-22 16,0 22-16,0 0 0,0 0 0,0 0 15,0-1-15,0 1 0,-21 21 32,21 21-32,-21 1 0,0-1 15,21 0-15,0 0 0,0 0 0,-22 0 16,22 22-16,-21-22 0,21 0 0,0 21 15,0-20-15,0-1 0,0 0 16,0 0-16,0 0 0,-21-21 16,21-21 15,21 0-31,-21 0 16,21 0-16,1-1 0,-1-20 15,0 21-15,0-21 0,0 20 0,0-20 16,1 21-16,-1-21 0,0 20 0,0-20 15,21 21-15,-20 21 0,-1-21 16,0 21-16,0 0 0,0 21 16,-21 0-16,21 0 0,-21 0 15,22 1-15,-22-1 0,0 21 0,0-21 16,0 0-16,0 22 0,21-22 0,-21 21 16,21-21-16,0 1 0,0-1 15,0 0-15,1 0 0,20-21 16,21 0-16,-20 0 15,-1 0-15,22 0 0,-22 0 0,-21 0 16,21-21-16,1 0 0,-22 0 0,21-1 16,-21 1-16,-21 0 0,22-21 15,-22-1-15,21 22 0,-21-21 0,0-22 16,0 22-16,0-21 0,21-1 16,-21-21-16,21 22 0,-21-22 0,0 22 15,21-1-15,0-42 0,-21 64 16,0 21-16,0 0 0,0 0 15,0-1-15,0 44 16,-21-1-16,0 21 0,0-21 16,0 43-16,0-22 0,-1 22 15,1-1-15,0 22 0,0-22 16,0 1-16,21-1 0,0 1 0,0-22 16,0 22-16,0-22 0,0 0 15,0 1-15,0-22 0,21 21 0,0 0 16,-21-20-16,21-1 0,0 0 15,1 0-15,-1-21 0,0 21 0,0-21 16,0 0-16,22 0 0,-22 0 0,0 0 16,21-21-16,-21 21 0,1-21 0,20 0 15,-21 0-15,0-1 0,0 1 16,1-21-16,-1 21 0,0-22 0,-21 22 16,0-21-16,0 0 0</inkml:trace>
  <inkml:trace contextRef="#ctx0" brushRef="#br0" timeOffset="2874.75">13547 1058 0,'-43'0'0,"86"0"0,-107 0 0,85 0 31,22 0-31,-22 0 0,21 0 0,0 0 16,1 0-16,20 0 0,-20-21 0,20 21 15,1 0-15,-1 0 16,1 0-16,-1-21 0,22 21 0,-22 0 0,-20 0 15,20 0-15,-21-21 16,1 21-16,-1 0 0,-21 0 0,0 0 16,1 0-16,-44 0 15,1 0-15,0 0 16,-21 0-16,-1 0 0</inkml:trace>
  <inkml:trace contextRef="#ctx0" brushRef="#br0" timeOffset="3722.78">2773 2180 0,'-64'0'0,"128"0"0,-170 0 0,64 0 16,-1 0-16,1 0 0,0 0 0,-1 0 15,22 0-15,-21 0 0,21 0 16,-1 0-16,-20 0 0,21 0 15,0 0-15,0 0 16,21 21-16,21-21 16,0 0-16,21 0 0,1 0 15,-1 0-15,21 0 0,1 0 16,21 0-16,84 0 0,-63 0 16,-22 0-16,43 0 0,-21 0 15,42 0-15,-21 0 0,22 0 0,20 0 16,-21 0-16,43 0 0,-22 0 15,43-21-15,-22 21 0,22 0 16,-1-21-16,1 21 0,21 0 0,-21-21 16,20 21-16,1 0 0,21 0 15,-21-21-15,21 21 0,0 0 0,0 0 16,0 0-16,21-21 0,0 21 0,-21 0 16,22 0-16,-1 0 0,0 0 15,0 0-15,-21 0 0,21 0 0,0 0 16,-21 0-16,0 0 0,0 0 15,0 0-15,0 0 0,-21 0 0,21 0 16,-21 0-16,0 0 0,-21 0 0,-1 0 16,1 0-16,-22 0 0,22 0 15,-21 0-15,-22 0 0,0 0 0,-21 0 16,1 0-16,-1 0 0,-21 0 16,-21 0-16,21 0 0,-43 0 15,1 0-15,0 0 0,-22 0 0,1-22 16,-22 22-16,-21 0 0,21 0 15,-20 0-15,-65 0 32,1 0-32,0 0 0</inkml:trace>
  <inkml:trace contextRef="#ctx0" brushRef="#br0" timeOffset="6283.03">4381 3662 0,'0'0'0,"0"21"0,0-42 78,0 0-78,0 0 15,22 21-15,-1-22 16,0 1-16,0 0 0,0 0 16,0 0-16,1 0 0,20-1 0,-21-20 15,21 21-15,1-21 0,-1-1 16,0 1-16,22 0 0,-22 20 0,1-20 15,-1 21-15,0 0 16,1 0-16,-1-1 0,-21 1 0,0 0 16,0 0-16,-21 0 15,0 0 1,0-1-16,0 1 16,0 0-1,0 0-15,0 0 31,22 21-15,-44 0 47,1 0-63,0 0 0,0 21 15,-21 0-15,-1-21 0,1 21 16,0 0-16,-1 1 0,1-1 0,0 0 15,-1 0-15,1 0 0,21 0 0,0 1 16,-1-1-16,1 0 0,21 0 16,0 0-16,0 0 0,21-21 15,1 22-15,20-1 0,0-21 16,1 21-16,-1 0 0,0 0 0,1 0 16,-1 1-16,0-1 0,-21 0 15,22 0-15,-1 21 0,-21-20 16,0-1-16,-21 0 0,0 0 0,0 0 15,0 0-15,0 1 0,0-1 16,-21 0-16,0 0 0,0-21 16,-21 0-16,20 0 0,-20 0 0,21 0 15,-21 0-15,20 0 0,-20-21 16,0 21-16,21-21 0,-22 0 0,22-1 16,-21-20-16,21 21 0,-1 0 15,1-22-15,-21-20 0,42 42 16,0 0-16,0-1 0,0 1 15,21 42 1,0 1-16,0-1 16,1 0-16,-1 21 0,0-21 15,21 22-15,-21-22 0,1 21 0,20-21 16,-21 1-16,21-1 0,-20 21 16,20-42-16,0 21 0,-21 0 0,22 1 15,-1-22-15,0 0 0,1 0 0,-1 0 16,0 0-16,1 0 0,20-22 15,-20 22-15,-1-21 0,0 0 0,22 0 16,-22 0-16,0-22 0,1 22 16,-1-21-16,-21 21 0,0-22 0,22-41 15,-43 41-15,0 1 16,0 0-16,0-1 0,0 22 0,-21 0 16,-1 0-16,1 0 0,-21 21 15,21 0-15,0 0 0,-22 0 0,22 0 16,-21 21-16,21 21 0,-22-21 15,22 22-15,0-1 0,0 0 0,0 1 16,-1-1-16,22 0 0,0 1 16,0-22-16,0 21 0,0-21 0,0 22 15,0-22-15,0 0 0,0 0 16,22-21-16,-1 21 0,0-21 0,0 0 16,0 0-16,22 0 0,-22 0 15,0-21-15,21 0 0,-21 0 16,22 0-16,-22 0 0,0-1 0,21-20 15,-20 21-15,-22-21 0,21-1 0,-21 1 16,21 21-16,-21-22 0,0 1 16,0 21-16,0 0 0,0 0 0,0 42 31,0 0-31,0 21 0,-21-21 16,21 22-16,0-1 0,0-21 15,0 22-15,0-1 0,0-21 0,0 0 16,0 22-16,21-22 0,0-21 0,0 21 15,0 0-15,1-21 0,20 0 16,-21 0-16,21 0 0,-20 0 16,20-21-16,-21 0 0,21 21 0,-20-21 15,-1-1-15,21-20 0,-21 21 16,0-21-16,-21 20 0,22-20 0,-22 0 16,0-1-16,0 1 0,0 21 15,0-21-15,0 20 0,0 1 0,0 42 31,0 1-31,-22-1 16,22 21-16,0 0 0,0-20 16,0 20-16,-21 0 0,21 1 0,-21-1 15,21-21-15,0 21 0,0-20 16,0-1-16,0 0 0,0 0 0,0 0 16,0 0-16,0-42 31,21 0-31,-21 0 15,21 0-15,-21 0 0,22-1 0,-22-20 16,21 21-16,0-21 0,-21-1 0,21 1 16,-21 0-16,42-22 15,-42 43-15,22 0 0,-1 0 0,0 21 16,0 0-16,0 21 16,0 0-16,-21 0 0,22 0 15,-1 0-15,-21 22 0,21-22 16,-21 21-16,21-21 0,-21 22 15,21-1-15,-21-21 0,21 0 16,-21 1-16,0-1 0,0 0 0,22-21 16,-22 21-16,21-21 0,0 0 15,0 0-15,0 0 16,0-21-16,1 0 0,-1 0 16,0-1-16,0 1 0,0-21 0,0 21 15,1-22-15,-1 1 0,0 0 16,0 21-16,-21-22 0,21 1 0,0 21 15,-21 0-15,22-1 0,-22 1 0,0 0 16,0 42 0,0 0-16,0 1 15,0-1-15,0 0 0,0 21 0,0 1 16,0-22-16,0 21 0,0 0 16,0 1-16,0-22 0,0 0 0,0 21 15,0-20-15,21-1 0,0 0 0,21 0 16,-21-21-16,22 0 15,-22 0-15,21 0 0,1 0 0,-1 0 16,0-21-16,-21 0 0,22 21 0,-1-21 16,0-22-16,1 22 0,-22 0 15,21-21-15,-21-1 0,1 22 0,-22-21 16,0-43-16,0 64 16,0 0-16,0 0 0,0-1 15,-22 22-15,1 0 0,0 0 0,0 0 16,0 22-16,0 20 0,-1-21 15,1 21-15,21 1 0,0-1 0,0 0 16,0 1-16,0-22 0,0 21 0,0-21 16,0 1-16,43 20 15,-22-21-15,0 0 0,0-21 0,21 0 16,-20 0-16,20 0 0,0 0 0,1 0 16,-22 0-16,21-21 0,0 0 15,1 0-15,-1 0 0</inkml:trace>
  <inkml:trace contextRef="#ctx0" brushRef="#br0" timeOffset="7927.86">9250 2942 0,'21'0'0,"0"0"0,0 0 15,0 0-15,1-21 0,-1 21 0,0-21 16,21 0-16,-21-22 0,22 22 16,-1 0-16,-21-21 0,22 21 0,-22-22 15,0 1-15,-21 21 0,0-22 16,0 22-16,-21-21 0,0 21 0,-22 0 16,22 21-16,-21 0 0,-22 0 15,22 0-15,-22 0 0,22 21 16,-21 0-16,20 21 0,1-21 0,0 22 15,-1-1-15,22 0 0,0-20 16,21 20-16,0 0 0,0 1 0,0-22 16,21 21-16,0 0 0,22-20 0,-22 20 15,21-21-15,-21 21 0,22-20 16,-1 20-16,-21-21 0,21 21 16,-20 1-16,20-22 0,-42 21 0,21-21 15,-21 22-15,0-22 0,0 21 16,-21-21-16,0 22 0,0-22 0,-43 21 15,1-42-15,20 21 16,-20 1-16,20-22 0,-20 0 0,21 0 16,-1 0-16,1-22 0,0 1 0,-1 0 15,22 0-15,0 0 0,0-22 16,21 1-16,0 0 0,0-1 16,0 1-16,0 0 0,0-22 0,0 43 0,0-21 15,0 21-15,21-22 0,0 43 16,0-21-16,0 21 0,1 0 0,-1 21 15,0 0-15,0 1 16,-21-1-16,21 21 0,-21-21 16,21 22-16,-21-1 0,22 0 0,-22 1 15,0-22-15,21 21 0,0-21 16,0 0-16,0 22 0,-21-22 0,43 0 16,-1 0-16,-21-21 0,0 0 15,22 0-15,-22 0 0,21 0 16,-21-21-16,22 0 0,-22 0 0,21 0 15,-21-22-15,22 22 0,-1-21 0,-21 21 16,21-22-16,-20 1 0,20 0 16,-21-1-16,0 22 0,0-21 15,1 21-15,-1-1 0,-21 1 16,21 21-16,-21 21 31,0 1-31,21-1 16,-21 0-16,0 0 15,21-21 17,-21-21-32,21 21 15,-21-21-15,0 0 0,0-1 16,0 1 0,0 0-16,-21 0 15,0 21 1,0 0-16,0 21 15,21 0 1,-21 0-16,21 1 0,-22-1 0,22 0 16,-21 21-16,21-21 0,0 22 15,0-22-15,-21 21 0,21 1 0,0-22 16,0 21-16,0-21 0,0 0 0,0 1 16,0-1-16,21 0 0,0 0 15,1-21-15,-1 0 0,0 0 0,0 0 16,21 0-16,-20 0 0,20 0 15,-21 0-15,21 0 0,1-21 0,-22 0 16,21 0-16,1-1 0,-22 1 16,21-21-16,0 21 0,-20-22 15,-1 1-15,0 0 0,0 21 0,0-22 16,-21 22-16,0 0 0,0-43 16,-21 64-1,0 0-15,0 0 0,0 0 16,-1 22-16,22-1 0,0 0 0,0 0 15,0 0-15,0 0 0,0 1 16,0-1-16,0 0 0,0 0 0,0 0 16,0 0-16,0 1 0,22-1 0,-22 0 15,21 0-15,-21 0 16,0 0-16,21-21 0,-21 22 0,21-1 0,-21 0 16,21 0-16,0-21 15,1 0-15,-1 0 16,0 0-16,0 0 0,0 0 0,0 0 15,22 0-15,-22-21 0,0 0 0,21 0 16,-20-1-16,-1 1 0,0 0 16,21 0-16,-21-21 0,1 20 15,-1-20-15,-21 21 0,21-43 16,0 43-16,-21 0 0,0 0 0,0 0 16,-21 21-1,0 21-15,21 0 16,0 0-16,-21 0 15,-1 22-15,22-22 0,0 21 0,0-21 16,0 1-16,0 20 0,0-21 0,0 0 16,0 0-16,0 1 0,22-22 15,-1 21-15,0-21 0,0 21 0,0-21 16,22 0-16,-22 0 0,21 0 0,-21 0 16,22-21-16,-22 0 15,0-1-15,0 1 0,0 0 0,0 0 16,1 0-16,-22 0 0,0-22 0</inkml:trace>
  <inkml:trace contextRef="#ctx0" brushRef="#br0" timeOffset="8267.66">10943 2815 0,'-21'0'0,"42"0"0,-84 0 0,41 21 0,1-21 15,21 22-15,-21-1 0,21 0 16,-21 0-16,21 0 0,0 0 15,0 1-15,0-1 0,21-21 0,0 21 16,0-21-16,1 0 0,-1 0 16,0 0-16,0 0 0,0 0 0,0 0 15,1 0-15,-1-21 0,-21 0 0,0-1 16,0 1-16,0 0 16,0 0-16,0 0 15,-21 0-15,-1-1 0,1 22 0,0 0 16,0 0-16,-21 0 0,20 0 15,1 0-15,0 22 0,0-1 16,0 0-16,21 0 0,-21 21 0,21-20 16,0-1-16,0 0 0,0 0 15,0 0-15,0 0 0,21-21 16,0 22-16,21-22 0,-21 21 0,1-21 0,20 0 16,0 21-16</inkml:trace>
  <inkml:trace contextRef="#ctx0" brushRef="#br0" timeOffset="8614.45">11366 3133 0,'0'0'0,"-21"0"0,0-21 16,0 21-16,0 0 16,21 21-16,-21 0 15,21 0-15,-22 0 0,22 22 0,0-22 16,0 21-16,0 0 0,0 1 15,-21-1-15,21 22 0,0-22 0,0 21 16,-21-20-16,21 20 0,0-20 16,0 20-16,0-21 0,0 22 0,0-1 15,0-20-15,0 20 0,0 1 16,0-22-16,0 22 0,0-22 0,0 0 16,0 1-16,0-1 0,-21-21 0,21 21 15,0-20-15,-21-1 0,0 0 16,-1-21-1,22-21-15,0 0 16,0-1-16,0-20 0,22 0 0,-22-1 16,21 1-16,0-21 0,0-1 15,0 1-15,0-22 0,1 21 16</inkml:trace>
  <inkml:trace contextRef="#ctx0" brushRef="#br0" timeOffset="8898.29">11282 3408 0,'0'-42'16,"0"84"-16,0-106 0,0 22 0,0 0 0,0-1 15,0 22-15,0 0 0,0-21 16,0 21-16,21-1 0,0 22 0,0-21 16,22 21-16,-22 0 0,0 0 0,0 0 15,21 0-15,-20 21 0,-1 1 16,0-1-16,0 0 0,-21 21 0,0-21 16,0 22-16,0-1 0,0-21 0,0 22 15,0-22-15,-21 21 16,0-21-16,0 0 0,-22 1 0,22-1 15,0 0-15,0-21 0,-22 0 0,22 21 16,0-21-16,0 0 0,0 0 16,21-21-1,0 0-15,21 0 16,0-1-16,0 1 0,0 0 16,22 0-16,-22 0 0,0-22 0</inkml:trace>
  <inkml:trace contextRef="#ctx0" brushRef="#br0" timeOffset="9187.14">12044 2625 0,'0'-21'0,"0"42"0,0-64 16,-21 43 0,-1 22-16,22-1 0,-21 0 15,0 21-15,21 1 0,-21-1 16,0-21-16,0 43 0,21-22 0,-22 0 15,1 1-15,0 20 0,21-21 0,0 22 16,0-22-16,0 1 0,0-1 16,0 0-16,0 1 0,0-22 0,0 21 15,0-21-15,21 0 0,-21 1 0,21-22 16,1 0-16,-1 0 16,0 0-16,0 0 0,0 0 0,22 0 15,-22-22-15,0 22 0,0-21 0,21 0 16,-20-21-16,-1 21 0,0-22 15,-21 22-15,21-21 0</inkml:trace>
  <inkml:trace contextRef="#ctx0" brushRef="#br0" timeOffset="9367.04">11747 2942 0,'-21'21'15,"42"-42"-15,-42 64 16,42-43-16,1 0 15,-1 0-15,0 0 0,21 0 0,-21 0 16,22 0-16,-1 0 0,0 0 0,1 0 16,-22 0-16,21 0 0,1 0 15,-22 0-15,21-22 0,-21 22 0,0 0 16</inkml:trace>
  <inkml:trace contextRef="#ctx0" brushRef="#br0" timeOffset="10276.52">13801 2942 0,'0'0'0,"-22"-21"0,22 0 15,0 0-15,0 42 32,0 0-32,0 0 0,0 0 15,0 1-15,0 20 0,0 0 0,0-21 16,0 22-16,0-1 0,0-21 16,-21 22-16,21-1 0,-21-21 0,21 21 15,0-20-15,0-1 0,0 0 16,-21-21-1,21-21 1,-21 0-16,21-22 16,0 22-16,0 0 0,0-21 15,0-1-15,0 1 0,0 21 0,21-22 16,0 1-16,0 0 0,0-1 16,1 22-16,20-21 0,-21 21 0,21 0 15,-20-1-15,20 22 0,-21 0 0,21 0 16,-20 0-16,20 0 0,-21 22 15,21-1-15,-20 0 0,-1 0 16,0 0-16,0 22 0,0-1 0,0-21 16,-21 21-16,0 1 0,0-22 15,0 21-15,0 1 0,0-22 0,0 21 16,0-21-16,0 0 0,-21 1 0,0-1 16,0-21-16,0 0 15,0 0-15,-1-21 16,22-1-16,0 1 0,0 0 15,0 0-15,0-21 0,0 20 16,0-20-16,22 21 0,-1-21 0,0-1 16,0 22-16,21-21 0,-20 21 0,20-22 15,0 22-15,1 0 16,-1 0-16,0 21 0,1 0 0,-1 0 16,0 0-16,1 0 0,-22 21 15,21 0-15,-21 0 0,0 0 0,1 22 16,-22-22-16,0 21 0,0 1 0,0-22 15,0 21-15,-22-21 0,1 22 16,0-22-16,0 0 0,-21 21 16,42-21-16,-22 1 0,44-44 47,-1 1-47,0 0 0,0 0 0,0 0 15</inkml:trace>
  <inkml:trace contextRef="#ctx0" brushRef="#br0" timeOffset="10682.99">15113 2879 0,'-42'0'32,"42"21"-32,-22 0 0,1 0 15,21 0-15,-21 1 0,0 20 0,0-21 16,21 21-16,-21-20 0,21 20 15,-22-21-15,22 21 0,0-20 0,0 20 16,0-21-16,0 0 0,0 0 0,22 1 16,-1-1-16,0-21 15,21 0-15,-21 0 0,22 0 0,-22 0 16,21 0-16,1 0 0,-22-21 0,21-1 16,0 1-16,1 0 0,-22 0 15,21-21-15,-21 20 0,1-20 0,-1 21 16,0-21-16,-21-1 0,0 1 0,0 21 15,0-22-15,-21 22 0,0-21 16,-1 21-16,-20 0 0,21-1 0,-21 22 16,-1 0-16,1 0 0,21 0 15,-22 0-15,22 0 0,-21 0 0,21 22 16,0-22-16,-1 21 0,22 0 0,0 0 16,0 0-16,0 0 15,0 1-15,22-1 0,-1 0 0,0 0 16,0 0-16,21-21 0,-20 21 0,20-21 15,0 0-15</inkml:trace>
  <inkml:trace contextRef="#ctx0" brushRef="#br0" timeOffset="11080.69">15684 2985 0,'0'0'0,"0"-85"31,22 85-31,-1-21 0,0 21 0,0 0 16,0 0-16,0-21 0,22 21 16,-1 0-16,0 0 0,-20 21 15,20 0-15,-21 0 0,0 0 0,0 0 16,1 1-16,-1-1 0,-21 21 16,0-21-16,0 22 0,0-22 0,0 0 15,0 21-15,-21-21 0,-1 1 16,1-1-16,21 0 0,-21 0 0,0-21 15,0 0-15,21 21 0,-21-21 0,21-21 32,0 0-32,0 0 15,0 0-15,21-1 0,0 1 0,-21 0 16,21-21-16,0 21 0,0-22 16,1 22-16,-1-21 0,21-1 0,-21 22 15,0-21-15,1 21 0,20 0 16,-21-1-16,0 1 0,22 21 0,-22 0 15,0 0-15,0 0 0,0 0 16</inkml:trace>
  <inkml:trace contextRef="#ctx0" brushRef="#br0" timeOffset="11444.17">16489 3154 0,'21'21'16,"0"-21"-1,0 0-15,0 0 0,1 0 16,-1-21-16,0 0 0,0 0 16,21 21-16,-20-22 0,-1 1 0,0 0 15,0 0-15,0 0 0,-21 0 16,21-22-16,-21 22 0,22 0 0,-22 0 16,0 0-16,0-1 0,0 1 15,0 0-15,-22 21 0,1 0 16,0 0-16,0 0 0,0 0 15,-22 21-15,22 0 0,0 1 16,-21-1-16,21 21 0,-1-21 0,22 22 16,-21-22-16,21 21 0,0 0 0,0-20 15,0 20-15,0-21 0,0 0 16,21 22-16,1-22 0,-1 0 0,0 0 16,21-21-16,-21 21 0,22-21 0,-22 21 15,21-21-15,1 0 0,-22 0 16,21 0-16,0-21 0,-20 0 0,-1 0 15,21 0-15,22-22 0</inkml:trace>
  <inkml:trace contextRef="#ctx0" brushRef="#br0" timeOffset="13626.31">18923 2328 0,'0'-42'16,"0"84"-16,0-105 0,0 42 0,0 0 0,0-1 16,0-20-16,-21 21 15,21 0-15,-21 0 0,-1 21 0,1 0 16,0 0-16,0 0 0,-21 0 0,20 0 15,1 21-15,0 0 0,-21 0 16,21 21-16,-1 1 0,-20-1 0,21 22 16,0-1-16,0 1 15,-1 20-15,1-20 0,0-1 0,0 22 16,21-22-16,0 1 0,0-1 16,0 1-16,0-22 0,21 1 15,0-1-15,0 0 0,22 1 0,-22-22 0,21 0 16,1 0-16,-1 0 0,0-21 15,1 0-15,-1 0 0,0 0 0,1-21 16,-1 0-16,0 0 0,1-22 16,-1 22-16,0-21 0,1 21 15,-1-22-15,0-20 0,1 21 0,-1-22 16,-21 1-16,0-1 0,0-21 0,1 22 16,-22-85-16,0 84 15,0 1-15,0-1 0,-22 22 16,1 0-16,-21-1 0,21 1 0,-22 21 15,1 0-15,0-1 0,-1 1 16,1 21-16,-21 0 0,20 0 16,1 21-16,-22 1 0,22-1 0,-21 21 0,-1-21 15,22 22-15,-1 20 0,1 1 16,0-1-16,-1 1 0,1 20 0,21-20 16,0-1-16,21 1 0,0-1 15,0 1-15,0-22 0,21 22 16,0-22-16,0 0 0,22-21 0,-1 22 15,21-22-15,1 0 0,-22 0 16,106-21-16,-84 0 0,-1 0 16,22 0-16,-21 0 0,20-21 15,-20 0-15,-1 0 0,1-22 0,-22 22 16,0-21-16,1 21 0,-1-22 16,0 1-16,-20 0 0,-1 21 0,0-22 15,-21 1-15,0 21 0,0 0 0,21-1 16,-21 1-16,0 0 0,0 42 15,0 0 1,-21 1-16,21 20 16,0-21-16,-21 21 0,21-20 0,-21 20 15,-1 0-15,22-21 0,0 22 0,-21-22 16,0 21-16,0-21 0,21 1 16,0-1-16,0 0 0,-21 0 0,21 0 15,0-42 16,21 0-15,0-21-16,0 20 0,0 1 0,1-21 16,-1 0-16,0 20 0,0-20 15,0 0-15,0-1 0,1 22 0,-1 0 16,0-21-16,0 21 0,21 21 0,-20 0 16,-1 0-1,0 0-15,0 0 0,-21 21 0,0 21 16,21-21-16,-21 0 0,21 22 0,-21-22 15,0 21-15,0-21 0,22 22 16,-1-22-16,0 0 0,-21 0 0,21 0 16,0 1-16,0-1 0,1 0 15,-1-21-15,0 0 0,0 0 0,0 0 16,0 0-16,1 0 0,20-21 16,-21 21-16,0-21 15,0-1-15,1 1 0,-1-21 0,0 21 16,-21 0-16,21-22 0,0 1 0,0 21 0,22-22 15,-22 22-15,0-21 16,0 21-16,0 0 0,1-1 0,-1 22 16,0 0-16,0 0 15,-21 22-15,21-1 16,-21 0-16,0 0 0,0 0 16,0 0-16,0 1 15,21-22 1,1 0-1,-22-22 1,21 22-16,-21-21 0,0 0 16,0 0-16,0 0 15,0 0-15,0-1 0,0 1 16,0 0-16,-21 21 16,-1 0-16,1 0 15,0 0-15,21 21 0,-21 0 16,0 1-16,0 20 0,-1-21 0,-20 0 15,21 22-15,21-22 0,-21 21 0,0-21 16,21 22-16,-22-22 0,22 0 16,0 0-16,0 0 0,0 0 0,22 1 15,-1-1-15,0-21 0,0 21 16,0-21-16,0 0 0,22 0 16,-22 0-16,21 0 0,-21 0 0,22 0 15,-1 0-15,0 0 0,1-21 16,-22 0-16,21 21 0,-21-22 0,1 1 15,-1 0-15,0 0 0,0 0 0,0 0 16,0-1-16,-21 1 0,0 0 16,0 0-16,0 0 0,0 0 31,0 42-15,0 0 15,22-21-16,-1 0-15,0 0 16,0 0-16,0 0 0,0 0 16,1-21-16,-22 0 0,21 21 15,-21-22-15,0 1 0,0 0 16,0 0-16,0 0 0,0 0 16,0-1-16,0 1 0,0 0 15,-21 21-15,-1 0 0,1 0 16,0 0-16,0 0 0,0 21 0,21 0 15,-21 1-15,-1-1 0,1 0 16,0 21-16,21-21 0,-21 22 16,21-22-16,-21 21 0,21-21 15,0 1-15,0-1 0,0 21 0,0-21 16,21 0-16,0 1 0,0-22 16,0 21-16,1-21 15,-1 0-15,21 0 0,-21 0 0,64 0 16,-64 0-16,21 0 0,1 0 15,-22 0-15,0-21 0,21 21 16,-20-22-16,-1 22 0,0-21 0,-21 0 16,0 0-16,-21 21 31</inkml:trace>
  <inkml:trace contextRef="#ctx0" brushRef="#br0" timeOffset="18175.59">5863 4932 0,'21'-21'15,"-21"0"1,0-1-16,0 1 0,0 0 16,0 0-16,0 0 0,-21 21 15,0-21-15,-21-1 0,20 22 0,-20 0 16,0 0-16,-1 0 0,1 0 16,0 0-16,-22 0 0,22 22 15,0-1-15,-1 0 0,1 21 0,21-21 0,-22 22 16,22-1-16,0 0 0,-21 1 15,21-1-15,21 0 0,-22 1 16,22-1-16,0 0 0,0 1 0,0-1 16,0-21-16,0 0 0,22 1 0,-1-1 15,0-21-15,0 0 0,21 0 16,-20 0-16,20 0 0,0 0 0,-21 0 16,22 0-16,-1-21 0,0-1 15,64-41-15,-63 21 0,-1 20 16,0-20-16,1 0 0,-1-22 0,0 22 15,1-22-15,-22 1 0,21-1 16,-21 1-16,0 21 0,1-22 16,-1 1-16,-21 20 0,0-20 0,21 20 15,-21 1-15,0 0 0,0-1 16,0 1-16,0 21 0,-21 21 16,0 42-1,-1-21-15,22 22 0,-21-1 16,0 22-16,0-22 0,21 21 0,-21 1 15,0 21-15,21-22 0,0 1 16,0-1-16,-22 1 0,22-1 0,0-21 16,0 1-16,0-1 0,0 0 0,0-20 15,0-1-15,0 0 16,22-21-16,-1 0 0,0 0 0,0 0 0,0 0 16,0 0-16,1 0 0,-1 0 15,0-21-15,0 0 16,0-1-16,0 1 0,1-21 0</inkml:trace>
  <inkml:trace contextRef="#ctx0" brushRef="#br0" timeOffset="18541.38">6244 5080 0,'0'0'16,"-21"0"-16,21 21 0,21-21 31,0 0-31,-21-21 0,21 21 15,1-21-15,-1 0 0,0 0 0,21-1 16,-21 1-16,1 0 0,-1 0 16,0 0-16,0 0 0,0-1 0,-21 1 15,0 0-15,-21 21 16,-21 0 0,21 0-16,-1 21 0,-20 0 0,21 1 15,-21-1-15,20 0 0,-20 21 16,21 1-16,0-1 0,0-21 15,21 21-15,0 1 0,0-22 0,0 21 0,0-21 16,0 1-16,0-1 16,0 0-16,21-21 0,0 0 0,0 21 15,0-21-15,0 0 0,22 0 0,-22 0 16,21 0-16,1-21 0,-1 0 16,0 21-16,1-21 0,-1-22 0,0 22 15,1 0-15,-1-21 0,0-1 0,1 1 16</inkml:trace>
  <inkml:trace contextRef="#ctx0" brushRef="#br0" timeOffset="20395.84">7048 4636 0,'0'-43'0,"0"86"0,0-107 0,0 22 0,0 21 15,0-1-15,0 1 0,0 42 32,0 1-32,-21-1 15,0 0-15,-21 85 0,21-64 16,-1 22-16,1-1 0,0 1 0,0 20 15,-21-20-15,20 20 0,-20 1 16,21-21-16,-21 20 0,20 1 0,-20 21 16,21-22-16,-21 1 0,20 21 15,-20-21-15,21-1 0,0 1 0,-22 0 16,22-1-16,0 1 0,0 0 0,21-22 16,-21 22-16,21-22 0,0 1 0,0-22 15,0 22-15,0-22 0,0-21 0,0 21 16,21-20-16,-21-1 15,21 0-15,0-21 0,22 0 0,-22 0 16,0-21-16,21 0 0,1-1 0,-1-20 16,0 21-16,1-21 0,-1-22 0,21 1 15,-20 20-15,-1-20 0,0-22 16,-20 22-16,-1-1 0,0 1 0,-21-22 16,0 21-16,0 1 0,-21-22 0,0 22 15,-43-64-15,22 63 0,-1 1 16,-20 20-16,21 1 0,-1 21 15,1-21-15,0 42 0,-1-22 0,22 22 16,0-21-16,0 21 0,0 0 0,42 0 31,0 0-15,21 0-16,-21 0 0,22 0 0,-1 0 16,0-21-16,22 0 0,-1 0 15,1 0-15,-22-1 0,22-20 0,-1 21 16,1 0-16,-22-22 0,0 22 15,1-21-15,-22 21 0,21-22 0,-21 1 16,1 21-16,-22-21 0,0 20 0,0-20 16,0 0-16,0 21 0,0-1 0,0 1 15,0 0-15,-22 21 0,1 0 16,0 0-16,0 0 16,0 0-16,0 42 0,-1-20 15,1-1-15,0 21 0,21 0 16,-21 1-16,0-1 0,0-21 0,21 22 15,0-1-15,0-21 0,0 21 16,0-20-16,0-1 0,0 0 16,21-21-16,0 0 15,0 0-15,21 0 0,-20-21 0,-1 21 16,0-21-16,0-1 0,0 1 16,0 0-16,1-21 0,-1 21 15,0-1-15,-21-20 0,0 0 0,21 21 16,-21-22-16,0 22 0,21 0 15,-21 0-15,0 0 0,0 42 32,0 0-32,0 21 15,0-21-15,0 22 0,0-1 0,0-21 16,0 22-16,0-1 0,0 0 16,0-21-16,0 22 0,0-22 0,0 0 15,0 0-15,21 0 0,-21 1 0,22-22 16,20 0-16,-21 0 15,0 0-15,0 0 0,1 0 16,-1 0-16,0-22 0,0 1 0,0 0 16,0 0-16,1 0 0,-1 0 0,0-22 15,0 22-15,0-21 0,0 21 16,1-22-16,-22 22 0,21-21 0,0 21 16,-21-1-16,0 1 0,0 0 0,21 21 15,-21 21 1,0 0-16,0 1 15,0-1-15,0 21 0,0-21 0,0 0 16,-21 22-16,21-22 0,0 0 16,0 0-16,0 0 0,0 1 0,0-1 15,0 0-15,21-21 0,0 0 0,0 0 16,1 0-16,-1 0 16,0 0-16,0 0 0,0-21 15,0 21-15,1-21 0,-1-1 0,21 1 16,-21 0-16,0 0 0,1 0 15,-1-22-15,0 22 0,-21-21 0,21 21 16,-21-22-16,21-20 16,-21 42-16,0 0 0,0-1 15,0 44 1,0-1-16,-21 21 0,21-21 16,-21 0-16,0 22 0,21-22 15,0 21-15,0 1 0,0-22 0,0 21 16,0-21-16,0 0 0,0 1 15,0-1-15,0 0 0,21 0 16,0-21-16,0 0 0,0 0 16,1 0-16,20 0 0,-21 0 0,21 0 15,-20-21-15,20 0 0,0 0 0,-21-1 16,22 1-16,-1 0 0,-21-21 16,22 21-16,-22-22 0,0 1 0,21-22 15,1-41-15,-22 41 0,0 22 16,0-22-16,0 22 15,-21 0-15,21-1 0,-21 1 0,0 0 16,0 20-16,0 1 0,0 0 0,0 42 31,-21 0-31,0 22 16,0-22-16,21 21 0,0 1 0,-21-1 16,21 0-16,-21 22 0,21-22 15,0 22-15,0-22 0,0 0 0,0 1 16,0-1-16,0 0 0,0 1 15,0-22-15,0 21 0,0-21 0,0 0 16,21 1-16,0-1 0,0-21 0,0 0 16,22 21-16,-22-21 0,21 0 0,-21 0 15,22 0-15,-1-21 0,-21 0 16,21-1-16,1 1 0,-1 0 0,-21 0 16,22-21-16,-22-1 0,21 1 15,-21 0-15,43-85 0,-43 84 16,21-20-16,-21-1 0,1 22 15,-22-22-15,21 22 0,-21 0 0,0 21 16,0-22-16,0 22 0,-21 21 31,-1 0-31,22 21 0,-21 0 0,0 22 16,0-22-16,21 21 0,0 1 16,0 20-16,-21-21 0,21 22 15,-21-22-15,21 1 0,0 20 0,0-21 16,-22 1-16,22-1 0,0-21 0,0 22 15,0-22-15,0 0 0,0 0 16,0 0-16,22-21 0,-1 21 0,0-21 16,0 0-16,0 0 0,0 0 0,1 0 15,-1 0-15,21 0 0,-21-21 16,22 0-16,-22 0 0,0 0 0,21 0 16,-21-1-16,1 1 0,-1 0 0</inkml:trace>
  <inkml:trace contextRef="#ctx0" brushRef="#br0" timeOffset="20611.21">9398 4741 0,'-21'22'0,"42"-44"0,-21 44 32,21-22-32,0 0 15,0 0-15,22 0 0,-1 0 0,0 0 16,1 0-16,-1 0 0,0 0 15,1 0-15,20 0 0,-20 0 0,-1 0 16,-21 0-16,21 0 0,-20-22 0,-1 22 16,0 0-16,0-21 15</inkml:trace>
  <inkml:trace contextRef="#ctx0" brushRef="#br0" timeOffset="21286.82">12044 4276 0,'0'0'16,"0"-21"-16,0-1 0,0 1 0,0 0 15,-21 21-15,-1 21 32,22 0-32,-21 1 0,0 20 15,21 0-15,0 1 0,-21 20 0,0-21 16,0 22-16,21-22 0,-22 22 15,1-1-15,21-20 0,0 20 0,-21-21 16,21 1-16,-21 41 0,21-62 16,0 20-16,0-21 0,0 0 15,0 0-15,0 1 16,0-44 15,0 1-31,0 0 0,0 0 0</inkml:trace>
  <inkml:trace contextRef="#ctx0" brushRef="#br0" timeOffset="21578.65">11451 5038 0,'0'21'0,"0"-42"0,-21 63 0,21-21 0,0 0 15,0 1-15,21-1 16,0 0-16,22-21 0,-22 21 15,21-21-15,-21 0 0,22 0 16,-1 21-16,0-21 0,1 0 0,20 0 0,-21 0 16,1 0-16,20 0 0,-20 0 15,-1 0-15,0-21 0,1 0 16,-22 21-16,21-21 0,-21 21 0,0-21 16,1-1-16,-22 1 15,0 0-15,0 0 0,0 0 0,0 0 16,0-1-16,0 1 0,0-21 15,0 21-15,-22-22 0,22 22 0,0-21 16,-21 21-16,0-22 0</inkml:trace>
  <inkml:trace contextRef="#ctx0" brushRef="#br0" timeOffset="21860.49">11726 4297 0,'0'0'0,"-21"0"16,21-21-16,0 0 0,21 21 16,0-22-16,1 22 0,20-21 15,0 21-15,1-21 0,-1 21 16,0-21-16,22 21 0,-22 0 0,22-21 16,-22 0-16,0 21 0,1 0 0,-1 0 15,-21 0-15,0 0 0,-21 21 63,0 0-63,0 0 15</inkml:trace>
  <inkml:trace contextRef="#ctx0" brushRef="#br0" timeOffset="22363.42">13462 4424 0,'0'0'0,"21"-106"31,-21 85-31,0 0 15,-21 21-15,0-21 0,0 21 16,-1 0-16,1 0 0,0 0 16,0 0-16,0 0 0,0 0 15,-22 21-15,22-21 0,0 21 16,-21 0-16,-1 0 0,22 0 0,-21 1 16,-1-1-16,22 21 0,-21-21 15,0 22-15,20-22 0,-20 21 0,21 0 16,0 1-16,0-1 0,-1 0 0,22 1 15,0-1-15,0 0 0,0 1 16,0-1-16,0 0 0,22-20 0,-1 20 16,0-21-16,64 21 15,-64-20-15,21-1 0,22-21 0,-22 0 16,0 0-16,1 0 0,20 0 0,-21 0 16,1 0-16,-1 0 0,22 0 0,-22-21 15,-21 21-15,21-22 16,1 1-16,-22 21 0,0-21 0,0 0 15,0 21-15,1-21 0,-1 21 16,-21-21-16,0-1 16,21 1-16,-21 0 15,21 21-15</inkml:trace>
  <inkml:trace contextRef="#ctx0" brushRef="#br0" timeOffset="23017.74">15240 4466 0,'-42'0'16,"63"0"15,21 0-31,-21 0 16,22 0-16,-22 0 0,21 0 0,0 0 16,1 0-16,-1 0 0,0-21 15,1 21-15,-22 0 0,21 0 0,1 0 16,-22 0-16,0 0 0,0 0 0,0 0 15,-42 0 48,0 0-63,0 0 16,0 0-16</inkml:trace>
  <inkml:trace contextRef="#ctx0" brushRef="#br0" timeOffset="23362.61">15176 4657 0,'0'21'15,"0"0"1,22-21-16,-1 0 0,0 0 16,21 0-16,-21 0 0,22 0 15,-1 0-15,0 0 0,1 0 0,-1 0 16,0 0-16,1 0 0,-22 0 16,21 0-16,-21-21 0,22 21 15,-22 0-15,0 0 16,-21-21 46</inkml:trace>
  <inkml:trace contextRef="#ctx0" brushRef="#br0" timeOffset="25687.09">17293 4360 0,'0'22'16,"0"-44"46,21 1-62,-21 0 0,21 21 16,1-21-16,-22 0 0,21 0 0,0-1 16,-21 1-16,0 0 15,21 0-15,0-21 0,-21 20 0,0 1 16,0 0-16,21 0 0,-21 0 16,0 0-16,22 21 0,-22-22 0,0 1 15,0 0 1,0 42 31,0 0-32,0 1-15,0-1 0,0 0 16,0 21-16,0-21 0,0 1 16,0 20-16,0-21 0,0 21 15,-22 1-15,22-1 0,0-21 16,0 22-16,0-1 0,0 0 0,-21-21 15,21 22-15,0-22 0,-21 21 0,21-21 16,0 1-16,-21 20 0,21-21 16,0 0-16,0 0 0,0 1 0,0-1 15,0 0-15,0 0 0,0 0 0,-21-21 16,21 21-16,0 1 0,0-1 16,-21-21-1,-1 0 16,1 0-31,0 0 32,0 0-32,0 0 0,0 0 15,-1 0-15,1 0 0,0 0 0,0 0 16,0 0-16,0 0 0,-1 0 16,1 0-16,0 0 0,0 0 0,0 0 15,0 0 1,42 0 31,0 0-47,0 0 15,21-21-15,-20 21 0,20 0 0,0 0 16,1 0-16,-1 0 0,21 0 16,-20 0-16,-1 0 0,22-22 0,-22 22 15,0 0-15,1 0 0,-1 0 0,-21 0 16,0 0-16,0 0 0,1 0 15,-1 0-15,-42 0 94,-1 0-94,1 0 0,0 0 16,0 0-16,0 0 15,0 0-15</inkml:trace>
  <inkml:trace contextRef="#ctx0" brushRef="#br0" timeOffset="59202.24">2709 8213 0,'-21'0'79</inkml:trace>
  <inkml:trace contextRef="#ctx0" brushRef="#br0" timeOffset="59858.86">2900 8424 0,'-21'0'16,"21"-21"15,0 0-31,21 21 15,0-21-15,-21 0 0,21 0 0,0 21 16,0-22-16,1 1 0,-1 0 16,0 0-16,-21 0 0,0 0 15,21-1-15,-21 1 0,0 0 0,0 0 16,-21 21 0,0 0-16,-22 0 0,1 21 15,0 0-15,-1 0 0,-20 1 16,-1 20-16,1-21 0,21 21 15,-22-20-15,22 20 0,-1-21 0,1 21 16,21-20-16,0 20 0,0-21 0,21 0 16,0 0-16,0 1 15,21-1-15,0 0 0,0 0 0,21 0 0,1 0 16,-1 1-16,0-1 0,22 0 16,-22 21-16,22-21 0,-22 1 15,0 20-15,1-21 0,-1 21 0,0-20 16,-20 20-16,-1-21 0,0 64 15,-21-64-15,0 21 0,-42 1 16,20-22-16,-20 21 0,0-21 16,-22 0-16,22 1 0,-22-1 0,1 0 15,-64 0-15,63-21 0,1 0 16,21 0-16,-22-21 0,22 0 16,-1 21-16,1-43 0,0 22 15,21 0-15,-22-21 0,22 21 0,0-22 16,21 1-16,0 21 0,0-22 0,0 1 15,0 21-15,21 0 16,0-22-16,0 22 0,22 0 0,-1 0 16,0 21-16,1-21 0,-1 21 15,22-21-15,-22 21 0</inkml:trace>
  <inkml:trace contextRef="#ctx0" brushRef="#br0" timeOffset="60731.35">3450 8403 0,'0'0'0,"0"-21"0,0 0 16,0 0-16,-21 0 16,0-1-16,0 22 15,-1 0-15,22 22 16,-21-1-16,21 0 0,0 0 0,0 21 15,0 1-15,0-1 0,0 0 16,-21 1-16,21-1 0,0 22 0,-21-1 16,21 1-16,0-22 0,0 21 0,0 1 15,0-22-15,-21 22 0,21-22 16,-21 0-16,21-20 0,0 20 16,0 0-16,0-21 0,0 1 15,0-1-15,0 0 0,-22-21 16,22-21-1,0 0 1,0-1-16,0 1 0,0-21 0,22 0 16,-22-1-16,21 1 0,0 0 15,0-1-15,0 1 0,0 0 0,1-1 16,-1 1-16,21 0 0,-21 20 0,22-20 16,-22 21-16,21 21 0,-21-21 15,0 21-15,1 0 0,-1 0 16,0 21-16,-21 0 15,0 0-15,0 22 0,0-22 0,-21 0 16,0 21-16,-1-21 0,-20 1 0,21 20 16,-21-21-16,20 0 0,-20 0 15,21 1-15,-21-1 0,20 0 0,-20-21 16,21 0-16,0 0 0,0 0 16,-22 0-16,22 0 0,0 0 15,0 0-15,21 21 31,21 0-31,0-21 0,0 21 16,-21 1-16,21-22 16,1 21-16,-1-21 0,21 21 0,-21-21 15,0 0-15,22 21 0,-22-21 0,21 0 16,-21 0-16,22 0 0,-1 0 16,0 0-16,-20 0 0,20-21 0,0 21 15,1-21-15,-22 0 0,21-1 16,0 1-16,-20-21 0,-1 21 0,0 0 15,0-1-15,21-83 16,-42 83-16,0 1 0,0 0 16,0 0-16,0 0 0,0 42 31,0 0-31,0 0 16,0 22-16,0-22 0,0 0 0,-21 0 15,21 0-15,0 0 0,-21 1 0,21-1 16,0 0-16,0 0 0,-21-21 15,21 21-15,0-42 32,0 0-17</inkml:trace>
  <inkml:trace contextRef="#ctx0" brushRef="#br0" timeOffset="61050.29">4000 8594 0,'0'-21'0,"-21"21"16,21 21 0,0 0-1,0 0 1,21-21-16,1 0 16,-1 0-16,0 0 0,0 0 15,0 0-15,0-21 0,-21 0 16,0 0-16,0-1 15,0 1-15,-21 0 16,21 0-16,-21 21 16,0 0-16,0 0 0,0 0 0,-22 0 15,22 0-15,0 0 0,0 0 16,0 21-16,21 0 16,0 0-16,0 1 0,0-1 15,0 0-15,21 0 16,0-21-16,0 21 0,0 0 0</inkml:trace>
  <inkml:trace contextRef="#ctx0" brushRef="#br0" timeOffset="61403.09">4424 8678 0,'0'0'15,"-21"0"-15,-1 0 0,1 22 16,0-1-16,21 0 16,0 21-16,0-21 15,0 1-15,0 20 0,0 0 0,0 1 16,0-1-16,0 21 0,0-20 0,0-1 16,0 22-16,0-22 0,0 21 15,0-20-15,-21 20 0,21-20 16,-21 20-16,0 1 0,-1-22 0,22 21 15,-21 1-15,0-22 0,0 1 16,0-1-16,21 0 0,-21 1 0,21-22 16,-22 0-16,22 0 0,0 21 15,0-63 1,0-21 0,0 21-16,0-22 0,0 1 0,0-21 15,0-1-15</inkml:trace>
  <inkml:trace contextRef="#ctx0" brushRef="#br0" timeOffset="61683.15">4276 8954 0,'0'-43'0,"0"86"0,0-128 15,0 64-15,0-22 0,0 1 0,0 21 16,0-21-16,21 20 0,0 1 16,0 0-16,0 21 0,22-21 0,-1 21 15,-21 0-15,21 0 0,1 0 16,-1 0-16,0 21 0,1-21 0,-22 21 15,0 0-15,0 22 0,0-22 0,-21 0 16,0 21-16,0-20 0,-21 20 0,0-21 16,-21 21-16,-22 22 15,22-43-15,0 0 0,-1 0 0,1 1 16,21-1-16,-22-21 0,22 21 16,0-21-16,0 0 0,42 0 31,0 0-16,22 0-15</inkml:trace>
  <inkml:trace contextRef="#ctx0" brushRef="#br0" timeOffset="62163.09">6054 8297 0,'-22'0'0,"44"0"0,-65 0 0,1 0 16,21 0-16,0 0 0,-1 0 0,44-21 31,20 21-15,-21 0-16,21-21 0,22 21 0,-22 0 15,22 0-15,-1-21 0,1 21 16,20 0-16,-20 0 0,84-21 16,-84 21-16,-22 0 0,21 0 0,-20 0 15,-22 0-15,21 0 0,-21 0 16,-42 21 0,0-21-1,0 0-15,-21 0 0,-1 0 16</inkml:trace>
  <inkml:trace contextRef="#ctx0" brushRef="#br0" timeOffset="62426.94">6456 8234 0,'-21'0'16,"42"0"-16,-64 0 0,22 0 0,0 0 0,0 0 15,0 0-15,21 21 16,0 0-16,-21-21 16,21 21-16,0 1 0,0-1 0,0 21 15,0-21-15,0 22 0,-22-22 16,22 21-16,0 0 0,0 1 15,0-1-15,-21 22 0,0-22 0,21 21 16,-21-20-16,21-1 0,-21 0 16,21 1-16,-21-1 0,-1-21 0,22 22 15,0-22-15,0 0 0,-21 0 0,21 0 16,0 0-16,0 1 16,21-44-1,1 1-15,-1 0 16,0-21-16,0 21 0</inkml:trace>
  <inkml:trace contextRef="#ctx0" brushRef="#br0" timeOffset="63411.63">6540 8805 0,'22'22'16,"-1"-22"-1,0 0 1,0 21-16,0-21 0,0 0 15,1 0-15,-1 0 0,0 0 0,0-21 16,0-1-16,22 1 0,-22 0 16,0 21-16,0-21 0,0-43 15,-21 43-15,21 0 0,-21 0 16,0 0-16,0 0 16,-21 21-16,0 0 15,0 0-15,-21 0 0,20 0 0,1 21 16,-21 0-16,0 0 0,20 0 15,-20 0-15,21 22 0,-21-22 0,20 21 16,1-21-16,0 22 0,21-22 0,0 21 16,0-21-16,0 1 0,0-1 15,0 0-15,0 0 0,21-21 16,0 21-16,1-21 0,20 0 0,-21 0 0,21 0 16,1 0-16,-22 0 0,21 0 15,1-21-15,-1 0 0,0 21 0,1-42 16,-1 20-16,0 1 0,1-21 15,-22 21-15,21-22 0,-21 1 16,0 21-16,1-21 0,-1 20 0,-21 1 16,0 0-16,0 0 0,0 0 0,0 0 15,0 42 17,0 0-32,0 0 0,0 0 15,0 0-15,0 1 0,0-1 0,0 21 16,21-21-16,0 0 0,0 1 15,-21-1-15,0 0 0,21 0 16,-21 0-16,0 0 0,0 1 0,0-1 16,0 0-1,-21-21-15,0 0 0,0 0 16,0 21-16,0-21 0,-1 0 0,1 0 16,0 0-16,0 0 0,0 0 15,0 21-15,-1-21 0,1 0 0,21 21 16,0 1-16,0-1 15,21-21 1,22 21-16,-22-21 16,0 0-16,0 0 0,22 0 0,-22 0 15,21-21-15,0 21 16,1-21-16,-1-1 0,0 1 0,1 21 16,-1-42-16,0 21 0,1 0 0,-1-22 15,0 1-15,1 0 0,-22-1 16,21 1-16,-21-22 0,22 22 0,-22 0 15,0-22-15,0 22 0,0-22 0,-21 1 16,0 21-16,22-1 0,-22-20 16,0 20-16,0 22 0,0-21 0,0 21 15,0 0-15,-22 21 16,1 0-16,21 42 16,-21-21-16,0 21 0,21 1 15,0 20-15,0-20 0,-21 20 0,21-21 16,0 22-16,0-22 0,-21 22 15,21-22-15,0 0 0,0 1 0,0-1 16,0 0-16,0 1 0,0-1 0,0-21 16,0 0-16,0 1 0,21-1 15,-21 0-15,21 0 0,0-21 16,0 0-16,0 0 0,1 0 16,-22-21-16,21 0 15,-21 0-15,21-1 0,-21-20 0</inkml:trace>
  <inkml:trace contextRef="#ctx0" brushRef="#br0" timeOffset="63578.54">7683 8636 0,'22'0'0,"-44"0"0,1 0 0,0 0 0,0 0 16,21-21 0,21 21-16,0 0 0,22 0 15,-22 0-15,21 0 0,-21 0 16,22-21-16,-1 21 0,0 0 0,22-21 15,-22 21-15,0 0 0,1-22 0,-1 22 16,0-21-16</inkml:trace>
  <inkml:trace contextRef="#ctx0" brushRef="#br0" timeOffset="65195.1">8975 8170 0,'0'-21'0,"0"42"0,0-63 15,0 21-15,0 0 0,0 0 16,-22-1-16,1 1 0,0 0 0,0 0 16,0 21-16,0 0 0,-1 0 15,1 0-15,0 0 0,-21 0 0,21 21 16,-22 0-16,22 0 0,0 22 0,-21-1 16,20 22-16,1-22 0,0 21 15,-21-20-15,42 20 0,-21 1 16,-1-22-16,22 22 0,-21-22 0,21 21 15,0-20-15,0-1 0,0 22 16,0-22-16,21-21 0,1 21 0,-1 1 16,0-22-16,21 0 0,-21 0 0,22 0 15,-1-21-15,22 0 0,-22 22 16,21-22-16,-20 0 0,20 0 0,43-43 16,-42 22-16,-22 0 0,0 0 15,1-22-15,-1 1 0,0 21 16,-21-21-16,1-1 0,-1 1 15,0 0-15,-21-1 0,0 22 0,0-21 0,0-22 16,0 43-16,0-21 16,-21 21-16,0 21 0,-1-22 15,1 22-15,0 0 0,0 0 0,0 0 16,0 0-16,-1 22 0,1-1 0,-21 0 16,0 42-16,20-20 15,1-22-15,0 21 0,0 1 0,0-1 16,0 0-16,21 1 0,0-1 0,-22-21 15,22 21-15,0-20 16,0-1-16,0 0 0,0 0 0,0 0 16,22-21-16,-1 0 0,0 0 0,0 0 15,0 0-15,22-21 0,-22 0 16,0 0-16,0 0 0,0-1 16,0-20-16,1 0 0,-1-1 0,-21 1 15,21 0-15,0-1 0,0 22 16,-21-21-16,0 21 0,0-22 0,21 22 15,-21 0-15,0 42 32,0 0-32,0 1 0,-21 20 15,21-21-15,0 21 0,0 1 0,0-22 16,0 21-16,0 1 0,0-22 16,0 21-16,0-21 0,0 0 0,0 1 15,21-1-15,-21 0 0,22-21 16,-1 0-16,0 21 0,0-21 0,21 0 15,-20 0-15,-1-21 16,0 0-16,21 0 0,-21-1 0,22 1 16,-22-21-16,21 21 0,-21-22 0,1 1 15,-1 0-15,0 21 0,0-22 16,-21 22-16,21 0 0,-21 0 0,0 0 16,-21 42-1,21 0 1,-21 0-16,21 0 0,0 0 0,0 1 15,0-1-15,0 0 0,0 0 16,0 0-16,0 22 0,0-22 16,0 0-16,0 0 0,0 0 15,21 0-15,-21 1 0,0-44 47,-21 1-47,21 0 0,0 0 16,-21 0-16,0 0 0,-1-1 15,22 1-15,-21 21 0,0 0 16,0 21 0,21 1-16,0-1 0,0 0 15,0 0 1,0 0-16,0 0 0,21 1 16,0-22-16,0 0 0,1 21 0,-1-21 15,0 0-15,21 0 0,-21 0 16,22 0-16,-1 0 0,0 0 0,-20 0 15,20-21-15,0 21 0,1-22 0,-1 1 16,-21 0-16,21 0 0,-20 0 16,-1-22-16,21 22 0,-42-21 0,21 21 15,0-22-15,-21 22 0,22-21 16,-22 21-16,0 0 0,0-1 0,0 1 16,0 0-16,0 0 0,-22 21 15,1 21 1,0 0-16,0 0 15,21 1-15,0-1 0,-21 0 16,0 0-16,21 21 0,0-20 16,0-1-16,0 21 0,0-21 0,0 0 0,0 1 15,0-1-15,0 0 0,21 0 16,0-21-16,-21 21 0,21-21 0,0 0 16,0 0-16,1 21 0,-1-21 0,0 0 15,0 0-15,0 0 0,0-21 16,22 21-16,-22-21 0,0 0 15,21 0-15,1 0 0,-22-22 0,21 22 16,-21-21-16,43-22 0,-43 22 16,0 21-16,0-22 0,-21 22 15,0 0-15,0-21 0,-21 42 16,0 0 0,0 0-16,21 21 0,-21 0 15,0 0-15,-1 0 0,1 22 16,21-22-16,0 0 0,-21 0 0,21 22 0,0-22 15,0 0-15,0 0 0,0 0 16,0 0-16,0 1 0,21-1 0,-21 0 16,0 0-16,21-21 0,1 42 15,-22-20-15,-22-22 32,1 0-32,0 0 0,0 0 15,0 0-15,0 0 0,-1 0 16,1 0-16,0 0 15,0 0-15,0 0 0,0 0 16</inkml:trace>
  <inkml:trace contextRef="#ctx0" brushRef="#br0" timeOffset="65954.89">2900 9546 0,'-21'0'0,"42"0"0,-64 0 0,22 0 16,0 0-16,0 0 0,0 0 15,0 0-15,42 21 47,0-21-47,0 0 16,0 0-16,22 0 0,-22 0 0,21 0 15,0 0-15,22 0 0,-1 0 0,1 0 16,21 0-16,-1 0 0,22 0 16,21 0-16,-21 0 0,21 0 0,21 0 15,-21 0-15,42 0 0,1 0 0,-22 0 16,42 0-16,-20-21 0,20 21 16,22-21-16,190 21 15,-190-21-15,-1 21 0,22 0 0,-21-21 0,21 21 16,-22-21-16,22 21 0,0 0 15,0-22-15,-21 1 0,20 21 16,1 0-16,-21-21 0,0 21 0,-1-21 16,1 0-16,0 21 0,169-21 15,-212-1-15,0 22 0,1-21 16,-22 21-16,0 0 0,0-21 0,-21 0 16,-21 21-16,0 0 0,-22 0 0,1-21 15,-21 21-15,-22 0 0,0 0 16,1 0-16,-22 0 0,0 0 0,-21-21 15,-21 21 1,0 0-16</inkml:trace>
  <inkml:trace contextRef="#ctx0" brushRef="#br0" timeOffset="67290.55">5186 11113 0,'0'0'0,"-21"21"15,-1-21-15,22 21 0,0 0 16,22-21 31,-1-21-47,0 0 0,21 21 15,-21-21-15,22-1 0,-1 1 0,-21 0 16,22 0-16,-1-21 0,0 20 16,1-20-16,-1 21 0,-21-21 15,0 20-15,0-20 0,-21 21 0,0-21 16,0 20-16,0 1 0,0 0 0,-21 0 15,0 21-15,0 0 0,-21 0 16,-1 0-16,1 0 0,0 21 16,20 0-16,-20 0 0,21 1 0,0-1 15,-22 21-15,22-21 0,0 22 16,21-22-16,-21 21 0,21-21 0,0 22 16,0 20-16,0-42 15,0 0-15,21 1 0,0-1 16,22-21-16,-22 21 0,21-21 0,0 0 15,1 0-15,-1 0 0,0 0 16,1 0-16,20-21 0,-20 0 0,20-1 16,-21 1-16,22 0 0,-22 0 0,1-21 15,-1 20-15,0-20 0,1 21 16,-22-21-16,0 20 0,0-20 0,0 21 16,-21-21-16,0 20 0,0 1 15,0 0-15,0 0 0,-21 21 16,0 0-1,0 21-15,0 0 0,21 0 0,-22 22 16,1-22-16,21 0 0,0 21 16,0-20-16,-21 20 0,21-21 15,-21 21-15,21-20 0,0 20 0,0-21 16,0 21-16,0-20 0,0-1 0,0 0 16,0 0-16,0 0 0,0 0 15,0-42 16,0 0-31,0 0 0,0 0 16,0-22-16,0 22 0,0-21 0,0 21 16,21-22-16,0 1 0,-21 21 0,21-21 15,22-1-15,-22 22 0,21-21 16,-21 21-16,22-22 0,-1 22 16,0 21-16,22 0 0,-22 0 0,1 0 15,-1 0-15,0 0 0,1 21 16,-1 0-16,-21 1 0,21 20 0,-20-21 15,-1 43-15,0-22 0,-21-21 16,0 21-16,0-20 0,-21 20 16,0-21-16,-1 0 0,22 22 0,0-22 15,-21 0-15,0-21 0,21 21 0,0 0 16,-21-21 0,21-21-1,0 0 1,0 0-16</inkml:trace>
  <inkml:trace contextRef="#ctx0" brushRef="#br0" timeOffset="67802.44">7514 10710 0,'0'0'0,"0"-21"0,0 0 0,-21 0 15,0 21-15,0 0 0,-1 0 16,-20 0-16,21 0 0,-21 0 16,20 0-16,-20 21 0,0 0 15,-1 0-15,1 1 0,0-1 0,21 0 16,-22 21-16,-20 22 0,42-43 16,21 21-16,0-21 0,0 1 15,0 20-15,0-21 0,0 0 0,21 0 16,0-21-16,0 0 0,0 22 0,0-22 15,22 0-15,-22 0 0,21 0 16,-21-22-16,1 1 0,20 0 0,-21 0 16,0 0-16,22 0 0,-22-1 0,0 1 15,0 0-15,0-21 16,-21 21-16,0-22 0,0-20 16,0 42-16,0-1 0,0 1 0,0 42 31,-21 1-31,21-1 15,-21 21-15,21-21 0,0 22 0,0-22 16,0 0-16,0 21 0,0-21 16,0 1-16,0 20 0,21-21 0,-21 0 15,21-21-15,0 21 0,22 1 0,-22-22 16,0 0-16,21 0 0,-20 0 16,20 0-16,0 0 0,-21 0 0,22-22 15,-22 1-15,0 0 0,21 0 16,-20 0-16,-1-22 0,0 1 0</inkml:trace>
  <inkml:trace contextRef="#ctx0" brushRef="#br0" timeOffset="68259.17">7959 10456 0,'0'-42'0,"0"84"0,0-126 15,0 41-15,0 22 0,0 0 0,0 0 16,-22 21 0,22 21-16,-21 21 0,21-20 15,0 20-15,0 0 0,0 1 0,0 20 16,0-21-16,0 1 0,0 20 0,0-20 15,0-1-15,0 0 0,0-21 16,0 22-16,0-1 0,0-21 16,0 0-16,-21 1 0,21-1 0,0 0 15,-21-21-15,21 21 0,-21-21 16,21-21 0,0 0-16,0 0 15,0-1-15,0 1 0,0-21 16,0 21-16,21 0 0,0-22 15,21 22-15,-20 0 0,20-21 0,0 20 16,-21 1-16,22 0 0,-1 0 16,0 21-16,1 0 0,-1 0 0,-21 0 15,22 0-15,-22 21 0,0 0 0,0 0 16,0 1-16,-21-1 0,0 21 16,0-21-16,0 22 0,-21-22 0,0 21 15,0-21-15,-22 0 0,1 22 16,21-22-16,-21 0 0,-1 0 0,-20 0 15,20 1-15,22-1 0,-21-21 16,0 0-16,20 21 0,1-21 0,0 0 16,0 0-16,0-21 0,21 0 15,0-1-15,0 1 0,21 0 16,0 0-16,0 0 0,0 0 16</inkml:trace>
  <inkml:trace contextRef="#ctx0" brushRef="#br0" timeOffset="68523.03">8826 10224 0,'0'0'0,"0"21"32,0 0-32,-21 21 0,21 1 15,-21-1-15,21 0 0,-21 1 0,21-1 16,0 21-16,-21-20 0,21-1 15,-21 22-15,-1-22 0,22 0 16,0 1-16,-21-22 0,21 21 0,-21-21 0,21 43 16,0-43-16,0 0 15,21 0-15,0-21 16,1 0-16,-1 0 0,0 0 0,21 0 16,-21 0-16,1 0 0,-1-21 0,0 0 15</inkml:trace>
  <inkml:trace contextRef="#ctx0" brushRef="#br0" timeOffset="68885.82">9038 10774 0,'-21'0'0,"42"0"47,0 0-47,0 0 0,1 0 15,-1 0-15,0 0 0,0 0 16,21 0-16,-20-21 0,-1 21 0,0-21 15,0 21-15,0-22 0,0 1 0,1 21 16,-22-21-16,0 0 0,0 0 16,0 0-16,-22-1 15,1 22-15,0 0 0,0 0 16,0 0-16,0 22 0,-22-1 16,22 0-16,0 0 0,0 0 15,0 22-15,-1-22 0,1 0 0,21 21 16,0-21-16,0 1 0,0-1 0,0 0 0,0 0 15,21-21-15,1 21 16,-1-21-16,0 21 0,0-21 0,0 0 16,22 0-16,-1 22 0,0-22 0,1 0 15,-1 0-15,0 0 0,1 0 16,-1 0-16,21 0 0,-20 0 0,20-22 16</inkml:trace>
  <inkml:trace contextRef="#ctx0" brushRef="#br0" timeOffset="69374.53">10266 10710 0,'0'-21'16,"0"0"-16,-21-85 16,-1 106-1,1-21-15,-21 21 0,21 0 0,0 0 16,-22 0-16,22 21 0,-21-21 0,-1 21 16,22 1-16,-21 20 0,21-21 0,-22 0 15,22 22-15,0-22 0,0 21 16,0-21-16,0 0 0,21 22 0,-22-22 15,22 0-15,0 21 16,0-20-16,22-22 0,-1 21 0,0-21 16,21 0-16,-21 0 0,1 0 0,-1 0 15,21 0-15,-21 0 0,22 0 16,-22 0-16,21-21 0,-21-1 0,22-20 16,-22 21-16,0-21 0,21-1 15,-21 1-15,1 0 0,-1-22 0,21 1 16,-42-1-16,21 1 0,0-1 0,1 1 15,-22-1-15,0 22 0,0-1 16,0 1-16,0 0 0,0 21 0,0-1 16,0 1-16,-22 21 0,1 0 15,21 21-15,-21 1 0,0-1 16,21 21-16,-21 0 0,21 1 16,0 20-16,0 1 0,0-1 0,0 1 0,0-1 15,0-20-15,0 20 16,0-21-16,21 1 0,-21-1 0,21 0 15,-21 1-15,21-1 0,-21 0 16,21-20-16,1-1 0,-1-21 16,-21 21-16,21-21 0,0 0 0,0 0 15,0 0-15,1 0 0,-1-21 0,0 0 16,0-1-16,21 1 0</inkml:trace>
  <inkml:trace contextRef="#ctx0" brushRef="#br0" timeOffset="69651.38">11557 10520 0,'-42'0'31,"63"0"-15,0 0-16,0 0 15,0 0-15,0 0 0,1 0 0,-1 0 16,21 0-16,-21 0 0,0 0 16,1 21-16,-1-21 0,0 0 15,0 0-15,0 0 0,-42 21 32,0-21-17,0 0-15</inkml:trace>
  <inkml:trace contextRef="#ctx0" brushRef="#br0" timeOffset="69819.28">11451 10753 0,'0'0'16,"0"21"-16,0 0 0,0 0 15,21-21 1,0 0-16,1 0 0,-1 0 16,0 0-16,0 0 0,0 0 0,0 0 15,1 0-15,-1 0 0,0 0 16,0 0-16,0 0 0,0-21 0,1 21 15,-1-21-15,0 0 0,0 21 16</inkml:trace>
  <inkml:trace contextRef="#ctx0" brushRef="#br0" timeOffset="70431.16">13441 10033 0,'0'0'0,"0"-21"0,0 0 0,0 0 0,0-1 16,0-20-16,0 21 0,0 0 16,0 0-16,0-1 0,0 1 15,-21 21 1,-1 21-16,22 1 16,-21 20-16,0 0 0,0 1 0,0-1 15,0 0-15,-1 1 0,1 20 0,-21 1 16,0-1-16,20 1 15,-20-1-15,21 1 0,-43 63 16,43-85-16,0 0 0,21 1 0,0-1 16,0-21-16,0 21 0,21-20 15,0-22-15,1 21 0,20-21 0,-21 0 16,21 0-16,1 0 0,105-21 16,-106-1-16,1 1 0,-1 0 15,-21 0-15,0 0 0,0 0 16,1-1-16,-22 1 0,0-21 0,0 21 15</inkml:trace>
  <inkml:trace contextRef="#ctx0" brushRef="#br0" timeOffset="70620.06">12996 10456 0,'-42'0'0,"84"0"0,-105 0 0,42 0 16,-1 0-16,1 0 0,42 0 31,1 0-31,-1 0 0,0 0 15,0 0-15,0 0 0,22 0 0,-1 0 16,0 0-16,1 0 0,-22 0 0,21-21 16,0 21-16,1 0 0,-1-21 15,-21 21-15,22 0 0,-1 0 16,-21 0-16</inkml:trace>
  <inkml:trace contextRef="#ctx0" brushRef="#br0" timeOffset="71011.23">13652 10414 0,'-21'0'0,"21"-21"15,0 0 1,21 0-16,1-1 16,-1 22-16,21-21 0,-21 21 15,0 0-15,22 0 0,-22 0 16,21 0-16,-21 21 0,22 1 15,-1-1-15,-21 0 0,0 21 0,22-21 16,-22 22-16,-21-22 0,0 21 0,0 1 16,0-22-16,0 21 0,0-21 15,0 0-15,-21 1 0,0 20 16,-1-42-16,1 21 0,0 0 0,0-21 16,0 0-16,21-21 31,0 0-31,0 0 0,0 0 0,0-1 15,0-20-15,21 21 0,0-21 0,-21-1 16,21 22-16,0-21 16,1 21-16,-1-22 0,0 22 0,0 0 15,0 0-15,0 0 0,1-1 0,20 1 16,-21 0-16,0 21 0,22-21 16,-22 21-16</inkml:trace>
  <inkml:trace contextRef="#ctx0" brushRef="#br0" timeOffset="71500.17">14690 10287 0,'-43'64'16,"43"-43"-16,-21 0 16,0-21-16,0 42 0,21-21 15,-21 1-15,-1-1 0,22 0 0,0 21 16,-21-21-16,21 1 0,0-1 0,0 21 15,0-21-15,0 0 0,0 1 16,21-1-16,1 0 0,-1 0 16,0-21-16,0 0 0,21 21 0,-20-21 15,20 0-15,-21 0 0,21 0 16,-20 0-16,20 0 0,-21-21 0,0 0 16,22 0-16,-22 0 0,0-1 0,0-20 15,-21 21-15,21-21 16,0-1-16,1 1 0,-22 0 0,0-1 15,21 22-15,-21-21 0,0 21 0,21-1 16,-21 1-16,0 0 0,0 0 16,0 42-1,0 0 1,-21 22-16,21-22 0,-21 21 16,21 0-16,0-20 0,0 20 0,0 0 15,0-21-15,0 22 0,0-22 16,0 0-16,0 0 0,21 0 15,0 1-15,0-1 0,-21 0 0,21-21 0,0 0 16,1 0-16,20 0 0,-21 0 16,0 0-16,22 0 0,-22 0 15,21-21-15,-21 0 0,22-1 0,-22 1 16,0 0-16,0 0 0</inkml:trace>
  <inkml:trace contextRef="#ctx0" brushRef="#br0" timeOffset="71883.35">15600 10456 0,'0'-21'16,"21"21"15,0 0-31,0 0 16,0 0-16,1-21 0,-1 0 0,21 21 16,-21-21-16,0 0 0,1 21 0,-1-22 15,21 1-15,-21 0 0,-21 0 16,21 0-16,-21 0 0,0-1 15,0 1-15,0 0 0,-21 21 0,0-21 16,0 21-16,0 0 0,0 0 16,-1 0-16,-20 0 0,21 21 0,-21-21 15,-1 21-15,22 22 0,0-22 16,-21 42-16,20-20 0,22-1 16,-21 0-16,21 1 0,0-22 0,0 42 15,21-20-15,1-22 16,-1 0-16,0 0 0,0 0 15,0-21-15,0 21 0,22-21 0,-22 0 16,0 0-16,21 0 0,-20 0 16,20 0-16,-21 0 0,21 0 0,-20-21 15,-1 0-15,0 21 0,0-21 0,0 21 16,0-21-16,-21 0 0,22 21 0,-22-22 16</inkml:trace>
  <inkml:trace contextRef="#ctx0" brushRef="#br0" timeOffset="82691.09">13039 10689 0,'0'-21'31,"-22"21"-15,22-21-1,0 0 1,22 21 0,-1-21-16,-21-1 0,21 22 15,21-21-15,-21 0 0,1 0 16,20 0-16,-21 0 0,21-1 0,-20 1 16,20-21-16,0 21 0,-21 0 15,22-22-15,-1 22 0,-21-21 0,0 21 16,1-22-16,-1 1 0,0 21 0,-21-22 15,0 22-15,0 0 0,0-21 16,0 21-16,0-1 0,-21 1 0,0 0 16,-1 0-16,-20 21 0,21-21 0,0 0 15,0 21-15,-1 0 0,1 0 16,-21-22-16,21 22 0,0 0 0,-1 0 16,1 22-16,0-1 15,0 0-15,0 0 0,0 21 16,21-20-16,-43 83 0,1-62 15,21 20-15,0 1 0,-1-1 16,1 1-16,0 20 0,0-20 0,21-1 16,-21 22-16,0-21 0,-1-1 0,1 22 15,21-22-15,-21 22 0,0-22 16,0 22-16,0 0 0,-1-1 0,1 1 16,0 0-16,-21-22 0,21 22 0,-1 0 15,1-1-15,0-20 0,0 20 16,21-20-16,-21 21 0,21-22 0,-21-21 15,21 22-15,0-22 0,0 1 0,0 41 16,0-63-16,21 1 16,0-22-16,0 0 0,0 0 15,22 0-15,-1 0 0,0-43 0,1 22 16,-1-21-16,21 21 0,1-43 0,-22 22 16,22-22-16,-1 22 0,-20-22 15,20 1-15,-21-1 0,1 1 0,-1-1 16,-21 1-16,0-1 0,-21 1 0,0-1 15,0 1-15,0-22 0,-21 22 16,0 20-16,0-20 0,-21 21 0,-1-1 16,1 1-16,0 0 0,-1 20 15,1 1-15,-22 0 0,22 0 16,21 21-16,-21 0 0,-1-21 0,22 21 16,0 0-16,0 0 0,0 0 0,21-21 15,21 21 1,0 0-16,0-22 0,21 1 15,-20 21-15,20-21 0,0 21 0</inkml:trace>
  <inkml:trace contextRef="#ctx0" brushRef="#br0" timeOffset="83058.88">13250 10626 0,'0'0'0,"-42"0"0,21 0 0,-22-21 15,1 21-15,21 0 0,-21 0 0,20-22 16,22 1 0,43 21-1,-22 0-15,21 0 0,22 0 0,-1 0 16,22 0-16,-22 0 0,22 0 16,0-21-16,21 21 0,-1 0 0,1 0 15,21-21-15,0 0 0,-21 21 0,21 0 16,0-21-16,-21 21 0,0 0 15,21-22-15,-21 22 0,-1 0 0,-20 0 16,0 0-16,-22-21 0,22 21 16,-43 0-16,1 0 0,-1 0 15,-21 0-15,0 0 0,0 0 0,-42 0 32,0 0-32,-21 0 0,-1 0 0,1 21 15,-21-21-15,-22 22 0,0-1 0,1-21 16,-22 21-16,21 0 0,-42-21 15,21 21-15</inkml:trace>
  <inkml:trace contextRef="#ctx0" brushRef="#br0" timeOffset="83294.74">13737 10753 0,'127'-21'0,"-254"42"0,21 21 0,-21-21 15,21 22-15,1-22 0,-86 21 16,106-42-16,22 21 0,21 0 0,-1-21 16,22 0-16,0 0 0,42 0 15,0 0-15,43 0 0,-1 0 16,1-21-16,20 0 0,1 0 0,21 21 15,0-21-15,21 21 0,0-21 16,0-1-16,21 22 0,-21-21 0,0 21 16,0-21-16,0 21 0,0-21 15,-21 21-15,0-21 0,-1 21 0,-20-21 16,-21 21-16,-1-22 0,1 22 0,-22-21 16,-21 21-16,0-21 15,0 0-15,-21 0 0,0 0 0,0-22 16,0 22-16</inkml:trace>
  <inkml:trace contextRef="#ctx0" brushRef="#br0" timeOffset="83964.36">14563 9821 0,'-22'0'0,"44"0"0,-65 0 0,22 0 15,0 0-15,42 0 16,0 0 0,0 0-16,1-21 0,20 21 0,-21-21 15,21 0-15,1 0 16,20 0-16,-20-1 0,20 1 0,1-21 16,-1 21-16,1-22 0,-22 1 15,0 21-15,1-21 0,-1-1 0,-21 22 16,0-21-16,-21 21 0,0-22 0,0 1 15,0 21-15,-21-22 0,0 22 16,0 0-16,0 0 0,-1 21 16,-20 0-16,21 0 0,0 0 0,-22 0 15,1 42-15,21-21 16,0 22-16,0-1 0,-1 0 16,1 22-16,0-1 0,-21 1 0,-1 84 15,22-63-15,0-1 0,0 1 16,-21 0-16,20-1 0,1 1 15,0-21-15,0 20 0,0-20 0,21 20 16,-21-20-16,21-1 0,-22-20 0,22 41 16,0-41-16,0 20 15,0-42-15,0 1 0,22-22 16,-1 0-16,0 0 0,0 0 0,0 0 16,22 0-16,-22 0 0,21-22 15,-21 1-15,22 0 0,-1-21 16,0-1-16,1 22 0,-22-21 15,0-22-15,0 22 0,-21 0 0,0-22 16,0 22-16,0 0 0,-42-43 16,-1 43-16,1-1 0,0 1 15,21 21-15,-22 0 0,1-1 0,0 1 16,-1 0-16,22 0 0,0 21 0,0 0 16,21-21-16,42 21 31,-21 0-31,0-21 15,1 21-15,20 0 0,-21 0 0,21-22 16,1 22-16,-1-21 0,0 21 16,22-21-16</inkml:trace>
  <inkml:trace contextRef="#ctx0" brushRef="#br0" timeOffset="84431.1">15663 9610 0,'0'-21'0,"0"42"0,0-64 0,0 22 15,0 0-15,0 0 16,0 0-16,-21 21 16,0 0-16,0 0 0,0 0 15,-1 0-15,-20 21 0,21 0 16,0 21-16,-22-20 0,1 20 0,21-21 16,-21 21-16,20 1 0,1-22 15,0 21-15,0-21 0,21 22 0,-21-22 16,21 0-16,0 0 0,0 0 15,21-21-15,0 0 0,0 0 16,22 0-16,-22 0 0,0 0 0,21 0 16,-21-21-16,22 0 0,-22 0 15,0-21-15,21 20 0,-20-20 0,-1 0 16,0-1-16,0 22 16,0-21-16,-21 0 0,21 20 0,-21 1 0,0 0 15,0 0-15,-21 42 31,0 0-31,0 0 0,21 22 0,-21-22 16,0 21-16,21 1 0,0-22 16,-22 21-16,22-21 0,0 22 0,0-22 15,0 0-15,0 21 0,0-21 16,0 1-16,22-22 16,-1 0-16,0 0 0,0 0 0,0 0 15,0 0-15,1-22 16,-1 1-16,0 0 0,21 0 0</inkml:trace>
  <inkml:trace contextRef="#ctx0" brushRef="#br0" timeOffset="84698.94">16298 9059 0,'0'-21'0,"0"42"0,0-84 16,0 42-16,0 0 0,0-1 0,-21 22 31,0 22-31,0-1 0,0 21 15,-22 0-15,22 1 0,0-1 16,-21 0-16,20 22 0,-20-22 0,21 22 16,-21-1-16,20-20 0,1 20 15,0 1-15,0-22 0,0 0 16,21 1-16,0-1 0,-21 0 0,21-21 16,0 1-16,-22-1 0,22 0 15,0 0-15,22-21 16,-1 0-1,0 0-15,21-21 0,-21-21 16,22 20-16</inkml:trace>
  <inkml:trace contextRef="#ctx0" brushRef="#br0" timeOffset="85094.71">16425 9483 0,'21'0'0,"-42"0"0,42-21 0,1 21 15,-1 0-15,-21-22 0,21 1 16,-42 21 15,0 0-31,-1 0 16,1 0-16,-21 0 0,0 0 0,20 21 15,-20-21-15,21 22 0,-21-1 16,20 0-16,1 0 0,21 0 16,0 0-16,0 1 0,0-1 15,21-21-15,1 21 0,-1 0 16,0-21-16,21 21 0,-21 0 15,1 1-15,-1-1 16,-21 0-16,21 0 0,-21 0 0,0 0 16,0 1-16,-21-1 15,0-21-15,-22 0 0,22 0 16,-21 21-16,21-21 0,-22 0 0,22 0 16,-21 0-16,21 0 0,-1 0 15,1 0-15,0 0 0,0 0 16,21-21-16,0 0 15,21-1-15,0 1 16,22 0-16,-22 21 0,0-21 16,21 0-16</inkml:trace>
  <inkml:trace contextRef="#ctx0" brushRef="#br0" timeOffset="85479.49">16764 9737 0,'0'-21'31,"21"21"-31,0-22 0,0 1 16,1 0-16,-1 21 0,21-21 0,-21 0 16,22-22-16,-22 22 0,21 0 15,-21 0-15,0 0 0,1 0 16,-1 21-16,-21-22 0,0 1 15,-21 21 1,-1 0-16,1 0 0,0 0 0,-21 0 16,21 21-16,-22 1 0,22-1 15,0 21-15,-21-21 0,20 22 0,1-22 16,0 21-16,21-21 0,0 22 0,0-22 16,0 0-16,0 0 0,0 0 15,0 0-15,0 1 0,21-1 0,0-21 16,1 0-16,-1 21 0,0-21 15,21 0-15,-21 0 0,22 0 16,-22 0-16,21 0 0,1 0 0,-22-21 16,0 0-16,21-1 0,-21 22 15,22-21-15</inkml:trace>
  <inkml:trace contextRef="#ctx0" brushRef="#br0" timeOffset="85727.35">18373 9546 0,'-22'-21'0,"-20"0"15,42 0-15,0 0 16,0 42 15,0 0-31,0 0 16,0 0-16,0 0 15</inkml:trace>
  <inkml:trace contextRef="#ctx0" brushRef="#br0" timeOffset="85931.23">18288 9970 0,'0'0'0,"0"42"16,0-21-16,0 0 15,0 0-15,-21 1 16,21-1-16,0 0 0,-21 0 16,-1 0-16,1 0 0,-21 1 0,21-1 15,-22 0-15,1 0 0,0 0 16,-1 0-16,1-21 0,-21 22 0,20-1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08:40.6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275 0,'0'-21'16,"0"42"-16,0-63 0,0 21 0,21 0 15,-21-1-15,21-20 0,-21 21 16,21 0-16,-21 0 0,0-1 16,0 1-16,0 0 0,21 21 15,-42 0 16,0 0-31,21 42 16,-21 1-16,0 20 0,0-20 0,-1-1 16,1 21-16,0 1 15,0-22-15,0 22 0,0-1 0,-1-20 16,1 20-16,0-21 0,-21 22 16,21-22-16,21 1 0,-22 20 15,22-42-15,-21 22 0,21-1 0,0-21 16,0 0-16,0 0 15,21-21 1,1 0-16,-1-21 0,0 0 16,-21 0-16,21-21 0,-21 20 15</inkml:trace>
  <inkml:trace contextRef="#ctx0" brushRef="#br0" timeOffset="328.32">1566 0 0,'0'0'0,"0"42"62,0 22-62,0-22 16,0 22-16,0-1 0,0 1 0,0-22 15,0 22-15,0-1 16,0-21-16,0 22 0,0-22 0,0 1 16,0-1-16,0 0 0,0 1 15,0-22-15,0 0 0,0 0 16,0 0-16,0 0 0,0 1 0,-21-22 31,0 0-31,0-22 16,21 1-16,-21 0 0,-1 0 15</inkml:trace>
  <inkml:trace contextRef="#ctx0" brushRef="#br0" timeOffset="531.22">974 783 0,'0'0'0,"-22"0"0,44 0 47,-1 0-47,0 0 0,0-21 0,21 21 15,1-21-15,-1 21 0,0-21 16,22 21-16,-1-21 0,-20-1 0,20 22 16,1-21-16,-1 21 0,-20-21 15,20 0-15,1 0 0,-22 0 16,0-1-16,1 22 0,-22-21 0,21 0 16</inkml:trace>
  <inkml:trace contextRef="#ctx0" brushRef="#br0" timeOffset="979.96">2032 445 0,'0'0'0,"-21"21"31,21 0-31,-21-21 16,21 21-16,-22 0 0,22 0 15,0 1-15,0-1 0,0 21 0,-21-21 16,21 0-16,-21 22 0,21-22 16,0 21-16,0-21 0,-21 1 0,21-1 15,0 0-15,-21 0 0,21 0 16,0 0-16,0-42 47,-21 0-47,21 0 0,0 0 15,0 0-15,0-1 0,0-20 16,0 21-16,0-21 0,0 20 0,21-20 16,0 21-16,0 0 0,0-22 15,0 22-15,22 0 0,-22 0 16,21 0-16,1 0 0,-1 21 0,0 0 15,1 0-15,-22 0 0,21 0 16,0 21-16,-20 0 0,-1 0 0,0 0 16,0 0-16,-21 1 15,0 20-15,0-21 0,0 0 0,0 22 0,-21-22 16,0 21-16,21-21 16,0 0-16,0 1 0,-21-1 0,21 0 15,0 0-15,0 0 16,21-21-1,0 0-15,0 0 0,0-21 16,0 21-16,1-21 0</inkml:trace>
  <inkml:trace contextRef="#ctx0" brushRef="#br0" timeOffset="1487.72">2900 423 0,'0'0'0,"0"-21"0,-21 21 32,-1 0-32,22 21 0,-21 1 15,21-1-15,0 21 0,-21-21 0,0 0 16,0 22-16,21-22 0,-21 21 16,-1-21-16,22 22 0,-21 20 15,21-42-15,0 1 0,-21-1 16,21 0-16,0 0 0,0 0 15,0-42 17,0 0-17,0 0-15,0 0 0,0-1 0,0 1 16,0 0-16,0-21 0,0 21 16,21-22-16,0 22 0,1-21 15,-1 21-15,0-1 0,0-20 0,21 21 16,-20 0-16,20 0 0,0-1 15,-21 22-15,22 0 0,-22 0 0,0 0 16,21 22-16,-20-1 0,-1 0 16,-21 0-16,0 0 0,0 22 15,0-22-15,0 21 0,0-21 0,0 0 16,0 22-16,0-22 0,0 21 16,-21-21-16,21 1 0,-22-1 15,22 0-15,0 0 0,-21-21 16,42 0 15,1-21-31,-1 0 16,0 0-16</inkml:trace>
  <inkml:trace contextRef="#ctx0" brushRef="#br0" timeOffset="1925.47">3662 423 0,'0'0'15,"0"-21"-15,-21 42 32,-1-21-32,1 43 15,0-22-15,-21 0 0,21 0 16,-1 22-16,1-22 0,0 21 0,0-21 16,0 22-16,21-1 0,0-21 15,0 0-15,0 22 0,0-22 0,0 0 16,0 0-16,0 21 15,21-42-15,0 0 0,21 22 16,-20-22-16,-1 0 0,21 0 16,-21 0-16,0-22 0,22 22 0,-22-21 15,21 0-15,-21 0 0,1-21 16,-1 20-16,0 1 0,0-21 0,0 0 16,-21 20-16,0-20 0,0 0 15,0-1-15,0 22 0,0-21 0,-21 21 16,0 0-16,0-1 0,0 22 15,-22 0-15,22 0 0,0 0 16,-21 0-16,20 0 0,-20 0 0,21 22 16,0-1-16,0-21 0,21 21 0,0 0 15,0 0-15,0 0 16,0 1-16,21-22 16,0 0-16,0 0 0,21 0 15,-20 0-15</inkml:trace>
  <inkml:trace contextRef="#ctx0" brushRef="#br0" timeOffset="2249.28">4276 106 0,'0'0'0,"0"-21"0,0 42 46,0 0-46,-22 0 0,22 22 16,0-22-16,0 0 0,-21 21 16,21 1-16,-21-1 0,0 0 0,21 1 15,-21-1-15,21 0 0,-21 1 16,-1-1-16,1 0 0,21-21 0,0 22 16,-21-1-16,21-21 0,0 22 15,0-22-15,0 0 0,0 0 0,0 0 16,21-21-16,0 0 15,1 0-15,-1 0 0,0 0 16,0 0-16,0-21 16,0 21-16,1-21 0,-1 0 0,0-22 15</inkml:trace>
  <inkml:trace contextRef="#ctx0" brushRef="#br0" timeOffset="2463.16">4106 445 0,'0'0'0,"0"21"0,-21-21 16,21 21-1,21-21 17,0 0-32,1 0 0,-1 0 0,0 0 15,21 0-15,-21 0 0,1 0 16,20 0-16,-21 0 0,0 0 0,22-21 15,-22 21-15,0-21 0</inkml:trace>
  <inkml:trace contextRef="#ctx0" brushRef="#br0" timeOffset="3143.77">4995 826 0,'0'-22'16,"21"1"-1,1 0-15,-22 0 16,21 0-16,0 0 0,-21-1 15,21 1-15,-21 0 0,0 0 16,0 0-16,0 0 0,0-1 16,0-20-16,0 21 0,0 0 15,-21 0-15,0 21 0,0-22 0,-1 22 16,1 0-16,-21 0 0,21 0 16,-22 0-16,22 22 0,-21-1 0,0 0 15,20 0-15,-20 0 0,21 22 16,-21-22-16,20 0 0,1 21 0,0-21 15,21 22-15,0-22 0,0 0 16,0 21-16,0-20 0,0-1 0,21 0 16,0 0-16,1-21 0,-1 21 15,0-21-15,0 21 0,21-21 0,-20 0 16,20 0-16,-21 0 0,0-21 16,22 0-16,-22 21 0,21-21 15,-21 0-15,0 0 0,1-22 0,-1 22 16,-21 0-16,0-21 0,21 20 15,-21-20-15,0 21 0,0-21 0,0 20 16,0 1-16,0 0 0,0 0 16,0 42-1,0 0 1,0 0-16,0 1 0,0-1 0,-21 0 16,21 21-16,0-21 0,0 22 15,0-22-15,0 0 0,0 21 0,0-20 16,0-1-16,0 0 15,0 0-15,0 0 0,21-21 0,0 21 16,0-21-16,0 0 16,1 0-16,-1 0 0,0 0 0,0-21 15,21 0-15,-20 0 0,20 0 16,-21 0-16</inkml:trace>
  <inkml:trace contextRef="#ctx0" brushRef="#br0" timeOffset="4472.09">5694 42 0,'0'-42'0,"0"84"0,-21-84 16,-1 42-16,1 0 15,0 0-15,0 0 16,0 0-16,21 42 0,-21 22 16,-1-22-16,22 22 0,-21-1 15,21-20-15,0 20 0,-21-21 0,0 22 16,21-22-16,-21 22 0,21-22 15,0 0-15,0 1 0,0-1 0,0 0 16,0-20-16,0 20 0,0-21 16,21 0-16,0 0 0,0 1 0,0-22 15,1 0-15,-1 0 16,0 0-16,21 0 0,-21 0 0,22 0 0,-22-22 16,21 1-16,1 0 0,-22 0 15,21 0-15,-21-22 0,0 22 16,1-21-16,20 21 0,-21-22 0,0 22 15,0-21-15,-21 0 0,22 20 16,-1 1-16,-21 0 0,21 0 0,-21 0 16,-21 42 15,0 0-31,21 0 0,-22 0 16,22 22-16,-21-22 0,0 0 15,21 0-15,-21 22 0,21-22 0,0 21 16,0-21-16,0 0 0,0 1 0,0 20 15,0-21 1,0 0-16,21 0 0,0-21 16,0 0-16,1 0 0,20 0 0,-21 0 15,0 0-15,0-21 0,22 21 16,-22-21-16,0 0 0,0-21 16,0 20-16,1 1 0,-1-21 0,0 21 15,0-22-15,0 22 0,-21-21 0,21 21 16,-21 0-16,22-1 0,-22 1 15,0 42 17,-22-21-32,22 22 0,-21-1 15,21 0-15,0 0 0,-21 21 16,21-20-16,-21-1 0,21 0 0,0 21 16,0-21-16,0 1 0,0-1 15,0 0-15,0 0 0,0 0 16,21-21-16,0 0 0,0 0 15,1 0-15,-1 0 0,0 0 16,-21-21-16,21 0 0,0 0 0,0 0 16,1-1-16,-22 1 0,0 0 15,0 0-15,0 0 0,0-22 16,0 22-16,0 0 0,0 0 16,-22-21-16,1 42 0,0-22 0,-21 1 15,21 21-15,-1 0 0,1 0 16,0 0-16,0 0 0,0 0 0,42 0 47,0 0-47,0-21 0,22 21 15,-22-21-15,21 21 0,0-21 0,1 21 16,-22 0-16,21-21 0,1 21 0,-1 0 16,0 0-16,1 0 0,-22 0 15,0 0-15,0 0 0,0 0 16,0 0-16,1 21 0,-22 0 15,21-21-15,-21 21 0,0 0 0,0 0 16,0 1-16,0-1 0,0 0 16,0 21-16,0-21 0,0 1 0,0-1 15,0 0-15,0 0 0,0 0 16,0 0-16,0 1 0,0-1 0,0 0 16,0 0-16,0 0 15,-21-21 1,21-21-1,0 0 1,0 0-16,0 0 0,0-1 16,0-20-16,21 21 0,0 0 15,-21-22-15,21 1 0,21 21 0,-20-21 16,-1 20-16,0-20 0,21 21 16,-21 0-16,22 0 0,-22-1 0,21 1 15,1 21-15,-22 0 0,21 0 16,22 0-16,-43 21 0,0 1 15,0-1-15,0 0 0,-21 21 0,0-21 16,0 1-16,0 20 16,0-21-16,0 21 0,0-20 0,0 20 0,0-21 15,-21 0-15,0 0 16,21 1-16,-21-1 0,21 0 0,-21 0 16,-1 0-16,22 0 15,22-42 16,-22 0-15,21 0-16</inkml:trace>
  <inkml:trace contextRef="#ctx0" brushRef="#br0" timeOffset="4963.82">8170 445 0,'21'-22'15,"-42"44"-15,42-65 0,-21 22 0,0 0 16,-21 21 0,-21 0-16,21 0 0,0 0 15,-1 0-15,-20 21 0,21 0 16,-21 0-16,-1 22 0,22-22 0,-21 0 16,21 0-16,-22 0 0,22 1 15,0-1-15,0 0 0,21 0 0,0 0 16,0 0-16,0 1 15,21-22-15,0 21 16,0-21-16,0 0 0,1 0 0,20 0 16,-21 0-16,21 0 0,1 0 15,-22 0-15,21 0 0,-21 0 0,43 0 16,-43 0-16,21 0 16,-20 0-16,-1 0 0,0 0 0,0 21 15,-21 0 1,0 0-16,0 0 15,0 1-15,-21-1 0,0-21 16,0 21-16,-1 0 0,-20-21 16,21 21-16,0-21 0,-22 21 0,22-21 15,-21 22-15,21-22 0,-22 0 16,22 21-16,0-21 0,0 0 0,0 0 16,0 0-16,-1 0 15,1 0-15,0 0 16,0 0-16,21-21 15,-21-1-15</inkml:trace>
  <inkml:trace contextRef="#ctx0" brushRef="#br0" timeOffset="5348.64">6075 85 0,'0'0'15,"0"21"48,-21 0-32</inkml:trace>
  <inkml:trace contextRef="#ctx0" brushRef="#br0" timeOffset="5595.57">5249 466 0,'0'0'16,"-21"0"0,42 0-1,0 0-15,1 0 0,-1 0 16,0 0-16,21 0 0,1 0 0,-22 0 16,21-21-16,0 21 0,1 0 15,41 0-15,-41 0 0,-1 0 16,-21 0-16,22 0 15,-22 0-15,-21-22 0</inkml:trace>
  <inkml:trace contextRef="#ctx0" brushRef="#br0" timeOffset="6535.03">1079 1376 0,'0'0'15,"-21"0"-15,0 0 0,0 0 0,0 0 16,0 0 0,42 0 30,0 0-46,0 0 16,21 0-16,-20 0 0,20 0 0,21-21 16,-20 21-16,20 0 0,1 0 15,20 0-15,-20 0 0,21-21 0,-1 21 16,1 0-16,0 0 0,-1 0 16,22 0-16,0 0 0,-21 0 15,42 0-15,-22 0 0,22 0 0,-21 0 16,21 0-16,0 0 0,0 0 15,-21 0-15,42 0 0,-21 0 16,0 0-16,0 0 0,0 0 0,0 0 16,21 0-16,-21 0 0,22 0 15,-22 0-15,21 0 0,-21 0 0,0 0 16,0 0-16,0 0 0,0 0 16,-21 0-16,21 0 0,0 0 0,-22 0 15,1 0-15,21 0 0,-21-22 16,-21 22-16,21 0 0,-1 0 0,1 0 15,0 0-15,0 0 0,0 0 16,0 0-16,-22 0 0,1-21 16,0 21-16,-1 0 0,-20 0 0,20 0 15,-20 0-15,-1 0 0,1 0 0,-1 0 16,1-21-16,-1 21 0,-20 0 16,20 0-16,-20 0 0,-1 0 15,0 0-15,1 0 0,-1 0 0,-21 0 16,21 0-16,-20 0 0,-1 0 15,0 0-15,0 0 16,-21-21 31</inkml:trace>
  <inkml:trace contextRef="#ctx0" brushRef="#br0" timeOffset="7211.65">8890 741 0,'-21'0'0,"42"0"0,-63 0 16,20 0-16,44 0 31,-1-21-31,21 21 0,-21 0 15,22 0-15,-1 0 0,0 0 16,22 0-16,-1 0 0,1 0 16,-22 0-16,43 0 0,-22-21 0,22 21 15,-22 0-15,22 0 0,-21 0 16,-1 0-16,-21 0 0,1 0 0,-1 0 16,-21 0-16,0 0 0,1 0 15,-44 0 1,1 0-16,0 0 15,0 0-15</inkml:trace>
  <inkml:trace contextRef="#ctx0" brushRef="#br0" timeOffset="7527.46">9715 529 0,'0'0'15,"-21"0"-15,0 0 0,0 0 16,21 21-1,21-21 1,0 22-16,0-22 16,1 21-16,-1-21 0,0 0 15,21 21-15,-21-21 0,1 21 0,-1-21 16,0 21-16,-21 0 16,0 1-16,0-1 0,0 0 15,0 0-15,-21 0 0,0 0 0,-1 1 16,-20 20-16,21-21 0,-21 0 15,20 0-15,-20 1 0,21-1 0,-43 21 16,43-21-16,0 0 16,42-21 15,0 0-31,1-21 0,-1 0 0</inkml:trace>
  <inkml:trace contextRef="#ctx0" brushRef="#br0" timeOffset="8269.04">10308 572 0,'0'21'31,"0"0"-31,-21 0 0,0 0 0,21 0 15,0 22-15,-21-22 0,-1 0 16,1 21-16,0-20 0,21 20 16,-21-21-16,21 0 0,-21 0 0,21 1 15,0-1-15,0 0 0,0 0 16,0-42 15,0 0-15,0 0-16,0-1 0,0 1 0,0 0 15,0 0-15,0 0 0,0-22 16,0 22-16,0-21 0,21 21 0,0 0 16,0-1-16,0-20 0,1 21 15,20 21-15,-21-21 0,0 0 0,22 21 16,-22 0-16,21 0 16,-21 0-16,0 0 0,22 0 0,-22 0 15,0 21-15,0 0 0,0 0 0,1 0 16,-1 0-16,-21 1 0,0 20 15,0-21-15,0 0 0,0 22 0,0-22 16,0 21-16,0-21 0,-21 0 16,-1 1-16,1-1 0,0-21 0,0 21 15,0 0-15,0-21 16,-1 0-16,22-21 16,0 0-16,0 0 15,0-1-15,0 1 0,0-21 0,0 21 16,0 0-16,22-22 0,-1 22 15,21-21-15,-21 21 0,0-22 16,22 22-16,-1 0 0,-21 0 0,43 21 16,-22-21-16,0 21 0,1 0 15,-22 0-15,21 0 0,-21 21 0,22-21 16,-22 21-16,0 0 0,-21 0 16,0 0-16,21 22 0,-21-22 0,0 21 15,0-21-15,0 1 0,-21 20 0,0-21 16,0 0-16,0 0 15,21 22-15,-22-43 0,1 21 0,21 0 0,-21-21 16,21-21 15,21 0-31,0 0 16,1-1-16</inkml:trace>
  <inkml:trace contextRef="#ctx0" brushRef="#br0" timeOffset="8631.83">11239 762 0,'0'0'0,"22"0"0,-1 0 15,0 0-15,0 0 16,0 0-16,0-21 16,1 0-16,-1 21 0,0-21 15,0 21-15,0-22 0,-21 1 0,21 21 16,-21-21-16,22 0 0,-22 0 15,0 0-15,0-1 0,-22 22 16,1 0-16,0 0 16,0 0-16,-21 0 0,20 22 15,-20-22-15,0 21 0,21 0 0,-22 21 16,22-21-16,-21 22 0,21-22 16,21 21-16,0 1 0,-22-22 0,22 21 15,0-21-15,0 0 0,0 1 16,22-1-16,-1 0 0,-21 0 15,42-21-15,0 21 0,1-21 16,-22 0-16,21 0 0,1 0 16,-1-21-16,0 21 0,1-21 0,-1 0 15,0 0-15,1-1 0</inkml:trace>
  <inkml:trace contextRef="#ctx0" brushRef="#br0" timeOffset="8891.68">12086 275 0,'0'-21'16,"0"42"-16,0-63 0,-21 42 16,0 0-16,0 0 15,21 21-15,-22 21 0,1-20 16,0 20-16,0 0 0,0 1 0,0-1 16,21 21-16,-22-20 0,1-1 0,0 22 15,0-22-15,21 0 0,0 1 16,0-1-16,-21-21 0,21 21 0,0-20 15,0-1-15,0 0 0,0 0 16,0 0-16,0 0 0,21-21 16,0 0-16,0 0 0,0 0 15,1 0-15,-1 0 16,0 0-16</inkml:trace>
  <inkml:trace contextRef="#ctx0" brushRef="#br0" timeOffset="9380.41">12573 762 0,'0'0'0,"0"-21"16,0 0-16,0 0 0,0-1 15,0 1-15,-21 0 0,0 0 16,-1 21-16,1-21 0,-21 21 0,21 0 16,0 0-16,-1 0 0,-20 0 15,21 21-15,-21 0 0,20 0 0,1 0 16,0 22-16,0-22 0,0 21 15,0-21-15,-1 22 0,22-1 16,0-21-16,-21 22 0,21-22 0,0 0 16,0 0-16,0 0 0,21-21 15,1 21-15,-1-21 0,0 0 16,0 0-16,0 0 0,0 0 0,1 0 0,-1-21 16,0 0-16,0 21 0,21-21 15,-20-21-15,-1 20 0,0 1 0,0-21 16,-21 21-16,21-22 0,-21 22 15,21-21-15,-21 21 0,0 0 16,0-1-16,0 44 31,0-1-31,-21 0 0,21 0 16,-21 0-16,0 22 0,21-22 16,0 0-16,0 21 0,0-21 0,0 1 15,0-1-15,0 0 0,0 0 0,0 0 16,0 0-16,21-21 0,0 0 15,22 0-15,-22 0 16,0 0-16,0 0 0,0 0 0,0 0 16,1-21-16,-1 0 0,-21 0 0,21 0 15,-21 0-15</inkml:trace>
  <inkml:trace contextRef="#ctx0" brushRef="#br0" timeOffset="9621.27">11811 508 0,'0'0'0,"-42"0"0,20 0 15,1 0-15,0 0 0,42 0 16,0 0 0,1 0-16,20 0 0,-21 0 15,21 0-15,1 0 0,-1 0 16,22 0-16,-22 0 0,0 0 0,1 0 15,-1 0-15,0 0 0,1 0 16,-22 0-16,0 0 0,0 0 0,0 0 16,0-21-16,1 21 0</inkml:trace>
  <inkml:trace contextRef="#ctx0" brushRef="#br0" timeOffset="10355.85">13335 889 0,'0'0'0,"21"-21"0,0 0 0,0 0 16,-21-1 0,0 1-16,0 0 0,0 0 0,0 0 15,0 0-15,0-1 0,0 1 0,-21 21 16,0-21-16,0 0 0,0 21 15,0 0-15,-22 0 0,1 0 0,0 0 16,20 0-16,-20 0 0,0 21 0,-1 0 16,1 0-16,0 1 0,21-1 15,-22 21-15,22-21 0,0 22 0,0-22 16,0 21-16,-1-21 16,22 0-16,0 22 0,0-22 0,0 0 0,0 0 15,0 0-15,22-21 16,-1 0-16,0 0 0,0 0 15,0 0-15,0 0 0,1 0 0,20 0 16,-21 0-16,0-21 0,22 0 16,-22 0-16,21-21 0,-21 20 0,22-20 15,-22 0-15,21-1 0,0 1 16,-20 0-16,-1-22 0,42-20 16,-42 20-16,-21 22 0,0-1 15,0 1-15,0 0 0,0-1 0,0 1 16,0 21-16,0 0 0,-21 21 15,0 0-15,0 0 16,21 21-16,0 0 0,-21 0 0,21 22 16,-21-1-16,21 0 15,0 1-15,-22-1 0,22 0 0,0 22 16,0-22-16,0 0 0,0 1 16,0-1-16,0 0 0,0 1 0,22-1 15,-1-21-15,0 22 0,0-22 0,0 0 16,0 0-16,1 0 0,-1-21 15,21 0-15,-21 21 0,0-21 0,1 0 16,-1 0-16,21 0 0</inkml:trace>
  <inkml:trace contextRef="#ctx0" brushRef="#br0" timeOffset="10843.57">14055 572 0,'0'0'0,"-64"-22"31,43 22-31,-21 0 0,20 0 16,-20 0-16,21 22 0,-21-1 0,20 0 15,-20 0-15,0 0 0,21 22 0,-1-22 16,-20 21-16,21 0 0,21-20 16,-21 20-16,21-21 0,0 21 15,0-20-15,0-1 0,0 0 0,0 0 16,0 0-16,21 0 0,0 1 0,0-22 15,0 0-15,1 0 0,20 0 16,-21 0-16,0 0 0,22-22 16,-22 22-16,21-21 0,-21-21 0,22 21 15,-22-22-15,0 22 0,21-21 16,-21 0-16,-21-1 0,0 1 0,22 0 16,-22 20-16,0-20 0,0 21 0,0 0 15,0 0-15,0-1 0,-22 22 16,1 0-1,21 22 1,-21-1-16,21 0 0,-21 0 0,21 21 16,0-20-16,0 20 0,0 0 0,0-21 15,0 22-15,0-1 0,0-21 16,0 0-16,0 22 0,0-22 0,0 0 16,0 0-16,21 0 0,0-21 15,-21 22-15,21-22 0,1 0 0,-1 0 16,0 0-16,0 0 0,0 0 0,0-22 15,1 1-15,-1 0 0,21 0 16</inkml:trace>
  <inkml:trace contextRef="#ctx0" brushRef="#br0" timeOffset="11108.42">14605 169 0,'0'0'0,"-21"0"16,0 22-1,21-1-15,-22 0 16,1 21-16,21 1 0,-21 20 0,21-21 16,-21 1-16,0 20 0,21-20 15,0-1-15,-21 21 0,21-20 0,-22-1 16,22 0-16,-21 1 0,21-1 0,-21-21 16,21 22-16,0-22 0,0 0 15,0 0-15,0 0 0,0 0 16,0 1-16,21-22 15,0 0-15,1 0 0,-1 0 0,21 0 16,-21 0-16,0-22 0,22 1 0,-1 0 16</inkml:trace>
  <inkml:trace contextRef="#ctx0" brushRef="#br0" timeOffset="11588.14">15028 677 0,'0'0'0,"0"-21"0,0 0 0,0 0 16,0 0-16,-21 0 0,0-1 15,21 1-15,-21 21 0,0 0 0,-22 0 16,22 0-16,0 0 16,-21 21-16,20 1 0,1-1 0,-21 0 15,21 0-15,-22 21 0,22-20 0,0 20 16,0-21-16,0 21 0,21-20 16,0 20-16,0-21 0,0 21 0,0-20 15,0-1-15,0 0 0,0 0 16,21 0-16,0-21 0,0 0 15,0 0-15,1 0 0,-1 0 16,0 0-16,0 0 0,21-21 0,-20 0 16,-1 0-16,0 0 0,0-22 15,0 22-15,-21-21 0,21-1 0,1 22 16,-1-21-16,-21 0 0,0-1 16,21 22-16,-21 0 0,0 0 15,0 0-15,0-1 0,-21 22 31,21 22-31,-21-1 0,-1 21 16,22-21-16,-21 0 0,21 22 0,0-22 16,0 21-16,0 1 0,0-22 15,0 0-15,0 21 0,0-21 0,0 1 16,0-1-16,21 0 16,-21 0-16,22-21 0,-1 0 0,0 0 15,0 0-15,0 0 0,0 0 0,1 0 16,-1-21-16,0 21 15,0-21-15,0 0 0,0-22 0</inkml:trace>
  <inkml:trace contextRef="#ctx0" brushRef="#br0" timeOffset="11813.02">14478 402 0,'0'0'0,"-42"0"0,20 21 0,1-21 16,0 0-16,42 0 31,0 0-31,1 0 0,20 0 0,0 0 16,-21 0-16,22 0 0,-1 0 16,0 22-16,-20-22 0,20 0 0,-21 0 15,21 0-15,-20 0 0,-1 0 0,0 0 16</inkml:trace>
  <inkml:trace contextRef="#ctx0" brushRef="#br0" timeOffset="12363.19">15748 677 0,'0'0'0,"-21"0"16,0 0-16,-1 0 16,1 0-16,42 0 31,1 0-31,-1 0 16,21 0-16,-21 0 0,22 0 0,-1 0 15,0 0-15,1 0 0,20 0 16,-21 0-16,22 0 0,-22 0 0,1 0 15,20 0-15,-21 0 0,1 0 16,-22 0-16,21 0 0,-21 0 0,-21-21 16</inkml:trace>
  <inkml:trace contextRef="#ctx0" brushRef="#br0" timeOffset="12644.03">16256 508 0,'0'0'15,"21"0"17,0 0-32,22 0 0,-22 0 15,0 0-15,21 21 0,-21-21 0,22 21 16,-22 1-16,0-22 0,0 21 0,0 0 16,-21 0-16,0 0 15,0 0-15,-21 1 0,0-1 0,0 0 16,-21 0-16,20 0 15,-20 0-15,0 1 0,21-1 0,-22 0 16,22-21-16,0 21 0,0-21 16,0 0-16,42 0 15,0-21 1</inkml:trace>
  <inkml:trace contextRef="#ctx0" brushRef="#br0" timeOffset="12975.84">17441 0 0,'-42'0'15,"21"0"-15,0 0 16,-1 0-16,1 0 0,-21 0 0,21 0 15,-22 0-15,1 0 0,21 42 16,-21 22-16,-1-22 0,1 22 0,0-1 16,-1 1-16,-20-1 0,20 1 15,22-1-15,-21 1 0,0-1 0,20 1 16,1-22-16,0 22 0,21-1 0,0-21 16,21 43-1,0-64-15,22 22 0,-22-22 0,21 0 16,1 0-16,-1-21 0,21 0 15,-20 0-15,20 0 0,43 0 16,21-21-16</inkml:trace>
  <inkml:trace contextRef="#ctx0" brushRef="#br0" timeOffset="13899.32">17653 550 0,'-21'0'31,"21"-21"-31,21 21 16,-21-21-16,21 21 0,21-21 15,-20 0-15,-1 21 0,21-21 0,-21-1 16,0 22-16,1-21 15,-1 0-15,-21 0 0,0 0 0,0 0 16,-21 21-16,-1 0 0,1 0 16,-42 0-16,20 0 0,1 0 15,-21 0-15,-1 0 0,22 21 0,-22-21 16,22 21-16,0 0 0,-1-21 16,22 21-16,0 22 15,21-22-15,21 0 16,0 0-16,22 0 0,-1-21 0,0 21 0,1 1 15,-1-1-15,0 0 16,1 0-16,-1 0 0,0-21 0,-21 21 16,1 1-16,-1-1 0,-21 0 0,0 0 15,0 0-15,-21 0 16,-1-21-16,-20 22 0,0-22 0,-1 0 16,1 21-16,0-21 0,-1 0 15,-20 0-15,21 0 0,20-21 16,1 21-16,0-22 0,0 1 15,21 0-15,0 0 16,0 0-16,0 0 16,21-1-16,0 22 0,0-21 0,1 21 15,20-21-15,-21 21 16,0 0-16,22-21 0</inkml:trace>
  <inkml:trace contextRef="#ctx0" brushRef="#br0" timeOffset="14264.11">18013 487 0,'0'21'16,"-21"0"-1,-1-21-15,1 21 0,0 1 16,21-1-16,-21 0 0,0 21 0,0-21 16,-1 1-16,1-1 15,21 0-15,0 0 0,0 0 0,0 0 16,0 1-16,0-1 0,21 0 15,1-21-15,-1 0 0,0 0 16,0 0-16,0 0 0,0 0 0,22 0 16,-22-21-16,0 0 0,21 21 15,1-43-15,-43 22 0,0 0 16,0 0-16,0 0 0,0-1 16,0-20-16,0 21 0,-21 0 15,-1 0-15,1-1 0,0 22 0,0-21 16,0 0-16,0 21 0,-1 0 0,-20 0 15,0 0 1,42 21 0,0 0-16,0 1 0,21-22 15,-21 21 1</inkml:trace>
  <inkml:trace contextRef="#ctx0" brushRef="#br0" timeOffset="14603.91">18224 550 0,'-21'-42'31,"21"21"-31,21 21 0,1 0 16,-1 0-16,0 0 0,0 0 16,0 0-16,22 0 0,-22 21 15,21-21-15,-21 21 0,0 0 0,22 1 16,-43-1-16,21 0 0,-21 0 0,0 0 15,0 0-15,0 1 0,0-1 16,0 21-16,0-21 0,-21 0 0,0 1 16,-1-1-16,1-21 0,0 21 15,0-21-15,21 21 0,-21-21 0,0 0 16,-1 0-16,22-21 16,0 0-16,0 0 0,0-1 15,0 1-15,0-21 16,22 21-16,-1 0 0,0-1 15,0-20-15,0 21 0,22-21 0,-22 20 16,21-20-16,-21 0 0</inkml:trace>
  <inkml:trace contextRef="#ctx0" brushRef="#br0" timeOffset="14853.77">19008 191 0,'0'0'15,"0"-22"-15,21 22 0,-21 22 16,-21-22-1,21 21-15,-22 21 0,1-21 16,0 0-16,21 22 0,-21-1 0,0-21 16,0 22-16,-1-1 0,1 0 15,21 1-15,-21-22 0,21 21 0,-21-21 16,21 22-16,0-22 0,0 0 16,0 0-16,0 0 0,0 0 0,21 1 15,0-22-15,0 0 0,-21 21 16,22-21-16,-1 0 0,0 0 0,0 0 15,0 0-15,0-21 0,1-1 16,-1 1-16</inkml:trace>
  <inkml:trace contextRef="#ctx0" brushRef="#br0" timeOffset="15027.67">18775 508 0,'42'0'47,"-21"0"-47,0 0 0,1 0 0,-1 0 15,21 0-15,0 0 0,1 0 16,-1-21-16,0 21 0,22 0 0</inkml:trace>
  <inkml:trace contextRef="#ctx0" brushRef="#br0" timeOffset="15463.42">19960 381 0,'0'0'16,"0"-21"-16,21 21 0,-21-21 15,21 0-15,-21-1 0,22 1 0,-22 0 0,21 0 16,-21-21-16,0 20 0,0 1 15,21 0-15,-21 0 0,0 0 16,0 0-16,0 42 31,0 0-31,0 0 16,-21 21-16,21 1 0,-21-1 0,21-21 16,-22 22-16,22-1 0,0 0 0,0 1 15,0-1-15,0 0 0,0-21 16,-21 22-16,21-22 0,0 21 0,-21-21 15,21 1-15,0-1 0,0 0 16,-21 0-16,0-21 0,0 21 16,21 0-16,-22-21 0,1 0 0,0 0 15,0 0-15,0 0 0,0 0 16,-1 0-16,1 0 0,0 0 0,21-21 16,-21 21-16,21-21 15,0 0 1,21 21-16,0-21 0,0 0 15,1 21-15,20-22 0,-21 1 0</inkml:trace>
  <inkml:trace contextRef="#ctx0" brushRef="#br0" timeOffset="15915.16">20193 487 0,'0'0'0,"0"21"46,0 0-46,0 0 16,0 1-16,0-1 0,0 0 16,0 0-16,0 0 0,-21 0 15,21 1-15,0-1 0,-21 0 16,21-42 31,0 0-32,0-1-15,0 1 0,0 0 16,0 0-16,21 0 16,0 0-16,0-22 0,0 22 0,0 0 15,1 0-15,-1-22 0,0 22 0,21 21 16,-21-21-16,1 0 0,-1 21 16,0 0-16,0 0 0,-21 21 15,21 0-15,-21 0 0,0 1 16,0-1-16,0 21 0,0-21 0,0 0 15,0 22-15,0-22 0,-21 0 16,21 0-16,0 0 0,0 1 16,0-1-16,0 0 0,0 0 15,0-42 17</inkml:trace>
  <inkml:trace contextRef="#ctx0" brushRef="#br0" timeOffset="16911.95">20743 445 0,'21'0'16,"-21"-22"0,22 22-16,-1-21 0,0 21 0,0-21 15,0 21-15,0-21 0,1 0 16,-1 21-16,-21-21 0,21-1 15,0 1-15,0 0 0,-21 0 0,0 0 16,0 0-16,0-1 0,0 1 16,0 0-16,0 0 0,-21 21 15,0 0 1,0 21-16,0 0 0,-1 0 16,1 22-16,0-1 0,0 0 15,0 1-15,0-1 0,-1 0 0,-20 22 16,21-22-16,0 1 0,0 20 15,-1-21-15,1 22 0,0-1 0,0-20 16,0 20-16,0-20 0,-1 20 16,1-21-16,21 22 0,-21-22 15,0 1-15,0-1 0,21 0 0,0 1 16,0-1-16,0 0 0,0 1 16,0-22-16,0 21 0,0 0 0,0-20 15,0 20-15,0-21 0,0 0 16,0 0-16,21-21 15,0 0-15,0 0 0,0 0 0,1 0 16,-1 0-16,21-21 0,-21 0 16,0 0-16,22 0 0,-22 0 0,21-22 15,-21 1-15,1 0 0,-1-1 16,-21 1-16,0 0 0,0-22 0,0 22 16,0-22-16,0 22 0,0 0 15,-21-22-15,-22 22 0,22 21 16,0-22-16,-21 22 0,20-21 0,1 21 15,0 21-15,0-22 0,21 1 16,0 0-16,21 21 31,0-21-31,0 21 0,1 0 16,-1 0-16,0-21 0,0 21 16,21-21-16,-20-1 0,20 22 0,-21-21 15,21 21-15,-20-21 0,-1 0 0,21 0 16,-21 0-16,0-1 15,-21 1-15,22 0 0,-22 0 0,21 21 16,-21-21-16,0 0 0,-21 42 47,21 0-31,-22 0-16,1-21 0,21 42 15,-21-20-15,21-1 0,0 0 0,-21 0 16,21 0-16,0 0 0,0 1 0,0-1 15,0 0-15,0 0 16,21-21-16,0 0 0,0 0 16,1 0-16,-1 0 15,0 0-15,0 0 0,0-21 16,0 21-16,1-21 0,-22 0 16,0-1-16,0 1 0,0 0 0,0 0 15,0 0-15,0 0 0,0-1 0,0 1 16,0 0-16,-22 0 15,22 0-15,-21 21 0,0 0 0,0 0 16,0 0 0,21 21-1,0 0 1,21-21 0,0 0-16,0 0 0</inkml:trace>
  <inkml:trace contextRef="#ctx0" brushRef="#br0" timeOffset="17291.73">21230 550 0,'0'-21'0,"0"0"16,21 21-16,0-21 0,1 21 16,-1 0-16,0 0 15,0 0-15,0 0 0,0 21 16,1 0-1,-22 0-15,21 1 0,-21-1 0,0 0 16,0 0-16,0 0 0,0 0 0,0 1 16,0-1-16,0 0 0,0 0 15,0 0-15,0 0 16,-21-21 0,-1 0-16,22-21 15,0 0-15,0 0 16,0 0-16,0 0 0,0-1 15,0 1-15,22 0 16,-1 0-16,-21 0 0,21 0 0,0 21 16,-21-22-16,21 22 0,0 0 15,1 0-15,-1 0 16,0 0-16,0 0 0,0 0 0,0 0 16,1 0-16,-1 0 0</inkml:trace>
  <inkml:trace contextRef="#ctx0" brushRef="#br0" timeOffset="17984.59">21907 550 0,'-21'0'16,"0"0"-1,21-21-15,-21 21 0,21 21 63,0 1-63,0-1 15,0 0-15,0 0 0,0 0 16,-21 0-16,21 1 0,-21-22 16,21 21-16,0 0 0,0 0 15,-22-21-15,1 21 16,0-21 0,21-21-1,0 0 1,0 0-16,0 0 0,21-1 0,0 1 15,-21 0-15,22 0 0,-1 0 16,21 0-16,-21-1 0,0 1 0,1 0 16,-1 0-16,21 0 0,-21 21 15,0 0-15,1 0 0,-1 0 0,0 0 16,0 0-16,-21 21 16,0 0-16,0 0 0,0 0 15,0 1-15,0-1 0,0 0 16,0 0-16,0 0 0,0 0 15,0 1-15,0-1 16,-21-21 0,0 0-16,21-21 31,0-1-31,0 1 0,0 0 16,0 0-16,0 0 0,21 0 15,0-1-15,0 1 0,0 0 16,1 0-16,-1 0 0,0 0 0,0 21 15,21-22-15,-20 22 0,20 0 16,0 0-16,-21 0 0,22 0 0,-22 0 16,21 22-16,-21-1 0,1 0 15,-22 0-15,0 0 0,0 0 16,0 1-16,0-1 0,0 21 0,0-21 16,-22-21-16,1 21 0,0 1 15,21-1-15,-21-21 0,0 21 0,0-21 16,42 0 31</inkml:trace>
  <inkml:trace contextRef="#ctx0" brushRef="#br0" timeOffset="18428.34">23093 466 0,'0'-21'0,"-85"21"32,64 0-32,-21 0 0,20 0 15,-20 0-15,0 21 0,21 0 16,-22 0-16,22 0 0,0 0 0,-21 1 16,20-1-16,22 0 0,0 0 0,-21 0 15,21 0-15,0 1 16,0-1-16,0 0 0,21-21 0,-21 21 15,22-21-15,-1 0 16,0 0-16,0 0 0,21 0 0,-20 0 16,-1 0-16,0 0 0,0-21 15,21 21-15,-20-21 0,-1 0 0,0-1 16,0-20-16,0 21 0,0 0 16,-21-22-16,22 22 0,-1 0 0,-21 0 15,0 0-15,0 42 31,-21 0-31,-1 0 0,1 22 16,21-22-16,-21 0 0,21 0 16,0 0-16,0 0 0,0 1 0,0-1 15,0 0-15,0 0 16,0 0-16,21-21 0,0 21 0,1-21 16,-1 0-16,0 0 15,0 0-15,0 0 0</inkml:trace>
  <inkml:trace contextRef="#ctx0" brushRef="#br0" timeOffset="19684.63">23474 169 0,'0'-42'0,"0"84"0,0-105 16,0 42-16,0 0 15,0 42 16,0 0-31,-21 21 0,21-21 0,0 22 16,0-22-16,-22 21 0,22 1 16,-21-1-16,0 0 0,21 1 0,-21-1 15,21 0-15,0-21 0,0 22 16,0-22-16,0 21 0,0-21 0,0 22 16,0-22-16,0 0 0,0 0 15,0 0-15,21-21 16,0 0-16,0 0 0,1 0 0,-1 0 15,0 0-15,0-21 0,21 0 0,-20 0 16,-1 0-16,0 0 0,0-1 16,0 1-16,22 0 0,-22-21 15,0 21-15,0-1 0,0-20 0,0 21 16,-21 0-16,22 0 16,-22 42 15,0 0-31,-22 0 0,1 0 0,21 0 15,-42 22-15,42-22 0,-21 0 16,21 0-16,0 0 0,0 1 16,0-1-16,0 0 0,21-21 15,0 0 1,0 0-16,0 0 0,1 0 16,-1 0-16,21 0 0,-21-21 15,0 21-15,1-21 0,-1-1 0,0 1 16,0 0-16,0 0 0,0 0 0,-21 0 15,0-1-15,22 22 0,-22-21 16,0 42 0,0 1-1,0-1-15,-22-21 0,1 21 0,21 0 16,0 0-16,0 0 0,-21 1 16,21-1-16,0 0 0,0 0 15,21-21 1,0 0-1,1 0-15,-1 0 0,0 0 0,0 0 16,0 0-16,-21-21 0,21 21 16,1-21-16,-22 0 0,0-1 0,0-20 15,0 21-15,0 0 0,0 0 16,0-22-16,0 22 0,0 0 0,0 0 16,0 0-16,-22 21 15,1-22-15,0 22 16,42 0 15,0 0-31,1 0 16,-1 0-16,0 0 0,0 0 15,0 0-15,0 0 0,1 0 0,-1 0 16,0 0-16,0 0 0,0 0 16,0 0-16,1 0 0,-1 0 0,-21 22 15,0-1-15,21-21 0,-21 21 16,21 0-16,-21 0 0,0 0 0,0 1 15,0-1-15,0 0 0,0 0 16,0 0-16,0 0 0,0 1 0,0-1 16,-21-21-16,21 21 0,-21 0 0,0 0 15,21-42 32,0 0-31,0 0-16,0 0 15,0-1-15,0 1 0,21 0 0,0 0 16,0-21-16,0 20 0,0-20 16,22 21-16,-22-21 0,21 20 0,1 1 15,-1-21-15,0 42 0,1-21 0,-1 0 16,0 21-16,1 0 0,-22 0 16,21 0-16,-21 21 0,22 0 0,-22 0 15,0 0-15,-21 0 16,0 22-16,0-22 0,0 21 0,0-21 15,-21 22-15,0-22 0,-1 0 16,1 0-16,-21 22 0,21-22 16,21 0-16,-21-21 0,-1 21 15,1-21-15,21-21 47,0 0-47</inkml:trace>
  <inkml:trace contextRef="#ctx0" brushRef="#br0" timeOffset="19899.5">24320 212 0,'-21'0'16,"42"0"-16,-21 0 47</inkml:trace>
  <inkml:trace contextRef="#ctx0" brushRef="#br0" timeOffset="20092.39">23410 275 0,'0'0'0,"-21"0"0,21 21 0,-21-21 16,42 0 0,0 0-16,0 0 15,22 0-15,-1 0 16,0 0-16,1 0 0,20 0 0,1 0 15,-1 0-15,1 0 0,-1 0 16</inkml:trace>
  <inkml:trace contextRef="#ctx0" brushRef="#br0" timeOffset="20448.18">25506 0 0,'-21'0'16,"42"0"15,0 0-31,0 0 0,0 0 0,0 0 16,22 0-16,-22 0 0,0 42 0,21 1 15,-20-1-15,20 0 0,-21 1 16,0-1-16,-21 0 0,0 1 0,0-1 15,0 0-15,0 1 0,0-1 16,-21 0-16,21 1 0,-21-22 0,0 21 16,-22 1-16,22-22 0,0 21 15,0-21-15,-21 0 0,20 1 0,1-1 16,0 0-16,0 0 16,0 0-16,0 0 0,-1-21 0,1 0 15,0 0-15,0 0 16,0 0-16,0 0 0,-1 0 0</inkml:trace>
  <inkml:trace contextRef="#ctx0" brushRef="#br0" timeOffset="22020.34">1206 2223 0,'-21'0'31,"0"0"-31,0 0 16,0 0-16,0 0 16,-1 0-16,1 0 0,0 0 0,0 0 15,-21 0-15,20 0 0,1 0 16,0 0-16,42 0 31,22 0-15,-22 0-16,21 0 0,22 0 15,-22 0-15,21 0 0,22 0 16,-21 0-16,-1 0 0,1 0 16,-1-22-16,1 22 0,-22-21 0,0 21 15,1 0-15,-1 0 0,-21 0 16,0 0-16,0 0 0,1 0 15,-1 0-15,-21-21 32,-21 21-32,-1 0 15,1 0-15,0-21 0,0 21 16</inkml:trace>
  <inkml:trace contextRef="#ctx0" brushRef="#br0" timeOffset="22460.09">1609 1947 0,'-22'0'0,"44"0"0,-65 0 15,22 0 1,0 0 0,21 22-1,0-1 1,21 0-16,0-21 0,0 21 0,1-21 15,-1 21-15,0-21 16,0 0-16,0 21 0,22-21 0,-22 0 16,0 0-16,0 0 0,21 22 15,-20-22-15,-1 0 0,0 0 0,0 0 16,-21 21-16,21-21 16,-21 21-16,0 0 15,-21-21-15,0 21 0,0 0 16,-22 1-16,1-1 0,0 0 0,-1 0 15,1 21-15,-21-20 0,20 20 16,1-21-16,0 0 0,-1 22 16,1-22-16,0 0 0,20 0 0,1 0 15,0 0-15,0-21 0,21 22 16,0-1 0,21-42 30,0 21-46</inkml:trace>
  <inkml:trace contextRef="#ctx0" brushRef="#br0" timeOffset="24122.06">3069 2096 0,'21'-22'15,"-42"44"-15,63-44 0,-20 1 0,20 21 16,-21-21-16,0 0 0,0 21 0,1-21 15,-1 0-15,-21-1 0,21 1 16,-21 0-16,0 0 0,0 0 16,0 0-16,0-1 15,-21 22-15,0-21 0,-1 0 0,1 21 16,0 0-16,0 0 0,0 0 16,-22 0-16,22 0 0,-21 0 15,21 0-15,-22 21 0,1 0 0,0 1 16,21-1-16,-22 0 0,22 0 15,-21 21-15,21-20 0,-1 20 0,1 0 16,0-21-16,0 22 0,21-1 16,-21 0-16,21 1 0,0-1 15,0-21-15,0 22 0,0-1 0,0 0 16,0-21-16,0 22 0,21-22 16,-21 0-16,21 0 0,0 0 0,22 1 15,-22-22-15,0 0 0,0 21 0,21-21 16,-20 0-16,20 0 15,0 0-15,-21 0 0,22-21 0,-1-1 16,-21 22-16,22-21 0,-1-21 16,0 21-16,1 0 0,-1-1 0</inkml:trace>
  <inkml:trace contextRef="#ctx0" brushRef="#br0" timeOffset="24883.63">3471 2328 0,'0'0'0,"0"-42"0,21 21 0,-21 0 16,0 0-16,0-1 15,0 1-15,-21 0 16,0 21-16,0 0 0,0 0 15,21 21-15,-21-21 16,-1 21-16,1 1 0,0-1 0,21 0 0,-21 0 16,0 21-16,0-20 15,21 20-15,0-21 0,0 0 0,-22 22 16,22-22-16,0 0 0,0 0 16,0 0-16,22 0 0,-1-21 15,0 0-15,0 0 0,0 0 16,0 0-16,22 0 0,-22 0 0,21-21 15,-21 0-15,1 0 0,-1 21 0,0-21 16,0 0-16,-21-1 0,0-20 16,0 21-16,0 0 0,0 0 0,-21-1 15,0 1-15,0 0 0,-1 0 16,-20 21-16,21-21 0,0 21 0,0-21 16,-1 21-16,1 0 15,0 0-15,0 0 0,21-22 31,21 22-31,0 0 0,0-21 16,1 21-16,20 0 0,-21-21 0,21 21 16,1 0-16,-1 0 0,0 0 15,-20 0-15,20 0 0,0 0 0,1 0 16,-22 0-16,0 21 0,21 0 16,-21-21-16,-21 22 0,22 20 15,-22-21-15,21 0 0,-21 0 0,0 1 16,0 20-16,0-21 0,0 0 15,-21 0-15,-1 1 0,22-1 0,0 0 16,-21 0-16,0 0 0,0-21 16,21 21-16,-21-21 15,21-21 1,0 0-16,0 0 16,0 0-16,0-22 15,0 22-15,0 0 0,21 0 0,0-21 16,-21 20-16,21-20 0,22 21 0,-22-21 15,21 20-15,0 1 16,1 0-16,-1 0 0,0 0 0,1 0 16,-1 21-16,0 0 0,1 0 15,-1 0-15,0 21 0,-20 0 0,20 0 16,-42 0-16,0 0 0,0 22 16,0-22-16,0 21 0,0-21 0,0 22 15,-42-1-15,20-21 0,1 22 0,0-22 16,0 0-16,0 0 0,0-21 15,-1 21-15,22 0 0,0-42 32,0 0-32,22 0 15,-1 0-15,0 0 0</inkml:trace>
  <inkml:trace contextRef="#ctx0" brushRef="#br0" timeOffset="25167.46">4826 1757 0,'0'-21'0,"0"42"0,-21-42 31,0 42-31,21 21 0,-22-21 16,1 22-16,21-1 0,-21 0 0,0 1 15,0-1-15,21 0 0,-21 1 16,-1-1-16,22 0 0,-21 1 15,0-1-15,21 0 0,0 1 0,-21-22 16,21 21-16,0-21 0,0 1 16,0-1-16,0 0 0,0 0 15,21-21-15,0 0 0,0 0 16,1 0-16,-1 0 16,0-21-16,0 0 0,0 0 0</inkml:trace>
  <inkml:trace contextRef="#ctx0" brushRef="#br0" timeOffset="25355.36">4424 2223 0,'-43'0'0,"86"0"0,-107 0 0,64-22 32,21 22-32,1-21 0,-1 21 15,0 0-15,21 0 0,1 0 16,-22 0-16,21-21 0,0 21 0,1 0 15,20 0-15,-20-21 16,-1 21-16,0 0 0,-21 0 0</inkml:trace>
  <inkml:trace contextRef="#ctx0" brushRef="#br0" timeOffset="25776.12">4995 2223 0,'0'0'0,"0"-22"0,0 1 16,0 0-16,0 0 0,21 0 15,1 21-15,-1-21 0,0 21 16,0-22-16,0 22 0,22 0 16,-22 0-16,21 0 15,-42 22-15,21-1 0,0 0 16,1 0-16,-22 0 0,21 22 0,-21-22 15,0 0-15,0 21 0,0-21 16,0 22-16,-21-1 0,-1 0 16,1-20-16,0-1 15,0 0-15,0-21 0,0 0 16,21-21 0,0 0-16,0-1 15,0 1-15,0 0 0,0-21 0,21 21 16,0-1-16,0-20 0,-21 21 15,21 0-15,0-22 0,1 22 0,-1 0 16,0-21-16,0 21 16,0-1-16,0 22 0,22-21 0,-22 21 15,0 0-15,0-21 0,0 21 16,1 0-16,-1 0 0,0 0 0</inkml:trace>
  <inkml:trace contextRef="#ctx0" brushRef="#br0" timeOffset="26169.89">5778 2032 0,'-21'0'32,"0"0"-32,21 21 0,-21 0 15,0 1-15,0-1 0,-1 0 16,1 0-16,0 0 0,21 0 16,-21 22-16,0-22 0,21 0 15,-21 21-15,21-20 0,0-1 0,0 0 16,0 0-16,0 0 0,21 0 0,0-21 15,0 22-15,21-22 0,-20 0 16,20 0-16,-21 0 0,21 0 0,1 0 16,-22-22-16,21 22 0,-21-21 15,22 0-15,-22 0 0,0 0 0,0 0 16,-21-1-16,0 1 0,21-21 16,-21 21-16,0-22 0,0 22 0,0-21 15,-21 21-15,0 0 0,0-1 0,0 1 16,0 21-16,-22 0 15,22 0-15,-21 0 0,-1 0 0,1 0 16,21 0-16,-21 21 0,20 1 16,1-1-16,-21 0 0,42 0 0,0 0 15,-21-21-15,21 21 0,0 1 0,0-1 16,21-21-16,0 0 0,0 0 16,0 0-16,22 0 0,-1 0 0</inkml:trace>
  <inkml:trace contextRef="#ctx0" brushRef="#br0" timeOffset="26451.73">6329 1863 0,'0'0'0,"0"-21"0,0-1 0,0 1 16,0 0-16,0 0 0,0 42 47,0 21-47,0-20 0,0 20 0,0 0 15,0-21-15,-21 22 0,-1-1 0,22 0 16,0 1-16,-21-1 0,0 0 16,0 1-16,21-1 0,0-21 0,0 22 15,0-22-15,0 0 0,0 0 16,0 0-16,0 0 0,0 1 0,21-22 16,0 0-1,0 0-15,1 0 0,-1 0 16,0-22-16,0 1 0,0 0 0,0 0 15</inkml:trace>
  <inkml:trace contextRef="#ctx0" brushRef="#br0" timeOffset="26699.59">6731 1757 0,'0'-42'0,"0"84"0,0-106 0,21 43 16,-21 0-16,-21 21 31,0 21-31,21 0 0,0 1 0,-21 20 15,21 0-15,-22 1 0,1-1 16,21 0-16,-21 1 0,21-1 0,-21 0 16,0 22-16,21-43 0,0 21 15,-21 1-15,21-1 0,0-21 0,0 21 16,0-20-16,0 20 0,0-21 16,0 0-16,21-21 15,0 21-15,0-21 0,0 0 16,0 0-16,22-21 0</inkml:trace>
  <inkml:trace contextRef="#ctx0" brushRef="#br0" timeOffset="27080.37">6879 2138 0,'-21'42'31,"21"-21"-31,21-21 16,0 0-16,0 0 0,1 0 16,-1 0-16,0 0 0,21 0 15,-21 0-15,1-21 0,-1 21 16,0-21-16,0 21 0,0-21 16,0 0-16,-21 0 0,0-1 15,0 1-15,0 0 16,-21 21-1,0 0-15,0 0 0,-21 21 0,20 0 16,1-21-16,0 22 0,0-1 16,0 21-16,0-21 0,-1 0 0,22 1 15,0-1-15,0 0 0,0 0 0,0 0 16,0 0-16,0 1 0,22-1 16,-22 0-16,21-21 0,21 0 15,-21 21-15,0-21 16,22 0-16,-22 0 0,21 0 0,1 0 15,-22 0-15</inkml:trace>
  <inkml:trace contextRef="#ctx0" brushRef="#br0" timeOffset="27593.08">7980 2180 0,'0'-21'0,"0"42"0,0-63 15,0 21-15,-43 0 16,22 21-16,0-22 0,0 22 0,0 0 15,0-21-15,-1 21 0,1 0 0,0 0 16,-21 0-16,21 0 0,-1 0 16,-20 21-16,21 1 0,-21-1 15,-1 0-15,22 0 0,-21 0 0,21 22 16,-22-22-16,22 21 0,-21-21 0,21 22 16,21-1-16,-22-21 0,22 0 15,0 22-15,0-22 0,0 0 0,0 0 16,22 0-16,-1-21 0,0 21 15,0-21-15,0 0 0,22 0 0,-1 0 16,-21 0-16,21-21 0,1 0 0,-1 21 16,-21-21-16,22-21 0,-1 20 15,-21-20-15,21 21 0,-20-21 16,20-1-16,-21 1 0,0-22 0,0 22 16,-21-21-16,22 20 0,-1-20 15,-21 20-15,21-20 0,-21 21 0,0-1 16,0 1-16,0 21 0,0 0 15,0-1-15,0 1 0,0 42 16,-21 1-16,21-1 16,-21 21-16,-1 0 0,1 1 0,21 20 15,-21-20-15,0-1 0,0 21 16,21-20-16,0-1 0,0 0 0,0 1 16,0-1-16,0 0 0,0 1 0,0-22 15,21 0-15,0 21 0,0-42 16,0 22-16,1-1 0,-1-21 15,21 0-15,-21 0 0,22 0 0,-22-21 16</inkml:trace>
  <inkml:trace contextRef="#ctx0" brushRef="#br0" timeOffset="31071.97">9292 2413 0,'-42'0'16,"42"-21"31,21 21-47,-21-21 16,21 0-16,0-1 0,0 1 15,1 0-15,-1 0 0,21 0 0,-21 0 16,0-1-16,1-20 15,-1 21-15,0-21 0,0 20 0,0 1 16,-21-21-16,0 21 0,0 0 0,0-1 16,0 1-16,0 0 0,-21 21 15,0 0-15,0 0 0,-22 0 16,22 0-16,0 0 0,0 21 16,0 0-16,0 1 0,-1-1 0,22 21 15,-21-21-15,21 22 0,0-1 0,0-21 16,0 21-16,0-20 0,0 20 15,0-21-15,21 0 0,1 0 16,-22 1-16,21-1 0,21 0 16,-21-21-16,0 0 0,1 0 0,-1 0 15,21 0-15,-21 0 0,0 0 0,22 0 16,-22-21-16,0 0 0,0 21 16,0-22-16,1 1 0,-1 0 0,0 0 15,0 0-15,0 0 0,-21-22 16,21 22-16,1 0 0,-1-21 0,0 20 15,0 1-15,0 0 0,0 0 0,22 0 16,-22 21-16,21 0 0,-21 0 16,22 0-16,-22 0 0,0 0 0,0 0 15,0 21-15,1 0 0,-22 0 16,0 43-16,0-43 16,0 0-16,0 21 0,-22-20 0,1-1 15,0 21-15,0-21 0,0 0 16,0 1-16,-1-1 0,1 0 0,0 0 15,21 0-15,-21-21 0,21-21 32,0 0-32,21 21 15,0-21-15,-21 0 0,21-22 16,22 22-16,-22 0 0,0-21 0,43-22 16,-22 43-16,-21-21 15,21 20-15,-20-20 0,-1 21 16,0 0-16,0 0 0,0-1 0,0 1 15,1 21-15,-44 21 32,1 1-32,0-1 15,0 0-15,21 0 0,-21 0 16,0 0-16,21 22 0,-22-22 0,22 0 16,0 21-16,0-20 0,0-1 0,0 0 15,0 21-15,0-21 0,0 1 16,22-1-16,20 0 0,-21-21 15,0 0-15,43 0 16,-22 0-16,0 0 0,1 0 0,-1 0 16,0 0-16,1-21 0,-1 0 15,0 21-15,-20-22 0,20 1 16,0 0-16,-21-21 0,1 21 0,-1-1 16,0-20-16,-21 21 0,0 0 0,0-22 15,0 22-15,0 0 0,0 0 16,0 0-16,-21 0 0,0 21 0,-1 0 15,1 0-15,-21 0 0,21 0 16,0 0-16,-1 21 0,1 0 0,0 0 16,21 21-16,0 1 15,0-22-15,0 0 0,0 21 0,0-20 16,0-1-16,0 0 0,21 0 0,-21 0 16,21 0-16,1 1 0,-1-1 15,0-21-15,0 0 0,0 0 16,22 0-16,-22 0 0,0 0 0,21 0 15,-21-21-15,22-1 0,-22 22 0,21-21 16,-21 0-16,1 0 0,20 0 16,-21 0-16,0-22 0,22-20 15,-22 42-15,0-22 0,0 1 16,0 21-16,0 0 0,1-1 0,-1 1 16,-21 0-16,21 21 0,0 0 15,-21 21 1,0 0-16,0 1 0,0-1 0,0 0 15,0 0 1,0 0-16,0 0 0,0 1 16,0-44 31,0 1-47,0 0 15,0 0-15,0 0 0,0 0 16,0-1-16,0 1 0,-21 21 0,21-21 15,0 0-15,-21 21 16,0 0-16,-1 0 16,1 0-16,0 21 0,0 0 0,21 0 15,-21 1-15,0-1 0,-1 21 16,22-21-16,-21 22 0,0-22 16,21 21-16,0-21 0,0 0 0,0 22 15,0-22-15,0 0 0,0 0 0,0 0 16,0 1-16,21-1 0,0 0 0,1 0 15,20-21-15,-21 0 0,0 0 16,0 0-16,22 0 0,-22 0 0,21 0 16,-21-21-16,22 21 0,-1-21 0,-21 0 15,22-1-15,-22 1 16,21 0-16,-21 0 0,0 0 0,1-22 16,-1 22-16,0-21 0,0 21 0,-21-22 15,0 22-15,0 0 16,21 0-16,-21 0 0,0-22 0,-21 43 31,0 22-31,21-1 0,-21 0 16,21 0-16,-21 0 0,21 22 0,-22-22 15,22 0-15,0 21 0,0-21 16,0 1-16,0-1 0,0 0 16,0 0-16,0 0 0,22 0 0,-1 1 0,0-22 15,0 21-15,0-21 16,0 0-16,22 0 0,-22 0 0,0 0 15,21 0-15,-20 0 0,-1-21 0,21-1 16,-21 22-16,0-21 0,1 0 16,-1 0-16,0-21 0,0 20 0,0 1 15,0-21-15,1 21 0,-1-22 16,-21 1-16,21 0 0,-21-1 16,0 22-16,21 21 0,-21-21 0,-21 42 31,0 0-31,0 1 0,21-1 15,0 0-15,-22 21 0,22-21 0,-21 22 16,21-22-16,0 0 16,0 21-16,0-20 0,0-1 0,0 0 15,0 0-15,0 0 0,21 0 16,1-21-16,-1 0 0,0 0 16,0 0-16,0 0 0,0 0 15,1 0-15,-1-21 0,0 21 0,0-21 16,0 0-16,0 0 0,1-22 15,-1 22-15,-21-21 0,21 0 0,0-1 16,0 1-16,0-22 0,1 22 16,-22-21-16,21-1 0,0 1 15,-21 20-15,0 1 0,21 0 0,-21-1 16,21 22-16,-21 0 0,0 0 16,0 42-1,-21 0 1,21 0-16,-21 22 0,21-1 0,0 0 15,0 22-15,-21-22 0,21 22 0,-21-22 16,21 21-16,-22-20 0,22-1 16,-21 0-16,21 1 0,0-1 0,0 0 15,0-20-15,0-1 0,21 0 0,1 0 16,-1 0-16,0 0 0,21-21 16,-21 0-16,1 0 15,20 0-15,-21 0 0,21 0 0,-20-21 16,-1 0-16,21 0 0,-21 21 15,22-42-15,-22 20 0,0 1 0,0 0 16,0-21-16,0 21 0,1-22 16,-1 22-16,-21-21 0,0 21 15,0-1-15,0 44 32,0-1-32,0 0 0,0 0 15,-21 0-15,21 0 0,0 22 0,-22-22 16,22 0-16,0 0 15,0 0-15,0 1 0,0-1 0,0 0 16,22 0-16,-1-21 0,0 0 16,0 21-16,0-21 0,0 0 15,1 0-15,-1 0 0,21 0 0,-21 0 16,0-21-16,1 0 0,-1 21 16,21-21-16,-21 0 0,0-1 0,1-20 15,-1 21-15,0-21 16,-21 20-16,21 1 0,-21 0 0,21 0 15,-21 0-15,0 42 32,0 0-32,-21 0 15,21 0-15,0 1 0,-21-1 16,21 0-16,-21 21 0,21-21 16,0 1-16,0-1 0,0 0 15,0 0-15,21 0 16,0-21-16,0 0 15,0 0-15,1 0 0,-1 0 16,0 0-16,0-21 0,0 21 16,-21-21-16,0 0 0,21 0 15,-21-22-15,0 22 0,0 0 16,0 0-16,0 0 0,0-1 0,-21 1 16,21 0-16,-21 0 0,-21 0 15,21 21-15,-1 0 16,1 0-16,0 0 0,42 0 47,0 0-32,1-21-15,-1 21 0,21 0 0,-21-22 16,22 22-16,-22 0 0,21-21 0,-21 21 16,22 0-16,-22 0 0,21 0 15,-21 0-15,0 0 0,1 0 0,-22 21 16,21 1-16,-21-1 15,0 0-15,0 0 0,0 0 16,0 0-16,0 1 0,0-1 16,0 0-16,0 0 0,0 0 0,-21 0 15,21 1-15,0-1 16,0 0-16,-22-21 0,22 21 0,-21-21 16,21 21-1,0-42 16,0 0-31,0 0 16,0 0-16,21-1 0,1 1 0,-1-21 16,0 21-16,0 0 0,43-64 15,-43 64-15,0-22 0,21 22 16,1 0-16,-22 0 0,21 0 16,-21 0-16,43 21 0,-43 0 15,0 0-15,-21 21 0,0 0 16,21 0-16,-21 21 0,0-20 0,0-1 15,0 21-15,0-21 0,0 0 16,-21 1-16,0 20 0,21-21 0,0 0 16,-21 0-16,0-21 0,21 22 0,0-1 15,0 0 1,21-21 15,-21-21-31,21 21 0,0-21 16,21-1-16,-20 1 0</inkml:trace>
  <inkml:trace contextRef="#ctx0" brushRef="#br0" timeOffset="31475.74">15240 1842 0,'0'0'0,"21"-43"31,-42 43-31,0 0 16,0 0-16,-1 0 0,1 0 15,0 0-15,-21 21 0,21 1 16,-1-1-16,1 0 0,0 0 0,0 0 16,0 0-16,21 1 15,0-1-15,0 0 0,0 0 16,0 0-16,21 0 0,0-21 16,0 0-16,0 22 0,1-22 15,20 0-15,-21 0 0,0 21 0,0-21 16,1 0-16,-1 0 0,0 21 15,0-21-15,0 0 0,-21 21 16,0 0 0,-21-21-1,0 0-15,0 21 0,-22-21 0,22 0 16,-21 0-16,21 22 0,0-22 16,-1 0-16,1 0 0,0 0 15,21 21-15,-21-21 16,0-21-1,21-1 1,-21 1-16</inkml:trace>
  <inkml:trace contextRef="#ctx0" brushRef="#br0" timeOffset="31779.56">13779 1461 0,'0'0'0</inkml:trace>
  <inkml:trace contextRef="#ctx0" brushRef="#br0" timeOffset="32023.47">12933 1820 0,'0'0'0,"-21"0"15,42 0 1,0 0-16,0 0 15,21 0-15,1 0 0,-1 0 0,-21 0 16,22 0-16,20 0 0,-42 0 0,22 0 16,-1 0-16,-21 0 0,21 0 15,-20 0-15</inkml:trace>
  <inkml:trace contextRef="#ctx0" brushRef="#br0" timeOffset="48697.2">1905 3895 0,'0'0'0,"0"21"0,0 0 15,0 0-15,21-21 16,-21 21-16,21-21 0,0 22 16,1-22-1,-22-22 1,21 22-16,-21-21 15,21 0-15,-21 0 0,0 0 16,0 0-16,0-1 16,0 1-16,0-21 0,0 21 15,0 0-15,-21 21 0,21-22 0,-21 1 16,-1 0-16,1 21 16,0 0-16,0 0 15,0 0-15,0 21 0,-1-21 16,-20 21-16,21 1 0,-21-1 0,20 0 15,-20 0-15,21 21 0,0-20 16,0-1-16,-1 21 0,1-21 0,0 22 16,21-22-16,0 0 0,0 21 15,0-21-15,0 1 0,21-1 16,0 0-16,1-21 0,-1 0 16,0 0-16,0 0 0,0 0 15,22 0-15,-22 0 0,0-21 0,21 0 16,-21-1-16,22 1 15,-22 0-15,0 0 0,0 0 0,22-43 16,-22 43-16,0-21 16,-21 21-16,0-1 0,0 1 0,0-21 15,0 21-15,0 0 16,0 42 15,-21 0-31,0 0 16,21 21-16,-22-20 0,22-1 15,0 21-15,0-21 0,0 22 16,0-22-16,0 21 0,0-21 16,0 0-16,0 1 0,22-1 0,-22 0 15,21 0-15,0 0 0,0-21 16,0 0-16,22 0 0,-22 0 16,0 0-16,21 0 0,-21 0 0,22-21 15,-22 21-15,21-21 0,-21-21 16,1 20-16,20 1 0,-21-21 0,0 0 15,0 20-15,-21-20 0,0 0 16,22-1-16,-22 22 0,0-21 0,0 0 16,0-1-16,-22 1 0,1 0 15,-21-43-15,0 64 16,20-22-16,-20 1 0,0 21 16,-1 0-16,1 0 0,0-1 0,-1 1 15,22 21-15,-21 0 0,0 0 16,-1 0-16,-20 0 0,20 21 0,-20 1 15,-1-1-15,1 21 0,-1 0 16,1 1-16,-1 20 0,1-20 16,-1 20-16,22-21 0,0 22 0,-1-1 15,1 1-15,21-1 0,0-20 16,21 20-16,-21 1 0,21-1 16,0-20-16,0 20 0,21-21 0,0 1 15,0-1-15,21 0 16,-20-20-16,20-1 0,21 21 0,-20-21 15,-1 0-15,22-21 0,-1 22 16,-21-22-16,22 0 0,-1 0 0,-20 0 16,20 0-16,1 0 0,-22-22 15,0 1-15,1 21 0,-1-21 0,0 0 16,1 0-16,-22 0 0,21 21 16,-21-22-16,1 1 0,-1 0 0,0 0 15,0 0-15,0 0 0,0-1 16,1 1-16,-1-21 0</inkml:trace>
  <inkml:trace contextRef="#ctx0" brushRef="#br0" timeOffset="49017.01">2900 3683 0,'0'0'15,"-21"-21"-15,-1 21 16,1 0 0,21 21-16,-21 0 0,21 0 15,0 1-15,-21-1 0,21 21 16,0 0-16,0-20 0,0 20 16,0 21-16,-21-20 0,21-1 0,-21 0 15,21 1-15,-22-22 0,22 21 16,0-21-16,0 1 0,0-1 0,0 0 15,0 0-15,0-42 47,0 0-47,0 0 0,0-1 0,0-20 16</inkml:trace>
  <inkml:trace contextRef="#ctx0" brushRef="#br0" timeOffset="49583.96">2730 3662 0,'0'0'16,"0"-21"-16,0 0 0,0-1 15,0 1-15,22 0 16,-1 0-16,21 0 0,-21 21 16,22-21-16,-1 21 0,0 0 0,1 0 15,-1 0-15,0 0 0,-21 21 16,22 0-16,-1 0 0,-21 0 15,0 0-15,-21 1 0,0 20 0,0-21 16,0 21-16,-42-20 0,21 20 16,-21-21-16,20 0 0,-20 22 15,0-22-15,-1 0 0,1 0 0,21 0 16,-21-21-16,20 21 0,-20-21 16,21 0-16,0 0 0,21-21 15,0 0 1,21 0-16,0 21 0,21-21 15,-20 21-15,20 0 0,0-21 16,-21 21-16,22 0 0,-1 0 0,0 0 16,22 0-16,-22 0 0,1 21 15,-1 0-15,-21-21 0,21 21 0,-20 0 16,-1 0-16,-21 22 16,0-22-16,0 0 0,-21 21 0,-1-20 15,-20 20-15,21-21 0,-21 21 16,-1-20-16,1-1 0,0 0 0,-1 0 15,1 0-15,0 0 0,20 1 0,-20-22 16,0 0-16,-22 0 16,43 0-16,0 0 0,0 0 0,0-22 15,-1 1-15,1 0 0,0 0 16,21 0-16,0 0 0,0-1 16,0 1-16,21 21 15,22-21-15,-22 21 16,0 0-16,21-21 15,-21 21-15,22-21 0</inkml:trace>
  <inkml:trace contextRef="#ctx0" brushRef="#br0" timeOffset="49967.93">3556 4064 0,'42'0'31,"-21"0"-31,-21-21 0,43-21 16,-22 42-16,0-22 0,21 1 15,-20 0-15,-1 0 0,21 21 0,-21-21 16,0 0-16,1-1 0,-1 1 0,0 0 16,-21 0-16,0 0 15,-42 21-15,20 0 16,-20 0-16,0 0 0,-1 0 15,1 21-15,0 0 0,-1 0 0,1 0 16,0 1-16,21 20 0,-1-21 16,1 21-16,0-20 0,21 20 15,0 0-15,0-21 0,0 1 16,0 20-16,21-21 0,0 0 0,1 0 0,-1 1 16,21-22-16,-21 21 15,22-21-15,-1 0 0,0 0 0,1 0 16,-22 0-16,21-21 0,0-1 0,1 22 15,-1-21-15,-21-21 0,22 21 16</inkml:trace>
  <inkml:trace contextRef="#ctx0" brushRef="#br0" timeOffset="50895.4">4276 3366 0,'0'-22'0,"0"44"0,-22-65 0,1 43 15,21 21 1,0 1-16,-21 20 0,21 0 0,0 1 16,-21-1-16,21 0 0,-21 22 15,21-1-15,0 1 0,-21-1 0,-1 1 16,1 20-16,21 1 0,-21-21 0,21 20 16,0-20-16,-21 20 0,0-20 15,0 21-15,21-1 0,0 1 0,-22 0 16,1-1-16,0 1 0,0 0 15,0-1-15,-22 64 16,22-84-16,0-1 0,0 1 0,21-22 0,0 1 16,0-1-16,0 0 15,0-21-15,0 1 0,0-1 0,21-21 16,21 0-16,-20-21 0,20-1 16,-21 1-16,21 0 0,1-21 15,-1-1-15,0 1 0,1 0 0,-1-1 16,22 1-16,-22-21 0,0 20 15,-21-20-15,22 20 0,-22-20 0,-21-1 16,0 1-16,0 21 0,0-22 0,-21 22 16,-22-1-16,1 1 0,21 0 15,-21-1-15,-1 1 0,1 0 16,-22 21-16,22-22 0,0 22 0,-1 0 16,22 0-16,-21 0 0,0-1 15,20 1-15,1 21 0,-21-21 16,21 21-16,21-21 0,0 0 15,21 0 1,0-1-16,21 22 0,-20-21 16,20 0-16,0 0 0,-21 0 0,22-22 15,-1 22-15,0 0 0,1-21 16,-1 21-16,0-22 0,1 22 16,-22-21-16,0 21 0,0-1 15,0 1-15,-21 0 0,0 0 0,0 0 16,0 0-16,-21-1 15,0 22-15,0 0 16,0 0-16,0 22 16,21-1-16,-22 0 0,1 0 0,21 0 15,0 0-15,0 22 0,-21-22 0,21 21 16,0-21-16,0 22 0,0-22 16,0 21-16,0-21 0,0 1 0,0-1 15,21 0-15,0 0 0,1-21 16,-1 0-16,0 0 0,21 0 0,-21 0 15,43 0 1,-43-21-16,21 0 0,-20 0 0,20-1 16,-21 1-16,0-21 0,0 21 15,1 0-15,-22-22 0,0 22 0,0-21 16,0 21-16,0-1 0,-22 1 0,1 0 16,-21 0-16,21 0 0,0 21 15,-22 0-15,22 0 0,-21 0 0,21 0 16,-22 0-16,22 0 0,0 0 15,21 21-15,0 0 16,0 0-16,21 0 16,21-21-16,-20 0 15,-1 0-15,21 0 16,-21 0-16,22 0 0</inkml:trace>
  <inkml:trace contextRef="#ctx0" brushRef="#br0" timeOffset="51232.2">4741 3810 0,'43'-42'16,"-22"42"-16,0-21 16,0 21-16,0 0 0,0 0 15,1 0-15,-1 0 0,21 0 0,-21 0 16,0 0-16,1 21 0,-1-21 0,0 21 16,0 0-16,-21 0 0,0 0 15,0 22-15,0-22 0,0 0 16,0 21-16,0-20 0,-21-1 15,0 0-15,0 0 0,-1 0 0,1 0 16,0-21-16,21 22 0,-21-22 0,0 0 16,0 0-16,-1 0 15,22-22-15,0 1 0,0 0 16,0 0-16,0-21 16,0 20-16,22 1 0,-1 0 0,0 0 15,0-21-15,0 20 0,0 1 16,1 0-16,20 0 0,-21 0 0,0 0 15,0 21-15,22-22 0,-22 22 0,0 0 16,21 0-16,-20 0 16</inkml:trace>
  <inkml:trace contextRef="#ctx0" brushRef="#br0" timeOffset="51565.13">5355 3916 0,'21'0'16,"0"0"0,-21-21-16,22 21 0,-1-21 15,0-1-15,0 1 0,0 21 16,-21-21-16,0 0 0,21 0 16,-21 0-16,-21-1 15,0 22-15,0 0 0,0 0 16,0 0-16,-1 22 0,1-22 15,0 21-15,0 0 0,0 0 0,0 0 16,-1 0-16,22 1 0,0 20 16,0-21-16,0 0 0,0 0 0,0 1 15,0-1-15,0 0 0,22 0 0,-1 0 16,0-21-16,0 0 0,0 0 16,22 0-16,-22 0 0,21 0 0,-21 0 15,22-21-15,-1 0 0,-21 21 16</inkml:trace>
  <inkml:trace contextRef="#ctx0" brushRef="#br0" timeOffset="53543.46">6498 3620 0,'0'0'16,"21"0"-16,0 0 15,22 0-15,-22-22 0,21 22 16,1-21-16,-1 0 0,0 0 16,22 0-16,-22-22 0,0 22 0,1-21 15,-1 21-15,-21-22 0,22 22 0,-22-21 16,-21 0-16,0 20 15,0 1-15,-43 0 0,1 21 0,0 0 16,-22 0-16,1 0 0,-1 0 16,-20 21-16,-1 0 0,21 1 0,1-1 15,-1 0-15,22 0 16,0 0-16,-1 0 0,22 22 0,0-22 16,21 0-16,0 0 0,0 0 0,21 22 15,0-22-15,1 0 0,20 21 16,21-20-16,-20-1 0,-1 21 0,22-21 15,-22 22-15,21-22 0,-20 0 16,-1 21-16,-21-21 0,0 1 0,1 20 16,-22-21-16,0 0 0,-22 22 15,-20-22-15,0 0 0,-1 0 0,-20 0 16,-1 0-16,1 1 0,-22-22 16,22 0-16,-1 0 0,1 0 0,20 0 15,1 0-15,-21-22 0,41 1 0,-20 0 16,21-21-16,0 21 0,0-22 15,21 22-15,-22-21 0,22-1 16,0 1-16,0 0 0,0-1 0,0 22 16,22-21-16,-1 0 0,0 20 15,0 1-15,0 0 0,0 21 0,1 0 16,-1 0-16,0 0 0,-21 21 16,21 0-16,0 1 0,0-1 0,-21 42 15,0-20-15,0-1 16,22-21-16,-22 21 0,0 1 0,0-1 15,21 0-15,-21-20 0,0 20 16,21-21-16,0 0 0,-21 0 0,21 1 16,0-1-16,22-21 0,-22 0 0,21 0 15,1 0-15,-22 0 0,42 0 16,22-21-16,-43-1 16,22 1-16,-22 0 0,0-21 0,1 21 15,-1-1-15,0 1 0,-20-21 16,-1 21-16,0-22 0,0 22 0,0 0 15,-21 0-15,0 0 0,0 0 16,0-1-16,-21 22 31,21 22-31,-21-1 0,21 0 16,0 0-16,-21 0 16,21 22-16,0-22 0,0 0 0,0 0 15,0 0-15,0 0 0,0 1 0,21-1 16,-21 0-16,21-21 15,0 0-15,0 0 0,1 0 16,-1 0-16,0 0 0,0-21 0,0 0 16,0 21-16,22-22 0,-22 1 15,0 0-15,0 0 0,-21 0 16,21 0-16,1-1 0,-22 1 0,21 0 16,-21 0-16,0 0 0,0 0 0,21 21 15,-21 21 16,0 0-31,0 0 16,-21 0-16,21 0 0,0 1 0,0-1 16,0 0-16,0 0 15,0 0-15,0 0 0,0 1 16,21-1 0,0-21-16,0 0 0,0 0 0,1 0 15,-1 0-15,0-21 0,21-1 0,-21 22 16,22-21-16,-22 0 0,21 0 15,-21 0-15,1 0 0,-1-1 16,0-20-16,0 21 0,-21 0 0,0 0 16,0-1-16,21 1 0,-21 0 15,-21 21 1,0 0 0,21 21-16,-21 0 0,0 1 0,21-1 15,0 0-15,0 0 0,-22 0 16,22 0-16,0 1 0,0-1 0,0 0 15,0 0-15,22 0 0,-22 0 16,21-21-16,0 0 0,0 22 16,0-22-16,22 0 0,-22 0 0,21 0 15,0 0-15,1 0 0,-22-22 16,21 1-16,1 0 0,-1 0 0,-21 0 16,21 0-16,-20-1 15,-1 1-15,0-21 0,0 21 0,0-22 16,0 1-16,1-21 0,-1-22 15,0 21-15,-21 1 0,21-1 16,-21 22-16,0 0 0,0-1 0,0 1 16,0 0-16,0 21 0,0-1 15,-21 44 1,21-1-16,-21 21 16,0-21-16,21 22 0,0 20 15,-22-21-15,22 1 0,-21 20 0,21-20 16,-21-1-16,21 21 0,0-20 15,0-1-15,0 0 0,0-20 16,0 20-16,0-21 0,0 21 0,21-20 16,0-1-16,1 0 0,-1 0 0,0-21 15,0 21-15,0-21 0,0 0 16,1 0-16,20 0 0,-21 0 16,21 0-16,-20-21 0,20 0 0,-21 21 15,0-21-15,22 0 0,-22-1 0,0 1 16,0-21-16,0 21 0,-21 0 0,0-22 15,0 22-15,0-21 0,0 21 16,0-1-16,0 1 0,0 0 0,-21 21 16,0 0-16,0 0 15,0 0-15,-1 21 0,1 0 0,0 1 16,21 20-16,0 0 16,0-21-16,0 1 0,0 20 15,0-21-15,0 0 0,0 0 0,21 1 16,0-1-16,1-21 0,-1 21 0,0-21 15,21 0-15,-21 0 0,22 0 16,-22 0-16,21 0 0,1 0 0,-22 0 16,21 0-16,0-21 0,-20 0 15,20-1-15,-21 22 0,0-21 0,0-21 16,1 21-16,-1 0 0,-21-1 0,0-20 16,0 21-16,0 0 0</inkml:trace>
  <inkml:trace contextRef="#ctx0" brushRef="#br0" timeOffset="53763.34">8234 3429 0,'63'0'31,"-20"0"-31,-22 0 0,21 0 0,0-21 16,64 0-16,-63 0 15,-1 21-15,0-22 0,1 22 16,-22 0-16,0 0 0,0-21 16,-21 0-16,-21 21 15,0-21-15,-22 21 0,22 0 16</inkml:trace>
  <inkml:trace contextRef="#ctx0" brushRef="#br0" timeOffset="53935.24">7662 3239 0,'-21'0'16,"42"0"-16,-63 0 0,21 0 0,21 21 47,0 0-32,21-21-15,-21 21 16</inkml:trace>
  <inkml:trace contextRef="#ctx0" brushRef="#br0" timeOffset="54943.66">5249 5271 0,'21'0'0,"1"0"0,-1 0 16,0-22-16,0 22 0,21-21 15,-20 21-15,-1-21 0,0 0 0,0 21 16,0-21-16,-21 0 0,0-1 15,0 1-15,0 0 0,-21 0 16,0 0-16,0 21 0,0 0 16,-22 0-16,22 0 0,-21 0 0,21 0 15,-22 21-15,22 0 0,-21 0 0,-1 0 16,22 22-16,-21-22 16,21 21-16,-22-21 0,22 1 0,21 20 15,0-21-15,0 0 0,0 0 16,0 1-16,21-22 15,1 0-15,-1 0 0,0 0 0,0 0 16,21 0-16,-20-22 0,20 1 16,0 0-16,-21 0 0,22 0 0,-1 0 15,-21-1-15,0 1 0,1-21 16,-1 21-16,0 0 0,-21-22 0,0 22 16,0 0-16,0 0 0,0 0 15,-21 21 1,21 21-16,-21 0 15,-1 0-15,22 0 0,-21 0 16,21 22-16,0-22 0,0 0 0,0 0 16,0 0-16,0 22 0,0-22 15,21 0-15,22 0 0,-22-21 16,0 0-16,21 0 0,-20 0 0,20 0 16,0 0-16,1 0 0,-22 0 15,21-21-15,0 0 0,1 0 0,-1 0 16,0-1-16,-20 1 0,20-21 15,-42 21-15,21-22 0,-21 1 0,0 0 16,0-1-16,0-20 0,-21 21 0,0-1 16,-22 1-16,1 0 15,0-1-15,-22 1 0,1 21 0,-1 0 16,1-1-16,-1 1 0,1 21 16,-22 0-16,22 0 0,-1 21 15,-21 1-15,22-1 0,-1 21 0,1 0 16,21 22-16,-22-1 0,22 1 0,-1-1 15,22 1-15,-21 21 0,42-22 0,0-21 16,0 22-16,0-1 0,0-20 16,21 20-16,0-20 0,22-1 0,-1-21 15,0 21-15,1-20 16,-1-1-16,0 0 0,22-21 0,-1 0 16,1 0-16,63 0 0,-64-21 15,22 0-15,-22-1 0,1 1 16,-1 0-16,1-21 0</inkml:trace>
  <inkml:trace contextRef="#ctx0" brushRef="#br0" timeOffset="55184.52">6413 4678 0,'0'0'16,"0"-21"-16,-21 21 15,0 0-15,0 21 16,0 0-16,21 21 0,0 1 15,-21-1-15,21 0 0,-22 22 0,1 42 16,21-64-16,-21 0 0,21 1 16,0-1-16,0 0 0,0 1 15,0-22-15,0 0 0,0 0 0,0 0 16,0 1-16,21-22 16,0 0-16,1 0 0,-1-22 15,0 1-15,0 0 0</inkml:trace>
  <inkml:trace contextRef="#ctx0" brushRef="#br0" timeOffset="55670.25">6329 4699 0,'0'0'16,"0"-21"-16,0 0 0,21 0 0,-21-1 16,21 1-16,0 21 0,0 0 15,1-21-15,-1 21 0,21 0 0,-21 0 0,22 0 16,-22 21-16,0-21 0,21 21 15,-21 1-15,-21-1 0,0 21 0,0-21 16,0 22-16,0-1 0,-21-21 16,0 21-16,0 1 0,-21-22 0,-1 21 15,1-21-15,0 1 0,20-1 16,-20 0-16,21 0 0,0-21 16,21-21-1,0 0-15,21 0 16,0 21-16,21-22 0,-20 22 0,20 0 15,-21 0-15,64 0 0,-64 0 16,21 0-16,1 0 0,-22 22 16,21-1-16,-21 0 0,0 0 0,1 0 15,-1 22-15,-21-22 0,0 0 16,0 21-16,0-21 0,0 1 0,-21-1 16,-1 21-16,-20-21 0,0 0 0,-1 1 15,1-22-15,0 21 16,-1 0-16,-20-21 0,21 0 0,-43 21 15,43-21-15,20 0 0,1 0 16,0 0-16,0-21 0,0 0 16,21 0-16,0-1 0,0 1 15,0 0-15,0 0 0,0 0 0,21 0 16,0-1-16,0 1 0,0 0 16,1-21-16,20 21 0,-21-1 0</inkml:trace>
  <inkml:trace contextRef="#ctx0" brushRef="#br0" timeOffset="56016.05">6964 5165 0,'21'0'0,"-42"0"0,63 0 0,-21 0 16,0 0-16,1 0 15,-1 0-15,0 0 0,21-21 0,-21-1 16,1 1-16,20 0 0,-21 21 15,0-21-15,0-21 0,1 20 0,-1 1 16,-21 0-16,0 0 0,0 0 0,0 0 16,0-1-16,-43 1 0,22 0 15,0 21-15,-21 0 0,21 0 0,-22 0 16,1 21-16,21 0 0,-22 1 16,22 20-16,0-21 0,0 21 15,0-20-15,0 20 0,21 0 0,0-21 16,0 22-16,0-22 0,0 0 15,21 0-15,0 0 0,0 1 0,0-1 16,0 0-16,22-21 0,-22 0 0,21 0 16,1 0-16,-1 0 0,0 0 15,1 0-15,-1-21 0,0 21 0,1-21 16</inkml:trace>
  <inkml:trace contextRef="#ctx0" brushRef="#br0" timeOffset="56895.55">7916 4551 0,'0'0'0,"0"-21"0,-21 0 16,0 21-16,0 0 0,0 0 15,-1 0-15,1 21 16,21 0-16,-21 21 0,0-21 0,21 43 16,0-22-16,-21 22 0,0-1 15,-1 1-15,22-1 0,-21 1 0,0-1 16,0 1-16,0-1 0,0 1 15,-1-1-15,1 22 0,0-22 0,0 1 16,0-1-16,-22 86 16,22-86-16,0 1 0,0-1 0,0 1 15,0-22-15,21 21 0,-22 1 16,1-22-16,0 22 0,21-22 0,0 0 16,0 1-16,0-22 0,0 21 0,0-21 15,0 1-15,42-22 0,-20 0 16,-1 0-16,21-22 0,0 1 15,1-21-15,-1 21 0,0-22 0,1 22 16,20-21-16,-20 0 0,-1-1 0,0 1 16,1-22-16,-22 22 15,0-21-15,0 20 0,-21-20 0,0-1 0,0 22 16,0-22-16,-21 22 0,-21 0 16,20-1-16,-20 1 0,0 21 15,-22 0-15,22-22 0,0 22 0,20 21 16,-20-21-16,21 0 0,-21 21 0,20-21 15,22 0-15,0-1 16,0 1-16,0 0 16,22 0-16,-1 21 15,21-21-15,-21 0 0,22 21 0,-22-22 16,21 1-16,0 0 0,1 21 0,-22-21 16,21 0-16,1 0 0,-1-22 15,-21 22-15,21 0 0,-20 0 16,-1 0-16,-21-22 0,0 22 0,0 0 15,0 0-15,0 0 16,-21 21-16,-1 0 0,1 0 16,0 0-16,0 21 15,0 0-15,21 0 0,0 0 0,-21 0 16,21 1-16,0-1 0,0 21 0,0-21 16,0 0-16,0 1 0,0-1 15,0 0-15,0 0 0,21 0 0,0 0 16,0-21-16,0 22 15,22-22-15,-22 0 0,0 0 16,0 0-16,0 0 0,0-22 0,22 22 0,-22-21 16,0 0-16,-21 0 15,21 0-15,0-22 0,-21 22 0,0-21 16,0 0-16,0-1 0,0 1 0,0 21 16,-21-22-16,0 1 0,0 21 15,0 0-15,-22 21 0,22 0 0,0 0 16,-21 0-16,21 0 0,-1 0 15,1 21-15,0 0 0,21 0 0,0 0 16,0 1-16,0-1 0,0 0 0,0 0 16,0 0-16,21 0 0,0 1 15,1-1-15,-1-21 0,21 0 16,-21 21-16,0-21 0</inkml:trace>
  <inkml:trace contextRef="#ctx0" brushRef="#br0" timeOffset="57231.35">8318 4953 0,'0'-21'0,"22"-64"32,-22 64-32,21 0 0,0 21 15,0 0-15,0 0 0,0 0 16,1 0-16,-1 21 0,0-21 0,0 21 16,0 0-16,-21 22 0,0-22 15,21 0-15,-21 0 0,0 22 16,0-22-16,0 0 0,0 0 0,0 0 15,0 0-15,0 1 0,-21-22 16,21 21-16,-21-21 0,0 0 16,21-21-1,0-1-15,0 1 16,0 0-16,0 0 0,0 0 0,0 0 16,0-1-16,0 1 0,21-21 15,0 21-15,-21 0 0,21-22 0,1 22 16,-1 0-16,0 0 0,21 0 15,-21 21-15,1-22 0,20 22 0,-21 0 16,0 0-16,22 0 0</inkml:trace>
  <inkml:trace contextRef="#ctx0" brushRef="#br0" timeOffset="57544.96">8996 4995 0,'0'0'0,"0"22"0,-21-22 16,42 0-1,0 0 1,0-22-16,0 22 0,0-21 0,1 0 16,-1 0-16,0 21 0,0-21 0,0-22 15,0 22-15,-21 0 16,0 0-16,0 0 0,0-22 0,0 22 16,0 0-16,-21 21 15,0 0-15,0 0 0,0 0 16,0 0-16,-1 21 0,1 0 0,0 1 15,-21 20-15,21 0 0,-1-21 16,22 22-16,-21-1 0,21 0 0,0-20 16,0 20-16,0-21 0,0 0 0,0 0 15,21 1-15,1-1 0,20 0 16,-21 0-16,0-21 0,64 0 16,-43 0-16,-21 0 0,22 0 0</inkml:trace>
  <inkml:trace contextRef="#ctx0" brushRef="#br0" timeOffset="58268.67">10245 4614 0,'21'0'125</inkml:trace>
  <inkml:trace contextRef="#ctx0" brushRef="#br0" timeOffset="59032.23">9906 4318 0,'21'0'16,"0"0"-16,0 0 16,1 0-16,-1 0 0,0 0 0,0 0 15,21 0-15,1 0 0,-1 0 16,0 0-16,1 0 0,20 0 0,-20-21 15,-1 21-15,21 0 0,-20 0 0,-1 0 16,0 0-16,1-21 0,-22 21 16,21 0-16,-21 0 0,-42 0 31,0 0-31,0 0 0,-21 21 0,-1-21 16</inkml:trace>
  <inkml:trace contextRef="#ctx0" brushRef="#br0" timeOffset="59288.08">10266 4318 0,'0'21'31,"0"0"-31,0 1 16,0-1-16,0 21 0,0-21 0,0 22 16,0-22-16,0 21 0,0 0 0,0 1 15,-21-1-15,21 0 0,0 1 16,-22-1-16,22-21 0,-21 22 0,21-1 15,-21-21-15,21 21 0,0-20 16,0-1-16,0 0 0,0 0 16,21-42 15,0 0-31,1 0 16,-1-1-16,0 1 0</inkml:trace>
  <inkml:trace contextRef="#ctx0" brushRef="#br0" timeOffset="59828.77">10477 4826 0,'22'0'0,"-1"0"31,0 0-31,0-21 0,0 21 0,0-21 16,1 0-16,-1 21 0,0-22 15,0 1-15,0 21 0,0-21 16,-21 0-16,0 0 0,0 0 15,0-1-15,-21 22 16,0 0-16,0 0 16,0 0-16,-22 22 0,22-22 0,0 21 15,0 21-15,0-21 0,0 0 16,-1 22-16,1-22 0,0 21 16,21-21-16,0 1 0,0-1 0,0 21 0,0-21 15,21 0-15,0 1 16,1-22-16,-1 0 0,0 0 15,0 0-15,21 0 0,-20 0 16,20 0-16,-21-22 0,21 1 0,1 21 16,-1-21-16,0 0 0,-20-21 0,20 20 15,0 1-15,1-21 0,-22 21 16,21 0-16,-21-22 0,0 22 0,1 0 16,-1 21-16,-21-21 0,21 21 0,-21 21 31,0 0-31,0 0 15,0 22-15,0-22 0,-21 0 16,21 21-16,-21-21 0,-1 22 16,22-22-16,-21 0 0,0 0 0,0 0 15,0 1-15,0-22 0,-22 21 16,22 0-16,0-21 0,21-21 31,21 0-31,0-1 16,0 1-16,1 0 0,20-21 0,-21 21 15</inkml:trace>
  <inkml:trace contextRef="#ctx0" brushRef="#br0" timeOffset="60059.64">11472 4255 0,'21'-22'0,"-42"44"0,42-65 0,-21 22 16,0 42-1,0 0-15,0 1 0,0 20 16,-21-21-16,0 21 0,0 1 15,21-1-15,-21 0 0,0 1 0,21 20 16,-22-20-16,1-1 0,21 0 0,-21 1 16,21-1-16,0 0 0,0-21 15,0 1-15,0 20 0,0-21 16,0 0-16,21-21 16,0 0-16,1 0 15,-22-21-15,0 0 16</inkml:trace>
  <inkml:trace contextRef="#ctx0" brushRef="#br0" timeOffset="60255.53">11155 4614 0,'21'0'16,"0"0"0,0 0-16,22 0 0,-22 0 0,21-21 15,0 21-15,1 0 0,-1-21 16,0 21-16,1 0 0,-1 0 0,0-21 15,22 21-15,-22 0 0,-21 0 0,22-21 16,-1 21-16,-21 0 16,0 0-16,1 0 0</inkml:trace>
  <inkml:trace contextRef="#ctx0" brushRef="#br0" timeOffset="61432.64">6138 6964 0,'0'-21'31,"21"21"-31,1-21 0,-22-1 16,21 1-16,0 0 0,0 0 15,-21 0-15,0 0 0,21-1 0,-21 1 16,21 0-16,-21 0 0,0-21 15,0 20-15,0 1 0,-21 21 0,0-21 16,0 21-16,0 0 0,0 0 16,-22 0-16,22 0 0,-21 21 0,21 0 15,-22 1-15,22-1 0,0 0 0,0 0 16,0 0-16,-1 0 16,1 22-16,0-22 0,21 0 0,-21 0 15,21 0-15,0 1 16,21-22-1,0 0-15,0 0 0,1 0 16,-1 0-16,0-22 0,0 1 16,0 21-16,0-21 0,22 0 0,-22 0 15,0-22-15,0 22 0,0 0 0,1 0 16,-22 0-16,0 0 0,0-1 16,21 22-16,-21-21 0,0 42 31,0 1-31,0 20 15,0-21-15,0 0 0,0 0 0,0 22 16,0-22-16,0 0 0,0 21 16,0-20-16,0-1 0,0 0 0,0 0 15,21 0-15,0-21 0,0 21 16,0-21-16,1 0 0,-1 0 16,21 0-16,-21 0 0,0-21 0,22 0 15,-1 0-15,-21 0 0,22 0 16,-1-1-16,0 1 0,-21 0 0,1-21 15,-1-1-15,0 22 0,-21-21 16,0 0-16,0-22 0,0 22 16,-21-1-16,-22 1 0,22 0 0,-21-1 15,-22 1-15,22 0 0,-21 21 0,-1-1 16,1 1-16,-1 21 0,1 0 16,-1 0-16,1 0 0,-1 21 0,-21 1 15,22 20-15,-1 0 0,22 1 16,-21 20-16,20 1 0,1-1 0,21 1 15,0-22-15,-1 21 0,22 1 0,0-1 16,0-20-16,22-1 0,-1 22 16,0-22-16,21 0 0,22-21 15,-22 22-15,22-22 0,-1 0 16,1 0-16,-1-21 0,1 0 0,-1 0 16,22 0-16,-22 0 0,1-21 0,20 0 15,-20 0-15,-1 0 0</inkml:trace>
  <inkml:trace contextRef="#ctx0" brushRef="#br0" timeOffset="61680.49">7239 6477 0,'0'-21'16,"0"42"-16,0-63 0,0 21 0,-21 42 16,0 21-1,21-21-15,0 22 0,-22-1 16,22 0-16,-21 1 0,21-1 0,-21 0 15,21 1-15,0-1 0,-21 0 16,0 1-16,0-1 0,21-21 0,-22 21 16,22-20-16,0-1 0,0 0 15,0 0-15,22-21 16,-1 0 0,-21-21-16,21 21 0,0-21 15,-21 0-15,21-1 0</inkml:trace>
  <inkml:trace contextRef="#ctx0" brushRef="#br0" timeOffset="62144.22">7154 6456 0,'0'-42'15,"0"84"-15,0-106 0,0 43 0,21 0 16,1 0-16,-1 21 0,21-21 16,-21 21-16,0 0 0,1 0 15,20 0-15,-21 0 0,21 21 0,-20 0 16,20 0-16,-21 0 0,0 22 0,-21-22 15,0 21-15,0-21 0,0 22 16,-21-1-16,0-21 0,-21 22 0,20-22 16,-20 0-16,0 0 0,-1 21 15,1-20-15,21-22 16,42 0 15,0-22-31,0 22 0,22 0 0,-22-21 16,21 21-16,1 0 0,-1 0 0,0 0 15,1 0-15,-1 21 0,0-21 16,-21 22-16,22-1 0,-22 0 0,0-21 16,0 21-16,-21 0 0,21 0 15,-21 1-15,0-1 0,0 0 0,-21 0 16,-21-21-16,21 21 0,0 0 16,-22 1-16,1-22 0,0 21 0,20-21 15,-20 0-15,0 21 0,-1-21 16,22 0-16,0 0 0,-21 0 0,21 0 15,-1 0-15,1 0 16,21-21-16,0 0 16,0-1-16,21 1 15,1 0-15,-1 21 0,0-21 16,0 0-16</inkml:trace>
  <inkml:trace contextRef="#ctx0" brushRef="#br0" timeOffset="62486.03">7916 6922 0,'21'0'16,"-42"0"-16,64 0 0,-1 0 0,-21-22 0,0 22 15,0-21-15,22 0 16,-22 0-16,0 0 0,0 21 0,0-21 16,-21-1-16,22 1 0,-22 0 15,0 0-15,0 0 0,0 0 16,-22 21-16,1 0 15,0 0-15,0 0 0,0 0 16,0 21-16,-1 0 0,1 0 0,0 0 16,0 0-16,0 22 0,21-22 15,-21 0-15,21 0 0,0 22 0,0-22 16,0 0-16,21 0 16,0 0-16,0-21 0,0 0 0,22 21 15,-22-21-15,21 0 0,0 0 16,1 0-16,-1 0 0,0 0 0,1-21 15,20 0-15,-20 21 0,20-21 0,-21 0 16,1 0-16,-1-22 0,0 22 16</inkml:trace>
  <inkml:trace contextRef="#ctx0" brushRef="#br0" timeOffset="63324.55">8869 6244 0,'-21'-21'15,"-1"-21"-15,65 105 0,-107-147 0,43 84 0,0 0 16,0 0-1,0 21-15,-1 0 0,22 21 0,0 1 16,-21-1-16,0 21 0,21 1 0,0-1 16,-21 1-16,21-1 0,-21 1 15,0 84-15,-1-84 0,1 20 16,21-20-16,0 20 0,-21-20 16,0 21-16,21-22 0,-21 22 0,21-22 15,0 1-15,-21-1 0,21 1 0,-22-1 16,22-20-16,-21 20 0,21-21 15,0 1-15,0-1 0,0-21 0,0 22 16,0-22-16,21 0 16,1-21-16,-1 0 0,0 0 0,0 0 15,21-21-15,-20 0 0,20-1 16,0 1-16,1-21 0,-22 21 0,21-22 16,0 1-16,1 0 0,-22-1 0,0 1 15,0 0-15,-21-1 0,0-20 16,0 21-16,0-22 0,0 22 0,-21-22 15,0 22-15,-21-22 0,-22-20 16,22 63-16,21-22 0,-22 22 16,22 0-16,0 0 0,0 0 15,21-1-15,0 1 16,0 0 0,21 21-16,0-21 0,0 21 15,0-21-15,22 0 0,-1 21 0,-21-22 16,64-20-16,-64 21 15,21 0-15,1 0 0,-22-22 0,0 22 16,0 0-16,0-21 0,1 20 16,-22 1-16,21 0 0,-21 0 0,0 0 15,0 0-15,-21 21 16,-1 0 0,1 21-16,21 0 0,0 0 15,0 0-15,-21 0 0,21 1 0,-21-1 16,21 0-16,0 0 0,0 21 0,0-20 15,0-1-15,0 0 0,0 0 16,21 0-16,0-21 0,0 0 16,1 21-16,-1-21 0,0 0 15,0 0-15,0 0 0,0 0 0,1 0 16,-1-21-16,0 0 0,0 21 0,0-21 16,0 0-16,-21 0 0,0-1 15,0-20-15,0 21 0,0-21 0,0 20 16,0 1-16,0-21 0,-21 21 0,0 0 15,0 21-15,0 0 16,0 0-16,-1 0 0,-20 0 0,21 0 0,0 0 16,0 0-16,-22 42 15,43-21-15,0 0 16,21 0 0,1-21-16,-1 0 0,21 0 0,-21 0 15,22 0-15,-22 0 0,21 0 16,-21 0-16,22 0 0,-22 0 0</inkml:trace>
  <inkml:trace contextRef="#ctx0" brushRef="#br0" timeOffset="63609.3">9419 6604 0,'0'-21'16,"0"63"-16,0-63 0,0-21 0,0 21 0,0-1 15,21 1-15,0 21 16,-21-21-16,22 21 0,-1 0 0,0-21 16,21 21-16,-21 0 0,22 0 0,-22 0 15,0 21-15,0 0 0,0 0 16,1 1-16,-1-1 0,-21 21 0,21-21 15,-21 0-15,0 1 0,0 20 0,0-21 16,-21 0-16,0 0 0,-1-21 16,22 22-16,-21-22 0,0 0 0,0 0 15,0 0 1,21-22 0,0 1-16,0 0 0,0 0 15,21 0-15,-21 0 16,21-1-16,0 1 0,0 0 15,1 0-15,-1 21 0,0-21 0,21 0 16,-21 21-16,1-22 0,20 22 0,-21 0 16</inkml:trace>
  <inkml:trace contextRef="#ctx0" brushRef="#br0" timeOffset="63904.13">10096 6625 0,'0'0'15,"0"21"-15,0 1 16,22-22-16,-1 0 15,0 0-15,0-22 16,0 22-16,0-21 0,1 0 16,20 21-16,-21-21 0,0 0 0,0 0 15,1-1-15,-1 1 0,-21-21 16,0 21-16,0 0 0,0-1 0,0 1 16,-21 21-1,-1 0-15,1 0 0,0 21 0,-21 1 16,21 20-16,-1-21 0,1 0 0,0 22 15,0-1-15,0-21 0,21 43 16,0-43-16,0 21 0,0-21 16,0 0-16,21 1 0,0-22 0,0 21 15,0-21-15,1 0 0,-1 0 16,0 0-16,0 0 0,21 0 16</inkml:trace>
  <inkml:trace contextRef="#ctx0" brushRef="#br0" timeOffset="65675.67">11536 6287 0,'0'0'0,"0"-22"0,0 1 16,0 0-16,0 0 0,0 0 15,-21 21 1,-1 0-16,1 0 0,0 0 15,-21 0-15,21 0 0,-1 21 16,-20 0-16,0 21 0,21-20 16,-22 20-16,1 0 0,21 22 0,0-22 15,-1 0-15,22 1 0,0-1 0,0 0 16,0 1-16,0-22 0,22 21 16,20-21-16,-21 1 0,21-1 0,1-21 15,-1 21-15,22-21 0,-22 0 0,21 0 16,1 0-16,-22 0 0,64-21 15,-42 0-15,-22-1 0,21-20 16,-20 21-16,-1-21 0,0-1 0,1-20 16,-22 20-16,0-20 0,21-1 15,-20 1-15,-1-1 0,-21 1 16,21 21-16,-21-22 0,0 1 16,0-1-16,0 1 0,0-1 0,0 22 15,0-1-15,0 22 0,0-21 0,0 21 16,-21 21-16,0 0 15,-1 0-15,1 21 0,0 21 0,21-21 16,-21 43-16,0-22 0,0 1 16,-1 20-16,22-21 0,-21 22 0,0-22 15,21 22-15,-21-22 0,21 22 16,0-22-16,0 21 0,0-20 0,0-1 16,0 0-16,0 1 0,0-1 0,21-21 15,0 0-15,0 1 0,22-1 16,-22 0-16,0-21 0,0 0 15,0 0-15,22 0 0,-22 0 0,0 0 16,21 0-16,-20-21 0,20 0 0,-21-1 16,21 1-16,-20 0 0,20 0 15,-21 0-15,21-22 0,-20 22 0,-1-21 16,21 21-16,-42-22 0,21 22 0,-21-21 16,21 21-16,-21-22 0,0 22 15,0 0-15,0 0 0,0 0 0,0 0 16,-21 21-16,0 0 0,0 0 15,0 0-15,0 0 0,-1 0 0,-20 0 16,21 21-16,0 0 0,-22 21 16,22 1-16,-21-22 0,21 21 0,0 0 15,-1 1-15,22 41 16,0-62-16,0-1 0,0 21 0,0-21 16,0 0-16,22-21 0,-1 22 0,0-22 15,0 0-15,0 0 0,22 0 16,-22 0-16,0 0 0,42-22 15,-41 1-15,-1 0 0,0-21 16,0 21-16,-21-22 0,21 1 16,0 0-16,-21 20 0,0-20 0,0 0 0,0 21 15,0-22-15,0 22 0,0 0 16,0 42 15,-21 0-31,21 22 0,-21-22 16,21 21-16,-21 0 0,21 1 15,0-22-15,0 64 0,0-64 16,0 0-16,0 21 0,0-21 16,0 1-16,21-1 0,0-21 15,0 0-15,22 0 0,-22 0 16,0 0-16,21 0 0,1-21 16,-22-1-16,21 1 0,1 0 15,-22-21-15,21 21 0,-21-22 0,22 22 0,-22-21 16,0-1-16,-21 22 15,0-21-15,0 21 0,0 0 0,0-1 16,0 1-16,-21 21 0,0 0 16,-1 21-1,22 1-15,0-1 0,0 0 0,0 0 16,0 0-16,0 22 0,0-22 0,0 42 16,0-42-16,0 22 15,0-22-15,0 0 0,0 0 0,0 0 16,0 1-16,0-1 0,-21-21 31,0-21-15,0-1-16,0 22 0,21-21 15,-21 0-15,21 0 0,-22 0 16,22 0-16,0-1 0,-21 1 0,21 0 16,-21 21-16,21 21 31,0 0-31,0 1 15,0-1-15,0 0 0,0 0 0,21-21 16,0 21-16,1 0 0,-1 1 16,0-22-16,0 21 0,0-21 0,0 0 15,1 0-15,20 0 0,-21 0 16,21 0-16,-20 0 0,20 0 0,0 0 16,1 0-16,-1-21 0,0-1 15,1 1-15,-1 0 0,0-21 16,-21 21-16,64-64 0,-64 64 15,22-22-15,-22 1 0,0 0 0,0 21 16,0-1-16,-21-20 0,0 21 16,0 0-16,-42 0 15,21 21-15,0 0 0,-22 0 0,22 0 0,-21 0 16,21 0-16,-1 21 0,22 0 16,0 0-16,0 0 0,0 22 15,0-22-15,22 21 0,-1 0 16,0-20-16,0 20 0,0 0 15,0 1-15,-21-1 0,0 0 0,0 1 16,0-22-16,0 21 0,0-21 16,-21 0-16,21 1 0,-21-1 0,0 0 15,0-21-15,-22 21 0,22-21 0,0 0 16,-21 0-16,21 0 16,-1 0-16,1 0 0,0 0 0,0 0 15,0 0-15</inkml:trace>
  <inkml:trace contextRef="#ctx0" brushRef="#br0" timeOffset="66819.09">6413 8594 0,'22'0'0,"-1"0"0,0 0 16,148-43 15,-148 22-31,22 0 0,-22 0 0,0 0 0,-21 0 16,0-1-16,0 1 0,0 0 15,-21 0-15,0 0 0,-22 0 0,1-1 16,0 1-16,-1 0 0,1 21 0,0 0 15,-1 0-15,1 0 16,0 0-16,-1 21 0,1 0 0,0 1 16,-1-1-16,22 21 0,-21-21 15,21 0-15,0 22 0,21-22 0,0 21 16,0-21-16,0 1 0,0-1 0,0 0 16,21 0-16,0 0 0,0-21 0,0 0 15,0 21-15,1-21 0,-1 0 16,21 0-16,-21 0 0,0 0 0,43-21 15,-43 0-15,21 0 0,-20 21 16,-1-21-16,0 0 16,0-1-16,0 1 0,0 0 0,-21 0 0,0 0 15,0 0-15,0-1 0,0 1 16,0 0-16,0 42 31,0 0-15,0 1-16,0-1 0,0 0 0,0 0 15,0 0-15,22 0 0,-1 1 0,-21-1 16,21 0-16,0 0 0,0-21 16,0 21-16,1-21 0,-1 0 0,0 0 15,21 0-15,-21 0 0,22 0 0,-22 0 16,21-21-16,-21 21 0,22-21 16,-22 0-16,21 0 0,-21-1 0,1 1 15,20-21-15,-21 21 0,0-22 16,-21 1-16,21 0 0,-21-1 0,0-20 15,0 21-15,0-22 0,0 22 16,-21-22-16,0 22 0,0 0 0,-21-1 16,-1 1-16,-20 21 0,20-22 15,-20 22-15,-22 21 0,22 0 0,-22 0 16,22 0-16,-22 0 0,21 0 0,1 43 16,-1-22-16,1 21 15,21 22-15,-1-1 0,1 1 0,21-1 16,-22 22-16,22-22 0,0 1 0,0 20 15,21-20-15,0-1 0,0 1 0,0-1 16,0 1-16,21-22 0,0 22 16,22-22-16,-1 0 0,-21-20 0,43 20 15,-22-21-15,0 0 0,22-21 16,-1 0-16,22 0 0,-22 0 0,22 0 16,-21 0-16,-1 0 0,22-21 0,-22 0 15,1 0-15,-1-22 0,-20 22 16,20-21-16</inkml:trace>
  <inkml:trace contextRef="#ctx0" brushRef="#br0" timeOffset="67043.96">7789 7916 0,'0'0'0,"-21"0"15,0 22-15,21 20 0,-21-21 0,0 21 16,-1 1-16,22-1 0,-21 22 0,0-22 15,21 0-15,-21 1 0,0-1 16,21 21-16,-21-41 0,21 20 0,-22 0 16,22-21-16,-21 22 0,21-22 0,0 0 15,0 0-15,21-21 16,1 0 0,-1 0-16,0 0 0,0-21 0,0 0 0</inkml:trace>
  <inkml:trace contextRef="#ctx0" brushRef="#br0" timeOffset="67524.69">7726 8086 0,'0'-21'0,"0"42"0,0-85 15,0 43-15,0 0 0,0 0 0,21 0 16,-21-1-16,21 1 0,0 0 0,22 21 16,-22 0-16,0-21 0,0 21 15,21 0-15,-20 0 0,20 0 0,-21 21 16,21 0-16,-20 0 0,-1 22 15,0-1-15,0-21 0,-21 43 0,0-22 16,0 0-16,0 1 0,-21-1 0,0 0 16,-22 1-16,22-22 15,-21 21-15,0-21 0,-1 1 0,22-1 16,-21-21-16,21 0 0,-22 0 16,43-21-1,21 21-15,1-22 0,-1 1 16,21 21-16,-21-21 0,22 0 15,-1 21-15,0 0 0,1 0 0,-22 0 16,21 0-16,0 0 0,-20 21 0,20 0 16,-21 0-16,0 1 0,-21-1 0,0 21 15,0-21-15,0 0 16,0 1-16,-21-1 0,-21 0 0,21 0 16,-22-21-16,1 21 0,-22 0 15,22-21-15,-21 0 0,20 22 0,1-22 16,-22 0-16,22 0 0,0 0 15,21 0-15,-22 0 0,22-22 0,0 22 16,21-21-16,0 0 16,0 0-16,0 0 15,42 21-15,-21-21 0,22-1 0,-22 22 16,21-21-16,1 0 0</inkml:trace>
  <inkml:trace contextRef="#ctx0" brushRef="#br0" timeOffset="67879.48">8424 8530 0,'21'0'0,"-42"0"0,64 0 0,-22 0 16,0 0-16,0 0 0,0-21 16,0 21-16,1-21 0,-1 21 15,0-21-15,0 0 0,0-1 0,0 22 16,1-21-16,-1 0 0,-21 0 0,0 0 15,0 0-15,0-1 0,-21 1 16,-1 21-16,-20 0 16,21 0-16,0 0 0,-22 0 0,22 21 15,-21 1-15,21-1 0,0 0 16,-1 0-16,-20 0 0,42 22 0,-21-22 16,21 21-16,-21-21 0,21 0 0,0 22 15,0-22-15,0 0 0,0 0 16,0 0-16,21 1 0,0-22 0,0 21 15,0-21-15,22 0 0,-22 0 0,21 0 16,1 0-16,-1 0 0,21 0 16,-20-21-16,20-1 0,1 1 0,-22 0 15,22 0-15</inkml:trace>
  <inkml:trace contextRef="#ctx0" brushRef="#br0" timeOffset="68732">9398 7768 0,'0'-21'16,"0"42"-16,0-63 0,-21 42 0,0 0 16,-1 0-16,22 21 0,-21 0 0,0 22 15,21-1-15,-21 0 0,0 22 16,21-1-16,-21 22 0,-1-22 0,1 22 16,0-21-16,21 20 0,-21-20 0,0 20 15,0 1-15,-1-21 16,1 20-16,0 1 0,0-22 0,-21 64 15,20-63-15,1-1 0,21 1 16,-21-22-16,0 22 0,0-22 0,21 22 16,0-22-16,-21 0 0,21 1 15,0-1-15,0-21 0,0 0 0,0 0 16,0 1-16,0-1 0,21-21 0,0 0 16,0 0-16,21-21 0,1-1 15,-22 1-15,21 0 0,1-21 0,20 21 16,-21-22-16,1 22 0,-1-21 0,-21-1 15,22 1-15,-22 0 0,21-1 0,-42-20 16,21 21-16,-21-22 16,0 22-16,0-22 0,0 22 0,-21-22 15,0 22-15,0 0 0,-64-43 16,64 64-16,-21-21 0,-1 20 16,1 1-16,0 21 0,20-21 0,1 0 15,0 21-15,21-21 0,0 0 16,0-1-16,21 22 15,0-21-15,22 0 0,-22 21 0,21-21 16,-21 0-16,22 0 0,-22-1 16,21 22-16,1-21 0,-22 0 0,21 0 15,-21 0-15,0 0 0,22 21 0,-22-43 16,-21 22 0,0 0-1,-21 21 1,0 21-16,-1-21 15,22 21-15,-21 0 0,21 1 16,0 20-16,0-21 0,0 0 0,0 0 16,0 1-16,0-1 0,0 0 0,0 0 15,21 0-15,1 0 0,-1-21 16,21 0-16,-21 22 0,0-22 0,1 0 16,20 0-16,-21 0 0,21 0 0,-20 0 15,-1-22-15,21 22 0,-21-21 16,0 0-16,1 0 0,-22 0 15,0-22-15,0 22 0,0-21 0,0 21 16,0-22-16,-22 1 0,1 21 16,0 0-16,0 0 0,-21-1 0,-1 1 15,22 21-15,-21 0 0,21 0 0,-22 0 16,22 21-16,0 1 0,21-1 16,-21 0-16,21 0 0,0 0 15,0 0-15,0 1 0,21-1 16,0-21-16,0 21 0,22-21 15,-1 21-15,-21-21 0,21 0 0,1 0 16,-22 0-16,21 21 0,-21-21 0</inkml:trace>
  <inkml:trace contextRef="#ctx0" brushRef="#br0" timeOffset="69056.81">9969 8382 0,'0'-21'0,"0"0"0,-21 84 0,42-84 16,-21-42-16,0 41 0,22-20 15,-22 21-15,0 0 0,21 0 0,0-1 16,0 1-16,0 0 0,0 21 15,1 0-15,20 0 0,-21 0 0,0 0 16,22 0-16,-22 0 0,0 21 0,0 0 16,0 1-16,-21 20 0,0-21 0,21 0 15,-21 0-15,0 1 16,0-1-16,0 0 0,0 0 0,0 0 0,0 0 16,-21-21-1,0 0 1,21-21-1,0 0-15,0 0 0,0 0 16,0 0-16,0-1 16,0-20-16,21 21 0,0 0 0,1 0 15,-1-1-15,-21 1 0,21 21 0,0-21 16,0 0-16,0 21 16,1 0-16,-1-21 0,0 21 0,0 0 15,0 0-15</inkml:trace>
  <inkml:trace contextRef="#ctx0" brushRef="#br0" timeOffset="69339.21">10604 8213 0,'0'21'0,"0"-148"0,0 233 0,22-85 15,-1-21-15,0 0 16,0 0-16,0 0 0,0-21 16,22 0-16,-22-1 0,0 22 15,0-21-15,0 0 0,-21 0 16,0 0-16,0 0 0,0-1 0,0 1 15,-21 21-15,-21 0 16,21 0-16,0 21 16,-1-21-16,1 43 0,0-22 15,0 0-15,0 21 0,21-20 0,0-1 16,0 21-16,0-21 0,0 0 16,0 1-16,21 20 0,0-21 15,0-21-15,0 21 0,1-21 0,20 21 16,-21-21-16,0 0 0,22 0 0,-1 0 15,0 0-15,1-21 0</inkml:trace>
  <inkml:trace contextRef="#ctx0" brushRef="#br0" timeOffset="69776">11896 7514 0,'0'0'0,"-22"0"0,1-21 0,21 0 15,0 0-15,-21 21 0,0 0 16,21 21-16,0 0 0,0 21 16,0 22-16,0-22 0,0 1 15,0-1-15,0-21 0,-21 21 16,21 1-16,0-1 0,0 0 0,-21 1 15,21-1-15,-22-21 0,22 22 0,0-22 16,0 0-16,0 0 0,0 0 16,0 0-1,0-42 1,0 0-16</inkml:trace>
  <inkml:trace contextRef="#ctx0" brushRef="#br0" timeOffset="70259.72">11472 7662 0,'0'-21'16,"0"42"-16,0-84 0,0 21 0,0 20 16,0-20-16,0 0 0,21 21 0,1-22 15,-1 22-15,21-21 0,0 21 16,1-1-16,-1 22 0,0 0 16,22 0-16,-22 0 0,22 22 0,-1-1 15,-20 0-15,20 21 0,-21 1 0,-20 20 16,20-21-16,-21 1 0,0 20 15,-21-20-15,21-1 0,-21 0 0,0 1 16,0-1-16,0 0 0,0-21 0,-21 1 16,21-1-16,-21 0 0,0 0 15,0-21-15,0 0 16,21-21-16,0 0 16,0 0-16,0-1 0,0 1 0,0 0 15,0-21-15,0 21 0,0-22 16,21 1-16,0 0 0,21-22 15,-21 22-15,22-1 0,-22-20 0,21 21 16,1-1-16,-1 1 0,0 21 0,1 0 16,-1 21-16,0 0 0,1 0 15,-22 21-15,21 0 0,-21 21 0,22 22 16,-43-1-16,0-20 0,0-1 16,0 0-16,-22 1 0,1-1 15,0 0-15,0 1 0,0-1 0,0-21 16,-1 21-16,1-20 0,21-1 15,0 0-15,0 0 0,0 0 16,0-42 0,0 0-1,21 0-15,1 0 0</inkml:trace>
  <inkml:trace contextRef="#ctx0" brushRef="#br0" timeOffset="70580.81">12975 7789 0,'21'0'0,"-42"0"0,85 0 16,-43-21-16,0 21 0,0 0 0,21-21 15,-20 0-15,-1 21 0,-21-21 0,21 0 16,-21-1-16,0 1 16,0 0-16,-21 21 15,0-21-15,-22 21 0,22 0 0,-21 0 16,-1 0-16,1 21 0,21 0 15,-21 0-15,-1 1 0,22 20 0,-21-21 16,21 21-16,-1-20 0,1 20 0,21-21 16,-21 21-16,21-20 0,0-1 15,0 0-15,21 21 0,0-42 0,1 21 16,-1 1-16,21-22 0,-21 0 0,22 21 16,-1-21-16,0 0 0,22 0 15,-22 0-15,22-21 0,41-1 16,-62 1-16,-1 0 0,22-21 15,-22 21-15</inkml:trace>
  <inkml:trace contextRef="#ctx0" brushRef="#br0" timeOffset="70807.67">13779 7260 0,'0'0'0,"0"-42"0,0 21 16,-21 21-16,0 0 0,0 21 15,0 0-15,0 21 16,21 1-16,0 20 0,-22-20 0,1-1 15,21 21-15,-21-20 0,21 20 16,0-20-16,-21-1 0,0 21 16,21-20-16,-21-22 0,21 21 0,-22 1 15,22-22-15,0 0 0,0 0 0,0 0 16,22-21 0,-1 0-16,0 0 0,0 0 15,0-21-15,22 0 0,-22 0 0</inkml:trace>
  <inkml:trace contextRef="#ctx0" brushRef="#br0" timeOffset="71576.24">14160 7154 0,'0'0'0,"0"-21"0,-21 21 16,0 21-1,21 1-15,-21 20 0,0 0 0,21 22 16,-21-22-16,-1 22 0,1-22 0,21 21 15,-21 1-15,0-22 0,0 22 16,21-22-16,-21 0 0,-1 1 0,22-1 16,0 0-16,0 1 0,0-22 0,-21 21 15,21-21-15,0 1 16,21-22 0,1-22-1,-22 1-15,21 0 0,0 0 16,0-21-16,0 20 0,22 1 0,-22-21 15,0 21-15,0-22 0,0 22 0,0 0 16,1 0-16,-1 0 0,0 21 16,0 0-16,-21 21 15,0 0-15,0 0 16,0 0-16,0 1 0,0-1 16,0 0-16,0 21 0,0-21 0,0 1 15,21-1-15,0 0 0,-21 0 16,0 0-16,22-21 0,-1 21 15,0-21-15,0 0 0,0 0 16,0 0-16,22 0 0,-22 0 16,0 0-16,0-21 0,0 0 15,22 0-15,-22 0 0,0 0 0,0-1 16,0 1-16,-21 0 0,22 0 16,-1 0-16,-21 0 0,0 42 31,-21 0-31,21 0 15,-22-21-15,22 21 0,0 0 16,0 1-16,0-1 0,0 0 0,0 0 16,0 0-16,0 0 0,22-21 15,-1 0 1,0 0-16,0 0 0,0 0 16,0 0-16,1 0 0,-1-21 0,0 21 15,0-21-15,0 0 0,0 0 16,-21-22-16,0 22 0,0 0 0,0-21 15,0 21-15,0-22 0,0 22 0,0 0 16,0 0-16,-21 0 0,0-1 16,-21 22-16,21 0 0,-1 0 0,1 0 15,0 0-15,-21 22 0,21-1 16,-1 0-16,22 0 0,0 0 16,0 0-16,0 1 0,0-1 0,22 0 15,-1 0-15,0-21 0,0 21 16,0-21-16,22 0 0,-1 0 15</inkml:trace>
  <inkml:trace contextRef="#ctx0" brushRef="#br0" timeOffset="72115.92">15621 7641 0,'0'0'0,"-64"-21"31,43 21-31,0 0 0,-21 21 0,21-21 16,-22 21-16,22 1 0,-21-1 16,21 21-16,-22-21 0,1 43 15,21-43-15,0 21 0,21-21 0,-22 1 16,22 20-16,0-21 0,0 0 16,0 0-16,22 1 0,-1-22 0,0 21 15,21-21-15,-21 0 0,1 0 16,-1 0-16,0 0 0,0-21 15,0-1-15,0 22 0,1-21 16,-1-21-16,21 21 0,-42-22 0,21 22 16,0-21-16,1 0 0,-1-1 0,0-20 15,0 20-15,0-20 0,-21-1 0,21 1 16,1 21-16,-1-22 0,0 1 16,-21 20-16,0 1 0,0 21 15,0 0-15,0-1 0,0 1 0,0 42 16,0 1-1,-21-1-15,0 21 0,-1 0 0,1 1 16,0 20-16,-21-20 0,21 20 0,-1 1 16,1-22-16,21 21 15,0-20-15,-21 20 0,21-20 0,0-1 0,0 21 16,0-20-16,0-22 0,21 21 16,-21 1-16,21-22 0,1 0 0,-1 0 15,0 0-15,0 0 0,21-21 0,-20 0 16,-1 0-16,21 0 0,-21 0 15,22 0-15,-22 0 0,0-21 16,0 21-16,0-21 0,0-21 0,1 21 16,-1-1-16,-21-20 0</inkml:trace>
  <inkml:trace contextRef="#ctx0" brushRef="#br0" timeOffset="72391.45">13271 7535 0,'-105'0'16,"210"0"-16,-168 0 16,105 0-16,1 0 0,20 0 15,1 0-15,-1 0 0,1 0 16,-1-21-16,1 21 0,-1 0 0,22-21 15,-22 0-15,1 21 0,-1 0 16,1-21-16,-22 21 0,22 0 0,-43-21 16,21 21-16,-21 0 0</inkml:trace>
  <inkml:trace contextRef="#ctx0" brushRef="#br0" timeOffset="73656.87">8467 10393 0,'84'0'31,"-63"-21"-31,1 0 0,-1-1 0,0 22 16,0-21-16,0 0 0,-21 0 15,0 0-15,0 0 0,0-1 0,0 1 16,0 0-16,-21 0 0,0-21 0,-21 20 15,20 1-15,1 0 0,-21-21 16,21 21-16,-22 21 0,22-22 0,-21 22 16,21 0-16,0 0 0,-22 0 0,22 0 15,0 22-15,-21-1 0,20 0 16,1 21-16,0-21 0,21 22 0,0-22 16,0 21-16,0 1 0,0-22 0,0 21 15,0-21-15,0 22 16,0-22-16,0 0 0,21 0 0,0 0 15,1-21-15,-1 0 0,0 0 0,0 0 16,21 0-16,-20 0 0,-1-21 16,21 0-16,-21 0 0,0 0 0,22-1 15,-22-20-15,21 21 0,-21 0 16,1 0-16,-1-1 0,0-20 0,-21 21 16,0 0-16,0 0 0,0-1 0,0 1 15,0 0-15,0 42 31,-21 0-31,21 1 16,0-1-16,0 0 0,0 0 16,0 0-16,0 22 0,21-22 15,-21 0-15,21 0 0,0 0 16,0 0-16,1 1 0,-1-1 0,0 0 16,0-21-16,0 0 0,0 0 0,1 0 15,20 0-15,-21 0 0,21 0 0,-20-21 16,20 0-16,-21-1 0,21 1 15,1 0-15,-22 0 0,0 0 16,0 0-16,0-1 0,1-20 0,-22 21 0,0-21 16,0 20-16,0-20 0,0 0 15,0-1-15,0 1 0,-22 0 0,-20-43 16,0 43-16,21-1 16,-22 1-16,1 0 0,-22-1 15,22 22-15,-21 0 0,-1 0 0,1 0 16,-1 21-16,1 0 0,-1 0 15,1 21-15,-1 0 0,1 0 0,-1 22 16,1-1-16,-43 64 0,63-43 16,1 1-16,0-1 0,-1 1 15,1-1-15,0 1 0,21-1 0,-1 1 16,22-1-16,0 1 0,0-1 16,0 1-16,22-22 0,-1 22 15,0-22-15,21-21 0,1 21 0,-1-20 16,21-1-16,-20 0 0,20 0 15,-20 0-15,-1-21 0,21 0 0,1 0 16,-22 0-16,22 0 0,-1 0 0,64-42 16,-63 21-16,-22 0 15,22-1-15,-1 1 0,-21 0 0,22-21 16,-22 21-16,22-22 0,-22 1 0,0 0 16</inkml:trace>
  <inkml:trace contextRef="#ctx0" brushRef="#br0" timeOffset="73923.72">9694 9652 0,'0'0'16,"-21"0"-16,21-21 16,21 21-1,0 0-15,22 0 0,-1 0 16,0 0-16,22 0 0,-22 0 15,22 0-15,-1 0 0,1 0 0,-1 0 16,-20 0-16,20 0 0,-21 0 16,1 0-16,-1 21 0,-21-21 15,0 21-15,1-21 0,-22 21 0,-22-21 16,1 22-16,0-22 0,0 0 16,-21 0-16,20 0 15,-20 0-15</inkml:trace>
  <inkml:trace contextRef="#ctx0" brushRef="#br0" timeOffset="74167.58">10033 9673 0,'0'0'0,"-21"85"31,21-64-31,0 21 0,-21-20 0,21 20 16,0 0-16,0 1 0,-22-1 15,1-21-15,21 21 0,-21 1 16,21-1-16,0 0 0,-21 1 0,0-22 15,21 21-15,-21 1 0,21-22 16,0 21-16,0-21 0,0 0 0,0 1 16,0-1-16,0 0 0,0 0 15,21-21 1,0 0 0,0-21-16,21 0 0,-20 21 0</inkml:trace>
  <inkml:trace contextRef="#ctx0" brushRef="#br0" timeOffset="74776.03">10308 10245 0,'0'21'0,"21"-21"16,-21 21-16,21-21 0,1 0 16,-1 0-16,0 0 15,0 0-15,0 0 16,0 0-16,1-21 0,-1 0 0,21 21 15,-21-21-15,0-1 0,1 1 16,-1 0-16,-21 0 0,0 0 16,0 0-16,0-1 0,0 1 0,-21 21 15,-1 0-15,1 0 16,-21 0-16,21 0 0,0 21 16,-22 1-16,22-1 0,0 0 0,0 0 15,0 0-15,-1 22 0,1-22 16,21 21-16,-21-21 0,21 22 0,0-22 15,0 0-15,0 21 0,21-21 16,0 1-16,1-1 0,-1-21 16,21 0-16,-21 0 0,0 0 0,22 0 15,-22 0-15,21 0 0,1 0 0,-1 0 16,0-21-16,22-1 0,-22 1 16,22 0-16,41-21 15,-62-1-15,-1 22 0,0 0 0,-20-21 16,-1 21-16,0-1 0,-21 1 15,0 0-15,0 0 0,0 0 0,-21 21 16,0 0-16,-1 0 16,1 0-16,21 21 0,-21-21 15,21 21-15,0 0 0,0 0 0,21 43 16,0-43-16,1 0 0,-1 22 16,-21-22-16,0 0 0,0 21 15,0-21-15,0 1 0,0-1 16,0 0-16,-21 0 0,-1-21 15,1 0-15,0 0 0,0 0 16,0 0-16,0 0 0,-1 0 16,1-21-16,0 0 0,21 0 15,0-1-15,0-20 0,0 21 16,0 0-16,21-22 0,0 22 0</inkml:trace>
  <inkml:trace contextRef="#ctx0" brushRef="#br0" timeOffset="75041.57">11642 9589 0,'0'0'16,"0"-22"-16,0 44 15,-22-1 1,1 0-16,0 0 0,21 0 16,-21 22-16,0-1 0,0 0 15,-1 1-15,22 20 0,-21-21 0,0 1 16,0 20-16,-21 22 0,42-43 15,0 1-15,0-1 0,0 0 16,0-21-16,0 22 0,0-22 0,0 0 16,0 0-16,21 0 0,-21 1 0,21-22 15,0 0-15,0 0 16,0 0-16,1 0 16,-22-22-16,0 1 0</inkml:trace>
  <inkml:trace contextRef="#ctx0" brushRef="#br0" timeOffset="75283.44">11197 9970 0,'42'-22'0,"-84"44"0,127-44 0,-43 22 0,0 0 16,22-21-16,-22 21 0,22 0 15,-1 0-15,-20-21 0,20 21 0,1 0 16,-22 0-16,0 0 0,22 0 0,-22 0 15,0 0-15,1 0 16,-1 0-16,-21 0 0,0 0 0,1 0 16,-1 0-16,-42 0 31,-1 0-31,1 0 0,-21 0 0,0 0 16,-1 0-16</inkml:trace>
  <inkml:trace contextRef="#ctx0" brushRef="#br0" timeOffset="76327.59">5588 12002 0,'0'0'0,"21"0"15,0 0-15,0 0 0,1 0 16,-1-22-16,0 1 0,0 21 0,0-21 16,-21 0-16,0 0 0,0 0 0,0-1 15,0 1-15,0 0 0,-21 0 16,0 0-16,0 0 0,0-1 0,-22 22 15,1 0-15,0 0 0,-1 0 16,1 0-16,0 22 0,-1-22 16,22 21-16,-21 21 0,-1-21 0,22 22 15,0-22-15,-21 21 0,21 0 0,21 1 16,0-1-16,-22-21 0,22 22 16,0-22-16,0 0 0,0 0 0,0 0 15,22-21-15,-1 0 16,0 0-16,21 0 0,-21 0 0,22-21 15,-22 21-15,21-42 0,1 21 0,-1-1 16,0 1-16,-21-21 0,22 21 16,-1-22-16,-21 22 0,0-21 0,1 21 15,-1-22-15,-21 22 0,0 0 0,0 0 16,0 0-16,-21 21 16,-1 0-1,1 21-15,0 0 0,21 0 0,0 0 16,-21 22-16,21-22 0,0 21 15,0-21-15,0 22 0,0-22 0,0 21 16,0-21-16,21 1 0,0-1 0,0 0 16,1 0-16,-1-21 0,21 0 15,0 0-15,1 0 0,-1 0 0,0 0 16,1 0-16,-1-21 0,0 0 0,1 0 16,-1-1-16,-21 1 15,22-21-15,-1 21 0,-21-22 0,0 1 16,0 0-16,1-1 0,-22 1 0,0 0 15,0-1-15,0 1 0,-22 0 16,-20-1-16,21-20 0,-21 21 0,-1-1 16,-20 1-16,-1 21 0,1-22 15,-22 22-15,0 0 0,1 21 0,-1 0 16,0 0-16,-20 21 0,20 0 0,0 22 16,-21-22-16,22 42 0,-1-20 15,0 20-15,1 1 0,20-1 0,1 1 16,20 20-16,1-20 0,21 21 15,0 63-15,21-64 16,0-20-16,21-1 0,21-20 0,-21 20 16,22-20-16,-1-22 0,22 21 15,-22-21-15,21 0 0,1 1 0,-1-22 16,1 0-16,-1 0 0,86 0 16,-65 0-16,1-22 0,-22 22 15,22-21-15,-21 0 0,-1 0 0,1 0 16,-1 0-16,1-22 0,-1 22 0,1-21 15</inkml:trace>
  <inkml:trace contextRef="#ctx0" brushRef="#br0" timeOffset="76807.52">7048 11705 0,'0'0'0,"0"-21"0,-21 21 16,0 0-1,0 0-15,0 21 16,0 22-16,-1-22 0,1 21 16,0 0-16,-21 43 0,21-43 15,-1 22-15,1-22 0,-21 1 16,21-1-16,0 0 0,-1 1 16,1-1-16,0-21 0,0 0 0,21 0 15,0 1-15,21-22 16,0-22-1,0 1-15,1 0 0,-1 0 0,0 0 16,0-22-16,0 22 0,0-21 0,1 0 16,-1-22-16,0 22 0,0-22 15,0 22-15,-21-22 0,21 22 0,1-21 16,-1 20-16,0 1 0,0 0 0,-21 20 16,21 1-16,0 0 0,1 21 15,-1 21-15,-21 0 16,21 1-16,-21 20 0,21 0 0,-21 1 15,0-1-15,0 0 16,0 1-16,0 20 0,0-21 0,0 1 16,0-1-16,21 0 0,-21 1 0,21-22 15,-21 21-15,0-21 16,0 1-16,0-1 0,0 0 0,-21-21 31,0 0-31</inkml:trace>
  <inkml:trace contextRef="#ctx0" brushRef="#br0" timeOffset="77636.35">6498 12086 0,'-21'-21'0,"42"42"0,-21-42 31,21 21-31,22 0 0,-1 0 16,0 0-16,1 0 0,20 0 15,1 0-15,-1-21 0,1 21 0,20-21 16,-20 21-16,20-21 0,-20-1 15,21 22-15,-22-21 0,1 0 0,-1 0 16,1 0-16,-22 0 0,0-1 0,1 1 16,-1-21-16,-21 21 0,0 0 15,0-22-15,-21 1 0,0 21 0,0-22 16,0 22-16,0-21 0,0 21 0,0 0 16,0-1-16,-21 1 0,0 21 15,0 0-15,21 21 16,-21 1-16,0 20 0,-1-21 0,1 21 15,21 1-15,-21 20 0,0 1 16,0-1-16,21 1 0,-21-1 0,-22 85 16,22-84-16,0 21 0,0-22 15,0 22-15,-1-22 0,1 22 16,0 0-16,0-22 0,0 22 16,0-1-16,-1 1 0,1-21 0,0 20 0,21-20 15,0 42-15,0-64 0,0 0 16,0-21-16,0 1 0,21-1 15,0-21-15,1 0 0,-1 0 16,21 0-16,0-21 0,1-1 0,-1 1 16,0 0-16,1-21 0,20 21 15,-20-22-15,-1 1 0,-21 0 0,21-22 16,-20 22-16,20-22 0,-42 1 0,0-1 16,0 1-16,0-1 0,0 1 15,-42 20-15,20-20 0,-20 21 0,0-1 16,-1 1-16,1 21 0,-21 0 15,20-1-15,1 1 0,21 21 0,-22 0 16,22-21-16,0 21 0,21-21 16,0 0-16,42 21 15,-20-21-15,-1 21 0,21-22 16,0 1-16,22 21 0,-22-21 16,22-21-16,-22 21 0,22-22 0,-1 1 15,64-43-15,-63 43 16,-22 0-16,21-1 0,-20-20 0,-1 20 15,-21 1-15,0 0 0,1-1 16,-1 1-16,-21 0 0,0 21 0,0-1 16,0 1-16,0 0 0,-21 0 0,-1 21 15,1 0-15,0 21 0,0 0 16,0 22-16,0-22 0,21 21 16,0 0-16,-22 1 0,22-1 0,-21 0 15,21 1-15,0-1 0,0 0 16,0 1-16,0-1 0,0-21 15,0 22-15,0-1 0,0-21 0,0 0 16,0 0-16,0 1 0,0-1 0,21-42 31,-21-1-31</inkml:trace>
  <inkml:trace contextRef="#ctx0" brushRef="#br0" timeOffset="77812.61">7937 11853 0,'0'0'0,"-21"0"0,-21 0 0,21 0 16,42 0 0,0 0-1,0 0-15,22 0 0,-1 0 16,-21 0-16,21 0 0,1 0 0,20 0 16,-20 0-16,-1 0 0,0-21 0,1 21 15,-1 0-15,0 0 0,1 0 16</inkml:trace>
  <inkml:trace contextRef="#ctx0" brushRef="#br0" timeOffset="78404.67">8657 11959 0,'0'0'0,"0"21"16,0 1-16,21-22 31,0 0-31,1-22 16,-22 1-16,21 21 0,0-21 0,0 21 15,0-21-15,0 0 0,1 0 0,-22-1 16,0 1-16,0 0 16,-22 21-16,1 0 15,0 0-15,0 0 0,0 0 0,0 21 16,-1 0-16,1 1 0,21-1 16,-21 0-16,21 21 0,-21 1 0,21-22 15,0 21-15,0 0 0,0-20 16,0 20-16,21-21 0,0 0 0,0 0 15,1 1-15,-1-1 0,0-21 16,21 0-16,-21 0 0,1 0 0,20 0 16,-21 0-16,0 0 0,0-21 0,1-1 15,-1 1-15,0 0 0,-21 0 16,21 0-16,0-22 0,0 22 0,1-63 16,-1 62-16,21 1 0,-21 0 15,0 0-15,1 0 0,20 0 16,-21 21-16,0 0 0,0 0 0,1 0 15,-1 0-15,0 21 0,0 0 0,0 0 16,0 0-16,-21 22 16,0-22-16,22 21 0,-22-21 0,21 22 15,-21-22-15,0 21 0,0-21 0,0 0 16,0 1-16,0 20 16,0-21-16,-21-21 15,-1 0-15,22-21 16,0 0-16,0 0 15,0-1-15,0 1 0,0-21 0,0 21 16,0-22-16,0 1 0,22 21 0,-1-21 16,0-1-16,0 1 15,0 21-15,0-22 0,22 22 0,-22 0 16,64-21-16,-64 21 0,21-1 16</inkml:trace>
  <inkml:trace contextRef="#ctx0" brushRef="#br0" timeOffset="78847.48">10393 11557 0,'21'-85'16,"-42"170"-16,42-191 0,-21 127 15,0 1-15,0-1 16,0 0-16,0 21 0,0 22 0,0-22 16,0 0-16,0 22 0,-21-1 15,21 1-15,-21-22 0,-1 22 0,22-22 16,0 22-16,0-22 0,-21 0 0,21-21 16,0 22-16,0-22 0,0 0 15,0 0-15,0-42 31,0 0-31,0 0 0,0 0 16,0-1-16</inkml:trace>
  <inkml:trace contextRef="#ctx0" brushRef="#br0" timeOffset="79315.67">10202 11875 0,'0'-64'0,"0"128"0,-21-170 0,21 63 0,0 1 16,0 0-16,0-1 0,0 1 0,21 0 15,0 21-15,1-22 0,20 22 16,-21 0-16,21 0 0,1 0 0,-1 21 15,22 0-15,-22 0 0,21 0 16,-20 21-16,20 21 0,-20-21 0,-1 22 16,0-1-16,1 21 0,-22-20 0,0-1 15,0 22-15,0-22 0,-21 21 0,0-20 16,0 41 0,0-41-16,0-1 0,0 0 0,0-20 15,0-1-15,0 0 0,0 0 0,-21-21 16,0 0-16,0 0 15,0-21-15,21 0 0,-22 0 0,1-1 16,21-20-16,0 0 0,0-1 0,0 1 16,0 0-16,0-1 0,21-20 15,1-1-15,20 22 0,0-21 0,43-43 16,-43 42-16,1 22 16,-1 21-16,21 0 0,-20-1 0,-1 22 15,0 0-15,1 22 0,-1 20 0,-21 0 16,22 1-16,-22-1 0,-21 0 15,21 1-15,-21 20 0,0-21 16,0 22-16,0-22 0,0 1 0,0 20 16,-21-21-16,21 1 0,0-1 15,-21-21-15,21 22 0,-22-22 16,22 0-16,0 0 0,0 0 0,22-21 31,-1 0-31,0-21 16</inkml:trace>
  <inkml:trace contextRef="#ctx0" brushRef="#br0" timeOffset="79612.02">11557 12150 0,'21'0'16,"-42"21"-16,21-42 0,42 21 0,-21-21 0,1 21 0,-1-22 15,0 22-15,0-21 0,21 21 16,-20-21-16,20 0 0,-21 0 16,21 0-16,1-1 0,-22 1 0,21 0 15,1 0-15,-22-21 0,0 20 0,0 1 16,0-21-16,-21 21 0,0 0 15,0-22-15,-21 43 16,0 0-16,-21 0 0,20 0 0,-20 21 16,0 1-16,-1 20 0,-20-21 15,42 21-15,-22 1 0,1-1 0,21 0 16,0 1-16,21-22 0,0 21 16,0-21-16,0 22 0,21-22 0,0 0 15,21-21-15,1 21 0,-1-21 16,0 0-16,1 0 0,20 0 0,-20 0 15,20 0-15,1 0 0,-1-21 16,1 0-16,-1 0 0,-21 0 0,22-22 16,-22 1-16</inkml:trace>
  <inkml:trace contextRef="#ctx0" brushRef="#br0" timeOffset="79845.89">12721 11409 0,'0'0'0,"-42"-191"31,21 191-31,-1 22 15,22 20-15,-21-21 0,21 21 16,0 22-16,-21-22 0,0 22 0,21-1 16,0-20-16,0 20 0,-21 1 15,21-22-15,-21 21 0,21 1 16,0-22-16,0 22 0,0-22 0,0 0 16,0-20-16,0 20 0,0-21 0,0 0 15,0 0-15,0 1 0,21-22 16,0 0-16,0 0 0,0-22 15,0 1-15,1 0 0,20-21 16,-21 21-16</inkml:trace>
  <inkml:trace contextRef="#ctx0" brushRef="#br0" timeOffset="80596.46">13017 11388 0,'0'0'16,"0"-43"-16,0 1 0,0 21 0,-21 42 15,0 0 1,21 22-16,-21-1 0,0 0 15,21 1-15,-21 20 0,21-21 0,-22 1 16,1 20-16,21-20 0,0 20 0,0-21 16,0 1-16,0 20 0,0-20 15,0-22-15,0 21 0,0-21 0,0 0 16,0 1-16,0-1 0,21 0 0,1-21 16,-1 0-16,0 0 15,0 0-15,0-21 0,-21 0 0,21-1 16,1 1-16,-1 0 0,21-42 15,-21 41-15,0 1 0,1-21 16,-1 21-16,0 0 0,-21-1 16,0 44-1,0-1 1,0 0-16,0 0 0,0 0 16,0 0-16,-21 1 0,21 20 0,0-21 15,0 0-15,0 0 0,0 1 0,21-22 16,0 21-16,0-21 0,0 0 15,1 21-15,-1-21 0,21 0 16,-21 0-16,22 0 0,-22 0 0,21-21 0,-21 21 16,22-21-16,-22-1 0,0 1 15,21 0-15,-21-21 16,1 21-16,-1-1 0,0 1 0,0 0 0,-21 0 16,0 0-16,-21 21 31,21 21-31,-21 0 0,21 0 0,-21 0 15,21 1-15,0-1 0,0 21 16,0-21-16,0 0 0,0 1 0,0-1 16,21 0-16,0-21 0,0 0 15,0 21-15,0-21 0,1 0 16,20 0-16,-21 0 0,0 0 16,22 0-16,-22-21 0,0 0 0,0 0 15,0-1-15,-21 1 0,0 0 16,21-21-16,-21-1 0,0 22 0,0-21 15,0 0-15,-21 20 0,0-20 0,0 21 16,-21 0-16,20 0 0,-20-1 16,0 1-16,-1 21 0,22 0 0,-21 0 15,21 0-15,-22 21 0,22 1 0,0-1 16,0 0-16,21 21 16,0-21-16,0 1 0,0-1 0,0 0 15,21 0-15,0 0 0,0 0 16,22 1-16,-1-22 0,0 21 0,1-21 15,-1 0-15,64 0 16</inkml:trace>
  <inkml:trace contextRef="#ctx0" brushRef="#br0" timeOffset="81088.17">14668 11790 0,'22'-21'0,"-44"42"0,65-85 0,-43 43 0,0 0 15,0 0-15,0 0 16,0 0-16,-21 21 0,-1 0 0,1 0 15,-21 0-15,21 0 0,-22 21 0,22 0 16,-21 0-16,21 0 16,-22 0-16,22 1 0,0 20 0,0-21 15,0 21-15,21-20 0,0 20 0,0-21 16,0 21-16,0-20 0,0-1 16,21 0-16,0 0 0,21 21 15,1-42-15,-22 0 0,0 0 0,0 0 16,0 0-16,22 0 0,-22-21 15,0 0-15,0 0 0,0-21 0,1 20 16,-1-20-16,0 0 0,0-43 16,0 43-16,0-22 0,-21 22 15,22-22-15,-1 1 0,0-22 16,0 22-16,0-1 0,-21 1 0,21-1 16,-21 22-16,22 21 0,-22-22 15,0 22-15,-22 42 16,-20 1-16,21 20 0,0 0 15,-22 1-15,22 20 0,-21 1 16,21-1-16,-22 64 16,43 64-16,0-149 15,22 21-15,-1 1 0,0-22 0,0 1 16,0-1-16,0-21 0,1 21 0,-1-20 16,21-1-16,-21 0 0,0-21 15,1 0-15,20 0 0,-21 0 16,0 0-16,0 0 0,1 0 0,-1-21 15,21 0-15,-21-1 0,-21-20 0</inkml:trace>
  <inkml:trace contextRef="#ctx0" brushRef="#br0" timeOffset="81360.02">12319 11578 0,'-42'0'0,"84"0"0,-127 0 0,64 0 0,63 0 15,1 0 1,-1 0-16,0 0 0,22 0 0,-22 0 16,22 0-16,63-21 0,-43 21 15,-20-21-15,-1 21 0,1-21 16,-1 21-16,1 0 0,-22 0 0,1-21 15,-1 21-15,-21 0 0,0 0 16,-42 0 0</inkml:trace>
  <inkml:trace contextRef="#ctx0" brushRef="#br0" timeOffset="82452.39">5694 13907 0,'21'0'0,"-42"0"0,63 0 16,-42-22-16,21 1 0,0 0 15,1 21-15,-1-21 0,0-21 0,0 20 16,0 1-16,-21-21 0,0 21 15,0-22-15,0 22 0,0-21 0,0 21 16,0 0-16,-21-22 0,-21 22 16,21 0-16,-22 21 0,-41-21 15,41 21-15,1 0 0,0 21 16,-1-21-16,1 21 0,0 21 16,-1 1-16,22-22 0,0 21 0,0 1 15,0-1-15,-1 0 0,22 1 16,0-22-16,0 21 0,0-21 0,0 0 15,0 1-15,0-1 0,22-21 16,-1 0-16,0 0 0,0 0 0,0 0 16,0 0-16,1 0 0,20-21 0,-21-1 15,21 1-15,-20 0 0,20 0 16,-21 0-16,0 0 0,0-22 0,1 22 16,-22-21-16,0-1 15,0 22-15,0 0 0,0 0 16,0 42-1,0 0-15,-22 22 16,22-22-16,0 0 0,0 21 0,0-21 16,0 22-16,0-22 0,0 21 0,0-21 15,22 1-15,-1 20 0,0-21 16,0-21-16,21 21 0,-20 0 0,20-21 16,-21 0-16,21 0 0,1 0 15,-1 0-15,-21 0 0,22-21 0,-1 0 16,0 0-16,-21 0 0,22 0 0,-1-1 15,-21-20-15,0 0 16,1-1-16,-1 1 0,-21 0 0,0-1 16,0 1-16,0-21 0,-21 20 15,-1 1-15,-20-22 0,0 22 0,-1 0 16,1-1-16,-21 22 0,-1-21 0,-21 21 16,22 21-16,-22 0 0,1 0 15,-1 0-15,0 0 0,-63 63 16,85-20-16,-1-1 0,22 0 15,-1 22-15,1 20 0,0-20 0,21 21 16,-1-22-16,22 22 0,0-22 0,0 1 16,0-1-16,22 1 0,-1-1 15,0-20-15,21 20 0,1-21 16,20 1-16,1-22 0,20 21 16,1-21-16,0 1 0,-1-1 0,22-21 15,-21 0-15,-1 0 0,1 0 0,0-21 16,-1-1-16,1 1 0,0 0 15</inkml:trace>
  <inkml:trace contextRef="#ctx0" brushRef="#br0" timeOffset="82880.16">7345 13526 0,'0'0'0,"0"-43"0,0 22 16,0-21-16,0-1 15,-21 43 1,-1 0-16,1 0 0,21 22 0,-21-1 15,0 21-15,0 0 0,0 1 0,-1 20 16,22-20-16,-21 20 0,0-21 16,0 22-16,0-1 0,-22-20 0,22-1 15,0 0-15,0 1 0,21-22 0,-21 0 16,21 0-16,-21 0 0,21 1 16,0-44-1,21 22-15,0-21 16,0 0-16,-21-21 0,21 21 0,0-22 15,1 1-15,-1 0 0,0-1 0,0-20 16,0 20-16,0-20 16,1 21-16,-1-22 0,0 22 0,0 21 15,0-22-15,-21 22 0,21 0 0,1 21 16,-1 0-16,0 0 0,-21 21 16,21 0-16,0 22 0,-21-22 0,0 21 15,21 0-15,-21 1 0,22-22 0,-22 21 16,0 1-16,0-1 0,0-21 15,0 0-15,0 22 0,0-22 0,0 0 16,-22 0-16,1-21 0,21 21 16,-21 0-16,-21-21 0,21 0 15,-1 0-15,-20 0 0</inkml:trace>
  <inkml:trace contextRef="#ctx0" brushRef="#br0" timeOffset="83703.67">6604 13949 0,'-42'-21'16,"84"42"-16,-84-63 0,42 20 15,42 22-15,-21-21 0,21 21 16,22 0-16,-1-21 0,1 0 0,-1 21 16,22-21-16,0 0 0,-22-1 15,43 1-15,-21 0 0,-1 0 0,22 0 16,-21 0-16,0-22 0,-1 22 16,1-21-16,0 21 0,-22-22 0,-21 22 15,1-21-15,20-22 16,-42 22-16,-21 21 0,0-22 0,0 22 15,0 0-15,-21 0 0,0 0 16,-21 0-16,-1 21 0,1 0 0,0 0 16,21 0-16,-22 21 0,1 0 15,0 0-15,20 21 0,1 1 0,0-1 16,0 22-16,0-1 0,21 1 0,-21 20 16,21-20-16,0 20 0,-22 1 15,22-21-15,-21 20 0,0 1 0,21-22 16,-21 22-16,0 0 0,0-1 15,21 1-15,-22 0 0,22-1 16,-21-20-16,21-1 0,0 1 0,0-1 0,0 1 16,0-22-16,0 1 0,0-1 15,21-21-15,1 0 0,-1 0 16,21-21-16,-21 0 0,22 0 0,-1-21 16,0 0-16,1 0 0,-1-21 0,0 20 15,1-20-15,-1 0 0,0-1 16,1 1-16,-22 0 0,21-22 0,-42 1 15,21 20-15,-21-20 0,0-1 0,0 1 16,-21-1-16,0 1 0,0-1 16,-22 22-16,1 0 0,0 21 0,-1-22 15,-20 22-15,21 0 0,-1 21 16,1 0-16,21-21 0,0 21 0,-1 0 16,44 0-1,-1-21 1,21 21-16,0-22 0,1 1 15,-1 21-15,22-21 0,-1 0 0,1 0 16,-1-22-16,1 22 0,-1-21 16,1 0-16,20-1 0,-20-20 0,-1 20 15,1-20-15,-1 21 0,1-22 0,-22 22 16,0-22-16,-20 22 0,-1 0 16,-21-1-16,0 22 0,0-21 0,0 21 15,-21 21-15,-22-22 0,22 22 0,0 0 16,-21 22-16,20-22 15,1 21-15,0 21 0,0-21 0,0 22 16,0-1-16,21 0 0,0 1 16,0 20-16,0-21 0,0 1 0,0 20 15,0-20-15,21-1 0,0 0 0,0 43 16,0-64-16,22 21 16,-22-20-16,0-22 0,0 21 15,0 0-15,0-21 0,1 0 0,-1 0 0,0 0 16,0 0-16,-21-21 0,0 0 15</inkml:trace>
  <inkml:trace contextRef="#ctx0" brushRef="#br0" timeOffset="83872.59">8424 13610 0,'0'0'0,"-21"0"0,0-21 0,0 21 16,21-21-16,21 21 31,0-21-31,21 21 0,-20 0 0,20 0 15,0 0-15,22 0 0,-1 0 16,-20-21-16,20 21 0,1 0 16,-1 0-16,-21 0 0,22 0 0,-22 0 0</inkml:trace>
  <inkml:trace contextRef="#ctx0" brushRef="#br0" timeOffset="84453.26">9186 13674 0,'0'0'0,"0"21"0,0 0 15,21-21-15,1 0 0,-1 0 16,0 0-16,0 0 16,0-21-16,0 0 0,1 0 15,-1-1-15,0 1 0,0 0 16,0 0-16,-21 0 0,0 0 0,0-1 16,0 1-16,0 0 0,-21 21 15,0 0-15,0 0 0,-22 0 16,22 0-16,0 21 0,-21 0 15,21 1-15,-1 20 0,1-21 0,21 21 16,0 1-16,0-22 0,0 21 16,0 1-16,0-22 0,0 0 0,0 21 15,21-21-15,1 1 0,-1-1 0,0-21 16,0 21-16,21-21 0,-20 0 16,20 0-16,-21 0 0,21 0 0,-20-21 15,20 21-15,-21-21 0,0-1 0,22 1 16,-22 0-16,0 0 0,21-21 15,-21 20-15,1-20 0,20 0 16,0 21-16,-21-22 0,22 22 0,-1 0 16,0 0-16,-20 0 0,20 21 15,0 0-15,-21 0 0,1 0 0,-1 21 16,0 0-16,0 0 0,0 21 16,-21-20-16,0 20 0,0 21 15,0-20-15,0-1 0,-21-21 0,0 22 16,0-22-16,0 0 0,21 0 15,-22 0-15,1-21 0,0 0 0,21 21 16,-21-21-16,0 0 16,21-21-16,0 0 15,0 0-15,21 0 0,0 0 16,-21-1-16,42-20 0,-20 21 0,-1-21 16,42-43-16,-20 43 15,-22-1-15,21 1 0,0 0 0,1 20 16,-1-20-16,-21 21 0,22 0 0,-1 0 15</inkml:trace>
  <inkml:trace contextRef="#ctx0" brushRef="#br0" timeOffset="86144.29">11218 13377 0,'0'0'0,"0"-84"31,-21 84-31,0 0 0,0 0 16,-22 0-16,22 21 0,0 0 16,0 0-16,0 0 0,0 22 0,-1-1 15,1 0-15,0 1 0,0-1 16,21 22-16,0-22 0,0 0 15,0 22-15,0-43 0,21 21 0,0 1 0,0-22 16,22 0-16,-1 0 0,-21-21 16,22 0-16,-1 0 0,0 0 0,22 0 15,-22 0-15,0 0 0,1-21 16,-1 0-16,22 0 0,-22-1 16,21-20-16,-20 21 0,20-21 0,-20-22 15,-1 22-15,0-22 0,1 22 0,-1-22 16,-21 22-16,0-21 0,0 20 15,1-20-15,-22 20 0,0 1 0,0 0 16,0-1-16,0 22 0,0 0 0,0 0 16,0 0-16,-22 21 15,1 21-15,21 0 0,-21 0 0,0 0 16,0 22-16,21-1 0,-21 0 16,21 1-16,-22-1 0,22 22 15,-21-22-15,21 21 0,0 1 0,0-22 0,0 22 16,0-22-16,0 0 15,21 1-15,1-1 0,-1-21 0,21 0 16,-21 22-16,22-43 0,-1 21 0,0 0 16,1-21-16,-1 0 0,21 0 15,-20 0-15,-1 0 0,0-21 0,43-21 16,-43 20-16,1 1 0,-22 0 16,21-21-16,-21 21 0,1-22 15,-1 1-15,-21 0 0,0-1 0,0 22 16,0-21-16,0-1 0,-21 22 15,-1 0-15,-20 0 0,21 0 0,-21 0 16,-1 21-16,1 0 0,0 0 0,-1 0 16,1 21-16,0 0 15,20 0-15,-20 21 0,21-20 0,0 20 16,21 0-16,0 1 0,0-1 0,0-21 16,0 21-16,0 1 0,21-22 15,0 0-15,0 0 0,22 0 0,-22 1 16,21-22-16,0 0 0,22 0 15,-22 0-15,-21 0 0,22 0 16,-22-22-16,0 1 0,0 0 0,0 0 16,1 0-16,-1 0 0,-21-22 0,0 22 15,0-21-15,21-1 16,-21 1-16,0 0 0,21 21 0,-21-1 16,0-20-16,0 21 15,0 42 1,0 0-16,-21 0 0,21 1 15,-21 20-15,0-21 0,21 21 16,0-20-16,0 20 0,0 0 0,0-21 16,0 1-16,0 20 0,0-21 0,21-21 15,0 21-15,0 0 0,0-21 16,0 0-16,1 0 0,20 0 0,-21 0 16,0 0-16,22-21 0,-22 0 15,21 0-15,-21 0 0,22 0 0,-1-1 16,0 1-16,1-21 0,-1 0 15,0 20-15,-21-20 0,22 21 16,-22 0-16,0 0 0,0-1 0,0 1 16,-21 42-1,0 1-15,0-1 0,0 21 16,0-21-16,-21 22 0,21-22 0,-21 21 16,0-21-16,21 22 0,0-22 0,0 0 15,0 0-15,-21 0 0,21 0 16,-21 1-16,-1-1 15,1-21-15,0 0 0,0 0 16,0 0-16,21-21 16,-21 21-16,21-22 0,-22 1 0,22 0 15,0 0-15,-21 0 0,21 0 0,0-1 16,-21 1-16,21 0 0,0 0 16,0 0-16,-21 21 15,0 0 1,21 21-16,0 0 0,0 0 15,0 0-15,0 1 0,0-1 0,21 0 16,0 0-16,21 0 0,-20 0 16,20-21-16,0 22 0,1-22 0,-1 0 15,0 21-15,1-21 0,-1 0 16,21 0-16,-20 0 0,-1 0 16,0 0-16,1-21 0,20 21 0,-42-22 15,22 1-15,-1 0 0,0 0 0,-20-21 16,20 20-16,-21-20 0,0 0 15,0-1-15,1 1 0,-1 0 0,0-1 16,-21 1-16,21 21 0,-21-21 16,0 20-16,-21 22 0,0 0 15,0 0-15,-1 0 0,1 0 0,0 22 16,0-1-16,0 0 0,0 0 16,21 21-16,0-20 0,0 20 0,0-21 15,0 21-15,0-20 0,0 20 16,0-21-16,0 21 0,21-20 15,-21-1-15,21 0 0,-21 0 0,0 0 16,0 0-16,0 1 0,-21-1 16,0-21-1,-1 0-15,1 0 0,-21 0 0,0 0 16,-1 21-16</inkml:trace>
  <inkml:trace contextRef="#ctx0" brushRef="#br0" timeOffset="87208.59">5927 15600 0,'0'0'16,"0"21"-16,0 0 0,21-21 31,0-21-15,0 0-16,-21 0 0,21 0 0,-21-1 15,21 1-15,-21-21 0,0 21 16,0-22-16,0 1 0,-21 21 15,0-21-15,0-1 0,0 22 0,-22-21 16,1 21-16,21 21 0,-21 0 16,-1 0-16,1 0 0,0 0 0,20 0 15,-20 21-15,0 21 0,21-21 0,-22 22 16,22-22-16,0 21 0,0 0 16,21 1-16,0-22 0,0 21 0,0-21 15,0 1-15,0-1 0,21 0 16,21 0-16,1-21 15,-22 0-15,21 0 0,-21 0 0,22 0 16,-1 0-16,0 0 0,1-21 0,-22 0 16,21 0-16,0-1 0,-20 1 15,20-21-15,-21 21 0,0-22 0,0 22 16,1-21-16,-22 21 0,0-22 16,0 22-16,0-21 0,21 21 0,-21 0 15,0 42 1,0 0-1,0 0-15,0 21 0,0-20 0,0-1 16,21 21-16,-21-21 0,0 22 0,0-22 16,21 0-16,0 0 0,0 0 15,1 0-15,-1-21 0,0 0 0,21 22 16,1-22-16,-22 0 16,21 0-16,0-22 0,-20 1 15,20 21-15,0-21 0,1-21 0,-1 21 16,-21-1-16,0-20 0,0 21 0,-21-21 15,0-1-15,0 1 0,0 0 16,0-1-16,-21-20 0,-21 20 0,21 1 16,-22 0-16,1-22 0,0 22 15,-22 0-15,22-1 0,-22 22 0,1-21 16,-1 21-16,1 21 0,-1 0 0,-20 0 16,20 0-16,-20 21 15,-1 21-15,21 0 0,-20 1 0,20 20 16,1 1-16,20 20 0,1 1 0,0 0 15,-1-1-15,22 1 0,0-21 16,21 20-16,0-20 0,0 63 16,0-64-16,21 1 0,22-22 15,-22 0-15,21 1 0,22-22 0,-22 21 16,21-21-16,1-21 0,-1 22 0,1-22 16,-1 0-16,1 0 0,-1-22 15,1 22-15,-1-21 0,1 0 0,-1 0 16,1 0-16,-22-22 0,22 1 0,-1 0 15,1 21-15</inkml:trace>
  <inkml:trace contextRef="#ctx0" brushRef="#br0" timeOffset="87783.66">7472 15050 0,'0'0'0,"21"0"0,-21-22 16,0 1-16,0 0 0,21 21 15,-21 21 1,0 0-1,0 22-15,0-1 0,0 0 0,-21 1 16,0 20-16,0-20 0,-1 20 0,1-21 16,0 1-16,0-1 0,0 0 15,0-20-15,-22 41 0,43-42 16,-21 0-16,21-42 31,0 0-31,0-21 16,0 21-16,21-1 0,0-20 15,-21 0-15,22-1 0,-1 1 16,0-21-16,0 20 0,21-20 16,-20-1-16,20 22 0,0 0 0,1-22 0,-1 22 15,0 21-15,1-1 0,41 1 16,-41 21-16,-22 0 0,0 21 16,0 1-16,-21-1 0,21 21 0,-21 22 15,0-22-15,0 0 0,0 22 16,-21-1-16,0-20 0,0 20 0,0 64 15,21-85 1,-22 1-16,22-22 0,0 21 16,0-21-16,0 1 0,0-1 15,-21-21 1,0 0 0,0-21-16</inkml:trace>
  <inkml:trace contextRef="#ctx0" brushRef="#br0" timeOffset="88972.98">7366 15452 0,'42'0'15,"-21"0"1,1 0-16,20 0 0,0 0 0,1 0 16,-1 0-16,21-21 0,-20 21 0,20-22 15,1 1-15,20 21 0,-20-21 16,63-21-16,-64 21 0,-20-1 15,20 1-15,-20-21 0,20 21 0,-21-22 16,-20 22-16,20-21 0,-21 21 16,0-22-16,0 22 0,1 0 0,-22 0 15,0 0-15,0 0 0,0-1 16,-22 22-16,1 0 16,21 22-16,-21 20 15,0-21-15,21 21 16,-21 1-16,21 20 0,-21 1 0,-1-1 15,1 1-15,0-1 0,0 1 0,0 63 16,-22-64-16,43 1 16,-21-1-16,0 1 0,0-1 0,0 1 15,21-1-15,0 1 0,0-1 0,-21-20 16,21 20-16,0-21 0,0 1 16,0-1-16,0 0 0,0-20 0,0-1 15,21 0-15,-21 0 0,21-21 0,0 0 16,0 0-16,0 0 0,22-21 15,-22 0-15,21 0 0,-21-1 16,22-20-16,-1 21 0,0-21 0,-20-1 16,-1 1-16,21-22 0,-21 22 0,-21-21 15,0 20-15,0-20 0,0 20 16,-21-20-16,-21-43 0,-1 64 16,1-1-16,0 1 0,-1 0 0,-20 21 15,21-1-15,20 1 16,-20 0-16,21 0 0,0 21 0,0-21 15,42 0 1,0 21-16,0-22 16,21 22-16,1-21 0,20 21 0,-20-21 15,20 0-15,1 0 16,20 0-16,-20-22 0,20 22 0,-20-21 16,21 21-16,-22-22 0,1 1 0,-1 0 15,1 20-15,-22-20 0,0 0 16,1-1-16,-22 22 0,-21 0 15,0 0-15,0 0 0,-21 21 16,-1 0-16,1 0 0,0 0 16,-21 0-16,21 0 0,-22 21 0,22 21 15,0-21-15,-21 22 0,42-1 0,0 0 16,0 1-16,0-1 0,0 0 16,0 22-16,0-22 0,21 1 0,0-1 15,0 0-15,0-21 0,22 22 16,-22-22-16,0 0 0,21 0 15,-21-21-15,22 0 0,-22 0 0,21 0 16,-21 0-16,22 0 0,-22 0 0,21-21 16,-21 0-16,1 0 0,-1 0 15,0-1-15,-21-20 0,0 21 0,0-21 16,0-1-16,0 1 0,0 21 0,0-43 16,0 43-16,-21 21 15,0 0-15,-1 0 0,22 21 16,-21 0-16,21 1 0,0 20 15,0 0-15,0-21 0,0 22 16,0-22-16,0 21 0,0-21 16,21 1-16,1-1 0,-22 0 0,21-21 15,0 21-15,0-21 0,0 0 16,0 0-16,1 0 0,-1 0 16,0-21-16,0 21 0,0-21 0,0 0 0,1-1 15,-1-20-15,0 21 0,21 0 16,-21-22-16,1 22 0,20-21 0,-21 21 15,0 0-15,0-1 0,1 1 0,-1 21 16,-21 21 0,0 1-16,0-1 0,0 0 15,-21 21-15,21-21 0,0 22 0,-22-22 16,22 0-16,0 0 0,0 0 16,0 1-16,0-1 0,0 0 15,22-21-15,-1 0 0,0 0 16,0 0-16,0 0 0,0 0 15,1-21-15,-22 0 0,0-1 16,21 22-16</inkml:trace>
  <inkml:trace contextRef="#ctx0" brushRef="#br0" timeOffset="89181.86">9144 14944 0,'-64'21'0,"128"-42"0,-149 42 0,43-21 16,21 0-16,21 21 0,21-21 16,21 0-1,-21 0-15,22 0 0,-1 0 0,0 0 16,1 0-16,-1 0 0,22 0 0,-22 0 16,21 0-16,-20 0 0,63-21 15,-64 21-15</inkml:trace>
  <inkml:trace contextRef="#ctx0" brushRef="#br0" timeOffset="89523.66">10985 14901 0,'-21'0'15,"64"-21"1,-22 21-16,21 0 16,0 0-16,1-21 0,41 21 15,-20 0-15,-1 0 0,1 0 16,-1-21-16,-20 21 0,20 0 15,1 0-15,-1 0 0,-20 0 0,-1 0 16,0 0-16,-21 0 0,1 0 0,-44 0 31,1 0-31,0 0 0,-21 0 16,-1 0-16,1 0 0</inkml:trace>
  <inkml:trace contextRef="#ctx0" brushRef="#br0" timeOffset="89755.53">11324 14817 0,'-21'0'15,"169"21"-15,-275-42 0,106 42 16,21 0 0,0 0-16,0 0 0,0 1 0,0 20 15,0 0-15,0 1 0,-21-1 16,21 0-16,-21 1 0,-1-1 0,22 0 16,-21 22-16,21-22 0,-21 0 0,21-20 15,0 20-15,0-21 0,0 0 16,0 22-16,0-22 0,0 0 15,21 0 1,0-21-16,1 0 16,-1 0-16,0 0 0,0-21 0,0 21 15,0-21-15,22 0 0</inkml:trace>
  <inkml:trace contextRef="#ctx0" brushRef="#br0" timeOffset="90340.2">11663 15431 0,'0'0'16,"21"0"-16,0 0 0,0 0 16,0 0-16,1-22 0,-1 22 0,0-21 15,0 21-15,0-21 0,0 0 16,1 21-16,20-21 0,-21 0 0,0-1 16,-21 1-16,21 0 0,-21 0 15,0 0-15,0-22 0,0 22 0,0 0 16,0 0-16,-21 21 0,0-21 0,0 21 15,-21 0-15,20 0 0,1 0 16,-21 21-16,21 0 0,-22 0 0,22 0 16,0 22-16,0-1 0,0-21 0,21 22 15,0-1-15,0-21 0,0 0 16,0 22-16,0-22 0,0 0 0,21 0 16,21 0-16,-21-21 0,22 21 0,-22-21 15,21 0-15,1 0 16,-1 0-16,0 0 0,1 0 0,-1 0 15,-21-21-15,21 0 0,1 21 0,-22-21 16,21 0-16,-21 0 0,1-1 16,-1-20-16,0 21 0,0 0 0,0 0 15,0-22-15,1 22 0,-1 21 0,-21-21 16,21 21-16,0 0 0,0 0 16,-21 21-16,0 0 15,0 0-15,21 1 0,-21 20 0,0-21 16,0 0-16,0 22 0,0-22 15,0 0-15,0 0 0,-21 21 0,0-20 16,0-22-16,0 21 0,21 0 16,-21-21-16,-1 0 0,1 0 15,0 21-15,0-21 16,0 0-16,21-21 0,0 0 16,-21 21-16,21-21 0,0-1 15,0 1-15,0 0 0,0 0 16,0 0-16,0 0 15,21-1-15,0 1 0</inkml:trace>
  <inkml:trace contextRef="#ctx0" brushRef="#br0" timeOffset="90612.04">13039 14796 0,'0'0'16,"0"-22"-16,-22 22 15,1 0 1,21 22-16,-21 20 16,0-21-16,0 0 0,0 22 0,-1-1 15,1 0-15,0 1 0,0 20 0,0-21 16,0 1-16,21-1 16,-22 22-16,1-43 0,21 21 0,0 0 15,0-20-15,0 20 0,0-21 0,0 0 0,0 0 16,0 1-1,21-22-15,1 0 0,-1 0 16,0 0-16,-21-22 0,0 1 16,0 0-16</inkml:trace>
  <inkml:trace contextRef="#ctx0" brushRef="#br0" timeOffset="90819.92">12594 15092 0,'0'0'0,"-21"-21"0,0 21 16,0 0-16,42 0 15,0 0 1,0-21-16,0 21 0,22 0 0,-1 0 16,0 0-16,1 0 0,20 0 15,1 0-15,-1 0 0,1-22 0,-22 22 16,21 0-16,1 0 0,-1 0 16,-20 0-16,-1 0 0,0 0 0,1 0 15,-22 0-15,0 0 0</inkml:trace>
  <inkml:trace contextRef="#ctx0" brushRef="#br0" timeOffset="91884.34">3006 16891 0,'0'0'15,"0"-21"1,-22 21-16,1 0 0,0 0 31,0 0-31,0 0 0,0 0 0,-1 0 31,22-21-31,-21 0 0,21-1 16,-21 1-16,0 0 16,0 21-16,0-21 0,-1 21 15,-20 0-15,21 0 0,-21 0 0,-22 0 16,22 0-16,-1 21 0,-20 0 0,21 0 15,-1 1-15,1-1 0,0 21 16,20-21-16,1 22 0,0-22 0,21 0 16,0 0-16,0 21 0,0-20 15,21-1-15,22-21 16,-22 0-16,0 0 0,21 0 16,22 0-16,-22 0 15,0-21-15,1-1 0,-1 1 16,0 0-16,1 0 0,-1-21 0,-21 20 15,22 1-15,-22 0 0,0-21 16,-21 21-16,0-1 0,0 1 0,0 0 16,-21 21-1,21 21 1,-21 0-16,21 1 0,0-1 16,0 21-16,0-21 0,0 0 15,0 22-15,0-22 0,0 0 16,21 0-16,0 0 0,0-21 0,0 0 15,0 22-15,22-22 0,-22 0 16,0 0-16,21-22 0,-20 1 0,20 21 16,0-21-16,1-21 0,-22 21 15,21-1-15,0-20 0,1 0 0,-22-1 16,0 22-16,0-21 0,-21 0 16,0-22-16,0 22 0,0-1 0,-21 1 15,0 0-15,-21-1 0,-1 1 16,-20 21-16,20-21 0,-20 20 15,-22 1-15,1 21 0,-1 0 16,0 0-16,-21 0 0,1 21 0,20 22 16,-21-22-16,21 21 0,1 22 15,20-22-15,1 22 0,20-1 16,1 22-16,0-22 0,21 22 0,21-22 16,0 1-16,0-1 0,0 1 15,21-22-15,21 1 0,-21-1 0,22 0 16,20-21-16,-21 22 0,43-22 15,-21-21-15,20 21 0,1-21 0,0 0 16,-1 0-16,107-21 16,-85 0-16,-22 0 0,22-1 15,0-20-15,-21 21 0</inkml:trace>
  <inkml:trace contextRef="#ctx0" brushRef="#br0" timeOffset="92327.09">4191 16658 0,'0'0'0,"21"-42"0,0 21 0,0-64 31,-21 106-15,-21 22-16,0-1 15,0 0-15,0 1 0,0 20 0,-1-21 16,1 22-16,0-1 0,0-20 16,-21 20-16,20-20 0,-20-1 0,21 0 15,-21-21-15,20 22 0,1-22 16,0 0-16,0-21 15,21-21 1,0 0 0,21-22-16,0 22 0,0-21 0,22 0 15,-22-22-15,21 22 0,-21-22 16,22 1-16,-22-1 0,21 1 0,1 20 16,-22 1-16,0 0 0,21 21 15,-21-1-15,1 22 0,-1 0 0,0 0 16,0 22-16,-21-1 0,21 21 15,0 0-15,-21 1 0,0 20 0,0-20 16,0 20-16,0-21 16,0 1-16,0-1 0,0 0 0,0 1 15,0-1-15,0-21 0,0 0 0,0 1 16,0-1-16,0 0 0,-21 0 16,0-21-16,0 0 0,0 0 15,-22 0-15,22 0 0,0 0 16,-21 0-16,-1 0 0,1-21 0</inkml:trace>
  <inkml:trace contextRef="#ctx0" brushRef="#br0" timeOffset="93432.04">3725 17124 0,'-106'-42'15,"212"84"-15,-212-106 0,106 43 0,22 21 16,20 0-16,0-21 16,1 21-16,20 0 0,1-21 0,-1 0 15,22 21-15,-1-21 0,22-1 16,-21 1-16,21 0 0,0 0 0,-1 0 15,-20-22-15,21 22 0,-21 0 16,-1-21-16,-20 21 0,-1-1 0,1-20 16,-22 21-16,-21 0 0,0 0 15,1-1-15,-22 1 0,0 0 0,0 0 16,-22 0-16,1 21 0,0 0 16,-21 0-16,21 21 0,-1 0 15,1 21-15,-21 1 0,21 20 0,0-20 16,-1 41-16,1-20 0,21-1 15,-21 1-15,0 20 0,21-20 16,-21-1-16,0 22 0,21-21 0,-22 20 16,1-20-16,0 20 0,0-20 15,21-1-15,-21 1 0,0-1 0,-1 1 16,22-1-16,0 1 0,-21-22 16,21 1-16,0-22 0,0 21 0,0-21 15,0 0-15,21-21 16,1 0-16,20-21 15,-21 0-15,0 0 0,0 0 0,22-22 16,-22 1-16,21 0 0,-21-1 0,1 1 16,-1-21-16,0 20 15,-21-20-15,0-1 0,0 1 0,0-1 16,0 1-16,-21 20 0,0-20 16,-1 21-16,1-1 0,0 1 0,0 21 15,21-22-15,0 22 0,-21 0 16,21 0-16,0 0 0,21 0 15,0 21-15,21 0 0,-20-22 16,20 1-16,-21 21 0,21-21 16,22 0-16,-22 0 0,22 0 15,-1-1-15,1 1 0,-1 0 16,22-21-16,-22-1 0,22 22 0,-21-21 0,-22 21 16,0-22-16,1 22 15,-1-21-15,-42 21 0,0 0 16,-21 21-16,-22-22 0,22 22 15,0 0-15,-21 0 0,-1 22 16,22-22-16,-21 21 0,21 21 0,-22-21 16,22 22-16,0-1 0,21 21 15,0-20-15,0-1 0,0 22 0,0-22 16,0 0-16,21 1 0,-21-1 16,43 0-16,-22-21 0,0 1 0,21-1 15,1 0-15,-1-21 0,0 0 16,22 0-16,-22 0 0,0 0 15,22 0-15,-22-21 0,1 0 0,-22-1 16,21 1-16,-21 0 0,0 0 16,1 0-16,-1-22 0,-21 22 15,0-21-15,0 21 0,0 0 0,0-1 16,0 1-16,-21 21 16,-1 21-16,22 1 0,0-1 15,0 21-15,0-21 0,0 22 16,0-22-16,0 0 0,0 21 0,0-21 15,0 1-15,0-1 16,22 0-16,-1-21 0,0 0 16,0 0-16,0 0 15,0 0-15,1-21 0,-1 0 0,0-1 16,0 1-16,21 0 0,-20 0 0,-1 0 16,0 0-16,-21-1 0,21 1 15,-21 0-15,21 21 16,-21 21-1,0 0-15,0 1 0,0-1 16,0 0-16,0 0 0,0 0 0,21 0 16,-21 1-16,22-1 0,-22 0 15,21-21-15,0 0 0,0 0 0,0 0 16,0 0-16,1 0 16,-1 0-16,0 0 0,0 0 0,-21-21 15,0 0-15</inkml:trace>
  <inkml:trace contextRef="#ctx0" brushRef="#br0" timeOffset="93639.92">5588 16764 0,'-21'0'0,"42"0"0,-21 0 16,21 0-16,21 0 15,1 0-15,-1 0 0,22-21 0,-1 21 16,1-21-16,-1 21 0,1-21 0,-1 21 16,1-22-16,-1 22 0,1-21 15,-1 0-15,1 21 0,-22-21 0,21 21 16</inkml:trace>
  <inkml:trace contextRef="#ctx0" brushRef="#br0" timeOffset="95352.86">8043 17018 0,'-21'21'16,"42"-42"-16,-21 21 31,21-21-15,1 0-16,-1 0 0,0-1 0,0 1 15,0 0-15,0-21 0,22 21 16,-22-22-16,-21 1 0,21 21 16,-21-22-16,0 22 0,0-21 15,0 21-15,-21 0 0,-21-1 0,20 1 16,-20 21-16,0 0 0,-1 0 0,1 0 15,-21 0-15,20 21 0,1 1 16,0-22-16,20 42 0,1-21 0,0 0 16,21 0-16,0 1 0,0 20 15,0-21-15,21 21 0,0-20 0,1-1 16,-1 21-16,21 0 0,-21-20 16,22 20-16,-22-21 0,21 21 0,-21 1 15,0-22-15,1 64 16,-22-64-16,0 21 0,-22-21 15,1 0-15,-21 22 0,0-22 0,-22 0 16,22 0-16,-22-21 0,1 0 16,-1 0-16,22 0 0,-22 0 0,22 0 15,0 0-15,-1-21 0,1 0 16,21 0-16,-21 0 0,20-1 0,1-20 16,0 0-16,0-1 0,21 1 15,0 0-15,-21-1 0,21 1 0,0 0 16,0 21-16,0-22 0,0 22 0,21 42 31,-21 0-15,21 1-16,0 20 0,0 0 15,1-21-15,-1 22 0,21-1 0,-21 0 16,22 1-16,-22-22 0,21 21 16,0-21-16,64 43 15,-63-43-15,-1 21 0,21-42 0,1 22 16,-22-1-16,22-21 0,-1 0 0,-20 0 15,20 0-15,-21 0 0,1-21 0,-1-1 16,0 1-16,1 0 0,-1 0 16,-21 0-16,22-22 0,-22 22 15,0-21-15,0 0 0,0 20 16,0-20-16,-21 0 0,0 21 0,0-1 16,0 1-16,0 0 0,-21 42 31,0 0-31,21 1 0,0-1 15,0 0-15,0 21 0,0-21 16,0 1-16,0-1 0,0 0 16,0 0-16,21 0 0,0 0 0,-21 1 15,22-22-15,20 21 0,-21-21 0,0 0 16,0 0-16,22 0 0,-22 0 16,0 0-16,21 0 0,-20-21 0,20-1 15,-21 1-15,0 0 0,0 0 16,1 0-16,-22 0 0,0-1 15,0 1-15,0-21 0,0 21 0,0 0 16,0-1-16,0 44 31,0-1-31,0 0 0,-22-21 0,22 21 16,0 0-16,-21 22 0,21-22 16,0 0-16,0 0 0,0 0 15,21 0-15,1-21 0,-1 0 16,0 22-16,0-22 0,0 0 0,22 0 15,-22 0-15,0 0 0,0 0 0,21-22 16,-20 1-16,-1 0 16,0 0-16,0 0 0,0 0 0,0-1 15,1 1-15,-1-21 0,-21 21 16,0-22-16,21 22 0,-21 0 0,21 21 16,-21 21-1,0 0 1,0 1-16,0-1 0,0 21 0,0-21 15,0 0-15,0 1 0,0 20 16,0-21-16,21 0 0,-21 0 16,21-21-16,22 0 0,-22 22 15,0-22-15,21 0 0,-20 0 0,20 0 16,-21 0-16,21 0 0,1-22 16,-22 1-16,21 0 0,-21 0 15,22 0-15,-22 0 0,0-22 0,0 1 16,0-43-16,-21 22 15,22-1-15,-1 1 0,-21-1 0,0 1 16,0 20-16,21 1 0,-21 0 0,21-1 16,-21 22-16,0 0 0,0 0 15,0 42 1,0 0-16,0 0 0,-21 22 16,0-22-16,0 21 0,-1 22 0,1-22 15,21 0-15,-21 22 0,0-22 16,0 22-16,21-22 0,0 0 15,0 1-15,0-1 0,0 0 0,21 1 16,0-22-16,0 0 0,22 0 16,-22 0-16,21 1 0,0-1 0,1-21 15,-22 0-15,21 0 0,1 0 16,-1 0-16,0 0 0,1-21 16,-1-1-16,0 1 0,-21 0 0,22-21 0,-22 21 15,0-22-15,0 22 0,0-64 16,1 64-16,-22-21 15,0 21-15,0 0 0,-22 21 16,1 0-16,0 0 0,0 21 0,21 0 16,-21 0-16,0 21 15,21-20-15,0 20 0,0-21 0,0 0 16,0 0-16,0 22 0,0-22 0,21-21 16,0 21-16,21 0 0,-21-21 15,22 0-15,-22 0 0,21 0 0,1 0 16,-1 0-16,0 0 15,1 0-15,-1 0 0,0-21 0,-21 21 0,22-21 16,-1 0-16,-21 0 0</inkml:trace>
  <inkml:trace contextRef="#ctx0" brushRef="#br0" timeOffset="95588.72">9864 16806 0,'0'0'0,"0"-21"16,21 21-16,21 0 15,-21 0-15,22-21 0,-1 21 16,0 0-16,1 0 0,-1-21 0,21 21 16,-20 0-16,-1-21 15,0 21-15,1-21 0,-1 21 0,-21 0 0,0-22 16,1 22-16,-22-21 0,0 0 15,0 0-15</inkml:trace>
  <inkml:trace contextRef="#ctx0" brushRef="#br0" timeOffset="95724.64">9737 16531 0,'-22'0'0,"44"0"0,-44 21 16,1-21 15</inkml:trace>
  <inkml:trace contextRef="#ctx0" brushRef="#br1" timeOffset="102579.55">10541 3556 0,'0'0'0,"0"-21"15,-64 0 1,43 21-16,0 0 0,21-21 16,-21 21-16,0 0 0,0-22 15,-1 22-15,1 0 16,21-21-1,-21 21-15,42 0 63,0 0-63,1 0 16,20 0-16,0 0 0,1 0 15,-1 0-15,21 0 0,1 0 0,-1 0 16,22 0-16,0 0 0,-1 0 0,1 0 15,0 0-15,-1 0 0,1 0 0,0 0 16,-1 0-16,1 0 0,21 0 16,-21 0-16,20 0 0,1 0 15,0 0-15,0 0 0,0 0 16,-22 0-16,22 0 0,0 0 0,-21 0 16,21 0-16,-22-21 0,1 21 0,0 0 15,-22-21-15,22 21 0,-22-21 16,22 21-16,-43 0 0,1-21 15,-1 21-15,-21 0 0,0 0 0,0-22 16,1 22-16,-1 0 0,-42 0 78,-1 0-62,1 0-16,0 0 0,0-21 15,0 21-15</inkml:trace>
  <inkml:trace contextRef="#ctx0" brushRef="#br1" timeOffset="103140.24">13081 2900 0,'0'0'16,"-21"0"-16,21-21 0,0 42 31,0 0-15,21 0-16,-21 0 0,42 1 15,-21-1-15,1 0 0,20-21 16,-21 21-16,21 0 0,1 0 0,-1-21 15,0 22-15,1-1 0,-1-21 16,0 0-16,1 21 0,-1-21 0,-21 0 16,22 0-16,-1 0 0,-21 0 0,21 0 15,-20 0-15,-1 0 16,0 0-16,21 0 0,-42-21 0,21 21 16,1 0-16,-22-21 0,-22 21 31,1 0-31,0 0 0,-21 0 15,21 0-15,-22 0 0,1 21 0,21 0 16,-22 0-16,1 0 0,0 0 16,-1 22-16,1-1 0,0-21 0,-1 22 15,1-1-15,0 0 0,-1-21 16,22 22-16,-21-22 0,21 0 0,0 21 16,-1-42-16,1 22 0,0-1 0,21 0 15,-21-21 1,21 21-16,-21-21 0,0 0 15,21 21 17,-22-21-17,1 0 1</inkml:trace>
  <inkml:trace contextRef="#ctx0" brushRef="#br1" timeOffset="104492.55">11112 16806 0,'-21'0'0,"42"0"0,-84 0 15,42 0-15,0 0 0,-1 0 0,1 0 16,0 0-16,0 0 0,-21 0 16,20 0-16,1 0 0,-21 0 0,21 0 15,0 0-15,-1 0 0,1 0 16,0 0-16,0 0 0,0 0 15,42 0 17,0 0-32,0 0 15,22 0-15,-22 0 0,21 0 0,22 0 16,-22 0-16,43 0 0,-22 0 16,22 0-16,-1 0 0,22 0 0,-21 0 15,21 0-15,0 0 0,21 0 16,-22 0-16,22 0 0,-21 0 0,0 0 15,0 0-15,0 0 0,-22 0 16,22-21-16,-21 21 0,21 0 0,-22 0 16,1 0-16,0 0 0,-22-21 0,1 21 15,-1 0-15,-20 0 0,-1 0 16,0 0-16,-21 0 0,1 0 0,-1 0 16,-21-21-1,21 21-15,-42-21 47,0 0-47,-1 21 16,1-22-16</inkml:trace>
  <inkml:trace contextRef="#ctx0" brushRef="#br1" timeOffset="105041.26">12975 16362 0,'0'0'0,"-21"0"15,-43 0 17,64 21-17,0 0-15,0 0 0,0 1 16,0-1-16,22-21 15,-1 21-15,0 0 0,0-21 16,21 21-16,1-21 0,-1 21 0,0-21 16,1 0-16,-1 22 0,22-22 15,-22 0-15,0 0 0,22 21 0,-22-21 16,0 21-16,-20-21 0,20 0 16,-21 0-16,0 0 0,0 0 0,-21 21 31,-21-21-16,0 21-15,0 0 16,0-21-16,0 22 0,-22-1 16,22 0-16,0-21 0,-21 21 15,20 0-15,-20 0 0,0 22 16,21-22-16,-22 0 0,1 21 0,-22-20 16,22-1-16,0 21 0,-1-21 15,1 22-15,0-22 0,-1 0 0,22 0 16,-21 0-16,21 22 0,-22-22 0,22-21 15,0 21-15,0 0 0,21 0 16,-21-21-16,21 21 0,-21-21 16,21-21 15,0 0-31,0 0 16,21 0-16</inkml:trace>
  <inkml:trace contextRef="#ctx0" brushRef="#br1" timeOffset="108780.72">14859 3239 0,'0'0'0,"0"21"0,-21 0 0,21 0 16,21-42 15,0 0-15,0 0-16,22-1 15,-22 1-15,21 0 0,-21 0 16,22 0-16,-1-22 0,0 22 0,1-21 16,-1 0-16,0-1 0,-21 22 0,22-21 15,-22-1-15,0 22 0,-21-21 16,0 21-16,0 0 0,0-1 15,0 1-15,-21 21 0,0 0 16,0 0-16,-22 21 0,22-21 0,0 22 16,-21 20-16,20-21 0,1 0 15,0 22-15,0-1 0,21-21 0,0 21 16,0 1-16,0-22 0,0 21 16,0 1-16,0-22 0,0 21 0,0-21 15,21 0-15,0 1 0,-21-1 0,21 0 16,1-21-16,-1 0 0,0 0 15,0 0-15,0 0 0,0 0 16,1-21-16,-1 21 0,0-21 16,-21-1-16,21 1 0,0-21 15,0 21-15,1 0 0,-1-22 0,0 22 16,0-21-16,0 21 0,22-22 16,-22 1-16,21 21 0,-21 0 0,0-1 15,22 1-15,-1 0 0,-21 0 16,0 21-16,22 0 0,-22 0 0,0 0 15,0 21-15,0-21 0,1 21 0,-1 22 16,-21-22-16,0 0 0,0 21 16,0-21-16,0 22 0,0-22 0,0 21 15,-21 1-15,-1-22 0,1 21 0,21-21 16,-21 0-16,0 1 16,21-1-16,0 0 0,-21-21 15,21-21 1,21 21-1,-21-21-15,21-22 0,0 22 0,0 0 16,1-21-16,20 20 0,-21-20 16,0 0-16,22 21 0,-22-22 0,21 1 15,-21 21-15,22-22 0,-22 22 16,0 0-16,-21 0 0,0 0 0,0 0 16,-21 42 15,0 0-31,-1 0 0,1 0 15,0 0-15,0 1 0,0-1 0,0 21 16,-1-21-16,1 22 0,0-22 16,21 0-16,0 21 0,0-21 0,0 1 15,0-1-15,0 0 0,0 0 16,21 0-16,-21 0 0,43 1 0,-22-22 16,0 0-16,21 0 0,1 0 0,-1 0 15,0 0-15,22 0 0,-22 0 16,0 0-16,1-22 0,41-20 15,-41 21-15,-22 0 0,21 0 16,-21-1-16,1 1 0,-1 0 16,-21 0-16,0-21 0,21 20 0,-21 1 15,0-21-15,0 21 0,0 0 16,0-1-16,0 1 0,0 0 0,-21 0 16,0 21-16,-1 0 15,1 0-15,21 21 0,-21-21 16,21 21-16,-21 0 0,0 22 0,21-22 15,0 0-15,0 21 0,-21-20 16,21-1-16,0 21 0,0 0 16,0-20-16,0-1 0,21 0 15,-21 0-15,21 0 0,0-21 16,0 21-16,0-21 0,1 0 16,-1 0-16,0 0 0,0 0 15,0-21-15,22 0 0,-22 21 0,0-21 16,0 0-16,21 0 0,-20-1 0,-1-20 15,0 21-15,21-21 16,-21 20-16,1-20 0,-1 21 0,0-21 0,-21 20 16,42-20-16,-21 42 15,-21-21-15,22 21 0,-1 0 16,-21 21 0,0 0-16,0 0 15,0 1-15,0-1 0,0 0 16,0 0-16,0 0 15,21-21 17,-21-21-32,0 0 15,0 0-15,0 0 16,0-1-16,0 1 0,0 0 16,0 0-16,0 0 0,-21 21 15,21-21-15,0-1 0,-21 22 16,-1 0-16,1 0 0,0 0 15,21 22-15,-21-1 16,0 0-16,21 0 0,-21 0 16,21 0-16,0 1 0,-22 20 15,22-21-15,-21 0 0,21 22 0,0-22 16,0 0-16,0 0 0,0 21 0,0-20 16,0-1-16,0 0 0,0 0 15,21 0-15,1-21 0,-1 21 0,0-21 16,0 0-16,0 22 0,22-22 15,-22 0-15,21 0 0,-21 0 0,22 0 16,-1-22-16,-21 22 0,64-42 16,-64 21-16,21 0 0,-21-22 15,22 22-15,-22 0 0,0-21 16,0-1-16,0 22 0,-21-21 0,0 21 16,0 0-16,22-22 0,-22 22 15,0 0-15,0 42 31,0 0-31,0 0 0,0 1 16,0-1-16,0 21 0,0-21 0,0 0 16,0 1-16,0 20 0,0-21 15,0 0-15,0 0 0,0 1 0,0-1 16,0 0-16,21-21 16,0 0-16,0 0 0,0 0 15,0 0-15,1 0 0,-1-21 16,0 0-1,0-1-15,0 1 0,0 0 0,-21 0 16,22-21-16,-1 20 0,0-20 16,-21 21-16,21-21 0,0-22 15,-21 43-15,0 0 0,0 0 16,0 42 0,0 0-1,0 0-15,0 0 0,0 0 16,0 22-16,0-22 0,0 0 0,0 0 15,0 22-15,0-22 0,0 0 0,0 0 16,0 0-16,0 0 0,21 1 16,1-22-16,-22 21 0,42-21 15,-21 0-15,0 0 0,0 0 16,22 0-16,-22 0 0,0 0 0,0 0 16,0 0-16,22 0 0,-22-21 0,0-1 15,0 1-15,0 0 0,1 0 16,-1-21-16,0-1 0,0 1 0,-21 0 15,21-1-15,0-20 0,-21-1 16,0 22-16,22-22 0,-1-41 16,-21 62-16,0 1 0,0 21 0,0 0 15,0-1-15,0 1 16,-21 21 15,21 21-31,-22 1 0,1 20 0,21-21 16,0 21-16,0 1 0,-21-1 15,21 22-15,0-22 0,0 0 0,0 1 16,0-1-16,0 0 0,0 1 0,0-22 16,0 21-16,0-21 0,0 0 15,21 22-15,-21-22 0,21-21 0,1 21 16,-1 0-16,0-21 0,0 0 16,21 0-16,-20 0 0,20 0 15,-21 0-15,21 0 0,-20 0 0,20 0 16,-21-21-16,21 21 0,-20-21 15,-1 0-15,0 0 0,0-22 0,0 22 16,-21 0-16,0-21 0,0-1 16,21 22-16,-21 0 0,0-21 0,0 20 15,0 1-15,-21 21 0,0 0 16,0 0-16,0 0 16,21 21-16,-21 1 0,-1 20 0,22-21 15,0 0-15,-21 22 0,21-22 16,-21 0-16,21 21 0,0-21 0,0 1 15,0-1-15,0 0 16,0 0-16,21 0 0,0-21 16,1 21-16,-1-21 0,0 0 15,0 0-15,0 0 0,0 0 16,22-21-16,-22 21 0,0-21 0,21 21 16</inkml:trace>
  <inkml:trace contextRef="#ctx0" brushRef="#br1" timeOffset="109444.35">20066 2773 0,'0'0'0,"-21"0"0,0-21 16,21 0-16,-22-1 0,1 1 15,0 0-15,0 0 0,0 0 0,0 0 16,-1 21-16,1 0 0,0 0 0,-21 0 15,21 0-15,-22 0 0,22 21 16,-21 0-16,21 0 0,-22 0 0,22 22 16,-21-22-16,21 21 0,-1 0 15,1-20-15,0 20 0,21-21 16,0 21-16,0-20 0,0-1 0,0 0 16,0 0-16,21 0 0,0-21 15,22 21-15,-22-21 0,0 0 0,21 0 16,-20 0-16,20 0 0,0 0 15,-21 0-15,22 0 0,-22-21 0,21 0 16,-21 0-16,22 0 0,-22-22 0,0 22 16,21-21-16,-20 0 0,-1-22 15,0 22-15,0-22 0,0 1 0,0-1 16,1 1-16,-1-1 16,0 1-16,-21 20 0,0 1 0,21 0 15,-21 21-15,0-22 0,0 22 0,0 0 16,0 0-16,-21 21 31,0 21-31,21 0 0,-21 0 16,-1 0-16,22 1 0,0 20 0,-21 0 15,21 1-15,-21-1 0,21 21 16,-21 1-16,21-1 0,0-20 0,0 20 16,0-20-16,-21 20 0,21-21 15,0 1-15,0-22 0,0 21 0,0-21 16,0 22-16,21-22 0,0-21 0,-21 21 15,21 0-15,0-21 0,1 0 16,-1 21-16,0-21 0,0 0 16,21 0-16,-20 0 0,20 0 0,-21 0 15,21-21-15,1 0 0,-22 21 16,21-21-16,-21 0 0,22 0 0,-22 21 16,-21-22-16,21 1 0,-21 0 15,0 0-15,0 0 0,0 0 16,0-1-16,-21 1 0</inkml:trace>
  <inkml:trace contextRef="#ctx0" brushRef="#br1" timeOffset="109715.2">18097 2604 0,'-21'0'0,"42"0"0,-21 0 16,43 0-1,-22-22-15,21 22 0,1 0 0,20-21 16,1 21-16,-22 0 0,21-21 0,1 21 16,-1 0-16,1 0 0,-22 0 15,22 0-15,-22 0 0,-21 0 0,22 0 16,-22 0-16,0 0 0,0 0 15,0 0-15,-21-21 0</inkml:trace>
  <inkml:trace contextRef="#ctx0" brushRef="#br1" timeOffset="111809.87">22013 2350 0,'21'-22'0,"-42"44"0,64-65 0,-22 22 16,-21-21-16,21-1 16,-21 22-16,0-21 0,0 21 0,0 0 15,0-1-15,0 1 16,-21 21-16,0 0 0,-1 0 16,22 21-16,-21 1 0,0-1 15,0 21-15,0-21 0,-22 22 0,22 20 16,0-21-16,-21 22 0,-1-1 15,22 1-15,-21-1 0,21 1 16,-43 63-16,64-85 0,0 22 16,0-22-16,0 0 0,0-20 15,21 20-15,22-21 0,-22 0 0,21 0 16,1-21-16,-1 22 0,0-22 0,22 0 16,20 0-16,-41 0 15,20-22-15,-20 22 0,20-21 0,-21 0 16,22 0-16,-22 0 0,1-22 15,-1 22-15,0-21 0,-21 0 0,1-22 16,20 22-16,-42-22 16,21 1-16,-21-22 0,0 22 0,0-1 15,0 1-15,0-1 0,-21 22 0,0-1 16,0 1-16,-22 0 0,1 21 0,21-22 16,-22 43-16,1-21 0,-21 21 15,20 0-15,1 0 0,0 21 16,-22 0-16,22 22 0,-1-22 0,1 21 15,0 22-15,-1-22 0,22 22 16,-21-1-16,21 1 0,0-1 0,-1-21 16,22 64-16,0-42 0,0-22 15,22 0-15,20-20 0,-21 20 16,21-21-16,1 0 0,-1 0 0,0-21 16,1 22-16,20-22 0,-20 0 15,20 0-15,1 0 0,-22 0 0,21-22 16,64-20-16,-84 21 0,20 0 15,-20 0-15,-1-22 16,-21 22-16,21-21 0,1-1 0,-22 22 16,0 0-16,0 0 0,-21 0 15,0 0-15,0-1 0,0 44 32,0-1-32,0 0 0,-21 21 15,21-21-15,-21 1 0,0 20 0,21-21 16,-21 21-16,21-20 0,-43 41 15,43-42-15,0 0 16,-21 1-16,21-1 16,21-42 15,0-1-31,1 1 16,-1 0-16,-21 0 0,42 0 0,-21-22 15,0 22-15,22-42 16,-22 42-16,0-1 0,0 1 0,-21 0 15,21 0-15,1 21 0,-1 0 16,-21 21 0,21-21-16,-21 21 15,0 0-15,0 1 0,0-1 0,0 0 0,0 0 16,21 0-16,-21 0 16,21 1-16,0-1 0,-21 0 0,22-21 15,-1 21-15,0-21 0,0 0 16,0 21-16,22-21 0,-22 0 0,42 0 15,-42 0-15,1 0 0,20-21 16,-21 21-16,0-21 0,0 0 16,1-22-16,20 22 0,-21-21 0,0 0 15,0-1-15,1-20 16,-1-1-16,-21 22 0,21-22 0,-21 1 16,21-1-16,-21 1 0,0 21 0,0-1 15,0 1-15,0 0 0,0 20 16,0 1-16,0 0 0,0 0 15,-21 21-15,0 21 16,21 0-16,-21 0 0,21 1 16,0 20-16,-22 0 0,1 1 15,21-1-15,-21 21 0,21-20 0,0 20 16,-21-20-16,21 20 0,-21-21 16,21 1-16,0-1 0,0 0 0,0 1 15,0-1-15,0-21 0,0 0 0,0 22 16,21-22-16,0-21 0,0 21 15,0 0-15,1-21 0,-1 0 0,0 0 16,0 0-16,21 0 0,-20 0 16,-1 0-16,21-21 0,-21 0 15,0 21-15,22-21 0,-22 0 0,0-22 16,0 22-16,0 0 0,1-21 16,-22 20-16,21 1 0,-21 0 15,21 0-15,-21 0 0,0 42 31,0 0-31,0 0 0,0 0 16,-21 1-16,21-1 0,0 0 0,0 0 16,0 0-16,0 0 0,0 1 15,0-1-15,21-21 16,-21 21-16,21-21 0,0 0 16,0 0-16,1 0 0,-1 0 0,21 0 15,-21-21-15,0 21 0,1-21 16,-1-1-16,0 1 0,0 0 0,0 0 15,-21 0-15,21 0 0,1-1 16,-22 1-16,0 0 0,21 0 16,-21 0-16,0 0 0,21-1 0,-21 44 47,-21-1-47,0-21 0,21 21 15,0 21-15,-22-21 0,1 1 0,0-1 16,21 0-16,-21 21 0,21-21 15,0 1-15,-21 41 16,0-42-16,21 22 0,0-22 0,0 21 16,0-21-16,0 22 0,0-1 15,0 0-15,0 1 0,0-1 0,0 0 16,0 1-16,0-1 0,0 0 16,-22 1-16,22-22 0,-21 21 15,21-21-15,-21 22 0,0-22 0,-21 21 16,20-42-16,1 21 15,0-21-15,0 0 0,0 0 0,-22 0 16,22 0-16,0 0 0,0-21 0,0 21 16,0 0-16,21-21 15,0 0-15,0 0 16,0-1-16,0 1 0,21 0 16,0 0-16,21 0 15,-21 0-15,22-22 0</inkml:trace>
  <inkml:trace contextRef="#ctx0" brushRef="#br1" timeOffset="113452.81">25612 1990 0,'0'0'16,"0"-21"-16,0-1 0,-22 22 0,1-21 0,0 21 15,0 0 1,0 0-16,0 0 0,-1 21 16,1 1-16,0 20 0,0-21 15,0 21-15,0 1 0,-1-1 16,1 0-16,0 1 0,0 20 0,0-20 15,0 20-15,21-21 0,0 22 16,0-22-16,0 1 0,0 41 16,0-63-16,0 22 0,21-22 15,0 0-15,21 21 0,-21-42 0,22 22 16,-22-22-16,21 0 0,1 0 16,-1 0-16,0 0 0,1 0 0,20 0 15,1-22-15,-22 22 0,21-21 16,-20-21-16,20 21 0,-20-22 0,-1 22 15,0-21-15,1-22 0,-22 22 0,21-21 16,-42 20-16,21-20 16,-21 20-16,0-20 0,0 21 0,0-22 15,-21 22-15,0-1 0,0 22 16,-22-21-16,1 21 0,0 0 0,-22-1 16,22 22-16,-22 0 0,1 0 15,-1 22-15,22-1 0,-21 0 0,-1 0 16,22 21-16,-1-20 0,1 20 0,0 0 15,-1 1-15,22 20 0,0-21 16,0 1-16,21-1 0,0 0 0,0 22 16,0-22-16,0 1 15,21-22-15,0 21 0,43 22 16,-43-43-16,42 0 0,-20 0 16,20 0-16,-20-21 0,20 0 0,1 0 15,-1 0-15,1 0 0,-1 0 0,-21 0 16,22-21-16,-22 0 0,1 0 15,-1 0-15,0-22 0,-21 22 0,22-21 16,-22 21-16,0-22 0,0 22 16,0-21-16,-21 21 0,0-1 0,0 1 15,0 42 1,-21 1-16,0-1 16,0 0-16,0 0 0,21 0 15,-21 22-15,-1-22 0,22 0 16,-21 0-16,21 0 0,0 0 0,0 1 15,0-1-15,-21 0 0,21 0 16,0 0-16,21-21 31,0-21-15,1 0-16,-22 0 16,21 0-16,-21-1 0,21 1 0,0-21 15,-21 21-15,21 0 0,0-1 16,-21 1-16,0 0 0,22 21 31,-22 21-15,0 0-16,0 1 0,0-1 0,0 0 15,0 0-15,0 0 0,0 0 16,0 1-16,0-1 0,0 0 0,21-21 16,-21 21-16,21 0 0,0-21 0,0 0 15,0 0-15,1 0 16,-1 0-16,0 0 0,0 0 15,0-21-15,0 0 16,-21 0-16,22 0 0,-22-1 16,21 1-16,0-21 0,-21 21 15,21 0-15,0-1 0,-21 1 0,0 0 16,21 0-16,-21 0 0,22 21 16,-22 21 15,0 0-31,0 0 15,0-42 48,0 0-47,0 0-16,-22 21 46,22 21-30,-21-21-16,21 21 0,-21 0 0,21 0 16,0 1-16,0-1 0,-21 0 0,21 0 15,0 0-15,0 0 16,0 1-16,0-1 0,0 0 16,0 0-16,21-21 15,0 21-15,0-21 16,1 0-16,-1 0 0,0 0 15,0 0-15,0 0 0,0 0 0,1 0 16,20 0-16,-21 0 0,0-21 0,0 0 16,1 21-16,-22-21 15,21 0-15,0-1 0,-21 1 0,21 0 16,-21 0-16,0-21 0,0 20 16,0 1-16,0 0 0,-21 21 31,0 21-31,0-21 0,-1 21 15,1 1-15,21-1 0,0 21 0,-21-21 0,21 0 16,0 1-16,0-1 16,0 0-16,0 0 0,0 0 15,21-21-15,0 0 16,1 0-16,-1 21 0,0-21 0,0 0 16,0 0-16,0 0 0,1 0 15,-1 0-15,0 0 0,0 0 16,-21-21-16,21 21 0,-21-21 15</inkml:trace>
  <inkml:trace contextRef="#ctx0" brushRef="#br1" timeOffset="115731.31">12785 4657 0,'0'0'15,"-22"0"-15,1 0 0,0 0 16,0 0-16,0 0 16,0 0-16,-1 0 15,1 0 32,42 0 0,1 0-47,-1 0 16,0 0-16,21 0 0,1 0 0,-1 0 15,21-21-15,1 21 0,-1 0 0,1 0 16,21 0-16,-1 0 0,1 0 16,0 0-16,-1 0 0,1-22 0,0 22 15,63 0-15,-64 0 16,-20 0-16,21 0 0,-1 0 15,-20 0-15,-1 0 0,1-21 0,-1 21 16,-20 0-16,20 0 0,-42 0 16,22 0-16,-1 0 0,-21 0 0,0 0 15,0 0-15,1 0 16,-22-21 0,-22 21 30,1 0-30,0 0-16,0 0 16</inkml:trace>
  <inkml:trace contextRef="#ctx0" brushRef="#br1" timeOffset="116379.11">14266 4360 0,'-21'0'16,"42"0"-16,-42 22 47,21-1-32,0 0-15,0 0 16,21-21-16,0 21 0,1-21 16,-1 21-16,0-21 0,0 0 15,0 22-15,0-22 0,1 0 0,-1 21 16,21-21-16,-21 0 0,0 0 0,1 0 16,-1 0-16,21 0 15,-21 0-15,0 0 0,1 0 0,-1 0 16,0 0-16,-21-21 31,-21 21-15,0 0-1,-1 21-15,1-21 0,21 21 16,-21 0-16,0-21 0,0 21 0,-22 0 16,22 1-16,0-1 0,-21 0 15,-1 21-15,1-21 0,21 1 0,-21 20 16,-1-21-16,1 0 0,0 22 0,-1-22 15,22 0-15,0 0 16,0 0-16,0-21 0,21 21 0,-22-21 16,1 0-1,21 22 1,0-44 62,0 1-62</inkml:trace>
  <inkml:trace contextRef="#ctx0" brushRef="#br1" timeOffset="118567.79">15621 4530 0,'0'0'0,"0"21"16,0-42 46,0 0-62,21 21 0,-21-22 0,21 22 16,0-21-16,-21 0 15,22 0-15,-1 0 0,0 0 0,-21-22 16,21 22-16,-21-21 0,21 21 0,0-22 16,-21 1-16,22-22 15,-22 22-15,21 0 0,-21 21 0,0-1 16,0 1-16,0 0 0,0 0 16,0 42-1,0 0 1,0 22-16,0-1 0,-21 21 0,21-20 15,-22 20-15,22 1 0,0-1 16,0-20-16,-21 20 0,21 1 16,-21-22-16,21 0 0,-21 1 0,21-1 15,-21 0-15,21 1 0,0-22 16,0 0-16,0 0 0,-21 0 0,-1-21 31,22-21-31,0 0 16,0 0-16,0 0 0,0-1 0,0-20 15,0 21-15,0 0 0,0-22 16,0 22-16,22-21 0,-1 21 0,0 0 16,0-22-16,0 22 0,22 0 15,-22 0-15,21 0 0,0 21 0,22 0 16,-22 0-16,22 0 0,-1 0 0,-20 0 16,20 0-16,-21 21 15,1 0-15,-1 21 0,-21-21 0,-21 43 16,0-43-16,-42 0 0,0 22 15,-1-22-15,-20 21 0,-1-21 16,1 22-16,-1-22 0,1 0 0,-1 0 16,1 0-16,20-21 0,1 0 15,0 21-15,21-21 0,-1 0 0,1 0 16,0-21-16,21 0 16,0 0-1,0 0-15,21 0 0,0-1 0,1 1 0,-1 21 16,21-21-16</inkml:trace>
  <inkml:trace contextRef="#ctx0" brushRef="#br1" timeOffset="118936.7">16446 4572 0,'0'0'0,"22"0"0,-1 0 16,0 0-16,0 0 15,0 0-15,0-21 16,1 21-16,-1-21 0,21 0 16,-21 21-16,22-22 0,-22 1 0,0 0 15,0 0-15,0 21 0,0-21 16,-21 0-16,22-1 0,-22 1 0,0 0 16,-22 21-16,1 0 15,-21 0-15,21 0 0,0 0 16,-22 0-16,22 21 0,-21 22 0,21-22 15,-22 0-15,22 21 0,0-21 16,0 22-16,0-22 0,21 21 0,0-21 16,0 1-16,0-1 0,0 0 15,0 0-15,21 0 0,0 0 0,0-21 16,0 0-16,0 0 0,22 0 16,-22 0-16,21 0 0,1 0 15,-22 0-15,21-21 0,0 0 0,1 21 16</inkml:trace>
  <inkml:trace contextRef="#ctx0" brushRef="#br1" timeOffset="119820.21">17272 4064 0,'0'-21'16,"0"42"-16,0-84 0,0 41 0,0 1 0,-21 0 16,0 21-16,21 21 15,-22 0 1,22 1-16,-21 20 0,21 0 15,-21 1-15,0 20 0,21 1 16,-21-1-16,0 1 0,21-1 0,-22 1 16,1-1-16,0 22 0,0-22 0,0 22 15,0-22-15,21 22 0,-22-21 16,1 20-16,0-20 0,0-1 0,21 1 16,-21-1-16,21 1 0,-21-1 15,-1 1-15,22-1 0,0-20 0,0-1 16,0 0-16,0 1 0,0-1 0,0-21 15,0 0-15,0 0 0,0 1 16,22-22-16,-1 0 0,0 0 16,21 0-16,-21-22 0,22 1 0,-22 0 15,21 0-15,1-21 0,-1 20 0,0-20 16,1 0-16,-1-1 0,-21 1 16,21-21-16,-20 20 0,-1-20 0,-21 20 15,0-20-15,0-1 0,0 1 0,-21 21 16,-22-22-16,22 22 0,-21-1 15,-1 1-15,1 0 0,0 21 16,-1-22-16,1 22 0,21 0 0,-21 21 16,20-21-16,1 21 0,21-21 31,21 21-15,1-22-16,20 22 0,-21-21 15,0 21-15,22-21 0,-1 0 16,-21 0-16,21 21 0,1-21 0,-1-1 15,0-20-15,1 21 0,-22 0 0,21 0 16,-21-1-16,1 22 0,-1-21 16,-21 0-16,0 0 0,21 21 0,-21-21 15,-21 21 17,0 0-32,-1 21 0,22 0 15,-21 0-15,0 0 0,0 22 16,0-22-16,0 0 0,21 21 0,0-20 15,0 20-15,0 0 16,0-21-16,0 1 0,0-1 0,0 0 16,42 0-16,-21-21 0,0 0 0,22 0 15,-22 0-15,21 0 0,0 0 16,1 0-16,-22-21 0,21 21 0,-21-21 16,22 0-16,-22-1 0,0 1 15,-21-21-15,0 21 0,0 0 0,0-43 16,0 43-16,0-21 0,-21 20 15,0 1-15,0 21 0,-1-21 16,-20 21-16,21 0 0,0 0 16,-22 0-16,22 0 0,0 0 15,0 0-15,0 21 0,0-21 0,-1 21 16,22 1-16,0-1 0,0 0 16,0 0-1,22-21-15,-1 0 0,0 0 16,0 0-16,21 0 0</inkml:trace>
  <inkml:trace contextRef="#ctx0" brushRef="#br1" timeOffset="120203.27">17865 4509 0,'0'0'0,"21"-22"0,-21 1 16,0 0-16,21 0 15,0 0-15,0 0 0,0 21 16,1-22-16,20 22 15,-21 0-15,0 0 0,0 0 0,1 22 16,-1-1-16,0-21 0,0 21 0,0 0 16,0 0-16,-21 22 0,22-22 15,-22 0-15,0 0 0,0 0 0,0 0 16,0 1-16,-22-1 0,1 0 0,0 0 16,0 0-16,0-21 0,0 0 15,-1 21-15,1-21 16,21-21-1,0 0-15,0 0 16,0 0-16,0 0 0,0-1 16,0 1-16,21 0 0,-21-21 0,22 21 15,-1-1-15,-21 1 0,21 0 0,0 0 16,0 21-16,0-21 0,1 21 16,-1 0-16,0 0 0,0 0 0,0 0 15,0 0-15,1 0 0,-1 0 16,0 0-16,0 0 0</inkml:trace>
  <inkml:trace contextRef="#ctx0" brushRef="#br1" timeOffset="120513.09">18457 4509 0,'21'0'16,"-63"-43"-16,63 86 0,22-43 0,-22 0 0,0 0 15,0 0-15,0-22 0,0 22 16,1-21-16,-1 0 0,0 21 15,0-21-15,0 0 0,0 0 0,1-1 16,-22 1-16,0 0 16,0 0-16,0 0 0,-22 21 15,1 0-15,0 0 0,0 0 16,0 0-16,-22 21 0,22 0 16,0 0-16,0 0 0,0 22 0,-22-22 15,43 21-15,-21-21 0,21 22 16,0-22-16,0 21 0,0-21 0,0 1 15,0-1-15,0 0 0,21 0 0,-21 0 16,22 0-16,-1-21 0,21 0 16,-21 0-16,22 0 0,-22 0 0,21 0 15,0-21-15,1 21 0,-1-21 0</inkml:trace>
  <inkml:trace contextRef="#ctx0" brushRef="#br1" timeOffset="120967.96">19325 3937 0,'-21'0'31,"42"0"-31,0 0 15,0 0-15,22 0 0,-22-21 0,42 0 0,-20 21 16,-1 0-16,22 0 0,-1-21 16,-21 21-16,22 0 0,-22 0 0,22 0 15,-22 0-15,0 0 0,1 0 16,-22 0-16,21 0 0,-21 0 16,-42 0-1,0 0 1,0 0-16,-21 0 0,20 0 0,1 0 15,-21 0-15,21 0 0,0 0 0,-22 0 16</inkml:trace>
  <inkml:trace contextRef="#ctx0" brushRef="#br1" timeOffset="121216.47">19791 3874 0,'0'0'16,"-21"0"-16,21 21 16,-22-21-16,22 21 0,-21 0 15,21 0-15,-21 22 16,0-22-16,21 21 0,-21 0 0,21 22 15,-21-22-15,-1 1 0,22 20 0,-21-21 16,21 1-16,0-1 0,-21 0 16,21-20-16,-21 20 0,21-21 0,-21 0 15,21 22-15,0-22 0,0 0 16,0 0-16,0 0 16,21-21 15,0 0-31,-21-21 0,21 0 15,0 21-15,1-21 0,-1 0 16</inkml:trace>
  <inkml:trace contextRef="#ctx0" brushRef="#br1" timeOffset="121811.65">19875 4530 0,'22'0'15,"-1"0"-15,0 0 16,0 0-1,0 0-15,0 0 0,1 0 16,-1-21-16,0 21 0,0-22 0,0 1 16,22 21-16,-22-21 0,0 0 15,0 0-15,0 0 0,-21-1 0,0 1 16,0 0-16,0 0 16,0 0-16,0 0 0,-21 21 15,0 0-15,0 0 0,0 0 16,-1 0-16,1 21 15,0 0-15,0 21 0,0-21 0,0 1 16,21 20-16,-22-21 0,1 0 0,0 22 16,21-22-16,0 0 0,0 0 15,0 0-15,0 0 0,0 1 0,21-22 16,-21 21-16,21-21 0,22 0 16,-22 0-16,0 0 15,21 0-15,-20 0 0,20-21 0,0-1 0,1 22 16,-1-21-16,-21 0 0,21 0 0,1 0 15,-1 0-15,-21-1 16,0-20-16,1 21 0,20-21 16,-42 20-16,21 1 0,-42 42 31,0 1-15,21-1-16,0 0 0,0 0 15,0 0-15,0 0 0,0 1 0,0-1 16,0 0-16,0 0 0,0 0 0,0 0 15,0 1-15,0-1 16,-21-21-16,-1 0 0,1 0 16,21 21-16,-21-21 0,0 0 15,0 0-15,0 0 16,21-21 0,0 0-16,0-1 15,21 1-15,0 0 0,0 0 16</inkml:trace>
  <inkml:trace contextRef="#ctx0" brushRef="#br1" timeOffset="122139.97">21018 3895 0,'0'-43'0,"0"86"0,0-107 16,0 43-16,0 0 0,0 0 15,0 0-15,0 42 31,0 21-31,-21-21 16,21 22-16,-21-1 0,0 0 0,21 22 16,-21-1-16,0-20 0,-1 20 15,22 1-15,-21-22 0,0 0 0,0 1 16,21-1-16,0 0 0,0 1 0,0-22 16,0 0-16,0 21 0,0-21 15,0 1-15,21-1 16,0-21-16,0 0 0,1 0 15,-1 0-15,0 0 0,0 0 16,0 0-16,0-21 0,1 21 16,-1-22-16,-21 1 0,21 0 0,0 0 15,-21 0-15,0 0 0,21-22 16</inkml:trace>
  <inkml:trace contextRef="#ctx0" brushRef="#br1" timeOffset="122424.8">20637 4191 0,'-21'0'0,"42"0"0,-63 0 0,21 0 0,21 21 31,21-21-31,21 0 0,-20 0 16,20 0-16,-21 0 0,43 21 0,-22-21 16,0 0-16,1 0 0,-1 0 15,0 0-15,1 0 0,-1 0 0,0 0 16,-21 0-16,22 0 0,-22 0 15,0 0-15,0 0 0,-21-21 0,21 21 16,-42 0 31,0 0-31,0 0-16,0 0 15,0 0-15</inkml:trace>
  <inkml:trace contextRef="#ctx0" brushRef="#br1" timeOffset="123932.57">13547 15261 0,'-22'0'16,"44"0"-16,-65 0 0,22 0 0,42 0 31,22 0-15,-22 0-16,21 0 0,0 0 15,22 0-15,-1-21 0,1 21 0,-1 0 16,22 0-16,0-21 15,-1 21-15,-20 0 0,21 0 0,-22 0 16,22 0-16,-43-21 0,22 21 0,-22 0 16,0 0-16,-21 0 0,22 0 15,-22 0-15,-21-21 32,0-1-32,0 1 15,-21 21-15,0-21 0,-1 0 0,1 0 16,0 21-16,0-21 0,0-1 15,-22 22-15,22-21 0,0 0 16,0 21-16,21-21 0,-21 21 16,42 0-1,0 0 1,0 0-16,0 0 0,1 0 16,-1 0-16,0 0 0,21 0 0,-21 21 15,1-21-15,-1 21 0,0 0 0,-21 1 16,0-1-16,0 21 0,0-21 15,0 22-15,-21-1 0,-22 0 0,22 1 16,-21-22-16,21 21 0,-22 0 16,1 1-16,0-22 0,21 21 0,-22-21 15,22 1-15,0-1 0,21 0 16,0 0-16,0 0 0,21-21 16,0 0-16,0 0 15,22 0-15,-1 0 0,0-21 0</inkml:trace>
  <inkml:trace contextRef="#ctx0" brushRef="#br1" timeOffset="124440.69">15663 14690 0,'0'-21'16,"0"42"-16,0-64 15,-21 65 1,0-1-16,21 0 16,-21 0-16,0 0 0,-1 22 0,22-1 15,-21-21-15,0 21 0,21 1 0,-21-1 16,0 0-16,21 1 0,-21-1 16,-1 0-16,1 1 0,0-22 15,21 21-15,-21-21 0,0 22 0,0-22 16,-1 0-16,22-42 31,0 0-15,0-22-16,0 22 0,22-21 0,-1 0 15,0-1-15,0-20 0,21 20 0,-20 1 16,-1-21-16,21 20 0,-21 1 16,22 0-16,-22-1 0,0 22 15,0-21-15,0 42 0,0 0 0,1 0 16,-1 0-16,-21 21 0,21 0 15,-21 0-15,21 22 0,-21-22 0,0 21 0,21 0 16,-21 1-16,21-1 0,-21 0 16,0 1-16,0-1 0,22 0 0,-22-20 15,0 20-15,0 0 16,0-21-16,0 1 0,0-1 0,-22 0 16,22 0-16,-21 0 0,0-21 0,0 0 15,0 0 1,0-21-16</inkml:trace>
  <inkml:trace contextRef="#ctx0" brushRef="#br1" timeOffset="125677.22">15346 15071 0,'0'0'0,"21"0"0,64-21 31,-64-1-31,21 22 0,0-21 0,1 21 16,-1-21-16,43 0 0,-22 21 15,-20-21-15,20 0 0,-21-1 16,22 22-16,-22-21 0,22-21 0,-1 21 16,-20 0-16,-1-1 0,0-20 15,-21 21-15,1-21 0,-22 20 0,0 1 16,0 0-16,0 0 0,0 0 0,0 0 16,0-1-16,-22 22 0,1 0 15,0 0-15,0 0 0,0 0 0,0 0 16,-1 0-16,1 22 0,0 20 15,0 0-15,21 1 0,0-1 16,-21 64-16,0-43 0,21 1 16,-22-1-16,1 1 0,21 20 15,-21-20-15,-21 21 0,21-22 0,-1 1 16,1-1-16,-21 22 0,21-22 0,0 1 16,-1-1-16,-20 1 0,21-1 15,0 1-15,0-1 0,-1 1 0,22-1 16,0-20-16,-21-1 0,21-21 15,0 21-15,0-20 0,0-1 0,21-21 16,1 0-16,-1 0 0,0 0 16,21 0-16,-21 0 0,22-21 0,-1-1 15,0 1-15,1-21 0,-1 0 16,0 20-16,1-41 0,-1 21 0,-21-22 16,0 22-16,1-22 0,-22 22 15,0-22-15,0 1 0,-22-43 16,1 43-16,0 20 0,0-20 0,-21 20 15,-1 1-15,22 0 0,-21 21 16,-1-22-16,22 22 0,-21 0 0,21 0 16,0 21-16,21-21 0,0-1 15,21 1 1,0 21-16,0-21 0,21 21 16,1-21-16,-1 21 0,22-21 15,-22 0-15,21-1 0,1 1 16,-1 0-16,1-21 0,-1 21 15,1-22-15,-1 1 0,-20 0 0,20-1 16,-20 1-16,-1 0 0,-21-1 0,0 1 16,0 0-16,-21-1 15,0 22-15,0 0 0,0 0 0,0 0 16,-21 21-16,0 0 0,0 0 16,0 21-16,0 0 0,-22 21 15,43 1-15,0-1 0,-21 0 16,21 1-16,-21-1 0,21 0 0,0 22 15,0-22-15,0 0 0,0 1 16,0-1-16,0 22 0,0-22 16,0 21-16,0-20 0,21-22 15,0 0-15,0 0 0,-21 0 0,43 1 16,-22-22-16,0 0 0,0 0 16,22 0-16,-22 0 0,21-22 0,0 1 15,1 0-15,-1 0 0,0-21 16,1 20-16,-22-20 0,21 21 0,-21-21 15,1 20-15,-1 1 0,-21-21 0,21 21 16,-21 0 0,0-1-16,-21 22 15,0 0-15,21 22 0,0-1 0,-22-21 16,1 21-16,21 0 16,-21 0-16,21 0 0,0 1 0,0-1 15,0 0-15,0 0 0,0 0 0,21 0 16,0-21-16,1 0 15,-1 0-15,0 0 0,0 0 16,0 0-16,-21-21 0,21 0 16,1 0-16,-1 21 0,0-21 0,0 0 15,0-1-15,0 1 0,1 21 16,-1-21-16,-21 0 0,21 21 0,0 0 16,-21 21-1,0 0 1,0 0-16,0 1 15,0-1-15,0 0 0,0 0 0,0 0 16,0 0-16,0 1 0,0-1 16,0 0-16,21-21 15,0 0-15,1 0 0,20 0 16,0 0-16,-21 0 0,1-21 16,-1 0-16,0-1 0,-21 1 0,0 0 15,21 0-15</inkml:trace>
  <inkml:trace contextRef="#ctx0" brushRef="#br1" timeOffset="125912.08">16722 14774 0,'-43'22'0,"86"-44"0,-107 44 15,43-22-15,0 0 0,42 0 16,0 0-1,0 0-15,0 0 0,22 0 16,-22 0-16,21 0 0,1 0 0,-1 0 16,0 0-16,22 0 0,-22 0 15,0 0-15,1 0 0,20 0 0,-42-22 16,22 22-16,-1 0 0,-21 0 16,22 0-16,-22-21 0</inkml:trace>
  <inkml:trace contextRef="#ctx0" brushRef="#br1" timeOffset="126315.85">18563 14520 0,'0'0'16,"-21"0"-16,0 0 0,21-21 16,21 21-1,21 0-15,-21 0 16,22 0-16,-1 0 0,22 0 0,-22 0 15,21 0-15,1 0 0,-1 0 0,1 0 16,-1 0-16,1 0 0,-22 0 16,22 0-16,-43 0 0,21 0 15,-21 0-15,-63 0 16,21 0 0,-21 0-16,20 0 0,-20 0 0,0 0 15,-1 0-15,1 0 0,0 0 16,-1 0-16</inkml:trace>
  <inkml:trace contextRef="#ctx0" brushRef="#br1" timeOffset="126568.22">18817 14478 0,'0'0'31,"0"21"-31,-21-21 0,21 21 16,0 1-16,0 20 0,0-21 0,-21 21 15,21-20-15,0 20 0,0 0 16,0-21-16,0 22 0,-21-22 0,21 21 15,0 1-15,0-22 0,-22 21 0,22-21 16,0 22-16,0-22 0,0 21 16,0-21-16,-21 22 0,21-22 0,-21 0 15,21 0-15,0 0 0,0 0 16,-21-21-16,21 22 0,21-22 31,0 0-31,0 0 16,-21-22-16,22 1 0</inkml:trace>
  <inkml:trace contextRef="#ctx0" brushRef="#br1" timeOffset="127220.85">19092 14986 0,'0'21'31,"21"-21"-15,1 0-16,-1 0 15,0 0-15,0 0 0,0 0 16,0 0-16,1 0 0,-1 0 16,0 0-16,21-21 0,-21 0 15,1 21-15,20-21 0,-21 0 0,0-1 16,0 1-16,-21 0 0,0 0 0,0 0 16,0 0-16,0-1 15,-21 1-15,0 21 0,0 0 16,0 0-16,-22 0 0,22 21 15,0 1-15,-21-1 0,21 0 0,-1 0 16,1 0-16,0 0 0,0 22 0,0-22 16,21 21-16,0-21 0,-21 1 15,21 20-15,0-21 0,0 0 0,0 0 16,0 1-16,21-1 0,0 0 16,0 0-16,0-21 0,22 0 15,-22 0-15,21 0 0,0 0 0,1 0 16,-1-21-16,0 21 0,1-21 15,-1 0-15,22-1 0,-22-20 0,0 21 16,1 0-16,-1-22 0,-21 22 0,0-21 16,0 21-16,1 0 0,-22-1 15,0 1-15,0 0 0,0 0 0,-22 21 16,1 0 0,0 0-16,0 0 0,0 21 15,21 0-15,0 0 0,0 1 0,0-1 16,0 0-16,0 21 15,0-21-15,0 1 0,0 20 0,21-21 16,-21 0-16,21 0 0,-21 1 0,0-1 16,0 0-16,0 0 0,0 0 15,-21-21-15,0 0 16,0 0-16,-1 0 0,1 0 0,0 0 16,21-21-16,-21 21 0,0-21 15,21 0-15,-21 0 0,21-1 16,0 1-16,0 0 0,0 0 15,21 0-15,0 0 0,0-1 0,21 1 16</inkml:trace>
  <inkml:trace contextRef="#ctx0" brushRef="#br1" timeOffset="127532.19">20341 14499 0,'0'-42'15,"21"21"-15,-338 381 0,613-657 0,-275 213 0,-21 62 16,0 1-16,0 0 0,0 42 31,0 0-31,0 1 0,0-1 16,-21 21-16,21 0 0,-21 1 15,21-1-15,-21 0 0,0 1 16,21-1-16,-22 0 0,1 1 0,0-1 16,21-21-16,0 22 0,0-1 0,-21-21 15,21 21-15,0-20 0,0-1 16,0 21-16,0-21 0,0 0 0,21-21 15,0 22-15,-21-1 0,21-21 16,1 0-16,-1 0 0,0 0 0,0 0 16,0 0-16,0-21 0,1-1 15,-1 1-15,0 0 0,0 0 16,0 0-16,0-22 0,1 22 0,-1-21 16</inkml:trace>
  <inkml:trace contextRef="#ctx0" brushRef="#br1" timeOffset="127756.06">20278 14690 0,'0'21'0,"0"0"15,21-21-15,0 0 16,21 0-16,-21 0 0,1 0 0,-1 0 16,0 0-16,0 0 0,21 0 15,-20-21-15,-1 21 0,0-21 0,21 21 16,-21 0-16,1-21 0,-1 21 15,0 0-15,-21-22 16,-21 22 15,0 0-31</inkml:trace>
  <inkml:trace contextRef="#ctx0" brushRef="#br1" timeOffset="129191.47">14711 6244 0,'-21'0'0,"42"0"0,-64 0 16,22 0-16,0 0 0,0 0 0,0 0 15,0 0-15,-1 0 0,1 0 16,0 0-16,21-21 31,21 21-15,22 0-16,-22 0 0,21 0 16,43 0-16,-43 0 15,22 0-15,-1-21 0,1 21 0,20 0 16,1 0-16,0 0 0,-1 0 15,1 0-15,0 0 0,-1 0 0,-20 0 16,-1 0-16,64 0 16,-84 0-16,-1 0 0,-21 0 0,21 0 15,-20 0-15,-1 0 16,-21-21 0,-21 21-16,-1 0 15,22-21-15,-21 21 0,0 0 0,21-22 16,-21 22-16</inkml:trace>
  <inkml:trace contextRef="#ctx0" brushRef="#br1" timeOffset="129635.22">15642 5948 0,'0'0'0,"-21"0"15,21 21 17,0 0-32,21-21 15,0 0-15,0 21 16,1 1-16,-1-22 0,0 0 16,21 0-16,1 21 0,-22-21 0,21 0 15,0 0-15,-20 0 0,20 0 16,0 0-16,-21 0 0,1 0 0,-1 0 15,-21 21 1,-21-21 0,-1 21-16,1 0 0,0-21 15,-21 21-15,-1 1 0,22-1 0,-21 0 16,0 0-16,20 21 0,-20-20 16,-21 62-16,41-63 15,-20 22-15,21-22 0,0 21 0,21-21 16,0 1-16,-21-1 0,21 0 15,0 0-15,-22-21 16</inkml:trace>
  <inkml:trace contextRef="#ctx0" brushRef="#br1" timeOffset="134589.26">16383 5884 0,'0'0'0,"21"-21"0,0 0 0,-21-21 0,0 21 16,0-22-16,0 22 0,21-21 15,-21 21-15,0-22 0,0 22 0,0 0 16,0 0-16,0 0 16,0 42-1,0 0-15,0 21 16,0 1-16,0-22 0,0 42 0,0-20 15,0-1-15,0 21 0,0-20 16,0-1-16,0 22 0,0-22 16,0 0-16,-21 1 0,21 20 0,-21-21 15,21 1-15,0-1 0,-21 0 16,21-20-16,-21 20 0,21-21 0,0 0 16,-21 0-16,-1-42 31,22 0-31,-21 0 0,21 0 15,0 0-15,0-22 0,0 22 16,0 0-16,0-21 0,0 20 0,43 1 16,-22 0-16,21 0 0,-21 0 15,22 0-15,20-1 0,-21 22 16,1-21-16,20 21 0,-20 0 0,-1 0 16,0 0-16,22 0 0,-22 0 15,-21 21-15,22 1 0,-22-22 0,0 42 16,-21 0-16,0-21 0,-21 1 15,0 20-15,-1-21 0,-20 0 16,0 22-16,-1-22 0,1 21 0,0-21 16,-1 0-16,1 1 0,0-22 15,21 21-15,-22-21 0,22 0 16,0 0-16,0 0 0,21-21 31,42-1-15,-21 1-16,0 0 0,1 21 15,-1-21-15,21 0 0</inkml:trace>
  <inkml:trace contextRef="#ctx0" brushRef="#br1" timeOffset="134941.07">17145 6244 0,'42'0'31,"-21"0"-31,1-21 0,-1 21 16,0-21-16,0 21 0,0-21 16,22 0-16,-22 21 0,21-22 0,0-20 15,-20 42-15,-1-21 16,-21 0-16,0 0 16,-21 21-16,-1 0 0,1 0 15,-21 0-15,0 0 0,-1 21 0,1 0 16,0 0-16,-1 0 0,1 0 0,21 1 15,-22 20-15,22-21 0,0 21 16,21 22-16,0-43 16,0 21-16,0-20 0,0-1 0,21 21 15,0-21-15,1-21 0,-1 21 16,21 1-16,0-22 0,1 0 0,-1 0 16,0 0-16,22 0 0,-22-22 15,22 1-15,-1 0 0,1 0 0,-1-21 16,1 20-16</inkml:trace>
  <inkml:trace contextRef="#ctx0" brushRef="#br1" timeOffset="135828.56">18161 5630 0,'0'0'0,"-21"-21"15,-22 42 1,22 22-1,0-22-15,21 21 0,-21 1 0,21 20 16,0-21-16,-21 22 0,0-22 16,21 22-16,-22-22 0,1 22 0,0-1 15,0 1-15,0 20 0,-22-20 16,22 20-16,0-20 0,-21 21 0,21-1 16,-1-20-16,-20 20 0,21 1 15,0-21-15,0 20 0,-1-20 0,1 20 16,0-41-16,21 20 0,-21-20 0,21-1 15,0 0-15,0-21 0,0 1 16,21-1-16,0-21 0,22 0 0,-22 0 16,21 0-16,0-21 0,1-1 15,-1 1-15,0-21 0,1 21 0,20-22 16,22-41-16,-43 20 0,1 22 16,-1 0-16,-21-1 0,0 1 15,-21 0-15,0-1 0,0 1 0,-21 0 16,0 20-16,-21-20 0,20 0 15,-20-1-15,0 22 0,-1-21 0,1 21 16,0-22-16,-22 1 0,43 21 16,0 0-16,0 0 0,21-1 15,0 1 1,21 21-16,0 0 16,0-21-16,22 21 15,-22-21-15,21 21 0,0-21 0,1 0 16,20-1-16,-20 1 0,-1 0 0,0 0 15,1 0-15,-1 0 0,-21-22 16,21 22-16,-20 0 0,-1 0 0,0-22 16,-21 22-16,0 0 0,0 0 15,0 0-15,0 0 0,0-1 0,0 1 16,-21 21 15,21 21-31,-21 1 0,-1-1 16,22 0-16,0 0 0,-21 0 0,0 0 15,21 1-15,-21-1 0,21 0 16,0 0-16,0 0 0,0 22 0,0-22 16,0 0-16,0 0 15,21 0-15,0 0 0,0-21 0,22 0 16,-22 0-16,0 0 0,0 0 16,0-21-16,22 0 0,-22 21 0,0-21 15,0 0-15,0 0 0,1-1 0,-1 1 16,0 0-16,-21-21 0,0 21 15,0-1-15,0-20 0,0 21 16,0 0-16,0 0 0,-21-1 0,0 22 16,-1 0-16,-20-21 0,21 21 15,0 0-15,-22 0 0,22 21 0,0-21 16,0 22-16,0-1 0,21 0 16,0 0-16,0 0 0,0 0 15,21-21-15,21 22 0,-21-22 16,1 0-16,-1 0 0,21 0 15</inkml:trace>
  <inkml:trace contextRef="#ctx0" brushRef="#br1" timeOffset="136208.85">18881 6160 0,'0'-22'0,"-43"65"0,86-64 16,-43-22-16,0 22 0,0 0 15,0 0-15,21 21 16,0-21-16,0 21 0,0 0 15,0 0-15,22 0 0,-22 0 16,0 0-16,0 0 0,22 0 0,-22 21 16,0-21-16,0 21 0,0 0 15,0 0-15,-21 0 0,0 1 0,0 20 16,0-21-16,0 0 0,0 0 16,-21 1-16,0-1 0,0 0 0,0 0 15,0 0-15,-1-21 0,1 21 16,0-21-1,21-21 1,0 0-16,0 0 0,0 0 16,0 0-16,0-1 0,21 1 15,0 0-15,-21 0 0,22 0 0,-1 0 16,0-1-16,-21 1 0,21 0 16,0 0-16,0 21 0,1-21 15,-1 21-15,0 0 0,21 0 0,-21 0 0,22 0 16,-1 0-16,-21 0 15,22 0-15,-22 0 0</inkml:trace>
  <inkml:trace contextRef="#ctx0" brushRef="#br1" timeOffset="136535.67">19664 6202 0,'0'0'0,"21"0"31,0 0-15,21-21-16,-20 21 0,-1-21 15,0-1-15,0 22 0,0-21 16,22 0-16,-22 21 0,0-21 0,0 0 16,-21 0-16,21-1 0,-21 1 15,0 0-15,0 0 0,-21 21 16,0 0-16,-21 0 16,20 0-16,-20 21 15,21-21-15,-21 21 0,20 22 0,1-22 16,-21 0-16,21 0 0,0 21 0,21-20 15,0-1-15,0 0 0,0 0 16,0 0-16,0 0 0,0 1 0,21-1 16,0 0-16,0-21 0,0 0 0,0 21 15,1-21-15,20 0 0,-21 0 16,0 0-16,22 0 0,-22-21 0,21 21 16,0-21-16</inkml:trace>
  <inkml:trace contextRef="#ctx0" brushRef="#br1" timeOffset="138403.96">20913 5906 0,'21'-22'16,"-42"44"-16,63-65 0,-42 22 0,0 0 16,0-21-16,0 20 0,0 1 0,0 0 15,0 0-15,-21 0 16,0 21-16,-1 0 0,1 0 16,0 0-16,0 21 0,0 0 0,0 0 15,-1 0-15,1 22 0,-21-1 16,21 0-16,0-20 0,-22 20 0,22 0 15,-21 1-15,21-1 0,-1 0 16,22-21-16,0 22 0,0-22 0,0 0 16,0 0-16,22 0 0,-1 1 0,21-1 15,0-21-15,1 0 0,-1 0 16,0 0-16,22 0 0,-22 0 0,1-21 16,20-1-16,-21 1 0,22 0 15,-22 0-15,1 0 0,-1-22 16,21 1-16,-41 0 0,20-1 0,0-20 15,1 21-15,-22-22 0,21 1 16,-21-1-16,0 22 0,1-22 0,-1 22 16,-21 0-16,0-1 15,0 1-15,21 0 0,-21 20 0,0 1 0,0 0 16,-21 21-16,0 0 16,-1 21-16,1 0 15,0 1-15,0 20 0,0 0 0,0 22 16,21-1-16,-22-20 0,1 20 15,0 1-15,21-22 0,0 21 0,-21-20 16,21-1-16,0 0 0,0 1 16,0-1-16,0-21 0,21 0 15,0 1-15,0-1 0,1 0 0,20-21 16,-21 0-16,21 0 0,1 0 0,-1 0 16,0 0-16,22 0 0,-22 0 15,1-21-15,-1 0 0,0-1 0,1 1 16,-22 0-16,21 0 0,-21-21 15,0 20-15,1-20 0,-22 21 0,0-21 16,0-1-16,0 22 0,0 0 16,0 0-16,0-22 15,0 22-15,-22 21 0,1 0 0,0 0 0,0 0 16,-21 21-16,20 1 16,1-1-16,0 0 0,-21 21 0,21-21 15,-1 22-15,-20-1 0,21-21 16,0 22-16,0-22 0,21 21 15,0-21-15,0 0 0,0 1 0,0-1 0,0 0 16,0 0-16,21-21 16,0 21-16,0-21 0,0 0 0,0 0 15,1 0-15,20-21 0,-21 21 0,0-21 16,22 0-16,-22 0 0,0-1 16,0 1-16,0-21 0,0 0 0,1-1 15,-1 22-15,0-21 0,-21-1 16,0-20-16,21 42 15,-21 0-15,0-1 0,0 1 0,0 42 32,-21 1-32,21-1 0,0 0 15,-21 0-15,0 21 0,-1-20 16,22 20-16,0-21 0,0 21 0,0-20 16,0-1-16,0 21 0,0-21 0,0 0 15,0 1-15,0-1 16,22 0-16,-1-21 0,0 0 0,0 0 15,0 0-15,0 0 0,1 0 16,20 0-16,0 0 0,-21-21 16,22 0-16,-1-1 0,0 1 0,1 0 15,-1 0-15,0 0 0,1-22 16,-1-20-16,-21 21 0,0-1 16,-21 22-16,0-21 0,0 21 0,0-1 15,0 1-15,-21 21 16,0 0-16,0 0 0,0 21 0,0-21 15,-1 43-15,22-22 0,0 0 16,0 21-16,0-20 0,0 20 0,0-21 16,0 0-16,22 22 0,-1-22 15,-21 0-15,21 0 0,0 0 0,-21 0 16,21 1-16,-42-22 47,21-22-32,-21 22-15,21-21 0,-21 0 16,0 0-16,-1 0 0,1 0 16,0 21-16,0-22 0,0 22 0,0 0 15,-1 0-15,1 0 0,0 0 16,21 22-16,0-1 0,0 0 16,0 0-16,0 0 0,21 0 15,0-21-15,1 22 0,-1-1 16,0-21-16,21 21 0,-21-21 15,1 0-15,-1 0 0,0 0 16,21 0-16,1 0 0,-22 0 0,21 0 16,0 0-16,1-21 0,-1 0 0,0 21 15,1-22-15,-1 1 0,0 0 16,1 0-16,-22-21 0,21 20 0,-21-20 16,1 21-16,-1-21 0,0-1 15,-21 22-15,0-21 0,0 21 0,0-1 16,0 1-16,0 0 0,-21 21 15,0 0-15,-1 0 0,1 0 16,0 0-16,0 21 0,21 0 0,0 1 16,0 20-16,0-21 0,0 0 15,0 0-15,0 22 0,0-22 0,0 0 16,21 21-16,0-20 16,-21-1-16,0 0 0,0 0 0,0 0 15,0 0-15,0 1 0,0-1 16,-21 0-16,0-21 15,0 0-15,21 21 0,-21-21 0,-1 0 16,1 0-16,0 0 16,0 0-16</inkml:trace>
  <inkml:trace contextRef="#ctx0" brushRef="#br1" timeOffset="138904.22">15049 14097 0,'0'0'0,"-21"0"15,0 0 1</inkml:trace>
  <inkml:trace contextRef="#ctx0" brushRef="#br1" timeOffset="139611.84">14795 13631 0,'-21'0'0,"42"0"0,-63 0 15,21 0-15,0 0 0,0 0 0,-1 0 16,1 0-16,42 0 31,22 0-31,-22 0 0,21 0 16,22 0-16,-1 0 0,1 0 15,20 0-15,1 0 0,0 0 0,-1 0 16,22 0-16,-21 0 0,0 0 16,-1 0-16,1 0 0,0 0 15,-1 0-15,1 0 0,-22 0 0,1 0 16,-22 0-16,22 0 0,-22 0 16,-21 0-16,0 0 0,1-21 0,-44 0 31,1 21-31,0 0 0,-21-21 0,21 0 15,-22 21-15,22-21 0,-21 21 0,21-22 16,-22 22-16,22-21 0,0 21 16,0-21-16,-22 21 0,22 0 0,0-21 15,0 21-15,0-21 16,0 21-16,42 0 47,0 0-47,0 0 0,0 0 15,0 0-15,1 0 0,-1 0 16,21 0-16,-21 21 0,0 0 0,1 0 16,-1 0-16,-21 1 0,0 20 0,0-21 15,0 21-15,0-20 0,-21 20 16,-1 0-16,1-21 0,-21 22 0,21-22 16,-22 0-16,22 21 0,-21-20 15,21-1-15,-22 0 0,22 0 16,0 0-16,0-21 0,0 21 0,0-21 15,-1 0-15,22 22 16,0-44 0</inkml:trace>
  <inkml:trace contextRef="#ctx0" brushRef="#br1" timeOffset="140227.57">17399 12848 0,'0'0'0,"-21"21"31,0 1-31,-1 20 16,1 0-16,0 1 0,0-1 16,0 0-16,-22 22 0,22-22 15,-21 0-15,21 22 0,0-22 0,-22 1 16,22-1-16,0 0 0,0 1 15,0-1-15,-1-21 0,22 0 0,-21 0 16,21 1-16,0-44 31,0 1-31,0 0 0,0-21 16,21 21-16,1-22 0,-1 1 0,0 0 16,21-1-16,-21-20 0,22 20 15,-22-20-15,21-1 0,1 1 16,20-43-16,-21 43 0,-20 20 0,20 22 15,-21 0-15,0 0 16,0 21-16,-21 21 0,0 0 16,22 21-16,-22 1 0,0-1 0,0 22 15,0-22-15,0 21 0,0-20 16,0-1-16,0 0 0,0 1 0,0 20 16,0-42-16,0 22 15,0-1-15,0 0 0,0-20 0,0-1 0,0 0 16,0 0-16,0 0 0,0 0 0,-22-21 31,1 0-31</inkml:trace>
  <inkml:trace contextRef="#ctx0" brushRef="#br1" timeOffset="141480.04">16870 13399 0,'0'0'15,"-21"0"-15,21-22 16,21 22-16,21 0 0,-21 0 15,22 0-15,20-21 0,-21 21 0,43-21 16,-21 21-16,20-21 0,1 21 16,0-21-16,-22 0 0,22 21 0,-1-22 15,-20 1-15,21 0 0,-43-21 16,21 21-16,-20-1 0,-1-20 16,0 0-16,-20 21 0,20-64 15,-42 43-15,0-1 0,0 22 16,0-21-16,0 21 0,-21-1 0,0 1 15,-1 21 1,1 0-16,21 21 0,-21 1 0,0 20 16,21 0-16,0 1 0,-21-1 0,0 21 15,21 1-15,-22-22 0,1 22 16,21-1-16,-21 1 0,0-1 0,0 64 16,0-63-16,21-1 15,-22 1-15,1-1 0,0 1 16,21-22-16,0 22 0,0-22 0,-21 0 15,21 1-15,0-1 0,0 0 16,0-21-16,0 22 0,0-22 0,0 0 16,21 0-16,0-21 15,0 0-15,1 0 0,-1 0 16,0-21-16,0 0 0,21 0 0,-20 0 16,-1-22-16,0 22 0,42-42 15,-41 20-15,-22 1 0,0-22 16,0 22-16,0 0 0,0-22 15,0 22-15,-22-22 0,1 22 0,0 0 16,0 21-16,0-1 0,0-20 16,-1 21-16,1 21 15,42 0 1,1 0 0,-1 0-16,0 0 0,21 0 0,1-21 15,-1 21-15,0-21 0,1 21 16,20-22-16,1 1 0,-1 0 0,1 0 15,-1 0-15,22 0 0,-43-1 16,22-20-16,-1 0 0,-21 21 0,-20-22 16,20-20-16,0-22 15,-21 43-15,-21 21 0,0-22 0,0 1 16,0 21-16,0 0 0,0-1 16,0 1-16,-21 0 0,0 21 0,0 0 15,0 0-15,0 21 16,21 22-16,-22-22 0,1 21 0,21 0 15,0 1-15,-21-1 0,0 0 16,21 1-16,-21-1 0,21 22 0,0-22 16,0-21-16,0 21 0,0 1 0,0-22 15,0 21-15,0-21 0,21 1 16,0-1-16,0 0 0,0-21 0,1 21 16,-1-21-16,0 0 0,0 0 15,0 0-15,0 0 0,22 0 0,-22-21 16,0 0-16,0 0 0,0 21 15,1-22-15,-1-20 0,0 21 16,0 0-16,-21 0 0,0-1 0,21 1 16,-21 0-16,-21 21 31,21 21-31,-21 0 0,0 1 16,21-1-16,0 0 0,-21 0 15,21 0-15,0 0 0,0 1 0,0-1 16,0 0-16,21-21 15,0 0-15,0 0 16,0 0-16,0 0 16,1 0-16,20-21 0,-21 21 0,0-21 15,22-1-15,-22 1 0,21 0 16,-21 0-16,22 0 0,-22 0 0,0-1 16,0 1-16,0 21 0,-21-21 15,0 0-15,21 21 0,-42 21 31,21 0-31,0 0 0,-21 1 0,21-1 16,-21 0-16,21 0 0,0 0 16,0 0-16,0 22 0,0-22 15,0 0-15,0 0 0,0 0 16,21-21 0,0 22-16,0-22 0,1 0 0,-1 0 15,0 0-15,0 0 0,0 0 16,22 0-16,-22-22 0,0 22 0,-21-21 15,21 0-15,0 0 0,-21 0 0,21 0 16,-21-1-16,0 1 0</inkml:trace>
  <inkml:trace contextRef="#ctx0" brushRef="#br1" timeOffset="141711.91">18775 13060 0,'0'0'0,"21"0"32,0 0-32,0 0 15,22 0-15,-22 0 0,21 0 16,0 0-16,1 0 0,-1 0 0,0 0 16,22 0-16,-22 0 0,1-21 0,-1 21 15,-21 0-15,21 0 0,-20 0 16,20-21-16,-21-1 0,0 22 15,0 0-15,1 0 0</inkml:trace>
  <inkml:trace contextRef="#ctx0" brushRef="#br1" timeOffset="143502.51">20701 12933 0,'0'-21'0,"0"42"0,21-42 15,-21 0-15,0-1 0,21 1 16,0 0-16,-21 0 0,0 0 16,0 0-16,-21 21 31,0 0-31,0 21 0,0 0 16,-22 0-16,22 0 0,-21 22 0,0-22 15,20 21-15,-20-21 0,21 22 16,-21-1-16,20 0 0,1-21 15,21 22-15,0-22 0,0 0 0,0 21 16,0-20-16,43-1 0,-22 0 0,21 0 16,0-21-16,1 21 0,20-21 15,1 0-15,-22 21 0,22-21 0,-1 0 16,-21 0-16,22 0 0,-22-21 0,22 0 16,-22 0-16,0 0 0,1 0 15,-1-22-15,0 1 0,22-43 16,-22 22-16,1-1 0,-22 1 15,0-22-15,0 22 0,0-1 16,0 1-16,-21 20 0,22-20 0,-22-22 16,0 64-16,0 0 15,0 0-15,-22 21 16,1 0-16,0 21 0,0 0 16,21 21-16,0-21 0,-21 22 15,0-1-15,21 0 0,-22 1 0,22-1 16,0 22-16,0-1 0,0-21 15,-21 22-15,21-22 0,0 1 0,0-1 16,0 0-16,0 1 0,21-1 16,1-21-16,-1 0 0,0 22 15,0-43-15,0 21 0,0 0 0,22-21 16,-22 0-16,21 0 0,-21 0 0,22 0 16,-1 0-16,0 0 0,-20-21 15,20 0-15,0 21 0,-21-22 0,22 1 16,-22-21-16,0 21 0,0 0 15,0-22-15,-21 1 0,22 21 0,-22-22 16,0 1-16,0 21 0,0 0 0,0-22 16,-22 22-16,1 21 0,21-21 15,-21 21-15,0 0 0,0 0 0,0 21 16,-1-21-16,1 21 0,-21 43 16,21-22-16,0-21 15,-1 22-15,22-22 0,-21 21 0,21-21 16,-21 22-16,21-22 0,0 0 15,0 0-15,0 0 0,0 1 0,21-1 16,0-21-16,1 21 0,-1-21 16,0 0-16,0 0 0,0 0 15,0 0-15,-21-21 0,22 0 0,-1 21 16,0-22-16,0 1 0,0 0 16,0-21-16,-21 21 0,22-22 0,-22 22 15,21-21-15,-21 21 0,0-22 0,0 22 16,0 0-16,0 0 0,0 0 15,0 42 17,-21 0-32,-1 0 0,22 0 0,-21 0 15,21 22-15,0-22 0,-21 21 0,21-21 16,0 1-16,0 20 0,0-21 16,0 0-16,0 0 0,0 1 0,0-1 15,21 0-15,0-21 0,-21 21 0,22-21 16,-1 0-16,0 0 0,0 0 15,0 0-15,0 0 0,22 0 0,-22 0 16,21-21-16,1 0 0,-22 21 16,21-21-16,0-22 0,-20 22 15,20 0-15,-21-21 0,21-1 0,-20 22 16,-1-21-16,-21 21 0,0-22 16,0 22-16,0 0 0,0 0 0,0 0 15,-21 21 1,-1 21-16,22 0 15,0 0-15,0 0 0,0 22 16,0-22-16,0 0 0,0 0 16,0 0-16,0 0 0,0 1 0,22-1 15,-22 0-15,0 0 0,0 0 0,0 0 16,0 1-16,0-1 16,-22-21-1,1 0 1,0 0-16,0-21 15,21-1-15,-21 22 16,21-21-16,-21 21 16,21 21 31,0 1-47,21-1 15,0-21-15,0 0 16,0 0-16,0 0 15,1 0-15,20 0 0,-21 0 16,0 0-16,22 0 0,-22-21 0,21-1 16,0 22-16,1-21 0,-1 0 15,0 0-15,1 0 0,-1 0 0,0-22 16,1 22-16,-22-21 0,21-1 16,-21 22-16,1-21 0,-22 0 0,0-1 15,0-20-15,0 42 16,0-1-16,-22 22 0,1 0 15,0 0-15,0 22 0,0-1 0,21 21 16,0-21-16,-21 0 0,21 22 16,0-22-16,-22 21 0,22 1 0,0-22 15,0 0-15,0 21 16,0-21-16,0 1 0,0-1 0,0 0 0,0 0 16,0 0-16,-21 0 0,0 1 15,0-22 1,0 0-16,0 0 15,-1 0-15,1 0 0,0 0 16,0 0-16,0-22 16,0 22-16,21-21 0,-22 21 0,1-21 15</inkml:trace>
  <inkml:trace contextRef="#ctx0" brushRef="#br1" timeOffset="145079.9">16489 7557 0,'0'-22'0,"0"44"0,-21-44 16,-1 22-16,1 0 0,21-21 16,0 0-16,0 0 15,0 0-15,21 0 16,1 21-16,-1-22 0,0 22 16,42-21-16,-20 21 0,-1 0 15,-21 0-15,22 0 0,-1 0 16,0 0-16,1 0 0,-1 21 0,-21 1 15,21-1-15,-20 0 0,-1 0 16,0 0-16,0 22 0,-21-22 0,0 21 16,0 64-16,-21-64 15,0 1-15,0-1 16,-22 0-16,22 1 0,-21-1 0,-1 0 16,22 22-16,-21-22 0,0 0 15,-1 1-15,22 20 0,-21-20 0,21-1 16,-22 0-16,22 1 0,-21-1 15,21 0-15,-22 22 0,22-22 0,-21 22 16,21-22-16,-1 21 0,1 1 0,-21 42 16,42-43-16,0-20 0,0 20 15,0-21-15,0 22 0,21-22 16,0 1-16,0-1 0,1 0 0,20 1 16,0-1-16,1 0 0,-1-21 0,64 43 15,-43-43-15,-20 0 16,20 0-16,-21-21 0,1 22 15,-1-22-15,0 0 0,1 0 0,-22 0 16,21 0-16,-21 0 0,1 0 0,-1 0 16,-21-22-1,-21 22 1,-1 0-16,1 0 16,0 0-16,0 0 15,0 22-15,0-1 0,-1-21 0,1 21 16,0 0-16,0 0 0,0 0 0,0 1 15,-1-1-15,1 0 0,0 0 16,21 21-16,-21-20 0,0 20 16,0-21-16,-1 21 0,1-20 0,0 62 15,0-41-15,21-1 0,-21 0 16,21 1-16,-21-1 0,21 21 16,0-20-16,0-1 0,0 22 0,0-22 15,0 0-15,0 22 0,21-22 0,-21 0 16,21 1-16,-21 20 0,0-20 15,21-1-15,0 21 0,-21-20 0,0-1 16,0 22-16,0-22 0,21 0 0,-21 22 16,0-22-16,0 0 0,0-20 15,0 20-15,0 0 0,0-21 0,0 22 16,0-22-16,0 0 0,0 0 16,0 0-16,0 1 0,-21-1 0,21 0 15,-21 0-15,0-21 0,0 21 16,0-21-16,-1 0 0,-20 0 0,21 0 15,0 0-15,0 0 0,-1 0 0,-20 0 16,21 0-16,0 0 0,0 0 0,-1 0 16,1 0-16,0 0 15,0 0-15,0 0 16,0 21-16,-1-21 16,1 0-1,21-21 16</inkml:trace>
  <inkml:trace contextRef="#ctx0" brushRef="#br1" timeOffset="146786.4">14097 8467 0,'-21'0'0,"42"0"0,-85 0 0,43 0 0,0 0 0,-21 0 15,21 0-15,-1 0 16,44 0-1,-1 0 1,21 0-16,0 0 0,22 0 16,-1 0-16,1 0 0,-1 0 0,22 0 15,0 0-15,-1 0 0,1 0 16,0 0-16,21 0 0,-22 0 0,22 0 16,-21 0-16,-1 0 0,1 0 0,-21-21 15,-1 21-15,1 0 0,-22 0 0,0 0 16,-21 0-16,1 0 0,-1 0 15,-42 0 1,-1 0 0,1 0-16,-21 0 0,0 0 15,-1 0-15,1 0 0,0 0 0,-1 0 16,-63 0-16,43 0 0,-1 0 16</inkml:trace>
  <inkml:trace contextRef="#ctx0" brushRef="#br1" timeOffset="147071.23">13928 8657 0,'232'0'31,"-168"0"-31,-1 0 0,22 0 15,0 0-15,-1 0 0,-20 0 16,42 0-16,-22 0 0,1-21 0,0 21 16,-1 0-16,-20 0 0,21 0 0,-22 0 15,-21-21-15,22 21 0,-43 0 16,21 0-16,-20 0 0,-1 0 0,0 0 16,0 0-16,0-21 31</inkml:trace>
  <inkml:trace contextRef="#ctx0" brushRef="#br1" timeOffset="147751.84">17272 8255 0,'-21'0'0,"0"0"32,42 0-32,0 0 15,0 0-15,21 0 0,1 0 16,20 0-16,1 0 0,-1 0 0,1-21 15,-1 21-15,1 0 0,20 0 16,-20-21-16,-1 21 0,1 0 0,42-21 16,-64 21-16,-21 0 0,22 0 15,-22 0-15,-21-22 0,-21 1 32,-1 21-32,1 0 0,0-21 0,0 21 15,0-21-15,0 21 0,-1 0 16,1-21-16,0 21 0,0 0 15,21-21-15,21 21 47,0 0-47,0 0 0,1 0 16,-1 0-16,-21 21 0,21 0 16,-21 0-16,0 0 0,0 0 15,-21 1-15,0 20 0,-1-21 0,-20 0 0,21 22 16,-21-22-16,-1 0 0,22 0 15,-21 21-15,-1-20 0,22-22 16,0 21-16,0 0 0</inkml:trace>
  <inkml:trace contextRef="#ctx0" brushRef="#br1" timeOffset="148416.51">19029 7641 0,'0'-21'0,"0"42"0,0-63 0,0 21 16,0 0-16,0-1 0,-21 44 31,21-1-31,-22 0 0,22 0 16,0 21-16,0 1 15,0-22-15,0 21 0,0 1 0,-21 20 16,21-21-16,0 1 0,-21-1 0,21 22 16,0-22-16,0 0 0,0 1 15,0-22-15,-21 21 0,21-21 0,-21 22 16,21-22-16,-21-21 0,21 21 0,0 0 16,-22-21-16,1 0 15,21-21 1,0 0-16,0 0 0,0-1 0,0 1 15,0 0-15,0-21 16,0-1-16,21 22 0,1-21 0,-1 0 16,21 20-16,0 1 0,-20-21 0,20 21 15,0 21-15,22-21 0,-22 21 16,22 0-16,-22 0 0,0 21 0,1 0 16,41 21-16,-63-21 15,1 1-15,-22 20 0,0-21 0,0 21 16,-22-20-16,1-1 0,0 21 0,-21-21 15,21 0-15,-22 1 0,22-1 16,-21-21-16,21 21 0,-22-21 0,22 0 16,0 0-16,21-21 31,21 0-31,0-1 16,0 1-16,1 0 0,20 0 0</inkml:trace>
  <inkml:trace contextRef="#ctx0" brushRef="#br1" timeOffset="148757.32">19643 8107 0,'84'-21'31,"-63"21"-31,1-21 0,-1 21 16,0-22-16,21 1 0,-21 21 15,1-21-15,-1 0 0,0 0 16,0 0-16,-21-1 0,21 22 0,-21-21 15,0 0-15,0 0 0,-21 0 16,0 21-16,0 0 16,-22 0-16,22 0 0,0 21 0,-21 0 15,21 0-15,-1 22 0,-20-22 16,21 21-16,0-21 0,21 22 16,-21-1-16,21 0 0,0-21 0,0 22 0,0-22 15,0 0-15,0 0 0,21 0 16,0 1-16,21-22 0,-21 0 0,22 21 15,-22-21-15,21 0 0,1 0 16,-1 0-16,-21 0 0,21-21 16,1-1-16,-22 1 0,21 0 0,1 0 15,-22 0-15,21-22 0</inkml:trace>
  <inkml:trace contextRef="#ctx0" brushRef="#br1" timeOffset="149912.66">20447 7620 0,'0'0'0,"0"-21"0,0 0 0,0 0 15,0-1-15,0 1 0,0 42 16,0 1 0,-21-1-16,0 0 0,-1 21 0,22 1 15,-21-1-15,0 0 0,0 22 16,0-22-16,0 22 0,21-1 16,-43 1-16,22-1 0,0 22 0,0-22 15,0 1-15,-1-1 0,1 1 0,0-1 16,0 1-16,0 20 0,0-20 15,-1-1-15,1 22 0,0-21 0,21-1 16,-21 1-16,21-1 0,-21-21 16,21 1-16,0-1 0,0 0 0,0-20 15,21-1-15,0-21 0,0 0 0,0 0 16,1 0-16,20 0 0,-21 0 0,21-21 16,1-1-16,-22 1 0,21 0 0,1-21 15,-1-1-15,0 1 0,-21 0 16,1-22-16,-1 1 0,0 20 15,-21-20-15,0-1 0,0 1 0,-21-1 16,0 22-16,-1-21 0,-20 20 16,21 22-16,-21-21 0,-1 21 0,1-22 15,0 22-15,20 21 0,-20-21 0,21 21 16,0 0-16,0-21 16,21 0-16,0-1 15,21 22-15,21-21 0,-21 0 0,22 21 16,-22-21-16,21 0 15,22 0-15,-22-1 0,21 1 0,1 0 0,-22 0 16,22 0-16,-1 0 0,-20-1 16,-1 1-16,-21 21 0,21-21 15,-20 0-15,-44 21 32,1 0-32,0 0 15,0 0-15,0 21 0,0 0 0,-1 0 16,22 1-16,-21-1 0,0 21 15,21-21-15,-21 0 0,21 22 0,0-22 16,0 0-16,0 0 0,0 0 16,21-21-16,0 22 0,0-1 0,22-21 15,-22 0-15,42 0 16,-41 0-16,-1 0 0,21 0 16,-21 0-16,22-21 0,-22-1 0,0 1 15,0 0-15,0 0 0,-21 0 0,0 0 16,0-1-16,0-20 0,0 21 15,0-21-15,-21 20 0,0-20 0,0 21 16,-22 0-16,22 0 0,-21 21 0,21 0 16,-22 0-16,1 0 0,21 0 15,0 0-15,0 0 0,-1 21 0,22 0 16,0 0-16,0 0 16,43 0-16,-22 1 0,0-22 0,21 21 15,-20 0-15,20-21 0,-21 0 0,21 0 16,1 0-16,-22 0 15,21 0-15,1 0 0,-22 0 16,0 0-16,0 0 0,-21-21 0,0 0 16,21 21-16,-21-22 0,0 1 15,21 0-15,-21 0 0,0 0 0,22 0 16,-22-1-16,21 22 16,0-21-16,0 21 0,0 0 15,0 0-15,1 0 0,20 0 16,-21 21-16,0 1 0,-21-1 15,21 0-15,1 0 0,-22 21 16,21-20-16,-21 20 0,0-21 0,0 21 16,0-20-16,0 20 0,-21-21 15,-1 0-15,22 0 0,-21 1 0,0-1 16,0 0-16,0-42 31,21 0-31,0-1 16,0 1-16,0 0 0,0-21 15,0 21-15,0-1 0,21-20 16,0 0-16,-21 21 0,21-22 16,0 22-16,1 0 0,-1 0 0,0 0 15,0-1-15,0 1 0,22 21 16,-22 0-16,0 0 0,0 0 0,0 0 16,0 0-16,1 0 0</inkml:trace>
  <inkml:trace contextRef="#ctx0" brushRef="#br1" timeOffset="150270.75">21738 8043 0,'0'0'0,"21"0"31,0 0-15,1-21-16,-1 21 0,0-21 0,0 21 15,0-21-15,0 0 16,1 21-16,-22-21 0,21-1 0,0 1 15,-21 0-15,0 0 0,0 0 16,-21 21 0,0 0-16,-1 0 0,1 0 15,0 21-15,-21 0 0,21 0 0,-1 22 16,1-22-16,0 21 0,0-21 16,21 22-16,-21-22 0,21 21 0,0-21 15,0 0-15,0 1 0,21-1 0,0 0 16,21 21-16,-20-42 15,-1 21-15,0-21 0,21 0 16,-21 0-16,1 0 0,20 0 0,-21 0 16,0 0-16,22-21 0,-22 0 0,0 21 15,0-21-15,0 0 0,0 0 16,1-1-16</inkml:trace>
  <inkml:trace contextRef="#ctx0" brushRef="#br1" timeOffset="150471.72">22267 8192 0,'-21'0'0,"0"21"16</inkml:trace>
  <inkml:trace contextRef="#ctx0" brushRef="#br1" timeOffset="153852.35">16976 11515 0,'0'0'16,"0"-21"-16,-22 21 0,1 0 16,0-22-16,0 22 15,21-21 16,21 21-15,0 0-16,0 0 0,1 0 16,20 0-16,0 0 0,22 0 15,-22 0-15,22 0 0,-1-21 0,1 21 16,20 0-16,-20 0 0,20-21 16,-20 21-16,21-21 0,-22 21 0,22-21 15,-22 21-15,1 0 0,63-22 16,-64 22-16,-20-21 0,20 21 0,-21 0 15,-20 0-15,20-21 0,-21 21 16,0 0-16,-21-21 0,0 0 16,0 0-1,0-1-15,0 1 16,0 0 0,0 0-16,0 0 0,-21 21 15,0-21-15,0-1 0,0 22 16,21-21-16,-22 21 0,1-21 0,0 21 15,0 0-15,0 0 0,0-21 0,-1 21 16,1 0-16,0 0 16,0 0-1,42 21 1,0-21 0,0 0-16,1 0 0,-1 0 15,0 21-15,0-21 0,0 0 16,0 0-16,22 0 0,-22 0 0,0 0 0,0 0 15,0 0-15,1 0 16,-22 21-16,0 1 0,0-1 16,-22 0-1,1 0-15,0 0 0,0 0 0,-21 22 16,20-22-16,-20 21 0,21 1 0,-21-22 16,-1 21-16,1 0 0,0 1 0,-1-22 15,1 21-15,0-21 0,-1 22 0,-20-1 16,20-21-16,22 0 15,0 1-15,0-1 0,0 0 16,0-21-16,-1 0 0,1 0 0</inkml:trace>
  <inkml:trace contextRef="#ctx0" brushRef="#br1" timeOffset="156071.75">19431 10964 0,'0'0'0,"-21"0"15,0 0-15,-1 0 0,1 0 16,0 22-16,0-1 0,-21 0 0,20 0 16,-20 21-16,21 1 0,0 20 15,-22-20-15,22-1 0,0 21 16,0-20-16,0-1 0,0 0 0,-1 1 16,22-1-16,-21-21 0,21 22 0,-21-22 15,21 0-15,0 0 0,0 0 16,0 0-16,21-42 31,0 0-31,1 0 0,-22 0 16,21 0-16,0-22 0,0 22 0,0-21 15,0-1-15,1 1 0,-22-21 16,21 20-16,0-20 0,0 20 0,0 1 16,-21 0-16,21-1 0,1 22 15,-22-21-15,21 21 0,0 0 16,0 21-16,21 0 15,-20 21-15,-1 0 16,-21 21-16,0-21 0,21 22 0,0-1 16,-21 0-16,0 1 0,21-1 0,-21 0 15,21 1-15,-21-22 0,0 21 16,0-21-16,0 22 0,0-22 0,0 0 16,0 0-16,0 0 0,-21 1 0,0-22 15,0 0-15,-21 21 0,20-21 16,-20 0-16,21 0 0</inkml:trace>
  <inkml:trace contextRef="#ctx0" brushRef="#br1" timeOffset="157332.88">18944 11451 0,'21'0'16,"0"0"-16,1 0 15,-1 0-15,21 0 0,0 0 16,1-21-16,-1 21 0,64-21 15,-43 0-15,1 0 0,-22 21 16,22-22-16,-1 1 0,-20 0 16,20 0-16,-21 0 0,1 0 0,-1-1 15,-21-20-15,22 21 0,-22 0 0,0-22 16,0 22-16,0 0 0,-21-21 16,0 21-16,21-1 0,-21 1 0,0 0 15,22 0-15,-22 0 0,0 63 31,0-21-15,0 22-16,0-1 0,-22 21 16,1-20-16,21 20 0,-21 1 15,0-1-15,0 1 0,0-1 0,-1 22 16,1-43-16,21 22 0,-21-1 0,21 1 16,-21-1-16,21 1 0,-21-1 15,21 1-15,0-1 0,0-20 0,0-1 16,0 0-16,0-21 0,21 22 15,0-22-15,0 0 0,0-21 16,1 0-16,-1 0 0,21 0 0,-21 0 16,0-21-16,1 0 0,-1 0 15,0-1-15,21-20 0,-42 0 0,21-1 16,-21 1-16,0 0 0,0-1 0,0 1 16,0-21-16,-21 20 0,0 1 15,0 0-15,0-1 0,0 1 16,-22 21-16,22-22 0,0 22 0,0 0 15,-43-21-15,43 21 16,21-1-16,0 1 16,0 0-16,21 21 15,0 0-15,22-21 0,-22 21 16,21-21-16,1 0 0,20 21 0,-21-22 16,22 1-16,-1 0 0,1 0 15,-1-21-15,1 20 0,-1 1 0,-20-21 16,-1 21-16,0-22 0,22 1 15,-22 0-15,-21 21 0,-21-1 16,22 1-16,-22 0 0,0 0 16,21 0-16,-21 0 0,0-1 0,0 1 15,0 0-15,-21 21 16,-1 0-16,1 21 16,0 0-16,0 1 0,-21-1 0,20 21 15,1 0-15,0 1 0,0-1 16,0 0-16,21 1 0,0-1 0,0 0 15,0 1-15,0-1 0,0-21 0,0 22 16,0-22-16,21 0 16,0 0-16,0 0 0,0 0 0,1-21 15,20 0-15,-21 0 0,21 22 0,-20-22 16,-1 0-16,21 0 0,0 0 16,-20-22-16,20 1 0,21-21 15,-41 21-15,-1 0 0,0-1 0,21-20 16,-21 21-16,-21-21 0,22 20 15,-22 1-15,0 0 0,0 0 0,0 0 16,0 0-16,-22 21 16,1 0-16,0 0 15,0 0-15,21 21 0,0 0 16,-21 21-16,21-21 0,-21 1 16,21 20-16,0-21 0,0 0 15,0 22-15,0-22 0,0 0 0,0 0 0,21 0 16,0 0-1,0-21-15,0 0 0,0 0 0,1 0 16,-1 0-16,0 0 0,21 0 0,-21 0 16,1 0-16,-1-21 0,21 0 15,-21 0-15,0 0 0,1 0 0,-1-1 16,0 1-16,-21 0 0,21-21 0,0 21 16,-21-1-16,0 1 15,21 0-15,-21 0 0,22 21 0,-22 21 16,0 0-1,0 0-15,0 1 16,0 20-16,0-21 0,0 0 0,21 0 0,-21 1 16,0-1-16,0 0 0,21 0 15,0-21-15,0 21 0,0-21 16,1 0-16,-1 0 16,0 0-16,0 0 0,0 0 0,0-21 15,-21 0-15,22 21 16,-22-21-16,0 0 0,0-1 0,0 1 15,0 0-15</inkml:trace>
  <inkml:trace contextRef="#ctx0" brushRef="#br1" timeOffset="157579.63">20532 11007 0,'21'0'31,"0"0"-31,21-21 0,1-1 16,-1 22-16,0-21 0,1 21 0,-1 0 16,0-21-16,1 21 0,-1 0 15,-21 0-15,0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11:43.6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1397 0,'21'0'0,"-42"0"0,63 0 16,-20 0 15,-1 0 32</inkml:trace>
  <inkml:trace contextRef="#ctx0" brushRef="#br1" timeOffset="5249.29">1079 466 0,'22'0'15,"-44"0"-15,65 0 0,-22 0 0,0 0 16,0 0-16,22-21 0,-22-1 15,21 1-15,0 0 0,1 0 16,-1 0-16,-21 0 0,22-1 0,-22-20 16,0 21-16,0 0 0,-21-22 15,0 22-15,0 0 0,0 0 0,0 0 16,-42 0-16,21 21 0,-22 0 16,-20 0-16,20 0 0,-20 21 15,-1-21-15,1 42 0,21-21 0,-1 22 16,-20-1-16,20-21 0,22 21 15,-21 1-15,21-1 0,0 0 0,-1 1 16,22-22-16,0 21 16,0-21-16,0 22 0,0-22 0,43 0 15,-22 21-15,0-20 16,21 20-16,1-21 0,-1 21 0,0-20 16,1 20-16,-1 0 0,-21 1 0,22-22 15,-22 21-15,0 0 0,-21 22 16,0-22-16,-42-21 0,20 1 15,-20 20-15,0-21 0,-1 0 16,1-21-16,-21 21 0,20-21 16,-20 0-16,20 0 0,1 0 0,0-21 15,-1 0-15,1-21 0,0 21 16,-22-43-16,22 22 16,21-1-16,0 1 0,-1 21 15,1-21-15,21 20 0,0 1 0,0 0 16,0 0-16,21 42 15,22 0 1,-22 0-16,0 1 0,0 20 0,0-21 16,1 21-16,-1 1 0,0-1 15,0-21-15,0 22 0,0-22 16,1 0-16,-1 0 0,0 0 0,0 0 16,21 1-16,-20-22 0,20 0 15,0 0-15,1 0 0,-1 0 0,0-22 16,22 1-16,-22 0 15,22 0-15,-1 0 0,-21-22 0,22 1 16,-22 21-16,1-21 0,-1-1 16,-21 22-16,0-21 0,0-1 15,1 22-15,-22 0 0,0-21 0,0 21 16,0-1-16,-22 22 16,1 0-16,0 22 0,0-1 15,0 0-15,0 0 0,-1 0 16,1 22-16,21-22 0,-21 21 15,21-21-15,0 22 0,0-22 16,0 21-16,0-21 0,0 0 0,21 22 16,0-22-16,1-21 0,-1 21 15,0 0-15,21-21 0,1 0 16,-22 0-16,21 0 0,0 0 0,1 0 16,-22-21-16,21 0 0,1 0 15</inkml:trace>
  <inkml:trace contextRef="#ctx0" brushRef="#br1" timeOffset="8001.69">2371 847 0,'21'-21'0,"-42"42"0,42-64 15,-21 22-15,-21 0 16,-1 0-16,-20 21 0,21 0 0,0 0 16,-22 0-16,22 0 0,-21 0 15,21 21-15,-22 0 0,1 22 16,21-22-16,0 21 0,-22 0 0,22-20 15,0 20-15,0 0 0,21 1 16,0-22-16,0 21 0,0-21 0,0 0 16,0 1-16,0-1 15,21 0-15,0-21 0,0 0 0,1 0 16,20 0-16,-21 0 0,21 0 0,1-21 16,-22 0-16,21-1 15,1 1-15,-22-21 0,21 21 0,-21 0 0,0-22 16,1 22-16,-1-21 15,0 21-15,-21-22 0,21 22 0,-21 0 16,0 0-16,0 0 16,0 42-1,0 0-15,0 0 16,0 0-16,0 22 0,-21-1 16,21-21-16,0 43 0,-21-22 0,0 0 15,21 22-15,-22-1 0,22 1 16,0-1-16,-21 1 0,21 20 0,-21 1 15,0 0-15,21-1 16,-21 1-16,21-21 0,-21 20 0,-1 1 16,1-22-16,21 1 0,0 21 15,-21-43-15,0 21 0,21-20 0,0-1 16,0 0-16,0-20 0,0-1 16,0 0-16,0-42 15,0 0-15,21-1 16,0-20-16,0 0 0,1-1 0,-1-20 15,0-1-15,0 1 0,0-22 16,22-21-16,-22 22 0,21-22 0,-21 0 16,22 0-16,-22 22 0,21-22 15,-21 21-15,0 0 0,1 1 16,-1 20-16,0 1 0,-21-1 16,21 1-16,-21 20 0,0 1 0,0 21 15,0 0-15,0 0 0,0-1 16,0 1-16,-21 42 15,21 1 1,0-1-16,-21 21 0,21-21 0,0 22 16,0-1-16,-21-21 0,21 21 15,0 1-15,0-22 0,0 21 0,0-21 16,0 1-16,0-1 0,0 0 16,21-21-16,0 0 15,0 0-15,0 0 0,0 0 16,1 0-16,-1 0 0,21-21 0,-21 21 15,0-21-15,1-1 0,-1 1 16,0 0-16,0 0 0,0-21 0,0 20 16,1-20-16,-1 21 0,0-21 15,-21 20-15,21 1 0,-21-21 16,21 21-16,-21 0 0,0-1 16,0 44-1,0-1 1,-21 0-16,21 0 0,0 21 15,0-20-15,0 20 0,0-21 0,0 21 16,0-20-16,0 20 16,0-21-16,0 0 0,0 0 0,0 1 15,0-1-15,21 0 0,22-21 16,-22 0-16,0 0 0,21 0 0,-21 0 16,22 0-16,-1-21 0,0 0 15,1-1-15,-1 1 0,0 0 0,1 0 16,-22-21-16,21-1 0,-21 22 15,1-21-15,-1-1 0,0 22 0,-21-21 16,0 21-16,0 0 0,0-1 16,-21 22-16,0 0 15,-1 0-15,1 0 0,0 22 16,0-22-16,0 21 0,0 21 16,21-21-16,0 0 0,-22 22 15,22-22-15,0 21 0,0-21 0,0 22 16,22-22-16,-22 0 0,21 0 15,0-21-15,0 21 0,21-21 0,-20 0 16,20 0-16,-21 0 0,21 0 16,1 0-16,-1 0 0,0-21 15,1 0-15,-22 0 0,21 0 0,-21-22 16,1 22-16,-1 0 0,0-21 0,-21 21 16,0-1-16,0-20 15,21 21-15,-21 42 31,0 0-31,-21 0 16,21 1-16,0 20 0,0-21 16,0 0-16,0 0 0,-21 1 0,21-1 15,0 0-15,0 0 16,21-42 15,-21 0-31,0 0 16,21-1-16,0 1 0,-21 0 15,21-21-15,-21 21 0,22-1 16,-1 1-16,-21 0 0,0 0 16,21 0-16,0 21 15,-21 21-15,0 0 16,0 0-16,0 0 0,0 1 0,0 20 16,0-21-16,0 0 0,0 22 15,21-22-15,-21 0 0,21 0 0,1 0 16,-1 0-16,0 1 15,0-22-15,0 0 0,0 0 0,22 0 16,-22 0-16,0-22 0,21 1 0,-20 0 16,20-21-16,-21 21 15,21-22-15,-20 1 0,-1 0 0,0-22 16,21 1-16,-21 20 0,1-20 16,-1-1-16,-21 1 0,21-1 0,-21 1 15,21 20-15,-21-20 0,0 21 16,0-1-16,0 22 0,0 0 0,-21 0 15,0 0-15,0 21 0,-1 0 16,1 0-16,0 21 0,21 21 16,0-21-16,-21 22 0,21-1 15,-21 21-15,21-20 0,0-1 16,-21 22-16,21-1 0,0-21 0,0 22 16,0-1-16,0-20 0,0 20 0,0-20 15,0-1-15,0 0 16,21 1-16,0-1 0,0-21 0,21 21 15,-20-42-15,20 22 0,-21-22 16,0 0-16,22 0 0,-22 0 16,0-22-16,0 22 0,21-21 0,-20 0 15,-1-21-15,0 21 0,0-22 16,0 1-16,0 21 0,1-22 0,-1 1 16,-21 21-16,0-21 0,0 20 15,21 1-15,-21 0 0,0 42 31,0 0-31,0 1 0,0-1 16,0 0-16,0 21 16,0-21-16,0 22 0,0-22 0,0 0 15,0 21-15,0-20 0,21-1 0,-21 0 16,21 0-16,0-21 0,1 21 16,20 0-16,-21-21 0,21 0 0,22 0 15,-22 0-15,22 0 0,-1 0 16,-20 0-16,20-21 0,1 0 0,-22 21 15,0-21-15,1 0 0,20-43 16,-42 43-16,-21-21 0,0 21 16,0-22-16,0 22 0,0-21 15,0 21-15,0-22 0,0 22 0,0 0 16,-42 0-16,21 21 16,0 0-16,-1 0 0,1 0 15,0 0-15,0 0 0,0 21 0,0 21 16,-1-21-16,1 22 0,0-22 15,0 21-15,21 1 0,0-22 0,0 21 16,0-21-16,0 22 16,0-22-16,0 0 0,0 0 0,21 0 0,-21 0 15,21-21-15,0 0 0,1 0 16,-1 0-16,0 0 0,0 0 16,0 0-16,0-21 0,1-21 15,-1 21-15,0-22 0,0 22 16,-21-21-16,0 0 0,21-1 0,-21 1 15,0 21-15,21-22 0,-21 22 16,0 0-16,-21 42 31,21 0-31,-21 1 0,21-1 16,0 21-16,0 0 0,0-20 0,0 20 16,0-21-16,0 21 0,0-20 15,21-1-15,0 0 0,-21 0 0,22 0 16,-1 0-16,0-21 0,0 0 15,0 0-15,0 0 0,1 0 16,20 0-16,-21 0 0,21-21 16,-20 0-16,20 0 0,0-21 0,-21-1 15,1 1-15,20-22 0,-21 22 0,0-21 16,22-1-16,-22 1 0,0-22 16,0 21-16,-21-20 0,0-1 0,21 22 15,-21-22-15,0 21 0,0-41 16,-21 62-16,0 22 0,0 21 15,0 0-15,-1 0 16,1 0-16,0 21 0,0 22 0,21-1 16,-21 0-16,21 1 0,-21 20 15,21 1-15,0-1 0,0-21 16,0 22-16,0-1 0,0 1 0,0-1 16,0 1-16,0-1 0,0-20 15,0 20-15,0-20 0,21-1 0,0 0 16,21-21-16,-21 22 0,22-22 15,20 21-15,-20-42 0,-1 0 16,-21 0-16,21 0 0,1 0 16,-1 0-16,0-21 0,-20 0 15,20-21-15,-21 20 0,0-20 0,0 21 16,1-21-16,-1-22 0,-21 22 16,0-1-16,0-41 0,0 41 15,0 1-15</inkml:trace>
  <inkml:trace contextRef="#ctx0" brushRef="#br1" timeOffset="8199.57">6117 360 0,'-21'0'0,"42"0"0,-63 0 0,21 0 15,21 21-15,0 0 16</inkml:trace>
  <inkml:trace contextRef="#ctx0" brushRef="#br1" timeOffset="8383.48">5038 593 0,'0'0'0,"-43"21"0,1-21 16,21 21-16,0-21 0,42 0 16,0 0-1,21 0-15,-21 0 16,22 0-16,20-21 0,-20 21 0,20 0 16,-21-21-16,22 0 0,-1 21 15,1-22-15,-1 1 0,1 21 0</inkml:trace>
  <inkml:trace contextRef="#ctx0" brushRef="#br1" timeOffset="12157.44">8276 550 0,'0'0'0,"0"22"32,21-22-1,0 0-31,1 0 0,-1 0 0,21 0 15,-21 0-15,22-22 0,20 1 16,-21 0-16,22 0 0,-22 0 0,1 0 16,20-1-16,-42-20 0,22 21 15,-22-21-15,0 20 0,-21-20 16,0 21-16,-21-21 0,0 20 0,-22 1 16,1 0-16,-22 0 0,1 21 15,-1 0-15,1 0 0,-1 21 0,1-21 16,-1 42-16,1-20 0,21-1 15,-1 21-15,-20 0 0,42 1 0,-22-1 16,22 0-16,0 22 16,21-22-16,0-21 0,21 1 0,0-1 15,0 0-15,22 0 0,-1 0 16,0-21-16,1 0 0,-1 0 0,0 0 16,22 0-16,-22 0 15,22 0-15,-22 0 0,0 0 0,1-21 16,-1 21-16,-42-21 0,-42 21 31,21 0-31,-22 0 0,1 0 0,0 21 16,-22-21-16,22 21 0,-1 0 15,-20 22-15,21-22 0,-1 21 0,1 1 16,0-1-16,-1 0 0,22 1 16,0-1-16,0 0 0,0 1 0,21-1 15,0 0-15,0-21 16,0 1-16,21-1 0,0 0 0,21 0 0,-21 0 15,22-21-15,-22 0 0,21 0 16,1 0-16,-22 0 0,21 0 16,0-21-16,-20 0 0,20 0 15,0 0-15,-21-1 0,22 1 0,-1-21 16,0 21-16,1-22 0,-1 1 0,0 0 16,1-1-16,-1 22 0,0-21 15,1 21-15,-1 0 0,0-1 0,22-20 16,-43 42-16,0 0 15,0 0-15,1 0 0,-1 21 0,-21 0 16,0 1-16,0-1 0,0 0 16,0 21-16,0-21 0,0 22 0,-43 20 15,22-42-15,21 22 0,-21-22 16,0 0-16,0 0 16,0 0-16,-1 1 0,1-1 15,21-42 1,0-1-1,21 1-15,-21 0 0,43 0 16,-22 0-16,0-22 0,0 22 0,22-21 16,-22 0-16,21-1 0,-21 22 15,22-21-15,-22 21 0,0-1 0,0-20 16,0 21-16,0 21 0,-21-21 16,-21 21 15,0 21-31,0 0 0,0 0 15,0 0-15,-1 22 0,1-22 0,0 21 16,21 1-16,-21-22 0,0 21 0,21 0 16,-21-20-16,21-1 0,0 21 15,21 0-15,0-42 0,0 22 16,0-22-16,22 21 0,-1-21 16,0 0-16,1 0 0,-1 0 0,21-21 15,1-1-15,-1 1 0,-20 0 16,20 0-16,1 0 0,-22-22 0,0 22 15,1-21-15,-1 0 0,-21-1 16,0 22-16,-21-21 0,0-1 0,0 22 16,0 0-16,0 0 0,0 0 15,-21 0-15,0 21 0,0 0 16,0 0-16,0 0 0,-22 0 0,22 21 16,0 0-16,0 0 0,0 21 15,-1 1-15,1-22 0,21 21 0,0 43 16,0-43-16,0 1 15,0-1-15,0-21 0,0 21 0,21-20 16,1-1-16,-1 0 0,21 0 0,-21-21 16,22 0-16,-1 21 0,0-21 15,1 0-15,-1 0 0,0 0 0,1-21 16,-1 0-16,0 0 16,-21 0-16,64-43 0,-64 22 15,22-1-15,-22 1 0,21 0 0,-21-1 16,0 1-16,22 0 0,-22-1 15,0 22-15,0 0 0,0 0 0,1 0 16,-1 21-16,0 0 16,-21 21-16,21 0 15,-21 0-15,0 0 0,0 1 16,21-1-16,-21 0 0,0 21 16,0-21-16,0 1 15,21-22-15,1 0 16,-22-22-1,21 1-15,-21 0 0,0 0 16,0-21-16,0 20 0,0 1 16,0 0-16,0 0 0,0 0 15,0 0-15,-21-1 0,-1 22 0,1-21 16,21 0-16,-21 21 0,0 0 16,0 0-16,0 0 0,-1 0 0,1 21 15,0 0-15,0 1 0,0-1 0,-22 21 16,22-21-16,0 22 0,0-1 15,0 0-15,0-21 0,21 22 0,0-1 16,-22 0-16,22-20 16,0 20-16,0-21 0,0 21 0,22-20 15,-1-1-15,0-21 0,0 21 0,21 0 16,-20-21-16,20 0 0,0 0 16,1 0-16,-1 0 0,21 0 0,-20-21 15,-1 21-15,0-21 0,1-22 16,-1 22-16,0 0 0,1-21 15,-22-1-15,21 1 0,-21 0 0,1-1 16,-1 1-16,0 0 0,-21 21 0,0-22 16,0 22-16,0 0 15,0 42 1,0 0-16,-21 0 16,0 22-16,21-22 0,0 21 15,0 1-15,0-22 0,0 21 0,0 0 16,0-20-16,0 20 0,0-21 0,0 0 15,0 0-15,0 1 0,21-22 16,0 21-16,0-21 0,0 0 0,22 0 16,-22 0-16,0 0 0,0 0 15,21 0-15,-20-21 0,-1-1 0,0 22 16,0-42-16,0 21 0,0-21 16,22 20-16,-22-20 0,0 0 15,0-1-15,0 1 0,1 0 0,-1-1 16,-21 22-16,21 0 0,-21 0 15,21 0-15,-21 0 0,0 42 32,0 0-32,-21 0 0,0 21 0,21-20 15,-21 20-15,21 0 0,0 1 0,0-22 16,0 21-16,0-21 0,0 22 16,0-22-16,0 0 0,0 0 0,0 0 15,21 0-15,0-21 0,0 0 16,0 0-16,0 0 0,22 0 0,-22 0 15,0 0-15,21-21 0,-20 0 16,20 0-16,-21 0 0,0-22 0,22 22 16,-22-42-16,0 20 15,0-20-15,21 21 0,-20-22 0,-1 1 16,0-22-16,0 21 0,21-63 16,-42 64-16,0-1 0,0 1 15,22 21-15,-22-1 0,0 1 0,0 21 16,0 0-16,-22 21 0,1 21 15,0 0-15,21 21 16,0 1-16,-21 20 0,21 1 0,0-1 16,0 1-16,0-1 0,0 1 15,0-1-15,0 1 0,0-1 16,0 1-16,21-22 0,-21 0 16,0 22-16,21-43 0,0 21 0,1 1 15,-22-22-15,21 0 0,0 0 0,0-21 16,0 0-16,-21 21 0,21-21 15,1 0-15,-1 0 0,0-21 0,0 0 16,0 21-16,0-42 0,1 20 16,-1-20-16,0 21 0,0-21 15,-21-1-15,21 1 0,0 21 0,1-22 16,-1 22-16,0 0 0,0-21 16,-21 21-16,21-1 0,-21 44 31,0-1-31,0 21 15,0 0-15,-21 1 16,21-1-16,0-21 0,0 22 0,0-22 16,0 21-16,0-21 0,0 0 0,0 1 15,0-1-15,0 0 0,21-21 16,22 21-16,-22-21 16,0 0-16,0 0 0,0 0 0,0-21 15,1 21-15,-1-21 0,21 0 0,-21-22 16,0 22-16,22-21 0,-22-1 0,0 1 15,0 21-15,22-21 16,-22 20-16,0-20 0,-21 21 16,21 0-16,-21 42 15,0 0 1,0 0-16,0 0 0,-21 1 0,0 20 16,21-21-16,0 0 0,0 22 15,0-22-15,-21 21 0,21-21 0,0 0 16,0 1-16,0-1 15,21-21-15,0 0 0,0 0 16,0 0-16,0 0 0,1 0 0,-1 0 16,0 0-16,0-21 0,0-1 15,0 1-15,-21 0 0,0-21 0,0 21 16,0-22-16,0 22 0,0-21 16,0 21-16,-21-22 0,0 22 15,0 0-15,0 0 0,0 21 0,-22-21 16,22 21-16,0 0 0,0 0 15,21-22 1,21 22 0,0 0-16,0 0 0,0-21 0,1 21 15,20-21-15,0 21 0,-21 0 0,22-21 16,-22 21-16,42 0 16,-20 0-16,-22 0 0,0 0 15,0 0-15,0 21 0,1 0 0,-1 0 16,-21 22-16,21-22 0,-21 0 15,0 21-15,0-20 0,0 20 0,0-21 16,0 21-16,0-20 0,0 20 16,0-21-16,0 0 0,-21 0 0,21 1 15,-21-1-15,-1 0 16,22-42 15,0 0-15,0-1-16,0-20 0,22 21 15,-1-21-15,0-1 0,-21 22 0,21-21 16,0-1-16,22 22 0,-22-21 0,0 21 16,0 0-16,21-1 0,-20 1 15,-1 0-15,21 21 0,-21 0 16,0 0-16,1 0 0,-1 0 0,0 0 16,0 21-16,-21 0 0,0 1 15,0 20-15,0-21 0,0 21 16,0 1-16,0-22 0,-21 21 0,21-21 15,-21 22-15,21-22 0,0 21 16,0-21-16,0 1 0,0-1 0,0 0 16,0 0-16,21-21 0,0 21 15,0-21-15,22 0 0,-22 0 0,21 0 16,0 0-16,1 0 0,-1 0 0,0 0 16,1-21-16,-1 0 0,0-21 15,1 20-15,-1-20 0,22-43 16,-43 43-16,21-43 15,-21 43-15,-21 21 0,0-21 16,0 20-16,0 1 0,0 0 16,-21 21-16,0 0 0,0 0 15,0 0-15,-1 21 0,1 0 0,0 1 16,21-1-16,-21 0 0,21 0 16,0 21-16,0-20 0,0-1 15,0 21-15,21-21 0,0 0 0,0 1 16,1-1-16,-1 0 0,0 0 15,-21 0-15,21 0 0,0 1 0,-21-1 16,0 0-16,0 0 0,0 0 16,-21 0-1,0-21-15,0 0 0,0 0 0,-1 0 16,1 0-16,0 0 0,0 0 16,0 0-16,0 0 0,-1 0 0,-20-21 15,21 0-15,0 21 0,0-21 16,-1 0-16,-20-22 0,21 22 0,0 0 15</inkml:trace>
  <inkml:trace contextRef="#ctx0" brushRef="#br1" timeOffset="12367.6">13758 360 0,'0'0'0,"-21"0"0,0-21 0,0 42 78,0-21-62,-1 0-16,1 0 0</inkml:trace>
  <inkml:trace contextRef="#ctx0" brushRef="#br1" timeOffset="12621.46">12234 550 0,'0'22'15,"21"-22"-15,22 0 16,-22 0-16,21 0 0,1 0 15,-1 0-15,0 0 0,1 0 0,-1 0 16,0 0-16,-21 0 0,22 0 16,-1 0-16,0 0 0,-20 0 0,20 0 15,-21 0-15,-21-22 32,-21 22-32,0 0 0,-22 0 0</inkml:trace>
  <inkml:trace contextRef="#ctx0" brushRef="#br1" timeOffset="13479.96">2201 1820 0,'0'0'0,"-21"-21"0,0 21 0,-21-21 16,20 21-16,1-21 0,0 21 0,0 0 15,0 0-15,21-21 0,-21 21 16,21-21-16,21 21 47,0 0-47,0 0 0,21 0 15,1 0-15,-1 0 0,0 0 0,22 21 16,21-21-16,-22 0 0,22 0 16,21 21-16,-22-21 0,1 21 0,21-21 15,0 0-15,-1 0 0,1 21 16,21-21-16,0 0 0,0 0 0,0 0 15,21 0-15,-21 0 0,22 0 16,20 0-16,-21 0 0,0 0 0,22 0 16,-22 0-16,0 0 0,21-21 0,-21 21 15,1 0-15,-1-21 0,-21 0 16,0 21-16,0 0 0,0-21 16,-21 21-16,-1 0 0,1-22 15,-21 22-15,0 0 0,-22 0 0,1-21 16,-1 21-16,-21 0 0,-20 0 0,-1 0 15,0 0-15,0 0 0,0 0 16,0 0 0,-42 0 15</inkml:trace>
  <inkml:trace contextRef="#ctx0" brushRef="#br1" timeOffset="14215.1">8594 1842 0,'0'0'0,"-43"0"15,22 0-15,0 0 0,0 0 0,0 0 16,-1 0-16,44 0 47,-1 0-47,21 0 15,-21 0-15,22 0 0,-1 0 0,0 0 16,22 0-16,63 0 16,-64 0-16,22 0 0,0 0 0,-1 0 15,1 0-15,21 0 0,0 0 0,-1 0 16,1 0-16,21 0 0,0 0 0,0 0 16,0 0-16,0 0 0,21 0 15,-21 0-15,22 0 0,-1 0 0,0 0 16,21 0-16,-21 0 0,1 0 15,20 0-15,-21 0 0,0 0 16,22 0-16,-22 0 0,0 0 0,0 0 16,0 0-16,-21 0 0,21 0 15,1 0-15,-22 0 0,0 0 0,0 0 16,0 0-16,0 0 0,-22 0 0,22 0 16,-21 0-16,0 0 0,0 0 15,-21 0-15,-1 0 0,1 0 0,-22 0 16,1 0-16,-1 0 0,1 0 0,-22 21 15,1-21-15,-1 0 0,-21 21 16,21-21-16,1 21 16,-43 0-16</inkml:trace>
  <inkml:trace contextRef="#ctx0" brushRef="#br1" timeOffset="14338.03">14965 1947 0,'0'0'0,"0"-21"47,-21 21-32,-1 0-15</inkml:trace>
  <inkml:trace contextRef="#ctx0" brushRef="#br1" timeOffset="17249.39">1291 3090 0,'0'0'0,"-21"-21"0,0 21 16,21-21-16,-21 21 16,-1-21-1,22 0-15,0 0 16,0-1-16,0 1 15,22 21 1,-1-21-16,0 0 0,21 21 0,-21 0 16,1 0-16,20 0 0,-21 0 15,21 21-15,-20 0 0,20 0 0,-21 1 16,0 20-16,0-21 0,1 21 16,-1 1-16,-21-22 0,21 21 0,-21 1 15,0-22-15,0 21 0,0-21 16,0 0-16,0 1 0,0-1 15,0 0-15,0 0 16,-21-21 0,21-21-1,-21 21-15,21-21 0,0 0 0,0-22 16,0 22-16,0-21 0,0 21 16,0-22-16,0 1 0,0 0 15,0 20-15,0-20 0,21 0 0,0 21 16,21-1-16,-21-20 0,1 21 15,20 21-15,0-21 0,1 21 0,-22 0 16,21 0-16,0 21 16,-20 0-16,20 0 0,-21 0 0,0 1 15,0 20-15,1-21 0,-22 21 16,21-20-16,-21 20 0,0 0 0,0-21 16,0 22-16,0-22 0,0 0 15,0 0-15,0 0 0,-21 1 0,21-1 16,-22-21-16,1 0 15,21-21 1,0-1 0,0-20-16,0 21 0,0 0 0,0-22 15,0 1-15,21 21 0,1-21 16,-1-1-16,0 22 0,0-21 16,21 21-16,-20-22 0,20 22 15,0 21-15,22-21 0,-22 21 16,0 0-16,-20 0 0,20 0 0,-21 21 15,0 0-15,-21 0 0,0 1 16,21 20-16,-21-21 0,0 21 0,0 1 16,0-22-16,0 21 0,0 1 15,0-22-15,0 21 0,0-21 0,0 22 16,0-22-16,0 0 0,0 0 16,22 0-16,20-21 15,-21 0-15,0 0 0,22 0 16,-22-21-16,0 0 0,21 0 15,-21 0-15,1-1 0,20-20 0,-21 21 16,0-21-16,-21 20 0,21-20 16,-21 0-16,22 21 0,-22-22 15,0 22-15,0 0 0,0-21 0,0 20 16,0 1-16,0 0 0,0 42 31,0 0-15,-22 22-16,22-22 0,0 0 0,0 21 15,0 1-15,0-1 0,0-21 16,0 22-16,0-1 0,0-21 16,0 21-16,0-20 0,0-1 15,0 0-15,0 0 0,22-21 0,-1 0 16,0 0-16,0 0 16,0 0-16,0 0 0,1-21 0,-1 0 15,0 0-15,0-1 0,21-20 0,-20 21 16,-1-21-16,0-1 0,0 22 15,0-21-15,0-1 0,1 1 0,-22 21 16,0-21-16,0 20 0,0 1 16,0 0-16,0 0 0,0 42 31,0 0-31,0 0 0,-22 22 16,22-22-16,0 21 0,-21-21 15,0 22-15,21-1 0,0 0 16,0 1-16,0-22 0,0 21 0,0 1 15,0-22-15,0 0 0,0 0 16,0 0-16,21 0 0,0 1 0,22-22 16,-22 0-16,21 0 0,1 0 15,-1 0-15,0 0 0,1-22 0,-1 22 16,0-21-16,1-21 0,-22 21 16,21 0-16,0-22 0,-20 1 15,20 0-15,-21-1 0,0 1 0,0-22 16,-21 22-16,0 0 0,22-22 0,-22 1 15,0 20-15,0-20 0,21 21 16,-21-1-16,0 1 0,0 0 0,0 20 16,0 1-16,0 0 0,0 42 31,0 0-31,0 1 0,0 20 16,-21 0-16,21 1 0,-22-1 0,22 0 15,-21 1-15,21 20 0,-21-21 0,21 1 16,-21-1-16,21 22 0,0-22 15,0 0-15,0 1 0,0-1 16,0-21-16,0 21 0,0-20 16,21-1-16,0 0 0,22 21 15,-22-42-15,0 0 0,21 0 0,-21 0 16,1 0-16,20 0 0,-21 0 16,21-21-16,-20 0 0,20 0 0,-21-22 15,21 22-15,1-21 0,-22 0 16,21-1-16,-21 1 0,1-22 0,20 22 15,-21-21-15,0-1 0,0 1 0,1-1 16,-1 1-16,-21-1 0,21 1 16,-21-1-16,21 22 0,-21-1 0,0 22 15,0 0-15,0 0 16,0 0-16,-21 21 16,0 21-16,0 0 0,21 21 0,-22 1 15,1-1-15,0 22 0,0-22 16,0 21-16,21 1 0,-21-1 0,21-20 15,-22 20-15,22 1 0,0-1 16,0-20-16,0-1 0,0 21 0,0-20 16,0-1-16,0-21 0,0 22 15,43-22-15,-22 0 0,0 0 0,21-21 16,-20 0-16,20 0 0,43 0 16,-43 0-16,0 0 15,1-21-15,-1 0 0,-21 0 0,21-22 16,1 22-16,-1-21 0,-21-1 0,0 22 15,1-21-15,-1 0 0,0-1 16,-21 22-16,21-21 0,-21 21 0,0-1 16,0 1-16,0 0 0,-21 42 31,0 0-31,21 1 0,-21-1 0,21 21 16,0 0-16,0-20 0,-22 20 15,22 0-15,0-21 0,0 22 0,0-22 16,0 0-16,22 0 0,-1 0 0,0 1 15,0-1-15,0-21 16,0 0-16,1 0 0,20 0 0,0 0 16,-21-21-16,22-1 0,-22 1 15,21 0-15,-21 0 0,22 0 0,-22-22 16,0 22-16,0 0 0,0-21 0,-21-1 16,0 22-16,0 0 0,0-21 15</inkml:trace>
  <inkml:trace contextRef="#ctx0" brushRef="#br1" timeOffset="17391.31">5440 2646 0,'0'-21'0,"0"42"0,-21-42 0,-1 21 31,1 0 0,21 21-15</inkml:trace>
  <inkml:trace contextRef="#ctx0" brushRef="#br1" timeOffset="17592.2">4381 2963 0,'-42'0'0,"84"0"0,-105 22 0,42-22 15,0 21-15,42-21 31,0 0-15,21 0-16,1 0 0,-1-21 0,0-1 16,1 22-16,20 0 0,1-21 0,-22 21 15,21 0-15,-20 0 0,-1-21 16</inkml:trace>
  <inkml:trace contextRef="#ctx0" brushRef="#br1" timeOffset="17944">5673 2921 0,'-22'0'15,"1"21"1,0 0 0,21 1-16,0-1 15,0 0-15,0 0 0,0 21 0,0 1 16,0-1-16,0 0 0,0 22 15,0-22-15,0 22 0,0-1 0,0 1 16,-21-22-16,21 22 0,0-1 0,-21 1 16,21-22-16,-21 21 0,21 1 0,0-1 15,-22 1-15,22-1 0,-21 1 16,21-22-16,-21 1 0,21-1 16,0 0-16,0-21 0,0 22 0,0-22 15,0 0-15,0-42 31,0 0-31,0 0 0,0-1 16,0-20-16,21 0 0,-21-1 16,21 1-16,1-21 0</inkml:trace>
  <inkml:trace contextRef="#ctx0" brushRef="#br1" timeOffset="18221.4">5651 3344 0,'0'0'0,"0"-63"0,0 21 0,0-1 0,0-41 16,0 41-16,0 22 15,0 0-15,22 0 0,-22 0 0,21-1 16,0 1-16,0 21 0,0 0 0,0 0 16,22 0-16,-22 0 0,0 0 15,21 0-15,-20 21 0,-1 22 0,-21-22 16,0 0-16,0 21 0,0 1 16,0-22-16,0 21 0,-21 1 0,-1-1 15,-20-21-15,21 21 0,-21-20 16,-1-1-16,1 0 0,0 0 15,20-21-15,-20 0 0,21 21 0,0-21 16,0 0-16,-1 0 0,1 0 16,21-21-16,0 0 15,21 0-15,1 0 0,-1-1 16,21-20-16</inkml:trace>
  <inkml:trace contextRef="#ctx0" brushRef="#br1" timeOffset="18471.25">6371 2434 0,'0'0'0,"-42"0"31,21 21-31,-1 22 0,22-22 0,-21 21 16,0 1-16,0-1 0,21 21 0,0-20 15,-21 20-15,0-20 0,21-1 16,-22 0-16,22 22 0,0-22 0,0 0 15,0-20-15,0 20 0,0-21 0,0 21 16,0-20-16,0-1 0,0 0 16,22-21-16,-1 0 0,21 0 15,-21 0-15,0-21 0,1 21 16,20-21-16</inkml:trace>
  <inkml:trace contextRef="#ctx0" brushRef="#br1" timeOffset="18799.58">6498 3027 0,'-21'0'16,"42"0"15,0-21-31,0 21 0,1 0 16,-1 0-16,0-21 0,0 21 16,0-22-16,0 22 0,1-21 0,-1 0 15,0 21-15,0-21 0,0 0 16,-21 0-16,0-1 0,0 1 0,0 0 15,-21 21-15,-21 0 0,21 0 16,-22 0-16,1 21 16,21-21-16,-22 21 0,1 22 0,0-22 15,-1 21-15,22-21 0,-21 22 0,21-1 16,21 0-16,0-20 0,0 20 16,0 0-16,0-21 0,0 22 0,21-22 15,0 0-15,0 0 0,22 0 16,-1-21-16,64 0 0,-64 0 15,0 0-15,22 0 0,-22 0 0,1-21 16,20 0-16</inkml:trace>
  <inkml:trace contextRef="#ctx0" brushRef="#br1" timeOffset="19212.18">7916 2350 0,'21'0'0,"-42"0"0,0-22 0,0 22 0,-21-21 15,20 21 1,44 0 0,20 0-16,0 0 0,1 0 0,-1 0 15,21 0-15,1 0 0,-1 0 16,22 0-16,-21-21 0,20 21 0,-20 0 15,20 0-15,-20-21 0,-1 21 16,-20 0-16,-1 0 0,-21 0 16,0 0-16,-42 0 15,-21 0-15</inkml:trace>
  <inkml:trace contextRef="#ctx0" brushRef="#br1" timeOffset="19495.03">8318 2265 0,'-21'0'0,"0"0"32,21 21-17,0 0-15,0 0 0,0 1 16,0 20-16,0 0 0,0 1 16,0-1-16,-21 0 0,21 22 0,-21-22 15,0 22-15,21-22 0,-22 21 16,1-20-16,0 41 0,21-41 15,-21-22-15,21 21 0,0-21 0,0 1 16,0-1-16,0 0 16,0 0-16,21-21 15,0 0-15,0 0 0,1-21 16,-22 0-16,21 21 0,0-21 16,0-1-16,-21 1 0,21 0 0</inkml:trace>
  <inkml:trace contextRef="#ctx0" brushRef="#br1" timeOffset="20088.68">8488 2921 0,'21'0'0,"0"0"31,0-21-31,0 21 0,1-21 16,-1 21-16,0 0 0,0-21 15,0 21-15,0-22 0,22 1 0,-22 0 16,0 21-16,0-21 0,0 0 15,1 0-15,-22-1 0,0 1 16,0 0-16,-22 21 16,-20 0-16,21 0 15,0 0-15,-22 0 0,22 21 0,-21 0 16,21 1-16,0-1 0,-1 0 0,1 21 16,0-21-16,0 1 0,21 20 15,0-21-15,0 0 0,0 0 0,0 1 16,0-1-16,0 0 0,0 0 15,21-21-15,0 0 0,0 0 16,22 0-16,-22 0 0,21 0 0,1 0 16,-1 0-16,21-21 0,-20 21 0,-1-21 15,22 0-15,-22-1 0,0 1 16,1 0-16,-1 0 0,-21-21 16,0 20-16,22 1 0,-43-21 0,0 21 15,0 0-15,0-1 0,0 1 16,-22 21-1,22 21 1,-21-21-16,21 22 0,0-1 0,0 0 16,0 0-16,0 0 0,0 0 0,0 1 15,0-1-15,21 0 0,-21 0 16,0 0-16,0 0 0,0 1 16,0-1-16,-21 0 0,0 0 15,0-21-15,0 21 16,0-21-16,-1 0 0,1 0 0,0 0 15,0 0-15,0 0 0,0 0 16,21-21 0,0 0-16,0 0 0,0 0 0,21-1 15,21-41-15,-21 42 0</inkml:trace>
  <inkml:trace contextRef="#ctx0" brushRef="#br1" timeOffset="20371.22">9694 2159 0,'0'0'0,"0"-21"16,-21 21-16,0 0 15,0 21-15,0 0 0,-1 22 16,1-22-16,0 21 0,21 0 16,-21 1-16,0 20 0,0-20 0,-1 20 15,22 1-15,-21-22 0,0 21 16,0-20-16,0 20 0,0-20 0,-1-1 15,1 0-15,21-21 0,-21 22 16,21-22-16,0 0 0,0 0 0,0 22 16,21-43-16,0 0 0,1 0 15,20 0-15,-21 0 0,0 0 16,22-22-16,-22 22 0,21-21 16,-21 0-16,0 0 0,1 0 0,20 0 15</inkml:trace>
  <inkml:trace contextRef="#ctx0" brushRef="#br1" timeOffset="20556.12">9334 2667 0,'-42'0'15,"84"0"-15,-105 0 0,42 0 0,42 0 32,0 0-32,0 0 0,0 0 15,1 0-15,20 0 16,0-21-16,-21 21 0,43-21 0,-22 21 15,1-21-15,-1-1 0,0 22 0,22-21 16,-22 0-16,22 0 0</inkml:trace>
  <inkml:trace contextRef="#ctx0" brushRef="#br1" timeOffset="20903.96">10795 2286 0,'0'0'0,"0"-21"0,0 0 0,0 0 0,0-1 15,-21 1-15,0 0 16,-1 0-16,-20 0 0,21 21 0,0 0 16,-22 0-16,1 0 0,21 0 0,-21 0 15,20 21-15,-20 0 0,21 0 16,0 0-16,-22 1 0,22 20 0,-21 0 15,21 1-15,0-1 0,-22 21 16,22-20-16,0 20 0,0 1 0,0-22 16,-1 22-16,22-22 0,0 0 15,0 1-15,0-1 0,0 0 0,22-21 16,-1 22-16,0-22 0,21 0 16,43 21-16,-43-42 0,1 0 15,-1 0-15,21 0 0,-20 0 16,-1 0-16,0 0 0,1 0 0,20-21 15</inkml:trace>
  <inkml:trace contextRef="#ctx0" brushRef="#br1" timeOffset="21912.26">11112 2709 0,'0'0'0,"0"-42"0,0 21 16,0 0-16,0-22 0,-21 43 16,0-21-16,0 0 0,-21 0 15,-1 21-15,22 0 0,0 0 16,0 0-16,-22 21 0,22 0 15,0 0-15,0 22 0,0-22 0,0 21 16,-1 1-16,1-1 0,0 0 0,21-21 16,0 22-16,0-1 0,0-21 15,0 22-15,0-22 0,0 0 0,0 0 16,0 0-16,0 0 0,21 1 0,0-22 16,22 0-16,-22 0 0,0 0 15,21 0-15,-20 0 0,-1 0 0,21-22 16,-21 22-16,0-21 0,1 0 0,-1 0 15,0-21-15,-21 20 0,21-20 16,-21 0-16,21 21 0,-21-22 16,0 1-16,0 0 0,0-43 15,0 64-15,0 0 0,0-1 16,0 1-16,0 42 16,0 1-16,0-1 0,-21 0 15,0 0-15,21 21 0,-21 1 16,21-22-16,0 21 0,0-21 0,0 22 15,0-22-15,0 21 0,0-21 0,21 1 16,-21-1-16,21-21 0,0 21 16,0-21-16,22 0 0,-22 0 15,0 0-15,21 0 0,-20 0 0,20 0 0,0 0 16,-21-21-16,22 0 0,-22-1 16,0 1-16,0 0 0,0-21 15,1 21-15,-1-22 0,-21 22 0,0-21 16,0 21-16,0-22 0,0 22 15,0 42 1,0 0-16,0 1 16,0-1-16,0 21 0,0-21 15,0 0-15,0 22 0,0-22 16,0 0-16,0 0 0,0 0 0,0 1 0,0-1 16,0 0-16,0 0 15,-21-21 16,-1 0-31,22-21 16,-21 0-16,0 21 0,21-21 16,-21-1-16,21 1 0,-21 21 15,0 0 17,21 21-32,0 1 0,0-1 15,0 0-15,21-21 0,0 21 16,-21 0-16,21-21 0,0 0 15,0 0-15,-21 21 0,43-21 16,-22 0-16,0 0 0,0 0 0,0 0 16,22 0-16,-22-21 0,21 21 0,-21-21 15,22 0-15,-1 0 0,0 0 16,-20-1-16,20 1 0,43-42 16,-64 42-16,0-22 0,0 1 15,0 21-15,-21-22 0,0 22 0,0-21 16,0 21-16,0 0 0,-21 21 15,0 0-15,0 0 0,0 21 16,-1 0-16,1 0 0,0 21 0,0-20 16,0 20-16,0-21 0,21 21 15,-22-20-15,22 20 0,0-21 16,0 0-16,0 0 0,0 1 0,0-1 16,0 0-16,0 0 0,22-21 15,-1 0-15,0 0 16,0 0-16,0 0 0,0 0 15,1 0-15,-1 0 0</inkml:trace>
  <inkml:trace contextRef="#ctx0" brushRef="#br1" timeOffset="22092.5">12150 3006 0,'21'0'47,"0"0"-32,-21-21 32,0-1-31</inkml:trace>
  <inkml:trace contextRef="#ctx0" brushRef="#br1" timeOffset="23871.54">13314 2985 0,'0'0'16,"-21"0"-16,-1 0 16,22-22-1,0 1 1,22 21-16,-1-21 0,0-21 15,0 21-15,21-1 0,-20-20 16,20 0-16,-21-1 0,21 1 0,-20-21 16,20 20-16,-21 1 0,21 0 15,-20-1-15,-22 22 0,0-21 0,0 21 16,0-1-16,-22 22 16,1 0-16,0 0 0,-21 0 15,21 22-15,-1-1 0,1 0 0,0 0 16,0 0-16,21 0 0,0 22 15,0-22-15,0 0 0,0 0 0,21 0 16,0 1-16,0-1 0,22 0 0,-22-21 16,0 21-16,0 0 15,22 0-15,-22 1 0,0-1 0,0 0 0,-21 0 16,0 0-16,0 0 0,0 1 16,0-1-16,0 0 0,0 0 15,0 0-15,0 0 0,0 1 0,0-1 16,0 0-16,0 0 0,21 0 15,0-21-15,1 0 0,-1 0 16,0 0-16,0 0 0,0 0 0,22 0 16,-22-21-16,21 21 0,0-21 15,1 0-15,-1 0 0,-21-1 0,22 1 16,-1-21-16,0 21 0,-21-22 0,22 1 16,-22 21-16,0-21 15,0-1-15,0 22 0,-21-21 0,0 21 16,22-1-16,-22 1 0,0 0 0,0 0 15,0 42 1,-22 0 0,22 0-16,0 1 0,-21-1 0,0 21 15,21-21-15,-21 0 0,21 22 16,0-22-16,0 0 0,0 0 0,0 0 16,0 1-16,0-1 0,0 0 0,21 0 15,0 0-15,0-21 0,1 0 16,-1 21-16,0-21 0,0 0 0,0 0 15,0 0-15,22 0 0,-22-21 0,0 0 16,21 21-16,-20-21 16,-1 0-16,21 0 0,-21-1 0,0 1 15,1 0-15,-22-21 0,21 21 16,-21-22-16,21 22 0,-21-21 0,21 21 16,-21-1-16,0 1 0,0 0 0,0 0 15,0 42 1,-21 0-1,0 0-15,0 22 0,21-22 16,-22 21-16,22-21 0,0 22 16,-21-1-16,21-21 0,0 22 0,0-1 15,0-21-15,0 0 0,0 0 16,0 1-16,21-1 16,1-21-16,-1 21 0,21-21 15,-21 0-15,0 0 0,22 0 0,-22 0 16,21 0-16,-21-21 0,22 0 15,-1-1-15,-21 1 0,22 0 0,-22 0 16,21 0-16,-21-22 0,0 22 0,1-21 16,-1 0-16,0 20 0,0-20 15,-21 0-15,0-1 16,21 22-16,-21 0 0,0 42 31,0 0-31,-21 22 0,21-22 16,0 21-16,-21-21 0,0 22 15,21-22-15,-21 21 0,21-21 16,0 1-16,0-1 0,0 0 0,-22 0 16,22 0-16,0 0 0,-21-21 0,21 22 15,-21-22 1,0 0 0,21-22-1,0 1-15,0 0 16,0 0-16,0 0 0,21-22 15,0 22-15,0 0 0,1-21 16,-1 21-16,0-22 0,0 22 16,0 0-16,43-21 0,-43 20 15,21 1-15,-21 21 0,22 0 16,-22 0-16,0 0 0,0 21 0,0 1 16,-21 20-16,0-21 0,0 43 15,0-43-15,0 0 0,0 21 16,0-21-16,0 22 0,0-22 15,0 0-15,0 0 0,-21-21 0,21 21 0,0 1 16,-21-22-16,21 21 16,0-42 15,0-1-15,0 1-16,0 0 15</inkml:trace>
  <inkml:trace contextRef="#ctx0" brushRef="#br1" timeOffset="24356.16">17060 2053 0,'0'0'0,"0"-42"0,0 21 0,0 0 16,0-1-16,0 1 0,0 0 16,0 42-1,0 0-15,-21 22 0,21-1 16,0 0-16,0 1 0,-21 20 16,0 1-16,0-1 0,21 1 0,-22-1 15,1 1-15,0-1 0,0 1 16,0-22-16,0 22 0,-1-22 0,1-21 15,21 21-15,0-20 0,0 20 16,-21-21-16,21 0 0,-21-21 31,0 0-31,21-21 0,-21 0 16,-1 0-16,-20 0 16</inkml:trace>
  <inkml:trace contextRef="#ctx0" brushRef="#br1" timeOffset="25719.84">16319 2582 0,'-21'-21'15,"42"42"-15,-21-42 16,43 0 0,-1 21-16,0 0 0,1 0 0,20-21 15,1 21-15,20-21 0,-20 0 0,21-1 16,-1 1-16,1 0 0,-22 0 16,22 0-16,0 0 0,-22-1 15,1 1-15,-1 0 0,-20-21 16,-1 21-16,-21-1 0,0-20 0,0 21 15,-21-21-15,0 20 0,0-20 0,0 21 16,0 0-16,-21 0 0,0-1 16,0 1-16,0 21 0,0 21 15,-1 1-15,1-1 0,0 21 16,21 0-16,0 1 0,-21-1 0,21 22 16,0-1-16,-21 1 0,21-1 15,0 1-15,0-1 0,0-21 0,0 22 16,0-22-16,0 1 0,0-1 15,-21-21-15,21 21 0,0-20 0,-22-1 16,22 0-16,0 0 16,0-42 15,0 0-31,0 0 0,0-1 16,0-20-16,0 21 0,22-21 0,-1-1 15,0 1-15,0 21 0,21-22 16,-20 22-16,-1 0 0,0 0 15,21 21-15,-21 0 0,1 0 0,-1 0 16,0 21-16,-21 0 0,21 22 16,-21-22-16,0 0 0,0 21 0,0-21 15,0 22-15,21-22 0,-21 0 16,21 0-16,-21 0 0,22 1 16,-1-1-16,0-21 15,0 21-15,0-21 0,0 0 0,22 0 16,-22 0-16,0 0 0,21-21 0,-20 0 15,20 21-15,-21-22 0,21 1 16,1 0-16,-22 0 0,21 0 0,-21 0 16,1-22-16,-1 22 0,-21-21 15,0 21-15,21-22 0,-21 22 0,0 0 16,0 0-16,0 0 0,-21 21 16,0 0-16,-1 21 15,1 0-15,0 0 16,0 0-16,0 0 0,0 22 0,21-1 15,0-21-15,0 22 0,0-22 16,0 0-16,0 21 0,0-21 0,0 1 16,21-22-16,0 21 0,0-21 15,0 0-15,0 0 0,1 0 0,20 0 16,-21 0-16,21 0 0,1 0 0,-22-21 16,21 21-16,-21-22 0,22 1 15,-1 0-15,-21-21 0,0 21 0,1-1 16,-1-20-16,0 21 0,0-21 15,0 20-15,-21-20 0,0 21 16,0 0-16,0 42 16,0 0-1,-21 0-15,0 0 0,0 22 16,0-22-16,-1 0 0,22 21 0,-21-20 0,0 20 16,0-21-16,21 0 0,0 0 15,0 1-15,-21-1 0,21 0 16,0-42 15,0 0-15,0-1-16,0 1 15,0-21-15,0 21 0,0-22 16,0 1-16,21 21 0,-21-21 0,21-1 16,0 1-16,0 21 0,1-22 15,20 1-15,-21 21 0,0 21 16,22 0-16,-22 0 0,0 0 15,0 0-15,21 0 0,-20 21 0,-1 0 16,-21 0-16,21 22 0,0-1 0,0-21 16,-21 22-16,21-1 0,-21 0 15,0-21-15,0 22 0,0-1 0,0-21 16,0 0-16,0 1 0,0-1 16,0 0-16,-21-21 15,21 21-15,-21-21 0,0 0 16,0-21-1,21 0-15,0 0 0,0-1 0,0 1 16,0 0-16,0-21 0,21 21 16,0-22-16,0 1 0,0 0 0,1-1 15,-1 1-15,21 0 0,-21-1 0,22 22 16,-1 0-16,0 0 0,1 0 16,-1 21-16,0 0 0,1 0 0,-1 21 15,21 42-15,-41-42 16,-22 22-16,0-1 0,0 0 0,0 1 15,0-1-15,0 0 0,0-20 0,0 20 16,-22-21-16,1 0 0,0 0 16,21 1-16,0-1 15,0 0-15</inkml:trace>
  <inkml:trace contextRef="#ctx0" brushRef="#br1" timeOffset="26883.64">21315 2350 0,'0'-22'16,"0"1"-1,21 0-15,0 21 0,0-21 16,22 0-16,-1 0 0,-21-1 0,21 1 15,22 0-15,-22-21 16,1 21-16,20-22 0,-21 22 0,1-21 16,-1 21-16,-21-22 0,0 22 15,1 0-15,-22-21 0,-22 20 16,1 1-16,-21 21 0,0 0 0,-1 0 16,1 0-16,-22 0 0,22 0 15,-21 0-15,20 21 0,1 1 0,0-22 16,20 21-16,1 0 0,21 0 15,0 0-15,0 0 0,0 1 0,0-1 16,0 21-16,21-21 0,1 22 16,-1-1-16,0 0 0,21 1 0,-21-1 15,1 21-15,-1-20 0,0 20 16,0 1-16,0-22 0,-21 22 16,0-22-16,0 0 0,0 1 0,-21-1 15,-21-21-15,-1 21 0,1-20 16,0-1-16,-1-21 0,-20 21 0,21-21 15,-1 0-15,1 0 0,0 0 0,-22-21 16,43 0-16,-21-1 0,-1 1 16,1 0-16,21-21 0,-22-1 0,22 1 15,0 0-15,21-22 0,0 22 16,0-22-16,0 22 0,0 0 16,0-1-16,0 1 0,21 21 0,0-21 15,1 42-15,-1-22 0,0 22 16,21 0-16,-21 22 0,1-22 0,-1 42 15,0-21-15,0 21 0,0 1 16,0-1-16,1 0 0,-1 1 0,0 20 16,0-20-16,-21-1 0,21 0 15,0-21-15,1 22 0,-1-1 0,0-21 16,0 0-16,21 1 0,-20-1 0,20-21 16,0 21-16,1-21 0,-1 0 15,43 0-15,-43 0 0,0 0 16,1-21-16,20 0 0,-21 21 15,1-22-15,-22 1 0,21-21 0,-21 21 16,22 0-16,-22-22 0,0 22 16,-21-21-16,0-1 0,0 1 15,0 21-15,0-21 0,0 20 0,0 1 16,0 0-16,-21 21 0,0 0 16,0 0-16,-1 0 15,22 21-15,-21 0 0,21 1 0,0 20 16,0-21-16,0 21 0,0 1 15,0-22-15,0 21 0,0 1 0,0-22 16,0 0-16,0 21 0,0-21 16,21 1-16,1-1 0,-1-21 0,0 21 15,0-21-15,0 0 0,22 21 0,-22-21 16,21 0-16,0 0 16,1 0-16,-1 0 0,22-21 0,-22 21 15,0-21-15,1 0 0,20-1 0</inkml:trace>
  <inkml:trace contextRef="#ctx0" brushRef="#br1" timeOffset="29720.47">22987 2561 0,'21'-42'0,"-42"84"0,63-105 16,-21 42-16,-21-1 0,0 1 0,0 0 15,0 0-15,0 0 0,-21 21 16,0 0-16,0 0 0,-21 0 0,20 0 16,-20 0-16,0 21 0,-1-21 15,1 21-15,0 21 0,-1-20 0,1-1 16,0 21-16,21 0 0,-22 1 15,22-22-15,0 21 0,0-21 16,0 22-16,21-22 0,0 0 0,0 0 16,0 0-16,21 1 0,0-22 0,21 0 15,-21 0-15,22 0 0,-1 0 16,0 0-16,1 0 0,-1-22 0,0 1 16,1 21-16,-1-21 0,0 0 15,-20 0-15,-1 0 0,0-22 0,0 22 16,-21-42-16,21 41 15,-21 1-15,0-21 0,0 21 0,0 0 16,0-1-16,0 1 16,0 42-1,-21 1 1,21-1-16,0 21 0,-21 0 16,21 1-16,-21-1 0,0 0 0,-1 1 15,1-1-15,0 22 0,0-22 0,0 21 16,-22 1-16,22-1 0,0 1 15,0-1-15,-21 1 0,20 21 0,1-22 16,21 22-16,-21-22 0,21 22 0,-21-22 16,0 1-16,21 21 0,0-22 15,-21 1-15,21-1 0,-22 1 0,1-22 16,21 21-16,0-20 0,0-22 16,0 0-16,-21 0 0,21 0 15,0-42 1,21 0-16,0 0 0,1-21 15,-1-1-15,0-20 0,21 20 0,-21-20 16,22-22-16,-1 22 0,0-22 16,1 0-16,-1 1 0,0-22 0,1 21 15,-1-21-15,0 1 0,-20 20 16,20-21-16,0 21 0,-21 1 16,1-1-16,-1 0 0,0 1 0,0 20 15,0 1-15,0 20 0,1-41 16,-22 41-16,0 22 0,0 0 15,0 0-15,0 42 32,0 21-32,0-20 15,0-1-15,0 21 0,0-21 0,-22 22 16,22-1-16,0 0 0,0-21 0,0 22 16,0-1-16,0-21 0,0 0 15,0 22-15,0-22 0,0 0 16,22 0-16,-1-21 15,0 0-15,0 0 0,0 0 0,0 0 0,1 0 16,20-21-16,-21 0 0,21 21 16,-20-21-16,-1 0 0,21-22 15,-21 22-15,0 0 0,22-64 16,-22 64-16,0-21 0,0 21 16,0-1-16,-21 1 0,0 0 0,0 0 15,0 0 1,0 42-1,0 0-15,0 0 16,0 0-16,0 22 16,0-22-16,-21 0 0,21 0 0,0 22 0,0-22 15,-21 0-15,21 0 0,0 21 16,0-20-16,0-1 0,0 0 16,21-21-16,0 21 0,1 0 0,-1-21 15,0 0-15,0 0 0,21 0 16,-20 0-16,-1 0 0,21 0 0,-21 0 15,22-21-15,-22 21 0,21-21 16,-21 0-16,22 21 0,-22-21 0,0-22 16,0 22-16,0 0 0,0 0 0,1-22 15,-22 22-15,0 0 0,0-21 16,0 21-16,0-1 0,0 1 16,0 0-16,-22 21 0,1 0 15,0 0-15,0 0 16,0 0-16,21 21 0,-21 0 15,-1 22-15,22-22 0,0 0 16,0 0-16,-21 0 0,21 22 0,0-22 16,0 0-16,0 0 0,0 0 15,21 1-15,1-1 0,-1 0 16,0-21-16,0 0 0,0 0 16,0 0-16,1 0 0,20 0 0,-21 0 15,21 0-15,-20 0 0,-1-21 0,21 0 16,-21-1-16,0 1 0,22 0 15,-1-42-15,-21 41 0,0 1 16,1-21-16,-1 21 16,-21 0-16,0-1 0,0 44 15,0-1 1,-21 0-16,-1 0 0,1 0 16,0 0-16,21 22 0,-21-22 0,0 0 15,0 0-15,21 0 0,0 1 16,-22-1-16,22 0 0,-21 0 0,21 0 15,21-42 17,-21 0-32,22 21 15,-1-21-15,0 0 0,-21-1 16,21 1-16,0-21 0,0 21 16,1-22-16,-1 22 0,0 0 0,0 0 15,0 0-15,0 21 16,-21-21-16,0 42 15,0 0-15,0 0 16,0 0-16,0 0 0,0 22 0,0-22 16,0 0-16,0 21 0,0-20 0,0-1 15,0 0-15,0 0 0,22 0 16,-1-21-16,0 0 16,0 0-16,0 0 0,0 0 15,22 0-15,-22 0 0,0-21 16,0 0-16,0 21 0,1-21 0,-22 0 15,21-1-15,0-20 0,-21 21 16,21-21-16,0-1 0,-21 1 0,21-22 16,1 22-16,-22 0 0,0-22 0,21 22 15,-21 0-15,21-1 0,-21 1 16,21 0-16,-21 20 0,0 1 0,0 0 16,-21 42-1,0 22 1,21-22-16,-21 0 0,21 21 15,0 1-15,-22-1 0,22 0 16,-21 1-16,21-1 0,-21 0 0,21 22 16,0-22-16,0 0 0,0 1 15,0-22-15,0 21 0,0-21 0,0 1 16,0 20-16,21-21 16,0 0-16,1-21 0,-1 0 0,0 0 15,0 0-15,0 0 0,0 0 16,1-21-16,-1 21 0,0-21 0,21 0 15,-42 0-15,21-1 0,1 1 0,-1-21 16,0 21-16,-21-22 0,0 22 16,21 0-16,0 0 0,-21 0 0,0 0 15,0 42 17,0 0-32,0 0 15,0 0-15,0 0 0,0 1 16,0-1-16,0 21 0,0-21 0,0 0 15,0 1-15,0-1 0,21 0 16,1-21-16,-1 21 0,0-21 16,0 0-16,64 0 15,-43 0-15,0 0 0,1 0 0,-1 0 16,0 0-16,1-21 0,-22 0 0,21 0 16,1-1-16,-22 1 0,21 0 15,-21 0-15,0-21 0,1 20 0,-1-20 16,0 21-16,-21-21 0,0 20 15,0 1-15,0 0 16,0 0-16,-21 21 16,0 0-16,-1 0 0,1 21 15,0 0-15,0 0 0,0 1 16,0-1-16,-1 0 0,1 0 16,0 0-16,21 22 0,0-22 15,0 0-15,0 0 0,0 0 0,0 0 0,0 1 16,0-1-16,21 0 15,0-21-15,1 0 16,-1 0-16,0 0 0,0 0 16,0-21-16,0 0 15,1 21-15,-22-22 0,21 1 0,0 0 16,0-21-16,-21 21 0,21-1 16,-21-20-16,21 21 0,-21 0 0,0 0 15,22 21-15,-44 21 31,22 0-31,-21 0 16,21 0-16,0 22 0,-21-22 0,21 0 16,-21 0-16,21 0 0,0 0 15,0 1-15,0-1 0,0 0 16,21-21-16,0 0 0,0 0 16,1 0-16,-1 0 15,21 0-15,-21 0 0,0 0 16,1 0-16,-1-21 0,0 0 0,0-1 15,0 1-15,0 0 0,1-21 16,-1-1-16,0 1 0,0 0 0,0-22 16,0 22-16,1-22 0,-1 22 15,0-21-15,0 20 0,-21 1 16,21 0-16,-21-1 0,0-20 16,0 42-16,-21 21 31,0 21-31,21 0 0,-21 0 0,0 21 15,21-20-15,-22 20 0,1 0 16,0 1-16,0-1 0,21 21 16,0-20-16,-21-1 0,21 0 0,-21 22 15,21-22-15,0-21 0,0 22 0,0-1 16,0-21-16,0 0 0,0 1 16,0-1-16,21 0 0,0-21 0,0 0 15,0 21-15,0-21 0,1 0 16,-1 0-16,0 0 0,0 0 0,21-21 15,1 0-15,-1 0 16,-21-1-16,0 1 0,22 0 16,-22 0-16,-21 0 0,21-22 15,0 22-15,-21 0 0,0 0 16,0 0-16</inkml:trace>
  <inkml:trace contextRef="#ctx0" brushRef="#br1" timeOffset="29971.84">26225 2053 0,'-21'-21'0,"42"42"0,-63-42 15,42 0 1,-21 21 46,0 21-46,0-21-16</inkml:trace>
  <inkml:trace contextRef="#ctx0" brushRef="#br1" timeOffset="30215.71">24892 2307 0,'0'0'0,"21"0"32,21 0-32,-20 0 0,20 0 15,-21 0-15,21 0 0,1 0 16,-1 0-16,0 0 0,1 0 15,-1 0-15,-21 0 0,22 0 0,-1 0 16,-21 0-16,0 0 0,0 0 16,1 0-16</inkml:trace>
  <inkml:trace contextRef="#ctx0" brushRef="#br1" timeOffset="36528.17">4297 4657 0,'-21'0'0,"-1"-21"31,1 21-31,21-22 0,-21 22 0,0 0 16,0 0-16,0 0 0,-1 0 16,1 0-16,0 0 15,0 0-15,0 0 0,0 0 0,-1 0 16,1 0-16,0 0 0,0 0 0,0 0 15,0 0-15,-1 0 16,44 0 15,-1 0-15,0 0-16,21 0 0,1 0 0,-1 0 16,0 0-16,22 0 0,-1 0 15,22-21-15,0 0 0,-1 21 0,1 0 16,0 0-16,-1-21 0,1 21 15,-22 0-15,1 0 0,-1 0 0,-20 0 16,-1 0-16,0 0 0,-20 0 0,-1 0 16,0 0-1,-42 0 17,0 0-32,-1 0 0,1 0 15,0 0-15,0 0 16,0 0-16,0 0 0,-1 0 15</inkml:trace>
  <inkml:trace contextRef="#ctx0" brushRef="#br1" timeOffset="36887.97">4678 4614 0,'-21'-21'31,"21"0"-31,0 0 16,-22 21 15,22 21-31,-21 0 16,21 0-16,0 1 0,0 20 0,-21-21 16,21 43-16,0-22 0,-21 21 0,21 1 15,0-22-15,-21 22 0,21-1 16,0 1-16,-21-1 0,-1 1 0,22-22 15,-21 22-15,0-22 0,0 21 16,21-20-16,0-1 0,0 0 16,0-20-16,-21-1 0,21 0 0,0 0 0,0 0 15,21-21 1,0-21 0,0 0-16,0 0 15,-21 0-15,22-1 0,-1 1 16</inkml:trace>
  <inkml:trace contextRef="#ctx0" brushRef="#br1" timeOffset="37324.72">5038 5376 0,'0'0'0,"21"43"31,0-43-16,0 0 1,0 0-16,0-21 16,1-1-16,-1 22 0,0-21 0,0 0 15,0 0-15,0 0 0,1 0 16,-1-1-16,-21-20 0,0 21 0,21 0 16,-21 0-16,0-22 0,0 22 0,0 0 15,0 0-15,-21 0 16,0 21-16,-1 0 0,1 0 15,-21 0-15,21 21 16,0 0-16,-1 0 0,1 0 0,0 0 16,0 22-16,-21-22 0,20 21 0,1 1 15,0-22-15,21 21 0,-21 0 16,21-20-16,-21 20 0,21-21 0,0 21 16,0-20-16,0-1 0,0 0 0,0 0 15,0 0-15,21 0 0,0 1 16,0-22-16,0 0 0,1 21 0,-1-21 15,0 0-15,0 0 0,21 0 0,-20 0 16,-1-21-16,0-1 0,21 22 16,-21-21-16,22-21 0,-1 21 15</inkml:trace>
  <inkml:trace contextRef="#ctx0" brushRef="#br1" timeOffset="37777.46">6011 5059 0,'0'0'0,"43"-127"31,-65 127-15,1 0-16,0 0 0,0 21 15,0 0-15,-22 0 0,1 1 0,21-1 16,-21 0-16,-1 21 0,22-21 0,0 1 16,-21 20-16,42-21 15,-22 0-15,22 0 0,0 1 0,0-1 16,0 0-16,22-21 15,-1 21-15,0-21 0,21 0 16,-21 0-16,1 21 0,20-21 0,-21 0 16,0 21-16,22-21 0,-22 22 0,0-22 15,0 21-15,0-21 0,0 21 16,-21 0-16,0 0 0,0 0 16,0 1-16,-21-1 15,0 0-15,0-21 0,-21 21 16,20 0-16,-20-21 0,0 21 0,-1-21 15,1 0-15,-21 22 0,20-22 16,1 0-16,21 0 0,-22 0 16,1 0-16,21 0 0,0 0 0,-22 0 15,22-22-15,0 22 0,21-21 16,0 0 0,0 0-16,0 0 15,21 21-15,0-21 16,1 21-16,-1 0 0,0-22 0</inkml:trace>
  <inkml:trace contextRef="#ctx0" brushRef="#br1" timeOffset="38167.41">6562 4614 0,'0'0'16,"0"-21"-16,21 0 0,0 0 16,-21 0-16,0 42 31,0 0-31,-21 0 16,0 22-16,21-1 0,-22 0 15,1 1-15,0 20 0,21 1 0,-21-1 16,0 1-16,0-1 0,-1-21 15,1 22-15,0-1 0,0-20 0,0-1 16,21 0-16,0 1 0,0-1 0,0-21 16,0 22-16,0-22 0,0 0 15,0 0-15,0 0 0,0 0 16,21-21-16,0 0 0,0 0 16,0 0-16,1 0 15,-1-21-15,0 0 0,0 0 0,0 0 16,22-22-16,-43 22 15,0 0-15,0 0 0,0 0 16</inkml:trace>
  <inkml:trace contextRef="#ctx0" brushRef="#br1" timeOffset="38335.32">6286 5271 0,'-21'0'0,"42"0"0,-63 0 16,21 0-16,0 0 0,42 0 31,0 0-16,0 0-15,0 0 0,1-22 0,20 22 16,-21 0-16,21 0 0,1-21 16,-1 21-16,22-21 0,-22 0 0,0 0 15,22 21-15,-22-21 0</inkml:trace>
  <inkml:trace contextRef="#ctx0" brushRef="#br1" timeOffset="38868.01">7154 4974 0,'-63'0'16,"42"21"-16,-1 1 15,22-1-15,0 0 16,-21 0-16,21 0 0,-21 0 0,21 1 16,0 20-16,-21-21 0,21 0 15,0 22-15,0-22 0,0 0 16,0 0-16,-21 21 0,21-20 0,0-1 15,-21 0-15,21 0 0,0 0 16,0 0-16,-22-21 31,1 0-31,21-21 16,-21 21-16,21-21 0,-21 0 16,21 0-16,-21 0 0,21-1 15,0 1-15,0 0 0,0-21 16,0 21-16,0-22 0,21 22 0,0-21 0,0 21 15,22-22-15,-22 22 0,21-21 16,43-1-16,-43 22 16,0 21-16,1 0 0,-22 0 0,21 0 15,-21 0-15,1 0 0,-1 21 16,0 1-16,0-1 0,-21 0 16,21 0-16,-21 21 0,0-20 0,0 20 0,0-21 15,0 0-15,0 22 0,0-22 16,0 0-16,0 0 0,0 0 0,-21 0 15,21 1-15,-21-1 0,0 0 0,21 0 16,-21-21 0,-1 0-16,44 0 31,-1-21-31,-21 0 16,42 0-16,-21-1 0</inkml:trace>
  <inkml:trace contextRef="#ctx0" brushRef="#br1" timeOffset="39613.58">8255 5017 0,'0'0'16,"0"-22"-16,0-20 0,0 21 0,0 0 16,0 0-16,0-1 15,-21 1-15,0 21 0,-1-21 0,1 0 16,-21 21-16,21 0 0,-22 0 0,22 0 15,-21 21-15,0 0 0,-1 0 16,1 1-16,21 20 0,-22 0 0,-20 22 16,21-22-16,20 0 0,1 1 15,-21-1-15,42-21 0,-21 22 16,21-22-16,0 21 0,0-21 0,0 0 16,0 1-16,21-1 0,0-21 0,0 21 15,0-21-15,22 0 0,-1 0 16,0 0-16,1 0 0,-1 0 0,0-21 15,1 21-15,-1-21 0,0-1 16,1 1-16,-22 0 0,21 0 0,-21-21 16,1 20-16,-1 1 0,0-21 15,0 21-15,-21 0 0,21-22 0,-21 22 16,0 0-16,0 0 0,0 0 16,0 42 15,0 0-31,-21 0 15,0 21-15,0-20 0,0 20 0,-1 0 16,1 1-16,0-1 0,-21 64 16,21-64-16,-1 22 15,1-1-15,21-21 0,0 22 0,0-1 16,0 1-16,0-22 0,0 22 0,0-1 16,0-20-16,0 20 0,0 1 0,0-22 15,0 21-15,-21 1 0,21-1 16,-21-20-16,21 20 0,0-20 0,-21 20 15,21-21-15,-21 1 0,-1-1 0,22 0 16,-21 1-16,0-22 0,0 0 16,21 0-16,-21 0 0,0 1 0,-1-22 15,1 0-15,0 0 0,-21 0 0,21 0 16,-22 0-16,1-22 0,0 1 0,-1 0 16,1-21-16,0 21 0,-1-22 15,-20 1-15,42 0 0,-22-1 16,22 1-16,0-22 0,0 22 0,0 0 15,21-22-15,0 22 0,0 0 0,0-1 16,0 1-16,0 0 0,0 20 16,0-20-16,21 0 0,0-1 0,0 22 15,0-21-15,0 0 0,1-1 0,20 1 16,-21 0-16,21-1 0,1 1 16,20 0-16</inkml:trace>
  <inkml:trace contextRef="#ctx0" brushRef="#br1" timeOffset="39935.4">8615 5249 0,'0'0'0,"0"22"16,0-1-1,0 0-15,21-21 31,0 0-31,0 0 0,0 0 16,-21-21-16,22 0 16,-22-1-16,0 1 15,-22 21-15,1 0 16,0-21-16,0 21 0,0 0 16,0 0-16,-1 0 0,1 0 0,0 0 15,0 21-15,0-21 0,21 21 0,0 1 16,0-1-16,0 0 15,21-21 1,0 0-16,0 0 0,0 0 16</inkml:trace>
  <inkml:trace contextRef="#ctx0" brushRef="#br1" timeOffset="40448.11">9144 4509 0,'0'-22'0,"0"44"0,21-65 0,0 22 16,-21 0-16,0 0 16,21 21-16,1 0 15,-1 0-15,0 0 16,0 21-16,0 21 0,0-21 15,1 22-15,20-22 0,-21 21 16,0 22-16,22-22 0,20 64 16,-42-43-16,0-20 0,1 20 15,-1-20-15,0 20 0,0-21 16,0 1-16,-21-1 0,0-21 0,0 22 16,0-22-16,0 0 0,21 0 0,-21 0 15,0-42 16,0 0-15,0 0-16,0-22 0,0 22 16,0-21-16,0 0 0,22-1 0</inkml:trace>
  <inkml:trace contextRef="#ctx0" brushRef="#br1" timeOffset="40750.94">10139 4509 0,'0'0'16,"0"-22"-16,0 1 0,0 0 15,-21 21 1,-1 0-16,1 0 0,-21 0 16,21 0-16,-22 21 0,22 0 15,-42 22-15,20-22 0,1 21 0,-21 1 16,-1 20-16,22-21 0,-22 22 0,1-22 16,20 22-16,-20-22 0,21 22 15,-1-22-15,1 0 0,0 1 0,-1-22 16,22 21-16,0-21 0,0 0 0,0 1 15,21-1 1,21-21 15,0 0-31,0 0 16,0-21-16,0-1 0,1 22 16,-1-21-16,21 0 0,0 0 0,-20 0 15,20 0-15</inkml:trace>
  <inkml:trace contextRef="#ctx0" brushRef="#br1" timeOffset="41620.33">10583 4466 0,'0'21'31,"-21"1"-31,0 20 0,21-21 15,-21 21-15,0-20 0,-1 20 16,22 21-16,-21-20 0,0-1 0,0 0 16,21 22-16,-21-22 0,0 1 0,-1-1 15,1-21-15,21 21 0,-21-20 16,21-1-16,-21 21 0,21-21 16,0 0-16,0 1 15,0-44 16,0 1-31,0 0 0,0-21 16,0 21-16,0-1 0,0-20 16,21 0-16,-21-1 0,0-20 0,21 21 15,-21-1-15,21-20 0,1 20 0,-1 1 16,0 0-16,0-1 0,0 22 16,0-21-16,1 21 0,-1-22 0,0 22 15,0 0-15,0 21 0,0-21 16,1 0-16,-1 21 0,0 0 0,0 0 15,0 0-15,0 0 0,22 21 16,-22 0-16,-21 0 0,21 22 0,0-22 16,-21 21-16,21-21 0,-21 22 15,0-1-15,0 0 0,0 1 0,0-1 16,0 0-16,0 1 0,0-1 16,0-21-16,0 21 0,0-20 0,0-1 15,0 21-15,0-21 0,0 0 16,0 1-16,0-1 15,0-42 17,0-1-17,0 1-15,0 0 0,22-21 0,-22-1 16,21 22-16,0-42 0,0 20 0,21 1 16,-20-21-16,-1 20 0,21 1 15,0 0-15,-20-1 0,20 1 16,0 0-16,-21 20 0,1 1 0,20 0 15,-21 0-15,0 21 0,0 0 16,1 0-16,-1 0 0,-21 21 16,21 0-16,-21 22 0,0-22 15,0 21-15,0-21 0,0 22 16,0-1-16,0 0 0,0 22 0,-21-22 16,21 0-16,0 1 0,0-1 15,-21 0-15,-1 1 0,22-1 0,-21 0 16,21-20-16,0 20 0,-21-21 15,21 0-15,-21 0 0,21 1 0,0-1 16,0-42 31,21-1-47,0 1 0,0 0 0,1 0 16,-1 0-16,0-22 0</inkml:trace>
  <inkml:trace contextRef="#ctx0" brushRef="#br1" timeOffset="42255.97">12107 4424 0,'0'-21'0,"-21"21"46,0 21-46,21 0 0,0 21 16,-21-20-16,0 20 0,-1-21 16,1 21-16,21 1 0,-21-1 0,0 0 15,0 1-15,0 20 0,-1-20 16,1-1-16,0 0 0,0 22 16,-21 20-16,20-62 0,1 20 15,0 0-15,0-21 0,0 1 0,21-1 16,-21 0-16,21 0 0,-22-21 15,22 21-15,0-42 32,0 0-32,0 0 15,0 0-15,22-1 0,-1-20 0,0 21 16,-21-21-16,21-1 0,0 1 16,0 21-16,1-22 0,-1 22 0,0 0 15,0-21-15,0 42 0,0-21 16,1 21-16,-1 0 15,-21 21-15,0 0 16,21 0-16,-21 0 0,0 0 0,0 22 16,0-22-16,21 21 0,-21-21 0,21 1 15,-21 20-15,21-21 0,1 0 16,-1 0-16,0 1 0,0-1 0,0 0 16,0 0-16,1-21 0,-1 0 0,0 0 15,0 0-15,21 0 0,-20 0 16,-1 0-16,0 0 0,0 0 0,0-21 15,0 0-15,1 0 0,-22-1 16,21-20-16,0 21 0,-21 0 16,0 0-16,0-1 15,0 1-15,-21 21 32,0 0-17,-22 21-15</inkml:trace>
  <inkml:trace contextRef="#ctx0" brushRef="#br1" timeOffset="43259.94">4064 6011 0,'0'0'0,"-21"0"0,-22 0 0,22 0 15,0 0-15,-21 0 0,21 0 16,-1 0-16,1 0 0,0 0 0,0 0 16,0 0-16,-22 0 0,22 0 15,0 0-15,0 0 0,-21 0 0,20 0 16,-20 0-16,21 0 0,-21 0 0,20 0 15,1 0-15,0 0 0,0 0 16,42 0 0,0 0-1,0 0-15,22 0 0,41-21 16,-41 21-16,-1 0 16,22-21-16,-22 21 0,21 0 0,-20 0 15,20-21-15,1 21 0,-1 0 16,1 0-16,-1 0 0,22-21 0,-22 21 15,22-21-15,21 21 0,-21 0 16,20 0-16,1-22 0,0 22 0,21 0 16,-21-21-16,21 21 0,21 0 0,-21 0 15,21-21-15,0 21 0,22-21 16,-22 21-16,21 0 0,1-21 16,-1 21-16,0 0 0,1 0 0,20-21 0,1 21 15,-22 0-15,21 0 0,1-22 16,-1 22-16,1 0 0,-1 0 15,1-21-15,-1 21 0,1 0 0,-1 0 16,1 0-16,21 0 0,-22-21 16,1 21-16,-22 0 0,21 0 0,-20 0 15,20 0-15,-20 0 0,-22-21 0,169 21 16,-190 0-16,0 0 16,0 0-16,0 0 0,-21 0 0,-21 0 15,21-21-15,-43 21 0,22 0 0,-22 0 16,1-21-16,-22 21 0,0 0 15,1 0-15,-1 0 0,-21 0 16,0 0-16,1 0 0,-1 0 0,-42 0 78,-1 0-78</inkml:trace>
  <inkml:trace contextRef="#ctx0" brushRef="#br1" timeOffset="43403.85">12742 5694 0,'-42'0'31,"21"0"-15,21 21-1,-21-21-15,-1 0 16,1 21-16,0-21 0,0 21 15</inkml:trace>
  <inkml:trace contextRef="#ctx0" brushRef="#br1" timeOffset="66515.59">4043 6096 0,'-21'0'15,"42"0"-15,-64 0 0,22 0 16,0-21 0,21 0 30,0 0-14,21 21-17,0 0-15,1 0 16,-1 0-16,0 0 16,0 0-16,0 0 15,0-22-15,1 22 0,-1 0 0,0 0 16,21 0-16,-21 0 0,1 0 15,20 0-15,-21 0 0,21 0 0,-20 0 16,20 0-16,0 0 0,-21 0 16,22 0-16,-22 0 0,21 0 15,1 0-15,-22 0 0,21 0 0,0 0 16,-20 0-16,20 0 0,0 0 16,1 0-16,-22 0 0,21 0 0,0 0 15,-20 0-15,20 0 0,0 0 0,-21 0 16,22 0-16,-22 0 0,21 0 15,1 0-15,-1 0 0,0 0 0,1 0 16,-1 0-16,21 0 0,-20 0 0,20 0 16,1 0-16,-22 0 0,22 0 15,-22 0-15,21 0 0,-20 0 0,-1 0 16,22 0-16,-22 0 16,0 0-16,-21 0 0,22 0 0,-1 0 15,0 0-15,1 0 0,-1 0 0,0 0 16,1 0-16,-1 0 0,0 0 15,22 0-15,-22 0 0,22 0 0,-22 0 16,22 0-16,-22 0 0,21 0 0,-20 0 16,20 0-16,-20 0 0,-1 0 15,0 0-15,1 0 0,-1 0 0,0-21 16,1 21-16,20 0 0,-21 0 16,1 0-16,-1 0 0,22 0 0,-22 0 15,21-21-15,-20 21 0,20 0 0,-20 0 16,-1 0-16,21 0 15,-20 0-15,-1 0 0,0 0 0,1 0 16,-1 0-16,0 0 0,1 0 0,-1-21 16,0 21-16,1 0 0,-1 0 15,0 0-15,1 0 0,-1 0 0,0 0 16,1 0-16,-1 0 0,0 0 16,1 0-16,-1 0 0,0 0 0,22 0 15,-22 0-15,1 0 0,-1 0 0,64-21 16,-64 21-16,0 0 0,1 0 15,-1 0-15,0 0 16,1 0-16,-1 0 0,0 0 0,1 0 16,-1 0-16,0 0 0,1 0 0,-1 0 15,22 0-15,-22 0 0,0 0 16,22 0-16,-22 0 0,22 0 0,-1 0 16,-21 0-16,22 0 0,-1 0 0,1 0 15,-22 0-15,22 0 0,-1 0 16,-20 0-16,20 0 0,-21 0 15,22 0-15,-1 0 0,-20 0 0,20 0 16,-20 0-16,-1 0 0,21 0 0,-20 0 16,20 0-16,-20 0 0,20 0 0,-21 0 15,1 0-15,20 0 16,-20 0-16,-1 0 0,21 0 0,-20 0 16,-1 0-16,0 0 0,-20 0 0,20 0 15,0 0-15,1 0 0,-22 0 16,21 0-16,0 0 0,-20 0 0,-1 0 15,21 0-15,-21 0 0,0 0 16,1 0-16,-1 0 16</inkml:trace>
  <inkml:trace contextRef="#ctx0" brushRef="#br0" timeOffset="74180.2">8805 6625 0,'0'0'0,"0"21"15,-21-21-15,21 22 0,0-1 16,0 0-16,0 0 0,0 0 16,0 0-16,21-21 15,0 0 1,1 0-16,-1 0 0,0 0 0,21-21 15,-21 0-15,22 0 0,-22 0 16,0 21-16,0-21 0,0-1 16,1 1-16,-1 0 0,-21 0 0,0 0 0,0 0 15,0-1-15,0 1 16,-21 21-16,-1 0 0,1 0 0,0 0 16,-21 0-16,-1 0 0,22 0 0,-21 0 15,0 21-15,-1 1 0,22-1 16,-21 0-16,21 0 0,-22 0 0,22 22 15,0-22-15,0 0 0,21 0 16,0 0-16,0 0 0,0 1 0,0-1 16,0 0-16,21 0 0,0 0 15,21-21-15,-20 21 0,20-21 16,0 22-16,1-1 0,-1-21 0,0 21 16,1-21-16,-1 21 0,0 0 0,-21-21 15,1 21-15,-22 1 16,0-1-16,0 0 0,0 0 0,0 0 15,-22 0-15,1 1 0,-21-1 0,0 0 16,-1 0-16,-20 0 0,-1 0 16,22 1-16,-22-22 0,-41 0 15,62 0-15,1 0 0,21 0 0,0 0 16,-22-22-16,22 22 0,0-21 16,21 0-16,-21 0 0,21 0 0,0 0 15,0-1-15,0 1 0,0 0 16,0 0-16,21 0 0,0 0 15,0 21-15,0-22 0,1 22 16,-1 0-16,21-21 0,0 21 0</inkml:trace>
  <inkml:trace contextRef="#ctx0" brushRef="#br0" timeOffset="74551.99">9292 7091 0,'21'0'16,"-21"-21"-1,21 0-15,1 21 16,-1-22-16,-21 1 0,21 21 0,0-21 16,-21 0-16,21 0 0,-21 0 15,0-1-15,0 1 16,-21 21-1,0 0-15,0 0 16,0 0-16,-1 21 0,1 1 0,0-1 16,0 0-16,0 0 0,0 0 0,-1 22 15,22-22-15,0 21 0,-21-21 16,21 0-16,0 22 0,0-22 0,0 0 16,0 21-16,21-42 15,-21 22-15,22-1 0,-1-21 0,0 0 16,0 0-16,0 0 0,0 0 15,1 0-15,-1 0 0,21-21 0,-21-1 16,0 1-16,1-21 0</inkml:trace>
  <inkml:trace contextRef="#ctx0" brushRef="#br0" timeOffset="74815.84">9927 6435 0,'0'-21'16,"0"42"-16,-21-42 15,0 21-15,0 21 0,-1 0 16,22 0-16,-21 21 0,21 1 0,0-1 16,-21 0-16,0 22 0,0-22 15,21 1-15,-21 20 0,-1-21 0,22 1 16,-21-1-16,21 0 0,-21 1 16,21-1-16,-21 0 0,21-20 0,-21-1 15,21 21-15,0-21 0,0 0 0,0 1 16,21-22-1,0-22 1,0 1-16,0 0 0,1 0 0,20 0 16</inkml:trace>
  <inkml:trace contextRef="#ctx0" brushRef="#br0" timeOffset="75165.64">9991 7049 0,'21'0'15,"0"0"1,0 0-16,0 0 16,0-22-16,1 1 0,-1 21 15,21-21-15,-21 21 0,0-21 0,1 21 16,-1-21-16,0 0 0,0 21 16,0-43-16,-21 22 15,-21 21 1,0 0-16,0 0 15,0 21-15,-1 0 0,-20 1 16,21-22-16,-21 21 0,20 0 0,1 0 16,-21 0-16,21 0 0,0 1 0,-1-1 15,22 0-15,0 0 0,0 0 16,0 0-16,0 1 0,0-1 0,0 0 16,22-21-16,-1 0 0,0 21 15,0-21-15,0 0 0,22 0 16,-22 0-16,21 0 0,-21-21 0,22 0 15,-1 21-15,0-21 0</inkml:trace>
  <inkml:trace contextRef="#ctx0" brushRef="#br0" timeOffset="75651.36">10753 6858 0,'0'0'0,"0"-21"0,0 0 15,-22 21-15,1 0 16,0 0-16,0 21 0,0 0 15,0-21-15,-1 21 0,1 0 16,0 1-16,21 20 0,-21-21 0,21 0 16,-21 0-16,21 1 0,0 20 0,0-21 15,0 0-15,0 0 16,0 1-16,0-1 0,21 0 0,0-21 16,0 21-16,22-21 0,-22 0 0,21 0 15,0 0-15,-20 0 0,20 0 16,0-21-16,1 0 0,-1 21 0,0-21 15,-21-22-15,22 22 0,-22 0 0,21-21 16,-21-1-16,1 1 0,-1 0 16,21-1-16,-21-20 0,0 20 0,1-20 15,20-43-15,-42 64 0,21-22 16,-21 43-16,0-21 0,0 21 16,0-22-16,0 22 0,0 0 15,0 42 1,0 0-16,0 0 15,-21 22-15,0-1 0,0 0 0,21 1 16,0 20-16,-22-20 0,1 20 0,21-21 16,-21 1-16,21-1 0,0 22 15,0-43-15,0 21 0,0 0 0,0-20 16,0 20-16,0-21 0,0 0 0,0 0 16,21 1-16,0-22 15,1 0-15,-1 0 0,21 0 16,-21-22-16,0 1 0,1 0 0</inkml:trace>
  <inkml:trace contextRef="#ctx0" brushRef="#br0" timeOffset="75832.25">10964 6858 0,'0'0'15,"0"-21"-15,21 21 31,1 0-31,20 0 0,0 0 0,-21 0 16,22 0-16,-1 0 0,0-21 16,1 21-16,-22-21 0,21 21 0,1-22 15,20 22-15</inkml:trace>
  <inkml:trace contextRef="#ctx0" brushRef="#br0" timeOffset="76842.67">12404 6943 0,'21'0'0,"0"-21"16,-21-1-16,0 1 16,21 21-16,-21-21 0,21 0 15,-21 0-15,0 0 0,0-1 0,0 1 16,0 0-16,0-42 0,0 41 15,0 1-15,-21 0 0,0 0 16,0 0-16,0 21 0,-1 0 0,1 0 16,0 0-16,0 21 0,-21 0 15,20 0-15,-20 22 0,21-22 0,-21 21 16,20 0-16,-20 1 0,21-22 16,0 21-16,0 1 0,-1-22 0,22 21 15,-21-21-15,21 0 0,0 1 0,0-1 16,0 0-16,43 0 0,-1-21 15,-21 0-15,0 0 0,22 0 16,-1 0-16,-21 0 0,21 0 16,-20-21-16,20 0 0,-21 0 0,21-1 15,-20 1-15,-1 0 0,0-21 0,0 21 16,0-22-16,-21 1 0,0 0 16,21-1-16,-21 22 0,0-21 0,0 21 15,0-1-15,0 1 0,-21 21 31,21 43-31,0-22 0,-21 0 16,0 21-16,21-21 0,0 22 16,-21-22-16,21 21 0,0-21 0,0 1 15,0 20-15,0-21 0,0 0 16,21 0-16,0 1 0,0-1 0,0 0 16,1 0-16,-1-21 15,0 0-15,0 0 0,21 0 0,-20 0 16,-1 0-16,0-21 0,0 0 15,0 0-15,0-1 0,1-20 0,-1 21 16,0-21-16,0-1 0,0 1 0,0-22 16,-21 1-16,22 21 0,-1-22 15,-21 1-15,0 20 0,0-20 0,0 20 16,0 22-16,0-21 0,0 21 0,0 0 16,0 42-1,-21 0 1,21 0-16,0 21 0,-22 1 0,1 20 15,21-20-15,0-1 0,0 21 16,0-20-16,0-1 0,0 64 16,0-64-16,0-21 0,0 22 0,0-22 15,0 21-15,43 1 0,-22-22 16,0-21-16,0 21 16,0-21-16,0 0 0,1 0 0,-1-21 15,0 0-15,0 21 0,0-22 16,22-20-16,-22 21 0,0-21 15,21-1-15,-21-20 0,1 20 0,20-20 16,-21-22-16,21 22 0,-20-1 0,-1 1 16,0 20-16,0 1 0,-21 0 15,0 21-15,0-1 0,0 1 0,-42 21 16,21 0 0,-1 21-16,1 1 0,0 20 0,0 21 15,0-20-15,0 20 0,21-20 0,0 20 16,-22 1-16,22-22 0,0 21 15,0-20-15,0-1 0,0 0 0,0-20 16,0 20-16,0-21 0,22 0 0,-1 0 16,0 1-16,0-22 0,0 0 15,0 0-15,22 0 0,-22 0 16</inkml:trace>
  <inkml:trace contextRef="#ctx0" brushRef="#br0" timeOffset="77328.39">14626 6160 0,'0'-22'0,"0"44"0,21-44 16,-21 44 0,0-1-1,-21 0-15,21 21 0,-21 1 0,0-1 16,0 0-16,-1 1 0,1-1 16,0 21-16,21-20 0,-21-1 0,21 0 15,-21 43-15,21-64 0,0 22 16,0-22-16,0 0 0,0 0 15,0 0-15,0 0 0,-21-42 47</inkml:trace>
  <inkml:trace contextRef="#ctx0" brushRef="#br0" timeOffset="77932.41">13991 6668 0,'0'0'0,"21"0"15,0 0-15,22 0 16,-1 0-16,0 0 0,22 0 16,-1-22-16,1 22 0,-1-21 0,22 21 15,-21-21-15,-1 0 0,22 0 16,-22 0-16,1-1 0,-1-20 0,1 21 16,-22-21-16,0-1 0,1 22 15,-22-21-15,21-1 0,-42 22 16,0-21-16,0 0 0,0 20 0,0 1 15,0 0-15,0 0 0,-21 0 0,0 21 16,0 0-16,0 0 16,-1 21-16,22 0 15,-21 0-15,21 0 0,0 22 16,-21-1-16,0 0 0,21 1 0,-21 20 16,21-20-16,0-1 0,-21 21 0,-1-20 15,22-1-15,-21 0 0,21 1 16,0-1-16,-21 0 0,0 1 15,21-22-15,0 0 0,0 0 16,0 0-16,-21-21 16,21-21-1,0 0-15,0 0 16,0 0-16,0 0 0,21-22 16,-21 1-16,21 21 0,0-22 0,22 1 15,-22 21-15,0-21 0,21 20 0,1 1 16,-1 0-16,-21 0 0,21 21 15,1 0-15,-22 0 0,21 0 0,-21 21 16,1 0-16,-1 0 16,0 1-16,-21 20 0,21-21 0,-21 21 15,0-20-15,0-1 0,0 21 0,-21-21 16,0 0-16,21 1 0,-21-1 0,-1 0 16,22 0-16,-21-21 0,21 21 15,21-42 32,1 0-47,-1 0 0,0 0 0</inkml:trace>
  <inkml:trace contextRef="#ctx0" brushRef="#br0" timeOffset="78305.2">15642 6646 0,'0'0'0,"0"22"0,0-1 15,21-21 1,0 0-16,1 0 0,-1 0 0,0 0 16,0 0-16,0 0 0,0 0 15,22-21-15,-22-1 0,21 22 0,-21-21 16,22 0-16,-22 0 0,0 0 16,0 0-16,0-1 0,-21 1 0,0 0 15,0 0-15,0 0 0,-21 0 16,0 21-16,-21 0 0,21 0 0,-22 0 15,1 0-15,21 0 0,-22 21 16,22 0-16,-21 0 0,21 21 0,-22-20 16,22-1-16,0 21 0,21 0 15,0-20-15,-21-1 0,21 21 0,0-21 16,0 43-16,0-43 0,21 0 16,0-21-16,0 21 0,1 0 15,-1-21-15,0 22 0,21-22 0,-21 0 16,22 0-16,-1 0 0,0 0 0,22 0 15,-22 0-15,1 0 0,20-22 16,1 1-16,-1 0 0</inkml:trace>
  <inkml:trace contextRef="#ctx0" brushRef="#br0" timeOffset="78596.03">16849 6202 0,'0'0'0,"-22"0"0,1 0 16,42 0-1,1 0-15,-1 0 16,0 0-16,21 0 0,1 0 16,-1 0-16,0 0 0,1 0 0,-1 0 15,21 0-15,-20 0 0,-1 0 16,0 0-16,1 0 0,-1 0 15,-21 0-15,0 0 0,1 0 0,-44 0 32,1 0-32,-21 0 0,21 0 15,-22 0-15,1 0 0,0 0 0,-1 0 16,22 0-16</inkml:trace>
  <inkml:trace contextRef="#ctx0" brushRef="#br0" timeOffset="78859.88">16976 6202 0,'0'0'15,"0"21"-15,0 0 16,0 0 0,0 1-16,0-1 15,0 0-15,21 0 0,-21 21 16,0-20-16,0 20 0,0 0 0,0 1 16,0-22-16,0 21 0,0 0 0,0 1 15,0-1-15,0 0 0,0-20 16,0-1-16,0 21 0,-21-21 0,21 0 15,0 1-15,0-1 0,0 0 16,21-42 31,0 0-47,0-1 16,21 1-16</inkml:trace>
  <inkml:trace contextRef="#ctx0" brushRef="#br0" timeOffset="79231.67">18097 6329 0,'0'0'0,"0"-21"0,0-43 31,0 43-31,0 0 0,0 0 16,-21 21-16,0 0 15,0 0-15,0 0 0,-22 21 0,1 0 16,21 0-16,-43 0 0,-20 64 16,41-21-16,1-22 0,0 21 15,21-20-15,-22-1 0,22 22 0,21-22 16,0-21-16,0 21 0,0 1 0,0-22 16,21 0-16,22 0 0,-22 0 15,21 1-15,0-1 0,1-21 0,-1 0 16,0 0-16,1 0 0,-22 0 0,21 0 15,1 0-15,-22 0 0,21 0 16,-21 0-16,0-21 0,1-1 16,-1 22-16,0-21 0,0 21 0,-21-21 15,0 0-15,0 0 16</inkml:trace>
  <inkml:trace contextRef="#ctx0" brushRef="#br0" timeOffset="79771.56">12679 7620 0,'0'-21'0,"0"42"16,0-63-16,-21 42 31,21 21-31,0 0 16,0 0-16,-22 22 0,22-1 0,0 0 15,0 1-15,0-1 0,-21 21 16,21-20-16,-21 20 0,21-20 0,-21 20 16,21-21-16,0 1 0,0-1 15,0-21-15,0 22 0,0-22 16,0 0-16,0 0 0,0 0 0,0 0 16,0 1-16,-21-22 15,0 0 1,-1-22-16,1 1 0</inkml:trace>
  <inkml:trace contextRef="#ctx0" brushRef="#br0" timeOffset="79977.17">12319 8128 0,'0'0'0,"0"21"32,0 0-17,0 1-15,0-1 0,0 21 0,0-21 16,0 0-16,21 1 0,-21-1 0,0 0 15,21 0-15,-21 0 0,21 0 16,1 1-16,-22-1 0,21-21 0,-21 21 16,21-21-16,0 0 0,0 0 0,0 0 15,1 0-15,-1 0 0,0 0 16,42-21-16</inkml:trace>
  <inkml:trace contextRef="#ctx0" brushRef="#br0" timeOffset="80148.08">12975 8086 0,'0'0'0,"0"-21"0,-21 21 16,0 0-16,0 21 16,-1 0-16,1 0 0,0 0 15,0 0-15,0 1 0,0 20 0,-22-21 16,22 0-16,0 22 0,0-22 0,0 0 16,-1 0-16,22 0 0,-21 0 15,21 1-15,-21-22 0,21 21 0,-21 0 16</inkml:trace>
  <inkml:trace contextRef="#ctx0" brushRef="#br0" timeOffset="80656.58">11028 8975 0,'0'0'0,"0"-21"0,0 42 31,-21 0-31,21 0 0,0 21 16,-22 1-16,1-1 0,0 0 16,0 1-16,0 20 0,0-20 15,21 20-15,-22-21 0,-20 64 0,21-63 16,21-1-16,0 0 0,0-21 16,-21 22-16,21-22 0,0 0 0,0 0 15,0-42 1,21 21-1</inkml:trace>
  <inkml:trace contextRef="#ctx0" brushRef="#br0" timeOffset="81263.23">10795 9229 0,'0'-43'0,"0"86"0,0-128 16,0 0-16,0 64 0,0-21 15,21 0-15,0 20 0,0 1 0,22-21 16,-22 21-16,21 0 0,1-1 15,20 22-15,43 0 0,-64 0 16,1 0-16,20 0 0,-21 43 16,-20-22-16,-1 21 0,-21 1 0,0-1 15,0 0-15,-21 1 0,-1-1 16,-20 0-16,0 1 0,-22-1 16,1-21-16,-1 0 0,1 22 0,-1-22 15,22-21-15,-22 21 0,22-21 16,21 21-16,-21-21 0,20 0 0,1 0 15,21-21-15,0 0 16,0 0-16,0-1 16,21 22-16,1 0 15,-1 0-15,-21 22 0,21-1 0,0-21 16,0 42-16,0-21 0,1 0 16,-22 22-16,21-1 0,-21-21 0,21 22 15,-21-1-15,21-21 0,0 21 16,0-20-16,1-1 0,-22 0 15,21 0-15,21-21 0,-21 0 0,0 0 16,22 0-16,-22 0 0,21 0 16,1 0-16,-1 0 0,0-21 0,-21 0 15,22 0-15,-1-22 0,-21 22 0,22-21 16,-22 21-16,0-22 0,0 1 0,0 21 16,0 0-16,-21-1 0,22 1 15,-22 0-15,0 42 16,0 0-1,0 1-15,-22-1 16,1 0-16,21 21 0,-21-21 16,21 1-16,0-1 0,0 0 0,-21 0 15,21 0-15,0 0 0,0-42 47,0 0-47,21 0 16</inkml:trace>
  <inkml:trace contextRef="#ctx0" brushRef="#br0" timeOffset="81428.13">11684 9186 0,'0'-21'32,"0"42"-17,0 1 1,21-1-1,0-21-15,-21 21 0,21-21 16,1 21-16</inkml:trace>
  <inkml:trace contextRef="#ctx0" brushRef="#br0" timeOffset="82103.75">12340 9567 0,'21'0'15,"-42"0"-15,63 0 0,-20 0 0,-1-21 16,0 0-16,0 0 0,-21 0 16,21 0-16,0-1 0,-21 1 15,0 0-15,0-21 0,0 21 16,0-1-16,0 1 0,0 0 0,-21 0 16,-21 21-16,21 0 0,0 0 15,-22 0-15,22 0 0,-21 21 16,-1 0-16,22 0 0,-21 1 0,0-1 15,20 0-15,-20 21 0,21 1 0,0-22 16,0 21-16,21-21 16,0 22-16,0-22 0,0 0 0,0 0 15,0 0-15,21 0 0,0-21 0,0 0 16,21 0-16,1 0 0,-22 0 16,21 0-16,1 0 0,-1-21 0,0 0 15,1 0-15,-22 0 0,21 0 0,-21-1 16,0 1-16,1 0 0,-1 0 15,-21 0-15,0 0 0,0-1 16,0 1-16,-21 21 31,21 21-31,-22 1 0,22-1 16,-21 0-16,21 0 0,0 0 16,0 22-16,-21-22 0,21 21 0,0 0 15,-21 1-15,21-1 0,0 0 16,0 1-16,0-1 0,0 0 0,0 22 15,0-22-15,0 1 0,0-1 0,0 21 16,0-20-16,0-1 0,0 22 16,0-22-16,0 0 0,0 1 0,0-1 15,-21 0-15,0 1 0,-1-22 0,1 0 16,0 0-16,-21 0 0,21-21 0,-22 0 16,1 0-16,0 0 15,-1 0-15,-20 0 0,-1-21 0,22 0 0,0 0 16,-22-22-16,43 22 0,-21-21 15,20 0-15,1 20 0,0-20 16,21 0-16,-21 21 0,21-22 0,0 1 16,0 21-16,42-64 0,-21 64 15,1-21-15,20-1 0,0 1 0,1 0 16,-1-1-16,21-20 0</inkml:trace>
  <inkml:trace contextRef="#ctx0" brushRef="#br0" timeOffset="82791.36">13017 8954 0,'0'0'15,"0"-22"-15,-21 44 16,0-1 0,21 0-16,-21 21 0,21-21 0,-21 22 15,0-1-15,21 0 0,-22 1 0,1-1 16,21 0-16,-21 1 0,21-1 15,-21-21-15,21 43 0,-21-22 16,21-21-16,0 0 0,-21 1 16,42-22-1,-21-22 1,21 1-16,0-21 16,0 21-16,0-22 0,1 22 15,-1-21-15,0 21 0,0-22 0,0 22 16,0 0-16,1 0 0,-1 0 0,0 21 15,0 0 1,-21 21-16,0 0 0,0 0 16,0 0-16,0 1 0,0-1 0,0 0 15,0 0-15,0 0 0,0 0 16,0 22-16,21-22 0,0 0 0,1 0 16,-1 0-16,0 1 15,0-22-15,0 0 16,0 0-16,1 0 0,20 0 0,-21-22 15,0 1-15,0 0 0,1 0 0,-1 0 16,0-22-16,0 22 0,0-21 0,0 0 16,1-1-16,20-41 15,-21 20-15,0 22 0,0-22 0,1 22 16,-1 0-16,0-1 0,-21 22 16,0 0-16,0 0 0,0 0 0,0 42 15,-21 0 1,0 0-16,-1 0 0,22 22 15,0-1-15,-21 0 0,21 1 16,-21-1-16,21 0 0,0 1 0,0-1 16,0 0-16,0 1 0,0-1 0,0-21 15,0 21-15,0-20 0,0-1 16,0 21-16,21-21 0,0-21 0,-21 21 16,22-21-16,-1 0 0,0 0 15,0 0-15,0 0 0,0-21 16,1 0-16,-22 0 0,21 0 0,0 0 15,0-1-15,-21-20 0</inkml:trace>
  <inkml:trace contextRef="#ctx0" brushRef="#br0" timeOffset="82953.25">13525 9165 0,'-21'0'0,"42"0"0,-63 0 0,63 0 31,0 0-16,22 0-15,-22 0 0,0 0 16,21 0-16,1 0 0,-22 0 0,21-21 16,1 21-16,-1 0 0,21-21 0,1 21 15</inkml:trace>
  <inkml:trace contextRef="#ctx0" brushRef="#br0" timeOffset="83628.88">14626 8996 0,'0'0'0,"0"-21"16,-21 21-16,0-21 0,0 21 0,-1 0 16,1 0-16,0 0 0,0 0 0,0 0 15,0 0-15,-1 0 0,1 21 16,0 0-16,0 21 0,0-21 0,0 22 16,-1-1-16,1-21 0,0 22 15,21-1-15,0-21 0,-21 21 0,21 1 16,0-22-16,0 0 0,0 21 15,0-20-15,21-1 0,0 0 0,22 0 0,-22 0 16,21-21-16,-21 21 16,22-21-16,-1 0 0,0 0 0,1 0 15,-1-21-15,-21 21 0,21-21 0,1 0 16,-1 0-16,0 0 0,-20-22 16,20 1-16,-21 21 0,21-22 15,-20-20-15,-1 21 0,0-22 0,21 1 16,-42 20-16,21-20 0,-21-1 0,22 1 15,-22 20-15,0 1 0,0 0 0,0-1 16,0 22-16,-22 0 16,1 21-16,0 0 0,0 0 15,0 21-15,21 0 0,-21 22 0,-1-1 16,1 0-16,21 22 0,-21-1 16,21-20-16,-21 20 0,21 1 15,-21-22-15,21 22 0,0-22 0,0 0 16,0 1-16,0-22 0,21 21 0,0-21 15,0 0-15,0 1 0,1-1 16,20-21-16,-21 0 0,21 0 0,1 0 16,-22 0-16,21 0 0,-21-21 0,22-1 15,-1 22-15,-21-42 0,0 21 16,22 0-16,-22 0 0,0-22 0,0 22 16,-21-21-16,0 21 0,21-1 0,-21 1 15,0 42 1,-21 1-1,21-1-15,0 0 0,-21 0 0,21 0 16,-21 22-16,21-22 0,0 0 16,0 0-16,0 0 0,0 0 15,21 1-15,0-22 16,0 0-16,1 0 16,-1 0-16,0-22 0,0 1 15,0 21-15</inkml:trace>
  <inkml:trace contextRef="#ctx0" brushRef="#br0" timeOffset="83783.78">15557 8996 0,'-21'0'15,"42"0"-15,-63 0 0,21 0 0,0 0 16,0 0-16,21 21 47,21-21-47,0 0 0,0 0 15,21 0-15</inkml:trace>
  <inkml:trace contextRef="#ctx0" brushRef="#br0" timeOffset="84561.35">16044 8975 0,'0'0'0,"-21"0"0,0 0 0,0 0 0,0-21 16,-1 21-16,1 0 0,0 0 0,0 0 15,0 21-15,0 0 0,-1 0 16,22 0-16,-21 0 0,0 22 0,21-22 16,-21 21-16,21-21 0,0 22 15,0-22-15,0 0 0,0 21 0,0-20 16,0-1-16,0 0 0,0 0 0,63 21 16,-41-20-1,-1-22-15,0 0 0,21 0 0,-21 0 16,22 0-16,-22 0 0,21-22 0,1 1 15,-22 0-15,21 0 0,-21 0 16,22 0-16,-1-22 0,-21 1 16,21 0-16,1-22 0,-22 1 0,21-1 15,-21 1-15,22-1 0,-22-21 16,0 43-16,21-21 0,-42 20 0,22 1 16,-22 21-16,0-22 0,-22 43 15,1 0 1,0 22-16,0-1 0,0 21 0,21 0 15,-21 1-15,-1-1 0,1 22 16,0-22-16,0 21 0,21-20 16,-21-1-16,0 22 0,-1-22 0,22 0 15,-21 1-15,0-22 0,0 21 0,21-21 16,0 0-16,0 1 0,0-1 16,-21-21-16,42 0 15,0-21 1,0-1-16,0 1 15,22 0-15,-22 0 0,21-21 0,-21 20 16,22 1-16,41 0 16,-62 0-16,20 0 0,-21 21 0,21 0 15,-20 0-15,-1 0 16,-21 21 0,-21-21-1,-1 21-15,1-21 0,-21 0 0,0 21 16,20-21-16,-20 21 0,-21-21 0,20 0 15,1 22-15,0-1 0,-1-21 16,1 0-16,21 0 0,0 21 0,-1 0 16,22 0-16,0 0 15,0 1-15,22-1 0,-1-21 16,0 21-16,0 0 0,0 0 0,22 0 16,-1 1-16,-21-1 15,21 0-15,-20 0 0,-1 0 0,0 0 16,0-21-16,0 22 0,0-1 15,-21 0-15,0 0 0,22 0 0,-22 0 16,0 1-16,0-1 0,-22-21 16</inkml:trace>
  <inkml:trace contextRef="#ctx0" brushRef="#br0" timeOffset="85239.96">13166 10372 0,'21'-43'16,"-42"86"-16,63-128 0,-21 64 0,0 0 0,-21-22 16,0 22-16,0 0 0,0 0 15,0 42 1,0 0-16,0 22 15,0-1-15,-21 0 0,21 1 0,-21 62 16,21-41-16,-21-1 16,0-20-16,21 20 0,-22-20 0,1-1 15,21 0-15,-21 1 0,0-1 0,0-21 16,21 0-16,-21 0 0,-1 1 16,22-1-16,-21-21 0,0 0 15,21-21 1,0-1-1,0 1-15,0-21 0,0 21 16,0-22-16,0 22 0,0-21 16,-21 21-16,21 0 0,0-1 0,-21 1 0,0 21 15,21 21 1,-22 1-16,22-1 0,-21 21 0,21-21 16,-21 22-16,21-22 0,0 21 0,0-21 15,0 0-15,0 1 0,0-1 16,0 0-16,0 0 0,0 0 0,21-21 15,0 0-15,1 0 0,20 0 16,0 0-16,-21-21 0,22 0 16,20 21-16,-20-21 0,-1 0 15,0-1-15,1 1 0,-1 0 0,0 0 16,1 0-16,-22 0 0,21-1 0,-21 22 16,0-21-16</inkml:trace>
  <inkml:trace contextRef="#ctx0" brushRef="#br0" timeOffset="85699.48">11239 11748 0,'43'0'16,"-22"0"-16,0 0 16,21 0-16,1 0 0,-1 0 15,0 0-15,1 0 0,-1 0 16,0 0-16,1 0 0,-22 0 0,21 0 15,-21 0-15,1 0 0</inkml:trace>
  <inkml:trace contextRef="#ctx0" brushRef="#br0" timeOffset="85928.34">11642 11748 0,'-22'0'0,"44"0"0,-65 21 16,43 0-1,-21 0-15,0 21 0,0 1 16,0-1-16,21 0 0,-22 1 0,1 20 16,0-20-16,21-1 0,-21 21 15,0-20-15,21-1 0,0 0 16,-21 1-16,21-1 0,-22 0 0,22-20 16,0-1-16,0 21 0,0-21 15,0 0-15,22-21 16,-1 0-1,0 0-15,0-21 0,0 0 0,22 0 16,-22 0-16</inkml:trace>
  <inkml:trace contextRef="#ctx0" brushRef="#br0" timeOffset="86456.04">11726 12298 0,'0'0'16,"0"21"-1,0 0-15,0 0 16,0 1-1,21-22 1,1 0-16,-1 0 0,0 0 0,0 0 16,21 0-16,-20-22 0,20 22 15,0-21-15,-21 0 0,22 0 0,-22 0 16,0 0-16,0-1 0,-21 1 0,0 0 16,0 0-16,0 0 0,0 0 15,-21 21-15,0 0 16,-21 0-16,20 0 0,1 21 0,0 0 15,0 0-15,-21 0 0,20 22 16,22-22-16,-21 21 0,21-21 16,-21 22-16,21-22 0,0 0 0,0 0 15,0 21-15,21-20 16,0-22-16,1 21 0,20-21 0,-21 0 16,21 0-16,1 0 0,-1 0 0,0 0 15,1 0-15,-1-21 0,0-1 16,1 22-16,-1-21 0,0 0 0,1-21 15,-22 21-15,21-1 0,-21-20 0,1 21 16,-1 0-16,0-22 0,-21 22 16,0 0-16,0 42 15,0 0-15,0 1 16,0-1-16,0 0 0,-21 0 16,0 21-16,21-20 0,-22-1 15,22 0-15,-21 0 0,0 0 0,21 0 16,-21 1-16,21-1 0,-21-21 0,21 21 15,-21-21-15,42-21 32,0 0-17,0-1-15</inkml:trace>
  <inkml:trace contextRef="#ctx0" brushRef="#br0" timeOffset="86691.9">12954 11811 0,'0'0'0,"0"21"32,0 0-32,-21 1 0,21-1 0,-21 21 15,-1 0-15,22 1 0,-21-1 16,0 0-16,21 22 0,-21-22 0,0 1 16,21-22-16,0 21 0,0 0 0,-21-20 15,21-1-15,0 0 0,0 0 16,0 0-16,21-21 0,0 0 15,0 0-15,0 0 0,22 0 16,-43-21-16,21 21 0,0-21 16,0 0-16</inkml:trace>
  <inkml:trace contextRef="#ctx0" brushRef="#br0" timeOffset="86848.82">12679 12192 0,'-21'0'16,"42"0"-16,-64 0 0,65 0 15,-1 0-15,21 0 16,-21 0-16,22 0 0,-22 0 16,21 0-16,22-21 0,-22 0 15,0 21-15,22-21 0,-1-1 0,1 1 16,-1 0-16,1 0 0</inkml:trace>
  <inkml:trace contextRef="#ctx0" brushRef="#br0" timeOffset="87404.5">13885 11726 0,'-84'22'32,"62"-22"-32,1 21 0,0 21 15,21-21-15,-21 22 0,0-1 16,0 0-16,21 1 0,-22 20 0,1-21 16,0 1-16,0-1 0,21 0 0,-21 1 15,0-22-15,21 21 0,0-21 16,-22 1-16,22-1 0,-21 0 15,21 0-15,0-42 32,0 0-32,21 0 15,1-1-15,-22 1 0,21-21 0,0 0 16,-21-1-16,21-20 0,0 20 16,0-20-16,1 21 0,-1-1 0,-21 1 15,21 0-15,0-1 0,0 22 0,0 0 16,1 21-16,-1 0 0,0 0 15,0 21-15,0 0 16,-21 0-16,21 22 0,-21-1 0,22 0 16,-22 1-16,0-1 0,21 0 0,-21 1 15,21-22-15,-21 21 0,0-21 16,21 22-16,0-22 0,0 0 0,1 0 16,-22 0-16,21-21 0,0 0 15,0 0-15,0 0 0,0-21 16,1 21-16,-22-21 0,21 0 15,0-21-15,-21 20 0,21-20 16,-21-21-16,21 20 0,0 1 0,1-22 16,-1 22-16,0-21 0,0 20 0,-21 1 15,21 0-15,0-1 16,1 22-16,-1 0 0,-21 0 0,0 0 16,21 21-16,0 0 31,0 0-31,0 0 15</inkml:trace>
  <inkml:trace contextRef="#ctx0" brushRef="#br0" timeOffset="88052.69">15536 11409 0,'0'0'0,"0"-42"31,-21 42-31,0-22 0,0 22 0,0 0 16,-1 0-16,-20 0 0,0 22 0,-1-1 16,1 0-16,0 21 0,-1-21 15,-20 22-15,21-1 0,20 0 0,-20 1 16,0 20-16,21-20 0,-1 20 0,1 1 16,0-22-16,21 21 0,0-20 15,0 20-15,0-20 0,0-1 0,21 0 16,0 1-16,1-22 0,20 0 15,0 0-15,22 0 0,-1 0 0,-20 1 16,20-22-16,1 0 0,-1 0 0,-21 0 16,1 0-16,-1-22 0,-21 1 15,0 0-15,1 0 0,-22 0 16,0 0-16,0-22 0,0 1 0,0 0 16,-22 20-16,1-20 0,-21 0 0,0 21 15,-1-1-15,1 1 0,-22 0 16,22 21-16,-21 0 0,20 0 0,1 0 15,0 0-15,-1 21 0,22 0 0,0-21 16,21 22-16,0-1 16,42-21-16,-21 0 15,22 0-15,-1 0 0,22 0 16,-22 0-16,21 0 0,-20 0 0,20 0 16,-20 0-16,-1-21 0,0 21 15,1 0-15,-22 0 0,0 0 16,0 0-16,-21 21 0,0 0 15,0 0-15,-21 21 0,0-20 0,0 20 16,-1 0-16,1 1 0,-21 41 16,21-41-16,21 20 15,-21-21-15,21 1 0,-22-1 0,22-21 0,0 22 16,0-1-16,0-21 0,0 21 16,0-20-16,0-1 0,0 0 0,0 0 15,0 0-15,0 0 0,0 1 16,-21-22 15,0 0-31</inkml:trace>
  <inkml:trace contextRef="#ctx0" brushRef="#br0" timeOffset="88751.29">12785 13526 0,'21'-64'0,"-42"128"0,63-170 0,-42 63 16,21-20-16,-21 21 0,21 20 15,-21-20-15,0 21 0,0 0 0,0 0 16,-21 42-1,21 0 1,0 21-16,0 1 0,0-1 0,0 21 16,0 1-16,0 21 0,0-22 15,0 22-15,0-22 0,-21 22 0,21-22 16,0 1-16,-21-1 0,0-20 0,21 20 16,-22-20-16,1-22 0,21 21 15,-21-21-15,21 0 0,-21-21 16,0 0-16,0 0 15,-1-21-15,22 0 16,0 0-16,-21 0 0,0 0 0,21-22 16,-21 22-16,0-21 0,21 21 0,-21-22 15,21 22-15,0 0 0,-22 0 16,22 0-16,-21 21 0,0 0 16,21 21-16,-21 0 0,21 0 15,-21 0-15,21 0 0,-21 1 0,21-1 16,0 0-16,0 0 0,0 0 0,21 0 15,0-21-15,0 0 0,0 0 16,0 0-16,22 0 0,-1 0 16,0 0-16,1 0 0,-1-21 0,0 21 15,22-21-15,-1 0 0,-20 0 16,20 0-16,-20-1 0,-1-20 0,0 21 16,-21 0-16,1 0 0,-1-1 0,-21 1 15</inkml:trace>
  <inkml:trace contextRef="#ctx0" brushRef="#br0" timeOffset="90958.49">11536 15028 0,'0'0'0,"0"-42"0,0 0 0,0-1 16,0 1-16,0 21 0,0-21 15,-21-1-15,-1 22 0,1 0 0,21 0 16,-21 0-16,-21-1 0,21 22 16,-1 0-16,-20 0 0,21 22 0,-21-1 15,20 0-15,-20 21 0,0 1 16,21-1-16,-22 21 0,22 1 0,-21 21 16,21-22-16,-1 22 0,1-22 0,0 1 15,0 20-15,21-20 0,0-22 16,0 22-16,0-22 0,21-21 15,0 22-15,22-22 0,-1 0 0,0 0 16,1-21-16,-1 0 0,0 0 0,1 0 16,20-21-16,-21 0 0,1 0 15,20-1-15,-20 1 0,-1-21 0,0 21 16,1-22-16,-1 1 0,0 0 16,-21-22-16,1 22 0,-22 0 0,0-1 15,0 22-15,0 0 0,0 0 16,0 0-16,0 42 15,-22 0-15,1 0 0,0 0 0,21 22 16,0-1-16,-21 0 0,21 1 16,0-1-16,-21-21 0,21 21 0,0 1 15,0-22-15,0 21 0,0-21 16,0 1-16,21-1 0,0 0 16,0-21-16,0 0 0,22 0 0,-22 0 15,21 0-15,1 0 0,-22 0 16,21-21-16,0 0 0,1 21 0,20-64 15,-42 43-15,1-21 0,-1-1 16,-21 22-16,0-21 0,0-22 16,-21 22-16,-1 0 0,-20-1 0,0 1 15,-1 21-15,1 0 0,0-1 0,-1 22 16,1 0-16,0 0 0,-1 22 16,1-1-16,21 0 0,-21 0 0,20 21 15,22 1-15,0-1 0,-21 0 16,21-20-16,0 20 0,0 0 15,21-21-15,-21 1 0,43-1 0,-22 0 16,21 0-16,1-21 0,-1 0 16,21 0-16,1 0 0,-22 0 0,22 0 15,-1 0-15,1 0 0,42-42 16,-64 21-16,0-1 0,-21 1 16,22 0-16,-22 0 0,0 0 15,-21 0-15,0-1 0,0 1 0,0 42 31,-21 1-31,21-1 16,-21 0-16,21 0 0,-21 21 0,21-20 16,-22-1-16,22 21 0,0-21 15,0 0-15,0 1 0,0-1 0,-21 0 16,21 0-16,21-42 31,1 21-31,-22-21 0,21 0 16,0-1-16,0 1 0,0-21 0,-21 21 15,21 0-15,1-22 0,-1 1 16,-21 21-16,21-22 0,0 22 16,-21 0-16,21 0 0,-21 0 0,21 42 31,-21 0-31,0 0 0,0 0 0,22 1 16,-22-1-16,0 0 0,0 21 15,0-21-15,0 1 0,0-1 0,21 21 16,0-42-16,-21 21 0,0 0 15,21-21-15,0 0 0,0 0 16,1 0-16,-1 0 0,0 0 16,0-21-16,0 21 0,0-21 0,1 0 15,-1 0-15,0 0 0,0-1 16,0-20-16,0 21 0,-21 0 16,0-22-16,22 22 0,-22-21 0,21 21 0,-21 0 15,0 42 16,0 21-31,0-21 16,0 0-16,0 1 0,0 20 16,0-21-16,0 0 0,0 0 0,0 22 15,0-22-15,21 0 0,0 0 16,0 0-16,0-21 0,1 0 16,20 0-16,-21 0 0,21 0 0,-20 0 15,20 0-15,0 0 0,22-21 16,-22 0-16,0 0 15,-20 0-15,20 0 0,-21-1 0,0-20 16,0 21-16,1-21 0,-22-1 0,0 22 16,21-21-16,-21 21 0,0-22 15,-21 64 1,21 1 0,0-1-16,-22 0 0,22 21 15,-21-21-15,21 1 0,0-1 16,0 21-16,0-21 0,0 0 0,0 1 15,0-1-15,0 0 0,21 0 0,1 0 16,-1-21-16,-21 21 0,21-21 0,0 22 16,21-22-16,-20 0 0,20 0 15,0 0-15,1 0 0,-1 0 16,-21-22-16,21 1 0,-20 0 0,-1 0 16,0 0-16,0 0 0,0-22 0,0 22 15,-21-21-15,0-1 0,0-20 16,0 42-16,0 0 0,-21 21 31,0 0-31,21 21 0,-21 0 0,21 0 16,0 0-16,-21 0 0,21 1 0,0-1 15,0 0-15,0 0 0,0 0 16,0 0-16,0 1 0,0-1 0,21-21 16,0 0-16,0 21 0,22-21 15,-22 0-15,0 0 16,21 0-16,-21 0 0,22-21 0,-22 0 15,21 21-15,-21-22 0,1 1 0,-1 0 16,0-21-16,0 21 0,0-1 16,0 1-16,-21 0 0,0 0 0,0 42 31,0 0-15,0 0-16,0 1 0,0-1 0,0 0 15,0 0-15,0 0 0,0 0 0,0 1 16,0-1-16,22-21 0,-1 21 15,0-21-15,0 0 0,0 0 16,0 0-16,22 0 0,-22 0 0,21 0 16,1-21-16,-22 0 0,21 21 15,22-43-15,-43 1 0,0 21 16,0-22-16,0 1 0,0 0 0,1-85 16,-22 63-16,21 1 15,-21-1-15,0 1 0,21-1 0,-21 1 16,0-1-16,21 22 0,-21 0 0,0 20 15,0 1-15,0 42 16,-21 1-16,0 20 0,0 0 16,21 1-16,-43 62 0,43-62 15,0 20-15,-21 1 16,0-1-16,21 1 0,-21-22 0,21 22 16,0-22-16,0 21 0,0-20 0,0-1 15,0-21-15,0 22 0,0-1 16,0-21-16,21-21 15,-21 21-15,21-21 0,0 0 16,0 0-16,1-21 0,20 21 0,-21-21 16,0 0-16,0 0 0,22-22 0,-22 22 15,0-21-15</inkml:trace>
  <inkml:trace contextRef="#ctx0" brushRef="#br0" timeOffset="91137.39">14922 15007 0,'-21'0'0,"42"0"0,-63 0 0,21 0 16,21 21 0,21 1-16,0-22 15,0 21-15,1-21 0,-1 21 0,21-21 16,-21 0-16,22 21 0,-1-21 16,-21 0-16,21 0 0,-20 0 0,20 0 15,-21 0-15,21 0 0,1-21 16</inkml:trace>
  <inkml:trace contextRef="#ctx0" brushRef="#br0" timeOffset="91500.59">15854 14669 0,'21'0'31,"0"0"-31,21 0 0,-20 0 15,20 0-15,0 0 0,1 0 16,20 0-16,1 0 0,-22 0 0,21 0 16,1-22-16,-22 22 0,1 0 15,-1 0-15,-21 0 0,0 0 0,-63 0 32,21 0-32,-22 0 15,1 0-15</inkml:trace>
  <inkml:trace contextRef="#ctx0" brushRef="#br0" timeOffset="91744.45">16108 14647 0,'0'22'31,"-21"-1"-31,21 0 0,0 0 16,0 21-16,0-20 0,-22 20 0,22-21 16,0 21-16,0 1 0,-21-1 15,21 22-15,-21-22 0,21 0 0,-21 1 16,21 20-16,0-21 0,-21 1 0,0-1 15,-1 0-15,22-20 16,-21 20-16,21-21 0,0 0 0,-21 0 16,21 1-16,0-1 0,21-21 31,0-21-31,1-1 16,20 1-16,-21 0 0,21-21 0</inkml:trace>
  <inkml:trace contextRef="#ctx0" brushRef="#br0" timeOffset="92103.76">16510 15134 0,'42'-21'16,"-84"42"-16,105-42 0,-63 0 0,0 0 16,0 42 15,-21 0-31,21 0 0,-21 22 16,0-22-16,0 0 0,21 21 0,0-21 15,-21 22-15,21-22 0,-22 0 0,22 0 16,0 22-16,0-22 0,0 0 15,22 0-15,-1-21 0,0 0 16,0 0-16,21 0 0,-20 0 0,-1 0 16,21 0-16,-21 0 0,0-21 15,1 0-15,-1 0 0,0-1 0,-21 1 16,0-21-16,0 21 0,0-22 16,0 22-16,0-21 0,-21 21 0,0-22 15,-1 22-15,-20 0 0,21 0 16,-21 21-16,20 0 0,-20 0 15,21 0-15,0 0 0,0 0 0,-1 0 16,1 21-16,21 0 0,0 0 16,21-21-16,22 22 15,-22-22-15,21 0 0,1 0 0,20 0 16,-21 0-16,22-22 0,-1 1 0</inkml:trace>
  <inkml:trace contextRef="#ctx0" brushRef="#br0" timeOffset="92379.21">17547 14647 0,'-21'0'15,"42"0"-15,-63-21 0,-1 0 0,22 21 0,21-21 16,0 0 0,21 0-16,22-1 15,-1 22-15,0 0 0,1 0 0,20-21 16,-20 21-16,-1 0 0,21 0 15,-20 0-15,63 0 0,-43 0 16,-21 0-16,1 0 0,-1 0 16,-21 0-16,0 0 0,-21 21 15,-21-21 1,0 0-16,-21 0 16,21 0-16,-22 0 0,22 0 0,-21 0 15,21 0-15,-1 0 0</inkml:trace>
  <inkml:trace contextRef="#ctx0" brushRef="#br0" timeOffset="92607.21">17843 14520 0,'-21'0'0,"0"0"0,106 0 0,-128 0 0,1 22 16,21-22-16,21 21 0,-21 0 16,0 0-16,21 0 0,-22 0 15,22 1-15,0-1 0,0 21 0,0-21 16,0 22-16,0-1 0,0-21 16,-21 21-16,21 1 0,-21-1 0,21 0 15,0 1-15,0-1 0,-21 0 16,21 1-16,-21-1 0,21-21 15,0 22-15,0-22 0,0 0 0,0 0 16,0 0-16,0 0 0,0 1 16,21-22 15,0-22-31,0 22 0,0-21 0,1 0 16</inkml:trace>
  <inkml:trace contextRef="#ctx0" brushRef="#br0" timeOffset="93107.93">17886 15177 0,'0'0'0,"21"0"0,0-22 32,0 22-32,0-21 15,1 21-15,-1-21 0,0 0 16,0 0-16,0 21 0,0-21 16,1-1-16,-1 1 0,-21 0 0,0 0 15,0 0-15,0 0 16,0-1-16,-21 22 15,-1 0-15,1 0 0,0 0 0,0 22 16,0-1-16,-22 0 0,22 0 16,0 0-16,0 22 0,0-1 0,0-21 15,-1 21-15,22 22 16,0-22-16,0-21 0,0 22 16,0-22-16,22 0 0,-1 0 0,-21 0 15,21-21-15,21 22 0,-21-22 0,1 0 16,20 0-16,0 0 0,22 0 15,-43-22-15,21 1 0,-21 0 16,22 0-16,-22 0 0,0-22 16,21 22-16,-20-21 0,-1 21 0,-21-22 15,21 22-15,-21 0 0,21 21 0,-21-21 16,0 42 0,0 0-1,0 0-15,0 1 0,0-1 0,0 0 16,0 0-16,0 21 15,0-20-15,-21-1 0,21 0 0,-21 0 16,0 0-16,21 0 0,0 1 0,-22-22 16,22 21-16,-21-21 0,0 0 15,21-21 1,0-1 0</inkml:trace>
  <inkml:trace contextRef="#ctx0" brushRef="#br0" timeOffset="93391.77">18796 14605 0,'0'0'0,"0"-42"0,0 21 0,21-1 15,-21 1-15,0 0 0,0 42 16,-21 0 0,0 1-16,21 20 0,-21 0 0,-1 1 15,22-1-15,-21 0 0,0 22 0,0-22 16,0 22-16,21-22 0,-21 21 15,-1-20-15,22-1 0,0 22 0,-21-22 16,21 0-16,0 1 0,0-22 0,0 21 16,0-21-16,0 0 0,0 1 15,0-1-15,21-21 0,1 0 0,-1 0 16,0 0-16,0 0 0,0 0 16,0 0-16,1-21 0,-1 21 15,0-22-15,0 1 0,-21-21 0,0 21 16,21-22-16</inkml:trace>
  <inkml:trace contextRef="#ctx0" brushRef="#br0" timeOffset="93563.67">18563 14986 0,'-42'0'15,"84"0"-15,-105 0 0,41 0 0,1 0 0,0 0 16,42 0 0,0 0-1,1 0-15,-1 0 0,0 0 0,21 0 16,1 0-16,-22 0 0,21 0 0,0 0 15,1 0-15,-22 0 0,21 0 16,-21-21-16,22 21 0,-1 0 16,-21-21-16</inkml:trace>
  <inkml:trace contextRef="#ctx0" brushRef="#br0" timeOffset="93944">19410 14690 0,'0'-21'0,"0"42"0,0-64 16,-21 43-16,21-21 0,0 0 15,0 0-15,0 0 16,-22 42 15,1 0-31,0 21 0,0 1 0,0-1 16,0 0-16,-1 22 0,1-22 15,0 22-15,0 20 0,0-20 0,0-1 16,21 1-16,-22-22 0,1 22 16,0-22-16,21 0 0,0 22 15,-21-43-15,21 0 0,0 0 16,0 1-16,21-44 15,0 1 1,0 0-16,1-21 0,-1-1 16,0 1-16,0 0 0</inkml:trace>
  <inkml:trace contextRef="#ctx0" brushRef="#br0" timeOffset="94192.86">19410 14838 0,'21'-42'16,"0"-1"-16,0 22 0,-169 317 0,233-486 0,-22 42 15,-63 127-15,21-1 0,1 22 16,-22 22-1,0-1-15,0 0 0,0 21 0,0-21 16,21 22-16,0-1 0,0 0 16,-21 1-16,42-1 0,-20 22 0,-1-22 15,0 0-15,0 1 0,21-1 0,-20 0 16,-1 1-16,0-22 0,0 0 16,-21 0-16,0 0 0,21 0 15,0-21-15,-21-21 31,0 0-31,22-21 0,-1 21 0,-21-22 16,21 1-16,0-22 16,0 22-16,0-21 0</inkml:trace>
  <inkml:trace contextRef="#ctx0" brushRef="#br0" timeOffset="94423.73">20129 14584 0,'0'0'16,"0"-42"-16,0-43 0,0 64 15,0-22-15,0 22 0,0 0 16,-21 42-16,21 0 15,-21 1-15,0 41 0,21 1 16,-21-22-16,0 0 0,-1 22 16,22-1-16,0-20 0,-21 20 15,0-21-15,0 22 0,21-22 0,0 1 16,-21 20-16,0-21 0,21-20 16,0 20-16,0 0 0,0-21 0,0 1 15,0-1-15,0 0 0,21-21 31,0 0-31,0-21 0,0 21 0,22-21 16</inkml:trace>
  <inkml:trace contextRef="#ctx0" brushRef="#br0" timeOffset="95055.37">20891 14690 0,'22'-43'0,"-44"86"0,65-128 0,-43 43 0,0-1 16,0 22-16,0-21 0,0 21 15,-21 0-15,-1-1 0,1 1 0,-21 21 16,21 0-16,-22 0 0,1 21 0,21 22 16,-21-22-16,-1 21 0,1 1 15,0-1-15,-1 21 0,1-20 16,21 20-16,-22 1 0,22-22 0,-21 22 16,42-22-16,0 21 0,0 1 0,0-22 15,0 1-15,0-1 0,21 0 0,0 1 16,0-22-16,43 21 15,-22-21-15,1 0 0,-22-21 16,21 0-16,0 0 0,-20 0 0,20-21 16,-21 0-16,0 21 0,0-42 15,1 21-15,-22-1 0,21-20 0,-21 0 16,0 21-16,0-22 0,0 22 16,-21-21-16,-22 21 0,22 21 0,0-22 15,-21 22-15,-1 0 0,22 0 0,-21 0 16,-1 0-16,22 0 0,0 22 15,0-22-15,21 21 0,0 0 16,21-21 0,0 0-16,0 0 0,22 0 15,-22 0-15,21 0 0,-21 0 16,1 0-16,20 0 0,-21 0 16,0 0-16,0 0 0,-21 21 15,22-21-15,-22 21 0,0 0 16,0 1-16,0 20 0,0-21 0,0 21 15,-22-20-15,1 20 0,0 0 0,0 1 16,0-1-16,0-21 0,-1 21 16,22 1-16,-21-22 0,0 21 0,0-21 15,0 22-15,0-22 0,21 0 0,-22 43 16,1-22-16,21-21 16,-21 21-16,0-20 0,21-1 0,-21 0 15,0 21-15,21-21 0,-22 1 16,22-1-16,0 0 15,-21-21-15,21-21 16,0 42-16</inkml:trace>
  <inkml:trace contextRef="#ctx0" brushRef="#br0" timeOffset="95090.35">20447 15917 0,'42'-63'15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13:45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550 0,'0'22'47,"0"-1"-16,0 0-15,0 0 15,21-21 16,-21-21 31</inkml:trace>
  <inkml:trace contextRef="#ctx0" brushRef="#br0" timeOffset="609.09">1778 487 0,'0'21'78</inkml:trace>
  <inkml:trace contextRef="#ctx0" brushRef="#br0" timeOffset="1027.85">1841 318 0,'0'0'0,"0"-22"15,0 1-15,22 0 0,-22 0 16,0 0-16,0 0 0,0-1 15,0 1-15,0 42 32,0 22-32,0-22 15,0 21-15,0 1 0,-22 20 16,22 1-16,0-1 0,0 1 16,-21 20-16,21 1 0,0 0 0,0-1 15,-21 1-15,0 0 16,21-22-16,0 1 0,-21-1 0,21 1 15,-21-1-15,-1-21 0,22 22 16,0-22-16,0-21 0,0 22 0,0-22 16,0 0-16,0 0 0,0 0 15,0-42 1,0 0-16,0 0 16,0-21-16,0 20 0,0-20 15,0 0-15,0-22 0</inkml:trace>
  <inkml:trace contextRef="#ctx0" brushRef="#br0" timeOffset="1308.7">1397 593 0,'0'0'0,"-21"0"0,0 0 16,21-21-16,-22 21 0,1 0 15,0 0 48,21-22-16,0 1-32</inkml:trace>
  <inkml:trace contextRef="#ctx0" brushRef="#br0" timeOffset="2223.69">1397 550 0,'-21'0'15,"0"22"-15,-1-22 0,1 0 16,0 0-16,0 0 16,21-22-16,0 1 15,0 0 1,0 0-16,0 0 0,21 0 16,-21-1-16,21 1 15,0 0-15,22 0 0,-22 0 16,21 0-16,-21-1 0,22 1 0,-1 0 15,0-21-15,1 21 0,-1-1 16,0 1-16,1 0 0,-1 21 16,0-21-16,1 21 0,-22 0 15,21 0-15,-21 0 0,22 0 16,-22 0-16,0 21 0,21-21 0,-20 21 16,-1 0-16,0 1 0,0-1 15,0 0-15,0 21 0,-21-21 0,0 1 16,0 20-16,0-21 0,0 0 15,0 22-15,0-22 0,0 0 16,0 0-16,0 0 0,0 0 0,-21-21 16,0 22-16,21-1 0,-21-21 15,21 21-15,0 0 16,-21-21 0,21 21-1,-21-21 16,-1 0-15,22 21-16,-21-21 16,0 0-1,0 0 1,21 22 0,-21-22-1,0 0-15,21 21 16,-22-21-16,1 21 0,0-21 15,0 21-15,0 0 16,0 0-16,-1 1 0,1-22 16,0 21-16,0 0 0,-21 0 15,20-21-15,1 21 0,0 0 16,0 1-16,0-1 0,0-21 16,21 21-1,0-42 188</inkml:trace>
  <inkml:trace contextRef="#ctx0" brushRef="#br0" timeOffset="3083.72">2053 529 0,'0'0'0,"21"0"15,-21-21-15,0 0 16,21 21-16,-21-21 0,0 0 16,0-1-16,0 1 15,0 0 1,-21 21 0,0 0-16,0 0 0,0 0 15,0 0-15,-1 0 0,1 0 0,0 21 16,-21 0-16,21 1 0,-22 20 15,22-21-15,-21 0 0,-1 22 16,22-1-16,-21 21 0,0 1 16,20-1-16,-20 1 0,0 21 15,21-22-15,-1 1 0,1-1 0,21 1 16,0-1-16,0-21 0,0 1 16,21-1-16,1 0 0,-1-20 0,21 20 15,-21-21-15,22 0 0,-1-21 16,0 21-16,1-21 0,-1 0 15,0 0-15,1 0 0,-1 0 0,0 0 16,1-21-16,-1 21 0,0-21 16,1 0-16,-1 0 0,-21 0 15,0-1-15,0-20 0,-21 21 0,0 0 16,0 0-16,0-1 0,0 1 16,-21 0-16,0 0 0,0 21 15,-21 0-15,20 0 0,-20 0 0,0 0 16,21 0-16,-22 0 0,22 0 15,0 0-15,-21 0 0,20 0 16,44 0 15,-1 0-31,0 0 0,0 0 16,21-21-16,-20 21 0,-1 0 16,21 0-16,-21 0 0,22 0 15,-22 0-15,0 21 0,21-21 16,-21 21-16,1 21 0,-22-20 0,0-1 15,0 21-15,0 0 0,0 1 16,0-1-16,-22 0 0,1 22 0,0-1 16,21 1-16,-21-1 0,0-20 15,0 20-15,-1 1 0,1-22 0,21 0 16,-21 1-16,21-1 0,-21-21 16,21 22-16,0-22 0,0 0 0,0 0 15,0 0-15,0-42 31,21 0-15,0 0-16,0 0 0,1-22 0,-1-20 16,0 20-16</inkml:trace>
  <inkml:trace contextRef="#ctx0" brushRef="#br0" timeOffset="5490.34">2349 1312 0,'0'0'0,"-21"22"0,21-1 0,-21-21 16,21 21-16,21-21 31,0 0-15,22 0-16,-22 0 0,21-21 0,-21 0 15,22-1-15,-1 1 0,-21 0 16,22-21-16,-22 21 0,21-22 15,-21 22-15,-21 0 0,0 0 16,0 0-16,-21 21 16,0 0-16,0 0 0,0 0 15,-22 0-15,1 21 0,21 0 16,0 0-16,-22 0 0,22 22 16,0-22-16,0 21 0,21-21 0,0 0 15,0 22-15,0-22 0,0 0 16,0 0-16,21 0 0,0 1 0,0-22 15,22 0-15,-1 0 0,-21 0 16,21 0-16,1 0 0,-1 0 0,0 0 16,1-22-16,-1 1 0,0 0 15,-20 0-15,20 0 0,-21 0 16,21-1-16,-20-20 0,-22 21 0,21-21 16,-21 20-16,21 1 0,-21-21 15,0 21-15,0 0 0,0 42 31,0 0-31,0 0 16,0 0-16,0 0 16,0 1-16,0-1 0,0 0 0,0 0 15,0 0-15,0 0 0,0 1 16,0-1-16,0 0 0,0 0 16,0-42 15,0 0-16,0 0-15,0-1 0,0 1 16,0 0-16,21 0 0,-21-21 16,0 20-16,21 1 0,0 0 0,1 0 15,-1 0-15,0 0 0,0-1 16,21 1-16,-20 21 0,-1 0 16,21 0-16,-21 0 0,0 0 15,1 0-15,-1 21 0,0 1 0,-21-1 16,0 21-16,0-21 0,0 0 15,0 1-15,0 20 0,0-21 0,0 0 16,0 0-16,0 1 0,0-1 16,0 0-1,21-21-15,0 0 0,0 0 16,1 0-16,20-21 0,-21 21 0,64-43 16,-43 22-16,0 0 15,-20 0-15,20-21 0,0 20 0,-21-20 16,1 0-16,-1 21 15,0-22-15,0 22 0,-21-21 0,21 21 16,-21-1-16,0 1 0,0 0 16,0 0-16,-21 21 15,0 0-15,0 21 16,21 0-16,-43 22 0,43-22 16,-21 21-16,21-21 0,-21 22 15,0-1-15,21-21 0,0 21 0,0-20 16,0-1-16,0 21 0,0-21 15,0 0-15,0 1 0,0-1 16,0 0-16,21-21 0,0 0 16,0 0-16,1 0 0,-1 0 15,21 0-15,-21 0 0,22 0 0,-22-21 16,21 21-16,0-21 0,1-1 16,-22-20-16,21 21 0,-21-21 0,22-1 15,-22 22-15,0-21 0,-21-1 16,0 1-16,0 21 0,0 0 0,0 0 15,0-1-15,-21 22 16,0 0-16,21 22 0,-21-1 16,-1-21-16,22 21 0,-21 0 15,21 0-15,0 0 0,0 1 0,0-1 16,0 0-16,0 0 16,0 0-16,21 0 0,1 1 0,-1-1 15,0 0-15,0 0 0,0 0 16,0 0-16,1 1 0,-1-22 15,-21 21-15,21 0 16,0-21-16,0 0 0,0 21 0,1-21 16,-1 0-16,0 0 15,21 0-15,-21-21 0,1 0 0,-1 21 16,0-21-16,21-22 0,-21 22 16,22-21-16,-22-1 0,21 1 15,1 0-15,-1-1 0,-21 1 0,21 0 16,1-1-16,-1 1 0,-21 21 0,43-21 15,-43 42-15,0 0 16,0 21 0,-21 0-16,21 0 0,-21 0 0,0 22 15,0-22-15,0 0 0,0 21 16,0-21-16,0 22 0,0-22 0,0 0 16,0 0-16,22 0 0,-22 1 15,0-1-15,21-42 47,-21-1-47,0 1 0,0 0 16,0 0-16,0-21 0,0 20 0,0-20 15,0 21-15,0-21 0,0 20 16,0-20-16,-21 21 0,21 0 0,-22 21 16,1-21-16,0 21 0,0 0 15,0 0-15,-22 21 0,22 0 16,0 0-16,0 0 0,0 22 15,0-22-15,-1 21 0,1 0 16,0 1-16,0-22 0,21 21 0,0 1 16,-21-22-16,21 21 0,0-21 0,0 0 15,0 22-15,21-22 16,0-21-16,0 21 16,0-21-16,1 0 0,-1 0 0,21 0 15,-21-21-15,0 0 0,1 0 16,-1 21-16,0-43 0,0 22 0,0 0 15,0-21-15,1-1 0,-22 1 16,21 0-16,-21-1 0,21 1 0,-21 21 16,21-22-16,-21 22 0,0 0 15,0 42 1,0 0 0,0 1-16,0 20 0,-21-21 0,21 21 15,-21 1-15,21-22 16,0 21-16,0 1 0,0-22 0,0 0 15,0 21-15,0-21 0,0 1 0,21-22 16,0 21-16,0-21 0,0 0 16,1 0-16,-1 0 0,21 0 0,-21 0 15,22 0-15,-22-21 0,21-1 16,0 1-16,-20 0 0,20 0 0,-21-21 16,0-1-16,22 1 15,-22 0-15,0-22 0,21 22 0,-21-22 0,1 1 16,-1-1-16,-21 1 15,0-1-15,21 22 0,-21-22 0,0 22 0,21 21 16,-21-21-16,0 20 16,0 1-16,0 42 15,0 1 1,0 20-16,0 0 0,-21 1 0,21-1 16,-21 21-16,21 1 0,-21-22 0,21 22 15,0-1-15,0-20 0,0 20 16,0-21-16,0 1 0,0-1 0,0 0 15,0-20-15,0-1 0,0 0 16,21 0-16,0 0 0,0 0 0,0 1 16,22-22-16,-22 0 15,0 0-15,21 0 0,1 0 0,-22 0 16,21-22-16,0 22 0,1-21 0,-22 0 16,21 0-16,-21 0 0,22-22 15,-22 1-15,0 21 0,0-21 16,0-1-16,1 1 0,-22 0 0,21-1 15,-21 22-15,0 0 0,0 0 0,-21 21 16,-1 0-16,1 0 16,0 0-16,0 21 0,0 0 0,0 21 15,-1-20-15,1 20 0,21 0 16,-21-21-16,21 22 0,0-1 0,0-21 16,0 22-16,0-22 0,0 0 15,21 0-15,0-21 0,1 21 16,20-21-16,0 0 0,1 0 15,-1 0-15,0 0 0,22 0 16,-22 0-16,0-21 0,1 0 0,-1 21 16,0-21-16,-20-22 0,20 22 15,-21 0-15,0-21 0,-21 21 0,0-22 16</inkml:trace>
  <inkml:trace contextRef="#ctx0" brushRef="#br0" timeOffset="5728.21">5990 677 0,'0'0'0,"64"0"31,-43 0-31,21 0 0,0 0 0,1-21 16,20 21-16,-20 0 0,20-21 15,-21 21-15,22 0 0,-1-21 0,-20 0 16,-1 21-16,0 0 0,-20 0 0,-1 0 16,0-21-16</inkml:trace>
  <inkml:trace contextRef="#ctx0" brushRef="#br0" timeOffset="6239.91">8424 318 0,'0'-43'16,"0"86"-16,0-107 0,0 22 0,21-1 15,-21 22-15,0 0 0,0 63 32,0 1-32,0-1 15,0 0-15,0 22 0,0-1 0,0 22 16,0 0-16,0-1 0,-21 1 16,0 0-16,0-1 0,0 1 0,0-21 15,-1-1-15,1 1 0,21-1 16,-21-21-16,21 1 0,-21-1 0,21-21 15,0 0-15,0 1 0,0-1 0,0 0 16,-21-21 0,21-21-16,-21 0 15,21-1-15,0-20 0,-22 21 16</inkml:trace>
  <inkml:trace contextRef="#ctx0" brushRef="#br0" timeOffset="6720.64">8064 635 0,'0'-42'15,"0"84"-15,0-127 0,0 43 0,0 0 16,22-1-16,-1 1 0,0 0 0,21 21 16,1-22-16,-1 1 0,0 0 15,22-1-15,-1 1 0,1 0 0,20 20 16,-20-20-16,21 42 0,-1 0 0,-20 0 16,-1 0-16,1 0 15,-1 21-15,-20 22 0,-22 20 0,0-21 16,-21 22-16,0-1 0,0 1 15,-21-1-15,-43 1 0,22-1 0,-43 1 16,22-22-16,-22 22 0,0-1 16,22-20-16,-22-1 0,22 0 0,-1-21 15,22 22-15,0-22 0,-1-21 16,22 0-16,0 0 0,0 0 0,21-21 16,0-22-16,0 22 15,0 0-15,0 0 0,0-21 0,21 20 16,0 1-16,-21 0 0,21 0 15,0 21-15,1 0 0,-1 0 16,0 21-16,0 21 0,-21-20 16,0 20-16,21 0 0,0 43 15,-21-43-15,0 22 0,22-22 16,-1-21-16,0 22 0,0-1 16,0-21-16,0 0 0,1 0 0,20 1 15,0-22-15,1 0 0,41 0 16,-41 0-16,20 0 0,-21 0 15,1-22-15,20 1 0,-20 0 0,-22 0 16,21 0-16,0 0 0,-20-22 16,-1 1-16,0 21 0,0-22 0</inkml:trace>
  <inkml:trace contextRef="#ctx0" brushRef="#br0" timeOffset="7064.44">9292 931 0,'0'0'0,"-21"0"0,0 0 0,0 22 15,-1-22-15,1 21 0,0 0 16,21 0-16,0 0 0,-21 0 0,21 1 15,0-1-15,0 0 0,0 0 16,21-21-16,0 0 0,0 0 16,22 0-16,-22 0 0,21 0 0,1-21 15,-1 0-15,-21 21 0,21-21 16,1-1-16,-22 1 0,21-21 16,-21 21-16,1 0 0,-22-1 0,0-20 15,0 21-15,0 0 0,-22 0 16,-20-1-16,0 22 0,21 0 15,-22 0-15,22 0 0,-21 22 16,-1 20-16,22-21 0,-21 21 0,0 1 16,20-22-16,1 21 0,0 1 15,0-1-15,21-21 0,0 21 0,0-20 16,0-1-16,21 21 0,0-21 16,0 0-16,22-21 0,-22 22 0,21-22 15,1 0-15,20 0 0,-21 0 0,22 0 16,-1 0-16,1-22 15,-1 1-15,1 0 0,-1-21 0,-20 21 0</inkml:trace>
  <inkml:trace contextRef="#ctx0" brushRef="#br0" timeOffset="7361.27">10139 847 0,'0'0'0,"0"-21"0,0-1 16,0 1-16,0 0 0,-21 21 16,-1 21-1,22 0-15,-21 1 0,0 20 16,21 0-16,-21 1 0,0-1 0,0 21 15,-1 43-15,1-63 16,0 20-16,0 1 0,0-1 0,0 1 16,-1-1-16,1 22 0,0-22 15,0 22-15,0-22 0,21 22 0,-21-21 16,-1-1-16,1 22 0,0-22 16,0 1-16,0 42 0,0-43 15,-1-21-15,22 1 0,-21-22 16,21 0-16,0 0 0,0-42 15,0 0-15,21 0 16,1 0-16,-22-22 0,21 1 16,0-22-16,-21 22 0,0-21 0,21-1 15,0-21-15,-21 22 0,21-22 0</inkml:trace>
  <inkml:trace contextRef="#ctx0" brushRef="#br0" timeOffset="7632.12">9800 1270 0,'21'-63'0,"-42"126"0,42-169 16,0 64-16,-21 0 0,22-1 15,-22 22-15,0-21 0,21 21 0,0-22 16,0 22-16,21 0 0,-20 0 16,20 21-16,0 0 0,22 0 0,-22 0 15,0 0-15,1 0 0,-1 21 16,-21 21-16,0-21 0,1 22 0,-22-1 16,0 0-16,0-20 0,-22 20 15,1 0-15,0-21 0,-21 22 16,-1-22-16,1 0 0,0 0 0,-1 0 15,1 1-15,0-22 0,-1 0 0,22 21 16,0-21-16,0 0 0,42 0 31,21-21-31,-20 21 16,20-22-16,0 1 0,1 0 0,20 0 16</inkml:trace>
  <inkml:trace contextRef="#ctx0" brushRef="#br0" timeOffset="8039.88">10795 847 0,'0'0'16,"-21"0"-16,0 0 0,-1 0 15,1 0-15,0 21 0,0 0 0,0 0 16,0 0-16,-1 22 0,1-1 16,-21 0-16,21 1 0,21-22 15,-21 21-15,21 1 0,0-1 0,0-21 16,0 0-16,0 22 0,0-22 15,21 0-15,0-21 0,42 21 16,-20-21-16,-22 0 0,21 0 16,1 0-16,-1 0 0,0-21 0,1 0 15,-1 0-15,0-1 0,1-20 16,-1 21-16,-21-21 0,0-1 0,0 1 16,-21 0-16,0-1 0,0 1 15,-21-22-15,-21 43 0,21-21 16,-22 21-16,1 0 0,0-1 0,-22 22 15,22 0-15,0 22 0,-1-1 16,1 0-16,0 0 0,20 21 0,1-20 16,0 20-16,21-21 0,0 21 15,0-20-15,0 20 0,21-21 0,0 0 16,22 0-16,-1 1 0,0-22 0,1 21 16,20-21-16,-20 0 0,20 0 15,-21 0-15,1 0 0,20 0 0,-20 0 16,-1-21-16</inkml:trace>
  <inkml:trace contextRef="#ctx0" brushRef="#br0" timeOffset="8372.35">11282 1122 0,'0'-21'0,"0"42"0,0-63 0,0 20 0,0-20 16,0 21-16,0 0 0,0-22 15,0 22-15,0 0 0,21 0 0,0 0 16,0 0-16,0-1 0,-21 1 16,43 21-16,-22 0 0,0 0 0,0 0 15,0 0-15,22 21 0,-22-21 16,0 22-16,21 20 0,-20-21 0,-1 21 15,0 1-15,0-22 0,0 21 16,-21 1-16,0-1 0,0-21 0,0 21 16,0-20-16,0-1 0,0 21 15,-21-42-15,21 21 0,0 0 16,-21-21-16,0 0 0,0 0 16,21-21-16,-22 0 0,22 0 15,0 0-15,0 0 0,0-1 16,0-20-16,0 0 0,0-1 0,22 1 15,-1 0-15,0 21 0,0-22 16,0 1-16,0 0 0,1 20 0,20 1 16,-21 0-16,21 0 0,-20 0 15,20 0-15,-21 21 0,21-22 0,-20 1 16,20 21-16,0-21 0</inkml:trace>
  <inkml:trace contextRef="#ctx0" brushRef="#br0" timeOffset="8660.19">12446 296 0,'0'0'0,"0"-21"0,0 0 0,-21 21 31,0 42-15,21-20-16,-22 20 0,22 0 16,0 1-16,-21-1 0,0 0 0,0 1 15,21 20-15,-21-21 0,21 22 16,-21-1-16,-1-20 0,22 20 0,0 1 15,0-22-15,0 0 0,0 1 0,0-1 16,0-21-16,0 22 16,0-22-16,0 0 0,22 0 0,-1 0 15,0-21-15,0 0 16,0 0-16,0 0 0,1 0 0,-1-21 16,21 21-16,-21-21 0,0 0 0,1 0 15,-1-22-15,0 22 0,-21-21 16</inkml:trace>
  <inkml:trace contextRef="#ctx0" brushRef="#br0" timeOffset="8876.06">12213 699 0,'-42'0'0,"84"0"0,-105 0 0,41 0 0,22-22 16,22 22 0,-1 0-16,21 0 0,-21 0 0,22 0 15,-1 0-15,21 0 0,-20 0 16,20 0-16,-20-21 0,20 21 0,-21 0 15,22 0-15,-22 0 0,1 0 16,-1 0-16,-21 0 0,21 0 0,-42-21 16,-21 21-1,-21 0 1,21 0-16,-43 0 0,22 0 0</inkml:trace>
  <inkml:trace contextRef="#ctx0" brushRef="#br0" timeOffset="9713.67">3175 1905 0,'0'0'0,"-21"0"16,-22 0-16,22 0 0,0 0 0,0 0 16,0 0-16,0 0 0,-1 0 15,44 0 32,-1 0-47,0 0 0,0 0 0,21 0 16,1 0-16,-1 0 0,22 0 15,-1 0-15,22 0 0,-1 0 0,22 0 16,0 0-16,0-21 0,21 21 16,21 0-16,0-21 0,22 0 0,-1 21 15,0-22-15,22 22 0,-1 0 0,22-21 16,-22 21-16,22-21 0,0 21 16,-1-21-16,22 21 0,-21-21 0,21 21 15,-22-21-15,43 21 0,-21-22 16,0 22-16,0-21 0,21 21 0,-21 0 15,21-21-15,0 0 16,-21 21-16,21-21 0,0 21 0,-22-21 16,234-1-16,-233 22 0,-21 0 15,-1-21-15,-20 21 0,-1 0 16,1-21-16,-22 21 0,-21 0 0,0-21 16,1 21-16,-22-21 0,-22 21 15,1 0-15,0 0 0,-21 0 0,-1 0 16,1 0-16,-21 0 0,-1 0 0,-21 0 15,-20 0-15,-1 0 0,-64 0 16,1 0 0,-21 0-16</inkml:trace>
  <inkml:trace contextRef="#ctx0" brushRef="#br1" timeOffset="17228.59">3831 3662 0,'0'0'0,"-21"21"0,0-21 0,0 0 16,-1 0-16,1 0 0,0 0 15,0 0-15,0 0 0,0 0 16,42 0 0,0 0-1,0 0-15,21 21 0,1-21 16,-1 0-16,22 0 0,-22 0 0,21 0 15,1 0-15,-1 0 0,22 0 16,-21 0-16,20 0 0,1 0 16,0 0-16,-1 0 0,1 0 0,0 0 15,-1 0-15,-20 0 0,20 0 16,-20 0-16,-1-21 0,-20 21 0,-1 0 16,0 0-16,-20 0 0,-1 0 0,0 0 15,0 0-15,0 0 16,-21-21-1,-21 0 1,0 0 0,0-1-16,21 1 15</inkml:trace>
  <inkml:trace contextRef="#ctx0" brushRef="#br1" timeOffset="17536.41">5080 3471 0,'21'0'16,"0"0"-16,0 0 15,1 0-15,20 0 0,-21 0 16,21 22-16,-20-22 0,20 0 16,0 0-16,-21 21 0,1-21 0,20 21 15,-21 0-15,-21 0 16,0 0-16,0 1 0,-21-1 15,0 0-15,0 0 0,-1 0 16,-20 0-16,0 1 0,21-1 0,-22 0 16,1 0-16,0 0 0,20-21 15,1 21-15,0 1 0,0-22 0,0 21 16,0-21-16,42 0 31,0 0-31,21-21 0,-21 21 0,1-22 16</inkml:trace>
  <inkml:trace contextRef="#ctx0" brushRef="#br1" timeOffset="18149.07">6498 2752 0,'0'0'16,"-21"-21"-16,0 21 0,0 0 0,-1-22 15,1 22-15,0 0 16,0 0-16,0 0 0,21 22 16,-21-22-16,-1 21 0,1 21 0,0-21 15,0 22-15,0-1 0,0 0 0,-22 22 16,22-1-16,0-20 0,-21 20 15,20 1-15,1-1 0,0 1 0,0-22 16,21 21-16,0-20 0,0-1 16,0 0-16,21 22 15,21-43-15,-20 0 0,20 0 0,0 1 16,1-22-16,-1 0 0,0 0 16,1 0-16,20 0 0,-21 0 0,1 0 15,-1 0-15,22-22 0,-22 22 0,0-21 16,1 0-16,-1-21 0,0 21 15,-21-1-15,22-20 0,-22 0 0,0-1 16,0 1-16,0-21 0,-21 20 16,0-20-16,0-1 0,0 22 0,0-22 15,0 1-15,-21 21 0,0-22 16,0 22-16,0-1 0,-43-41 16,22 63-16,21-1 0,-22 22 15,1 0-15,21 0 0,-43 0 0,22 0 16,0 22-16,-1 20 0,1-21 0,0 21 15,-43 22 1,64-1-16,-21-20 0,20-1 0,1 22 16,0-22-16,21 21 0,0-20 15,0-1-15,0 0 0,0 1 0,0-1 16,21-21-16,0 22 0,22-22 0,-22-21 16,21 21-16,22-21 0,-22 0 15,22 0-15</inkml:trace>
  <inkml:trace contextRef="#ctx0" brushRef="#br1" timeOffset="19220.46">7133 3217 0,'0'0'0,"0"22"16,0-1-16,0 0 15,0 0-15,0 21 16,0-20-16,0-1 0,-21 0 0,21 21 15,-21-21-15,21 22 0,0-22 16,-21 0-16,21 21 0,-22-20 0,22-1 16,-21 0-16,21 0 0,0 0 15,0-42 17,0 0-32,0 0 15,21 0-15,-21-1 0,22 1 16,-1-21-16,-21 21 0,0-22 15,21 1-15,0 0 0,0 21 16,0-22-16,1 22 0,-1 0 0,0 0 16,0 0-16,0-1 0,0 22 0,1 0 15,-1 0-15,0 0 0,-21 22 16,21-1-16,0 0 0,-21 21 0,21-21 16,-21 22-16,0-22 0,0 21 15,0-21-15,0 22 0,0-22 16,0 0-16,22 0 0,-22 0 0,21 1 0,-21-1 15,21 0-15,0-21 16,0 0-16,0 0 0,1 0 16,-1 0-16,0 0 0,0 0 15,0-21-15,0 0 0,1-1 0,-1 1 16,0 0-16,0-21 0,0-1 0,0 22 16,1-21-16,-1 0 0,0-1 15,0 22-15,0-21 0,-21 21 0,21-1 16,1 1-16,-1 21 0,0 0 15,0 0-15,-21 21 16,0 1-16,0-1 16,0 0-16,0 0 0,0 0 15,0 0-15,0 1 16,21-22 0,0 0-1,-21-22 1,0 1-16,0 0 15,0 0-15,0 0 0,0 0 16,0-1-16,0 1 0,0 0 16,-21 21-16,0 0 15,0 0-15,0 0 16,0 21-16,21 0 0,-22 1 16,22-1-16,-21 0 0,0 0 0,21 21 15,0-20-15,-21-1 0,0 21 16,21-21-16,-21 22 0,21-22 15,0 0-15,0 21 0,0-21 0,0 1 16,0-1-16,0 0 0,21-21 16,0 21-16,0-21 0,0 0 0,22 0 15,20 0-15,-42 0 0,22 0 16,-1 0-16,0 0 0,1-21 16,-1 0-16,-21 0 0,21-22 0,1 22 15,-22 0-15,0-21 0,0-1 0,0 1 16,1-22-16,-22 43 15,0-21-15,0 21 0,0 0 16,-22 21 0,1 0-16,0 0 0,0 21 0,21 0 15,-21 0-15,21 0 0,-21 0 0,21 1 16,-22 20-16,22-21 0,0 21 16,0-20-16,0-1 0,0 0 0,0 0 15,0 0-15,0 0 0,22 1 16,-1-22-16,0 0 0,0 21 0,0-21 15,0 0-15,1 0 0,20 0 0,-21 0 16,0-21-16,22 21 0,-22-22 16,0 1-16,0 0 0,21 0 0</inkml:trace>
  <inkml:trace contextRef="#ctx0" brushRef="#br1" timeOffset="19996.09">9737 3323 0,'21'0'0,"-42"0"0,63 0 0,0 0 16,-21-21-16,-21 0 0,22 21 16,-1-21-16,0 0 0,-21-1 0,0 1 15,21 0-15,-21 0 0,0 0 0,0 0 16,0-1-16,-21-20 0,0 21 16,0 21-16,-1-21 0,1 0 0,0 21 15,-21 0-15,21 0 0,-22 0 16,1 0-16,21 21 0,-22 0 0,22 0 15,-21 0-15,21 0 0,-22 22 0,22-22 16,0 21-16,0 1 0,21-1 16,0-21-16,0 21 0,-21-20 15,21-1-15,0 0 0,0 0 0,0 0 16,21 0-16,0-21 0,0 0 16,0 0-16,22 0 0,-22 0 0,21 0 15,1-21-15,20 0 0,-21 0 16,1 0-16,20 0 0,-20-1 0,-1-20 15,0 21-15,-21-21 0,22 20 0,-22-20 16,0 21-16,-21-21 0,0 20 16,0 1-16,0 0 0,0 0 15,-21 21 1,0 0-16,0 21 0,-1 0 0,1 0 16,0 1-16,0 20 0,21-21 15,-21 21-15,0-20 0,21 20 16,0-21-16,0 21 0,0-20 0,0-1 15,21 0-15,0 0 0,21-21 0,1 0 16,-1 0-16,0 0 0,1 0 16,-1 0-16,21 0 0,-20-21 0,20 0 15,-20 0-15,20-1 0,-21-20 0,1 0 16,20 21-16</inkml:trace>
  <inkml:trace contextRef="#ctx0" brushRef="#br1" timeOffset="20747.66">10922 2582 0,'0'-42'0,"0"84"0,0-126 16,0 41-16,-21 22 0,0-21 16,-1 21-16,1 0 0,21-1 0,-21 22 15,0 0-15,0 0 0,0 0 16,-1 22-16,22 20 0,0 0 16,-21 1-16,0 20 0,21 1 0,0-1 15,-21 1-15,0 20 0,0-20 16,-1 20-16,1-20 0,0 21 0,0-1 15,21 1-15,-21 0 0,0-1 0,-1 1 16,1 0-16,0-1 0,0 1 16,0 0-16,0-1 0,-1 1 15,1 0-15,0-1 0,0-20 0,0 20 16,0-41-16,21 20 0,-22-20 0,22-1 16,0-21-16,0 0 0,0 0 15,22 1-15,-1-22 0,0 0 0,21 0 16,-21-22-16,22 22 0,-1-21 0,-21-21 15,22 21-15,-1 0 0,-21-22 16,21 1-16,1 0 0,-22-1 16,21-20-16,-21 20 0,1-20 0,-1-1 0,-21 22 15,0-21-15,0-1 0,0 22 16,-21-22-16,-1 22 0,-20 0 0,0-1 16,21 1-16,-22 0 0,-41-1 15,41 22-15,1 0 16,0 21-16,-1 0 0,22-21 0,0 21 15,21-21 1,21 21-16,21 0 16,-20-22-16,20 1 0,0 21 0,1-21 15,20 0-15,-21 0 0,22-22 0,-1 22 16,1-21-16,-1 0 0,1-1 16,-1 1-16,1 0 0,-22-1 15,1 1-15,-1 0 0,-21-22 0,21 22 16,-42-1-16,22-20 0,-22 21 0,0-1 15,0 22-15,0-21 0,0 21 16,0-1-16,0 1 16,-22 21-16,1 0 0,0 0 15,21 21-15,-21 22 0,21-1 16,-21-21-16,0 43 0,21-22 0,0 0 16,0 22-16,-22-22 0,22 22 0,-21-22 15,21 22-15,0-22 0,0 21 16,0-20-16,0-1 0,0-21 0,0 22 15,0-22-15,0 0 0,0 0 0,21-21 16,1 0-16,-1 0 0,0 0 16,0 0-16,0 0 0,0-21 15,1 0-15,-22 0 0,21-22 16,-21 22-16,0-21 0</inkml:trace>
  <inkml:trace contextRef="#ctx0" brushRef="#br1" timeOffset="20920.57">11028 3090 0,'0'0'16,"-21"0"-16,42 0 31,0 0-31,0 0 0,21 0 16,-20 0-16,20 0 0,-21 0 0,21-21 15,1 21-15,-22-21 16,21 21-16,1-21 0,-22 21 0</inkml:trace>
  <inkml:trace contextRef="#ctx0" brushRef="#br1" timeOffset="21553.21">11684 3175 0,'0'-21'31,"21"21"-15,0-21-16,0 0 0,1 21 16,-1-22-16,0 1 0,-21 0 15,21 0-15,-21 0 0,0 0 16,0-1-16,-21 22 16,0 0-16,0 0 15,-1 0-15,1 22 0,0-1 16,0 0-16,0 0 0,0 21 0,21-20 15,0 20-15,0 0 0,0-21 16,0 22-16,0-22 0,0 0 0,0 0 16,0 0-16,21 1 0,0-1 15,0-21-15,0 0 0,0 0 0,22 0 16,-22 0-16,0 0 0,21-21 16,-20 21-16,-1-22 0,0 1 15,0 21-15,0-21 0,0-21 0,1 21 16,-1-1-16,-21 1 0,0 0 0,21-21 15,0 21-15,0-1 0,0 1 16,1 0-16,-1 0 0,0 21 16,0-21-16,0 21 0,43 0 15,-43 0-15,0 21 0,0 0 16,0 0-16,1 0 0,-1 1 16,0-1-16,-21 21 0,0-21 0,0 0 0,0 22 15,0-22-15,0 0 0,0 0 16,-21 0-16,21 1 0,-21-1 15,-1-21-15,1 0 16,0 0-16,0 0 16,21-21-16,0-1 0,0 1 15,0-21-15,0 21 0,0 0 16,21-22-16,0 22 0,0-21 0,1 21 16,-22-22-16,21 22 0,0 0 0,0 0 15,21 0-15,-20-1 0,-1 1 16,0 21-16,0-21 0,0 0 15,0 21-15</inkml:trace>
  <inkml:trace contextRef="#ctx0" brushRef="#br1" timeOffset="25076.81">13779 2392 0,'0'0'0,"-42"63"31,42-41-31,0-1 0,0 0 16,0 0-16,21 0 15,0-21-15,22 0 0,-22 0 16,21 0-16,1 0 0,-1-21 15,21 0-15,-20 0 0,20 0 16,1-1-16,-1 1 0,-20-21 0,20 21 16,-21 0-16,-20-1 0,20-20 0,-21 21 15,-21-21-15,0 20 0,0 1 16,0-21-16,-21 21 0,0 0 0,-22-1 16,1 1-16,0 0 0,-1 21 15,-20 0-15,21 0 0,-22 0 0,22 0 16,-22 21-16,1 0 0,20 1 15,1 20-15,0 0 0,-1 1 0,22-1 16,-21 0-16,21 1 0,21 20 16,0-21-16,0 1 0,0 20 0,0-20 15,0-22-15,21 21 0,21-21 16,-21 0-16,22 1 0,-1-1 0,0 0 16,1-21-16,20 0 0,-20 0 15,20 0-15,-21 0 0,1 0 0,-1 0 16,-21 0-16,22-21 0,-22 21 0,-21-21 15,0-1-15,0 1 16,-21 21-16,-1 0 0,-20 0 0,21 0 16,-21 0-16,-1 0 0,1 0 15,0 21-15,20 1 0,-20-1 16,21 0-16,-21 21 0,20-21 0,1 22 16,0-22-16,0 21 0,0 1 15,0-1-15,-1 21 0,22-20 16,0-22-16,0 21 0,0-21 0,0 1 15,22-1-15,-1-21 0,21 21 16,-21-21-16,22 0 0,-1 0 0,0 0 16,1 0-16,-1-21 0,0 21 15,1-21-15,-1-1 0,-21 1 0,21 0 16,-20 0-16,20-21 0,-21 20 0,0 1 16,0 0-16,1-21 0,-1 21 15,0-1-15,0 1 0,0 0 16,0 0-16,1 0 0,-1 21 15,0-21-15,0 21 0,0 0 16,0 21-16,1 0 16,-22 0-16,0 0 0,0 0 15,0 22-15,0-22 0,-22 0 16,1 0-16,21 0 0,-21 22 0,0-22 16,21 0-16,0 0 0,-21 0 0,0-21 15,21 22-15,-22-22 16,22-22-1,22 1 1,-1 0-16,0 0 0,0 0 16,0 0-16,0-1 0,22-20 0,-22 21 15,0 0-15,21-22 0,-20 22 0,20 0 16,-21 0-16,0 0 0,0 0 16,-21-1-16,0 1 0,0 0 15,-21 21 1,0 21-16,0 0 15,0 1-15,21-1 0,-21 0 0,-1 0 16,1 0-16,21 22 0,-21-22 16,21 21-16,0-21 0,0 0 0,0 22 15,0-22-15,0 0 0,0 0 16,21 0-16,0 1 0,22-22 16,-22 21-16,21-21 0,22 0 0,-22 0 15,22 0-15,-1 0 0,1-21 0,-22-1 16,21 22-16,1-21 0,-22 0 15,1 0-15,-1-21 0,0 20 0,-21 1 16,1-21-16,-1 21 0,-21 0 0,21-22 16,-21 22-16,0 0 15,0 0-15,-21 0 0,0 21 0,-1 0 16,1 0-16,0 0 16,0 0-16,0 0 0,0 21 0,-1 0 15,1 0-15,0 0 0,0 0 16,0 22-16,0-22 0,21 0 0,0 21 15,0-20-15,0 20 0,0-21 16,0 0-16,0 0 0,21 1 0,0-1 16,0-21-16,0 21 0,0-21 15,22 0-15,-22 0 0,21 0 0,-21 0 16,22 0-16,-1-21 0,0 21 0,-20-21 16,-1-1-16,21 1 0,-21 0 15,0-21-15,1 21 0,-1-22 0,0 22 16,-21-21-16,21 21 0,0-22 15,-21 22-15,21 0 0,1 0 16,-1 0-16,-21-1 0,21 22 0,0 0 16,0 0-1,0 0-15,-21 22 0,0-1 16,0 0-16,22 0 16,-22 0-16,0 0 15,0-42 32,0 0-47,0 0 16,0 0-1,0 0-15,0-1 0,0 1 16,-22 21 15,1 0-31,0 0 0,21 21 0,-21 1 16,0-1-16,21 0 0,-21 0 15,-1 0-15,1 0 0,21 1 0,-21 20 16,21-21-16,-21 0 0,21 0 0,0 22 16,0-22-16,0 0 0,0 0 15,0 0-15,0 1 0,0-1 0,21 0 16,0-21-16,0 21 0,1-21 0,-1 0 16,0 0-16,21 0 15,-21 0-15,22 0 0,-22-21 0,21 21 16,1-21-16,-22 0 0,21-1 0,-21 1 15,22-21-15,-22 21 0,21 0 16,-21-22-16,0 22 0,22-21 0,-43 21 16,21-1-16,0 1 0,-21 0 15,21 0-15,-21 0 0,0 42 32,-21 0-32,21 0 15,-21 0-15,0 1 0,21-1 0,-21 0 16,-1 42-16,22-41 0,-21-1 15,21 0-15,0 0 16,0 0-16,0 0 0,0 1 16,21-22-16,1 0 15,-1 0-15,0 0 0,0 0 0,0 0 16,0-22-16,1 1 0,-1 0 0,0 0 16,21 0-16,-21 0 0,1-22 15,-1 22-15,0 0 0,0-21 16,0 20-16,-21-20 0,21 21 0,-21 0 0,22 0 15,-22-1-15,0 44 32,0-1-32,0 0 15,0 0-15,-22 0 0,22 22 16,-21-22-16,0 21 0,21-21 16,0 0-16,0 1 0,0-1 15,0 0-15,0 0 0,21-21 0,0 21 16,1-21-16,-1 0 0,0 0 0,0 0 15,0 0-15,0 0 0,1 0 16,-1-21-16,0 0 0,0 0 0,0 0 16,0-1-16,1 1 0,-1-21 15,21 21-15,-21-22 0,0-20 16,1 21-16,-22-22 0,42-63 16,-21 64-16,0-1 0,0 1 0,-21-1 15,22 1-15,-22 20 0,21-20 16,-21 20-16,0 22 0,0 0 15,-21 21 1,-1 0-16,1 0 0,0 21 16,0 0-16,0 22 0,0-22 15,-1 21-15,22 1 0,-21 20 0,0 1 16,21-1-16,-21 1 0,21-22 0,0 21 16,0 1-16,-21-22 0,21 22 15,0-22-15,0 22 0,0-22 16,0 0-16,0-21 0,21 1 0,0-1 15,0 0-15,0-21 16,1 21-16,-1-21 0,0 0 0,0 0 16,21 0-16,-20 0 0,20-21 15,-21 0-15,21 0 0,-20-1 0,-1 1 16,21 0-16,-21 0 0,22-43 16,-22 22-16,21 21 0,-42-21 15,21 20-15,0 1 0,-21 0 16,0 42-1,0 0-15,0 1 16,-21-1-16,21 0 0,-21 0 16,0 0-16,21 22 0,0-22 15,0 0-15,-21 0 0,21 0 0,0 0 16,0 1-16,0-1 16,0 0-16,21 0 15,0-21-15,0 0 0,0 0 16,22 0-16,-22 0 0,0-21 15,0 0-15,0 21 0,1-21 16,20-1-16,-21-20 0,0 21 16,0 0-16,1 0 0,-1-1 15,0-20-15,0 21 0,0 21 0,-21-21 0,-21 42 32,21 0-17,0 0-15,-21 0 0,0 1 16,21-1-16,-21 0 0,21 0 0,0 0 15,0 0-15,0 1 0,0-1 16,0 0-16,21 0 16,0-21-16,0 0 15,0 0-15,0 0 0,1 0 0,-1 0 16,0 0-16,0-21 0,0 0 0,0 21 16,-21-21-16,0-1 0,0 1 15,0 0-15,0 0 0,0 0 0,0 0 16,0-1-16,-21 1 0,21 0 15,-21 0-15,-21 21 16,21-21-16,-1 21 0,1 0 0,0 0 16,21-21-1,21 21 1,0 0-16,1-22 0,20 22 16,-21 0-16,21 0 0,-20-21 0,62 21 15,-41 0-15,-22 0 0,21 0 16,-21 0-16,22 0 0,-22 0 15,0 0-15,0 21 0,-21 1 16,21-1-16,-21 0 0,0 0 16,0 0-16,0 0 0,0 1 15,0 20-15,0-21 0,0 0 0,0 0 16,-21 1-16,0-1 0,21 0 16,-21 0-16,21 0 15,0-42 16,0 0-15,0 0-16,0 0 16,0-1-16,0 1 0,21 0 15,-21 0-15,21-21 0,0 20 0,22-20 0,-22 21 16,0-21-16,64-1 16,-64 1-16,21 21 0,0 0 15,1 21-15,-22-22 0,21 22 16,-21 0-16,22 0 0,-22 0 0,21 43 15,-42-22-15,0 0 0,21 0 16,-21 22-16,0-22 0,0 0 16,0 21-16,0-21 0,0 1 0,0-1 15,0 0-15,-21 0 0,21 0 16,-21 0-16,21 1 0,0-1 16,-21-21-16,0 0 31,21-21-16,0-1 1,0 1-16,0 0 0</inkml:trace>
  <inkml:trace contextRef="#ctx0" brushRef="#br1" timeOffset="25259.7">18521 2350 0,'0'0'0,"-21"0"0,-1-22 16,1 22 47,0 0-63</inkml:trace>
  <inkml:trace contextRef="#ctx0" brushRef="#br1" timeOffset="25472.61">17103 2604 0,'0'0'0,"-22"21"0,44-21 31,-1 0-31,21 0 0,0 0 0,43 0 15,-43 0-15,22 0 0,-22 0 16,1 0-16,-1 0 0,0 0 16,1-21-16,-1 21 0,0 0 0,-21-22 15</inkml:trace>
  <inkml:trace contextRef="#ctx0" brushRef="#br1" timeOffset="25987.81">20320 2773 0,'0'-21'15,"0"42"-15,0-63 0,0 20 0,0 1 0,0 0 16,0 0-16,0 0 0,0 0 16,0 42 15,0 21-31,0-21 16,0 22-16,0-22 0,-21 21 0,21 0 15,-21-20-15,-22 62 16,43-63-16,0 1 0,0 20 0,-21-21 15,21 0-15,0 0 0,0 1 16,0-1-16,21-21 31,0-21-31,1-1 16</inkml:trace>
  <inkml:trace contextRef="#ctx0" brushRef="#br1" timeOffset="26392.59">20891 2731 0,'22'0'0,"-44"0"0,44-22 16,-22 1-1,-22 21-15,1 0 16,0 0-16,-21 0 0,21 0 16,-22 0-16,22 21 0,-21 1 15,-1-1-15,22-21 0,0 21 0,0 0 16,0 0-16,21 0 0,0 1 15,21-22 1,0 0-16,0 21 0,22-21 0,-22 21 16,21-21-16,-21 21 0,22-21 15,-22 21-15,0-21 0,21 21 16,-21 1-16,1-22 0,-1 21 0,0 0 16,-21 0-16,0 0 0,0 0 15,-21-21-15,0 0 16,-22 22-16,22-22 0,-21 0 0,-1 0 15,1 21-15,0-21 0,-1 0 16,1 0-16,0 0 0,21 0 0,-22 0 16,22 0-16,0 0 0,0 0 0,21-21 15,-21 21 1,21-22-16,0 1 0,0 0 16,0 0-16,0 0 0</inkml:trace>
  <inkml:trace contextRef="#ctx0" brushRef="#br1" timeOffset="26572.48">20193 2519 0,'0'0'0,"0"-21"0,0 0 16,0-1-1,0 1 16</inkml:trace>
  <inkml:trace contextRef="#ctx0" brushRef="#br1" timeOffset="28052.33">22966 2350 0,'0'0'16,"42"-22"-16,0 1 0,-20 0 16,20 0-16,-21 0 0,0 0 0,0-1 15,-21 1-15,0-21 0,0 0 16,0 20-16,0 1 0,0 0 15,-21 0-15,0 21 0,-21 0 0,-1 0 16,22 0-16,-21 0 0,-22 0 16,22 0-16,-21 21 0,-1 0 0,1 0 15,-1 22-15,1-1 0,-1 0 16,1 1-16,20 20 0,-20 1 0,20 20 16,1-20-16,0-1 0,-1 1 15,22-1-15,0 1 0,0-1 0,21-20 16,0-1-16,0 0 0,21 1 0,0-1 15,0 0-15,22-20 0,-1-1 16,0 0-16,64 21 16,-42-42-16,-1 0 0,-20 0 0,20 0 15,-21 0-15,22 0 0,-22-21 16,1 0-16,-1 0 0,0 0 0,1-1 16,-1 1-16,-21 0 0,21 0 15,-20-21-15,-1 20 0,0-20 0,0 21 16,-21 0-16,0 0 0,21-1 0,-21 1 15,0 0-15,-21 21 16,0 0 0,0 21-16,0 0 15,-1 1-15,-20 20 0,21-21 16,0 0-16,21 0 0,-21 22 0,21-22 16,-22 0-16,22 0 0,0 0 15,0 1-15,0-1 0,0 0 0,22-21 16,-1 0-16,0 21 0,0-21 15,0 0-15,0 0 0,1 0 0,-1 0 16,0-21-16,0 21 0,0-21 16,0 0-16,-21-1 0,0 1 15,0 0-15,0 0 0,0 0 0,0 0 16,0-1-16,-21 1 0,21 0 16,-21 0-16,0 0 0,0 0 0,0 21 15,-1-22-15,22 1 16,0 0-1,22 21-15,-1 0 16,0-21-16,21 21 0,-21-21 16,22 21-16,-22 0 0,21 0 0,1 0 15,-22 0-15,21 0 0,-21 0 0,22 21 16,-22 0-16,0 0 0,0 0 16,0 1-16,-21-1 0,21 21 0,-21-21 15,0 0-15,0 1 0,0-1 16,0 0-16,0 0 0,0 0 0,-21 0 15,21 1-15,-21-22 16,21 21 0,-21-21-1,21-21-15,-21-1 16,21 1-16,0 0 16,0 0-16,0 0 0,0 0 0,0-1 15,0 1-15,21 0 0,0 0 16,0 0-16,0 0 0,1-1 0,-1 22 15,0-21-15,21 21 0,-21 0 0,1 0 16,-1 0-16,0 0 0,0 0 16,0 0-16,0 21 15,-21 1-15,22-1 0,-22 0 16,0 0-16,0 0 0,0 0 0,0 1 16,0-1-16,0 0 0,0 0 15,0 0-15,0 0 16,0-42 15,0 0-31,0 0 16,21 0-16,0 0 0,0-1 15,0 1-15,0 0 16,22-21-16,-22 42 0,42-43 16,-41 43-16,-1 0 0,0-21 15,21 21-15,-21 0 0,1 0 16,-1 21-16,-21 1 0,21-22 15,-21 21-15,0 0 0,0 0 16,0 0-16,0 0 0,0 1 0,0-1 16,0 0-16,0 0 15,0 0-15,21-21 47,-21-21-47,21 0 16,0 0-16,1 21 15</inkml:trace>
  <inkml:trace contextRef="#ctx0" brushRef="#br1" timeOffset="28352.16">24511 2752 0,'0'0'16,"0"-21"-16,0 42 31,0 0-31,0 0 0,-21 0 0,0 0 16,21 1-16,-22 20 0,22-21 15,-21 21-15,0-20 0,0 20 0,0 0 16,21 1-16,-21 20 0,-1 1 0,1-22 16,21 21-16,-21 1 0,0-1 15,0 1-15,21-22 0,-21 22 0,-1-22 16,1 0-16,21 1 0,0-1 16,-21-21-16,21 22 0,-21-22 15,21 0-15,0 21 0,21-42 31,-21-21-15,21 0-16,0 0 0,-21 0 0,22-1 16,-1-20-16,-21 21 0,21-21 15,0-1-15</inkml:trace>
  <inkml:trace contextRef="#ctx0" brushRef="#br1" timeOffset="28637.08">24511 2752 0,'0'0'0,"21"0"0,0 0 15,22 0-15,-22 0 0,21 0 16,-21 0-16,0 21 0,1-21 0,-1 21 16,-21 0-16,0 0 0,0 1 0,-21-1 15,-1 21-15,1-21 0,-21 0 16,21 1-16,-64 20 0,64-42 15,-21 21-15,20-21 0,-20 0 16,21 21-16,0-21 0,42 0 47,-21-21-47,42 0 0,-21 21 0,1-42 16,20 20-16,0 1 0</inkml:trace>
  <inkml:trace contextRef="#ctx0" brushRef="#br1" timeOffset="28888.93">25061 2286 0,'0'0'0,"0"-21"0,0 0 0,0 42 31,0 0-31,-21 21 16,0-20-16,21 20 0,-21 21 15,21-20-15,-21-1 0,-1 22 16,1-22-16,21 0 0,-21 1 0,0-1 15,0 0-15,21 1 0,0-22 16,0 21-16,-21-21 0,21 0 0,0 1 16,0-1-16,21-21 31,0 0-31,0-21 0,21-1 16,-20 1-16</inkml:trace>
  <inkml:trace contextRef="#ctx0" brushRef="#br1" timeOffset="30257.19">25082 2879 0,'22'0'31,"-1"0"-15,21 0-16,-21 0 16,-21-21-16,21 21 0,1 0 0,-1-22 15,0 22-15,0-21 0,0 0 0,0 0 16,-21 0-16,0 0 15,0-1-15,-21 22 16,0 0 0,0 0-16,0 0 0,-22 0 0,22 0 15,0 22-15,0-1 0,0 0 16,0 0-16,-1 21 0,1-20 0,21-1 16,0 0-16,0 0 0,0 0 0,0 0 15,0 1-15,21-1 0,1 0 16,-1-21-16,21 21 0,-21-21 0,0 0 15,1 0-15,20 0 0,-21 0 16,21 0-16,1 0 0,-22 0 0,21-21 16,-21 0-16,1 0 0,20-1 0,-21 1 15,21-21-15,-20 21 16,20-22-16,-21-20 0,0 21 0,22-22 16,-22 22-16,0-22 0,0 1 15,0 20-15,0 1 0,1 0 0,-22-1 16,21 1-16,-21 21 0,0 0 0,0 0 15,-21 21 1,-1 0-16,1 21 0,0 0 16,0 0-16,0 21 0,0-20 15,-1 41-15,1-21 0,0 1 16,0 20-16,0-20 0,21-1 0,0 21 16,-21-20-16,21-1 0,0 0 0,0-20 15,0 20-15,0-21 0,0 21 16,21-20-16,0-1 0,0 0 15,0 0-15,0-21 0,22 21 0,20-21 16,-20 0-16,-22 0 16,21 0-16,0 0 0,-20 0 0,20 0 15,0-21-15,-21 0 0,22 0 0,-22 0 16,0-1-16,0-20 0,22 21 16,-43 0-16,21-22 0,-21 22 0,0 0 15,0 0-15,0 0 0,-21 21 16,-1 0-1,1 0-15,0 21 0,21 0 16,-21-21-16,0 21 0,21 0 16,-21 1-16,21-1 0,0 0 0,0 0 15,0 0-15,0 0 0,0 1 16,0-1-16,0 0 0,21-21 0,0 21 16,0-21-16,0 0 0,0 21 15,1-21-15,-1 21 0,21-21 0,-21 0 16,22 0-16,-22 0 0,21 0 15,-21 0-15,22 0 0,-22 0 0,21 0 16,-21-21-16,0 0 0,1 21 0,20-21 16,-42 0-16,21 0 0,0-1 15,-21 1-15,0 0 0,21 0 0,-21 0 16,22-22-16,-22 22 0,0 0 16,0 0-16,0 0 15,0 0-15,-22 21 16,1 0-16,0 0 0,0 0 15,0 21-15,0 0 0,-1-21 0,1 21 16,21 0-16,-21 0 0,0 1 0,0-1 16,21 0-16,0 0 15,0 0-15,0 0 0,0 1 16,0-1-16,0 0 16,21-21-16,0 0 0,0 0 15,0 0-15,1 0 16,-1 0-16,0-21 15,0 0-15,0-1 0,0 1 0,-21 0 16,22-21-16,-1 21 0,0-22 0,0 1 16,0-22-16,22 22 0,20-127 15,-42 126-15,-21 1 16,21 0-16,-21-1 0,22 22 16,-22 0-16,0 0 0,0 0 0,0 0 15,-22 21 1,1 21-16,0 0 15,0 0-15,0 0 0,0 22 16,-1-22-16,22 21 0,-21 0 16,0 1-16,0-1 0,21 0 15,0 1-15,-21 20 0,0-42 0,21 22 16,0-1-16,-22 0 0,22-20 0,0 20 16,0-21-16,0 0 0,22 0 15,-1 1-15,0-1 0,0 0 0,0-21 16,0 21-16,1-21 0,20 0 15,-21 0-15,21 0 0,-20 0 0,20 0 16,-21 0-16,0-21 0,0 21 16,1-21-16,-1 0 0,0-1 0,0 1 15,-21 0-15,21 0 0,-21 0 0,0 0 16,0-1-16,0 1 0,0 0 16</inkml:trace>
  <inkml:trace contextRef="#ctx0" brushRef="#br1" timeOffset="30584.01">25463 2540 0,'-21'0'0,"42"0"0,-42 21 0,42-21 15,22 21 1,-22-21-16,21 0 0,1 0 16,-1 0-16,0 0 0,22 0 0,-22 0 15,22 22-15,-1-22 0,-21 0 16,22 0-16,-22 0 0,1 0 0,-1 0 16,0 0-16,-21 0 0,1 0 15,-1 0-15,0 0 0,0 0 16,-42 0 15,0-22-31,0 22 0,-1 0 16,1 0-16</inkml:trace>
  <inkml:trace contextRef="#ctx0" brushRef="#br1" timeOffset="32060.13">13970 4022 0,'0'0'0,"0"-21"0,0-1 16,0 1-16,0 0 0,0 0 16,0 0-1,0 0-15,0-1 0,0 1 0,0 0 16,-21 0-16,21 0 15,0 0-15,-21-1 0,21 44 47,0-1-47,0 0 0,0 21 0,0 1 16,0-1-16,0 0 0,0 22 0,-22-1 16,1 1-16,0-22 0,21 22 15,0-1-15,-21 1 0,0-1 0,21-21 16,-21 22-16,21-22 0,0 1 15,0 20-15,-22-21 0,22 1 0,-21 20 16,21-42-16,0 22 16,0-22-16,0 0 0,0 0 15,-21-21-15,0 0 16,0-21-16,0 0 16,21 0-16,-22 0 0,1-1 15,21 1-15,-21 0 0,0-21 0,21 21 16,0-22-16,-21 22 0,0-21 0,21 21 15,-22-1-15,22-20 0,0 21 16,0 0-16,0 0 0,0 42 31,0 0-31,0 0 16,0 0-16,0 22 0,0 20 16,0-42-16,0 22 0,0-1 15,0-21-15,0 21 0,0-20 16,0-1-16,22 0 0,-22 0 0,21-21 15,0 0-15,0 21 0,0-21 16,0 0-16,22 0 0,-22-21 0,21 21 16,-21-21-16,22 0 0,-1 0 0,0-1 15,1-20-15,-1 21 0,0 0 16,1 0-16,-1-22 0,-21 22 0,22 0 16,20-21-16,-42 20 15,0 22-15,-21-21 0,0 42 31</inkml:trace>
  <inkml:trace contextRef="#ctx0" brushRef="#br1" timeOffset="32627.81">11790 5863 0,'0'0'16,"0"-21"-16,0-21 0,0 21 0,0-22 0,0 22 15,0-21-15,0 21 0,0-1 16,0 1-16,0 0 0,-21 42 31,21 0-31,-22 1 0,22 20 16,0 0-16,0 1 0,-21 20 16,21-21-16,-21 22 0,21-1 0,-21 1 15,21-1-15,-21 1 0,0-1 0,-1 22 16,22-21-16,-21-22 0,0 21 15,0-20-15,21 20 0,-21-42 16,21 22-16,0-22 0,0 0 0,0 0 16,0 0-16,0-42 31,0 0-31,0 0 0,0-21 16</inkml:trace>
  <inkml:trace contextRef="#ctx0" brushRef="#br1" timeOffset="33128.51">11599 6054 0,'0'0'0,"0"-21"0,0-22 0,0 1 0,-21 21 16,21-22-16,-21 22 0,21 0 0,0-21 15,0 21-15,0-1 16,0-20-16,0 21 0,21-21 0,21 20 16,-20-20-16,41 21 0,-21 0 15,1 0-15,20-1 0,1 22 0,-1 0 16,1 0-16,-22 0 0,22 0 0,-1 22 15,-21 20-15,1-21 0,-1 21 16,0-20-16,-20 20 0,-22 0 0,0 1 16,0 20-16,0-21 0,-22 1 0,-20-1 15,0 0-15,-1 1 0,1-22 16,-21 21-16,-1 1 0,1-22 16,-1 0-16,22 0 0,-22 0 0,22 0 15,0 1-15,20-22 0,-20 0 16,21 0-16,0 0 0,0 0 15,21-22-15,0 1 16,0 0-16,0 0 0,0 0 16,21 21-16,0 0 0,-21-21 15,21 21-15,0 0 0,0 0 0,1 21 16,-1 0-16,0 0 16,0 0-16,0 0 0,0 1 0,1 20 15,20 21-15,-42-20 16,21-22-16,0 21 0,0-21 0,1 1 15,-1-1-15,0 0 0,0 0 16,0 0-16,0-21 0,1 0 0,-1 0 16,21 0-16,-21 0 0,0 0 15,1-21-15,-1 21 0,0-21 0,0 0 16,0-22-16,0 22 0,1-21 0,-1 21 16</inkml:trace>
  <inkml:trace contextRef="#ctx0" brushRef="#br1" timeOffset="33496.31">12552 6223 0,'-21'21'32,"42"-21"15,0 0-47,0 0 0,0 0 0,0-21 15,22 0-15,-22 21 0,0-21 0,21 21 16,-20-21-16,-1-1 0,0 1 15,0 21-15,-21-21 0,0 0 0,0 0 16,-21 21-16,0 0 16,0 0-16,-22 0 0,22 0 15,-21 0-15,21 21 0,-22 0 0,22 0 16,0 0-16,-21 1 0,20-1 0,1 21 16,0-21-16,21 0 0,0 22 15,0-22-15,0 21 0,0-21 16,0 1-16,0 20 0,0-21 0,21-21 15,0 21-15,1 0 0,-1-21 0,0 0 16,21 0-16,-21 0 0,22 0 16,-22 0-16,21 0 0,-21 0 0,22-21 15,-1 0-15,-21 0 0,22 0 0,-1 0 16,-21-22-16</inkml:trace>
  <inkml:trace contextRef="#ctx0" brushRef="#br1" timeOffset="34044">13462 5567 0,'0'-21'0,"0"42"0,0-85 0,0 43 15,0 0-15,-21 21 32,21 21-32,-21 0 0,-1 1 15,22 20-15,0 0 0,-21 22 0,0-22 16,21 22-16,-21-1 0,0 1 0,21-1 15,-21 22-15,-1-22 0,1 1 16,0 20-16,0 1 0,0-21 0,0 20 16,-1 1-16,1 0 0,0-22 15,0 22-15,0-22 0,0 22 0,-1-22 16,1 22-16,21-21 0,0-1 16,-21 85-16,21-105 0,0 20 15,-21-21-15,21 22 0,0-22 0,0-21 16,0 22-16,0-22 0,21 0 15,0 0-15,-21 0 0,21-21 0,1 0 16,-1 0-16,0 0 0,0 0 0,0 0 16,0-21-16,22 0 0,-22 0 0,21 0 15,-21-22-15,22 22 0,-1-21 16,-21 0-16,64-64 16,-64 42-16,0 22 0,22-22 0,-43 1 15,0-1-15,0 22 0,0-21 0,-22 20 16,1-20-16,0 20 0,-21 1 15,-22 0-15,22-1 0,0 1 0,-22 21 16,22 0-16,-1 0 0,1-1 0,0 1 16,21 21-16,-22 0 0,43-21 15,-21 21-15,42 0 16,0 0-16,1 0 16,-1-21-16,0 21 0,21 0 15,-21-21-15,22 21 0,-1-21 0,-21-1 16,22 1-16,-22 0 0</inkml:trace>
  <inkml:trace contextRef="#ctx0" brushRef="#br1" timeOffset="34443.76">13504 6075 0,'-21'-85'31,"21"64"-16,21 0-15,0 21 16,1 0-16,-1 0 0,0-21 0,0 21 16,0 0-16,22 0 0,-22 0 15,0 21-15,21-21 0,-21 21 16,22 0-16,-22 0 0,0 1 0,-21 20 16,0 0-16,0-21 15,0 1-15,0 20 0,-21-21 0,21 0 16,-21-21-16,0 21 0,-1 1 0,1-22 15,0 0-15,0 21 0,0-21 16,0 0-16,21-21 16,0-1-16,0 1 15,0 0-15,0 0 0,21 0 16,0 0-16,0-1 0,0-20 0,0 21 16,1 0-16,-1 0 0,21-22 15,-21 22-15,0 0 16,1 21-16,-1 0 0,21-21 0,-21 21 15,0 0-15,1 0 0,-1 0 0,0 0 16</inkml:trace>
  <inkml:trace contextRef="#ctx0" brushRef="#br1" timeOffset="35089.4">14139 6138 0,'0'0'0,"21"0"16,1 0-16,-1 0 0,0 0 15,0 0-15,0 0 16,0 0-16,1 0 0,-1 0 0,0-21 16,0 0-16,0 21 0,0-21 15,1 0-15,-22 0 0,21-1 0,-21 1 16,0 0-16,0 0 0,0 0 16,0 0-16,-21 21 15,-1 0 1,1 0-16,0 21 0,0-21 0,0 21 15,0 0-15,-1 0 0,1 22 16,0-22-16,0 0 0,21 0 0,-21 21 16,21-20-16,0-1 0,0 0 15,0 0-15,0 0 16,21 0-16,0-21 0,0 0 16,0 22-16,22-22 0,-22 0 0,21 0 15,-21 0-15,22 0 0,-1 0 0,0-22 16,1 1-16,-22 21 0,21-21 15,1 0-15,-1 0 0,0 0 0,-21-22 16,22 22-16,-22 0 0,0-21 0,0 20 16,-21 1-16,0 0 0,0 0 15,0 0-15,0 0 0,-21 21 16,0 0-16,0 0 0,0 0 16,-1 0-16,1 0 0,0 21 0,0 0 15,21 0-15,0 0 16,0 0-16,0 1 0,0-1 0,0 0 15,21 0-15,0 0 0,0-21 16,1 21-16,-22 1 0,21-1 0,-21 0 16,21-21-16,-21 21 0,0 0 15,-21 0 1,0-21-16,-1 0 16,1 0-16,0 0 0,0 0 15,0 0-15,0 0 0,21-21 16,0 0-16,0 0 15,0 0-15,0 0 16,21 21-16,-21-22 16,42 1-16,-21 0 0</inkml:trace>
  <inkml:trace contextRef="#ctx0" brushRef="#br1" timeOffset="35576.42">15282 5398 0,'0'0'0,"0"-22"0,0 1 0,0 0 15,0 0 1,0 42 0,0 0-16,0 0 0,-21 1 15,21 20-15,0-21 16,-21 21-16,21 1 0,0-1 0,0 0 16,0 22-16,-21-22 0,21 1 15,0-1-15,0 0 0,-21 1 0,21-1 16,0 0-16,0 1 0,0-22 0,0 0 15,0 21-15,0-21 0,-22 1 16,22-1-16,-21-21 16,0 0-1,0-21-15,21-1 16,0-20-16,0 21 16,0 0-16,0-22 0,0 22 0,21-21 15,0 0-15,22 20 0,-22-20 16,21 21-16,0 0 0,43-22 15,-43 22-15,22 21 0,-43 0 16,21 0-16,1 0 0,-22 0 16,0 21-16,21 1 0,-42-1 0,22 0 15,-22 21-15,0-21 0,0 1 0,0 20 16,0-21-16,0 21 0,-22-20 16,1-1-16,0 21 0,21-21 0,-21 0 15,0-21-15,0 22 0,-1-1 16,1-21-16,21 21 0,-21-21 15,0 0-15</inkml:trace>
  <inkml:trace contextRef="#ctx0" brushRef="#br1" timeOffset="36324.06">13652 6731 0,'0'0'15,"22"0"-15,-1 0 16,-21 21 0,0 0-16,0 1 0,0 20 0,0-21 15,0 21-15,0 1 0,0-1 0,0 0 16,0 1-16,0 20 0,0-20 16,0-1-16,-21 21 0,-1-20 0,22-1 15,-21 0-15,21 1 0,-21-22 0,21 21 16,-21-21-16,0 1 15,21-1-15,0 0 0,0 0 0,-21-21 0,-1 0 16,22-21 15,0 0-31,-21 0 0,21-1 0,-21 1 16,21 0-16,0-21 0,0 21 0,-21-22 16,21 22-16,0-21 0,-21 21 0,21-1 15,0 1-15,0 42 16,0 22-1,0-22-15,0 0 0,0 21 16,0-20-16,0 20 0,0-21 16,0 21-16,21-20 0,0-1 15,-21 0-15,21 0 0,0-21 0,1 0 16,-1 0-16,0 0 0,0 0 16,0 0-16,22 0 0,-22 0 0,21-21 15,-21 0-15,22 21 0,-1-21 0,-21-1 16,21 1-16,1-21 0,-22 21 15,21 0-15,1-43 0,-22 43 16,0 0-16,0 0 0</inkml:trace>
  <inkml:trace contextRef="#ctx0" brushRef="#br1" timeOffset="36856.82">10520 8742 0,'0'0'0,"42"0"31,0 0-31,1 0 0,-1 0 0,22 0 16,20 0-16,-20 0 0,20 0 15,-20-21-15,21 0 0,-1 21 0,-20 0 16,-1-22-16,1 22 0,-1 0 0,-20-21 15,-1 21-15,0 0 0,-21 0 16,1 0-16,-1 0 0,-21-21 0,-21 21 16,-1 0-1,1 0-15,0 0 0</inkml:trace>
  <inkml:trace contextRef="#ctx0" brushRef="#br1" timeOffset="37119.66">11197 8636 0,'0'21'16,"0"-42"-16,-21 42 0,21 0 16,-21-21-16,21 22 0,-21-1 0,21 0 15,0 0-15,0 0 0,-22 22 16,22-1-16,-21 0 0,0 1 0,21 20 16,-21-21-16,0 22 0,21-22 0,-21 22 15,21-22-15,-22 0 16,22 1-16,0-1 0,-21 0 0,21 1 0,-21-22 15,21 21-15,-21-21 0,21 1 16,0-1-16,0 0 0,0 0 16,0-42 15,21 0-31,0 0 0</inkml:trace>
  <inkml:trace contextRef="#ctx0" brushRef="#br1" timeOffset="37680.33">11430 9335 0,'0'0'0,"21"0"15,0 0 1,-21-22-16,21 22 0,1-21 16,-22 0-16,21 0 0,0 21 15,0-21-15,0 0 16,0-1-16,-21 1 0,0 0 15,0 0-15,0 0 0,-21 21 32,0 0-32,0 0 0,0 0 15,0 21-15,-1 0 0,1 0 0,0 22 16,0-22-16,0 21 0,0-21 16,-1 22-16,22-22 0,0 21 0,0-21 15,0 22-15,0-22 0,0 0 16,0 0-16,0 0 0,22 0 0,-1 1 15,0-22-15,0 0 0,0 0 16,22 0-16,-22 0 0,21 0 0,-21-22 16,22 1-16,-22 0 0,21 0 0,-21 0 15,22 0-15,-22-1 0,0-20 0,0 21 16,0 0-16,0-22 0,-21 22 16,0-21-16,22 21 0,-22 0 0,0-1 15,21 1-15,-21 0 0,0 42 16,0 0-1,0 1-15,21-1 0,-21 0 16,0 0-16,0 0 0,0 0 0,0 1 16,0-1-16,0 21 0,0-21 0,0 0 15,0 1-15,0-1 16,-21 0-16,0 0 0,-1-21 16,1 0-1,21-21 1,0 0-1,0 0-15</inkml:trace>
  <inkml:trace contextRef="#ctx0" brushRef="#br1" timeOffset="37925.58">12319 8742 0,'21'-21'0,"-42"42"0,42-63 0,-21 20 15,0 1-15,0 42 16,0 1-1,0 20-15,0-21 0,-21 21 0,0 22 16,21-22-16,-21 22 0,-1-22 16,1 22-16,0-1 0,0-21 0,0 22 15,0-22-15,-1 43 16,22-64-16,-21 21 0,21 1 0,0-22 16,0 0-16,0 0 0,21-21 15,1 0-15,-1 0 16,0-21-16,0 21 0,0-21 0,0 0 15</inkml:trace>
  <inkml:trace contextRef="#ctx0" brushRef="#br1" timeOffset="38125.47">12023 9165 0,'105'-42'15,"-62"42"-15,-22 0 0,21-21 16,1 21-16,-1 0 16,0-21-16,1-1 0,-1 22 0,0 0 15,1-21-15,-1 21 0,-21-21 0,21 21 16,-20-21-16,-1 21 0,0 0 0</inkml:trace>
  <inkml:trace contextRef="#ctx0" brushRef="#br1" timeOffset="39535.66">13716 8509 0,'0'0'16,"0"21"-16,-21 0 15,0 1-15,-1-1 0,22 0 0,-21 0 16,0 21-16,-21 1 0,21-1 0,-1 22 16,1-22-16,0 21 0,0-20 15,-21-1-15,20 22 0,1-22 0,0 21 16,21-20-16,-21-1 0,21 0 15,0 1-15,0-22 0,0 21 0,0-21 16,0 22-16,21-22 0,0-21 16,0 21-16,1 0 0,-1-21 0,21 0 15,-21 0-15,106-21 16,-106 0-16,22 21 0,20-21 16,-20 0-16,-1-22 0,0 22 0,1 0 15,-1-21-15,-21-1 0,43-20 16,-64-1-16,0 22 0,0-22 0,0 22 15,0-21-15,0-1 0,0 1 16,-22 20-16,1-20 0,0 20 0,0 1 16,-21 0-16,20 21 0,-20-1 15,21 1-15,-21 21 0,20 0 0,-20 0 16,21 0-16,-21 21 0,20 1 16,-20 20-16,21 0 0,0 1 0,-22-1 15,22 21-15,0 1 0,0-22 16,21 22-16,-21 63 0,21-64 15,0-20-15,0-1 0,0 0 0,21 1 16,0-1-16,21-21 0,-20 0 0,-1 0 16,21 1-16,0-1 0,1-21 15,-1 0-15,43 0 16,-43 0-16,0-21 0,1-1 0,-1 22 0,0-21 16,-20 0-16,20 0 0,0-21 15,-21 20-15,1 1 0,20 0 16,-42-21-16,21 21 0,21-43 15,-20 64 1,-22 21 0,0 0-16,-22-21 15,22 22-15,-21-1 0,21 0 0,-21 0 16,21 0-16,0 0 0,0 1 0,0-1 16,0 0-16,21-21 31,0 0-31,1 0 0,-1 0 0,0-21 15,0 21-15,0-21 0,0 21 16,22-22-16,-43 1 0,21 0 16,0 0-16,0 0 0,0 0 0,-21-22 15,0 22-15,0-21 16,22 42-16,-22 21 31,0 0-31,-22 0 0,1-21 0,21 43 16,0-22-16,-21 0 0,21 0 0,-21 0 15,21 0-15,0 1 0,0-1 16,0 0-16,0 0 0,0 0 16,21-21-16,0 21 0,0-21 15,1 0-15,-1 0 0,0 0 0,0 0 16,21 0-16,-20-21 0,-1 21 16,21-21-16,-21 0 0,22 0 0,-22 0 15,0-22-15,21 22 0,-21-21 0,1-1 16,20 1-16,-21-21 0,0-1 15,64-105-15,-85 105 16,21 1-16,0-1 0,-21 22 0,21 0 16,-21-1-16,0 1 0,0 0 15,0 20-15,0 1 0,0 0 0,-21 42 32,0 0-32,0 22 15,0-22-15,21 21 0,-21 22 0,-1-22 16,22 22-16,0-1 0,-21 1 0,0-1 15,21 1-15,-21-22 0,21 21 0,0-20 16,0-1-16,0 0 0,0 1 16,0-22-16,0 21 0,0-21 0,0 1 15,0-1-15,21-21 0,0 21 16,0-21-16,1 0 0,-1 0 16,0-21-16,0 21 0,0-21 15,0-1-15,-21 1 0,0 0 0,22 0 16</inkml:trace>
  <inkml:trace contextRef="#ctx0" brushRef="#br1" timeOffset="39712.56">14817 8996 0,'0'0'0,"0"21"0,0 0 16,21-21-1,21 0-15,-21 0 0,0 0 0,1 0 16,20 0-16,-21 0 0,21 0 15,1 0-15,-1 0 0,-21 0 0,22 0 16,-1-21-16,-21 21 0,21 0 0,-20-21 16,20 0-16</inkml:trace>
  <inkml:trace contextRef="#ctx0" brushRef="#br1" timeOffset="39996.4">15621 8911 0,'0'0'0,"0"21"0,0 1 15,0-1-15,0 0 16,0 21-16,0-21 0,-21 1 0,21 20 16,-21 0-16,21-21 0,-22 22 15,22-1-15,0 0 0,-21 1 0,21 20 16,-21-20-16,0 20 0,21 1 16,-21-1-16,0 1 0,-1-1 0,1-21 0,0 22 15,0-1-15,-21 43 16,20-63-16,1-1 0,0 0 15,21-21-15,0 22 0,-21-22 0,21 0 16,21-42 15,0-21-31,-21 20 0,21 1 16,1-21-16,-1 0 0</inkml:trace>
  <inkml:trace contextRef="#ctx0" brushRef="#br1" timeOffset="40304.22">15600 9017 0,'0'0'0,"0"-127"31,0 106-15,21 21 0,0 0-16,0 0 0,0 0 0,1 0 15,-1 0-15,21 0 0,-21 21 0,0 0 16,1 0-16,-1 1 0,-21 20 15,0-21-15,0 21 0,0-20 16,-21 20-16,-1-21 0,1 21 0,0-20 0,-21-1 16,-1 0-16,1 0 0,0 0 15,21 0-15,-22-21 0,22 22 0,0-22 16,42-22 15,0 22-31,0-21 0,22 0 16,-22 0-16,0 0 0,21 0 0,-20-1 15,20 1-15</inkml:trace>
  <inkml:trace contextRef="#ctx0" brushRef="#br1" timeOffset="40951.85">16044 8932 0,'0'-21'0,"0"42"0,0-21 32,0 22-17,0-1-15,0 0 0,0 0 0,0 0 16,-21 22-16,21-22 0,-21 0 15,21 21-15,0-21 0,0 1 16,0-1-16,0 0 0,0 0 0,0 0 16,21-21-1,0 0-15,0 0 0,1 0 16,-1 0-16,0 0 0,0-21 16,43-21-16,-43 21 0,0-1 15,0 1-15,0-21 0,0 21 0,1-22 16,-1 1-16,0 21 15,-21 0-15,0 0 0,21-1 0,-21 1 0,0 42 16,0 1 0,0-1-16,0 0 15,-21 21-15,21-21 0,0 22 0,0-22 16,-21 0-16,21 21 0,0 1 16,0-22-16,0 0 0,0 0 15,0 0-15,0 1 0,21-22 0,0 0 16,0 0-16,0 0 0,1 0 15,20 0-15,-21 0 0,0 0 0,22-22 16,-22 1-16,0 0 0,0 0 16,21 0-16,-20-22 0,-1 1 15,0 0-15,0-1 0,0-20 0,0-1 16,1 22-16,-1-21 0,0-1 0,-21 1 16,0 20-16,21-20 0,-21 20 15,0 1-15,21 21 0,-21 0 0,0 0 16,-21 42-1,0 0-15,21 21 0,-21-21 16,0 22-16,21 20 0,-22-20 0,22 20 16,-21-21-16,21 22 0,0-1 15,-21 1-15,21-22 0,0 1 0,-21-1 16,21 0-16,0 1 0,0-1 16,0-21-16,0 0 0,21 0 0,0 1 15,0-22-15,1 0 0,-1 0 16,0 0-16,21 0 0,-21 0 0,1 0 15,20-22-15,-21 1 0,0 0 16,22 0-16,-22 0 0,0-22 0,0 22 0</inkml:trace>
  <inkml:trace contextRef="#ctx0" brushRef="#br1" timeOffset="41108.76">16827 8805 0,'0'0'0,"-21"0"16,42 0-1,22 0 1,-22 0-16,0 0 0,0 0 0,22 0 16,-22 0-16,21 0 0,-21-21 15,22 21-15,-1 0 0,0-21 0</inkml:trace>
  <inkml:trace contextRef="#ctx0" brushRef="#br1" timeOffset="42228.12">18119 8784 0,'-22'21'16,"44"-42"-16,-65 42 0,22-21 0,21 22 0,21-22 31,0 0-15,1 0-16,20-22 0,0 22 0,1-21 16,-1 0-16,0 0 0,22-21 15,-1 20-15,1 1 0,-1-21 16,1 0-16,-22 20 0,0-20 0,1 0 15,-1-1-15,-21 1 0,0 0 0,-21 21 16,0-22-16,0 1 0,0 21 16,-21 0-16,-21-1 0,21 1 0,-22 0 15,1 21-15,0 0 0,-1 0 0,1 21 16,0 0-16,-1 22 0,22-22 16,-21 42-16,21-20 0,0 20 0,-1 1 15,1-1-15,0 22 0,0-22 16,0 22-16,0 0 0,-1-1 15,1 22-15,21-21 0,-21 0 0,0-1 0,0 22 16,-22 85-16,22-107 16,0 22-16,0-21 0,0-1 0,21 1 15,0 0-15,-21-22 0,21 22 16,0-43-16,0 22 0,0-22 0,0 0 16,0 1-16,21-22 0,0 0 0,0 0 15,0-21-15,22 0 0,-22 0 0,21 0 16,0-21-16,1 0 0,-1-21 15,22 20-15,-22-20 0,21 0 0,-20-1 16,-1 1-16,0 0 0,1-22 0,-1 22 16,-21-22-16,0 1 0,1-1 0,-22 1 15,0-22-15,0 1 0,-22 20 16,-20-21-16,21 22 0,-21-1 16,-22 1-16,22 21 0,-1-1 0,1 1 15,-21 21-15,20 0 0,22-1 0,-21 1 16,21 21-16,-1-21 0,22 0 15,0 0-15,22 0 16,-1-1-16,0 22 0,21-21 16,1 0-16,-1 0 0,0 0 15,22 0-15,-22-1 0,22-20 0,-1 21 16,-21 0-16,1 0 0,20-1 16,-42 1-16,22 0 0,-22 0 0,0 0 15,0 21-15,0 0 0,-21-21 0,22 21 16,-22 21 15,-22-21-31,22 21 0,-21 0 16,0 21-16,21-20 0,-21 20 0,21-21 15,-21 21-15,21-20 0,0 20 16,0-21-16,0 21 0,0-20 0,0-1 16,0 0-16,0 0 0,21 0 0,0-21 15,0 0-15,0 0 0,1 0 16,-1 0-16,0 0 0,21 0 0,1 0 15,-22-21-15,21 0 0,-21 0 16,22 0-16,-22-1 0,0 1 0,0-21 16,-21 0-16,0 20 0,0-20 15,0 0-15,0 21 0,-21-22 0,0 22 16,0 0-16,-22 0 0,-20 0 16,20 21-16,22 0 15,-21 0-15,21 0 0,-22 0 0,22 21 0,-21 0 16,21-21-16,21 21 0,0 0 0,-21 0 15,21 1-15,0-1 16,21-21-16,0 21 0,21-21 16,-21 0-16,22 0 0,-1 0 0,22-21 15,-22 0-15</inkml:trace>
  <inkml:trace contextRef="#ctx0" brushRef="#br1" timeOffset="42483.97">19939 8276 0,'0'-21'16,"0"42"-16,0-63 0,-21 42 16,0 0-16,-1 21 0,1 0 0,0 0 15,0 1-15,0 20 0,0 0 16,-1 1-16,1 20 0,0-21 0,0 22 16,0-22-16,0 22 0,-1-1 15,1-20-15,21-1 0,-42 64 16,21-64-16,21 0 0,-21-20 15,21-1-15,0 21 0,0-21 0,0 0 16,0 1 0,21-22-16,0 0 0,21 0 0,-21 0 15,22-22-15,-1 1 0,0 0 0</inkml:trace>
  <inkml:trace contextRef="#ctx0" brushRef="#br1" timeOffset="42994.68">20426 8848 0,'21'-21'0,"-42"42"0,63-64 0,-42 22 16,0 0-16,0 0 16,0 0-16,0 0 0,-21-1 15,0 1-15,0 0 0,-22 21 0,22 0 0,-21 0 16,21 0-16,-22 0 0,1 0 16,0 21-16,-1 0 0,1 22 0,0-22 15,20 21-15,-20 1 0,0-1 0,21 0 16,-1 1-16,1-22 0,21 21 15,0-21-15,0 22 0,0-1 16,21-21-16,22-21 0,-22 21 16,0-21-16,21 0 0,-20 0 15,20 0-15,0 0 0,1 0 0,-1-21 16,0 0-16,1 0 0,-1 0 0,-21-22 16,21 1-16,1 0 0,-1-22 0,-21 22 15,22-22-15,-22 22 0,0-22 16,0 1-16,0-1 0,0 22 0,-21-21 15,0 20-15,0 1 0,0 21 0,0 0 16,0-1-16,0 1 0,-21 21 16,0 0-16,0 0 0,0 21 15,0 1-15,-1 20 0,1 0 16,0 1-16,0-1 0,0 0 16,0 1-16,21 20 0,0-21 0,0 22 15,0-22-15,0 1 0,0 20 0,0-21 16,0-20-16,0 20 0,0 0 15,21-21-15,-21 1 0,21-1 0,0 0 16,21-21-16,-20 0 0,-1 0 0,21 0 16,-21 0-16,22 0 0,-1 0 15,0-21-15,-21 0 0,22-1 0,-1 1 16,-21 0-16</inkml:trace>
  <inkml:trace contextRef="#ctx0" brushRef="#br1" timeOffset="43628.32">20955 8827 0,'-21'0'31,"42"0"-15,0 0-16,0 0 15,0 0-15,-21-22 0,22 22 16,-1-21-16,0 21 0,0-21 0,0 21 16,-21-21-16,21 0 0,-21 0 0,0-1 15,0 1-15,-21 21 31,0 0-31,0 0 0,-21 0 0,20 21 16,1 1-16,0-1 0,0 21 0,21-21 16,0 0-16,-21 22 0,21-22 15,0 21-15,0-21 0,0 1 16,0-1-16,0 0 0,21 0 0,0-21 16,0 21-16,0-21 0,1 0 15,-1 0-15,0 0 0,21 0 0,-21 0 16,22 0-16,-22 0 0,0 0 0,21-21 15,-42 0-15,22 0 0,-1 0 16,0-1-16,-21 1 0,21-21 0,0 21 16,-21-22-16,43-20 0,-43 42 15,21-22-15,0 22 0,0 0 16,0 0-16,0 21 0,1 0 0,20 0 16,-21 0-16,0 0 0,0 21 15,1 0-15,-1 0 0,0 1 0,-21 20 16,21 0-16,0-21 0,0 22 15,-21-1-15,0 0 0,0-20 0,0 20 16,0-21-16,0 0 0,0 0 0,-21 1 16,0-1-16,0-21 0,0 0 15,0 0 1,21-21-16,0-1 0,0 1 16,0-21-16,0 21 0,0 0 15,42-64-15,0 43 0,-21-1 16,22 1-16,-1 0 0,0-1 15,-20 1-15,20 0 0,0 20 16,1 1-16,-1 0 0,-21 0 0,21 0 16,-20 21-16,-1 0 0,0 0 0,0 0 15,-21 21-15,0 0 16,0 0-16,0 0 0,0 22 16</inkml:trace>
  <inkml:trace contextRef="#ctx0" brushRef="#br1" timeOffset="44564.2">13525 10245 0,'22'0'0,"-44"0"0,44-21 0,-1-1 15,-21 1-15,0 0 0,21 0 0,-21 0 16,21 0-16,-21-1 0,21-20 16,-21 21-16,0 42 31,0 0-31,0 22 0,0-1 15,0 0-15,0 22 0,0-22 0,0 22 16,0-1-16,-21 1 0,21-1 16,-21 1-16,0-1 0,0-21 15,-1 22-15,22-22 0,-42 1 0,21-22 0,0 42 16,0-20-16,-1-22 16,1-21-16,21 21 0,-21-21 15,21-21 1,0 0-16,0-1 15,-21 1-15,21 0 0,-21-21 16,21-1-16,0 1 0,-21 0 0,-1-1 16,22 1-16,-21 0 0,21-1 0,0 22 15,0-42-15,0 42 16,0 42 0,0 21-16,0-21 15,0 0-15,0 22 0,21-1 0,-21 0 0,0 1 16,0-22-16,0 21 15,0-21-15,0 22 0,0-22 0,0 0 16,22 0-16,-1 0 0,0-21 0,21 0 16,-21 0-16,22 0 0,-22 0 15,21 0-15,1-21 0,-1 0 16,0 0-16,1 0 0,-1 0 0,0-1 16,1-20-16,-1 21 0,-21-21 0,21 20 15,1-41-15,-43 42 16,-21 21-1</inkml:trace>
  <inkml:trace contextRef="#ctx0" brushRef="#br1" timeOffset="47360.33">10689 11684 0,'-21'0'16,"21"21"30,0-42 79,0 0-78,0 42 31,21-21-46,0 0-17,0 0-15,1 0 0,-1 0 16,0 0-16,0 0 0,21 0 16,-20-21-16,20 0 0,-21 0 15,21 21-15,1-22 0,-1-20 0,-21 21 16,22 0-16,-22 0 0,0-1 15,0-20-15,-21 21 0,0 0 16,0-22-16,0 22 0,-21 0 0,0 0 16,-22 21-16,1 0 0,0 0 0,-22 0 15,22 0-15,-22 0 0,1 0 16,-1 21-16,22 0 0,-21 0 0,20 1 16,-20 20-16,20-21 0,22 21 0,-21 1 15,21-22-15,0 21 0,21 1 16,0-22-16,0 21 0,0-21 0,0 0 15,0 22-15,21-22 0,21-21 0,-21 21 16,0 0-16,1-21 0,20 0 16,0 0-16,-21 0 0,22 0 15,-1 0-15,-21 0 0,22 0 0,-22 0 16,0 0-16,0 0 0,-21-21 16,-21 21-1,0 0-15,-22 0 0,1 0 0,0 0 16,-1 0-16,1 0 0,0 0 15,-22 21-15,22 0 0,0 1 0,-22-1 16,22 21-16,21-21 0,-22 22 0,1-1 16,0 64-16,20-64 15,22 0-15,0 1 0,0-1 0,0 0 16,22-20-16,-1 20 0,0-21 16,21 0-16,-21 0 0,22-21 0,-1 0 15,22 0-15,-22 0 0,21 0 16,1 0-16,-1-21 0,1 21 0,-1-21 15,1-21-15,-1 21 0,1-1 0,-1 1 16,-20-21-16,-1 21 0,0-22 16,1 22-16,-22-21 0,-21 21 0,0-43 15,0 43-15,0 0 0,0 0 16,0 0-16,-21 21 16,0 21-16,-1 0 15,22 0-15,-21 0 0,21 0 0,0 22 16,-21-22-16,21 21 0,-21 1 15,21-22-15,0 21 0,-21-21 16,0 22-16,21-22 0,-22 0 0,22 0 16,0 0-16,0 0 15,0-42 1,22 0-16,-1 0 16,0 0-16,0-22 0,0 22 15,0-21-15,1 21 0,-1-22 16,0 1-16,21 0 0,-21 21 0,1-22 15,-1 22-15,0 0 0,0 0 0,0 21 16,0 0-16,1 21 16,-22 0-16,0 0 0,21 0 15,-21 22-15,21-22 0,-21 21 0,0-21 16,21 22-16,-21-22 0,0 0 0,0 21 16,0-20-16,0-1 0,0 0 15,0 0-15,21-21 0,-21 21 0,21-21 16,1 0-16,-1 0 0,0 0 15,0-21-15,0 0 16,0 0-16,1 0 0,-1-1 0,21 1 16,-21 0-16,0-21 0,1 21 0,-1-22 15,0 22-15,21-21 16,-21 21-16,1-1 0,-22 1 0,21 0 16,0 21-16,-21 21 15,0 0 1,0 1-16,0-1 0,0 0 15,0 21-15,0-21 0,0 1 0,0 20 16,21-21-16,-21 21 0,21-20 0,0-1 16,1 21-16,-22-21 0,21 0 15,0 1-15,0-22 0,21 21 0,-20-21 16,-1 0-16,21 0 0,0 0 0,1 0 16,-1 0-16,0-21 0,22-1 0,-22 1 15,1 0-15,-1 0 0,0-21 16,43-22-16,-64 43 0,0-21 15,0-1-15,1 1 0,-22 21 16,0-22-16,0 1 0,0 21 16,0 0-16,-22 0 0,1-1 0,0 22 15,-21 0-15,21 0 0,-1 0 0,-20 0 16,21 22-16,-21-1 0,20 0 16,-20 21-16,21-21 0,0 22 0,0-1 15,-1 0-15,1 1 0,0 20 16,21-20-16,0-1 0,0-21 0,0 0 15,0 0-15,21 1 16,0-22-16,1 0 0,20 0 0,-21 0 0,0 0 16,22 0-16,-22 0 0,42-22 15,-20 1-15,-22 0 0,21 0 16,-21 0-16,0-22 0,1 22 16,-22-21-16,21 21 0,-21-22 0,21 22 15,-21-21-15,0 21 0,0 0 0,0-1 16,0 1-16,0 0 0,0 42 15,0 0 1,0 1-16,0-1 0,-21 0 0,21 0 16,0 0-16,-21 22 0,21-22 15,0 0-15,0 0 0,0 21 16,0-20-16,0-1 0,21 0 0,0-21 16,0 0-16,0 0 0,0 0 15,1 0-15,20 0 16,-21 0-16,0-21 0,0 0 0,22 21 15,-22-22-15,0 1 0,21 0 0,-20 0 16,-1-21-16,0 20 0,0 1 16,-21-21-16,0 21 0,21 0 0,-21-1 15,0 44 1,0-1-16,0 0 16,-21 0-16,21 0 0,0 0 15,0 1-15,-21 20 0,21-21 0,0 0 16,0 22-16,0-22 15,0 0-15,21-21 16,0 0-16,0 0 16,22 0-16,-22 0 0,0 0 0,21 0 15,1-21-15,-1 0 0,-21-1 0,22 1 16,-1 0-16,-21-21 0,0 21 16,22-22-16,-22-20 0,-21 20 15,21-20-15,0 21 0,0-22 0,-21-42 16,21 64-16,-21-22 15,22 43-15,-22-21 0,21 21 0,-21 0 16,0-1-16,0 44 0,0-1 16,0 0-16,0 0 0,-21 21 15,-1 1-15,1-1 0,21 0 16,-21 22-16,21-22 0,-21 22 0,21 20 16,0-20-16,0-22 15,0 22-15,0-43 0,0 21 16,0-21-16,0 1 0,21-22 0,0 21 15,0-21-15,1 0 0,-1 0 0,21 0 16,-21 0-16,0-21 0,1-1 16,20 22-16,-21-21 0,0 0 0,-21-21 15,21 21-15,-21-1 0,22-20 0</inkml:trace>
  <inkml:trace contextRef="#ctx0" brushRef="#br1" timeOffset="47536.23">13271 11875 0,'-21'0'0,"42"0"0,-63 0 0,21 0 0,0 21 15,42-21 17,0 0-32,0 0 15,0 0-15,1 0 0,-1 0 0,0 0 16</inkml:trace>
  <inkml:trace contextRef="#ctx0" brushRef="#br1" timeOffset="48512.67">14436 12213 0,'21'0'0,"-42"0"0,63-21 0,-21 0 0,0 0 15,-21 0-15,21-1 0,-21 1 16,0 0-16,0-21 0,0 21 16,0-22-16,0 22 0,-21 0 15,0-21-15,-21 20 0,21 1 0,-1 21 16,-20-21-16,21 21 0,-21 0 0,20 0 16,1 21-16,-21-21 0,21 21 15,0 22-15,-1-22 0,-20 21 0,21-21 16,21 22-16,-21-1 0,0 0 0,21 1 15,0-1-15,0-21 0,0 22 16,0-22-16,0 0 0,21 0 0,0 0 16,0 0-16,0-21 0,0 0 0,22 0 15,-22 0-15,21 0 0,-21 0 16,22-21-16,-22 0 0,21 0 0,-21 0 16,1 0-16,20-64 15,-21 64-15,-21-22 0,0 1 0,0 0 16,0-1-16,0 1 0,0 21 15,0 0-15,0 0 0,0-1 0,0 44 16,0-1 0,0 0-16,-21 21 0,21-21 15,0 22-15,0-1 0,0 0 0,0 1 16,0-22-16,0 21 0,0-21 0,21 22 16,0-22-16,0 0 0,1 0 15,-1-21-15,0 0 0,0 0 0,43 0 16,-43 0-16,21-21 0,-21 21 15,22-21-15,-22 0 0,0-22 16,0 22-16,0-21 0,0 0 16,1-1-16,-1 1 0,-21-22 0,0 22 15,0-21-15,0-64 16,0 63-16,0 22 0,0-22 0,0 22 16,0 21-16,0-22 0,0 65 15,-21-1 1,-1 0-16,22 21 0,-21 1 15,21-1-15,0 0 0,-21 22 0,21-22 16,-21 22-16,21-22 0,-21 21 0,21-20 16,0-1-16,0 0 0,0 1 15,-21-22-15,21 21 0,0-21 16,0 1-16,0-1 0,-22-21 0,22-21 31,0-1-15,0 1-16,0 0 0,0 0 0,22-21 15,-1 20-15,-21-20 0,21 21 16,0-21-16,21 20 0,-20-20 0,-1 21 16,21 0-16,22 21 0,-22 0 15,0 0-15,-21 0 0,22 0 0,-22 21 16,21 0-16,-21 0 0,-21 0 16,22 22-16,-22-22 0,0 0 15,0 21-15,0-20 0,-43 20 16,22-21-16,0 0 0,-21 0 15,20 1-15,-20-1 0,0 0 16,21 0-16,-22-21 0,1 0 0,21 21 0,-22-21 16,22 0-16,0 0 0,0 0 15,21-21-15,21 0 16,0 0-16,22 0 0,-22-22 16,21 22-16,22-21 0</inkml:trace>
  <inkml:trace contextRef="#ctx0" brushRef="#br1" timeOffset="48744.54">15811 11409 0,'0'0'0,"0"-21"0,0 0 0,-21 42 31,0 0-31,21 0 0,-21 0 0,0 22 16,0-1-16,21 0 0,-22 1 0,1-1 15,0 0-15,21 1 0,-21 20 16,0-21-16,21 1 0,0-1 0,-21 0 15,21 1-15,-22-1 0,22 0 0,0-20 16,0-1-16,0 0 0,0 0 16,22-21-16,-1 0 0,0 0 15,0 0-15,0 0 0,0 0 0,1-21 16,-1 0-16,21 0 0</inkml:trace>
  <inkml:trace contextRef="#ctx0" brushRef="#br1" timeOffset="49035.38">15875 11980 0,'0'-21'0,"0"42"0,21-42 0,0 21 15,0 0 1,1 0-16,-1-21 0,0 21 16,0 0-16,0-21 0,0 21 0,22-21 15,-22 21-15,21-21 0,-21-1 16,1 1-16,20 0 0,-42 0 0,21 0 16,-21 0-16,0-1 15,-21 22-15,-21 0 0,20 0 16,-20 0-16,0 0 0,-1 22 15,1-1-15,0 0 0,-1 21 0,-41 22 16,63-22-16,-1 0 0,1-20 16,0 20-16,21 0 0,0-21 15,0 1-15,0-1 0,0 0 0,21 0 16,0-21-16,1 21 0,-1-21 16,21 0-16,0 0 0,1 0 0,-1 0 15,0-21-15,1 21 0,20-21 16</inkml:trace>
  <inkml:trace contextRef="#ctx0" brushRef="#br1" timeOffset="49564.07">17103 11642 0,'-22'-21'0,"44"42"0,-65-64 16,43 22-16,0 0 15,0 0-15,0 0 0,0 0 16,21 21-16,22 0 0,-22 0 0,21 0 16,-21 0-16,22 0 0,-1 21 15,0 21-15,-20-21 0,-1 0 0,0 22 16,-21-1-16,0-21 0,0 22 0,0-1 16,0 0-16,0 1 0,-21-22 15,0 21-15,21-21 0,-22 0 16,1 1-16,0-1 0,0-21 0,0 0 31,21-21-31,0-1 0,0 1 0,0 0 16,0 0-16,0 0 0,0-22 0,21 22 15,-21-21-15,21 0 0,0-1 16,22 1-16,-22 21 0,0-22 0,21 1 16,-21 21-16,22-21 0,-22 20 0,21 1 15,-21 21-15,1 0 0,20 0 16,-21 0-16,0 21 0,0-21 15,-21 22-15,0-1 0,0 0 16</inkml:trace>
  <inkml:trace contextRef="#ctx0" brushRef="#br1" timeOffset="49875.89">17843 11853 0,'0'0'16,"22"0"-16,-1 0 0,0 0 15,0 0-15,0 0 0,0 0 0,1 0 16,-1-21-16,0 0 0,0 21 0,0-21 15,-21 0-15,0 0 0,0-1 16,0 1-16,0 0 0,0 0 16,0 0-16,-21 21 0,0 0 15,0 0-15,0 0 0,-1 0 16,1 0-16,0 21 0,-21 0 0,21-21 16,-22 42-16,22-20 0,0-1 0,0 0 15,0 21-15,-1-21 0,22 1 0,0-1 16,0 21-16,0-21 0,0 0 15,22-21-15,-1 22 0,21-1 0,-21-21 16,22 0-16,-1 0 0,0 0 0,22 0 16,-22 0-16,22-21 0,-1-1 15,1 1-15,-1 0 0,1 0 0,-22 0 16,21 0-16,-20-22 0,-1 1 0</inkml:trace>
  <inkml:trace contextRef="#ctx0" brushRef="#br1" timeOffset="50136.74">18648 11599 0,'0'0'0,"0"-21"16,0 0-16,-21 21 15,-1 0 1,1 21-16,0 0 0,21 22 0,-21-22 16,0 21-16,0 1 0,-1 20 0,1-21 15,0 22-15,0-1 0,21 1 16,-21-1-16,0 1 0,21-1 0,-22 1 16,1-1-16,0 1 0,0-1 0,0 22 15,0-21-15,21-1 0,-22 1 0,-20 63 16,21-64-16,21-21 15,-21 1-15,21-1 0,0-21 16,0 0-16,21-21 16,0 0-16,0-21 15,-21-21-15,21 21 0,1-22 16,-1 22-16,0-42 0,0 20 0,0-20 16,22 21-16,-43-22 0</inkml:trace>
  <inkml:trace contextRef="#ctx0" brushRef="#br1" timeOffset="50404.59">18457 12086 0,'0'-63'15,"0"126"-15,0-211 0,0 85 0,21-1 16,1 22-16,-1-22 0,0 22 0,0 21 16,0-22-16,22 22 0,-22-21 0,21 21 15,-21 21-15,22-21 0,-22 21 16,21 0-16,-21 0 0,22 0 0,-1 21 16,-21-21-16,0 21 0,22 21 15,-43-21-15,21 1 0,-21 20 0,0-21 16,0 21-16,0-20 0,-21 20 0,-1-21 15,1 21-15,-21-20 0,21-1 16,-22 0-16,1 0 0,21-21 0,0 21 16,0-21-16,-1 0 0,22-21 31,22 21-31,20-21 0,-21 0 16,0 0-16,22-1 0,-22 1 0,21 0 15,0 0-15</inkml:trace>
  <inkml:trace contextRef="#ctx0" brushRef="#br1" timeOffset="50764.38">19325 11515 0,'0'0'0,"0"-21"16,-21 21-1,0 0-15,0 21 16,21 0-16,-22 0 0,1 0 16,0 0-16,0 22 0,0-22 0,21 21 15,0-21-15,0 1 0,0 20 16,0-21-16,0 0 0,0 0 0,21 1 0,-21-1 15,42-21-15,-21 21 0,1-21 16,-1 0-16,21 0 0,-21 0 16,22 0-16,-22-21 0,0 21 0,21-21 15,-21-1-15,1 1 0,-1 0 16,0-21-16,-21 21 0,0-22 0,0 22 16,0-21-16,0-1 0,-21 22 15,0-21-15,-1 21 0,1 21 0,0 0 16,-21 0-16,21 0 0,-22 0 0,22 0 15,0 21-15,-21 0 0,20 0 0,1 0 16,21 1-16,0-1 0,0 0 16,0 0-16,0 0 0,0 0 15,0 1-15,43-22 0,-22 21 0,21-21 16,0 0-16,1 0 0,-1 0 0,0 0 16,1 0-16,-1 0 0</inkml:trace>
  <inkml:trace contextRef="#ctx0" brushRef="#br1" timeOffset="51062.21">19727 11684 0,'21'-21'0,"-105"84"0,147-105 0,-42 0 0,1 21 15,-22-1-15,0 1 0,21 0 16,0 0-16,-21 0 0,21 0 0,0-1 16,0 22-16,22 0 0,-22 0 0,0 0 15,21 0-15,-20 0 0,-1 22 16,0-1-16,0 0 0,0 21 0,0-21 16,-21 1-16,0 20 0,0-21 15,0 21-15,0-20 0,0-1 0,0 0 16,-21 0-16,21 0 0,-21 0 15,0-21-15,0 0 0,0 22 0,-1-22 16,1-22 0,21 1-16,0 0 15,0 0-15,0 0 0,0 0 0,0-22 16,0 22-16,21-21 0,1-1 16,-1 1-16,0 0 0,0-1 0,21 1 15,-20 0-15,-1-1 0,21 1 16,-21 0-16,22 21 0,-1-22 0,-21 22 15,21 0-15</inkml:trace>
  <inkml:trace contextRef="#ctx0" brushRef="#br1" timeOffset="51664.87">20807 10986 0,'0'0'0,"-21"0"16,-1 21-16,1 0 0,0-21 0,0 42 15,0-21-15,-22 22 0,22-1 16,0 0-16,0 1 0,-21-1 0,20 22 15,1-22-15,0 0 0,0 1 0,21 20 16,0-42-16,0 22 0,0-1 16,0 0-16,0-21 0,0 1 0,21-1 15,0 0-15,0 0 0,1-21 16,20 21-16,0-21 0,1 0 0,-1 0 16,0 0-16,1 0 0,-22 0 15,21 0-15,0-21 0,-20 0 0,-1 21 16,21-42-16,-42 20 0,0 1 15,0 0-15,0 0 0,0 0 16,0 0-16,-21-1 0,0 22 16,0 0-16,-1 0 0,1 0 0,-21 0 15,21 22-15,0-1 0,-1 0 16,22 0-16,0 0 0,-21 22 16,21-22-16,0 0 0,0 0 15,21 0-15,1 0 16,-1-21-16,0 22 0,0-22 0,0 0 15,0 0-15,1 0 0,20 0 0,-21 0 16,21 0-16,-20-22 0,-1 22 16,21-21-16,-21 0 0,22 0 0,-22 0 15,0 0-15,0-22 0,0 22 16,0 0-16,1 0 0,-1 0 0,0 21 16,-21 21-1,0 0 1,0 0-16,0 0 0,0 0 15,0 1 1,0-1-16,-21 0 0,21 0 0,0 0 16,0 0-1,21-42 17,-21 0-17,0 0-15,21 0 0,-21 0 16,0-1-16</inkml:trace>
  <inkml:trace contextRef="#ctx0" brushRef="#br1" timeOffset="51953.48">20362 11303 0,'0'0'16,"21"0"0,22 0-16,-22 0 0,21 0 15,1 0-15,-1 0 0,0 0 0,22 0 16,-22 0-16,22 0 0,-1 0 15,-21 0-15,22 0 0,-22 0 0,22-21 16,-22 21-16,0 0 0,-20 0 0</inkml:trace>
  <inkml:trace contextRef="#ctx0" brushRef="#br1" timeOffset="52156.37">21696 11621 0,'0'0'0,"-21"0"0,-1 0 0,1 0 16,0 0 0,0 0-1,42 0 17,0 0-17,0-22-15,1 22 0</inkml:trace>
  <inkml:trace contextRef="#ctx0" brushRef="#br1" timeOffset="53757.24">22500 10986 0,'0'0'0,"-21"0"0,0-22 0,0 22 16,-1 0-16,1 0 15,0 0-15,21 22 0,-21-1 16,21 0-16,0 21 0,0 1 15,0-1-15,-21 0 0,21 22 0,0-1 16,-21-20-16,21 20 0,0-21 0,0 22 16,0-22-16,-22 1 0,22-1 15,-21 0-15,21-21 0,0 1 0,0-1 16,0 0-16,-21-21 0,21-21 31,0 0-31,0-1 16,0-20-16,21 21 0,-21-21 0,21 20 15,1-20-15,-1 0 0,0-1 16,0 1-16,0 0 0,0 21 16,1-1-16,-1 1 0,0 0 0,0 21 15,-21 21 1,0 0-16,0 1 0,0-1 0,0 21 16,0-21-16,0 22 0,0 20 15,0-42-15,0 0 0,0 22 16,21-22-16,0 0 0,1 0 0,-1 0 15,0-21-15,21 22 0,-21-22 0,22 0 16,-22 0-16,21 0 0,1 0 16,-1 0-16,-21-22 0,21 1 0,1 21 15,-22-42-15,21 21 0,-21 0 16,1-22-16,-1 1 0,21 0 0,-21-22 16,-21 1-16,21-1 0,1 1 15,-1 20-15,0-20 0,-21 20 0,0 1 16,0 21-16,0-21 0,0 20 0,-21 22 31,0 22-31,-1-1 0,-20 0 0,21 21 16,0 1-16,-22-1 0,22 0 0,0 22 15,0-22-15,0 0 0,21 22 16,0-22-16,0 1 0,0-1 0,21-21 16,0 21-16,43 22 15,-22-43-15,-21 0 0,21-21 16,1 21-16,-1-21 0,0 0 0,1 0 15,-1 0-15,0 0 0,1 0 0,-22-21 16,21 0-16,-21 0 0,1 0 16,20 0-16,-21-22 0,0 1 0,0-22 15,-21 43-15,22 0 0,-22 0 16,0 0-16,0 42 16,-22 0-16,1 0 15,0 0-15,0 1 0,0-1 16,0 21-16,-1-21 0,1 0 15,0 1-15,21-1 0,0 0 0,-21 0 16,21 0-16,0 0 16,21-42 15,0 0-31,0 0 0,1 0 16,-1-22-16,0 22 0,0 0 0,0-21 15,0 21-15,22-43 16,-22 43-16,0 21 0,0-21 15,0 21-15,-21 21 0,0 0 16,0 0-16,0 0 0,0 1 16,0-1-16,0 0 0,0 21 0,0-21 15,0 1-15,0-1 0,0 0 16,0 0-16,0 0 16,22-21-16,-1 0 0,0 0 15,0 0-15,0 0 0,0-21 16,1 0-16,-1 21 15,0-21-15,0 0 0,0-1 0,0 1 16,1-21-16,-1 21 0,0-22 16,0 22-16,0 0 0,0 0 15,-21 0-15,0 42 16,0 0-16,0 0 16,0 0-16,0 1 0,0-1 15,0 0-15,0 21 0,0-21 16,0 1-16,0-1 0,0 0 0,22-21 15,-1 21-15,0 0 0,0-21 0,0 0 16,22 21-16,-22-21 0,0 0 16,0 0-16,0 0 0,0 0 0,1-21 15,-1 21-15,0-21 0,0 0 0,0-21 16,0 20-16,1-20 0,-1 0 16,0-1-16,0-20 0,21-64 15,-42 63-15,22 1 0,-1-1 0,0 22 16,-21-21-16,0 20 15,21 22-15,-21-21 0,21 21 0,-21-1 16,-21 44 0,0-1-16,0 0 0,0 0 15,-1 21-15,1 1 0,0-1 0,-21 0 16,21 22-16,-1-1 0,1-20 16,21 20-16,0 1 0,0-22 0,0 0 15,0 1-15,0-1 0,0 0 0,43 1 16,-22-22-16,0 0 0,42 21 15,-20-42-15,-1 0 0,-21 0 16,22 0-16,-1 0 0,-21 0 16,21 0-16,1 0 0,-22-21 0,21 21 0,-21-21 15,1 0-15,-1 0 16,0 0-16,-21-22 0,21 22 0,-21 0 16</inkml:trace>
  <inkml:trace contextRef="#ctx0" brushRef="#br1" timeOffset="53999.1">23050 11176 0,'0'0'0,"-42"21"0,0-21 0,21 0 0,42 0 15,0 0 1,21 0-16,1 0 0,20 0 15,1 0-15,-1 0 0,1 0 0,20 0 16,1 0-16,0 0 0,-1 0 16,1 0-16,-22 0 0,1 0 0,-1 0 15,-20 0-15,-22 0 0,0 0 0,-21 21 16</inkml:trace>
  <inkml:trace contextRef="#ctx0" brushRef="#br1" timeOffset="54755.22">12721 12594 0,'0'0'15,"0"-21"-15,0 0 0,0 0 16,0 0-16,0-1 15,21 22-15,-21 22 16,0-1-16,0 21 16,0 0-16,0 1 0,0-1 15,0 22-15,0-1 0,0 1 0,-21-22 16,0 21-16,21 1 0,0-22 0,-21 22 16,0 20-16,21-41 0,-22-22 15,22 0-15,0 21 0,0-20 16,-21-22-1,0 0-15,0 0 16,0-43 0,0 22-16,-1 0 0,22 0 0,-21 0 15,0-1-15,21-20 0,-21 21 0,21 0 16,0 0-16,-21-1 0,21 1 0,-21 21 16,21 21-1,0 1-15,0-1 16,21 0-16,0 0 0,0-21 0,0 21 15,0 0-15,22-21 0,-22 0 16,21 0-16,1 0 0,-1 0 0,21 0 16,-20 0-16,20-21 0,-20 0 0,62 0 15,-62 0 1,-1 0-16,0-1 0,-20 1 0,-1 0 16</inkml:trace>
  <inkml:trace contextRef="#ctx0" brushRef="#br1" timeOffset="55727.66">11303 13885 0,'0'0'15,"-21"-42"-15,0 0 0,21-1 0,0 22 0,-22-21 16,22 21-16,-21 0 15,0 42-15,21 21 16,0 0-16,0 1 0,-21-1 16,21 22-16,0-22 0,0 21 15,-21-20-15,0 20 0,21-20 0,-22 20 16,1-21-16,0 1 0,21-1 16,0 0-16,0 1 0,-21-22 0,21 21 15,0-21-15,0 1 0,-21-22 31,21-22-31,0 1 0,-21 0 0,21-21 16,0 21-16,-22-22 0,1 1 0,21 0 16,-21-1-16,21 1 0,0 0 15,0-22-15,0 22 0,0-22 0,0-63 16,21 85-16,0-22 16,22 1-16,-22 21 0,21-1 15,1 1-15,-22 21 0,21 0 0,0-1 16,1 22-16,-1 0 0,-21 0 0,22 0 15,-22 22-15,21 20 0,-21 0 16,0 1-16,-21-1 0,0 0 0,0 1 16,-63 84-16,42-85 15,-22-21-15,1 21 0,0 1 16,-22-22-16,22 0 0,0 21 0,-1-20 16,1-22-16,0 21 0,-1-21 15,22 0-15,0 0 0,21-21 16,0-1-16,0 1 15,0 0-15,0 0 0,21 21 16,0 0 0,0 0-16,1 21 0,-1 0 0,0 0 15,0 22-15,0-22 0,0 21 0,22 1 16,-43-1-16,21-21 0,0 21 16,0 1-16,0-22 0,1 0 15,-1 0-15,0 0 0,0 1 0,21-22 0,-20 0 16,-1 0-16,21 0 0,0 0 15,-20-22-15,20 1 0,0 0 16,-21 0-16,22 0 0,-22 0 0,0-22 16,21 22-16,-20 0 0,-22-21 15,0 20-15,21 1 0,-21 0 0,0 0 16,0 0-16,-21 42 31,21 0-31,0 0 0,-22 0 16,22 1-16,-21-1 0,21 0 0,-21 21 15,21-21-15,-21-21 0,21 22 16,0-1-16,0-42 31</inkml:trace>
  <inkml:trace contextRef="#ctx0" brushRef="#br1" timeOffset="55901.57">11747 14055 0,'0'0'0,"0"-21"15,0-1-15,0-41 32,22 63-1,-1 21-31,0 0 0,0 0 16,0 1-16,0-1 15,1 0-15</inkml:trace>
  <inkml:trace contextRef="#ctx0" brushRef="#br1" timeOffset="56524.2">12488 14245 0,'43'0'0,"-86"0"0,128 0 0,-64-21 16,0 0-16,0 21 0,1-21 0,-1 0 16,-21-1-16,0 1 0,0 0 15,0 0-15,0 0 0,-21 0 16,-1 21-16,1 0 0,0 0 0,-21 0 15,-1 21 1,1 0-16,21 0 0,-21 0 0,20 0 16,-20 22-16,21-22 0,0 21 0,0-21 15,-1 22-15,22-22 0,0 0 16,0 0-16,0 0 0,22 1 0,-1-22 16,21 0-16,22 0 0,-43 0 15,21-22-15,0 1 0,-20 21 16,20-21-16,-21 0 0,0 0 0,22 0 15,-22-1-15,0 1 0,-21 0 16,21 0-16,-21 0 0,-21 42 31,21 21-15,-21-21-16,21 22 16,0-22-16,-21 21 0,-1 22 0,1-22 15,21 0-15,-21 22 0,21-22 0,-21 1 16,21 20-16,0-21 0,-21 22 0,21-22 15,-21 1-15,21 20 0,-22-21 16,22 22-16,0-22 0,0 22 0,-21-22 16,21 0-16,-21 1 0,0-1 0,0 0 15,0-20-15,-1-1 0,1 0 16,0 0-16,0 0 0,-21-21 16,20 0-16,-20 0 0,0 0 0,-1-21 15,22 0-15,-21 0 0,0 0 0,-1-1 16,1-20-16,0 0 0,-1-1 15,22-20-15,-21-1 0,-1-41 16,22 62-16,21-20 0,0 20 0,0 1 16,0 0-16,0-1 0,21 1 15,1 21-15,-1 0 0,21 0 0,-21-1 16,43 1-16,-22 0 0,22 0 0,63-43 16,-64 43-16,22 0 15,-22-21-15</inkml:trace>
  <inkml:trace contextRef="#ctx0" brushRef="#br1" timeOffset="57186.83">13250 13801 0,'0'-21'0,"0"42"0,0-64 0,0 22 0,-21 21 16,0 0 0,21 21-16,-21 1 0,0-1 15,-1 21-15,1 0 0,0 1 0,21-1 16,-21 0-16,21 1 0,-21 63 15,0-64-15,21 0 16,0 1-16,0-1 0,-22 21 0,22-41 16,0-1-16,0 0 0,0 0 15,0-42 1,22 21-16,-1-21 16,-21-22-16,21 22 0,0-21 0,0 21 15,0-22-15,1 1 0,-1 0 16,21-1-16,-21 1 0,0 0 0,1 21 15,-1-22-15,0 22 0,0 21 16,-21 21 0,0 0-16,0 22 0,0-22 15,0 21-15,0-21 0,0 22 0,0-1 16,0 0-16,0 1 0,0-22 16,0 21-16,0-21 0,0 1 0,21-1 15,0 0-15,-21 0 0,43-21 16,-22 0-16,0 0 0,0 0 15,0 0-15,1 0 0,20-21 0,-21 0 16,0 0-16,22-22 0,-22 22 0,21-21 16,-21-1-16,0 1 0,22 0 15,-22-1-15,0-20 0,0-1 0,-21 22 16,21-21-16,-21-1 0,22 1 0,-22-1 16,0 22-16,0-1 0,0 22 15,0 0-15,0 0 0,0 42 16,0 0-16,-22 22 0,1-22 15,21 21-15,-21 22 16,21-22-16,0 0 0,0 1 0,0 20 0,0-21 16,0 1-16,0-1 0,0 0 15,0 1-15,0-22 0,0 21 16,0-21-16,21 1 0,0-1 0,1 0 16,-22 0-16,21-21 0,0 0 0,0 0 15,0 0-15,0 0 16,1 0-16,-1-21 0,21-21 0,-21 20 15,0 1-15,-21-21 0</inkml:trace>
  <inkml:trace contextRef="#ctx0" brushRef="#br1" timeOffset="57368.72">13801 13970 0,'0'0'0,"-22"0"16,1 0-16,0 0 0,42 0 31,0 0-31,1 0 0,-1 0 0,21 0 15,0 0-15,1-21 0,-1 21 16,0 0-16,1 0 0,-1 0 0,0-21 16,22 21-16,-22 0 0,22 0 0,-22-21 15,0 21-15,1-22 0,-1 22 16,0-21-16</inkml:trace>
  <inkml:trace contextRef="#ctx0" brushRef="#br1" timeOffset="57924.4">14944 13970 0,'-22'21'16,"44"-42"-16,-65 42 0,22 0 15,0-21-15,21 22 0,0-1 16,21-21-16,0 0 0,22 0 16,-1 21-16,21-21 0,1 0 15,-1 0-15,1 0 0,21 0 16,-1 0-16,1-21 0,-22 0 0,22 21 0,-21 0 15,-1-22-15,-21 22 0,1-21 16,-22 21-16,0-21 0,-21 0 16,-21 0-1,-21 21-15,20-21 0,1 21 16,0 0-16,-21 0 0,42-22 0,-21 22 16,21-21-16,0 0 15,21 21-15,0 0 16,0 0-16,0 0 0,0 0 0,1 21 15,-1-21-15,0 21 0,-21 1 16,0-1-16,0 21 0,0-21 16,0 0-16,-21 1 0,-22 20 0,22-21 15,0 0-15,-42 22 0,41-22 16,-20 0-16,42 0 16,21-21-1,0 0-15,22-21 16,-22 21-16,21-21 0,1 0 15</inkml:trace>
  <inkml:trace contextRef="#ctx0" brushRef="#br1" timeOffset="58313.18">16552 13737 0,'21'-21'0,"-42"42"0,42-63 0,-21 21 16,-21 21-1,0 0-15,0 21 0,0-21 16,0 42-16,-22-21 0,22 1 0,0 20 15,-21 0-15,20 1 0,1-22 0,0 21 16,0 0-16,21-20 16,0 20-16,0 0 0,0-21 15,21 1-15,0-1 0,22-21 0,-1 0 16,0 21-16,1-21 0,-1 0 16,0 0-16,1 0 0,20-21 0,-21 21 15,1-21-15,-1-1 0,0 1 0,-20 0 16,-1 0-16,0-43 15,-21 22-15,0 0 0,0 21 0,-21-22 16,-22 22-16,22 0 0,-21-21 16,0 42-16,-22-22 0,22 22 15,-1 0-15,1 0 0,0 0 0,-1 0 0,1 22 16,21-1-16,0 0 0,21 0 16,0 0-16,21 0 15,21 1-15,-21-22 0,22 21 0,63-21 16,-64 0-16,21 0 0,-20 0 15,20 0-15,-20 0 0</inkml:trace>
  <inkml:trace contextRef="#ctx0" brushRef="#br1" timeOffset="58565.04">17208 13822 0,'22'-21'15,"-192"105"-15,318-147 0,-105 42 0,-43 0 0,0-1 16,-21 44 15,21 20-31,0 0 0,-22-21 0,1 43 16,21-22-16,-21 1 0,0 20 15,21 1-15,-21-1 0,0 1 0,21-1 16,-22 1-16,22-1 0,0 1 16,-21-1-16,21 1 0,-21 41 15,21-41-15,-21-22 0,21 1 0,0-1 16,0 0-16,-21-21 0,0 43 16,21-43-16,0-42 31,0 0-31,0 0 0,0-22 15,21 22-15,0-21 16</inkml:trace>
  <inkml:trace contextRef="#ctx0" brushRef="#br1" timeOffset="59404.56">17039 14393 0,'0'0'0,"0"-84"0,0 20 16,21-20-16,0-43 0,1 84 16,-1-20-16,0 20 0,0 1 0,0 21 15,22 0-15,-22 0 0,0-1 16,21 1-16,-21 21 0,1 0 0,-1 0 15,0 0-15,0 21 0,0 1 16,-21-1-16,0 0 0,0 0 16,0 0-16,0 0 0,0 1 0,-42 20 15,21-21-15,0 0 0,-1-21 0,-20 21 16,21 1-16,0-1 0,0-21 0,-1 21 16,1-21-16,0 0 0,21 21 15,42-21 16,-20 0-31,20 0 0,-21 0 0,21 0 16,1-21-16,-1 0 0,22 21 0,-22-21 16,0-1-16,1 1 0,-1 21 15,21-21-15,-20 0 0,-1-21 0,-21 20 16,22 1-16,-22 0 0,0 0 16,0 21-16,-21-21 0,0 0 15,-42 21 1,21 0-16,-1 0 0,1 0 0,-21 21 15,21-21-15,0 21 0,-1 0 16,1 0-16,0 22 0,21-22 0,0 0 16,0 0-16,0 0 0,0 0 0,21 1 15,0-22-15,1 21 0,20 0 16,0-21-16,-21 0 0,22 0 16,-22 0-16,0 0 0,21 0 0,-20-21 15,20 0-15,0-1 16,-21 1-16,22 0 0,-22 0 0,21-21 0,-21 20 15,1-20-15,-22 0 0,21 21 16,-21-22-16,21 22 0,-21 0 16,-21 42-1,0 0-15,21 0 0,-22 1 16,1 20-16,21-21 0,-21 21 16,0-20-16,21-1 0,-21 21 0,21-21 15,0 0-15,0 1 0,0-1 16,0 0-1,-21-21-15,21-21 16,0 0-16,0-1 16,21 1-16,0-21 15,0 21-15,0 0 0,0-22 16,1 1-16,20 0 0,0-1 0,1 22 16,-22-21-16,21 21 0,0-1 15,1 1-15,-22 21 0,21 0 0,-21 0 16,1 43-16,-22-22 0,0 0 15,0 21-15,0 1 0,0-1 16,-22-21-16,22 21 0,-21 1 0,0-22 16,0 0-16,0 21 0,21-20 0,0-1 15,0 0-15,-21-21 0,21 21 16,21-21 0,0-21-1,0 21-15,-21-21 0</inkml:trace>
  <inkml:trace contextRef="#ctx0" brushRef="#br1" timeOffset="60939.68">19092 13674 0,'21'-64'32,"-21"43"-32,-21 21 15,0 0 1,0 0-16,0 21 0,0 22 0,-1-22 16,1 21-16,0-21 0,0 22 15,0-1-15,0 0 0,-1 1 0,1-1 16,0 0-16,0-21 0,21 1 0,0-1 15,0 0-15,0 0 0,0 0 0,21-21 16,0 0 0,0-21-16,1 0 0,-1 21 15,21-21-15,-21-22 0,0 22 0,22 0 16,-22-21-16,21 21 0,-21-22 16,1 22-16,-1-21 0,0 21 15,0-1-15,0 1 0,-21 42 31,0 1-31,0-1 16,0 21-16,0-21 0,0 0 16,0 1-16,0-1 0,0 0 0,0 0 0,0 0 15,21-21-15,1 21 0,-1-21 16,0 0-16,21 0 0,-21 0 0,22 0 16,-22 0-16,64 0 15,-43 0-15,-21-21 0,21 0 0,1 21 16,-22-21-16,0 0 0,0-22 15,0 22-15,-21-21 0,0 21 0,0-22 16,0 1-16,0 0 0,0-1 16,0 22-16,0 0 0,0 0 15,-21 42 1,0 0-16,21 0 0,0 22 16,-21-22-16,21 21 0,0-21 0,0 22 15,0-1-15,0-21 0,0 22 0,0-22 16,21 0-16,-21 0 15,21 0-15,0 0 0,1 1 0,-1-1 16,21-21-16,-21 0 0,0 0 0,22 0 16,-22 0-16,0 0 0,21 0 15,-20-21-15,-1-1 0,0 1 0,0 0 16,0 0-16,0-21 0,1 20 0,-1-20 16,0 21-16,-21-21 0,0-1 15,0 22-15,0 0 0,21 0 0,-21 0 16,0 42-1,0 0-15,-21 0 16,21 0-16,0 0 0,0 1 0,-21 20 16,21-21-16,0 0 0,0 0 15,0 1-15,0-1 0,0 21 16,21-21-16,0 0 0,0-21 16,0 0-16,1 0 0,20 0 15,-21 0-15,0 0 0,22 0 16,-22-21-16,0 0 0,21 0 0,-21 0 15,1 0-15,-1-22 0,21 1 0,-21 0 16,0-1-16,1-20 0,-1-1 16,0 1-16,-21-1 0,21 22 0,-21-22 15,21 22-15,-21 0 0,0-1 0,0 1 16,0 21-16,0 0 0,-21 21 16,0 0-16,0 42 15,0-21-15,-1 0 16,1 22-16,0-1 0,0 0 15,0 22-15,21-22 0,0 22 0,0-22 16,0 22-16,0-22 0,0 0 0,0 1 16,0 20-16,0-42 0,42 64 15,-21-64-15,22 0 0,-1 0 16,0 1-16,1-22 0,-1 0 16,0 0-16,1 0 0,-1 0 0,0-22 15,1 1-15,-1 0 0,-21 0 0,21-21 16,-20-1-16,20 1 0,-21-22 15,0 22-15,0-21 0,1-1 16,-1-21-16,0 22 0,0 21 0,-21-22 16,0 22-16,0-1 0,0 1 0,0 21 15,-21 21 1,0 21-16,0 0 16,-1 22-16,22-1 0,-21 0 15,0 1-15,0-1 0,0 21 16,21-20-16,0 20 0,0-20 0,-21-1 0,21 0 15,0 1-15,-22-1 0,22-21 16,0 21-16,0-20 0,0-1 0,0 0 16,0-42 15,22 0-31,-1-1 16,0-20-16,-21 21 0,21-21 0,0 20 15,22-20-15,-22 0 0,0 21 16,21-1-16,-21 1 0,1 0 0,41 0 15,-42 21-15,0 21 16,-21 0-16,0 0 16,0 1-16,0-1 0,0 21 0,0-21 15,0 0-15,0 1 0,0-1 0,0 0 16,-21 0-16,21 0 0,-21 0 16,21 1-16,-21-1 0,21-42 46,0-1-30</inkml:trace>
  <inkml:trace contextRef="#ctx0" brushRef="#br1" timeOffset="61131.57">20680 13526 0,'0'0'0,"0"-22"31,21 22-31,0 0 0,0 0 16,22-21-16,-22 21 0,21 0 0,0 0 15,1 0-15,-22 0 0,21-21 16,-21 21-16,1-21 0,-1 21 0,-21-21 16</inkml:trace>
  <inkml:trace contextRef="#ctx0" brushRef="#br1" timeOffset="61288.48">20172 13208 0,'-21'0'15,"42"0"-15,-64 0 0,65 0 32,-1 0-32,0 0 15,21 0-15,-21 0 0,1 0 0,20 0 16,-21 0-16</inkml:trace>
  <inkml:trace contextRef="#ctx0" brushRef="#br1" timeOffset="61880.14">22394 13801 0,'0'0'0,"-21"0"0,-21 0 15,63 0 1,21 0 0,1 0-16,20 0 0,-21 0 0,22 0 15,21 0-15,-22 0 0,22-21 16,-22 21-16,1 0 0,-1 0 0,1-22 16,-22 22-16,0-21 0,-20 21 0,-1 0 15,-21-21-15,0 0 16,-21 0-16,-22 21 0,22-21 15,-21-1-15,-1 22 0,1-21 0,0 0 16,21 21-16,-22-21 0,22 21 16,21-21-16,0 0 0,0-1 15,21 22 1,0 0-16,22 0 16,-22 0-16,21 0 0,-21 22 0,22-1 15,-22 0-15,0 0 0,0 0 16,0 0-16,-21 22 0,0-22 0,0 21 15,0-21-15,0 22 0,-21-22 0,-21 0 16,21 21-16,0-20 0,-1-1 16,1 0-16,-21 0 0,21-21 0,0 21 15,-1-21-15,1 0 0</inkml:trace>
  <inkml:trace contextRef="#ctx0" brushRef="#br1" timeOffset="63131.95">23918 13377 0,'0'0'15,"21"-21"-15,1 0 0,-22 0 0,0 42 16,-22 0 0,1 0-16,0 22 0,0-1 0,0 0 15,0 1-15,-1-1 0,1 0 0,0 22 16,0-22-16,0 1 0,0-1 15,-1 0-15,22-21 0,0 1 16,0-1-16,0 0 0,0 0 0,0 0 16,22-21-1,-1 0-15,0 0 0,0-21 16,0 0-16,22 0 0,-22-22 16,0 22-16,21-21 0,-21 21 0,1-22 15,20 1-15,-21 21 0,0-21 0,0 20 16,1 1-16,-22 42 15,0 1-15,0-1 16,0 0-16,0 21 0,0-21 0,0 22 16,0-1-16,0-21 0,0 22 15,0-22-15,0 0 0,0 21 0,0-21 16,21-21-16,0 22 0,0-1 16,0-21-16,22 0 0,-22 0 0,0 0 15,21 0-15,1 0 0,-22-21 16,0-1-16,21 1 0,-21 0 0,1-21 15,-1 21-15,0-22 0,-21 1 0,0 0 16,0-22-16,0 1 0,0 20 16,0-20-16,0-1 0,0 22 0,0-22 15,0 43-15,0-21 0,0 21 16,0 0-16,0 42 16,-21-21-16,0 42 0,21-21 15,-22 0-15,22 22 16,-21-1-16,21 0 0,0 1 0,0-22 15,0 21-15,0 1 0,43 20 16,-22-42-16,0 0 0,0 1 16,0-1-16,0-21 0,1 21 0,20-21 15,-21 21-15,0-21 0,22 0 0,-22 0 16,21 0-16,-21 0 0,0 0 16,1-21-16,-1 0 0,0 0 0,0 21 15,0-22-15,0 1 0,1-21 0,-1 21 16,-21 0-16,21-1 0,0 1 15,-21 0-15,0 0 0,0 0 0,0 0 16,-21 21-16,0 0 0,0 0 16,-1 0-16,-20 21 0,0 0 15,21 0-15,-22 0 0,22 0 0,-21 22 16,21-22-16,-1 21 0,1-21 16,21 22-16,0-22 0,0 21 0,0-21 15,0 22-15,0-22 0,43 0 0,-22 0 16,0-21-16,0 21 0,21-21 15,1 0-15,-1 0 0,43 0 16,-22 0-16,-20 0 0,20-21 0,-21 0 16,1 0-16,-1 0 0,0-22 15,-20 1-15,-1 0 0,0-1 0,0-20 16,0 21-16,-21-22 0,21 1 16,-21-1-16,0 1 0,0 20 15,0 1-15,0 0 0,0-1 0,0 22 16,0 0-16,0 0 0,0 42 15,0 0-15,0 0 16,0 0-16,0 22 0,0-1 0,0 0 16,0 1-16,-21 20 0,21-20 15,-21 20-15,21-21 0,-21 1 0,21 20 16,-21-20-16,21-1 0,-21-21 0,21 21 16,-22-20-16,22 20 0,0-21 15,0 0-15,-21-21 16,21-21-1,0 0 1,0 0-16,0 0 0,21-22 0,1 22 16,20-21-16,-21-1 0,21 1 0,1 21 15,-22-21-15,21 20 0,1-20 16,-1 21-16,0 21 0,1 0 0,-22 0 16,0 0-16,0 0 0,0 21 0,-21 0 15,0 0-15,0 1 0,0 20 16,0-21-16,-21 0 0,0 22 0,0-22 15,0 0-15,-22 0 0,22 0 16,0 0-16,-21 1 0,-1-22 16,22 21-16,-21-21 0,21 0 0,-22 0 15,22 0-15,-21 0 0,21 0 0,-1 0 16,1 0-16,0 0 0,21-21 16,-21-1-16</inkml:trace>
  <inkml:trace contextRef="#ctx0" brushRef="#br1" timeOffset="64512.41">26458 13399 0,'21'0'0,"-42"0"0,64 0 0,-22-22 15,0 22-15,21 0 0,-21-21 0,1 21 16,20 0-16,-21-21 0,0 21 0,22-21 16,-22 0-16,0 21 15,21-21-15,-21 21 0,-21-22 0,0 1 16,-21 21-16,0 0 16,0 0-16,-21 0 0,-1 0 15,1 0-15,0 21 0,-1-21 0,-63 43 16,64-22-16,0 0 0,-1 0 15,1 0-15,0 1 0,21 20 16,-1-21-16,22 0 0,0 0 0,0 1 16,0-1-16,22 0 0,-1 0 15,0-21-15,21 21 0,-21 0 0,22 1 16,-1-1-16,0 0 0,1 0 16,-22 0-16,21-21 0,1 21 0,-22 1 15,0-1-15,-21 0 16,-21-21-1,0 0 1,-1 0-16,1 0 0,0 0 16,0 0-16,0 0 15,0 0-15,-1 0 63,22 21-48,-21-21-15,0 0 16,0 0 0,0 0-1,21-21-15,-21 21 16,-1 0 0,22-21-16,-21 21 15,0 0-15,0 0 16,21-21-1,-21 21-15,0 0 0,-1 0 16,22-22-16,-21 22 0,0 0 0,0 0 16,0-21-1,0 21-15,42 0 157,0 0-157,0 0 31,0 0-16,-21-21 64,0 0-79</inkml:trace>
  <inkml:trace contextRef="#ctx0" brushRef="#br1" timeOffset="65309.5">26585 12975 0,'-21'-42'0,"42"84"0,-42-126 15,0 62-15,0-20 0,21 21 0,0 0 16,-21 21-16,21-21 0,-22 21 0,1 0 16,21 21-16,0 0 15,0 0-15,-21 21 0,21 1 16,0 20-16,-21 43 0,21-42 15,0-22-15,0 21 0,0 1 16,0-1-16,0 1 0,0-1 0,0 1 16,0-22-16,0 22 0,0-22 15,0 0-15,0 1 0,0-22 0,0 21 16,0-21-16,-21-21 0,21 22 0,0-1 16,-21-21-1,-1 0-15,22-21 0,0-1 16,-21 1-16,21 0 0,-21-21 0,21 21 15,0-22-15,0 1 16,0 0-16,0-1 0,21 1 0,0 0 16,1-1-16,41-41 0,-21 62 15,1 1-15,-1 0 0,0 0 16,22 0-16,-22 21 0,22 0 0,-1 0 16,-20 21-16,-1 0 0,0 0 0,1 22 15,-22-1-15,0 0 0,0 1 16,-21-1-16,0 0 0,0 1 15,-21-22-15,-21 21 0,20 0 0,-20-20 0,0 20 16,-1-21-16,1 0 0,-21 0 16,20-21-16,1 22 0,-22-22 15,22 21-15,0-21 0,21 0 0,-22 0 16,22 0-16,0 0 0,0 0 16,21-21-16,0-1 0,0 1 15,0 0-15,21 21 0,0-21 16,0 0-16,22 0 0,-22-1 15,21 1-15,0 21 0</inkml:trace>
  <inkml:trace contextRef="#ctx0" brushRef="#br1" timeOffset="65688.24">27051 13483 0,'0'-21'0,"85"-21"31,-64 21-31,0 21 15,21 0-15,-21 0 0,43 0 16,-43 0-16,21 21 0,-20 0 16,-1 21-16,0-21 0,0 22 0,-21-1 15,0 0-15,0 1 0,0-1 0,0-21 16,0 22-16,0-22 0,-21 21 16,0-21-16,0 0 0,-1 1 0,1-22 15,21 21-15,-21-21 0,0 0 31,21-21-31,0-1 0,0 1 0,0 0 16,0 0-16,21 0 0,0-22 16,0 22-16,1-21 0,-1 0 15,0-1-15,0 22 0,0-21 0,0-1 16,1 22-16,-22 0 0,21 0 16,0 21-16,0 0 0,0 0 0,0 0 15,1 0-15,-1 0 16,0 0-16,0 0 15,0 0-15,0 0 0</inkml:trace>
  <inkml:trace contextRef="#ctx0" brushRef="#br1" timeOffset="66053.55">27919 13399 0,'0'0'0,"0"21"31,0 0-15,-21 0-16,-1 0 0,22 22 0,-21-22 15,0 21-15,0 0 0,0-20 16,0 20-16,21-21 0,0 21 0,0-20 16,0-1-16,0 0 0,0 0 0,21 0 15,0 0-15,0-21 0,0 22 16,22-22-16,-1 0 0,0 0 0,1 0 16,-1 0-16,43 0 15,-43-22-15,0 1 0,-21 0 0,22 0 16,-22 0-16,0-22 0,-21 1 15,0 0-15,0-1 0,0 1 16,0 0-16,0-1 0,0 22 0,0 0 16,-21 0-16,0 0 0,-22 21 0,22 0 15,0 0-15,-21 0 0,21 0 16,-22 21-16,22 0 0,0 0 0,0 0 16,0 1-16,21 20 0,0-21 0,0 0 15,0 0-15,0 1 0,21-1 16,0 0-16,0-21 0,0 0 0,22 21 15</inkml:trace>
  <inkml:trace contextRef="#ctx0" brushRef="#br1" timeOffset="66556.83">28681 13483 0,'0'-42'0,"0"84"0,21-84 0,-21 21 15,-21 42 1,21 0-16,-21 0 0,-1 22 15,1-22-15,0 21 0,0 0 0,0-20 16,0-1-16,21 21 0,0-21 0,0 0 16,0 1-16,0-1 15,21-21 1,0 0 0,0-21-16,0-1 0,0 1 0,1 0 15,-1 0-15,0 0 0,0 0 0,0-1 16,0 1-16,-21 0 0,0 0 15,22 0-15,-22 42 16,0 0-16,0 0 16,0 22-16,0-22 15,-22 0-15,22 0 0,0 0 0,0 0 16,0 1-16,0-1 16,22-21-16,-1 0 15,0 0-15,21 0 16,-21 0-16,1 0 0,20-21 15,-21 21-15,21-22 0,-20 1 0,20 0 16,-21-21-16,0 21 0,0-22 0,1 1 16,-1 0-16,-21-1 0,0 1 15,0 21-15,0-22 0,0 22 0,0 0 16,0 0 0,-21 21-16,-1 0 15,1 21-15,21 0 0,0 0 16</inkml:trace>
  <inkml:trace contextRef="#ctx0" brushRef="#br1" timeOffset="66944.2">29633 13441 0,'0'0'0,"21"0"0,1 0 0,-1-21 15,-21 0-15,0-1 16,-21 22-1,-1 0-15,1 0 0,0 0 16,-21 0-16,-1 0 0,22 22 0,-21-1 16,21-21-16,0 21 0,-1 0 15,22 0-15,0 0 0,0 1 16,0-1-16,22 0 16,-1-21-16,0 21 0,0 0 0,0 0 15,0-21-15,1 22 0,-1-1 0,0 0 16,0 0-16,0 0 0,-21 0 15,21 1-15,-21-1 0,22 0 0,-22 0 16,0 0-16,-22 0 16,1-21-16,0 0 0,0 0 15,-21 0-15,20 0 0,1 0 0,-21 0 16,21 0-16,-22-21 0,22 21 16,0 0-16,0-21 0,0 21 0,21-21 31,0 0-16,21 21-15,0 0 0,0-21 0,22 21 16,-22-22-16</inkml:trace>
  <inkml:trace contextRef="#ctx0" brushRef="#br1" timeOffset="67621.22">29845 13737 0,'85'-42'31,"-64"42"-31,0-21 0,0 0 16,0-1-16,22 1 0,-22-21 0,21 21 0,-21 0 16,22-22-16,-22 22 15,0 0-15,21-21 0,-42 20 16,0 1-16,0 0 0,-21 21 16,0 0-16,0 0 15,-22 21-15,22 0 0,0 1 0,-21-1 16,21 0-16,-1 21 0,22-21 15,0 22-15,-21-22 0,21 21 16,0-21-16,0 22 0,0-22 0,0 0 16,0 21-16,21-20 0,1-22 15,-22 21-15,21 0 0,0-21 0,0 0 16,0 21-16,0-21 0,1 0 16,-1 0-16,0 0 0,-21-21 0,21 0 15,0 21-15,-21-21 0,21-1 16,1-20-16,-1 21 0,0-21 0,0 20 15,21-20-15,-20 0 0,-1-1 16,21 22-16,-21-21 0,0 21 0,22 0 16,-22-1-16,21 1 0,1 21 15,-1 0-15,-21 0 0,21 0 0,1 0 16,-22 21-16,0 1 0,0-1 0,0 0 16,1 21-16,-1 1 0,-21-1 15,0 0-15,0 43 16,0-64-16,0 21 0,0-20 15,0 20-15,0-21 0,0 0 0,-21-21 16,-1 21-16,1-21 0,0 0 16,0 0-16,21-21 15,-21 0-15,21 0 0,0-21 16,0 20-16,0 1 0,0-21 16,0 21-16,21-22 0,0 1 0,21 21 15,-20-21-15,20-1 0,-21 22 16,21-21-16,1 21 0,-1-1 15,0 1-15,-20 21 0,20 0 0,-21 0 16,21 0-16,-20 0 0,-22 21 31,0 1-31,-22-1 0,1 0 16,0 0-16,-21 0 0</inkml:trace>
  <inkml:trace contextRef="#ctx0" brushRef="#br1" timeOffset="69795.97">3260 15833 0,'0'0'0,"0"-21"0,0-1 0,0 1 16,0 0-16,0 0 0,0 0 16,21 21-16,-21-21 0,0-1 15,0 1-15,0 42 32,0 1-17,0-1-15,0 21 0,-21 0 16,-1 22-16,1-22 0,0 22 0,0 20 15,0-20-15,21-1 0,-21 1 16,21-22-16,-22 64 16,22-64-16,0-20 0,0 20 0,0-21 15,0 0-15,0 0 0,0 1 16,-21-22-16,0 0 31,0-22-31,21 1 16,-21 0-16,21 0 0</inkml:trace>
  <inkml:trace contextRef="#ctx0" brushRef="#br1" timeOffset="70194.08">2879 15960 0,'0'-85'0,"105"572"0,-210-889 0,105 275 0,0 106 0,0-1 16,21-20-16,0 21 0,0 21 15,0-21-15,0 0 0,22 21 16,-1 0-16,0 0 0,1 0 15,-1 21-15,22 0 0,-22 21 0,0-21 16,1 43-16,-1-22 0,0 22 16,1-22-16,-22 22 0,0-1 0,-21 1 15,0-22-15,0 21 0,0-20 16,0-1-16,0 0 0,0-20 0,0 20 16,-21-21-16,21 0 0,-21-21 15,21-21 1,0 0-16,21 0 15,-21-22-15,21 1 16,0 0-16,-21-1 0,21-20 0,0-1 16,-21 1-16,22-1 0,-1 1 0,0-1 15,0 1-15,0-1 0,0 22 16,1 0-16,41-22 0,-42 43 16,0 21-16,1 0 15,-1 21-15,-21 0 0,0 1 16,0-1-16,0 0 0,0 0 15,0 21-15,0-20 0,0-1 16,0 0-16</inkml:trace>
  <inkml:trace contextRef="#ctx0" brushRef="#br1" timeOffset="70499.89">3916 16129 0,'0'21'0,"0"-42"0,0 85 16,0-22-16,0-21 0,-21 21 0,-1 1 15,1-22-15,21 21 0,0-21 16,-21 1-16,21-1 0,0 0 0,0 0 15,21 0-15,0-21 16,22 0-16,-22 0 0,21 0 0,1-21 16,-22 0-16,21 21 0,0-21 0,-20 0 15,20-1-15,-21-20 0,0 21 16,0 0-16,-21-22 0,0 22 0,0-21 16,-21 21-16,0-22 15,0 22-15,0 0 0,-22 0 0,1 21 16,0 0-16,-1 0 0,22 0 0,-21 0 15,0 0-15,20 21 0,1-21 16,0 21-16,0 0 0,21 1 0,0-1 16,0 0-16,0 0 0,21 0 15,0-21-15,0 21 0,22-21 0,-22 0 16,42 0-16,-20 0 0</inkml:trace>
  <inkml:trace contextRef="#ctx0" brushRef="#br1" timeOffset="71161.14">4826 16150 0,'21'-21'16,"-42"42"-16,63-42 0,-63 21 16,0 0-1,0 0-15,0 21 16,-1 0-16,1 1 0,0-1 0,21 0 16,0 0-16,0 0 0,0 0 0,0 1 15,0-1-15,0 0 0,0 0 16,21 0-16,0-21 0,1 0 15,-1 0-15,0 0 0,0 0 16,0 0-16,-21-21 0,21 21 16,-21-21-16,0 0 0,0 0 15,0-1-15,-42 1 16,21 0-16,0 0 0,21-21 0,-21 20 16,-1 1-16,22 0 0,0 0 15,0 0-15,0 0 0,22-1 16,-1 1-16,21 0 0,-21 21 15,64-42-15,-43 21 0,1 21 16,-1-22-16,0 1 0,1 0 0,-22 0 16,21 0-16,-21 0 0,0 21 15,1-22-15,-44 22 32,1 0-32,0 22 0,0 20 0,0-21 15,0 21-15,21 1 0,-22-1 0,1 22 16,21-1-16,-21 1 15,21-1-15,0 1 0,0-1 0,-21 1 16,21 20-16,-21 1 0,21-22 16,0 22-16,0 0 0,0-1 0,0 1 15,0 0-15,0-1 0,0-20 0,21 21 16,-21-1-16,21 1 0,-21-22 16,0 1-16,0-1 0,0 1 0,0-22 15,0 1-15,0-22 0,0 21 16,-21-42-16,0 0 15,0 0-15,-1 0 0,1-21 0,-21-21 16,21 20-16,0-41 0,-22 21 0,22-22 16,21 1-16,0-22 15,0 21-15,0-20 0,0 20 0,0 1 16,0-22-16,0 22 0,42-1 0,-20 1 16,20-1-16,-21 1 0,21-1 15,22 1-15,-22 20 0,22-20 0,-1 20 16</inkml:trace>
  <inkml:trace contextRef="#ctx0" brushRef="#br1" timeOffset="71408.44">6138 16023 0,'0'0'0,"-21"0"0,0 0 0,21-21 16,0 0-16,0 0 0,21 0 15,21 21-15,-20-22 0,-1 22 16,21 0-16,0-21 0,1 21 16,-1-21-16,0 21 0,22 0 0,-22 0 15,1 0-15,-1 0 0,0 0 16,1 0-16,-22 0 0,0 0 0,-42 0 31,0 0-31,-22 0 16</inkml:trace>
  <inkml:trace contextRef="#ctx0" brushRef="#br1" timeOffset="71612.32">6392 15854 0,'-42'21'31,"21"0"-31,21 0 0,0 1 16,0-1-16,0 21 0,0-21 0,-21 22 16,21 20-16,0-21 0,-22 1 15,22-1-15,0 0 0,0 1 0,0-1 16,0 0-16,0-20 0,0-1 0,0 21 15,0-21-15,0 0 16,0 1-16,22-22 16,-1 0-1,0-22-15,21 1 0,-21 0 16</inkml:trace>
  <inkml:trace contextRef="#ctx0" brushRef="#br1" timeOffset="71853.19">7091 16066 0,'21'-43'0,"-42"86"0,63-107 0,-42 43 16,0 0-16,0-22 16,-21 22-16,0 21 0,0 0 15,-1 0-15,1 0 0,-21 21 0,0 1 16,-1-1-16,1 21 0,21 0 16,-22 1-16,22-1 0,-21 0 0,21 1 15,0-1-15,21 0 0,0 1 16,0-1-16,0 0 0,0-20 0,42-1 15,-21 0-15,0 0 0,22 0 0,-1-21 16,-21 0-16,21 0 0,22 0 16,-22 0-16,1 0 0,20 0 0,1-21 15,-22 0-15</inkml:trace>
  <inkml:trace contextRef="#ctx0" brushRef="#br1" timeOffset="72417.33">8234 16214 0,'0'0'0,"-43"0"16,-147 21-1,148-21-15,20 0 0,1 0 0,0 0 16,21-21 0,21 0-16,0-1 15,22-20-15,20 21 0,1-21 0,-1-1 16,1 1-16,20 21 0,1-22 16,21 1-16,-21 0 0,20-1 0,1 1 15,-21 21-15,0-21 16,-1 20-16,-41 1 0,20 0 0,-21 21 0,-20-21 15,-65 21-15,22 0 16,-21 0-16,-22 0 0,1 0 16,-1 0-16,1 0 0,20 0 0,-20 0 15,21 0-15,-1 0 0,22-21 0,0 21 16,21-21 0,42 21-16,-21 0 15,22-22-15,-22 22 0,21 0 16,1 0-16,-1 0 0,0 0 0,1 0 15,-1 0-15,-21 22 0,21-1 0,-42 0 16,0 0-16,0 21 0,0-20 16,0 20-16,0 0 0,0 1 0,-21-1 15,0 0-15,0 1 0,21-1 16,-21-21-16,0 21 0,21-20 16,0-1-16,0 0 0,0 0 0,0-42 31</inkml:trace>
  <inkml:trace contextRef="#ctx0" brushRef="#br1" timeOffset="72656.19">9504 15282 0,'0'0'0,"0"22"31,0-1-31,0 0 0,0 21 0,-21 1 15,21-1-15,-22 0 0,22 1 16,-21-1-16,21 0 0,0 1 16,0 20-16,-21-21 0,21 1 0,-21-1 15,21 0-15,0 1 0,0-22 16,0 21-16,0-21 0,0 1 0,0-1 16,21-21-1,-21-21-15</inkml:trace>
  <inkml:trace contextRef="#ctx0" brushRef="#br1" timeOffset="72924.03">9483 15600 0,'0'-64'0,"0"128"0,0-170 15,0 64-15,0-1 0,0 1 0,0 21 16,21-21-16,0 20 0,0 1 16,-21 0-16,21 0 0,22 21 0,-22-21 15,21 21-15,0-21 0,1 21 16,-1 0-16,0 0 0,22 0 0,-22 0 15,22 21-15,-43 0 0,-21 0 16,0 0-16,0 22 0,-21-22 16,-22 21-16,22-21 0,-42 22 0,20-22 15,1 21-15,-21-21 0,20 22 16,-20-22-16,20 0 0,1 0 16,21 0-16,-21 0 0,42 1 15,21-1 1,21-21-16,-21 0 0</inkml:trace>
  <inkml:trace contextRef="#ctx0" brushRef="#br1" timeOffset="74170.73">10499 15685 0,'0'0'0,"-64"-64"16,43 64-1,0 0-15,-22 0 0,1 0 0,0 0 16,-1 0-16,1 21 16,0 0-16,-1 22 0,22-22 0,-21 0 15,0 21-15,-1 1 0,22-22 0,0 21 16,21-21-16,0 22 0,0-22 16,0 0-16,21 0 0,21-21 0,-20 0 15,20 0-15,0 0 0,1 0 16,-1 0-16,0 0 0,1-21 0,-22 0 15,21 0-15,0 0 0,-20-1 0,-1 1 16,0-21-16,0 21 0,0-22 16,-21 22-16,0-21 0,0 21 15,0 0-15,-21 42 32,0 0-32,21 0 0,-21 0 15,0 22-15,21-22 0,0 21 16,0-21-16,0 0 0,0 22 0,0-22 15,0 0-15,21 0 0,-21 0 0,21-21 16,0 0-16,21 0 0,-20 0 16,-1 0-16,0 0 0,21-21 0,-21 0 15,22 0-15,-1 0 0,-21 0 0,0-1 16,22-20-16,-22 21 0,0-21 16,0-1-16,0 1 0,-21 21 15,0 0-15,0-22 0,0 22 16,0 42-1,0 0 1,-21 1-16,21-1 0,0 21 0,0-21 16,0 0-16,0 1 0,-21-1 15,21 21-15,0-21 0,0 0 16,0 1-16,0-1 0,-21-21 16,0 21-16,0-21 15,-1 0-15,1 0 16,21-21-16,-21 21 0,21-21 15,-21 21-15,21-22 0,21 22 47,0 0-47,0 0 16,1 0-16,-1 0 0,0 0 16,21 0-16,-21 0 0,1 0 0,20-21 15,-21 0-15,21 21 0,22-21 0,-22 21 16,22-21-16,-22 0 15,22-1-15,-22 1 0,0 0 0,1 0 16,-22 21-16,0-21 0,-21 0 0,0-1 16,-21 22-16,0 0 15,-1 0-15,1 0 0,0 22 16,0-1-16,21 0 0,0 0 16,0 0-16,0 0 0,0 1 15,0 20-15,0-21 0,0 0 0,0 0 16,21 1-16,-21-1 0,21 0 15,-21 0-15,0 0 0,-21-21 16,0 0 0,0 0-16,0 0 15,-1 0-15,1-21 0,0 21 0,0-21 16,0 0-16,21 0 16,21 21 15,0 0-31,0 0 0,0 0 15,1 0-15,-1 21 0,21-21 0,-21 0 16,0 0-16,22 0 0,-22 0 0,0 0 16,21 0-16,1-21 0,-22 21 15,21-22-15,1 22 0,-1-21 0,0 0 16,-21 0-16,22 0 0,-22 0 0,0-1 16,-21 1-16,0 0 0,0 0 15,-21 21 1,0 0-16,0 0 0,-1 0 0,1 21 15,0-21-15,0 21 16,0 0-16,21 1 0,0-1 0,0 0 16,0 0-16,0 0 0,0 0 15,0 1-15,21-1 0,0-21 16,0 21-16,0 0 0,1-21 0,20 21 16,0-21-16,22 0 0,-22 21 15,22-21-15,-1 0 0,1 0 16,20 0-16,-20 0 0,-1 0 0</inkml:trace>
  <inkml:trace contextRef="#ctx0" brushRef="#br1" timeOffset="74573.34">12679 15896 0,'0'-42'0,"-85"169"0,170-212 0,-85 1 0,0 62 15,0-20-15,-43 21 16,22 0-16,0 21 0,0 0 16,0 0-16,0 0 0,-1 21 0,1 0 15,0 0-15,0 0 0,0 1 16,0-1-16,-1 0 0,22 21 0,0-21 15,0 1-15,0 20 0,0-21 16,0 0-16,22 0 0,-1 1 0,21-22 16,-21 21-16,0-21 0,1 0 0,-1 0 15,0 0-15,0 0 0,0 0 16,0-21-16,1-1 0,-22 1 0,21 0 16,0-21-16,0 21 0,0-22 15,-21 1-15,21 0 0,1-22 16,-22 22-16,0-22 0,21 22 0,0-22 15,-21 1-15,21-1 0,-21 22 16,0 0-16,0-1 0,0 22 0,0 0 16,0 42-1,-21 22-15,21-22 0,-21 21 16,0 22-16,21-22 0,-22 21 0,22-20 16,0 20-16,0-20 0,0 20 0,0-21 15,0 22-15,0-22 0,43 1 16,-22-1-16,0 0 0,0 1 15,0-22-15,22 0 0,-22 0 0,21-21 16,1 0-16</inkml:trace>
  <inkml:trace contextRef="#ctx0" brushRef="#br1" timeOffset="75188.46">7599 16679 0,'0'0'15,"0"22"-15,21-1 16,0 0-16,21-21 0,1 21 16,20-21-16,1 21 0,-1 0 0,22-21 15,0 22-15,-1-22 16,22 21-16,-21-21 0,126 21 15,-126-21-15,21 0 0,-21 0 0,-1 0 16,1 0-16,-22 0 0,1 0 16,-22 0-16,-21 0 0,1-21 0,-22 0 15,-43 21-15,22-22 16,-21 22-16,-1-21 0,-20 21 0,-43-21 16,64 21-16,-1 0 0,1 0 15,21-21-15,42 0 16,0 21-16,22 0 15,-1 0-15,0 0 0,1 0 16,20 0-16,-21 21 0,1-21 16,-1 21-16,0 21 0,-20-20 0,-1-1 15,0 21-15,-21-21 0,0 22 16,0-22-16,-42 42 0,20-20 16,-20-22-16,0 0 0,21 21 15,-22-42-15,1 21 0,0 1 0,20-22 16,1 0-16,0 0 0</inkml:trace>
  <inkml:trace contextRef="#ctx0" brushRef="#br1" timeOffset="77165">10266 16976 0,'0'0'0,"-21"21"0,-1 0 16,1 0-16,0-21 0,0 21 15,42-21 17,0 0-32,22-21 0,-22 0 0,0 21 15,21-42-15,1 21 0,-1-1 16,0-20-16,-21 0 0,22-1 15,-1 1-15,-21 0 0,0-1 0,1 1 16,-1 21-16,-21-21 0,0 20 16,0 1-16,0 0 0,-21 21 15,-22 0-15,22 21 0,-21 0 0,21 1 16,-22 20-16,1 21 0,0-20 16,-22 20-16,22 1 0,-1 20 0,1-20 15,21-1-15,-21 22 0,20-21 16,1 20-16,0 1 0,21-22 15,0 22-15,0-21 0,0-1 0,0 1 0,0-1 16,0 1-16,0-22 16,21 0-16,0 1 0,1-22 0,-1 0 15,0 0-15,21-21 0,-21 0 16,22 0-16,20-21 0,-20 0 16,-1 0-16,0-22 0,1 1 15,-22 0-15,0-1 0,0 1 0,0 0 16,-21-22-16,0 1 0,0 20 15,-21 1-15,0-22 0,0 22 0,-22 21 16,1-21-16,0 20 0,-1 1 16,1 0-16,-21 21 0,20 0 0,1 0 15,0 0-15,20 0 0,1 0 0,0 0 16,21 21 0,21-21-16,22 0 0,-22 0 15,21 0-15,22 0 0,-22 0 16,21 0-16,-20 0 0,20 0 0,1-21 15,20 21-15,-20-21 0,-1 0 0,1 0 16,-1-1-16,1 1 0,-22 0 16,1-21-16,-1 21 0,-42-1 0,0 1 15,0 0-15,0 0 16,-21 21-16,0 0 0,-1 0 0,-20 0 16,21 0-16,-21 21 0,-1 0 15,22 0-15,0 1 0,-21-1 0,20 0 16,1 0-16,21 21 15,-21-20-15,21-1 0,0 0 16,0 0-16,21-21 16,0 0-16,1 0 0,-1 0 15,0-21-15,21 21 0,-21-21 0,1 21 16,20-21-16,-21-1 0,21 1 0,-20 0 16,-1 0-16,0 0 15,0 21-15,-21-21 0,21 21 0,-21 21 31,-21-21-31,0 21 0,21 0 16,0 0-16,0 0 0,0 1 16,0-1-16,0 0 0,0 0 15,0 0-15,21-21 16,21 0-16,-20 0 0,-1 0 16,0 0-16,21 0 0,-21 0 0,22-21 15,-22 0-15,0 0 0,21 0 0,-20-1 16,-1 1-16,0 0 15,0 0-15,0 0 0,-21 0 0,0-1 16,21 1-16,-21 42 31,0 1-31,0-1 0,0 0 0,0 0 16,0 0-16,0 0 0,0 1 16,0-1-16,0 0 0,0 0 0,0 0 15,0 0-15,22-21 0,-1 0 16,0 0-16,0 0 0,0 0 0,0 0 15,1 0-15,-1 0 0,21-21 0,-21 21 16,0-21-16,1 0 0,-1 0 16,0-22-16,-21 22 0,0-21 15,21 0-15,-21-1 0,21 1 0,-21-22 16,0 22-16,0-21 0,0 20 16,0 1-16,0 0 0,0 20 0,0 1 15,0 0-15,0 42 16,0 0-1,-21 1-15,0 20 0,21 0 16,-21 1-16,0 20 0,21-21 0,-22 1 16,22-1-16,0 22 0,0-22 0,0-21 15,0 21-15,0 1 0,0-22 16,22 0-16,-1 0 0,0 0 0,21 1 16,-21-22-16,22 0 0,-1 0 15,0 0-15,1 0 0,-1 0 0,22 0 16,-22-22-16,0 1 0,22 0 0,-43 0 15,21 0-15,-21 0 16,1-1-16,-1-20 0,0 21 0,-21-21 16,0 20-16,0 1 0,0 0 15,0 0-15,0 0 0,-21 21 16,0 21-16,-1 0 0,22 0 16,-21 0-16,0 1 0,21-1 15,0 0-15,0 21 0,0-21 0,0 1 16,0-1-16,0 0 0,21 0 15,0 0-15,1-21 0,20 0 16,-21 21-16,21-21 0,22 0 0,-22 0 16,22 0-16,-22 0 0,22 0 15,-1 0-15,-21 0 0,22-21 16,-22 0-16,1 0 0,-1 0 16,-21 0-16,0-1 0,0-20 0,22-21 15,-43 20-15,0 1 0,0 21 16,0-22-16,0 22 0,0 0 15,-21 21-15,-1 0 0,1 0 0,-21 0 16,21 0-16,0 21 0,-1 22 16,-20-22-16,21 0 0,-21 21 15,20 1-15,1-22 0,0 21 0,0-21 16,21 0-16,0 22 0,0-22 0,21 0 16,0 0-16,0-21 0,1 0 15,20 0-15,-21 0 16,0 0-16,22 0 0,-22 0 0,21-21 15,-21 0-15,0 0 0,22 0 0,-22-22 16,0 22-16,0-21 0,0-22 16,1 22-16,-1-22 0,-21 1 0,21-1 15,0 1-15,-21 21 0,0-22 0,21 22 16,-21 21-16,0-1 0,0 1 16,0 0-16,-21 42 15,0 0-15,0 1 0,0-1 16,-1 21-16,1 0 0,0 22 15,0 42-15,21-64 0,-21 22 16,21-22-16,0 0 0,0 1 16,0-1-16,0 0 0,0-21 0,0 1 15,0-1-15,21 0 0,-21 0 0,0 0 16,21-21-16,0 0 0,0 0 16,1 0-16,20 0 0,-21 0 15,0 0-15,0-21 0,1 0 16,-1 0-16</inkml:trace>
  <inkml:trace contextRef="#ctx0" brushRef="#br1" timeOffset="77411.75">11811 16701 0,'-42'0'0,"84"0"0,-106 0 0,43 0 0,0 0 16,0 0 62</inkml:trace>
  <inkml:trace contextRef="#ctx0" brushRef="#br1" timeOffset="78075.6">7112 17251 0,'0'0'0,"0"-21"0,0 0 16,21 21 15,-21 21-31,21 0 0,0 0 16,22 0-16,-22 22 0,21-1 15,1 0-15,20 1 0,-21-1 0,22 0 16,-1 1-16,22 20 0,-21-21 15,-1 1-15,22-1 0,-22 0 0,1 1 16,-1-1-16,1-21 0,-22 22 16,22-22-16,-22 0 0,-21 21 0,21-42 15,-20 21-15,-1 1 0,0-22 16,-21-22 0,0 1-1,-21 0-15,0 0 0,21 0 0,-22 0 0,1-22 16,0 22-16,0 0 15,0-21-15,21 20 0,0 1 16,21 21 0,-21 21-1,21 1-15,0-1 0,-21 0 16,0 0-16,0 21 0,0-20 0,0 20 16,-21-21-16,0 21 0,0-20 15,-22 20-15,1-21 0,0 0 0,21 0 16,-22 1-16,22-1 0,0-21 15,0 0-15,42 0 16,0-21-16</inkml:trace>
  <inkml:trace contextRef="#ctx0" brushRef="#br1" timeOffset="81540.82">10964 17928 0,'21'0'15,"-42"0"-15,64-21 0,-1 0 16,-21 0-16,0 0 0,0 21 0,-21-22 16,0 1-16,0 0 0,0 0 15,0 0-15,-21 0 0,0 21 0,0 0 16,-21 0-16,20 0 0,-20 0 15,21 0-15,0 21 0,-22 0 0,22 0 16,0 0-16,0 0 0,21 22 16,0-1-16,0-21 0,0 22 0,0-22 15,0 21-15,21 0 0,0-20 16,0-1-16,1 21 0,20-21 16,0 0-16,-21 1 0,22 20 0,-1-21 15,-21 0-15,22 0 0,-22-21 16,-21 22-16,0-1 0,-21 0 15,-1-21-15,-20 0 16,0 0-16,21 0 0,-22-21 16,1 21-16,0-21 0,-1-1 0,1 1 15,21 0-15,-22 0 0,22 0 16,0 0-16,0-1 0,21 1 16,0 42-1,0 1-15,21-1 16,0 0-16,0 0 0,1 0 15,-1 0-15,0 1 0,0-1 16,0 0-16,0 0 0,1 0 0,-1-21 16,0 0-16,21 0 0,-21 0 15,64 0-15,-64-21 16,22 0-16,20 0 0,-42 0 0,22-1 16,-1-20-16,0 21 0,-21-21 15,1-1-15,-1 1 0,0 0 0,0-1 16,-21 1-16,0-22 0,0 22 15,0 0-15,0-1 0,0 22 0,0-21 16,21 42-16,-21 42 31,0-21-31,0 22 0,0-1 0,0-21 16,0 22-16,0-1 0,0 21 0,0-41 16,-21 20-16,21 0 15,0 1-15,-21-22 0,21 21 0,-21-21 16,21 0-16,0 1 15,0-44 1,21 1-16,-21 0 16,21 0-16,0 0 0,0 0 0,1-1 15,-1 1-15,0-21 0,0 21 16,0 0-16,22 21 0,-22-22 0,0 22 16,0 0-16,0 0 15,-21 22 1,-21-22-1,0 21-15,0-21 0,0 0 16,-1 21-16,1-21 0,0 0 16,0 0-16,0 21 0,0-21 0,-1 0 15,1 21-15,21 0 16,-21 1-16,21-1 0,0 0 0,-21 0 16,21 0-16,0 0 0,0 1 15,0-1-15,0 0 0,21-21 16,0 0-16,0 0 0,1 0 15,20 0-15,0 0 0,1 0 0,-1-21 16,0 0-16,1-1 0,-1 1 16,-21 0-16,21 0 0,1 0 15,-22 0-15,0-1 0,0 1 0,-21 0 16,0 0-16,0 0 0,0 0 16,0-1-16,-21 22 31,0 22-31,21-1 0,-21 21 15,21-21-15,0 0 16,0 22-16,0-22 0,0 21 0,0-21 0,0 1 16,21-1-16,0 0 15,0 0-15,0-21 0,22 0 0,-22 0 16,21 0-16,1 0 0,-1 0 16,0 0-16,1-21 0,-1 0 0,-21 0 15,21-1-15,-20 1 0,-1 0 16,0-21-16,0 21 0,-21-1 0,0-20 15,0 21-15,0 0 0,0 0 16,0-1-16,0 1 0,0 42 16,0 1-1,0 20-15,0-21 0,-21 21 16,21 1-16,-21-1 0,0 22 16,21-22-16,-22 0 0,1 22 15,21-22-15,-21 0 0,21 1 16,-21-1-16,21 0 0,0 1 0,-21-22 15,21 0-15,0 0 0,0 0 16,0 1-16,21-22 0,0 0 16,0 0-16,-21-22 0,21 1 15,1 0-15,-22 0 0,0 0 16,0-22-16,0 1 0,0 0 0,0-1 16,0-20-16,0 21 0,21-22 15,-21 1-15,0-1 0,21 22 0,-21-1 16,21 1-16,-21 0 0,21 21 15,0-22-15,1 22 0,-1 21 16,21 0-16,-21 0 0,0 0 16,1 0-16,20 0 0,-21 0 0,0 21 15,0 0-15,1 1 0,-22-1 16,0 0-16,0 0 0,0 0 16,-22 0-16,1 1 0,0-22 15,0 21-15,0-21 0,0 0 0,-1 21 16,1-21-16,0 0 0,21 21 47,21-21-47,0 21 15,1-21 1,20 0-16,-21 0 0,0 0 0,22 0 16,-22 0-16,21 0 0,0 0 15,1 0-15,-22-21 0,42 21 0,-20-21 16,-1 0-16,-21 0 0,22 21 15,-22-22-15,21 1 0,-21 0 0,-21 0 16,0-21-16,0 20 0,21 1 16,-21 0-16,0 0 0,0 0 0,0 0 15,0 42 1,0 0 0,-21 0-16,21 21 0,-21-20 0,21 20 15,0 21-15,-21-20 16,21-1-16,-21 22 0,0-22 0,21 21 15,-22-20-15,22 20 0,0-20 16,0-1-16,0 0 0,0 22 0,0-43 16,0 21-16,0 1 0,0-1 15,22-21-15,-22 21 0,21-20 0,-21-1 16,0 0-16,21-21 0,-21-21 31,0 0-31,0-1 0,0 1 0,0 0 16,0-21-16,0-1 0,0 1 15,0-21-15,0 20 0,0-20 0,0-1 16,21-20-16,0 20 16,0 1-16,22-1 0,-22 1 0,0 20 15,0 1-15,22 0 0,-22-1 16,21 22-16,-21 0 0,22 0 0,-22 21 16,42 0-16,-42 0 15,1 0-15,-1 21 0,-21 0 0,0 0 16,0 0-16,0 1 15,0-1-15,-21 0 16,-1-21-16,1 21 0,0-21 0,-21 0 16,21 0-16,-1 0 0,1 0 0,0 21 15,0-21-15,0 0 16,21 21 0,0 1-16,0-1 15,0 0-15,0 0 0,21 0 16,0 0-16,0-21 15,0 0-15,1 0 0,20 0 0,-21 0 16,21 0-16,-20 0 0,20 0 16,-21 0-16,21 0 0,-20-21 0,20 21 15,-21-21-15,21 0 0,-20 0 16,20 0-16,-21-1 0,0 1 16,0 0-16,1-42 0,-1 41 15,-21-20-15,0 21 0,0 0 16,0 0-16,0-1 0,-21 22 0,-1 0 15,1 0-15,-21 22 16,21-1-16,0 0 0,-1 0 16,22 21-16,-21-20 0,21-1 15,0 0-15,0 0 0,0 0 0,0 0 16,21-21-16,1 22 0,-1-1 16,0-21-16,0 21 0,0-21 15,22 0-15,-1 0 0,0 0 16,1 0-16,20 0 0,-21 0 0,22 0 0,-1 0 15,1 0-15,-22 0 0,1-21 16,-1 21-16,0-21 0,1-1 16,-22 1-16,0 0 0,0 0 15,-21 0-15,0 0 0,0-1 0,0-20 16,0 21-16,-42 0 0,21 21 16,-1-21-16,-20 21 0,21 0 15,-21 0-15,20 21 0,1-21 16,0 21-16,-21 0 0,21 0 15,-1 0-15,22 1 0,-21-1 0,21 0 16,0 0-16,0 0 0,0 0 16,0 1-16,21-22 0,1 21 15,-1-21-15,0 0 0,0 0 16,21 0-16,-20 0 0,-1 0 0,21 0 16,-21-21-16,0-1 0,1 1 15,-1 0-15,0 0 0,0-21 0,-21 20 16,21-20-16,0-21 15,-21 20-15,22-20 0,-1-1 0,0 1 0,-21-1 16,21 1-16,0-1 0,-21 1 16,21-1-16,-21 43 15,0 0-15,-21 21 16,0 42-16,0-21 0,-21 43 16,20-22-16,-20 22 0,21-1 15,0 1-15,0-1 0,21 1 16,0-1-16,0-20 0,0 20 0,21-21 15,0 1-15,0-22 0,0 21 16,22-21-16,-22 1 0,21-22 16,-21 0-16,22 0 0,-1 0 0,0 0 15,1 0-15,-1 0 0,0-22 0,1 1 16,-1 0-16,-21 0 0,21 0 16,-20-22-16,20 22 0,0-42 15,-21 42-15,-21-22 0,0 22 16,0 0-16</inkml:trace>
  <inkml:trace contextRef="#ctx0" brushRef="#br1" timeOffset="81903.69">11874 17505 0,'0'-21'16,"0"42"47,0 0-63,0 0 15,-21-21-15,21 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15:23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2794 445 0,'21'-22'0,"-21"1"0,21-42 31,-21 42-31,0-1 0,0 1 0,0 0 15,21 0-15,-21 42 32,0 0-32,0 0 15,0 22-15,0-1 0,0 22 16,0-1-16,-21 1 0,21-1 0,-21 22 16,21-1-16,0 1 0,0 0 15,0-22-15,0 22 0,-21 0 0,21-22 16,0 1-16,-21-1 0,21-21 15,0 22-15,0-22 0,0 1 0,0-1 16,0-21-16,0 0 0,0 0 16,0 1-16,0-44 15,0 1 1,0 0-16,0 0 0,0-21 16,-21-1-16</inkml:trace>
  <inkml:trace contextRef="#ctx0" brushRef="#br0" timeOffset="389.97">2413 635 0,'-21'-42'0,"42"84"0,-85-105 0,43 20 16,0 22-16,21-21 0,0-1 0,0 1 15,0 0-15,0-1 0,21 1 16,0 0-16,1 21 0,20-22 15,0 1-15,22 0 0,-22-1 16,22 22-16,20 21 0,-20 0 0,20 0 16,1 0-16,0 0 0,-1 0 15,1 0-15,-21 21 0,20 43 16,-41-1-16,-1 1 0,0-1 0,-42 1 16,0-1-16,-21 1 0,0-1 15,-43 1-15,22-1 0,-43 1 0,22-1 16,-1 1-16,-20-22 15,20 0-15,1 1 0,-1-1 0,1-21 16,42 0-16,-22 1 0,22-22 16,0 21-16,21-42 31,21 21-31,0-22 0,22 1 0,-22 0 16,0 0-16,21 0 0,1 0 15</inkml:trace>
  <inkml:trace contextRef="#ctx0" brushRef="#br0" timeOffset="975.8">3725 1291 0,'21'0'0,"-42"0"0,64 0 15,-22 0-15,0-21 16,-21 0-16,21 0 0,0 0 0,0-1 16,1 1-16,-22-21 0,0 21 15,0 0-15,0-22 0,0 22 0,0 0 16,0 0-16,-22 0 0,1-1 16,-21 22-16,21 0 0,-22 0 15,1 0-15,0 22 0,-1-1 0,-20 0 16,21 21-16,-1-21 0,1 22 15,0-1-15,20 0 0,-20 1 16,0-1-16,21 0 0,-1 1 0,1-1 16,0 0-16,21-20 0,0 20 15,0-21-15,0 0 0,21 22 16,0-43-16,1 0 0,-1 0 16,21 0-16,-21 0 0,22 0 15,-1-22-15,-21 1 0,21 0 0,-20 0 16,20 0-16,-21 0 0,0-1 0,0 1 15,1-21-15,-1 21 16,0-22-16,0 22 0,0-21 0,-21 21 16,21 0-16,1-1 0,-22 1 15,0 0-15,21 21 0,0 21 16,-21 0 0,0 1-16,0-1 0,0 0 0,0 0 15,0 21-15,0-20 0,0-1 16,0 0-16,0 0 0,0 0 0,0 0 15,0 1-15,0-1 0,0 0 16,0 0-16,21-21 16,0 0-1,0 0-15,-21-21 0</inkml:trace>
  <inkml:trace contextRef="#ctx0" brushRef="#br0" timeOffset="1361.05">4000 1249 0,'0'0'16,"0"-21"-16,0 0 0,0-1 0,0 1 16,0 0-16,0 0 0,22 0 15,-1 21-15,0-21 0,0-1 0,0 22 16,0 0-16,22 0 0,-22 0 16,0 0-16,21 0 0,-20 22 0,20-1 15,-21 0-15,21 0 0,-20 0 16,-1 22-16,0-22 0,-21 21 15,21-21-15,-21 22 0,0-22 16,0 21-16,-42-21 0,21 22 0,-1-22 16,1 0-16,0 0 0,0 0 15,0-21-15,0 0 0,21-21 32,0 0-32,0 0 0,0 0 0,0-1 15,21 1-15,-21-21 0,21 21 16,0-22-16,0 1 0,0 21 15,1-21-15,-1 20 0,0-20 0,21 21 16,-21 0-16,1 0 0,20-1 16,-21 1-16,0 21 0,22 0 0,-22 0 15,0 0-15,0 0 0,0 0 16,0 0-16</inkml:trace>
  <inkml:trace contextRef="#ctx0" brushRef="#br0" timeOffset="2900.63">5228 1376 0,'0'0'0,"21"-21"0,0 0 0,22-22 16,-22 22-16,0-21 15,-21-1-15,0 1 0,0 21 0,0-21 16,0-1-16,0 22 0,-21-21 15,0 21-15,-22-1 0,22 22 0,0 0 16,-21 0-16,21 0 0,-22 0 16,1 22-16,0-1 0,-1 21 0,1 0 15,0-20-15,-1 20 0,1 0 16,-22 43-16,43-43 0,0 1 16,21-1-16,0-21 0,0 21 15,0-20-15,21-1 0,0 0 0,1 0 16,20 0-16,0-21 15,-21 0-15,22 0 0,-1 0 16,0 0-16,1-21 0,-1 0 0,0 21 16,1-21-16,-1-22 0,-21 22 0,22 0 15,-22-21-15,0-1 0,0 22 0,0-42 16,-21 20-16,0 1 0,21 0 16,-21-1-16,0 1 0,0 21 0,0 0 15,0 0-15,0-1 0,-21 22 16,21 22-1,-21-1-15,21 0 0,0 0 0,-21 21 16,0-20-16,21 20 0,-21 0 16,21 1-16,0-1 0,0-21 15,0 21-15,0-20 0,0 20 0,0-21 16,21 0-16,0 0 0,0 1 16,0-22-16,22 21 0,-22-21 0,21 0 15,-21 0-15,22 0 0,-1 0 16,0 0-16,1-21 0,-22 21 0,21-22 15,-21 1-15,22-21 0,-22 21 16,0-22-16,0 1 0,-21 0 0,0-1 16,21-20-16,-21-85 15,21 84-15,-21 1 0,0-1 16,0 1-16,0 20 0,0 1 0,0 21 16,0-21-16,0 20 0,0 44 31,0-1-31,0 0 0,0 21 15,0 1-15,0-1 0,0 21 0,0-20 16,0 20-16,0-20 0,0 20 16,0-21-16,0 22 0,0-22 0,0 1 15,0-1-15,0 0 0,0 1 16,22-1-16,-1-21 0,-21 21 0,21-20 16,0-22-16,0 21 0,0-21 15,1 0-15,-1 0 0,0 0 16,0 0-16,21-21 0,-20-1 0,-1 1 15,0 0-15,0-21 0,21 21 16,-20-22-16,-1-20 0,0-1 0,0 1 16,0-1-16,0 1 0,1-1 15,-22-20-15,21 20 0,0 22 0,-21-22 16,0 22-16,0 0 0,0-1 16,0 22-16,0 0 0,0 0 0,0 0 15,-21 21-15,0 0 0,-1 0 16,22 21-16,-21 0 0,0 21 0,21-21 15,0 43-15,-21-22 16,21 22-16,-21-1 0,21 1 0,0-1 16,-21 1-16,21-1 0,-22 1 0,22-1 15,0-20-15,0-1 0,0 0 16,0 1-16,0-22 0,22 21 0,-1-21 16,0 0-16,21-21 0,-21 0 15,22 0-15,-1 0 0,0 0 0,1 0 16,20 0-16,-20 0 0,-1-21 15,0 0-15,-21 0 0,22 0 16,-22 0-16,0-22 0,21 22 0,-42-21 16,22-1-16,-22 22 0,21-21 15,-21 0-15,0 20 0,0 1 0,0 0 16,0 0-16,-21 21 0,-1 0 16,1 0-16,0 0 0,0 0 15,0 21-15,21 0 0,-21 0 16,-1 22-16,22-22 0,0 21 0,0-21 15,-21 22-15,21-22 0,0 42 16,0-20-16,21-22 0,1 0 16,-22 0-16,21 0 0,21-21 0,-21 22 15,0-22-15,22 0 0,-1 0 16,0 0-16,1 0 0,-22 0 0,21 0 16,1-22-16,-1 1 15,-21 0-15,0 0 0,22 0 0,-22 0 16,21-64-16,-21 21 15,-21 22-15,21-21 0,1-1 0,-22 1 16,21-1-16,-21 1 0,0-1 16,21 1-16,-21-1 0,0 22 0,0-1 15,0 1-15,0 21 0,0 0 0,-21 21 32,21 21-32,-21 21 0,-1 1 0,22-1 15,-21 21-15,21 1 0,-21-1 16,0 1-16,21-1 0,-21 1 15,21-1-15,-21 1 0,-1-1 16,22-20-16,0 20 0,0-42 0,0 22 16,0 20-16,0-42 15,22 1-15,-1-1 0,21-21 0,-21 0 16,22 0-16,-22 0 0,42 0 0,-20 0 16,20-21-16,-21 21 0,22-22 15,-22-20-15,22 21 0,-22 0 0</inkml:trace>
  <inkml:trace contextRef="#ctx0" brushRef="#br0" timeOffset="6831.31">8699 529 0,'-42'0'16,"42"21"15,0 1-31,0-1 0,0 0 0,0 0 16,0 0-16,0 0 0,0 1 15,0-1-15,21 0 0,0 0 16,1-21-16,-1 21 0,21-21 0,-21 0 16,22 0-16,-22 0 0,21 0 15,0 0-15,1-21 0,-1 0 0,0 0 16,1 0-16,-1-1 0,-21 1 16,22 0-16,-22 0 0,0-21 0,0 20 15,-21 1-15,21-21 0,-21 0 16,0 20-16,0-20 0,-21 0 0,0 21 15,-21-1-15,20 1 0,-20 0 16,0 21-16,-1 0 0,1 0 16,-21 21-16,-1 0 0,22 22 15,-22-1-15,22 0 0,0 1 0,-1-1 16,1 0-16,21 1 0,0-1 16,-1 22-16,22-22 0,0 0 0,0 1 15,0-22-15,22 21 0,-1-21 16,21 0-16,0 1 0,1-1 0,-1 0 15,0-21-15,22 0 0,-22 0 16,43 0-16,-43 0 0,-21 0 16,22 0-16,-64 0 31,-22 0-31,22 0 0,-21 0 16,-22 0-16,22 21 0,0 0 15,-1 0-15,1 1 0,0 20 0,20-21 16,1 21-16,-21-20 0,21 20 15,21-21-15,0 21 0,0-20 0,0 20 16,0-21-16,0 0 0,21 0 16,0 1-16,0-1 0,22 0 0,-22-21 15,21 0-15,0 0 0,1 0 0,-1 0 16,0 0-16,1 0 0,-22 0 16,42-42-16,-20 42 15,-22-22-15,0-20 0,0 21 16,0 0-16,1-22 0,-1 1 0,0 21 15,0-21-15,0-1 0,0 22 0,1-21 16,-1 21-16,21-22 0,-21 22 16,0 0-16,22 21 0,-1 0 0,-21 0 15,0 0-15,22 0 0,-22 0 16,0 21-16,-21 0 0,0 0 0,0 22 16,0-22-16,0 21 0,0-21 15,0 22-15,0-22 0,-21 21 0,0-21 16,0 22-16,21-22 0,-22 0 15,1 0-15,0 0 0,21 1 16,-21-22-16,21 21 0,0-42 31,21-1-15,0 1-16,0 0 0,22 0 16,-22 0-16,0-22 0,21 22 0,1-21 15,-1 0-15,0 20 0,-20-20 16,20 0-16,0 21 0,1-22 0,-22 22 15,0 0-15,0 0 0,-21 0 0,-42 21 32,21 0-32,-1 21 15,1 0-15,0 0 16,0 0-16,-21 22 0,20-22 0,1 21 16,0-21-16,0 22 0,0-22 15,21 21-15,0 0 0,0-20 0,0-1 16,0 0-16,0 0 0,21 0 0,0 0 15,0 1-15,0-22 0,22 0 16,-1 0-16,22 0 0,-22 0 0,21 0 16,1 0-16,-1 0 0,-20-22 15,20 22-15,-20-21 0,-1 0 0,-21 0 16,21 0-16,-20-22 0,-1 22 0,0-21 16,0 21-16,-21-22 0,0 1 15,0 0-15,0 21 0,0-22 16,0 22-16,-21 0 0,0 0 15,21 0-15,-43 21 0,22 0 16,0 0-16,0 21 0,0 0 16,21 0-16,-21 21 0,-1-20 0,22 20 15,-21 0-15,21 1 0,0-1 16,0-21-16,0 21 0,0-20 0,21 20 16,1-21-16,-1 0 0,0 0 0,0 1 15,0-22-15,0 21 0,22-21 16,-1 0-16,0 0 0,-20 0 0,20 0 15,0 0-15,1-21 0,-1 21 16,-21-22-16,21 1 0,22-42 16,-43 42-16,0-22 0,0 22 15,1-21-15,-1-1 0,0 1 16,0 0-16,0 21 0,-21-22 0,21 22 16,1 0-16,-1 0 0,0 21 15,0 0-15,-21 21 16,0 0-1,21 0-15,-21 0 0,0 1 0,0-1 16,0 0-16,0 0 0,21-21 16,-21 21-16,22-21 47,-22-21-47,0 0 0,0 0 15,0 0-15,0-1 16,0 1-16,0 0 0,0 0 0,0 0 15,-22 21-15,1 0 0,0 0 16,0 0-16,0 0 16,0 0-16,-1 0 0,22 21 0,-21 0 15,0 21-15,0-20 0,0-1 16,0 21-16,21-21 0,0 22 0,-22-1 16,22 21-16,0-41 15,0-1-15,0 0 0,22 21 0,-1-21 16,0-21-16,0 22 0,0-1 15,0-21-15,22 0 0,-22 21 16,21-21-16,22 0 0,-22 0 16,-21 0-16,22-21 0,-22 21 0,0-21 15,21-1-15,-21 1 0,1 0 16,-1-21-16,0 21 0,0-22 0,0 1 16,0 0-16,1-1 15,-22 22-15,21-21 0,-21 21 0,0-1 16,0 44-1,0-1 1,-21 21-16,21-21 0,-22 0 16,22 1-16,0 20 0,0-21 15,0 0-15,0 0 0,0 22 0,0-22 16,0 0-16,22 0 16,-1 0-16,0-21 0,0 0 15,0 0-15,0 0 0,1 0 0,20 0 16,-21 0-16,0 0 0,0-21 15,1 0-15,-1 0 0,0 0 0,0 0 16,0-1-16,0-20 0,1 21 16,-22-21-16,21-1 0,0 22 0,-21-21 15,21 21-15,-21-1 0,0 44 32,-21-1-17,21 21-15,0-21 0,-21 0 16,21 22-16,-21-22 0,21 21 0,0-21 15,0 1-15,0-1 0,0 0 0,0 0 16,0 0-16,0 0 0,21 1 16,0-22-16,0 0 0,0 0 0,0 0 15,1 0-15,-1 0 0,0 0 16,0 0-16,0 0 0,22-22 0,-22 1 16,0 0-16,0 0 0,0 0 0,0-22 15,1 1-15,-1 0 16,0-1-16,0-20 0,21-1 15,-20 1-15,-1-22 0,0 22 0,0-1 16,0-20-16,0 20 0,1 1 16,-1-64-16,-21 84 0,0 1 15,0 0-15,0-1 0,0 22 0,-21 42 32,-1 0-32,22 22 15,-21-1-15,0 22 0,21-22 0,-21 21 16,21 1-16,-21-1 0,21 22 15,-21-21-15,21-1 0,-22 1 16,22-1-16,0 1 0,-21-1 16,21-21-16,0 1 0,0-1 0,0 0 15,21 22-15,1-43 0,-22 0 16,21-21-16,0 21 0,0-21 16,0 0-16,0 0 0,1 0 0,-1 0 15,21 0-15,-21-21 0,0 0 16,43-21-16,-43 21 0,0-22 15,0 22-15,1-21 0,-1-1 16,0 1-16,0 0 0,-21 21 0,0-1 16,21 1-16,-21 0 0,0 42 31,-21 22-31,0-22 16,21 0-16,0 21 0,0-21 0,-21 22 15,21-22-15,0 0 0,0 0 16,0 22-16,0-22 0,0 0 15,21 0-15,0-21 0,0 0 16,-21 21-16,21-21 0,1 0 0,-1 0 16,0 0-16,21 0 0,-21 0 0,1-21 15,-1 0-15,21 0 16,-21 0-16,0-1 0,22 1 0,-22-21 16,0 21-16,0-22 0,0 22 0,1-21 15,-1 21-15,0 0 0,-21-1 16,0 44-1,0-1-15,0 0 16,0 0-16,-21 0 0,21 0 0,-21 22 16,21-22-16,0 0 0,0 0 15,0 0-15,0 1 0,0-1 0,0 0 16,0 0-16,21-21 16,0 0-16,0 0 15,0 0-15,0 0 0,1 0 16,-1-21-16,-21 0 0,21 0 15,-21-1-15,0 1 16,0-21-16,0 21 0,0-22 0,0 22 16,-21-21-16,21 21 0,-21 0 15,-1-1-15,1 1 0,0 21 16,21-21 0,21 21-1,0-21-15,1 21 0,-1-21 16,0 21-16,0-21 0,21 21 15,-20 0-15,-1 0 0,21 0 16,-21 0-16,0 0 0,1 0 0,-1 21 16,0 0-16,-21 0 0,0 0 15,0 22-15,0-22 0,0 21 16,0-21-16,0 22 0,0-22 0,0 0 16,0 21-16,0-21 0,0 1 0,0-1 15,0 0-15,0 0 0,0 0 16,0 0-1,0-42 17,0 0-32,0 0 15,0 0-15,0-22 0,0 22 16,21 0-16,0-21 0,0-1 0,1 22 16,20-21-16,0 0 0,1-1 15,41-20-15,-41 42 16,62-22-16,-62 43 0,-1 0 15,0 0-15,1 21 0,-22 1 16,0-1-16,0 0 0,0 21 0,-21 1 16,0-22-16,0 63 15,0-41-15,-21-22 0,0 21 0,0-21 16,0 1-16,21 20 0,-21-21 16,-1 0-16,1-21 0,0 21 0,21 1 15,-21-22-15,0 0 16,21-22 15,0 1-31,0 0 0,0 0 0,0 0 16,0 0-16</inkml:trace>
  <inkml:trace contextRef="#ctx0" brushRef="#br0" timeOffset="7012.21">14097 529 0,'-21'0'0,"42"0"15,-63 0-15,20 0 0,1 0 0,0 0 16,0 0 0,0 0 46</inkml:trace>
  <inkml:trace contextRef="#ctx0" brushRef="#br0" timeOffset="7209.1">12700 720 0,'0'0'0,"0"21"0,21-21 15,0 0 1,0 0-16,22 0 0,-1 0 15,0 0-15,1-21 0,20 21 0,-20 0 16,20 0-16,-21-21 0,1 21 16,-1 0-16,-21 0 0</inkml:trace>
  <inkml:trace contextRef="#ctx0" brushRef="#br0" timeOffset="8101.87">3133 1736 0,'-22'0'0,"44"0"0,-65 0 16,43 21 0,0 0-16,21-21 15,1 21-15,20-21 16,-21 0-16,21 0 0,1 21 0,20-21 16,1 0-16,-1 0 0,22 0 15,0 22-15,-1-22 0,22 0 0,-21 21 16,21-21-16,-1 0 0,22 0 0,-21 0 15,21 21-15,21-21 0,1 0 16,-1 0-16,0 0 0,21 0 16,1 0-16,-1 0 0,21 0 15,-20-21-15,41 21 0,-20-21 0,21 21 16,-1-22-16,22 22 0,-21 0 0,21-21 16,-1 21-16,1-21 0,21 0 15,-21 21-15,21-21 0,-21 21 0,21-21 16,0 21-16,0-22 0,0 22 15,0-21-15,275 0 0,-275 0 16,0 21-16,0-21 0,0 21 16,0 0-16,0-21 0,-21 21 15,0 0-15,0 0 0,-22-22 0,1 22 16,-22 0-16,1 0 0,-1 0 16,-20-21-16,-22 21 0,0-21 0,-21 21 15,0 0-15,-21 0 0,-21-21 16,-1 21-16,-20 0 0,-1 0 0,-20 0 15,-1-21-15,-21 21 0,0 0 16,-42 0 0,0 0-16,-21 0 0,-1 0 0,1 0 15,-22 0-15,1 0 0</inkml:trace>
  <inkml:trace contextRef="#ctx0" brushRef="#br0" timeOffset="8732.51">1630 2371 0,'0'0'0,"0"-21"0,0-1 16,0 1-16,0 42 31,-21-21-31,21 22 0,-22-1 16,22 21-16,0-21 0,0 0 15,-21 22-15,21-22 0,0 0 0,0 0 16,0 0-16,0 1 0,0-1 16,21-21-16,1 0 15,-1 0-15,0-21 0,0-1 16</inkml:trace>
  <inkml:trace contextRef="#ctx0" brushRef="#br0" timeOffset="8908.41">1884 2328 0,'-21'22'32,"-1"-1"-32,22 0 15,-21 0-15,21 0 0,-21 0 16,21 1-16,0-1 16,0 0-16,21-21 15,0 0-15,1 0 0,-1 0 16,21 0-16</inkml:trace>
  <inkml:trace contextRef="#ctx0" brushRef="#br0" timeOffset="9177.31">2709 2201 0,'-42'22'31,"21"20"-31,0-21 0,-1 21 16,1 1-16,0-1 0,0 0 0,0 22 16,-22-22-16,22 22 0,0-1 15,0-20-15,-21 20 0,20 1 0,1-22 16,0 21-16,0-20 0,0-1 16,21 0-16,0-20 0,0 20 0,0-21 15,0 0-15,21-21 16,0 0-1,0-21-15,22 0 0</inkml:trace>
  <inkml:trace contextRef="#ctx0" brushRef="#br0" timeOffset="11467.68">2455 2519 0,'0'-42'0,"0"84"0,-21-127 15,21 64-15,0-42 16,0 20-16,0 1 0,21 21 15,0-22-15,22 22 0,-1 0 16,0 0-16,1 0 0,20 21 0,1 0 0,-1 0 16,-20 0-16,20 21 15,-21 21-15,1-21 0,-1 22 0,-21 20 16,-21-20-16,0 20 0,0-21 16,0 22-16,-42-1 0,0-20 0,-1-1 15,1 22-15,-22-22 0,1-21 16,-1 21-16,1-20 0,-1 20 15,1-42-15,21 21 0,-22-21 0,22 21 16,-1-21-16,1 0 0,21 0 0,0-21 16,0 0-16,-1 0 15,22 0-15,0-1 0,0 1 0,0 0 16,22 21-16,-1 0 16,0 0-16,0 0 0,0 21 15,0-21-15,-21 21 0,22 1 0,-1 20 16,-21-21-16,0 0 0,21 22 15,0-22-15,-21 21 0,21-21 0,0 22 16,1-1-16,-22-21 0,42 0 16,-21 22-16,0-22 0,22 0 0,-1-21 15,0 21-15,1-21 0,-1 0 16,0 0-16,1 0 0,-1 0 0,0-21 16,22 0-16,-43 0 0,21-1 15,1 1-15,-1-21 0,-21 21 0,0-22 16,0 1-16,1 21 15,-1-21-15,-21-1 0,21 22 0,-21-21 16,0 21-16,0-1 0,0 1 0,-21 21 31,0 21-31,21 1 16,-22-1-16,22 21 0,-21-21 16,0 0-16,21 22 0,-21-22 0,21 21 15,0-21-15,0 22 0,0-22 16,0 0-16,0 0 0,0 0 0,0 1 15,21-1-15,0-21 16,0 0-16,22 0 0,-22 0 0,21 0 16,1-21-16,-1-1 0,0 1 0,1 0 15,-1 0-15,0 0 0,1-22 16,20-20-16,-42 42 0,0-22 16,1 22-16,-1 0 0,-21 0 15,21 0-15,-21 0 0,-21 21 31,0 0-31,-1 21 0,22 0 16,-21 0-16,21 0 0,-21 0 0,21 22 16,0-22-16,0 0 0,0 21 15,0-20-15,0-1 0,0 0 16,0 0-16,0 0 0,21 0 16,0 1-16,22-22 0,-22 0 0,21 0 15,-21 0-15,22 0 0,-1 0 0,0-22 16,1 1-16,-1 0 0,-21 0 15,22 0-15,-22 0 0,0-1 0,21-20 16,-21 21-16,-21-21 0,22 20 16,-22-20-16,0 21 0,0 0 0,0-22 15,-22 43 1,22 22 0,0-1-16,-21 0 0,21 21 15,-21-21-15,0 1 0,21 20 0,-21-21 16,21 0-16,0 22 0,0-22 15,-21 0-15,21 0 0,-22 0 0,22 0 16,0 1-16,0-44 31,0 1-31,0 0 16,0 0-16,22 0 0,-1-22 16,-21 22-16,21-21 0,0 21 0,0-22 15,0 22-15,1-21 0,-1 21 16,0 0-16,0 21 0,0 0 15,0 0-15,-21 21 16,0 0 0,22 0-16,-22 0 0,0 0 0,21 22 15,-21-22-15,21 0 0,-21 0 0,21 0 16,0 22-16,0-22 0,1 0 16,20 0-16,-21-21 0,21 21 0,-20-21 15,20 0-15,0 0 0,1 0 16,-1 0-16,0-21 0,-21 21 0,22-21 15,-22 0-15,21 0 0,1-43 16,-22 43-16,-21-21 0,0 21 16,0-22-16,21 1 0,-21 21 15,0 0-15,0-1 0,0 1 0,-21 21 32,21 21-32,-21-21 0,21 22 0,-22 20 15,1-21-15,21 0 0,-21 0 16,21 22-16,-21-22 0,0 0 0,21 0 15,0 0-15,0 1 0,0-1 0,0 0 16,0 0-16,21-21 31,0-21-15,0 0-16,0 0 0,-21-1 16,22 1-16,-1 0 0,0 0 15,0 0-15,-21 0 0,21-1 16,0 1-16,-21 0 0,22 21 15,-1 0-15,-21 21 16,0 0-16,0 1 16,0 20-16,0-21 0,0 0 15,0 0-15,21 1 0,0-1 16,0 0-16,0 0 16,1 0-16,-1-21 0,0 0 0,0 0 15,0 0-15,0 0 0,22 0 0,-22 0 16,0 0-16,0-21 0,0 21 15,22-21-15,-22 0 0,0 0 0,0-1 16,-21 1-16,21 0 0,1 0 16,-1-21-16,0 20 0,-21 1 0,21 0 15,0 21-15,-21 21 32,0 0-32,0 1 0,0-1 15,0 0-15,0 0 0,0 0 16,0 0-16,0 1 0,0-1 15,21-21 1,1 0-16,-1 0 0,0 0 0,0 0 16,0-21-16,0 21 15,1-22-15,-1 1 0,0 0 16,0 0-16,0 21 0,0-21 0,-21 0 16,0-1-16,22 1 0,-1 21 0,0-21 15,0 21 1,-21 21-1,0 0-15,0 1 0,0-1 16,0 0-16,21 0 0,-21 0 16,0 0-16,21 1 0,1-1 15,-1 0-15,0-21 0,0 0 16,0 0-16,22 0 0,-1 0 0,-21 0 16,21 0-16,1 0 0,-1-21 15,0 0-15,1 21 0,-22-22 16,21-20-16,1 0 0,-22-1 15,0-20-15,-21 21 0,0-1 16,0 1-16,0 0 0,-21 20 16,-22 1-16,22 0 0,-21 21 0,21 0 15,-22 0-15,1 0 0,0 21 16,-1 0-16,22 22 0,-21-22 0,21 21 16,0-21-16,-1 22 0,1-1 15,21-21-15,0 0 0,0 22 0,0-22 16,0 21-16,0-21 0,21 22 15,1-1-15,-1 0 0,0-20 0,0 20 16,0 21-16,22-20 0,-1 41 16,-42-41-16,0 20 0,0-20 15,0-1-15,0 21 0,0-20 16,-21 20-16,0-20 0,-1 20 0,1-21 16,-21 1-16,21-1 0,-22 0 0,22 1 15,0-22-15,0 0 0,0-21 16,0 0-16,-1 0 0,22-21 15,0 0 1,0 0-16,0-43 0,0 22 16,0-1-16,0-20 0,0 21 15</inkml:trace>
  <inkml:trace contextRef="#ctx0" brushRef="#br0" timeOffset="11643.58">5778 2731 0,'-21'0'16,"42"0"-16,-84 0 0,42 0 0,0 0 0,21-22 16,-22 22-16,44-21 31,-1 21-15,0 0-16,0 0 0,0-21 15</inkml:trace>
  <inkml:trace contextRef="#ctx0" brushRef="#br0" timeOffset="13609.46">8064 3112 0,'0'0'0,"0"-22"31,0 1-31,0-21 16,0 21-16,22-43 0,-1 1 16,0 20-16,21-20 0,-21-1 0,22 1 15,-22-22-15,21 22 0,1-22 16,-1 22-16,0-1 0,1 1 0,-22 20 15,21 1-15,-42 21 0,0 0 16,0-1-16,-21 22 0,-21 0 16,-1 0-16,1 22 0,0-1 15,-1 0-15,1 21 0,0-21 0,20 22 16,1-1-16,0 0 0,21 1 16,0-1-16,21 0 0,0 1 0,1-1 15,-1 22-15,21-22 0,0 0 16,-20 1-16,20-1 0,0-21 15,1 21-15,-22 1 0,0-22 0,0 21 16,-21-21-16,0 1 0,0-1 0,0 0 16,-21 0-16,0-21 0,0 0 15,-1 0-15,-20 0 0,21 0 0,-21 0 16,20 0-16,-41-21 16,42 0-16,0 0 0,-1-1 0,1-20 15,21 21-15,0-21 0,-21 20 0,21 1 16,0 0-16,0 0 0,0 42 31,0 0-31,0 0 0,0 1 16,0 20-16,0-21 15,0 0-15,21 0 0,0 1 0,-21-1 16,22 0-16,-1 0 0,21 0 0,-21-21 16,22 0-16,-22 21 0,21-21 15,0 0-15,1 0 0,-1 0 0,22 0 16,-22-21-16,0 21 0,22-21 0,-22 0 15,0 0-15,22 0 0,-22-1 16,-21-20-16,22 21 0,-22-21 0,-21-1 16,0 1-16,0 0 0,0-1 15,0 22-15,0-21 0,-21 21 16,0-1-16,-22 1 0,-20 21 16,20 0-16,1 0 0,0 21 15,-1 1-15,1 20 0,0 0 0,-1-21 16,22 22-16,0-1 0,0 0 0,0 1 15,21-1-15,0-21 0,0 43 16,0-43-16,21 0 0,0 0 16,0 0-16,22-21 0,-1 0 0,-21 0 15,43 0-15,-22 0 0,0 0 16,1 0-16,-1-21 0,21 0 0,-20 0 16,-1 0-16,-21 0 0,22-1 15,-22 1-15,21-63 16,-21 62-16,-21-20 0,0 21 0,0-21 15,0 20-15,0 1 0,-21 21 16,0 0 0,0 21-16,0 22 0,-1-22 15,22 0-15,0 21 0,0-20 16,0-1-16,0 21 0,0-21 0,0 0 16,0 1-16,22-1 0,20 0 15,-21-21-15,0 21 0,0-21 16,22 0-16,-22 0 0,21 0 0,-21 0 15,22-21-15,-22 0 0,21 21 16,-21-21-16,1-1 0,20 1 0,-21 0 16,-21 0-16,21 0 0,-21 0 15,0-22-15,0 22 0,0 0 0,0 0 16,0 0-16,0-1 0,-21 44 31,21-1-31,-21 0 0,21 0 16,0 0-16,-21 0 0,21 1 0,-21 20 15,21-21-15,-22 0 0,22 0 16,0 1-16,0-1 0,0 0 16,0 0-16,0-42 47,0 0-47,0 0 0,0-1 15,22 1-15,-1 0 0,-21 0 0,21-21 16,0 20-16,0 1 0,-21 0 15,21 0-15,1 0 0,-1 0 0,0 21 16,0 0-16,0 0 16,-21 21-16,0 0 0,0 0 15,21 0-15,-21 0 0,22 1 0,-22-1 16,0 21-16,21-21 0,-21 0 0,0 1 16,0-1-16,21 0 0,-21 0 15,21 0-15,-21 0 0,0 1 16,21-22-16,0 0 15,1-22 1,-1 1-16,0 0 0,0 0 16,0-21-16,0 20 0,1 1 15,20-21-15,-21 0 0,0-1 16,0 22-16,43-64 0,-43 64 16,0 0-16,0 0 0,1 21 0,-1 0 15,-21 21 1,0 0-16,0 0 0,0 1 0,0 20 15,0-21-15,0 21 0,0-20 16,0 20-16,0-21 0,0 0 16,0 0-16,0 1 0,0-1 0,21 0 15,0 0-15,0 0 0,0-21 0,1 0 16,20 21-16,-21-21 0,21 0 16,1 0-16,-22 0 0,21 0 0,1-21 15,-1 21-15,0-21 0,1 0 0,-1 0 16,0 0-16,1-1 15,-22 1-15,21 0 0,-21-21 0,-21-22 16,0 43-16,0-21 0,0 21 16,0-1-16,0 1 0,-21 21 0,0 0 15,0 0-15,-43 0 16,43 43-16,-21-22 0,21 0 16,-1 21-16,1-21 0,0 22 0,21-22 15,0 21-15,0-21 0,0 22 0,0-22 16,0 0-16,21 0 0,0 0 15,1-21-15,20 22 0,0-22 0,43 21 16,-43-21-16,1 0 0,20 0 16,-21 0-16,1-21 0,-1-1 0,0 22 15,1-21-15,-22 0 0,0 0 16</inkml:trace>
  <inkml:trace contextRef="#ctx0" brushRef="#br0" timeOffset="15188.5">11938 2900 0,'0'0'0,"0"21"0,-21 0 16,0 0-16,-1-21 16,1 22-16,0-22 15,21 21-15,0-42 32,0-1-32,0 1 0,21 0 15,22 0-15,-22 0 0,21-22 0,0 1 16,1 0-16,-1-22 0,22 1 15,-1-1-15,-21 1 0,22-1 16,-22 1-16,22-1 0,-43 1 0,21-1 16,-21 22-16,1 0 0,-22-1 0,0 1 15,0 21-15,0 0 0,-22 21 16,1 0-16,0 0 0,-21 0 16,21 21-16,-22 21 0,22-21 0,-21 22 15,21-1-15,-1 0 0,1 1 0,0 20 16,21 1-16,0 41 15,0-41-15,0-1 0,21-20 16,0 20-16,1-20 0,-1-1 0,0 0 0,-21 1 16,21-22-16,-21 21 15,21-21-15,-21 0 0,0 1 0,0-1 0,-21-21 16,0 0 0,0 0-16,0 0 0,-22 0 15,22-21-15,-21 21 0,21-22 0,-1 1 16,-20 0-16,21 0 0,0 21 15,0-21-15,-1 21 0,22-21 16,0 42 0,0 0-16,0 0 0,22-21 15,-1 21-15,0 0 0,0 1 16,0-22-16,22 21 0,-22-21 0,0 0 16,0 21-16,21-21 0,-20 0 0,-1 0 15,21 0-15,-21 0 0,22 0 16,-22 0-16,21-21 0,-21 0 15,0-1-15,1 1 0,-1 0 0,21 0 16,-42 0-16,21-22 0,0 1 16,1 21-16,-1-21 0,0-1 0,-21-20 15,21 20-15,0 22 0,-21-21 16,21 21-16,1 0 0,-22-1 0,21 22 16,0 22-16,-21-1 15,0 0-15,0 0 0,0 0 16,0 0-16,0 1 0,0-1 15,0 0-15,0 0 0,21-21 16,0 0 0,-21-21-1,0 0 1,0 0-16,0-1 0,0 1 16,0 0-16,0 0 0,0 0 0,0 0 15,-21-1-15,21 1 16,-21 21-16,0 0 0,0 0 15,-1 21 1,22 1-16,-21-1 0,0 0 0,21 21 16,-21-21-16,0 22 0,0-22 0,21 21 15,-22 1-15,22-1 0,-21-21 16,21 21-16,0-20 0,0 20 0,0 0 16,0-21-16,21 1 15,1-1-15,-22 0 0,21-21 16,21 21-16,-21-21 0,22 0 0,-22 0 15,21 0-15,43 0 0,-43-21 16,0 21-16,1-21 0,-1 0 16,0-1-16,1 1 0,-1-21 0,0 21 15,-20-22-15,-1 1 0,0 0 16,0-1-16,-21 22 0,0-21 0,0 0 16,0 20-16,0 1 0,0 0 15,-21 21-15,0 0 0,0 0 0,-1 0 16,-20 21-16,21-21 0,0 21 15,0 1-15,21-1 0,0 21 0,0-21 16,0 0-16,0 1 0,0-1 16,21 0-16,21 0 0,-21-21 15,0 21-15,1 0 0,-1 1 0,0-22 16,-21 21-16,0 0 0,21 0 16,-21 0-16,0 0 0,0 1 15,21-1-15,-21 0 0,0 0 0,0 0 16,21-21-16,1 0 15,-1 0-15,0 0 0,21 0 16,-21 0-16,1 0 0,-1 0 0,21-21 16,-21 21-16,22-21 0,-22 0 15,21 0-15,0-43 16,1 43-16,-22-21 0,0 20 0,-21-20 16,0 21-16,21-21 0,-21 20 15,0 1-15,0 0 0,0 0 0,0 42 31,-21 0-31,21 0 0,0 1 16,-21-1-16,21 0 0,0 0 0,0 21 16,0-20-16,0-1 0,0 0 15,0 0-15,0 0 0,0 0 0,21-21 16,-21 22-16,21-22 0,0 0 0,1 21 16,-1-21-16,0 0 15,0 0-15,0 0 0,0 0 16,1 0-16,-22-21 0,21 21 15,-21-22-15,0 1 0,0 0 0,0 0 16</inkml:trace>
  <inkml:trace contextRef="#ctx0" brushRef="#br0" timeOffset="15332.42">13991 2519 0,'0'0'0,"-21"-21"0,0 0 16,0-1-16,-1 22 15,1 22 1,21-1-1,0 0-15,0 0 16,0 0 0,21 0-16</inkml:trace>
  <inkml:trace contextRef="#ctx0" brushRef="#br0" timeOffset="15672.22">14266 2667 0,'0'0'0,"0"21"31,0 0-31,0 1 16,0-1-16,0 21 15,0-21-15,0 22 0,0-22 0,0 21 16,0 0-16,0 1 0,0-1 16,0 0-16,0 1 0,0 20 15,0-20-15,-21 20 0,21 1 0,0-22 16,0 21-16,-21-20 0,0 20 0,21-20 15,-21-1-15,21 0 0,-22 1 16,1-1-16,0 0 0,21-21 16,-21 22-16,0-22 0,21 0 0,-21 0 0,21-42 47,21 0-47,-21 0 0,21 0 0,0-22 15,0 22-15,-21-21 0,21-1 0,1 1 16,-1-21-16,0 20 15,0-20-15</inkml:trace>
  <inkml:trace contextRef="#ctx0" brushRef="#br0" timeOffset="15933.08">14309 3006 0,'0'0'0,"0"-43"0,0 1 15,0 0-15,0-1 0,0 1 0,0 21 16,63-85 0,-42 106-16,0-21 0,1 21 15,-1 0-15,0 0 0,21 0 0,-21 21 16,1 0-16,-1 0 0,0 1 15,-21-1-15,0 21 0,0-21 16,0 22-16,0-22 0,-21 21 0,0-21 0,-1 0 16,-20 1-16,0 20 0,21-42 15,-22 21-15,1 0 0,0-21 16,20 0-16,1 0 0,0 0 0,0 0 16,21-21-1,21 21 1,0-21-16,0 0 0,1 0 0,20-22 15,0 1-15,-21 21 0,22-43 0</inkml:trace>
  <inkml:trace contextRef="#ctx0" brushRef="#br0" timeOffset="16428.79">15028 2053 0,'21'-63'15,"-42"126"-15,42-147 0,-21 62 0,-21 22 16,0 0-16,0 22 0,21-1 15,-21 0-15,0 0 0,-22 64 16,43-43-16,-21 0 0,0 1 16,0 20-16,0 1 0,21-22 0,-22 22 15,1-1-15,21-21 0,0 22 0,0-22 16,0 1-16,0-1 0,0 0 16,0-21-16,21 1 0,1-1 15,-1 0-15,21 0 0,-21 0 0,22-21 16,-1 0-16,-21 0 0,21 0 15,1 0-15,-1-21 0,0 0 0,22 0 16,-22 0-16,1-1 0,-1-20 16,-21 0-16,21 21 0,-20-22 0,-1 1 15,0 21-15,-21-22 0,0 22 0,0 0 16,0 0-16,-42 21 16,20 0-16,1 21 0,-21 0 0,21 0 15,0 1-15,-1-1 0,1 0 0,0 0 16,21 0-16,0 0 0,0 1 15,0-1-15,0 0 0,21 0 16,0 0-16,1 0 0,-1-21 0,0 22 16,0-1-16,-21 0 0,21-21 15,-21 21-15,0 0 0,0 0 16,-21-21 0,0 0-16,0 0 0,0 0 15,-22 0-15,22 0 0,0 0 0,0-21 16,0 21-16,-1-21 0,22 0 15,-21 0-15,0 0 0</inkml:trace>
  <inkml:trace contextRef="#ctx0" brushRef="#br0" timeOffset="16609.68">14732 2371 0,'-21'-21'0,"42"42"0,-21-64 31,21 43-31,0 0 15,0 0-15,22 0 0,-1-21 16,-21 21-16,22 0 0,-1 0 0,21 0 16,-20-21-16,-1 21 0,0 0 0,1 0 15,20 0-15,-42 0 0,22-21 16</inkml:trace>
  <inkml:trace contextRef="#ctx0" brushRef="#br0" timeOffset="17344.27">16319 2498 0,'0'-21'0,"0"42"0,22-42 16,-22-1-16,0 44 31,0-1-31,0 0 16,-22 0-16,22 0 0,-21 22 0,21-22 16,-21 0-16,0 21 0,21-21 0,0 1 15,0-1-15,0 0 0,0 0 16,0 0-16,0 0 15,0-42 1,0 0 0,0 0-16,0 0 0,0-22 15,21 22-15,-21-21 0,21 21 16,-21-22-16,21 1 0,1 0 16,-1-1-16,0 1 0,0 0 0,21 21 15,1-1-15,-22 1 0,21 0 16,1 21-16,-1 0 0,-21 0 0,21 0 15,1 21-15,-22 0 0,0 22 16,0-22-16,0 21 0,1 1 0,-22-1 16,21 0-16,-21 1 0,0-1 0,0 0 15,0-21-15,0 22 0,0-22 16,0 0-16,0 0 0,-21 0 0,-1-21 16,22 22-16,-21-22 15,21-22 1,-21 22-16,21-21 0,0 0 15,0 0-15,0-21 0,0 20 16,21-20-16,0 0 0,-21-1 0,43-20 16,-22 21-16,21-1 0,-21 1 0,22 0 15,-1 20-15,22 1 0,-22 0 16,0 0-16,1 21 0,-1 0 0,0 0 16,1 21-16,-22 0 0,0 22 15,0-22-15,0 21 0,-21 0 16,0 1-16,0-1 0,0 22 0,-21-22 15,0-21-15,-21 21 0,20 1 16,1-22-16,0 0 0,0 0 0,0 0 16,0-21-16</inkml:trace>
  <inkml:trace contextRef="#ctx0" brushRef="#br0" timeOffset="19248.43">18754 2223 0,'0'0'0,"21"-22"0,0 1 16,-21 0-16,21 21 16,-21 21-16,0 0 15,0 1-15,0-1 0,0 21 16,-21 0-16,0 1 0,21-1 15,-21 0-15,-1 1 0,1-1 16,0 0-16,21 1 0,-21-22 0,0 21 16,21-21-16,-21 22 0,21-22 15,-22-21-15,1 0 16,21-21 0,0 0-16,0-1 0,0 1 15,0 0-15,0-21 0,43-43 16,-22 22-16,0 20 0,21 1 15,-21 0-15,22-1 0,-22 22 16,21-21-16,-21 21 0,22-1 0,-22 1 0,21 21 16,-21 0-16,1 0 15,-1 0-15,0 21 0,-21 1 0,0-1 16,0 0-16,0 21 0,0-21 16,0 22-16,0-1 0,0 22 0,0-22 15,0 0-15,0 1 0,0-22 0,-21 21 16,21-21-16,-21 22 0,-1-22 15,22 0-15,0 0 0,-21-21 16,0 0 0,21-21-16,0 0 15,0 0-15,0-1 0,0-20 0,0 0 16,21-1-16,0 1 0,1 0 16,-1-1-16,0 1 0,0 0 0,21-1 15,-20 1-15,20 21 0,-21 0 16,21 0-16,1 21 0,-22 0 0,21 0 15,-21 0-15,1 0 0,-1 21 0,0 0 16,-21 0-16,0 21 0,0-20 16,0 20-16,0 0 0,0 1 0,0-1 15,0 0-15,0 1 0,0-22 16,0 21-16,0-21 0,0 0 0,0 1 16,0-1-16,0 0 0,21-21 31,0 0-31,22 0 15,-22-21-15,0 0 0,0-1 16,21 1-16,-20 0 0,-1-21 0,0 21 16,21-22-16,-21 1 0,1 0 15,-1-1-15,-21 1 0,21 0 16,-21 20-16,0 1 0,21 0 0,-42 42 31,0 0-31,0 1 0,21-1 16,0 21-16,-22-21 0,22 22 15,-21-22-15,21 21 0,0 0 16,0-20-16,0 20 0,0-21 0,21 0 0,1 0 16,-1 1-16,-21-1 15,42 0-15,-21-21 0,0 0 0,1 0 16,-1 0-16,0 0 0,21 0 16,-21 0-16,1-21 0,-1 0 0,21-1 15,-21 1-15,0-21 0,1 21 0,-22-22 16,21 1-16,0 0 0,-21-1 15,0 1-15,21 0 0,-21 21 0,0-22 16,0 22-16,-21 21 31,21 21-31,-21 0 0,0 1 0,21 20 16,-22 0-16,1-21 0,21 22 16,-21-1-16,21 0 0,0 1 0,0-22 15,0 21-15,0-21 0,0 22 16,0-22-16,21 0 0,0 0 0,1-21 15,-1 21-15,0-21 0,21 0 16,-21 0-16,22 0 0,20 0 16,-20-21-16,-1 0 0,-21 0 15,21 0-15,-20-22 0,-1 22 0,21-21 16,-21-22-16,0 22 0,-21-21 0,43-43 16,-43 42-1,0 22-15,21-22 0,0 22 0,-21-21 16,21 20-16,-21 1 0,0 21 0,0-22 15,0 22-15,0 42 16,-21 22-16,0-22 16,-21 21-16,20 1 0,1 20 15,0-21-15,0 1 0,0 20 0,21 1 16,-21-22-16,21 22 0,0-22 16,0 0-16,0 22 0,21-43 0,0 21 15,0 1-15,0-22 0,0 0 16,1 0-16,20 0 0,-21 0 0,21 1 15,-20-22-15,20 0 0,21 0 16,-41 0-16,-1-22 16,21 1-16,-21 0 0,0 0 0,1-21 15,20-1-15,-21-20 0,0-1 0,0 1 16,1-1-16,-1 1 0,0-1 16,0 1-16,-21-1 0,21 1 0,22-64 15,-43 84-15,0 1 16,21 0-16,-21 21 0,0-1 0,0 1 15,0 42 1,-21 1-16,-1 20 16,22 0-16,-21 1 0,0-1 15,0 21-15,21 1 16,-21-1-16,0 22 0,-1-21 0,22-1 0,0 1 16,0-1-16,0 1 0,0-22 15,0 0-15,0 1 0,0-1 0,22-21 16,-1 0-16,0 0 0,21-21 15,-21 0-15,1 0 0,20 0 0,-21 0 16,21 0-16,1 0 0,-22-21 16,21 0-16,-21-21 0,22 21 0,-22-22 15,21 1-15,-21 0 0,1 20 0,-1-20 16,-21 0-16,0 21 16,0-1-16,0 44 15,-21-1 1,-1 0-16,22 0 0,0 21 15,0-20-15,0-1 0,0 0 0,0 0 16,0 0-16,0 0 16,0 1-16,22-1 15,-1-21-15,0 0 0,0 0 16,21 0-16,-20 0 0,-1-21 16</inkml:trace>
  <inkml:trace contextRef="#ctx0" brushRef="#br0" timeOffset="19428.33">22034 2117 0,'-21'-21'15,"42"42"-15,-63-64 0,21 43 78</inkml:trace>
  <inkml:trace contextRef="#ctx0" brushRef="#br0" timeOffset="19616.22">21230 2328 0,'-42'22'0,"84"-44"0,-105 65 0,63-22 16,-22-21-16,22 21 15,22-21-15,-1 0 16,21 0-16,0 0 0,1 0 16,-1 0-16,0 0 0,22 0 0,-22 0 15,1 0-15,20 0 0,-21 0 16,1 0-16,-1 0 0</inkml:trace>
  <inkml:trace contextRef="#ctx0" brushRef="#br0" timeOffset="19956.02">22225 2350 0,'0'0'16,"0"-22"-16,0 44 31,0-1-15,0 0-16,0 21 0,0 1 15,-21-1-15,21 0 0,0 22 0,-21-1 16,21 1-16,-22-1 15,1 1-15,21-22 0,0 22 0,-21 63 16,0-85-16,0 21 0,21-20 16,0 20-16,-21-20 0,-1-1 15,22 0-15,-21 1 0,21-22 0,0 21 16,-21-21-16,21 22 0,-21-22 16,21 0-16,0 0 0,0 0 15,0-42 1,0 0-1,0 0-15,21 0 0,-21-1 0,21 1 16,-21-21-16,21 0 0,-21-22 0,0 22 16</inkml:trace>
  <inkml:trace contextRef="#ctx0" brushRef="#br0" timeOffset="20188.89">22077 3133 0,'0'0'0,"21"-64"0,0-20 16,0 20-16,-21-21 0,21 22 16,1-1-16,-1-20 0,0 41 0,-21-20 15,21 21-15,0-1 0,0 1 16,1 21-16,-1 0 0,0-1 0,0 22 15,0 0-15,0 0 0,1 0 16,-1 0-16,0 22 0,0-1 0,0 0 16,-21 21-16,0 1 0,0-22 15,0 21-15,-21 0 0,0-20 0,0 20 16,0-21-16,-22 0 0,22 0 16,-21 1-16,21-1 0,-22-21 0,22 0 15,0 0-15,0 0 0,21-21 16,0-1-1,0-20-15,0 21 0,21 0 16,21-22-16</inkml:trace>
  <inkml:trace contextRef="#ctx0" brushRef="#br0" timeOffset="20448.74">22839 1820 0,'0'0'0,"-21"0"16,-1 0-1,22 22-15,-21-1 16,0 0-16,21 0 0,-21 21 16,0 1-16,0-22 0,-1 21 0,1 22 15,0-22-15,-21 22 0,21-22 0,-1 21 16,1 1-16,0-1 0,0-20 16,0 63-16,21-64 0,0 0 15,0 1-15,0-22 0,21 0 16,0 0-16,0 0 0,22-21 0,-22 0 15,21 0-15,-21 0 0,0 0 0,22 0 16,-22-21-16,0 0 0</inkml:trace>
  <inkml:trace contextRef="#ctx0" brushRef="#br0" timeOffset="20746.57">22881 2477 0,'21'0'0,"-42"0"0,42-22 31,0 22-31,1 0 15,-1 0-15,0 0 0,0-21 16,0 21-16,0-21 0,1 21 0,-1-21 16,0 21-16,0-21 0,0 21 15,0-21-15,-21-1 0,0 1 16,-21 21 0,0 0-16,0 0 0,-21 21 0,-1-21 15,1 22-15,0-1 16,-1 21-16,22-21 0,-21 22 0,-1-22 15,22 21-15,21-21 0,0 22 0,0-22 16,0 0-16,0 0 0,21 0 16,1 0-16,-1 1 0,21-22 0,0 0 15,1 21-15,20-21 0,-20 0 16,20 0-16,22-21 0</inkml:trace>
  <inkml:trace contextRef="#ctx0" brushRef="#br0" timeOffset="21400.2">24109 1820 0,'0'-21'16,"0"42"-16,21-63 0,-21 21 0,0 0 0,0 0 16,21 21-16,-21 21 15,0 0 1,0 21-16,0 1 0,-21-1 15,21 0-15,-21 1 0,0 20 0,21-21 16,-22 22-16,1-1 0,21-20 16,-21 20-16,21 1 0,-21-22 0,21 22 15,-21-22-15,21 0 0,0 1 16,0-22-16,0 21 0,0-21 0,0 0 16,0-42 15,0 0-31,0 0 15,0-21-15,0 20 0,0-20 16,0 0-16,0-1 0,0 22 0,0-21 16,21 0-16,0 20 0,21 1 15,-20 0-15,-1 0 0,21 0 0,0 21 16,-20 0-16,20 0 0,0 0 16,-21 0-16,22 21 0,-22 0 0,21 0 15,-21 22-15,1-22 0,-1 21 0,-21 0 16,0-20-16,0 20 15,0-21-15,0 21 0,-21-20 0,-22-1 16,22 0-16,-21 0 0,21 0 0,-22-21 16,1 0-16,0 21 0,20-21 15,-20 0-15,21 0 0,0 0 0,21-21 32,0 0-32,0 0 0,21 0 15,21 21-15,-21-21 0</inkml:trace>
  <inkml:trace contextRef="#ctx0" brushRef="#br0" timeOffset="21736">24638 2223 0,'21'-22'32,"0"22"-32,-21 22 0,0-1 15,21 0-15,1-21 0,-1 21 16,0 21-16,-21-20 0,21-1 0,0 0 15,0 21-15,-21-21 0,0 22 0,0-22 16,0 0-16,0 0 0,0 0 16,0 1-16,0-1 0,0 0 0,-21-21 15,0 0 1,0 0-16,21-21 16,0 0-16,0-1 0,0 1 15,0 0-15,0 0 0,21-21 0,0-1 16,0 22-16,1-21 0,-1 21 15,21-22-15,-21 22 0,0 0 16,22 0-16,-22 0 0,0 21 0,0 0 16,0 0-16,1 0 0,-1 0 15,0 0-15,0 0 0</inkml:trace>
  <inkml:trace contextRef="#ctx0" brushRef="#br0" timeOffset="22096.8">25379 2180 0,'0'0'0,"0"-21"0,-21 21 31,-1 21-31,1-21 0,0 21 16,0 1-16,0-1 0,-22 21 16,22-21-16,0 22 0,0-1 0,0-21 15,21 21-15,0-20 0,0 20 16,0-21-16,0 21 0,0-20 0,21-1 15,0 0-15,0-21 0,0 21 16,1-21-16,-1 0 0,21 0 0,-21 0 16,22 0-16,-1-21 0,-21 21 15,21-21-15,-20 0 0,-1-1 16,0-20-16,0 21 0,0-21 0,0-1 16,-21 22-16,0-21 0,0-1 15,0 1-15,0 21 0,0 0 0,-21 0 16,0-1-16,0 1 0,-21 21 15,20 0-15,1 0 0,0 0 0,0 0 16,0 21-16,0-21 0,-1 22 16,22-1-16,0 0 0,0 0 15,0 0-15</inkml:trace>
  <inkml:trace contextRef="#ctx0" brushRef="#br0" timeOffset="22632.54">25929 2201 0,'-42'43'31,"42"-22"-31,-21 0 0,-1 21 16,1-20-16,0-1 0,0 0 15,0 21-15,21-21 0,0 1 0,-21-1 16,21 21-16,0-21 0,0 0 15,0 1-15,21-22 32,0 0-17,0 0-15,-21-22 0,21 1 0,0 0 16,1 0-16,-1 0 0,0-22 16,0 22-16,0 0 0,-21 0 0,21 21 15,-21-21-15,0 42 16,0 0-1,0 0-15,-21 0 16,21 1-16,-21-1 0,21 0 0,0 0 16,0 0-16,0 0 15,42-21-15,-20 0 16,-1 0-16,0 0 0,0 0 0,0 0 16,0 0-16,22 0 0,-22-21 15,0 21-15,-21-21 0,21 0 0,0-21 16,1 20-16,-22 1 15,0-21-15,0 0 0,21 20 0,-21 1 0,0-21 16,0 21-16,0 0 0,0-1 16,-21 22-16,-1 0 15,22 22 1,0-1 0,0 0-16</inkml:trace>
  <inkml:trace contextRef="#ctx0" brushRef="#br0" timeOffset="22980.34">26501 2307 0,'21'0'15,"-42"0"-15,42-21 16,-42 21 15,-1 0-31,1 0 16,0 0-16,0 0 0,21 21 0,-21 0 15,21 1-15,0-1 16,0 0-16,0 0 16,0 0-16,0 0 15,21-21-15,-21 22 0,21-1 16,-21 0-16,0 0 16,0 0-16,-21-21 15,0 0 1,0 0-16,-1 0 0,1 0 15,0 0-15,0 0 0,0 0 16,0 0-16,-1 0 0,44 0 31,-1 0-31</inkml:trace>
  <inkml:trace contextRef="#ctx0" brushRef="#br0" timeOffset="23308.28">26543 2371 0,'21'-21'15,"0"21"1,0 0-16,1-22 0,-1 22 16,0 0-16,-21-21 15,21 21-15,-42 0 31,0 0-31,0 0 16,-1 0-16,1 21 0,0-21 0,0 22 16,21-1-16,-21-21 0,21 21 15,-21 0-15,21 0 0,0 0 0,0 1 16,0-1-16,0 0 0,0 0 16,0 0-16,0 0 0,21-21 15,0 0-15,0 22 0,0-22 16,0 0-16,1 0 0,-1 0 15,0 0-15,0 0 0,0 0 0</inkml:trace>
  <inkml:trace contextRef="#ctx0" brushRef="#br0" timeOffset="23627.1">26839 2307 0,'0'0'15,"0"-21"-15,21 21 16,1 0-1,-22 21 1,0 0-16,21 1 16,-21-1-16,0 0 0,0 0 15,0 0-15,0 0 0,0 22 16,0-22-16,0 0 0,0 0 16,0 0-16,0 1 0,0-1 0,0 0 15,0 0-15,0 0 16,0-42-1,0 0 1,0 0-16,0 0 16,0-1-16,21 1 0,-21 0 0,0 0 15,21 0-15,0 0 0,0-1 16,-21 1-16,22 0 0,-1-21 0,-21 21 16</inkml:trace>
  <inkml:trace contextRef="#ctx0" brushRef="#br0" timeOffset="23959.91">26670 1545 0,'21'0'31,"-21"21"-31,0 1 16,0-1-16,0 0 15,0 0-15,0 0 16,0 0-16,-21-21 0,21 22 15,0-1 1,21-21 0</inkml:trace>
  <inkml:trace contextRef="#ctx0" brushRef="#br0" timeOffset="24123.82">26903 1566 0,'0'22'31,"-21"-1"-15,21 0-16,0 0 0,-22 0 0,22 0 15,0 1-15,0-1 0,-21 0 16,21 0-16,-21 0 0,21 0 16</inkml:trace>
  <inkml:trace contextRef="#ctx0" brushRef="#br0" timeOffset="25951.82">3260 4233 0,'0'22'0,"0"-44"0,-22 65 16,1-22-16,21 0 16,0 0-16,21-21 31,1 0-31,-1-21 15,0 0-15,0 0 16,0 0-16,0-1 0,-21 1 0,0-21 16,0 21-16,0-22 0,0 22 15,0-21-15,-21 21 0,0 0 16,0-1-16,-21 1 0,20 0 0,-20 21 16,21 0-16,-21 0 0,20 21 15,-62 22-15,63-1 0,-22 0 16,1 1-16,21 20 0,0-21 15,-1 22-15,1-22 0,21 22 0,0-22 16,0 0-16,0-20 0,0 20 16,21-21-16,1 0 0,-1 0 15,21-21-15,-21 0 0,22 0 16,-1 0-16,0 0 0,1-21 0,-1 0 0,0 0 16,1-21-16,-22 20 0,21 1 15,-21-21-15,22 21 0,-22-22 16,-21 1-16,21 0 0,-21 21 0,0-22 15,0 1-15,0-22 16,0 22-16,0 21 0,0 0 16,0 63-1,0-21-15,0 0 0,0 22 16,0-1-16,0 0 0,0 1 16,0-1-16,-21 0 0,21 1 15,0-1-15,0 0 0,0-20 0,0 20 16,0-21-16,0 0 0,21 0 15,0 1-15,21-22 0,-20 0 0,20 0 16,-21 0-16,21 0 0,1 0 16,-1-22-16,-21 1 0,22 21 0,-1-21 15,0-21-15,-21 21 0,1-1 16,20-20-16,-21 0 0,0-1 0,0 1 16,-21-21-16,22-1 0,-22 1 0,21 20 15,-21-20-15,0 20 16,0 1-16,0 0 0,0-1 0,0 22 0,0 0 15,0 42 1,-21 0-16,-1 22 16,1-1-16,0 0 15,0 1-15,21 20 0,-21-20 0,21 20 16,-21-21-16,21 22 0,0-22 0,0 1 16,0-1-16,0-21 0,21 0 15,-21 22-15,21-22 0,0-21 0,0 21 16,22-21-16,-22 0 15,0 0-15,0 0 0,0 0 0,0 0 16,1-21-16,-1 0 0,-21-1 16</inkml:trace>
  <inkml:trace contextRef="#ctx0" brushRef="#br0" timeOffset="26144.72">3810 4212 0,'-21'0'0,"42"0"0,-21 0 16,21 0 0,0 0-16,0 0 0,1 0 15,-1 0-15,21 0 0,-21 0 0,0 0 16,22 0-16,-22 0 0,21-21 16,1 0-16,-22 21 0,42-21 0,-20 0 15,20 21-15</inkml:trace>
  <inkml:trace contextRef="#ctx0" brushRef="#br0" timeOffset="28044.24">5313 4699 0,'0'0'0,"-21"0"0,21-21 47,0 0-47,0 0 0,21-1 15,0 1-15,0 0 0,0 0 16,0-21-16,1 20 0,20-20 0,-21 0 16,0-22-16,22 22 0,-22 0 0,21 20 15,-21-20-15,0 0 0,1 21 16,-22-22-16,0 22 0,0 0 15,0 0 1,-22 21-16,22-21 16,-21 21-16,21-22 15,0 1 1,0 0-16,21 21 16,-42 0 15,0 0-31,0 0 15,0 21-15,0 22 0,-22-22 0,22 0 16,0 21-16,0 1 0,0-22 16,-1 21-16,22-21 0,-21 0 0,21 43 15,0-43-15,0 0 0,0 0 16,0 22-16,43-22 0,-22 0 16,0 0-16,0 0 0,0 1 15,22-1-15,-22 0 0,0 0 0,0 0 16,-21 0-16,0 1 15,-21-22 1,0 0-16,0 0 0,-1 0 16,-20 0-16,21-22 0,0 22 15,0-21-15,-22 0 0,22 0 0,0 0 16,0 21-16,21-21 0,-21 21 16,-1 0-16,22 21 31,0 0-31,22-21 0,-1 21 15,0 0-15,0 0 0,0-21 0,22 22 16,-22-22-16,21 0 0,0 21 16,22-21-16,-22 0 0,22 0 15,-1 0-15,1 0 0,-22-21 0,22 21 16,-1-22-16,-21 1 0,22 0 16,-22 0-16,1 0 0,-22 0 0,21-22 15,-21 22-15,0-21 0,1-1 0,-22 1 16,0 0-16,0-1 0,0 1 15,0 0-15,-22 21 0,1-1 0,0-20 16,-21 42-16,21 0 0,-1 0 16,-20 0-16,21 0 0,-21 21 0,20 0 15,-20 1-15,21 20 0,0 0 16,-22-21-16,22 22 16,0-1-16,0-21 0,21 22 0,0-22 0,0 21 15,0-21-15,0 0 0,0 1 16,0-1-16,21 0 0,0-21 0,0 21 15,1-21-15,-1 0 0,0 0 0,21 0 16,-21 0-16,1 0 0,20 0 16,-21 0-16,0-21 0,0 0 15,1 0-15,-1-1 0,-21 1 0,0 0 0,21 0 16,-21-21-16,0 20 0,0 1 16,0 0-16,0 0 0,0 0 0,0 0 15,-21 21 1,21 21-16,0 0 15,0 0-15,0 0 0,-21 22 0,21-22 16,0 0-16,0 0 0,0 21 16,0-20-16,0-1 0,21 0 0,0-21 15,0 21-15,0 0 0,0-21 0,1 0 16,-1 0-16,0 0 0,0 0 16,0 0-16,22 0 0,-22-21 0,0 21 15,0-21-15,0 0 0,0 0 0,1-1 16,-22-20-16,0 21 0,21-21 15,-21 20-15,0-20 0,21-21 16,-21 20-16,0 22 0,0 0 16,0 42-1,0 0-15,0 0 16,0 22-16,0-22 0,0 21 16,0 1-16,0-22 0,-21 21 0,21-21 15,0 43-15,0-43 0,0 0 16,0 0-16,0 0 15,0-42 17,0 0-17,0 0-15,21 0 0,-21 0 0,21-22 16,0 22-16,0-21 0,-21 21 0,22-22 16,-1 1-16,0 21 0,0 0 15,-21-1-15,21 1 0,-21 0 0,21 21 16,-21 21-1,0 0-15,0 1 0,0-1 16,0 0-16,0 21 0,0-21 0,0 1 16,0-1-16,0 0 0,22 0 15,-22 0-15,21 0 0,0 1 0,0-1 16,21 0-16,-20-21 0,-1 0 16,0 21-16,21-21 0,-21 0 15,1 0-15,-1 0 0,0 0 0,0-21 0,0 0 16,0 0-16,1 21 0,-1-43 15,0 22-15,0 0 0,-21 0 16,21-22-16,0 22 0,-21-21 0,22 21 16,-22 0-16,21-1 0,-21 1 0,0 0 15,21 21-15,-21 21 16,0 0 0,0 1-16,0-1 0,0 0 15,0 21-15,0-21 0,0 1 0,0-1 16,0 0-16,0 21 0,0-21 0,0 1 15,21-1 1,0 0-16,0-21 0,1 0 0,-1 21 16,0-21-16,21 0 0,-21 0 0,22 0 15,-1 0-15,0-21 0,1 21 16,-1-21-16,-21 0 0,22-1 0,-1 1 16,-21-21-16,0 21 0,0-22 15,1-20-15,-22 21 0,0-1 16,0 22-16,0-21 0,0 21 0,0-1 15,-22 22-15,1 0 0,0 0 16,0 0-16,-21 0 0,20 22 0,1-1 16,21 0-16,-21 21 0,21-21 0,0 22 15,0-22-15,0 21 16,0-21-16,0 22 0,0-22 0,0 0 16,21 0-16,-21 0 0,21 1 0,1-1 15,-1-21-15,0 0 0,0 0 16,0 0-16,0 0 0,1 0 15</inkml:trace>
  <inkml:trace contextRef="#ctx0" brushRef="#br0" timeOffset="29752.27">8932 4445 0,'0'0'0,"0"21"0,21-21 32,1 0-32,-1 0 15,0-21-15,0 21 16,0-21-16,0 0 0,1 0 0,20-1 15,-21-20-15,21 21 0,-20-21 16,-1-1-16,21 1 0,-21-22 0,0 22 16,1 0-16,-1-1 0,-21-20 15,0 21-15,0-1 0,0 1 0,0 0 16,0 20-16,0-20 16,-21 21-16,-1 21 0,1 0 15,0 0-15,0 21 0,0 0 0,0 22 16,-1-22-16,1 21 0,0 0 0,0 1 15,0 20-15,0 1 0,21-22 16,0 22-16,0-22 0,-22 21 0,22-20 16,0-1-16,0 0 0,0 1 0,22-22 15,-1 21-15,0-21 0,21 1 16,-21-1-16,1-21 0,20 0 0,0 0 16,-21 0-16,22 0 0,-1 0 15,0 0-15,1 0 0,-1-21 16,0-1-16,-20 1 0,20 0 0,0 0 15,22-43-15,-43 22 16,-21 0-16,21 21 0,-21-22 0,21 22 16,-21 0-16,0 0 0,0 0 0,-21 21 31,0 21-31,21 0 0,-21 0 0,0 0 16,-1 22-16,22-22 0,0 0 0,0 21 15,0-21-15,0 22 0,0-22 16,0 0-16,0 0 0,0 0 0,22 1 15,-1-22-15,0 21 0,21-21 16,-21 0-16,1 0 0,20 0 16,0 0-16,1 0 0,-1 0 0,0 0 15,1-21-15,-1-1 0,0 1 0,1 0 16,-1 0-16,-21 0 0,21-22 16,-20 1-16,-1 21 0,-21-21 0,0-1 15,21 22-15,-21 0 0,0-21 16,0 20-16,-21 22 15,0 22-15,-1-1 16,1 0-16,21 0 0,0 21 16,-21-20-16,0 20 0,21-21 0,-21 21 15,21-20-15,0-1 0,0 21 16,0-21-16,0 0 0,0 1 16,0-1-16,0 0 0,21-21 46,0-21-46,0 0 0,0-1 16,-21 1-16,22-21 0,-1 21 0,0-22 16,-21 22-16,21-21 0,0 0 15,0-1-15,-21 22 0,22 0 16,-1 0-16,-21 0 0,0-1 0,21 22 16,0 0-16,-21 22 15,0-1-15,0 0 16,0 0-16,0 0 0,0 0 15,21 1-15,-21 20 0,0-21 0,21 0 16,-21 0-16,0 1 0,0-1 0,22 0 16,-1 0-16,0 0 15,0-21-15,0 0 0,0 0 16,1 0-16,-1 0 16,0-21-16,0 21 0,-21-21 15,21 0-15,0 0 0,1-1 16,-1-20-16,0 21 0,0-21 0,0 20 15,0-20-15,1 21 0,-22-21 16,21 20-16,-21 1 0,21 0 0,-21 0 16,0 42 15,0 0-31,0 0 0,0 1 0,0-1 16,0 0-16,0 21 0,0-21 15,0 1-15,0 20 0,0-21 0,0 0 16,0 0-16,0 1 0,0-1 0,0 0 15,21 0-15,0 0 0,0-21 16,22 21-16,-22-21 0,21 0 0,1 0 16,41 0-16,-41 0 0,-1 0 15,0 0-15,-21 0 0,22 0 16,-1-21-16,-21 0 0,0-21 16,1 21-16,-1-1 0,0-20 0,-21 0 15,0-1-15,0-20 16,0 21-16,0 20 0,0-20 0,0 21 15,0 0-15,-21 21 16,0 0-16,-1 0 0,1 0 16,0 21-16,0 0 0,21 0 0,-21 22 15,21-22-15,-21 21 0,21-21 16,0 22-16,0-22 0,0 21 16,0-21-16,0 0 0,0 22 0,21-22 15,0 0-15,0 0 0,0-21 0,0 21 16,22-21-16,-22 0 0,21 0 15,-21 0-15,22 0 0,-1 0 0,0 0 16,1 0-16,-1 0 0,0 0 16,-20-21-16,-1 0 0,21 0 0,-21 0 15,0 0-15,-21-1 0,0 1 16,0 0-16,0-21 0,0 21 0,0-1 16,0-20-16</inkml:trace>
  <inkml:trace contextRef="#ctx0" brushRef="#br0" timeOffset="29996.45">10858 3683 0,'0'0'15,"0"21"-15,-21-21 78,0 0-78,0 0 16,0 0-16,0 0 16</inkml:trace>
  <inkml:trace contextRef="#ctx0" brushRef="#br0" timeOffset="30244.31">9123 4191 0,'-21'21'0,"42"-42"0,-64 42 0,22-21 0,42 0 15,1-21 1,20 21-16,-21-21 15,21 0-15,-20 0 0,20 21 0,0-22 16,1 1-16,-22 21 0,21-21 16,-21 0-16,22 21 0,-22-21 0,-21 0 15,0-1 1</inkml:trace>
  <inkml:trace contextRef="#ctx0" brushRef="#br0" timeOffset="35155.58">1693 6604 0,'0'0'0,"-21"-21"16,0 21-16,0 0 0,0 0 16,-1-21-16,1 21 0,0 0 15,0 0-15,0 0 0,-22-21 0,22 21 16,0 0-16,-21 0 0,21 0 16,-1 0-16,-20 0 0,21 0 0,0 0 15,0 0-15,-1 0 0,1 0 16,0 0-16,42 0 47,0 0-47,22 0 0,-1 0 15,22 0-15,-22 0 16,21 0-16,1 0 0,-1 0 0,22 21 16,-21-21-16,-1 0 0,1 0 15,-1 0-15,1 0 0,-1 21 0,1-21 16,-1 21-16,1-21 0,-1 0 15,-21 0-15,1 21 0,-1-21 16,-21 0-16,0 0 0,1 0 0,-1 0 16,0 0-16,-42 0 47,0 0-47,-1 0 0,1-21 15,0 21-15,0 0 16,0 0-16</inkml:trace>
  <inkml:trace contextRef="#ctx0" brushRef="#br0" timeOffset="35584.33">2159 6244 0,'0'0'0,"-21"-21"31,21 42 1,21 0-32,0 1 0,0-1 15,0 0-15,22 0 0,-22 0 16,21-21-16,1 21 0,-22 1 0,21-1 16,0-21-16,1 0 0,-22 21 15,21-21-15,1 0 0,-22 0 16,0 0-16,0 0 0,0 0 0,-42 0 47,-21 21-47,21-21 0,-1 21 0,-20 0 15,0 22-15,21-22 0,-22 21 16,1-21-16,0 22 0,-1-22 16,1 21-16,21 1 0,-22-22 0,22 21 15,0-21-15,0 0 0,0 1 16,0-1-16,21 0 0,-22 0 15,22 0-15,0 0 16,22-42 0</inkml:trace>
  <inkml:trace contextRef="#ctx0" brushRef="#br0" timeOffset="36336.22">4254 6477 0,'-21'0'15,"21"-21"17,0 0-32,0 0 0,21-1 15,-21-20-15,0 21 0,0 0 16,0 0-16,0-1 0,0-20 0,0 21 15,0 0-15,-21-22 0,0 22 16,0 0-16,0 0 0,-22 0 0,22 21 16,0 0-16,-21 0 0,-1 0 15,-20 21-15,21-21 16,-1 21-16,1 21 0,0-20 0,-1 20 16,1 0-16,21 1 0,-22 20 15,22-21-15,0 22 0,0-22 0,21 22 16,0-22-16,0 0 0,0 1 15,0-1-15,21-21 0,0 0 0,0 1 16,22-1-16,-22 0 0,21-21 0,-21 0 16,22 0-16,-22 0 0,21 0 15,1-21-15,-1 0 0,-21-1 0,21 1 16,1 0-16,-22-21 0,21 21 16,-21-22-16,22 1 0,-22-22 0,0 22 15,0 0-15,0-1 0,-21 1 16,22 0-16,-22-1 0,0 22 15,0 0-15,0 0 0,-22 21 32,1 21-32,21 0 0,-21 0 15,21 22-15,-21-22 0,21 21 0,0 1 16,0-1-16,-21-21 0,21 21 16,0 1-16,0-22 0,0 21 0,0-21 15,0 1-15,0-1 0,0 0 16,21 0-16,0-21 0,-21 21 0,21-21 15,0 0-15,22 0 0,-22 0 0,0 0 16,21 0-16,-20 0 0,20-21 16,0 0-16,-21 0 0</inkml:trace>
  <inkml:trace contextRef="#ctx0" brushRef="#br0" timeOffset="37920.33">4911 6265 0,'21'-42'0,"-42"84"0,63-105 0,-42 42 16,0 0-16,0-1 0,0 1 15,0 0-15,0 0 0,-42 21 16,20 0-16,1 0 0,0 0 0,0 0 16,-21 21-16,20 0 0,-20 0 15,21 1-15,-21-1 0,20 21 16,1-21-16,0 22 0,0 20 16,0-21-16,0 1 0,-1-1 0,1 0 15,21 1-15,0-1 0,0-21 0,0 22 16,0-22-16,21 21 0,22-42 15,-22 21-15,21 0 0,1-21 0,-1 0 16,0 0-16,22 0 0,-22 0 0,0-21 16,22 0-16,-22 0 0,22 0 15,-22 0-15,0-22 0,-20 22 0,20-21 16,-21-22-16,21 22 0,-20 0 16,-22-22-16,21 22 0,-21-22 15,0 22-15,0 0 0,0-22 0,0 22 0,0-1 16,0 1-16,0 21 15,0-21-15,-21 42 0,21-22 0,-22 44 16,1-1 0,21 0-16,-21 0 0,21 21 0,0 1 15,-21-1-15,21 0 0,-21 22 0,21-22 16,0 22-16,-21-1 0,21-20 16,0 20-16,0-21 0,0 1 15,0-1-15,0 0 0,0-20 0,0 20 0,0-21 16,0 0-16,0 0 0,21-21 31,-21-21-31,21 0 16,0 0-16,-21 0 0,21 0 15,0-22-15,1 22 0,-22-21 0,21 21 16,0-22-16,0 22 0,-21 0 16,0 0-16,21 0 0,0 21 0,1 0 15,-1 21 1,-21 0-16,0 0 15,0 0-15,0 0 0,21 1 0,-21-1 16,0 0-16,0 0 0,21 0 0,-21 0 16,21 1-1,0-1-15,1-21 0,-1 0 16,0 0-16,21 0 0,1 0 0,-22 0 16,42-21-16,-20-1 0,-1 1 15,0 21-15,1-42 0,-1 21 0,0 0 16,-21-22-16,22-20 0,-22 20 15,0 22-15,-21 0 0,0-21 16,21 21-16,-21-1 0,0 1 0,0 0 16,-21 21-16,0 0 15,0 0-15,0 21 16,21 0-16,0 1 0,0-1 16,-22 0-16,22 21 0,0 1 0,0-22 15,0 21-15,0 0 0,0-20 16,0-1-16,0 21 0,0-21 0,22 0 15,-22 1-15,21-1 0,0-21 16,0 0-16,0 21 0,0-21 0,1 0 16,-1 0-16,21 0 0,-21-21 0,22 0 15,-22-1-15,0 1 0,21 0 16,-21 0-16,1 0 0,-1-22 0,0 1 16,-21 0-16,21 21 0,0-22 15,-21 22-15,0 0 0,0 0 0,21 0 16,-21-1-16,0 44 31,0-1-15,0 0-16,0 0 0,0 0 0,0 43 15,0-43-15,0 0 0,0 21 16,0-20-16,0-1 0,0 0 16,0 0-16,0 0 0,22-21 15,-1 0-15,0 0 0,0 0 16,21 0-16,-20 0 15,20-21-15,-21 0 0,0 0 16,0 0-16,1-1 0,-1-20 16,0 21-16,0-21 0,0 20 0,0-20 15,1 0-15,-1 21 0,0-1 16,21-20-16,-42 21 0,0 0 16,21 21-16,-42 21 31,21 0-31,-21-21 15,21 21-15,0 22 0,0-22 16,0 0-16,0 0 0,0 21 0,0-20 16,0 20-16,0-21 0,0 0 15,0 0-15,0 1 0,21-1 16,0 0-16,1-21 0,-1 21 0,21-21 16,-21 0-16,22 0 0,-1 0 0,21 0 15,-20 0-15,-1 0 16,0-21-16,1 0 0,-1 0 0,-21-1 15,22 1-15,-1 0 0,-21-21 16,21 21-16,-20-22 0,-22 1 0,21 0 16,-21-22-16,0 22 0,0 21 15,0-1-15,0 1 0,-21 0 16,-1 21-16,-20 0 0,21 0 16,0 0-16,0 21 0,-1 0 0,1 1 15,0-1-15,21 21 16,-21-21-16,21 22 0,0 20 15,0-21-15,0 1 0,21-22 0,0 21 16,0-21-16,1 1 0,-1-1 16,0 0-16,21 0 0,-21-21 0,22 0 15,-1 0-15,0 0 0,1 0 16,20 0-16,-20 0 0,-1-21 0,-21 0 16,21 0-16,1-1 0,-22 1 0,0 0 15,0-21-15,0 21 0,-21-1 16,0-20-16,0 21 0,0 0 0,0-22 15</inkml:trace>
  <inkml:trace contextRef="#ctx0" brushRef="#br0" timeOffset="38124.14">6477 5757 0,'-21'0'0,"42"0"0,-63 0 15,63 0 64</inkml:trace>
  <inkml:trace contextRef="#ctx0" brushRef="#br0" timeOffset="38596.29">9229 5652 0,'0'-22'0,"0"44"16,0-65-16,-22 22 0,22 0 0,0 0 15,-21 21-15,21 21 16,-21 0-16,21 21 0,0 1 16,0-1-16,0 22 0,0-1 15,-21 1-15,21-1 0,0 1 0,0-1 16,0 1-16,0-1 0,0-21 16,0 22-16,0-22 0,0 22 15,0-22-15,0 0 0,0-20 0,0-1 16,0 21-16,0-21 0,0 0 15,0-42 17,0 0-32,0-21 0,0 21 0,0-22 15,21 22-15</inkml:trace>
  <inkml:trace contextRef="#ctx0" brushRef="#br0" timeOffset="38905.11">9144 5969 0,'0'0'0,"-21"-42"16,21 21-16,0-22 0,0 22 15,0-42-15,0 20 0,0 22 16,0 0-16,21-21 0,0 20 16,0 1-16,22 0 0,-22 0 15,21 21-15,0-21 0,1 21 0,20 0 0,-20 0 16,20 21-16,-21 0 0,1 0 16,-1 22-16,-21 41 15,-21-41-15,0-1 0,-21 0 0,0 1 0,-21-1 16,-1 0-16,-20-21 15,20 22-15,-20-22 0,21 0 0,-22 0 16,22 0-16,-1 1 0,-41-1 16,63-21-16,-1 21 0,1-21 15,0 0-15,42-21 32,0 21-32,1-21 0,20-1 15,-21 1-15,21 0 0,1 0 0</inkml:trace>
  <inkml:trace contextRef="#ctx0" brushRef="#br0" timeOffset="39221.93">10096 5567 0,'0'0'0,"-21"21"31,0 0-31,0 0 0,0 22 16,0-1-16,-1 0 0,1 1 15,-21-1-15,21 22 0,0-22 0,-1 0 16,1 1-16,21 20 0,0-21 16,0 1-16,0-22 0,0 21 0,0 1 15,0-1-15,0-21 0,21 21 0,22-20 16,-22-1-16,21 0 0,1 0 0,-1 0 16,0-21-16,1 0 15,20 0-15,-21 0 0,22 0 0,-22 0 16,1-21-16,-1 0 0,21 0 0,-41 0 15,20-1-15,0 1 0,-21 0 16,1 0-16,-1 0 0,-21 0 16,0-1-16,0 1 0,0-21 0,0 21 0,0 0 15,-21-1-15</inkml:trace>
  <inkml:trace contextRef="#ctx0" brushRef="#br0" timeOffset="39392.31">10223 6011 0,'0'0'0,"-21"0"16,0 43 15,42-43-31,0 0 0,1 21 16,20-21-16,-21 0 0,0 0 0,22 0 15,-1 0-15,0 0 0,-21 0 0,22 0 16,-1 0-16,-21 0 0,22-21 16,-22 0-16,0 21 0,0-22 0,-21 1 15,0 0-15</inkml:trace>
  <inkml:trace contextRef="#ctx0" brushRef="#br0" timeOffset="39572.19">10160 5630 0,'0'0'0,"0"-21"32,21 21-32,21 0 0,-20 0 0,20 0 15,-21-21-15,21 21 0,1 0 16,-1 0-16,0 0 0,1 0 15,-1-21-15,0 21 0,-20 0 0,20 0 16,0 0-16,-21 0 0,1 0 0</inkml:trace>
  <inkml:trace contextRef="#ctx0" brushRef="#br0" timeOffset="40215.83">11938 5906 0,'-21'0'31,"42"0"-31,0 0 0,21 0 0,-20 0 16,20 0-16,21 0 0,-20 0 0,20 0 15,-20 0-15,20 0 0,1 0 16,-1 0-16,1 0 0,-1 0 0,1-22 15,-1 22-15,-21 0 0,1 0 0,-1 0 16,0 0-16,-20 0 0,-1 0 16,0 0-16,-42 0 15,0 0-15,-22 0 0,1 0 16,0 0-16,-22 0 16,1 0-16,-22 0 0,21 0 0,-20 0 15,-1 0-15,0 0 0,22 0 0,-1 0 16,1 0-16,21 0 0,20 0 15,-20 22-15,63-22 32,0 0-32,22 0 0,-1 0 15,0 0-15,1 0 0,20 0 0,1 0 16,-22 0-16,22 0 16,-1 0-16,-21 0 0,22 0 0,-22 0 15,22 0-15,-22 0 0,0 0 0,1 0 16,-1 0-16,-21 0 0,0-22 15,1 22-15,-22-21 0,0 0 16,0 0-16,0 0 0,-22 0 0,1-22 16,0 22-16,0 0 15</inkml:trace>
  <inkml:trace contextRef="#ctx0" brushRef="#br0" timeOffset="40527.66">12806 5673 0,'-21'-64'16,"-1"43"-16,22 0 0,43 127 0,-86-233 16,22 106-16,0 21 0,0 0 15,21 21 1,0 0-1,0 0-15,0 0 16,21-21-16,0 21 0,0 1 0,22-1 16,-22-21-16,21 21 0,1-21 15,-1 0-15,0 0 0,1 0 0,-1 0 16,0 0-16,-21 0 0,1 0 16,-1 0-16,0 0 0,-21 21 15,-21 0-15,0-21 16,-22 21-16,1 1 0,0-1 15,20 0-15,-41 0 0,21 21 0,-1-20 16,1 20-16,0-21 0,20 21 16,-20-20-16,21-1 0,0 21 0,-22-21 15,43 0-15,0 1 0,-21-1 16,21 0-16,0 0 0,21-21 31,1 0-31,-1 0 0</inkml:trace>
  <inkml:trace contextRef="#ctx0" brushRef="#br0" timeOffset="41570.44">14965 5757 0,'0'-21'31,"21"0"-15,0 0-16,-21 0 0,21 0 15,-21-1-15,21 1 0,-21 0 16,0 0-16,0 0 0,0 0 0,0-1 16,0 1-16,0 0 0,0 0 15,0 0-15,-21 21 0,0 0 16,0 0-16,-21 0 0,-1 0 0,22 21 15,-21 0-15,-1 0 0,1 0 16,21 22-16,-21-1 0,-1 0 0,1-20 16,21 20-16,-22 0 0,22 1 0,21-22 15,0 21-15,0-21 16,0 0-16,0 1 0,0-1 0,21 0 16,1 0-16,20-21 0,-21 0 15,21 0-15,-20 0 0,20 0 0,0 0 16,-21 0-16,22-21 0,-1 0 0,0 0 15,-20-1-15,20 1 0,0-21 16,-21 21-16,1-22 0,-1 22 0,0-21 16,-21 21-16,0-22 0,21 22 15,-21 0-15,0 0 0,0 0 16,-21 21 0,21 21-16,-21 0 15,0 0-15,-1 0 0,1 22 16,0 20-16,21-42 0,-21 1 15,21 20-15,0-21 0,0 0 16,0 0-16,0 1 0,21-1 0,0 0 16,0 0-16,1-21 0,20 0 0,0 21 15,1-21-15,-1 0 0,21 0 16,-20 0-16,20 0 0,-20-21 0,20 0 16,-21 0-16,22 0 0,-22-1 15,1-20-15,-1 21 0,-21-43 0,0 22 16,0 0-16,1-22 0,-1 1 15,-21 20-15,0-20 0,0-1 0,0 1 16,0-1-16,-21 1 0,-1-1 16,1 1-16,-21-1 0,0 1 15,-1 21-15,-20-1 0,-1 22 0,-20-21 16,-1 21-16,0 21 0,1 0 0,-1 0 16,0 21-16,-21 0 0,22 0 15,-1 43-15,0-22 0,22 21 16,-22 22-16,22-21 0,-22 20 0,22-20 15,-1 20-15,1 1 0,20 0 16,1-1-16,21-20 0,0 21 0,21-22 0,0 1 16,0-1-16,21-21 0,21 22 15,0-22-15,22 1 0,-1-1 16,1 0-16,21 1 0,-22-22 0,43 21 16,-21-21-16,-1 0 0,22 1 15,0-1-15,0-21 0,0 0 0,-22 0 16,22 0-16,-21-21 0,-1-1 0,-20 22 15,-1-42-15,-20 21 0,-1-21 16,0 20-16,1-20 0</inkml:trace>
  <inkml:trace contextRef="#ctx0" brushRef="#br0" timeOffset="42012.21">16679 4932 0,'-21'-21'0,"42"42"0,-42-85 15,21 43-15,0 0 0,0 0 16,0 42 0,-21 0-1,21 22-15,0-22 0,0 42 0,-21 43 16,0-42-16,-1-1 16,22 22-16,-21-22 0,0 1 0,0 20 15,0 1-15,0-21 0,-1-1 0,22 1 16,-21-1-16,21 1 0,-21-22 15,21 0-15,0 1 0,0-1 0,0-21 16,0 0-16,0 0 0,0 1 16,21-22-1,0 0-15,-21-22 0,0 1 16,22 0-16,-22 0 0,0-21 16,0 20-16,0-20 0,0 0 15</inkml:trace>
  <inkml:trace contextRef="#ctx0" brushRef="#br0" timeOffset="42300.05">16319 5419 0,'-21'-43'0,"42"86"0,-63-149 16,42 42-16,0 22 0,-21 0 0,21-22 16,0 22-16,0-64 15,21 64-15,0-22 0,22 22 16,-1 21-16,0-22 0,1 1 16,20 21-16,1-21 0,-1 20 0,1 22 15,-1-21-15,1 21 0,-1 0 0,1 21 16,-1 22-16,-21-1 0,-20 0 15,-1 22-15,-21-1 0,0 22 0,-21-21 16,-1-1-16,1 1 0,-21-1 16,-22 1-16,22-22 0,0 0 0,-22 1 15,22-1-15,0-21 0,-22 21 0,22-20 16,-1-1-16,22-21 0,-21 21 16,21-21-16,0 21 0,42-21 31,0 0-31,0 0 0,21 0 15,-20 0-15</inkml:trace>
  <inkml:trace contextRef="#ctx0" brushRef="#br0" timeOffset="42800.8">17293 5694 0,'21'0'0,"-42"0"0,63 0 0,-20 0 0,-1-21 16,0 21-16,-21-21 0,0-1 15,21 1-15,-21 0 0,0-21 0,0 21 16,0-22-16,0 1 0,-21 21 16,0 0-16,0 21 0,-1-22 15,1 22-15,-21 0 0,21 0 16,-22 0-16,1 22 0,0-1 0,21 0 16,-22 0-16,1 21 0,0 1 15,-1-22-15,22 21 0,-21 1 0,21-1 16,21-21-16,0 43 15,0-43-15,0 0 0,0 0 0,21 0 16,0-21-16,0 0 0,0 21 0,22-21 16,-1 0-16,0 0 0,1 0 15,-1-21-15,21 0 0,-20 0 0,-1 0 16,0 0-16,1-1 0,-1-20 16,-21 21-16,22-21 0,-22-1 15,-21 22-15,0-21 0,21 21 0,-21-1 16,0 1-16,-21 21 15,0 0-15,-1 21 16,1 1-16,21 20 0,0-21 16,-21 0-16,21 22 0,0-22 15,0 0-15,0 21 0,0-21 0,0 1 16,21-1-16,0 0 0,1 0 0,-1-21 16,0 21-16,21-21 0,-21 0 15,1 0-15,20 0 0,-21 0 0,0 0 16,0 0-16,1-21 0,-1 21 15,0-21-15</inkml:trace>
  <inkml:trace contextRef="#ctx0" brushRef="#br0" timeOffset="43144.6">17780 5715 0,'0'-42'16,"0"126"-16,0-126 0,0-21 0,0 41 0,0-20 15,0 21-15,0 0 0,0 0 0,0-22 16,21 22-16,0 0 0,0 0 16,1 0-16,-1 21 0,0 0 15,0 0-15,21 0 0,-20 0 0,-1 0 16,21 0-16,-21 21 0,22 0 15,-22 0-15,0 0 0,0 22 0,0-1 16,0-21-16,-21 21 0,0 1 16,0-22-16,0 21 0,0 1 0,-21-22 15,0 0-15,21 21 0,-21-42 16,0 21-16,0 1 0,-1-22 16,1 0-16,21-22 15,0-20 1,0 21-16,0 0 0,0-22 15,0 22-15,21-21 0,1 0 0,-1-1 16,0 1-16,0 0 0,0-1 0,0 22 16,1-21-16,20 21 0,-21-1 15,0 22-15,0 0 0,22-21 0,-22 21 16,0 0-16,0 0 0,0 0 0,1 21 16,-1 1-16,-21-1 15,21 0-15</inkml:trace>
  <inkml:trace contextRef="#ctx0" brushRef="#br0" timeOffset="44268.1">18732 5736 0,'22'0'0,"-44"0"0,65 0 0,-22 0 15,0 0-15,0 0 0,22 0 16,-22 0-16,0-21 0,0 0 0,21 0 16,-20 0-16,-22-1 0,21 1 15,-21 0-15,0-21 0,0 21 0,0-22 16,0 22-16,0 0 0,-21 0 0,-1 0 15,1-1-15,0 22 16,-21 0-16,-1 0 0,-20 0 16,21 0-16,-1 22 0,1-1 0,0 21 15,-1-21-15,22 22 0,-21-1 16,21-21-16,-1 21 0,1 1 0,0 20 16,21-20-16,0-22 15,0 21-15,21-21 0,0 0 0,22 1 16,-22-22-16,21 21 0,1-21 0,-22 0 15,21 0-15,0 0 0,-20 0 16,20-21-16,-21 21 0,21-22 16,-20 1-16,-1 0 0,0-21 0,0 21 15,0-22-15,0 1 0,-21 0 16,0-1-16,22 22 0,-22-21 0,0 21 16,0-1-16,0 1 0,0 0 15,0 42 1,-22 0-16,22 1 0,0-1 15,-21 21-15,21-21 0,0 0 16,0 22-16,0-22 0,0 0 0,0 21 16,0-20-16,21-1 0,1 0 15,-1 0-15,0-21 0,21 21 0,-21-21 16,22 0-16,-22 0 0,21 0 0,-21 0 16,22 0-16,-22 0 15,0-21-15,21 0 0,-20 0 0,-1 0 16,0-22-16,-21 22 0,21-21 0,0-1 15,-21 1-15,0 21 0,0-21 16,0 20-16,0 1 0,21 0 0,-21 0 16,0 42-1,0 0-15,-21 0 16,21 22-16,-21-22 0,21 0 0,0 21 16,-21-20-16,21 20 0,-21-21 15,21 21-15,-21-20 0,21-1 16,0 0-16,0 0 0,0 0 0,-22 0 0,22 1 15,0-44 17,0 1-32,0 0 15,0 0-15,0 0 0,0 0 16,0-22-16,0 22 0,22-21 0,-1-1 16,0 1-16,0 21 0,0-21 0,22-1 15,-22 22-15,21 0 0,-21 0 16,0 21-16,22 0 0,-22 0 0,0 0 15,0 0-15,0 21 0,1 0 16,-1 0-16,-21 0 0,21 1 0,-21 20 16,21-21-16,-21 21 0,0-20 0,0 20 15,0-21-15,0 0 0,0 0 16,-21 1-16,0-1 0,21 0 16,-21 0-16,-1-21 31,22-21-31,0 0 15,0 0-15,0-1 0,22 1 16,-1-21-16,-21 21 0,21-22 0,0 22 16,0-21-16,22 0 0,-22 20 15,0-20-15,21 21 0,-21 0 0,22 0 16,-22-1-16,21 22 0,1 0 16,-1 0-16,-21 22 0,0-1 15,0 0-15,1 21 0,-22-21 16,21 22-16,-21-22 0,0 21 0,0-21 15,0 1-15,0 20 0,-21-21 0,21 0 16,-22 0-16,22 1 0,-21-22 16,21 21-16,-21-21 0,21 21 15,0-42 17,21 21-32,0-21 0,-21-1 0,22 1 15,-1 0-15</inkml:trace>
  <inkml:trace contextRef="#ctx0" brushRef="#br0" timeOffset="44615.91">20447 5546 0,'21'0'31,"0"0"-15,0 0-16,1 0 0,-1 0 15,21-21-15,-21 21 0,0-22 0,1 22 16,-1-21-16,0 21 0,0-21 15,0 0-15,0 0 0,-21 0 0,0-1 16,0 1-16,0 0 16,-42 21-16,21 0 15,0 0-15,-22 0 0,22 0 0,-21 21 16,0 0-16,20 1 0,-20-1 16,21 21-16,-21 0 0,20-20 0,1 20 15,0 0-15,21 1 0,0-22 0,0 21 16,0-21-16,0 0 0,21 1 15,0-1-15,1 0 0,20 0 0,-21 0 16,21-21-16,1 0 0,-1 0 16,0 0-16,1 0 0,-1 0 0,0-21 15,-20 0-15,20 0 0,0-22 0,1 22 16,-22-21-16</inkml:trace>
  <inkml:trace contextRef="#ctx0" brushRef="#br0" timeOffset="44903.74">21230 4911 0,'0'-64'0,"0"128"0,0-191 0,0 84 16,0 22-16,0-21 0,0 21 16,-21 21-16,0 0 15,0 0-15,21 21 16,0 21-16,0-21 0,0 22 0,0 20 16,0-20-16,0 20 0,-22 1 0,22-1 15,0 1-15,0-1 0,0 1 16,0-1-16,-21 1 0,21-1 0,0 1 15,0-22-15,0 21 16,0-20-16,0-1 0,0 0 0,0-20 16,0 20-16,0-21 0,43 0 15,-22 0-15,0-21 16,0 0-16,0-21 0,0 0 16,1 0-16,-1 0 0,0 0 0,0-22 15,0 22-15,0-21 0,1 21 16</inkml:trace>
  <inkml:trace contextRef="#ctx0" brushRef="#br0" timeOffset="45556.37">21463 5482 0,'0'-21'0,"21"21"47,0 0-31,0 0-16,1 0 0,-1 0 15,0 0-15,0 0 0,0-21 16,-21 0-16,21 21 0,-21-21 0,22 21 15,-22-22-15,0 1 0,0 0 16,-22 21-16,1 0 16,0 0-16,0 0 0,0 0 0,0 0 15,-1 21-15,1 0 0,0 22 16,0-22-16,0 0 0,0 21 0,-1-20 16,22 20-16,0-21 0,0 21 0,0-20 15,0-1-15,0 0 16,0 21-16,0-21 0,22 1 15,-1-22-15,0 0 0,21 21 16,-21-21-16,22 0 0,-22 0 0,0 0 16,21-21-16,-20 21 0,-1-22 0,0 1 15,21 0-15,-21 0 0,1-21 16,-1 20-16,-21-20 0,21 21 0,0-21 16,0-1-16,0 22 0,1 0 15,-1 0-15,0 0 0,0-1 16,0 1-16,0 21 0,1 0 0,-1-21 0,0 21 15,0 0-15,21 0 16,-20 0-16,-1 21 0,0-21 0,-21 21 16,0 1-16,21-1 0,-21 0 0,0 0 15,0 0-15,0 22 0,0 20 16,0-42-16,0 22 0,-21-22 16,0 0-16,21 0 0,-21 0 15,-1 0-15,22 1 0,-21-22 0,21-22 47,0 1-47,0 0 0,21 0 16,1-21-16,-1 20 0,0-20 15,0 21-15,0-21 0,0-1 16,1 22-16,20-21 0,-21 21 0,0-1 16,22-20-16,-22 42 15,-21-21-15,21 21 0,0 0 16,0 0-1,0 21-15</inkml:trace>
  <inkml:trace contextRef="#ctx0" brushRef="#br0" timeOffset="45960.14">22669 5398 0,'43'21'0,"-86"-42"0,107 42 0,-43-21 16,0 0-16,0 0 0,1 0 16,-1 0-16,21 0 0,-21 0 15,0-21-15,1-1 0,-1 22 0,-21-21 16,0 0-1,-21 21 1,-1 0-16,-20 0 16,21 0-16,0 0 0,-22 0 0,22 21 15,-21 0-15,21 1 0,0-1 0,-1 0 16,1 0-16,21 0 0,-21 0 16,21 1-16,0-1 0,0 0 0,0 0 15,21 0-15,0 0 0,1 1 16,-1-22-16,0 21 0,21 0 0,-21-21 15,22 21-15,-1 0 0,-21-21 16,22 21-16,-22-21 0,0 0 16,-21 22-16,0-1 15,-21-21 1,0 0-16,-1 0 0,1 0 0,-21 21 16,21-21-16,-22 0 0,1 0 15,0 0-15,-1 21 0,22-21 0,-21 0 16,21 0-16,0 0 0,-1 0 0,1 0 15,0 0-15,0 0 16,21-21 0,-21 0-16</inkml:trace>
  <inkml:trace contextRef="#ctx0" brushRef="#br0" timeOffset="46275.92">21251 4847 0,'-21'0'0,"42"0"0,-63-21 0,21 21 0,42-21 32,0 21-32,21 0 0,1 0 15,20 0-15,1 0 0,-1 0 16,1-21-16,20 21 0,1 0 0,-21-21 15,20 21-15,-20 0 0,-22 0 16,22-22-16,-22 22 0,0 0 0,1 0 16,-22 0-16,0 0 0,0 0 15,-42 0 17,0 0-17,-22 0-15,22 22 0,-21-22 0</inkml:trace>
  <inkml:trace contextRef="#ctx0" brushRef="#br0" timeOffset="56840.72">17357 6625 0,'0'0'0,"0"-42"31,0 21-31,0 0 15,0-1-15,21 1 16,-21 0-16,21 0 16,-21 0-16,0 0 15,0-1 1,0 1 0,21 21-16,-21-21 15,0 42 32,0 0-47,0 1 0,0-1 0,0 21 16,0-21-16,0 22 0,0-1 15,0 0-15,0 1 0,0-1 0,0 0 16,0 22-16,0-22 0,0 0 0,0 1 16,0-1-16,0 22 0,0-22 15,0 0-15,0 22 0,0-22 0,0 0 16,-21 22-16,21-22 0,0 1 15,0-22-15,-21 63 16,0-62-16,21 20 0,-22-21 0,22 0 16,-21 0-16,21 1 0,0-1 15,-21-21 1,0 0-16,0-21 16,0 21-16,-1-22 15,1 1-15,0 0 0,0 0 16,0 0-16,21-22 0,-21 22 0,-1-21 15,22 0-15,-21 20 0,21-20 0,0 0 16,0-1-16,-21 22 0,21 0 16,0-21-16,0 21 0,0-1 15,0 1-15,0 0 0,0 0 16,0 42 15,0 0-15,21 0-16,-21 22 0,0-22 15,0 21-15,0 1 0,0-22 16,0 21-16,0 0 0,0-20 0,0 20 0,21 0 16,-21-21-16,0 22 0,0-22 15,22 0-15,-22 0 0,0 0 0,0 1 16,0-1-16,21 0 0,0-21 16,0 0-1,0 0-15,0 0 0,1-21 16,20 0-16,-21 21 0,0-43 15,22 22-15,-22 0 0,21-21 16,0 20-16,1-20 0,-1 0 0,0 21 16,1-22-16,-22 22 0,21-21 0,1 21 15,-22-1-15,21 1 0,-21 0 16,0 0-16,1 0 16,-44 21 46,1 0-62,0 0 16,0 0-16,0-21 15</inkml:trace>
  <inkml:trace contextRef="#ctx0" brushRef="#br0" timeOffset="58379.87">14880 8488 0,'0'0'0,"-63"-42"31,41 42-31,1 0 0,21-22 47,21 22-47,1 0 0,-1 0 0,21 0 16,0 0-16,22 0 0,-22 0 16,22 0-16,-1 0 0,1 0 15,-1 0-15,22 0 0,-22 0 0,-20 0 16,20 0-16,-20 0 0,-1 0 0,0 0 15,-21 0-15,1 0 0,-1 0 16,-42 0 0,-1 0-1,1 0-15,0 0 0,-21 0 0,-1 0 16,1 0-16,0 0 0,-1 0 16,22 0-16,-21-21 0</inkml:trace>
  <inkml:trace contextRef="#ctx0" brushRef="#br0" timeOffset="58635.72">15240 8403 0,'-21'0'0,"21"21"47,-21 1-31,21 20-16,0-21 0,-22 0 16,22 22-16,0-1 0,0 0 0,0 22 15,-21-22-15,0 22 0,21-22 16,-21 21-16,0-20 0,21 20 0,-21-20 15,-1-1-15,22-21 0,-21 21 0,21-20 16,0-1-16,0 0 0,0 0 16,0 0-16,0 0 15,21-21-15,1 0 16,-1 0-16,0-21 0,21 0 16,-21 0-16,1 0 0,20 0 0</inkml:trace>
  <inkml:trace contextRef="#ctx0" brushRef="#br0" timeOffset="59596.17">15579 8975 0,'0'21'31,"21"-21"0,0 0-31,0-21 0,0 21 16,0-21-16,22-22 15,-22 22-15,0 0 0,0 0 0,0 0 16,-21-1-16,0 1 0,22 0 16,-22 0-16,0 0 0,0 0 0,-22 21 15,1 0 1,0 0-16,0 0 0,0 21 16,0 0-16,-22 0 0,22 21 0,0 1 15,0-1-15,0 0 0,-1-20 16,22 20-16,0 0 0,0 1 0,0-22 15,0 0-15,0 21 0,0-21 0,22 1 16,-1-1-16,0-21 16,0 0-16,21 0 0,-20 0 0,20 0 15,-21 0-15,21 0 0,1-21 16,-1-1-16,0 1 0,1 0 16,-1 0-16,0 0 0,1-22 0,-1 1 15,0 0-15,-20-1 0,-1 1 0,0 21 16,0-21-16,-21 20 0,0-20 15,0 21-15,-21 21 16,0 0-16,0 0 0,-1 0 16,1 21-16,0 0 0,21 22 0,0-22 15,0 0-15,0 21 0,0 1 0,0-22 16,0 21-16,21-21 16,0 0-16,1 22 0,-22-22 0,21 0 15,-21 0-15,0 0 0,21 1 0,-21-1 16,0 0-16,-21-21 15,0 0 1,-1 0-16,1 0 0,0 0 0,0-21 16,0 21-16,0-21 0,-1 21 15,22-22-15,0 1 0,-21 21 0,42 21 47,1-21-47,-1 22 0,0-22 0,21 21 16,-21-21-16,22 0 0,-22 21 0,21-21 15,1 0-15,-1 0 16,21 0-16,-20 0 0,20 0 0,-20 0 16,20 0-16,-21-21 0,1 0 0,-1 21 15,0-43-15,-20 22 0,-1 0 16,21-21-16,-21-1 0,0-20 0,1 20 16,-22-20-16,21-1 0,0 1 0,0 21 15,-21-22-15,0 22 0,21-1 16,0 1-16,-21 0 0,0 21 0,0-1 15,0 1-15,0 42 16,0 1-16,-21 20 16,0-21-16,0 21 0,21 1 15,0 20-15,-21-20 0,0 20 0,21 1 0,0-22 16,0 21-16,0-20 16,0-1-16,0 0 0,0 1 0,0-22 15,0 21-15,0-21 0,0 1 0,0-1 16,21 0-16,0-21 0,0 0 15,0 0-15,0 0 0,1 0 0,20 0 16,-21 0-16,0-21 0,22 0 0,-22-1 16,0 1-16,21-21 0,-21 21 15,-21-22-15</inkml:trace>
  <inkml:trace contextRef="#ctx0" brushRef="#br0" timeOffset="59761.08">16933 8784 0,'-21'0'0,"42"0"0,-63 0 0,42 21 32,21-21-32,0 0 0,22 0 15,-22 0-15,0 0 0,21 0 0,1 0 16,-1 0-16,0 0 0,1-21 16,-1 21-16,0-21 0,1 21 0</inkml:trace>
  <inkml:trace contextRef="#ctx0" brushRef="#br0" timeOffset="60028.93">17928 8530 0,'0'-21'0,"0"42"0,-21-63 16,0 21-16,0 21 0,-1 0 16,1 0-16,0 0 15,21 21-15,-21 0 0,0 0 16,21 0-16,-21 22 0,21-1 15,0 0-15,0 22 0,0-22 0,-22 1 16,22 20-16,0-21 0,0 1 0,-21 41 16,21-62-1,0 20-15,0-21 0,0 0 0,0 0 16,0 1-16,21-22 31,1-22-31,-22 1 0,0 0 0,21 0 16</inkml:trace>
  <inkml:trace contextRef="#ctx0" brushRef="#br0" timeOffset="60379.73">17928 8530 0,'0'43'32,"0"-22"-32,0 0 15,0 21-15,0 1 0,21-1 16,-21-21-16,21 43 0,1-22 0,-22 0 15,21 1-15,0-22 0,0 21 0,0 0 16,22-20-16,-22-1 0,0 21 0,21-42 16,-21 21-16,1 0 0,-1-21 15,0 0-15,0 0 0,0 0 0,0 0 16,-21-21-16,0 0 16,0 0-16,0 0 0,22-22 15,-22 1-15,0-21 0,0 20 0,0-20 0,0-1 16,21 1-16,-21 20 0,21-20 15,-21 21-15,0-1 0,21 22 16,0-21-16,-21 21 0,21 21 0,-21-22 16,0 44 15,0-1-31,22-21 0,-1 21 16,0-21-16</inkml:trace>
  <inkml:trace contextRef="#ctx0" brushRef="#br0" timeOffset="61025.36">19431 8319 0,'0'0'0,"0"-22"0,-21 1 0,0 0 16,-1 21-16,1-21 0,0 21 15,0 0-15,0 0 0,0 0 0,-1 21 16,-20-21-16,21 21 0,-21 22 0,-1-22 15,1 21-15,0-21 0,-1 22 16,1-1-16,21 0 0,-22 22 0,22-22 16,0 0-16,0 22 0,21-22 0,0 22 15,0-22-15,21 0 0,0 1 16,0-1-16,1 0 0,41 1 16,-21-22-16,1 0 0,-1 0 15,0-21-15,-20 0 0,20 0 16,0 0-16,-21 0 0,1 0 0,20-21 15,-21 0-15,-21-21 0,21 20 0,-21-20 16,0 0-16,0 21 0,0-22 16,0 1-16,-21 0 0,0-1 0,0 22 15,-22 0-15,22 0 0,-21 0 16,-22 21-16,43 0 0,-21 0 16,21 0-16,0 0 0,42 0 31,0 21-31,21-21 15,-21 0-15,43 21 0,-22-21 16,-21 0-16,1 0 16,-1 21-16,0-21 0,0 21 0,0 0 15,-21 1-15,0-1 0,0 0 0,0 21 16,0 1-16,0-1 0,0 0 16,-21 1-16,0-1 0,0 0 0,0 1 15,-1-1-15,1 0 0,0 1 0,0-1 16,21 0-16,0 1 0,-21-1 15,21 0-15,0 1 0,0-22 0,0 21 16,0-21-16,0 0 0,0 1 0,0-1 16,21 0-1,0-21-15,0 0 16,0-21-16,-21 0 0,22-1 16,-1 1-16,0 0 0,0-21 0,0 21 15,-21-22-15,43 1 0</inkml:trace>
  <inkml:trace contextRef="#ctx0" brushRef="#br0" timeOffset="61205.26">19812 8805 0,'0'0'0,"0"-21"0,0 0 0,0 0 16,0 0-16,0 0 16,0 42 15,21-21 16,0 0-47</inkml:trace>
  <inkml:trace contextRef="#ctx0" brushRef="#br0" timeOffset="61695.98">20807 8255 0,'0'0'0,"0"-21"0,21 21 15,0 0 1,0 0-16,0 21 0,-21 0 0,22 0 15,-1 1-15,21-1 0,-21 21 0,0 0 16,1-20-16,-1 20 0,0 0 16,0 1-16,0-1 0,0 43 15,1-43-15,-1 0 0,-21 1 16,21-22-16,-21 21 0,0-21 0,0 0 16,0 1-16,0-1 15,0-42 1,0-1-1,0 1-15,0 0 0,0-21 0,21 21 16,0-22-16,-21 1 0</inkml:trace>
  <inkml:trace contextRef="#ctx0" brushRef="#br0" timeOffset="61923.85">21463 8319 0,'0'0'0,"0"-43"0,0 22 0,0 0 16,-42 21-1,20 0-15,-20 21 16,21 21-16,-21-20 0,-1-1 15,-20 21-15,20 0 0,1 1 0,-21-22 16,20 21-16,1 1 0,0-1 16,-1 0-16,1-21 0,21 22 0,0-1 15,-22-21-15,43 0 0,-21 1 0,21-1 16,-21 0-16,21 0 16,21-21-1,0 0-15,0 0 0,22-21 16,-22 0-16,21 0 0,1-1 0,-1 1 15,0-21-15</inkml:trace>
  <inkml:trace contextRef="#ctx0" brushRef="#br0" timeOffset="62608.45">21738 8276 0,'0'0'0,"21"0"0,-21 21 15,0 1-15,0-1 16,0 0-16,0 21 0,0-21 15,-21 1-15,21 20 0,0-21 0,-21 21 16,21-20-16,-21-1 0,21 21 0,-21-21 16,21 0-16,0 1 0,0-1 15,0 0-15,0 0 0,0 0 0,0-42 47,0 0-47,0 0 0,0 0 16,0-1-16,0-20 0,0 0 0,0 21 15,0-22-15,0 1 0,0 0 16,21 20-16,0-20 0,0 21 0,0-21 16,22 20-16,-22 1 0,0 0 15,21 0-15,-21 0 0,22 21 16,-22 0-16,0 0 0,21 0 0,-20 0 16,-1 0-16,0 21 0,0 21 0,0-21 15,-21 22-15,0-22 0,0 21 0,0 1 16,0 20-16,0-21 15,0 22-15,0-43 16,0 21-16,0-20 0,0-1 0,0 0 16,0 0-16,0 0 15,0-42 1,0 0 0,0 0-16,0 0 0,0-1 0,0 1 15,21-21-15,1 0 0,-1 20 16,21-20-16,-21 0 0,22-22 0,-1 22 15,-21 0-15,21 20 0,1-20 0,-1 21 16,0 0-16,1 21 0,-22 0 16,21 0-16,-21 0 0,1 21 15,-22 0-15,0 0 0,0 22 0,0-1 16,0-21-16,0 21 0,0 1 16,0-1-16,-22 0 0,22 1 0,-21-22 15,0 21-15,0 1 0,0-22 0,21 0 16,-21 21-16,-1-21 0,1-21 15,21 22-15,21-44 32,1 1-17,-1 0-15,0 0 0,21 0 0</inkml:trace>
  <inkml:trace contextRef="#ctx0" brushRef="#br0" timeOffset="63114.5">23347 8107 0,'0'-42'15,"-21"42"-15,-1 42 16,1-21-16,21 21 0,-21 1 16,0 20-16,21-20 0,-21 20 0,0 1 15,-1-22-15,1 21 16,-21-20-16,21 20 0,0-20 0,-1-1 15,1 0-15,0 1 0,0-22 0,21 0 16,-21 0-16,21 0 0,-21-21 16,21-21-1,0 0 1,0 0-16,0-22 0,21 22 0,0-21 16,0 21-16,21-22 0,-20 22 0,-1 0 15,0 0-15,0 0 0,-21 0 16,21 21-16,0 0 0,-21 21 15,0 0-15,0 0 0,0 0 16,22 0-16,-22 1 0,21-1 0,0 21 16,0-21-16,0 0 0,0 1 15,1-1-15,-1-21 0,21 21 16,-21-21-16,22 0 0,-1 0 0,-21 0 16,21 0-16,-20-21 0,20 21 0,-21-21 15,0-1-15,0 1 0,1-21 16,-1 21-16,0 0 0,0-22 0,0 22 15,-21 0-15,0 0 0,21 0 16,-42 21 0,0 0-1,-21 21-15,21-21 0,-1 21 16,-20 0-16</inkml:trace>
  <inkml:trace contextRef="#ctx0" brushRef="#br0" timeOffset="64192.59">3302 10308 0,'0'-21'15,"0"42"-15,0-63 0,0 21 16,0 0-16,0 42 31,0 0-31,0 21 0,0 1 16,0 20-16,0-21 0,0 22 0,0 21 15,0-22-15,0 1 0,0-1 16,0 22-16,0-22 0,0 1 0,0 20 16,-21-20-16,21-1 0,0 1 15,0-22-15,0 22 0,-21-1 16,21-20-16,0-22 0,0 0 16,0-42 15,0 0-31,0-1 0,0 1 0,0 0 15,0-21-15,0-1 0,0 1 16,0 0-16,0-1 0</inkml:trace>
  <inkml:trace contextRef="#ctx0" brushRef="#br0" timeOffset="64512.41">3048 10562 0,'-21'-42'15,"42"84"-15,-63-105 0,20 20 0,22 22 16,-21-21-16,21 21 0,0 0 0,0-22 15,21 22-15,1-21 0,-1 21 16,21-1-16,0-20 0,1 21 16,-1 0-16,22 0 0,20-1 0,-20 22 15,-1 0-15,22 0 0,-22 0 16,1 0-16,-1 43 0,-20-22 0,-1 21 16,-21 22-16,-21-22 0,0 22 15,0-1-15,-21 1 0,-21-1 0,-1 1 16,-20-1-16,-1-21 0,1 22 15,-1-22-15,1-21 0,21 22 0,-22-22 16,22 21-16,-1-21 0,22-21 0,-21 22 16,21-22-1,42 0 1,0 0-16,0 0 16,22 0-16,-22 0 0,0 0 15</inkml:trace>
  <inkml:trace contextRef="#ctx0" brushRef="#br0" timeOffset="65057.1">4106 11261 0,'21'0'0,"-42"0"0,42-21 15,1-1 1,-22 1-16,0 0 0,0 0 15,0 0-15,0 0 0,0-1 0,0 1 16,0-21-16,0 21 0,-22 0 16,1-22-16,0 22 0,0 0 0,0 0 15,-22 0-15,22 21 0,-21 0 16,21 0-16,-22 0 0,22 21 16,-21 0-16,0 0 0,20 21 0,-20 1 15,21-1-15,0 0 0,0 1 16,-1-1-16,1 64 0,21-64 15,0 1-15,0-22 0,0 21 16,21-21-16,1 0 0,-1 1 16,0-1-16,21-21 0,-21 0 0,22 0 15,-22 0-15,21 0 0,-21-21 0,22 21 16,-22-22-16,21 1 0,-21-21 16,1 21-16,20-22 0,-21 1 0,0 21 15,0-43-15,-21 22 0,0 21 0,22-21 16,-22-1-16,21 1 0,-21 21 15,0 0-15,0-1 0,0 44 16,0-1 0,0 21-16,0-21 15,0 22-15,0-22 0,0 21 0,0-21 16,0 22-16,0-22 0,0 0 16,0 0-16,0 0 0,0 0 15,0 1-15,21-22 0,0 0 16,0 0-16,0 0 0,1 0 15,-1 0-15,0-22 0</inkml:trace>
  <inkml:trace contextRef="#ctx0" brushRef="#br0" timeOffset="65468.86">4445 11007 0,'0'0'0,"-21"0"0,21-21 16,0-1-16,0 1 15,0 0-15,21 21 0,0-21 0,0 21 16,0-21-16,1 21 0,-1 0 0,0 0 16,0 0-16,21 0 0,-20 0 15,-1 0-15,0 21 0,0 0 0,0 21 16,0-20-16,-21 20 0,0 0 0,0 1 16,0-1-16,0 0 0,0 1 15,0-1-15,0 0 0,0 1 0,0-1 16,0-21-16,0 0 0,-21 0 0,21 1 15,0-1-15,0-42 32,0-1-32,0 1 0,0 0 15,0-21-15,0-1 0,21 1 16,-21 0-16,22-1 0,-1 1 0,-21-21 16,21 20-16,0 1 0,-21 0 0,21-1 15,0 22-15,1-21 0,-1 21 16,-21-1-16,21 1 0,0 21 0,0 0 15,0 0-15,1 0 16,-22 21 0,21 1-16,-21-1 0,21 0 15</inkml:trace>
  <inkml:trace contextRef="#ctx0" brushRef="#br0" timeOffset="66653.17">5440 11261 0,'0'0'16,"21"0"-16,0-21 0,-21-1 0,0 1 15,0 0-15,21 0 0,-21 0 16,0 0-16,0-22 0,0 22 0,0 0 16,0-21-16,0 20 0,0 1 15,-21 0-15,0 0 0,0 21 0,0-21 16,-1 21-16,1 0 0,0 0 15,0 0-15,0 0 0,0 21 0,-1-21 16,1 21-16,0 0 0,0 22 0,0-22 16,0 21-16,-1 0 0,22 1 15,-21 41-15,0-41 0,21-22 16,0 21-16,0 1 0,0-22 0,0 0 16,21 0-16,0 0 0,1-21 15,-1 0-15,0 0 0,0 0 0,0 0 16,0 0-16,1 0 0,-1 0 0,21-21 15,-21 0-15,0 0 16,1 0-16,-1-22 0,-21 22 0,21-21 16,-21-1-16,21 22 0,-21-21 0,0 0 15,0 20-15,0-20 0,0 21 16,0 0-16,0 0 0,0 42 31,0 21-31,0-21 16,0 0-16,0 22 0,0-22 0,0 21 15,0 1-15,0-22 0,0 42 16,0-42-16,21 1 16,-21-1-16,21-21 0,22 0 0,-22 0 15,0 0-15,21 0 0,-20 0 16,20-21-16,-21 21 0,21-22 0,-20 1 16,20 0-16,-21-21 0,0 21 15,0-1-15,-21-20 0,0 0 0,22 21 16,-22-1-16,21-20 0,-21 21 0,0 0 15,0 0-15,0 42 32,0 0-32,0 0 0,0 0 15,-21 0-15,21 22 0,-22-1 16,1 0-16,21-20 0,0 20 0,0-21 16,0 21-16,-21-20 0,21-1 0,0 0 15,0 0-15,0 0 16,0 0-16,0-42 31,0 0-15,21 0-16,-21 0 0,0-22 0,21 22 15,1-63-15,-22 41 0,21 22 16,0-21-16,-21-1 0,21 22 16,0-21-16,0 21 0,1 0 0,-1-1 15,0 22-15,0 0 0,0 0 16,0 22-16,1-22 15,-22 21-15,0 21 0,0-21 0,0 22 16,21-22-16,-21 21 0,0 0 16,0 1-16,0-22 0,0 21 15,0-21-15,0 22 0,0-22 0,0 0 16,0 0-16,0 0 0,0 1 0,0-44 47,0 1-47,21 0 0,0 0 15,-21 0-15,21-22 0,0 1 0,1 0 16,-1-1-16,0 1 0,0 0 16,0-1-16,22 1 0,-22 0 15,0 21-15,21-1 0,-21 1 0,1 0 16,20 21-16,-21 0 0,0 0 16,0 21-16,-21 0 0,22 22 15,-22-22-15,0 21 0,0-21 0,0 22 16,0-1-16,0 0 0,-22 1 15,1-22-15,21 21 0,0-21 0,0 1 16,0 20-16,-21 0 0,21-21 16,0 1-1,21-22 17,0 0-32,1-22 0,-22 1 0,21 0 15,0 0-15,21 0 0,-21 0 16</inkml:trace>
  <inkml:trace contextRef="#ctx0" brushRef="#br0" timeOffset="67020.25">6943 11218 0,'-22'0'15,"44"0"17,-1 0-17,0 0-15,0 0 0,0-21 0,0 21 16,1-21-16,-1 0 0,0 0 15,0 21-15,21-21 0,-20-1 16,-1 1-16,0 0 0,0 0 0,-21 0 0,0 0 16,21-1-16,-21 1 0,0 0 15,0 0-15,-21 21 16,0 0-16,0 0 0,0 0 16,-1 0-16,-20 21 0,21-21 0,-21 21 15,20 22-15,1-22 0,-21 21 16,42 0-16,-21 1 0,21-1 0,-21 43 15,21-43-15,0-21 0,0 22 16,0-1-16,0-21 0,0 0 16,21 0-16,0 1 0,-21-1 0,21-21 15,0 0-15,0 0 0,22 0 16,-22 0-16,0 0 0,21 0 0,-20 0 16,41-21-16,-21-1 15,1 1-15,-22-21 0</inkml:trace>
  <inkml:trace contextRef="#ctx0" brushRef="#br0" timeOffset="67348.06">7832 10329 0,'0'0'0,"0"-42"0,0 21 0,0 0 16,0 0-16,0-1 0,0 1 0,-22 21 15,1 0-15,0 0 16,0 0-16,21 21 0,-21 1 0,21 20 15,-21 0-15,21 1 0,-22 20 16,1 1-16,21-1 0,0 1 0,-21-1 16,0 1-16,0-1 0,21 22 0,-21-22 15,-1 64-15,22-84 16,-21 20-16,21-21 0,0 22 0,-21-43 16,21 21-16,0 1 0,0-22 0,0 0 15,0 0-15,0 0 0,0 1 16,21-22 15,0 0-31,-21-22 0,22 1 16,-1 21-16,0-21 0,0 0 15,0 0-15,-21 0 0</inkml:trace>
  <inkml:trace contextRef="#ctx0" brushRef="#br0" timeOffset="67709.92">7874 11261 0,'0'0'0,"0"21"15,0 0 1,21-21 0,0 0-16,0 0 0,1 0 15,-1 0-15,0-21 0,0 21 0,21-21 16,-20 0-16,20-1 0,-21 1 16,0 0-16,0 0 0,1 0 0,-1 0 15,0-1-15,-21 1 0,0 0 16,-21 0-1,0 21-15,-1 0 0,1 0 0,0 0 16,-21 0-16,-1 0 0,22 21 0,-21 0 16,21 0-16,-22 22 0,22-22 15,0 21-15,0 1 0,21-22 0,0 21 16,-21 0-16,21-20 0,0 20 0,0-21 16,0 0-16,0 0 0,0 1 15,21-1-15,0 0 0,0-21 0,0 0 16,22 0-16,-22 0 0,0 0 15,21 0-15,1 0 0,-22 0 0,21 0 16,1-21-16,-22 21 0,21-21 16,0-1-16,-20 1 0</inkml:trace>
  <inkml:trace contextRef="#ctx0" brushRef="#br0" timeOffset="68084.63">8488 11176 0,'0'-21'0,"0"42"0,0-63 0,0 21 15,0-1-15,0 1 0,21 0 0,-21 0 16,21 0-1,0 21-15,0-21 16,1 21-16,-1 0 0,0 0 16,0 0-16,0 0 0,0 0 15,1 21-15,-22 0 0,0 0 16,21 21-16,-21-20 0,0 20 0,0-21 16,0 21-16,0 1 0,0-22 0,0 0 15,0 21-15,-21-20 0,21-1 16,0 0-16,-22-21 0,22 21 0,-21-21 15,21 21-15,-21-21 0,21-21 32,0 0-32,0 0 0,0 0 15,0-1-15,0 1 0,21-21 16,-21 0-16,21-1 0,1 22 0,-1-42 16,0 41-16,0-20 0,0 0 15,-21 21-15,43-22 0,-43 22 16,0 0-16,21 21 15</inkml:trace>
  <inkml:trace contextRef="#ctx0" brushRef="#br0" timeOffset="68428.17">7324 10541 0,'-22'0'0,"44"0"0,-65 0 0,22 0 0,42 0 31,0 0-31,22-21 0,-1 21 0,0 0 16,1 0-16,20-21 0,1 21 0,20 0 15,-20 0-15,21 0 0,-1-21 16,1 21-16,-22 0 16,22 0-16,-21 0 0,-1 0 0,-21 0 0,22 0 15,-22 0-15,-21 0 0,22 0 16,-22 0-16,0 0 16</inkml:trace>
  <inkml:trace contextRef="#ctx0" brushRef="#br0" timeOffset="69457.2">10837 10880 0,'21'-43'16,"-21"22"0,22 0-16,-22 0 15,0 0-15,0 0 0,0-1 16,0 1-16,0 0 0,21 21 15,-21-21-15,0 42 32,0 0-32,0 0 0,21 1 0,-21 20 15,0-21-15,0 21 0,0 1 16,0-22-16,0 21 0,0 1 16,0-1-16,0-21 0,0 21 0,-21 1 0,0-22 15,21 21-15,0-21 0,-22 22 16,1-22-16,21 0 0,0 0 15,-21-21-15,21 21 0,-21-21 0,21-21 16,0 0 0,0-21-16,0 21 15,0-22-15,21 22 0,0-21 0,0-1 16,1 1-16,-1 0 0,0 21 16,21-22-16,-21 1 0,22 0 0,-1 20 15,0-20-15,1 21 0,-1 0 0,0 0 16,1-1-16,-1 22 0,0 0 15,1 0-15,-1 0 0,-21 0 0,22 22 16,-22-1-16,21 0 0,-21 21 16,-21-21-16,21 22 0,-21-1 0,0-21 15,0 22-15,0-1 0,0 0 16,0 1-16,0-22 0,-21 21 0,0-21 16,21 0-16,-21 1 0,21-1 0,-21 0 15,21 0-15,-21-21 16,-1 0-16,22-21 15,0 0 1,0 0-16,22-1 0,-1-20 16</inkml:trace>
  <inkml:trace contextRef="#ctx0" brushRef="#br0" timeOffset="70668.5">12319 10943 0,'21'-21'0,"-42"42"0,63-63 16,-42 21-16,0 0 0,0-1 16,0 1-16,0 0 0,-21 0 15,0 21-15,0-21 0,0 0 16,-1 21-16,1 0 0,-21 0 0,21 0 16,-22 0-16,22 0 0,-21 0 15,0 21-15,20 21 0,-20-21 0,0 0 16,21 22-16,-22-1 0,22 0 15,-21 1-15,21-1 0,-1 0 0,-20 1 16,42-1-16,-21 0 0,21-20 16,0 20-16,0-21 0,0 0 0,0 0 15,21-21-15,0 0 0,22 0 0,-22 0 16,21 0-16,22 0 0,-22 0 16,0-21-16,1 0 0,20-21 0,-21 21 15,1-1-15,-1-20 0,0 0 0,-20 21 16,20-22-16,-21 22 0,-21-21 15,0 21-15,0-22 0,0 22 16,0-21-16,0 21 0,0-1 0,0 1 16,0 0-16,-21 21 15,0 0-15,0 0 0,21 21 16,-22-21-16,22 21 0,-21 22 0,21-22 16,-21 0-16,21 21 0,-21-20 0,21 20 15,0 0-15,0-21 0,0 22 16,0-22-16,21 21 0,21-21 0,-20 1 15,-1-1-15,0 0 0,0 0 16,21-21-16,-20 0 0,20 0 0,-21 0 16,21 0-16,-20 0 0,20 0 15,-21-21-15,21 0 0,-20 0 0,-1-1 16,21-20-16,-21 21 0,0 0 16,1-22-16,-22 22 0,21-21 0,-21 0 15,21 20-15,-21-20 0,0 21 0,0-21 16,0 20-16,0 1 0,0 0 0,0 42 31,0 0-31,0 1 16,-21-1-16,21 21 0,0-21 15,0 22-15,0-22 0,-21 21 0,21 0 16,0-20-16,0 20 0,0-21 0,0 21 16,0-20-16,0-1 0,0 0 15,0 0-15,0 0 0,0 0 16,0-42 15,0 0-31,0 0 0,0 0 16,0 0-16,0-1 0,0-20 0,0 21 15,0-21-15,0-1 0,0 22 0,21-21 16,-21-1-16,21 22 0,0-21 16,0 21-16,-21 0 0,21-22 0,1 43 15,20-21-15,-21 0 0,0 21 0,22 0 16,-22 0-16,21 0 15,-21 0-15,0 0 0,1 21 0,20 0 16,-42 0-16,21 1 0,0 20 0,0-21 16,-21 0-16,22 22 0,-22-22 15,0 21-15,21-21 0,-21 0 0,0 22 16,0-22-16,0 0 0,0 0 0,0 0 16,0 1-16,-21-22 15,21-22 16,0 1-31,0 0 0,0 0 16,0-21-16,0 20 0,21-20 16,0 21-16,0-21 0,0-1 0,0 1 15,1 21-15,20-22 0,-21 22 16,21-21-16,1 21 0,-22 0 16,21-1-16,1 22 0,-22 0 0,21 0 15,0 0-15,-20 22 0,-1-1 0,0 0 16,0 0-16,0 0 0,-21 22 15,0-22-15,0 21 0,0-21 0,0 22 16,0-22-16,-42 42 16,42-42-16,-21 22 0,0-22 0,21 0 0,-22-21 15,22 21-15,-21 0 0,0-21 16,21 22-16,0-44 31,21 1-15,0 0-16,1 0 0,-22 0 0,21 0 15</inkml:trace>
  <inkml:trace contextRef="#ctx0" brushRef="#br0" timeOffset="71074.28">14182 10964 0,'0'22'0,"-22"-22"0,44 0 31,-1 0-31,0 0 16,0 0-16,0-22 16,0 22-16,1-21 0,-1 0 0,0 21 15,0-21-15,0 0 0,0 0 16,1-1-16,-22 1 0,21 0 16,-21 0-16,0 0 0,0 0 0,0-1 15,0 1-15,-21 21 0,-1 0 16,1-21-16,0 21 0,-21 0 0,21 0 15,-22 21-15,22 0 0,-21 1 16,-1-1-16,22 21 0,-21-21 16,21 22-16,0-1 0,-1-21 0,1 21 0,21 1 15,-21-22-15,21 21 0,0-21 0,0 43 16,21-43 0,0 0-16,1 0 0,-1 1 0,0-22 15,0 21-15,0-21 0,0 0 0,1 0 16,20 0-16,0 0 0,-21 0 0,22 0 15,20-21-15,-20-1 16,-1 1-16,0 0 0,1 0 0</inkml:trace>
  <inkml:trace contextRef="#ctx0" brushRef="#br0" timeOffset="71408.09">15282 10880 0,'0'0'0,"21"0"31,1 0-15,-1 0-16,0 0 0,0 0 15,0 0-15,0 0 0,1 0 16,-1 0-16,0 0 0,0 0 16,0 0-16,0 0 15,1 0 1</inkml:trace>
  <inkml:trace contextRef="#ctx0" brushRef="#br0" timeOffset="71615.97">15240 11028 0,'0'0'0,"-21"21"0,21 0 0,0 0 31,21-21-31,0 0 16,0 0-16,0 0 0,1 0 0,-1 0 15,0 0-15,0 0 0,0 0 16,0 0-16,22 0 0,-22 0 16,0-21-16,0 21 0,0-21 0,1 21 15,-1 0-15,-21-21 0,21 0 16</inkml:trace>
  <inkml:trace contextRef="#ctx0" brushRef="#br0" timeOffset="72385.53">19579 10245 0,'0'0'0,"21"-64"15,0 64 1,1-21-16,-1 21 0,0 0 16,0 0-16,0 0 0,0 0 0,1 0 15,20 21-15,-21 22 16,0-22-16,22 21 0,-22 0 0,0 22 16,0-22-16,0 22 0,0-1 0,1 1 0,-22-22 15,0 22-15,0-22 16,0 0-16,0 1 0,0-1 0,0-21 15,0 21-15,0-20 0,-22-1 0,22 0 16,-21-21-16,0 21 16,21-42-1,0 0-15,0 0 0,0-22 16,0 22-16,21-21 0,0-1 16,1 1-16,-1-21 0,0-1 0,0 1 15,21-1-15,-20 1 0,20-1 0,-21 1 16,21-1-16,-20 22 0,20-1 15,-21 1-15,21 0 0,-20 21 16,-1-1-16,0 1 0,0 0 0,0 21 16,0 0-1,-21 21-15,22 0 0,-22 1 16,0-1-16,0 0 0,0 0 0,0 0 16,0 22-16,0-1 0</inkml:trace>
  <inkml:trace contextRef="#ctx0" brushRef="#br0" timeOffset="73804.72">20934 10816 0,'21'0'0,"-42"0"0,63 0 0,0 0 0,-20-21 16,-1 21-16,-21-21 16,21 0-16,0 0 0,-21-1 0,0-20 15,0 0-15,0 21 0,0-22 0,0 1 16,0 0-16,-21 20 0,0 1 15,0-21-15,-1 42 0,1-21 0,-21 21 16,21 0-16,-22 0 0,1 21 16,21 0-16,-21 21 0,-1-20 0,1 20 15,21 0-15,-22 1 0,1-1 16,21 0-16,0 1 0,0-1 0,21-21 16,0 21-16,0-20 0,0 20 15,0-21-15,21 0 0,0 0 0,21-21 16,-21 22-16,22-22 0,-22 0 15,21 0-15,1 0 0,-1 0 0,0 0 16,1-22-16,-22 1 0,21 0 0,-21 0 16,22 0-16,-22 0 0,0-22 15,0 1-15,0 0 0,0-1 0,1-84 16,-22 85-16,0 21 16,0-22-16,0 22 0,0 42 31,-22 22-31,22-22 15,-21 21-15,0-21 0,0 22 16,21-1-16,0 0 0,0-20 0,0 20 16,0 0-16,0-21 0,0 1 15,0-1-15,21 21 0,0-21 0,0-21 16,22 21-16,-22 1 0,21-22 0,1 0 16,-1 0-16,0 0 0,1 0 15,-1 0-15,0 0 0,1-22 0,-22 1 16,21 0-16,-21 0 0,22-21 15,-22 20-15,0-20 0,0 0 0,21-85 16,-20 63-16,-1 1 0,-21-1 16,0 1-16,21-1 0,-21 1 0,21-1 15,-21 22-15,0 0 0,0-1 16,0 22-16,0 0 0,-21 21 16,0 0-16,0 21 0,-1 0 15,1 22-15,0-22 0,21 42 16,-21-20-16,21-1 0,0 21 0,0 1 15,0-1-15,0 1 0,0-22 16,0 22-16,0-22 0,21 0 0,-21 1 16,0-1-16,21 0 0,0-20 15,1-1-15,-22 0 0,21 0 0,0 0 16,0 0-16,0-21 0,0 0 16,1 0-16,-1 0 0,21-21 15,-21 0-15,0 21 16,1-21-16,-1-21 0,0 20 0,0-20 15,0 21-15,0-21 0,1-1 0,-1 22 16,0-21-16,0 21 0,0-22 16,-21 22-16,0 42 15,0 0 1,0 1-16,0 20 16,0-21-16,-21 0 0,21 22 0,0-22 15,-21 0-15,21 21 0,0-21 0,0 1 16,0-1-16,0 0 15,0 0-15,21 0 0,0-21 16,0 0-16,1 0 0,-1 0 16,0 0-16,0 0 0,0 0 15,0 0-15,22-42 0,-22 21 16,21 0-16,-21-1 0,1 1 0,20 0 16,-21-21-16,0 21 0,0-22 15,1 22-15,-1 0 0,0 0 0,-21 0 16,0-1-16,0 44 31,0-1-31,0 0 16,0 0-16,-21 0 15,21 0-15,-21 1 0,21-1 0,0 0 16,0 0-16,0 0 0,0 0 0,0 1 16,0-1-16,0 0 15,21 0-15,21-21 0,-21 21 0,22-21 16,-22 0-16,21 0 0,0 0 0,1 0 15,-1 0-15,-21 0 0,22 0 16,-22-21-16,21 21 0,-21-21 0,0 0 16,22 0-16,-22-22 0,0 22 15,0-21-15,-21-1 0,21 1 0,-21-21 16,22 20-16,-22 1 0,0 0 0,0 20 16,0-20-16,0 21 0,-22 21 15,1 0-15,0 0 0,0 21 16,0 0-16,0 0 0,-1 22 0,1-22 15,0 21-15,21 1 0,0-1 16,-21 0-16,21 1 0,0-22 0,0 21 16,0-21-16,0 22 0,0-22 0,21 0 15,-21 0-15,21-21 0,0 21 16,1-21-16,-1 0 0,0 0 0,0 0 16,0 0-16,22 0 0,-22 0 15,0 0-15,0 0 0,0-21 16,22 21-16,-22-21 0,0 0 0,21 0 15,1-1-15,-1 1 0</inkml:trace>
  <inkml:trace contextRef="#ctx0" brushRef="#br0" timeOffset="74039.59">24299 10520 0,'0'0'0,"21"0"47,1 0-47,-1 0 0,0 0 15,0 0-15,0 0 16,0 0-16,1 0 0,-1 0 0,0 0 16,0 0-16,0 0 0,-21-21 15</inkml:trace>
  <inkml:trace contextRef="#ctx0" brushRef="#br0" timeOffset="74211.49">24236 10710 0,'0'0'0,"0"43"31,21-22-31,0-21 16,0 0-16,0 0 0,1 0 15,-1 0-15,0 0 0,0 0 16,0 0-16,0-21 16,1 21-16</inkml:trace>
  <inkml:trace contextRef="#ctx0" brushRef="#br1" timeOffset="80888.67">23749 5313 0,'21'0'31,"0"-21"-15,0 21-16,1 0 31,-22 21 0,0 0-15,-22-21-16,1 0 0,0 21 16,0-21-16,0 0 15,0 0 1,42 0 31,0 0-32,0 0-15,21 0 0,-20 0 16,-1-21-16,21 21 0,-21 0 0,22 0 16,-1 0-16,-21 0 0,0 0 15,22 0-15,-22 0 0,0 0 16,-42 0 0,0 0-1</inkml:trace>
  <inkml:trace contextRef="#ctx0" brushRef="#br1" timeOffset="81040.58">23770 5440 0,'0'0'0,"-21"0"0,21 21 16,0 0-16,21-21 15,0 0 1,0 0-16,22 0 0,-22 0 0,21 0 16,1 0-16,-22 0 0,21 0 15,0 0-15,1 0 0,-22 0 0,21 0 16,-21 0-16,1-21 0</inkml:trace>
  <inkml:trace contextRef="#ctx0" brushRef="#br1" timeOffset="82632.67">24511 5207 0,'0'0'0,"0"21"31,0 0-31,0 1 16,21-1-16,-21 0 0,0 0 15,0 0-15,0 0 0,21 22 0,-21-22 16,0 21-16,0-21 0,0 1 0,0 20 16,0-21-16,0 0 0,0 0 15,0 1-15,0-1 0,0-42 32,0-1-17,0 1-15,0 0 0,0 0 16,0 0-16,0-22 0,21 22 0,1-21 15,-1 21-15,0-22 0,0 22 16,21-21-16,-20 21 0,-1 0 16,21-1-16,-21 1 0,22 21 0,-22 0 15,21 0-15,-21 0 0,0 0 16,1 0-16,-1 21 0,-21 1 0,0-1 16,0 21-16,0-21 0,0 0 15,0 22-15,0-22 0,0 21 0,0-21 16,21 1-16,-21 20 0,21-21 15,0 0-15,0 0 0,1-21 0,-1 22 16,0-22-16,0 0 0,0 0 16,0 0-16,22 0 0,-22 0 0,0-22 15,21 1-15,-20 21 0,-1-21 0,0 0 16,21 0-16,-21-22 0,1 22 16,-1 0-16,0-21 0,0 21 15,0-1-15,-21-20 0,0 21 0,0-21 16,0 20-16,0 1 0,0 0 15,-21 0-15,0 0 0,0 21 0,0 0 16,-1 0-16,1 0 0,-21 0 16,21 21-16,0 0 0,-1 0 0,1 22 15,0-22-15,0 21 0,0-21 16,21 22-16,-21-22 0,21 0 16,0 21-16,0-21 0,0 1 0,0-1 15,0 0-15,21 0 0,0 0 0,0-21 16,0 0-16,0 0 15,1 0-15,-1 0 0,-21-21 0,21 21 16,0-21-16,0 0 0,0 0 16,1-22-16,-22 22 0,21 0 0,0 0 15,-21-22-15,0 22 0,21 21 16,-21-21-16,0 42 16,0 0-1,0 1-15,0-1 0,-21 0 16,21 0-16,0 0 0,0 22 0,0-22 15,0 0-15,0 0 0,0 0 16,0 0-16,42 1 16,-21-22-16,1 0 0,-1 0 15,21 0-15,-21-22 0,22 1 16,-22 0-16,0 0 0,42-21 16,-41 20-16,-1 1 0,0-21 15,0 21-15,-21 0 0,0-22 0,21 22 16,-21 0-16,21 0 0,-42 42 31,0-21-31,21 42 16,-21-21-16,0 1 15,21-1-15,-21 0 0,-1 0 0,22 0 0,-21 22 16,21-22-16,-21 0 16,21 0-16,-21-21 0,21 21 15,0-42 16,0 0-31,0 0 0,21 21 0,0-21 16,-21-1-16,21 1 0,1 0 16,-1-21-16,0 21 0,0-1 0,0-20 15,0 21-15,1 0 0,-1 0 0,0-1 16,21 1 0,-21 21-16,-21 21 15,22 1-15,-22-1 0,0 0 16,0 0-16,0 21 0,0-20 0,-22 41 15,1-21-15,21-20 0,-21 20 16,21-21-16,0 0 0,0 0 16,0 1-16,0-1 0,21-21 15,0 0-15,1 0 0,20 0 16,-21 0-16,21 0 0,1-21 0,-22-1 16,21 1-16,1 0 0,-1 0 15,0 0-15,1-22 0,-1 22 16,0-21-16,-21 21 0,22-22 0,-22 22 15,21-42-15,-21 42 16,-21-1-16,-21 22 31,0 22-31,0-1 0,-21 0 0,20 0 16,1 21-16,0-20 0,0-1 16,21 21-16,0-21 0,-21 0 0,21 1 15,0-1-15,0 0 0,0 0 0,0 0 16,21-21-16,0 0 15,0 0-15,0 0 0,1 0 0,-1 0 16,21-21-16,-21 0 0,22 0 16,-22 0-16,21-1 0,-21 1 0,22 0 15,-22-21-15,0 21 0,0-1 16,0-20-16,-21 21 0,0 0 16,0 0-16,-42 21 15,21 0-15,0 21 0,-22-21 16,22 21-16,0 21 0,0-21 0,0 1 15,-1 20-15,1-21 0,0 0 16,0 43-16,21-43 0,0 21 16,0-21-16,0 1 0,0-1 15,21-21-15,0 0 16,0 0-16,1 0 0,-1 0 16,0 0-16</inkml:trace>
  <inkml:trace contextRef="#ctx0" brushRef="#br1" timeOffset="84656.52">25569 5821 0,'0'-21'0,"0"42"0,21-63 16,-42 42 31,0 21-32,21 0-15,-21-21 0,21 21 16,-21-21-16,0 21 0,-1 0 16,1 1-16,0-22 15,0 21-15,0-21 0,0 21 0,-1-21 16,1 21-16,-21-21 16,21 21-16,-22-21 0,22 21 0,-21-21 15,0 0-15,-1 22 0,1-22 0,0 21 16,-1-21-16,1 0 0,-22 21 15,22-21-15,-21 0 0,-1 21 0,1-21 16,-1 0-16,1 21 0,20-21 16,-20 0-16,-1 21 0,1-21 0,-1 0 15,1 22-15,-1-22 0,1 0 0,-1 21 16,22-21-16,-22 0 16,1 0-16,-1 21 0,22-21 0,-21 21 15,20-21-15,1 0 0,0 0 0,-22 21 16,22-21-16,-1 0 0,1 0 15,0 21-15,-1-21 0,1 0 0,0 0 16,-22 22-16,22-22 0,0 0 16,-1 21-16,-20-21 0,20 0 0,1 21 15,-21-21-15,-1 0 0,22 0 0,-22 0 16,1 21-16,-1-21 0,1 0 16,20 0-16,-20 0 0,21 0 0,-22 0 15,22 21-15,-22-21 0,22 0 16,-22 0-16,22 0 0,0 21 0,-22-21 15,1 0-15,-1 0 0,1 0 0,-1 22 16,-20-22-16,20 0 16,-21 0-16,22 0 0,-22 0 0,1 0 15,-1 0-15,-21 21 0,21-21 0,1 0 16,-1 0-16,-21 0 0,22 0 16,-1 0-16,0 0 0,1 0 0,-1 0 15,-21 0-15,21 21 0,-20-21 16,-1 0-16,0 0 0,0 0 0,0 0 15,0 0-15,1 0 0,-1 0 0,0 21 16,-21-21-16,21 0 0,0 0 16,-21 0-16,21 0 0,1 0 15,-1 0-15,0 21 0,0-21 0,0 0 16,-21 0-16,21 21 0,-21-21 16,22 0-16,-1 22 0,0-22 0,0 21 15,-106 0-15,107-21 0,-1 21 16,0-21-16,0 21 0,0 0 15,0-21-15,22 22 0,-1-1 0,-21-21 16,22 21-16,-1 0 0,0 0 0,-21-21 16,-63 43-1,84-22-15,1 0 0,-1-21 0,22 21 0,-22 0 16,21 0-16,1 1 0,-22-1 0,22 0 16,-1 0-16,1 0 0,-1 22 15,1-22-15,20 0 0,-20 21 16,-1-21-16,1 22 0,21-22 0,-22 21 15,22 1-15,-22-1 0,22-21 16,0 21-16,-1 1 0,1-1 0,0 0 16,-1 1-16,1-1 0,0 0 15,20-20-15,-20 20 0,0 0 0,21 1 16,-22-1-16,22 0 0,-21 1 0,21-1 16,-1 21-16,1-20 0,0-1 15,21 0-15,-21 22 0,21-22 0,-21 1 16,21-1-16,0 0 0,0 1 15,0-1-15,0 0 0,0 1 0,0-1 16,0 0-16,0 1 0,0-1 0,21 0 16,0 22-16,0-22 0,0 0 15,1-20-15,-1 20 0,0 0 0,0 1 16,0-1-16,0 0 0,1-21 0,20 22 16,-21-1-16,21-21 0,-20 22 15,20-22-15,-21 21 0,64 22 16,-43-22-16,0-21 0,43 43 15,-21-43-15,-22 21 0,21-21 16,1 22-16,-1-22 0,43 21 16,-42 0-16,-1-20 0,1-1 15,-1 0-15,1 0 0,-1 0 0,1 0 16,-1 1-16,1-1 0,-1 0 16,22 0-16,-22 0 0,22 0 0,-21 1 15,20-22-15,-20 21 0,20 0 0,-20 0 16,21 0-16,-22-21 0,1 21 15,20 1-15,-20-1 0,-1-21 16,1 21-16,-1 0 0,22 0 0,-43 0 16,22 1-16,-1-1 0,1 0 0,-22 0 0,22 0 15,-22 0-15,21-21 16,-20 22-16,-1-1 0,43 21 16,-43-42-16,-21 21 0,22 0 0,-22-21 15,0 0-15,0 22 0,0-22 16,0 0-16,-21-22 47,-21 22-47,21-21 15,0 0-15,0 0 16,0 0-16,0 0 16,-21-1-16,0 1 15,21 0-15,-21 0 0,21 0 0,0 0 16,-21 21-16,-1-22 0,22 1 0,-21 0 15,21 0-15,0 0 16,-21 21-16,21-21 0,-21-1 0,0 1 16,21 0-16,-21 21 15,21-21-15,-22 21 16,22 21 15,0 0-31,0 0 16,0 1-16,22-22 0,-1 21 15,-21 0-15,21 0 0,0 0 16,0-21-16,0 21 0,1 1 0,-1-1 0,0 0 16,0 0-16,0 0 0,0 0 15,1 1-15,-1-1 0,-21 0 16,0 0-16,0 0 0,0 0 16,0 1-16,-21-1 15,-1-21-15,1 21 0,0-21 16,-21 21-16,21-21 0,-22 21 0,1-21 15,21 21-15,-22-21 0,1 0 0,21 22 16,-21-22-16,-1 0 0,22 21 16,0-21-16,-21 0 0,20 21 0,1-21 15,0 0-15,0 21 16,21 0 0,0 0-16,0 1 31,21-22-31</inkml:trace>
  <inkml:trace contextRef="#ctx0" brushRef="#br1" timeOffset="86609.03">16489 11113 0,'0'-22'16,"-21"22"-16,-1 0 16,22 22-1,0-1-15,-21 0 16,21 0-16,0 21 0,-21-20 16,21 20-16,0-21 0,0 0 0,0 22 15,-21-22-15,21 0 0,-21 0 16,21 0-16,0 0 0,0 1 15,-21-22-15,21-22 32,0 1-17,0 0-15,0 0 0,21 0 0,-21 0 16,21-1-16,0-20 0,0 21 0,-21 0 16,21-22-16,-21 22 0,0 0 15,22 0-15,-1 21 0,-21-21 0,21 21 16,0 21-1,-21 0-15,21 0 0,-21 0 16,0 1-16,0-1 0,21 21 0,-21-21 16,22 0-16,-22 1 15,0-1-15,21 0 0,0 0 0,0 0 16,0 0-16,0-21 0,1 0 0,-1 0 16,0 0-16,0 0 0,0 0 15,22 0-15,-22 0 0,0 0 0,21-21 16,-21 21-16,1-21 0,-1 0 0,0 0 15,0 0-15,-21-1 0,0 1 16,0-21-16,0 21 0,0-43 16,0 43-16,0-21 0,-21 21 15,0-1-15,0 22 0,-1-21 0,1 21 16,0 0-16,0 0 0,0 0 0,-22 43 16,22-22-16,0 0 15,21 21-15,-21-21 0,0 22 16,0-22-16,21 21 0,0-21 0,0 1 15,0-1-15,0 0 0,0 0 16,0 0-16,21-21 16,0 0-16,0 0 0,0 0 0,0 0 15,1 0-15,20-21 0,-21 0 16,0 0-16,0 0 0,1-1 0,20 1 16,-42 0-16,21-21 0,-21 21 0,21-1 15,-21 1-15,0 0 16,0 0-16,0 0 0,0 42 31,-21 0-31,21 0 0,0 22 16,0-22-16,0 0 0,-21 21 0,21-21 15,0 1-15,0-1 0,0 21 0,21-21 16,-21 0-16,21-21 16,0 0-16,1 0 0,-1 0 0,0 0 15,0 0-15,21 0 0,-20 0 16,-1 0-16,0-21 0,0 21 0,0-21 15,0 0-15,1 0 0,-22-22 16,0 22-16,0 0 0,21-21 16,-21 21-16,0-1 0,0 1 0,0 0 15,0 0-15,0 0 0,-21 21 16,-1 0-16,22 21 16,0 0-16,-21 0 0,21 0 15,-21 22-15,21-22 0,0 0 0,0 0 16,0 0-16,0 1 0,0-1 15,0 0-15,0 0 16,21-42 15,0 0-31,-21 0 16,0-1-16,22 1 0,-22 0 16,21 0-16,0 0 0,-21 0 15,0-22-15,21 22 0,-21 0 0,21 21 16,-21-21-16,21 21 0,1 21 31,-22 0-31,21 0 0,-21 0 0,0 1 16,0-1-16,0 21 0,0-21 15,21 0-15,-21 1 0,21-1 16,-21 0-16,21 0 16,0-21-16,1 0 15,-1 0-15,0 0 16,0-21-16,0 21 0,0-21 0,-21 0 15,22-1-15,-1 1 0,0 0 16,0 0-16,0 0 0,0-22 0,-21 22 16,22 0-16,-1 0 0,-21 0 0,0 0 15,0-1-15,21 22 0,-21-21 16,0 42 0,0 1-1,0-1-15,0 0 16,0 42-16,-21-41 0,21-1 15,0 0-15,0 0 0,0 0 16,0 0-16,0 1 0,0-1 16,21-21-16,-21 21 0,21-21 15,0 0-15,0 0 0,1 0 0,-1 0 16,0 0-16,0-21 0,21 0 16,-20 21-16,20-22 0,21-20 15,-20 21-15,-22-21 0,0 20 16,0 1-16,-21-21 0,0 21 0,0 0 15,0-1-15,0 1 0,0 0 0,0 0 16,-21 21-16,0 0 16,0 0-16,0 0 0,-1 0 15,1 21-15,0 0 0,0 0 16,21 22-16,0-22 0,0 0 0,0 21 16,0-20-16,0-1 0,0 0 15,0 21-15,0-21 0,0 1 16,21-22-16,0 0 0,0 21 0,1-21 15,-1 0-15,0 0 16,0 0-16,0 0 0,-21-21 16,21 21-16,-21-22 0,22 22 0,-22-21 15,0 0-15,0 0 16</inkml:trace>
  <inkml:trace contextRef="#ctx0" brushRef="#br1" timeOffset="86780.45">18394 11303 0,'-21'0'0,"-43"42"31,85-42 16,0 0-47,1-21 16</inkml:trace>
  <inkml:trace contextRef="#ctx0" brushRef="#br1" timeOffset="87657.16">25421 10181 0,'21'0'0,"-42"0"0,42-21 0,0 21 0,-21-21 15,0 0-15,0 0 16,0-1-16,-21 22 16,0 0-16,0 0 15,0 0-15,0 0 0,-1 22 0,1-1 16,0 21-16,0-21 0,0 22 0,-22-1 15,22 21-15,21-20 0,-21-1 16,21 0-16,-21 22 0,21-22 0,0-21 16,0 22-16,0-22 0,21 21 0,0-21 15,-21 1-15,21-1 0,22-21 16,-22 21-16,0-21 0,0 0 16,22 0-16,-22 0 0,0 0 0,21 0 15,-21-21-15,1 21 0,20-21 16,-21-1-16</inkml:trace>
  <inkml:trace contextRef="#ctx0" brushRef="#br1" timeOffset="88116.9">25908 9991 0,'21'-21'0,"-42"42"0,42-21 31,-42 21-31,0 0 16,0 0-16,21 22 0,-22-1 0,1 0 15,0 1-15,21-1 0,-21 0 16,0 1-16,21-1 0,-21 0 16,21 1-16,-22-1 0,22-21 0,0 21 15,-21-20-15,0-1 0,21 0 16,-21 0-16,21 0 0,-21-21 16,21-21 15,0 0-31,0 0 0,21 0 15,0-1-15,0 1 0,0-21 0,1 21 16,-1 0-16,21-1 0,-21 1 16,22 21-16,-22-21 0,21 21 15,-21 0-15,22 0 0,-22 0 0,0 0 16,0 21-16,0-21 0,0 21 0,-21 1 16,0-1-16,22 0 0,-22 0 15,0 0-15,0 0 0,0 1 16,0-1-16,0 0 0,0 0 0,0 0 15,-22 0 1,22-42 15,0 0-31,0 0 16</inkml:trace>
  <inkml:trace contextRef="#ctx0" brushRef="#br1" timeOffset="88484.87">26141 10393 0,'0'-21'16,"0"42"-16,21-42 0,-21 0 16,21 21-16,0 0 0,-21-22 15,21 22-15,1 0 0,-1 0 0,0 0 16,0 0-16,21 0 0,-20 0 16,-1 22-16,0-1 0,0 0 0,-21 0 15,21 0-15,-21 0 0,0 22 16,0-22-16,0 0 0,0 21 0,0-20 15,0-1-15,-21 0 0,0 0 16,21 0-16,-21 0 16,0-21-16,21-21 31,0 0-31,0 0 16,0 0-16,0 0 0,21-1 0,0-20 15,0 21-15,0 0 0,-21-22 0,21 22 16,1-21-16,-22 21 0,0 0 15,21-1-15,0 1 0,0 21 32,0 21-1</inkml:trace>
  <inkml:trace contextRef="#ctx0" brushRef="#br1" timeOffset="88856.65">26797 10329 0,'-21'0'31,"0"0"-31,-1 22 0,1-1 16,21 0-16,-21 0 16,0 0-16,0 0 0,21 1 0,0-1 15,-21 0-15,21 0 0,0 0 0,-22 0 16,22 1-16,0-1 15,0 0-15,22-21 0,-1 0 16,0 0-16,0 0 0,0 0 16,0 0-16,1 0 0,-1 0 15,0-21-15,0 0 0,0 21 0,0-22 16,-21 1-16,22 0 0,-22-21 16,0 21-16,0-1 0,0-20 0,0 21 15,0 0-15,0 0 0,0-1 0,-22 22 16,1-21-16,0 21 15,0 0 1,21 21-16,0 1 16,0-1-1,21-21 1</inkml:trace>
  <inkml:trace contextRef="#ctx0" brushRef="#br1" timeOffset="89548.26">27114 10308 0,'0'0'16,"0"21"15,0 1-31,0-1 0,0 0 16,0 0-16,0 21 0,0-20 15,0-1-15,0 0 0,0 0 0,0 0 16,0 0-16,-21 1 15,0-1-15,0-21 32,21-21-17,0-1-15,0 1 16,0 0-16,0 0 0,0 0 16,0 0-16,0-1 0,0 1 15,21 0-15,-21 0 0,0 0 0,21 0 16,0-1-16,1 22 0,-22-21 15,21 21-15,0 0 0,0-21 0,0 21 16,0 0-16,1 0 0,-1 21 16,0-21-16,0 21 15,-21 22-15,0-22 0,0 0 0,0 0 16,0 0-16,0 22 0,0-22 16,0 0-16,0 0 0,0 0 15,0 1-15,0-1 16,0-42 31,0-1-47,0 1 15,0 0-15,21 0 0,0 0 0,1-22 16,-22 22-16,21 0 0,0 0 16,0 0-16,0 0 0,0-1 0,-21 1 15,22 21-15,-1 0 0,-21 21 16,0 1-16,0-1 15,0 0-15,0 0 0,0 0 0,0 22 16,0-22-16,0 0 0,0 0 16,0 0-16,0 0 0,0 1 15,21-44 48,-21 1-48,21 0-15</inkml:trace>
  <inkml:trace contextRef="#ctx0" brushRef="#br1" timeOffset="89860.08">27644 10478 0,'42'0'32,"-42"-22"-32,21 22 0,0 0 0,-21-21 15,21 21-15,1-21 0,-1 21 16,0-21-16,0 0 0,0 21 15,-21-21-15,21-1 0,1 1 16,-22 0-16,0 0 16,0 0-16,-22 21 15,1 0-15,0 21 0,0 0 16,0-21-16,0 42 0,-1-20 16,1-1-16,21 21 0,-21-21 0,0 22 15,21-22-15,-21 0 0,21 0 0,0 0 16,0 0-16,0 1 0,0-1 15,21 0-15,0-21 0,0 0 16,0 0-16,1 0 16,-1 0-16,0 0 15,0 0-15,0 0 0,0 0 0,1 0 16</inkml:trace>
  <inkml:trace contextRef="#ctx0" brushRef="#br1" timeOffset="90743.95">25421 11134 0,'0'0'15,"-21"0"-15,0 0 0,0 0 16,-1 0-16,1 0 16,42 0 15,22 0-31,-22 0 0,21 0 15,22 0-15,-1 0 0,22 0 16,0 0-16,20 0 0,1 0 0,21 0 16,-21 0-16,21 0 0,-21 0 15,21 21-15,0-21 0,0 0 0,0 0 16,0 0-16,-21 0 0,-22 0 16,1 0-16,0 0 0,-22 0 0,1 0 15,-1-21-15,-20 21 0,-1 0 16,0 0-16,-21-21 0,1 21 15,-1 0-15,0 0 0,-21-22 16,0 1 0,-21 21-1,0 0-15,-1 0 0,-20-21 0,21 21 16,-21 0-16,-1 0 0,1 0 0</inkml:trace>
  <inkml:trace contextRef="#ctx0" brushRef="#br1" timeOffset="91775.94">16531 11769 0,'-21'0'16,"42"0"-16,-63 0 0,42 21 15,21-21 17,0 0-32,21 0 0,-20 21 15,20-21-15,21 0 0,-20 0 16,20 0-16,22 0 0,0 0 0,-1 0 16,22 0-16,-21 0 0,21 0 15,-1 0-15,1 0 0,-21 0 16,0 0-16,-22-21 0,1 21 0,-1 0 15,-21 0-15,1 0 0,-1 0 0,-21 0 16,0 0-16,1 0 16,-22-21-1,0 0 17,-22 21-17,1 0-15</inkml:trace>
  <inkml:trace contextRef="#ctx0" brushRef="#br1" timeOffset="109588.58">4085 13653 0,'0'-22'0,"0"44"0,0-65 16,0 22-16,0 0 16,0 42-1,0 0 1,-21 0-16,21 1 0,0-1 0,0 21 16,0-21-16,0 22 0,0-1 15,-21 0-15,21 1 0,0 20 16,0-21-16,0 22 0,0-1 0,0 22 15,0 0-15,0-1 0,-21 22 0,21-21 16,-22 21-16,1 0 0,21 21 16,-21-22-16,0 1 0,0 21 15,0-21-15,21 0 0,-22-21 0,1 20 16,0 1-16,21 0 0,-21-21 16,21 21-16,0-22 0,0 1 0,0-22 15,0 22-15,0-21 0,0-1 16,0 1-16,0-1 0,0-21 0,0 1 15,0-22-15,0 21 0,0-21 0,0-42 32,0 0-32,0-21 0,21-1 0</inkml:trace>
  <inkml:trace contextRef="#ctx0" brushRef="#br1" timeOffset="110832.87">4106 13695 0,'0'-21'31,"21"21"-15,1 0-16,-1-21 0,21 21 16,0 0-16,1 0 0,20-22 0,22 22 15,0-21-15,-1 21 0,22 0 0,0 0 16,0-21-16,0 21 0,-1 0 15,149-21-15,-127 21 0,0 0 16,0-21-16,0 21 0,0-21 16,0 21-16,0-22 0,22 22 0,-22 0 15,0 0-15,0-21 0,0 21 16,0 0-16,-22 0 0,1 0 0,0 0 16,-21 0-16,84-21 15,-84 21-15,-22 0 0,1 0 0,-1 0 16,-20 0-16,-1 0 0,0 0 15,1 0-15,-22 0 0,0 0 16,0 0-16,-21 21 0,21 0 0,-21 1 16,0-1-16,0 21 0,0-21 15,0 0-15,0 22 0,0-1 16,0 0-16,0 1 0,0-1 0,0 0 16,0 1-16,0 20 0,0-20 15,0 20-15,0 1 0,0-1 0,0 1 16,0 20-16,0-20 0,0 20 0,-21-20 15,0 21-15,0-22 0,21 22 16,-21-1-16,-1 1 0,22 0 0,0-1 16,-21 22-16,0-21 0,21 0 15,0-1-15,0 1 0,0-22 16,-21 22-16,21 0 0,0-1 0,-21-20 16,21 21-16,0-22 0,0 1 15,-21-1-15,21 1 0,0-1 0,0 1 16,-22-22-16,22 0 0,-21 22 0,0-22 15,21 0-15,0-20 0,-21 20 16,21 0-16,-21 1 0,0-22 0,21 0 16,-22 21-16,1-21 0,0 1 15,21-1-15,-21-21 0,0 21 16,0 0-16,-1-21 0,1 21 0,0-21 16,0 0-16,0 0 0,-22 0 0,22 21 15,-21-21-15,21 0 0,-22 0 16,1 0-16,-21 0 0,20 0 0,-20 0 15,-1 0-15,1 0 0,-1 0 16,-20 0-16,-1 0 0,0 0 0,1 0 16,-22 0-16,0-21 0,0 21 0,0 0 15,-21 0-15,0 0 0,21 0 16,-21-21-16,0 21 0,0 0 0,22 0 16,-1 0-16,-21 0 15,21-21-15,-127 21 0,127 0 16,0 0-16,22 0 0,-22-21 0,21 21 15,-21 0-15,22 0 0,-1 0 16,0 0-16,1 0 0,-1 0 0,0 0 16,22 0-16,-1-21 0,1 21 15,21 0-15,-1 0 0,22-22 0,-21 22 16,21 0-16,-1-21 0,1 21 16,0-21-16,0 21 0,21-21 15,-21 21-15,0 0 16,21-21-1,0 0 1,21-1-16,0 1 16,0 0-16,0 0 0</inkml:trace>
  <inkml:trace contextRef="#ctx0" brushRef="#br1" timeOffset="112017.86">12404 13462 0,'-22'-21'16,"44"42"-16,-44-63 0,22 21 0,0-1 0,0 1 16,0 42 15,0 1-31,0-1 0,0 21 0,0 0 15,22 22-15,-22-1 0,0 1 16,21 21-16,0-1 0,-21 1 16,21 0-16,0 20 0,0 1 0,1 0 15,-22 21-15,21-21 0,0 0 16,-21 21-16,0-21 0,0 21 0,0-22 16,0 22-16,0-21 0,0 0 0,0-21 15,-21 21-15,0-1 0,-1 1 16,1-21-16,0 0 0,-21-1 15,21 1-15,-1-22 0,1 22 0,0-43 16,0 22-16,21-22 0,0 1 0,0-1 16,-21-21-16,21 0 0,0 0 15,21-42 1,0 0-16,-21 0 0,42-21 16,-20-1-16,-1 1 0,0 0 0,0-22 15,21 1-15</inkml:trace>
  <inkml:trace contextRef="#ctx0" brushRef="#br1" timeOffset="113112.27">12382 13441 0,'0'0'0,"-21"0"0,-42-21 32,42 21-32,21-21 0,21 21 31,0-22-31,21 22 0,1 0 0,-1 0 15,21 0-15,1 0 16,-1-21-16,22 21 0,21 0 0,0 0 16,21 0-16,0 0 0,0 0 0,21 0 15,0 0-15,0 0 0,22 0 16,-1 0-16,0 0 0,1 0 0,-1 0 16,21 0-16,-20 0 0,-1 0 15,0 0-15,-20 0 0,20 0 0,-21 0 16,0 0-16,0 0 0,1-21 15,-22 21-15,0 0 0,0 0 0,-22 0 16,1-21-16,-21 21 0,0-21 0,-1 21 16,-20 0-16,-1 0 0,1-21 15,-1 21-15,-20 0 0,-1 0 16,-21 0-16,21 0 0,-20 0 0,-1 0 16,-21 21-1,0 0-15,0 0 16,0 21-16,0-20 0,0 20 15,0 21-15,0-20 0,0 20 0,0 1 16,0-1-16,0 1 0,0-1 16,0 1-16,0-1 0,0 22 0,0-22 15,0 22-15,0 0 0,21-1 0,-21 1 16,0 0-16,0-1 0,21 1 16,-21 0-16,21-1 0,-21 22 0,0-21 15,21 21-15,-21-22 0,0 22 16,0-21-16,0 0 0,0-1 15,0 1-15,0 0 0,22-1 0,-22 1 16,0-22-16,0 22 0,0-21 16,0-1-16,0 1 0,0-1 0,0 1 15,0-1-15,0-21 0,0 1 0,0 20 16,0-20-16,0-1 0,-22 0 16,1 1-16,0-22 0,-21 21 0,21-21 15,-22 0-15,1 1 0,0-1 16,-22 0-16,22 0 0,-22 0 15,22-21-15,-22 21 0,1-21 0,-1 0 0,1 22 16,-22-22-16,1 0 16,-86 21-16,86-21 0,-22 0 15,0 21-15,21 0 0,-21-21 16,-21 0-16,22 21 0,-22-21 0,0 0 16,0 0-16,0 21 0,0-21 0,-22 0 15,1 0-15,21 0 0,-21 0 16,0 0-16,0 0 0,0 0 0,-1 0 15,22-21-15,-21 21 0,21-21 16,0 21-16,21-21 0,-21 21 0,22 0 16,-1-21-16,0 21 0,21 0 15,1-21-15,-1 21 0,0 0 16,22-22-16,-22 22 0,22-21 0,20 21 16,-20 0-16,20 0 0,-20 0 0,21-21 15,-1 21-15,22 0 0,0 0 16,-21 0-16,20 0 0,1 0 0,0 0 15,0 0-15,0 0 16,21-21 15,0 0-31,0 0 0,0-1 16,0 1-16</inkml:trace>
  <inkml:trace contextRef="#ctx0" brushRef="#br1" timeOffset="114852.05">4276 12658 0,'0'0'16,"-22"0"-16,1 0 0,0 0 0,0-21 15,63 21 17,-21-22-17,22 22-15,-22 0 0,42 0 0,-20 0 16,-1 0-16,22 0 0,-22 0 0,0 0 15,22 0-15,-22 0 0,0 0 16,-20 0-16,20 0 0,-21 0 16,0 0-16,-21 22 15</inkml:trace>
  <inkml:trace contextRef="#ctx0" brushRef="#br1" timeOffset="115107.91">4487 12615 0,'-21'0'32,"0"22"-32,21-1 15,0 0-15,0 21 0,0-21 0,0 22 16,0-1-16,0 0 0,0 1 0,0-1 0,0 22 16,0-22-16,0 0 15,0 1-15,0-22 0,0 21 0,0 0 16,0-20-16,0-1 0,0 0 15,0 0-15,0 0 0,0 0 0,21-21 32,0 0-32,0 0 15,1-21-15,-1 21 0,0-21 0,0 0 16</inkml:trace>
  <inkml:trace contextRef="#ctx0" brushRef="#br1" timeOffset="115649.6">4889 13102 0,'0'0'0,"0"21"16,22-21-1,-1 0 1,0 0-16,0 0 16,0-21-16,0 21 0,1-21 15,-1 0-15,0 21 0,-21-21 0,21 0 16,-21-1-16,21 1 0,-21 0 15,0 0-15,0 0 0,-21 0 16,0 21-16,0 0 16,0 0-16,-1 21 0,1 0 15,0 0-15,21 0 0,-21 0 0,0 22 16,21-22-16,-21 0 0,21 21 16,0-20-16,0 20 0,0-21 0,0 0 15,0 0-15,21 1 0,0-22 0,0 21 16,0-21-16,0 0 0,22 0 15,-22 0-15,0 0 0,0 0 16,0 0-16,22 0 0,-22-21 0,0-1 16,0 1-16,22 0 0,-22 0 15,0 0-15,0 0 0,0-1 0,0-41 16,1 42-16,-22 0 16,0-1-16,21 22 0,0 0 15,0 0-15,-21 22 16,0-1-16,0 0 15,0 0-15,0 21 0,0-20 0,0-1 16,0 0-16,-21 0 0,21 0 16,-21-21-16,21 21 0,-21 1 0,21-1 15,0-42 32,0-1-47,0 1 0</inkml:trace>
  <inkml:trace contextRef="#ctx0" brushRef="#br1" timeOffset="115900.45">5800 12658 0,'0'0'0,"0"21"31,0 0-31,0 0 0,0 43 16,0-22-16,0 0 0,-22 1 0,22-1 15,-21-21-15,21 22 0,-21-1 16,21 0-16,0-21 0,0 1 16,0 20-16,0-21 0,0 0 0,0 0 15,21-21 1,0 0 0,1 0-16,-1 0 0,-21-21 0,21 0 15,0 0-15,-21 0 0</inkml:trace>
  <inkml:trace contextRef="#ctx0" brushRef="#br1" timeOffset="116084.35">5609 12933 0,'0'0'0,"0"21"16,21-21-1,0 0-15,1 0 0,-1 0 0,0 0 16,0 0-16,0 0 0,0 0 15,1 0-15,20 0 0,-21 0 0,21 0 16,-20 0-16,20-21 0,-21 0 0,21 21 16,1-21-16</inkml:trace>
  <inkml:trace contextRef="#ctx0" brushRef="#br1" timeOffset="116332.21">6413 12658 0,'0'0'0,"-21"0"15,21 21 1,-21 0-16,21 0 16,-21 0-16,21 22 0,0-22 15,0 21-15,0 1 0,0-1 0,-21-21 16,21 21-16,0 1 0,-21-22 0,21 21 16,0-21-16,0 1 0,0-1 15,0 0-15,0 0 0,-22 0 0,22 0 16,0-42 15,0 0-31,22 0 0,-22 0 16,0 0-16</inkml:trace>
  <inkml:trace contextRef="#ctx0" brushRef="#br1" timeOffset="116569.07">6329 12827 0,'0'-21'0,"0"211"0,0-359 0,0 106 0,0 41 15,0 1-15,0 0 0,0 0 0,21 21 16,0 0-16,-21 21 15,21 0-15,0 0 0,1 22 16,-22-22-16,21 21 0,-21 1 0,21-22 16,0 21-16,-21 0 0,21 1 0,0-22 15,-21 21-15,22-21 16,-1 1-16,0-1 0,21 0 0,-21 0 16,1 0-16,-1-21 0,0 21 0,0-21 15,0 0-15,0 0 16,1-21-1,-1 0-15,-21 0 0,21 0 16,-21-22-16,21 22 0</inkml:trace>
  <inkml:trace contextRef="#ctx0" brushRef="#br1" timeOffset="116787.95">6985 12615 0,'21'-21'0,"-21"0"0,-42 254 0,63-424 16,0 128-16,-21 42 0,0 42 15,0 0 1,-21 0-16,0 0 0,0 1 15,21 20-15,0 0 0,-22 1 16,22-1-16,-21 0 0,21 1 0,0-1 16,-21 0-16,0 1 0,21-1 0,-21-21 15,21 21-15,-21-20 0,21-1 16,0 0-16,0 0 0,0 0 0,0 0 16,21-21-1,0 0-15,0 0 16,21-21-16</inkml:trace>
  <inkml:trace contextRef="#ctx0" brushRef="#br1" timeOffset="117479.58">7599 12679 0,'0'-21'15,"0"42"-15,0-63 0,0 20 0,0 1 16,0 0-16,0 0 0,-21 21 15,-1 0-15,1 0 0,0 0 16,0 0-16,0 0 16,0 21-16,-1 0 0,1 0 0,21 22 15,-21-1-15,0-21 0,0 22 16,0-1-16,21 0 0,0 1 16,-22-1-16,22 0 0,0 1 0,0-22 15,0 21-15,0-21 0,0 0 0,0 1 16,22-1-16,-1 0 0,21 0 15,-21-21-15,0 21 0,1-21 16,-1 0-16,21 0 0,-21 0 0,0 0 16,1 0-16,-1-21 0,0 0 15,0 21-15,0-21 0,-21 0 16,0-1-16,0 1 0,0 0 0,0 0 16,0-21-16,-21 20 0,21 1 0,-21 0 15,0 21-15,-22-21 0,22 21 16,0 0-16,0 0 15,0 0-15,21 21 0,-21-21 0,21 21 16,0 0-16,0 1 0,21-22 31,0 0-31,0 0 0,21 0 16,-20 0-16,-1 0 0,21 0 0,-21 0 16,0-22-16,1 22 0,-1-21 15,0 21-15,0 0 0,0 0 0,-21-21 16,0 42 15,0 0-31,0 1 0,0-1 16,0 0-16,0 0 0,0 21 15,0-20-15,0-1 0,0 21 0,-21-21 16,0 0-16,0 43 0,0-43 16,-1 0-16,1 22 0,0-22 15,0 0-15,0 0 0,0 21 0,21-20 16,0-1-16,-22 0 0,22 0 0,-21 0 15,21 0-15,0 1 16,0-44 15</inkml:trace>
  <inkml:trace contextRef="#ctx0" brushRef="#br1" timeOffset="118725.23">5249 14288 0,'0'-22'46,"0"1"-30,0 0-16,0 0 16,0 0-16,-21 0 15,21-1 1,-21 22-16,0 0 16,0 0-16,-1 0 0,1 0 15,0 0-15,0 22 16,0-1-16,21 0 0,0 0 15,0 0-15,-21 0 0,21 22 16,0-22-16,0 0 0,0 0 0,0 0 16,0 1-16,21-1 15,0-21-15,0 0 16,0 0-16,0-21 16,1-1-16,-1 1 15,-21 0-15,0 0 0,21 0 16,-21 0-16,21 21 0,-21-22 15,0 1-15,0 0 0,0 0 0,0 0 16,0 42 15,0 0-15,0 0-16,0 0 16,0 1-16,0-1 0,0 0 0,0 21 15,0-21-15,0 1 16,0-1-16,21-21 15,0 0-15,1 0 0,-1 0 16,0 0-16,0 0 16,0 0-16,22-43 0,-22 22 15,0 0-15,0 0 0,0 0 16,0 0-16,-21-22 0,0 22 0,0 0 16,0-21-16,0 20 0,0-20 0,0 21 15,-21-43 1,0 22-16,0 21 0,0 0 0,-22 0 15,22-22-15,-21 43 0,0-21 0,20 0 16,-20 21-16,0 0 0,21 0 0,-22 0 16,1 21-16,0-21 0,-1 21 15,-20 0-15,20 22 0,1-22 0,0 0 16,-1 21-16,1 1 0,21-1 16,-21 0-16,20 1 0,-20 63 15,42-64-15,0 0 0,0 22 16,0-22-16,0 22 0,0-22 15,0 0-15,21-21 0,0 22 0,22-1 16,-22-21-16,21 0 0,1 1 16,-1-22-16,0 21 0,1-21 0,20 0 15,43 0-15,-64 0 0,22-21 16,-22 21-16,22-22 0,-22 1 16,0 0-16,1 21 0,-1-21 0,-21 0 15,0 21-15,0-21 0,1-1 16,-22 1-16,0 0 15,0 0 1,0 0 0,0 0-1,21-1-15</inkml:trace>
  <inkml:trace contextRef="#ctx0" brushRef="#br1" timeOffset="119223.94">5927 13928 0,'-22'0'0,"44"0"47,-1 0-47,0 0 0,21 0 0,1 0 16,-22 0-16,21-21 0,0 21 15,1 0-15,-1 0 0,0 0 16,-20 0-16,20 0 0,-21 0 15,21 0-15,-20 0 0,-44 0 32,1 0-32,0 0 15,-21 0-15,21 0 0</inkml:trace>
  <inkml:trace contextRef="#ctx0" brushRef="#br1" timeOffset="119508.12">6096 13907 0,'0'42'31,"0"-21"-31,0 0 0,0 0 0,0 1 16,0-1-16,0 0 0,0 21 16,0-21-16,0 22 0,0-1 0,0-21 15,0 22-15,0-1 0,-21 0 0,21-21 16,-21 22-16,21-1 0,0-21 15,0 0-15,0 1 0,0-1 16,0 0-16,0 0 0,21-21 16,0 0-1,0-21 1,0 0 0,-21 0-16,21-1 0,-21 1 0</inkml:trace>
  <inkml:trace contextRef="#ctx0" brushRef="#br1" timeOffset="120164.75">6392 14309 0,'0'21'0,"21"-21"16,1 0-1,-1 0 1,0 0-16,0-21 0,0 21 0,-21-21 15,21 21-15,1-22 0,-1 1 16,0 0-16,-21 0 0,21 0 16,-21 0-16,0-1 0,0 1 15,-21 21 1,0-21-16,0 21 0,-1 0 0,1 0 16,0 0-16,0 21 0,-21-21 0,20 21 15,1 1-15,0-1 0,21 0 16,-21 0-16,0 21 0,21-20 0,-21-1 15,21 21-15,0-21 16,0 0-16,0 1 0,0-1 0,0 0 16,42 0-16,-21-21 0,0 21 15,0-21-15,22 0 0,-22 0 16,21 0-16,1 0 0,-1-21 0,0 0 16,1 0-16,-1 0 0,0-1 15,1 1-15,-1-21 0,-21 21 0,21 0 16,-20-1-16,20-41 15,-21 42-15,-21 0 0,0-1 0,0 1 16,0 0-16,-21 21 16,0 0-16,0 0 0,-1 21 15,1 0-15,0 1 16,21-1-16,0 0 0,0 0 16,0 0-16,0 0 0,21 1 15,0-1-15,-21 0 0,22 0 0,-1 0 16,-21 0-16,0 1 0,21-1 0,0 0 15,-21 0 1,-21-21 0,0 21-16,0-21 0,-1 0 15,1 0-15,0 0 0,0 0 0,0 0 16,-22 0-16,22-21 16,21 0-1,0 0-15,0 0 0,0-1 16,21 1-16,1 0 0,-1 0 0</inkml:trace>
  <inkml:trace contextRef="#ctx0" brushRef="#br1" timeOffset="120456.58">7408 13801 0,'0'0'16,"-21"0"-16,21 21 15,-21 0-15,21 0 16,0 0-16,0 22 0,0-22 16,0 21-16,-21-21 0,21 22 0,-21-1 15,21 0-15,-22-20 0,1 20 0,21 0 16,0-21-16,0 22 0,0-22 16,-21 21-16,21-21 0,0 1 15,0-1-15,21-21 0,0 0 16,1 0-16,-1 0 15,0 0-15,0 0 0,0-21 16,0-1-16,1 1 16,-22 0-16,21 0 0</inkml:trace>
  <inkml:trace contextRef="#ctx0" brushRef="#br1" timeOffset="120660.46">7154 14055 0,'0'0'0,"0"21"32,21-21-32,1 0 0,-1 0 0,0 0 15,0 0-15,21 0 0,1 0 0,-22 0 16,64 0-16,-43 0 16,-21 0-16,21 0 0,-20 0 0,-1 0 15,0 0-15,-21 21 16,0 0-16</inkml:trace>
  <inkml:trace contextRef="#ctx0" brushRef="#br1" timeOffset="121962.87">12848 12488 0,'64'0'15,"-43"0"1,21 0-16,0 0 0,22 0 16,-22 0-16,22 0 0,-1-21 0,1 21 15,-1 0-15,1 0 0,-22 0 16,22 0-16,-22 0 0,0-21 0,1 21 15,-22 0-15,0 0 0,-42 0 16,0 0 0,-22 0-16,22 0 0</inkml:trace>
  <inkml:trace contextRef="#ctx0" brushRef="#br1" timeOffset="122208.73">13229 12510 0,'0'0'0,"-21"0"0,21 21 15,0 0 1,0 0-16,0 0 16,0 0-16,0 1 0,0 20 0,0-21 15,0 21-15,0 1 0,0-1 16,-21 43-16,21-43 0,-21 0 16,21 1-16,-22-1 0,22 0 15,-21-20-15,21-1 0,0 0 16,0 0-16,0 0 0,0 0 0,21-21 15,1 0 1,-1 0-16,0 0 0,0-21 16,0 21-16,0-21 0</inkml:trace>
  <inkml:trace contextRef="#ctx0" brushRef="#br1" timeOffset="122749.42">13610 12975 0,'0'0'0,"21"0"31,0 0-15,1 0 0,-1 0-16,0 0 0,0 0 15,0 0-15,0-21 0,1 21 16,-1-21-16,0 0 0,0 0 0,0-1 16,0 1-16,1 0 0,-22 0 0,0 0 15,0 0-15,0-1 0,0 1 16,0 0-16,-22 21 0,1 0 0,-21 0 15,21 0-15,0 0 0,-1 21 16,-20 0-16,21 1 0,0-1 16,0 21-16,-1-21 0,22 22 0,-21-1 15,21 0-15,0-21 0,0 22 16,0-22-16,0 0 0,0 0 0,21 0 16,1 1-16,-1-1 0,0-21 15,21 0-15,-21 0 0,22 0 0,-1 0 16,0 0-16,1 0 0,-1 0 0,0-21 15,1-1-15,-1 1 0,0 0 16,1 0-16,-1 0 0,-21 0 0,22-22 16,-22 22-16,0-21 15,-21 21-15,0-1 0,0 1 0,0 0 16,-21 42 0,0 0-16,21 22 15,-22-22-15,22 0 0,0 0 16,0 0-16,0 22 0,0-22 15,0 0-15,0 0 0,0 0 16,0 1-16,0-1 0,-21-21 31,0 0-31,0-21 16,21-1 0</inkml:trace>
  <inkml:trace contextRef="#ctx0" brushRef="#br1" timeOffset="122984.29">14626 12573 0,'0'0'0,"21"0"0,-21 21 15,0 0 1,0 1-16,0-1 0,0 21 0,0-21 16,0 22-16,0-1 0,0-21 0,-21 21 15,21 1-15,-21-22 0,21 21 16,0-21-16,0 1 0,0-1 0,0 0 15,0 0-15,0 0 16,21-21 0,0 0-16,0 0 15,-21-21-15,0 0 0,0 0 16</inkml:trace>
  <inkml:trace contextRef="#ctx0" brushRef="#br1" timeOffset="123140.2">14414 12827 0,'0'0'0,"-21"0"0,42 0 32,1 0-32,-1 0 0,21 0 15,-21 0-15,0 0 0,22 0 0,-1 0 16,0 0-16,-20 0 16,20-21-16,0 21 0,1-21 0,-22 0 0,21 21 15</inkml:trace>
  <inkml:trace contextRef="#ctx0" brushRef="#br1" timeOffset="123356.08">15261 12594 0,'0'-21'16,"-21"21"-1,0 0-15,21 21 16,0 0-16,-21 1 0,-1 20 16,22-21-16,-21 21 0,21 1 0,0-22 15,-21 21-15,0 1 0,21-1 0,0-21 16,-21 21-16,21-20 0,-21-1 15,21 0-15,-22 0 0,22 0 16,0 0-16,0-42 31,22 21-31,-1-21 0,0 0 16</inkml:trace>
  <inkml:trace contextRef="#ctx0" brushRef="#br1" timeOffset="123676.89">15155 12721 0,'0'0'16,"0"-42"-16,0 0 15,0 20-15,0 1 0,21 21 16,1 0-16,-22 21 16,21 1-16,0-1 0,0 0 15,0 21-15,0 1 0,1-22 0,-1 21 16,0 0-16,-21 1 0,21-1 16,0 0-16,0-20 0,-21 20 0,22-21 15,-1 0-15,0 0 0,0 1 0,0-22 16,0 0-16,-21 21 0,22-21 15,-1 0-15,-21-21 16,21-1-16,-21 1 0,21 0 16,-21-21-16,0 21 0,0-22 0,21 1 15,0-22-15,1 22 0,-22 0 16,0-1-16,0 1 0,21 0 0,0 21 16,-21-1-16,21 1 0,-21 0 15,21 21 1,0 0-16,1 0 15</inkml:trace>
  <inkml:trace contextRef="#ctx0" brushRef="#br1" timeOffset="124248.56">16362 12552 0,'-64'0'31,"22"0"-31,21 0 16,-43 0-16,43 21 0,-21-21 16,21 21-16,-22 0 0,1 22 15,21-22-15,-22 21 0,22 1 0,0-22 16,0 21-16,21 0 0,0 1 16,0-22-16,0 42 0,21-41 15,0 20-15,0-21 0,22-21 0,-22 21 16,21-21-16,1 0 0,-1 0 15,-21 0-15,21 0 0,1 0 0,-22 0 16,0 0-16,0-21 16,0 0-16,-21 0 0,0 0 0,0-1 0,0 1 15,-21 0-15,0 0 0,0 0 16,0 0-16,-22-1 0,22 1 16,0 21-16,-21 0 0,21 0 0,-1 0 15,1 0 1,42 0-1,1 0-15,-1 0 0,0 0 16,0 21-16,0-21 0,22 0 16,-1 22-16,-21-22 0,0 21 15,0 0-15,-21 0 0,0 0 16,0 0-16,0 22 0,0-22 0,0 21 16,-21-21-16,21 22 0,-21-22 0,0 21 15,21-21-15,0 22 16,-21-22-16,21 0 0,-21 0 0,21 0 15,0 1-15,0-1 0,0 0 16,21-42 15,-21 0-31,21 21 16,0-22-16,0 1 0,0 0 16</inkml:trace>
  <inkml:trace contextRef="#ctx0" brushRef="#br1" timeOffset="124424.46">16700 12912 0,'0'-21'0,"0"42"0,0-64 16,22 43 62,-1 0-78,0 0 15</inkml:trace>
  <inkml:trace contextRef="#ctx0" brushRef="#br1" timeOffset="124652.89">17081 12615 0,'0'0'0,"-21"-21"0,21 0 15,21 42 16,1 0-31,-1 1 16,0-1-16,0 0 0,0 0 0,0 21 16,22 22-16,-43-43 15,21 0-15,0 22 0,-21-22 0,21 0 16,-21 0-16,0 0 0,21-21 16,1 0-1,-22-21 1</inkml:trace>
  <inkml:trace contextRef="#ctx0" brushRef="#br1" timeOffset="124884.76">17526 12531 0,'0'0'0,"-42"0"32,20 0-32,1 21 0,0 0 0,0 0 15,-21 0-15,20 22 0,-20-22 16,0 21-16,21 1 0,-22-22 0,1 21 15,0 0-15,20-20 16,-20 41-16,21-42 0,0 0 16,21 1-16,0-1 0,0 0 15,21-21 1,0 0-16,0 0 0,0-21 16,22 21-16,-22-21 0</inkml:trace>
  <inkml:trace contextRef="#ctx0" brushRef="#br1" timeOffset="125556.37">17674 12615 0,'0'0'15,"0"22"1,-21-1 0,21 0-16,0 0 0,0 0 15,-21 0-15,21 22 0,-21-22 0,21 21 16,-22-21-16,22 22 0,0-22 15,0 0-15,0 0 0,0 0 0,0 1 16,0-1-16,0 0 16,-21-21-16,21-21 15,0 0 1,0-1-16,0 1 0,0-21 16,0 21-16,0-22 0,21 1 0,1 0 15,-22-1-15,21 22 0,0-21 16,0 21-16,0 0 0,0-1 15,1 1-15,-1 21 0,21-21 16,-21 21-16,0 0 16,1 21-16,-22 0 15,21 1-15,-21-1 0,0 0 0,0 0 16,0 21-16,0-20 0,0-1 16,0 0-16,0 21 0,0-21 0,0 1 15,0-1-15,0 0 16,0-42 31,0 0-47,0-1 0,21 1 15,-21-21-15,21 21 0,0 0 16,-21-22-16,21 22 0,1-21 0,-1-1 16,0 22-16,0-21 0,0 21 0,0 0 15,1-1-15,-1 22 0,0 0 16,0 0-16,-21 22 15,0-1-15,0 0 0,0 0 16,0 0-16,0 22 0,0-1 16,0-21-16,-21 21 0,21 1 15,-21-22-15,21 21 0,-21-21 0,21 1 16,0 20-16,0-21 0,0 0 16,-22-21-16,22 21 0,-21 1 0,21-44 46,21 1-46,1 0 0</inkml:trace>
  <inkml:trace contextRef="#ctx0" brushRef="#br1" timeOffset="125869.19">18584 12467 0,'0'0'0,"0"-21"16,0 42 15,0 0-31,-21 1 16,0-1-16,0 21 0,21-21 15,-21 22-15,-1-1 0,1 0 0,-21 1 16,21-1-16,0 0 0,-1 1 0,1-1 16,21 0-16,0 1 0,0-22 15,0 21-15,0-21 0,0 0 0,0 1 16,0-1-16,21 0 15,1-21-15,20 0 0,-21 0 16,21 0-16,-20 0 0,20 0 0,-21-21 16,21 21-16,-20-21 15,20-1-15,-21 22 0,21-21 0,-20 0 16,-1 21-16,0-21 0,21 0 0</inkml:trace>
  <inkml:trace contextRef="#ctx0" brushRef="#br1" timeOffset="126053.09">18817 13081 0,'0'0'16,"0"21"-16,-21-21 15,0 0 63,0 0-78</inkml:trace>
  <inkml:trace contextRef="#ctx0" brushRef="#br1" timeOffset="128131.5">7641 14838 0,'0'21'31,"0"0"-15,-21-21 15,21-21 47,21 0-62,0 0 0,0 21-16,1 0 0,-22-21 15,21-1-15,0 22 0,0-21 0,0 21 16,0-21-16,1 21 0,20-21 15,-21 21-15,0-21 0,0 0 0,22 21 16,-22-22-16,21 1 16,1 21-16,-22-21 0,0 21 0,21-21 15,-21 21-15,1-21 0,-1 21 0,21-21 16,-21 21-16,0-22 0,1 22 16,20-21-16,-21 21 0,21-21 0,-20 21 15,20-21-15,-21 21 0,21 0 16,-20-21-16,20 0 0,-21 21 15,21 0-15,-20-22 0,20 22 0,-21 0 16,21-21-16,1 21 0,-22 0 16,21 0-16,-21-21 0,22 21 0,-22 0 15,0 0-15,21-21 0,-20 21 16,20 0-16,-21 0 0,21 0 0,-20 0 16,-1-21-16,21 21 0,-21 0 0,22 0 15,-22 0-15,0 0 0,21 0 16,-21 0-16,1 0 0,-1 0 0,21-21 15,-21 21-15,0 0 0,1 0 16,20 0-16,-21 0 0,0 0 0,22-22 16,-22 22-16,21 0 0,-21 0 15,0 0-15,22 0 0,-22 0 16,21 0-16,-21 0 0,22 0 0,-22 0 16,21 0-16,-21 0 0,22-21 0,-22 21 15,21 0-15,-21 0 0,22 0 16,-22 0-16,21 0 0,1 0 0,-1 0 15,-21 0-15,21 0 0,1 0 0,-1 0 16,-21 0-16,22 0 0,-22 0 16,42 0-16,-42 0 0,22 0 15,-22 0-15,0 21 0,0-21 16,22 0-16,-22 0 0,0 0 0,21 0 16,-21 22-16,22-22 0,-22 0 15,21 0-15,-21 0 0,22 0 16,-1 21-16,-21-21 0,43 0 15,-22 0-15,-21 21 0,22-21 0,-22 0 16,0 0-16,0 0 0,21 21 16,-20-21-16,-1 0 0,21 0 0,-21 21 15,0-21-15,1 0 0,20 0 16,-21 21-16,0-21 0,0 0 0,1 0 16,-1 22-16,21-22 0,-21 0 0,0 21 15,1-21-15,-1 0 0,0 21 16,0-21-16,0 21 0,0-21 15,1 21-15,-1-21 0,0 21 0,0-21 16,0 0-16,0 22 0,1-22 16,-22 21-16,21-21 0,0 21 0,0-21 15,-21 21-15,21-21 0,0 0 16,-21 21-16,22-21 0,-1 0 0,-21 21 16,21-21-16,0 22 0,0-22 15,-21 21-15,21-21 16,1 0-16,-22 21 0,21-21 15,0 21 1,0-21 0,0 0-1,0 0 1,-21-21 93,-21 21-109,0-21 16,0 21-16,21-21 0,-21-1 16,0 22-16,21-21 0</inkml:trace>
  <inkml:trace contextRef="#ctx0" brushRef="#br1" timeOffset="129180.9">12192 14182 0,'0'0'15,"-21"0"-15,21-21 0,-21 21 32,42 0 15,-21 21-47,21 0 0,0-21 15,-21 21-15,21 0 0,-21 0 0,21 1 16,1-1-16,-22 0 0,21 0 15,0 0-15,0 0 0,0 1 0,0-1 16,22 0-16,-43 0 0,21 0 16,0 0-16,0 1 0,0-1 15,1 0-15,-1-21 0,0 21 16,0 0-16,0 0 0,0-21 16,-21 22-16,22-22 15,-1 0-15,-21 21 0,21-21 16,-42 0 46,21 21-62,-21-21 16,-1 0-16,1 21 0,0 0 16,0-21-16,0 0 0,0 21 15,-1-21-15,-20 22 0,21-1 0,-21-21 16,-1 21-16,1 0 0,0-21 15,20 21-15,-20 0 0,0 1 16,-1-22-16,22 21 0,-42 21 16,20-42-16,22 21 0,0 0 0,0-21 15,0 22-15,0-22 0,-1 21 16,1-21-16,21 21 16,-21-21-16,21 21 15,0-42 16,21 0-31,0 21 0,1-21 0,-1-1 16,0 22-16,21-21 0,1 0 16,-1 0-16,0 0 0,1 0 0,-1-22 15,21 22-15,-20 0 0,-1-21 0,22 20 16,-22 1-16,0-21 0,1 21 16,-22 0-16,21-1 0,-21 22 0,0-21 15,1 21-15,-22-21 0,0 42 47,-22 0-31,22 1-1,-21-22-15,21 21 0,-21-21 16,21 21 0,-21-21-1,21 21-15,-21-21 0,21 21 16,-21-21-1,-1 21-15,1 1 16,0-22-16,0 21 0,0-21 0,-22 21 16,22 0-16,0 0 15,-21 0-15,21 1 16,-1-22-16,1 21 0,0-21 0,0 21 16,0-21-16,0 0 15,21 21-15,-22-21 16,1 0-16,0 0 15,21-21-15</inkml:trace>
  <inkml:trace contextRef="#ctx0" brushRef="#br1" timeOffset="131773.54">5207 13526 0,'0'-22'0,"0"44"0,0-65 15,0 22-15,0 0 16,0 0-16,0 0 0,-21 21 31,0 0-31,-1 0 0,1 0 16,0 21-16,0 0 0,0 0 15,21 0-15,-21 0 0,21 1 16,-22-1-16,22 0 0,0 0 0,0 0 16,0 0-16,0 1 15,22-22 1,-1 0-16,0 0 16,0 0-16,0-22 0,0 1 15,1 0-15,-1 0 0,-21 0 16,21 0-16,-21-1 0,0 1 15,0 42 17,0 1-32,-21 20 0,21-21 15,0 0-15,0 0 0,0 1 16,0-1-16,0 0 0,0 0 16,0 0-16,0 0 0,21-21 0,0 0 15,0 22-15,0-22 16,1 0-16,-1 0 0,0 0 0,0-22 15,0 22-15,0-21 0,-21 0 0,22 0 16,-1 0-16,-21 0 0,21-1 16,-21 1-16,0-21 0,0 21 0,0 0 15,-42-22-15,20 22 0,1 0 16,-21-21-16,21 20 0,-22 1 0,1 21 16,-64-21-16,43 21 15,20 0-15,-20 0 0,-1 21 16,22 0-16,-21 1 0,20 20 0,1-21 15,21 21-15,0 1 0,-1-1 16,22 0-16,0 1 0,0-1 16,0 0-16,0 1 0,22-22 0,-1 21 0,21-21 15,-21 1-15,22-1 0,-1 0 16,0 0-16,1-21 0,20 0 0,-21 0 16,1 0-16,63-21 15,-43 0-15,-21 0 0</inkml:trace>
  <inkml:trace contextRef="#ctx0" brushRef="#br1" timeOffset="131991.41">5927 13356 0,'0'21'32,"-22"1"-32,1-1 15,21 0-15,-21 0 0,21 21 0,0-20 16,-21 20-16,21-21 0,-21 21 15,21-20-15,0-1 0,0 0 0,0 21 16,0-21-16,0 1 16,0-1-16,0-42 31</inkml:trace>
  <inkml:trace contextRef="#ctx0" brushRef="#br1" timeOffset="132244.26">5842 13441 0,'0'-21'0,"0"254"0,0-487 0,0 296 16,0-106-16,21 43 0,0 0 16,0 21-16,1 0 0,-1-21 15,0 21-15,0 0 0,0 0 0,0 0 16,22 0-16,-22 0 0,-21 21 16,21-21-16,-21 21 0,0 0 0,0 1 15,0-1-15,0 0 0,-21 0 16,0 21-16,0-20 0,-1-1 15,-20 0-15,-21 21 0,20-42 16,1 21-16,21 1 0,-22-22 16,22 0-16,21 21 0,21-21 15,1 0 1,20 0-16,-21 0 0</inkml:trace>
  <inkml:trace contextRef="#ctx0" brushRef="#br1" timeOffset="132892.89">6413 13547 0,'0'0'0,"0"-21"15,0-1-15,-21 22 0,0 0 16,0 0-16,0 0 0,0 0 16,-1 0-16,1 0 0,0 22 15,0-1-15,0 0 0,0 21 0,-1-21 16,1 22-16,21-22 0,0 0 15,0 21-15,0-20 0,0-1 0,0 0 16,0 0-16,21 0 16,1-21-16,-1 0 0,0 0 15,0-21-15,0 0 16,0 0-16,1 0 16,-1-22-16,-21 22 0,21 0 0,-21 0 15,0 0-15,0-22 0,0 22 0,21 0 16,-21 42 15,21 0-31,-21 0 16,0 1-16,0-1 0,0 0 0,21-21 15,-21 21-15,0 0 0,22-21 16,-1 0 0,0 0-16,0-21 15,0 0-15,-21 0 0,21 21 16,1-21-16,-22-1 0,21 22 15,-21-21-15,21 21 0,0-21 0,0 21 16,0 0 0,-21 21-16,22 0 0,-22 1 15,0-1-15,0 0 0,0 0 16,0 0-16,0 0 16,-22-21-1,22-21 16,0 0-31,0 0 16,0 0-16,0 0 16,0-1-16,22 1 0,-22 0 0,21 0 15,0 21-15,0-21 0,-21 0 0,21 21 16,0 0-16,1 0 0,-1 0 16,0 0-16,0 0 0,0 0 15</inkml:trace>
  <inkml:trace contextRef="#ctx0" brushRef="#br1" timeOffset="134409.01">7175 13610 0,'0'0'0,"0"-21"16,22 0-16,-22 0 16,0 0-16,0-1 0,0 1 15,-22 21 1,1 0-16,0 0 15,0 0-15,0 0 0,0 0 0,-1 21 16,1 1-16,0-1 0,0 21 16,21-21-16,0 0 0,0 1 0,0-1 15,0 0-15,0 0 0,0 0 0,0 0 16,21 1-16,0-22 16,0 0-16,1 0 0,-1 0 15,0 0-15,0 0 0,0 0 0,0-22 16,1 1-16,-22 0 0,21 21 15,0-21-15,0 0 0,-21 0 0,0-1 16,0 1-16,0 0 0,0 0 16,0 0-16,-21 42 31,21 0-31,0 0 0,0 0 16,0 1-16,0-1 0,0 0 0,0 0 15,0 0-15,0 0 0,0 1 16,21-22-16,0 0 15,0 0-15,1 0 16,-1 0-16,0 0 0,0-22 16,0 1-16,0 21 0,1-21 0,-1 0 15,0 0-15,-21 0 0,21 21 16,-21-22-16,0 44 31,0-1-31,0 0 16,0 0-16,0 0 15,0 0-15,0 1 0,-21-22 16,21 21-16,0-42 31,21-1-31,0 1 16,-21 0-16,0 0 16,21 0-16,1 0 0,-22-1 0,21 1 15,0 0-15,0 21 16,0 0-1,-21 21-15,0 0 16,0 1-16,0-1 0,0 0 0,0 0 16,0 0-16,0 0 15,21-21-15,1 22 0,-1-22 16,0 0-16,0 0 0,0 0 16,0 0-16,1-22 0,-1 22 15,0-21-15,-21 0 0,21 0 16,0 0-16,-21 0 15,0-1-15,0 1 0,21 0 16,-21 42 15,0 0-31,0 1 0,0-1 16,0 0-16,0 0 0,0 0 16,0 0-16,22-21 0,-22 22 15,21-22-15,0 0 16,0 0-16,0 0 0,0 0 15,-21-22-15,22 22 0,-1-21 0,0 0 16,0 0-16,-21 0 16,21 0-16,-21-1 0,0 1 15,0 0-15,0 0 0,-21 21 32,0 21-32,0 0 15,21 0-15,0 1 0,0-1 16,0 0-16,0 0 0,0 0 15,0 22-15,21-22 16,0 0-16,0-21 0,0 0 16,1 0-16,-1 0 0,21 0 0,-21 0 15,0 0-15,22-21 0,-22 0 0,0 21 16,0-22-16,0-20 16,1 21-16,-1 0 0,-21-22 0,21 1 15,0 0-15,0-1 0,-21 1 0,0 0 16,21-1-16,-21 1 0,22 21 15,-22 0-15,0-22 0,0 22 16,-22 42 0,1 1-1,21 20-15,-21-21 0,21 0 0,0 22 16,0-22-16,0 21 16,0 0-16,0 1 0,0-22 0,0 21 15,0-21-15,0 22 0,21-22 0,0 0 0,1 0 16,-1 0-16,0-21 15,0 0-15,0 22 0,0-22 16,1 0-16,-1 0 0,0-22 0,0 1 16,0 0-16,-21 0 15,0-21-15,21 20 0,-21 1 0,22 0 16,-22-21-16,21 21 0,-21-1 16,0 44-1,0-1 1,0 0-16,0 0 0,0 0 15,0 0-15,0 1 0,0-1 16,0 0-16,0 0 0,0 0 16,21 0-1,0-21-15,0 0 0,0 0 16,1 0-16,-1-21 0,0 21 16,-21-21-16,21 0 0,0 0 15,-21 0-15,0-22 0,0 22 0,21 0 16</inkml:trace>
  <inkml:trace contextRef="#ctx0" brushRef="#br1" timeOffset="134686.87">8615 13293 0,'-21'21'0,"42"-42"0,-21 42 31,21-21-31,21 0 0,-21 0 15,22 0-15,-1 0 0,0 0 0,1 0 16,-1 0-16,-21 0 0,22 0 0,-1 0 16,0 0-16,1 0 0,-1 0 15,-21 0-15,0 0 0,22 0 0,-22 0 16,0 0 0,-42 0 30,0 0-46</inkml:trace>
  <inkml:trace contextRef="#ctx0" brushRef="#br1" timeOffset="138136.29">14182 14330 0,'0'0'0,"-22"0"0,1 0 15,0 0 1,0 0-16,0 0 15,0 0-15,42 0 32,21 0-32,22 0 15,-1 0-15,1 0 16,20 0-16,22 0 0,-21 0 0,21 0 16,-1 0-16,22 0 0,-21 0 15,21-21-15,-21 21 0,0 0 0,84-21 16,-105 21-16,-21-22 15,-1 22-15,1 0 0,-22 0 0,0 0 16,1-21-16,-22 21 0,0 0 0,0 0 16,-21-21-1,-21 21-15,0 0 16,0 0-16,-22 0 0,22 0 16,-21 0-16,-22 0 0,22 21 0</inkml:trace>
  <inkml:trace contextRef="#ctx0" brushRef="#br1" timeOffset="138472.1">14097 14859 0,'-42'21'0,"84"-42"0,-127 42 0,64-21 15,0 21-15,63-21 31,-21 0-31,43 0 0,-1 0 0,1 0 16,21 0-16,20 0 0,-20 0 16,21 0-16,0 0 0,0 0 0,21 0 15,0 0-15,0 0 0,0 0 16,0 0-16,0 0 0,-22 0 0,1 0 16,0 0-16,-21 0 0,-1 0 0,-20 0 15,-22 0-15,22 0 0,-43 0 16,0 0-16,-42 0 15,0 0-15,-22 0 0,22 0 16,-21 0-16,-22 0 0,22 0 16,-21 0-16,-1 0 0,1 0 15,-22 0-15,-21 0 0</inkml:trace>
  <inkml:trace contextRef="#ctx0" brushRef="#br1" timeOffset="138760.94">13906 15346 0,'0'0'0,"0"21"0,0 0 0,0 0 16,43-21-16,-1 0 0,0 0 15,43 0-15,0 22 0,-1-22 16,22 0-16,-21 0 0,21 0 0,21 21 16,-21-21-16,21 0 0,-22 0 15,22 21-15,0-21 0,-21 0 16,0 0-16,0 21 0,-21-21 0,-1 0 15,-20 0-15,-1 21 0,1-21 16,-22 0-16,-21 0 0,0 0 0,-21 21 16,-21-21-1,-21 0-15,21 0 0,-43 22 16,22-22-16,-22 0 0,1 21 0,-22-21 16,1 21-16,-22-21 0,0 21 0</inkml:trace>
  <inkml:trace contextRef="#ctx0" brushRef="#br1" timeOffset="139016.79">13928 15896 0,'-43'0'0,"86"0"0,-128 21 15,64-21-15,0 0 0,42 0 16,21 0 0,0 0-16,1 0 0,20 0 0,22 0 15,-22 0-15,43 0 0,-21 0 0,21 0 16,0 22-16,-1-22 0,1 0 15,0 0-15,0 21 0,0-21 16,0 0-16,-1 0 0,1 21 0,-21-21 16,-22 0-16,1 0 0,-1 0 0,-20 0 15,-1 0-15,-21 0 0,0 21 16,-42-21 0,0 0-16,-21 0 15,-1 0-15</inkml:trace>
  <inkml:trace contextRef="#ctx0" brushRef="#br1" timeOffset="139249.7">13822 16489 0,'0'0'0,"-21"21"16,-1 0-16,44-21 0,20 0 15,0 0-15,1 0 0,20 0 0,22 0 16,-22 0-16,43 0 15,-21 0-15,-1 0 0,1 0 0,21-21 16,-21 0-16,-1 21 0,1 0 0,0-21 16,-1 21-16,1 0 0,-22-21 15,1 21-15,-1 0 0,1-22 0,-22 22 16,1-21-16,-1 21 0,0-42 16</inkml:trace>
  <inkml:trace contextRef="#ctx0" brushRef="#br1" timeOffset="139956.29">17420 15790 0,'0'0'16,"0"22"15,0-1-31,0 0 0,0 21 16,0-21-16,0 22 0,0-22 16,0 21-16,0 1 0,0-1 0,0 0 15,0-21-15,0 22 0,0-22 16,0 21-16,0 1 0,0-1 15,21-21-15,-21 0 16,21-21-16,1 0 0,-1 21 0,0-21 16,21 0-16,-21 0 0,22 0 15,-1-21-15,0 21 0,64-42 16,-42 21-16,-1 0 0,1-22 0,-1 1 16,22 0-16,0-1 0,20-20 15,1 20-15,0-20 0,21 21 0,-21-1 16,21 1-16,0 0 0,127-22 15,-127 43-15,0 0 0,-21 0 16,0 21-16,-1-22 0,-20 22 16,-21 0-16,-1 0 0,1-21 0,-22 21 15,0 0-15,-21 0 0,1 0 16,-1 0-16,-21-21 0,21 21 0,-42 0 62,0 0-46,-1 0-16,1 0 0,0 0 16,0 0-16</inkml:trace>
  <inkml:trace contextRef="#ctx0" brushRef="#br1" timeOffset="141477.42">9610 12975 0,'21'0'32,"0"0"-32,0 0 0,0 0 15,0 0-15,1 0 16,-1-21-16,-21 0 16,0 0-16,0 0 15,-21 21 1,-1 0-16,1 0 0,0 0 0,-21 0 15,21 0-15,-22 21 0,22 0 16,-21 0-16,21 21 0,-22-20 16,1 20-16,0 0 0,-1 1 15,1-1-15,0 0 0,20 1 0,-20 20 16,0 22-16,42-43 0,0 0 16,0 1-16,0-1 0,0 0 15,21 1-15,0-22 0,0 21 0,0-21 16,22-21-16,-22 22 0,21-1 15,-21-21-15,22 0 0,-1 0 0,-21 0 16,22 0-16,-22 0 0,21 0 0,-21-21 16,22-1-16,-22 1 15,0 0-15,0 0 0,0 0 0</inkml:trace>
  <inkml:trace contextRef="#ctx0" brushRef="#br1" timeOffset="142176.01">9842 13187 0,'-21'0'16,"42"0"-16,-42-21 31,0 21 63,21-21-94,-21 21 47,21 21-47,0 0 15,0 0-15,0 21 0,0-20 16,0-1-16,0 21 0,0-21 0,0 22 16,-21-22-16,21 21 0,-21 0 15,21-20-15,-22-1 0,22 21 0,0-21 16,-21 0-16,21 1 0,-21-22 15,21 21-15,-21-21 16,21-21 15,0-1-31,0 1 0,0 0 0,0 0 16,21-21-16,0 20 0,0 1 0,1 0 16,-1-21-16,21 21 0,-21 21 15,22-22-15,-1 1 0,-21 21 0,21 0 16,-20 0-16,-1 0 0,0 0 15,0 0-15,0 21 0,-21 1 0,0-1 16,0 0-16,-21 0 0,0 0 16,0 0-16,-22 1 0,22-1 15,-21 0-15,0 0 0,-1-21 0,1 21 16,21 0-16,-22-21 0,22 0 16,0 22-16,0-22 0,42 0 31,0-22-31,0 1 15,22 0-15,-22 0 0</inkml:trace>
  <inkml:trace contextRef="#ctx0" brushRef="#br1" timeOffset="142696.73">10308 13229 0,'0'0'0,"0"21"31,-21 1-31,21-1 16,-21 0-16,0 0 0,-1 0 15,22 0-15,-21 22 0,0-22 16,0 42-16,21-41 0,0-1 16,-21 21-16,21-21 0,0 0 15,0 1-15,0-1 16,0-42 0,0-1-1,0 1-15,21 0 0,0-21 16,-21 21-16,21-1 0,0-20 15,-21 21-15,22-21 0,-1 20 0,-21 1 16,21-21-16,-21 21 16,21 21-16,-21-21 0,21 21 0,0 0 15,-21 21-15,0 0 16,0 0-16,0 0 16,0 22-16,22-22 0,-22 0 0,0 0 15,0 21-15,0-20 0,21-1 0,-21 0 16,0 0-16,21 0 0,0 0 15,0-21-15,0 0 16,1 0-16,-22-21 16,21 0-16,-21 0 0,21 0 0,-21 0 15,21-1-15,-21 1 0,0-21 16,21 21-16,0 0 0,-21-22 0,22 22 16,-22-21-16,21 42 15,-21-21-15,21-1 16</inkml:trace>
  <inkml:trace contextRef="#ctx0" brushRef="#br1" timeOffset="143068.51">11028 13039 0,'0'0'0,"0"-21"0,0-1 16,0 1-16,0 0 0,0 0 15,21 21-15,0 21 16,-21 0-1,21 0-15,0 1 0,-21 20 0,22 0 16,-22 1-16,21-1 0,-21 0 0,0 1 16,0-1-16,0 0 15,0-21-15,0 22 0,-21-1 0,-1 0 16,1 1-16,0-22 0,0 21 0,-21-21 16,-1 1-16,22-1 0,-21 0 15,21 0-15,-22 0 0,22-21 0,0 0 16,0 21-16,0-21 0,21-21 31,21 0-31,0 21 0</inkml:trace>
  <inkml:trace contextRef="#ctx0" brushRef="#br1" timeOffset="153121.35">17230 15579 0,'21'0'15,"0"0"1,-21 21 15,0 0-31,0 0 0,0 0 16,0 1-16,0-1 0,21 42 15,-21-42-15,0 22 0,0-1 16,0-21-16,0 22 0,0-1 0,0 0 16,0 1-16,0-1 0,0 0 15,0 1-15,0-1 0,0 0 16,0 1-16,0-22 0,21 21 0,-21-21 15,0 22-15,0-22 0,0 0 16,21 0-16,-21 21 0,0-20 16,22-1-16,-22 0 0,21-21 15,-21 21-15,21-21 32,0-21-32,0 0 0,0 0 15,1 21-15,-1-22 16,0 22-16,0-21 0,0 0 15,22 21-15,-22-21 0,21 0 0,0 0 0,1 21 16,-1-43-16,0 22 0,22 0 16,-1 0-16,1-22 0,21 22 15,-22-21-15,22 0 0,21 20 0,-22-20 16,1 0-16,21-1 0,-22 1 0,1 21 16,21-21-16,-21 20 0,-1-20 15,1 21-15,0 0 0,-22 0 0,22-1 16,-22 1-16,1 0 0,-1 0 15,-20 0-15,-1 21 0,21-21 0,-41-1 16,20 22-16,0-21 0,-21 21 16,1 0-16,-1-21 0,0 21 0,0 0 0,0 0 15,-21-21-15,21 21 16,1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18:27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423 0,'0'0'0,"0"-21"16,0 0 0,0 0-16,0 0 0,0 0 15,0-1-15,0 1 0,0 0 16,0 0-16,0 0 0,0 0 0,0-1 15,0 44 1,-21 20 0,21-21-16,0 21 15,-21 1-15,0-1 0,-1 0 0,1 22 16,0-1-16,0-20 0,0 20 16,-22 22-16,22-22 0,-21 1 15,21-1-15,-22 22 0,22-21 16,-21-1-16,21 1 0,0-22 0,-22 21 15,22-20-15,0-1 0,0 0 16,0 1-16,21-1 0,0 0 0,0-20 16,-22-1-16,22 0 0,0 0 15,0-42 1,0 0 0,22 0-16,-1-22 0,-21 1 0,21 21 15</inkml:trace>
  <inkml:trace contextRef="#ctx0" brushRef="#br0" timeOffset="291.83">4614 445 0,'0'-22'16,"0"44"-16,21-44 0,1 1 16,-1 21-1,0 21-15,0 1 16,0-1-16,-21 21 0,21 0 0,1 22 15,-1-22-15,0 22 0,-21 20 16,0-20-16,0-1 0,0 1 0,0 21 16,0-22-16,0 1 0,0-22 15,0 21-15,-21-20 0,21-1 0,0 0 16,-21 1-16,21-22 0,0 0 16,0 0-16,0 0 0,0 1 15,0-44 1,0 1-16,0 0 15,0 0-15,0 0 0,0-22 0</inkml:trace>
  <inkml:trace contextRef="#ctx0" brushRef="#br0" timeOffset="496.71">4254 1291 0,'-21'0'0,"42"0"0,-63 0 0,21 0 0,21 21 16,21-21-1,0 0-15,0 0 16,22 0-16,-22-21 0,21 21 16,1 0-16,-1-21 0,21 21 0,-20-21 15,-1 21-15,0-21 0,1 21 16,-1-21-16,0 21 0,-20-22 0,20 1 16,-21 21-16,21-21 0</inkml:trace>
  <inkml:trace contextRef="#ctx0" brushRef="#br0" timeOffset="1003.42">5313 1164 0,'106'-42'32,"-85"42"-32,0-21 15,0 0-15,0-1 0,0 1 16,1 21-16,-22-21 0,0 0 0,0 0 15,0 0-15,-22 21 16,1 0-16,0 0 0,-21 0 16,21 0-16,-22 21 0,1 0 15,0 0-15,-1 0 0,1 0 16,21 1-16,-22-1 0,22 0 0,-21 0 16,42 0-16,0 0 0,-21 1 15,21-1-15,0 0 0,21 0 16,0-21-16,0 21 0,0-21 15,22 21-15,-22-21 0,64 22 16,-64-22-16,21 0 0,0 0 0,1 21 16,-1-21-16,-21 21 0,0-21 15,1 21-15,-1-21 0,-21 21 0,0 0 16,-21 1-16,-1-22 16,1 21-16,-21 0 0,0 0 15,-1 0-15,1-21 0,-22 21 0,22 1 16,0-22-16,-1 0 0,1 0 15,21 0-15,-21 0 0,20 0 0,1 0 16,0 0-16,0 0 0,0-22 16,21 1-16,0 0 15,0 0-15,21 21 16,0 0-16,0 0 0,0-21 16,1 21-16,20-21 0,-21 21 0,21-22 15,1 22-15</inkml:trace>
  <inkml:trace contextRef="#ctx0" brushRef="#br0" timeOffset="1501.14">6159 1143 0,'0'-21'15,"0"42"-15,22-63 0,-22 21 0,21-1 16,-21 1-16,0 0 0,0 0 0,21 0 15,-21 0-15,0-1 16,-21 22-16,0 0 16,-1 0-16,1 22 0,-21-1 15,0 0-15,-1 0 0,1 0 16,0 0-16,-43 43 0,64-43 16,0 0-16,-1 0 0,1 1 15,21-1-15,0 0 0,0 0 16,21-21-16,1 21 0,-1-21 15,21 0-15,85 43 16,-85-43-16,-20 0 0,20 0 16,0 21-16,-21-21 0,22 21 0,-22-21 15,0 21-15,0-21 0,0 21 0,-21 0 16,0 1 0,-21-1-16,0 0 0,-21-21 15,-1 21-15,22-21 0,-21 0 16,0 0-16,-1 21 0,1-21 15,-22 0-15,22 0 0,21 0 16,0 0-16,0 0 0,-22-21 16,22 21-16,0-21 15,21 0-15,21 0 16,0 21 0,0-22-16,22 22 0,-22-21 0,21 21 15</inkml:trace>
  <inkml:trace contextRef="#ctx0" brushRef="#br0" timeOffset="1875.92">6477 1312 0,'85'-63'31,"-64"63"-31,0-21 0,0 0 0,0-1 0,0 1 15,1 0-15,-1-21 0,0 21 16,-21-22-16,0 22 16,0 0-16,-21 21 0,0 0 15,-22 0-15,22 0 0,-21 0 0,21 0 16,-22 0-16,22 21 0,-21 0 16,21 0-16,-1 1 0,1 20 15,0-21-15,21 21 0,0-20 0,0 20 16,0-21-16,0 0 0,0 22 15,0-22-15,42 21 16,-20-21-16,-1 0 0,21-21 0,0 22 16,1-22-16,-22 0 0,21 21 0,1-21 15,-1 0-15,0 0 0,-21 0 0,22 0 16,-22 0-16,0 0 0,0-21 16,0-1-16,1 22 0,-22-21 0,0 0 15</inkml:trace>
  <inkml:trace contextRef="#ctx0" brushRef="#br0" timeOffset="2231.71">6964 1228 0,'0'0'0,"0"-43"0,0 22 0,0 0 16,0 0-16,0 0 0,0 0 16,0-1-16,21 1 0,0 21 15,0 0-15,0-21 0,1 21 16,-1 0-16,21 0 0,-21 0 0,0 0 16,22 0-16,-22 21 0,0-21 15,21 21-15,-20 1 0,-1-1 0,21 0 16,-21 21-16,0-21 0,-21 1 15,0-1-15,22 21 0,-22-21 0,0 0 16,0 1-16,0 20 16,-22-21-16,1 0 0,0 0 15,0-21-15,0 0 16,0-21 0,21 0-1,0 0-15,0-21 0,0 20 0,0 1 16,0-21-16,21 0 0,-21-1 15,21 1-15,-21 0 0,21 20 0,0-20 16,0 21-16,-21 0 0,22 0 16,-1-1-16,0 1 0,0 21 15,0 0-15,0 0 0,1 0 0,-1 0 16,0 0-16,0 21 16</inkml:trace>
  <inkml:trace contextRef="#ctx0" brushRef="#br0" timeOffset="3620.93">7768 1482 0,'21'0'32,"0"-21"-32,-21-1 0,22 1 15,-1 0-15,0 0 16,21-21-16,-21-1 0,1 1 0,20 0 15,-21-22-15,0 1 0,0-1 16,1 1-16,-1-1 0,-21 1 0,21-1 16,-21 1-16,0 20 0,0-20 0,0 20 15,0 1-15,0 0 0,0 21 16,0-1-16,-21 22 0,0 0 16,21 22-1,0-1-15,0 21 0,0 0 0,0 1 16,0-1-16,-22 0 0,22 22 15,0-1-15,0-20 0,0 20 16,0 1-16,0-22 0,0 22 0,0-22 16,0 21-16,0-20 0,0-1 15,-21-21-15,21 22 0,0-22 0,0 21 16,0-21-16,0 0 0,0 1 16,21-22-16,1 0 0,-1 0 15,0 0-15,0 0 0,0-22 16,0 22-16,1-21 0,-1 0 15,0 0-15,0-21 0,21 20 0,-20-20 16,-1 0-16,0 21 0,0-22 16,0 22-16,0-21 0,1 21 0,-22-1 15,21 22 1,-21 22 0,0-1-16,0 0 0,0 0 15,0 21-15,0-20 0,-21-1 16,21 21-16,0-21 0,0 0 0,0 1 15,0 20-15,0-21 0,0 0 16,0 0-16,0 1 0,21-22 16,0 0-16,0 0 0,0 0 15,0 0-15,1 0 0,20 0 16,-21-22-16,21 22 0,-20-21 0,20 0 16,-21-21-16,21 21 0,-20-1 0,-1 1 15,0-21-15,0 21 16,0 0-16,0-1 0,-21 1 0,22 0 15,-22 0-15,0 42 32,-22 0-32,1 0 0,21 1 15,-21-1-15,0 21 0,21-21 16,0 0-16,0 1 0,0-1 0,0 0 16,0 0-16,0 0 0,0 0 0,0 1 15,0-1-15,21-21 16,0 0-16,0 0 0,1 0 0,-1 0 15,0 0-15,0 0 0,0 0 0,0 0 16,1-21-16,-1 21 16,0-22-16,0 1 0,-21 0 0,21 0 15,-21 0-15,0-22 0,0 22 0,0-21 16,0 21-16,-21-22 0,0 22 16,0 0-16,0 0 0,-1 21 0,1-21 15,0 21-15,0 0 0,0 0 16,42-21 15,0 21-31,21 0 16,-20-22-16,20 22 0,-21 0 15,21 0-15,-20-21 0,20 21 16,-21 0-16,21 0 0,-20 0 0,-1 0 16,0 0-16,0 21 0,0 1 15,0-22-15,-21 21 0,0 0 0,0 0 16,0 21-16,0-20 0,0-1 15,0 0-15,0 0 0,0 21 0,0-20 16,0-1-16,0 0 0,0 0 0,0 0 16,22 0-16,-22 1 0,0-1 15,0-42 32,0-1-47,21 22 16,-21-42-16,21 21 0,-21 0 0,21-22 15,0 22-15,22-21 0,-22 0 16,21-1-16,-21 1 0,22 0 0,-1 20 16,21-20-16,-20 21 0,-1 0 15,0 0-15,1 21 0,-1 0 0,0 0 16,1 0-16,-22 21 0,0 0 0,0 0 16,-21 21-16,0-20 0,0 20 15,0 21-15,0-20 0,0-22 16,0 21-16,-21-21 0,0 1 15,0-1-15,21 0 0,0 0 0,0 0 16,-21 0-16,21 1 0,-22-1 16,44-21 15,-1 0-31,-21-21 16,21-1-16,0 1 0</inkml:trace>
  <inkml:trace contextRef="#ctx0" brushRef="#br0" timeOffset="4143.63">10985 910 0,'0'0'16,"0"-21"-16,0 0 0,0 0 15,-21 21-15,0 0 0,0 0 0,-21 0 16,20 0-16,1 0 0,-21 21 15,21 0-15,-22 0 0,22 0 0,-21 1 16,0-1-16,20 0 0,1 0 16,0 0-16,0 0 0,21 1 15,0-1-15,0 0 0,21 0 16,0-21-16,0 0 16,1 0-16,-1 0 0,21 0 0,-21 0 15,0 21-15,1-21 0,20 0 16,-21 0-16,0 0 0,0 0 15,1 0-15,-1 21 0,0-21 16,0 0-16,-21 22 0,0-1 16,0 0-16,0 0 15,0 0-15,0 0 16,-21-21-16,0 22 16,0-22-16,-1 21 0,1-21 0,0 21 15,0-21-15,0 21 0,0-21 0,-1 0 16,1 0-16,0 21 15,0 0-15,0-21 0,0 0 0,-1 0 16,1 22-16,0-22 16,0 0-1,21-22 1,-21 22-16,21-21 0,-21 0 16,-1 0-16,1 21 15,21-21-15,-21 0 0,0 21 0,21-22 16,0 1-16</inkml:trace>
  <inkml:trace contextRef="#ctx0" brushRef="#br0" timeOffset="4460.45">9631 402 0,'0'0'0,"-21"-21"0,-1 21 32,22 21 14,0 0-30,0 1 0,0-1-1,-21-21-15</inkml:trace>
  <inkml:trace contextRef="#ctx0" brushRef="#br0" timeOffset="4787.95">8128 804 0,'0'0'0,"0"22"0,21-22 16,0 0-1,0 0-15,22 0 0,-22 0 0,21 0 16,1 0-16,-1 0 0,21 0 16,-20 0-16,-1 0 0,0 0 0,1 0 15,-1 0-15,-21 0 0,22 0 16,-22 0-16,0 0 0,-21 21 47,-21-21-32,0 0-15</inkml:trace>
  <inkml:trace contextRef="#ctx0" brushRef="#br0" timeOffset="5716.77">3535 2074 0,'21'0'15,"0"0"1,0 0-16,0 0 15,1 22-15,-1-22 0,0 0 0,0 0 16,0 0-16,22 0 0,-22 0 16,21 0-16,0 0 0,1 0 0,20 0 15,-20 0-15,20 0 0,1 0 0,20 0 16,1 0-16,0 0 0,-1 0 16,22 0-16,0 0 0,0 0 0,21 0 15,-21 0-15,-1 0 0,22 0 16,0-22-16,0 22 0,0 0 15,0 0-15,0-21 0,0 21 0,22 0 16,-22-21-16,21 0 0,0 21 16,0-21-16,0 21 0,22-21 0,-22 21 15,0-22-15,21 22 0,1-21 16,-22 21-16,21-21 0,0 21 0,-20-21 16,20 21-16,0-21 0,-21 21 0,22 0 15,-22-21-15,0-1 0,0 22 16,0 0-16,1-21 0,-22 21 15,21 0-15,-21-21 0,0 21 0,-21 0 16,-1-21-16,1 21 0,-21 0 0,21 0 16,-22 0-16,-20-21 0,21 21 15,-43 0-15,21 0 0,-20 0 16,-1 0-16,0 0 0,1 0 0,-22 0 16,0 0-16,0 0 0,0 0 15,-21 21 32,-21-21-47,0 0 0,0 0 16,0 0-16,0 0 0,-1 0 15,1 0-15,-21 0 0,21 0 16</inkml:trace>
  <inkml:trace contextRef="#ctx0" brushRef="#br0" timeOffset="5900.67">11007 1820 0,'0'22'16,"-22"-22"15,1 0-31</inkml:trace>
  <inkml:trace contextRef="#ctx0" brushRef="#br0" timeOffset="7711.81">13208 593 0,'0'-21'0,"-21"-64"31,21 64-31,0 0 0,0-1 16,21 1-16,0 0 0,21 0 15,-20 21-15,20 0 0,0-21 0,1 21 16,-1 0-16,0 21 0,22 0 15,-22 0-15,22 0 0,-1 22 16,-21-1-16,22 0 0,-22 1 0,1-1 16,-1 22-16,0-22 0,1 21 15,-22 1-15,-21-1 0,0-20 0,0 20 16,0-20-16,0-1 0,0 0 16,0 1-16,-21-22 0,-1 21 0,1-21 15,21 0-15,0 1 0,-21-22 0,21-22 31,0 1-31,0-21 16,0 21-16,0-22 0,21 1 16,-21-21-16,21-1 0,1 1 15,-1-1-15,0 1 0,0-1 0,21 22 16,-20-22-16,20 1 0,-21 20 16,21 1-16,-20 0 0,-1 21 0,21-22 15,-21 22-15,0 0 0,1 21 16,-1 0-16,0 0 15,-21 21-15,0 0 16,0 0-16,21 1 16,-21-1-16,0 0 0,0 0 0,0 21 15,0-20-15</inkml:trace>
  <inkml:trace contextRef="#ctx0" brushRef="#br0" timeOffset="8355.44">14499 995 0,'0'0'15,"21"21"-15,0-21 16,1 0-16,-1 0 0,0 0 16,0 0-16,0 0 0,0-21 0,1 0 15,20 0-15,-21-1 0,0 1 0,0 0 16,1 0-16,-1 0 0,0 0 16,-21-22-16,0 22 0,0 0 15,-42 21 1,20 0-16,1 0 0,0 0 15,0 0-15,-21 21 0,20 21 0,1-20 16,0-1-16,0 21 0,0 0 16,21 1-16,0-22 0,0 21 0,0-21 15,0 22-15,0-22 0,0 0 16,0 0-16,21 0 0,0-21 0,0 22 16,0-22-16,1 0 0,-1 0 15,0 0-15,0 0 0,21 0 0,-20 0 16,-1 0-16,0 0 0,0 0 0,-21-22 15,21 1-15,0 0 0,1 0 16,-22-21-16,21 20 0,0-20 16,0 0-16,0-1 0,22 1 15,-22 21-15,21-21 0,-21 20 0,22 1 16,-1 0-16,-21 0 0,21 21 0,1 0 16,-1 0-16,0 0 0,22 0 15,-43 21-15,21 21 0,-20-20 16,-1-1-16,21 21 0,-21 0 15,-21-20-15,21 20 0,-21 0 0,0-21 16,0 22-16,0-22 0,0 21 16,0-21-16,-21 1 0,0-1 15,0 0-15,0-21 0,0 0 16,-1-21 0,22 0-16,0-1 15,0-20-15,0 21 0,0 0 16,22-22-16,-1 1 0,-21 21 15,21-21-15,0-1 0,0 22 16,0-21-16,22 21 0,-22-1 0,0 1 16,0 0-16,22 0 0,-22 0 0,0 21 15,0 0-15,0-21 0,0 21 16,1 0-16,-1 0 0,0 0 0</inkml:trace>
  <inkml:trace contextRef="#ctx0" brushRef="#br0" timeOffset="8548.33">16150 699 0,'0'84'16,"0"-63"-16,0 22 0,0-22 16,-21 21-16,0 1 0,21-1 0,-21-21 15,21 21-15,0-20 16,0 20-16,0-21 0,-22 0 0,22 0 0,0 1 16,0-1-16,0 0 15,22-42 16,-22 0-31,21-1 16,0-20-16</inkml:trace>
  <inkml:trace contextRef="#ctx0" brushRef="#br0" timeOffset="8719.89">16192 508 0,'0'0'0,"0"-21"0,-21 0 15,0 0-15,0 21 16,21 21 31,21 0-47,0 0 15,-21 0-15,0 0 16</inkml:trace>
  <inkml:trace contextRef="#ctx0" brushRef="#br0" timeOffset="9589">16235 910 0,'0'0'0,"0"21"0,0 1 16,21-22 0,0 0-16,21 0 15,-20 0-15,20 0 16,0 0-16,1-22 0,20 1 0,-21 0 0,22-21 16,-22 21-16,1-22 0,20 1 15,-21 0-15,1-1 0,-1 1 16,-21 0-16,22-1 0,-22 1 15,0 0-15,0-1 0,-21 22 0,0-21 16,0 21-16,0-1 0,0 1 0,-21 0 16,0 21-16,0 0 0,-1 0 15,1 21-15,0 0 0,0 1 0,0-1 16,21 21-16,-21 0 0,-1-20 16,22 20-16,0 21 0,0-20 0,0 20 15,-21 1-15,21-1 0,0 1 16,0-1-16,-21 85 15,0-84-15,21-1 0,0 1 0,0 21 16,-21-22-16,0 1 0,-1-1 16,22 22-16,-21-22 0,0 22 0,0-22 15,0 1-15,0 21 0,-1-22 16,1 1-16,0-1 0,0 1 16,0-1-16,21-21 0,0 22 0,-21-22 0,21 22 15,0-22-15,0-21 0,0 22 16,21-22-16,0 0 0,0-21 0,0 0 15,22 0-15,-22 0 0,21 0 0,0 0 16,1 0-16,-1-21 0,0 0 16,1-22-16,-1 22 0,22-21 0,20-43 15,-41 43-15,-1-1 16,0 1-16,1 0 0,-22-22 16,0 1-16,-21-1 0,0 1 0,0-1 15,-21-20-15,0 20 0,-22 1 0,1-1 16,-22 1-16,1-1 0,-1 22 15,22-1-15,-21 1 0,20 21 0,22-21 16,-21 20-16,42 1 16,0 0-16,0 0 0,21 0 15,0 21-15,21 0 16,-20-21-16,20 21 0,0-22 0,1 22 16,-1-21-16,0 0 0,1 21 0,-1-21 15,0 0-15,22-22 0,-22 22 16,-21 0-16,22-21 0,-1 21 15,-21-1-15,0-20 0,0 21 16,-21 0-16,0 0 0,0-1 16,0 44-1,-21-1 1,0 0-16,21 0 0,0 0 16,-21 0-16,0 22 0,21-22 0,-21 21 15,21-21-15,0 1 0,0 20 16,0-21-16,0 21 15,0-20-15,0-1 0,21-21 47,0-21-47,0-1 0</inkml:trace>
  <inkml:trace contextRef="#ctx0" brushRef="#br0" timeOffset="9764.76">17505 762 0,'0'0'0,"0"-21"0,0 0 15,0 0-15,0-1 16,-21 22-16,-1 0 16,22 22 31,0-1-47,22-21 15,-1 21-15,0-21 0,0 21 0,21 0 16</inkml:trace>
  <inkml:trace contextRef="#ctx0" brushRef="#br0" timeOffset="11647.68">18097 910 0,'0'0'0,"0"-21"0,0 0 16,0 0 0,0 0-16,0-1 0,-21 22 15,21-21-15,-21 21 0,0 0 16,0 0-16,0 0 0,-1 0 0,1 0 15,0 21-15,0 1 0,0-1 16,0 21-16,-1-21 0,1 22 0,0-1 16,0-21-16,21 21 0,0 1 0,0-22 15,0 21-15,0-21 0,21 1 16,0-1-16,0 0 0,1 0 16,20 0-16,-21 0 0,21-21 0,1 0 15,-1 22-15,22-22 0,-22 0 0,21 0 16,1 0-16,-22 0 0,22-22 15,-1 1-15,1 0 0,-22 0 16,0-21-16,1 20 0,-1-20 0,0 21 16,-20-21-16,-1-1 0,-21 1 15,0 21-15,0-22 0,0 22 0,0 0 16,-43 0-16,22 0 0,0 0 16,-21 21-16,21 0 0,-22 0 15,22 0-15,-21 21 0,21 0 0,-22 21 16,22-21-16,0 22 0,-21-22 0,20 21 15,1-21-15,21 22 0,0-22 16,-21 0-16,21 21 0,0-20 0,0-1 16,0 0-16,21-21 0,0 21 15,1 0-15,-1-21 0,0 0 16,0 0-16,0 0 0,22 0 0,-22 0 16,0 0-16,0-21 0,21 0 15,-20 0-15,-1 0 0,0-22 0,0 22 16,0-21-16,0-1 0,1 1 15,-22 0-15,21 21 0,-21-22 0,21 22 16,-21 0-16,0 42 16,-21 21-1,0-20-15,-1 20 16,22-21-16,0 21 0,0 1 0,-21-22 16,21 21-16,0-21 0,0 22 15,0-22-15,21 0 0,1 0 16,-1-21-16,0 21 0,0 1 0,21-22 15,-20 0-15,20 0 0,-21 0 16,0 0-16,0 0 0,1 0 0,-1-22 16,0 1-16,-21 0 0,0 0 15,0 0-15,21-22 0,-21 1 0,21-21 16,0 20-16,-21-20 0,22-1 0,-1 1 16,0-1-16,0 1 0,0-1 15,-21 22-15,21-22 0,-21 22 16,22 0-16,-22-1 0,0 22 0,0 0 15,0 0-15,0 0 0,-22 21 16,1 0 0,21 21-16,-21 0 0,0 21 0,21 1 15,0-1-15,-21 0 0,21 22 16,0-22-16,0 22 0,-21-1 0,21 1 16,0-1-16,0 1 0,0-1 0,0-20 15,0 20-15,21-21 0,0 1 16,-21-22-16,21 21 0,0-21 0,0 1 15,1-1-15,-1-21 16,0 0-16,0 0 0,0 0 0,0 0 16,1-21-16,-1 21 0,0-22 15,0-20-15,0 21 0,22-21 16,-22-1-16,0 1 0,0 0 0,0 20 16,0-20-16,1 21 0,-22 0 15,0 0-15,0-1 0,0 44 16,0-1-1,0 0-15,-22 0 0,22 0 0,-21 0 16,21 22-16,-21-22 0,21 0 16,0 21-16,0-20 0,0-1 15,0 0-15,0 0 0,21 0 0,0-21 16,1 0-16,-1 21 0,21-21 16,-21 0-16,22 0 0,-22 0 0,21 0 15,-21-21-15,22 0 16,-22 0-16,0 0 0,21-22 0,-21 1 15,1 21-15,-1-21 0,0-1 16,0 1-16,0 21 0,0 0 0,-21-1 16,0 1-16,0 42 15,0 1-15,0-1 16,-21 0-16,0 0 0,21 0 16,0 0-16,0 22 0,-21-22 0,21 0 15,0 0-15,0 0 0,0 1 16,0-1-16,0 0 0,0 0 15,21 0-15,0-21 0,0 0 0,1 21 0,-1-21 16,0 0-16,0 0 16,0 0-16,0-21 0,1 0 15,-1 0-15,-21 0 0,21 0 16,-21-1-16,0-20 0,0 21 0,0-21 16,0-1-16,0 22 0,0 0 0,-42 0 15,42 0-15,-22-1 0,1 22 16,0 0-16,0 0 0,21-21 31,21 21-15,0-21-16,0 21 15,1 0-15,20-21 0,0 21 0,-21 0 16,22-21-16,-1 21 16,-21 0-16,22 0 0,-1 0 0,-21 0 15,0 0-15,0 0 0,1 0 16,-1 21-16,0-21 0,-21 21 0,21 0 15,-21 22-15,0-22 0,0 21 16,0-21-16,0 0 0,0 22 0,0-22 16,-21 0-16,21 0 0,0 22 15,-21-22-15,21 0 0,0 0 16,-21-21 0,-1 0-16,22-21 31,0 0-31,0 0 0,0-1 15,0 1-15,0 0 0,22 0 0,-1-21 16,0-1-16,0 22 0,21-21 16,43-43-16,-43 43 0,1-1 15,20 22-15,-20-21 0,-1 21 16,0 0-16,1-1 0,-22 22 0,21 0 16,-21 0-16,0 0 0,1 0 15,-1 22-15,-21-1 0,0 21 16,0-21-16,0 22 0,0-1 0,0-21 15,-21 21-15,-1 1 0,1-1 0,0 0 16,21-20-16,-21 20 0,0-21 16,0 0-16,21 0 0,-22 1 15,22-1-15,-21-21 0,21 21 16,-21-21-16,0 0 16,21-21-1,0 0-15,0-1 16,0-20-16,0 21 0</inkml:trace>
  <inkml:trace contextRef="#ctx0" brushRef="#br0" timeOffset="11883.56">20680 423 0,'0'0'0,"-21"0"0,-1-21 0,1 21 0,0-21 16,0 21-16,21-21 15,-21 21 32,0 0-31,-1 21 0,1-21-16,0 0 15,0 0-15,0 0 0,-22 0 0</inkml:trace>
  <inkml:trace contextRef="#ctx0" brushRef="#br0" timeOffset="12091.44">19389 550 0,'-64'22'15,"128"-44"-15,-170 44 0,63-22 0,22 21 16,0-21-16,21 21 0,21-21 31,22 0-31,-22 0 0,21 0 0,0 0 16,22 0-16,-22 0 0,22 0 15,-1-21-15,-20 21 0,20 0 16,1-21-16,-22 21 0,0 0 0,1 0 16,-22 0-16,21 0 0,-42-22 15</inkml:trace>
  <inkml:trace contextRef="#ctx0" brushRef="#br0" timeOffset="12716.08">14711 1693 0,'0'0'15,"-21"0"-15,-1 0 0,1 0 16,21 22 0,21-22 15,22 0-31,-1 0 0,0 0 16,22 0-16,21 0 0,-1 0 0,43 0 15,0 0-15,0 21 0,21-21 16,22 0-16,-1 0 0,0 21 0,22-21 15,-1 0-15,1 21 0,-1-21 16,22 21-16,-21-21 0,-1 0 16,1 0-16,-1 0 0,-21 0 0,22 0 15,-1-21-15,-20 0 0,-1 21 0,-21 0 16,0-21-16,1 21 0,-22 0 16,21 0-16,-42 0 0,21 0 0,-43 0 15,22 0-15,-42 0 0,20 0 16,-41 0-16,20 0 0,-21 0 0,-20 0 15,20 0-15,-21 0 0,-21-21 32,-21 21-17,0 0-15,-22-22 0,-20 22 0</inkml:trace>
  <inkml:trace contextRef="#ctx0" brushRef="#br0" timeOffset="13305.75">12679 402 0,'63'-63'15,"-126"126"-15,126-147 0,-42 62 16,1 1-16,-1 0 0,0-21 15,-21 21-15,21-1 0,0 1 0,0 0 16,-21 0-16,0 0 0,0 0 16,22 21-16,-22 42 15,-22 0 1,22 22-16,-21-1 0,0 22 16,-21 0-16,21 20 0,-22 1 15,1 0-15,-22 21 0,22-21 0,0 0 16,-22 21-16,1-21 0,20-1 15,1 1-15,0 0 0,-1-21 16,22-1-16,-21 1 0,0-21 0</inkml:trace>
  <inkml:trace contextRef="#ctx0" brushRef="#br0" timeOffset="16284.54">10880 2350 0,'0'0'0,"-22"0"32,1 21-32,0 0 0,-21 21 15,-1-21-15,-20 22 0,-22 20 16,1-20-16,-22 20 0,-21 1 0,0-1 15,-21-21-15,21 22 0,-170 84 16,149-84-16,0 20 0,0-20 16,0 20-16,-1-20 0,22 21 15,0-22-15,0 1 0,0-22 16,0 21-16,0-20 0,22-1 0,20 0 16,-21 1-16,43-22 0,-1 21 0,1-21 15,20-21-15,1 22 0,21-22 16,0 0-16,-1 0 0,1 0 15,21-22-15</inkml:trace>
  <inkml:trace contextRef="#ctx0" brushRef="#br0" timeOffset="16624.34">7832 3408 0,'21'0'15,"-42"0"-15,63-21 0,-42 42 32,-21 0-17,0 21-15,-1-20 0,-20 20 16,21-21-16,-21 21 0,-1 1 0,1-1 16,0 0-16,-1-20 0,1 20 0,0 0 15,20-21-15,1 22 0,-21-22 16,21 0-16,21 0 0,0 0 0,21-21 31,21 0-31,-21 0 16,22 0-16,-1 0 0,0 0 0,22-21 15,-1 21-15,22 0 0,0 0 16,-1 0-16,1 0 0,0 0 0,21 0 16,-1 0-16,-20 0 0,42 0 0,-21 0 15</inkml:trace>
  <inkml:trace contextRef="#ctx0" brushRef="#br0" timeOffset="17260.2">14605 2265 0,'0'-21'0,"0"42"0,42-106 31,-42 64-31,21 21 16,1 0-16,-1 0 16,0 21-16,0 0 0,0 1 15,22-1-15,-22 21 0,21 0 16,22 1-16,-22-1 0,21 22 0,22-1 16,0-21-16,-1 22 0,22-1 15,0 1-15,0-22 0,21 22 0,-21-1 16,42 1-16,-21-1 0,21 1 15,0-1-15,0 1 0,-21-1 0,22 1 16,-22-1-16,0-20 0,0-1 16,-22 0-16,1 1 0,0-22 0,-21 0 15,-1 0-15,-20 0 0,-22 0 16,1 1-16,-1-22 0,-21 0 16,0 0-16,-21-22 15</inkml:trace>
  <inkml:trace contextRef="#ctx0" brushRef="#br0" timeOffset="17564.03">17865 3323 0,'42'43'31,"-21"-22"-31,0-21 0,0 21 16,22 0-16,-22-21 0,0 21 0,0 0 16,22 1-16,-22-22 0,0 21 0,0 0 15,0-21-15,-21 21 0,0 0 16,0 0-16,0 1 0,0-1 16,-21 0-16,0-21 0,0 21 15,-22 0-15,1 0 0,0 1 0,-22-1 16,1-21-16,20 21 0,-41 0 15,20 0-15,1 0 0,-1 1 0,1-1 16,-22 0-16,22-21 0,-22 21 16,21 0-16</inkml:trace>
  <inkml:trace contextRef="#ctx0" brushRef="#br0" timeOffset="18583.46">3514 4106 0,'0'0'0,"-43"-21"31,43 42-31,0 1 16,0-1-16,0 21 0,-21 0 15,0 1-15,0 20 0,0-20 0,-1 20 16,1 1-16,-21-1 0,21-21 16,0 22-16,-22-1 0,22 1 0,-21-1 15,21-20-15,-1-1 0,1 0 16,0-20-16,21-1 0,0 0 0,0 0 15,0-42 17,0 0-32,0-22 0,21 22 15,-21-21-15</inkml:trace>
  <inkml:trace contextRef="#ctx0" brushRef="#br0" timeOffset="18824.33">3217 4255 0,'21'-22'0,"-42"44"0,64-86 15,-22 43-15,-21 0 0,21 0 0,0 21 16,0 0-16,0 0 0,22 0 16,-22 0-16,21 42 0,-21-21 0,22 21 15,-22 1-15,0-1 0,0 0 16,0 1-16,1 20 0,-1-20 16,-21-1-16,0 21 0,0-20 0,0 20 15,0-20-15,0-1 0,0 0 16,0 1-16,0-1 0,0-21 0,-21 21 15,-1-20-15,22-1 0,0 0 16,-21-21-16,0 21 0,0-21 16,0 0-16,0 0 0,-1 0 0</inkml:trace>
  <inkml:trace contextRef="#ctx0" brushRef="#br0" timeOffset="18996.23">2942 4826 0,'0'0'15,"21"-21"1,0 21-16,22 0 0,-22 0 16,21-21-16,-21 21 0,22-21 0,-1 21 15,22-22-15,-22 1 0,0 21 16,22-21-16,-22 0 0,0 0 0,1 21 16,-1-21-16,0-1 0</inkml:trace>
  <inkml:trace contextRef="#ctx0" brushRef="#br0" timeOffset="19376.16">3979 4509 0,'0'0'0,"21"0"0,1-22 15,-1 1-15,-21 0 0,21 21 16,-21-21-16,21 0 16,-42 21-1,0 0-15,0 0 0,-1 21 0,1 0 16,-21 0-16,21 0 0,-22 1 15,22-1-15,-21 0 0,21 0 0,0 0 16,21 0-16,0 1 16,0-1-16,0 0 0,21 0 0,0-21 15,21 21-15,-21 0 0,22 1 16,-22-22-16,21 21 0,-21 0 16,43 0-16,-43 0 0,-21 0 15,0 1-15,0-1 16,-21 0-16,0 0 0,0-21 15,-22 21-15,1 0 0,0-21 16,-1 22-16,-20-22 0,20 0 0,1 0 16,21 0-16,-21 0 0,20 0 0,1 0 15,21-22 1,0 1-16,21 0 0,22-21 16,-1 21-16,-21-22 0,22 22 15</inkml:trace>
  <inkml:trace contextRef="#ctx0" brushRef="#br0" timeOffset="19883.88">4487 4636 0,'106'-22'31,"-85"1"-31,0 0 0,1 0 15,-1 21-15,0-21 0,0 0 16,0-1-16,-21 1 16,0 0-16,0 0 0,-21 21 15,-21 0-15,21 0 0,-22 0 16,1 0-16,0 21 0,-1 0 0,1-21 16,0 21-16,-1 1 0,22-1 15,0 0-15,0 0 0,0-21 0,21 42 16,0-20-16,0-1 15,21 0-15,0-21 0,21 21 16,-21-21-16,22 21 0,-22-21 0,21 21 16,-21 1-16,22-22 0,-22 21 15,0-21-15,0 21 0,-21 0 16,0 0-16,0 0 16,0 1-16,-21-1 15,0-21-15,0 0 0,0 0 16,-1 0-16,1 0 0,0 0 15,-21 0-15,21 0 0,-1 0 0,-20 0 16,21 0-16,-21 0 0,20 0 16,1 0-16,0 0 0,0 21 15,0-21-15,0 0 0,-1 21 0,1-21 16,21-21 0,0 0-16,21 0 15,1-1-15</inkml:trace>
  <inkml:trace contextRef="#ctx0" brushRef="#br0" timeOffset="20287.65">4995 4593 0,'0'0'0,"21"0"0,-21-21 0,22 21 15,-1 0-15,-21-21 16,0 0 0,0 0-1,-21 21 1,-1-22 0,1 22-16,0 0 0,0 0 15,0 0-15,21 22 0,-21-1 16,-1-21-16,22 21 0,-21 21 15,0-21-15,21 1 0,0-1 0,-21 21 16,21-21-16,0 22 0,0-22 16,0 0-16,0 0 0,0 0 0,0 0 15,21-21-15,-21 22 0,21-22 16,0 0-16,1 0 0,-1 0 16,0 0-16,0 0 0,0 0 15,0 0-15,1-22 16,-1 1-16,-21 0 0,21 0 15,0 0-15</inkml:trace>
  <inkml:trace contextRef="#ctx0" brushRef="#br0" timeOffset="20604.47">5143 4530 0,'0'0'16,"22"0"-16,-1 0 0,-21-21 15,21 21-15,0 0 0,0 0 0,0 0 16,1 0-16,-1 21 15,0 0-15,0-21 0,0 21 0,0 0 16,1 0-16,-1 22 0,-21-22 16,21 0-16,-21 0 0,21 22 0,-21-22 15,0 0-15,0 0 0,0 21 0,0-20 16,0-1-16,0 0 16,-21-21-16,0 0 0,21-21 31,0 0-31,0-1 0,0 1 0,0 0 15,0-21-15,0 21 0,0-22 16,0 1-16,21 21 0,0-22 16,-21 22-16,21-21 0,0 21 0,1-22 15,-1 22-15,0 0 0,21 0 16,-21 0-16,1-22 0,20 22 0</inkml:trace>
  <inkml:trace contextRef="#ctx0" brushRef="#br0" timeOffset="20852.33">6159 4085 0,'0'0'0,"0"21"31,0 1-31,0-1 16,-21 0-16,21 21 0,0 1 0,0-22 16,-21 21-16,0 0 0,21 1 0,-21-1 15,0 0-15,21 1 0,-22-1 16,22-21-16,-21 22 0,21-1 0,-21-21 15,21 21-15,0-20 0,0-1 16,0 0-16,21 0 0,0-21 16,1 0-16,-1 0 0,0 0 15,0-21-15,0 21 0,0-21 16,1 0-16,-22-1 0</inkml:trace>
  <inkml:trace contextRef="#ctx0" brushRef="#br0" timeOffset="21036.73">5948 4466 0,'0'0'0,"21"0"31,0-21-31,0 21 0,22 0 16,-22 0-16,21 0 0,0 0 0,-20-21 16,20 21-16,0-21 0,1 21 15,20-21-15,-21 21 0,22-22 0,-1 22 16,-20-21-16,20 0 0,1 0 15,-1 0-15,-20 0 0</inkml:trace>
  <inkml:trace contextRef="#ctx0" brushRef="#br0" timeOffset="21907.85">17018 4424 0,'21'0'0,"-42"0"0,63-21 0,1 0 0,-22 21 16,21-22-16,0 1 0,1 21 16,-1-21-16,-21 0 0,22 0 15,-22 0-15,0-1 0,-21 1 0,0 0 16,-42 0-16,20 21 16,-41 0-16,21 0 0,-22 0 0,1 0 15,-1 0-15,1 21 0,20-21 0,-20 21 16,20 0-16,1 1 0,0-22 15,21 21-15,-1 0 0,22 0 0,0 0 16,22 0-16,20 1 16,0-1-16,1 0 0,-1 0 0,21 21 15,1-20-15,-1-1 0,22 0 0,-21 0 16,20 0-16,-20 22 16,-22-22-16,0 21 0,1-21 0,-22 22 15,-21-1-15,0-21 0,0 21 0,-21-20 16,-22 20-16,1-21 0,-21 0 15,-1 0-15,1 1 0,-1-22 0,1 21 16,-1-21-16,22 0 0,-22 0 0,22 0 16,-22 0-16,43 0 0,-21-21 15,21-1-15,0 1 0,-1 0 0,22 0 16,-21-21-16,21 20 0,0 1 16,0-21-16,21 21 0,1 0 0,-1-1 15,21 1-15,-21 0 0,64-21 16,-43 21-16,1 21 15,20-22-15</inkml:trace>
  <inkml:trace contextRef="#ctx0" brushRef="#br0" timeOffset="23032.21">17949 4445 0,'0'21'31,"-21"0"-31,0-21 0,0 22 0,21 20 16,-43-21-16,22 0 0,0 22 16,0-22-16,0 21 0,0 0 15,-1-20-15,1 20 0,21 0 0,0-21 16,0 1-16,0-1 0,0 0 16,21 0-16,1 0 0,-1-21 0,0 0 15,21 0-15,-21 0 0,22 0 0,-22 0 16,21 0-16,1 0 0,-1-21 15,0 0-15,1 0 0,-22 0 0,21-1 16,-21 1-16,0-21 0,-21 21 0,0-22 16,0 1-16,0 21 15,0-21-15,-21-1 0,-21 22 0,21-21 0,-22 21 16,22-1-16,-21 1 0,0 21 16,-1-21-16,22 21 0,-21 0 15,21-21-15,-1 21 0,44 0 31,-1 0-31,21 21 0,0-21 0,1 21 16,-1-21-16,22 0 0,-22 0 16,21 0-16,1 0 0,21 0 0,-22 0 15,22-21-15,-22 0 0,22 21 0,-22-21 16,1 0-16,-1-22 0,-20 22 16,-1 0-16,-21-21 0,0-1 15,-21 22-15,0-21 0,0-1 16,0 22-16,0-21 0,-21 21 0,21 0 15,-21-1-15,0 22 0,0 0 0,0 0 16,-1 43-16,1-22 16,0 21-16,21 1 0,0-1 0,-21 21 15,21-20-15,-21 20 0,21 1 16,-21-1-16,21 1 0,0-1 0,0 1 16,-22 20-16,22-20 0,-21 21 0,0-22 15,21 22-15,-21-22 0,0 1 16,21 20-16,-21-20 0,-1-1 0,1 22 15,-21-21-15,21-1 0,0 1 16,-1-1-16,1-21 0,0 1 16,21-1-16,0 0 0,0 1 0,0-22 15,0 0-15,0 0 0,21-21 0,22 0 16,-22 0-16,21 0 0,-21 0 16,22 0-16,-1-21 0,0 0 0,1 0 15,-1-22-15,0 1 0,43-21 16,-64-1-16,0 22 0,22-22 15,-22 22-15,-21-22 0,0 1 0,0 21 16,0-22-16,0 1 0,-21 20 0,-1 1 16,1 0-16,0-1 0,-21 22 15,21-21-15,-1 21 0,1-1 16,0 1-16,21 0 16,0 0-1,21 0-15,22 21 0,-22-21 16,0-1-16,21 22 0,1-21 0,-1-21 15,0 21-15,1 0 0,20-22 16,-21 22-16,22-21 0,-22-1 0,1 1 16,20 0-16,-21-1 0,1-20 15,-22-1-15,21 22 0,-21-21 16,1 20-16,-1-20 0,0-1 16,-21 22-16,0 21 0,0 0 0,0-1 15,-21 44 1,0-1-16,-1 21 15,22 0-15,-21 1 0,0-1 0,21 22 16,-21-22-16,0 21 0,21 1 16,-21-22-16,21 22 0,0-22 0,0 0 15,-22 1-15,22-1 0,0 0 0,0 1 16,0-22-16,0 21 0,0-21 16,0 1-16,22-22 0,-22 21 0,21-21 15,0 0-15,0 0 0,0 0 0,0-21 16,1-1-16,-1 1 0,-21 0 15</inkml:trace>
  <inkml:trace contextRef="#ctx0" brushRef="#br0" timeOffset="23188.12">19262 4509 0,'-22'0'0,"44"0"0,-65 0 16,64 0-1,22 0 1,-22 0-16,21 0 0,1 0 0,-1 0 15,0 0-15,22 0 0,-1 0 16,1 0-16,-22-22 0,43 22 0,-22 0 16</inkml:trace>
  <inkml:trace contextRef="#ctx0" brushRef="#br0" timeOffset="25080.06">20637 4339 0,'-21'0'16,"0"0"-16,-21 0 0,21 0 15,-1 0-15,1 21 0,0-21 16,0 0 15,21-21-15,-21 21-16,21-21 0,-21 21 16,-1-21-16,1 21 0,0 0 0,0-21 15,0 21-15,-22 0 0,22 0 0,0 0 16,-21 0-16,-1 21 0,22 0 15,-21 0-15,0 0 0,20 22 16,-20-1-16,21 0 0,-21 1 0,20-1 16,1 0-16,21 1 0,0-1 0,0 0 15,0-20-15,21 20 0,1 0 16,-1-21-16,0 1 0,21-1 0,-21-21 16,22 0-16,-1 0 0,0 0 0,1 0 15,-1-21-15,0-1 16,-20 1-16,20 0 0,0 0 0,1-21 0,-1-1 15,-21 22-15,21-21 0,-20-1 16,-1 1-16,21-21 0,-42 20 16,21 1-16,0 0 0,-21 20 0,0 1 15,0 0-15,0 42 16,0 0-16,-21 1 16,0-1-16,21 0 0,0 21 0,-21-21 15,21 22-15,0-1 0,-21-21 16,21 22-16,0-22 0,0 0 0,0 21 15,0-21-15,21 1 0,0-1 0,-21 0 16,21 0-16,0 0 0,1-21 16,20 0-16,-21 0 0,21 0 0,-20 0 15,20 0-15,0-21 0,1 0 16,-1 0-16,-21 0 0,21-1 16,1-20-16,-1 0 0,0-1 0,-20 22 15,20-21-15,-21 0 0,0-1 16,0 1-16,-21 21 0,0 0 0,0-1 15,0 1-15,-21 21 16,21 21-16,-21 1 0,0-22 16,21 21-16,0 0 0,0 21 0,0-21 15,0 1-15,0-1 0,0 21 0,0-21 16,21 0-16,-21 1 0,21 20 16,0-21-16,-21 0 0,22 0 15,-1 1-15,-21-1 0,0 0 0,0 0 16,-21-21 15,21-21-31,-22 0 0,1 0 0,0-1 16,0 22-16,0-21 0,0 0 15,-1 0-15,1 21 16,21 21 15,21 0-31,1 0 0,-1-21 16,0 22-16,0-22 15,0 0-15,22 21 0,-22-21 0,0 0 16,21 0-16,-21 0 0,1 0 0,20 0 16,0-21-16,1-1 0,-1 1 15,0 0-15,1 0 0,41-43 16,-63 43-16,22-21 0,-22 0 0,0-1 16,0 1-16,-21 21 0,0-22 15,0 22-15,0 0 0,-21 21 16,0 0-16,21 21 15,0 0-15,0 1 16,0 20-16,0-21 0,0 21 16,0-20-16,21 20 0,-21-21 15,21 21-15,0-20 0,1-1 0,-22 0 16,21 0-16,-21 0 0,0 0 16,0 1-16,0-1 0,-21-21 15,-1 0 1,1 0-16,21-21 0,-21 21 15,0-22-15,0 22 0,0-21 0,-1 21 16,1 0 0,0 0-16,42 21 31,0-21-31,1 0 16,-1 22-16,0-22 0,21 21 15,-21-21-15,1 0 0,20 0 16,-21 0-16,0 0 0,0 0 15,22 0-15,-22-21 0,21-1 0,1 22 16,-1-21-16,-21 0 0,21 0 16,-20 0-16,20 0 0,-21-1 0,0-20 15,-21 21-15,0 0 0,21 0 0,-21-1 16,0 1-16,-21 21 16,0 0-16,0 21 15,0 1-15,0-22 16,21 21-16,0 21 0,0-21 0,-22 0 15,22 1-15,0-1 0,0 0 0,0 21 16,0-21-16,0 1 0,0-1 16,0 0-16,22-21 15,-1 0-15,0 0 0,0 0 0,0 0 16,0 0-16,1 0 0,-1 0 16,0 0-16,0-21 0,21 0 0,-20-1 15,20 1-15,0 0 0,1-21 16,-1 21-16,-21-22 0,21 22 0,22-42 15,-43 20-15,0 22 16,0 0-16,-21 0 0,22 21 0,-44 21 31,1 0-31,0 21 0,21-20 16,0-1-16,0 21 0,0-21 16,0 0-16,0 22 0,0-22 0,0 0 15,0 0-15,21 0 0,0 1 16,-21-1-16,43-21 0,-22 0 0,0 0 15,0 0-15,0 0 0,22 0 16,-22-21-16,21 21 0,-21-22 0,22 1 16,-22-21-16,21 21 0,-21-22 15,1 22-15,-1-21 0,0-22 16,21 22-16,-21-21 0,1-1 0,-22 1 0,21-1 16,0 1-16,0 20 0,-21-20 15,21 20-15,-21 1 0,0 0 16,0 21-16,0-1 0,0 1 0,-21 21 15,0 0-15,0 21 16,0 1-16,21 20 0,0-21 16,-22 43-16,22-22 0,-21 0 15,21 22-15,0-1 0,0 1 0,0-22 16,0 22-16,0-1 0,0-21 0,0 1 16,21-1-16,-21 0 0,22 1 15,-22-22-15,0 0 0,0 0 16,21 0-16,0 1 0,-21-1 0,21-21 15,0 0-15,0 0 0,1 0 16,-22-21-16,21-1 0,0 1 16,0 0-16,0 0 0,0 0 15,1-22-15</inkml:trace>
  <inkml:trace contextRef="#ctx0" brushRef="#br0" timeOffset="25311.93">23283 4191 0,'-21'21'0,"42"-42"0,-42 63 16,42-42-16,0 0 0,22 0 15,-1 22-15,0-22 0,1 0 0,-1 0 16,0 21-16,1-21 16,-1 0-16,0 21 0,1-21 0,-1 21 15,0-21-15,1 21 0,-1-21 0,-21 0 16,22 21-16,-22-21 0,-21 22 15,-21-22 17</inkml:trace>
  <inkml:trace contextRef="#ctx0" brushRef="#br0" timeOffset="28476.31">5038 6943 0,'21'-21'15,"0"21"-15,-21-22 16,21 22-16,-21-21 0,21 0 16,-21 0-16,21 21 0,-21-21 15,0 0-15,0-1 0,0 1 16,0 0-16,0 0 0,0 0 15,-21 21-15,0 0 16,0 0-16,0 0 0,-22 0 0,22 0 16,-21 21-16,0 0 0,20 0 15,-20 0-15,0 1 0,21 20 0,-1-21 16,1 0-16,0 0 0,0 1 0,21-1 16,0 0-16,0 0 0,21-21 15,0 0 1,22 0-16,-22 0 0,21-21 15,-21 0-15,22 0 0,-22-1 0,21 1 16,0 0-16,-20-21 0,-1 21 16,21-22-16,-21 1 0,-21 21 15,21-22-15,1-41 16,-22 63-16,0 42 16,0 0-16,0 0 15,0 21-15,0-20 0,0 20 0,0 0 16,0 1-16,0-1 0,0-21 15,0 21-15,0-20 0,0-1 16,0 21-16,21-42 0,-21 21 0,21-21 16,0 0-16,21 0 0,-20 0 0,20 0 15,0 0-15,1-21 0,-1 21 0,0-21 16,1 0-16,-1-22 16,0 22-16,1-21 0,-1 0 0,-21-1 15,21 1-15,-20-22 0,-1 22 16,-21-21-16,0-1 0,-21 22 0,-1-22 15,-20 22-15,0 0 0,-22-1 0,-20 22 16,20-21-16,-21 21 0,1-1 16,-1 22-16,0 0 0,-20 0 0,20 0 15,-21 22-15,-63 20 16,84 0-16,22 22 0,-1-1 0,22 1 16,21-1-16,-1 1 0,22 20 15,0-20-15,22-1 0,-1 1 0,21-22 16,0 22-16,1-22 15,20 0-15,1 1 0,-1-1 0,1-21 16,20 22-16,-20-43 0,21 21 0,-22-21 16,22 0-16,-1 0 0,-20-21 15,21 21-15,-1-43 0,-20 22 0,20 0 16,-20 0-16</inkml:trace>
  <inkml:trace contextRef="#ctx0" brushRef="#br0" timeOffset="28723.93">6308 6202 0,'21'-21'16,"-42"42"-16,42-63 0,-21 63 31,-21 21-31,-1-21 0,22 22 0,0-1 16,-21 21-16,21 1 0,-21-22 0,0 22 15,21-1-15,0-20 0,-21 20 16,21-21-16,-21 1 0,21-22 15,0 21-15,0-21 0,0 22 0,0-22 16,0 0-16,21-21 16,0-21-1,-21 0-15,0 0 0,21-1 16,-21 1-16</inkml:trace>
  <inkml:trace contextRef="#ctx0" brushRef="#br0" timeOffset="29148.09">6286 6160 0,'0'0'0,"22"-22"0,-1 22 0,21 0 0,0 0 15,1 0-15,-1 0 0,0 0 16,1 0-16,-1 0 0,22 43 16,-22-22-16,-42 0 0,0 21 15,0-20-15,0 20 0,-21-21 16,0 21-16,-22 1 0,1-22 15,-22 21-15,22-21 0,0 1 0,-1-1 16,1 0-16,21 0 0,0-21 0,0 0 16,21-21-1,21 0-15,21 21 0,-21-21 16,22-1-16,20 22 0,-21 0 16,1 0-16,20 0 0,-20 0 0,62 22 15,-62-1-15,-22 0 16,21 0-16,-21 0 0,-21 0 0,0 22 15,0-22-15,0 21 0,-42-21 16,0 1-16,-1 20 0,1-21 16,-21 0-16,-1 0 0,1 1 0,20-1 15,-20-21-15,20 21 0,-20-21 0,42 0 16,-22 0-16,22 0 0,0 0 16,0 0-16,21-21 0,0 0 15,21-1-15,0 1 0,22-21 16,-22 21-16</inkml:trace>
  <inkml:trace contextRef="#ctx0" brushRef="#br0" timeOffset="29723.69">7175 6223 0,'0'42'31,"0"1"-31,0-22 0,0 21 0,0 1 16,0-1-16,0 0 0,0 1 0,0-1 15,-21 0-15,21 1 0,0-1 16,-21 0-16,21-21 0,0 22 0,0-22 16,0 0-16,0 0 0,-21-21 15,21-21 1,0 0-16,0 0 16,0 0-16,0-1 0,0-20 15,21 0-15,-21-1 0,0-20 0,21 21 16,0-22-16,-21 22 0,0-1 0,22 1 15,-1 0-15,0 21 0,-21-1 16,21 22-16,0 0 0,0 22 16,-21 20-16,22-21 15,-1 21-15,-21 1 0,0-1 0,0 0 16,0 1-16,21-1 0,-21 0 0,0-20 16,21-1-16,-21 0 0,0 0 15,21-21 1,0-21-1,-21 0-15,22 0 0,-1-22 16,0 22-16,0-21 0,0-1 0,0-20 16,22 21-16,-22-1 15,21-20-15,-21 20 0,22 1 0,-1 0 0,-21 21 16,22-1-16,-22 22 0,0 0 16,0 0-16,-21 22 0,0-1 0,0 21 15,0 0-15,0 22 0,-21-1 16,0 1-16,21-1 0,-21 1 15,-1-1-15,1 1 0,0-22 0,0 1 16,21-1-16,-21 0 0,21 1 0,-21-1 16,21-21-16,0 21 0,0-20 15,-22-1-15,1 0 0,0 0 0,21 0 16,-21-21-16</inkml:trace>
  <inkml:trace contextRef="#ctx0" brushRef="#br0" timeOffset="30280.64">6054 7472 0,'0'0'15,"-22"0"-15,1 0 0,64 0 16,-1-21-16,0 0 0,22 21 16,20-22-16,-20 1 0,42 21 15,0-21-15,-1 21 0,1-21 0,0 0 16,21 21-16,-21-21 0,0 21 15,0 0-15,-22 0 0,22 0 0,-42 0 16,-1 0-16,-21 0 0,-20 0 0,-44 0 16,-20 21-1,-21 0-15,-1 0 0,-21 0 0,1 0 16,-22 1-16,0-1 0,-21 0 16,21 0-16,-21 0 0,21 0 0,22 1 15,-1-1-15,0 0 0,22 0 0,21-21 16,20 21-16,1-21 0,42 0 15,1 0 1,20 0-16,21 0 0,1 0 0,21 0 16,-22 0-16,43 0 0,63 0 15,-84 0-15,0 0 0,-1 0 16,-20 0-16,-22 0 0,0 0 0,1 21 16,-64-21-16,-1 22 15,-20-22-15,-21 0 0,-1 21 16,-42-21-16,22 21 0,-43 0 0,21 0 15,0-21-15,0 21 0,0 1 16,22-1-16,-1-21 0,21 21 0,1 0 16,21-21-16,20 21 0,44-21 15,20 0-15,0 0 16,22 0-16,20 0 0,22 0 16,0 0-16,21 0 0,-21-21 0,42 0 15,-21 21-15,0-21 0,0 0 0,0 21 16,-21-22-16,0 22 0,-43 0 15</inkml:trace>
  <inkml:trace contextRef="#ctx0" brushRef="#br0" timeOffset="31116.04">5059 10033 0,'0'0'0,"21"0"15,42-148 16,-63 106-31,0 20 0,0 1 16,-21 0-16,-21-21 0,21 21 0,-22-1 16,1 22-16,-21-21 0,20 21 0,-20 0 15,20 0-15,-20 0 0,21 21 16,-22 1-16,22 20 0,-1-21 0,1 21 16,21 1-16,0-1 0,-22 0 0,43 1 15,-21-22-15,21 21 0,0-21 16,0 1-16,21-1 0,1 0 0,-1-21 15,21 0-15,0 0 0,1 0 16,-1 0-16,22-21 0,-1 0 0,1-1 16,-22 1-16,21 0 0,1-21 0,-22-1 15,1 22-15,-1-21 0,0 0 16,-21-1-16,1 1 0,-22 21 16,0 0-16,0-1 0,0 1 0,-22 21 15,22 21 1,-21 1-16,0 20 0,0-21 15,0 21-15,-22 22 0,22-22 16,21 1-16,0-22 0,0 21 0,0-21 16,0 0-16,0 1 0,21-1 15,1 0-15,20-21 0,-21 0 0,21 0 16,-20 0-16,20 0 0,0 0 16,1-21-16,-1 0 0,0-1 0,1 1 15,-1 0-15,0-21 0,1 21 16,-1-22-16,-21 1 0,0 0 0,0-22 15,-21 1-15,0 20 0,-21-20 16,-21-1-16,0 1 0,-22 20 0,1-20 16,-1 21-16,-21-1 0,-20 22 0,-1 0 15,-21 21-15,21 0 0,-21 0 16,0 21-16,0 0 0,21 22 0,0 20 16,22 1-16,-1-1 0,0 22 15,22-22-15,20 22 0,1 0 0,21-22 16,0 1-16,21-1 0,0 1 0,21-1 15,21-21-15,1 22 0,20-22 16,1 1-16,-1-22 0,22 21 16,-1-42-16,22 21 0,0-21 0,21 0 15,-21 0-15,0 0 0,21-21 16,-21 0-16,-1-21 0,22 20 0,-21-20 16,0 0-16,0-1 0</inkml:trace>
  <inkml:trace contextRef="#ctx0" brushRef="#br0" timeOffset="31316.19">6138 9377 0,'-21'0'0,"42"0"0,-42-21 15,21 0-15,21-1 16,0 22-16,22 0 16,-1 0-16,0 0 0,1 0 0,-1 0 15,22 0-15,-1 0 0,1 0 0,20 0 16,-20 0-16,-1 0 0,1 0 15,-22 0-15,0 0 0,1 0 0,-22 0 16,-63 0 0</inkml:trace>
  <inkml:trace contextRef="#ctx0" brushRef="#br0" timeOffset="31532.11">6540 9313 0,'0'0'0,"-105"43"31,83-1-31,22-21 0,0 0 15,0 22-15,0-1 0,0 22 16,0-22-16,-21 0 0,21 22 0,0-22 16,-21 0-16,21 22 0,-21-22 0,21-21 15,0 22-15,0-1 0,0-21 16,0 0-16,0 1 0,0-1 0,0 0 16,21-21-16,0 0 15,0 0-15,22 0 0,-22 0 16,21-21-16,-21 21 0,22-21 0,-22-1 15</inkml:trace>
  <inkml:trace contextRef="#ctx0" brushRef="#br0" timeOffset="32001.84">6816 9948 0,'21'0'0,"-42"0"0,63-21 0,-42 0 16,21 21-16,-21-21 0,21 21 0,0-21 16,-21 0-16,22-1 0,-1 1 15,0 0-15,0 0 0,0 0 0,0 0 16,22-1-16,-22 1 0,-21 0 0,0 0 15,-21 21 1,0 0-16,-1 21 0,-41 43 16,42-43-16,-22 21 0,22 0 15,0 1-15,0-22 0,0 21 16,21 1-16,0-22 0,0 21 16,0-21-16,21 0 0,0 1 0,0-1 15,22-21-15,-22 0 0,21 0 0,0 0 16,-20 0-16,20 0 0,0 0 15,1-21-15,-1-1 0,0 1 0,1 0 16,-1 0-16,-21-21 0,21-1 0,1 22 16,-22-21-16,21-1 0,-21 22 15,1-21-15,20 0 16,-21 20-16,0 22 0,0 0 0,1 0 16,-22 22-16,0-1 0,21 21 15,-21-21-15,0 0 0,0 22 0,0-22 16,-21 21-16,21-21 0,-22 22 15,1-22-15,0 21 0,0-21 16,0 1-16,0-1 0,-1-21 0,1 21 16,21 0-16,-21-21 0,21-21 15,21 0 1,22 0-16,-22-1 0,0 1 16,21 0-16,1-21 0,-1-1 0,0-20 15</inkml:trace>
  <inkml:trace contextRef="#ctx0" brushRef="#br0" timeOffset="32207.73">8107 9356 0,'21'-43'16,"-42"86"-16,42-128 0,-21 64 0,0 0 0,0 42 31,0 21-31,0-21 0,-21 22 16,0-1-16,-1 22 0,1-1 0,0-21 16,0 22-16,0-1 0,0-20 15,-1 20-15,22-20 0,-21-1 0,21 0 16,-21 1-16,21-1 0,0-21 0,0 0 15,0 0-15,21-21 0,0 22 0,1-22 16,-1 0-16,21 0 0,-21 0 16,0-22-16,22 22 0,-43-21 15,21 0-15,-21 0 0</inkml:trace>
  <inkml:trace contextRef="#ctx0" brushRef="#br0" timeOffset="32361.51">7683 9779 0,'0'0'0,"-21"0"0,0 0 0,21-21 15,21 0-15,0 21 16,22 0-16,-1 0 0,22-21 16,-22 21-16,21 0 0,1 0 15,-1 0-15,1 0 0,-22 0 0,22 0 0,-22 0 16,0 0-16,1 0 16,-1 0-16</inkml:trace>
  <inkml:trace contextRef="#ctx0" brushRef="#br0" timeOffset="33060.53">6392 10499 0,'-63'21'0,"126"-42"0,-169 63 0,85-21 16,42-21-1,22 0-15,-1 0 0,43 0 0,-1-21 16,1 21-16,21-21 0,0 0 15,0 21-15,-1-21 0,1 21 0,0 0 16,0 0-16,-21 0 0,-1 0 0,-20 0 16,-22 0-16,-21 0 0,-21 21 15,-21 0-15,-21 0 0,-22 0 16,-20 0-16,-1 1 0,-21-1 16,-21 21-16,-21-21 0,21 0 0,-21 1 15,21 20-15,0-21 0,21 0 0,0 0 16,43 1-16,-1-22 0,43 21 15,0-21-15,42 0 0,21 0 16,1 0-16,20 0 0,22 0 16,21 0-16,-1 0 0,22 0 0,0 0 15,0 0-15,22 0 0,-22 0 0,0 0 16,0 0-16,-22 0 0,1 0 16,-21 0-16,-43 21 0,22-21 0,-43 21 15,-63 0-15,-1-21 16,-20 21-16,-22 1 0,0-22 0,-20 21 15,-22 0-15,0 0 0,-22 21 0,22-20 16,-21 20-16,21-21 0,21 21 0,22 1 16,-64 41-1,126-62-15,1 20 0,21-21 0,21 0 0,1 0 16,41 1-16,-21-22 0,43 21 16,0-21-16,-1 0 0,1 0 15,21 0-15,-21 0 0,20 0 0,-20 0 16,0 0-16,-1 0 0,-20 0 0,21 0 15,-64 0-15,-64 21 16,1-21-16,-43 21 16,1 0-16,-1-21 0,-21 21 0,-21 1 15,21 20-15,1-21 0,20 0 0,21 0 16,22-21-16,0 22 0,21-22 16,63 0-16,0 0 0,1 0 15,20 0-15,22 0 0,-1 0 0,22-22 16,0 22-16,-21-21 0,21 0 15,-1 21-15,1-21 0,-21 0 16,0 21-16,-1-21 0,-20 21 0,-1 0 16</inkml:trace>
  <inkml:trace contextRef="#ctx0" brushRef="#br0" timeOffset="33912.05">4360 15113 0,'0'0'15,"0"-21"-15,0 0 0,21 0 16,22 21-16,-22-22 0,0 1 16,21 0-16,-20 0 0,20 21 0,0-21 15,-21 0-15,1-1 0,-1 1 16,0 0-16,-21 0 0,0 0 0,0 0 15,0-1-15,-42 1 0,20 0 16,-20 21-16,21 0 0,-43 0 16,22 0-16,0 0 0,-22 0 0,22 21 15,0 0-15,-1 22 0,-20-22 0,-1 42 16,43-20-16,-21-22 0,42 21 16,0-21-16,-21 1 0,21-1 15,21-21-15,0 0 16,0 0-16,0 0 0,22-21 15,-1-1-15,0 1 0,1-21 0,-1 21 16,0 0-16,1-22 16,-1 22-16,0-21 0,1 21 0,-22-1 15,0 22-15,0-21 0,-21 42 16,0 1 0,0-1-16,-21 0 15,21 21-15,-21-21 0,21 1 0,0-1 16,0 0-16,0 0 0,21 0 0,0-21 15,21 21-15,-20-21 16,20 0-16,-21 0 0,21 0 0,-20 0 0,20 0 16,0-21-16,1 0 0,-22 0 15,21 0-15,-21 0 0,22-22 16,-22 1-16,0 0 0,-21-1 0,0 1 16,0-22-16,-21 1 0,-22 21 15,1-22-15,0 1 0,-43-1 0,0 22 16,1-1-16,-22 22 0,21 0 15,-21 21-15,-84 21 0,105 0 16,1 22-16,-1-1 0,21 22 16,1-1-16,21 1 0,-1 20 0,1-20 15,42 20-15,0 1 0,0 0 16,21-22-16,0 22 0,22-22 16,20 1-16,1-1 0,-1-20 0,1-1 15,41-21-15,-20 0 0,21 1 16,0-22-16,-22 0 0,22 0 0,0-22 15,0-20-15,-21 21 0</inkml:trace>
  <inkml:trace contextRef="#ctx0" brushRef="#br0" timeOffset="34471.74">5736 14457 0,'0'-42'16,"0"84"-16,0-148 0,0 85 0,0-21 0,0 20 15,0 44 1,0 20-16,-21 0 0,21 1 15,-21-1-15,21 0 0,-21 22 16,21-1-16,0-20 0,0 20 16,-22-21-16,22 1 0,-21-1 0,21-21 15,-21 22-15,21-1 16,0-21-16,0-42 31,0 0-31,0 0 0,0-1 16,0-20-16,21 21 0,0-21 0,-21-1 15,22-20-15,-1 20 0,0-20 16,0-1-16,21 22 0,-20 0 16,20-1-16,0 1 0,1 21 0,-22 0 15,21 0-15,0 21 0,-20 0 0,20 21 16,-21 0-16,0 0 0,-21 21 16,0-20-16,0 20 0,0 0 0,0-21 15,-42 22-15,21-1 0,-22-21 16,1 22-16,-21-22 0,20 0 0,1 0 15,0 0-15,-1-21 0,22 0 16,42 0 0,22 0-16,-1 0 15,0 0-15,1 0 0,-1 0 16,0 0-16,1 0 0,-1 21 0,0 1 16,1-22-16,-1 21 0,-21 0 0,0 0 15,0 0-15,-21 0 0,0 1 16,-21-1-16,0 0 0,-21-21 15,21 21-15,-22 0 0,1-21 16,0 0-16,-1 21 0,1-21 0,21 0 16,-22 0-16,22 0 0,0 0 0,21-21 15,0 0-15,0 0 0,42 0 16,-20-22-16</inkml:trace>
  <inkml:trace contextRef="#ctx0" brushRef="#br0" timeOffset="35008.01">6794 14372 0,'0'0'0,"0"43"0,0-22 16,0 21-16,-21 0 0,0-20 0,0 20 15,0 0-15,0 1 0,-22-1 0,22 0 16,0 1-16,0-22 0,21 21 16,-21-21-16,21 0 0,-22 1 15,22-1-15,0-42 31,0-1-31,0 1 0,0 0 16,0-21-16,0 21 0,22-43 0,-1 22 16,0-22-16,0 22 15,0-22-15,0 1 0,1 21 0,20-1 16,-21 1-16,0 21 0,22 0 16,-22-1-16,0 22 0,0 22 0,0-1 15,-21 0-15,0 21 0,21 1 0,-21-1 16,0 0-16,0 22 0,0-22 15,0 0-15,0 1 0,0-1 0,0-21 16,0 22-16,0-22 0,0 0 16,0-42-1,22 0-15,-1-22 16,0 22-16,0-21 0,0 21 16,0-43-16,43-21 15,-1-42-15,-20 85 0,-22 0 16,21 21-16,-21-22 0,1 43 15,-1 0-15,0 0 0,0 0 0,-21 21 16,0 1-16,0 20 0,0 0 0,0 22 16,0-22-16,-21 22 0,0-22 15,21 21-15,-21-20 0,21-1 0,-22 0 16,22 1-16,0-1 0,0 0 0,0-20 16,0-1-16,-21 21 0,0-21 15,21 0-15,-21 1 0</inkml:trace>
  <inkml:trace contextRef="#ctx0" brushRef="#br0" timeOffset="35747.58">5609 15388 0,'-63'21'0,"126"-42"0,-148 42 16,43-21-16,84 0 15,-20 0-15,41 0 0,1 0 16,-1 0-16,22-21 0,-1 21 0,22-21 15,0 21-15,0-21 0,0 21 16,0-21-16,21 21 0,-22 0 16,1 0-16,0-21 0,-21 21 0,-22 0 15,1 0-15,-22 0 0,-21 0 16,-42 0-16,-21 21 16,-22 0-16,-42 0 0,1-21 0,-1 21 15,-21 22-15,-21-22 0,-22 21 16,22-21-16,-21 22 0,21-1 0,21-21 15,0 21-15,21-20 0,21-1 0,22 0 16,-1 0-16,43 0 0,42-21 16,21 0-16,22 0 15,21 0-15,20 0 0,1 0 16,0 0-16,0 0 0,21-21 16,-21 21-16,21 0 0,-21 0 0,-22 0 15,22 0-15,-42 0 0,-1 0 0,-21 0 16,1 0-16,-43 21 15,-43 0-15,-20-21 0,-1 22 0,-41-1 16,-1 21-16,0-21 0,-42 0 16,0 22-16,21-1 0,-22 0 0,22-20 15,22 20-15,20-21 0,21 0 0,1 0 16,42 1-16,21-1 0,21-21 16,21 0-16,22 0 0,20-21 15,22 21-15,0-22 0,0 22 16,21-21-16,0 0 0,-21 21 15,21 0-15,-21-21 0,21 21 0,-22 0 16,-20 0-16,0 0 0,-1 0 16,-20 21-16,-22-21 0,-21 21 0,1 0 15,-22 1-15,-22-1 0,1 0 0,-42 21 16,-1-21-16,-20 1 0,-22 20 16,0-21-16,-21 21 0,-21 1 0,0-22 15,-1 21-15,1 1 0,0-1 0,21 0 16,21-21-16,0 22 0,43-22 15,-1 21-15,22-21 0,21 1 0,21-1 16,21-21-16,21 0 16,22 0-16,21 0 0,-1-21 15,22-1-15,21 1 0,0 0 0,0 0 16,21-21-16,0 20 0,1-20 16,-1 0-16,0-1 0,-21 1 0,21 0 15</inkml:trace>
  <inkml:trace contextRef="#ctx0" brushRef="#br0" timeOffset="36524.16">6181 10774 0,'-43'0'0,"86"0"0,-128 0 0,64 0 16,0 0-16,-1 0 16,44 0-1,20-21-15,0 21 0,22-21 0,20 21 0,1-22 16,42 22-16,0-21 15,0 0-15,0 21 0,21 0 0,0 0 16,1-21-16,-1 21 0,0 0 16,-21 0-16,0 0 0,0 0 0,-21 0 15,-22 0-15,1 0 0,-21 0 0,20 0 16,-63 0-16,-63 0 16,0 21-1,-1-21-15,-20 0 0,-22 0 0,1 21 16,-22-21-16</inkml:trace>
  <inkml:trace contextRef="#ctx0" brushRef="#br0" timeOffset="36769.01">6054 10986 0,'-64'21'0,"128"-42"0,-191 63 0,84-21 16,22-21-16,0 21 0,42-21 15,0 0-15,22 0 0,20 0 16,1 0-16,-1 0 0,22 0 15,21 0-15,21 0 0,0 0 0,21-21 16,-21 21-16,21-21 0,0 21 0,0 0 16,0 0-16,1 0 0,126 0 15,-169 0-15,-22 0 0,1 0 16,-22 0-16,-20 0 0,-1 0 16,-84 0-1,-1 21-15,1-21 0,-43 0 16,22 0-16</inkml:trace>
  <inkml:trace contextRef="#ctx0" brushRef="#br0" timeOffset="36984.6">6308 11345 0,'-106'22'15,"212"-44"-15,-297 86 0,128-43 0,20-21 0,1 21 16,42 0-16,21-21 16,21 0-16,22 0 0,-1 0 15,22 0-15,21 0 0,0 0 0,21 0 16,21 0-16,0 0 0,-21 0 15,42 0-15,-20 0 0,-1 0 0,0 0 16,0 0-16,-21 0 0,0 0 0,-42 0 16,-1 0-16,-20 0 0,-22 0 15,1 0-15,-65 0 16,1 22-16,-42-22 0,-1 0 0,-42 21 16</inkml:trace>
  <inkml:trace contextRef="#ctx0" brushRef="#br0" timeOffset="37168.49">6286 11853 0,'-84'43'16,"168"-86"-16,-253 128 0,84-64 0,43 22 16,0-22-16,-1 0 0,43 0 0,43 0 15,-1 0-15,0-21 0,43 0 16,0 0-16,21 0 0,21 0 16,0 0-16,21 0 0,-21 0 0,21 0 15,0 0-15,-21 0 0,21 0 0,-21 0 16,-21 0-16,0-21 0,-21 21 15,-22 0-15,1 0 0,-43 0 0</inkml:trace>
  <inkml:trace contextRef="#ctx0" brushRef="#br0" timeOffset="37393.37">6646 12277 0,'0'0'0,"-127"21"0,0 0 0,0 0 15,-127 22-15,170-22 0,-1-21 16,21 21-16,22-21 0,21 0 15,63 0-15,1 0 0,20 0 16,22 0-16,21 0 0,-1 0 16,44 0-16,-1-21 0,21 21 0,-21-21 15,43-1-15,-22 22 0,0-21 0,22 0 16,-22 21-16,1-21 0,-22 0 16,21 0-16,-21-22 0,0 22 0,1-21 15,-22 21-15,105-64 16,-126 21-16</inkml:trace>
  <inkml:trace contextRef="#ctx0" brushRef="#br0" timeOffset="38632.12">8509 10901 0,'0'-42'16,"0"20"-1,0 1-15,21 21 16,-21-21-16,21 21 16,-42 0-1,0 21 1,21 0-16,-21-21 0,0 22 16,21-1-16,-22 0 0,22 0 15,0 0-15,0 0 0,0 1 16,0-1-1,22-21-15,-1 0 0,0 0 16,21 0-16,-21 0 0,1 0 16,-1-21-16,21 21 0,-21-22 0,22 1 15,-22 0-15,0 0 0,0 0 0,0 0 16,-21-1-16,0 1 0,0 0 16,0 0-16,-21 0 0,0 0 0,-43-1 15,22 22-15,0 0 0,21 0 16,-22 0-16,22 0 0,-21 22 15,21-1-15,-1 0 0,1 0 16,21 0-16,0 0 0,0 1 0,0-1 16,0 0-16,0 0 15,21-21-15,-21 21 0,22-21 0,-1 0 16,0 0-16,0 0 0,21 0 16,-20 0-16,20 0 0,-21 0 0,21-21 15,-20 0-15,20 21 0,-21-21 0,0 0 16,0-1-16,-21 1 0,0 0 15,0 0-15,0 0 0,0 0 16,-21-1-16,-21 22 0,21 0 16,0 0-16,-1 0 0,1 0 0,-42 22 15,42-1-15,-1-21 16,1 21-16,21 0 0,0 0 16,0 0-16,0 1 0,0-1 15,0 0-15,21-21 16,1 0-16,-1 0 15,0 0-15,0 0 0,0 0 0,22-21 16,-22 21-16,0-21 0,0-1 0,0 22 16,-21-21-16,0 0 0,0 0 15,0 0-15,0 0 0,-21-1 16,-21 22-16,21 0 0,-1 0 0,-20 0 16,21 0-16,-21 0 0,20 0 15,1 22-15,0-22 0,0 21 16,0 0-16,21 0 0,-21 0 15,21 0-15,0 1 16,0-1-16,0 0 0,21-21 0,0 0 16,0 0-16,21 0 0,1 0 15,-22 0-15,21 0 0,1-21 0,-1 0 16,0-1-16,1 22 0,-22-21 0,0 0 16,0 0-16,-21 0 0,0 0 15,0-1-15,0 1 0,-21 0 0,0 21 16,0 0-16,-22 0 0,22 0 15,-21 0-15,21 0 0,-1 0 0,1 21 16,0 0-16,0-21 0,21 22 16,0-1-16,0 0 0,0 0 15,0 0-15,0 0 0,21-21 16,0 22-16,0-22 0,1 0 0,-1 0 16,0 0-16,21 0 0,-21 0 15,22 0-15,-1 0 0</inkml:trace>
  <inkml:trace contextRef="#ctx0" brushRef="#br0" timeOffset="39011.9">9440 10605 0,'0'0'0,"-21"21"15,42-21 16,0 0-31,1 0 0,-1 0 0,-21-21 16,21-1-16,0 22 0,0-21 16,0 21-16,1-21 0,-22 0 0,0 0 15,0 0 1,0-1-16,-22 22 0,1 0 0,0 0 16,0 0-16,0 0 0,-22 0 0,22 22 15,-21-22-15,21 21 0,0 21 16,-22-21-16,22 0 0,21 22 15,-21-22-15,21 21 0,-21-21 0,21 1 16,0-1-16,0 0 0,21 0 16,0 0-16,0 0 0,0-21 0,22 0 15,-1 22-15,0-22 0,1 0 0,-1 0 16,0 0-16,1 0 0,-1 0 16,0 0-16,1-22 0,-22 1 0,21 21 15,-21-21-15,1 21 0,-22-21 0</inkml:trace>
  <inkml:trace contextRef="#ctx0" brushRef="#br0" timeOffset="39351.23">9864 10605 0,'0'0'0,"0"-22"0,-22 1 16,22 0-16,0 0 15,0 0-15,0 0 0,0-1 16,22 22-16,20 0 16,-21 0-16,0 0 0,22 0 0,-22 0 15,21 0-15,-21 22 0,22-1 0,-22 0 16,21 0-16,-21 21 0,0-20 15,1 20-15,-22-21 0,0 0 0,0 0 16,0 22-16,0-22 0,0 0 16,0 0-16,-22-21 0,1 21 0,0-21 15,0 0-15,0 0 16,0 0-16,21-21 16,0 0-1,0 0-15,21 0 0,0 0 0,0-22 16,-21 22-16,21-21 0,0 21 0,1-22 15,-1 22-15,0-21 0,0 21 16,0-1-16,22 1 0,-22 21 16,0 0-16,0 0 0,0 0 0,0 0 15,1 0-15,-1 0 16,0 21-16</inkml:trace>
  <inkml:trace contextRef="#ctx0" brushRef="#br0" timeOffset="39716.17">10626 10499 0,'0'-21'0,"0"-43"31,0 43-31,0 0 0,21 21 16,0 0-16,0 0 0,0 0 15,0 21-15,1 0 0,-1 0 16,0 0-16,-21 22 0,0-22 0,0 21 15,0-21-15,0 1 0,0 20 16,0-21-16,0 0 0,0 0 16,0 1-16,0-1 0,0 0 0,-21 0 15,0-21-15,-1 0 0,22-21 32,0 0-32,0 0 15,0-22-15,0 22 16,22 0-16,-1-21 0,0 20 0,0-20 15,0 0-15,0 21 0,1-1 0,-1 1 16,0 0-16,0 0 0,0 0 16,0 21-16,1 0 0,-1 0 0,0-21 15,0 21-15,0 0 0,0 0 16</inkml:trace>
  <inkml:trace contextRef="#ctx0" brushRef="#br0" timeOffset="40088.21">11515 10351 0,'0'0'0,"-22"0"15,-20 21-15,21 0 0,0-21 0,-22 21 16,22-21-16,0 21 0,0 0 16,0 1-16,0-1 0,21 0 0,0 0 15,0 0-15,0 0 0,0 1 16,0-1-16,0 0 0,0 0 15,0 0-15,21 0 0,0-21 16,0 0-16,0 0 0,0 0 16,1 0-16,-1 0 15,0-21-15,0 0 0,0 0 0,-21 0 16,0 0-16,21-1 0,-21 1 0,0 0 16,0 0-16,0-21 0,0 20 15,0 1-15,0 0 0,-21 0 0,0 21 16,0 0-16,0 0 15,0 0-15,21 21 16,0 0 0,21 0-1,0-21-15,0 0 0</inkml:trace>
  <inkml:trace contextRef="#ctx0" brushRef="#br0" timeOffset="40463.23">11684 10414 0,'0'-21'0,"0"42"16,0-63-16,21 21 16,-21-1-16,21 1 0,0 21 0,1-21 15,-1 21-15,0 0 16,0 0-16,0 0 0,0 21 16,1-21-16,-1 21 0,0 1 0,0 20 15,-21-21-15,0 21 0,0 1 0,0-22 16,21 21-16,-21 1 0,0-1 15,0 0-15,0-21 0,0 22 0,0-22 16,0 0-16,0 0 0,0 0 0,-21-21 16,21 22-16,-21-22 15,21-22 1,0 1-16,0 0 0,0-21 16,21 21-16,-21-22 0,21 22 15,0-21-15,1-1 0,20 1 16,-21-21-16,0 20 0,0 1 0,22 21 15,-22-22-15,0 22 0,21 0 16,-20 21-16,-1 0 0,21 0 0,-21 0 16,0 0-16,1 0 0,-1 0 0,-21 21 15,0 0-15</inkml:trace>
  <inkml:trace contextRef="#ctx0" brushRef="#br0" timeOffset="41302.26">9525 11430 0,'0'-21'0,"0"42"0,21-63 0,-21 21 0,21-1 16,0 1-16,1 0 16,-1 0-16,0 0 0,21 21 0,-21-21 15,1-1-15,20 22 0,-21 0 16,0 0-16,22 0 0,-22 0 15,-21 22-15,0-1 0,0 0 16,0 0-16,-21 0 0,-1 22 0,-20-22 16,21 21-16,-21 0 0,-1-20 15,1 20-15,0 0 0,20-21 16,-20 22-16,21-22 0,0 21 0,21-21 16,0 1-16,0-1 0,0 0 0,0 0 15,21 0-15,0-21 0,0 21 0,22-21 16,-22 0-16,21 0 0,-21 0 15,22 0-15,-22 0 0,21 0 0,-21 0 16,-42 0 15,0 0-31,-21 0 0,20 22 0,1-1 16,-21 0-16,21 0 0,0 0 0,-1 0 16,1 1-16,21-1 0,0 21 15,0-21-15,0 22 0,0-22 0,0 21 16,21-21-16,1 22 0,-1-22 0,0 21 15,0-21-15,0 22 0,-21-22 16,21 0-16,-21 21 0,0-21 16,0 1-16,-21-1 0,-21-21 0,21 21 0,-22 0 15,1 0-15,21-21 16,-21 0-16,-1 0 0,1 0 0,21 0 16,-22 0-16,22 0 0,0 0 0,21-21 31,0 0-31,0 0 0,21 0 15,22 21-15,-22-22 0,21 1 0,0 0 16,1-21-16</inkml:trace>
  <inkml:trace contextRef="#ctx0" brushRef="#br0" timeOffset="42764.64">10520 11557 0,'0'-21'16,"21"21"15,0 0-31,0 0 0,0 0 16,1 0-16,-1 0 15,0 0-15,0 21 0,0 0 16,22 0-16,-22 1 0,0-1 16,21 21-16,-21-21 15,22 0-15,-22 22 0,21-22 0,-21 21 16,22-21-16,-22 22 0,21-1 0,-21-21 16,22 22-16,-22-22 0,21 21 15,-21-21-15,1 0 0,-1 1 0,0-1 16,0 0-16,0 0 0,0 0 15,-21 0-15,22-21 16,-22-21 15,0 0-31,0 0 16,-22 0-16,1 21 16,21-21-16,0-1 0,-21 1 0,21 0 15,-21 0-15,21 0 0,0-22 0,0 22 16</inkml:trace>
  <inkml:trace contextRef="#ctx0" brushRef="#br0" timeOffset="43292.34">11409 11494 0,'84'-106'31,"-84"85"-31,0-1 0,22 22 15,-22-21-15,21 21 0,-21 21 16,0 1 0,0-1-16,-21 0 0,-1 0 15,1 21-15,0-20 0,-21 20 0,21 0 16,-22 1-16,1-1 0,0-21 16,-22 21-16,22 1 0,-1 20 0,-20-20 15,21-1-15,-1 0 0,1 1 0,-22 41 16,22-63-16,21 22 15,0-22-15,0 21 0,-1-21 16,22 1-16,0-1 0,-21 0 16,21 0-16,0 0 31,21-21 110,-21-21-110,22 21-31,-22-21 15,21 21-15,0-21 0,0 0 0</inkml:trace>
  <inkml:trace contextRef="#ctx0" brushRef="#br0" timeOffset="46159.52">8890 12996 0,'0'0'0,"0"-21"0,0 0 15,0 0 16,21 21-31,0 0 0,0 0 0,22 0 16,-22 0-16,0 0 16,21 0-16,-20 0 0,20 0 0,0 0 15,1 0-15,-1 21 0,0 0 0,1 0 16,-1 1-16,21-1 0,-20 0 16,-1 0-16,0 21 0,1 1 15,-1-22-15,-21 21 0,22 1 16,-1 20-16,-21-21 0,21 22 0,-20-1 15,-1 1-15,21-1 0,-21 22 0,0-43 16,-21 22-16,0-1 0,22 64 16,-22-84-16,0 20 0,0-20 15,0 20-15,0-21 0,-22 22 0,1-1 16,-21 1-16,0-1 0,-1-20 16,1 20-16,-22 1 0,1-1 0,-22-20 15,22 20-15,-22-21 0,22 22 0,-22-22 16,21 1-16,1 20 0,-22-21 15,-42 22-15,64-22 16,-1-21-16,22 1 0,-22-1 0,22 0 16,-21 0-16,20 0 0,1 0 15,0-21-15,20 0 0,-20 22 0,21-22 16,-21 0-16,20 0 0,1 0 0,0 0 16,0 0-16,0 0 15,21-22-15,-21 1 16,21 0-16,0 0 0,0 0 15,0 0-15</inkml:trace>
  <inkml:trace contextRef="#ctx0" brushRef="#br0" timeOffset="46604.5">8572 14817 0,'0'21'15,"0"0"1,0 0-16,0 0 0,-21 1 0,21-1 16,-21 21-16,0 0 15,0 1-15,0-1 0,-1 0 0,-20 1 16,21-1-16,-21 0 0,20 1 0,-20-1 15,21 0-15,-21 1 0,20-22 16,-20 21-16,21-21 0,0 1 0,0-1 16,-1 0-16,22 0 0,-21-21 15,42 0 17,1 0-32,-1 0 0,0 0 0,21 21 15,-21-21-15,22 0 0,-1 21 16,22 1-16,-22-22 0,21 21 0,-20 0 15,20-21-15,-20 21 0,20 0 16,-21-21-16,1 21 0,-22 1 16,0-22-16,0 21 0,0-21 0,-21 21 15,0 0-15,-21-21 16,0 0-16,0 0 0</inkml:trace>
  <inkml:trace contextRef="#ctx0" brushRef="#br0" timeOffset="48548.94">5630 14393 0,'0'0'0,"-21"0"16,21-21-16,-21 21 15,0 0-15,0 0 0,-1 0 32,22 43-32,-21-22 0,21 21 0,-21 0 15,0 1-15,21-1 0,-21 22 16,0-1-16,-1-21 0,1 22 0,0-1 15,0 1-15,0-22 0,0 22 0,21-1 16,-22-20-16,22-1 0,-21 0 16,21 1-16,0-22 0,0 0 15,0 0-15,0 0 0,0-42 16,21 0 0,1 0-16,-22 0 0,21-22 0,0 1 15,-21 0-15,21-1 0,-21 1 16,21 0-16,0-22 0,1 22 0,-22-22 15,21 22-15,0-22 0,21 1 0,-21-1 16,22 1-16,-22-1 0,21 1 16,1 21-16,-1-22 0,-21 22 0,21 21 15,1-22-15,-1 22 0,0 0 16,1 21-16,-1 0 0,0 0 0,-20 21 16,20 0-16,0 22 0,-21-1 0,1 0 15,-1 22-15,0-1 16,0 1-16,0-1 0,-21 1 0,0-1 15,0 1-15,0-1 0,0-20 0,0 20 16,0 1-16,0-22 0,0 21 16,0-20-16,0-1 0,0 0 0,0 1 15,0-22-15,0 21 0,0-21 16,0 1-16,0-1 0,0-42 47,-21-1-47,21 1 15,0 0-15,-21 0 0,21-21 0,-21 20 0,0 1 16</inkml:trace>
  <inkml:trace contextRef="#ctx0" brushRef="#br0" timeOffset="49232.55">5630 14965 0,'0'0'15,"-21"0"-15,0 0 0,0 0 0,0 0 0,42 0 32,0-21-17,21 21-15,1 0 0,-1-21 0,21-1 16,1 22-16,-1-21 0,1 0 16,-1 21-16,22-21 0,-43 21 0,64-21 15,-63 21-15,-22 0 0,-64 0 31,1 21-31,0-21 0,-22 21 0,1-21 16,-1 21-16,-20-21 0,-1 0 16,0 21-16,22-21 0,-22 0 0,22 0 15,-43 0-15,63 0 0,22 0 16,0 0-16,42-21 16,0 21-16,22 0 0,-1-21 15,0 21-15,22 0 0,-22-21 16,22 21-16,-1-21 0,1 21 15,-1-21-15,1 21 0,-1-22 0,-20 22 16,-22 0-16,0 0 0,0 0 16,-42 0-16,0 0 15,-22 0-15,-20 22 0,-1-1 0,1-21 16,-1 21-16,1 0 0,-1-21 16,22 21-16,0 0 0,-1-21 0,1 0 15,21 22-15,63-22 16,-21 0-16,22 0 15,-1-22-15,22 1 0,-22 21 16,21-21-16,1 0 0,-1 0 16,-20 0-16,20 21 0,-20-22 0,-1 1 15,0 21-15,-21 0 0,-42 0 16,0 0-16,-21 0 16,-1 0-16,1 21 0,-21-21 0,-1 22 15,1-22-15,-1 0 0,22 21 0,-22-21 16,22 0-16,0 0 0,20 0 15,1 0-15,0 0 0,42 0 32,0 0-32,1 0 0,20 0 15,-21 0-15,21 0 0,1 0 0,-22 0 16,21-21-16,-21 21 0,1 0 16</inkml:trace>
  <inkml:trace contextRef="#ctx0" brushRef="#br0" timeOffset="52364.36">9059 4699 0,'21'0'0,"1"0"15,-1 0-15,0 0 16,0-21-16,0 21 0,0-21 0,1 21 16,-1-21-16,0-1 0,0 22 15,0-21-15,-21 0 0,21 21 0,1-21 16,-22 0-16,21 0 0,-21-1 0,0 1 15,0 0 1,-21 21-16,-1 0 0,-20 0 16,21 0-16,0 0 0,-22 0 0,1 0 15,0 21-15,21-21 0,-22 21 16,1 1-16,21-1 0,0-21 0,-1 21 16,1 0-16,21 0 0,0 0 15,0 1-15,21-1 0,22-21 16,-22 21-16,0 0 0,21 0 15,-20 0-15,20-21 0,0 22 0,-21-1 16,22 0-16,-22 0 0,0 0 16,0 0-16,0 1 0,-21-1 0,0 0 15,0 0-15,0 0 0,0 0 16,0 1-16,-42-1 0,21 0 16,0-21-16,-22 0 0,22 21 15,-21-21-15,0 0 0,-1 0 0,1 0 16,0 0-16,20-21 0,-20 0 0,21 21 15,0-21-15,0-1 0,-1 1 16,1-21-16,21 21 0,0 0 16,0-1-16,0 1 0,0 0 15,0 0-15,21 0 0,1 21 16,-1-21-16,0 21 0,21-22 0,-21 22 16,22-21-16</inkml:trace>
  <inkml:trace contextRef="#ctx0" brushRef="#br0" timeOffset="52644.2">9610 4360 0,'0'0'0,"0"-21"0,21 21 32,0 21-17,-21 1-15,0 20 0,0-21 16,0 0-16,0 22 0,0-22 15,0 21-15,-21 0 0,0-20 0,-1 62 16,1-63-16,21 22 16,-21-1-16,21-21 0,0 0 15,0 1-15,0-1 0,0 0 16,21-21-16,0 0 16,1 0-16,-1 0 15,0-21-15,0 21 0,-21-21 0,21-1 16,0 22-16</inkml:trace>
  <inkml:trace contextRef="#ctx0" brushRef="#br0" timeOffset="52828.09">9504 4678 0,'-21'0'16,"42"0"-16,-64 0 0,22 0 0,21-21 16,21 21-1,1 0 1,-1 0-16,0 0 0,0-21 0,21 21 15,-20 0-15,20 0 0,-21 0 16,21 0-16,-20-22 0,20 22 0,-21-21 16,21 21-16,-20 0 0,20 0 0,-21 0 15</inkml:trace>
  <inkml:trace contextRef="#ctx0" brushRef="#br0" timeOffset="53383.77">10414 4720 0,'21'0'31,"0"-21"-31,-21 0 16,21 21-16,-21-21 0,22 0 16,-22-1-16,0 1 0,0 0 15,0 0-15,-22 0 16,1 0-16,0 21 0,0 0 15,-21 0-15,20 0 0,-20 0 0,21 0 16,-21 0-16,-1 21 0,1-21 16,0 42-16,20-21 0,-20 0 15,21 1-15,-21 20 0,20-21 0,1 21 16,21 1-16,0-22 0,0 0 16,0 21-16,0-20 0,0-1 0,21-21 15,1 21-15,-1-21 0,21 0 0,-21 0 16,22 0-16,-1 0 0,-21 0 15,21 0-15,1-21 0,-22 21 0,21-21 16,-21-1-16,22 1 0,-22-21 16,0 21-16,0 0 0,0-22 0,1 22 15,-1 0-15,-21-21 0,0-1 16,21 22-16,-21 0 0,0 0 0,0 0 16,0-1-16,0 44 31,0-1-31,0 0 0,-21 0 15,21 21-15,0-20 0,0 20 0,-21-21 16,21 21-16,0-20 0,0-1 0,0 21 16,0-21-16,0 0 0,0 1 15,21-1-15,0-21 0,0 0 16,0 0-16,0 0 0,1 0 16,-1 0-16,0-21 0,0-1 0,0 1 15,22 0-15,-22 0 0</inkml:trace>
  <inkml:trace contextRef="#ctx0" brushRef="#br0" timeOffset="54263.4">11007 4149 0,'0'0'0,"0"-21"0,0-1 16,0 1-16,0 42 31,-22 1-31,22-1 0,0 21 0,0 0 16,-21 1-16,21-1 15,-21 0-15,21 1 0,-21-1 0,21 0 16,0 1-16,-21-1 0,21 0 0,-21 1 16,21-1-16,0-21 0,0 22 15,0-22-15,0 0 0,21 0 0,-21 0 16,21-21-16,0 0 0,0 21 0,0-21 16,1 0-16,-1 0 0,0 0 15,21-21-15,-21 0 0,1 0 0,-1 0 16,0 0-16,0-1 0,0 1 15,0-21-15,1 21 0,-1 0 0,-21-22 16,0 22-16,0 0 0,0 0 16,0 42 15,0 0-31,0 0 0,0 0 0,0 1 0,0-1 16,0 0-16,0 21 15,0-21-15,0 1 0,0 20 0,0-21 16,21 0-16,0 0 0,0 1 0,0-1 15,1-21-15,20 0 0,-21 0 16,0 0-16,0 0 0,22 0 0,-22 0 16,0-21-16,0 21 0,0-22 15,1-20-15,-1 21 0,0 0 0,0 0 16,0-22-16,22 22 0,-22 0 0,0-21 16,0 20-16,0 1 15,0 0-15,1 0 0,-1 0 0,0 21 16,0 0-16,0 0 0,0 0 15,-21 21 1,0 0 0,0 0-16,22-21 47,-22-21-32,0 0-15,0 0 16,0 0-16,0-1 15,0 1 1,-22 0-16,1 21 16,0 0-16,0 0 15,0 0-15,0 21 0,-1 0 16,1 1-16,0-1 0,0 0 0,0 21 16,0-21-16,-1 1 0,22 20 15,0-21-15,-21 0 0,21 0 0,0 22 16,0-22-16,0 0 0,0 0 0,21-21 15,1 21-15,-1-21 0,21 0 16,-21 0-16,22 0 0,-22 0 0,21 0 16,-21 0-16,22 0 0,-1-21 15,-21 21-15,21-21 0,-20 0 16,20 0-16,-21 0 0,0-1 0,-21-20 16,21 21-16,-21 0 0,22-22 15,-22 22-15,0-21 0,0 21 0,0 0 16</inkml:trace>
  <inkml:trace contextRef="#ctx0" brushRef="#br0" timeOffset="54457.29">12086 4233 0,'-21'0'0,"42"0"0,-63 0 16,42-21-16,-21 21 0,-1 0 15,22-21 1,-21 21 31,0 0-32,0 0-15</inkml:trace>
  <inkml:trace contextRef="#ctx0" brushRef="#br0" timeOffset="54675.17">10880 4360 0,'0'0'0,"-22"22"31,44-22-31,20 0 16,-21 0-16,0-22 0,22 22 16,-1-21-16,0 21 0,1-21 15,-1 21-15,0 0 0,1-21 0,-1 21 0,0 0 16,-21 0-16,1 0 0,20-21 15,-21 21-15</inkml:trace>
  <inkml:trace contextRef="#ctx0" brushRef="#br0" timeOffset="55408.13">9483 5546 0,'0'-21'0,"0"42"0,0-64 0,-22 43 32,22 22-32,-21-1 0,0 21 15,21-21-15,-21 22 0,0 20 16,0-21-16,-1 1 0,-20 20 0,21-20 16,0-1-16,0 0 0,-22 1 0,22-1 15,0 0-15,-21-21 0,20 1 16,22-1-16,0 0 0,-21 0 0,42-42 47,1 0-47,-1 0 0,0-1 0,0 1 15,0-21-15,0 0 0,1-1 0,20 1 16,-21 0-16,0-22 16,22 1-16,-22 20 0,0 1 0,0 0 15,0-1-15,0 22 0,1 0 16,-22 0-16,21 21 0,-21 21 15,0 0-15,0 21 0,0 1 0,0-1 16,0 0-16,0 1 0,0-1 16,0 22-16,0-22 0,0 0 0,0 1 15,0-22-15,0 21 0,0-21 16,0 22-16,0-22 0,0 0 0,0 0 16,0 0-16,21-21 15,-21-21 16,-21 0-31</inkml:trace>
  <inkml:trace contextRef="#ctx0" brushRef="#br0" timeOffset="55881.06">9144 6033 0,'0'0'0,"21"0"16,0 0-1,0 0-15,1 0 0,-1-22 0,21 22 16,-21 0-16,22-21 0,-1 21 15,21-21-15,-20 21 0,20-21 0,1 21 16,-1-21-16,1 0 0,-1 21 16,1-22-16,-22 1 0,0 21 15,1-21-15,-1 21 0,-21 0 0,0 0 16,-42 0 0,0 0-16,-21 0 0,21 0 15,-22 0-15,1 0 0,0 21 0,-22-21 16,43 21-16,-21 1 0,-1-22 15,22 21-15,0 0 0,0-21 0,21 21 16,0 0-16,0 0 16,21-21-16,21 22 0,-21-22 0,22 21 15,-1-21-15,0 0 0,1 21 16,20-21-16,-20 0 0,-1 21 0,-21 0 16,21-21-16,-20 0 0,-22 21 15,0 1 1,-43-22-16,22 0 0,-21 0 0,-1 21 15,1-21-15,-21 0 0,20 0 16,1 0-16,0 0 0,-1 0 0,1 0 16,21 0-16,0 0 0,-1 0 0,44 0 31,-1 0-31,0-21 16,21-1-16,1 22 0,-1-21 0,0 21 15,22-21-15</inkml:trace>
  <inkml:trace contextRef="#ctx0" brushRef="#br0" timeOffset="56243.93">10499 5927 0,'0'0'15,"21"0"-15,0-21 0,-21-1 16,0 1-16,0 0 16,0 0-1,-21 21-15,0 0 16,-22 0-16,22 0 0,-21 0 15,21 21-15,-22-21 0,22 21 0,-21 0 16,21 1-16,-1-22 0,1 21 16,21 0-16,0 0 0,0 0 15,0 0-15,21-21 0,1 22 16,-1-22-16,0 21 0,0-21 0,21 21 16,-20-21-16,-1 0 0,-21 21 15,21-21-15,-21 21 0,-21 0 16,0-21-1,-1 0-15,-20 0 0,21 0 16,-21 0-16,20 0 0,1 0 0,-21 0 16,21 0-16,0 0 15,42 0 1,0-21 0,0 21-16,0-21 0,22 21 0</inkml:trace>
  <inkml:trace contextRef="#ctx0" brushRef="#br0" timeOffset="56564.7">10710 6033 0,'0'-22'31,"21"22"-31,-21-21 0,22 21 0,-1-21 16,0 0-1,0 0-15,0 21 0,-21-21 0,21-1 0,-21 1 16,22 21-16,-22-21 0,-22 21 31,1 0-31,0 0 0,0 21 16,0-21-16,0 21 0,-1 22 15,1-22-15,0 0 0,0 0 0,-21 43 16,42-43-16,0 0 0,0 0 16,0 0-16,0 1 15,21-22-15,21 21 0,-21-21 16,0 0-16,1 0 0,20 0 0,-21 0 15,21 0-15,-20 0 0,-1-21 16,0-1-16,0 22 0,0-21 16,0 0-16</inkml:trace>
  <inkml:trace contextRef="#ctx0" brushRef="#br0" timeOffset="56849.67">11007 5927 0,'0'0'0,"0"-21"0,21 21 16,-21-22-16,21 1 0,0 0 15,0 21-15,0 0 16,1 0-16,-1 0 0,0 21 15,0-21-15,0 21 0,0 1 16,-21-1-16,0 21 0,22-21 0,-22 0 16,0 1-16,21 20 0,-21-21 15,0 0-15,0 0 0,0 1 16,0-1-16,-21-21 16,-1 0-1,22-21 1,0-1-16,0 1 15,0 0-15,0 0 0,0 0 0,0 0 16,0-1-16,22 1 0,-1-21 16,-21 21-16,21 0 0,0-1 0,0-20 15,0 21-15,1 0 0,-1 0 0,0-1 16,0 1-16</inkml:trace>
  <inkml:trace contextRef="#ctx0" brushRef="#br0" timeOffset="57075.54">11790 5503 0,'-21'-21'32,"-1"42"-32,22 1 0,0-1 15,-21 0-15,21 21 0,-21 1 0,21-1 16,-21 0-16,21 1 0,0-1 0,0-21 16,-21 21-16,21 1 0,0-1 15,-21-21-15,21 22 0,0-22 0,0 0 16,0 0-16,0 0 0,0 0 15,21 1-15,0-22 0,0 21 16,0-21-16,0 0 0,1 0 16,-1 0-16,-21-21 0,21 21 0,0-22 15</inkml:trace>
  <inkml:trace contextRef="#ctx0" brushRef="#br0" timeOffset="57248.44">11578 5821 0,'-21'0'0,"42"0"0,-63 0 15,21 0-15,-1 0 0,1 0 16,42 0 0,1 0-16,-1 0 15,21 0-15,-21 0 0,22 0 16,-22 0-16,21 0 0,0 0 16,1 0-16,-1 0 0,0 0 0,1 0 15</inkml:trace>
  <inkml:trace contextRef="#ctx0" brushRef="#br0" timeOffset="57420.34">12340 5927 0,'-42'0'31,"63"0"0,0 0-15</inkml:trace>
  <inkml:trace contextRef="#ctx0" brushRef="#br0" timeOffset="58587.29">12806 5800 0,'0'-21'0,"0"42"0,0-64 0,0 22 0,0 0 16,0 0-16,0 0 0,-21 0 0,-1 21 16,1-22-16,0 22 15,0 0-15,0 0 0,21 22 0,-21-1 16,-1 0-16,1 0 0,0 21 16,21-20-16,-21-1 0,0 21 0,21-21 15,0 22-15,-21-22 0,21 0 0,0 0 16,0 0-16,0 0 0,0 1 15,0-1-15,21-21 0,0 0 16,0 0-16,0 0 0,0 0 0,1 0 16,-1 0-16,0-21 15,0 21-15,0-22 0,0 1 16,1 0-16,-1 0 0,-21 0 0,0-22 16,21 22-16,-21-21 0,0 21 15,0 0-15,0-1 0,0 1 0,0 0 16,0 0-16,0 42 15,0 0 1,-21 0-16,21 1 0,-21-1 0,21 0 16,0 0-16,0 21 0,0-20 0,0-1 15,0 0-15,0 0 0,0 0 16,21 0-16,0-21 0,0 0 16,0 0-16,0 0 15,1 0-15,-1 0 0,0 0 16,0-21-16,0 21 0,0-21 0,1 0 15,-1 0-15,0 0 0,0-1 16,0 1-16,-21-21 0,21 21 0,1 0 16,-22-1-16,0 1 0,21 21 15,0 0-15,-21 21 16,0 1-16,0-1 0,0 0 16,0 0-16,0 0 0,0 0 0,0 1 15,0-1-15,0 0 16,0 0-16,0 0 15,-21-21 17,0 0-32,-1 0 15,1-21-15,0 21 0,21-21 16,-21 21-16,0 0 16,21 21 15,0 0-16,21 0-15,0-21 16,0 0-16,0 0 16,1 0-16,-1 0 0,0 0 15,0 0-15,21 0 0,-20 0 0,-1 0 16,21-21-16,-21 0 0,22 21 16,-22-21-16,21 0 0,-21 0 0,0-1 15,1 1-15,-22 0 0,0 0 0,0 0 16,0 0-16,0-1 0,0 1 15,0 0-15,-22 21 16,1 0-16,21 21 16,0 0-16,0 1 0,0-1 15,0 0-15,0 0 0,0 0 16,0 0-16,0 1 16,0-1-16,0 0 0,0 0 15,21-21-15,1 0 16,-1-21 15,-21 0-31,0 0 16,21 21-16,-21-22 0,21 1 15,0 0-15,-21 0 0,0 0 16,0 42 0,0 0-1,0 0-15,0 0 0,0 1 16,-21-1-16,21 0 0,0 0 15,-21 0-15,42-21 47,0-21-47</inkml:trace>
  <inkml:trace contextRef="#ctx0" brushRef="#br0" timeOffset="58852.02">13991 5249 0,'0'-21'0,"0"42"16,0-63-16,-21 42 15,0 0-15,0 0 0,21 21 16,-22 0-16,1 1 0,0-1 16,0 21-16,21 0 0,-21-20 0,21 20 15,-21 21-15,21-20 0,0-1 0,-22 0 16,22 22-16,0-22 0,-21 1 15,21-1-15,0 0 0,0-21 0,0 22 16,0-22-16,0 0 0,21 0 0,1 0 16,-1 1-16,0-22 15,0 0-15,0 0 0,0 0 0,1 0 16,41-22-16</inkml:trace>
  <inkml:trace contextRef="#ctx0" brushRef="#br0" timeOffset="59319.75">14330 5567 0,'0'-21'0,"-64"0"31,43 42-15,21 0-16,-21 0 0,0 0 15,21 0-15,-21 1 0,21-1 16,0 0-16,0 21 0,-22-21 16,22 1-16,-21-1 0,21 0 15,0 0-15,0 0 16,0-42 31,0 0-47,0 0 0,21 0 15,1-22-15,-22 22 0,0-21 16,21 21-16,0-22 0,-21 1 0,21 0 16,-21 20-16,21 1 0,-21 0 0,0 0 15,21 0-15,1 21 16,-22 21 0,21 0-16,-21 0 0,0 0 0,0 22 15,21-22-15,-21 0 0,21 21 16,-21-20-16,0-1 0,0 21 0,21-21 15,-21 0-15,0 1 0,21-22 16,-21 21-16</inkml:trace>
  <inkml:trace contextRef="#ctx0" brushRef="#br0" timeOffset="59470.33">14139 5757 0,'0'0'16,"21"0"-1,1 0 1,-1 0-16,0 0 0,0 0 16,21 0-16,-20 0 0,-1 0 0,21 0 15,-21 0-15,22 0 0,-22 0 0,0 0 16</inkml:trace>
  <inkml:trace contextRef="#ctx0" brushRef="#br0" timeOffset="59640.23">14647 5736 0,'0'64'31,"0"-43"-31,0 0 16,-21 0-16,0 0 0,0 1 15,21-1-15,-21 0 0,-1-21 0,22 21 16,0 0-16,-21 0 16,42-21-1,1 0 1</inkml:trace>
  <inkml:trace contextRef="#ctx0" brushRef="#br0" timeOffset="59888.09">14944 5546 0,'0'-43'0,"0"86"0,0-107 16,0 43-16,0 0 15,-22 21 1,22 21-16,-21 0 0,21 0 15,-21 1-15,21-1 0,0 21 16,-21-21-16,0 22 0,21-1 0,-21-21 16,21 21-16,0 1 0,0-22 15,0 0-15,0 21 0,0-20 0,0-1 16,0 0-16,21-21 16,0 0-16,0 0 0,0 0 15,0 0-15,22 0 16</inkml:trace>
  <inkml:trace contextRef="#ctx0" brushRef="#br0" timeOffset="60095.82">14922 5715 0,'-21'0'0,"42"0"0,-21 0 31,22 0-16,-1 0-15,0 0 0,0 0 16,0 0-16,0 0 0,1 0 16,-1 0-16,0 0 0,-21-21 15,21 21-15,-21-21 16</inkml:trace>
  <inkml:trace contextRef="#ctx0" brushRef="#br0" timeOffset="60251.54">14986 5546 0,'-21'0'15,"42"0"-15,-42-21 0,21-1 16,21 22 15,0 0-31,0 0 0,0 0 16,1 0-16,-1 0 0,0-21 16,0 21-16,0 0 0,0 0 15,1-21-15</inkml:trace>
  <inkml:trace contextRef="#ctx0" brushRef="#br0" timeOffset="60624.33">15557 5038 0,'0'-21'31,"0"42"-16,0 0-15,22-21 16,-1 21-16,21 0 0,-21 0 0,0-21 16,22 43-16,-22-22 0,0 0 15,0 21-15,0-20 0,-21 20 16,0 0-16,0 1 0,0-1 0,0 0 16,0 1-16,0-1 0,0 0 0,0 1 15,-21-1-15,0-21 0,0 21 0,0 1 16,0-22-16,-1 21 0,1-21 15,-21 1-15,21 20 0,-22-21 16,22-21-16,0 21 0,-21 0 0,21 1 16,-22-22-16,22 0 0,0 21 15,0-21-15,0 0 0,-1 0 0,1 0 16</inkml:trace>
  <inkml:trace contextRef="#ctx0" brushRef="#br0" timeOffset="61707.44">8763 7176 0,'0'0'0,"0"-22"0,0 1 0,0 0 15,21 42 17,0 0-17,0 1-15,22 20 0,-22-21 16,21 21-16,1 1 0,-1-1 0,0 0 16,1-20-16,-22 20 0,21 0 0,-21-21 15,0 22-15,1-22 16,-1 0-16,0 0 0,-21 0 0,21 1 0,-21-1 15,0 0-15,0-42 32,0 0-17</inkml:trace>
  <inkml:trace contextRef="#ctx0" brushRef="#br0" timeOffset="61972.28">9419 7091 0,'0'0'0,"21"-21"0,-21 0 0,-21 21 32,0 0-32,0 21 0,-22 0 15,22 21-15,-21 1 0,0-22 16,-1 42-16,1-20 0,0-1 16,-22 0-16,22 22 0,-1-22 0,-20 0 15,21 1-15,-1-1 0,1-21 16,21 22-16,-22-22 0,22 21 0,0-21 15,0-21-15,21 21 0,-21 1 16,42-22 15,0 0-31,0-22 0,22 22 16,-22-21-16</inkml:trace>
  <inkml:trace contextRef="#ctx0" brushRef="#br0" timeOffset="63847.53">10054 7578 0,'0'0'16,"21"0"-16,0 0 0,-21-21 15,22 21-15,-1-22 0,0 1 16,-21 0-16,0 0 15,0 0-15,0 0 0,0-1 16,0 1-16,0 0 0,-21 0 0,0 0 16,-1 21-16,1-21 15,-21 21-15,21 0 0,-22 0 0,22 0 16,-21 21-16,21-21 0,-22 21 0,22 21 16,-21-21-16,21 22 0,-22-22 15,22 21-15,0-21 0,0 22 0,0-22 16,21 21-16,-21-21 0,21 1 0,0-1 15,0 0-15,0 0 0,0 0 16,42-21-16,-21 21 0,0-21 16,22 0-16,-22 0 0,21 0 0,-21 0 15,22-21-15,-22 0 0,21 21 16,-21-21-16,22 0 0,-22 0 0,0-1 16,0-20-16,0 21 0,0 0 15,1-22-15,-22 22 0,0-21 16,0 21-16,0 0 0,0-1 0,0 1 15,0 0-15,0 42 32,0 0-32,0 1 0,0-1 0,0 0 15,0 0-15,-22 21 0,22-20 0,0 20 16,0 0-16,0-21 16,0 1-16,0-1 0,0 0 15,22 0-15,-1 0 0,0-21 0,0 0 16,0 0-16,0 0 0,1 0 0,20 0 15,-21 0-15,0 0 16,22 0-16,-22 0 0,21-21 0,-21 0 16,22 0-16,-22 0 0,21-22 0,0 22 15,-20 0-15,-1-21 0,0 20 16,21-41-16,-42 42 0,0 0 16,0-1-16,-21 22 15,0 0-15,0 22 16,0-1-16,21 0 15,0 0-15,0 0 0,0 0 0,0 1 16,0-1-16,0 0 0,0 0 16,0 0-16,0 0 0,21 1 0,0-1 15,-21 0-15,0 0 16,0 0 0,-21-21-1,0 0-15,-1 0 0,1 0 16,0 0-16,21-21 0,-21 21 0,0-21 15,0 21-15,-1 0 0,22-21 0,-21 21 16,21 21 15,0 0-31,0 0 16,0 0-16,21-21 16,1 0-16,-1 22 0,0-22 0,0 0 15,0 0-15,43 0 16,-43 0-16,21 0 0,-21 0 0,22 0 15,-1-22-15,0 22 0,-20-21 16,20 21-16,0-21 0,1 0 0,-22 0 16,21 0-16,-21-1 0,0-20 0,1 21 15,-1 0-15,-21-22 0,0 22 16,0-21-16,0 21 0,0 0 0,0-1 16,0 44-1,-21-1-15,21 0 16,-22 0-16,22 0 0,0 0 0,0 22 15,0-22-15,0 0 0,0 0 0,0 0 16,0 1-16,0-1 0,0 0 16,0 0-16,0 0 15,0 0 1,-21-21-16,0 0 16,0-21-1,0 21-15,21-21 0,-21 21 16,-1-21-16,1 21 0,21-21 15,-21 21-15,21 21 32,0 0-32,0 0 0,0 0 15,21-21-15,0 22 16,1-22-16,-1 0 16,0 0-16,0 0 0,0 0 0,22 0 15,-22 0-15,0 0 0,21 0 0,-21 0 16,22 0-16,-22-22 0,21 22 0,1-21 15,-22 21-15,0-21 0,21 0 16,-21 0-16,1 0 0,-22-1 0,0 1 16,21 0-16,-21 0 0,0 0 0,0 0 15,0 42 17,-21-21-32,21 21 0,0 0 15,-22-21-15,22 21 0,0 0 16,0 1-16,22-22 47,-1 0-32,0-22-15,-21 1 16,21 21-16,-21-21 0,21 21 0,0 0 31,-21 21-15,0 0-16,22 1 0,-22-1 15,0 0-15,0 0 16,21-21-16,0 0 16,0 0-16,0 0 15,0 0-15,1 0 0,-1 0 16,0 0-16,-21-21 0,21 21 16,0-21-16,0 0 0,1 21 0,-22-22 15,21 1-15,0-21 0,-21 21 0,0 0 16,0-22-16,21 1 0,-21 0 15,21-1-15,-21-20 0,0 20 0,0 1 16,21-21-16,1 20 0,-22 22 0,21-21 16,-21 21-16,0-1 15,0 44 1,0-1-16,0 21 0,0 0 0,0 1 16,0-1-16,0 0 0,0 22 15,0-22-15,0 1 0,0-1 0,-21-21 16,21 21-16,0-20 0,0 20 0,0-21 15,0 0-15,0 0 0,0 1 16,0-44 15,0 1-15</inkml:trace>
  <inkml:trace contextRef="#ctx0" brushRef="#br0" timeOffset="64028.42">11811 7430 0,'0'0'0,"-21"0"0,0 0 16,42 0 15,0 0-15,0 0-16,0 0 0,0 0 0,22 0 16,-22 0-16,0 0 0,21 0 0,-20-22 15,-1 22-15,21 0 0,-21-21 16,0 21-16,1-21 0,-1 0 0</inkml:trace>
  <inkml:trace contextRef="#ctx0" brushRef="#br0" timeOffset="64481.16">12615 7091 0,'0'-21'15,"0"42"1,-21 0-16,0 0 0,0 0 0,21 22 15,-21-22-15,-1 21 0,1 1 0,21-1 16,-21 0-16,0 1 16,0-1-16,0-21 0,-1 21 0,1-20 0,0 20 15,21-21-15,-21 0 0,21 0 16,-21 1-16,21-1 16,21-42-1,0-1 1,0 1-16,-21 0 0,21 0 15,1 0-15,-1 0 0,0-22 0,0 1 16,21-22-16,-20 22 0,-1 0 16,-21-1-16,21 1 0,-21 0 15,21 21-15,-21-1 0,0 1 0,21 21 16,-21 21-16,0 22 16,0-22-16,0 0 15,0 21-15,0-20 0,0 20 16,0 0-16,0-21 0,0 22 0,0-22 15,0 0-15,0 21 0,0-20 0,0-1 16,0 0-16,0 0 16,0 0-16,-21-21 31</inkml:trace>
  <inkml:trace contextRef="#ctx0" brushRef="#br0" timeOffset="65111.8">12298 7514 0,'0'0'16,"21"0"15,0 0-31,0 21 0,0-21 16,1 0-16,20 0 0,-21 0 0,21 0 16,1 0-16,-1 0 0,0 0 0,1 0 15,20 0-15,-20-21 0,-1 0 16,0 0-16,1 21 0,-22-42 0,21 20 15,-21 1-15,0-21 0,1 21 0,-22-22 16,0 1-16,21 0 0,-21-1 16,0 22-16,0-21 0,0 21 15,0-22-15,0 22 0,0 42 32,-21-21-32,21 43 0,0-22 15,0 21-15,0 1 0,-22-1 0,22 0 16,-21 1-16,21-1 0,-21 0 15,21-21-15,0 22 0,0-1 0,0-21 16,0 0-16,0 1 0,0-1 0,0 0 16,0 0-16,0 0 0,21-21 15,0 0-15,1 0 0,-1 0 16,0 0-16,0 0 0,0 0 0,22 0 16,-22-21-16,0 0 15,0 0-15,21 0 0,-20-1 0,-1-20 16,0 0-16,0 21 0,0-43 0,0 22 15,1-1-15,20-62 16,-21 62-16,0 1 0,0 0 16,-21-1-16,22 22 0,-22 0 0,21 21 15,-21 21 1,0 0-16,-21 22 0,-22 20 16,22-21-16,0 22 15,21-22-15,0 1 0,0-1 16,0 0-16,0 1 0,0-22 0,0 21 15,21-21-15,0 22 0,0-22 0,22 0 16,20 0-16,-42 0 0,1-21 16,20 0-16,-21 0 0,0 0 15,0 0-15,1 0 0,-1-21 16,0 0-16,-21 0 16,0 0-16</inkml:trace>
  <inkml:trace contextRef="#ctx0" brushRef="#br0" timeOffset="66396.88">9652 8382 0,'0'0'0,"-21"-21"0,0 21 32,-1 0-17,1 0 1,21 21-1,21-21 17,1 0-32,-1 0 0,0 0 15,21 0-15,22 0 0,-22 0 0,22 0 16,20 0-16,1 0 0,21 0 0,0 0 16,-1 0-16,1-21 0,42 21 15,-21 0-15,43-21 0,-22 21 0,21-21 16,1 21-16,-1-22 0,21 22 0,-20-21 15,-22 21-15,21-21 0,-21 21 16,-21-21-16,0 21 0,106-21 16,-127 21-16,-21 0 0,-1-21 15,-20 21-15,-22 0 0,1 0 16,-1-22-16,-21 22 0,0 0 0,0 0 16,-21-21-1,-21 21 48,21 21-32,-21-21-15,21-21 265,0 0-187,-21 21-48,21-21 48</inkml:trace>
  <inkml:trace contextRef="#ctx0" brushRef="#br0" timeOffset="67052.08">14330 6943 0,'0'-21'0,"0"42"15,21-42-15,-21-1 0,-21 22 31,0 0-31,-1 0 0,1 22 16,0-1-16,0 21 0,0 0 16,0 1-16,-1-1 0,-20 0 0,21 1 15,21 20-15,-21-20 0,21-1 0,-21 21 16,21-20-16,0-1 0,0-21 16,0 22-16,0-22 0,0 0 0,21 21 15,0-21-15,0 1 0,0-22 0,22 21 16,-22-21-16,21 0 0,0 0 15,1 0-15,-22 0 0,21 0 0,1 0 16,-22 0-16</inkml:trace>
  <inkml:trace contextRef="#ctx0" brushRef="#br0" timeOffset="67347.99">14711 6837 0,'21'0'16,"85"63"-1,-85-41-15,0-1 0,43 63 16,-43-41-16,0 20 0,0-20 16,-21 20-16,0 1 0,0-22 15,0 21-15,0 1 0,0-22 0,-21 1 16,0-1-16,0 0 0,-1 1 0,-41-1 15,42 0-15,-22-21 16,22-21-16,-21 22 0,0-1 0,20 0 16,-20-21-16,21 0 0,-21 0 0,20 0 15,-20 0-15,21 0 0,-21 0 16,20 0-16</inkml:trace>
  <inkml:trace contextRef="#ctx0" brushRef="#br0" timeOffset="68232">10393 6350 0,'0'-21'15,"0"0"1,0 0-1,21 21 1,-21-22-16,0 44 31,0-1-31,21 0 16,0 0-16,-21 21 0,21-20 0,-21 20 16,0 0-16,22 1 0,-1-1 15,-21 0-15,0-21 0,0 22 0,21-22 16,-21 21-16,21-21 0,-21 1 15,21-1-15,-21 0 0,0 0 0,0 0 16,0 0-16,0 1 16,0-1-1,-21-21 1</inkml:trace>
  <inkml:trace contextRef="#ctx0" brushRef="#br0" timeOffset="68595.8">10308 6816 0,'-21'-21'0,"42"42"0,-42-64 16,42 43-1,0 22 1,0-22-16,1 21 16,-1 0-16,0-21 0,0 21 0,0 0 15,0 0-15,1 1 0,-1-1 16,-21 0-16,21 0 0,0-21 15,-21 21-15,21-21 16,0 0 0,1-21-1,-1 21-15,0-21 0,-21 0 16,21 21-16,0-21 0,-21-1 0,21 1 16,1 0-16,-1-21 0,0 21 0,0-1 15,0 1-15,0-21 0,1 21 16,-1 0-16,0-1 0,-21 44 15,0-1 1,-21 0-16,0 0 16,-1 0-16,1 0 0,0 1 0,0-1 15,-43 42-15,43-42 0,0 1 16</inkml:trace>
  <inkml:trace contextRef="#ctx0" brushRef="#br0" timeOffset="76224.37">19918 6181 0,'21'0'16,"0"0"-1,-21-21-15,21 21 16,0-22-1,1 1 1,-1 21-16,0-21 0,-21 0 0,21 21 16,0-21-16,0 0 15,1-1-15,-1 22 0,0-21 0,-21 0 16,0 0-16,0 0 16,0 0-16,-42 21 15,20 0-15,1 0 0,-21 0 16,0 0-16,-1 21 0,1 0 0,0 0 15,-22 21-15,22-20 0,-1 20 16,1 0-16,0-21 0,-1 22 0,1-1 16,21-21-16,0 22 0,0-1 15,21-21-15,0 21 0,0-20 16,0-1-16,0 0 0,21-21 0,21 0 16,-21 0-16,22 0 0,-1 0 0,0-21 15,-21 0-15,22 21 0,-1-43 16,0 22-16,1 0 0,-1 0 0,-21-22 15,0 22-15,22 0 0,-22-21 16,0 21-16,-21-22 0,0 22 0,21 0 16,-21 0-16,0 0 0,-21 42 31,21 0-31,-21 0 16,0 0-16,0 0 0,21 22 15,0-22-15,-22 0 0,22 21 0,0 1 16,0-22-16,0 21 0,0 1 15,0-22-15,0 21 0,22-21 0,-1 0 16,-21 1-16,21-1 0,21-21 16,-21 0-16,22 0 0,-1 0 0,0 0 15,1 0-15,20-21 0,-20-1 0,20 1 16,-21-21-16,22 21 0,-22-22 16,1 1-16,-1 0 0,-21 21 0,0-22 15,-21-20-15,0 20 0,0 1 16,0-21-16,-21 20 0,-21-20 0,-1-1 15,-20 22-15,-1 0 0,1-1 16,-22 22-16,1 0 0,-1 21 16,0 0-16,1 21 0,-22 0 0,0 0 15,21 22-15,-21-1 0,22 22 16,-1-22-16,22 21 0,20 1 0,-20-22 16,42 22-16,-1 20 0,1-20 15,21-1-15,0 1 0,0-1 0,21 1 16,1-1-16,20-20 0,21 20 0,-20-20 15,20-22-15,22 21 16,-22-21-16,22 0 0,-21 1 0,20-1 16,-20-21-16,20 0 0,-20 0 15,21-21-15,-1-1 0,1 1 0,-22 0 16,22-21-16</inkml:trace>
  <inkml:trace contextRef="#ctx0" brushRef="#br0" timeOffset="76857">21209 6054 0,'0'-43'0,"0"86"0,0-107 16,0 43-16,0 0 0,0 42 16,-21 0-16,0 0 0,-1 1 15,-20 20-15,21 0 0,0-21 16,0 22-16,-1-1 0,1 0 0,0 1 16,0-1-16,21 22 0,0-22 15,-21-21-15,21 21 0,0 1 16,0-22-16,0 21 0,0-21 15,0 1-15,21-44 32,0 1-32,-21 0 0,21-21 15,-21-1-15,0 1 0,0 0 0,21-1 16,-21-20-16,22 21 0,-22-22 0,21 22 16,-21-1-16,21-20 0,0 21 15,0-1-15,0 1 0,-21 21 16,22 0-16,-1-1 0,0 1 15,21 21-15,-21 0 0,1 0 0,20 21 0,-21 1 16,21-1-16,-20 0 0,-1 21 16,-21-21-16,0 22 0,0-22 15,0 0-15,-21 21 0,-1-20 0,-20 20 16,0-21-16,21 0 0,-22 0 16,1 1-16,0-1 0,-1-21 0,1 21 15,21-21-15,0 0 0,42-21 31,21 21-31,0 0 0,1-21 0,-1 21 16,0 0-16,22 0 0,-22 0 16,22 0-16,-22 0 0,22 21 0,-22 0 15,0 0-15,1 0 0,-1 0 16,-21 1-16,-21-1 0,0 21 16,0 0-16,-42-20 0,-1-1 15,1 0-15,-21 0 0,-1 0 16,1 0-16,-22 1 0,21-1 0,-20-21 15,20 21-15,1-21 0,20 0 0,1 0 16,0 0-16,21 0 0,-1 0 16,22-21-16,22 0 15,20-1-15,-21-20 0,21 21 16,64-64-16,-42 43 16</inkml:trace>
  <inkml:trace contextRef="#ctx0" brushRef="#br0" timeOffset="77448.67">21992 6075 0,'0'0'16,"0"21"0,-21 0-16,0 0 0,21 1 0,-21-1 15,-1 21-15,22 0 0,-21-20 0,0 20 16,21 0-16,-21 1 0,21-1 16,0 0-16,0 1 0,0 20 15,0-42-15,0 22 0,0-22 16,0 0-16,0-42 31,0 0-31,0-1 0,0 1 16,0-21-16,0 21 0,0-22 0,0-20 15,0 21-15,0-1 0,21-20 0,0 20 16,0 1-16,1-21 0,-1 20 16,0 22-16,0-21 0,21 21 0,-42-1 15,22 22-15,-1 0 0,0 0 16,-21 22-16,0-1 0,21 21 0,0-21 15,-21 22-15,21-22 0,1 21 16,-22 0-16,21 1 0,0-1 16,-21 0-16,21 1 0,-21-1 0,0 0 15,0-20-15,0-1 0,0 0 16,0 0-16,0-42 31,0 0-31,0 0 0,0-22 0,0 22 16,0-21-16,0-1 0,0 1 0,21 0 15,22-1-15,-22 1 0,21 0 16,0-22-16,22 22 0,-22 0 0,22-1 16,-22 22-16,22-21 0,-1 42 15,-21 0-15,1 0 0,-1 21 0,-21 0 16,22 21-16,-22 1 0,0-1 16,0 22-16,-21-1 0,0 1 15,0-22-15,0 21 0,0 1 0,0-1 16,-42 1-16,21-22 0,-43 22 15,22-22-15,-22 0 0,1 1 0,-1-1 16,-20-21-16,-1 22 0,21-22 0,-20 21 16,-1-21-16,0 0 0</inkml:trace>
  <inkml:trace contextRef="#ctx0" brushRef="#br0" timeOffset="78012.78">20447 7324 0,'0'0'16,"-85"21"-16,1-21 0,20 0 0,1 21 15,84-21 1,21 0-16,22 0 0,20 0 16,22 0-16,0-21 0,21 0 15,21 21-15,-21-21 0,42-1 0,-20 22 16,-1-21-16,21 0 0,-21 0 16,-21 21-16,0 0 0,0-21 0,-21 21 15,-42 0-15,-1 0 0,-21 0 0,-20 0 16,-44 0-16,-41 0 15,-1 0-15,-20 21 0,-43 0 16,0-21-16,-21 21 0,-22 0 0,1 1 16,0-1-16,-22 0 0,1 0 15,41 21-15,1-20 0,21-1 0,43 0 16,-1 0-16,43 0 0,20 0 0,22 1 16,0-1-16,43 0 0,-1-21 15,22 21-15,20-21 0,22 0 0,-21 21 16,42-21-16,-21 0 0,-1 21 0,22-21 15,0 0-15,0 0 0,-21 0 16,21 0-16,-21 0 0,-21 0 0,63 0 16,-85 0-16,-41 0 15,20 0-15,-63 0 16,-43 0-16,1 0 0,-22 0 0,-21 0 16,-21 0-16,0 22 0,-42-22 15,0 21-15,-1 0 0,1 0 0,21 0 16,0 22-16,21-22 0,21 0 15,0 0-15,-21 21 16,106-20-16,0-22 0,21 21 0,42-21 16,0 21-16,22-21 0,42 0 15,-1 0-15,1 0 0,42 0 0,-21 0 16,22 0-16,-1 0 0,0-21 16,0 21-16,0-21 0,0-1 15,-21 22-15,-21-21 0,21 21 0,-42-21 0</inkml:trace>
  <inkml:trace contextRef="#ctx0" brushRef="#br0" timeOffset="78200.67">19621 9356 0,'-63'42'0,"126"-84"0,-190 105 0,85-20 16,0-22-16,-1 0 16,22 0-16,21 21 0,0-20 0,0-1 15</inkml:trace>
  <inkml:trace contextRef="#ctx0" brushRef="#br0" timeOffset="78858.31">19431 9737 0,'21'0'0,"-42"0"0,63 0 0,1-21 15,-22-1-15,0 1 0,21 0 0,-21 0 16,22 0-16,-22-22 0,21 22 15,-21 0-15,-21-21 0,0 21 0,0-1 16,0-20-16,0 21 0,0 0 0,-21 21 16,-21-21-16,0 21 0,-1 0 15,-20 0-15,-1 0 0,1 21 0,-1-21 16,1 42-16,-1-21 0,1 22 0,20-1 16,-20 0-16,21 22 15,-1-22-15,1 22 0,21-22 0,0 0 16,-1 1-16,22-1 0,0 0 0,0-21 15,0 1-15,22-1 0,-1 0 16,21-21-16,0 0 0,1 0 0,-1-21 16,22 0-16,-1-1 0,1 1 0,-1 0 15,1-21-15,-22-1 0,21 22 16,-20-21-16,-22 0 0,21-1 0,-21 1 16,-21 0-16,0 20 0,0 1 15,0 0-15,-42 21 16,21 21-16,0 0 0,-22 1 0,22 20 15,-21 0-15,21-21 0,-22 22 16,22 20-16,0-20 0,0-1 16,0-21-16,21 21 0,0-20 0,0 20 15,0-21-15,21 0 0,21-21 0,-21 0 16,22 0-16,-1 0 0,0 0 16,1 0-16,20 0 0,-20-21 0,20 0 15,1 0-15,-22-22 0,0 22 16,1-21-16,-1 0 0,-21-22 0,0 22 15,-21-22-15,0 22 0,0-22 0,0 22 16,-21-21-16,-42-43 16,-1 63-16,1 1 0,-1 21 0,-21 0 15,1 0-15,-1 21 0,-21 0 16,0 21-16,22 21 0,-1-21 0,0 22 16,1 20-16,-1-21 0,22 43 15,20-21-15,-20 20 0,42-20 0,-22 20 16,43-20-16,0 21 0,0-22 0,21 22 15,1-22-15,20 1 0,0-22 16,1 22-16,20-22 0,1 0 0,-1-21 16,22 1-16,-1-1 0,1-21 0,21 0 15,-21 0-15,20-21 0,-20-1 16,21-20-16,-21 0 0,20 21 0</inkml:trace>
  <inkml:trace contextRef="#ctx0" brushRef="#br0" timeOffset="79264.08">20595 9673 0,'21'-42'0,"-42"84"0,42-126 0,-21 41 16,0 22-16,-21 21 0,0 0 16,0 21-16,0 22 0,-1-22 15,1 21-15,0 22 0,0-22 16,21 0-16,-21 1 0,0 20 0,-1-21 0,1 1 16,0-1-16,0 0 0,21-20 15,-21 20-15,0-21 0,21 0 0,0 0 16,0-42-1,0 0 1,0 0-16,21-21 16,0 20-16,0-20 0,0 21 0,0-21 15,1-22-15,-1 22 0,0-1 16,0 1-16,0 0 0,0-22 0,1 22 16,-1 0-16,0 20 0,0-20 0,0 21 15,0-21-15,-21 20 16,0 1-16,22 21 0,-22-21 15,21 21-15,-42 0 79,-1 0-79,1 0 0,0 0 15,-21 0-15,21 0 0,-22 0 0,22 0 16</inkml:trace>
  <inkml:trace contextRef="#ctx0" brushRef="#br0" timeOffset="79439.98">20087 9398 0,'0'0'0,"0"-21"16,0 0-1,21 21-15,0 0 16,22 0-16,-1 0 0,0 0 0,22 0 16,-1 0-16,1 0 0,-1 0 15,22 0-15,-21 0 0,-1 0 16,1 0-16,-1 0 0,-21 0 0,22 0 15,-43 0-15,21 0 0,-20 0 16</inkml:trace>
  <inkml:trace contextRef="#ctx0" brushRef="#br0" timeOffset="80100.6">20828 9843 0,'21'21'15,"-42"-42"-15,63 63 0,-21-42 0,1 0 0,-1 0 16,0 0-16,0 0 0,0 0 15,0 0-15,22 0 0,-22 0 16,21 0-16,1-21 0,-22 0 0,0 21 0,0-22 16,0 22-16,0-21 0,-21 0 15,0 0-15,0 0 16,-21 21-16,0 0 0,0 0 0,0 0 16,0 0-16,-22 0 0,22 0 15,-21 0-15,-1 21 0,22 0 0,-21 0 16,21 22-16,0-22 0,-1 0 0,1 21 15,0-21-15,0 22 0,21-22 16,0 0-16,0 0 0,0 0 0,0 1 16,21-1-16,0-21 0,0 0 0,1 0 15,20 0-15,-21 0 0,21 0 16,1 0-16,-1 0 0,0-21 0,1-1 16,20 22-16,-20-42 0,20 21 15,1 0-15,-22-22 0,21 22 16,-20-21-16,-1 0 0,0 20 0,-20-20 15,-1 21-15,0 0 0,0 0 0,-21-1 16,0 44 0,0-1-16,-21 0 15,21 21-15,-21-21 0,21 1 0,0 20 16,0-21-16,0 0 0,21 0 16,0 22-16,0-22 0,0 0 0,1 0 15,-1 0-15,21 1 0,-42-1 0,21 0 16,0-21-16,-21 21 0,0 0 15,-21-21 1,-21 0-16,21 0 0,-22 0 16,22 0-16,-21 0 0,21-21 0,0 0 15,-1 0-15,22 0 0,0-1 16,0 1-16,22-21 0</inkml:trace>
  <inkml:trace contextRef="#ctx0" brushRef="#br0" timeOffset="80308.48">22161 9292 0,'22'-42'0,"-44"84"0,86-105 16,-43 42-16,0 21 0,0 0 0,-21 21 16,22 21-16,-22-21 15,0 22-15,0-1 0,0 0 0,0 22 16,0-22-16,0 22 0,0-22 0,0 21 16,0-20-16,0-1 0,21 0 15,-21 1-15,0-22 0,0 0 0,0 21 16,0-20-16,0-1 0,-21-21 0,-1 21 15,1-21-15,0 0 0,-21 21 16,21-21-16,-22 0 0,22 0 0</inkml:trace>
  <inkml:trace contextRef="#ctx0" brushRef="#br0" timeOffset="80456.39">21950 9821 0,'0'0'15,"21"0"-15,0 0 0,0 0 0,0 0 16,1 0-16,20 0 0,0 0 0,1 0 15,-1 0-15,21 0 0,1-21 16,21 0-16,-22 21 0,128-42 16,-107 21-16,22-1 0,-21 1 0,-1 0 15,1 0-15</inkml:trace>
  <inkml:trace contextRef="#ctx0" brushRef="#br0" timeOffset="81787.63">20087 11049 0,'0'0'0,"-42"-21"0,-22 0 0,1 0 0,-1-1 16,1 1-16,-22 0 0,22 21 16,-22 0-16,21 0 0,22 0 0,0 0 15,-1 0-15,22 0 0,42 0 16,22 0-16,20 21 0,22-21 15,21 0-15,0 21 0,-1-21 0,44 0 16,-1 0-16,0 22 0,21-22 16,1 0-16,-1 0 0,-21 0 0,21 0 15,1 0-15,-22 0 0,-21 0 0,0 0 16,-42 0-16,-22 0 0,-21 0 16,-63 21-16,-42-21 0,-1 0 15,-42 0-15,-21 21 0,0 0 16,-42-21-16,0 21 0,-22 0 15,1-21-15,-22 22 0,-190 41 16,211-42-16,22 0 0,21 1 0,21-1 16,42 0-16,22-21 0,20 21 15,43 0-15,43-21 0,20 0 16,22 0-16,21 21 0,21-21 16,0 0-16,21 0 0,0 0 0,43 0 15,-22 0-15,21 0 0,-20 0 0,-1 22 16,22-22-16,-43 0 0,0 0 15,-21 21-15,-42-21 0,-1 0 0,-41 21 16,-43 0-16,-64 0 16,1-21-16,-43 21 0,0 1 15,-21-22-15,-42 21 0,-1 0 0,-20 0 16,-1 0-16,1 0 0,-1 22 16,22-22-16,0 0 0,20 0 0,22 0 15,43 1-15,20-1 0,22 0 0,42 0 16,21 0-16,21-21 0,22 21 0,21-21 15,20 0-15,1 0 0,42 22 16,-21-22-16,43 0 0,-22 0 0,21 0 16,-21 0-16,22 21 0,-22-21 0,-21 0 15,0 21-15,-42-21 0,-1 21 16,-41-21-16,-22 0 0,-21 21 16,-21-21-16,-43 21 0,1-21 0,-22 22 15,-42-22-15,0 21 0,-21 0 16,-22-21-16,-20 21 0,21 21 0,-22-20 15,22-1-15,-1 21 0,22-21 0,42 22 16,1-22-16,41 0 0,22 0 16,21 0-16,21 0 0,21 1 0,21-1 15,22-21-15,20 0 0,22 0 0,0 0 16,21 0-16,0 0 0,21 0 16,0 0-16,0 0 0,22 0 0,-22 0 15,-21 0-15,0 0 0,0 0 0,-42 0 16,-1 0-16,-41 0 15,-1 0-15,-21 0 0,-63 0 16,-1 0-16,1 0 0,-127 0 16,63 0-16,0 0 0,-21 0 0,0 0 15,-21 0-15,21 0 0,0 0 16,0 21-16,0 0 0,21-21 0,21 21 16,1-21-16,20 21 0,43 1 0,0-1 15,42 0-15,0 0 16,22 0-16,-1-21 0,0 21 15,22 1-15,-1-22 0,1 0 0,20 21 16,1-21-16,0 0 0,-1 21 0,1-21 16,21 21-16,-21 0 0,-22-21 15,1 21-15,-1 1 0,-21-22 0,-20 21 16,-1 0-16,-21 0 0,-21 0 16,-22 0-16,1 1 0,-22-22 15,-20 21-15,-22 0 0,21-21 0,-42 21 16,21 0-16,-148 0 0,149-21 15,-22 0-15,21 22 0,21-22 16,0 0-16,22 0 0,21 21 0,20-21 16,22 21-16,43-21 15,20 21-15,1-21 0,20 0 16,1 0-16,42 0 0,-21 0 0,42 0 16,-21 0-16,21 0 0,22 0 0,-22 0 15,0 0-15,0 0 0,0 0 16,-21 0-16,0 0 0,0 0 0,-21 0 15,-21 0-15,-22 0 0</inkml:trace>
  <inkml:trace contextRef="#ctx0" brushRef="#br0" timeOffset="82668.14">19897 15325 0,'63'-43'16,"-42"43"-1,0-21-15,1 0 0,-1 0 0,0 0 16,-21 0-16,0-22 0,0 22 15,0 0-15,0-21 0,-21 20 16,0 1-16,-1 21 16,-20 0-16,21 0 0,-21 0 0,-1 0 15,1 0-15,0 21 0,-1 1 0,22-1 0,-21 21 16,-1-21-16,1 0 16,21 1-16,0-1 0,0 0 0,21 0 15,-22 0-15,22 0 0,22-21 16,-1 0-16,21 0 15,-21 0-15,0-21 0,22 21 0,-1-21 16,0 0-16,-20 0 0,20 0 16,-21-1-16,0 1 0,0 0 0,1 0 15,-22 0-15,21 21 0,-21 21 32,0 0-32,0 0 0,0 22 15,0-22-15,0 0 0,0 21 16,0-21-16,0 22 0,0-22 0,0 0 15,0 0-15,21-21 0,0 21 16,0-21-16,0 0 0,1 0 16,20 0-16,-21-21 0,21 21 0,1-21 15,-1 0-15,-21-21 0,22 20 16,-1-20-16,-21 0 0,0-1 0,-21 1 16,0 0-16,0-22 0,-21 22 15,-21-22-15,-1 22 0,1-21 16,-21 20-16,20-20 0,-20 20 15,-22 22-15,22-21 0,-22 21 0,0 21 16,1 0-16,20 21 0,-21 0 0,22 21 16,21 1-16,-22 20 0,22-20 15,-1 20-15,22 1 0,0-1 0,0 22 16,21-22-16,0 22 0,0-22 16,21 1-16,0-22 0,0 22 0,22-22 15,-1 0-15,22 1 0,-1-22 0,1 0 16,20-21-16,1 0 0,-22 0 15,22 0-15,0 0 0,-1-21 0</inkml:trace>
  <inkml:trace contextRef="#ctx0" brushRef="#br0" timeOffset="83071.92">20997 14859 0,'0'0'0,"21"-63"0,1 20 15,-22 22-15,0-21 0,0 21 0,0 42 31,-22 21-31,1-21 0,0 22 0,0-1 16,21 0-16,-21 22 0,0-22 16,-1 22-16,1-22 0,21 21 0,-21-20 15,0 63-15,21-64 0,0-21 16,0 21-16,0-20 0,0-1 16,0-42 15,0-1-31,0-20 0,0 21 15,0-21-15,0-1 0,0 1 0,0 0 16,0-1-16,21-20 0,0 20 16,0-20-16,1 21 0,-1-1 0,21 1 15,-21 0-15,0 20 0,22 1 16,-22 21-16,0 0 0,0 0 0,22 0 16,-22 21-16,0 1 0,0 20 0,0-21 15,-21 21-15,21-20 0,1 20 16,-1 0-16,0 1 0,-21-1 15,0-21-15,0 21 0,0 1 0,0-22 16,0 0-16,0 21 0,-21-20 16,0-22-16,-22 21 0,1 0 0</inkml:trace>
  <inkml:trace contextRef="#ctx0" brushRef="#br0" timeOffset="83713.55">20574 15198 0,'0'0'0,"42"-21"0,1-1 0,-1 1 0,21 0 16,-20 21-16,20-21 0,22 0 16,-22 0-16,22-1 0,0 1 15,-1 0-15,1 0 0,0 0 0,-22 0 16,22-1-16,-22 1 0,-20 0 16,-1 21-16,0-21 0,-20 0 0,-1 21 15,-21 21 1,0 0-16,-21 0 0,-1 0 15,1 1-15,0 20 0,0 0 0,0 1 16,21-1-16,-21 0 0,21-21 16,-22 22-16,22-22 0,0 21 0,0-21 15,0 1-15,0-1 0,0 0 16,0-42 0,-21 0-1,21-1-15,-21-20 16,21 21-16,0-21 0,0-1 0,0 1 15,0 0-15,0-1 0,0 1 0,21 0 16,0-1-16,1 22 0,-1-21 16,21 21-16,-21-1 0,0 22 0,1 0 15,-1 0-15,0 22 0,0-1 16,-21 0-16,21 0 0,0 21 0,1-20 16,-22 20-16,21 0 0,0 1 0,-21-22 15,21 21-15,-21-21 0,21 0 16,-21 1-16,21-1 0,-21 0 15,0-42 1,0 0-16,0-1 16,0-20-16,0 21 0,0-21 0,22-1 15,-1 22-15,0-21 0,0-1 16,21-20-16,-20 21 0,20-1 0,0 1 16,22 0-16,-22 20 0,0 1 15,43 21-15,-43 21 0,1-21 16,-22 43-16,0-22 0,21 21 0,-20 1 15,-1-22-15,0 21 0,0 0 16,-21 22-16,0-22 0,0 1 0,0-1 16,0 0-16,0 1 15,0-22-15,-21 21 0,0 0 0</inkml:trace>
  <inkml:trace contextRef="#ctx0" brushRef="#br0" timeOffset="84555.86">20743 16087 0,'-106'21'0,"212"-42"0,-296 42 15,105 0-15,22-21 0,-1 0 16,43 0-16,0 0 0,21-21 0,42 21 16,0-21-16,22 0 0,21-1 15,20 1-15,1 0 0,21 0 16,0 0-16,43-22 0,-22 22 0,21 0 15,0 0-15,1 21 0,-1-21 0,-21 0 16,22 21-16,-22 0 0,-21 0 16,0 0-16,-43 0 0,-20 0 0,-22 0 15,-21 0-15,-63 0 16,-21 21-16,-22 0 0,-21 0 0,-21 0 16,0 0-16,-42 1 0,21 20 0,-22-21 15,-20 21-15,42 1 0,-22-22 16,22 21-16,0 1 0,21-22 15,21 21-15,21-21 0,22 0 0,-1 22 16,86-22-16,-1-21 16,42 0-16,1 0 0,20 0 15,1 0-15,42 0 0,-21 0 16,42 0-16,0 0 0,-21 0 0,21 21 16,-21 0-16,0-21 0,0 21 15,-21-21-15,-21 22 0,0-1 0,-43-21 16,-42 21-16,0 0 0,-42-21 0,-1 21 15,-41 0-15,-43 1 0,0-1 16,-22 0-16,-20 0 0,-21 21 16,-22-20-16,21 20 0,-20-21 0,20 21 15,1 1-15,20-22 0,43 21 16,22-21-16,20 1 0,21-22 0,43 21 16,64-21-1,41 0-15,1 0 0,21 0 0,42-21 16,0 21-16,0-22 0,43 1 15,-1 21-15,1-21 0,-22 21 0,22 0 16,-43 0-16,0 0 0,-21 0 0,-21 21 16,-22 0-16,-20-21 0,-43 22 15,-21-1-15,-21-21 0,-43 21 0,-20 0 16,-22 0-16,-42 0 0,-22 1 16,1-1-16,-43 0 0,1 0 0,-1 21 15,0-20-15,1-1 0,20 21 16,22-21-16,21 22 0,42-22 15,0 0-15,21 0 0,43 21 0,0-20 16,42-1-16,21-21 0,21 21 16,22-21-16,42 0 0,126 0 15,-83 0-15,20 0 0,21 0 0,1-21 16,21 21-16,-1 0 0,1 0 16,-22 0-16,1 0 0,-22 0 0,-21 21 15,1 0-15,-22 0 0,-22 0 16,1-21-16,-42 22 0,-1-1 15,-20-21-15,-22 0 0,0 0 16,0 0-16,-21-21 0,21-1 0</inkml:trace>
  <inkml:trace contextRef="#ctx0" brushRef="#br0" timeOffset="86324.06">21759 11494 0,'0'0'0,"0"-22"0,0 1 32,-21 21-1,21 21-15,-21 1-16,21-1 0,-21 0 15,21 0-15,-21 0 0,21 0 16,0 1-16,0-1 0,0 0 0,0 0 15,21 0 1,0-21-16,0 0 16,0 0-16,0 0 0,1 0 15,-1 0-15,-21-21 0,21 21 0,0-21 16,0 0-16,0 0 0,-21-1 16,0 1-16,0 0 0,0 0 0,0-21 15,0 20-15,0 1 0,-21 0 0,0 0 16,0 0-16,0 0 0,0 21 15,-1 0-15,1 0 0,0 0 16,0 0-16,0 21 0,0 0 0,-22 0 16,22 0-16,0 0 0,0 1 15,21-1-15,0 0 0,-21 0 16,21 0-16,0 0 0,0 1 0,0-1 16,21 0-16,0-21 15,0 0-15,0 0 0,0 0 0,22 0 16,-22 0-16,0 0 0,0 0 15,0 0-15,1 0 0,-1-21 0,0 21 16,0-21-16,-21-1 0,0 1 16,0 0-16,0 0 15,0 0-15,-21 0 0,0-1 16,0 22-16,-1 0 0,1 0 16,0 0-16,0 0 0,0 22 15,0-1-15,-1 0 16,1 0-16,21 0 0,-21 0 0,21 1 15,0-1-15,0 0 16,21-21-16,0 0 0,1 0 16,-1 0-16,0 0 0,0 0 0,21 0 15,-20 0-15,-1 0 0,0 0 16,0 0-16,0-21 0,0 21 0,-21-21 16,0-1-16,0 1 15,0 0-15,0 0 0,0 0 16,0 0-16,-21 21 0,0 0 0,0 0 15,0 0-15,0 0 16,-1 0-16,1 0 0,0 0 0,0 0 16,0 21-16,21 0 0,0 0 15,0 0-15,0 0 16,0 1-16,0-1 16,21-21-16,0 0 0,0 0 15,0 0-15,1 0 0,-1 0 16,0 0-16,0 0 0,0-21 15,-21-1-15,21 22 0,-21-21 0,0 0 16,0 0-16,0 0 16,0 0-16,-21 21 15,0-22-15,0 22 0,0 0 16,0 0 0,21 22-16,-22-22 0,22 21 0,0 0 15,0 0-15,0 0 16,0 0-16,0 1 15,22-22 1,-1 0-16,0 0 16,0 0-16,21 0 0</inkml:trace>
  <inkml:trace contextRef="#ctx0" brushRef="#br0" timeOffset="86724.96">22331 11430 0,'0'0'0,"-21"0"16,42 0 15,0 0-31,0 0 0,0 0 16,0-21-16,1 21 0,-22-21 15,21 21-15,-21-21 16,0-1-16,-21 1 16,-1 21-1,1 0-15,0 0 0,0 0 0,-21 0 16,20 21-16,1 1 0,0-1 16,0 0-16,21 0 0,0 0 0,-21 22 15,21-22-15,0 0 0,0 0 0,0 0 16,0 0-16,0 1 15,21-1-15,21 21 0,-21-42 0,1 21 16,-1-21-16,0 0 0,21 0 16,-21 0-16,1 0 0,20 0 0,-21 0 15,21 0-15,-20 0 0,-1-21 16,21 0-16,-21 21 0</inkml:trace>
  <inkml:trace contextRef="#ctx0" brushRef="#br0" timeOffset="87088.75">22839 11303 0,'0'0'0,"0"-21"0,0 0 16,21 21-1,0 0 1,0 0-16,0 0 0,22 0 16,-22 21-16,0 0 0,0 0 0,22 0 0,-22 1 15,0-1-15,0 21 0,0-21 16,0 0-16,1 1 0,-1 20 15,-21-21-15,0 0 0,0 0 0,0 1 16,0-1-16,0 0 16,-21-21-16,-1 0 0,1 0 15,0 0-15,0 0 16,21-21-16,0 0 16,0-1-16,0-20 0,0 21 15,0 0-15,0-22 0,21 22 16,-21-21-16,21 0 0,0 20 15,-21-20-15,22 21 0,-1 0 0,0 0 16,0 21-16,0 0 16,0 0-16,1 0 0,-1 0 0,0 0 15,0 0-15,0 0 0,0 0 0</inkml:trace>
  <inkml:trace contextRef="#ctx0" brushRef="#br0" timeOffset="87492.52">23622 11261 0,'0'0'15,"0"-21"-15,0-1 0,0 1 16,0 0-16,21 21 16,0 0-16,0 0 15,1 21-15,-1 0 0,0-21 16,0 43-16,-21-22 0,21 0 0,0 0 15,1 22-15,-22-22 0,0 0 16,21 0-16,-21 0 0,0 22 0,0-22 16,0 0-16,0 0 0,0 0 15,-21-21-15,-1 0 16,1 0-16,0 0 0,0 0 16,0 0-16,21-21 15,0 0 1,0 0-16,0 0 0,0-1 15,21-20-15,0 21 0,0 0 16,-21 0-16,21-22 0,1 22 0,-1 0 16,0 0-16,0 0 0,21-1 15,-20 22-15,-1 0 16,0 0-16,0 0 0,0 0 16,0 0-16</inkml:trace>
  <inkml:trace contextRef="#ctx0" brushRef="#br0" timeOffset="87906.28">24236 11197 0,'0'0'0,"0"-21"0,0 0 16,0 42-1,0 0 1,-21 0-16,21 1 0,-22-1 15,1 21-15,21-21 0,-21 0 16,21 1-16,0-1 0,0 0 0,0 0 16,0 0-16,0 0 0,0 1 0,0-1 15,21-21 1,0 0-16,1 0 0,-1 0 16,0 0-16,0 0 0,0 0 0,0-21 15,1 21-15,-1-22 0,0 1 16,-21 0-16,21 0 0,-21 0 0,21-22 15,-21 22-15,0-21 0,0 21 0,0-22 16,0 22-16,0-21 0,0 21 16,-21 0-16,0-1 0,0 22 0,0 0 15,-1 0-15,1 0 0,0 22 16,0-1-16,21 0 16,-21 0-16,21 0 0,0 0 0,0 1 15,0-1-15,0 0 0,0 0 16,0 0-16,21-21 0,0 21 15</inkml:trace>
  <inkml:trace contextRef="#ctx0" brushRef="#br0" timeOffset="88892.5">24553 11218 0,'0'0'0,"0"-21"0,0 0 0,0 0 15,0 0-15,0 0 0,0-1 16,21 1-16,1 21 0,-1 0 15,0 0-15,0 0 0,0 0 16,0 0 0,1 0-16,-1 21 0,0 1 0,0-1 15,-21 21-15,0-21 0,21 0 0,-21 1 16,0 20-16,21-21 0,-21 0 16,0 22-16,0-22 0,0 0 0,0 0 15,0 0-15,0 0 0,0 1 16,0-1-16,-21-21 15,0 0-15,0 0 16,21-21 0,0-1-16,0 1 0,0 0 15,0 0-15,0 0 0,21 0 16,0-22-16,0 22 0,1-21 16,20-1-16,-21 22 0,0-21 0,22 0 15,-22 20-15,21 1 0,-21 0 16,22 0-16,-22 0 0,0 0 0,0 21 15,0 0-15,0 0 0,1 0 0,-44 0 610</inkml:trace>
  <inkml:trace contextRef="#ctx0" brushRef="#br0" timeOffset="89712.03">23728 11938 0,'0'0'0,"-64"-63"31,64 41-31,0 1 16,0 0-16,21 0 15,1 21 1,-1 0-16,0 0 0,21-21 0,1 21 15,-1 0-15,0 0 0,1 0 0,-22 0 16,21 0-16,0 0 0,-20 21 16,-1-21-16,-21 21 0,0 0 0,0 0 15,-21 22-15,-1-22 0,-20 21 16,-43 22-16,22-22 0,-1 0 16,1 1-16,-1-1 0,1 0 0,21-20 15,-1 20-15,22-21 16,-21 0-16,21 0 0,21 1 0,0-1 15,0 0-15,0 0 0,21-21 0,0 0 16,21 21-16,-21-21 0,22 0 16,-22 0-16,106 0 15,-85 0-15,-21 0 0,22-21 0,-22 21 16,0 0-16,0 0 0,0 0 16,-21 21-1,-21-21-15,0 21 16,0 1-16,21-1 0,0 21 15,0-21-15,0 22 0,0-1 0,0-21 16,0 21-16,0 1 0,0-1 16,0 0-16,0-20 0,0 20 15,0-21-15,0 21 0,0-20 0,-21-1 16,0 0-16,-1 0 0,-20 0 0,21 0 16,-21-21-16,-1 0 0,1 22 15,0-22-15,-22 0 0,22 0 0,-1 0 16,-20 0-16,21 0 0,-1 0 15,1-22-15,21 22 0,0-21 0,-1 21 16,1-21-16,21 0 0,0 0 16,0 0-16,0-1 0,21 1 15,1 0-15,-1 0 0</inkml:trace>
  <inkml:trace contextRef="#ctx0" brushRef="#br0" timeOffset="90323.77">24934 12129 0,'0'-22'16,"0"44"-16,0-65 0,0 22 0,0 0 15,0 0-15,0 0 0,21 21 0,-21-22 16,22 22 0,-22 22-1,0-1-15,0 0 0,0 0 16,0 0-16,0 22 0,0-22 0,0 21 15,0-21-15,0 22 0,0-22 16,0 0-16,0 0 0,0 0 0,0 0 16,0 1-16,0-1 15,21-21 1,0 0-16,0 0 0,0 0 0,0-21 16,22-1-16,-22 1 0,21 0 15,1 0-15,20-21 0,-21-1 0,22 1 16,21 0-16,-22-1 0,22 1 0,-1 0 15,1-1-15,-21 22 0,-1 0 16,1 0-16,-22 21 0,0 0 0,-21 0 16</inkml:trace>
  <inkml:trace contextRef="#ctx0" brushRef="#br0" timeOffset="90711.55">24701 12573 0,'0'21'0,"0"-42"16,0 63-16,-21-42 0,0 22 15,0-1-15,21 0 16,-21 0-16,0 0 0,21 0 16,0 1-16,0-1 0,0 0 15,0 0-15,0 0 16,21-21-16,0 0 0,0 0 16,0 0-16,22 0 0,-22 0 15,21-21-15,22 0 0,-22 0 0,21 0 16,1-1-16,-1-20 0,22 21 15,-21 0-15,105-43 16,-84 43-16,-1 0 0,-20 0 0,-1 0 0,1 21 16,-22-22-16,-21 22 15,0 0-15</inkml:trace>
  <inkml:trace contextRef="#ctx0" brushRef="#br0" timeOffset="91064.35">24553 13102 0,'0'0'0,"-21"64"32,21-43-32,21-21 31,0 0-31,22 0 0,-22 0 0,21-21 16,22 0-16,-22 21 0,22-22 0,-1 1 15,1 0-15,20 0 0,-20 0 16,20 0-16,1-22 0,-21 43 0,20-21 15,1 0-15,-22 0 0,1 21 16,-22 0-16,1-21 0,-1 21 16,-21 0-16</inkml:trace>
  <inkml:trace contextRef="#ctx0" brushRef="#br0" timeOffset="91388.16">24765 13526 0,'0'0'0,"21"0"0,0 0 0,0 0 16,1 0-16,-1 0 0,21 0 15,0-22-15,1 1 0,-1 0 0,22 0 16,-1 0-16,1 0 0,20-1 0,1 1 16,0-21-16,-1 21 0,1-22 15,0 22-15,-1 0 0,-20 0 0,-1 0 16,1 0-16,-22 21 0,-21-22 0,0 22 16,1 0-16</inkml:trace>
  <inkml:trace contextRef="#ctx0" brushRef="#br0" timeOffset="93928.71">27390 14753 0,'0'-21'32,"0"0"-1,0 0 0,0 42 32,0 0-63,0 0 31,21-21-16,0 0-15,0 0 16,0 0-16,0 0 0,22-21 0,-22 21 16,21-21-16,1 0 0,-1 0 0,0 21 15,-21-22-15,22 1 0,-1 0 16,-21-21-16,22 21 0,-43-1 0,0 1 16,0 0-16,0-21 0,0 21 15,-43-1-15,22 22 0,-21 0 16,-1 0-16,-20 0 0,21 0 0,-1 22 15,-20-1-15,20 0 0,1 21 16,-21 1-16,41-1 0,-20-21 0,0 21 16,21 1-16,21-1 0,0 0 0,0 1 15,0-22-15,0 0 0,0 21 16,0-20-16,42-1 0,0 0 16,1-21-16,-1 0 0,0 0 0,-21 0 15,22 0-15,-22 0 16,0 0-16,0 0 0,-42 0 15,-21 0 1,21 0-16,-22 0 0,1 21 16,0-21-16,-1 21 0,1 0 0,0 1 15,-1 20-15,1-21 0,21 0 16,-22 22-16,22-22 0,21 21 0,0-21 16,0 0-16,0 22 0,0-22 0,21 0 15,22 0-15,-22-21 0,21 21 16,1-21-16,-1 0 0,0 0 0,22 0 15,-22 0-15,22 0 0,-22-21 0,21 0 16,-20 0-16,20 0 16,-20 0-16,-1-1 0,0-20 0,-21 21 0,1-21 15,-1 20-15,0 1 0,-21 0 16,21 0-16,-21 0 0,-21 21 31,0 0-31,0 21 0,21 0 0,-22 0 16,1 0-16,0 1 0,0 20 15,0-21-15,21 0 0,-21 0 16,-1 1-16,22-1 16,22-21 15,-1-21-31,0-1 0,0 22 16,0-21-16,0 0 0,1 0 0,20 0 15,-21 0-15,0-1 0,0 1 16,22 21-16,-43-21 0,21 21 15,0 0-15,0 0 0,-21 21 16,0 0-16,0 1 0,0-1 16,0 0-16,0 0 0,21 0 15,-21 22-15,22-43 0,-1 42 16,-21-21-16,21-21 0,0 0 0,0 0 16,22 0-16,-22 0 0,0 0 15,21 0-15,1 0 0,-1 0 0,0 0 16,1-21-16,-1 0 0,0 0 15,-21 21-15,22-22 0,-22 1 0,0 0 16,0 0-16,-21-21 0,0 20 16,0 1-16,0 0 0,0 0 15,-21 0-15,0 0 0,-21-1 0,20 22 16,1 0-16,-21 0 0,21 0 0,0 0 16,-22 22-16,22-1 0,0 0 15,-21 0-15,20 21 0,1-20 0,0 20 16,0-21-16,21 21 0,0-20 15,0-1-15,0 0 0,0 0 16,21-21-16,0 0 0,0 0 0,1 0 16,20 0-16,-21 0 0,0 0 15,22-21-15,-1 0 0,-21 0 0,21-1 16,-20 1-16,20-21 0,-21 0 16,0 20-16,22-20 0,-22 0 15,0-1-15,-21-20 0,21 21 0,0-22 16,0 22-16,-21-22 0,0 22 15,0-22-15,0 22 0,0 21 0,0 0 16,0 0-16,-21 21 0,0 0 0,0 0 16,0 21-16,0 21 0,-1-21 0,1 22 15,21-1-15,-21 0 0,0 22 16,21-22-16,-21 0 0,21 1 0,0-1 16,0 0-16,0 1 0,0-22 15,21 21-15,0-21 0,0 1 0,22-1 16,-22 0-16,21-21 0,-21 0 15,22 0-15,-1 0 0,0 0 16,1 0-16,-1-21 0</inkml:trace>
  <inkml:trace contextRef="#ctx0" brushRef="#br0" timeOffset="94576.34">29718 14923 0,'-21'21'31,"21"0"-31,0 0 16,-21 0-16,21 0 0,0 1 15,21-1 1,0-21-1,-21-21 1,0-1 0,0 1-16,0 0 0,0 0 15,0 0-15,0 0 0,0-1 0,0 1 16,0-21-16,0 21 0,0-22 16,0 22-16,0 0 0,0-21 0,0 21 15,0-1-15,21 1 0,0 21 16,0-21-16,1 0 0,-1 21 0,21 0 15,-21 0-15,0 0 0,1 0 16,-1 0-16,0 21 0,-21 0 16,0 0-16,0 1 0,0 20 0,0-21 15,0 21-15,0 1 0,0-1 16,0 22-16,0-22 0,0 21 0,0 1 16,0-1-16,0 1 0,0-1 15,0 1-15,0-1 0,0 1 16,0-22-16,0 22 0,-21-22 0,21 22 15,-21-22-15,21 0 0,-22 1 0,1-1 16,-21 0-16,21-21 0,0 22 16,-22-22-16,22 0 0,-21-21 0,21 21 15,-22-21-15,22 0 0,0 0 16,0 0-16,21-21 0,0 0 16,0 0-16,0 0 0,0-22 0,0 1 15,0 0-15,0-1 0,21 1 0,0 0 16,21-22-16,1 22 0,41-64 15,-41 42-15,20 22 0,-20 0 16,20-1-16,1 1 0,-22 21 16,21-21-16,-20 20 0,-1 1 0,0 0 15</inkml:trace>
  <inkml:trace contextRef="#ctx0" brushRef="#br0" timeOffset="96683.94">30565 15050 0,'0'0'0,"0"21"31,21-21-15,0 0-16,21-21 0,-21 21 0,1-22 15,-1 1-15,21 21 16,-21-21-16,22 0 0,-22 0 0,0 21 0,0-21 15,0-1-15,-21 1 0,0 0 16,0 0-16,0 0 0,-21 21 16,0 0-16,0 0 15,-22 0-15,22 21 0,0-21 0,0 21 16,0 21-16,0-20 0,21-1 0,0 0 16,0 0-16,0 21 0,0-20 15,21 20-15,0-21 16,0 0-16,0-21 0,0 21 15,22-21-15,-22 0 0,0 0 0,0 0 16,0 0-16,1 0 0,20 0 16,-21-21-16,-21 0 0,21 0 15,0 0-15,1-22 0,-1 22 0,0 0 0,0-21 16,21 21-16,-20-22 0,-1 22 16,21 0-16,-21 21 0,0-21 0,1 21 15,-1 0-15,0 0 0,0 0 16,0 21-16,-21 0 0,0 0 15,0 0-15,0 1 0,0 20 16,0-21-16,0 0 0,0 0 0,0 1 16,-21-1-16,21 21 0,-21-21 15,21 0-15,-21 1 0,42-44 47,0 22-31,0-21-16,0 0 0,1 0 0,-1 0 15,21 0-15,-21-1 0,0-20 0,22 21 16,-22 0-16,0-22 16,0 22-16,0 0 0,1 0 0,-22 0 15,-22 42 17,1-21-32,0 21 0,0 21 15,0-20-15,0-1 0,-1 0 0,1 21 16,21-21-16,0 1 0,0-1 15,0 21-15,0-21 0,0 0 0,0 1 16,21-1-16,1-21 16,-1 0-16,21 0 0,-21 0 15,22 0-15,-22 0 0,21 0 16,0-21-16,-20-1 0,20 1 0,-21 0 16,0 0-16,22-21 15,-43 20-15,21-20 0,-21 21 0,21 0 16,-21-22-16,0 22 15,-21 21-15,0 0 16,-1 21-16,1 1 0,21-1 0,0 0 16,-21 0-16,21 21 0,-21-20 15,21-1-15,0 0 0,0 21 0,0-21 16,0 1-16,0-1 16,21-21-16,0 0 0,0 0 15,22 0-15,-22 0 0,0 0 16,21-21-16,-20-1 0,-1 22 0,0-42 15,21 21-15,-21 0 16,1 0-16,20-22 0,-21 22 0,0-21 16,22 21-16,-22-1 0,0 1 15,0 0-15,0 21 16,-21 21 0,0 0-16,0 1 0,-21-1 15,21 0-15,-21 0 16,21 0-16,21-42 47,-21 0-47,0 0 15,0 0-15,0-1 16,0 1-16,-21 21 31,0 0-31,0 21 16,-1-21-16,1 22 0,0 20 15,0-21-15,0 0 0,21 0 0,0 22 16,0-22-16,-21 0 0,21 21 16,0-20-16,0-1 0,0 0 0,0 0 15,21 0-15,0 0 0,0 1 16,0-22-16,22 0 0,-22 21 0,21-21 16,-21 0-16,0 0 15,22 0-15,-22-21 0,0-1 0,21 1 16,-20-21-16,20-22 15,-21 43-15,0 0 0,0-21 0,-21 21 16,0-1-16,-21 22 31,21 22-31,-21-1 0,0 0 16,21 0-16,-21 0 0,21 0 0,0 1 16,0-1-16,0 0 15,0 0-15,0 0 16,21-21-16,0 0 15,0 0-15,0 0 16,1 0-16,-1-21 0,0 0 16,-21 0-16,21 0 0,0-1 15,0 1-15,-21 0 0,22 0 0,-1 0 16,-21 42 0,0 0-1,-21-21-15,-1 42 0,1-20 16,21-1-16,0 0 0,0 0 0,0 0 15,0 0-15,0 1 0,0-1 16,0 0-16,21-21 0,1 0 16,-1 21-16,0-21 0,0 0 15,0 0-15,0 0 0,1-21 16,-1 21-16,0-21 0,0 0 16,-21-1-16,21 1 0,0-21 0,1 0 15,-1-1-15,0 1 0,0 0 16,0-1-16,0 1 0,1-22 15,-1 22-15,0 0 0,0-1 0,0 22 16,0 0-16,-21 0 0,-21 42 31,0 21-31,-21-20 0,21 20 16,-1-21-16,-20 21 0,21 1 16,0-1-16,0 0 0,-1-20 15,22 20-15,0 0 0,0-21 0,0 1 16,0 20-16,0-21 0,0 0 15,0 0-15,22 1 0,-1-1 16,0-21-16,0 0 0,0 0 16,0 0-16,1 0 0,20-21 0,-21-1 15,0 1-15,0 21 0,22-21 16,-22 0-16,0 0 0,0 0 16,-21-1-16,0 44 31,-21-1-31,0 0 0,0 0 0,21 0 15,0 0-15,-21 1 0,21-1 16,0 0-16,0 0 16,21-21-1,0 0-15,0 0 16,0 0-16,0 0 0,1 0 16,-1 0-16,0-21 0,21 0 15,-21 21-15,1-21 0,-1-1 0,0 22 16,0-21-16,0 0 0,0 0 15,-21 0-15,22 21 0,-22-21 16,0-1 0</inkml:trace>
  <inkml:trace contextRef="#ctx0" brushRef="#br0" timeOffset="96975.77">32470 14965 0,'0'0'0,"42"0"15,-21 0 1,21 0-16,1 0 0,-1 0 16,22 0-16,-22 0 0,21 0 0,43 0 15,-42 0 1,-1 0-16,-20 0 0,-1 0 0,0 0 15,1 21-15,-1-21 0,-21 0 16,0 0-16,0 0 0,-21 21 16,-21-21-1,0 0-15,0 0 16,0 21-16</inkml:trace>
  <inkml:trace contextRef="#ctx0" brushRef="#br0" timeOffset="98268.26">30141 16595 0,'0'0'0,"-21"0"0,0 0 15,21-21 1,21 21 15,0 0-31,0-22 0,22 22 16,-22 0-16,21 0 0,1 0 16,20 0-16,-21-21 0,43 21 0,-21 0 15,20-21-15,1 21 0,0 0 0,20 0 16,-20 0-16,21 0 0,-21 0 15,20 0-15,-41 0 0,21 21 16,-22-21-16,1 0 0,-22 0 16,21 0-16,-41 21 0,20-21 0,-21 0 15,0 0-15,-21-21 188,0 0 15,0 0 78,-21 21-265,0 0-16</inkml:trace>
  <inkml:trace contextRef="#ctx0" brushRef="#br0" timeOffset="99488.61">25823 16574 0,'0'0'0,"21"-22"0,1 22 15,-1-21-15,-21 0 0,21 21 0,-21-21 16,21 21-16,-21-21 0,21 0 16,-21-1-16,0 1 15,0 0-15,-21 21 16,0 0-16,0 0 0,0 0 16,-1 0-16,1 0 0,0 21 0,0-21 15,0 21-15,0 1 0,-1 20 16,22-21-16,0 0 0,0 22 0,0-22 15,0 21-15,22-21 0,-1 22 16,0-1-16,21-21 0,-21 21 16,22-20-16,-22 20 0,0-21 0,0 21 15,0-20-15,-21-1 0,0 0 0,0 0 16,0 0-16,-21 0 0,0 1 0,-21-22 16,-1 21-16,-20-21 15,21 0-15,-22 0 0,22 0 0,-22 0 16,22 0-16,0 0 0,-1-21 15,22-1-15,-21 1 0,21 0 0,-1 0 16,1 0-16,21 0 0,0-1 16,0-20-16,0 21 0,0 0 0,0 0 15,21-1-15,22 1 0,-22 0 16,21 0-16,1 0 0,-1 0 0,21-1 16,-20 22-16</inkml:trace>
  <inkml:trace contextRef="#ctx0" brushRef="#br0" timeOffset="100424.08">26310 16595 0,'21'0'0,"-42"0"0,63 0 16,-42 21-16,0 0 0,0 0 15,0 0-15,-21 22 0,0-22 16,0 0-16,0 21 0,-22-20 0,22 20 16,0-21-16,21 21 0,-21-20 15,21-1-15,-21 0 0,21 0 0,0 0 16,0 0-16,0 1 0,21-22 15,0 0-15,0 0 0,0 0 0,1 0 16,20 0-16,-21-22 0,21 1 16,-20 21-16,-1-21 0,0-21 15,0 21-15,-21-1 0,0-20 0,0 21 16,0-21-16,0 20 0,0-20 16,-21 21-16,0 0 0,0 0 0,21-1 15,0 1-15,-22 21 16,22-21-1,22 21-15,-1 0 16,0 0-16,21 0 0,-21 0 0,22-21 16,-1 21-16,22 0 0,-22-21 15,0 21-15,22-21 0,-22-1 0,0 22 16,1-21-16,-1 0 0,-21 21 16,0-21-16,-21 0 15,-42 21 1,21 0-16,0 0 0,0 0 15,-22 21-15,22 0 0,-21 21 0,21-20 16,-22 41-16,22-21 0,0 22 16,0-1-16,0 1 0,-1-1 0,22 22 15,0-21-15,0-1 0,0 22 16,-21-22-16,21 1 0,0 20 0,-21-20 16,21-1-16,0 1 0,0-1 15,0-20-15,0 20 0,0-42 16,0 22-16,0-1 0,-21-21 0,21 0 15,0-42 1,21-21 0,0 21-16,0-22 0,1 1 15,-22 0-15,0-22 0,21 22 0,-21-22 16,0 22-16,0-21 0,0-1 16,-21 1-16,-1 20 0,1 1 0,0-22 15,0 22-15,21 21 0,-21 0 16,21 0-16,-21-1 0,21 1 0,21 0 31,0 21-31,21 0 0,-21 0 0,22 0 16,-1-21-16,0 0 0,1 21 15,20-21-15,-20-1 0,20 1 16,1 0-16,-1 0 0,1 0 0,-22-22 16,0 22-16,1-21 0,-1 0 15,-21 20-15,0-20 0,0 21 0,-21 0 16,0-22-16,0 22 15,0 0-15,-21 21 16,0 0-16,0 0 0,0 21 16,0 0-16,-1 1 0,1 20 0,0-21 15,0 21-15,0 1 0,21 41 16,-21-41-16,21-22 0,0 21 16,0-21-16,0 22 0,0-22 15,0 0-15,0 0 16,-22-21-1,1 0-15,0 0 16</inkml:trace>
  <inkml:trace contextRef="#ctx0" brushRef="#br0" timeOffset="100569">26755 16891 0,'0'-21'16,"0"0"-16,127 105 0,-254-126 0,148-21 15,0 63-15,21 0 0,-21 0 0,22-22 16,20 22-16,-20 0 0,20-21 15,-21 21-15,22-21 0,-1 21 16,1-21-16,-1 0 0,-20 0 16,20 21-16,-20-22 0</inkml:trace>
  <inkml:trace contextRef="#ctx0" brushRef="#br0" timeOffset="100967.77">27834 16531 0,'-85'64'15,"170"-128"-15,-106 64 16,0 21-16,0 1 0,-1 20 15,1-21-15,0 21 0,0 1 16,0-22-16,0 21 0,-1 1 16,1-1-16,0-21 0,0 21 0,0-20 15,0 20-15,-1-21 0,22 0 16,0 0-16,0-42 31,22 0-15,-1 0-16,0-21 0,-21 20 0,21-20 15,0 0-15,0-1 0,-21 1 16,0-21-16,22 20 0,-1 1 0,-21 21 16,0-22-16,0 22 0,21 0 0,-21 0 15,21 21-15,0 21 16,-21 0-16,0 0 0,21 22 16,-21-1-16,22 0 15,-1 1-15,-21-1 0,21 0 0,0-20 16,-21 20-16,0 0 0,21-21 0,0 1 15,-21 20-15,0-21 16,0 0-16,-21-21 16,0 0-16,-21 0 15,-1 0-15,1-21 0,0 21 0,-1-21 16</inkml:trace>
  <inkml:trace contextRef="#ctx0" brushRef="#br0" timeOffset="101707.47">27368 16955 0,'-42'0'15,"21"0"-15,-21 0 16,147 0-16,-189 0 15,105 0-15,0 0 0,21 0 16,1 0-16,-1 0 0,0 0 0,22 0 16,-1-22-16,1 22 0,-1-21 0,22 21 15,-21-21-15,20 21 0,86-63 16,-128 63-16,0-22 16,-21 1-16,-21 0 0,0 0 15,-21 21-15,-21 0 0,21 0 16,-22 0-16,22 0 0,-21 0 15,0 0-15,20 0 0,1 21 0,0 0 16,0 0-16,0-21 0,21 22 16,0-1-16,0 0 0,0 0 15,0 0-15,21-21 0,0 21 16,0-21-16,22 22 0,-22-22 16,21 0-16,-21 21 0,22-21 0,-22 0 15,0 0-15,0 21 0,0-21 16,0 0-16,-42 0 31,0 0-31,0 0 0,-21 0 0,-1 0 16,1 0-16,21 0 0,-22 0 15,1 0-15,0 0 0,21 0 0,-1 0 16,1 0-16,0 0 0,21 21 31,21-21-31,0 0 16,22 0-16,-22 0 0,21 0 15,1 0-15,-1 0 0,0 0 0,1 0 16,-1 0-16,0 0 0,1 0 16,-1 0-16,0-21 0,1 21 0,-1-21 15,-21 0-15,0-1 0,0 1 16,1 0-16,-22 0 0,0 0 0,0 0 16,0-1-16,0 1 0,0 0 15,0 0-15,0 0 16,0 42-1,0 0 1,0 0-16,0 0 0,0 1 16,0-1-16,0 0 0,0 0 15,21-21-15,0 0 16,0 0 0,0 0-16,0 0 0,1 0 15,-1 0-15,0 0 63,0 0-48,0 0-15</inkml:trace>
  <inkml:trace contextRef="#ctx0" brushRef="#br0" timeOffset="102124.24">29633 16595 0,'0'0'0,"21"-21"0,1-1 16,-1 1-16,-21 0 0,-21 21 31,-1 0-31,-20 0 15,21 0-15,-21 0 0,-1 0 16,22 21-16,-21 0 0,21 1 0,-22-1 16,43 0-16,0 0 15,0 0-15,0 0 0,0 1 0,21-1 16,1 0-16,20-21 0,-21 21 16,0 0-16,22 0 0,-22-21 0,0 22 15,-21-1-15,0 0 16,0 0-16,-21 0 15,0-21-15,-1 0 0,-20 21 16,0-21-16,-1 0 0,1 0 16,21 22-16,-21-22 0,-1 0 0,22 0 15,42 0 1,22 0-16,-22-22 16,21 22-16,22-21 0,-22 0 15</inkml:trace>
  <inkml:trace contextRef="#ctx0" brushRef="#br0" timeOffset="102329.19">30078 16743 0,'21'0'47,"0"0"-47,0 0 0,0 0 16,1 0-16,-1 0 0,0 0 15,0 0-15,0 0 0,0 0 0,1 0 16,-22 21 0,-22 0-16,1 0 15</inkml:trace>
  <inkml:trace contextRef="#ctx0" brushRef="#br0" timeOffset="102448.23">29993 16912 0,'0'21'15,"106"-84"-15,-212 105 0,106 1 16,21-43-16,0 0 0,1 0 15,-1 0-15,0 0 0,0 0 16,0 0-16,0 0 0,22 0 0,-22-22 16,0 22-16,21 0 0</inkml:trace>
  <inkml:trace contextRef="#ctx0" brushRef="#br0" timeOffset="103011.91">31115 16658 0,'0'0'0,"-42"43"32,42-22-32,-22 21 0,1-21 15,21 0-15,-21 22 0,0-22 16,21 21-16,-21-21 0,21 1 0,-21-1 16,21 0-16,-22 0 0,22 0 15,22-42 1,-1 0-1,-21 0-15,21 0 0,0-1 0,0 1 16,0-21-16,1 0 0,-1 20 16,0-20-16,21 21 0,-21-21 0,1 20 15,-22 1-15,21 0 0,-21 42 32,0 0-32,0 1 15,0-1-15,0 21 0,0-21 16,0 0-16,0 1 0,0-1 0,0 0 15,21 0-15,0-21 0,0 21 16,0 0-16,22 1 0,-1-22 0,22 21 16,-22-21-16,21 0 0,22 0 15,-43 0-15,1-21 16,-22-1-16,21 1 0,-21 0 0,1-21 16,-1 21-16,-21-22 0,0 1 15,0 0-15,0 20 0,0-20 0,0 21 16,0 0-1,-21 21-15,-1 21 16,1 0-16,21 0 0,0 0 16,-21 1-16,21 20 0,0-21 0,-21 21 15,21-20-15,0-1 0,0 0 16,0 0-16,0 0 0,21 0 0,0-21 16,0 0-16,1 0 15,-1 0-15,21 0 0,-21 0 0</inkml:trace>
  <inkml:trace contextRef="#ctx0" brushRef="#br0" timeOffset="103387.69">32216 16679 0,'-127'127'15,"254"-254"-15,-127 149 16,0-1-16,0 0 16,-22 0-16,1 21 0,21-20 15,-21-1-15,21 0 0,0 0 16,0 0-16,0 0 0,21-21 15,0 0 1,1 0-16,-1 0 0,0-21 16,0 21-16,0-21 0,22 0 15,-22 0-15,0 0 0,21-1 16,-21 1-16,1 0 0,-1 0 16,0 0-16,0 21 0,-21 21 15,0 0 1,0 0-16,0 0 15,21 1-15,0-1 0,1-21 0,-1 21 16,0 0-16,21 0 0,1-21 16,-1 21-16,-21-21 0,21 0 15,1 0-15,-22 0 0,0 0 0,0 0 16,0 0-16,-21-21 16,0 0-16,0 0 15,0 0-15,-21 21 16</inkml:trace>
  <inkml:trace contextRef="#ctx0" brushRef="#br0" timeOffset="103959.36">27961 17738 0,'-42'-21'31,"42"-1"-31,0 1 16,0 0-16,0 0 0,21 0 16,-21 0-16,21 21 0,-21-22 15,0 1-15,-21 21 16,-21 0 0,20 21-16,1 1 0,-21-22 15,21 21-15,-22 0 0,22 0 0,0 0 16,0 22-16,21-22 0,0 0 15,0 0-15,21-21 0,0 21 0,22 0 16,-1 1-16,21-1 0,-20-21 16,20 21-16,-20 0 0,20 0 15,-21-21-15,-20 21 0,-1 1 0,-21-1 16,-21-21-16,-1 0 16,-20 21-16,-21-21 0,-1 0 15,22 0-15,-22 0 0,1 0 0,20 0 16,-20 0-16,42 0 0,-22 0 15,22 0-15,0 0 0,21-21 16,21 0-16,0 21 16,1-22-16,20 1 0,0 21 15,1-21-15,-1 0 0</inkml:trace>
  <inkml:trace contextRef="#ctx0" brushRef="#br0" timeOffset="104136.26">28469 17865 0,'21'0'0,"-42"0"0,63 0 16,-20 0-16,-1 0 0,0 0 0,0 0 16,0 0 15,0 0 0,1 0-31</inkml:trace>
  <inkml:trace contextRef="#ctx0" brushRef="#br0" timeOffset="105171.67">29443 17801 0,'0'0'0,"42"0"0,0-42 16,-20 42-16,-22-21 0,0 0 15,0-1-15,0 1 0,0 0 16,-22 0-16,1 21 0,0 0 15,-21 0-15,21 0 0,-22 21 0,22 0 16,-21 0-16,-1 1 16,22-1-16,-21 21 0,21-21 0,0 22 0,-1-22 15,22 0-15,0 21 0,0 1 16,0-22-16,43-21 16,-22 21-16,0-21 0,21 0 0,-20 0 15,20 0-15,0 0 0,-21 0 16,22 0-16,-22-21 0,21 0 15,-21-1-15,1 1 0,-1 0 0,-21-21 16,0 21-16,21-22 0,-21 22 16,0 0-16,0 0 0,0 0 15,0 42 1,0 0-16,0 0 0,0 0 16,0 0-16,-21 22 0,21-22 0,0 0 15,0 21-15,0-20 0,0-1 16,0 0-16,0 0 0,21-21 15,0 21-15,0-21 0,0 0 0,1 0 16,-1 0-16,0 0 0,0 0 16,0-21-16,0 21 0,1-21 15,-1 0-15,0 0 0,0-1 0,0 1 16,0 0-16,1 0 0,-1 0 16,0 0-16,-21-1 0,21 22 0,0 0 15,0 0-15,1 22 16,-1-1-16,-21 0 0,0 0 15,21 0-15,-21 0 16,0 1-16,0-1 0,0 0 16,-21-21-1,0 0-15,-1 0 16,1 0-16,0 0 16,0 0-1,21 21 1,0 0-1,21-21-15,0 0 16,0 21-16,1-21 0,-1 0 16,21 0-16,-21 0 0,0 0 15,22 0-15,-22-21 0,0 0 16,21 21-16,-20-21 0,20 0 16,-21 0-16,0-1 0,0 1 0,1 0 15,-1 0-15,0 0 0,-21 0 16,21-1-16,0 1 0,-21 42 47,0 1-47,0-1 15,0 0-15,0 0 0,0 0 16,0 0-16,0 1 16,21-22-1,1 0-15,-1 0 16,0 0-16,0 0 15,0 0-15,-21-22 16,21 1-16,1 0 0,-1 0 16,-21-21-16,21 20 0,-21 1 15,0 0-15,21 0 16,-21 0-16,0 42 16,0 0-16,-21 0 15,21 0-15,0 1 0,0-1 16,-21-21-16,21 21 0,-21 0 15</inkml:trace>
  <inkml:trace contextRef="#ctx0" brushRef="#br0" timeOffset="105432.52">31242 17378 0,'0'-21'15,"0"42"-15,0-21 32,-21 21-32,0 0 0,-1 22 15,1-1-15,0 0 0,0 1 0,-21 41 16,20-41-16,1-1 16,21 0-16,-21 1 0,21-1 15,0-21-15,0 0 0,0 0 16,0 1-16,0-1 0,0 0 0,21-21 15,0 0-15,1 0 0,-1 0 16,0 0-16,0 0 0,0-21 0</inkml:trace>
  <inkml:trace contextRef="#ctx0" brushRef="#br0" timeOffset="105876.27">31538 17526 0,'0'0'16,"-21"21"-16,0 0 15,21 22-15,-21-22 16,0 21-16,-1-21 0,1 22 0,0-22 16,0 21-16,0-21 0,21 22 15,0-22-15,0 0 0,-21 0 16,21 0-16,21-42 31,-21 0-15,0 0-16,21-21 0,0 20 15,0-20-15,0 0 0,1-1 16,-1-20-16,0 21 0,0-1 0,0 1 16,0 21-16,1-22 0,-22 22 15,21 21-15,-21 21 32,0 1-32,0-1 0,0 21 0,0-21 15,-21 22-15,21-1 0,0-21 16,-22 21-16,22-20 0,0-1 0,0 0 15,0 21-15,0-21 0,0 1 16,0-1-16,0 0 16,-21-21 15,0 0-15,0-21-16,0 0 0,0 21 15</inkml:trace>
  <inkml:trace contextRef="#ctx0" brushRef="#br0" timeOffset="106008.2">31390 17780 0,'21'-21'16,"0"21"-16,-63 21 0,84-21 16,-20 0-16,-1 21 0,-21 0 15,21-21-15,0 22 0,0-22 16,0 0 0,1 0-16,-1 0 0,0 0 15,0 0-15</inkml:trace>
  <inkml:trace contextRef="#ctx0" brushRef="#br0" timeOffset="106197.09">31835 17759 0,'0'21'31,"0"0"-31,-22 0 0,1 1 16,21-1-16,-21 0 0,0 0 15,21 21-15,-21-20 0,21-1 16,0 0-16,0 0 0,0 0 15,0 0 1,21-21 0,0 0-16</inkml:trace>
  <inkml:trace contextRef="#ctx0" brushRef="#br0" timeOffset="106551.88">32364 17590 0,'0'0'0,"0"-22"31,0 44 32,0-1-63,-21 0 15,-1 0-15,1 0 16,21 0-16,-21 1 0,0-1 16,0 21-16,21-21 0,-21 0 15,21 1-15,0-1 0,0 0 0,0 0 16,0 0-16,21-21 16,21 21-16,-21-21 0,22 0 15,-1 0-15,0 0 0,1 0 16,-1 0-16,0 0 15,1-21-15,-1 0 0,-21 0 0,0 0 0,0 21 16</inkml:trace>
  <inkml:trace contextRef="#ctx0" brushRef="#br0" timeOffset="106735.78">32385 17717 0,'0'0'15,"-21"0"-15,0 0 0,21 21 16,21-21-1,0 0-15,0 21 0,0-21 16,0 0-16,1 0 0,-1 0 16,0 0-16,0 0 0,0 0 15,0 0-15,22 0 0,-22-21 16,0 0-16,0-1 0,0 22 16,-21-21-16</inkml:trace>
  <inkml:trace contextRef="#ctx0" brushRef="#br0" timeOffset="106880.7">32597 17441 0,'84'85'16,"-168"-170"-16,62 85 0,44 0 16,-1 0-16,0 0 15,-21 22-15,21-22 0,0 0 16,0 21-16,1-21 0,-1 21 16,0-21-16,0 0 15,0 21-15</inkml:trace>
  <inkml:trace contextRef="#ctx0" brushRef="#br0" timeOffset="107100.57">32978 17780 0,'0'0'0,"0"21"16,-22 0-16,1 1 0,21-1 15,-21 0-15,0 0 16,0 0-16,21 0 0,-21-21 0,21 22 15,-22-1-15,1-21 16,21 21-16,-21-21 0,42 0 47,-21-21-47,21 0 0</inkml:trace>
  <inkml:trace contextRef="#ctx0" brushRef="#br0" timeOffset="107381.41">33274 17547 0,'0'-21'0,"0"42"16,21-42-16,-21 42 15,0 0 1,0 1-16,0-1 16,-21 0-16,0 0 0,0 0 0,21 0 15,-22 22-15,1-22 0,0 21 16,21 1-16,0-22 0,0 21 15,-21 0-15,21-20 0,0-1 0,0 21 16,0-21-16,0 0 16,0-42 15,0 0-15,21 0-16,-21 0 15,0 0-15</inkml:trace>
  <inkml:trace contextRef="#ctx0" brushRef="#br0" timeOffset="107607.28">33210 17674 0,'0'-63'16,"0"190"-16,0-191 0,0-20 0,22 84 0,-1 0 15,0 0-15,0 0 16,0 21 0,0-21-16,-21 21 15,22-21-15,-1 0 0,-21 21 0,21 0 16,-21 0-1,-21-21 1,0 0 0,-1 0-16,1 0 15,0 0-15,0 0 0,0 0 0,0 0 16,21-21-16,-22 21 0,22-21 16</inkml:trace>
  <inkml:trace contextRef="#ctx0" brushRef="#br0" timeOffset="107924.1">33634 17187 0,'21'0'16,"21"-21"0,-21 21-16,1 0 15,-1 0-15,0 0 16,0 21-16,-21 1 0,21-1 0,0 0 15,-21 0-15,0 0 0,0 22 16,0-1-16,0-21 0,0 21 0,-21 1 16,0 20-16,-21-20 0,21-1 15,-22 0-15,22 1 0,-21-1 16,-1 0-16,1-21 0,0 22 0,-1-1 16,22-21-16,0 0 0,0 22 15,0-22-15,21 0 0,0 0 16,0 0-16,0 1 0,0-1 15,-21-21 1</inkml:trace>
  <inkml:trace contextRef="#ctx0" brushRef="#br0" timeOffset="110248.81">25336 18542 0,'22'-21'0,"-1"0"15,-21 0-15,0-1 0,21-20 16,-21 21-16,0 0 16,0 0-16,0-1 0,0 1 0,0-21 15,0 21-15,-21 0 16,0-22-16,-1 22 0,1 0 0,0 0 16,-21 0-16,21 21 0,-1 0 15,-20 0-15,21 0 0,0 0 0,0 0 16,-22 63-16,22-42 15,21 22-15,-21-1 0,21 0 0,-21 22 16,21-22-16,0 0 0,0 1 16,0-1-16,0-21 0,0 22 0,0-22 15,21-21-15,0 0 0,21 0 16,-20 0-16,20 0 0,-21-43 16,21 22-16,1 0 0,-1-21 0,-21-1 15,22 1-15,-1-21 16,-21 20-16,0 1 0,0 0 0,1-1 15,-22 22-15,0-21 0,21 21 16,0 21-16,-21 21 16,21 0-1,-21 21-15,21-21 0,-21 22 0,0-22 16,0 21-16,0-21 0,0 22 16,21-22-16,-21 0 0,22 21 0,-22-20 15,21-22 1,0 0-16,0 0 0,0-22 15,22 1-15,-22 0 16,0 0-16,21 0 0,-21 0 0,22-22 16,-22 22-16,21-21 0,-21 21 15,22-1-15,-22 1 0,0 0 0,0 0 16,0 21-16,1 0 0,-1 0 16,0 0-16,-21 21 0,0 0 15,21 0-15,-21 1 0,21-1 0,-21 21 16,0-21-16,0 0 0,0 22 15,0-22-15,0 0 0,-21 0 0,0 0 16,0 1-16,0-1 0,-1-21 16,1 0-16,0 0 0,0 0 0,-21 0 15,20 0-15,1 0 16,21-21-16,-21-1 0,0-20 16,0 21-16,21 0 0,0-22 15,0 22-15,0 0 0,0 42 31,0 0-31,0 1 0,0-1 0,0 0 16,0 0-16,0 0 0,0 0 16,21 1-16,0-1 0,-21 0 0,21 0 15,0 0-15,1-21 0,-1 0 16,21 0-16,0 0 0,-20 0 0,20-21 16,0 0-16,1 21 0,-1-21 15,-21 0-15,21-1 0,1 1 16,-22-21-16,0 21 0,0 0 15,-21-1-15,0 1 0,0 0 0,0 0 16,0 0-16,0 42 31,0 0-15,0 0-16,0 22 0,0-22 16,0 21-16,0 0 0,0-20 0,0 20 15,0-21-15,0 0 0,0 0 16,0 22-16,0-22 0,0 0 15,0 0-15,-21-21 0,0 0 16,0 0-16,0 0 0,-1 0 16,1 0-16,0-21 0,0 21 15,0-21-15,0 0 0,-1 21 0,1-21 16,0-1-16,0 22 16,21 22-1,0-1-15,0 0 16,21 0-16,0 0 0,-21 0 15,21 1-15,1-1 0,-1 0 0,21-21 16,-21 0-16,22 0 0,-1 0 16,0 0-16,1 0 0,-1-21 15,0 21-15,1-21 0,-1-1 0,-21-20 16,21 21-16,1 0 0,-22-22 16,0 1-16,0 21 0,0-21 15,-21 20-15,0-20 0,0 21 0,0 0 16,0 42-1,0 0 1,0 0-16,0 0 0,0 1 16,0 20-16,0-21 0,0 0 15,0 22-15,0-22 0,22 0 0,-22 0 16,21-21-16,-21 21 0,21-21 16,0 0-16,0 0 0,0 0 15,1 0-15,-1-21 0,0 0 16,0 0-16,0 0 0,0-1 15,1 1-15,-1 0 0,-21 0 0,21 0 16,-21 0-16,21-1 0,-21 1 16,0 42-1,0 1-15,0-1 16,0 0-16,0 0 0,0 0 16,0 22-16,0-22 0,21 0 15,-21 0-15,0 0 0,21 0 0,1-21 16,-1 0-16,0 0 0,0 0 15,0 0-15,0 0 0,1 0 16,20-21-16,-21 0 0,0 0 0,0 0 16,1-22-16,-1 22 0,-21-21 15,0 0-15,21-1 0,-21-20 0,0 20 16,0 1-16,0 0 0,0-1 16,0 1-16,0 21 0,0 0 0,0 0 15,-21 42 1,21 21-16,0-21 0,0 22 0,-21 20 15,-1-21-15,22 1 0,-21-1 16,21 22-16,0-22 0,0 0 16,0-21-16,0 22 0,0-22 15,0 0-15,21 0 0,1-21 16,-1 0 0,-21-21-16,0 0 15</inkml:trace>
  <inkml:trace contextRef="#ctx0" brushRef="#br0" timeOffset="111364.89">28194 18119 0,'0'0'16,"0"-21"-16,0 42 16,-21 0-1,0 0-15,21 0 0,-22 22 0,1-1 16,0-21-16,21 21 15,-21 1-15,21-1 0,-21 0 0,21 1 16,0-1-16,-21 0 0,21-20 16,0 20-16,0-21 0,0 0 0,0 0 15,0-42 17,0 0-32,21 0 0,-21 0 15,21-22-15,-21 22 0,21-21 0,-21 0 16,0-22-16,0 22 0,0-1 15,0 1-15,0 21 0,0 0 0,0 0 16,21-1-16,0 22 16,-21 22-16,22-1 15,-22 21-15,21-21 16,-21 22-16,0-1 0,0-21 0,0 21 16,21-20-16,-21 20 0,0-21 15,21 0-15,-21 0 0,0 1 0,0-1 16,0 0-16,0 0 15,-21-21 1,0 0-16,0 0 16,-1 0-16,-20-21 0,21 0 0,-21 21 15,-1-21-15,22-1 0,-21 22 16,21-21-16,-1 21 0,1 0 16,42 0 15,1 21-31,-1-21 0,0 0 15,21 0-15,-21 0 0,22 0 16,-1 0-16,0 0 0,-20 0 0,20 0 16,0 0-16,22-21 0,-22 0 15,22 0-15,-22 0 0,0-22 0,1 22 16,-1 0-16,0-21 0,-21 21 16,1-1-16,-1 1 0,-21-21 15,0 21-15,0 0 0,-21 21 16,21 21-16,-22 0 15,22 0-15,-21 0 16,0 22-16,21-22 0,-21 21 0,21 0 16,0-20-16,0 20 0,0-21 15,0 21-15,0-20 0,0-1 0,21 0 16,0 0-16,0-21 0,1 21 16,-1-21-16,0 0 0,0 0 15,0-21-15,0 0 16,1 0-16,-22 0 0,21-22 15,0 22-15,-21-21 0,21-1 0,0 1 16,0 0-16,-21-1 0,22 1 16,-1 0-16,-21-1 0,0 22 15,21-21-15,-21 21 0,0 42 16,0 0 0,0 0-16,0 22 0,-21-22 15,21 21-15,0 22 0,-21-22 0,-1 0 16,22 1-16,0-22 0,0 21 15,0 0-15,0-20 0,0-1 0,0 0 16,0 0-16,0 0 0,22-21 16,-1 0-16,0 0 0,0 0 15,21 0-15,-20 0 0,20 0 16,0 0-16,-21-21 0,22 0 0,-22 0 16,0 0-16</inkml:trace>
  <inkml:trace contextRef="#ctx0" brushRef="#br0" timeOffset="111687.67">27157 18521 0,'21'0'0,"-42"0"0,63 0 0,-21 0 0,22 0 16,-22-21-16,21 21 0,0-21 15,1-1-15,-1 22 0,0-21 16,1 21-16,-1 0 0,0-21 0,1 21 15,-1 0-15,-21 0 0,22 0 16,-1 0-16,-21 0 0,21 0 0,1 0 16</inkml:trace>
  <inkml:trace contextRef="#ctx0" brushRef="#br0" timeOffset="112044.46">29972 18225 0,'-21'0'0,"42"0"0,-42-22 0,0 22 15,-1 0-15,1 0 16,0 0-16,0 0 0,0 22 0,0-1 16,-1 0-16,1 21 0,-21-21 15,21 22-15,0-1 0,-22 0 16,22-20-16,0 20 0,0 0 16,21 1-16,0-22 0,0 21 0,0-21 15,0 0-15,0 1 0,21-1 0,0 0 16,0-21-16,0 0 0,22 0 15,-1 0-15,0 0 0,1-21 16</inkml:trace>
  <inkml:trace contextRef="#ctx0" brushRef="#br0" timeOffset="112316.23">30247 18225 0,'0'0'0,"0"-22"0,21 22 16,0 0-16,1 0 0,-1 0 16,0 22-16,-21-1 0,0 0 15,21 0-15,-21 0 16,0 22-16,0-22 0,0 0 16,0 0-16,0 21 0,-21-20 0,0 20 15,0-21-15,-1 21 0,1-20 16,-21-1-16,21 21 0,-22-21 0,1 0 15,21 1-15,-21-1 0,-1 0 16,1 0-16,-22 0 0,22 0 16,0 1-16</inkml:trace>
  <inkml:trace contextRef="#ctx0" brushRef="#br0" timeOffset="115888.23">18796 11853 0,'0'-21'32,"21"21"-17,0-21 1,-21 0-1,21 21-15,-21-21 16,0 0 15,-21-1-15,0 22-16,0 0 16,0 0-16,-22 0 0,22 0 15,-21 0-15,21 0 0,-22 0 0,1 22 16,0-1-16,-22-21 0,22 21 15,0 0-15,-1 0 0,22 0 0,-21 1 16,-1-1-16,22 0 0,0 0 0,0 0 16,0 0-16,21 1 0,0-1 15,-21 0-15,21 0 0,21 0 16,0 0-16,0-21 16,0 22-16,0-22 0,22 21 15,-22 0-15,21-21 0,1 21 0,-22-21 16,21 21-16,0 0 0,-20-21 15,20 22-15,-21-1 0,21 0 0,-20-21 16,-1 21-16,0 21 0,-21-20 16,0-1-1,0 0-15,-21-21 0,0 21 0,-1 0 16,-20-21-16,21 21 0,-21-21 16,-1 22-16,22-22 0,-42 21 15,20-21-15,1 0 0,0 21 0,-1-21 0,1 0 16,0 0-16,-1 0 0,22 21 15,0-21-15,0 0 0,42 0 32,0-21-17,0 21-15,0 0 0,22-21 0,-22 21 16,0-21-16,21 21 0,-20 0 0,20 0 16,-21 0-16,21 0 0,-20 0 15,-1 0-15,0 0 0,-21 21 0,0 0 16,21-21-16,-21 21 0,0 0 0,0 0 15,0 22-15,-21-22 16,21 0-16,-21 21 0,0 1 0,-1-22 16,1 21-16,0 1 0,21-1 15,-21 0-15,0 1 0,0-1 16,-1 0-16,-20 22 0,21-22 16,0 0-16,21-20 0,-21-1 0,-1 21 15,22-21-15,-21 0 0,21 1 16,0 20-16,0-21 0,0 0 15,0 0-15,0 1 0,21-22 0,1 0 16,20 0-16,-21 0 0,21 0 16,1 0-16,-22 0 0,21 0 0,1-22 15,-1 22-15,0-21 0,1 0 0,-1 21 16,-21-21-16,21 0 0,-20 0 16,-1-1-16,-21 1 0,0 0 0,21 0 15,-21 0-15,0 0 16</inkml:trace>
  <inkml:trace contextRef="#ctx0" brushRef="#br0" timeOffset="136944.07">13885 11472 0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21:3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1270 0,'0'0'0,"-64"-42"16,22-1-16,21-20 0,-22-1 15,22 22-15,21-21 0,0-1 16,0 1-16,0-1 0,0 22 0,0-22 15,21 1-15,1-1 0,-1 22 16,-21-22-16,0 1 0,0 21 16,0-22-16,0 22 0,-43-1 15,22 1-15</inkml:trace>
  <inkml:trace contextRef="#ctx0" brushRef="#br0" timeOffset="2078.53">5546 275 0,'0'-21'32,"21"21"-17,-21-21-15,0 0 16,0 0 15,0 42 16,0 0-47,0 0 0,0 0 16,21 0-16,-21 22 0,0-1 0,0 0 15,0 1-15,0-1 0,0 0 16,0 22-16,0-22 0,0 1 0,-21 20 16,21-21-16,-21 22 0,21-22 15,0 1-15,-22-1 0,22 0 0,0 1 16,0-1-16,0-21 0,0 21 0,0-20 15,0-1-15,0 0 16,0 0-16,0 21 0,0-20 16,0-44 31,0 1-32,22 0-15,-1 0 0,-21 0 16,21-22-16,-21 22 0,0 0 15,0-21-15</inkml:trace>
  <inkml:trace contextRef="#ctx0" brushRef="#br0" timeOffset="25683.79">5630 381 0,'0'0'0,"0"21"0,-21-21 0,0 0 16,0 0-1,0 0-15,-1 0 31,1 0-31,21-21 16,0 0 0,0 0-16,0 0 0,21-1 15,1 22-15,-1-21 16,0 0-16,0 21 0,0-21 0,0 21 16,1-21-16,-1 0 0,0 21 15,21 0-15,-21-22 0,1 22 0,-1 0 16,21 0-16,-21 0 15,0 0-15,1 0 0,20 22 0,-21-22 0,0 21 16,0 0-16,1 0 16,-1 0-16,-21 22 0,0-22 0,21 0 15,-21 21-15,0-21 0,0 1 16,0 20-16,0-21 0,-21 0 0,0 0 16,-22 22-16,22-22 0,-21 0 15,21 0-15,-22 0 0,1 1 0,0-1 16,-22 0-16,22-21 0,21 21 15,-22 0-15,1-21 0,21 21 0,0-21 16,-1 0-16,1 0 0,0 0 16,0 22-16,42-22 31,0 0-15,0-22-16,1 22 0,20-21 0,-21 21 15,0-21-15,22 21 0,-1-21 16</inkml:trace>
  <inkml:trace contextRef="#ctx0" brushRef="#br0" timeOffset="26260.46">6519 339 0,'0'0'0,"0"-43"31,-21 43-15,0 0-16,0 0 0,0 22 15,-1-1-15,1 21 0,0-21 16,0 0-16,21 22 0,-21-22 16,0 21-16,-1 1 0,22-1 0,-21-21 15,21 21-15,-21 1 0,21-1 16,0 0-16,0 1 0,0-1 15,0 0-15,0 1 0,0-1 0,0-21 16,0 22-16,0-22 0,0 0 0,0 21 16,21-21-16,0 1 0,1-22 15,-1 21-15,0-21 0,21 0 16,-21 0-16,1 0 0,20 0 0,-21 0 16,21-21-16,1 21 0,-22-22 15,21 1-15,1-21 0,-1 21 0,-21-22 16,21 1-16,-20 0 0,20-1 15,-21 1-15,0-21 0,-21 20 0,21 1 16,-21 0-16,0-22 0,0 22 16,0-1-16,0 22 0,-21-21 0,0 21 15,0-22-15,0 22 0,-22 21 16,22-21-16,-21 0 0,0 21 16,-1 0-16,22 0 0,-21 0 0,-1 0 15,22 21-15,-21-21 0,21 21 16,-22 0-16,22 1 0,0-22 0,0 21 15,21 0-15,0 0 0,-21-21 16,21 21-16,0 0 0,0 1 0,21-1 16,0-21-16,0 0 15,0 0-15,22 0 0,-1 0 0</inkml:trace>
  <inkml:trace contextRef="#ctx0" brushRef="#br0" timeOffset="26599.03">7493 445 0,'0'0'0,"-42"-43"32,20 43-32,1 0 0,0 0 15,21 21 1,0 1-16,-21-1 0,21 0 15,0 0-15,0 21 16,0-20-16,0 20 0,0 0 0,0 1 16,-21-1-16,21 0 0,-21 1 0,21-1 15,0 0-15,0 1 0,-22-1 16,22-21-16,0 21 0,-21-20 0,21-1 16,0 0-16,0 0 0,0 0 15,0 0-15,0-42 31,0 0-15,0 0-16</inkml:trace>
  <inkml:trace contextRef="#ctx0" brushRef="#br0" timeOffset="26879.88">7281 656 0,'0'0'0,"0"-21"0,0 0 0,0 0 16,0 0-16,0-1 0,0 1 15,21 21 1,1 0-16,-1 0 16,0 0-16,0 21 0,0 1 15,0-1-15,1 0 0,20 21 0,-21-21 16,0 22-16,0-22 0,22 21 0,-22-21 16,0 1-16,0 20 0,0-21 15,-21 0-15,22 0 0,-22 1 16,21-22-16,-21 21 0,0-42 47,0-1-47,0 1 15,0 0-15,21 0 0</inkml:trace>
  <inkml:trace contextRef="#ctx0" brushRef="#br0" timeOffset="27447.45">8213 318 0,'-22'0'31,"1"21"-31,0 0 0,0 0 0,-21 21 16,20-20-16,1 20 0,-21 0 15,0 1-15,20-22 0,-20 21 0,21 0 16,-21 1-16,20-1 0,-20-21 15,21 0-15,0 22 0,21-22 0,0 0 16,-21-21-16,21 21 0,0 0 16,21-21-1,0-21-15,0 0 16,0 0-16,-21 0 0,43 0 16,-22-1-16,0-20 0,0 21 0,0-21 15,22-1-15,-22 1 0,21 21 16,-21-22-16,22 1 0,-22 0 0,0-1 15,21 22-15,-21 0 0,1-21 16,-22 21-16,21-1 0,-21 1 16,0 42-1,0 1 1,0 20-16,0-21 16,0 0-16,0 22 0,0-1 15,0-21-15,0 21 0,0 1 0,0-1 16,0 0-16,0 1 0,-21-1 15,21 0-15,-22 1 0,22-1 0,0 0 16,0 1-16,0-22 0,0 21 16,0-21-16,0 1 0,0-1 0,0 0 15,0 0-15,0 0 0,0 0 0,0 1 16,0-44 31</inkml:trace>
  <inkml:trace contextRef="#ctx0" brushRef="#br0" timeOffset="28186.25">5165 1736 0,'-43'0'0,"86"0"0,-107 0 0,22 0 15,21 0-15,-22 0 0,22 0 0,-21 0 16,21 0-16,-1 0 0,1 0 15,0 0-15,42 0 47,0 0-31,1 0-16,-1 0 0,21 0 0,-21 0 16,22 0-16,-22 0 0,21 0 15,0 0-15,1 0 0,20 0 0,1 0 16,-1 0-16,1 0 0,20 0 15,1 0-15,0 0 0,21 0 16,-22 0-16,22 0 0,0 0 0,0 0 16,0 0-16,-1 0 0,1 0 15,21 0-15,-21 0 0,0-21 0,0 21 16,0 0-16,-1 0 0,-20 0 16,21-22-16,-21 22 0,-1 0 0,1 0 15,0 0-15,-22-21 0,1 21 0,-1 0 16,-21 0-16,1 0 0,-1 0 15,0 0-15,-20 0 0,-1 0 16,0 0-16,0 0 0,-42 0 47,0 0-31,0 0-16,-1 0 0,1 0 15,0 0-15,0 0 0</inkml:trace>
  <inkml:trace contextRef="#ctx0" brushRef="#br0" timeOffset="28319.17">7980 1672 0,'0'21'0,"0"1"16,-21-22 15,-1 0-15</inkml:trace>
  <inkml:trace contextRef="#ctx0" brushRef="#br0" timeOffset="29058.65">5524 1947 0,'-21'0'0,"42"0"0,-63 0 15,21 0-15,0 0 0,0 0 16,-1 0-1,1 0-15,42 0 125,22 0-109,-22 0-16,21 0 0,22 0 0,-22 0 16,43 0-16,-22 0 0,22 0 15,0 0-15,-1 0 0,22 0 0,-21 0 16,21 0-16,21 0 0,-22 0 0,1 0 16,0 0-16,0 0 0,0 0 15,0 0-15,-1 0 0,-20 0 0,0 0 16,-1 0-16,1 0 15,0 0-15,-22 0 0,1 0 0,-1 0 16,1 0-16,-22 0 0,0 0 0,1 0 16,-22 0-16,21 0 0,-21 0 15,1 0 1,-44-21 0,1 21-16,0 0 15,0 0-15,0 0 0,0-21 16</inkml:trace>
  <inkml:trace contextRef="#ctx0" brushRef="#br0" timeOffset="29183.58">7937 1905 0,'-21'0'47,"0"0"-31</inkml:trace>
  <inkml:trace contextRef="#ctx0" brushRef="#br0" timeOffset="33499.69">9631 318 0,'0'0'0,"-21"0"0,42 0 31,0 0-31,21 0 16,1-22-16,-1 22 0,0 0 0,22 0 15,-22 0-15,22 0 0,-1-21 16,1 21-16,-1 0 0,1 0 15,-22 0-15,0 0 0,-21 0 16,22 0-16,-22 0 0,-42 0 16,0 0-1,-1 0-15</inkml:trace>
  <inkml:trace contextRef="#ctx0" brushRef="#br0" timeOffset="33810.19">9800 275 0,'-21'0'0,"42"0"0,-63 0 0,21 0 15,-1 0-15,1 0 16,21 21-16,-21 1 16,21 20-16,0-21 0,-21 21 15,21 1-15,0-1 0,0 0 16,0 22-16,0-1 0,-21 1 16,21-1-16,-21 22 0,21-21 0,-22 20 15,1-20-15,21 20 0,0-20 16,0-22-16,0 22 0,0-22 0,0 22 15,0-22-15,0 0 0,0 1 16,21-22-16,1 21 0,-1-21 0,0 0 16,21 1-16,1-1 0,-1-21 15,0 0-15,1 0 0,20 0 0,-21 0 16,22-21-16,-22 21 0,1-22 0,20 1 16,-21-21-16,1 21 15,-1-22-15,-21 22 0,22-21 0,-22 0 16,0-1-16</inkml:trace>
  <inkml:trace contextRef="#ctx0" brushRef="#br0" timeOffset="34051.06">10456 804 0,'0'0'0,"-21"-21"0,0 0 0,0 0 16,21 0-16,-21 21 16,-1 21-16,22 0 15,0 0-15,0 22 0,0-1 16,0 21-16,0-20 0,0 20 0,0-20 15,0 20-15,-21-21 16,21 1-16,0 20 0,0-42 0,0 22 16,0-22-16,0 21 0,0-21 0,0 1 15,0-1-15,21-21 32,-21-21-32,0-1 15,0 1-15,22 0 0</inkml:trace>
  <inkml:trace contextRef="#ctx0" brushRef="#br0" timeOffset="34251.94">10308 953 0,'0'0'16,"-21"-43"-16,-43-105 15,64 106-15,0 21 16,0-1-16,22 1 16,20 0-16,-21 0 0,21 21 0,1-21 15,-1 21-15,0-21 0,1 21 16,20 0-16,-20 0 0,20 0 0,-21 21 15,1 0-15,-22 21 0,0-21 16,-21 22-16,0-22 0,0 21 0,-42 1 16,-1-1-16,1 0 0,0-21 15,-22 22-15</inkml:trace>
  <inkml:trace contextRef="#ctx0" brushRef="#br0" timeOffset="35263.29">11049 1228 0,'21'0'16,"-42"0"-16,63 0 0,-21-21 0,1 21 15,-22-22-15,21 1 0,-21 0 16,0 0-16,0 0 16,0 0-16,0-1 15,-21 22-15,-1 0 0,1 0 16,0 0-16,0 0 0,0 0 16,-22 22-16,1-1 0,21 0 0,-21 0 15,-1 0-15,1 0 0,0 22 16,20-22-16,-20 21 0,21-21 0,-21 22 15,42-22-15,-22 0 0,1 0 16,21 22-16,0-22 0,0 0 16,0 0-16,0 0 0,21-21 15,1 0-15,-1 0 0,0 0 0,0 0 16,21 0-16,-20 0 0,20-21 16,0 0-16,1 0 0,-22 0 15,21-1-15,0 1 0,-20 0 0,20 0 16,-21-21-16,21 20 0,-20-20 15,-22 21-15,21 0 0,-21 0 0,21-1 16,-21 1-16,0 0 0,-21 21 31,0 21-31,-1 0 16,1 22-16,21-22 0,-21 0 16,21 21-16,0-20 15,0-1-15,0 0 0,0 0 16,0 0-16,0 0 0,21-21 15,0 22-15,1-22 0,20 0 16,-21 0-16,21 0 0,1 0 16,-22 0-16,21 0 0,1 0 0,-1 0 0,0 0 15,1 0-15,-1-22 0,0 1 16,-21 21-16,22-21 0,-1 0 0,-21-21 16,0 20-16,1 1 0,-1 0 15,-21-21-15,0 21 0,0-1 16,0 1-16,0 0 0,-21 0 15,-1 21-15,1 0 0,-21 0 16,21 0-16,0 0 0,-22 0 0,22 21 16,-21 0-16,21-21 0,-1 21 15,1 1-15,0-1 0,0 0 0,21 0 16,-21-21-16,21 21 0,21 0 16,0-21-1,21 0-15,-20 0 0,-1 0 16,21 0-16,-21 0 0,0 0 0,22 0 15,-22 0-15,0 0 0,0 0 16,0 0-16,1 22 0,-22-1 0,0 0 16,0 0-16,0 0 0,0 22 15,0-22-15,0 21 0,0 22 16,-22-22-16,1 0 0,21 22 0,-21-1 16,0-20-16,0 20 0,0-21 15,-1 22-15,22-22 0,0 1 0,-21-1 16,21 0-16,0-21 0,0 1 0,0-1 15,-21 0-15,21 0 0,21-42 32,0 0-32,-21 0 0,22-22 15,-1 1-15,21 0 0,-21-1 16</inkml:trace>
  <inkml:trace contextRef="#ctx0" brushRef="#br0" timeOffset="35586.69">12023 1376 0,'0'0'15,"0"-21"-15,0 0 0,0-1 16,0 1 0,21 21-16,0 0 15,0 0-15,0-21 0,0 21 16,22-21-16,-22 21 0,0-21 0,0 0 16,22-1-16,-22 22 15,-21-21-15,0 0 0,21 0 0,-21 0 0,-21 21 16,0 0-1,-1 0-15,-20 0 0,0 0 0,-43 42 16,43-21-16,-1 22 16,1-22-16,21 21 0,-21-21 15,42 22-15,-22-22 0,22 0 0,0 0 16,0 0-16,0 0 0,0 1 16,22-1-16,-1-21 0,21 0 0,-21 21 15,22-21-15,-1 0 0,21 0 16,-20 0-16,-1-21 0,0 21 0,1-21 15,-1-1-15,0-20 0,1 21 0</inkml:trace>
  <inkml:trace contextRef="#ctx0" brushRef="#br0" timeOffset="36238.36">13779 783 0,'0'0'0,"0"-21"0,0 0 16,0 0-16,0-22 0,0 22 0,0 0 15,0 0-15,0 0 0,0 0 16,-21 21 0,0 0-16,0 21 15,0 0-15,0 21 0,-1-21 16,1 22-16,0 20 0,0-20 15,0 20-15,0-21 0,-1 22 16,1-22-16,21 1 0,-21 20 0,21-42 16,0 22-16,0-22 0,21 21 15,0-21-15,22 0 0,-1-21 0,-21 0 16,43 0-16,-22 0 0,0 0 0,22 0 16,-22-21-16,22 21 0,-22-21 15,22-21-15,-22 21 0,0-22 0,1 1 16,-22 0-16,0-1 0,-21-20 15,0 20-15,0-20 0,-21-1 0,-22 22 16,22 0-16,-42-1 0,20 1 16,1 21-16,-21 0 0,20 21 15,1 0-15,0 0 0,-1 0 16,1 0-16,0 21 0,20 0 0,1 0 16,0 22-16,0-22 0,21 21 0,0-21 15,0 22-15,0-22 0,0 0 16,21 0-16,21 0 0,-20 0 0,41-21 15,-21 0-15,22 0 0,-1 0 16,1-21-16,21-21 0,-22 21 0,22 0 16,-22-22-16</inkml:trace>
  <inkml:trace contextRef="#ctx0" brushRef="#br0" timeOffset="37023.12">14584 360 0,'0'-42'0,"0"84"0,0-127 15,0 64-15,0-21 0,-21 21 16,-1 21-16,1 0 15,0 21-15,21 0 0,0 21 16,0 1-16,-21-1 0,21 21 0,-21-20 16,21 20-16,-21 1 0,21-1 15,0 1-15,0-1 0,-22 1 0,22-1 16,-21 1-16,21-22 0,0 0 0,0 1 16,0-1-16,0-21 0,0 22 15,0-22-15,0 0 0,0 0 16,-21-21-16,0 0 31,21-21-31,0 0 0,0 0 0,0-1 16,0 1-16,0-21 0,0 21 15,21-22-15,0 22 0,0-21 0,22 21 16,-22 0-16,21-1 0,1 1 16,-1 21-16,-21 0 0,21 0 0,1 0 15,-1 0-15,-21 21 0,22 1 16,-22-1-16,0 0 0,0 0 0,-21 21 15,0-20-15,0-1 0,-21 0 16,0 21-16,0-21 0,-22 1 0,22-1 16,-21 0-16,21-21 15,-22 21-15,22 0 0,-21-21 0,21 0 16,-1 0-16,1 0 0,0 0 0,0 0 16,42 21 15,21-21-31,-20 0 15,-1 0-15,0 0 0,21 0 0,1 0 16,-22 0-16,21 0 0,0-21 16,22 0-16,-1 21 0,1-21 0,-1 0 15,1 0-15,-1-1 0,-20 1 16,20 0-16,-20-21 0,-1-1 0,-21 22 16,0-21-16,0 0 0,-21 20 15,22-20-15,-22 21 0,0 0 16,-22 21-1,1 21-15,0 0 16,21 0-16,-21 22 0,0-1 0,0 0 16,21 1-16,-22 20 0,1-21 15,0 22-15,21-22 0,0 22 0,0-1 16,-21-20-16,21 20 0,0 1 16,0-1-16,-21 1 0,21-1 15,0 1-15,0-22 0,0 21 0,0-20 0,0-1 16,-21-21-16,21 22 0,0-22 15,0 0-15,0 0 0,0 0 16,0-42 15,0 0-31,0-21 0,0 20 0,0-20 16,0-21-16,0-1 0,21 1 0</inkml:trace>
  <inkml:trace contextRef="#ctx0" brushRef="#br0" timeOffset="37187.03">15240 931 0,'0'0'0,"0"-63"0,0 21 0,0-1 16,0 1-16,0 21 0,-21 0 0,21-1 16,0 1-16,0 0 15,21 21 17,-21 21-32,21-21 0,0 21 0,0 1 15,1-22-15,-1 21 0,0 0 0,0 0 16</inkml:trace>
  <inkml:trace contextRef="#ctx0" brushRef="#br0" timeOffset="37490.37">15621 1101 0,'21'0'0,"-42"0"0,63 0 0,-21 0 0,1 0 16,-1 0-16,0 0 16,0 0-16,0-21 0,0-1 0,1 1 15,-1 0-15,0 0 16,-21 0-16,0 0 0,0-1 0,0 1 15,0 0-15,0 0 0,0 0 16,-21 21-16,0 0 16,-1 21-16,1 0 0,-21 0 15,21 0-15,0 1 0,-22 41 16,22-21-16,21-20 0,0 20 16,0-21-16,0 0 0,0 22 0,0-22 15,0 0-15,21 0 0,0-21 16,1 0-16,-1 0 0,0 0 15,0 0-15,21 0 0,1 0 16,-22 0-16,21-21 0,1 0 16,-1 0-16,21-1 0,-20-20 0</inkml:trace>
  <inkml:trace contextRef="#ctx0" brushRef="#br0" timeOffset="37937.12">16404 847 0,'0'0'0,"0"-21"0,0-1 15,0 1-15,-21 21 0,0-21 16,0 21-16,-1 0 0,1 21 15,-21 0-15,21 1 0,0 20 16,-1-21-16,1 21 0,0 1 0,0-22 16,21 21-16,0 1 15,0-22-15,0 21 0,0-21 0,0 0 16,0 22-16,21-22 16,0 0-16,0-21 0,1 0 0,20 0 15,-21 0-15,21 0 0,1 0 16,-1-21-16,0 0 0,1 0 0,-1-1 15,0-20-15,1 0 0,-1-1 0,0 1 16,-20-21-16,20-1 0,-21 1 16,0-1-16,0 1 0,1-1 15,-22 22-15,0-1 0,0 1 0,0 0 16,0 21-16,0-1 0,-22 44 31,1-1-31,0 0 0,0 21 16,21 1-16,-21 20 0,0-21 15,21 22-15,-22-1 0,22 1 0,0-1 16,0-20-16,0 20 0,0-20 16,0-1-16,0 0 0,0 22 15,0-43-15,0 0 0,22-21 16,-1 21-16,0-21 0,0 0 0,0 0 16,0 0-16,1-21 15,-1 0-15,0 0 0,0 0 0,0-1 16</inkml:trace>
  <inkml:trace contextRef="#ctx0" brushRef="#br0" timeOffset="38095.15">16616 889 0,'-21'0'0,"42"0"0,-64 0 0,43-21 32,22 21-32,-1 0 0,21 0 15,-21 0-15,22 0 0,-1 0 16,0 0-16,1 0 0,-1 0 0,0 0 15,1 0-15,-1-21 0,0 21 16,1-21-16</inkml:trace>
  <inkml:trace contextRef="#ctx0" brushRef="#br0" timeOffset="38542.32">18711 762 0,'0'-21'0,"0"42"0,0-84 0,0 41 15,0 1-15,0 0 0,0-21 0,21 21 16,-21-1-16,0 1 0,22 0 16,-1 21-16,-21 21 15,0 0 1,0 22-16,0-22 0,0 21 15,0 1-15,0 20 0,-21-21 16,21 1-16,-22 20 0,1-20 0,21-1 16,-21 0-16,21 1 0,0-22 0,-21 21 15,0-21-15,0 0 0,21 1 16,-22-22-16,22 21 0,-21-21 16,0 0-1</inkml:trace>
  <inkml:trace contextRef="#ctx0" brushRef="#br0" timeOffset="39031.04">18394 847 0,'0'0'0,"-21"-43"0,-1 1 16,22 0-16,0-22 15,0 43-15,0-21 0,0 21 16,0-1-16,22 1 0,-1 0 16,0 21-16,21 0 0,1 0 15,-1 0-15,21 0 0,-20 0 0,20 21 16,-20 0-16,20 1 0,-21 20 15,1-21-15,-1 21 0,0 22 0,1-22 16,-22 1-16,0 20 0,-21-21 16,0 1-16,0-1 0,0-21 0,0 22 15,0-22-15,0 0 0,0 0 16,0-42 15,0 0-31,0 0 0,0-22 16,0 1-16,21 0 0,-21-1 15,21 1-15,1-22 0,20 1 0,-21 21 16,21-22-16,-20 22 0,20-1 16,-21 1-16,21 21 0,-20 0 0,-1 0 15,0 21-15,0 0 0,0 21 16,-21 0-16,0 0 0,0 21 0,0 1 16,0-1-16,0 22 0,0-22 15,-21 21-15,0 1 0,0-1 0,0 1 16,21-22-16,0 1 0,-22-1 0,22 0 15,0 1-15,0-22 16,0 21-16,0-21 0,22-21 16,-1 0-1,0 0-15,0 0 0,21-21 0,-20 21 16,20-21-16,-21-21 0,21 20 16,-20 1-16</inkml:trace>
  <inkml:trace contextRef="#ctx0" brushRef="#br0" timeOffset="39378.83">19833 931 0,'0'-21'0,"0"42"0,0-63 0,21 21 15,-42 42 17,0 0-32,0 22 0,0-22 15,-1 21-15,22-21 0,-21 22 16,0-22-16,21 21 0,-21-21 16,21 22-16,0-22 0,21 42 15,0-63-15,0 21 16,1-21-16,-1 0 0,21 0 0,-21 0 15,22 0-15,-1 0 0,-21-21 16,21 21-16,1-21 0,-22 0 0,21-21 16,-21 20-16,1-20 0,-22 0 15,0-1-15,0 1 0,0-21 0,-22-1 16,1 22-16,-21 21 16,21-1-16,0 1 0,-22 21 0,1 0 15,21 0-15,-22 0 0,22 21 16,-21 1-16,21-1 0,0 0 15,-1 0-15,22 0 0,0 0 0,0 22 16,0-22-16,0 0 0,22 0 16,-1 0-16,21-21 0,-21 0 0,22 0 15,-1 0-15</inkml:trace>
  <inkml:trace contextRef="#ctx0" brushRef="#br0" timeOffset="39848.44">20870 868 0,'0'0'0,"0"-21"0,0 0 0,0-1 16,-21 1-16,0 21 16,-21 0-16,20 0 0,-20 0 0,21 0 15,-21 21-15,-1 1 0,1-1 16,0 21-16,20-21 0,-20 22 0,0-1 16,21 0-16,-1 1 0,1-1 15,0-21-15,21 21 0,0-20 0,0 20 16,0-21-16,21 0 0,0 0 15,1-21-15,-1 22 0,0-22 0,21 0 16,-21 0-16,22 0 0,-1 0 16,0-22-16,1 1 0,-22 0 15,21-21-15,1 21 0,-22-22 16,21-20-16,-21 20 0,0-20 0,22-1 16,-22-20-16,0 20 0,0 1 15,0-1-15,-21 1 0,0 20 0,0-20 16,22 21-16,-22 20 0,0 1 15,0 0-15,-22 42 16,1 0-16,21 1 16,-21-1-16,0 21 0,21 0 0,-21 1 15,21 20-15,0-20 0,0 20 16,0 1-16,0-22 0,0 21 0,0-20 16,0-1-16,0 22 15,0-43-15,21 21 0,0-21 0,0 22 16,0-22-16,1-21 0,-1 21 0,0-21 15,0 0-15,0 0 0,0 0 16,1 0-16,-1 0 0</inkml:trace>
  <inkml:trace contextRef="#ctx0" brushRef="#br0" timeOffset="40428.12">21272 953 0,'-21'0'31,"42"0"-15,1 0-16,-1 0 0,0 0 16,21 0-16,-21 0 0,1 0 15,20-22-15,-21 22 0,21-21 0,-20 0 16,-1 21-16,0-21 0,0 0 16,-21 0-16,0-1 0,0 1 0,-21 0 15,0 21-15,-22 0 16,22 0-16,-21 0 0,0 0 0,20 21 15,-20 0-15,21 22 0,-21-22 16,20 21-16,1-21 0,0 22 16,21-1-16,0-21 0,0 22 15,0-22-15,0 0 0,0 0 0,0 0 16,21 0-16,0 1 0,1-22 0,-1 0 16,21 0-16,-21 0 0,64 0 15,-43 0-15,1 0 0,20-22 16,-21 1-16,1 0 0,-1-21 15,0-1-15,1 1 0,-1 0 0,-21-22 16,22 1-16,-22 20 0,0-20 16,0-1-16,0 1 0,-21-1 0,0 22 15,21-21-15,-21 20 0,0 22 16,0-21-16,0 21 0,-21 42 31,0 0-31,21 0 0,-21 21 0,0 1 16,21-1-16,0 0 0,-21 1 15,-1 84-15,22-85 0,0 22 16,0-1-16,0-21 0,0 1 16,0-1-16,0 0 0,22-20 15,-1-1-15,0 0 0,0 0 0,0-21 16,0 0-16,22 0 0,-22 0 16,0 0-16,0-21 0,0 0 15,22-22-15,-22 22 0</inkml:trace>
  <inkml:trace contextRef="#ctx0" brushRef="#br0" timeOffset="40866.86">22458 360 0,'-21'0'0,"42"0"0,-64 0 16,22 0-16,42 0 31,1 0-31,20 0 0,0 0 15,-21 0-15,43 0 0,-22-21 16,22 21-16,-1 0 0,1-21 0,-1-1 16,1 22-16,-22 0 0,0-21 15,-20 21-15,-1 0 0,0 0 16,0 0-16,-21 21 16,0 1-16,0-1 0,0 0 15,-21 0-15,0 21 0,0 1 16,-1-22-16,1 21 0,21 1 0,-21-1 15,0 0-15,21 1 0,-21-1 16,21 21-16,0-20 0,0 20 0,-21-20 16,21-1-16,0 21 0,-22-20 15,22-1-15,-21 0 0,0 1 0,21-1 16,-21-21-16,0 22 0,0-22 16,-1 0-16,22 21 0,-21-42 0,0 21 15,0 1-15,0-22 0,0 21 16,-1-21-16,1 0 0,0 0 15,0 0-15,-21 0 0,20 0 0,1 0 16,0 0-16,0-21 16,0 21-16,21-22 0</inkml:trace>
  <inkml:trace contextRef="#ctx0" brushRef="#br0" timeOffset="40990.79">22458 1482 0,'0'0'0,"0"21"0,-21-21 0,-1 0 16,1 0-16,0 0 16,0 0-16,0 21 0</inkml:trace>
  <inkml:trace contextRef="#ctx0" brushRef="#br0" timeOffset="42579.1">1799 4318 0,'0'21'32,"-21"-21"-17,0 0 1,0 0-16,-1 0 0,-20 0 16,21 0-16,0 0 15,-22 0-15,1 0 0,21 0 0,-21 0 16,20 0-16,-20 0 0,21 0 15,0 0-15,0 0 0,-1 0 0,1 0 16,0 0-16,42 0 31,22 0-31,-22 0 16,42 0-16,-20 0 0,20 0 16,1 0-16,20 0 0,-20 0 0,-1-21 15,22 21-15,0 0 0,-1 0 16,1-21-16,0 21 0,-1 0 15,1-21-15,0 21 0,-1 0 0,-20 0 16,-1 0-16,-20 0 0,-1 0 0,43 0 16,-64 0-16,0 0 15,-21-21 32,-21 21-47,0-22 16,21 1-16,-22 0 15,1 21-15</inkml:trace>
  <inkml:trace contextRef="#ctx0" brushRef="#br0" timeOffset="43057.84">2688 3810 0,'-21'-21'0,"42"42"0,-63-42 0,21 21 15,-1 0-15,22-21 0,-21 21 16,21 21 0,0 0-16,0 0 15,0 0-15,21 1 0,1-1 16,-1 0-16,0 0 0,0 21 0,0-20 16,22-1-16,-22 0 0,21 0 15,22 43-15,-43-64 16,21 21-16,-21 0 0,22-21 15,-22 0-15,0 21 0,21-21 0,-21 0 16,1 0-16,-1 0 0,0 0 16,0 0-16,-21 21 15,0 0 1,-21 1-16,0-1 0,-22 0 16,22 0-16,-21 0 0,0 0 0,-1 1 15,1 20-15,0-21 16,-22 21-16,22 1 0,-1-22 0,1 21 15,0-21-15,21 1 0,-22-1 16,22 0-16,0 0 0,21 0 0,-21 0 16,21 1-1,21-22 32,-21-22-47,21 22 0,0-21 0</inkml:trace>
  <inkml:trace contextRef="#ctx0" brushRef="#br0" timeOffset="45474.84">5080 3514 0,'-21'21'0,"21"0"15,0 0-15,-21 0 0,21 1 16,0-1-16,0 0 16,0 0-16,0 0 0,0 0 15,0 1-15,0-1 0,0 0 16,0 0-16,21-21 0,-21 21 0,21 0 15,0-21-15,0 0 0,0 22 16,1-22-16,-1 0 0,21 0 16,-21 0-16,22 0 0,-22 0 0,21-22 15,0 22-15,1-21 0,-1 0 16,0 0-16,1 0 0,-1 0 0,0-1 16,-20 1-16,20-21 0,-21 21 15,0-22-15,0 1 0,-21 21 0,0-21 16,0-1-16,0 22 0,-21 0 0,0 0 15,0 0-15,-21-1 0,-1 22 16,1 0-16,-64 0 16,43 0-16,20 22 0,-20-1 0,20 0 15,1 21-15,0-21 0,-1 22 16,1-22-16,21 0 0,0 21 16,0-20-16,-1 20 0,22-21 0,-21 0 15,21 0-15,0 22 0,0-22 0,0 0 16,21 0-16,1 0 0,-1 22 15,0-22-15,0 0 0,0 21 0,22-20 16,-22 20-16,21-21 0,0 21 16,-20-20-16,20 20 0,0-21 0,1 21 15,-22-20-15,21-1 0,0 0 16,-20 0-16,20 0 0,-21 0 16,0 1-16,0 20 0,-21-21 0,0 0 15,0 0-15,-42 1 16,21-1-16,-21 0 0,-1 0 0,1 0 15,-22-21-15,22 21 0,-21 1 0,-1-22 16,22 0-16,-22 0 0,1 0 16,-1 0-16,-42-22 0,43 22 15,21-21-15,-1 0 0,1 0 16,0 0-16,20 0 0,-20-22 0,21 22 16,21-21-16,0 21 0,0-22 0,0 22 15,0 0-15,0 0 0,21 0 16,21-1-16,1 1 0,-1 0 15,0 0-15,22 0 0,-22 0 16,22-1-16,-1 22 0,1-21 0</inkml:trace>
  <inkml:trace contextRef="#ctx0" brushRef="#br0" timeOffset="45839.42">6752 3641 0,'21'-21'0,"-42"42"0,42-64 0,0 43 0,-21-21 16,-21 21 15,0 0-31,0 21 0,0 1 16,-22 20-16,22-21 0,-21 21 0,21 1 15,-22-1-15,22 0 0,-21 22 16,21-22-16,0 22 0,-1-22 0,1 22 15,21-22-15,0 0 0,0 1 16,0-1-16,21 0 0,1-21 0,-1 22 16,0-22-16,21 0 0,1 0 0,-1-21 15,0 21-15,22-21 0,-22 0 16,22 0-16,-22 0 0,21 0 0,-20 0 16,-1 0-16,22-21 0,-22 0 0,-21 0 15,21 21-15,-20-21 0,-1 0 16,0-22-16,-21 22 0,0 0 15,0-21-15,0 20 0,0 1 0,-21-21 16</inkml:trace>
  <inkml:trace contextRef="#ctx0" brushRef="#br0" timeOffset="46019.31">6604 4064 0,'0'0'15,"0"21"-15,21-21 16,0 0-16,0 0 0,1 0 0,20 0 15,0-21-15,-21 21 16,22-21-16,-1 0 0,22 21 0,-22-21 16,0-1-16,1 22 0,-1-21 15,-21 0-15,21 0 0,-20 0 0,-1 0 16,0-1-16,-21 1 0</inkml:trace>
  <inkml:trace contextRef="#ctx0" brushRef="#br0" timeOffset="46191.15">6773 3620 0,'0'0'16,"-42"0"-16,21 0 0,0 0 0,-1 0 16,1 0-16,42 0 31,1 0-31,-1 0 0,21 0 16,-21-22-16,22 22 0,-1 0 0,0 0 15,1 0-15,-1-21 0,0 21 16,-21 0-16,22 0 0</inkml:trace>
  <inkml:trace contextRef="#ctx0" brushRef="#br0" timeOffset="47607.26">8678 3493 0,'0'-22'0,"-21"22"15,0 0-15,0 0 16,21 22-1,-21-1-15,21 0 0,0 21 16,0 1-16,0-1 0,0 21 0,-22 1 16,22-1-16,0 1 0,-21-1 15,21 1-15,0-1 0,0 1 0,0-22 16,0 22-16,0-22 0,0-21 0,0 22 16,0-22-16,0 0 0,0 0 15,0 0-15,0-42 31,0 0-15,0 0-16,-21-22 0,21 22 0,0-21 16</inkml:trace>
  <inkml:trace contextRef="#ctx0" brushRef="#br0" timeOffset="48046.98">8424 3789 0,'-21'-42'15,"42"84"-15,-42-106 0,21 22 0,0 0 0,0 21 16,0-22-16,0 22 0,21 0 15,0 0-15,22 0 0,-22-22 16,21 22-16,22 0 0,-22 21 0,22-21 16,-22 21-16,21 0 0,1 0 0,-1 21 15,-20-21-15,20 42 0,-20-21 0,-1 1 16,-21 20-16,0 0 0,0-21 16,-21 22-16,0-1 0,-21-21 15,0 22-15,-21-22 0,-1 21 0,1-21 16,0 0-16,-22 1 0,1-1 15,-1 0-15,1 0 0,-1 0 0,1-21 16,20 0-16,1 0 0,0 0 16,21 0-16,-1 0 0,1 0 0,21-21 15,21 21 1,1 0-16,-1 0 16,0 0-16,21 21 0,-21 0 0,22 1 15,-1-1-15,0 21 0,1-21 16,-22 22-16,21-22 0,1 21 0,-1-21 15,-21 0-15,21 22 0,-20-22 0,-1 0 16,0 0-16,21-21 16,-21 21-16,1 1 0,-1-22 0,0 0 15,0 0-15,0 0 0,0 0 0,1 0 16,-1 0-16,0 0 0,0-22 16,0 22-16,0-21 0,1 0 0,-1 0 15,0 0-15</inkml:trace>
  <inkml:trace contextRef="#ctx0" brushRef="#br0" timeOffset="48652.55">10710 3683 0,'0'0'15,"21"21"-15,1-21 16,-1 0-16,0 0 0,0 0 15,0 0-15,0 0 0,22 0 16,-22 0-16,21 0 0,1-21 0,-1 21 16,0-21-16,-21 21 0,22-21 15,-1 0-15,0-1 0,1 22 0,-22-21 16,21 0-16,-21 0 0,1 0 0,-22 0 16,0-1-16,0 1 15,-22 0-15,-20 21 0,0 0 16,-1 0-16,-20 0 0,-1 0 0,1 21 15,21-21-15,-22 21 0,1 1 16,-1 20-16,22-21 0,-1 0 0,22 22 16,0-22-16,0 0 0,21 0 15,0 0-15,0 0 0,0 1 0,0-1 16,21 0-16,43 0 0,-43-21 16,21 21-16,0-21 0,1 0 15,-1 0-15,-21 0 0,22 0 0,-1 0 16,-21 0-16,0 0 0,0 0 15,1-21-15,-44 21 16,1 0-16,0 0 16,-21 0-16,-1 0 0,1 21 15,0-21-15,-1 21 0,1 1 16,0-1-16,-1 0 0,1 0 0,0 21 16,21-20-16,-1-1 0,1 21 0,21-21 15,0 0-15,0 22 0,0-22 16,21 0-16,1 0 0,20 0 0,-21-21 15,21 22-15,1-1 0,-1-21 0,0 0 16,22 0-16,-22 0 0,22 0 16,-1 0-16,-20 0 0,20 0 15,-21-21-15,22-1 0,-22 1 0,1 0 16,-1 0-16,-21-21 0,0 20 16</inkml:trace>
  <inkml:trace contextRef="#ctx0" brushRef="#br0" timeOffset="48868.43">11557 3704 0,'21'-42'32,"-21"63"-32,0 0 0,21 0 15,0 1-15,1-1 0,-22 0 0,21 0 16,0 0-16,0 22 0,0-22 16,22 0-16,-22 0 0,21 0 15,-21 0-15,22 1 0,-22-1 0,21 0 16,-21-21-16,0 0 0,1 21 15,-22-42 1,0 0-16,0 0 16,0-1-16,21 1 0</inkml:trace>
  <inkml:trace contextRef="#ctx0" brushRef="#br0" timeOffset="49078.31">12065 3662 0,'0'0'0,"-21"-21"0,0 21 16,-1 0-16,1 0 0,21 21 15,-21 0-15,0 0 16,0 0-16,0 1 0,-1-1 0,1 0 16,0 21-16,0-21 0,0 22 0,0-22 15,-1 21-15,1 1 0,21-22 16,-21 21-16,0-21 0,0 22 0,0-22 16,21 21-16,0-21 0,0 0 15,0 1-15,0-1 0,0 0 16,21-21-16,0 0 15,0 0-15</inkml:trace>
  <inkml:trace contextRef="#ctx0" brushRef="#br0" timeOffset="49418.22">12636 3662 0,'0'-21'0,"0"42"0,0-63 0,0 20 15,-21 22 1,0 22 0,21-1-16,0 0 0,0 0 15,-21 21-15,21 1 0,-21-1 0,21 0 16,0 1-16,-21 20 0,21 1 0,0-1 16,0 1-16,-22-1 0,1 1 15,21-1-15,-21-20 0,21 20 16,0 1-16,0-1 0,-21 1 0,21-1 15,0 1-15,0-22 0,0 21 0,0 1 16,0-22-16,0 1 0,0-1 16,0 43-16,0-43 0,21-21 15,-21 0-15,0 0 0,0 1 0,0-1 16</inkml:trace>
  <inkml:trace contextRef="#ctx0" brushRef="#br0" timeOffset="49790.01">12488 4149 0,'0'0'0,"-21"-43"0,0-20 0,21 21 0,-21-1 15,21 1-15,0 0 0,0 20 16,0 1-16,0-21 0,0 21 0,0 0 15,21-1-15,0 1 16,0 0-16,22 21 0,-22 0 0,21-21 16,0 21-16,1 0 0,-1 0 15,0 0-15,1 0 0,-1 21 16,0 0-16,-20-21 0,-1 21 0,0 1 16,-21-1-16,0 0 0,0 21 0,0-21 15,0 1-15,-21-1 0,0 0 16,-22 0-16,22 0 0,-21 22 0,-1-22 15,1 0-15,0 0 0,21 0 0,-22-21 16,22 21-16,0 1 0,0-22 16,0 0-16,21 21 0,-22-21 15,44 0 17,-1-21-32</inkml:trace>
  <inkml:trace contextRef="#ctx0" brushRef="#br0" timeOffset="51703.04">10753 4784 0,'-22'0'0,"1"0"16,0 0 0,0 0-16,0 0 15,0 0-15,-1 0 0,1 0 16,0 0-16,0 0 0,0 0 15,0 0-15,-1 0 16,1 0-16,0 0 16,0 0-16,0 0 15,0 0-15,42 0 110,0 0-110,0 0 15,0 0-15,0 0 16,1 0-16,-1 0 0,0 0 16,0 0-16,21 0 0,-20 0 0,-1 0 15,21 0-15,0 0 0,1 0 16,-1 0-16,22 0 0,-22-21 0,21 21 15,22 0-15,-21 0 0,-1 0 16,22 0-16,-22 0 0,22-22 16,0 22-16,-1 0 0,1 0 0,0 0 15,-1 0-15,1 0 0,0 0 0,-1-21 16,1 21-16,0 0 0,-22 0 16,22-21-16,-43 21 0,22-21 0,-22 21 15,21 0-15,-41 0 0,20-21 0,0 21 16,-21 0-16,1 0 0,-1 0 15,-21-21-15,21 21 0,-42 0 94,0 0-78,-1 0-16,1 0 0,0 0 0,0 0 15,-21 0-15</inkml:trace>
  <inkml:trace contextRef="#ctx0" brushRef="#br0" timeOffset="52534.53">8297 5165 0,'0'21'15,"0"-42"-15,-21 42 0,0-21 16,0 0-1,42 0 79,0 0-94,0 0 0,22 0 16,-22 0-16,21 0 0,0 0 15,1 0-15,20 0 0,1 0 16,-1 0-16,22 0 0,-22 0 0,22 0 16,-21 0-16,20 0 0,-20 0 0,20-21 15,-20 21-15,-1 0 16,1 0-16,-1 0 0,1 0 0,-1 0 16,-20 0-16,-1 0 0,0 0 0,1 0 15,-22 0-15,21 0 0,-21 0 16,1 0-16,-22-21 47,-22 21-47,1 0 15,0 0-15,0 0 16,0 0-16,0-22 0,-1 22 16,1 0-16,-21 0 0</inkml:trace>
  <inkml:trace contextRef="#ctx0" brushRef="#br0" timeOffset="53034.72">6540 5271 0,'-21'0'0,"42"0"0,-63 0 15,21 0-15,0 0 0,0 0 16,21 21-16,21-21 16,0 0-16,21 0 15,1 0-15,-1 0 0,21 0 16,1 0-16,21 0 0,63 0 15,-64 0-15,1 0 0,-21-21 0,20 21 16,-20 0-16,-1 0 0,1 0 16,-1-22-16,-20 22 0,-1 0 0,0 0 15,-21 0-15,1 0 0,-65 0 32,22 0-32</inkml:trace>
  <inkml:trace contextRef="#ctx0" brushRef="#br0" timeOffset="53783.21">4170 5398 0,'0'0'0,"-21"0"0,-1 0 0,1 0 16,42 0 15,22 0-15,-22 0-16,42 0 0,1 0 16,-1-22-16,22 22 0,0 0 0,-1-21 15,22 21-15,-21 0 0,21-21 16,-22 21-16,1-21 0,21 21 0,-21 0 15,-1-21-15,-20 21 0,-1 0 0,-20 0 16,-1 0-16,-21 0 0,0 0 16,-63 0-1,21 0-15,-22 0 0,1 0 0,0 0 16,-1 21-16,1-21 0,-21 0 16,-1 21-16</inkml:trace>
  <inkml:trace contextRef="#ctx0" brushRef="#br0" timeOffset="54294.96">2582 6096 0,'-21'0'16,"0"0"-1,0 0-15,0 21 0,-1 0 16,-20 1-16,21-1 0,0 0 0,-22 21 16,1 22-16,21-22 15,0 0-15,21-20 0,0 20 0,0 0 16,0-21-16,0 22 0,0-22 0,21 0 15,0 0-15,21-21 0,-20 0 16,20 0-16,-21 0 0,21 0 16,1 0-16,-1-21 0,0 0 0,1 21 15,-1-42-15,-21 20 0,0 1 16,1 0-16,-1-21 0,-21 21 0,0-1 16,0-20-16,0 21 0,0-21 15,-21 20-15,-22 1 0,22 0 0,-21 0 16,21 0-16,-22 21 0,1 0 15,0-21-15,20 21 0,-20 0 0,21 0 16,0 0-16,0 0 0,-1 0 16,22 21-16,0 0 15,22-21 1,20 0-16,-21 0 0,21 0 0,1 0 16,-1-21-16,0 21 0,22-21 15</inkml:trace>
  <inkml:trace contextRef="#ctx0" brushRef="#br0" timeOffset="54531.83">3196 5757 0,'0'0'0,"-21"0"16,21 22-16,-21-1 16,0 0-16,21 21 0,0 1 15,-22-1-15,1 0 0,21 22 0,-21-22 16,21 22-16,-21-22 0,0 21 15,0 1-15,-1-22 0,1 22 0,0-22 16,21 22-16,-21-22 0,21-21 16,-21 21-16,21-20 0,0-1 15,0 0-15,21-21 16,0 0-16,0 0 0,0-21 16,22 0-16</inkml:trace>
  <inkml:trace contextRef="#ctx0" brushRef="#br0" timeOffset="55026.91">3831 6265 0,'21'0'0,"-42"0"0,63-21 0,-42 0 16,0 0-16,-21 21 16,0 0-16,0 0 0,-21 0 15,20 0-15,-20 0 0,0 0 16,-1 0-16,22 0 0,-21 21 0,0 0 15,-1 0-15,22 1 0,-21 20 16,21-21-16,-1 21 0,1-20 0,0 20 16,0 0-16,0 1 0,21-22 0,-21 21 15,21-21-15,0 0 0,0 1 16,21-22-16,21 0 16,-21 0-16,0 0 0,22 0 0,-22-22 15,21 1-15,1 0 16,-22 0-16,21-21 0,0 20 0,1-20 15,-22 0-15,21 21 0,1-22 16,-22 1-16,0 0 0,0-22 0,0 22 16,-21-1-16,0 22 0,0-21 0,0 0 15,0 20-15,0 1 0,0 0 16,0 0-16,-21 21 0,0 0 16,21 21-16,-21 0 0,21 22 15,0-22-15,-21 21 0,21-21 0,-22 22 16,22-1-16,0 0 0,0 1 0,0-1 15,0 0-15,0 1 16,0-1-16,0-21 0,0 21 0,0-20 16,0-1-16,22 0 0,-1-21 0,0 0 15,0 0-15,0 0 0,0 0 16,22 0-16,-22 0 0,0-21 0,21 0 16</inkml:trace>
  <inkml:trace contextRef="#ctx0" brushRef="#br0" timeOffset="55278.76">4593 5779 0,'0'0'0,"21"-22"0,-21 1 0,0 0 15,0 0-15,0 42 16,0 0 0,-21 22-16,0-1 0,0 0 15,0 1-15,-1 20 0,1 1 0,-21-22 16,21 21-16,0 1 0,-22 21 0,22-22 15,0 1-15,-21-1 0,20 1 16,1-1-16,0 1 0,0-22 16,0 21-16,0-20 0,-1-1 0,22-21 15,0 22-15,-21-22 0,21 0 0,21-42 32</inkml:trace>
  <inkml:trace contextRef="#ctx0" brushRef="#br0" timeOffset="55831.23">4762 6244 0,'22'0'31,"-1"-21"-31,0 21 0,0-21 16,0 21-16,0-21 15,1 21-15,-1-21 0,0 21 0,0-22 16,0 1-16,0 21 0,1-21 0,-22 0 16,0 0-16,0 0 15,0-1-15,-43 22 16,22 0-16,0 0 0,-21 0 0,-1 0 16,1 0-16,0 22 0,-1-1 15,1 0-15,21 0 0,-22 0 0,22 0 16,-21 1-16,21-1 0,21 0 0,0 0 15,0 0-15,0 0 16,0 1-16,21-22 0,0 21 0,0-21 16,0 0-16,1 0 0,20 0 0,0 0 15,-21 0-15,22 0 16,-22 0-16,21 0 0,-21 0 0,1 0 16,-1 0-16,0 0 0,-42 0 31,-22 0-31,22 0 15,-21 0-15,21 21 0,-22 0 16,1 0-16,21-21 0,-21 21 0,20 1 16,1-1-16,0 0 0,21 0 15,0 0-15,0 0 0,0 1 0,0-1 0,0 0 16,21-21 0,0 0-16,1 0 15,-1 0-15,21 0 0,-21 0 0,0-21 16,22 0-16,-22 21 0,21-22 15,-21 1-15,22 0 0</inkml:trace>
  <inkml:trace contextRef="#ctx0" brushRef="#br0" timeOffset="56044.11">5122 6202 0,'0'0'0,"21"0"0,1 0 31,-22 21-15,21 0-16,0 0 0,0 1 15,-21-1-15,21 0 0,0 0 16,-21 0-16,22 0 16,-1 1-16,-21-1 15,21-21 1,-21-21 0,0-1-16,21 1 0,-21 0 15</inkml:trace>
  <inkml:trace contextRef="#ctx0" brushRef="#br0" timeOffset="56232">5440 6160 0,'0'0'0,"-21"0"16,-1 21-1,1 0-15,0 0 0,0-21 16,0 21-16,0 0 0,-1 22 0,1-22 16,0 0-16,0 0 0,0 0 15,21 1-15,-21 20 0,-1-21 0,1 0 16,21 0-16,0 1 0,21-22 31,1-22-31,-1 22 16</inkml:trace>
  <inkml:trace contextRef="#ctx0" brushRef="#br0" timeOffset="56514.84">5673 6244 0,'0'0'0,"0"21"0,0 1 0,0 20 0,0-21 15,0 21-15,0 1 0,-22-1 16,22 0-16,0 1 0,0-1 0,0 0 16,0 1-16,0-1 0,0 0 15,0 1-15,0-1 0,0 64 16,0-64-16,0 1 0,0-1 15,0 21-15,0-20 0,0-22 0,0 21 0,0-21 16,0 22-16,0-22 16,22-42-1,-22 0 1,21-1-16</inkml:trace>
  <inkml:trace contextRef="#ctx0" brushRef="#br0" timeOffset="56823.22">5778 6392 0,'0'-42'0,"0"84"0,0-126 0,0 63 0,0-22 16,0 22-16,0 0 0,0 0 15,0 0-15,43-1 16,-22 22-16,0 0 0,0 0 16,0 0-16,1 0 0,-1 0 0,0 0 15,21 0-15,-21 22 0,1-1 16,-1 0-16,-21 0 0,0 0 15,0 0-15,0 1 0,0-1 0,-21 0 16,-1 0-16,-20 0 0,21 0 16,-21 1-16,20-1 0,-20-21 0,-21 21 15,41-21-15,1 0 16,0 0-16,42 0 31,-21-21-31,43 0 0,-22-1 16,0 1-16,21 0 0,-21 0 15</inkml:trace>
  <inkml:trace contextRef="#ctx0" brushRef="#br0" timeOffset="57007.11">6244 6160 0,'0'0'0,"0"21"16,0 0-16,0 0 16,0 0-16,0 22 0,0-22 15,0 0-15,0 0 16,0 0-16,-21 0 0,21 1 0,0-1 15,0 0 1,0-42 0,0 0-1,0-1-15,0 1 0</inkml:trace>
  <inkml:trace contextRef="#ctx0" brushRef="#br0" timeOffset="57175.02">6202 5969 0,'-21'0'16,"42"21"47,0-21-63,0 0 15,0 0-15,0 21 0</inkml:trace>
  <inkml:trace contextRef="#ctx0" brushRef="#br0" timeOffset="57530.81">6456 6138 0,'0'-21'32,"21"21"-17,0 0 1,0 0-16,0 21 15,-21 1-15,22-1 0,-1-21 0,0 21 16,-21 0-16,0 0 0,21 0 0,-21 1 16,21-1-16,-21 0 0,0 0 0,0 0 15,0 0-15,0 1 0,-21-1 16,0-21-16,0 0 16,21-21-1,0-1-15,0 1 16,0 0-16,0 0 0,0 0 0,0 0 15,21-1-15,0 1 0,-21 0 0,21 0 16,0 0-16,1 21 16,-1-21-16,0-1 0,0 22 0,0-21 15,0 21-15,1-21 0,-1 21 0,0 0 16,0 0-16,0 0 16,0 0-16</inkml:trace>
  <inkml:trace contextRef="#ctx0" brushRef="#br0" timeOffset="57838.64">6943 6244 0,'0'0'16,"0"21"-16,21-21 0,0 0 16,0 0-16,0 0 15,0 0-15,1 0 16,-1 0-16,-21-21 0,21 0 16,0 21-16,0-21 0,-21 0 15,0 0 1,-21 21-1,0 0-15,0 0 16,0 0-16,-1 21 0,1 0 0,21 0 16,-21 0-16,21 0 15,-21 1-15,21-1 0,0 0 0,0 21 16,0-21-16,0 1 16,21-22-16,0 21 0,0-21 0,1 0 15,-1 21-15,0-21 0,0 0 0,21 0 16,-20 0-16,-1 0 0,21 0 15,-21-21-15,22 21 0,-1-21 16</inkml:trace>
  <inkml:trace contextRef="#ctx0" brushRef="#br0" timeOffset="58311.37">7810 6202 0,'0'-21'0,"-84"-22"31,63 43-31,-1 0 0,1 0 15,0 0-15,0 0 0,0 0 16,0 22-16,-1-1 0,1 0 0,0 0 16,0 0-16,0 0 0,0 1 15,-1-1-15,22 21 0,0-21 0,0 0 16,0 1-16,0-1 0,0 0 0,0 0 16,0 0-16,0 0 0,22 1 15,-1-22-15,0 0 16,0 0-16,0 0 0,0-22 15,1 1-15,-1 0 0,0 0 16,0 0-16,-21-22 0,21 22 0,0-21 16,1 0-16,-22-1 0,21 1 15,-21 0-15,21-22 0,-21 22 0,0-1 16,0-20-16,0 21 0,0-1 16,0 22-16,0-21 0,0 21 0,0 42 31,0 0-31,-21 21 0,0-21 0,-1 22 15,22-1-15,-21 22 0,21-22 0,-21 43 16,21-43-16,0 0 0,0 1 16,0-1-16,21 0 15,0-21-15,1 1 0,-1 20 0,0-21 16,0-21-16,0 21 0,0 0 0,1-21 0,-1 0 16,0 0-16,0 0 15,0 0-15,0 0 0,1 0 0,-1-21 16</inkml:trace>
  <inkml:trace contextRef="#ctx0" brushRef="#br0" timeOffset="58464.28">8043 6498 0,'0'0'0,"0"21"16,-21-21 31,21-21-32,0 0-15,0 0 16</inkml:trace>
  <inkml:trace contextRef="#ctx0" brushRef="#br0" timeOffset="65187.04">17992 3133 0,'0'-21'0,"-22"-1"16,22 1 0,-21 21-16,21 21 15,0 22-15,0-1 0,0 0 16,0 22-16,0-1 0,0 22 16,0 0-16,-21-1 0,21-20 0,0 21 15,-21-1-15,21 1 0,0 0 16,0-1-16,0 1 0,0 0 0,-21-22 15,21 1-15,-21-1 0,21-21 16,-22 22-16,22-22 0,0 22 0,0-22 16,-21 0-16,21-20 0,-21 20 0,21-21 15,-21 0-15,21 0 16,0 1-16,0-44 16,0-20-1,0 21-15,0 0 0,0-22 0,0 1 16,21 0-16</inkml:trace>
  <inkml:trace contextRef="#ctx0" brushRef="#br0" timeOffset="65938.55">17886 3344 0,'0'0'16,"0"-21"-16,0 0 0,-21 21 0,21-21 15,0 0-15,0 0 16,21-1 0,0 22-16,0-21 0,21 21 15,22 0-15,-1 0 0,1-21 0,21 21 16,20 0-16,-20-21 0,21 21 16,0 0-16,0 0 0,-1-21 0,-20 0 15,21 21-15,0 0 0,0-22 16,-22 22-16,1 0 0,0-21 0,-1 21 15,-20 0-15,-1 0 16,1-21-16,-22 21 0,-21 0 0,22 0 16,-22 0-16,21 0 0,-21 0 15,0 0-15,1 0 0,-1 0 16,0 0-16,-21 21 0,21 0 16,-21 1-16,0-1 0,0 21 0,0-21 15,0 43-15,0-22 0,0 0 16,0 22-16,0-1 0,0-20 0,-21 20 15,0 1-15,21-22 0,-21 22 16,21-1-16,0 22 0,0-22 16,0 1-16,0 20 0,0-20 0,0 21 15,0-22-15,0 1 0,0-1 0,0-21 16,0 22-16,0-1 0,0 1 16,0-22-16,0 22 0,0-22 15,0 22-15,0-22 0,-22 0 0,22 1 16,-21-1-16,0 0 0,0 1 15,21-22-15,0 0 0,-21 21 0,21-21 16,-21 1-16,21-1 0,0 0 16,-22-21-16,1 21 15,0-21-15,0 0 0,0 0 0,0 21 16,-1-21-16,-20 0 0,0 0 16,-1 0-16,-20 0 0,-1 0 15,-20 0-15,-1 0 0,0 0 0,-20 0 0,-22 0 16,0 0-16,-22 0 0,1 0 15,0 0-15,21 0 0,0 0 16,21 0-16,0 0 0,1 0 0,20-21 16,21 21-16,-20 0 0,20 0 15,22-21-15,0 0 0,-1 21 0,1-21 16,21 21-16,0-22 0,21 1 16,0 0-16,0 0 0,0 0 15,21 0-15,0-22 0,0 22 0,-21-21 16,21 21-16</inkml:trace>
  <inkml:trace contextRef="#ctx0" brushRef="#br0" timeOffset="67078.59">18013 3133 0,'0'-21'0,"0"42"0,0-64 0,0 22 15,0 0-15,-21 21 16,-1 0-16,1 0 16,0 0-16,0 0 0,-21 0 0,20 0 15,-20 21-15,21 0 0,-21 1 16,-1 20-16,-20 0 0,20 1 15,1-1-15,0 21 0,-1-20 0,1 20 16,21 1-16,0-22 0,0 22 16,21-22-16,0 0 0,0 1 0,21-1 15,0 0-15,21-21 0,-21 22 16,22-22-16,63 42 16,-64-63-16,21 22 0,-20-1 0,-1-21 15,0 0-15,22 0 0,-22 0 16,1-21-16,-1-1 0,21 1 0,-20 0 15,20 0-15,-20 0 0,41-43 16,-41 43-16,-1-21 16,-21-1-16,21 1 0,-20 0 0,-22-22 15,0 22-15,0-22 0,0 1 16,0-1-16,-22 22 0,1-21 0,0 20 16,-21-20-16,21 20 0,-22 22 15,-63-42-15,64 42 0,0-1 16,-1 22-16,1 0 0,0 0 15,-1 0-15,1 0 0,0 0 0,-1 22 16,-20 20-16,21-21 0,-1 21 16,-41 43-16,41-43 15,1 22-15,21-22 0,-22 22 0,43-1 16,0-20-16,0 20 0,0-21 16,0 1-16,0-1 0,43 0 0,-22-20 15,21 20-15,-21-21 0,22 0 16,20 0-16,-20-21 0,41 0 15,-20 0-15,-22 0 0,0 0 16,22 0-16,-22-21 0,1 21 16,20-21-16,-21 0 0,-20 0 0,20-22 15,-21 22-15,0-21 0,-21 21 16,0-22-16,0 1 0,0 0 16,-42-22-16,21 22 0,-22 0 0,1-1 15,0 22-15,-1-21 0,1 21 0,0 21 16,-1 0-16,-20 0 0,21 0 15,-22 21-15,22 0 0,-22 0 16,22 21-16,0 1 0,-1-1 0,1 0 16,21 1-16,0-22 0,21 21 15,0 1-15,0-22 0,21 0 0,0 0 16,0 0-16,21 0 0,1-21 16,-1 0-16,0 0 0,1 0 0,20 0 15,-20 0-15,20 0 0,-21-21 16,1 0-16,-1 0 0,0 0 15,-20 0-15,-22-22 0,0 22 0,0-21 16,0 21-16,-22-1 0,1-20 16,-21 21-16,21 21 0,-22 0 0,1 0 15,21 0-15,-21 0 0,-1 0 16,1 21-16,0 0 0,20 0 0,-20 22 16,21-22-16,0 0 0,0 0 15,-1 0-15,22 1 0,0-1 0,0 0 16,0 0-16,0 0 0</inkml:trace>
  <inkml:trace contextRef="#ctx0" brushRef="#br0" timeOffset="82823.06">825 9144 0,'0'0'0,"-21"0"0,-21 0 0,21 0 0,0 0 16,-1 0-16,1 0 0,0 0 15,0 0-15,42 0 32,0 0-32,22 0 0,-1 0 15,0 0-15,22 0 0,20 0 16,1 0-16,0 0 0,21 0 16,-1 0-16,22 0 0,-21 0 0,0 0 15,0 0-15,0 0 0,-22 0 16,1 0-16,21 0 0,-43 0 0,22 0 15,-21 0-15,-1-21 0,1 21 16,-1 0-16,-21 0 0,1 0 0,-22 0 16,0 0-16,0 0 0,-21-21 15,0 0 1,-21 21 0,0-22-16,0 22 15,0 0-15,-1-21 0,1 21 16,-21-21-16,21 21 0,0-21 15</inkml:trace>
  <inkml:trace contextRef="#ctx0" brushRef="#br0" timeOffset="83318.77">2159 8594 0,'-21'-21'31,"21"42"-31,0 0 16,0 0-16,0 0 0,21 0 15,0 1-15,0-1 0,0 0 0,43 21 16,-22 1-16,1-22 16,-1 0-16,0 0 0,22 0 0,-22 0 15,0 1-15,1-22 0,20 0 16,-20 21-16,-22-21 0,21 0 0,0 0 15,-20 0-15,-1 0 0,0 0 16,0 0-16,0-21 0,-21-1 0,0 1 16,0 0-16,0 0 15,-21 21 1,-21 0-16,21 0 16,-1 0-16,1 0 0,-21 21 15,21 0-15,-22 0 0,22 1 0,-21-1 16,0 0-16,-1 21 0,22-21 15,-21 22-15,-1-22 0,1 21 0,0 1 16,21-22-16,-22 0 0,1 21 16,21-21-16,-22 1 0,22 20 0,0-21 15,0 0-15,21 0 0,0 1 16,0-1-16,0 0 16,21-21-1,0 0-15,0 0 16,1-21-16</inkml:trace>
  <inkml:trace contextRef="#ctx0" brushRef="#br0" timeOffset="84525.76">4551 8446 0,'0'0'0,"21"0"0,0-22 0,0 22 16,-21-21-16,21 21 0,1-21 0,-1 0 15,0 0-15,-21 0 16,0-1-16,0 1 0,0 0 16,-21 21-1,0 0-15,-22 0 0,1 0 16,0 0-16,-1 0 0,1 21 0,-22 0 15,22-21-15,0 22 0,-1-1 16,1 0-16,0 21 0,21-21 16,-1 1-16,1-1 0,21 0 0,0 0 15,0 0-15,0 0 16,21-21-16,1 0 0,-1 0 0,21 22 16,-21-22-16,22 0 0,20 21 15,-21-21-15,22 21 0,-1-21 16,-20 21-16,20-21 0,-20 21 0,20 0 15,-21-21-15,-20 22 0,20-1 16,-21 0-16,-21 0 0,0 21 0,0-20 16,0-1-16,-21 0 0,-21 21 15,-1-21-15,-20 1 0,20-1 0,-20 0 16,-1 0-16,-20 0 0,41 0 16,-20-21-16,-1 0 0,22 0 0,0 0 15,21 0-15,-22 0 0,22-21 16,0 21-16,0-21 0,0 0 0,-1 0 15,1-22-15,21 22 0,0 0 0,0 0 16,0 0-16,0 0 16,0-1-16,0 1 0,0 0 0,21 0 15,1 0-15,20 0 0,-21 21 16,0-22-16,22 1 0,-1 0 0</inkml:trace>
  <inkml:trace contextRef="#ctx0" brushRef="#br0" timeOffset="84805.6">5207 8213 0,'0'0'0,"0"-21"0,0 42 31,0 0-15,0 21-16,0-21 15,0 22-15,0-22 0,-21 21 16,21 1-16,0-1 0,0 0 0,0 1 15,-21-1-15,21 0 0,-22 1 0,22-1 16,0-21-16,0 21 0,0-20 0,0 20 16,0-21-16,0 0 0,0 0 15,22-21 1,-1 0 0,-21-21-16,0 0 0,21 0 0,-21 0 15,0 0-15,0-1 0</inkml:trace>
  <inkml:trace contextRef="#ctx0" brushRef="#br0" timeOffset="85279.33">4995 8657 0,'0'0'0,"0"-21"0,21 21 16,1-21 0,-1 21-16,0-21 0,0 21 15,0-21-15,22 21 0,-22-22 0,21 22 16,0-21-16,1 21 0,-1 0 15,0-21-15,1 21 0,-1 0 16,-21 0-16,22 0 0,-22 0 0,0 0 16,0 0-16,-21 21 15,0 0-15,0 1 0,0-1 16,0 0-16,0 0 0,-21 0 0,21 0 16,-21 1-16,21-1 0,0 0 15,0 0-15,0 0 0,0 0 0,0 1 16,21-1-16,0-21 15,0 0-15,0 0 0,1 0 0,20 0 16,-21 0-16,0 0 0,22 0 0,-22-21 16,0-1-16,21 1 15,-21 0-15,1 0 0,-1 0 0,-21 0 16,0-1-16,0 1 0,0 0 0,0-21 16,0 21-16,0-1 0,-43 1 15,22 0-15,0 0 0,-21 0 16,-1 21-16,1 0 0,21 0 0,-21 0 15,20 0-15,-20 0 0,21 0 0,0 0 16,0 21-16,21 0 0,0 0 16,0 0-16,0 1 0,0-1 15,21 0-15,0-21 0,0 21 16,0-21-16,22 0 0,-22 0 16,21 0-16</inkml:trace>
  <inkml:trace contextRef="#ctx0" brushRef="#br0" timeOffset="85663.11">6117 8551 0,'0'0'0,"0"-21"0,0 0 16,0 0-16,21 0 16,0 21-16,1-21 15,-1 21-15,0 0 0,0 0 0,0 0 16,0 0-16,1 21 0,-1 0 15,0-21-15,0 21 0,-21 0 16,0 0-16,21 1 0,-21-1 0,0 0 16,0 0-16,0 0 0,0 0 15,0 1-15,-21-1 0,21 0 16,-21 0-16,0-21 0,0 0 16,21-21-1,0 0-15,0 0 16,0-1-16,0 1 15,0 0-15,0 0 0,21 0 0,0-22 16,0 22-16,-21 0 0,21 0 0,0 0 16,1 0-16,-1 21 0,0-22 15,0 1-15,0 21 0,0 0 16,22-21-16,-22 21 0,0 0 0,0 0 16</inkml:trace>
  <inkml:trace contextRef="#ctx0" brushRef="#br0" timeOffset="86002.92">6879 8636 0,'21'0'0,"-42"0"0,63 0 0,-20 0 0,-1 0 16,0 0-16,0 0 0,0-21 0,0 21 15,1-21-15,-1 0 16,0 21-16,-21-22 0,21 1 0,-21 0 15,0 0-15,0 0 0,0 0 16,0-1-16,-21 22 16,0 0-16,0 0 0,-1 0 15,1 0-15,-21 0 0,21 22 0,0-1 16,-1 0-16,-20 0 0,42 0 16,-21 0-16,21 1 0,0-1 0,0 21 15,0-21-15,0 0 0,0 1 16,21-22-16,-21 21 0,21 0 15,0 0-15,1-21 0,-1 0 0,21 21 16,-21-21-16,22 0 0,-1 0 16,-21 0-16,21 0 0,1 0 0,-1-21 15,0 0-15,-20 21 0</inkml:trace>
  <inkml:trace contextRef="#ctx0" brushRef="#br0" timeOffset="86488.64">7959 8424 0,'0'0'0,"0"-21"0,0 0 16,-22 21-16,1 0 0,0 0 0,0 0 16,0 0-16,-22 0 0,22 0 15,-21 0-15,0 0 0,20 21 0,-20 0 16,21 1-16,-21-1 0,20 0 16,1 0-16,0 21 0,0-20 15,21-1-15,0 21 0,0-21 16,0 0-16,0 1 0,0-1 0,0 0 15,0 0-15,21 0 0,0 0 0,0-21 16,1 0-16,-1 0 0,0 0 0,21 0 16,-21 0-16,22 0 0,-1 0 15,-21-21-15,22 0 0,-1 0 0,0-21 16,-21 20-16,22-20 0,-22 0 16,21-1-16,-21 1 0,1 0 15,-1-22-15,0 1 0,0-1 0,0 1 16,0 20-16,1-20 0,-22-1 15,0 22-15,0 0 0,0-1 0,0 22 16,0 0-16,0 0 0,-22 42 16,1 0-1,21 0-15,-21 22 0,0 20 0,0-20 16,0 20-16,21 1 0,0-22 0,-22 21 16,22 1-16,0-22 0,0 22 15,0-22-15,22 0 0,-1-20 0,0 20 16,21 0-16,-21-21 0,22 1 15,-22-1-15,21 0 0,1-21 0,-1 0 16,0 0-16,1 0 0,-1 0 16,0-21-16,22 0 0</inkml:trace>
  <inkml:trace contextRef="#ctx0" brushRef="#br0" timeOffset="87663.97">10499 8403 0,'21'0'16,"-42"0"-16,63-21 0,-21 0 0,-21 0 15,0 0-15,21-1 0,-21-20 16,0 21-16,0-21 0,0 20 0,-21-20 15,0 0-15,-21-1 0,20 22 16,-20 0-16,0 0 0,21 0 0,-43 0 16,22 21-16,-1 0 0,1 21 15,0 0-15,-1 0 0,22 0 0,-21 22 16,21-1-16,-22 0 0,22 22 0,0-22 16,0 22-16,0-22 0,0 0 15,21 1-15,0-1 0,0-21 0,0 21 16,0-20-16,21-1 0,0 0 0,0 0 15,0 0-15,22-21 16,-1 0-16,0 0 0,1 0 0,-1 0 16,0-21-16,1 0 0,-1 0 0,0 0 15,-21-1-15,22 1 0,-22-21 16,21 21-16,-21-22 0,-21 1 0,22 0 16,-22-1-16,0 1 0,0 0 0,0 21 15,0-22-15,0 22 0,0 0 16,0 0-16,-22 42 15,22 0-15,0 0 0,-21 0 16,0 22-16,21-22 0,-21 21 16,21 1-16,0-1 0,0-21 0,0 21 15,0 22-15,0-43 16,0 21-16,0-20 0,21-1 16,0 0-16,0-21 0,1 21 0,-1-21 15,21 0-15,-21 0 0,22 0 0,-1 0 16,0-21-16,1 0 0,20 21 15,-21-21-15,1-1 0,-1-20 0,0 21 16,1-21-16,-22-1 0,21 1 16,-21 0-16,1-1 0,-1-20 0,0-1 15,-21 22-15,21-22 0,-21 22 0,0 0 16,0-1-16,0 22 0,0-21 16,0 21-16,-21 21 15,0 21-15,0 0 16,-1 21-16,1 1 0,0-1 15,21 22-15,-21-22 0,21 21 0,-21-20 16,21 63-16,0-64 0,0 0 16,0-21-16,21 22 0,-21-22 15,42 21-15,-21-21 0,1 1 0,20-1 16,-21-21-16,21 0 0,1 21 16,-1-21-16,43 0 0,-43 0 15,-21-21-15,22 0 0,-1-1 0,0 1 16,-21 0-16,22-21 0,-22-1 15,21 1-15,-21 0 0,1-1 16,-1-20-16,0 21 0,21-85 16,-42 63-16,0 22 0,0-1 15,0 1-15,0 0 0,0 21 0,0-1 16,0 1-16,-21 21 0,0 0 16,0 21-16,21 1 0,0-1 15,0 21-15,0 0 0,-21 1 0,21 20 16,0 1-16,0-22 0,0 22 15,0-1-15,0-21 0,0 1 0,0 20 16,0-42-16,0 22 0,0-1 0,0-21 16,21 0-16,0 1 0,-21-1 15,21 0-15,0-21 0,0 0 16,43 0-16,-22 0 0,1 0 16,-1-21-16,0 0 0,22-1 0</inkml:trace>
  <inkml:trace contextRef="#ctx0" brushRef="#br0" timeOffset="87926.82">13525 7641 0,'0'-21'16,"0"42"-16,-21-21 31,0 21-31,0 22 0,0-22 16,0 64-16,-1-22 0,1-21 15,0 22-15,0-1 0,21-20 16,0 20-16,0-20 0,0 20 0,0-21 16,0-20-16,0 20 0,0-21 0,0 0 15,21 0-15,0 1 0,0-1 16,1-21-16,-1 0 0,-21-21 16,-43-1-1</inkml:trace>
  <inkml:trace contextRef="#ctx0" brushRef="#br0" timeOffset="88662.4">12700 8107 0,'-21'0'0,"42"0"0,-85 0 0,43 0 0,42 0 31,22 0-31,-1 0 0,0 0 16,22 0-16,-22 0 0,43 0 0,0 0 15,-1-21-15,1 0 0,21 21 16,-22-22-16,1 1 0,0 0 0,-1-21 15,-20 21-15,-1-1 0,-20-20 16,-1 21-16,0-21 0,-20 20 16,-1-20-16,-21 0 0,0 21 0,0-1 0,0 1 15,-21 0-15,-1 0 16,1 21-16,0 0 0,0 0 0,0 0 16,0 21-16,21 21 0,0-20 0,-22 20 15,22 0-15,-21 1 0,21 20 16,0-21-16,-21 22 0,21-1 15,0 1-15,0-22 0,0 22 0,0-22 16,0 0-16,0 1 0,0-1 0,0 0 16,0-20-16,0-1 0,0 0 0,0 0 15,0-42 17,0 0-32,0 0 0,0-22 15,21 22-15,0-21 0,1-1 16,-22 22-16,21-21 0,0 0 15,0 20-15,-21 1 0,21-21 16,0 42-16,1-21 0,-1 21 16,0 0-16,-21 21 15,0 0-15,0 0 0,21 22 16,-21-22-16,0 0 0,21 0 0,-21 21 16,21-20-16,-21-1 0,22 0 0,-1 0 15,0 0-15,0 0 0,0-21 16,22 22-16,20-22 15,-21 0-15,1 0 0,-1 0 0,0 0 16,1 0-16,-1-22 0,-21 1 16,22 0-16,-22-21 0,21 21 0,-21-22 15,0 1-15,-21 0 0,0-1 16,0 1-16,0 0 0,0 20 16,0-20-16,0 21 0,0 0 0,-21 21 0,0 0 15,0 0-15,0 0 0,0 21 16,-1 21-16,22-21 0,-21 22 0,21-22 15,0 21-15,0 1 0,0-22 16,0 21-16,21 0 0,1-20 0,-22-1 16,21 0-16,0 0 0,0 0 15,21 0-15,-20-21 0,-1 0 16,21 0-16,-21 0 0,0 0 0,22 0 16,-1-21-16,-21 0 0,22-21 0</inkml:trace>
  <inkml:trace contextRef="#ctx0" brushRef="#br0" timeOffset="90559.31">16489 8234 0,'0'0'0,"0"21"0,42-21 31,-21-21-31,0 0 16,1 21-16,-1-21 0,0-1 0,0 1 0,0-21 15,-21 21-15,0-22 0,0 22 16,0-21-16,0 0 0,0 20 16,0 1-16,-21 0 0,0 0 0,0 0 15,-22 21-15,1 0 0,0 0 16,-1 21-16,1 0 0,0 0 0,-1 0 16,-20 22-16,21-1 0,-1-21 0,1 22 15,21-1-15,-22 0 0,22 1 16,0-1-16,0-21 0,21 0 0,0 22 15,0-22-15,0 0 0,21 0 16,0-21-16,22 0 0,-22 0 16,21 0-16,-21 0 0,22 0 15,-1-21-15,0 21 0,1-21 16,-1 0-16,0-1 0,1-20 0,-22 21 16,21-21-16,-21 20 0,0-20 0,1 0 15,-22 21-15,0-22 0,21 22 16,-21 0-16,0 0 0,0 42 31,0 0-31,0 0 16,0 22-16,0-22 0,0 21 0,0-21 15,0 22-15,0-22 16,0 0-16,21 21 0,0-21 0,0 1 16,0-1-16,1-21 0,20 21 0,-21-21 15,21 0-15,1 0 0,-1 0 16,43 0-16,-43 0 0,22 0 15,-22-21-15,0 0 0,22-1 16,-22 1-16,0 0 0,-20 0 0,20-21 16,-21-1-16,0 22 0,0-21 0,-21-1 15,0 1-15,0 21 0,0-21 16,-21 20-16,0 1 0,0 21 16,-21-21-16,20 21 0,-20 0 0,0 0 15,-1 0-15,22 0 0,-21 21 0,0 0 16,-1 1-16,22-1 0,-21 21 0,21-21 15,-1 22-15,1-22 16,0 21-16,21-21 0,0 0 0,0 1 16,0-1-16,0 0 0,0 0 0,21-21 15,0 21-15,1-21 0,20 0 16,-21 0-16,21 0 0,1 0 0,20-21 16,-20 0-16,-1 0 15,-21 0-15,21-1 0,-20-20 16,-1 0-16,0-1 0,0 1 0,0 0 0,-21-1 15,0 1-15,0-21 0,0 20 16,0 1-16,0-22 0,0 22 16,0 0-16,0 21 0,0-22 0,0 22 15,0 0-15,-21 42 16,21 0 0,-21 22-16,21-22 0,0 21 15,0 0-15,0 22 0,0-22 0,0 1 16,0 20-16,0-21 0,0 1 15,21 20-15,0-20 0,0-1 0,1-21 16,-1 21-16,21-20 0,-21-1 16,22 0-16,-22 0 0,21 0 15,0-21-15,1 0 0,41 0 0,-41 0 16,-1 0-16,0 0 16,1 0-16,-22-21 0,21 0 0,1 0 0,-22-22 15,21-20-15,-21 42 16,0-22-16,-21 1 0,0 0 15,0 21-15,0-22 0,0 22 0,-21 0 16,0 21-16,0-21 0,0 21 0,0 0 16,-1 0-16,1 0 0,-21 0 15,21 21-15,-22 0 0,22 0 0,0 0 16,-21 22-16,21-1 0,-1-21 16,1 22-16,21-1 0,0 0 0,0-21 15,0 22-15,0-1 16,0-21-16,21 0 0,1 1 15,-1-1-15,0-21 0,21 0 0,-21 0 16,1 0-16,-1 0 0,21-21 0,-21-1 16,0 1-16,1 0 0,-1-21 15,0-1-15,0 1 0,0-21 0,0 20 16,1-20-16,-1-1 16,-21 1-16,0-1 0,0 1 0,0-64 15,0 84-15,0-20 0,0 21 16,0-1-16,0 22 0,0 0 0,0 0 15,-21 21-15,21 21 0,-22 0 16,1 0-16,21 22 0,0-1 16,0 0-16,0 1 0,0-1 15,0 21-15,0-20 0,0-1 16,0 22-16,0-22 0,21 21 0,1-20 16,-1-1-16,0 0 0,0 1 0,0-22 15,0 21-15,22-21 0,-22 1 16,21-1-16,-21 0 0,22 0 0,-22-21 15,0 0-15,0 0 0,0 0 16,1-21-16,-22 0 16,0 0-16,0-22 0,0 22 0,0-21 15,0-1-15,0 22 0,21-21 16,-21 0-16,21 20 0,-21 1 0,21 0 16,-21 0-16,21 0 0,0 0 15,1 21-15,20 0 0,-21 0 16,0 0-16,22 0 0,-22 0 0,21 0 15,-21 21-15,0 0 0,1 0 16,-1 0-16,21 22 0,-21-22 0,0 21 16,22 22-16,-43-22 15,0 0-15,0-21 0,0 1 0,0-1 16,0 21-16,-21-21 0,-1 0 16,1-21-16,0 0 0,0 0 15,0 0-15,0-21 16,21 0-16,0-21 0,0 21 15,0-1-15,0-20 16,0 0-16,21-1 0,-21 22 0,21-21 16,0 0-16,0-1 0,0 22 0,-21 0 15,22 0-15,20 0 0,-21-1 16,0 22-16,0 0 0,1-21 0,-1 21 16,0 0-16,21 0 0,1 0 15,-22 0-15,0 0 0,0 0 16</inkml:trace>
  <inkml:trace contextRef="#ctx0" brushRef="#br0" timeOffset="91402.83">19600 8043 0,'0'22'0,"21"-22"16,1 0-1,-1 0-15,21-22 0,-21 22 16,0-21-16,22 0 0,-1 0 0,-21 0 15,22 0-15,-22-1 0,0 1 16,0 0-16,-21 0 0,0 0 16,0 0-16,-21 21 0,0 0 15,-22 0-15,22 21 0,0-21 16,-21 21-16,21 21 0,-22-21 0,22 1 16,0 20-16,0 0 15,0-21-15,-1 22 0,22-22 0,0 0 16,0 21-16,0-20 0,0-1 0,22 0 15,-1 0-15,0 0 0,21-21 16,-21 0-16,22 0 0,-1 0 0,0 0 16,1 0-16,-1 0 0,22 0 15,-22-21-15,0 0 0,1 0 0,-22-22 16,21 22-16,0-21 0,-20 0 0,-1-1 16,0 1-16,0 21 0,-21-22 15,0 22-15,0 0 0,0 0 16,-21 21-16,0 0 0,0 0 15,-1 0-15,1 0 16,21 21-16,0 0 0,0 0 0,0 22 16,0-22-16,0 0 0,0 21 15,0-20-15,21 20 0,1-21 0,-22 0 16,0 0-16,0 1 0,21-1 0,-21 0 16,-21-21 15,-1 0-31,1 0 15,0-21-15,0 21 0,0-21 16,0 21-16,21 21 31,21 0-15,0-21-16,0 0 0,21 0 16,-20 21-16,-1-21 0,21 0 15,-21 0-15,22 0 0,-1 0 0,0-21 16,22 21-16,-22-21 0,22 0 15,-22-1-15,0 1 0,1-21 0,-1 21 16,0-22-16,-21 22 0,1-21 16,-1 21-16,0-22 0,-21 22 0,0 0 15,0 0-15,-21 21 16,0 0-16,-1 21 16,22 0-16,-21 22 0,21-22 15,0 0-15,0 21 0,0-21 16,0 22-16,0-22 0,0 0 15,0 21-15,0-20 0,0-1 0,0 0 16,0 0-16,-21-21 16,0 0-1,-21 0-15,20 0 0,-20 0 0,21-21 16,-21 0-16,20 0 0</inkml:trace>
  <inkml:trace contextRef="#ctx0" brushRef="#br0" timeOffset="91844.58">21907 7112 0,'0'0'0,"0"-21"0,-21 0 16,0 0-16,0 21 0,0 0 15,0 21 1,-1 21-16,1 0 0,21 22 0,-21-1 15,0 22-15,-21-21 0,20 20 0,1 1 16,-21 0-16,0-22 0,20 22 16,-20-1-16,21 1 0,-21-21 0,20-1 15,1 1-15,21-22 0,0 21 16,0-20-16,0-22 0,0 21 16,0-21-16,0 1 0,0-1 0,21-21 15,1 0-15,-1 0 0,0 0 16,0 0-16,21-21 0,-20-1 15,20 1-15,0-21 0,22 0 0,-22-1 16,0-20-16</inkml:trace>
  <inkml:trace contextRef="#ctx0" brushRef="#br0" timeOffset="93934.82">22161 7684 0,'0'-22'0,"0"44"0,22-44 15,-1 22 1,0 0-16,0-21 15,0 21-15,0 0 0,22 0 16,-22-21-16,21 0 0,1 21 16,-1-21-16,-21 21 0,21-21 0,1-1 15,-22 22-15,21-21 0,-42 0 16,-21 21 0,0 0-16,-21 0 0,-1 0 0,-20 21 15,-1 0-15,22-21 0,-22 22 16,1 20-16,21-21 0,-1 0 0,1 0 15,0 1-15,20-1 0,22 21 16,0-21-16,0 0 0,0 1 0,0-1 16,43 0-16,-22-21 15,0 21-15,21-21 0,1 0 16,-22 0-16,21 0 0,1 0 0,-1 0 16,0 0-16,1 0 0,-22 0 0,21 0 15,-21 0-15,-42 0 31,-21 0-31,21 0 0,-22 0 16,1 0-16,0 21 0,-1 0 0,1 1 16,0-1-16,20 0 0,-20 0 15,21 21-15,0-20 0,0-1 0,21 21 16,0-21-16,0 22 16,0-22-16,21 0 0,0 0 15,21-21-15,-21 21 0,22-21 0,-1 0 0,0 0 16,22 0-16,-22 0 0,85-21 15,-63 0-15,-1 0 16,1-22-16,20 22 0,-20-21 0,-22-22 16,22 22-16,-22-21 0,0 20 15,1-20-15,-1-1 0,-21-20 0,0 20 16,22-63-16,-43 64 16,0-1-16,0 22 0,21-1 0,-21 22 15,0 0-15,-21 42 16,21 22-1,-21-22-15,-1 21 0,1 22 0,0-22 0,0 21 16,0-20-16,0 20 16,-1-20-16,1 20 0,21-21 0,0 22 15,0-22-15,0 1 0,0-1 16,0 0-16,21 1 0,1-1 0,-1-21 16,21 0-16,-21 0 0,22 1 0,-22-1 15,21-21-15,0 0 0,1 0 16,-1 0-16,-21 0 0,22-21 0,-1-1 15,0 1-15,-21 0 0,22 0 16,-22-21-16,0-1 0,0 1 0,0 21 16,-21-22-16,0 1 0,0 21 15,0 0-15,0 0 0,0-1 16,-21 22-16,0 0 0,0 0 0,0 0 16,-22 22-16,22-1 0,21 0 0,-21 0 15,21 21-15,-21-20 0,21 20 16,0-21-16,0 0 0,0 22 0,0-22 15,21 0-15,0 0 0,0 0 16,1 0-16,-1-21 0,0 0 0,0 0 16,0 0-16,0 0 0,22 0 15,-22 0-15,21-21 0,-21 21 0,22-21 16,-1 0-16,-21-21 0,22 20 16,-22-20-16,0 21 0,0-21 15,0 20-15,-21 1 0,0 0 0,0 0 16,0 42-1,0 0-15,-21 0 16,21 1-16,-21-1 0,0 0 0,21 21 16,0 1-16,0-22 15,-21 0-15,21 0 0,0 0 0,0 0 16,0 1-16,0-44 31,0 1-31,21 0 16,-21 0-16,21 0 0,-21 0 15,21-1-15,0-20 0,0 21 16,1-21-16,-22 20 0,21 1 0,0 0 16,0 0-16,-21 0 0,21 21 15,0 0 1,-21 21-16,0 0 0,0 0 16,0 22-16,0-22 0,0 0 0,22 21 15,-22-21-15,21 22 0,0-22 0,0 0 16,0 0-16,-21 0 0,21 1 15,1-1-15,-1-21 0,0 0 16,0 0 0,0 0-16,-21-21 0,0-1 15,21-20-15,1 0 16,-1 21-16,-21-22 0,21 1 16,0 21-16,0-22 0,0 22 0,1-21 15,-1 21-15,0 0 0,0 21 16,0 0-16,-21 21 15,0 0-15,0 0 16,0 0-16,0 0 0,0 1 16,0-1-16,0 21 0,0-21 0,0 0 15,0 1-15,0-1 0,21 0 0,1 0 16,-1-21-16,21 21 0,-21 0 16,22-21-16,-1 0 0,0 0 15,-21 0-15,22 0 0,-1 0 16,-21 0-16,22-21 0,-22 0 0,21 0 15,-21 0-15,0-22 0,1 22 0,-1-21 16,0 21-16,-21-22 0,0 22 16,0 0-16,0 0 0,0 0 15,-21 21-15,0 0 0,-1 0 16,1 0-16,0 21 0,0-21 0,0 21 16,21 0-16,0 22 0,-21-22 15,21 0-15,0 21 0,0-21 0,0 1 16,0-1-16,0 0 0,0 0 0,21-21 15,0 21-15,0-21 16,0 0-16,0 0 0,22 0 16,-22-21-16,0 21 0,0-21 15,22 0-15,-22 0 0,21-1 0,-21-20 16,0 21-16,22-21 0,-22 20 0,0-20 16,-21 21-16,21 0 0,0 0 15,-21 42 1,0 0-1,0 0-15,0 21 0,0-20 0,-21-1 16,21 0-16,0 0 0,0 21 0,0-20 16,0-1-16,21 0 0,1 0 15,-1-21-15,21 21 0,-21-21 16,22 0-16,-22 0 0,0 0 16,21 0-16,-21 0 0,1-21 0,-1 0 15,21 21-15,-21-42 0,0 20 0,1-20 16,-1 0-16,0 21 15,0-43-15,0 22 0,0-1 0,1-20 0,-1-1 16,21 1-16,-21-1 0,0 1 16,1 21-16,-1-22 0,0-21 15,-21 64-15,0 0 16,0 42-16,0 0 16,-21 22-16,0-1 15,-22 0-15,22 1 0,0 20 0,0-20 16,0 20-16,21-21 0,0 1 15,0 63-15,0-64 0,0 0 16,0 1-16,0-1 0,0 0 0,0-21 16,0 22-16,0-22 0,21-21 15,0 21-15,-21 0 0,21-21 0,0 0 16,0 0-16,1-21 16,-1 0-16,0 0 0,0 0 15,0-1-15,-21-20 16,21 21-16</inkml:trace>
  <inkml:trace contextRef="#ctx0" brushRef="#br0" timeOffset="94134.7">25887 7747 0,'-21'0'0,"42"0"0,-42 21 16,21 0-16,42-21 0,-21 0 15,21 0-15,1 0 0,-1 0 16,0 0-16,22 0 0,-22 0 0,1 0 15,20 0-15,-21 0 0,1 0 16,-22 0-16,21 0 0,-21 0 0,22 0 16,-22-21-16,0 21 0</inkml:trace>
  <inkml:trace contextRef="#ctx0" brushRef="#br0" timeOffset="94990.5">11409 9885 0,'0'0'0,"0"-21"31,0 0-31,21-1 0,0 1 0,0-21 16,0 21-16,-21-22 15,22 1-15,-1 0 0,0-1 0,-21 22 16,21-21-16,-21 21 0,0-22 0,0 22 16,0 0-16,0 42 31,0 22-31,0-22 0,0 21 15,0 0-15,0 22 0,-21-22 16,21 22-16,0-22 0,-21 0 16,21 22-16,0-22 0,-21 1 0,21-1 15,0-21-15,0 21 0,0-20 0,0 20 16,0-21-16,0 0 0,0 0 16,0 1-16,0-1 15,-22-21 1,1 0-16,-21 0 0,21 0 0,-22 0 15,1 0-15,0 0 0,-22 0 16,22 0-16,-22 0 0,22 0 0,0 0 16,-1 0-16,1 0 0,21 0 0,0 0 15,0 0-15,42 0 16,0 0-16,21 0 16,-21 0-16,22 0 0,20 0 0,-20-21 15,20 21-15,-21 0 0,22-22 16,-1 22-16,-20 0 0,-1 0 15,0-21-15,1 0 0,-22 21 0,0 0 16,21-21-16,-20 21 16,-22-21-16,21 21 0,0 0 0</inkml:trace>
  <inkml:trace contextRef="#ctx0" brushRef="#br0" timeOffset="95630.54">12509 9927 0,'43'-42'31,"-43"21"-16,0 0 1,0-1 0,0 1-1,21 21-15,-21-21 0,0 0 16,0 0-16,0 0 16,0-1-16,0 1 15,0 0-15,0 42 31,0 22-31,0-22 16,0 21-16,0 0 0,0 1 16,0-1-16,0 22 0,0-22 15,0 21-15,0 1 0,0-22 0,0 22 16,0-1-16,0 1 0,0-22 16,0 22-16,0-22 0,0 0 0,0 1 15,0-1-15,21 0 0,-21-21 0,0 1 16,0-1-16,0 0 0,21-21 31,-21-21-15,0 0-16,0-22 0,0 22 15,0-21-15,0-1 0</inkml:trace>
  <inkml:trace contextRef="#ctx0" brushRef="#br0" timeOffset="95904.39">12509 10033 0,'0'-63'0,"0"126"0,0-169 0,0 64 0,0 21 15,0-22-15,22 1 0,-1 21 0,0 0 16,21-22-16,-21 22 0,22 21 16,20-21-16,-20 21 0,20 0 0,-21 0 15,22 0-15,-22 21 0,1 0 16,-1 1-16,-21 20 0,0 0 0,-21 1 16,0-1-16,-21 0 0,0 1 15,-21-1-15,-1-21 0,1 21 16,0-20-16,-22 20 0,22-21 0,-1-21 15,1 21-15,0 0 0,21-21 0,-1 0 16,1 0-16,21-21 31,21 0-31,1 0 0,-1-21 0,0 20 16,0-20-16,0 0 0,22-1 16</inkml:trace>
  <inkml:trace contextRef="#ctx0" brushRef="#br0" timeOffset="96148.25">13441 9335 0,'0'-22'0,"0"44"0,0-22 16,0 21-1,-21 21-15,-1 0 0,22 1 16,-21 20-16,0 1 0,21-1 0,0 1 16,-21-22-16,21 22 0,-21 41 15,21-62-15,0-1 0,0 0 16,0-20-16,0 20 0,0-21 0,0 0 15,0 0-15,21-21 16,0 0-16,0 0 16,0 0-16,1-21 0,-1 0 0,21 21 15,-21-42-15,22 21 16,-1-1-16,21-41 0</inkml:trace>
  <inkml:trace contextRef="#ctx0" brushRef="#br0" timeOffset="97390.68">14160 9779 0,'22'-21'0,"-44"42"0,44-63 16,-22 21-16,0-1 0,-22 1 0,1 21 16,0-21-16,0 0 0,-21 21 15,-1 0-15,22 0 0,-21 21 0,-1 0 16,22 0-16,-21 22 0,21-1 0,-22 0 16,22 1-16,0-1 15,0 0-15,0 1 0,21-22 16,0 21-16,0-21 0,0 22 0,0-22 0,21 0 15,0 0-15,0-21 0,0 21 16,22-21-16,-22 0 0,21 0 0,1 0 16,-22 0-16,21-21 0,-21 21 0,22-21 15,-22 0-15,0 0 0,21 0 16,-21-22-16,1 22 0,-1-21 0,-21-1 16,0 22-16,21-21 0,-21 21 15,0-22-15,0 22 0,0 42 16,0 1-1,0 20-15,0-21 0,0 0 16,0 22-16,0-22 0,21 21 16,-21-21-16,0 0 0,21 1 0,0-1 15,1 0-15,-1-21 0,0 21 16,0-21-16,21 0 0,-20 0 0,20 0 16,-21 0-16,21 0 0,-20 0 0,20-21 15,-21 21-15,0-21 0,0 0 16,1-1-16,-1-20 0,0 21 0,0-21 15,0 20-15,0-20 0,1 0 0,-1-1 16,0 1-16,0 21 0,-21 0 16,21 0-16,-21-1 0,21 22 15,-21 22 1,0-1-16,0 0 0,0 0 16,0 0-16,0 0 0,0 1 0,0-1 15,0 0-15,0-42 31,0 0-15,0-1-16,0 1 16,0 0-16,0 0 0,0 0 0,0 0 15,0-1-15,0 1 0,0 0 16,0 0-16,0 0 0,-21 21 0,0 0 16,0 0-16,0 0 0,21 21 15,-21 0-15,-1 0 16,22 22-16,-21-22 0,21 21 0,0 0 15,0-20-15,0 20 0,0-21 16,0 21-16,0-20 0,0 20 0,0-21 16,21 0-16,1 0 0,-1 1 0,0-1 15,0-21-15,21 21 0,1-21 16,-1 0-16,0 0 0,1 0 0,-1 0 16,0 0-16,1 0 0,-1-21 0,-21 0 15,22-1-15,-22 1 0,0 0 16,0 0-16,0-21 0,-21 20 0,0-20 15,0 21-15,0-21 16,0 20-16,0-20 0,0 21 0,0 0 16,-21 21-16,0 0 15,21 21-15,-21-21 0,0 42 16,-1-21-16,1 1 0,21-1 0,0 21 16,-21-21-16,21 22 0,0-1 15,0-21-15,0 0 0,21 0 16,-21 1-16,21-1 0,1 0 0,-1-21 15,21 0-15,-21 0 0,0 0 16,22 0-16,-1 0 0,0 0 0,1 0 16,-1 0-16,0-21 0,1 0 0,-1-1 15,-21 1-15,22 0 16,-1-21-16,0 21 0,-21-22 0,1 1 16,-1 0-16,0-1 0,0 1 15,0 0-15,-21-43 16,0 64-16,0 0 0,-21 21 0,0 0 15,0 0-15,0 0 0,-1 21 16,1 0-16,0 21 0,21-21 0,-21 22 16,21-22-16,0 21 0,0-21 15,0 22-15,0-22 0,21 21 0,0-21 16,-21 1-16,21 20 0,-21-21 16,0 0-16,22 0 0,-22 1 15,21-1-15,-21 0 16,-21-21-1,-1 0 1,1 0-16,0 0 16,0 0-16,0 0 0,0 0 15,-1 0-15,1 0 0,-21 0 16,0 0-16</inkml:trace>
  <inkml:trace contextRef="#ctx0" brushRef="#br0" timeOffset="98398.86">1228 12446 0,'0'0'0,"-22"0"16,1 0-16,0 0 0,0 0 0,0 0 16,0 0-16,-1 0 0,-20 0 0,21 0 15,0 0-15,0 0 16,-1 0-16,1 0 0,0 0 0,0 0 16,0 0-16,21 21 15,42-21 1,-21 0-16,22 0 15,20 0-15,1 0 0,20 0 16,1 0-16,0 0 0,20 0 0,1 0 16,0 0-16,-21 0 0,21 0 0,-22 0 15,1 0-15,0 0 0,-1 0 16,1 0-16,0 0 0,63 0 16,-85 0-16,22 0 15,-43 0-15,22 0 0,-22 0 0,0 0 16,1 0-16,-1 0 0,-21 0 15,-21-21 1,-21 0 0,0 21-16,0-21 15,0 21-15,-1-21 0,-20 21 0,21-22 16,0 1-16,0 21 0</inkml:trace>
  <inkml:trace contextRef="#ctx0" brushRef="#br0" timeOffset="98842.61">2371 12107 0,'-22'0'0,"44"0"0,-22 0 47,21 0-47,0 22 0,21-1 16,-21 0-16,22 0 0,-22 0 15,21-21-15,1 21 0,-1 1 0,21-1 16,-20 0-16,-1 0 0,0-21 16,1 21-16,20-21 0,-42 0 0,22 21 15,-1-21-15,-21 0 0,22 0 16,-22 0-16,0 0 0,0 0 16,0 0-16,-42 22 31,0-1-31,0-21 15,0 21-15,-22 0 0,1 0 16,0 0-16,-1 1 0,1 20 0,0-21 16,-22 21-16,22 1 0,-22-1 0,22 0 15,0 1-15,-22-1 0,22 0 16,21-20-16,-22 20 0,22-21 16,0 0-16,0 0 0,21 1 15,0-1-15,0-42 31,21-1-31,0 1 16,0 0-16</inkml:trace>
  <inkml:trace contextRef="#ctx0" brushRef="#br0" timeOffset="120574.69">4106 11663 0,'0'0'0,"0"-21"16,0 0-16,0-1 15,-21 1-15,0 42 47,21 1-47,0 20 16,0-21-16,0 21 0,0 1 0,0 20 15,0 1-15,0-1 0,0 1 16,0-1-16,0 1 0,0-1 16,0 1-16,-21-22 0,21 22 0,-21-22 15,21 0-15,0 1 0,0-1 16,-22-21-16,22 21 0,-21-20 0,21-1 16,0 0-16,-21-42 31,21 0-31,0-1 0,0 1 15</inkml:trace>
  <inkml:trace contextRef="#ctx0" brushRef="#br0" timeOffset="124338.54">3810 11917 0,'0'-42'0,"0"84"0,-21-106 16,0 22-16,-1 21 0,1 0 15,0-22-15,21 22 0,0 0 0,0 0 16,0-21-16,21 20 0,0-20 15,22 21-15,-22 0 0,21-22 0,1 22 16,20 0-16,-21 0 0,22 0 16,-1 21-16,64 0 15,-42 21-15,-21 0 0,-1 21 0,1-20 16,-22 20-16,0 21 0,-21-20 16,-21-1-16,0 22 0,-21-22 0,0 21 15,-42 1-15,20-1 0,-20-20 16,-1 20-16,-20-20 0,20 20 0,1-42 15,20 22-15,-20-22 0,20 0 16,1 0-16,0 0 0,21-21 0,-1 0 16,1 0-16,0 0 0,21-21 15,0 0-15,0 0 0,0 0 0,0-1 16,0 1-16,21 0 16,0 21-16,1 0 0,-1 0 0,0 0 15,0 21-15,0 0 0,0 1 0,1-1 16,-1 0-16,0 21 15,0-21-15,0 1 0,0 20 0,-21-21 16,22 21-16,-22-20 0,0 20 16,0-21-16,21 0 0,0 22 0,0-22 15,-21 0-15,21 0 0,0-21 16,22 0-16,-22 21 0,21-21 0,1 0 16,-1 0-16,21-21 0,-20 0 0,-1 21 15,22-21-15,-22 0 0,0-22 16,22 22-16,-22 0 0,-21 0 0,22-22 15,-22 22-15,21-21 0,-42 21 16,21-22-16,-21 22 0,0 0 16,0 0-16,0 0 0,0 0 0,0-1 15,0 1-15,-21 21 16,0 0-16,0 21 0,0 1 16,-1-1-16,22 0 0,-21 0 15,0 0-15,0 22 0,21-22 0,0 21 16,-21-21-16,21 0 0,0 22 0,0-22 15,0 0-15,0 21 0,0-20 16,0-1-16,21 0 0,0 0 16,0-21-16,0 0 0,1 0 15,-1 0-15,21 0 0,-21-21 0,22 21 16,-1-21-16,0 0 0,1-1 16,-1 1-16,0-21 0,1 21 15,20-22-15,-21 1 0,1 0 0,-1 21 16,0-22-16,-20 22 0,-1-21 15,0 21-15,-21-1 0,-21 22 16,0 0 0,-1 0-16,1 22 0,0-22 0,0 21 15,0 0-15,0 0 0,21 0 0,0 0 16,0 1-16,0-1 0,0 0 16,21 0-16,0 0 0,0 0 0,0 1 15,0-1-15,1 0 0,-1 0 16,0-21-16,-21 21 0,0 0 0,0 1 15,0-1-15,0 0 16,-21-21 0,0 0-16,-1 0 0,1 0 15,-21 0-15,21-21 0,0 0 0,-1-1 16,1 22-16,0-21 0,0 0 16,0 0-16,0 21 15,21 21 1,0 0-1,0 0-15,0 1 0,0-1 16,0 0-16,0 0 0,21-21 0,0 21 16,-21 0-16,42-21 0,-21 0 0,1 22 15,20-22-15,-21 0 16,21 0-16,1 0 0,-1-22 0,22 22 16,-22-21-16,0 0 0,1 0 15,-1 0-15,0 0 0,-21-1 0,22-20 16,-22 21-16,21 0 0,-21-22 15,1-20-15,-22 42 0,21 0 16,-21-1-16,0 1 0,0 0 0,-21 21 31,-1 21-15,22 0-16,0 1 0,0-1 0,-21 0 16,21 0-16,-21 0 0,21 0 15,0 22-15,0-22 0,0 0 16,0 0-16,0 0 0,21 1 15,0-1-15,1-21 0,-1 0 16,0 0-16,0 0 0,0 0 0,22 0 16,-22 0-16,0 0 0,0 0 0,21-21 15,-20-1-15,20 1 0,0-42 16,1 42-16,-22-1 0,0-20 16,0 21-16,0 0 0,0-22 15,1 22-15,-1 0 0,-21 0 16,0 0-16,0 42 31,-21 0-31,-1 0 16,22 0-16,0 1 0,0 20 0,-21-21 15,21 0-15,0 0 0,0 22 16,0-22-16,0 0 0,21 0 0,1-21 16,-1 21-16,0 1 0,0-22 15,21 0-15,1 21 0,-1-21 16,0 0-16,22 0 0,-1 0 0,-20-21 0,20 21 15,1-22-15,-22 1 0,22 0 16,-22 0-16,0 0 0,1 0 16,-22-22-16,21 22 0,-21-21 0,-21-43 15,0 64-15,0-21 0,0-1 16,0 22-16,0-21 0,-21 21 16,0 21-16,0-22 0,-22 22 0,22 0 15,-21 0-15,0 22 0,20-22 16,-62 63-16,63-42 0,-22 22 15,22-1-15,0 0 0,0-21 16,21 22-16,0-1 0,0-21 0,0 0 16,0 22-16,0-22 0,21 0 0,0 0 15,0-21-15,0 21 16,22-21-16,-22 0 0,0 0 0,21 0 16,-20 0-16,-1 0 0,21-21 0,-21 0 15,0 0-15,1 0 0,20 0 16,-21-22-16,-21 22 0,21-21 0,0-43 15,1 43-15,-22-1 16,0 22-16,0 0 0,0-21 0,0 21 16,0 42-1,-22 21 1,1-21-16,0 0 0,0 22 0,21-22 16,0 21-16,-21-21 0,21 22 0,0-22 15,0 0-15,0 0 0,0 22 16,21-43-16,0 21 0,0 0 0,0 0 15,22-21-15,-22 0 0,21 0 16,22 0-16,-22 0 16,0-21-16,1 0 0,-1 0 0,0-1 15,1-20-15,-1 21 0,-21-21 16,22-22-16,-1 22 0,-21-22 0,0 1 16,0-1-16,1 1 0,-22-64 15,0 63-15,0 22 0,0 0 16,0-1-16,0 22 0,0 0 15,-22 21-15,1 0 0,0 0 0,0 0 16,0 42-16,21-21 0,-21 64 16,21-43-16,0 22 15,0-1-15,0-20 0,0 20 16,0 1-16,0-1 0,0-20 0,0 20 16,21-21-16,-21 1 0,21-1 0,0-21 15,0 22-15,-21-22 0,21 0 16,1 0-16,-1-21 0,0 0 0,21 0 15,-21 0-15,1 0 0,-1 0 0,21 0 16,-21-21-16,0 21 0,1-21 16,-1-22-16,0 22 0,0 0 15,-21 0-15,0-21 0,0 20 0,0 1 16,0 0-16,0 0 0,0 42 47,21-21-32,0 0-15,1 0 0,-1 0 0,0 0 16,0 0-16,21 0 0,-20 0 16,20 0-16,0-21 0,1 0 0,-22 21 15,21-21-15,-21-1 0,22 1 0,-22 0 16,0 0-16,-21 0 0,0 0 16,21-1-16,-21 1 0,0 0 15,-21 21 1,0 0-16,0 0 0,-1 0 15,22 21-15,-21 0 0,0 1 16,0 20-16,21-21 0,0 0 16,0 22-16,0-22 0,0 21 0,0-21 15,0 0-15,0 1 0,0-1 16,0 21-16,21-21 0,-21 0 16,21-21-16,0 0 0,22 22 0,-22-22 15,0 0-15,21 0 0,1 0 16,-1 0-16,0-22 0,1 1 0,-1 0 15,22 0-15,-43-21 0,63-22 16,-41 1-16,-22 20 16,21-20-16,-21-1 0,1 1 0,-1-1 15,21-63-15,-21 85 0,-21-43 16,0 43-16,0 0 16,0-1-16,0 22 0,0 0 0,-21 0 15,0 21-15,0 0 0,0 21 16,-1 0-1,22 21-15,0 22 0,0-22 16,0 1-16,0 20 0,0-21 16,0 22-16,0-22 0,22 22 0,-1-1 15,-21-20-15,21-1 0,0 0 16,0 1-16,0-1 0,1-21 0,-1 21 16,0-20-16,21-1 15,-21-21-15,22 21 0,-22-21 0,21 0 16,-21 0-16,22 0 0,-22-21 15,21 0-15,-21-1 0,22-20 16,-22 21-16,0-21 0,43-22 0,-43 22 16,-21-1-16,21 1 0,0-21 15,-21 41-15,0 1 0,0 0 16,0 0-16,0 42 16,0 0-16,0 0 15,0 1-15,-21 20 0,21-21 0,-21 21 16,21 1-16,0-22 15,0 21-15,0-21 0,0 1 0,0 20 16,0-21-16,21 0 0,0 0 0,0-21 16,0 22-16,1-22 0,-1 0 15,0 0-15,0 0 0,0 0 0,22 0 16,-22 0-16,0-22 0,0 1 0,21 0 16,-20-21-16,-1-1 15,42-62-15,-42 62 0,22-84 16,-22 64-16,0-22 15,-21 22-15,21-1 0,-21 1 0,21 20 16,-21-20-16,0 20 0,0 1 0,0 21 16,0-21-16,0 20 0,-21 44 15,0-1 1,0 0-16,21 21 0,0 1 0,-21-1 16,21 0-16,0 1 0,0 20 15,0-21-15,0 22 0,0-22 0,0 22 16,0-1-16,21-20 0,-21 20 15,21-21-15,0 1 0,0-1 0,1 0 16,-1-20-16,0 20 0,21-21 0,-21 0 16,22 0-16,-22-21 0,21 0 15,-21 0-15,64 0 16,-64 0-16,22-21 0,-1 0 0,-21 0 16,21 0-16,-20-22 0,20-20 15,-21 21-15,0-1 0,0 22 16,1-21-16,-22 21 0,0-1 15,0 44 1,0-1-16,0 0 16,0 0-16,0 0 0,0 22 15,0-22-15,0 0 0,0 0 0,0 0 16,0 0-16,21 1 0,-21-1 0,21-21 16,0 21-16,0-21 0,0 0 15,1 0-15,-1 0 0,21 0 16,0-42-16,-20 20 15,-1 1-15,0-21 0,0 0 16,0-1-16,22-41 0,-22 41 16,-21 1-16,0 0 0,21 20 0,-21 1 15,0 0-15,21 0 0,-21 0 16,0 42 0,0 0-16,-21 0 15,0 0-15,21 22 0,-21-22 16,-1 21-16,22 1 0,-42 62 15,0 1-15,42-63 0,0 20 16,0-21-16,0 1 16,0 20-16,0 1 0,0-22 0,0 22 15,0-1-15,0 1 0,0-1 0,0-21 16,21 22-16,0-1 0,0 1 16,-21-1-16,21-20 0,-21 63 15,22-43-15,-22-21 0,21 22 0,-21-22 16,0 1-16,0-1 0,0 0 15,0 1-15,-21-22 0,-1 0 0,1 0 16,0 0-16,0 0 0,-21-21 16,20 0-16,1 0 0,0 0 15,0 0-15,-21-21 16,20 0-16,22 0 0,-21 0 0,0 0 16,21-1-16,-21 1 0,21 0 15,-21 0-15,21-43 0,0 43 16,0-21-16,0 21 0,0-22 0,-21 1 15,21 0-15,-22-22 0,22 1 16</inkml:trace>
  <inkml:trace contextRef="#ctx0" brushRef="#br0" timeOffset="124591.39">10372 11938 0,'0'0'0,"0"-21"0,0 0 16,21 21 0,0 0-16,0 0 0,0-21 15,0 21-15,22 0 0,-22 0 0,21 0 16,-21 0-16,22-22 0,-1 22 16,0 0-16,-20 0 0,20 0 0,0 0 15,-21-21-15,1 21 0,20 0 0,-21 0 16,-21-21-16,0 0 15,0 0-15,-21 21 16</inkml:trace>
  <inkml:trace contextRef="#ctx0" brushRef="#br0" timeOffset="124799.27">10096 11663 0,'-21'0'0,"21"21"16,-21-21 47,0 0-48,0-21-15</inkml:trace>
  <inkml:trace contextRef="#ctx0" brushRef="#br0" timeOffset="124995.16">8784 11684 0,'-42'0'16,"84"0"-16,-105 0 0,41 0 0,1 0 0,0 0 15,42 0 32,0 0-47,1-21 16,-1 21-16,0-21 0,0 21 0,21 0 15</inkml:trace>
  <inkml:trace contextRef="#ctx0" brushRef="#br0" timeOffset="125486.88">13843 11621 0,'0'0'0,"-21"-22"15,21 1-15,0 0 0,0 0 0,0 0 16,0 0-16,0-1 0,0 1 15,21 64 1,0-22 0,0 21-16,0-21 0,1 43 0,-1-22 15,21 0-15,-21 22 0,22-1 16,-1 1-16,-21-22 0,21 22 0,1-22 16,-1 0-16,0 1 0,-20-1 0,20 0 15,-21-20-15,-21-1 0,0 0 16,-21-42 15,0 0-31,0-22 16,-1 22-16,1-21 0</inkml:trace>
  <inkml:trace contextRef="#ctx0" brushRef="#br0" timeOffset="125702.76">14478 11536 0,'0'0'0,"0"-21"16,-21 42-1,0 0-15,-22 0 0,1 0 0,0 1 16,-1 20-16,1 0 16,-22-21-16,1 43 0,21-22 0,-22 1 15,1 20-15,20-21 0,1 1 0,0 20 16,20-20-16,-20-22 0,21 21 16,21 22-16,0-43 0,0 0 15,21-21-15,0 0 16,0 0-16,22 0 0,-1-21 0,22 21 15,-22-43-15</inkml:trace>
  <inkml:trace contextRef="#ctx0" brushRef="#br0" timeOffset="125996.59">14647 11726 0,'0'43'31,"0"-22"-31,0 21 0,0 1 15,0 20-15,0 1 0,0-1 16,0 22-16,0-22 0,0 22 0,21-22 16,-21 22-16,22 0 0,-22-1 0,0-20 15,0 21-15,0-1 0,0-20 16,0 20-16,0-20 0,0-1 0,0-20 16,0-1-16,0 0 0,-22 1 0,1-1 15,21-21-15,-21 0 0,21 1 16,0-44-1,21 1 1,-21 0-16,21-21 0,1 21 16,-22-43-16,0 22 0,21-22 0,0 1 15</inkml:trace>
  <inkml:trace contextRef="#ctx0" brushRef="#br0" timeOffset="126272.43">14753 12150 0,'21'-64'0,"-42"128"0,42-191 16,-21 84-16,21 1 0,-21 0 0,0-1 15,22 22-15,-1-21 0,0 21 16,-21 0-16,21 21 0,0 0 0,22 0 16,-22 0-16,0 0 0,0 0 15,0 0-15,0 21 0,-21 0 0,0 21 16,0-21-16,0 22 0,-21-22 16,0 21-16,0 1 0,-21-22 0,20 21 15,-20-21-15,0 0 0,-1 1 16,1-1-16,0 0 0,21 0 0,-1-21 15,1 0-15,0 21 0,42-21 32,0 0-32,22 0 0,-22 0 0,21 0 15,1-21-15,20 0 0,-21 21 16,22-21-16,-1 0 0</inkml:trace>
  <inkml:trace contextRef="#ctx0" brushRef="#br0" timeOffset="127303.84">15621 11769 0,'0'0'0,"-21"0"0,0 0 16,-22 0-16,22 0 0,0 0 0,-21 21 15,20 0-15,-20 0 0,0 0 0,21 1 16,-1 20-16,-20 0 0,21-21 16,0 22-16,21-22 0,0 21 0,0-21 15,0 1-15,0-1 0,0 0 16,0 0-16,21-21 0,0 0 15,0 0-15,22 0 0,-22 0 16,0-21-16,21 0 0,-21 0 16,1-22-16,20 22 0,-21-21 0,0-1 15,0 1-15,1 0 0,-1-1 16,-21 22-16,21-21 0,-21 21 0,21 21 16,-21-21-16,0 42 15,0 0-15,0 0 16,-21 21-16,0-20 0,21 20 15,-21 0-15,21 1 0,0-1 0,0 0 16,0-21-16,0 22 0,21-22 0,0 0 16,0 0-16,0 0 0,22-21 0,-22 0 15,0 0-15,0 0 16,21 0-16,1 0 0,-22 0 0,21-21 16,-21 0-16,22 0 0,-22 0 0,0-22 15,21 1-15,-20 0 0,-1-22 16,0 22-16,0-22 0,-21 1 0,21 21 15,-21-22-15,21 22 0,-21-1 0,0 1 16,0 0-16,0 21 0,0-1 16,0 1-16,-21 21 15,0 21-15,0 1 0,21-1 16,-21 21-16,0-21 0,-1 22 0,22-1 16,0 0-16,0 22 0,0-22 0,0 0 15,0 1-15,0 20 16,22-20-16,-1-1 0,0-21 0,21 21 15,-21-20-15,22-1 0,-1 0 16,-21 0-16,22-21 0,-1 0 0,0 0 16,-21 0-16,22 0 0,-22-21 0,42-43 15,-41 22-15,-1 0 16,0-1-16,0 1 0,0-21 0,-21 20 16,21-20-16,1-1 0,-22 22 0,0-22 15,21 22-15,-21 0 0,0-1 16,21 22-16,-21 0 0,-21 42 31,0 22-31,-1-22 0,22 21 16,-21-21-16,0 22 0,21-1 0,0 0 15,-21 1-15,21-1 0,-21 0 16,21 1-16,0-1 0,0 0 0,0-21 16,0 22-16,-21-1 0,21-21 15,0 0-15,0 1 0,0-1 0,0-42 31,0-1-31,0 1 16,0 0-16,21-21 0,-21 21 0,21-22 16,0 1-16,0 21 0,0-22 15,1 1-15,20 21 0,0-21 16,1 20-16,-22 1 0,21 21 16,-21 0-16,0 0 0,1 21 15,-22 1-15,0 20 0,21-21 0,-21 21 16,0-20-16,0 20 0,0 0 0,0 1 15,0-22-15,0 21 0,0 0 16,0 22-16,0-43 16,0 0-16,21-21 15,0 0-15,21 0 0,-20 0 16,20 0-16,-21 0 0,21-21 0,-20-21 16,20 21-16,-21-22 0,0 22 15,0-21-15,1-1 0</inkml:trace>
  <inkml:trace contextRef="#ctx0" brushRef="#br0" timeOffset="127511.72">15938 11621 0,'-21'0'15,"42"0"-15,-63 21 0,21-21 0,42 0 31,0 0-31,22 0 0,-22 0 16,21 0-16,22 0 0,-22 0 16,21 0-16,1 0 0,-1-21 15,1 21-15,-22-22 0,22 22 0,-1-21 16</inkml:trace>
  <inkml:trace contextRef="#ctx0" brushRef="#br0" timeOffset="128546.34">18775 11536 0,'-21'0'0,"42"0"0,-42 21 16,-1-21-16,22 21 15,22-21 1,-1 0-16,0 0 16,0 0-16,21 0 0,-20 0 15,20 0-15,0-21 0,-21 21 0,22-21 16,-1 0-16,-21 0 0,0-1 0,1-20 15,-1 21-15,-21-21 0,0 20 16,0 1-16,-21-21 0,-1 21 16,-20 21-16,0-21 0,-1 21 0,1 0 15,-21 0-15,-1 21 0,22 0 0,-64 21 16,64 1-16,-1-1 16,22-21-16,-21 21 0,42 1 0,0-1 15,0-21-15,0 22 0,0-22 0,21 0 16,0 0-16,21 21 15,-20-20-15,20-22 0,0 21 0,1 0 16,-1-21-16,0 0 0,1 0 0,-22 0 16,21 0-16,-21 0 0,-21-21 15,0 0 1,-21 21-16,0-22 0,-21 22 0,-22 0 16,22 0-16,-22 0 0,22 0 15,-22 0-15,22 0 0,-21 0 0,20 22 16,22-1-16,0 0 0,0 0 15,21 0-15,0 0 0,0 1 0,0-1 16,0 0-16,42 0 0,-21 0 0,22 0 16,-1 1-16,21-1 15,1-21-15,-1 0 0,1 21 0,-1-21 16,1 0-16,-1 0 0,1 0 0,-1-21 16,1 0-16,-22-1 0,1 1 15,-1 0-15,0 0 0,-21 0 0,1-22 16,-22 22-16,0-21 0,0 21 15,0-22-15,0 22 0,0 0 0,0 0 16,0 0-16,0 42 16,21 0-1,0 0-15,0 0 0,0 1 16,22 20-16,-1 0 16,-21-21-16,0 1 0,22-1 15,-22 21-15,0-42 0,21 21 0,-21 0 16,1-21-16,-1 0 0,0 0 15,0 0-15,0 0 0,0 0 0,-21-21 16,0 0-16,22 0 0,-22 0 16,0 0-16,0-1 0,0 1 15,0-21-15,0 21 0,21 0 0,-21-1 16,0 1-16,0 0 0,0 0 16,0 0-16,-21 21 15,-1 21-15,1 0 16,0-21-16,-21 21 0,21 0 15,-1 22-15,1-22 0,-21 0 16,21 0-16,-22 22 0,22-22 0,0 0 16,-21 0-16,21 21 0,-1-20 15,1-1-15,21 0 0,0 0 16,0 0-16,21-21 16,1 0-16,-1 0 0,21 0 15,0-21-15</inkml:trace>
  <inkml:trace contextRef="#ctx0" brushRef="#br0" timeOffset="128875.16">20151 11642 0,'0'-21'0,"0"-1"16,0 44 0,0-1-16,0 0 15,0 0-15,-22 21 0,22 1 16,0-1-16,0 22 0,0-1 0,0 1 15,0-1-15,0 1 0,0 20 0,22-20 16,-22-1-16,21 1 0,-21 20 16,0-20-16,0-1 0,0 1 0,0-1 15,0 1-15,0-22 0,0 22 0,0-22 16,-21 0-16,21 1 0,-22-1 16,22-21-16,-21 22 0,21-22 15,0 0-15,0 0 0,0-42 31,0 0-31,21 0 16,-21-1-16,22 1 0,-1 0 0,-21-21 16,21-1-16,0 1 0,-21-21 15,21-1-15</inkml:trace>
  <inkml:trace contextRef="#ctx0" brushRef="#br0" timeOffset="129159.3">20172 11790 0,'0'0'0,"0"-42"0,-21-1 15,21 1-15,0 21 0,0-22 16,0 22-16,0 0 0,0 0 0,21 0 16,0 0-16,0 21 0,21 0 15,-20 0-15,20 0 0,0 0 0,22 0 16,-22 21-16,0 0 0,1 0 0,-22 0 16,21 0-16,-21 22 0,1-22 15,-22 21-15,0-21 0,-43 43 16,22-22-16,-21-21 0,-1 1 15,1-1-15,0 0 0,-22 0 16,22 0-16,21-21 0,-22 21 0,22-21 16,0 0-16,0 0 0,42 0 31,0 0-31,0 0 0,22 0 0,-1 0 16,0 0-16</inkml:trace>
  <inkml:trace contextRef="#ctx0" brushRef="#br0" timeOffset="129499.1">21061 11642 0,'0'-21'0,"0"42"0,0-64 0,21 43 16,-21 22 15,-21-1-31,0 0 0,21 0 0,-22 21 15,1 1-15,21-1 0,-21 0 0,21 1 16,0 20-16,0-20 0,0-1 16,0 21-16,0-20 0,0-1 0,0 0 15,0-20-15,0 20 0,0-21 16,0 0-16,0 0 0,0-42 47,0 0-47,0 0 0,0 0 15,0 0-15,21-1 16,-21 1-16,0 0 16,0 0-16,0 0 0,0 0 15</inkml:trace>
  <inkml:trace contextRef="#ctx0" brushRef="#br0" timeOffset="131582.85">20786 12107 0,'0'0'0,"0"-21"31,21 0-31,0 21 16,21-42-16,-21 21 0,1-1 16,-1 1-16,21-21 0,-21 21 15,0-22-15,1 22 0,-1-21 0,0 0 16,-21 20-16,0-20 0,0 21 15,0 0-15,0 0 0,0-1 0,-21 22 16,0 0 0,-1 22-16,22-1 0,0 0 15,-21 0-15,21 0 0,0 0 0,0 1 16,0-1-16,0 21 0,0-21 16,21 0-16,-21 22 0,22-22 0,-1 0 15,0 21-15,0-20 0,0-1 16,0 0-16,1 21 0,-1-42 15,0 21-15,0 1 0,0-22 0,0 0 16,1 0-16,20 0 16,-21 0-16,0-22 0,0 1 0,1 0 15,-1 0-15,0-21 0,21 20 0,-21-20 16,1 21-16,-1-21 0,0 20 16,-21-20-16,21 21 0,-21 0 0,21 21 15,-21-21-15,0-1 0,-21 44 31,21-1-31,-21-21 16,21 21-16,-21 0 16,21 0-16,0 0 0,0 22 0,0-22 15,0 0-15,0 0 0,0 0 0,0 1 16,0-1-16,21 0 0,0 0 16,0-21-16,0 0 0,1 21 0,-1-21 15,21 0-15,-21 0 0,22 0 16,-22-21-16,21 0 0,-21 21 0,0-42 15,22 20-15,-22 1 0,0-21 0,-21 0 16,21 20-16,0-20 0,1 21 16,-22-21-16,0 20 0,0 1 15,0 0-15,0 42 32,0 0-32,-22 1 15,22-1-15,0 0 0,0 0 16,0 21-16,0-20 0,0-1 0,22 0 15,-22 0-15,21 0 0,-21 0 16,21 1-16,-21-1 0,0 0 0,0 0 16,0 0-16,0 0 15,-21-21-15,0 0 16,-1 0-16,1 0 0,0 0 16,21-21-16,-21 21 15,0-21-15,42 21 47,0 0-47,0 0 0,0 0 0,1 0 16,-1 0-16,0 0 0,0 0 15,0-21-15,0 21 0,1-21 0,-1 0 16,21-1-16,-21 1 0,22 0 16,-1 0-16,-21-21 0,21 20 0,-20-20 15,-1 21-15,0 0 0,0-22 16,-21 22-16,0 0 0,0 0 15,-21 21 1,0 0-16,0 0 0,-1 21 0,1 0 16,0 0-16,0 1 0,21-1 15,0 0-15,0 0 0,0 0 0,0 0 16,0 1-16,0-1 0,0 21 16,0-21-16,21-21 0,0 21 15,-21 1-15,21-1 0,1-21 0,-22 21 0,21-21 16,-21-21 15,-21 21 0,42 0 16,0 0-47,0 0 0,0 0 16,22 0-16,-22 0 0,21-21 15,0-1-15,1 1 0,-1 0 0,22 0 16,-22-21-16,0 20 0,1-20 16,-1 21-16,0 0 0,-21-22 0,1 22 15,-1 0-15,-21 0 16,-21 42 0,-1-21-1,1 21-15,0 0 0,21 1 16,0-1-16,-21 0 0,21 0 0,0 0 15,0 0-15,0 1 16,0-1-16,0 0 0,21-21 16,0 21-16,0-21 0,1 0 0,-1 0 15,0 0-15,0 0 0,0-21 16,0 21-16,1-21 0,-1 0 16,0-1-16,0 1 0,0 0 0,-21 0 15,21 21-15,1-21 0,-22 0 0,0 42 47,0 0-47,0 0 0,0 0 16,-22 0-16,22 1 0,-21-1 15,21 0-15,0 0 0,0 0 0,0 0 16,0 1-16,21-1 16,1-21-1,-1 0-15,0 0 0,0 0 16,-21-21-16,0-1 0,0 1 15,0 0-15,0 0 0,0 0 16,0 0-16,0-1 0,0 1 0,0-21 16,0 21-16,0 0 0,0-1 15,0 1-15,0 0 32,21 21-17,0 0-15,1 0 0,-1 0 16,0 0-16,0 0 0,0 0 15,0 0-15,22 0 0,-22 0 0,21 0 16,1 21-16,-22 0 0,21 1 16,0-1-16,-20 0 0,-1 0 0,0 0 15,-21 0-15,0 22 16,0-1-16,0-21 0,0 0 0,0 1 16,0 20-16,0-21 0,0 0 15,0 0-15,-21-21 16,0 0-16,-1 0 15,1 0-15,21-21 16,-21 0-16,21 0 0,0 0 16,-21 0-16,21-1 0,0 1 0,0 0 15,0-21-15,0 21 0,21-1 16,0-20-16,0 21 0,1-21 16,20 20-16,0 1 0,43-42 15,-43 63-15,1-21 0,-1 21 16,0 0-16,1 0 0,-1 0 0,-21 21 0,21 0 15,-20 0-15,-1 0 16,-21 0-16,0 1 0,0 20 0,0-21 16,0 21-16,0 1 0,-21-22 15,-1 21-15,1 1 0,0-22 16,0 0-16,0 0 0,0 0 0,-1 0 0,1 1 16,0-22-16,0 0 15,0 0-15,0 0 0,-1 0 16,1 0-16,21-22 0,-21 1 15,-21 0-15,21 0 0</inkml:trace>
  <inkml:trace contextRef="#ctx0" brushRef="#br0" timeOffset="131794.73">23220 11197 0,'-21'21'16,"21"1"15,0-1-15,21-21 0,-21 21-1</inkml:trace>
  <inkml:trace contextRef="#ctx0" brushRef="#br0" timeOffset="133199.1">1503 2307 0,'0'-21'0,"0"42"0,-21-63 0,-1 42 15,1 0-15,0-21 0,0 21 16,0 0-16,0 0 16,21 21-16,0 0 0,-22 0 0,1 22 15,0-1-15,21 0 0,-21 22 16,0-22-16,0 22 0,-1-22 15,22 0-15,-21 1 0,0-1 16,0 0-16,0-21 0,21 1 16,0-1-16,0-42 31,0-22-31,0 22 0,21-21 16,0 21-16,0-22 0,0-20 0,1 20 15,-1-20-15,0 21 0,21-22 16,-21 22-16,22-1 0,-22 1 15,21 0-15,-21 21 0,1 21 0,-1 0 16,0 0-16,-21 42 16,0-21-16,0 21 0,0 1 15,0-22-15,0 21 16,0 1-16,0-1 0,0 0 0,0 1 16,0-22-16,0 21 0,0-21 15,0 0-15,0 1 0,-21-1 16,-22-21-16,22 21 0,-21-21 15</inkml:trace>
  <inkml:trace contextRef="#ctx0" brushRef="#br0" timeOffset="133341.03">1079 2752 0,'22'0'16,"-1"0"-16,21 0 0,0-21 15,22 21-15,-1-22 16,1 1-16,-1 21 0,22-21 0,-21 0 15,-1 0-15,22 0 0,-43-1 16</inkml:trace>
  <inkml:trace contextRef="#ctx0" brushRef="#br0" timeOffset="135535.29">2138 2328 0,'0'0'0,"-21"-21"15,-1 21-15,1 0 0,0 21 16,0 1-16,21 20 0,0-21 15,-21 21-15,0 1 0,21-22 0,-22 21 16,22 1-16,-21-22 16,21 0-16,0 21 0,0-21 0,0 1 15,0-1-15,21-21 16,1 0-16,-1 0 0,0 0 16,0 0-16,0-21 0,22-1 0,-22 1 15,0 0-15,21-21 0,-21 21 16,22-22-16,-22 1 0,0-22 0,0 22 15,0 0-15,-21-22 0,0 1 16,0 20-16,0-20 0,0-1 16,0 1-16,-21 21 0,21-1 15,-21 1-15,0 0 0,-21 20 16,20 1-16,1 21 0,0 0 0,0 0 16,-21 21-16,20 22 0,1-22 15,21 21-15,-21 22 0,21-22 0,0 0 16,0 22-16,0-22 0,0 1 15,0 20-15,0-21 0,21 1 0,0-1 16,1 0-16,-1 1 0,0-1 16,21-21-16,1 0 0,-22 1 15,21-1-15,-21-21 0,22 0 0,-1 0 16,-21 0-16,21 0 0,-20 0 16,-1-21-16,0-1 0,0 1 15,0 0-15,0 0 0,1 0 16,-22 0-16,0-1 0,0 1 0,21 21 15,-21 21 1,0 1 0,21-1-16,-21 21 0,0-21 15,0 0-15,21 1 0,-21-1 0,21 0 16,0 0-16,1-21 16,-1 0-16,0 0 0,0 0 15,0 0-15,0 0 0,1-21 16,-1 0-16,0-22 0,0 22 15,0 0-15,0-21 0,-21-1 16,22 22-16,-22 0 0,21-21 0,-21 21 16,21-1-16,-21 44 31,0-1-31,0 0 16,0 0-16,0 21 0,21-20 0,-21-1 15,0 0-15,21 0 0,-21 0 16,21 0-16,1-21 0,-1 0 15,0 0-15,0 0 16,21 0-16,-20 0 0,-1-21 0,0 0 16,21 21-16,-21-21 0,1-21 15,20 20-15,-21 1 0,0 0 16,-21-21-16,0 21 0,21-1 16,-21 1-16,0 0 0,0 0 0,0 0 15,-21 21-15,0 0 16,0 0-16,0 0 0,-22 0 0,22 0 15,-21 21-15,21 0 0,0 0 16,-1 0-16,1 1 0,0-1 0,21 0 16,-21 0-16,21 0 0,0 22 15,0-22-15,0 0 0,0 0 16,21 0-16,0-21 16,0 0-16,1 0 0,-1 0 0,0 0 15,0 0-15,0-21 16,22 0-16,-22 0 0,0 0 0,0-1 15,0 1-15,-21 0 0,21 0 16,-21 0-16,22 0 0,-22-1 0,21 22 16,-21 22 15,0-1-31,0 0 0,0 0 16,0 0-16,0 0 15,0 1-15,21-1 16,0-21-16,0 0 15,0 0-15,1 0 0,-1-21 0,0-1 16,0 22-16,0-21 16,0 0-16,-21 0 0,22 0 0,-22 0 15,21-1-15,-21 1 0,0 0 16,0 0-16,21 21 0,-21 21 31,21 0-31,-21 0 16,0 1-16,0-1 0,0 0 15,0 0-15,21 0 0,-21 0 0,21 1 16,1-1-16,-1-21 16,0 21-16,0-21 0,0 0 0,0 0 15,1 0-15,-1-21 0,0 0 16,0-1-16,-21 1 16,0 0-16,0 0 0,21 0 0,-21-22 15,0 22-15,0-21 0,0 0 16,0-1-16,0 1 0,0 0 0,21-22 15,-21 1-15,0 20 0,0-20 16,0 20-16,0 1 0,0 0 16,22 21-16,-22-1 0,0 44 15,0-1 1,-22 21-16,22-21 0,0 22 16,-21-1-16,0 21 0,21-20 0,-21-1 15,21 0-15,0 1 0,0-22 0,0 21 16,0 1-16,0-22 0,0 21 15,21-21-15,0 0 0,0 1 16,-21-1-16,22 0 0,-1 0 0,0-21 16,21 0-16,-21 0 0,22 0 15,-1 0-15,0 0 0,1 0 0,-1-21 16,0 21-16,1-21 0,-22 0 16,21-1-16,-21 1 0,1 0 15,-22 0-15,0 0 0,0 0 16,0-1-16,-22 22 15,1 0-15,0 0 16,-21 0-16,21 0 0,-1 22 0,1-1 16,0-21-16,0 21 0,0 0 15,21 0-15,0 0 16,0 1-16,0-1 0,0 0 16,21-21-1,0 0-15,0 0 0,0 0 16,1 0-16,-1-21 0,0 21 0,21-21 15,-21-1-15,1 1 0,-1 0 16,0 0-16,0 0 0,-21 0 16,21-1-16,-21 1 15,0 42 1,0 1 0,0-1-16,0 0 0,0 0 15,0 0-15,0 0 0,0 1 16,0-1-16,21 0 15,1-21-15,105 0 16,-85 0 0,21-21-16,-20 0 0,-1 21 0,0-22 15,1 1-15,20-21 0,-42 21 16,-21 0-16,0-1 0,0 1 16,0 0-16,0 0 15,0 0-15,-21 21 0,0 0 16,-21 0-16,21 0 0,-1 0 0,1 0 15,0 0-15,21 21 0,0 0 16,0 0-16,0 0 16,0 1-1,21-22-15,0 21 0,-21 0 16,0 0-16,22 0 0,-22 0 0,0 1 16,0 20-16,0 0 0,0 1 15,0-1-15,0-21 0,0 21 0,0 1 16,0-1-16,0 0 0,0-20 15,0-1-15,0 0 0,0 0 16,0 0-16,0 0 0,0-42 47,21 0-47,-21 0 0,0 0 16,0-22-16,21 22 0</inkml:trace>
  <inkml:trace contextRef="#ctx0" brushRef="#br0" timeOffset="136011.03">5355 2286 0,'0'0'0,"21"0"31,0 0-31,1 0 0,-1 0 16,0 0-16,0 0 15,-21-21-15,21 0 0,-21 0 16,0-1-1,0 1-15,0 0 16,-21 21 0,21 21-16,-21 0 15,21 1-15,-21-1 0,21 21 16,0-21-16,0 0 0,0 1 16,0-1-16,0 0 15,21-21-15,0 0 16,0 0-16,0 0 15,1 0-15,-22-21 16,21 0-16,0 21 0,-21-22 0,42-20 16,-42 21-16,21 0 15,1 0-15,-1-1 0,0 1 0,0 0 16,0 21-16,0-21 16,1 21-16,-22 21 15,0 0-15,0 0 0,-22 1 16,1-1-16,0 0 0,21 0 15,-21 0-15,0 0 0,21 1 16,0-1-16,-21-21 16,-1 0-16,1 0 15</inkml:trace>
  <inkml:trace contextRef="#ctx0" brushRef="#br0" timeOffset="136290.87">3746 1969 0,'0'0'0,"22"0"0,-1 0 0,21 0 16,0 0-16,22-22 0,-1 1 15,1 21-15,-1-21 0,1 0 0,-1 21 16,1-21-16,-1 21 0,1-21 16,-22-1-16,1 22 0,-1 0 0,-21 0 15,0 0-15,-42 0 16,0 0 0,-21 22-16,20-1 0</inkml:trace>
  <inkml:trace contextRef="#ctx0" brushRef="#br0" timeOffset="136786.57">1037 3429 0,'-21'0'0,"42"0"0,-63 21 15,63-21 1,0 0-16,21 0 15,22 0-15,-1-21 0,22 0 0,0 21 16,21-21-16,21-22 0,-22 22 16,22-21-16,22 21 0,-1-22 15,21 1-15,0 21 0,1-21 16,-1-1-16,0 1 0,1 21 0,-1-22 16,0 1-16,-20 21 0,-1-21 15,127-22-15,-148 43 0,-21 0 16,0 0-16,-1-1 0,-20 1 15,0 0-15,-22 21 0,-20-21 0,20 0 16,-42 21-16,22 0 0,-22 0 16,-21-21-16,-21 21 15,-22 0-15,1 0 0,0 0 0,-22 21 16,1-21-16,-1 21 0,-21-21 16,1 21-16,-1 0 0</inkml:trace>
  <inkml:trace contextRef="#ctx0" brushRef="#br0" timeOffset="137138.38">1355 3620 0,'169'-22'16,"-106"1"-16,22 0 0,0 0 16,-1-21-16,43 20 0,0-20 0,0 0 15,22 21-15,20-22 0,-21 1 16,0 0-16,22-1 0,-1 22 0,0-21 16,1 21-16,-22-22 0,0 22 15,-21 0-15,0 0 0,85-22 16,-128 22-16,1 21 0,0-21 15,-43 21-15,21 0 0,-41-21 0,20 0 16,-21 21-16,0 0 0,-21-21 16,0-1-1,0 1 1</inkml:trace>
  <inkml:trace contextRef="#ctx0" brushRef="#br0" timeOffset="80064.34">16235 14965 0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23:54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5101 910 0,'0'0'0,"0"-21"0,0 0 16,0 0-16,0 0 0,0-22 16,0 22-16,0 0 0,0 0 0,0 0 15,0-1-15,0 1 16,0 42-1,0 1-15,0-1 16,0 21-16,0 0 0,21 22 16,-21-22-16,21 22 0,-21-22 0,0 22 15,22-1-15,-22-21 0,21 22 16,-21-1-16,0-20 0,0 20 0,0 1 16,0-1-16,0-20 0,0 20 15,0-21-15,0 1 0,0-1 16,21-21-16,-21 22 0,0-22 0,0 0 15,21-21-15,-21 21 0,21-42 32,-21 0-32,0 0 0,0-22 15,0 22-15,0-21 0</inkml:trace>
  <inkml:trace contextRef="#ctx0" brushRef="#br0" timeOffset="375.78">5080 1058 0,'0'0'0,"-21"0"0,0-21 0,21 0 16,-22 0-16,1 0 15,21 0-15,0-1 0,0 1 0,0 0 16,0-21-16,0 21 0,21-1 16,1 1-16,-1 0 0,0-21 0,0 21 15,21-1-15,1 22 16,-22-21-16,42 0 0,-20 21 0,20 0 0,-20 0 15,20 0-15,1 21 0,-1 0 16,1 1-16,-1-1 0,-21 21 16,1 0-16,-22 1 0,0-1 0,-21 0 15,0 22-15,0-22 0,-21 1 16,-21-1-16,-1-21 0,1 21 16,0 1-16,-1-22 0,1 0 0,0 0 15,-1 0-15,1-21 0,21 22 16,-22-22-16,22 0 0,42-22 47,1 22-47,20-21 0,-21 0 15,21 0-15,1 21 0</inkml:trace>
  <inkml:trace contextRef="#ctx0" brushRef="#br0" timeOffset="872.5">6308 826 0,'0'0'0,"0"-22"0,0 1 16,-22 42 15,1 22-31,0-22 16,21 0-16,0 21 0,-21 1 15,0-1-15,0 22 0,21-22 0,-22 21 16,1-20-16,21-1 0,-21 22 15,0-22-15,21 0 0,-21 1 0,21-1 16,0 0-16,0 1 16,0-1-16,0-21 0,0 21 0,0-20 15,21-1-15,0-21 0,0 21 16,0-21-16,1 0 0,20 0 0,-21 0 16,21-21-16,1 0 0,-1-1 15,0 1-15,1 0 0,-1-21 0,22 21 16,-22-22-16,0 1 0,1 0 15,-1-1-15,0 1 0,1-22 0,-22 1 16,0-1-16,0 1 0,-21-1 16,0 1-16,0-1 0,-21 22 15,0-21-15,0 20 0,-22 22 0,1-21 16,0 21-16,-22-1 0,22 22 16,-1 0-16,-20 0 0,21 0 0,-1 0 15,22 0-15,-21 0 0,21 22 16,-1-1-16,1 0 0,0 0 0,21 21 15,0-20-15,0 20 0,0-21 16,0 21-16,21-20 0,0-1 0,-21 21 16,43-21-16,-22-21 0,0 21 15,21 1-15</inkml:trace>
  <inkml:trace contextRef="#ctx0" brushRef="#br0" timeOffset="1216.3">7387 804 0,'0'-42'15,"0"84"-15,21-105 0,-21 42 0,0 0 16,0-1-16,0 44 16,0-1-1,0 21-15,0 0 0,-21 1 16,21-1-16,-21 22 0,21-22 15,-21 21-15,21 1 0,-21-1 16,21-20-16,-22 20 0,1-20 0,21 20 16,0-21-16,-21 1 0,21-1 15,0-21-15,0 22 0,0-22 0,0 0 16,0 0-16,0 0 0,0 0 16,21-21-1,0 0-15,1-21 16,-1 0-16,0-21 0,-21 21 15,21-1-15,-21-20 0,21 0 0,-21 21 16</inkml:trace>
  <inkml:trace contextRef="#ctx0" brushRef="#br0" timeOffset="1499.14">7451 931 0,'0'-21'16,"0"42"-16,0-84 0,0 42 0,0 0 15,0-1-15,0 1 16,21 21-16,0 0 15,0 0-15,0 0 0,0 0 0,1 21 16,20 1-16,-21-1 0,21 21 16,-20-21-16,20 22 0,0-1 15,-21-21-15,1 21 0,-1 1 0,0-22 16,0 21-16,-21-21 0,0 22 0,0-22 16,0 0-16,0 0 15,0 0-15,0 1 0,0-44 47,0 1-47,0 0 16,21 0-16,0 0 0,1-22 15,-1 22-15,21-21 0</inkml:trace>
  <inkml:trace contextRef="#ctx0" brushRef="#br0" timeOffset="2019.84">8509 677 0,'0'0'0,"-42"0"32,20 22-32,1-1 0,0 0 0,-21 0 15,-1 0-15,22 22 0,-21-1 16,0-21-16,-1 21 0,1 1 0,21-1 16,-22 0-16,1 1 0,21-22 15,0 21-15,0-21 0,-1 1 16,22-1-16,-21 0 15,21 0-15,21-21 16,1 0-16,-1 0 0,0-21 16,21 0-16,-21 0 0,1-1 0,20 1 15,-21-21-15,21 0 16,1-1-16,-22 1 0,21 0 0,1-1 16,-22-20-16,21 20 0,0 1 15,-20 21-15,20-21 0,-21 20 0,0 1 16,-21 0-16,0 0 0,21 21 15,-21 21 1,0 0-16,-21 22 16,21-22-16,0 21 0,-21 0 0,21 22 15,-21-22-15,21 22 0,-21-22 16,21 22-16,0-1 0,0-21 0,0 22 16,0-22-16,0 1 0,0-1 15,0 21-15,0-20 0,0-1 16,0 0-16,0 1 0,0-1 0,0-21 15,0 22-15,-21-22 0,21 21 16,-22-21-16,22 0 0,0 1 16,0-1-16,-21-21 15,0 0-15,0-21 16,0-1-16,0 22 0</inkml:trace>
  <inkml:trace contextRef="#ctx0" brushRef="#br0" timeOffset="2616.5">4784 2117 0,'-22'0'16,"44"0"-16,-65 0 0,22 0 0,0 0 15,21-21 1,21 21 15,21 0-31,-20 0 0,20 0 16,0 0-16,1 0 0,20 0 15,-21 0-15,22 0 0,21 0 0,-22 0 16,22 0-16,21 0 0,-22 0 0,43 0 16,-21 0-16,21 0 0,0 0 15,0 21-15,21-21 0,0 21 16,1-21-16,20 21 0,-21-21 15,21 21-15,-20-21 0,20 0 0,-21 21 16,21-21-16,-20 0 0,-1 22 0,-21-22 16,0 0-16,0 0 0,-21 0 15,-1 0-15,-20 0 0,0 0 16,-22 0-16,1 0 0,-22 0 0,0 0 16,1 0-16,-22 0 0,0 0 0,0-22 15,-21 1 16,0 0-15,-21 21 0,0 0-16,0 0 0,0 0 15</inkml:trace>
  <inkml:trace contextRef="#ctx0" brushRef="#br0" timeOffset="2791.4">8742 2244 0,'0'0'0,"0"21"0,-21-21 0,-1 0 16,22 21-16,-21-21 16</inkml:trace>
  <inkml:trace contextRef="#ctx0" brushRef="#br0" timeOffset="4948.41">2392 3175 0,'0'-21'15,"0"42"-15,0-63 0,0 21 16,0-1-16,0 44 31,0-1-15,0 0-16,0 21 0,0 1 0,0-1 15,0 21-15,0-20 0,-21 20 16,21-20-16,-22 20 0,22-21 0,-21 1 16,0 20-16,21-42 0,-21 22 15,21-1-15,-21-21 0,21 0 0,-21 1 16,21-1-16,0 0 0,0-42 47,21 0-47,0-1 15,0 1-15</inkml:trace>
  <inkml:trace contextRef="#ctx0" brushRef="#br0" timeOffset="5241.24">2730 3556 0,'0'0'0,"0"21"0,0 0 15,0 1-15,0-1 16,0 0-16,0 0 15,22-21 17,-1 0-32,-21-21 0,21 0 15,-21 0 1,0-1-16,-21 22 16,0 0-1,-1 0-15,1 0 0,21 22 16,-21-22-1,21 21-15,0 0 16,21-21-16,0 0 16,1 0-16,-1 0 0,0 0 15</inkml:trace>
  <inkml:trace contextRef="#ctx0" brushRef="#br0" timeOffset="5560.06">3789 3048 0,'0'-21'15,"0"42"-15,0-63 0,0 21 16,-21 21-16,-1 0 0,1 0 16,0 0-16,21 21 0,0 0 15,0 0-15,-21 21 0,21 1 16,0-1-16,0 0 0,0 22 0,0-22 15,-21 22-15,21-1 0,0-20 16,0 20-16,0-21 0,-21 1 0,21-1 16,0 0-16,-22 1 0,22-22 15,0 0-15,0 21 0,0-20 16,0-1-16,0-42 31,-21-1-31,21 1 0,0 0 0,-21 0 16</inkml:trace>
  <inkml:trace contextRef="#ctx0" brushRef="#br0" timeOffset="5904.86">3238 3281 0,'0'0'0,"-63"-148"32,63 127-32,0-1 0,0 1 15,21 0-15,0 0 0,22 21 0,-1-21 16,0 0-16,22-1 0,20 22 15,-20 0-15,21 0 0,-1 0 0,1 0 16,-22 0-16,22 22 0,-21-1 16,-1 0-16,1 21 0,-22-21 0,0 43 15,-21-22-15,1 1 0,-22 20 16,0 1-16,0-22 0,-22 21 16,-20-20-16,0-1 0,21 0 0,-43 1 15,22-1-15,-1-21 0,-20 22 16,21-22-16,-22 0 0,22 0 0,-22 0 15,-20 0-15,62-21 16,-20 0-16,21 0 0,42-21 31,0 21-31,22-21 16,-22 21-16,42-42 0,-20 42 16,-22-21-16</inkml:trace>
  <inkml:trace contextRef="#ctx0" brushRef="#br0" timeOffset="6260.66">4466 3662 0,'0'0'16,"21"0"-16,0 0 0,1 0 0,20 0 0,-21 0 16,0 0-16,0-21 0,22 21 15,-22-21-15,21-1 0,-21 22 0,1-21 16,-1 0-16,0 0 0,0 0 15,-21 0-15,0-1 0,0 1 16,0 0-16,0 0 0,0 0 0,0 0 16,-63-1-16,41 22 15,-20 0-15,0 0 0,21 0 0,-22 22 16,1-1-16,0 0 0,20 21 16,-20-21-16,21 22 0,0-22 0,0 21 15,-1-21-15,22 22 16,0-22-16,0 0 0,0 0 0,0 0 0,0 1 15,22-1-15,-1 0 0,0-21 0,0 0 16,21 21-16,1-21 0,-22 0 16,21 0-16,22 0 0,-22 0 0,0-21 15,1 21-15,-1-21 16,22 0-16</inkml:trace>
  <inkml:trace contextRef="#ctx0" brushRef="#br0" timeOffset="6751.38">5482 3302 0,'0'0'0,"-85"-42"31,64 63-31,-21 0 0,21 0 0,0 0 16,-1 1-16,1 20 0,0 0 16,0-21-16,0 22 0,21-1 0,-21 0 15,21-20-15,0 20 0,0-21 0,0 21 16,0-20-16,21-1 0,0 0 15,0-21-15,0 21 0,0-21 16,1 0-16,-1 0 0,21 0 0,0 0 16,-20 0-16,20-21 0,0 0 0,1 0 15,-1-1-15,-21 1 0,21-21 16,1 0-16,-22-1 0,21 1 0,-21-22 16,1 22-16,-1-21 0,0-1 15,0 1-15,0 20 0,-21-20 0,0 20 16,0-20-16,0 21 0,0 20 15,0-20-15,0 21 0,-21 21 32,0 21-32,0 0 0,21 0 15,-21 22-15,-1-1 0,22 22 0,-21-22 16,21 21-16,0 1 0,-21-1 16,21 1-16,0-22 0,0 22 0,0-22 15,0 22-15,0-22 0,0-21 0,0 21 16,0-20-16,21-1 0,0 0 15,1 0-15,-1 0 0,0-21 0,0 0 16,0 0-16,22 0 0,-22 0 0,21 0 16,0 0-16,-20-21 15,20 21-15,0-21 0,-21 0 0</inkml:trace>
  <inkml:trace contextRef="#ctx0" brushRef="#br0" timeOffset="7468.97">6540 3408 0,'0'0'0,"22"-42"0,-22 20 15,0-20-15,0 21 0,0 0 0,0 0 16,-22-1-16,1 22 16,0 0-16,-21 0 0,21 0 0,-1 22 15,1-1-15,-21 0 0,21 0 0,0 21 16,-1-20-16,1 20 16,0 0-16,0 1 0,0-1 0,0-21 15,21 21-15,0-20 0,0 20 16,0-21-16,0 0 0,0 0 0,21 1 15,0-22-15,0 0 0,0 0 16,0 0-16,1 0 0,-1 0 16,21-22-16,-21 22 0,0-21 15,22 0-15,-22-21 0,0 21 0,0-22 16,0 22-16,-21-21 0,0-1 0,22 22 16,-22-21-16,0 21 0,0 0 0,0 42 31,0 0-31,0 0 15,0 0-15,0 0 16,0 1-16,0 20 0,0-21 0,0 0 16,21 0-16,-21 1 0,0-1 0,21 0 15,0-21-15,0 21 0,0-21 16,1 0 0,-22-21-1,21 0-15,-21 0 16,21-1-16,-21 1 0,21 0 0,0-21 15,0 21-15,1-22 16,-1 22-16,21-21 0,-21 21 0,22-1 16,-1 1-16,0 21 0,1 0 0,-1 0 15,0 0-15,1 0 0,-1 0 16,-21 21-16,21 22 0,-20-22 0,-1 21 16,0-21-16,0 22 15,-21-1-15,0 0 0,21-20 0,-21 20 16,0 0-16,0-21 0,0 1 0,0-1 0,-21 0 15,21 0-15,-21 0 0,0-21 16,0 0-16,-1 0 16,22-21-16,0 0 15,0 0-15,0 0 0,22-1 0,-22-20 16,21 21-16,21-21 0,-21-1 16,0 1-16,22 0 0,-22-1 0,21 1 15,1 21-15,-22-22 0,21 22 16,0 0-16,1 0 0,-22 0 15,21 21-15,-21 0 0,22 0 16,-22 21-16,-21 0 0</inkml:trace>
  <inkml:trace contextRef="#ctx0" brushRef="#br0" timeOffset="7978.11">8445 3598 0,'0'0'0,"22"-21"0,-22 0 16,0-21-16,0 21 0,0-22 16,0 22-16,0-21 0,0-1 0,0 22 15,0 0-15,0 0 0,0 0 16,-22 0-16,1 21 0,-21 0 16,21 21-16,-22 0 0,22 0 15,-21 21-15,0-20 0,20 20 0,-20 0 16,0 1-16,-1-22 0,1 21 15,21 0-15,0 1 0,0-22 0,-1 21 16,22-21-16,0 1 0,0-1 0,0 0 16,0 0-16,22 0 0,-1 0 15,0-21-15,0 0 0,21 0 16,-20 0-16,20 0 0,0-21 0,-21 0 16,22 0-16,-1 0 0,0 0 15,-20-1-15,-1-20 0,21 0 0,-21-1 16,0 1-16,1 0 0,-22-1 0,0 1 15,0 0-15,0-1 0,0 22 16,0-21-16,0 21 0,0 42 16,0 0-1,-22 0-15,22 22 0,0-1 0,-21 0 16,21 1-16,0-1 0,0 0 0,0 1 16,0-22-16,0 21 15,0-21-15,21 0 0,1 1 0,20-1 16,-21 0-16,0-21 0,22 0 0,-22 0 15,21 0-15,-21 0 0,22 0 16,-22-21-16,21 0 0,-21-1 0,22 1 16</inkml:trace>
  <inkml:trace contextRef="#ctx0" brushRef="#br0" timeOffset="9091.48">9292 2815 0,'0'-42'16,"0"84"-16,0-105 0,0 42 0,0-1 0,0 1 0,-21 21 15,0 0 1,0 0-16,-1 21 0,-20 22 0,21-22 16,0 21-16,-22 1 0,22 20 0,0-21 15,0 22-15,0-1 0,0 1 16,21 21-16,0-22 0,0 1 0,0-22 16,0 21-16,0-20 0,0 20 15,0-42-15,0 22 0,21-1 0,0-21 16,0 0-16,0-21 0,22 22 0,-22-22 15,0 0-15,0 0 16,21 0-16,-20 0 0,-1-22 0,21 1 0,-21 0 16,22 0-16,-22-21 0,0-1 15,0 1-15,21 0 0,-20-22 16,-1 22-16,0-1 0,0 1 0,0 21 16,-21 0-16,0 0 0,0 42 15,0 0 1,0 0-16,0 0 0,0 22 0,0-1 15,0-21-15,0 21 0,-21 1 16,21-22-16,0 0 0,0 21 0,0-20 16,0-1-16,21 0 0,0 0 15,1-21-15,-1 0 0,0 0 16,21 0-16,-21 0 0,22 0 16,-1 0-16,0-21 0,1 21 0,-1-21 15,0 0-15,1-22 0,-22 22 16,21 0-16,-21 0 0,22-43 15,-22 43-15,0 0 0,-21 0 16,21 0-16,-42 42 16,21 0-1,-21 0-15,21 0 0,-21 0 16,21 1-16,0 20 0,0-21 0,0 0 16,0 0-16,0 1 0,0-1 15,21-21-15,0 0 16,0 0-16,0 0 0,1 0 15,-1 0-15,0 0 0,0 0 16,0-21-16,-21-1 0,0 1 16,0 0-16,0 0 0,0 0 15,0 0-15,-21-1 0,0 1 16,0 0-16,0 0 0,-1 0 0,-20 0 16,21-1-16,0 1 0,0 0 0,21 0 15,0 0 1,0 0-16,21-1 0,0 22 0,21-21 15,-21 0-15,22 0 0,-1 21 16,0-21-16,1 21 0,-1 0 0,0 0 16,1 0-16,-1 0 0,0 21 0,-20 0 15,-1 0-15,0 0 0,0 22 16,-21-22-16,21 0 0,-21 21 16,0 1-16,0-22 0,0 21 0,0-21 15,0 22-15,0-22 0,0 0 16,-21 0-16,21 0 0,0 1 0,0-1 15,-21-21-15,21 21 0,-21 0 16,21-42 0,0 0-1,0 0-15,0-1 0,0 1 0,0 0 16,0-21-16,0 21 0,21-22 16,0-20-16,0 20 0,0 1 15,22-21-15,-22 20 0,21 1 16,1 0-16,20 20 0,-21 1 0,1-21 15,-1 42-15,22 0 0,-22 0 0,0 0 16,-21 0-16,22 0 0,-22 21 16,0 0-16,0 0 0,-21 22 0,0-1 15,0-21-15,0 22 0,0-1 0,0 0 16,0 1-16,-21-1 0,0 0 16,0-21-16,0 22 0,-1-1 0,-20 0 15,21-20-15,0-1 0,0 0 16,-1 0-16,1-21 15,0 0-15,0 0 16,0 0-16</inkml:trace>
  <inkml:trace contextRef="#ctx0" brushRef="#br0" timeOffset="9303.81">10710 2815 0,'0'0'16,"-21"-21"-16,0 21 0,0 0 0,0 0 16,-1 0-1,22 21 1,0 0 15</inkml:trace>
  <inkml:trace contextRef="#ctx0" brushRef="#br0" timeOffset="9511.69">9080 2942 0,'0'0'0,"-63"21"0,21 1 16,20-22-16,1 0 0,42 0 15,22 0-15,-1 0 16,0 0-16,22 0 0,-22 0 15,22 0-15,-1 0 0,-20 0 0,20 0 16,-21 0-16,22 0 0,-22 0 0,1 0 16,20 0-16,-42 0 0,22 0 15,-22 0-15,0 0 0</inkml:trace>
  <inkml:trace contextRef="#ctx0" brushRef="#br0" timeOffset="10144.33">3133 4572 0,'0'0'0,"-43"0"16,-126 21-1,148-21-15,-22 0 16,43 21-16,0 1 16,22-22-16,20 21 15,0-21-15,1 0 0,20 0 16,1 0-16,20 0 0,1 0 16,21 0-16,0 0 0,21 0 15,0 0-15,0 0 0,21 0 0,0 0 16,21-21-16,1 21 0,-1-22 0,21 22 15,1-21-15,-1 21 0,22-21 16,0 21-16,-1-21 0,1 21 0,21-21 16,0 21-16,-22-21 0,22 21 0,0 0 15,0-22-15,0 1 0,-22 21 16,22 0-16,-21-21 0,0 21 0,211 0 16,-233-21-16,1 21 15,21 0-15,-43 0 0,21 0 0,-41 0 16,-1 0-16,0 0 0,-21 0 15,-21 0-15,0 0 0,-1 0 16,-20 0-16,-21 0 0,-1 0 0,1 0 16,-22 0-16,-21 0 0,21 0 0</inkml:trace>
  <inkml:trace contextRef="#ctx0" brushRef="#br0" timeOffset="10291.37">11218 4487 0,'0'0'0,"-21"22"0,0-22 0,0 0 15,0 0-15,-1 0 0,1 0 0,0 0 16,0 0 0,0 0-16,0 0 15</inkml:trace>
  <inkml:trace contextRef="#ctx0" brushRef="#br0" timeOffset="11694.48">4212 6138 0,'21'-21'0,"-42"42"0,42-63 0,-21 21 15,21 0-15,-21 0 0,0-1 0,0 1 16,0-21-16,0 21 0,-21 0 16,21-1-16,-21-20 0,-21 21 0,21 0 15,-1 0-15,1-1 0,-21 22 16,21 0-16,-22 0 0,22 0 0,-21 0 15,21 22-15,-22-1 16,22 0-16,-21 0 0,21 21 0,0 1 16,-1-22-16,1 21 0,0 1 0,0-1 15,21 0-15,0-21 0,0 22 16,0-22-16,0 0 0,0 0 0,0 0 16,21 1-16,0-22 0,0 0 15,1 0-15,20 0 0,-21 0 0,21 0 16,1 0-16,-1-22 0,-21 1 0,22 0 15,-1 21-15,-21-21 0,0-21 16,0 20-16,22 1 0,-43 0 0,21-21 16,0 21-16,-21-22 15,21 22-15,-21-21 0,0 21 0,0-1 16,0 1-16,0 0 0,0 0 0,0 42 31,0 0-31,0 0 0,0 1 16,0 20-16,0-21 0,0 0 15,0 22-15,0-22 0,0 21 0,0-21 16,0 22-16,0-22 0,0 0 16,21-21-16,1 21 0,-1-21 15,0 0-15,21 0 0,1 0 0,-22 0 16,21 0-16,22-21 0,-22 0 16,0 0-16,22-1 0,-22 1 15,0 0-15,1-21 0,41-43 16,-62 43-16,-1-1 0,0-20 15,-21 21-15,0-22 0,0 22 0,0-22 16,-42 1-16,20 20 0,-20 1 16,0-21-16,-1 20 0,-20 22 0,-1-21 15,-20 21-15,-1-1 0,22 1 0,-22 21 16,-21 0-16,21 0 0,-20 21 16,-1 1-16,21 20 0,-21 0 0,22 1 15,-1 20-15,0 1 0,22-1 16,-1 22-16,22-22 0,0 22 15,20 0-15,1-22 0,0 22 16,21-22-16,0 22 0,0-22 0,21 1 16,0-1-16,22 1 0,-1-22 15,0 1-15,1-1 0,20 0 0,-20 1 16,20-22-16,1 0 0,20-21 0,-20 21 16,-1-21-16,1 0 0,-1 0 15,1-21-15,-1 21 0,1-21 0,-22-22 16,22 22-16,63-63 15</inkml:trace>
  <inkml:trace contextRef="#ctx0" brushRef="#br0" timeOffset="11965.32">5334 5461 0,'0'0'0,"-21"0"31,0 0-31,21 21 0,-22 22 0,22-22 16,-21 42-16,0-20 0,21-1 16,0 21-16,-21 1 0,0-1 0,21 1 15,-21-22-15,21 22 0,0-22 0,-22 0 16,22 1-16,-21-1 0,21-21 16,0 22-16,0-22 0,0 0 15,0 0-15,0 0 0,21-21 16,1 0-16,-1-21 15,0 0-15,0 0 0,0 0 0,-21-1 16,21-20-16</inkml:trace>
  <inkml:trace contextRef="#ctx0" brushRef="#br0" timeOffset="12164.09">5228 5588 0,'0'-42'0,"0"84"15,0-105-15,0 41 0,0 1 0,0 0 0,0 0 16,21 0-16,0 0 15,1 21-15,-1-22 0,21 22 16,-21 0-16,22-21 0,-1 21 16,0-21-16,1 21 0,-1 0 0,0 0 15,1 0-15,-22 21 0,21 0 0,-21-21 16,-21 22-16,0-1 0,0 0 16,0 0-16,-21 0 0,0 0 0,-21 22 15</inkml:trace>
  <inkml:trace contextRef="#ctx0" brushRef="#br0" timeOffset="12332.34">5165 6054 0,'0'21'15,"0"-42"-15,0 63 0,0-21 16,21-21 0,0 0-16,0 0 0,0 0 15,0 0-15,1 0 0,-1-21 0,21 21 16,0-21-16,-20 0 0,20 21 15,21-43-15,-20 22 0</inkml:trace>
  <inkml:trace contextRef="#ctx0" brushRef="#br0" timeOffset="12540.22">5884 5884 0,'0'22'15,"0"-1"-15,-21-21 16,21 21-16,-21 0 0,21 21 0,-21-20 15,21-1-15,0 0 0,0 21 16,0-21-16,0 1 0,0-1 0,0 0 16,0 0-16,0 0 0,-21 0 0,21 1 15,0-1-15,0-42 32,0-1-32,0 1 15</inkml:trace>
  <inkml:trace contextRef="#ctx0" brushRef="#br0" timeOffset="12699.64">5884 5757 0,'0'0'0,"0"-21"0,0 0 15,-21 21 1,21 21 0,-21 0-16,21 1 15,0-1-15,0 0 16,0 0-16,21 0 0,0 0 15</inkml:trace>
  <inkml:trace contextRef="#ctx0" brushRef="#br0" timeOffset="13556.15">6181 6011 0,'0'22'0,"0"-44"0,0 65 0,0-22 0,0 0 16,0 0-16,0 0 0,0 1 0,0 20 15,-22-21-15,22 0 16,0 0-16,-21 1 0,21-1 16,-21-21-1,0-21 1,21-1-16,0 1 16,0 0-16,0 0 0,0-21 15,21 20-15,0-20 0,0 21 0,1-21 16,-1 20-16,21-41 15,-21 42-15,22 21 0,-22-21 16,0 21-16,0 0 0,0 0 0,0 0 16,1 21-16,-1 0 0,0 0 0,-21 0 15,0 0-15,0 22 0,21-22 16,-21 0-16,21 21 0,-21-20 0,43 20 16,-43-21-16,21 0 15,0 0-15,21 1 0,-21-22 0,1 0 16,20 0-16,0 0 0,1 0 15,-1 0-15,0 0 0,1 0 0,-1 0 16,0-22-16,1 1 0,-1 0 16,0 0-16,-21 0 0,22 0 0,-22-22 15,0 22-15,-21-21 0,0 21 0,21-22 16,-21 1-16,0 0 0,0 20 16,-21-20-16,-21 0 0,21 21 15,-1-1-15,-20 22 0,0 0 0,-1 0 16,1 0-16,0 0 0,-1 22 15,1-1-15,0 21 0,-1-21 0,22 22 16,-21-22-16,42 21 0,-21-21 16,21 22-16,0-22 0,0 42 15,21-42-15,-21 1 0,42-1 16,-21 0-16,22 0 0,-22-21 16,21 0-16,1 0 0,-1 0 0,0 0 15,-21 0-15,22 0 0,-1-21 0,0-21 16,1 20-16,-22 1 15,0 0-15,0-21 0,-21-1 0,0 1 16,21-21-16,-21 20 0,0-20 0,22-1 16,-22 1-16,0-1 0,0 1 15,0-1-15,0 22 0,0 0 16,0-1-16,0 1 0,0 21 0,0 0 0,0-1 16,0 44-1,0 20-15,0-21 0,-22 21 16,22 1-16,-21 20 0,21 1 0,0-1 15,0 1-15,0-1 0,0 1 16,-21-1-16,21-20 0,0 20 0,0-21 16,0 1-16,0-1 0,0 0 0,0-20 15,21-1-15,-21 0 0,21 0 16,1 0-16,-1-21 0,0 0 16,0 0-16,0 0 0,22-21 0,-22 0 15,21 0-15,-21 0 16,22-1-16</inkml:trace>
  <inkml:trace contextRef="#ctx0" brushRef="#br0" timeOffset="13780.04">7937 5355 0,'0'-21'0,"0"42"0,0-63 0,0 21 16,-21 42 0,21 21-16,0-21 15,-21 22-15,0 20 0,21-20 16,-21 20-16,0-21 0,21 22 0,0-1 15,0-20-15,-22-1 0,22 22 16,0-22-16,0-21 0,0 21 0,0-20 16,0-1-16,0 0 0,0 0 0,22-21 15,-1 0-15,0 0 16,0 0-16,0 0 16,-21-21-16,0 0 0</inkml:trace>
  <inkml:trace contextRef="#ctx0" brushRef="#br0" timeOffset="14236.11">7916 5567 0,'0'-42'16,"0"84"-16,0-127 0,21 43 0,1 0 0,-1 20 16,0 1-16,0 0 0,0 0 15,0 0-15,22 0 0,-22 21 16,21 0-16,1 0 0,-1 0 0,0 0 16,-21 0-16,22 21 0,-22 0 15,0 21-15,0-21 0,-21 22 0,0-22 16,0 21-16,0 1 0,-21-1 15,0 0-15,-21 1 0,-1-1 0,1 0 16,0-21-16,-1 1 0,1 20 0,0-42 16,-1 21-16,1 0 0,21-21 15,0 0-15,-1 0 0,44-21 16,20 0-16,-21 21 16,21-21-16,1 0 0,63 21 15,-64 0-15,21 0 0,-20 0 16,20 0-16,-20 0 0,-1 21 0,0 0 15,1 0-15,-22 0 16,21 0-16,-21 1 0,-21-1 0,21 21 16,-21-21-16,0 0 0,0 1 0,0-1 15,-21 0-15,0 0 0,0 0 16,-21 0-16,20 1 0,-20-22 0,21 21 16,-21-21-16,-1 0 0,22 0 0,-21 0 15,-1 0-15,22 0 0,0 0 16,0 0-16,0 0 0,21-21 15,0-1-15,21 1 16,0 0-16,21 0 0,-20 0 16,20 0-16,-21-22 0</inkml:trace>
  <inkml:trace contextRef="#ctx0" brushRef="#br0" timeOffset="14872.7">8911 5694 0,'0'0'0,"21"0"0,0 0 0,1 0 0,-1 0 16,-21 21-1,0 21-15,0-20 16,0 20-16,0-21 0,0 21 0,0-20 16,0 20-16,0 0 0,0-21 15,0 1-15,0 20 0,0-21 0,21 0 16,0 0-16,0 1 0,0-22 0,1 21 16,20-21-16,-21 0 0,21 0 0,-20 0 15,20 0-15,-21 0 16,21 0-16,-20-21 0,20-1 0,-21 1 15,0 0-15,0-21 0,1 21 0,-1-22 16,0 1-16,0 0 0,-21-1 16,0 1-16,0 0 0,0-1 0,21 22 15,-21-21-15,0 21 0,0-1 16,0 44 0,0-1-1,0 21-15,-21-21 0,0 22 16,21-1-16,0 0 0,-21 1 15,21 20-15,-21-21 0,21 1 0,0 20 16,0 1-16,0-1 0,0 1 16,0-1-16,0 1 0,0-1 0,21 22 15,-21-22-15,21 1 0,-21-1 0,21 1 16,-21-1-16,21 1 0,-21-1 0,0-20 16,0 20-16,0 1 0,0-1 15,0 1-15,0-1 0,0-20 16,0-1-16,0 21 0,0-20 0,-21-22 0,0 21 15,0-21-15,0 1 0,-1-1 16,-20 0-16,0-21 0,21 0 0,-22 0 16,1 0-16,0-21 0,-1 0 15,-20-1-15,20 1 0,1-21 0,0 21 0,21-43 16,-22 22-16,22-22 0,0 1 16,0-1-16,21-20 0,0-43 15,0 42-15,0 22 0,21-22 16,0 21-16,21-20 0,1 20 0,-22 1 15,21-1-15,1 1 0,20 20 16,-21 1-16,1 0 0,-1-1 0,0 1 16,1 0-16,-1 21 0,0-22 15,1 22-15,-1-21 0</inkml:trace>
  <inkml:trace contextRef="#ctx0" brushRef="#br0" timeOffset="15424.2">10922 4974 0,'0'0'0,"0"-63"31,-42 63-31,20 0 0,-20 0 0,0 0 16,-1 21-16,1 21 0,0-21 15,-1 43-15,-20-22 0,21 22 0,-1 20 16,-20-20-16,20 21 0,1-1 15,0 1-15,21 0 0,-22-1 0,22 1 16,0 0-16,0-22 0,21 1 0,0-1 16,0 22-16,0-43 15,42-21-15,-21 22 0,22-22 0,20 0 16,-21-21-16,22 0 0,-1 0 16,1 0-16,-1-21 0,22 21 15,-21-21-15,-1-1 0,1 1 0</inkml:trace>
  <inkml:trace contextRef="#ctx0" brushRef="#br0" timeOffset="15967.89">11155 5334 0,'-21'0'0,"-1"0"31,1 0-31,21 21 16,-21 0-16,21 22 0,0-22 16,0 21-16,-21 1 0,0 20 0,21-21 15,-21 1-15,21 20 0,-22-20 16,1 20-16,0-21 0,21 1 15,0-22-15,-21 21 0,0-21 0,21 1 0,0-1 16,0 0-16,0-42 31,0 0-31,21-1 16,0 1-16,-21-21 0,21 21 16,0-22-16,1 1 0,20-21 0,-21 20 15,0-20-15,0 20 0,22-20 0,-22 21 16,0-1-16,21 1 0,-20 0 15,-1 20-15,0 1 0,0 0 0,0 0 16,0 21-16,1 0 0,-1 0 16,0 42-16,0 1 0,-21-1 15,0 0-15,0 1 0,21-1 16,-21 21-16,0-20 0,0 20 0,21-20 16,-21-1-16,0 0 0,0 1 0,0-22 15,0 21-15,0-21 0,0 0 16,0 1-16,-21-1 15,0-21-15,0 0 0,0 0 16,0 0-16,-1 0 0</inkml:trace>
  <inkml:trace contextRef="#ctx0" brushRef="#br0" timeOffset="16123.8">10795 5884 0,'0'0'0,"0"-21"15,42 21 1,-21 0-16,1 0 0,20 0 0,0-21 15,22 21-15,-22-21 0,22 0 0,-1 21 16,1-21-16,-1-1 16,1 22-16,-1-21 0,1 0 0,-1 0 15,1-21-15,-1 20 0</inkml:trace>
  <inkml:trace contextRef="#ctx0" brushRef="#br0" timeOffset="16328.2">12044 5376 0,'-85'127'31,"64"-105"-31,0 41 0,0-21 0,21 1 16,-22-1-16,1 0 0,0 43 15,0-43-15,0 1 0,21-22 16,-21 0-16,21 0 0,0 0 16,0 1-16,-22-22 0,22-22 31,0 1-31,0 0 15,22 0-15,-22-21 0</inkml:trace>
  <inkml:trace contextRef="#ctx0" brushRef="#br0" timeOffset="16707.98">11874 5440 0,'0'-21'0,"0"42"0,22-63 16,-1 20-16,0 22 16,0 0-16,0 0 0,0 22 15,1-1-15,-1 0 0,0 21 0,0 1 16,0-1-16,22 0 0,-22 22 15,0-22-15,0 0 0,0 1 0,0-1 16,1-21-16,-1 22 0,0-22 16,0 0-16,0 0 0,0 0 0,1 0 15,-1-21-15,0 0 16,0-21 0,-21 0-16,0 0 0,0 0 15,0-22-15,21 22 0,-21-21 0,21 0 0,1-1 16,-22 1-16,21-22 0,0 22 15,-21-21-15,0 20 0,21 1 16,-21 0-16,21-1 0,-21 1 0,0 0 16,0-1-16,0 22 0,0 42 31,-21 0-31,21 1 0,0-1 16,0 21-16,-21-21 0,21 22 15,0-22-15,0 0 0,0 21 0,0-21 16,0 1-16,21-1 0,0 0 15,0-21-15,1 21 0,-1-21 0</inkml:trace>
  <inkml:trace contextRef="#ctx0" brushRef="#br0" timeOffset="16924.11">13314 5588 0,'0'-21'15,"21"21"1,0 0 0,0 0-16,0 0 0,1 0 0,-1 0 15,21-21-15,-21 21 0,22 0 16,-1 0-16,-21 0 0,21 0 16,-20 0-16</inkml:trace>
  <inkml:trace contextRef="#ctx0" brushRef="#br0" timeOffset="17056.04">13271 5779 0,'-21'21'0,"42"-42"0,-63 63 0,42-21 0,0 0 15,0 0 1,21-21-16,0 0 0,1 0 16,-1 0-16,0 0 0,21 0 0,-21 0 15,22-21-15,-22 21 0,21-21 0,1 0 16</inkml:trace>
  <inkml:trace contextRef="#ctx0" brushRef="#br0" timeOffset="17856.79">14520 4974 0,'0'21'15,"0"-42"63,0 0-62,21 21 0,-21-21-16,22 21 15,-22 21 16,-22 0-15,1 0-16,21 1 0,-21-1 16,21 21-16,0-21 0,0 0 0,0 1 15,0-1-15,0 0 16,0 0-16,21-21 16,0 0-1,1 0-15,-1 0 16,-21-21-16,0 0 0,21 21 0,-21-21 15,21-1-15,-21 1 16,0 0-16,0 0 0,0 0 0,0 0 16,0-1-16,0 1 0,0 42 47,-21-21-32,21 22-15,0-1 0,0 0 0,0 0 16,0 0-16,0 0 0,0 1 15,0-1 1</inkml:trace>
  <inkml:trace contextRef="#ctx0" brushRef="#br0" timeOffset="18407.33">14690 5017 0,'0'-22'15,"-22"22"32,1 0 16,0 0-48,0 22 1,0-1-16,0 0 0,-1 21 0,1-21 15,0 22-15,0-1 0,0 0 16,0-20-16,21 20 0,0 0 0,0-21 16,0 1-16,0 20 0,21-21 15,0 0-15,21-21 0,-21 0 16,22 0-16,-1 0 0,0 0 0,1 0 16,-1 0-16,0 0 0</inkml:trace>
  <inkml:trace contextRef="#ctx0" brushRef="#br0" timeOffset="20060">11366 5186 0,'22'-21'31,"-22"0"-31,0 42 47,0 0-47,0 0 15,-22 0-15,22 0 0,-21 1 0,21-1 16,-21 21-16,21 0 0,-21 1 16,0-1-16,21 0 0,-21 22 15,-1-22-15,1 1 0,0 20 0,0-21 16,21 1-16,-21-1 0,21 0 16,-21-20-16,21-1 0,0 0 0,0 0 15,21-21-15,0 0 16,0 0-16,21 0 0,-20 0 15,20 0-15,0 0 0,1-21 0,-1 0 16,0 21-16,22-21 0,-22 21 16,0-22-16,22 1 0,-22 21 0,1-21 15,-1 21-15,-21 0 0,0-21 0,0 21 16,-21-21-16,-21 0 16,-21 21-1,0 0-15,-1 0 0,1 0 0,-22 0 16,1 0-16,-1 0 0,1 0 15,-1 0-15,1 0 0,-1 0 0,1 0 16,21 0-16,-22 0 0,22 0 16,-1 0-16,1 0 0,21 0 0,-21 0 15,20 0-15,1 0 0,0 0 0,42 0 47,0 0-47,1-22 16,-1 22-16,0-21 0,0 0 0,0 0 15,0 0-15,1 0 0,-1-1 16,0 1-16,21-21 0,-21 21 16,1-22-16,-1 1 0,21 21 15,-21-21-15,-21-1 0,21 22 0,1-21 0,-22 21 16,0-1-16,0-20 0,0 21 16,0 0-16,0 0 0,0 42 31,0 0-31,-22 0 15,22 0-15,-21 22 0,21-1 0,0 0 16,-21 1-16,21-1 16,-21 21-16,0-20 0,0 20 0,-1-20 0,1-1 15,0 21-15,0-20 16,0-1-16,0-21 0,21 22 0,0-22 16,0 0-16,0 0 0,0 0 15,21-21 1,0-21-1,0 21-15,0-21 0,0 21 0,22-21 16,-22 21-16,0-21 0,0 21 16,22 0-16,-22-22 0,21 22 0,-21 0 15,22 0-15,-22-21 0,0 21 16,0 0-16,-21 21 31,-42-21-31,21 22 0,-22-1 16,-20-21-16,20 21 0,-20 0 0,-1-21 15,22 21-15,0 0 0,-22-21 16,43 0-16,-21 22 0,21-22 0,-1 0 16,44 0-1,20 0 1,-21-22-16,21 22 0,1-21 0,20 21 16,-20-21-16,20 21 0,1-21 0,-1 21 15,1-21-15,20 0 0,-20-1 16,20 22-16</inkml:trace>
  <inkml:trace contextRef="#ctx0" brushRef="#br0" timeOffset="20840.08">15134 5271 0,'0'0'0,"0"21"31,0 0-31,0 0 0,0 0 16,0 22-16,-21-1 0,0 0 15,0 1-15,-1 20 0,1-21 16,-21 22-16,0-22 0,20 1 0,-20-1 15,21 0-15,-21 1 0,20-22 16,-20 0-16,21 0 0,0 0 0,0 0 16,-1-21-1,22-21-15,0 0 16,0 0-16,0 0 0,0-22 16,0 22-16,0-21 0,0 21 15,0-22-15,22-20 0,-1 21 16,-21 20-16,0-20 0,21 21 15,0 21-15,-21 21 16,21-21-16,0 42 0,1-20 16,-1-1-16,0 21 15,0-21-15,0 0 0,0 22 0,22-22 16,-22 0-16,21 0 0,1 0 0,-22 1 16,21-22-16,0 21 0,1-21 15,-22 0-15,21 0 0,1 0 0,20 0 16,-42 0-16,22 0 0,-22 0 15,21-21-15,-21-1 0,22 1 16,-22 0-16</inkml:trace>
  <inkml:trace contextRef="#ctx0" brushRef="#br0" timeOffset="21067.96">15811 5313 0,'0'0'0,"0"-21"0,0 42 31,0 0-31,0 21 0,0-20 15,0 20-15,-21-21 0,21 21 16,-21 1-16,21-1 0,0 0 0,-21 1 16,0-1-16,21-21 0,-21 22 15,21-22-15,0 0 0,-22 0 0,22 0 16,-21 0-16,21 1 0,0-44 47,0 1-47,0 0 0</inkml:trace>
  <inkml:trace contextRef="#ctx0" brushRef="#br0" timeOffset="21451.43">15642 5398 0,'0'-43'16,"0"22"-16,0 0 16,0 42 46,0 0-62,0 0 16,0 1-16,0-1 15,-21-21 17,0 0-17,21-21-15,-21 21 16,21-22-16,-22 22 0,22-21 15</inkml:trace>
  <inkml:trace contextRef="#ctx0" brushRef="#br0" timeOffset="21776.25">15325 5313 0,'21'0'47,"0"0"-47,0 21 0,0 0 16,0 0-16,1 22 0,-1-22 15,0 21-15,-21-21 0,21 22 16,0-1-16,-21-21 0,0 22 0,21-1 16,-21-21-16,22 21 0,-22-20 15,21-1-15,-21 0 0,0 0 0,0 0 16,21-21-16,0 0 15,-21-21 1,21 0-16,-21 0 16,21 0-16,-21-1 0,0 1 15,22-21-15,-1 21 0,0-22 16,0 1-16,-21 0 0,42-1 0,-20 1 16,-1 0-16</inkml:trace>
  <inkml:trace contextRef="#ctx0" brushRef="#br0" timeOffset="22119.33">16658 5038 0,'0'0'0,"-21"0"0,0 21 0,21 0 0,-21-21 0,21 21 16,-22-21-16,22 21 0,-21-21 15,21 22-15,0-1 16,-21-21-16,0 0 15,21-21 1,0-1 0,0 1-16,0 0 15,21 21-15,-21-21 0,21 0 0,0 21 16,1-21-16,-1 21 0,0 0 16,0 21-1,-21 0-15,0 0 0,0 21 0,0-20 16,0 20-16,-21-21 15,0 21-15,0-20 0,-1 20 0,-20-21 16,21 0-16,0-21 0,0 21 0,-1-21 16</inkml:trace>
  <inkml:trace contextRef="#ctx0" brushRef="#br0" timeOffset="22381.18">16912 4678 0,'0'0'16,"21"0"-16,0 0 0,1 0 0,-1 0 15,0 0-15,21 0 0,1 21 16,-1 0-16,0 0 0,1 22 0,-22-1 16,21 0-16,0 1 0,-20 20 15,-1-20-15,0 20 0,0 1 0,-21-22 16,0 21-16,0 1 0,-21-1 0,0-20 15,-22 20-15,1 1 0,-21-1 16,-1-20-16,1 20 0,-1-21 0,1 1 16,-22-1-16,21 0 0,-20 1 15,20-22-15,-20 0 0,-1 21 16</inkml:trace>
  <inkml:trace contextRef="#ctx0" brushRef="#br0" timeOffset="22940.21">3387 7430 0,'0'-22'0,"0"44"0,-22-65 15,22 22-15,0 0 0,-21 21 16,21 21-16,-21 21 0,21-20 15,0 41-15,0 1 0,0-1 16,0 1-16,-21 20 0,21 1 0,0 0 16,-21-1-16,21 1 0,-21 0 0,21-22 15,0 22-15,-22-43 0,22 22 16,-21-22-16,21 0 0,0 1 0,0-22 16,0 21-16,0-21 15,0-42 1,0 0-16</inkml:trace>
  <inkml:trace contextRef="#ctx0" brushRef="#br0" timeOffset="23248.43">3090 7874 0,'-21'-63'16,"42"126"-16,-42-211 0,21 63 0,0-63 16,0 85-16,0-1 0,21 1 15,0-1-15,22 22 0,-1-22 16,22 43-16,-1-21 0,22 21 0,-22-22 15,22 43-15,-22 0 0,1 0 0,-22 21 16,1 1-16,-22-1 0,-21 21 0,0 22 16,0-22-16,-21 21 15,-22-20-15,1 20 0,0-20 0,-22-1 16,1 21-16,-1-41 0,1 20 16,20-21-16,-20 21 0,20-20 0,22-22 15,-21 21-15,21-21 0,42 0 31,0 0-15,21 0-16,-20 0 0,20 0 0,21 0 16,-20 0-16,-1 0 0,0 0 15,1 0-15,-22 21 0</inkml:trace>
  <inkml:trace contextRef="#ctx0" brushRef="#br0" timeOffset="23767.19">3704 7789 0,'21'0'0,"-42"0"0,63 0 16,-20 0-16,-1 0 0,-21-21 0,21 0 15,0 21-15,21-42 0,-20 21 0,-1-1 16,21-20-16,-21 21 0,22-21 16,-22-1-16,21 1 0,-21 0 0,0-1 15,22 1-15,-43 0 0,21 20 16,-21-41-16,-21 63 16,0 0-16,-22 21 15,22 0-15,-21 22 0,21-22 16,-1 0-16,1 0 0,0 21 0,21-20 15,0-1-15,0 0 0,0 0 16,21-21-16,0 0 16,1 0-16,-1 0 0,21 0 0,-21 0 15,0 0-15,1 0 0,-1 21 16,21 0-16,-21-21 0,0 22 16,1-1-16,-1 0 0,-21 0 0,0 21 15,21-20-15,-21-1 0,0 0 16,21 0-16,-21 0 0,0 0 0,0 1 15,21-22-15,0 0 16,1 0-16,-1-22 16,0 1-16,0 0 0,0 0 15,0 0-15,1 0 0,-1-1 16,0-20-16,0 21 0,0-21 0,-21 20 16,21-20-16,-21 21 0,22 0 15,-22 0-15,0 42 16,0 0-16,0 0 15,0 21-15,0-20 0,0-1 16,0 0-16,0 0 0,-22 0 16,1 0-16</inkml:trace>
  <inkml:trace contextRef="#ctx0" brushRef="#br0" timeOffset="23915.12">4635 7239 0,'0'0'0,"0"-21"0,-21 0 16,21 0-16,-21 21 0,21-22 15,21 22 1,0 0 0,1 22-16,-1-22 0,0 21 15,0-21-15</inkml:trace>
  <inkml:trace contextRef="#ctx0" brushRef="#br0" timeOffset="24231.94">5038 7324 0,'0'0'0,"0"21"0,0 0 16,0 0-16,21 0 0,-21 1 0,21 20 16,-21-21-16,21 0 0,-21 0 15,0 1-15,0-1 0,0 0 16,0 0-16,0 0 0,0 0 0,0 1 15,0-1-15,0 0 0,0 0 16,-21 0-16,0-21 16,21-21-1,0 0 1,0 0-16,0 0 0,21-22 16,-21 22-16,21 0 0,0-21 0,0 20 15,1-20-15,-1 21 0,0-21 16,0 20-16,0 1 0,0 21 0,1-21 15,-1 21-15,0 0 0,0 0 0,21 0 16,-20 0-16,-22 21 0,21-21 16,0 21-16</inkml:trace>
  <inkml:trace contextRef="#ctx0" brushRef="#br0" timeOffset="25103.99">5863 7599 0,'42'-21'0,"-20"0"15,20 21-15,64-106 16,-106 85-16,0-22 0,0 22 16,0-21-16,0 21 0,0-1 15,-21 1-15,-1 21 0,-20 0 0,21 0 16,-21 0-16,-1 21 0,1 1 16,-22 20-16,22-21 0,0 21 0,-1 1 15,1-22-15,0 21 0,21 1 16,-1-1-16,1-21 0,0 0 15,21 22-15,0-22 0,0 0 0,21 0 16,22-21-16,-22 21 0,21-21 16,0 0-16,1 0 0,-1 0 15,0-21-15,1 0 0,-1 0 16,0 0-16,1-1 0,-22 1 0,21 0 16,-42-21-16,21 21 0,-21-22 0,0 22 15,0-21-15,0-1 0,0 1 16,0 21-16,-21 21 15,21 21-15,-21 0 16,21 0-16,-21 1 0,0 20 16,21-21-16,0 21 0,0-20 0,0 20 15,0-21-15,0 21 0,0-20 16,0-1-16,21 0 0,0 0 0,0 0 16,0-21-16,1 21 0,-1-21 0,21 0 15,-21 0-15,22 0 0,-1 0 16,0-21-16,1 0 0,-1 21 0,0-21 15,1-21-15,-1 20 0,0-20 0,-21 21 16,22-21-16,-1-22 16,-21 22-16,22-22 0,-22 22 0,0-22 0,0 22 15,0-21-15,-21 20 16,0 1-16,21 21 0,-21-22 0,0 22 16,0 0-16,0 0 0,-21 21 15,0 0-15,0 21 16,21 21-16,-21 1 0,0-1 0,-1 22 15,1-22-15,0 21 0,0 22 0,21-43 16,0 22-16,0-1 0,0-20 16,0-1-16,21 0 0,0 1 0,22-1 15,-1-21-15,0 0 0,1 1 0,20-22 16,1 0-16,-22 0 16,21 0-16,-20 0 0,20 0 0,-20-22 15,-1 22-15,0-21 0,-21 0 0,22 0 16,-22-21-16,0 20 0,0-20 15,0 21-15,-21 0 0,0-43 16,0 22-16,0 21 0,-21 0 0,0 21 16,0 0-16,0 0 0,-22 0 15,22 21-15,0 0 0,0 0 0,0 0 16,21 22-16,0-22 0,0 0 0,0 21 16,0-21-16,0 1 0,0-1 15,21 0-15,0 0 0,21-21 16,-20 0-16,-1 0 0,21 0 0,0 0 15,-20 0-15,20 0 0,0 0 16,1-21-16,-22 21 0,21-21 0,-21 0 16,0-1-16</inkml:trace>
  <inkml:trace contextRef="#ctx0" brushRef="#br0" timeOffset="25268.89">6731 7303 0,'-64'0'0,"128"0"0,-170 0 0,64 0 15,21 0-15,42 0 16,0 0-16,42 0 16,-20 0-16,20 0 0,22 0 0,-22 0 15,22-22-15,-21 22 16,20-21-16,1 0 0,-22 21 0</inkml:trace>
  <inkml:trace contextRef="#ctx0" brushRef="#br0" timeOffset="26284.5">9673 7091 0,'0'-42'0,"0"84"0,0-106 16,0 43-16,0 42 31,0 22-31,0-1 0,0 0 0,0 22 15,0-1-15,0 1 0,0-1 0,0-20 16,0 20-16,0 1 16,0-22-16,0 0 0,0 1 0,0-1 15,0-21-15,0 0 0,0 1 0,21-22 32,0-22-32,1 1 0,-1 0 15,0 0-15,0 0 0,0-22 0,22 22 16,-22-21-16,0 0 0,0-1 15,21 1-15,-20 0 0,-1-1 16,0 1-16,0 0 0,0 20 0,0 1 16,-21 42-16,0 1 15,0-1-15,0 21 0,0 0 16,0 1-16,0-1 0,0 0 16,0-20-16,0 20 0,0-21 0,0 21 15,22-20-15,-1-1 0,0 0 0,0 0 16,0-21-16,22 0 0,-22 0 0,42 0 15,-20 0-15,-1-21 16,0 21-16,1-21 0,-1 0 0,0-22 16,-21 22-16,22-21 0,-1-1 15,-21 1-15,22-21 0,-22 20 0,-21-20 16,0-43-16,0 42 16,-21 22-16,-1 0 0,-20 21 0,21-1 15,0 1-15,0 21 0,-22 0 16,22 0-16,0 21 0,0-21 0,21 43 15,0-22-15,0 21 0,0-21 16,0 22-16,0-1 0,0-21 0,0 22 16,21-22-16,0 21 0,0-21 0,22 0 15,-22 1-15,21-1 0,-21-21 0,22 21 16,-22-21-16,21 21 0,-21-21 16,22 0-16,-1 21 0,-21-21 0,21 0 15,1 21-15,-1-21 0,0 0 16,1 0-16,-1 0 0,0 0 0,1 0 15,-1 0-15,0 0 0,1 0 16,-22-21-16,0 0 0,0 21 0,0-21 16,-21 0-16,0 0 0,0-1 15,0 1-15,0 0 0,0 0 0,-21 0 16,0 0-16,-21-1 0,21 22 0,-22 0 16,1 0-16,0 22 0,-1-1 15,22 0-15,-21 21 0,-1-21 0,1 22 16,21-1-16,0 0 0,0 1 15,21-22-15,0 21 0,0-21 0,21 1 16,21-1-16,-21 0 0,22 0 16,-1-21-16,0 0 0,22 0 0,-22 0 15,0 0-15,22 0 0,-22 0 0,22-21 16,-22 0-16,0 0 0,1-1 16,-1-20-16,0 21 0,-20-21 0</inkml:trace>
  <inkml:trace contextRef="#ctx0" brushRef="#br0" timeOffset="26663.28">11896 6922 0,'0'-22'0,"0"44"0,0-65 0,-22 64 16,1 22-1,21-22-15,-21 21 0,21 1 0,-21-1 16,0 0-16,0 22 0,21-22 16,0 22-16,0-22 0,-22 0 15,22 1-15,0-1 0,0 0 0,0 1 16,0-22-16,0 0 0,0 0 0,0 0 15,22-21-15,-22-21 32,0 0-32,0 0 0,0 0 15,0-22-15,21 22 0,0-21 16,0-1-16,0 22 0,0-21 0,22 0 16,-1 20-16,0 1 0,1 21 15,-1 0-15,0 0 0,1 0 0,-1 0 16,0 21-16,-20 1 0,20 20 15,0-21-15,-21 0 0,1 22 0,-22-22 16,0 0-16,0 21 0,0-21 16,0 1-16,-43-1 0,22 0 0,-21 0 15,-43 0-15,43 0 0,-22-21 16,22 0-16,0 0 0,-1 0 16,22 0-16,-21 0 0,21 0 0,21-21 15</inkml:trace>
  <inkml:trace contextRef="#ctx0" brushRef="#br0" timeOffset="28753.09">12404 7112 0,'21'0'0,"0"0"15,0 0-15,0 0 0,-21 21 0,21-21 16,1 0-16,-1 0 0,0 0 16,0 0-16,21 0 0,-20 0 0,-1 0 15,21 0-15,-21 0 0,22 0 16,-22 0-16,21-21 0,-21 0 0,0 21 16,22-21-16,-43 0 0,0-1 15,0 1-15,0 0 0,-21 0 16,-1 0-16,-20 21 0,0 0 15,-1 0-15,1 0 0,0 0 0,-1 21 16,-20-21-16,21 21 0,-1 0 16,1 22-16,21-22 0,0 0 0,-1 21 15,22-21-15,0 1 0,0 41 16,22-42-16,20 0 0,-21-21 16,0 22-16,22-22 0,-22 0 15,21 21-15,0-21 0,1 0 0,-1 0 16,0 0-16,-20 0 0,20 0 15,-21 0-15,0 0 0,-21-21 16,0-1-16,-21 22 0,0 0 16,-21 0-16,20 22 0,-20-1 15,0 0-15,-1 0 0,1 0 0,0 0 16,-1 22-16,22-1 0,0-21 0,0 22 16,0-22-16,21 0 0,0 21 15,0-21-15,0 1 0,21-1 0,21 0 16,1-21-1,-1 0-15,0 0 0,1 0 0,-1 0 16,0-21-16,1 0 0,20-1 0,1 1 16,-1 0-16,-21 0 0,22-21 15,-1 20-15,-20-20 0,-1-21 16,0 20-16,1-20 0,-22 20 0,42-84 16,-63 64-16,0-1 0,0 22 15,0-21-15,0 20 0,0 22 16,0-21-16,0 21 0,-21 21 0,0 0 15,0 21-15,0 21 0,21-21 16,-21 22-16,-1-1 16,22 21-16,-21 1 0,0-1 0,21 1 0,0-1 15,0-20-15,0 20 0,0-20 16,0-1-16,0 0 0,0 1 0,21-22 16,0 0-16,1 0 0,20 0 0,-21-21 15,21 0-15,1 0 0,-1 0 16,0 0-16,1 0 0,-1 0 15,22 0-15,-22-21 0,0 0 0,1 0 16,-22 0-16,21-1 0,-21-20 0,0 21 16,1-21-16,-22-1 0,0 22 15,0-21-15,0 21 0,-22-22 16,1 22-16,0 21 0,-21 0 16,21 21-16,-1 0 0,1 1 0,0-1 15,0 0-15,0 21 0,21 1 16,0-22-16,0 21 0,0-21 15,0 0-15,0 22 0,0-22 0,21 0 0,0 0 16,0-21-16,0 21 0,22-21 16,-22 0-16,0 0 0,21 0 15,43 0-15,-43 0 0,22-21 16,-22 21-16,1-21 0,20 0 0,-21 0 16,1 0-16,-22-22 0,21 22 15,-21-21-15,1 21 0,-1-1 16,-21 1-16,0 0 0,0 0 0,0 42 31,0 0-31,-21 0 0,-1 22 16,1-22-16,0 0 0,21 21 0,0-20 15,0-1-15,-21 0 0,21 0 0,0 0 16,0 0-16,21-21 31,-21-21-31,21 21 16,0-21-16,-21 0 0,22 0 15,-1 0-15,0-1 0,0 1 0,0-21 16,0 21-16,1 0 0,-1-22 16,-21 22-16,21 21 0,-21-21 0,21 21 15,-21 21 1,0 0-16,0 0 0,0 1 16,0-1-16,0 0 0,0 0 15,0 21-15,0-20 0,0-1 0,21 0 16,0 0-16,1-21 15,-1 21-15,0-21 16,0 0-16,0 0 0,43 0 16,-43 0-16,0-21 0,0 21 0,22-21 15,-22 0-15,0 0 0,21-22 16,-21 22-16,1-21 0,-1 21 0,0-22 16,0 22-16,0 0 0,-21 0 0,0 0 15,0-1-15,0 44 16,0-1-1,-21 0-15,0 0 0,21 0 0,0 22 16,-21-22-16,21 0 0,0 0 16,0 21-16,0-20 0,0-1 0,0 0 15,21 0-15,0-21 0,0 0 16,0 21-16,22-21 0,-22 0 16,21 0-16,1 0 0,-22 0 0,21 0 15,0 0-15,1 0 0,-1-21 0,-21 0 16,22 21-16,-22-21 0,21-22 15,-21 22-15,0 0 0,1-21 16,-1 21-16,-21-1 0,0-41 16,21 63-16,-21-21 0,0 42 31,0 0-31,-21 0 0,21 0 0,0 1 16,0-1-16,0 0 0,0 0 15,0 0-15,0 0 0,0 1 16,21-22-1,0 0-15,0 0 0,0 0 16,1 0-16,-1 0 0,0-22 16,0 1-16,0 0 0,-21 0 15,21 0-15,-21 0 0,22-1 0,-22 1 16,21 0-16,-21 0 0,0 42 31,0 0-31,0 0 16,0 1-16,0-1 0,0 0 0,0 0 15,0 0-15,0 0 0,0 1 0,0-1 16,0 0-16,21 0 0,21-21 16,-21 21-16,1-21 0,-1 0 15,21 0-15,-21 0 0,0 0 0,22-21 16,-1 21-16,-21-21 0,22 0 16,-1 0-16,-21-1 0,21-20 15,-20 0-15,-1-1 0,0 1 0,0 0 16,0-22-16,0 1 0,-21 20 15,22-20-15,-22-1 0,21 1 0,-21-1 16,0 22-16,0-21 0,0 41 0,0-41 16,-43 63-1,22 21-15,0 0 0,0 0 0,-21 22 16,20-1-16,1 0 0,-21 1 16,21-1-16,21 22 0,0-1 0,0-21 15,0 22-15,0-1 0,0 1 0,0-22 16,21 1-16,0 20 0,0-42 15,22 22-15,-22-1 0,0-21 16,21 0-16,-21 0 0,22-21 0,-22 0 16,21 0-16,-21 0 0,22 0 15,-22 0-15,0-21 0,0 0 0</inkml:trace>
  <inkml:trace contextRef="#ctx0" brushRef="#br0" timeOffset="28904">16362 7133 0,'-43'-21'0,"86"42"0,-107-42 0,43 21 16,42 0 0,22 0-16,-22 0 15,21 0-15,0 0 0,22 0 0,-22 0 16,22 0-16,-1 0 0,-20 0 16,20-21-16</inkml:trace>
  <inkml:trace contextRef="#ctx0" brushRef="#br0" timeOffset="29319.76">18648 6689 0,'0'-43'0,"0"86"0,0-107 0,0 43 15,-21 21-15,-1 0 0,-20 21 16,21 0-16,-43 1 0,22-1 0,0 21 15,-22 0-15,22 1 0,0 20 0,-1-20 16,1 20-16,21-21 0,0 22 16,-1-1-16,22-20 0,0-1 0,0 22 15,22-43-15,-1 21 0,0 0 16,21-20-16,1-1 0,-1 0 16,21 0-16,-20-21 0,20 0 0,1 0 15,20 0-15,-20 0 0,-1 0 0,1-21 16,-1 0-16,1-22 0,-22 22 15</inkml:trace>
  <inkml:trace contextRef="#ctx0" brushRef="#br0" timeOffset="29520.65">19283 6689 0,'0'0'0,"-21"21"16,21 21-16,-22 1 0,1-1 15,21 0-15,-21 1 16,0 20-16,21-21 0,-21 22 0,0-22 15,21 22-15,-22-22 0,22 0 0,0 1 16,0-1-16,0-21 0,0 0 16,0 1-16,0-1 0,22-21 15,-1 0-15,-21-21 16,21-1-16,-21 1 0</inkml:trace>
  <inkml:trace contextRef="#ctx0" brushRef="#br0" timeOffset="29831.47">19240 6943 0,'0'-43'0,"0"86"0,22-107 0,-22 43 0,0 0 16,21 21-16,0 0 16,0 21-16,0 0 15,0 22-15,1-22 0,20 21 0,-21 0 16,21 22-16,1-22 0,-1 1 0,0 20 16,1-21-16,-1 22 0,0-22 15,1-21-15,-1 22 0,-21-22 0,0 0 16,1 0-16,-1 0 0,0-21 15,-21-21-15,0 0 16,21 0-16,-21 0 0,0-22 0,0 1 16,0 0-16,21-22 15,-21 1-15,21 20 0,-21-20 0,22-1 16,-1 1-16,0-1 0,0 22 0,0-21 16,0 20-16,1 22 0,-22 0 15,21 0-15,-21 0 0,21 21 0,-21 21 31,0 0-31,21-21 0,0 21 0</inkml:trace>
  <inkml:trace contextRef="#ctx0" brushRef="#br0" timeOffset="30012.37">21061 6879 0,'-64'0'31,"64"21"-15,0 1 0,0-1-16,0 0 15,21 0 1,-21 0-16</inkml:trace>
  <inkml:trace contextRef="#ctx0" brushRef="#br0" timeOffset="30175.27">21251 7408 0,'0'22'0,"0"-44"0,0 86 0,-21-43 16,21 21-16,-21 1 0,0-22 0,0 21 15,-1-21-15,1 22 0,0-1 0,-21-21 16,-1 22-16,22-22 0,-21 21 16,-22-21-16,22 0 0,-21 22 0,-1-22 15,1 0-15,-1 0 0</inkml:trace>
  <inkml:trace contextRef="#ctx0" brushRef="#br1" timeOffset="37255.92">5440 6625 0,'0'0'15,"-21"0"-15,-1-21 0,1 21 0,0 0 16,0 0-16,0-21 0,0 21 15,-1 0-15,22-21 16,-21 21-16,0 0 0,0 0 16,0 0-1,42 0 32,0 0-31,0 0-16,0 0 15,22 0-15,-22 0 0,21 0 0,1 0 16,-1 0-16,0 0 0,1 0 16,20 0-16,1 0 0,-1 0 0,22 0 15,-1 0-15,-20 0 0,21 0 16,20 0-16,-20 0 0,21 0 0,21-21 16,-21 21-16,21 0 0,-21 0 0,21 0 15,-22 0-15,1 0 0,21 0 16,-21 0-16,21-22 0,85 22 15,-106 0-15,-1 0 0,1 0 16,-21 0-16,0 0 0,-1 0 16,-20 0-16,20-21 0,-20 21 0,42 0 15,-43 0-15,-20 0 16,-1 0-16,-21 0 0,21 0 0,1-21 16,-22 21-1,-42 0 16,0 0-15,21-21-16,-22 21 0,1 0 0,0 0 16,0 0-16,-21 0 0,-1 0 15,1 0-15,0 0 0,-1 0 16</inkml:trace>
  <inkml:trace contextRef="#ctx0" brushRef="#br1" timeOffset="38003.49">5334 6710 0,'0'0'0,"0"21"15,21-21 1,0 0-16,0 0 0,1 0 15,-1 0-15,0 0 0,21 0 0,1 0 16,-22 0-16,21 0 16,22 0-16,-22 0 0,21 0 0,1 0 0,-1-21 15,1 21-15,21 0 0,-22 0 0,43 0 16,-21 0-16,20 0 16,22 0-16,-21-21 0,0 21 0,0 0 15,0 0-15,0 0 0,-1 0 0,1 0 16,-21 0-16,21 0 0,0 0 15,-22 0-15,22 0 0,-21 0 0,21 0 16,-22 0-16,1 0 0,-22 0 16,22 0-16,-21 0 0,-1 0 0,1 0 15,-1 0-15,-21 0 0,22 0 0,-22 0 16,1 0-16,-22 0 16,21 0-16,-21 0 0,0 0 0,1 0 15,-1 0-15,-42 0 78</inkml:trace>
  <inkml:trace contextRef="#ctx0" brushRef="#br1" timeOffset="51511.6">11536 6308 0,'0'0'0,"-21"0"0,-1 0 16,1 0-16,0 0 15,0 0-15,0 0 0,0 0 16,-1 0-16,1 0 16,0 0-16,0 0 15,0 0 1,42 0 15,0 0-31,21 0 0,1 0 0,-1 0 16,22 0-16,-1 0 0,22 0 15,-22 0-15,22 0 0,21 0 0,-22-21 16,1 21-16,0 0 0,-1 0 0,-20 0 16,-1-22-16,1 22 0,-22 0 15,22 0-15,-43 0 0,21 0 0,-21 0 16,1 0-16,-1 0 0,0 0 15,-21-21 17,0 0-17,0 0 1</inkml:trace>
  <inkml:trace contextRef="#ctx0" brushRef="#br1" timeOffset="52192.21">15134 6181 0,'-21'21'15,"42"-42"-15,-84 42 0,41-21 0,-20 0 0,0 21 16,21-21-16,-22 0 0,22 0 0,-21 21 15,21-21-15,-1 0 0,1 0 16,42 0 15,1 0-15,20 0-16,0 0 0,22 0 16,63 0-16,-43 0 0,1 0 15,0 0-15,-1 0 0,1 0 0,0-21 16,-1 21-16,-20 0 0,-1 0 0,1 0 15,-1 0-15,-20-21 16,20 21-16,-20 0 0,-1 0 0,-21 0 16,21 0-16,-20 0 0,-1 0 15,-21-21 1,-21 21 15,-1 0-31,1 0 0,0 0 16,0 0-16,0 0 0,0 0 0</inkml:trace>
  <inkml:trace contextRef="#ctx0" brushRef="#br1" timeOffset="59444.24">3979 8276 0,'0'0'0,"-21"0"0,0 0 16,0 0-16,0 0 0,-1 0 15,1 0-15,0 0 0,0 0 16,0 0 0,42 0 93,-21-21-93,21 21-16,0 0 0,0 0 15,1 0-15,-1 0 0,0 0 16,0 0-16,0 0 0,0 0 0,1 0 16,20 0-16,-21 0 0,21 0 15,1 0-15,-1 0 0,0 0 0,1 0 16,20 0-16,1-21 0,-1 21 15,1 0-15,20 0 0,-20-21 0,-1 21 16,22 0-16,-21 0 0,20-21 0,-20 21 16,-1-22-16,22 22 15,-22 0-15,22 0 0,0-21 0,-1 21 16,1 0-16,21 0 0,-21-21 16,-22 21-16,22 0 0,-22 0 0,22 0 15,-43 0-15,22 0 0,-1 0 0,-20 0 16,-1 0-16,21 0 0,-20 0 15,-22 0-15,21 0 0,-21 0 0,22 0 16,-22 0-16,0 0 0,0 0 16,-21-21-1,0 0 17,-21 21-17,0 0-15,0 0 0,-22 0 16,22-21-16,0 21 0,-21 0 15</inkml:trace>
  <inkml:trace contextRef="#ctx0" brushRef="#br1" timeOffset="60355.74">4043 8340 0,'-21'0'16,"-1"0"0,1 0-1,0 0 1,0 0-1,0 0 32,0 0-31,42 0 46,0 0-62,0 0 0,0 0 0,0 0 16,1 0-16,41 0 0,-42 0 16,22 0-16,-1 0 0,0 0 15,1 0-15,20 0 0,1-21 0,20 21 16,-20 0-16,20 0 0,-20 0 16,21 0-16,-1-22 0,-20 22 0,20 0 15,1 0-15,0 0 0,-1 0 16,1 0-16,0 0 0,-1 0 0,1-21 15,0 21-15,-1 0 0,-20 0 0,-1 0 16,22 0-16,-43 0 0,22 0 16,-22 0-16,22 0 0,-22 0 15,0 0-15,-20 0 0,20 0 0,0 0 16,-21 0-16,1 0 0,-1 0 16,0 0-16,-42 0 187,0 0-171</inkml:trace>
  <inkml:trace contextRef="#ctx0" brushRef="#br1" timeOffset="60560">6583 8276 0,'-21'0'16,"-1"0"-16,1 0 15</inkml:trace>
  <inkml:trace contextRef="#ctx0" brushRef="#br1" timeOffset="62575.85">1587 9102 0,'0'0'16,"0"21"15,22-21-31,-1 21 0,0-21 16,0 21-16,0-21 15,0 0-15,1 0 0,-1 0 16,0 0-16,0 0 0,0 0 16,22 0-16,-22 0 0,0-21 0,21 0 15,-21 0-15,22 0 0,-22-1 16,21 1-16,-21 0 0,1 0 0,-1-21 15,0 20-15,0-20 0,-21 21 16,0-21-16,0 20 0,0 1 0,-21-21 16,0 42-16,0-21 15,-1 21-15,1 0 0,0 0 0,-21 0 16,21 0-16,-22 0 0,22 21 16,-21 0-16,-1 0 0,22 22 15,-21-22-15,21 0 0,-22 21 0,22 1 16,0-22-16,0 21 0,21-21 15,0 22-15,0-22 0,0 0 0,0 21 16,0-21-16,21 1 16,0-1-16,0-21 0,1 0 0,41 0 15,-42 0-15,0 0 16,1 0-16,20 0 0,-21 0 0,0-21 16,0-1-16,-21 1 15,-21 21 16,0 0-31,0 0 0,-21 21 16,20-21-16,1 22 0,-21-1 16,21 0-16,0 0 0,-22 0 0,22 0 15,0 22-15,0-22 0,0 0 16,-1 0-16,22 22 0,0-22 0,0 21 16,0-21-16,0 22 0,0-22 15,0 0-15,22 0 0,-1-21 0,0 21 16,0-21-16,0 0 0,22 0 15,-22 0-15,21 0 0,43-21 16,-43 0-16,-21 0 16,22-22-16,-1 22 0,0 0 0,1 0 15,-22-21-15,21 20 0,-21 1 16,-21-21-16,0 21 0,21 0 0,-21-1 16,0 1-16,0 0 0,0 0 15,-21 21 1,21 21-1,0 0-15,-21 0 0,21 1 16,0-1-16,-21 0 0,21 0 16,0 0-16,-21 22 0,21-22 0,0 21 15,0-21-15,0 0 16,-21 1-16,21-1 0,0 0 0,0 0 16,0 0-16,0-42 46,0 0-46,0 0 0,0 0 0,0-1 16,0 1-16,0 0 0,0-21 16,0 21-16,0-1 0,42-20 0,-21 21 15,0 0-15,22 0 0,-1-1 16,0 1-16,1 0 0,20 0 16,-21 21-16,22 0 0,-22-21 0,1 21 15,-1 0-15,0 0 0,-21 21 16,1 0-16,-1 0 0,-21 0 0,0 1 15,0-1-15,0 0 0,0 21 16,0-21-16,-21 22 0,-1-22 0,1 0 16,0 21-16,21-20 0,-21-1 15,0 0-15,21 0 0,0 0 16,-21-21-16,21-21 47,21 0-47,0 0 0,-21 0 15,21 21-15</inkml:trace>
  <inkml:trace contextRef="#ctx0" brushRef="#br1" timeOffset="63037.11">3408 9271 0,'0'0'0,"0"-21"15,0 0-15,21 0 16,-21-1-16,0 1 15,-21 21-15,0 0 16,21-21-16,-22 21 0,-20 0 0,21 0 16,0 0-16,-22 0 0,22 21 15,0 0-15,-21-21 0,21 22 0,-22 20 16,22-21-16,0 0 0,0 22 16,-22-22-16,22 21 0,21-21 15,-21 22-15,21-22 0,0 0 16,0 21-16,0-21 0,0 1 0,0-1 15,0 0-15,21 0 0,0 0 0,1-21 16,20 0-16,-21 0 0,21 0 16,1 0-16,-1 0 0,0 0 0,22 0 15,-22 0-15,22-21 0,-22 0 16,0 0-16,22 0 0,-22-1 0,1 1 16,-1 0-16,0 0 0,1 0 0</inkml:trace>
  <inkml:trace contextRef="#ctx0" brushRef="#br1" timeOffset="63727.71">3895 9250 0,'-22'0'16,"-62"21"-1,63-21-15,-1 21 16,1 0-16,0 1 0,0-1 0,0 0 16,0 0-16,-1 0 0,1 0 15,0 22-15,0-1 0,21-21 16,-21 0-16,21 1 0,0-1 0,0 0 15,0 0 1,21-21-16,0 0 0,0 0 16,22 0-16,-22-21 0,21 0 15,-21 0-15,43-1 16,-43-20-16,0 21 0,0 0 0,0 0 16,1-1-16,-1 1 0,0 0 15,-21 0-15,0 0 0,0 0 16,-21 21 15,21 21-31,0 0 16,-21 0-16,21 0 0,0 22 15,0-22-15,0 0 0,0 0 16,0 0-16,0 0 0,21 1 16,0-1-16,0-21 15,21 0-15,-20 0 0,-1 0 16,0 0-16,21 0 0,-21-21 15,22-1-15,-1 22 0,-21-21 0,0 0 16,22 0-16,-22 0 0,0-22 0,0 22 16,-21 0-16,0 0 0,0 0 15,0 0-15,0-1 0,0 1 0,0 0 16,0 0-16,-21 21 16,0 0-16,0 0 15,0 0-15,21 21 0,-22 0 0,22 0 16,0 1-16,-21 20 0,21-21 15,-21 21-15,21 1 0,0-1 0,0 0 16,0 22-16,-21-22 0,21 1 16,0 20-16,0-21 0,0 1 15,0-1-15,0 0 0,0 1 0,0-1 16,0-21-16,0 22 0,0-22 16,0 21-16,-21-21 0,21 0 0,0 1 15,0-1-15,0 0 0,0-42 31,21 0-15,0-1-16,-21 1 0,0 0 0,21-21 16</inkml:trace>
  <inkml:trace contextRef="#ctx0" brushRef="#br1" timeOffset="64021.55">4297 9419 0,'0'0'0,"0"-21"0,-21 0 15,21 0-15,0 0 0,0-1 0,0 1 16,21 0-16,-21 0 0,42 21 16,-21-21-16,22 0 0,-22 21 0,21 0 15,0 0-15,-20 0 0,20 0 0,-21 0 16,21 21-16,-42 0 0,0 0 16,0 0-16,0 0 0,0 1 0,-21-1 15,0 21-15,-21-21 16,-1 0-16,1 1 0,0 20 0,-1-21 15,-20 0-15,21 0 0,20 1 16,1-22-16,21-22 31,0 1-31,21 21 16,1-21-16,20 0 0,-21 21 0</inkml:trace>
  <inkml:trace contextRef="#ctx0" brushRef="#br1" timeOffset="66651.78">5165 9313 0,'0'0'0,"21"-21"0,-21 0 15,21 21-15,-21-21 0,0 0 16,0 0-16,-21 21 16,0 0-16,-1 0 15,1 0-15,0 0 0,-21 0 16,21 0-16,-1 21 0,-20 0 15,0 0-15,42 0 0,0 0 16,-21-21-16,21 22 0,0-1 0,0 0 16,21 0-16,0 0 15,0-21-15,0 21 0,0-21 16,1 0-16,-1 22 0,0-22 0,0 21 16,0-21-16,0 21 0,-21 0 15,0 0-15,0 0 16,0 1-16,-21-22 0,0 0 15,-21 0-15,21 0 0,-1 0 0,1 0 16,0 0-16,-21 0 0,21 0 16,-1 0-16,1-22 0,0 1 0,-21 0 15,21 0-15,-1 0 16,22 0 0,-21 21-16,21 21 15,0 0 1,0 0-16,0 0 0,21 0 0,1-21 15,-1 22-15,0-1 0,0-21 0,0 21 16,0-21-16,1 0 0,20 0 16,-21 0-16,21 0 0,-20 0 0,-1 0 15,21 0-15,-21 0 0,0-21 16,22 0-16,-22-1 0,0 1 0,0 0 16,0 0-16,1 0 0,-1-22 0,-21 22 15,0 0-15,21-21 16,-21 21-16,0-1 0,21 1 0,-21 0 15,0 0-15,0 42 32,0 0-32,-21 0 15,21 1-15,0-1 0,0 0 0,0 0 16,0 0-16,0 0 16,0 1-16,0-1 0,21-21 15,0 0-15,0 0 16,1 0-16,-1 0 0,0 0 15,0 0-15,0-21 0,0-1 0,1 22 16,-22-21-16,21 0 0,-21 0 16,21 0-16,-21 0 0,0-1 15,0 1-15,0 0 0,0 0 0,0 42 47,0 0-47,0 0 0,0 1 16,0-1-16,0 0 0,0 0 15,0 0-15,0 0 0,0 1 16,0-1-16,21 0 16,0-21-16,0 0 0,1 0 15,20 0-15,-21 0 0,0-21 16,0 0-16,22-1 0,-22 1 0,0 0 16,0 0-16,0 0 15,1-22-15,-1 1 0,0 21 0,-21-21 16,21-1-16,-21 1 0,0 0 0,0-1 15,0 22-15,0 0 0,0 0 16,0 0-16,0-1 0,-21 22 16,0 22-1,21-1-15,-21 0 0,-1 0 0,22 21 16,-21-20-16,21 20 0,-21 0 16,21-21-16,0 22 0,-21-1 0,21-21 15,0 22-15,0-22 0,0 0 0,0 0 16,0 0-16,21 0 0,-21 1 0,21-1 15,0-21-15,43 21 16,-43-21-16,21 0 0,-20 0 16,20 0-16,-21 0 0,21 0 0,-20-21 15,20 21-15,-21-21 0,0-1 16,0 1-16,22 21 0,-22-21 0,21-42 16,-21 41-16,-21 1 0,22 0 15,-22 0-15,0 0 0,0 0 16,0-1-16,0 1 0,-22 21 15,1 0-15,0 0 16,0 0-16,0 21 16,0 1-16,-1-1 0,1 0 0,0 0 15,21 0-15,0 0 0,-21 1 0,21-1 16,0 0-16,0 0 16,0 0-16,0 0 0,21-21 15,0 0 1,0 0-16,1 0 0,-1 0 15,0-21-15,0 0 0,0 21 0,-21-21 16,21 0-16,1 0 0,-22-1 16,0-20-16,0 21 0,0 0 15,0 0-15,0 42 32,0 0-32,0 0 15,0 0-15,0 0 0,-22 1 16,22-1-16,0 0 15,0 0-15,0 0 0,0 0 16,22-21-16,-1 0 0,0 0 16,0 0-16,21 0 0,-20 0 15,-1 0-15,0 0 0,0-21 0,21 0 16,-20 0-16,-1 0 0,0 0 0,0-22 16,0 22-16,0-21 0,1-22 15,-1 22-15,0-64 16,-21 43-16,0 20 0,0 1 0,0 0 15,0-1-15,0 22 0,0 0 16,0 0-16,-21 42 16,21 0-1,0 21-15,0-20 0,0 20 0,-21 0 16,21 1-16,0-1 0,0 0 0,0 1 16,0-1-16,0 0 0,0 1 15,0-1-15,0-21 0,0 21 0,0-20 16,0-1-16,0 21 0,21-21 0,-21 0 15,21-21-15,0 22 0,0-22 16,0 0-16,22 0 0,-22 0 16,0 0-16,21-22 0,-20 1 15,20 21-15,-21-21 0,0 0 16,0-21-16,1 20 0,-1 1 0,0 0 16,0 0-16,-21 0 0,21 21 0,-21-21 15,0 42 16,0 0-31,0 0 0,0 0 16,0 0-16,0 1 0,0-1 16,0 0-16,0 0 0,0 0 15,0 0-15,21-21 32,1 0-32,-1 0 0,21 0 15,-21 0-15,0-21 0,1 0 16,-1 21-16,0-21 0,0 0 15,0 0-15,0-1 0,-21 1 0,0 0 16,22 0-16,-44 42 31,22 0-15,-21 0-16,21 1 0,0-1 0,0 0 16,-21 0-16,21 0 15,0 0-15,0 1 0,0-1 16,21-21-16,0 0 15,1 0-15,-1 0 16,0 0-16,0-21 16,-21-1-16,21 1 0,-21 0 15,0 0-15,0 0 0,0 0 16,0-1-16,0 1 0,-21 0 16,0 0-16,0 21 15,0 0-15,21-21 0,-22 21 16,44-21 15,-1 21-15,0 0-16,0 0 0,0-22 0,22 22 15,-22 0-15,0 0 0,21 0 16,-21 0-16,1 0 0,-1 0 16,0 0-16,0 0 0,0 0 0,0 22 15,1-1-15,-1 0 0,-21 0 0,0 0 16,21 0-16,-21 1 15,0-1-15,0 0 0,0 0 0,0 0 16,0 0-16,-21-21 16,0 22-16,-1-22 15,1 0-15,0 0 16,21-22 0,0 1-1,0 0-15,0 0 0,0 0 16,21 0-16,0-1 0,1 1 0,-1-21 15,0 21-15,0 0 0,0-1 16,0 1-16,22 0 0,-22 0 0,0 0 16,21 21-16,-20 0 0,-1 0 0,21 0 15,-21 0-15,0 0 0,1 21 16,-1-21-16,0 21 0,0 21 0,-21-20 16,0-1-16,0 0 0,0 21 15,0-21-15,0 1 0,0-1 0,0 0 16,-21 0-16,21 0 0,-21 22 15,0-43-15,21 21 0,-22-21 16,1 0 0,0 0-1,21-21-15,0-1 0,-21 1 16,21 0-16,0 0 0,0-21 16</inkml:trace>
  <inkml:trace contextRef="#ctx0" brushRef="#br1" timeOffset="66857.67">7980 8678 0,'-43'-21'32,"86"42"-32,-86-21 46,43 22-46,0-1 32,-21-21-32</inkml:trace>
  <inkml:trace contextRef="#ctx0" brushRef="#br1" timeOffset="67112.53">6710 8890 0,'0'21'0,"63"-21"31,-42 0-31,22 0 0,-1 0 0,0 0 16,1 0-16,-1 0 0,0 0 0,1 0 15,-1-21-15,0 21 0,1 0 16,-22 0-16,21-21 0,-21 21 15,1 0-15,-1 0 0,-64 21 32</inkml:trace>
  <inkml:trace contextRef="#ctx0" brushRef="#br1" timeOffset="75697.41">3916 8297 0,'0'0'0,"-21"0"16,-1 0-16,1 0 16,0 0-16,0 0 15,0 0-15,0 0 0,-1 0 16,1 0-16,0 0 0,0 0 16,0 0-16,0 0 0,-22 0 15,22 0-15,0 0 0,0 0 0,0 0 16,-1 0-16,1 0 0,0 0 15,0 0-15,0 0 32,42 0-1,0 0-15,0 0-16,0-21 0,1 21 0,20 0 15,-21 0-15,21 0 0,1 0 0,20 0 16,-20 0-16,20 0 0,1-21 15,20 21-15,-20 0 0,20 0 16,22 0-16,0 0 0,0 0 0,0 0 16,0 0-16,21 0 0,-22 0 15,1 0-15,21 0 0,-21 0 0,21 0 16,127 0-16,-127 0 16,-21 0-16,21 0 0,-21 21 0,0-21 15,21 0-15,-22 0 0,1 0 16,0 0-16,0 0 0,-21 0 15,-1 0-15,-20 0 0,-22 0 0,22 0 16,-43 0-16,21 0 0,-21 0 0,0 0 16,-21-21 15,-21 21-31,0 0 0,0 0 16,0 0-16,0 0 0,-1 0 0,1 0 15,-21 0-15,21 0 0,-22-21 0,1 21 16,0 0-16,-22 0 0,1 0 15</inkml:trace>
  <inkml:trace contextRef="#ctx0" brushRef="#br1" timeOffset="76257.09">3704 8361 0,'0'0'0,"-21"0"15,-21 0-15,20 0 0,1 0 0,0 0 16,42 0 15,0 0-31,1 0 16,20 0-16,21-21 0,1 21 0,-1 0 15,1-21-15,21 21 0,20-22 16,1 22-16,127-21 0,-106 21 16,0-21-16,0 21 0,21 0 0,-21 0 15,21 0-15,-21 0 0,22 0 16,-22 0-16,0 0 0,0 0 0,0 0 15,0 0-15,-22 0 16,1 0-16,0 0 0,-21-21 0,21 21 16,-43 0-16,22 0 0,-22 0 0,-20 0 15,20-21-15,-21 21 0,-20 0 16,20 0-16,-21 0 0,0 0 0,0 0 16,1 0-16,-22-21 15,-22 21 48,1 0-63,0 0 15,0 0-15,0 0 0,0 0 16</inkml:trace>
  <inkml:trace contextRef="#ctx0" brushRef="#br1" timeOffset="82223.5">12509 3789 0,'0'0'0,"0"-21"0,0 0 15,0 42 17,0 0-17,0 0-15,0 21 0,0-20 16,0 20-16,0-21 0,0 21 0,0-20 16,0 20-16,0 0 0,0-21 15,0 1-15,0-1 0,0 0 0,0 0 16,0 0-16,0-42 31,0 0-31,22-21 0</inkml:trace>
  <inkml:trace contextRef="#ctx0" brushRef="#br1" timeOffset="82484.35">12658 3408 0,'0'0'0,"-43"0"32,43-21-1,21 0-31,1-1 16,-22 1-16,0 0 15,-22 21 16,22 21-31,0 0 16,0 1-16,22-1 16,-1 0-16,0 0 0</inkml:trace>
  <inkml:trace contextRef="#ctx0" brushRef="#br1" timeOffset="83024.03">13610 3874 0,'0'0'0,"0"-22"16,0 1-1,0 0-15,0 0 0,-21 0 0,21 0 16,-21-1-16,0 22 0,-1-21 16,-20 0-16,21 0 0,0 21 15,-22 0-15,22 0 0,-21 0 0,0 21 16,20 0-16,-20 0 0,0 1 0,-1-1 15,22 21-15,-21-21 0,21 22 16,-22-1-16,22-21 0,0 21 0,0 1 16,21-22-16,0 21 0,0-21 15,0 1-15,0-1 0,42 0 16,-21 0-16,1-21 0,20 0 0,0 0 16,1 0-16,-1 0 0,0-21 0,1 0 15,-1 0-15,21-1 0,-20-20 16,-1 0-16,-21 21 0,22-22 0,-1 1 15,-21 0-15,0-1 16,0-20-16,1 20 0,-1-20 0,-21-1 16,21 1-16,-21 21 0,0-22 0,0 1 15,0 20-15,0 1 0,0 21 0,-21 0 16,0-1-16,-1 22 0,1 22 16,0 20-16,21 0 15,0 1-15,-21-1 0,21 21 0,-21-20 16,21 20-16,0 1 0,0-22 15,0 0-15,0 22 0,0-22 0,0 1 16,0-1-16,21 0 0,0 1 16,0-22-16,0 21 0,22-21 0,-22 0 15,21 1-15,1-22 0,-1 0 0,0 0 16,1 0-16,-1-22 0,21 1 16</inkml:trace>
  <inkml:trace contextRef="#ctx0" brushRef="#br1" timeOffset="83231.92">14711 3683 0,'21'21'16,"0"-21"-16,0 0 15,0 0-15,1 0 0,-1 0 16,0 0-16,0 0 0,0 0 0,0 0 15,1 0-15,-1 0 0,0 0 16,0 0-16</inkml:trace>
  <inkml:trace contextRef="#ctx0" brushRef="#br1" timeOffset="83390.83">14690 3852 0,'0'0'15,"-22"0"-15,22 22 0,0-1 16,22-21-1,-1 0-15,0 0 16,0 0-16,21 0 0,-20 0 0,20 0 16,-21 0-16,21 0 0,1-21 0,-1 21 15,0-22-15,1 1 0,-1 21 16,0-21-16</inkml:trace>
  <inkml:trace contextRef="#ctx0" brushRef="#br1" timeOffset="83580.72">15790 3175 0,'0'-21'0,"0"42"0,0-63 0,0 63 31,0 0-31,-21 0 16,21 0-16,0 1 0,0 20 15,0 0-15,-21 22 16,21-43-16,0 21 0,0-21 0,0 1 15,0 20-15,0-21 0</inkml:trace>
  <inkml:trace contextRef="#ctx0" brushRef="#br1" timeOffset="84041.46">16404 3556 0,'0'0'0,"0"-21"0,-21 21 0,0 0 16,0 0-16,-22 0 0,22 0 16,-21 21-16,-1 0 0,1 0 0,0 1 15,21 20-15,-22-21 16,1 21-16,21-20 0,0 20 0,-22-21 16,43 21-16,-21-20 0,21 20 0,0-21 15,0 0-15,0 0 0,0 1 16,0-1-16,21-21 0,0 0 0,1 0 15,-1 0-15,21 0 0,-21 0 16,22-21-16,-1-1 0,0 22 0,1-42 16,-22 21-16,21 0 0,-21 0 15,22-22-15,-22 1 0,0 21 16,0-22-16,-21 22 0,0-21 0,0 21 16,0 0-16,0-1 0,-21 44 15,21-1-15,-21 0 16,0 0-16,-1 0 15,1 0-15,21 22 0,-21-22 0,21 21 16,-21-21-16,21 1 0,-21 20 0,21-21 16,0 0-16,0 0 0,0 1 15,21 20-15,0-21 0,0-21 16,0 0-16,1 0 0,20 0 16,-21 0-16,0-21 0,22 0 0,-22 0 15</inkml:trace>
  <inkml:trace contextRef="#ctx0" brushRef="#br1" timeOffset="84507.19">16827 3344 0,'0'0'0,"22"-21"0,-22 0 0,0 0 0,21 0 16,-21 0-16,0 42 16,0 0-16,0 0 15,0 0-15,0 22 0,0-1 16,0 0-16,0 1 0,0-1 0,0 0 15,0 1-15,0-1 0,0 0 16,0 1-16,0-22 0,0 21 0,-21-21 16,-1 22-16,1-22 0,21 0 15,-21 0-15,21 0 0,-21-21 16,0 21-16,0-21 16,21-21-1,0 0-15,0 0 0,0 0 16,21 0-16,0-1 0,0 1 15,0-21-15,0 21 0,64 0 16,-43-1-16,-20 1 0,41 21 16,-21 0-16,1 0 0,-22 0 15,21 0-15,1 0 0,-22 21 0,0-21 0,-21 22 16,0-1-16,0 0 0,0 0 16,-21 0-16,0 0 0,-1 1 15,-20-1-15,0 0 0,-1 0 16,1-21-16,0 21 0,21 0 0,-22 1 15,1-22-15,21 0 0,0 21 0,42-21 32,0-21-32,0-1 15,21 1-15,-20 0 0,20 0 16</inkml:trace>
  <inkml:trace contextRef="#ctx0" brushRef="#br1" timeOffset="84720.07">17843 3471 0,'0'-21'16,"0"42"-16,0-63 0,-21 42 0,0 0 16,0 0-16,0 21 0,0 0 15,-43 43-15,22-43 0,21 21 16,-1-20-16,1 20 16,0 0-16,0-21 0,21 22 0,0-22 0,0 0 15,0 0-15,0 0 0,21 1 16,0-1-16,22-21 0,-22 0 0,21 0 15,0 0-15,1 0 0,-1 0 0,-21 0 16,22-21-16</inkml:trace>
  <inkml:trace contextRef="#ctx0" brushRef="#br1" timeOffset="84927.49">18330 3112 0,'0'21'16,"0"0"-16,-21 21 15,21-21-15,-21 1 0,21-1 16,-21 0-16,21 21 0,-21-21 16,-1 1-16,1-1 0,0 21 0,0-42 15,-21 21-15,20 0 0,1 1 16</inkml:trace>
  <inkml:trace contextRef="#ctx0" brushRef="#br1" timeOffset="86083.83">12679 3852 0,'-43'22'0,"86"-44"0,-128 44 0,43-22 16,21 0-16,-1 0 0,1 0 15,42 0 1,22 0-16,-1 0 0,43 0 0,21 0 16,42 0-16,21 0 0,22-22 15,20 22-15,43 0 0,0-21 16,21 0-16,43 21 0,-22-21 15,22 21-15,20-21 0,-20 21 0,-22 0 16,22 0-16,-43-21 0,0 21 16,-21 0-16,-42 0 0,-22-22 0,-20 22 15,-22-21-15,-21 21 0,-43 0 16,1-21-16,-21 21 0,-22 0 0,-21 0 16,0-21-16,-21 0 15,-21 0-15,0 21 0,-21 0 16,-1-22-16,22 22 0,-42-21 15,20 0-15,1 0 0,-22 21 0</inkml:trace>
  <inkml:trace contextRef="#ctx0" brushRef="#br1" timeOffset="87700.14">13504 2011 0,'0'0'0,"-21"-21"0,0 21 16,0 21-1,0-21-15,21 42 16,-22-21-16,22 1 0,0 20 0,-21-21 16,0 21-16,21 1 0,-21-22 0,21 21 15,0 1-15,0-22 16,0 0-16,0 0 0,0 0 0,0 0 15,0 1-15,0-44 32,0 1-32,0 0 0,0-21 15,0 21-15,0-1 0,21 1 16,0-21-16,-21 21 0,21-22 0,1 22 16,-22 0-16,21 0 0,0 0 15,0 0-15,0 21 0,0 0 0,1 21 16,-22 0-16,0 0 15,21 0-15,0 0 0,0 1 0,-21-1 16,21 0-16,0 0 16,1 0-16,-1 0 0,0-21 0,0 0 15,0 0-15,22 0 0,-1 0 16,0 0-16,1 0 0,-1 0 16,0-21-16,1 21 0,-1-21 0,21 0 0,-41 0 15,20 0-15,0-1 0,-21 1 16,-21-21-16,0 21 0,0 0 0,0-22 15,0 22-15,0 0 0,-21 0 16,-21 21-16,21 0 0,-22 0 0,1 0 16,0 0-16,-1 21 15,1 0-15,0 0 0,-1 22 0,22-22 16,0 0-16,0 21 0,0-21 0,21 1 16,0-1-16,0 0 0,0 0 15,21 0-15,0-21 0,21 0 16,1 0-16,-22 0 0,21 0 15,22 0-15,-22 0 0,0-21 0,1 0 16,-1 21-16,0-21 0,-20 0 16,20-1-16,-21 1 0,0 0 0,-21 0 15,0 0-15,0 0 0,0-1 16,0 44 0,0-1-1,-21 0-15,21 0 0,0 0 16,0 0-16,0 1 0,0-1 0,0 0 15,0 0-15,0 0 0,0 0 16,21-21-16,0 0 0,1 0 16,-1 0-16,0 0 0,21 0 0,-21 0 15,1-21-15,-1 0 0,0 21 16,0-21-16,0 0 0,0 0 0,1-1 16,-22 1-16,0 0 0,0 0 15,0 0-15,0 42 31,0 0-15,0 0-16,0 0 0,0 1 0,0-1 16,0 0-16,0 0 0,0 0 15,0 0 1,0-42 0,21 21-1,-21-21-15,21 0 0,-21 0 16,21 0-16,0-1 0,-21 1 15,21 0-15,-21 0 0,0 0 16,22 0-16,-22-1 0,21 1 0,-21 42 31,0 1-31,21-1 16,-21 0-16,0 0 0,21 0 0,-21 0 16,0 1-16,0-1 0,21 0 15,0 0-15,-21 0 0,22-21 0,-1 21 16,0-21-16,21 0 0,-21 0 15,1 0-15,20 0 0,0 0 16,1-21-16,-1 0 0,0 0 0,-21 21 16,22-21-16,-22 0 15,0-1-15,0 1 0,0 0 0,-21 0 0,0 0 16,0 0-16,0 42 31,-21 0-31,21 0 16,0 0-16,-21 0 15,21 1-15,0-1 0,0 0 0,0 0 16,0 0-16,21-21 16,0 0-1,1 0-15,-1 0 0,0 0 16,0 0-16,0-21 0,0 21 0,22-21 16,-22 0-16,0 0 0,0 21 0,0-22 15,1 1-15,-1-21 0,-21 21 16,0 0-16,0-22 0,0 22 15,0 0-15,0 42 32,-21 0-32,-1 0 15,22 1-15,0-1 0,0 0 0,0 0 16,0 0-16,0 0 0,0 1 16,0-1-16,0 0 0,22-21 15,-1 0-15,0 0 16,0 0-16,0 0 0,0 0 15,22 0-15</inkml:trace>
  <inkml:trace contextRef="#ctx0" brushRef="#br1" timeOffset="87901.03">16319 2053 0,'0'43'16,"22"-43"-1,-1 0-15,0 0 16,0 0-16,21 0 0,-20 0 0,-1 0 0,0 0 16,21 0-16,-21 0 0,1 0 15,-1 0-15,0 0 0,0 0 0</inkml:trace>
  <inkml:trace contextRef="#ctx0" brushRef="#br1" timeOffset="88011.96">16362 2138 0,'63'21'16,"-42"-21"-16,22 0 15,-22 0-15,0 0 0,21 0 16,-20 0-16</inkml:trace>
  <inkml:trace contextRef="#ctx0" brushRef="#br1" timeOffset="88223.84">17420 1566 0,'0'-21'0,"0"42"0,0-63 16,-21 42-16,0 0 16,0 0-16,21 21 15,-22 0-15,22 1 0,0-1 16,0 0-16,0 21 0,0-21 0,0 1 15,0 20-15,0-21 0,0 0 16,0 0-16,0 1 0</inkml:trace>
  <inkml:trace contextRef="#ctx0" brushRef="#br1" timeOffset="88480.7">17695 1715 0,'-42'148'31,"21"-127"-31,0 21 0,-1 1 0,1-22 16,21 21-16,-21 0 0,21-20 16,-21 20-16,21-21 0,0 0 15,-21 0-15,21 1 0,0-1 0,0 0 16,0 0-16,0-42 47,21 21-47</inkml:trace>
  <inkml:trace contextRef="#ctx0" brushRef="#br1" timeOffset="88735.55">17653 1863 0,'0'0'0,"21"-21"0,-21-1 0,0 1 0,21 0 16,0 21-16,1-21 15,-1 21-15,0 0 16,0 0-16,0 0 16,0 0-16,1 21 0,-1 0 15,-21 0 1,-43 22 0,22-22-16,-21 0 0,21-21 15,-22 21-15,1 0 0,-21 1 16,-1-1-16,43-21 15,21 21-15,21-21 16,0 0-16,0 0 0,1 0 0,20 0 16,-21 0-16</inkml:trace>
  <inkml:trace contextRef="#ctx0" brushRef="#br1" timeOffset="89220.26">18309 1820 0,'0'0'0,"0"-21"0,-21 21 16,-21 0-16,20 0 0,1 21 16,-21 1-16,21-1 0,-22 0 15,22-21-15,0 21 0,0 21 0,0-42 16,21 22-16,0-1 16,0 0-16,0 0 0,0 0 15,21-21 1,0 0-16,0 0 0,0 0 0,1-21 15,-1 21-15,0-21 0,0 0 16,0 0-16,0-1 0,1 1 0,-1 0 16,-21 0-16,0 0 0,21 21 15,-21 21 1,0 0-16,0 0 16,0 22-16,-42 20 0,42-42 15,-22 22-15,1-1 0,0-21 16,0 21-16,0-20 0,21-1 15,0 21-15,0-21 0,0 0 0,0 1 16,0-1-16,0 0 0,0 0 16,21-21-16,0 0 0,0 0 15,0 0-15,1 0 0,-22-21 16,21 0-16,0 21 0,0-21 0,-21-1 16,21-20-16,0 21 0,1 0 15,-22-22-15,21 1 0,0 21 0,0-21 16,-21 20-16,21-20 0,0 21 15,1 0-15,-1-22 0,0 22 0,-21 0 16,21 21-16</inkml:trace>
  <inkml:trace contextRef="#ctx0" brushRef="#br1" timeOffset="89555.07">18754 1736 0,'0'0'0,"0"-21"0,0-1 16,0 1-1,21 21-15,0 0 16,0 0-16,0 0 0,0 21 16,1-21-16,-1 22 0,0-1 0,0 0 15,0 0-15,-21 0 16,21 0-16,-21 1 0,0-1 16,0 0-16,-21-21 31,21-21 0,0 0-31,0-1 0,0 1 16,0 0-16,0 0 0,0 0 0,21-22 15,-21 22-15,0 0 0,0 0 16,22 0-16,-22 0 0,0-1 0,21 22 16</inkml:trace>
  <inkml:trace contextRef="#ctx0" brushRef="#br1" timeOffset="89751.97">19473 1376 0,'21'0'0,"1"0"16,-1 21-16,-21 0 15,0 0-15,0 1 0,0-1 16,0 0-16,0 21 0,0 22 16,-21-43-16,-22 0 0,22 21 15,0-20-15,0-1 0</inkml:trace>
  <inkml:trace contextRef="#ctx0" brushRef="#br1" timeOffset="90487.13">13716 2159 0,'0'0'0,"63"0"31,-20 0-31,20 0 16,1 0-16,42 0 0,-1 0 0,22 0 15,0 0-15,0 0 16,43 0-16,-1 0 0,22-21 0,-1 21 0,1 0 16,20 0-16,1-21 0,0 21 15,-1 0-15,1-21 0,-22-1 0,22 22 16,-21 0-16,-1 0 0,1-21 16,-43 21-16,0 0 0,0 0 15,-21-21-15,-21 21 0,0 0 16,-22 0-16,1 0 0,-21-21 0,-1 21 15,-21 0-15,-20 0 0,-1 0 16,-42 0 0,-22 0-16</inkml:trace>
  <inkml:trace contextRef="#ctx0" brushRef="#br1" timeOffset="97415.79">10223 8234 0,'0'0'0,"-21"0"16,0 0-16,0 0 0,-21 0 15,20 0-15,-20 0 0,21 0 0,-21 0 16,-1 0-16,22 0 0,0 0 15,-21 0-15,20 0 0,1 0 0,-21 0 16,21 0-16,0 0 0,-1 0 16,1 0-16,42 0 47,1 0-47,-1 0 0,0 0 15,0-21-15,21 21 0,-20 0 0,20 0 16,0-21-16,-21 21 0,22 0 15,-1 0-15,0 0 0,-20 0 16,20-22-16,0 22 0,1 0 16,-1 0-16,0 0 0,22 0 0,-22 0 15,43 0-15,-22 0 0,22 0 0,21-21 16,0 21-16,-1 0 0,1 0 16,21-21-16,-21 21 0,0 0 0,0 0 15,21-21-15,-21 21 0,148-21 16,-127 21-16,0-21 0,0 21 15,21 0-15,0 0 0,0-22 16,21 22-16,-20-21 0,20 21 0,-21-21 16,0 21-16,22-21 15,126 0-15,-148 21 0,-21 0 16,0-21-16,0 21 0,0 0 16,-21 0-16,21-22 0,-21 22 0,-22 0 15,1-21-15,0 21 0,-1 0 16,-20 0-16,-1-21 0,-20 21 0,20-21 15,-20 21-15,-22 0 0,21 0 16,-21 0-16,0-21 0,1 21 0,-1 0 16,-21-21 15,-43 21-15,1 0-16,0-22 0,-22 22 0,-20 0 15</inkml:trace>
  <inkml:trace contextRef="#ctx0" brushRef="#br1" timeOffset="98243.85">10139 8255 0,'0'0'0,"-85"0"16,64 0 0,-21 0-16,20 0 0,1 0 0,0 0 15,0 0-15,0 0 0,0 0 16,-1 0-16,1 0 31,42 0 0,1 0-15,-1 0-16,0-21 0,0 21 16,21 0-16,22 0 0,-22-21 15,22 21-15,-1 0 0,1 0 16,-1-21-16,22 21 0,0 0 0,20 0 15,1 0-15,21 0 0,0 0 16,-21 0-16,21 0 0,0 0 0,-21 0 16,148 0-16,-127 0 0,21 0 15,-21 0-15,21 0 0,149 0 16,-128 0-16,0 0 0,1 0 16,-1 0-16,-21 0 0,0 0 15,0 0-15,22-22 0,-43 22 0,21-21 16,-21 0-16,0 21 15,-21-21-15,0 0 0,-1 0 0,1-1 0,-21 1 16,21 0-16,-22 0 16,1 0-16,0 21 0,-22-21 0,22 21 15,-22 0-15,-20-22 0,20 22 16,-20 0-16,-1 0 0,-21 0 0,0 0 16,0 0-16,1 0 0,-44 0 46,1 0-30,0 0-16,0 0 16,0 0-16,0 0 0,-1 0 15</inkml:trace>
  <inkml:trace contextRef="#ctx0" brushRef="#br1" timeOffset="101173.18">18309 7789 0,'0'0'0,"-21"0"0,-21 0 16,20 0-16,-20 0 0,21 0 0,0 0 15,0 0-15,-1 0 0,1 0 16,42 0 15,1 0-31,20 0 0,0 0 0,22 0 16,-1 0-16,22 0 0,21 0 0,-22 0 15,22 0-15,0 0 0,0 0 16,-21 0-16,42 0 0,-22 0 0,1 0 16,0 0-16,0 0 0,-21 0 15,-1 0-15,64 22 0,-84-22 16,-1 0-16,-20 0 0,-1 0 15,-21 0-15,0 0 0,1 0 16,-44 0 15,1 0-31,0 0 0,-21-22 16,21 22-16,-22 0 0,1 0 0,-22 0 16,22 0-16,0 0 0,-22-21 15,1 21-15,-1 0 0</inkml:trace>
  <inkml:trace contextRef="#ctx0" brushRef="#br1" timeOffset="101560.05">18309 7832 0,'0'0'0,"-21"0"0,0 0 15,0 0-15,42 21 47,0-21-47,0 0 0,21 0 0,22 0 16,-1 0-16,22 0 0,0 0 15,-1 0-15,22 0 0,0 0 16,106 21-16,-106-21 0,21 0 0,-22 0 16,1 0-16,0 0 15,-21 0-15,-1 0 0,-20 0 0,-1 0 16,1 0-16,-22 0 0,1 0 15,-22 0-15,0 0 0,0 0 0,-42 0 63,21 21-47,-21-21-1,0 0-15,-1 0 16</inkml:trace>
  <inkml:trace contextRef="#ctx0" brushRef="#br0" timeOffset="125915.74">2138 11557 0,'0'21'16,"-64"-21"0,43 0-16,0-21 15,0 21-15,0-21 0,21 0 16,0 0-16,-22-1 0,22-20 16,0 21-16,0-21 0,0-1 0,0 22 15,0-21-15,22-1 0,-1 22 16,0-21-16,0 21 0,21 0 15,1-1-15,-1 22 0,22 0 0,-22 0 16,0 0-16,1 22 0,-1 20 16,0-21-16,-21 21 0,22 1 0,-22 20 15,-21-20-15,0 20 0,0 1 16,0-1-16,-21 1 0,-22 20 0,1-20 16,0-1-16,-22 22 0,22-22 15,-22 1-15,1-1 0,-1-20 0,1 20 16,21-20-16,-22-22 0,22 21 15,-22-21-15,22-21 0,0 0 0,20 0 16,-20 0-16,0-21 0,21 0 16,-1 0-16,1-22 0,21 22 15,0-63-15,0 41 0,0 1 16,0 0-16,21-1 0,1 22 16,20 0-16,-21 0 0,21 21 0,-20 0 15,20 0-15,0 0 0,1 21 16,-22 0-16,21 0 0,-21 0 0,0 22 15,22-22-15,-22 21 0,0-21 16,0 22-16,0-22 0,1 21 0,-1-21 16,0 1-16,0-1 0,-21 0 0,21 0 15,0-21-15,1 0 0,-1 0 16,0 0-16,21 0 0,-21 0 16,1-21-16,20 0 0,0 0 15,-21-22-15</inkml:trace>
  <inkml:trace contextRef="#ctx0" brushRef="#br0" timeOffset="126076.64">3027 11811 0,'0'-21'0,"0"0"16,21 21 0,0 0-1,-21-21 1,21-1-1</inkml:trace>
  <inkml:trace contextRef="#ctx0" brushRef="#br0" timeOffset="127680.76">4699 10837 0,'0'0'0,"0"22"0,0-1 0,0 0 15,0 0-15,21 0 0,0 0 16,0 1-16,1-1 0,-22 0 16,21-21-16,0 21 0,0-21 0,0 0 15,22 0-15,-22 0 0,21-21 0,-21 21 16,22-21-16,-1-22 16,0 22-16,64-42 0,-64 20 15,22 1-15,-22 0 0,-21-1 0,22 1 16,-22 0-16,-21-22 0,0 22 15,0 21-15,0-22 0,0 22 0,-21 0 16,0 0-16,-1 21 0,1 0 16,0 0-16,0 21 0,-21 0 0,20 22 15,1-1-15,21 21 0,-21 1 0,21-1 16,0 1-16,-21 21 0,21-1 16,0 22-16,0-21 0,0-1 0,0 1 15,0 0-15,0-1 0,0 1 16,0-21-16,-21-1 0,0 1 15,21-22-15,-43 43 0,43-43 16,-21-21-16,0 0 0,21 0 0,-21-21 16,0 0-16,-1 0 0,1 0 15,0-21-15,0 0 0,0-21 0,-22 21 16,1-22-16,21 22 16,-21-21-16,-1-1 0,1 1 0,0 0 0,-1-1 15,1 1-15,0 21 0,20 0 0,1 0 16,0 21-16,0 0 0,21 21 15,0 0-15,0 0 0,0 0 16,0 22-16,0-22 0,21 21 16,21 0-16,-20 1 0,-1-22 15,21 21-15,-21 1 0,22-22 0,-1 21 16,0-21-16,22 0 0,-22 1 16,64-22-16,-64 0 0,22 0 15,-1-22-15,1 1 0,-22 0 0,22 0 16,-1 0-16,1-22 0,-1 22 15,1-21-15,-22 0 0,0-1 0,-21 22 16,22-21-16,-22-1 0,-21 1 0,0 21 16,21-21-16,-21 20 0,0 1 15,0 42 1,-21 1-16,0-1 16,21 0-16,0 21 0,-21-21 15,-1 22-15,1-22 0,21 21 0,-21 1 16,0-22-16,21 0 0,0 21 0,-21-21 15,21 1-15,-21-1 0,21 0 16,0 0-16,0-42 31,21 0-31,0 0 0,0-1 0,0-20 16,0 21-16,1-21 0,-1-1 16,0 22-16,0-21 0,0 21 0,0-22 15,43 1-15,-43 42 16,0 0-16,0 0 0,1 0 0,-1 21 15,-21 0 1,21 0-16,-21 1 0,0 20 0,0-21 16,0 0-16,21 22 0,-21-22 15,21 0-15,-21 0 0,21 0 16,-21 0-16,22 1 0,-1-1 0,0-21 16,0 0-16,0 0 0,0 0 0,22 0 15,-1 0-15,-21 0 0,22-21 16,-1-1-16,0 1 0,1 0 0,-22-21 15,21 21-15,22-43 16,-43 22-16,0-1 0,0 1 0,0 21 16,0 0-16,-21-22 0,0 22 15,0 0-15,0 42 32,0 0-32,0 22 0,0-22 15,0 0-15,0 21 0,-21-20 0,21 20 16,-21-21-16,21 21 0,0-20 0,0 20 15,0-21-15,0 0 0,0 0 16,0 1-16,21-1 0,0-21 0,1 0 16,20 0-16,-21 0 0,0 0 15,22-21-15,-1 21 0,-21-43 16,21 22-16,1 0 0,-22-21 16,21-1-16,-21 1 0,1-22 0,20 22 15,-21-21-15,0-1 0,0-21 16,1 22-16,-22-22 0,21 22 0,0-1 15,-21 1-15,21-1 0,-21 22 0,0 0 16,0-1-16,0 22 0,0-21 16,0 21-16,-21 21 15,0 21-15,0 0 0,21 0 16,-22 21-16,22-20 0,-21 20 16,21 21-16,0-20 0,0 20 15,0 1-15,0-1 0,0 1 0,0-1 16,0 1-16,0-1 0,0-20 0,0 20 15,0-21-15,0 1 0,0-1 0,0-21 16,0 22-16,0-22 0,21 0 16,1 0-16,-1 0 15,0-21-15,0 0 0,0 0 16,0 0-16,-21-21 0,22 0 16,-1 21-16,0-21 0,-21-22 15,0 22-15,21 0 0,-21-21 0,0 21 16</inkml:trace>
  <inkml:trace contextRef="#ctx0" brushRef="#br0" timeOffset="127855.66">7112 11409 0,'21'0'16,"0"0"-16,0 0 0,1 0 15,-1 0-15,0 0 0,0 0 0,21-21 16,1 21-16,-22-21 15,0-1-15,21 22 0,-20-21 0,-1 0 16,0 0-16,-21 0 0,0 0 16,0-1-16</inkml:trace>
  <inkml:trace contextRef="#ctx0" brushRef="#br0" timeOffset="128019.57">6646 11197 0,'0'0'0,"-21"0"0,42 0 32,0 0-32,1 0 15,-1 0-15,0 0 0,0 0 0,0 0 16,0 0-16,22 0 0,-22 0 0</inkml:trace>
  <inkml:trace contextRef="#ctx0" brushRef="#br0" timeOffset="129083.96">8340 11578 0,'21'0'0,"-21"-42"16,21 21 0,-21 0-16,21-1 0,-21 1 15,0 0-15,0 0 0,0 0 0,0 0 16,0-1-16,0-20 0,0 21 15,0-21-15,-21 20 0,0 1 16,0 0-16,-1 21 0,1 0 0,0 0 0,0 0 16,-21 0-16,-1 21 0,22 0 15,-21 22-15,-43 20 0,64-20 16,-21-1-16,20 0 0,-20 1 0,21-1 16,0 0-16,21-21 15,0 22-15,0-22 0,0 0 0,0 0 16,0 0-16,21-21 15,0 0-15,21 0 0,-20 0 16,-1-21-16,21 0 0,-21 0 0,22 0 16,-22 0-16,21-22 0,-21 22 15,0-21-15,1 21 0,-1-22 0,0 1 16,-21 0-16,21-1 0,-21 1 0,0 0 16,0 20-16,0 1 0,0 0 0,0 42 15,-21 0 1,0 1-16,21-1 0,0 21 0,-21 0 15,21 1-15,-22 20 0,22-20 16,-21-1-16,21 0 0,0 1 16,0-22-16,0 21 0,0-21 0,21 0 15,1 1-15,-1-1 0,21-21 0,-21 0 16,0 0-16,22 0 0,-1 0 16,0-21-16,1 21 0,-1-22 0,22-20 15,-22 21-15,21-21 0,-20-1 0,-1 1 16,0-22-16,1 22 0,-1-21 0,-21-22 15,22 21-15,-22 1 0,0-22 16,0 22-16,0-22 0,-21 22 16,0-1-16,0 1 0,0-1 0,0 22 15,0-1-15,0 22 0,0 0 16,-21 21-16,0 0 0,0 21 0,-22 43 16,22-22-16,0 0 15,0 22-15,-21-1 0,42 1 0,-22 21 16,1-22-16,0 22 0,21-22 0,0 22 15,0-22-15,0 1 0,0-22 16,0 22-16,21-22 0,0-21 0,22 22 16,-22-22-16,21 0 0,1 0 0,-22-21 15,21 0-15,0 0 0,1 0 16,-1 0-16,-21-21 0,22 0 0,-1 0 16,-21-1-16,21 1 0,-20-21 15,-1 0-15,0-1 0,0 1 0,0 0 16,-21 20-16,21-20 0,-21 0 15,0 21-15,0 42 16,-21 0 0,21 21-16,-21-21 0,21 22 15,0-1-15,0-21 0,0 0 0,0 22 16,0-22-16,0 0 0,0 0 0,0 0 16,0 1-16,0-1 15,21-21 1,0-21-16,-21-1 0,22 1 15,-22 0-15,21 0 16</inkml:trace>
  <inkml:trace contextRef="#ctx0" brushRef="#br0" timeOffset="129239.87">9631 10986 0,'0'-22'0,"0"44"0,-21-44 0,-1 22 15,1 0-15,0 0 16,21 22-1,0-1 1,21-21-16,0 0 16,1 0-16,-1 21 0,0-21 0</inkml:trace>
  <inkml:trace contextRef="#ctx0" brushRef="#br0" timeOffset="129720.88">9842 11261 0,'-21'0'0,"21"-21"16,21-1 0,1 22-16,-1 0 15,0 0-15,0 0 0,0 0 0,0 0 16,1 22-16,20-1 0,-21 0 0,-21 0 16,0 0-16,0 22 0,0-22 15,0 21-15,0-21 0,-21 22 16,0-22-16,0 21 0,-22-21 0,1 0 15,0 22-15,-1-22 0,1 0 16,0 0-16,20-21 0,1 21 0,0-21 16,42 0-1,0 0-15,22-21 0,-1 21 16,0 0-16,1 0 0,-1 0 16,0 0-16,1 0 0,-1 0 0,22 21 15,-22 1-15,0-1 0,1 0 16,-1 0-16,-21 0 0,21 22 0,-20-22 15,-22 21-15,0 0 0,0-20 16,0 20-16,0 0 0,-22 1 0,-20-1 16,0 0-16,-64 22 0,42-43 15,1 21-15,-1-21 0,1 1 16,-1-22-16,1 21 0,-22-21 0,43 0 16,-22 0-16,1 0 0,21-21 0,20-1 15,-20 1-15,21-21 16,21 21-16,0-22 0,0 1 0,0-21 0,42 20 15,-21-20-15,22 20 0,20-20 0,1 21 16,-1-1-16,1-20 0</inkml:trace>
  <inkml:trace contextRef="#ctx0" brushRef="#br0" timeOffset="131184.22">11007 11176 0,'-22'-21'0,"44"42"0,-65-63 0,1 21 15,21 21-15,-22 0 0,1 0 0,0 0 16,-22 0-16,22 21 16,0 0-16,20 21 0,-20-21 0,21 22 15,-21-1-15,20 0 0,1 1 0,0-1 16,0 0-16,0 1 0,21-1 16,-21-21-16,21 22 0,0-22 0,0 0 15,0 0-15,21-21 16,0 0-16,0 0 0,21 0 0,-20 0 15,20 0-15,-21-21 0,21 0 0,1 0 16,-1-1-16,-21-20 0,22 0 16,-1 21-16,-21-22 0,21 1 15,-20 0-15,-1-1 0,0 1 0,-21 21 0,0 0 16,0 42 0,-21 0-16,0 0 0,-1 21 15,1-20-15,0 20 0,21 0 0,0 1 16,0-1-16,0-21 0,0 21 15,0-20-15,0 20 0,0-21 16,21 0-16,22 0 0,-22 1 0,0-22 16,21 0-16,-21 0 0,22 0 0,-22 0 15,21 0-15,1-22 16,-22 1-16,21 0 0,-21 0 0,22-21 0,-22-1 16,21 1-16,-21-22 0,0 1 0,1-1 15,20-20-15,-21-1 0,0 22 16,0-22-16,1 0 0,-1-63 15,-21 106-15,0-22 0,0 22 0,0 21 16,0 0-16,-21 21 16,-1 21-16,1 0 0,0 21 15,0 1-15,0-1 0,0 0 0,-1 1 16,1 20-16,21 1 0,0-22 16,0 21-16,0 1 0,0-1 0,0 1 15,0-1-15,21-20 0,1-1 0,-1 0 16,-21 1-16,21-1 0,0-21 0,-21 0 15,21 1-15,0-1 0,1-21 16,-1 0-16,0 0 0,0 0 0,0 0 16,0-21-16,1-1 0,20-20 0,-21 21 15,0-21-15,0-1 0,1 1 16,-1 0-16,0 20 0,0-20 16,-21 0-16,0 21 0,21-1 0,-21 44 31,0-1-31,0 21 0,-21-21 15,21 22-15,0-22 0,-21 21 0,21-21 16,0 22-16,0-22 0,0 21 16,0-21-16,0 0 0,21 1 0,21-1 15,-20-21-15,-1 0 0,0 0 16,0 0-16,0 0 0,0 0 0,22-21 16,-22 21-16,0-43 0,43 1 15,-22 0-15,-21 20 0,0-20 16,0 0-16,1 21 0,-1-22 0,-21 22 15,21 21-15,-21 21 32,-21 0-32,0 1 0,-1-1 0,22 0 15,0 21-15,0-21 0,0 22 16,0-22-16,0 0 0,0 0 0,0 0 16,0 1-16,0-1 0,22 0 15,-1-21-15,0 0 0,0 0 16,0 0-16,0 0 0,1 0 15,-22-21-15,0 0 0,21-1 0,-21 1 16,0 0-16,0 0 0,0-21 0,0 20 16,-21-20-16,-1 21 15,1 0-15,0 0 0,0-1 0,-21 1 16,20 0-16,1 21 0,0-21 16,42 0-1,0 21-15,1-21 16,20 21-16,0-22 0,1 22 15,-1 0-15,21-21 0,1 21 0,-22 0 16,22 0-16,-1 0 0,-20 0 0,-1 21 16,0 1-16,1-1 0,-22 0 0,0 21 15,-21 1-15,0-22 0,0 21 0,0 0 16,-42 43 0,20-64-16,1 22 0,0-22 0,21 0 15,-21 0-15,21 0 0,-21 0 0,21 1 16,0-44 15,0 1-31,0 0 16,0-21-16,0 21 0,0-22 15,21-20-15,0 20 0,21-20 0,-20-1 16,20 1-16,0-1 0,1 1 0,20 21 16,-21-1-16,22 1 0,-22 21 15,1 0-15,41 21 16,-41 0-16,-1 21 0,-21 0 0,0 21 15,0 1-15,-21-1 0,0 0 16,0 22-16,0-22 0,0 0 0,0 22 16,0-22-16,-21 43 0,0-64 15,21 21-15,-21-20 0,0-1 0,0 0 16,21 0-16,-22-21 0,1 0 16,0-21-1,21 0-15,-21 0 0,21-22 16,-21 22-16</inkml:trace>
  <inkml:trace contextRef="#ctx0" brushRef="#br0" timeOffset="131351.35">13123 10753 0,'-42'0'0,"84"0"0,-105 0 16,42-21-16,-1 21 0,1 0 15,0 0-15,0 0 16,0 0 31</inkml:trace>
  <inkml:trace contextRef="#ctx0" brushRef="#br0" timeOffset="131540.37">11345 11070 0,'-42'0'0,"21"0"0,0 21 16,-1-21 0,44 0-16,20 0 0,0 0 15,1 0-15,-1-21 0,0 21 0,22-21 16,-1 21-16,22-21 0,0 0 16,-1 0-16,22-1 0,0 1 0,0 0 15</inkml:trace>
  <inkml:trace contextRef="#ctx0" brushRef="#br0" timeOffset="132352.28">14944 10012 0,'0'-21'0,"84"-106"16,-63 84 0,22 1-16,-1 21 0,-21-21 15,22-1-15,-1 22 0,-21 0 0,0-21 16,22 20-16,-43 1 0,0 0 16,0 0-16,-43 21 0,1 0 15,0 0-15,-22 0 0,-21 0 16,22 21-16,-22 0 0,1 0 15,20 22-15,-105 20 0,105-42 0,1 22 16,20-22-16,1 0 0,21 0 16,-21 0-16,42 22 0,0-22 0,0 0 15,42 0-15,-21 0 0,21 1 16,1-1-16,-1 21 0,0-21 16,1 0-16,20 1 0,-20 20 0,-1-21 15,0 0-15,1 22 0,-1-1 0,-21-21 16,0 21-16,0 1 15,-21-22-15,0 21 0,0 1 0,-21-22 16,-21 21-16,0-21 0,-1 0 0,-20 1 16,-1-1-16,-20 0 0,20 0 15,-21-21-15,-63 0 0,106 0 16,0 0-16,-1 0 0,22 0 0,21-21 16,0 0-16,21 0 15,22-1-15,-1 1 0,21 0 0,1 21 16,-1-21-16,1 21 0,63 0 15,-64 0-15,-20 0 0,20 21 16,-20 0-16,-1 0 0,-21 22 16,0-22-16,-21 21 0,0 1 0,0-1 15,0 0-15,-21 1 0,-21-1 16,-1 0-16,1 1 0,21-1 0,-21 0 16,-1 1-16,1-1 0,21 0 0,-22 1 15,22-1-15,0-21 0,21 0 16,0 0-16,0 1 0,0-1 0,0 0 15,42-21-15,-20 0 16,-1 0-16,21 0 0,0-21 0,-20 0 16</inkml:trace>
  <inkml:trace contextRef="#ctx0" brushRef="#br0" timeOffset="133250.09">14922 16087 0,'0'0'0,"0"-21"0,-21-1 0,21 1 16,-21 0-16,21 0 15,0 0-15,0 0 0,21-1 0,0 1 16,22 0-16,-1 0 0,0 0 16,1 21-16,20-21 0,1 21 0,-22 0 15,22 0-15,41 0 0,-83 21 16,20 0-16,-21 21 0,-21 1 16,0-1-16,0 0 0,-42 1 15,-1-1-15,1 0 0,-21 22 0,-1-22 16,-21 0-16,1 1 0,20 20 15,-20-20-15,20-1 0,1 0 0,20-21 16,1 22-16,21-1 0,0-21 16,21 0-16,0 22 0,0-22 0,21 0 15,21-21-15,0 21 0,22 0 0,-22-21 16,43 22-16,-22-22 0,1 21 16,21 0-16,-22-21 0,64 21 15,-85 0-15,1 0 0,-22 1 16,0-1-16,-21 0 0,0 0 0,0 21 15,-42 22-15,21-43 16,-1 21-16,-20 1 0,21-1 16,21 0-16,0 1 0,0-22 0,0 21 15,0 1-15,0-1 0,0 0 16,0-21-16,0 22 0,0-22 0,0 0 16,0 0-16,0 0 0,0 1 15,-21-1-15,-22 0 0,22-21 16,-21 21-16,0-21 0,-1 0 0,1 21 15,-22-21-15,1 0 0,21 0 16,-22 0-16,1 0 0,20 0 0,-20-42 16,20 21-16,1-22 0,0 1 15,-1-21-15</inkml:trace>
  <inkml:trace contextRef="#ctx0" brushRef="#br0" timeOffset="135216.66">3408 13462 0,'0'-21'0,"0"42"0,0-63 16,0 21-16,0-1 16,-21 1-16,21 0 0,-22 21 15,1 0 1,0 0-16,0 0 0,21 21 15,-21 22-15,21-22 16,-21 21-16,-1 22 0,22-1 0,-21-21 16,21 22-16,-21-1 0,0 22 15,0-43-15,21 22 0,-21-1 0,-1 1 16,1-22-16,21 22 0,0-22 0,0 0 16,-21 1-16,21-1 0,0-21 15,0 22-15,0-22 0,0 0 16,0 0-16,0-42 15,0 0 1</inkml:trace>
  <inkml:trace contextRef="#ctx0" brushRef="#br0" timeOffset="135543.47">2942 13864 0,'-21'-63'0,"42"126"0,-63-169 0,42 43 0,-21-1 16,21 22-16,-22-21 0,22 20 15,0-20-15,0 20 0,22 1 0,-1-21 16,21 20-16,-21 1 0,43 0 16,-22-1-16,22 22 0,-1-21 0,1 21 15,20-1-15,-20 22 0,20 0 16,-20 0-16,-1 22 0,-20 20 0,-1-21 16,-21 21-16,0 22 15,-21-22-15,0 1 0,-42 20 0,0-21 16,-1 22-16,1-1 0,-21 1 0,-1-22 15,22 1-15,-22 20 0,1-21 16,20 1-16,1-22 0,0 21 0,21-21 16,-1 1-16,1-1 0,21 0 15,-21-21-15,21 21 0,21 0 16,0-21 0,1 0-16,20 0 0,-21 21 0,21-21 15,-20 22-15</inkml:trace>
  <inkml:trace contextRef="#ctx0" brushRef="#br0" timeOffset="136380.94">3895 14224 0,'21'0'0,"-42"0"0,63 0 0,-21 0 0,0-21 16,0 0-16,1 21 0,-1-21 15,-21-1-15,21 1 0,0-21 0,-21 21 16,21 0-16,-21-1 0,0-20 15,0 21-15,0 0 0,0 0 0,-42-1 16,21 22-16,0 0 0,-1 0 16,-20 0-16,0 0 0,21 22 15,-22-1-15,1 0 0,0 0 0,-1 21 16,1-20-16,0 20 0,20-21 16,-20 0-16,21 22 0,21-22 0,0 21 15,0-21-15,0 0 0,0 1 16,0-1-16,0 0 0,21-21 0,0 0 15,0 0-15,1 0 0,20 0 16,-21 0-16,21 0 0,1-21 0,-1 0 16,-21-1-16,22 1 0,-1 0 15,0 0-15,1-21 0,-1 20 0,-21 1 16,21-21-16,-20 21 0,-1 0 0,0-1 16,-21 1-16,0 0 15,21 21-15,-21 21 31,0 0-31,0 1 16,0-1-16,0 0 0,0 0 0,0 0 16,0 0-16,0 1 0,0-1 15,0 0-15,0 0 0,0 0 0,0 0 16,0 1-16,21-1 0,0-21 16,1 0-16,-1 21 0,21-21 0,-21 0 15,22 0-15,-1 0 0,-21-21 0,21 0 16,1 21-16,-1-22 0,0 1 15,1 0-15,-1-21 0,0 21 16,-20-1-16,20-20 0,-21 21 0,0 0 16,-21-22-16,0 22 0,0 0 15,0-21-15,0 21 0,-21 21 0,-21-22 16,21 1-16,-22 21 0,22 0 16,-21 0-16,-1 0 0,22 0 0,-21 0 15,0 21-15,20 1 0,1-1 0,0-21 16,0 21-16,21 0 0,0 0 15,0 0-15,0 22 0,21-22 0,0 0 16,0 0-16,22 0 16,-22 22-16,0-22 0,21 21 0,-20 1 15,-1-1-15,0 0 0,0 1 0,0 20 16,-21-21-16,0 22 0,0-1 16,0 43-16,-21-63 0,0-1 15,0 0-15,0 1 0,-1-1 16,1-21-16,0 0 0,0 0 0,0-21 15,0 0-15,21-21 16,0 0 0,0 0-16,0 0 0,0-22 0,21 1 15,0 0-15,0-22 0,0 1 0</inkml:trace>
  <inkml:trace contextRef="#ctx0" brushRef="#br0" timeOffset="136735.74">5207 14139 0,'21'-21'47,"0"21"-47,-21-21 0,21 0 15,1 0-15,-1 21 0,0-21 0,0-1 16,0 1-16,0 0 0,-21-21 15,0 21-15,0-1 0,0 1 16,-21 21-16,0 0 16,0 0-16,-21 0 0,20 21 15,1 1-15,0-1 0,-21 21 0,21-21 16,21 22-16,-22-1 0,22-21 0,-21 21 16,21-20-16,0-1 0,0 21 15,0-21-15,0 0 0,0 1 0,21-22 16,1 21-16,20-21 15,-21 0-15,0 0 0,22 0 0,-1-21 16,0 21-16,-21-22 0,22 1 16,-1 0-16,0 0 0</inkml:trace>
  <inkml:trace contextRef="#ctx0" brushRef="#br0" timeOffset="136987.59">6159 13335 0,'0'0'15,"0"-42"-15,0-1 0,0 22 0,0 0 0,0 0 16,0 0-16,-21 42 16,21 0-16,-21 0 0,0 0 15,21 22-15,0-1 0,-21 22 0,0-1 16,21 1-16,-22-1 16,1 22-16,21-22 0,-42 64 15,42-63-15,-21-1 0,0 1 0,21-22 16,-22 0-16,22 1 0,-21-22 15,21 21-15,0-21 0,0 1 0,21-44 32,1 1-32</inkml:trace>
  <inkml:trace contextRef="#ctx0" brushRef="#br0" timeOffset="137196.47">5948 13568 0,'0'-42'0,"0"84"0,0-106 15,0 22-15,0 21 0,0 0 0,0 0 16,0-1-16,0 1 0,21 0 16,0 21-16,43-21 0,-43 0 15,21 21-15,-21-21 0,22 21 16,-1-22-16,0 22 0,22 0 0,-22 0 16,0 0-16,-20 0 0,20 0 0,-21 0 15,-21 22-15,0-1 0,0 0 16,0 0-16,-21 0 0,0 22 0,-22-22 15</inkml:trace>
  <inkml:trace contextRef="#ctx0" brushRef="#br0" timeOffset="137376.37">5778 14012 0,'0'22'0,"0"-44"0,0 65 16,22-43-1,-1 0-15,21 0 0,-21 0 16,0 0-16,22 0 0,-22 0 0,21-21 15,-21 21-15,22-22 0,-22 22 16,21-21-16,1 21 0,-22-21 0,0 21 16,21 0-16,-21-21 0,22 21 15,-22 0-15,0 0 0</inkml:trace>
  <inkml:trace contextRef="#ctx0" brushRef="#br0" timeOffset="137865.09">6604 14118 0,'42'0'16,"-84"0"-16,105 0 16,-41 0-16,-1 0 0,21-21 15,0 0-15,-20 0 0,-1 0 0,0-1 16,0 1-16,0 0 0,-21 0 16,0 0-16,0-22 0,0 22 0,0 0 15,0 0-15,-21 0 0,-21 21 0,21 0 16,-22 0-16,22 0 0,-21 0 15,-1 21-15,1 0 0,0 21 16,-1-20-16,22-1 0,-21 21 0,21 0 16,-22 22-16,22-22 15,21-21-15,-21 22 0,21-22 0,0 21 16,0-21-16,0 1 0,21-1 0,-21 0 16,21-21-16,1 0 0,-1 0 15,21 0-15,-21 0 0,0 0 0,22 0 16,-1 0-16,0-21 15,-20 0-15,20-1 0,0 1 0,-21 0 0,22-21 16,-22 21-16,0-1 0,0-20 16,0 21-16,1-21 0,-22 20 0,0 1 15,0 0-15,0 0 0,-22 42 32,1-21-17,21 21-15,-21 22 0,21-22 0,0 0 16,0 21-16,0-21 0,0 1 15,0-1-15,0 0 0,0 0 16,21-21-16,0 21 0,1-21 0,-1 0 16,0 0-16,21 0 0,-21 0 0</inkml:trace>
  <inkml:trace contextRef="#ctx0" brushRef="#br0" timeOffset="139413.21">7578 13843 0,'0'0'0,"0"-21"0,-22 0 16,1 21-16,0 0 0,0 0 16,0 0-16,0 0 0,-1 21 0,1 0 15,0 0-15,0 0 0,0 1 16,0 20-16,-1-21 0,22 21 16,-21 1-16,21-22 0,-21 21 0,21 1 0,0 20 15,0-42-15,0 22 16,0-22-16,0 0 0,0 0 15,21-21-15,0 21 0,1-21 0,-1 0 16,21 0-16,-21 0 0,22 0 0,-22-21 16,63 0-16,-62-21 15,20 20-15,0 1 0,1 0 0,-22-21 16,21-1-16,-21 1 0,22 0 0,-22-22 16,0 1-16,0-1 0,0 1 15,0-22-15,1 22 0,-1-1 16,0-21-16,-21 22 0,21-1 0,-21 22 15,0-21-15,0 20 0,0 22 0,0-21 16,0 21-16,-21 42 16,0 0-1,21 21-15,-21 1 0,-1-1 16,22 0-16,0 22 0,0 20 0,-21-20 16,21-1-16,0 22 0,-21-21 15,21-1-15,0 1 0,0-1 0,0-21 16,0 1-16,0-1 0,0 0 0,0-20 15,21-1-15,0 0 0,-21 0 16,22-21-16,-1 0 0,21 0 0,-21 0 16,0 0-16,1 0 0,-1 0 0,21-21 15,-21 0-15,0 0 0,1-1 16,-1 1-16,-21 0 0,21 0 16,0-21-16,0 20 0,-21 1 15,21 0-15,1 21 16,-22 21-1,0 0-15,0 1 16,0-1-16,0 0 0,0 0 16,0 0-16,0 0 0,0 1 0,0-1 15,0 0-15,21 0 0,-21 0 16,21-21-16,0 0 16,0 0-16,0 0 0,22 0 15,-22 0-15,0 0 0,0-21 16,22 21-16,-22-21 0,0 0 15,0 0-15,21-43 0,-20 43 16,-22 0-16,0-22 0,0 1 0,0 0 16,0 21-16,0-22 0,-22 22 15,1-21-15,-21 21 0,21-1 0,-22 1 16,22 21-16,0 0 0,-21 0 0,21 0 16,-1 21-16,1 1 0,0-1 15,21 0-15,0 21 0,-21-21 0,21 22 16,0-22-16,0 21 0,0-21 0,0 22 15,0-22-15,0 0 0,21 0 16,0 0-16,0 1 0,1-1 0,-1-21 16,0 0-16,0 0 0,21 0 15,-20 0-15,20 0 0,0 0 16,-21 0-16,22 0 0,-1-21 0,0-1 16,1 1-16,-22 0 0,21 0 0,-21 0 15,22 0-15,-22-1 0,0 1 16,0-21-16,0 21 0,-21 0 0,22-1 15,-22 44 17,0-1-32,0 0 0,0 0 0,0 0 15,0 0-15,0 1 0,0-1 0,0 0 16,0 0-16,0 0 16,0 0-16,0 1 0,0-1 15,21-21-15,0 0 16,21 0-16,-21 0 0,1 0 15,20 0-15,-21 0 0,21 0 0,-20-21 16,-1-1-16,21 1 0,-21 21 0,0-21 16,-21 0-16,22 0 0,-1 21 15,-21-21-15,0-1 0,0 44 32,0-1-17,0 0-15,0 0 0,0 0 16,0 0-16,0 1 15,21-22-15,-21 21 16,21-21-16,0 0 0,0 0 0,1 0 16,-1 0-16,0 0 0,0 0 0,21-21 15,-20-1-15,20 22 0,-21-21 16,21 0-16,1 0 0,-22 0 0,21 0 16,-21-1-16,22 1 0,-22 0 0,0 0 15,0 0-15,-21 0 16,0-1-16,21 1 0,-21 42 15,0 1 1,0-1-16,-21 0 0,0 21 16,0-21-16,21 22 0,-21-1 15,0 22-15,-1-22 0,1 64 16,21-43-16,-21 1 0,21-1 16,-21 1-16,21-1 0,0 1 0,0-1 15,-21-20-15,21 20 0,-21 1 0,21-22 16,-22 21-16,22-20 0,0-1 15,0 0-15,0 1 0,0-1 0,0-21 16,0 0-16,0 1 0,0-1 16,-21-21-1,0-21-15,0 21 0,21-22 16,-21-20-16,0 21 0,-1 0 0,1-22 16,0 1-16,-21 0 15,21-1-15</inkml:trace>
  <inkml:trace contextRef="#ctx0" brushRef="#br0" timeOffset="139652.07">7726 13885 0,'-21'-21'0,"42"42"0,-42-63 0,21 21 15,21 0-15,21 21 16,22-21-16,-1-1 0,1 22 15,20-21-15,-20 0 0,20 21 0,1-21 16,0 21-16,-1 0 0,1-21 16,0 21-16,-1 0 0,-20 0 0,-1-21 15,1 21-15,-22 0 0,1 0 0,-1 0 16,-21 0-16,0 0 0,0 0 16,1 0-16</inkml:trace>
  <inkml:trace contextRef="#ctx0" brushRef="#br0" timeOffset="140123.84">10922 14118 0,'0'0'0,"-21"0"0,0 0 0,-1 0 16,22 21-16,-21-21 0,42 0 47,1 0-47,-1-21 0,0 0 15,0 0-15,-21 0 16,0 0 0,-21 21-1,0 0-15,0 0 0,-1 0 0,1 0 16,0 21-16,21 0 15,0 0-15,21-21 32,0 0-32,1 0 0,-1 0 15,21 0-15,0-21 0</inkml:trace>
  <inkml:trace contextRef="#ctx0" brushRef="#br0" timeOffset="140355.71">11684 13653 0,'0'-22'16,"0"44"-16,21-44 0,-21 44 31,0-1-31,0 0 0,0 21 0,-21 1 16,21-1-16,-21 0 0,0 1 16,21-22-16,0 21 0,0 0 0,-22-20 15,22 20-15,0-21 0,-21 0 0,21 0 16,0 1-16,21-22 31,1-22-31,-1 1 0,0 0 16,0 0-16</inkml:trace>
  <inkml:trace contextRef="#ctx0" brushRef="#br0" timeOffset="140696.51">11853 13229 0,'-21'-21'15,"42"42"-15,-63-42 0,21 21 0,0 0 16,-1 0-16,1 21 0,21 0 16,0 1-16,-21-1 0,21 0 0,0 0 15,0 0-15,0 0 0,21 1 16,0-22-16,1 0 0,20 21 16,-21-21-16,0 0 0,22 0 0,-1 0 15,-21 0-15,21-21 0,-20 21 0,20-22 16,-21 1-16,0 0 15,-21 0-15,0 0 0,0 0 0,0-1 16,0-20-16,-21 21 0,0 21 0,0-21 0,-22 0 16,22 21-16,-21 0 15,0 0-15,-1 0 0,1 21 0,21 0 16,-22 0-16,22 0 0,0 0 16,21 22-16,0-22 0,0 21 0,0-21 15,0 22-15,21-22 0,0 21 0,1-21 16,20 1-16,0 20 0,1-21 15</inkml:trace>
  <inkml:trace contextRef="#ctx0" brushRef="#br0" timeOffset="141561.01">12446 13631 0,'0'22'15,"-21"-1"-15,21 0 0,-21 0 16,21 0-16,-22 0 0,1 1 0,21-1 15,-21 21-15,0-21 0,21 0 0,-21 1 16,21-1-16,0 0 0,-21 0 16,-1 0-16,22 0 0,0 1 0,-21-22 15,21 21-15,-21-21 16,21-21 0,0-1-1,0 1-15,21 0 0,0-21 0,1 21 16,-1-22-16,0 1 0,0 21 15,0-22-15,0 1 0,1 21 0,-1-21 16,0 20-16,0 1 0,0 21 16,0 0-16,1 21 15,-22 1-15,21-1 0,-21 0 0,0 0 16,0 21-16,0-20 0,21 20 16,-21-21-16,21 0 0,-21 22 0,0-22 15,21 0-15,0 0 0,1 0 16,-1-21-16,0 0 15,0 0-15,0 0 0,0 0 16,22 0-16,-22 0 0,0-21 0,0 0 16,22 0-16,-22 0 0,0-1 15,21 1-15,1-63 0,-22 62 16,0-20-16,-21 0 0,21 21 0,-21-22 16,21 22-16,-21 0 0,0 42 31,-21 0-31,0 22 15,21-22-15,0 21 0,0-21 0,-21 22 16,21-22-16,0 21 0,0-21 0,0 0 16,0 22-16,0-22 0,21-21 15,0 21-15,0 0 0,0-21 16,22 0-16,-22 0 0,21 0 0,-21 0 16,22 0-16,-22 0 0,21-21 15,-21 0-15,22 0 0,-22 0 0,0-22 16,21 1-16,-20 0 0,-1-22 0,0 22 15,0-22-15,0 1 16,0-1-16,1-20 0,-1 20 0,0 1 0,0-1 16,0-21-16,-21 43 0,0-21 0,0-1 15,0 22 1,-21 42-16,0 0 0,0 0 0,21 21 16,-21 0-16,-1 21 15,-20 1-15,21-1 0,0 22 0,21-22 16,-21 21-16,-1 1 0,22-1 0,0 1 15,0-1-15,0 1 0,0-1 16,0 1-16,0-1 0,0-20 0,0-1 16,22 0-16,-1-20 0,0 20 0,0-21 15,-21 0-15,21 0 0,0-21 16,1 0-16,-1 0 0,0 0 0,0 0 16,0 0-16,0-21 0,1 21 0,-1-42 15,0 21-15,0 0 16,0-22-16,0 1 0</inkml:trace>
  <inkml:trace contextRef="#ctx0" brushRef="#br0" timeOffset="141739.92">13483 13441 0,'0'0'0,"42"0"31,-20 0-31,20 0 0,-21 0 16,21 0-16,1 0 0,-1-21 0,0 21 0,1 0 15,-1 0-15,0-21 0,1 21 0,-1 0 16,0-22-16,1 22 0,-22-21 16,0 21-16,0-21 0</inkml:trace>
  <inkml:trace contextRef="#ctx0" brushRef="#br0" timeOffset="141907.82">13060 13272 0,'-64'0'0,"128"0"0,-170 0 0,85 0 16,-22 0-16,22 0 0,42 0 47,1 0-47,-1 0 0,0 0 0,0 0 16,21 0-16,-20 0 0</inkml:trace>
  <inkml:trace contextRef="#ctx0" brushRef="#br0" timeOffset="144312.49">14753 13420 0,'0'21'0,"0"0"16,21-21 0,22 0-16,-22 0 0,21 0 15,-21 0-15,22 0 0,-1-21 16,21 21-16,-20-21 0,-1 0 0,0 21 15,-20-22-15,20 1 0,-21 0 0,0 0 16,-21-21-16,0 20 0,0-20 16,0 21-16,-21-21 0,0 20 15,0-20-15,-22 21 0,1 0 0,0 0 16,-1 21-16,1 0 0,-21 0 0,20 0 16,22 0-16,-21 0 0,-1 21 15,22 21-15,-21-21 0,21 0 0,0 22 16,-1-22-16,22 21 0,0 1 0,0-22 15,0 0-15,0 21 0,22-21 16,-1 1-16,0-1 0,0 0 0,21-21 16,-20 21-16,20-21 0,0 0 15,1 0-15,-1 0 0,-21 0 16,0 0-16,0 0 0,-42 0 16,0 0-1,0 0-15,-43 0 0,22 0 0,0 21 0,-22 0 16,22-21-16,-22 43 0,1-22 15,21 0-15,-22 21 0,22-20 16,-1 20-16,1 0 0,21 1 0,-21-1 16,20 0-16,22-21 0,0 22 0,0-22 15,0 21-15,22-21 0,-1 1 16,21-1-16,-21-21 0,22 21 0,20-21 16,-21 0-16,22 0 0,-1 0 15,1 0-15,-1-21 0,22 0 0,-21-1 16,20 1-16,1-21 0,0 21 15,-22-22-15,1 1 0,20-21 0,-41-1 16,20 1-16,-21-1 0,22 1 16,-1-86-16,-20 65 0,-22-1 15,0 0-15,0 1 0,-21-22 0,0 21 16,0-63-16,0 85 16,0 20-16,0 1 0,-21 0 0,21 20 15,-21 22-15,0 0 0,0 22 16,-1-1-16,-20 21 0,21 0 0,0 22 15,0 21-15,-1-1 0,-20 86 16,0-86-16,42-20 0,-21 20 16,21 1-16,-22 0 0,22-1 15,0-20-15,0-1 0,0 1 0,22-22 16,-1 22-16,21-22 0,-21-21 16,0 22-16,22-22 0,-22 0 0,21 0 15,1-21-15,-22 0 0,21 0 0,0 0 16,1 0-16,-1-21 0,0 21 15,1-21-15,-1 0 0,22-22 0,-43 22 16,63-64-16,-62 43 16,-1 0-16,0 21 0,-21-22 0,0 22 15,0-21-15,-21 21 0,0 21 16,-1 0-16,1 0 0,-21 0 16,21 21-16,-43 0 15,22 21-15,21-21 0,0 1 0,-1-1 16,1 21-16,21-21 0,0 0 15,0 1-15,0-1 0,0 0 0,0 0 16,21 0-16,1-21 0,20 0 0,-21 0 16,21 0-16,1 0 0,-1 0 15,22 0-15,-22-21 0,0 0 0,43-21 16,-22 20-16,-20-20 16,-1 21-16,-21-21 0,22 20 0,-22 1 15,0-21-15,0 42 0,-21-21 16,0 42-1,0 0-15,-21 0 16,21 0-16,-21 1 0,0 20 0,-1-21 16,22 21-16,0-20 0,-21-1 0,21 0 15,0 0-15,0 0 0,0 0 16,0 1-16,21-22 16,1 0-16,-1 0 15,0-22-15,-21 1 16,21 0-16,0 0 0,0-43 15,1 22-15,-1 21 0,-21-21 16,0 20-16,21 1 0,0 0 16,-21 0-16,0 42 31,0 0-31,0 0 0,0 1 16,0-1-16,0 0 0,0 0 0,21 0 15,-21 0-15,0 1 0,21-1 0,-21 0 16,0 0-16,22-21 0,-1 0 15,0 21-15,0-21 0,21 0 16,-20 0-16,-1 0 0,0-21 0,21 0 16,-21 21-16,1-21 0,20 0 15,-21-22-15,0 22 0,0 0 0,1-21 16,-1-1-16,0 22 0,-21-21 16,0 21-16,0-22 0,0 22 15,0 0 1,-21 21-16,0 21 15,-1 0-15,22 0 0,0 1 16,-21-1-16,21 21 0,0-21 0,0 22 16,0-22-16,0 0 0,0 21 15,0-21-15,21 1 0,-21-1 16,22 0-16,-1 0 0,0-21 0,0 21 16,0-21-16,22 0 0,-22 0 0,21 0 0,0 0 15,1 0-15,-1-21 0,-21 0 16,22 21-16,-22-21 0,21-22 0,-21 22 15,0 0-15,-21-21 0,0 21 16,0-22-16,0 22 0,0 0 16,0 0-16,0 0 0,0-1 0,-21 22 15,0 0 1,0 22-16,21-1 0,0 0 16,-21 0-16,21 0 0,0 0 15,0 1-15,0-1 0,0 0 16,0 0-16,0 0 0,21-21 15,0 0-15,0 0 16,0 0-16,1 0 16,-1-21-16,0 21 0,0-21 0,-21 0 15,21 0-15,0-1 0,-21 1 16,22 0-16,-22 0 0,0 0 0,0 0 16,0 42-1,0 0 1,0 0-16,0 0 0,0 0 0,0 1 15,0-1-15,0 0 0,0 0 16,0 0-16,0 0 0,21 1 0,0-1 16,0-21-16,0 0 0,0 0 0,22 0 15,-22 0-15,0 0 0,21 0 16,-20-21-16,20-1 0,-21 1 0,0 0 16,22-21-16,-1-22 15,-21 22-15,-21-22 0,21 22 16,0-21-16,-21-1 0,22 1 0,-1-22 15,-21 0-15,21 1 0,0 20 0,-21-21 16,0 22-16,21-1 0,-21 22 16,0 21-16,0-21 0,-21 42 15,0 21-15,0 0 0,-22 21 16,22 22-16,-21-22 0,21 22 16,-22-1-16,22 22 0,0-22 15,21 64-15,0-63 0,0-22 16,0 22-16,0-1 0,21-21 15,0 22-15,1-22 0,-1 1 0,0-22 16,21 21-16,-21-21 0,1 0 0,-1-21 16,0 0-16,0 0 15,0 0-15,0 0 0,1-21 0,-1 0 16,0 0-16,0-21 0,0-1 0,0 1 16,1 0-16,-1-1 0,0 1 15,21-22-15,-21 43 0,-21 0 16,22 0-16,-22 0 0,0 42 15,0 0-15,0 21 16,0-20-16,0-1 0,-22 0 16,22 21-16,0-21 0,0 22 15,0-22-15,0 0 0,0 0 16,0 0-16,0 1 0,0-1 0,0 0 16,0 0-16,-21-21 15,0 0 1,21-21-16,-42 21 0</inkml:trace>
  <inkml:trace contextRef="#ctx0" brushRef="#br0" timeOffset="144484.39">17843 13272 0,'-21'0'0,"42"0"0,-21 0 31,22 0-31,-1 0 0,21 0 16,0 0-16,1 0 0,-1-22 15,22 22-15,-1 0 0,1 0 0,-1 0 16,1-21-16,-1 21 0,-21-21 0,22 21 16,-22-21-16</inkml:trace>
  <inkml:trace contextRef="#ctx0" brushRef="#br0" timeOffset="144948.12">19875 12425 0,'0'-21'15,"0"42"-15,0-63 0,-21 20 0,0 22 16,0 0-16,0 0 0,-22 22 16,1-1-16,0 0 0,-1 21 0,1 1 15,-21 20-15,20 1 0,1-1 16,0 22-16,-1-1 0,1 1 0,0 0 15,-43 105-15,43-105 0,20 0 16,1-1-16,0 1 0,21-22 16,0 1-16,0-1 0,0 1 0,21-22 15,0 1-15,22-1 0,-22 0 0,21-21 16,43 22-16,-22-43 16,-20 0-16,20 0 0,1 0 15,-1 0-15,1-21 0,-1-1 0,1 1 16,-1 0-16,1-21 0,-1-1 0,-20 1 15</inkml:trace>
  <inkml:trace contextRef="#ctx0" brushRef="#br0" timeOffset="145376.88">20299 13314 0,'0'-42'15,"0"232"-15,0-402 0,0 276 0,-21-170 16,-1 85-16,1 0 0,0 21 0,-21 0 0,-22 0 16,22 0-16,0 21 15,-1 0-15,22 21 0,-21-20 0,-1 20 16,1-21-16,0 21 0,-1 1 0,1 20 15,21-20 1,21-22-16,-21 21 0,21-21 0,0 0 16,0 1-16,21-22 0,0 0 0,0 21 15,0-21-15,22 0 0,-22 0 16,21-21-16,1-1 0,-1 1 0,0 0 16,1 0-16,-1-21 0,0 20 15,1-20-15,-1 0 0,0-22 16,1 22-16,-22-22 0,21 1 0,-21-1 15,22 1-15,-22-1 0,0 1 0,-21-64 16,0 85-16,0-1 16,0 22-16,-21 0 0,0 0 0,-1 21 15,1 0-15,0 21 0,0 0 0,-21 21 16,20 1-16,1 20 0,0-20 16,0 20-16,21 1 0,0-1 0,-21-21 15,21 22-15,0-22 0,0 1 0,0 20 16,21-42-16,-21 22 0,21-1 15,0-21-15,22 0 0,-22 0 0,21 1 16,-21-1-16,22-21 0,-22 0 16,21 0-16,0 0 0,-20 0 0,20 0 15,0-21-15,-21-1 0</inkml:trace>
  <inkml:trace contextRef="#ctx0" brushRef="#br0" timeOffset="145714.69">20637 13187 0,'22'21'0,"-44"-42"0,1 21 0,0-21 0,0 0 16,21-1 0,21 22-16,0 0 15,0 0-15,1 0 0,20 0 0,0 0 16,-21 22-16,22-1 0,41 21 16,-62-21-16,20 0 0,-21 22 15,0-22-15,-21 21 0,0-21 16,0 22-16,0-22 0,0 0 0,0 21 15,-21-20-15,0-1 0,0-21 0,21 21 16,-21-21-16,-1 0 0,1 0 16,0 0-16,21-21 15,0 0-15,0-1 0,0-20 16,0 21-16,0 0 0,21 0 0,-21-22 16,21 1-16,1 21 0,-1-22 15,0 22-15,0-21 0,21 21 16,-20 0-16,-1-1 0,0 1 0,0 0 0,21 21 15,-20-21-15,-1 21 0,0-21 16</inkml:trace>
  <inkml:trace contextRef="#ctx0" brushRef="#br0" timeOffset="145911.57">21442 13081 0,'0'0'0,"0"21"0,-21 0 0,-22 22 15,22-22-15,21 21 16,0-21-16,-21 1 0,21-1 0,-21 21 15,21-21-15,0 0 0,0 1 0,0-1 16,0 0-16,0 0 16,0 0-16,0-42 47,0 0-47,0 0 0,0 0 15</inkml:trace>
  <inkml:trace contextRef="#ctx0" brushRef="#br0" timeOffset="146060.49">21230 12933 0,'0'-21'0,"0"42"0,0-85 16,-21 43-16,21 0 0,0 0 15,0 0-15,-21 21 0,42 21 32,0 0-17,0 0-15,0 0 0,1-21 16,-1 22-16</inkml:trace>
  <inkml:trace contextRef="#ctx0" brushRef="#br0" timeOffset="146812.06">21717 13081 0,'0'0'0,"0"21"16,0 0-1,0 1-15,0-1 0,0 0 16,0 0-16,0 0 0,0 0 15,0 22-15,21-22 0,-21 0 0,0 0 16,0 0-16,21 1 0,0 20 16,1-42-16,-1 21 15,0-21-15,0 0 0,0 0 16,0 0-16,-21-21 16,22 0-16,-1 0 0,-21-1 15,21 1-15,0 0 0,-21-21 0,21 21 16,0-22-16,-21 22 0,22-21 0,-22 21 15,21-1-15,-21 1 0,0 0 16,0 0-16,0 42 16,0 0-16,0 0 15,0 1-15,0-1 0,0 21 16,0-21-16,0 0 0,0 1 0,0 20 16,0-21-16,0 0 0,0 0 15,0 1-15,0-1 0,21-21 16,0 21-16,0-21 0,0 0 0,1 0 15,-1 0-15,0 0 0,0 0 0,21 0 16,-20 0-16,-1 0 0,21 0 16,-21-21-16,22 0 0,-22-1 0,0 1 15,21 0-15,-21 0 0,1-21 0,-22 20 16,0 1-16,0 0 0,0 0 16,0 0-16,-22 21 0,1 0 15,0 0-15,0 0 0,0 0 0,0 21 16,-1 0-16,1 0 0,0 0 15,0 1-15,21 20 0,-21-21 16,21 0-16,0 22 0,0-22 0,0 0 16,21 0-16,0 0 0,0 0 15,0 1-15,1-22 0,-1 0 0,0 0 16,0 0-16,0 0 0,22 0 0,-22 0 16,21-22-16,-21 22 0,0-21 15,22 0-15,-22-21 0,21 21 16,-21-1-16,1-20 0,-1 21 0,21-21 0,-21 20 15,0 1-15,1 0 16,-1 0-16,0 0 0,0 21 0,0 0 0,-21 21 16,0 0-16,0 0 15,0 0-15,0 1 0,0-1 16,-21 21-16,0-21 0,0 0 0,21 22 16,0-22-16,-21 0 0,21 21 15,0-20-15,0-1 0,0 0 16</inkml:trace>
  <inkml:trace contextRef="#ctx0" brushRef="#br0" timeOffset="147027.94">23537 13377 0,'-21'22'31,"21"-1"-31,-21 0 0,21 0 0,0 0 15,-21 0-15,0 22 0,-22-1 16,43-21-16,-21 22 0,21-22 16,-21 0-16,21 0 0,0 0 0,-21 0 15,21 1-15,21-22 32</inkml:trace>
  <inkml:trace contextRef="#ctx0" brushRef="#br0" timeOffset="147271.79">24236 12721 0,'0'0'0,"0"-42"0,0 21 0,0 0 0,0-1 16,-21 22-16,-1 0 15,1 22-15,21-1 0,-21 21 0,0 0 16,0 1-16,21-1 0,0 22 0,0-1 15,-21-21-15,21 22 0,-22-1 16,22-20-16,0 20 0,0-20 0,0-1 16,0 0-16,0 1 0,0-22 15,0 21-15,0-21 0,0 0 16,-21-21-16</inkml:trace>
  <inkml:trace contextRef="#ctx0" brushRef="#br0" timeOffset="148011.37">23558 13229 0,'-42'0'0,"444"212"0,-762-424 0,297 212 0,42-21 16,0 21-16,42 0 15,0 0-15,21 0 16,1 0-16,20 0 0,1 0 16,-1 0-16,22 0 0,-22 0 15,22 0-15,0 0 0,63 0 16,-85-21-16,1 0 0,-1 0 15,-20-1-15,20 1 0,-21-21 0,1 0 16,-22-22-16,0 22 0,0-1 0,0-20 16,-21 21-16,0-1 0,0 22 15,0 0-15,0 0 0,0 0 16,-21 21-16,0 0 0,21 21 0,-21 0 16,0 0-16,0 21 0,-22 1 0,43 20 15,-21 1-15,0-22 0,21 22 0,-21-1 16,21-21-16,0 22 15,0-22-15,0 22 0,0-22 0,0 0 0,0 1 16,0-22-16,0 21 0,21-21 16,-21 1-16,0-1 0,21-42 31,-21-1-15,0 1-16,0 0 0,21 0 15,0-21-15,1 20 0,-1 1 0,0-21 16,0 21-16,0 0 0,0-22 0,22 22 15,-22 0-15,0 21 16,0 0-16,0 0 0,22 0 0,-22 0 16,-21 21-16,21 0 15,-21 22-15,0-22 0,0 0 16,0 0-16,0 0 0,0 0 0,0 1 16,21-1-16,0 0 0,1-21 0,-1 21 15,0-21-15,0 0 0,0 0 16,0 0-16,1 0 0,-1 0 15,21-42-15,-21 21 16,0-1-16,1 1 0,-1 0 0,0 0 16,-21-21-16,21 20 0,0 1 0,-21 0 15,0 42 1,0 0 0,0 1-16,0 20 15,-21-21-15,21 0 0,-21 0 16,21 1-16,0-1 0,0 0 15,0 0-15,0 0 0,0-42 47,0 0-47,0 0 16,0 0-16</inkml:trace>
  <inkml:trace contextRef="#ctx0" brushRef="#br0" timeOffset="148172.28">25421 12933 0,'0'0'16,"-21"0"-16,0 0 16,0 0-1,42 0 17,0 0-32,0 21 15,0-21-15</inkml:trace>
  <inkml:trace contextRef="#ctx0" brushRef="#br0" timeOffset="148512.09">25971 13060 0,'0'0'0,"22"0"0,-1 0 16,0 0-16,-21-21 0,-21 21 16,0 0-1,-1 0-15,1 0 0,-21 0 16,21 0-16,-22 0 0,1 21 0,21 0 15,0-21-15,-22 21 0,43 0 16,0 1-16,0-1 0,0 0 16,22 0-16,-1 0 0,0-21 15,0 21-15,0-21 0,0 22 16,1-1-16,-1-21 0,0 21 0,0-21 16,0 21-16,0 0 0,-21 0 15,0 1 1,-21-1-16,0-21 0,0 0 15,0 21-15,0-21 0,-22 0 0,22 0 16,0 0-16,0 0 0,-22 0 16,22 0-16,0 0 0,21-21 31</inkml:trace>
  <inkml:trace contextRef="#ctx0" brushRef="#br0" timeOffset="148847.9">26162 12425 0,'0'-21'16,"21"21"0,0 21-16,22 0 15,-22 0-15,0 0 0,21 22 16,-21-1-16,22 0 0,-22 1 15,0 20-15,21 1 0,-20-1 0,-1-20 16,-21 20-16,0 1 0,0-1 0,0-21 16,0 1-16,-21-1 0,-1 22 0,1-22 15,0-21-15,-42 64 16,41-64-16,-20 21 0,0-21 16,-1 1-16,1-1 0,21 0 0,-21 0 15,20-21-15,1 21 0,0-21 16,0 0-16,42 0 31,0 0-31,0-21 0,22 0 0</inkml:trace>
  <inkml:trace contextRef="#ctx0" brushRef="#br0" timeOffset="149055.78">26903 13208 0,'0'0'0,"-21"0"0,-1 21 79,22 0-79,-21-21 0,0 0 15,21 22-15,0-1 16</inkml:trace>
  <inkml:trace contextRef="#ctx0" brushRef="#br0" timeOffset="149276.65">27009 13737 0,'-22'21'0,"44"-42"0,-65 64 0,22-43 0,0 21 15,0-21-15,0 21 0,21 0 0,-22-21 16,1 42-1,0-20-15,21-1 0,-21 0 0,0 0 0,21 0 16,-21 0-16,-1 1 0,1-1 16,0 0-16,0 0 0,0 0 15,0-21-15,-1 21 0,1 1 0,-21-22 0,21 0 16,-22 21-16,22-21 0,-21 0 16,0 0-16</inkml:trace>
  <inkml:trace contextRef="#ctx0" brushRef="#br0" timeOffset="152047.87">3217 14859 0,'0'0'0,"-21"0"15,0 0 1,0 0-16,0 0 16,42 0 30,0 0-46,0 0 16,21 0-16,-20 0 0,20 0 0,-21 0 16,21 0-16,1 0 0,-1 0 0,0 0 15,1 0-15,20 0 0,-20 0 16,20 0-16,1 0 0,-1 0 0,1 0 16,20 0-16,-20 0 0,20 0 15,-20 0-15,21 0 0,-1 0 16,1 0-16,21 0 0,-22 0 0,22 21 15,0-21-15,0 0 0,0 0 0,-22 0 16,43 0-16,-21 0 0,21 0 16,0 0-16,0 0 0,0 0 0,0 0 15,21 0-15,-21 0 0,22 0 0,-22 0 16,21 0-16,0 0 0,0 0 16,-21 0-16,0 0 0,21-21 0,-21 21 15,0 0-15,0 0 0,0 0 0,0 0 16,-21 0-16,21 0 0,-21 0 15,-21 0-15,20 0 0,1 0 16,-21 0-16,21 0 0,-22 0 0,1 0 16,-21 0-16,20 0 0,-20 0 15,-1 0-15,1 0 0,-22 0 0,22 0 16,-22 0-16,-21 0 0,21 0 0,-20 0 16,-1 0-16,0 0 15,-21-21 95,21 21 405,-21 21-499,21-21 437,-21 21-453,0 0 47,21-21-32,1 0 17,-22-21 155,21 21-187</inkml:trace>
  <inkml:trace contextRef="#ctx0" brushRef="#br0" timeOffset="154360.15">12001 14605 0,'-42'0'0,"84"0"0,-126 0 0,41 0 0,1 0 16,21 0-16,-21 0 0,-1 21 15,22-21-15,0 0 0,0 0 0,0 0 16,-1 0-16,22 21 47,22-21-47,-1 0 0,0 0 16,0 0-16,21 0 0,-20 0 15,20 22-15,-21-22 0,21 0 16,1 0-16,-1 0 0,22 21 0,-22-21 15,21 0-15,1 0 0,-1 0 16,22 21-16,-21-21 0,20 0 0,1 0 16,0 0-16,20 0 0,1 0 15,21 0-15,-21 0 0,21 0 0,0 0 16,21 0-16,-21 0 0,21 0 16,1 0-16,-1 0 0,0 0 0,0 0 15,21 0-15,-20 0 0,20 0 0,0 0 16,1 0-16,-1-21 0,0 21 15,1 0-15,-1 0 0,21 0 0,-20 0 16,-1 0-16,0 0 0,-20 0 0,20 0 16,0 0-16,-21 0 0,1 0 15,-1 0-15,0 0 0,-21 0 16,0 0-16,0 0 0,-21 0 0,0 21 16,-1-21-16,-20 0 0,0 0 15,-1 0-15,-20 0 0,-22 0 0,1 0 16,-1 0-16,-21 0 0,0 0 15,0 0-15,1 0 0,-1 0 157,0 0-157,0 0 15,0 0-15,0-21 16,1 21-16,-1 0 16,-21-21-1,21 21-15,-21 21 172,0 0 687,21-21-843,0 0-16,0 0 16,1 21-1,-1-21 1,-21-21 62,-21 21-78,-1 0 16,22-21-16,-21 21 0</inkml:trace>
  <inkml:trace contextRef="#ctx0" brushRef="#br0" timeOffset="158685.25">16446 11028 0,'0'0'0,"0"21"0,-21-21 0,0 21 15,0-21-15,21 21 0,-21-21 16,0 0-16,42 0 47,0 0-47,21-21 0,1 0 0,-1 0 15,0 0-15,22 0 0,-1-1 16,1-20-16,-1 0 0,22-1 16,0 1-16,-1 0 0,22-1 0,-21-20 0,-1-1 15,-20 22-15,21 0 0,-22-1 16,-21 1-16,-20 0 0,-1 21 0,0-1 16,-21-20-16,-21 21 15,0 21-15,-1 0 0,1 0 16,-21 0-16,21 0 0,-22 0 15,1 0-15,21 0 0,-21 0 0,20 0 16,1 0-16,0 0 0,0 21 16,42-21-1,0 0-15,22 0 16,-22 0-16,0 0 0,21 0 0,1 0 16,-22 0-16,21 0 0,-21 0 15,0 0-15,1 0 0,-1 0 0,0 0 16,0 0-16,-21 21 0,0 0 15,0 1-15,0-1 0,0 0 16,0 21-16,-21 1 0,0-1 16,0 0-16,-1 1 0,1-1 0,0 0 15,0 1-15,0-1 0,-22 0 0,43-21 16,-21 22-16,21-22 0,-21 0 16,21 0-16,0 0 0,21-21 15,0 0-15,1 0 0,20 0 16,-21-21-16</inkml:trace>
  <inkml:trace contextRef="#ctx0" brushRef="#br0" timeOffset="159084.01">19939 9144 0,'0'-21'0,"0"42"0,0-63 0,0 21 16,0-1-16,0 44 31,-21-1-31,21 21 0,-21 0 16,21 22-16,-22-1 0,22 107 15,0-86-15,0 1 0,0 21 0,0-21 16,0-1-16,0 22 0,-21-21 16,21-1-16,0 1 0,0 0 0,0-22 15,0 1-15,-21-1 0,21 43 16,0-64-16,0 1 0,0-22 16,0 0-16,0 0 0,0 0 0,21-42 31,0 0-16,1-21-15,-22 21 0,21-22 16</inkml:trace>
  <inkml:trace contextRef="#ctx0" brushRef="#br0" timeOffset="159684.67">19981 9292 0,'0'0'16,"-21"-42"-16,0 21 0,0 0 0,0-1 15,-1 1-15,1 21 0,21-21 0,0 0 16,21 0-16,22 21 16,-22 0-16,21-21 0,85 21 15,-42-22-15,0 22 0,20 0 16,1-21-16,0 21 0,0 0 16,0 0-16,21 0 0,-21 0 0,-1 0 15,22-21-15,-21 21 0,0 0 16,0 0-16,0 0 0,-22-21 0,22 21 15,-42 0-15,-1-21 0,1 0 0,-1 21 16,-20 0-16,-1 0 0,0 0 16,-21 0-16,1 0 0,-1 0 0,-21 21 15,0 21-15,0-21 16,-21 22-16,-1-1 16,-20 0-16,21 1 0,0 20 0,0 1 15,-1-1-15,1 1 0,0-1 0,0 22 16,21-22-16,-21 22 0,21 0 15,0-22-15,0 1 0,21 84 16,0-85-16,0 22 0,0-22 0,1 1 16,-22-1-16,0-20 0,21 20 15,-21 1-15,0-22 0,0 64 16,0-85-16,0 21 0,-21 1 16,-1-22-16,-20 21 0,21-21 0,0 1 15,-22-1-15,1 0 0,0 0 16,-1 0-16,1-21 0,0 21 0,-22 1 0,1-22 15,-1 0-15,1 21 0,-85-21 16,63 0-16,0 0 16,1 0-16,-1 0 0,0 0 0,-21 0 15,22 0-15,-1-21 0,0 21 0,22-22 16,-1 1-16,1 21 0,21-21 0,20 0 16,1 0-16,0 0 0,21-1 15,0-20-15,0 21 0,0-21 0,0-1 16,0 1-16</inkml:trace>
  <inkml:trace contextRef="#ctx0" brushRef="#br0" timeOffset="160816.03">20066 8932 0,'0'-42'0,"0"84"0,0-105 0,0 42 0,-21 0 15,0-1-15,-1 1 0,1 21 0,0 0 16,-21 0-16,21 0 15,-22 0-15,1 0 0,0 21 0,-1 1 0,1-1 16,-22 21-16,22 0 0,-21 1 16,20 20-16,1 1 0,0-22 0,-1 22 15,22-1-15,0 1 0,0-1 0,0 22 16,21-22-16,0 1 0,0-1 16,21 1-16,0-22 0,21 22 15,1-22-15,-1 0 0,21 1 0,1-22 16,-1 21-16,22-21 0,-21 0 15,-1-21-15,1 0 0,-1 0 0,22 0 16,-22 0-16,1-21 0,-1 0 0,22 0 16,-22-21-16,1 20 0,-1-41 15,-20 21-15,-1-22 0,0 1 0,1-1 16,-22 1-16,0-1 0,0 1 0,-21-1 16,0 1-16,0-1 0,-21 1 15,-21-1-15,21 22 0,-22-22 0,-20 22 16,20 0-16,-20-1 0,-1 22 15,1 0-15,-85-21 16,84 42-16,1 0 0,-22 0 0,0 21 16,22 0-16,-22 0 0,22 21 15,-22 1-15,22-1 0,-1 0 0,1 22 16,20-22-16,1 22 0,-43 105 16,85-127-16,0 22 15,0-22-15,0 22 0,21-22 0,1 0 16,-1 1-16,21-1 0,0 0 0,1-20 15,20-1-15,-20 0 0,84 21 16,-64-42-16,1 0 0,-1 0 16,1 0-16,-22 0 0,21-21 0,1 0 15,-1-21-15,1 20 0,-22-20 16,22 0-16,-22-1 0,0 1 0,-20-21 16,-1 20-16,-21-20 0,0 20 15,0-20-15,0 21 0,-21-1 16,-22 1-16,1 0 0,0 20 0,-1-20 15,-20 21-15,-1 21 0,1 0 0,-1 0 16,1 0-16,-22 0 0,22 21 16,-1 0-16,1 0 0,-1 22 15,22-1-15,-22 0 0,43 1 0,-21 20 16,21-20-16,21 20 0,0 1 0,0-22 16,0 21-16,0-20 0,42-1 0,-21 0 15,21 1-15,1-22 0,-1 0 0,0 0 16,1 0-16,-1-21 15,0 0-15,22 0 0,-22 0 0,1 0 16,-1 0-16,0-21 0,1-21 0,-1 21 16,0-22-16,-21 1 0,1 0 15,-1-1-15,-21-20 0,0 21 0,0-1 16,-21-20-16,-1 42 0,1-22 0,-21 22 16,21 0-16,-22 0 0,1 21 15,-21 0-15,20 21 0,-20 0 0,-1 0 16,22 0-16,-43 43 0,64-22 15,0 1-15,21-22 16,0 21-16,0-21 0,0 22 0,0-22 16,42 0-16,-21 0 0,1 0 0,20 0 0,-21 1 15,21-22-15,-20 0 16,-1 21-16,0-21 0,0 0 0,-21-21 31,-21 21-15,0 0-16,0 0 0,-1 0 0</inkml:trace>
  <inkml:trace contextRef="#ctx0" brushRef="#br0" timeOffset="172636.09">20468 14266 0,'0'0'0,"-21"0"0,-21 0 16,20 0-16,-20 0 0,21 0 0,-21 0 16,20 0-16,-20 0 0,21 0 0,0 0 15,0 0-15,-1 0 0,44 0 47,-1 0-31,0 0-16,21 0 0,1 0 0,20 0 15,1 0-15,-1 0 0,22 0 16,21 0-16,-1 0 0,1 0 0,0 0 16,21 0-16,21-21 0,-21 21 15,0 0-15,21 0 0,-21-21 0,-21 21 16,0 0-16,0 0 0,0 0 0,0 0 16,-22 0-16,1-21 0,-22 21 15,1 0-15,-22 0 0,1 0 0,-22 0 16,0 0-16,0 0 0,-42 0 47,0 0-47,0 0 0,-1 0 15,1 0-15,0 0 0,0 0 16,0 0-16</inkml:trace>
  <inkml:trace contextRef="#ctx0" brushRef="#br0" timeOffset="173520.09">19685 15515 0,'42'-21'15,"-21"21"1,-21-21-16,0 0 0,0 0 16,0-1-16,0 1 0,-21 0 15,0 0-15,0 0 0,0 21 0,-22 0 16,1 0-16,0 0 0,-1 0 16,1 0-16,0 21 0,-1 0 0,1 21 15,0-20-15,-1 20 0,22-21 16,-21 21-16,21-20 0,0 20 15,-1-21-15,22 21 0,0-20 0,0-1 16,0 0-16,22 0 16,-1-21-16,0 0 0,21 0 0,-21 0 15,22 0-15,-22-21 0,21 21 16,1-21-16,-1 0 0,-21-1 0,21 1 16,-20 0-16,-1 0 0,0-21 0,-21 20 15,0 1-15,0 0 0,21 0 16,-21 0-16,0 42 31,0 0-31,0 0 0,0 0 16,0 1-16,0 20 0,0-21 15,0 0-15,0 0 0,0 1 16,21-1-16,0-21 0,1 0 16,-1 0-16,21 0 0,-21 0 15,0 0-15,1-21 0,-1-1 16,21 22-16,-21-21 0,0 0 0,1-21 15,-22 21-15,21-1 0,-21-20 0,21 21 16,-21 0-16,0 0 0,0-1 16,0 1-16,0 0 0,0 42 31,0 0-31,0 1 0,0-1 0,0 21 16,0-21-16,0 22 0,-21-1 15,21 0-15,0 1 0,0-1 16,-21 0-16,21 1 0,0 20 0,0 1 15,0-22-15,0 21 0,-22-20 0,22 20 16,-21-20-16,21 20 0,-21-21 16,21-20-16,0 20 0,0-21 0,-21 0 15,21 0-15,0 1 0,0-44 16</inkml:trace>
  <inkml:trace contextRef="#ctx0" brushRef="#br0" timeOffset="173840.91">19875 15685 0,'0'-43'0,"0"86"0,0-107 16,0 43-16,0-21 0,0 20 15,0 1-15,0 0 0,0 0 16,0 0-16,22 0 0,-1 21 16,0 0-16,0 0 15,0 0-15,0 0 0,22 0 0,-22 0 16,21 0-16,-21 21 0,22 0 15,-43 21-15,0-21 0,0 1 0,0 20 16,0-21-16,-21 0 0,-1 22 0,1-22 16,-21 0-16,21 21 15,-22-21-15,22 1 0,-21-1 0,21-21 16,-22 21-16,22 0 0,0-21 0,21-21 31,0 0-31,21 0 0,0-1 16,1-20-16,-1 21 0,21 0 15,-21-22-15,22 22 0,-22-21 0,21 21 16,0 0-16</inkml:trace>
  <inkml:trace contextRef="#ctx0" brushRef="#br0" timeOffset="174076.3">20299 15431 0,'-21'21'0,"42"-21"0,-21-21 16,0 63-16,0-21 0,0 21 0,0-20 15,0-1-15,0 21 0,0-21 16,0 22-16,0-1 0,0 0 15,0 1-15,-21 20 0,21-21 0,-22 22 16,22-22-16,-21 22 0,21-22 0,-21 0 16,0 22-16,21-22 0,-21-21 15,21 22-15,0-1 0,-21-21 0,21 0 16,-22 1-16,22-1 0,0-42 31,0-1-31,22-20 0,-1 0 16,-21-1-16,21 1 0,0 0 15,-21-22-15</inkml:trace>
  <inkml:trace contextRef="#ctx0" brushRef="#br0" timeOffset="174319.57">20278 15706 0,'21'-64'0,"-21"43"16,-21 190-16,21-253 0,21-22 0,0 85 0,-21 0 16,21 21-16,0 0 0,-21-22 15,21 22-15,1 0 0,-1 0 0,0 0 16,0 0-16,0 0 0,-21 22 15,21-22-15,-21 21 0,0 0 0,0 0 16,0 0-16,-21 0 0,0 1 0,0 20 16,-21-21-16,20 0 15,-20 0-15,0 1 0,21-1 0,-22-21 16,22 21-16,-21-21 0,21 0 0,21-21 31,21 0-15,0 21-16,0-22 0,0 1 15</inkml:trace>
  <inkml:trace contextRef="#ctx0" brushRef="#br0" timeOffset="174584.62">20701 15282 0,'0'-42'0,"0"84"0,21-105 0,-21 21 15,21 20-15,-21 1 0,0 0 16,0 42-1,0 0-15,0 1 16,0 20-16,0-21 0,0 64 16,0-43-16,-21 0 0,21 1 15,-21-1-15,21 0 0,0 1 0,0-22 16,0 0-16,0 21 0,0-20 0,0-1 16,0 0-16,21-21 15,0 0-15,0 0 0,1 0 16,-1 0-16,0-21 0,0 0 0,0-1 15,0 1-15,1 0 16</inkml:trace>
  <inkml:trace contextRef="#ctx0" brushRef="#br0" timeOffset="174991.86">21124 15050 0,'0'-64'0,"0"128"0,0-149 15,0 106 1,-21-21-1,21 42-15,-21-20 0,21-1 0,0 21 16,0-21-16,-21 22 16,21-22-16,0 21 0,-21-21 0,21 22 0,0-22 15,0 0-15,0 0 16,0 0-16,0-42 31,0 0-31,0 0 16,0 0-16,0-22 0,21 22 15,-21-21-15,21 21 0,-21-22 0,21 22 16,0-21-16,0 21 0,-21-1 16,22 1-16,-1 21 0,0-21 0,0 21 15,0 0-15,0 0 0,22 21 16,-43 0-16,0 1 16,0-1-16,0 0 0,0 21 15,0-21-15,0 22 0,0-22 0,0 21 16,-21-21-16,-1 1 0,1 20 15,0-21-15,21 0 0,-21 0 16,21 1-16</inkml:trace>
  <inkml:trace contextRef="#ctx0" brushRef="#br0" timeOffset="176153.1">21399 15769 0,'22'0'16,"-1"0"-16,0-21 16,21-21-16,-21 21 0,1-1 15,20 1-15,-21-21 0,21 0 16,-20-1-16,20 1 0,0 0 0,1-1 15,-22-20-15,21 20 0,-21 1 0,0 0 16,1-1-16,-1 1 0,-21 21 16,0 0-16,0 0 15,-21 21-15,-1 0 0,1 0 16,0 21-16,-21 0 0,21 0 16,-1 0-16,-20 0 0,21 22 0,0-1 15,0 0-15,-1 1 0,1-1 0,0 0 16,21 1-16,0-1 0,-21 0 15,21 1-15,0-1 0,0 0 0,0-20 16,0 20-16,21-21 0,0 0 0,0 0 16,1 1-16,-1-22 0,21 21 15,-21-21-15,0 0 0,22 0 0,-1 0 16,-21 0-16,22-21 0,-22-1 16,21 22-16,-21-21 0,0 0 15,1 0-15,-1 0 0,0 0 0,0-22 16,-21 22-16,0 0 0,0 0 0,0 0 15,0-1-15,0 1 16,0 42 0,-21-21-16,21 22 15,0-1-15,-21 0 0,0 0 0,21 0 16,0 0-16,0 1 0,0 20 16,0-21-16,0 0 0,0 0 15,0 1-15,21-22 16,0 0-16,0 0 15,0 0-15,0 0 16,1-22-16,-1 22 0,0-21 16,0 0-16,0 0 0,0 21 0,1-21 15,20-22-15,-21 43 16,0-21-16,0 21 16,-21 21-1,0 1 1,0-1-16,0 0 0,0 0 15,-21 0-15,21 0 0,0 1 16,0-1-16,0 0 16,21-21-1,1 0-15,-1 0 16,0 0-16,-21-21 0,21 0 16,0-1-16,22 22 0,-22-21 0,0 0 15,0 0-15,0-21 0,0 20 0,22 1 16,-22 0-16,0 21 0,21-42 15,-42 63 1,0 0 0,0 0-16,0 0 15,0 1-15,0-1 0,-21 0 0,21 0 16,0 0-16,0 0 0,0 1 16,0-1-16,21-21 31,1 0-31,-1 0 0,0 0 15,0 0-15,0 0 0,0 0 16,1-21-16,-1-1 0,0 22 0,0-21 16,0 0-16,0 21 0,1-21 0,-22 0 15,0 0-15,21-1 16,-21 1-16,21 0 0,-21 0 0,0 0 16,-21 42 15,0 0-31,-1-21 0,1 21 0,21 0 15,-21 1-15,0-1 0,21 0 0,0 0 16,0 0-16,0 0 0,0 1 16,0-1-1,21-21-15,0 0 0,0 0 16,22 0-16,-22-21 0,0-1 0,21 1 16</inkml:trace>
  <inkml:trace contextRef="#ctx0" brushRef="#br0" timeOffset="176875.99">24426 13907 0,'-21'0'0,"-85"0"32,85 0-32,0 21 15,0-21-15,0 0 0,21 21 0,0 0 32,21-21-32,0 0 0,21 21 15,1-21-15,-1 0 0,43 0 0,-22 0 16,22 0-16,-1 0 0,22 0 15,-21 0-15,21 0 0,0 0 16,-1 0-16,1-21 0,0 21 0,0-21 16,0 21-16,0-21 0,-1 0 0,-20 21 15,0 0-15,-1-22 0,-41 22 16,20 0-16,-20 0 0,-22 0 16,0 0-16,-42 0 15,0 0 1,-1 0-16,-20 0 0,21 0 0,0 0 15,0 0-15,-1 0 0,1 0 0,0 22 16,21-1 0,0 0-16,0 0 0,-21-21 15,21 21-15,-21 0 0</inkml:trace>
  <inkml:trace contextRef="#ctx0" brushRef="#br0" timeOffset="178540.73">24638 15028 0,'0'0'15,"21"0"-15,-21-21 0,21 0 16,-21 0-16,0 0 0,-21 21 15,0 0 1,0 0-16,-22 0 0,22 0 0,-21 0 16,21 21-16,-22 0 0,22 0 0,-21 22 15,21-1-15,-22 0 0,22 1 16,0 20-16,0-21 0,0 22 16,0-22-16,-1 22 0,1-22 0,21 0 15,0-20-15,0 20 0,0-21 16,0 0-16,21 0 0,1 1 0,20-1 15,-21-21-15,21 0 0,1 0 0,-1 0 16,0 0-16,1 0 0,20-21 16,-20-1-16,-1 1 0,21 0 15,-20 0-15,-1 0 0,-21 0 0,22-22 16,-22 22-16,0 0 0,0-21 16,-21 20-16,0 1 0,0 0 0,-21 21 31,0 21-31,0 0 15,21 1-15,-22-1 0,1 0 0,0 0 16,0 0-16,0 0 0,21 1 16,0-1-16,0 0 0,0 0 15,0 0-15,21-21 0,0 0 16,0 0-16,22 0 16,-22 0-16,0 0 0,0 0 0,0 0 15,22 0-15,-22-21 0,0 21 0,0-21 16,-21 0-16,21 0 15,0-1-15,-21 1 0,0 0 16,0 0-16,0 0 0,0 42 31,0 0-15,0 0-16,-21 0 0,21 1 0,-21-1 16,21 0-16,0 0 15,0 0-15,0 0 0,0 1 16,21-22-16,0 21 15,1-21-15,-1 0 0,0 0 16,0 0-16,0 0 0,22-21 0,-22 21 16,0-22-16,0 1 15,0 21-15,0-21 0,1 0 0,-1 0 16,-21 0-16,0-1 0,0 1 0,21 0 16,-21 0-16,0 0 0,-21 21 31,0 0-31,21 21 15,-22 0-15,22 0 0,0 0 16,-21 1-16,21-1 0,0 0 16,0 0-16,0 0 0,0 0 15,21-21 1,1 0-16,-1 0 0,0 0 16,0 0-16,0-21 0,0 0 15,22 21-15,-22-21 0,0 0 16,0 21-16,0-21 0,1-1 0,-1 1 15,0 0-15,0 21 16,-21-21-16,0 42 16,0 0-1,0 0-15,0 1 16,0-1-16,0 0 0,-21 0 0,21 0 16,0 0-16,0 1 0,21-22 15,0 0-15,0 21 16,1-21-16,20 0 0,-21 0 15,0 0-15,22 0 0,-22-21 0,21-1 16,-21 22-16,0-21 0,22 0 16,-22 0-16,0 21 0,0-21 0,0 0 15,-21-1-15,0 1 0,0 0 0,0 0 16,0 0-16,0 0 0,0 42 47,-21 0-47,21 0 0,0 0 15,-21 0-15,21 1 0,0-1 16,0 0-16,0 0 0,21-21 31,0 0-31,1 0 0,-1 0 16,0 0-16,0-21 0,-21 0 16,21 21-16,0-21 0,1-1 15,-22-20-15,21 21 0,0-21 0,0-1 16,-21 1-16,21 0 0,0-22 15,1 22-15,-22-22 0,21 22 16,0 0-16,-21-1 0,21 1 0,0 0 16,-21 20-16,0-20 0,21 42 0,-21-21 15,0 42 1,0 0-16,-21 0 0,21 22 0,-21-1 16,0 0-16,0 1 15,0-1-15,-1 0 0,1 22 0,21-22 16,0 1-16,-21 41 0,21-41 15,0-22-15,0 21 0,0-21 16,0 0-16,0 22 0,0-22 16,0 0-16,21-21 15,0 0 1,1 0-16,-22-21 0,21 21 16,0-21-16,0-22 0,0 22 15</inkml:trace>
  <inkml:trace contextRef="#ctx0" brushRef="#br0" timeOffset="178735.62">26352 15219 0,'-42'0'0,"84"0"0,-105 0 0,42 0 16,42 0 15,0 0-31,0 0 0,0 0 0,1 0 16,20 0-16,-21 0 15,21 0-15,1 0 0,-1 0 0,-21 0 0,22 0 16,20 0-16,-42 0 16,0 0-16</inkml:trace>
  <inkml:trace contextRef="#ctx0" brushRef="#br0" timeOffset="179095.51">24892 16150 0,'0'-21'0,"0"42"0,0-63 0,-21 0 0,21 20 16,-21 22-16,21-21 0,-22 21 16,1 21-1,0 1-15,0-1 0,21 21 0,0 0 16,0 1-16,-21-1 0,21-21 16,0 22-16,-21-1 0,21 0 0,0 1 15,0-22-15,0 21 0,0-21 0,0 0 16,0 1-16,0-1 15,21 0-15,0-21 0,0 0 16</inkml:trace>
  <inkml:trace contextRef="#ctx0" brushRef="#br0" timeOffset="179355.36">24765 16214 0,'0'-21'0,"0"42"0,0-64 16,0 22-16,0 0 0,0 0 0,0 0 15,0 0-15,21 21 16,0 0-16,0-22 0,22 22 0,-22 0 16,21 0-16,-21 0 0,22 0 15,-22 0-15,21 0 0,-21 22 16,1-1-16,-1 0 0,-21 0 0,0 21 16,0-20-16,0 20 0,0-21 0,-21 0 15,-22 22-15,22-22 0,0 0 16,-21 0-16,20 0 0,-20 0 0,21 1 15,-21-22-15,20 21 0,1-21 0</inkml:trace>
  <inkml:trace contextRef="#ctx0" brushRef="#br0" timeOffset="180101.64">25358 16468 0,'21'-21'0,"-42"42"0,42-64 0,-21 22 15,0 0 1,-21 21 0,-1 0-16,1 0 0,0 0 15,0 0-15,0 21 0,0 0 16,-1-21-16,1 22 0,21-1 15,0 0-15,-21-21 0,21 21 0,0 0 16,21-21 0,0 0-16,1 0 15,-1 0-15,0 0 0,0 0 0,0-21 16,0 21-16,1-21 0,-1 21 16,0 0-16,0-21 0,0 21 0,-21 21 46,0 0-30,0 0-16,0 0 16,0 1-16,0-1 15,0 0-15,21-21 16,1 0-16,-1 0 16,0 0-16,0 0 0,21 0 0,-20 0 15,20 0-15,-21-21 0,21 21 0,-20-21 16,20-1-16,-21 1 0,0 0 15,0 0-15,-21 0 0,0 0 0,0-1 16,0 1-16,0 0 0,-21 0 16,21 0-16,-21 21 0,0 0 15,0 0-15,0 0 0,-1 0 16,1 21-16,21 0 16,0 0-16,0 0 0,0 1 15,0-1-15,0 0 16,21 0-16,1 21 0,-22-20 15,0-1-15,0 21 0,21-21 0,-21 22 16,0-22-16,0 21 0,0 0 0,0 1 16,0-22-16,0 21 0,-21 1 15,-1-22-15,1 21 0,0-21 0,0 22 16,0-22-16,0 21 0,-1-21 16,1 0-16,0 1 0,0-22 0,0 21 15,0-21-15,21-21 31,0-1-31,21 1 0,0-21 16,21 21-16,-21-22 0,22 1 16</inkml:trace>
  <inkml:trace contextRef="#ctx0" brushRef="#br0" timeOffset="180400.14">26098 16574 0,'22'0'32,"-1"-22"-32,0 1 0,0 0 15,0 21-15,0-21 0,1 0 16,-22 0-16,21 21 0,-21-22 0,21 1 16,-21 0-16,0 0 0,0 0 15,-21 21-15,0 0 16,-1 0-16,1 21 0,0 0 0,0 0 15,0 0-15,-22 1 0,43 20 16,-21-21-16,21 0 0,0 22 0,0-22 16,0 0-16,0 0 0,0 0 0,21 0 15,22 1-15,-22-22 0,21 0 16,-21 0-16,22 0 0,-1-22 0,0 1 16</inkml:trace>
  <inkml:trace contextRef="#ctx0" brushRef="#br0" timeOffset="182532.48">20341 14224 0,'0'0'0,"-21"0"0,0 0 0,0 0 0,-22 0 0,22 0 16,0 0-16,0 0 16,0 0-16,21 21 0,21-21 46,21 0-46,-21 0 0,43 0 0,-1 0 16,1 0-16,20 0 0,1 0 0,0 0 16,-1-21-16,22 21 0,0 0 15,21 0-15,-21-21 0,21 21 0,0 0 16,-21 0-16,21-21 16,-21 21-16,-22 0 0,22 0 0,-21 0 15,-1 0-15,-20-21 0,-1 21 0,1 0 16,-22 0-16,22 0 0,-43 0 15,21 0-15,-21 0 0,1 0 0,-1 0 16,-42 0 0,-1 0-1,1 0-15,0 0 0,0 0 0,-21-22 16,20 22-16,-20 0 0,21 0 16,-21 0-16,20 0 0</inkml:trace>
  <inkml:trace contextRef="#ctx0" brushRef="#br0" timeOffset="182987.59">20807 14118 0,'-148'0'32,"296"0"-32,-275 0 31,148 0-31,21 0 0,1 0 16,-1 0-16,21 0 0,-20 0 0,41 0 15,-20 0-15,21 0 0,20 0 16,1-21-16,0 21 0,0 0 0,0 0 15,0 0-15,-1 0 0,1-21 0,-21 21 16,21 0-16,-22 0 0,1 0 16,0 0-16,-22 0 0,1 0 0,-1 0 15,-20 0-15,-1 0 0,-21 0 16,21 0-16,-20 0 16,-1 0-16</inkml:trace>
  <inkml:trace contextRef="#ctx0" brushRef="#br0" timeOffset="183679.42">24278 13928 0,'0'0'15,"-42"0"-15,-22 0 0,22 0 0,0 0 0,-1 0 16,22 0-16,-21 0 0,63 0 31,0 0-31,21 0 0,1 0 16,20 0-16,1 0 0,-1 0 16,1 0-16,20 0 0,1 0 15,0 0-15,21 0 0,-22 0 0,22 0 16,-21 0-16,21 0 0,-22 0 15,1 0-15,0 0 0,-1 0 0,1 0 16,-22 0-16,22 0 0,-21 0 16,-1 0-16,1 0 0,-1 0 0,-21-21 15,1 21-15,-1 0 0,-21 0 0,0 0 16,1-22-16,-1 22 0,-21-21 16,21 21-16,-21-21 15</inkml:trace>
  <inkml:trace contextRef="#ctx0" brushRef="#br0" timeOffset="-190501.06">13610 10245 0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27:04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1461 0,'-21'-22'0,"21"-41"31,0 42-31,21 0 0,0-1 16,1 1-16,20 0 0,0 0 0,1 0 16,-1 0-16,0 21 0,1 0 15,20 0-15,-21 0 0,-20 21 16,20 0-16,-21 21 0,-21 1 15,0-1-15,-21 0 0,0 22 0,-22-1 16,1 1-16,0-22 0,-22 22 16,22-1-16,0-21 0,-22 1 0,22-1 15,21-21-15,-22 0 0,22 1 16,0-1-16,21-42 16,0-1-16,0 1 15,42 0-15,-21 0 0,1 0 0,20 0 16,0 21-16,1-22 0,20 22 15,-21 0-15,22 0 0,-1 22 0,1-22 16,-1 42-16,1-21 0,-1 0 16,-20 22-16,-1-1 0,-21 0 15,0 1-15,-21-1 0,0 0 16,-21 1-16,0-1 0,-21 0 0,-1 1 16,1-1-16,-21 0 0,20 1 0,-20-22 15,20 0-15,-20 0 0,21 0 16,-1-21-16,-20 0 0,20 0 15,-20 0-15,21 0 0,-1-21 0,-20 0 16,20 0-16,1 0 0,0-1 0,21 22 16,-1-21-16,1 0 0,21 0 15,0 0-15,21 0 0,1-1 16,20 22-16,0-21 0,1 0 16,-1 0-16,21 21 0</inkml:trace>
  <inkml:trace contextRef="#ctx0" brushRef="#br0" timeOffset="166.9">4043 2011 0,'21'0'0,"-42"0"0,63 0 0,-21 0 0,0 0 16,-21-21-16,22 21 0,-1 0 47,0 0-47,0 0 15,0 0-15</inkml:trace>
  <inkml:trace contextRef="#ctx0" brushRef="#br0" timeOffset="1160.33">5609 974 0,'0'-21'0,"0"42"0,0-85 0,0 22 0,0 21 16,0 0-16,0-1 0,0 65 31,0-22-31,0 42 16,0-20-16,0 41 0,0-20 0,0-1 16,0 22-16,0 21 0,-21-21 15,21-1-15,-21 22 0,0-21 0,21-1 16,-22 1-16,22 0 0,-21-22 0,21 1 15,0-22-15,0 0 0,0 1 16,0-1-16,21-21 0,1 0 0,-1 1 16,0-22-16,0 0 0,21 0 15,1 0-15,-1-22 0,0 1 0,1 0 16,-1-21-16,22 21 0,-22-43 0,0 22 16,1-22-16,-1 1 0,-21-1 15,21-20-15,-20-1 0,-1 0 16,21 1-16,-21-1 0,0 0 15,1-21-15,-1-63 0,-21 84 16,21 22-16,-21-1 0,0 22 16,0 0-16,0 21 0,0-1 0,0 44 15,0-1-15,-21 21 16,0 0-16,21 22 0,-22-1 0,1 22 16,21 0-16,-21-22 0,0 43 15,0-21-15,21-1 0,0 1 0,-21 0 16,21-22-16,0 1 0,0-1 0,0 1 15,0-22-15,21 0 16,0 1-16,0-1 0,21-21 0,-20 0 16,20-21-16,0 0 0,1 0 0,-1 0 15,0 0-15,1 0 0,-1-21 16,0-21-16,1 21 0,-1-22 0,0 1 16,1-21-16,-1-1 0,0-21 15,1 22-15,-1-22 0,-21 1 0,21-1 16,1-63-16,-22 63 15,0 0-15,0 1 0,-21 20 0,0 1 16,0 20-16,0 1 0,0 0 16,0 21-16,0-1 0,-21 22 0,0 0 15,21 22-15,-21-1 0,0 21 16,-1 0-16,1 22 0,0-1 16,0 22-16,21-21 0,-21 20 0,0 1 15,21 0-15,-22-1 0,22 1 16,0 0-16,0-22 0,0 22 0,0-22 15,0-20-15,0-1 0,0 0 16,0 1-16,22-1 0,-1-21 0,0 0 16,21-21-16,-21 0 0,22 0 0,-22 0 15,21 0-15,1-21 0,-22 0 16,21 0-16,0 0 0,1-22 0,-22 22 16,21-21-16,-21-1 0,22 1 0,-22 0 15,-21 21-15,0-1 16,21 1-16,-21 0 0,0 42 15,0 0 1,0 1-16,-21-1 0,21 21 0,0-21 16,0 0-16,0 22 0,0-22 0,0 0 15,0 0-15,0 0 0,0 1 16,21-22 0,0 0-16,0 0 15,1 0-15,-1 0 0,0-22 16,21 1-16,-21 0 0,1-21 0,-1 21 15</inkml:trace>
  <inkml:trace contextRef="#ctx0" brushRef="#br0" timeOffset="1319.58">7747 1418 0,'0'0'16,"-21"-21"-16,0 21 0,-1 0 0,1 0 16,0 0-16,0 0 0,0 0 15,0 0 48</inkml:trace>
  <inkml:trace contextRef="#ctx0" brushRef="#br0" timeOffset="1492.48">6816 1651 0,'0'0'0,"-43"21"0,1 0 0,0-21 16,-1 22-16,22-22 0,63 0 31,-20 0-31,20 0 0,0 0 16,22-22-16,-1 1 0,1 0 0,-1 0 15,22 0-15,-22 0 0,22-1 16,0 1-16,21-21 0,-22 21 0,1-22 16</inkml:trace>
  <inkml:trace contextRef="#ctx0" brushRef="#br0" timeOffset="1923.23">8340 826 0,'0'0'16,"0"-22"-16,0-105 16,0 106-16,-22 21 15,1 0-15,0 21 16,21 1-16,-21 20 0,0 0 0,0 22 16,-1-1-16,1 1 0,0 20 15,0-20-15,0 21 0,0-1 0,-22-20 16,22 20-16,21 1 0,-21-21 15,0-1-15,21 22 0,-21-43 16,21 22-16,0-22 0,0 0 0,0 1 16,21-1-16,0-21 0,0 0 15,21 0-15,-20-21 0,20 0 0,0 0 16,-21 0-16,22 0 0,-1 0 0,-21-21 16,22 21-16,-1-42 0,-21 21 15,21-22-15,1 1 0,-22 0 0,0 21 16,64-128-1,-85 128-15,21 21 0,-21 21 32,0 1-32,0-1 0,0 21 0,0-21 15,-21 0-15,21 43 16,0-43-16,0 0 0,-21 0 0,21 1 16,0-1-16,0 0 0,21-21 31,0 0-31,0-21 15,0 0-15,-21-1 0</inkml:trace>
  <inkml:trace contextRef="#ctx0" brushRef="#br0" timeOffset="2050.16">8678 1524 0,'0'0'0,"-63"-42"31,84 42 0,0 0-31,21 0 16</inkml:trace>
  <inkml:trace contextRef="#ctx0" brushRef="#br0" timeOffset="2604.84">9165 1566 0,'0'0'16,"-21"22"-16,0-22 0,0 0 0,-1 0 15,44 0 1,-1 0 0,0 0-16,0 21 0,0-21 15,22 0-15,-22 21 0,0 0 0,0-21 16,0 21-16,-21 0 0,0 22 0,0-22 16,0 21-16,0-21 0,0 22 15,0-1-15,0 0 0,-21 1 0,0-22 16,-43 42-16,43-20 15,-21-22-15,21 0 0,-22 0 0,22-21 16,0 21-16,0-21 0,42 0 31,21 0-15,-20 0-16,-1 0 0,21 0 0,-21 0 16,0 0-16,22 0 0,-22 22 0,0-1 15,21-21-15,-20 21 0,-1 0 16,0 21-16,21-20 0,-21 20 0,1 0 15,-22 1-15,0-1 0,21 0 16,-21 22-16,0-22 0,0 0 0,0 22 16,-21-22-16,-1 1 0,1-1 0,-42 43 15,20-43-15,1-21 0,0 0 16,-1 22-16,-20-43 0,-1 21 16,22 0-16,-43-21 0,22 0 15,-1 0-15,1 0 0,-22 0 0,22 0 16,-64-21-16,63 0 15,22-1-15,0 1 0,-1 0 0,22 0 16,0-21-16,21 20 0,0 1 0,0-21 16,0 21-16,42-22 0,-21 1 15,22 0-15,20-1 0,-20 1 0,41-21 16,-20 20-16</inkml:trace>
  <inkml:trace contextRef="#ctx0" brushRef="#br0" timeOffset="4181.96">10160 1757 0,'0'-21'0,"0"42"0,0-85 15,0 43-15,0 0 0,0 0 16,0 0-16,-21 0 0,0 21 0,-22 0 16,22 0-16,-21 0 0,21 0 15,-22 21-15,1 0 0,0 21 0,20-21 16,-20 22-16,21-1 0,-21 0 15,20 1-15,1-1 0,0 0 0,0 1 16,21 20-16,0-42 0,0 22 16,0-22-16,21 0 15,0 0-15,22-21 0,-22 0 16,21 0-16,-21 0 0,22 0 0,-1-21 16,0 0-16,1 0 0,-1 0 0,-21-1 15,21 1-15,1 0 0,-22 0 16,0-21-16,0 20 0,0-20 0,1 21 15,-1 0-15,-21 0 0,0-1 16,0 44 0,-21 20-16,-1-21 15,1 0-15,21 22 0,0-22 16,0 0-16,0 21 0,0-21 0,0 1 16,0-1-16,0 0 0,21-21 15,1 0 1,-1 0-16,21 0 0,-21 0 0,0 0 15,22 0-15,-22-21 0,21 0 0,-21-1 16,22 1-16,-22-21 0,21 0 16,-21-1-16,22 1 0,-22-22 0,0 1 15,21-1-15,-20 1 0,-1-1 16,0-20-16,-21 20 0,21 1 0,0-22 16,0 22-16,-21-1 0,22 1 0,-1 20 15,-21 1-15,0 0 0,0 20 16,0 1-16,0 42 15,0 1-15,-21-1 0,-1 21 16,1 0-16,0 22 0,0-22 16,0 22-16,-22-1 0,22 1 0,0-1 15,0 22-15,-21-22 0,20 1 16,1-1-16,21 1 0,-21-1 0,21 1 16,0-22-16,0 1 0,0-1 15,0-21-15,21 0 0,-21 0 0,21 1 16,22-1-16,-22-21 0,21 0 0,-21 0 15,22 0-15,-1-21 0,22-1 16,-22 1-16,0-21 0,1 21 16,-1-22-16,21 1 0,-41 0 0,20-1 0,-21 22 15,43-42-15,-64 42 16,0-1-16,0 44 16,0-1-1,0 0-15,-22 0 0,22 0 16,-21 22-16,21-22 0,-21 0 0,21 0 15,0 21-15,0-20 0,0-1 16,0 0-16,0 0 0,21 0 16,0-21-16,1 0 0,-1 0 0,0 0 15,0 0-15,0 0 0,22 0 16,-22 0-16,0 0 0,21-21 0,-21 0 16,22-21-16,-22 20 0,0 1 0,0 0 15,0 0-15,1 0 0,-1 0 16,-21-22-16,0 64 31,0 1-31,0-1 0,0 0 16,-21 0-16,-1 0 0,22 0 0,0 1 15,0-1-15,0 0 0,0 0 16,0 0-16,0 0 0,0 1 16,22-22-16,-1 0 0,0 0 15,0 0-15,0 0 0,0 0 16,1 0-16,-1-22 0,0 1 15,-21 0-15,21 0 0,-21 0 0,21 0 16,-21-1-16,0 1 0,0-21 16,0 21-16,0 0 0,0-1 0,-21 1 15,0 21-15,0 0 0,0 0 16,-1 0-16,1 0 0,0 0 16,42 0-1,0 0 1,1 0-16,-1-21 0,0 21 15,21-21-15,-21 21 0,22-21 0,-1 0 16,-21 21-16,22 0 16,-22-22-16,21 22 0,-21 0 0,0 0 15,1 0-15,-1 22 0,-21-1 0,21-21 16,-21 21-16,0 21 0,0-21 16,0 1-16,0-1 0,0 21 0,0-21 15,0 0-15,-21 1 0,21 20 0,-21-21 16,21 0-16,-22 0 15,22 1-15,-21-22 16,0 0 0,21-22-16,0 1 15,0 0-15,0 0 0,0 0 0,0-22 16,0 22-16,0-21 0,21 0 16,0-1-16,1 1 0,20 0 15,0 20-15,1-20 0,-1 21 0,0-21 16,1 42-16,-1-22 0,0 22 15,1 0-15,-1 0 0,-21 22 0,21-1 16,-20 0-16,-1 0 0,-21 21 0,0-20 16,0 20-16,0 0 0,0-21 15,0 22-15,0-22 0,0 21 16,-21-21-16,-1 1 0,1 20 0,0-21 16,0-21-16,0 21 0,21 0 15,-21-21-15,-1 0 0,1 22 0,0-22 16,0 0-1,0-22-15,21 1 0,0 0 16,0 0-16,-21 0 0</inkml:trace>
  <inkml:trace contextRef="#ctx0" brushRef="#br0" timeOffset="4358.85">12298 1291 0,'0'0'0,"-21"0"0,-1 0 16,1 0-16,0 0 0,0 0 15,0 0-15,0 0 32,-1 21-32,1-21 15,0 0 1,0 0-16,0 0 0</inkml:trace>
  <inkml:trace contextRef="#ctx0" brushRef="#br0" timeOffset="4545.75">11049 1376 0,'0'0'0,"-64"0"0,22 21 0,-21-21 16,41 21-16,44-21 15,-1 0-15,0 0 16,21 0-16,1 0 0,-1 0 0,21 0 16,-20 0-16,20 0 15,1 0-15,-22 0 0,22 0 0,-22 0 16,0 0-16,-21 0 0,1-21 15,-1 21-15</inkml:trace>
  <inkml:trace contextRef="#ctx0" brushRef="#br0" timeOffset="5113.43">5651 2773 0,'0'0'0,"-21"0"0,21 21 15,21-21-15,1 0 16,-1 0-16,21 0 0,22 0 0,-22 0 16,43 0-16,-22 0 0,22 0 0,-1 0 15,22 0-15,21 0 0,0-21 16,21 21-16,1 0 0,20 0 0,21-21 15,1 0-15,21 21 0,-1 0 16,1-22-16,21 22 0,0 0 0,-1-21 16,1 21-16,21-21 0,-21 21 0,0-21 15,0 0-15,0 21 16,-1 0-16,-20-21 0,0 21 0,-1 0 0,-20-22 16,-1 22-16,-20 0 0,-1 0 0,0 0 15,-42 0-15,22 0 16,-44 0-16,1 0 0,-21 0 0,0 0 15,-22 0-15,1 0 0,-22 0 0,-21 0 16,21 0-16,-20 0 0,-22 22 31,-22-1-15,1-21-16,0 21 0,0-21 16</inkml:trace>
  <inkml:trace contextRef="#ctx0" brushRef="#br0" timeOffset="5623.14">6032 5080 0,'0'0'0,"0"-21"0,0-21 0,0-1 16,0 22-16,0 42 15,0 0-15,0 22 0,0 20 16,0 1-16,0-1 0,0 22 16,0 0-16,0-1 0,-21 22 0,21 0 15,-21-21-15,0-1 0,0 22 16,21-42-16,-21 20 0,-1 1 0,22-22 15,-21 1-15,0-1 0,21-20 0,0-1 16,-21 0-16,21 1 0,-21-22 16,21 0-16,0-42 15,0 0-15,0 0 16,0-22-16,0 1 0,0 0 16,0-1-16,0 1 0</inkml:trace>
  <inkml:trace contextRef="#ctx0" brushRef="#br0" timeOffset="5917.97">5546 5482 0,'-22'-63'0,"44"126"0,-65-190 0,43 64 16,0-1-16,0 22 0,0-22 15,0 1-15,21 21 0,1-1 0,-1 1 16,21 0-16,0-1 0,1 22 16,-1 0-16,22 21 0,-22 0 0,21 0 15,-20 21-15,20 0 0,-20 22 0,-22-1 16,21 0-16,-21 22 0,-21-1 15,0 43-15,0-42 16,0-22-16,-21 0 0,-21 22 0,21-22 0,-1 0 16,-20-20-16,21 20 15,0-21-15,0 0 0,-1-21 0,1 0 16,0 0-16,21-21 16,0 0-16,21 0 15,0 0-15,-21-22 0,43 22 16,-22-21-16,0-22 0,21 22 0,-20-22 15,20 1-15,0 21 0</inkml:trace>
  <inkml:trace contextRef="#ctx0" brushRef="#br0" timeOffset="6696.52">6371 4868 0,'21'0'15,"-42"0"-15,63 0 0,-42 43 0,22-22 0,-22 21 16,0 1-16,21-1 0,-21 0 16,0 1-16,0-1 0,0-21 15,0 21-15,0 1 0,0-22 0,0 21 16,0-21-16,0 1 0,0-1 15,21 0-15,0-21 16,0 0-16,0 0 0,1 0 16,-1 0-16,21-21 0,-21 0 15,0-1-15,1 1 0,20-21 0,-21 21 16,0-22-16,0 22 0,1-21 0,-1 0 16,0-1-16,0 1 15,-21 21-15,0 0 0,0-1 0,0 1 0,0 42 31,0 1-31,0-1 0,0 21 16,0 0-16,0-20 0,0 20 0,0 0 16,0 1-16,0-1 0,0-21 15,0 0-15,0 22 0,0-22 0,21 0 16,0-21-16,1 21 0,-1-21 0,0 0 16,0 0-16,21 0 0,-20 0 0,20 0 15,-21-21-15,21 0 0,1 0 16,-1-1-16,-21-20 0,22 0 0,-22-1 15,0 1-15,21-21 0,-21-1 16,-21-63-16,22 64 0,-22-22 16,0 21-16,0 1 0,0 21 0,0-22 15,0 43-15,0-21 16,-22 20-16,1 22 0,21 43 16,-21-22-16,21 21 15,-21 22-15,21-22 0,-21 22 16,21 20-16,0-20 0,0-1 0,0 1 15,0-22-15,0 22 0,0-22 16,0 0-16,0 1 0,0-22 16,0 21-16,0-21 0,21-21 0,-21 43 15,0-65 1,0 1 0,21 0-16,-21 0 0,21-21 0,-21 20 15,21-20-15,1 21 0,-1-21 16,21 20-16,-21-20 0,22 21 15,-1 0-15,0 0 0,1 21 0,-1 0 16,0 0-16,1 0 0,-22 0 0,21 21 16,-21 0-16,0 0 0,1 21 15,-22-20-15,0 41 16,0-42-16,-22 22 0,-20-22 0,0 21 0,-1-21 16,-20 22-16,21-22 0,-22 0 15,1 0-15,20 0 0,1 0 16,0 1-16,-1-22 0,22 0 0,0 0 15,21-22-15,0 1 16,21-21-16,0 21 0,0-22 16,22 1-16</inkml:trace>
  <inkml:trace contextRef="#ctx0" brushRef="#br0" timeOffset="7451.09">8382 4318 0,'0'-21'15,"0"42"-15,0-21 16,0 21-16,0 22 0,0-1 16,-21 0-16,0 1 0,-1 20 0,1 1 15,0 20-15,-21-20 0,21-1 16,-1 22-16,1-22 0,0 1 16,0-22-16,21 22 0,0-22 0,0-21 15,0 22-15,0-22 0,21 0 16,0-21-16,0 0 0,1 0 0,20 0 15,-21 0-15,0 0 0,22-21 0,-22 0 16,21-1-16,-21 1 0,22 0 16,-22-21-16,21 21 0,-21-22 15,0 22-15,1 0 0,-1 0 0,-21 42 32,0 0-32,0 21 0,0-20 0,0-1 15,0 21-15,0-21 0,0 22 16,0-22-16,0 0 0,0 0 15,21 0-15,0-21 0,0 21 0,22-21 16,-22 0-16,21 0 0,0 0 0,-20 0 16,41-21-16,-21 0 0,1 21 15,-1-21-15,0-21 0,1 20 0,-1 1 16,-21-21-16,22 0 0,-1-1 16,-21 1-16,21 21 0,-20-22 15,-1 1-15,0 21 0,0 0 0,0 0 0,0 21 16,1 0-16,-1 0 15,-21 21-15,0 0 16,0 0-16,0 0 16,0 0-16,21-21 15,0 0 1,0-21-16,0 0 16,-21 0-16,22 0 0,-22 0 15,21-1-15,-21 1 0,0 0 16,0 0-16,-21 0 15,-1 21-15,1 0 0,0 0 0,0 0 16,0 21-16,0-21 0,-22 21 16,22 21-16,0-20 0,0 20 15,-22 0-15,22-21 0,0 22 0,0-1 16,21 0-16,0-20 0,0-1 16,0 21-16,0-21 0,0 0 0,0 1 15,21-1-15,0-21 0,0 21 16,22-21-16,-22 0 0,21 0 15,-21 0-15,22 0 0,-1-21 16,0 0-16,1-1 0,-1 1 0,-21 0 16,22 0-16,-22 0 0</inkml:trace>
  <inkml:trace contextRef="#ctx0" brushRef="#br0" timeOffset="7619">8953 4614 0,'-21'0'0,"42"0"0,-84 0 16,42 0-16,0 0 0,-1 0 16,44 0-1,-1 0-15,0 0 16,0 0-16,0 0 0,0 0 16,1 0-16</inkml:trace>
  <inkml:trace contextRef="#ctx0" brushRef="#br0" timeOffset="8146.69">11366 4720 0,'0'0'0,"-42"-21"0,21 0 0,-21 0 0,20 0 16,1-1-16,0-20 0,21 21 0,0-21 15,0 20-15,21 1 0,0 0 16,1-21-16,-1 42 0,21-21 0,-21 21 15,22 0-15,-1 0 0,0 0 0,-21 21 16,22 21-16,-1-21 0,0 22 16,-20-1-16,-1 21 0,0-20 0,0 20 15,-21 1-15,21-1 0,-21-20 16,0-1-16,0 21 0,0-41 16,0 20-16,0-21 0,0 0 0,0-42 31,0 0-31,0 0 15,0-22-15,21 1 0,-21 0 0,22-1 16,-1 1-16,0-21 0,-21 20 16,21-20-16,0 20 0,0-20 0,1 21 15,-1-1-15,21-20 16,-21 42-16,0-1 0,1 1 0,-1 21 16,0 0-16,0 0 0,-21 21 15,21-21-15,-21 22 0,21-1 16</inkml:trace>
  <inkml:trace contextRef="#ctx0" brushRef="#br0" timeOffset="9216.08">12425 4487 0,'0'22'0,"0"-44"0,0 65 16,-21-22-16,-1 0 16,1 0-16,0 22 0,0-22 0,0 21 15,0 0-15,-1-20 0,1 20 0,0 0 16,21 1-16,0-22 0,0 21 15,0-21-15,0 0 0,0 1 0,21-1 16,0-21-16,22 0 0,-22 0 16,21 0-16,-21 0 0,22 0 0,-1-21 15,0 21-15,-20-22 0,20 1 16,0-21-16,1 21 0,-1-43 16,-21 22-16,0 0 0,-21 20 15,0-20-15,0 0 0,-21-1 0,0 22 16,-21 0-16,20 0 0,-20 21 0,-21 0 15,20 0-15,1 0 0,-22 21 16,22 0-16,-21 0 0,20 22 0,1-1 16,21 0-16,0 1 0,-1-1 15,22 0-15,0 1 0,0-1 16,22-21-16,-1 22 0,21-22 0,-21 0 0,43-21 16,-22 21-16,22-21 0,-22 0 0,21 0 15,22-21-15,-21 21 16,20-21-16,-20-22 0,20 22 0,1-21 15,-21 21-15,20-22 0,-20 1 0,-22 21 16,43-64-16,-43 64 16,-21 0-16,0 0 0,-21 0 0,0-1 15,-21 44 1,0-1-16,0 0 16,0 0-16,0 0 0,21 22 0,0-22 15,-22 21-15,22-21 0,0 22 16,0-22-16,0 0 0,22 21 15,-1-21-15,21 1 0,-21-1 16,22-21-16,-22 0 0,21 21 16,0-21-16,22 0 0,-22 0 0,22 0 15,-1 0-15,1-21 0,-1 0 0,1-1 16,-1 1-16,1-21 0,-1 21 16,-20-22-16,-1 1 0,0 21 0,-21-21 15,1-1-15,-1 1 0,-21 21 0,0-22 16,0 22-16,-21-21 0,-1 21 15,-20 0-15,0 21 0,-1 0 0,1-22 16,0 22-16,-1 0 0,-20 0 0,21 22 16,-1-1-16,22 0 15,-21 0-15,21 0 0,-22 0 0,43 22 16,-21-22-16,21 21 0,0-21 0,0 1 16,0 20-16,0-21 0,21 0 15,0 0-15,1 1 0,-1-1 0,21 0 16,-21-21-16,22 0 0,-1 0 0,-21 0 15,21 0-15,1-21 0,-1 0 16,0-1-16,1-20 0,-22 21 0,21-21 16,-21-1-16,1-20 0,-1 20 0,0-20 15,0-1-15,-21 1 16,21-22-16,0 1 0,-21-1 0,22 21 16,-1-20-16,-21-1 0,21 22 15,-21-1-15,21 1 0,-21-1 0,0 22 16,0 21-16,0-22 0,0 22 0,-21 42 31,0 22-31,0-1 0,-1 0 0,1 1 16,0 20-16,-42 85 0,41-63 15,1 0-15,0-1 0,21-20 16,0 20-16,0-20 0,0-1 0,0 1 16,21-22-16,0 1 0,1 20 15,20-42-15,-21 22 0,21-1 0,1-21 16,-1 0-16,-21 0 0,22 1 15,-1-22-15,-21 0 0,21 0 16,1 0-16,-22-22 0,21 1 0,-21 0 16,22 0-16,-22 0 0,0-22 0,0 1 15,0 0-15,-21 21 0</inkml:trace>
  <inkml:trace contextRef="#ctx0" brushRef="#br0" timeOffset="9422.95">13293 4170 0,'0'0'0,"-43"0"0,22 0 0,-21 0 15,42 21-15,0 0 16,21-21-16,0 0 16,0 0-16,0 0 0,1 21 15,-1-21-15,0 0 0,0 0 16,0 0-16,0 0 0,1 0 15,-1 0-15</inkml:trace>
  <inkml:trace contextRef="#ctx0" brushRef="#br0" timeOffset="11266.57">17039 4932 0,'-21'21'0,"42"-42"0,-63 42 0,21-21 0,21-21 31,0 0-31,0 0 16,0-1-16,0 1 0,21 0 0,0-21 16,0-1-16,0 1 0,-21 0 15,21-1-15,-21 1 0,22-21 0,-22 20 16,0-20-16,0 20 0,-22-20 0,1 21 15,-21 20-15,21-20 0,-22 21 16,1 21-16,0 0 0,-1 0 0,-20 21 16,21 21-16,-22-20 0,1 41 15,-1-21-15,1 1 0,20 20 0,-20-20 16,20 20-16,-20 43 16,42-64-16,21 22 0,0-22 15,0 0-15,0 1 0,21-22 0,21 21 16,1-21-16,-22 1 0,42-22 0,-20 0 15,-1 0-15,0 0 0,22 0 16,-22 0-16,22-43 0,-1 22 0,-21 0 16,22-21-16,-22-1 0,1 1 15,-1-22-15,21 22 0,-20-21 0,-1-1 16,-21 1-16,22-22 0,-1 0 0,0 1 16,1-1-16,-22 0 15,21 1-15,-21-1 0,0 21 0,1-20 16,-22 20-16,0 22 0,0 0 15,0-1-15,-22 1 0,1 21 0,-21 21 16,-22 0-16,22 21 0,0 0 16,-1 21-16,1 1 0,0-1 15,21 0-15,-22 22 0,22 21 0,0-22 16,0 22-16,21-22 16,0 22-16,0-22 0,0 22 0,0-21 0,21-1 15,0-21-15,0 22 0,0-22 16,22 1-16,-22-1 0,21 0 0,1-21 15,-1 22-15,0-22 0,43 0 16,-43-21-16,1 0 16,-1 0-16,0-21 0,1 0 0,-1 21 15,-21-21-15,21-22 0,1 22 0,-22 0 16,0-21-16,0-1 0,0 22 16,-21-21-16,0-1 0,0 22 15,0 0-15,0 0 0,-21 0 0,0 21 16,0 0-16,0 0 0,-22 21 0,22 0 15,-21 0-15,0 0 0,20 22 0,1-22 16,-21 0-16,42 21 16,-21-20-16,21 20 0,0-21 0,0 0 15,0 0-15,21 1 0,0-1 0,0 0 16,22-21-16,-1 0 0,-21 0 16,21 0-16,1 0 0,41-21 15,-41 21-15,-1-21 0,0-1 16,-20 1-16,20-21 0,-21 21 0,0 0 15,0-22-15,1 22 0,-1 0 0,-21 0 16,0 0-16,0 42 31,0 0-31,0 0 0,-21 0 0,21 0 16,0 22-16,-22-22 0,22 0 16,-21 21-16,21-20 0,0-1 15,0 0-15,0 0 0,0 0 16,-21-21-16,21-21 31,21 0-31,-21 0 16,21 0-16,1-1 0,-1-20 0,0 21 15,0 0-15,0-22 0,0 22 16,1 0-16,-1 0 0,0 0 0,0 0 16,0 21-16,0 0 15,-21 21-15,0 0 0,0 21 16,22-21-16,-22 1 0,0-1 15,21 0-15,-21 0 0,21 0 16,-21 22-16,21-22 16,0 0-16,-21 0 0,21-21 0,1 0 15,-1 0-15,0 0 0,0 0 0,0 0 16,0-21-16,1 21 0,-1-21 16,0 0-16,0-1 0,21 1 0,-20 0 15,-1-21-15,0 21 0,0-1 16,0-20-16,0 21 0,1 0 0,-1 0 15,0-1-15,-21 1 0,21 21 0,-21 21 32,0 1-32,0-1 0,0 0 0,0 0 15,0 0-15,0 0 0,0 1 16,0-1-16,0 0 16,0 0-16,0 0 0,21-21 15,0 0 1,1 0-16,-1 0 0,0 0 0,0 0 15,0-21-15,0 21 0,1-21 0,-1 0 16,0 0-16,21-1 0,-42 1 16,21 0-16,1 0 0,-1 0 0,0 0 15,-21-1-15,21 22 16,-21 22 0,0-1-1,0 0-15,0 0 0,-21 0 16,21 0-16,0 1 0,0-1 15,0 0-15,0 0 0,21 0 16,0-21-16,22 0 0,-1 0 16,21 0-16,-20 0 0,20 0 15,-20 0-15,62 0 16,-62 0-16,-1-21 0,-21 0 0,0 0 16,1-22-16,-1 22 0,-21 0 0,0-21 15,0-1-15,0 22 0,-21-21 0,-22 21 16,22-22-16,0 22 15,-21 21-15,-1 0 0,-41 0 16,41 0-16,1 0 0,0 21 0,-1 1 16,1-22-16,0 21 0,20 0 15,1 0-15,0 0 0,0 0 0,21 1 16,0-1-16,21 0 16,0-21-16,22 0 0,-22 0 15,21 0-15,0 0 0,22 0 0</inkml:trace>
  <inkml:trace contextRef="#ctx0" brushRef="#br0" timeOffset="11528.42">20659 3916 0,'-22'0'0,"44"0"0,-65 0 15,1 0-15,21 21 16,-22 21-16,22-20 0,-21 41 0,21-21 0,-22 22 15,22-1-15,-21 1 0,21-1 16,0-20-16,-1 20 0,22 1 0,0-22 16,0 0-16,0 1 0,0 20 15,0-20-15,22-22 16,20 21-16,-21-21 0,0-21 0,22 21 16,-1 1-16,0-22 0,22 0 0,-22 0 15,22 0-15,-1-22 0,-21 1 16,22 0-16,-22 0 0</inkml:trace>
  <inkml:trace contextRef="#ctx0" brushRef="#br0" timeOffset="11795.27">21336 3958 0,'0'0'0,"21"-42"0,0 21 0,0 0 16,1-1-16,20 22 0,-21 0 15,0 0-15,22 22 0,-22-1 16,21 21-16,-21 0 0,22 22 15,-22-22-15,21 22 0,0-1 0,-20 1 0,20-1 16,-21 1-16,0-22 16,-21 22-16,0-1 0,0-21 0,-21 1 15,0-1-15,-21 0 0,-1 1 0,22-1 16,-21 0-16,-1-20 0,1-1 16,0 0-16,21 0 0,-22-21 0,-20 21 15,42-21-15,-1 0 16,1 0-16,-21 0 0,21 0 0,0 0 15,-1 0-15,1 0 0</inkml:trace>
  <inkml:trace contextRef="#ctx0" brushRef="#br0" timeOffset="12578.82">12425 5969 0,'0'0'0,"-21"-42"32,-1 42-32,1 0 15,0 0-15,0 0 0,21-21 0,-21 21 16,21 21 15,0 0-15,0 0-16,0 0 0,0 0 15,-21 1-15,-1-1 0,1 21 16,0-21-16,-21 0 0,21 1 0,-22-1 16,1 21-16,0-21 0,-1 0 15,1 1-15,0-1 0,20 0 0,1-21 16,0 21-16,42-42 31,0 21-31,1-21 0,-1 21 0,21 0 16,0 0-16,1 0 0,-1 0 15,0 0-15,-20 0 0,20 0 0,0 21 16,-21 0-16,1 0 0,-1 22 16,0-22-16,-21 21 0,0 0 0,0 1 15,-21-1-15,0-21 0,-1 22 0,-20-1 16,21-21-16,-21 21 0,-1-20 15,22-1-15,0 0 0,-21-21 16,42 21-16,-22-21 0,1 0 0,42 0 47,1 0-47,-1 0 0,0 0 16,0 0-16,-21 21 15,21 0-15,-21 1 16,0-1-16,0 0 0,0 0 0,0 0 15,0 0-15,-21 22 0,21-22 0,-21 21 16,0-21-16,0 22 0,-1-22 16,1 21-16,0 1 0,21-22 0</inkml:trace>
  <inkml:trace contextRef="#ctx0" brushRef="#br0" timeOffset="13139.5">12488 10308 0,'-21'0'0,"42"0"0,-63-21 16,21 0-16,0 21 0,-1-21 0,22 0 16,-21-1-16,21 1 15,0 0-15,0 0 16,21 21-1,1 0-15,-1 21 16,0-21-16,-21 21 0,21 22 16,0-22-16,-21 0 0,0 21 0,0 1 15,0-1-15,0 0 0,0 1 0,0-1 16,0 0-16,21 1 0,-21-1 16,22-21-16,-1 21 0,0-20 0,0 20 15,21-21-15,-20 0 0,20 0 16,0 1-16,1-1 0,-1 0 0,0 0 15,1 0-15,-22 0 16,-21 1-16,0-1 0,-21 0 0,-1-21 16,-20 21-16,0 0 0,-1 0 0,1 22 15,0-22-15,-1 0 0,1 0 0,0 0 16,-1 1-16,1-1 0,0-21 16,21 0-16,-22 0 0,22 0 0,0 0 15,21-21-15</inkml:trace>
  <inkml:trace contextRef="#ctx0" brushRef="#br0" timeOffset="16354.79">13017 7747 0,'0'0'0,"22"-21"16,-1 21-16,-21-21 16,21 0-1,-21-1-15,21 1 16,-21 0-16,21 0 15,-21 0-15,0 0 16,21 21-16,-21-22 0,0 1 16,-21 42 15,21 1-31,0 20 16,-21 0-16,0 1 15,0 20-15,0 1 0,-1-1 0,1 1 16,-21 20-16,21 1 0,-22-22 0,1 22 15,0-21-15,21-1 0,-22-21 16,22 1-16,-21-1 0,21 0 0,-1-20 16,1-1-16,21 21 0,0-63 31,21 0-31,-21 0 0,22-22 16,20 22-16,-21-21 0,0-1 0,0 1 15,22-21-15,-22-1 0,0-21 16,0 22-16,0-22 0,1 22 0,20-22 15,-21 22-15,0-22 0,0 21 16,1 1-16,-1-1 0,0-20 16,0 63-16,0-1 0,0 22 15,1 22-15,-22-1 0,21 21 16,0 22-16,0-22 0,-21 21 0,21 22 16,-21-21-16,21 20 0,-21 1 0,22-22 15,-22 22-15,0-21 0,0-1 16,0 1-16,21-22 0,-21 0 0,21 1 15,-21-1-15,0-21 0,0 0 0,21 0 16,-21 1-16,0-1 16,-21-21-1,0 0-15,-22 0 0,1-21 16,0 21-16,-1-22 0</inkml:trace>
  <inkml:trace contextRef="#ctx0" brushRef="#br0" timeOffset="16542.68">12552 8340 0,'-21'0'0,"42"0"0,-21 0 32,21 0-32,21 0 15,1-21-15,20 21 0,1-22 0,-1 1 16,22 21-16,-1-21 0,1 0 16,0 21-16,-1-21 0,-20 0 0,21-1 15,-22-20-15,1 21 0,-1 0 16,-21-22-16,1 22 0,-1 0 15,-21-21-15,0 21 0</inkml:trace>
  <inkml:trace contextRef="#ctx0" brushRef="#br0" timeOffset="18007.34">13779 7895 0,'0'0'16,"-21"0"-16,0 0 0,0 21 0,0 1 15,0-1-15,-1 21 0,1 0 0,0 22 16,21-22-16,-21 22 0,0-22 16,21 22-16,-21-22 0,21 0 0,0 1 15,0-22-15,0 0 0,21 21 16,0-42-16,0 21 0,21 1 0,1-22 15,-22 0-15,21 0 0,1 0 16,20 0-16,-21-22 0,1 22 0,20-21 16,-20 0-16,-1 0 0,0-21 0,1 20 15,-1-20-15,-21 0 0,43-64 16,-43 42-16,0 1 0,0-1 16,0-20-16,-21 20 0,0 1 15,0-1-15,0 1 0,0-1 0,0 22 16,0 0-16,0 20 0,-21 1 0,0 21 15,0 21-15,0 1 16,-1 20-16,1 0 0,0 1 0,0 20 16,0-21-16,21 22 0,0 21 0,-21-22 15,21 1-15,0-1 16,0 1-16,0-1 0,0-21 0,0 1 16,21-1-16,0 0 0,-21-20 0,42 20 15,-21-21-15,1-21 0,20 21 16,-21-21-16,21 0 0,1 0 0,-1 0 15,-21 0-15,22-21 0,-1 0 0,-21 0 16,21 0-16,-20-1 0,-1-20 16,21 21-16,-21-21 0,22-43 15,-22 64-15,0-22 0,-21 22 16,0 0-16,21 0 0,-21 42 16,0 0-16,0 0 15,0 22-15,0-22 0,-21 21 16,21-21-16,0 22 0,0-1 15,0-21-15,0 0 0,0 22 0,0-22 16,0 0-16,0 0 0,21-21 16,0 0-16,22 0 0,-22 0 15,21 0-15,-21 0 0,22 0 0,-1 0 16,0-21-16,1 0 0,-22 0 0,21 0 16,0-1-16,-20 1 0,20-21 15,-21 21-15,0-22 0,0 22 0,1 0 16,-1 0-16,-21 42 31,-21 0-31,21 0 0,-22 1 16,22 20-16,0-21 0,0 0 0,0 0 15,0 1-15,0-1 0,0 0 16,22 0-16,-1-21 0,21 0 16,-21 21-16,22-21 0,-1 0 0,0 0 15,-21 0-15,22 0 0,-1 0 16,0-21-16,-20 0 0,-1 0 0,21 0 15,-21-1-15,-21 1 0,0-21 16,21 21-16,-21-22 0,0 22 16,0-21-16,-21 21 0,0 0 0,0-1 15,0 22-15,0 0 0,-22 0 0,22 0 16,-21 0-16,-1 0 0,22 0 16,-21 22-16,21-1 0,0-21 0,-1 0 15,22 21-15,22-21 16,20 0-1,-21 0-15,21 0 0,1-21 0,-22 0 16,21 21-16,22-22 0,-22 1 16,0 21-16,1-21 0,-1 21 0,0 0 15,1 0-15,-1 0 0,0 0 0,1 0 16,-1 21-16,-21 0 0,0 1 16,1-1-16,-1 0 0,-21 0 15,0 21-15,0-20 0,0-1 0,0 0 16,0 0-16,0 0 0,0 0 0,0 1 15,0-1-15,0 0 16,-21-21 0,21-21-1,0 0-15,21-1 16,-21 1-16,42-21 0,-21 0 16,0 20-16,1-20 0,20 0 0,-21 21 15,0-22-15,22 1 0,-22 21 16,0 0-16,0 21 0,0 0 15,0 0-15,1 0 0,-1 0 0,0 21 16,0 0-16,-21 0 0,0 43 16,0-22-16,0-21 0,0 21 15,0-20-15,21-1 0,-21 21 0,21-21 16,1 0-16,-1 1 0,-21-1 16,42-21-16,-21 21 0,0-21 0,1 0 15,20 0-15,-21 0 0,21 0 0,-20 0 16,20 0-16,-21-21 0,21 0 15,-20-1-15,-1 1 0,21 0 0,-21 0 16,43-64-16,-43 43 16,0-22-16,0 22 0,0 0 15,1-22-15,-22 43 0,0-21 0,0 21 0,0-1 16,0 44 0,-22-1-16,22 21 15,-21-21-15,0 22 0,21-1 0,-21-21 16,21 21-16,0 1 0,-21-1 0,21-21 15,-21 22-15,21 20 16,0-42-16,0 0 0,-22 1 16,22-1-16,-21-21 0,0 21 0,0 0 15,0-21 1,21-21 0,0 0-16,0 0 15,0-1-15</inkml:trace>
  <inkml:trace contextRef="#ctx0" brushRef="#br0" timeOffset="18230.21">16552 7535 0,'0'0'0,"-42"0"0,21 0 15,0 0-15,-1 0 0,1 0 0,0 0 16,21 22 31,-21-22-32,0 0-15,21 21 16,-21-21-16,-22 0 0</inkml:trace>
  <inkml:trace contextRef="#ctx0" brushRef="#br0" timeOffset="18462.41">14732 7853 0,'0'0'0,"-42"0"15,-43 0 1,106 0 0,21 0-16,-20-21 15,20 21-15,0 0 0,22-21 16,-1 21-16,1-22 0,84 22 15,-85 0-15,22-21 0,-21 21 0,-1 0 16,1 0-16,-22 0 0,0 0 16,-21 0-16,1 0 0,-1 0 0</inkml:trace>
  <inkml:trace contextRef="#ctx0" brushRef="#br0" timeOffset="19326.29">13589 9144 0,'0'0'0,"-21"0"0,0 0 0,-1 0 0,-20 0 15,21 0-15,0 0 0,0 0 16,-1 0-16,1 0 0,0-21 16,0 21-16,0 0 15,42 0 32,0 0-47,21 0 0,1 0 16,20 0-16,1 0 0,-1 0 0,43 0 15,-21 0-15,21 0 0,21 0 0,0 0 16,0 0-16,0 0 0,21 0 16,0 0-16,0 0 0,21 0 0,1 0 15,-1 21-15,0-21 0,22 0 0,-22 0 16,22 0-16,-22 0 0,0 0 16,-20 0-16,-22 0 0,0 0 15,0 0-15,-22 0 0,1 0 0,0 0 16,-21 0-16,-22 0 0,1 0 15,-1 0-15,-20 0 0,-22 0 0,21 0 16,-21 0-16,0 0 0,1 0 16,-1 0 15,0 0 16,-21-21-47,21 21 0,-21-21 31,-21 21-15</inkml:trace>
  <inkml:trace contextRef="#ctx0" brushRef="#br0" timeOffset="25767.83">10520 10964 0,'0'0'0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27:56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974 0,'0'-21'0,"0"42"0,0-85 0,0 43 16,0 0-16,0-21 0,0 20 0,0 1 15,0 0-15,0 0 0,0-21 16,0 20-16,0 1 0,0 0 16,0 0-1,0 42 17,0 0-32,0 0 0,0 22 0,0 20 15,0-20-15,0 41 0,0-20 16,0-1-16,0 85 0,0-84 15,0-1-15,-21 1 0,21-1 16,0-20-16,-21 20 0,21-20 0,0-1 16,0-21-16,0 21 0,0-20 15,0-1-15,0 0 0,21-21 32,0-21-32,-21 0 15,21-22-15,-21 22 0,0 0 0,0-64 16</inkml:trace>
  <inkml:trace contextRef="#ctx0" brushRef="#br0" timeOffset="436.69">2879 953 0,'0'0'15,"-22"-22"-15,1 1 0,0 0 0,-21 0 0,42-21 16,-21 20-16,21 1 15,0 0-15,0 0 0,0-21 0,0 20 16,21 1-16,-21 0 0,21 0 16,21 0-16,-21 0 0,22 21 0,-1-22 15,0 1-15,22 21 0,-1 0 16,22-21-16,0 21 0,-1 0 16,22 0-16,-21 21 0,0 0 0,20 22 15,-20-1-15,-21 0 0,-1 22 16,1-1-16,-22 1 0,-21 21 0,0 63 15,-21-85-15,-21 1 16,0 20-16,-21-20 0,-1-1 0,-20 1 16,-1 21-16,1-43 0,-1 21 15,-20-20-15,20 20 0,-21-42 16,22 22-16,-1-22 0,22 0 0,-21 0 16,20-21-16,1 0 0,0 0 15,-1 0-15,22 0 0,0 0 0,0 0 16,0-21-16,21 0 15,0 0-15,0 0 0,0-1 16,21 1-16,0 21 0,0-21 16,21 0-16,-20 0 0,20 0 0,0-1 15</inkml:trace>
  <inkml:trace contextRef="#ctx0" brushRef="#br0" timeOffset="998.49">4635 1207 0,'0'0'0,"0"-22"0,-63-83 31,42 105-31,0 0 0,-22 0 16,22 0-16,0 0 0,-21 21 0,20 0 16,-20 21-16,21-21 0,0 22 15,0-1-15,-1 0 0,1 1 0,0-1 16,0 0-16,21-20 0,-21 20 0,21 0 16,0 1-16,0-1 0,0 0 15,0-21-15,0 22 0,0-22 0,0 0 16,21 0-16,0-21 0,21 0 15,-20 0-15,-1 0 0,0 0 16,21-21-16,-21 0 0,1 0 16,20 0-16,-21-22 0,21 1 15,-20 0-15,20-1 0,-21 1 16,0 0-16,0-1 0,1 1 0,-22 0 16,0-1-16,0 1 0,21 21 0,-21 0 15,0-1-15,0 1 0,0 42 16,0 1-1,0-1-15,0 0 0,0 21 16,21-21-16,-21 22 0,0-1 0,21-21 16,0 22-16,-21-22 15,21 21-15,-21-21 0,22 0 0,-1 22 0,-21-22 16,21 0-16,0-21 0,0 21 16,-21 0-16,21-21 0,1 0 15,-1 0-15,0 0 0,0-21 0,0 0 16,0-21-16</inkml:trace>
  <inkml:trace contextRef="#ctx0" brushRef="#br0" timeOffset="1281.33">5186 635 0,'0'0'16,"-21"-42"-16,21 21 0,-22-1 0,1 1 15,21 0-15,-21 21 0,21 21 16,0 0-1,0 1-15,0 20 0,0 21 16,21-20-16,-21 20 0,0 1 16,21 20-16,-21-20 0,22-1 0,-22 1 15,0-1-15,0 1 0,0-1 16,0-20-16,0-1 0,0 0 0,21 1 16,-21-1-16,21 0 0,-21-20 0,0-1 15,21 0-15,0-21 16,0 21-16,1-21 0,-1 0 15,-21-21-15,21 21 0,0-21 16</inkml:trace>
  <inkml:trace contextRef="#ctx0" brushRef="#br0" timeOffset="1758.06">5821 1185 0,'0'0'0,"0"-21"0,0 0 16,0 0-16,0 0 0,0 0 15,0-1-15,0 1 0,-21 0 0,-1 21 16,1 0-16,0 0 0,0 0 16,0 21-16,0 0 0,-1 1 15,-20 20-15,21-21 0,0 21 0,-22 1 16,22-1-16,-21 43 16,21-43-16,21 0 0,0-20 0,0 20 15,0-21-15,0 21 16,0-20-16,0-1 0,0 0 15,21-21-15,0 0 0,0 0 0,0 0 16,22-21-16,-22 21 0,42-43 16,-41 22-16,20-21 0,-21 21 15,0-22-15,0 1 0,1 21 16,-1-21-16,0-1 0,-21 1 0,0 0 16,0-1-16,0 22 0,0 0 15,0 0-15,0 42 16,0 0-16,0 0 0,0 0 15,0 1-15,0 20 0,0 0 16,0-21-16,0 22 0,0-22 16,0 21-16,21-21 0,0 1 15,0-1-15,1 0 0,-1 0 0,0 0 16,0-21-16,0 0 0,22 0 0,-22 0 16,0 0-16,21 0 0,-21 0 15,1 0-15,-1-21 0,21 0 0,-42 0 16,21 0-16,0-1 0</inkml:trace>
  <inkml:trace contextRef="#ctx0" brushRef="#br0" timeOffset="2004.92">5038 847 0,'0'0'0,"-43"0"0,22 0 15,0 0-15,0 0 0,42 0 16,0 0 0,0 0-16,22 0 0,-1 0 15,0 0-15,1 0 0,20 0 0,1 0 16,-1 0-16,1-21 0,-1-1 16,1 22-16,-1-21 0,-21 21 15,22-21-15,-22 21 0,-21-21 0,43 21 16,-43-21-16</inkml:trace>
  <inkml:trace contextRef="#ctx0" brushRef="#br0" timeOffset="3379.6">7091 804 0,'0'0'0,"0"-21"15,0-21-15,21 21 0,-21-22 0,21 22 16,-21 0-16,0 0 0,0 0 16,21 21-1,0 0-15,-21 21 0,0 21 16,0-21-16,0 43 0,0-22 16,0 22-16,0-1 0,0 22 0,-21-22 15,0 1-15,0-1 0,0 1 0,21-1 16,-21-20-16,-22 20 0,22-20 15,0 20-15,0-21 0,0-20 0,-1 20 16,1-21-16,0 21 0,0-42 16,21 22-16,-21-22 0,0 0 15,21-22-15,0 1 0,0 0 16,0 0-16,0-21 0,0 20 16,0-20-16,0 0 0,0-1 15,21-20-15,-21 21 0,21 20 16,0-20-16,-21 0 0,0 21 0,21-1 15,0 22-15,1 0 16,-22 22-16,21-1 0,0 0 16,-21 0-16,0 0 0,21 22 0,0-22 15,-21 21-15,0-21 0,21 22 16,1-22-16,-1 0 0,-21 0 0,21 21 16,0-20-16,0-1 0,0-21 15,1 21-15,20 0 0,-21-21 0,21 0 16,1 0-16,-22 0 0,21-21 0,1 0 15,20 0-15,-21-1 16,1 1-16,-1 0 0,-21-21 0,22-1 16,-22 1-16,21-21 15,-21 20-15,0-20 0,-21-1 0,0-20 0,0 20 16,0-21-16,0 22 0,0-22 0,0 22 16,-42-1-16,21 1 0,-21-1 15,-1 1-15,1 20 0,0 1 0,-1 0 16,-20 21-16,20-22 0,1 43 15,0 0-15,-1 0 0,1 0 0,0 21 16,-1 22-16,1-22 0,21 42 16,-21-20-16,20 20 0,22 1 0,0-1 15,0 22-15,0-22 16,0 22-16,0 0 0,0-22 0,22 22 16,-1-22-16,0 1 0,0-22 15,0 22-15,22-22 0,-22 0 0,0-20 16,21 20-16,1-21 0,-1 0 0,0 0 15,1 1-15,-1-22 0,0 0 16,22 0-16,-22 0 0,22 0 0,-22-22 16,21 1-16,1 0 0,-22-21 15,22 21-15,20-43 16,-41 22-16,-1-1 0,-21 1 0,0 0 16,1-1-16,-22 22 0,0-21 0,0 21 15,0 0-15,0-1 0,0 1 16,-22 21-16,1 0 0,0 0 15,-21 0-15,21 21 0,-22 1 0,22-1 16,0 0-16,0 0 0,21 0 16,-21 22-16,21-22 0,0 0 0,21 21 15,0-21-15,0-21 0,0 22 16,0-1-16,1 0 0,-1 0 16,0-21-16,0 21 0,0 0 0,0-21 15,1 22-15,-22-1 0,21-21 16,0 21-16,0-21 15,0 0-15,0 0 0,1 0 16,-1 0 0,0-21-16,0 0 0,-21-1 0,21 1 15,0 0-15,1 0 0,-1 0 0,-21-22 16,0 22-16,21 0 0,-21-21 16,0 21-16,21 21 0,-21-22 0,0 1 15,0 42 1,0 1-1,0-1-15,0 0 0,0 21 0,0-21 16,0 1-16,0-1 0,0 0 0,0 0 16,0 0-16,0 0 0,0 1 15,0-1-15,0 0 16,0-42 15,0 0-31,0-1 16,0 1-16,21 0 0</inkml:trace>
  <inkml:trace contextRef="#ctx0" brushRef="#br0" timeOffset="3543.22">8551 995 0,'0'0'0,"-21"0"16,0 0-16,21-21 0,21 21 62,0 21-46,0-21-16</inkml:trace>
  <inkml:trace contextRef="#ctx0" brushRef="#br0" timeOffset="3917.8">9038 1016 0,'0'21'0,"0"-42"0,0 63 15,0-20-15,0-1 16,0 0-16,0 0 16,0 0-16,0 0 0,0 1 15,0-1-15,0 0 0,0 0 0,0 0 16,0 22-16,0-22 0,0 0 0,21 0 16,-21 0-16,0 0 0,0 1 0,0-1 15,0 0-15,21-21 0,-21 21 16,22-21-16,-1 0 15,0 0-15,0-21 16,0 0-16,0 0 0,1-1 16,-1-20-16,0 21 0,0-21 15,0 20-15,0-20 0,1 0 0,-1 21 16,-21-22-16,21 22 0,0 0 16,0 0-16,-21 0 0,0-1 15,21 22-15,1 0 31,-22 22-15,0-1-16</inkml:trace>
  <inkml:trace contextRef="#ctx0" brushRef="#br0" timeOffset="4736.03">9504 1334 0,'0'21'0,"0"-42"0,21 63 0,0-21 16,0-21-16,0 0 15,1 0-15,-1 0 0,21 0 16,0 0-16,-20 0 0,20-21 0,0 21 16,1-21-16,-1 0 0,-21-1 0,21 1 15,1 0-15,-22 0 0,0 0 16,0-22-16,0 22 0,-21 0 0,0-21 16,0 21-16,0-1 0,0 1 15,0 0-15,-21 21 0,0 0 16,0 0-16,-21 0 0,20 0 15,1 21-15,-21 0 0,21 22 16,0-22-16,-1 21 0,1 1 0,21-22 16,0 21-16,-21 0 0,21-20 0,0 20 15,0-21-15,0 21 0,21-20 16,-21-1-16,43-21 0,-22 21 0,21 0 16,-21-21-16,22 0 0,-1 0 15,21 0-15,-20 0 0,-1 0 0,0 0 16,1-21-16,-1 0 0,-21 0 15,22-1-15,-22 1 0,21 0 0,-21-21 16,0 21-16,1-22 0,-1 1 16,-21 21-16,0-22 0,21 22 0,-21-21 15,0 21-15,0 0 0,21-1 16,-21 1-16,0 42 31,0 1-31,0-1 0,0 0 0,0 0 16,0 21-16,0-20 0,-21 20 0,21-21 15,0 21-15,0-20 0,-21 20 16,21-21-16,0 21 0,0-20 16,0-1-16,0 0 0,0 0 0,0 0 15,0 0-15,0 1 0,0-1 0,0 0 16,-21-21 15,21-21-31,-22 0 0,22-1 16,0 1-16,0 0 0,0-21 0,0-1 15,0 22-15,0-21 0,22 0 16,-1-1-16,0-20 0,0 20 0,21 1 16,1 0-16,-1-1 0,22 1 15,-1 21-15,1-21 0,-1 20 0,1 1 16,20 21-16,-20 0 0,-1 0 0,1 0 16,-22 0-16,0 21 0,1 1 15,-1-1-15,-21 21 0,0-21 16,-21 22-16,0-1 0,0 0 15,0 1-15,0-1 0,-21 0 0,0 1 16,0-1-16,0-21 0,0 21 0,-1 1 16,1-22-16,0 21 0,0-21 15,0 1-15,-22 41 16,22-42-16,0 0 0,0-21 16,0 0-16,0 0 15,-1 0-15</inkml:trace>
  <inkml:trace contextRef="#ctx0" brushRef="#br0" timeOffset="5509.85">3048 2434 0,'-21'0'31,"42"0"-31,0 0 16,0 0-16,0 0 0,22 0 15,-1 0-15,0 0 0,1 0 0,-1 0 16,22 0-16,-1 0 0,22 0 0,-1 0 16,1 0-16,0 0 0,21 0 15,-22 0-15,22 0 0,21 0 0,0-21 16,0 21-16,0 0 0,21 0 15,0-21-15,1 21 0,20 0 0,0 0 16,1-21-16,-1 21 0,0 0 16,1 0-16,20-21 0,1 21 0,-1 0 15,-21 0-15,22-22 0,-1 22 16,22-21-16,-21 21 0,20 0 0,-20-21 16,-1 21-16,22 0 0,-22 0 15,1 0-15,-1 0 0,1 0 0,-1 0 16,1 0-16,-1 0 0,-20 0 0,-1 0 15,-21 0-15,0 0 0,1 0 16,-1 0-16,-21 0 0,-21 0 16,21 0-16,-43 0 0,1 0 0,0 0 0,-22 0 15,1 0-15,-22 0 0,-21 0 0,0 0 16,0 0-16,-42 0 16,0 0-1,0 0-15,-21 0 0,-1 0 0,-20 0 16,-1 0-16,1 0 0,-22 0 15</inkml:trace>
  <inkml:trace contextRef="#ctx0" brushRef="#br0" timeOffset="6174.47">3027 2667 0,'0'0'0,"0"21"31,21-21-31,0 0 0,0 0 16,0 0-16,22 21 0,-22-21 0,21 0 16,22 0-16,-22 0 0,22 0 15,-1 0-15,22 0 0,-1 0 0,1 0 16,21 0-16,-21 0 0,42 0 15,-22 0-15,22 0 0,0 0 0,0-21 16,22 21-16,-1 0 0,0-21 0,0 21 16,21-21-16,-20 21 0,20-21 15,0 21-15,22-21 0,-22 21 0,22 0 16,-1-22-16,1 22 0,-1 0 0,22 0 16,-22-21-16,22 0 15,-22 21-15,22 0 0,-21-21 0,211 0 16,-212 21-16,1 0 0,-1-21 15,1 21-15,-22-22 0,0 22 16,1 0-16,-22 0 0,0-21 0,0 21 16,-42 0-16,21 0 0,-42 0 0,21-21 15,-43 21-15,22 0 0,-43 0 16,22 0-16,-43 0 0,21 0 0,-21-21 16,0 21-16,-42 0 62,0 0-46,0 0-16</inkml:trace>
  <inkml:trace contextRef="#ctx0" brushRef="#br0" timeOffset="6332.38">10795 2477 0,'0'0'0,"21"21"15,-21 0 32,-21-21-47,0 0 16,0 0-16</inkml:trace>
  <inkml:trace contextRef="#ctx0" brushRef="#br0" timeOffset="17842.75">4191 3704 0,'0'0'0,"0"-21"0,0 0 16,0 0-16,21 0 0,-21-1 15,0 1-15,0 0 16,0 42-1,0 0 1,0 1-16,0 20 0,-21-21 16,21 21-16,-21 1 0,21 20 0,-21-20 15,-1 20-15,22 1 0,-21-1 16,0-21-16,0 22 0,0-1 16,0-20-16,-1 20 0,1-20 0,21-1 15,-21 0-15,0-21 0,0 22 16,21-22-16,0-42 31,0 0-31,21-22 0,0 22 16,0 0-16,-21-21 0,21-1 15,1-20-15,-22 20 0,21-20 0,0 21 16,0-22-16,0 1 0,0 20 16,1 1-16,-1 0 0,0-1 0,0 1 15,0 0-15,0 20 0,1-20 16,-1 21-16,0 0 0,-21 0 15,21-1-15,0 22 0,0-21 16,1 21-16,-1 0 16,-21 21-16,21 1 15,-21-1-15,0 21 0,0-21 0,0 22 16,0-1-16,0 21 0,0-20 16,0 20-16,0 1 0,0-1 15,0-20-15,0 20 0,0-21 0,0 1 16,0-1-16,0 0 0,0 1 0,0-22 15,0 0-15,0 0 0,0 0 16,0 1-16,0-1 16,0-42 15,0-1-31,0 1 0,0 0 16</inkml:trace>
  <inkml:trace contextRef="#ctx0" brushRef="#br0" timeOffset="18049.97">4064 4339 0,'0'21'32,"21"-21"-17,0 0-15,0 0 0,1-21 0,-1 21 16,0 0-16,21-21 0,-21 21 15,22 0-15,-22-21 0,21 21 0,-21-21 16,1 21-16,-1-21 0,21 21 16,-21 0-16,0 0 0</inkml:trace>
  <inkml:trace contextRef="#ctx0" brushRef="#br0" timeOffset="18822.82">5122 4276 0,'43'-21'15,"-22"-1"-15,0 1 0,0 0 0,-21 0 16,21 21-16,-21-21 0,0-22 16,0 22-16,0 0 0,0 0 0,0 0 15,0 0-15,0-1 0,0 1 16,-21 0-16,0 21 0,0 0 0,0-21 15,-1 21-15,1 0 0,0 0 0,0 21 16,-21 0-16,20 0 0,-20 1 16,0 20-16,21-21 0,-22 21 15,22 1-15,-21-1 0,21 0 16,-1 1-16,1-1 0,0 0 0,21-20 16,0-1-16,0 0 0,0 0 15,0 0-15,21 0 0,0-21 0,1 0 16,-1 0-16,0 0 0,21 0 0,-21 0 15,22 0-15,-22 0 0,21-21 16,1 0-16,-22 0 0,0 0 0,21 0 16,1-22-16,-43 22 15,21 0-15,-21-21 0,21 20 0,-21 1 16,0 0-16,0 0 16,0 0-16,0 0 0,0-1 0,0 1 15,0 42 16,0 1-31,0-1 0,0 0 16,0 0-16,0 21 0,0-20 16,0 20-16,0-21 0,0 21 0,0 1 15,0-1-15,0 0 0,0-20 16,0 20-16,0 0 0,0 1 0,0-1 16,0 0-16,0 22 0,0-22 0,0 22 15,0-22-15,0 21 0,0-20 16,0-1-16,0 0 0,0 1 15,0 41-15,0-62 0,-21 20 16,21-21-16,-21 0 0,-1 0 16,1 1-16,0-1 0,0 0 0,0-21 15,0 0-15,-22 21 0,1-21 16,0 0-16,-1 0 0,-20 0 0,20 0 16,-20-21-16,21 0 0,-1 21 0,1-21 15,0-1-15,20 1 0,1 0 16,-21 0-16,42 0 0,0-22 0,-21 22 15,21 0-15,0-21 0,0 21 16,0-22-16,0 22 0,21-21 0,0 21 16,0-22-16,0 1 15,1 0-15,20-1 0,-21 1 0,21 0 16</inkml:trace>
  <inkml:trace contextRef="#ctx0" brushRef="#br0" timeOffset="19069.66">5503 4001 0,'0'0'0,"-21"0"16,21 21 0,0 0-16,0 0 0,0 21 15,-21-20-15,21 20 0,0-21 16,-21 21-16,21-20 0,0 20 0,0-21 15,0 0-15,0 0 0,0 1 0,0-1 16,0 0 0,0-42-1,0 0-15,0-1 0</inkml:trace>
  <inkml:trace contextRef="#ctx0" brushRef="#br0" timeOffset="19309.54">5482 3789 0,'0'0'0,"-63"0"31,41 0-31,44-21 63,-1 0-16,0-1-47</inkml:trace>
  <inkml:trace contextRef="#ctx0" brushRef="#br0" timeOffset="19586.4">5969 3387 0,'0'-21'16,"-21"42"-1,0 21-15,21-21 0,0 22 16,0-1-16,-22 0 0,22 1 0,-21 20 16,0-21-16,21 22 15,0-1-15,-21 1 0,0-1 0,0 1 16,21-1-16,0-20 0,-22 20 15,22-20-15,-21-1 0,21 0 0,0-21 16,0 22-16,0-22 0,0 0 16,0 0-16,21-21 15,1-21 1,-1 0-16,0 0 0</inkml:trace>
  <inkml:trace contextRef="#ctx0" brushRef="#br0" timeOffset="19951.05">6011 4128 0,'21'0'0,"-21"21"16,22-21-16,-1 0 0,0 0 16,0 0-16,0 0 15,-21-21-15,21 21 0,1-22 16,-22 1-16,21 21 0,-21-21 0,21 0 15,-21 0-15,0 0 16,0-1-16,0 1 0,-21 21 16,0 0-16,-1 0 15,1 0-15,0 0 16,0 21-16,0 1 0,0-1 0,-1 0 16,1 0-16,21 21 0,0-20 15,-21 20-15,21-21 0,0 0 0,0 0 16,0 22-16,0-22 0,0 0 15,21 0-15,0-21 16,1 21-16,-1-21 0,0 0 16,0 0-16,0 0 0,0-21 15,1 0-15,-22 0 16,21 0-16</inkml:trace>
  <inkml:trace contextRef="#ctx0" brushRef="#br0" timeOffset="20512.89">7366 3747 0,'0'0'0,"-42"0"31,20 0-31,22 21 0,0 0 0,0 0 16,0 21-16,0 1 0,0 20 15,0 1-15,0-1 0,0 1 0,0 20 16,0-20-16,0 21 0,0-1 0,0 1 15,0 0-15,0-1 0,-21 1 16,21 0-16,-21-1 0,21 1 0,-21-22 16,21 1-16,0-1 0,0 1 15,0-1-15,-21-20 0,21 20 0,0-20 16,-21-22-16,21 21 0,0-21 16,0 0-16,0 1 0,0-44 15,0 1 1,0 0-16,0-21 0,0 21 0,0-22 15</inkml:trace>
  <inkml:trace contextRef="#ctx0" brushRef="#br0" timeOffset="20890.66">7175 4255 0,'-21'-43'0,"42"86"0,-63-128 0,42 64 0,0-22 16,-21 1-16,21 21 15,-21-21-15,21 20 0,0 1 0,0 0 16,0 0-16,0 0 0,0 0 0,21 21 16,0-22-16,21 1 0,-20 21 15,-1-21-15,0 21 0,21 0 0,-21-21 16,22 21-16,-22 0 0,21 0 16,1 0-16,-22 0 0,21 0 0,0 21 15,1-21-15,-22 21 0,21 0 16,-21 1-16,1-1 0,-1 21 0,-21-21 15,0 22-15,0-1 0,0-21 16,0 21-16,-21-20 0,-22 20 0,22-21 16,-21 21-16,-1-20 0,1-22 15,21 21-15,0 0 0,-22-21 16,22 0-16,0 0 16,21-21-1,0 0-15,0-1 0,21 22 0,0-21 16,1 0-16,-1 0 0,0-21 0,21 42 15</inkml:trace>
  <inkml:trace contextRef="#ctx0" brushRef="#br0" timeOffset="21270.86">7853 3916 0,'0'-21'16,"0"0"-16,0-1 15,0 1 1,21 21-16,0-21 15,0 21-15,0-21 0,1 21 16,-1 0-16,21 0 0,-21 0 16,0 0-16,1 21 0,20 0 15,-21 0-15,0 1 0,0 20 0,1-21 16,-22 21-16,0 1 0,0-1 16,0 0-16,0 1 0,0-22 0,0 21 15,0-21-15,0 22 0,-22-22 0,22 0 16,-21 0-16,0-21 15,0 0 1,21-21 0,0 0-16,0 0 0,0 0 0,0-22 15,0 22-15,0-21 0,0-1 0,0 1 16,0 21-16,21-21 0,0-1 16,0 22-16,-21-21 0,22 21 15,-1-1-15,-21 1 0,21 21 0,0-21 16,0 21-16,0 0 0,1-21 0,-1 21 15,0 0-15,0 0 0</inkml:trace>
  <inkml:trace contextRef="#ctx0" brushRef="#br0" timeOffset="21718.12">8826 3810 0,'0'-21'0,"0"42"0,-21-42 16,0 21-1,0 0-15,0 0 0,0 0 16,-1 0-16,1 0 0,0 0 0,0 21 16,0-21-16,0 21 0,-1 22 0,1-22 15,0 0-15,0 21 0,21 1 16,0-22-16,0 21 0,-21 0 0,21-20 16,0 20-16,0-21 15,21 0-15,-21 0 0,21 1 0,0-1 16,22 0-16,-22-21 0,0 0 0,21 0 15,-21 0-15,22 0 0,-22 0 16,21 0-16,1 0 0,-22 0 0,21-21 16,0 0-16,-20-22 0,20 22 15,-21 0-15,0-21 0,0-1 0,1 1 16,-22 21-16,0-22 0,0 1 0,0 0 16,0 21-16,-22-22 0,1 22 15,0 0-15,-21 0 0,21 0 16,-22-1-16,1 22 0,21 0 15,-22 0-15,1 0 0,21 0 0,0 0 16,-22 0-16,22 0 0,0 22 16,21-1-16,0 0 0,0 0 15,0 0-15,0 0 0,21-21 16,0 22-16,1-22 0,-1 0 16,21 21-16</inkml:trace>
  <inkml:trace contextRef="#ctx0" brushRef="#br0" timeOffset="22034.16">9652 3768 0,'0'0'0,"0"-64"31,-21 64-31,0-21 0,-1 21 16,1 0-16,0 0 0,0 0 15,0 21-15,0 0 16,-1 1-16,1-1 0,0 0 0,0 21 16,0-21-16,21 22 0,0-22 0,-21 21 15,21-21-15,0 22 16,0-22-16,0 0 0,0 43 16,0-43-16,21 0 0,-21 0 15,21-21-15,0 21 0,0 0 0,0-21 16,1 0-16,-1 0 0,21 0 0,-21 0 15,22 0-15,-22-21 0,21 0 16,0 21-16,-20-21 0</inkml:trace>
  <inkml:trace contextRef="#ctx0" brushRef="#br0" timeOffset="23105.97">10118 3916 0,'0'0'0,"-22"0"0,1 0 15,42 0 32,1 0-47,-1 0 0,0 0 0,0 0 16,-21-21-16,21 21 0,0 0 16,1-21-16,-22-1 15,0 1-15,0 0 16,0 0-16,-22 21 15,1 0-15,0 0 16,0 0-16,0 0 16,0 0-16,-1 21 0,1-21 15,0 21-15,21 0 0,-21 1 0,0 20 16,0-21-16,21 21 0,-22-20 16,1 41-16,0-21 0,21-20 15,0-1-15,0 21 0,0-21 16,0 0-16,0 1 0,21-1 15,0-21-15,1 0 0,-1 0 0,0 0 16,21 0-16,-21 0 0,22 0 16,-1 0-16,-21 0 0,22-21 0,-1-1 15,0 1-15,1-21 0,-1 21 16,0-22-16,1 1 0,-22 21 0,21-21 16,-21-1-16,22 1 0,-22 21 15,0-22-15,0 22 0,-21 0 16,0 0-16,0 0 0,-21 21 31,0 0-31,0 21 0,-1 0 16,1 0-16,21 0 0,0 22 0,0-22 15,0 0-15,0 21 0,0-20 16,0-1-16,0 21 0,0-21 0,0 0 16,0 1-16,0-1 0,0 0 15,0 0-15,0 0 0,21-21 0,-21 21 16,22-21-16,-1 22 0,-21-44 47,0 1-32,-21 0-15,-1 21 16,22-21-16,-21 21 0,0 0 16,0 0-16,0 0 15,21 21 1,-21 0-16,21 0 0,0 1 15,0-1-15,0 0 16,21-21-16,0 0 0,0 21 16,0-21-16,0 0 0,1 0 15,-1 0-15,0 0 0,21 0 0,-21 0 16,22 0-16,-22 0 0,21-21 16,1 0-16,-1 0 0,0-1 15,1 1-15,-1-21 0,0 21 0,-21-22 16,1 1-16,20 21 0,-21-21 15,0-1-15,-21 1 0,0 21 0,21 0 16,-21-22-16,0 22 0,0 0 16,-21 21-16,0 0 0,0 0 15,0 0-15,-22 0 0,43 21 16,-21 0-16,21 0 0,0 1 16,0-1-16,0 0 0,0 21 15,0-21-15,0 22 0,21-22 0,1 0 16,-22 21-16,21-20 0,0-1 15,0 0-15,-21 0 0,0 0 0,0 0 16,0 1-16,0-1 16,0 0-1,-21-21-15,0 0 0,-22 21 0,22-21 16,-21 0-16,21 0 0,-22 0 0,22 0 16,-21 0-16,21 0 0,0-21 15</inkml:trace>
  <inkml:trace contextRef="#ctx0" brushRef="#br0" timeOffset="23778.21">12467 4085 0,'0'0'0,"-21"-21"15,0 21-15,0 0 16,-22 0-16,22 0 0,0 0 0,-21 0 15,20 0-15,1 0 0,-21 0 16,21 0-16,0 0 0,42 0 31,0 0-31,21 0 16,-21 21-16,43-21 0,-22 0 0,1 0 16,20 21-16,1-21 0,20 0 15,1 0-15,0 0 0,-1 0 0,22 0 16,-21 0-16,21 0 15,-22 0-15,1 0 0,0 0 0,-22 0 16,22 0-16,-22 0 0,1 0 0,-1 0 16,-20 0-16,20 0 0,-42 0 15,22 0-15,-22 0 0,0 0 0,0 0 16,-21-21 0,0 0-1,0 0 16,-21 0-31,0 21 0,0-21 0</inkml:trace>
  <inkml:trace contextRef="#ctx0" brushRef="#br0" timeOffset="24242.94">13695 3789 0,'0'0'15,"0"-21"-15,-21 21 0,-1 0 16,22-21-16,0 42 47,0 0-32,22 0-15,-1-21 0,0 0 0,0 21 16,21-21-16,-20 21 0,20-21 16,0 22-16,1-22 0,-1 0 15,21 21-15,-20-21 0,-1 0 0,22 0 16,-22 0-16,0 21 0,1-21 15,-22 0-15,21 0 0,-21 0 16,0 0-16,-42 0 31,0 0-31,0 0 16,-21 0-16,20 0 0,-20 21 16,0 0-16,-1 0 0,1 22 0,21-22 15,-21 0-15,-1 21 0,1 1 16,0-22-16,20 21 0,-20-21 15,21 22-15,-43-1 0,43 0 16,0-20-16,21-1 16,-21 0-16,0 0 0,0-21 31,21-21 0</inkml:trace>
  <inkml:trace contextRef="#ctx0" brushRef="#br0" timeOffset="25934.64">15367 2540 0,'0'-21'0,"21"21"0,-21-21 16,21 21-16,-21-21 0,0 63 47,0-21-47,0 21 0,0-20 15,21 41-15,-21-21 0,0 1 0,0-1 16,0 22-16,0-22 0,0 21 15,0-20-15,0 20 0,0-20 0,0-1 16,0 21-16,0-20 0,0-1 16,0 0-16,0-20 0,22 20 15,-22-21-15,0 21 0,0-20 0,0-1 16,21 0-16,-21 0 0,0 0 16,21-21 15,-21-21-16,0 0-15,0 0 16,0 0-16,0-1 0,0 1 16,0 0-16,0 0 0,0 0 15</inkml:trace>
  <inkml:trace contextRef="#ctx0" brushRef="#br0" timeOffset="26406.62">14965 3069 0,'0'0'0,"-21"0"16,42 0 15,21 0-15,-21 0-16,22 0 0,-1 0 15,0 0-15,22-21 0,-1 21 0,1 0 16,-1 0-16,1-21 0,-1 21 16,1-21-16,-1 21 0,1 0 0,-22 0 15,22 0-15,-22-21 0,0 21 0,1 0 16,-22 0-16,0 0 0,21 0 15,-21 0-15,-42 0 141</inkml:trace>
  <inkml:trace contextRef="#ctx0" brushRef="#br0" timeOffset="26821.93">16679 3514 0,'0'-21'0,"0"-1"16,21 1-1,1 21 1,-1 0 0,0 21-16,-21 1 0,0-1 15,21 0-15,-21 0 0,0 0 0,0 0 16,0 1-16,-21-1 0,0 0 15,0 0-15,-1 0 0,-20 0 0,0 1 16,21-1-16,-22 0 0,22-21 16,0 21-16,0-21 0,42-21 31</inkml:trace>
  <inkml:trace contextRef="#ctx0" brushRef="#br0" timeOffset="27222.92">17378 3112 0,'-21'0'0,"42"0"0,-64 0 0,22 0 15,42 0 1,1 0-16,20 0 16,-21 0-16,21 0 0,1 0 0,-1 0 15,0 0-15,1 0 0,20 0 16,-20 0-16,-1 0 0,21 0 0,-20 0 16,-1-22-16,0 22 0,-20 0 15,20 0-15,-21 0 0,0 0 0,0 0 16,1 0-16,-1 0 78,0 0-78</inkml:trace>
  <inkml:trace contextRef="#ctx0" brushRef="#br0" timeOffset="27562.73">18648 3471 0,'21'-21'31,"0"21"0,0 21-31,-21 1 16,0-1-1,0 0-15,0 0 0,-21 0 16,0-21-16,0 21 0,-22-21 16,22 0-16,0 22 0,0-22 0,0 0 15,0 0-15</inkml:trace>
  <inkml:trace contextRef="#ctx0" brushRef="#br0" timeOffset="41672.44">4826 7133 0,'0'0'16,"0"-21"-16,0 0 0,0 0 16,0 0-1,-21 21 1,0 0-1,21 21 1,-22 0-16,22 21 0,0 1 0,0-1 16,0 0-16,-21 22 0,21 20 15,-21-20-15,21 21 0,0-1 16,0 1-16,0 0 0,0 20 0,0 1 0,0 0 16,0 0-16,0 0 15,0 0-15,0-22 0,21 22 0,0 0 16,1 0-16,-1 0 0,-21-22 0,0 22 15,21-21-15,-21 21 0,0-22 16,0 22-16,0-21 0,0-1 0,0 1 16,0 0-16,0-22 0,0 1 0,0 20 15,0-20-15,0-22 0,0 22 16,-21-22-16,21 22 0,0-22 0,-21-21 16,21 21-16,-22-20 0,22-1 15,-21-21-15,21-21 16,-21-1-16,21-20 15,0 0-15,0-1 0,0-20 16,-21 21-16,21-43 0,0 21 0,0-20 16,0-1-16</inkml:trace>
  <inkml:trace contextRef="#ctx0" brushRef="#br0" timeOffset="42793.74">4889 7281 0,'0'-21'0,"0"42"0,-21-63 15,21 21-15,0 0 16,0 0-16,21 21 16,1-22-16,-1 22 0,0 0 15,0 0-15,0 0 0,22-21 16,-22 21-16,21 0 0,0 0 0,1 0 16,-1 0-16,22 0 0,-1 0 15,22 0-15,-1 0 0,1 0 16,21 0-16,0 0 0,0 0 0,21 0 15,0 0-15,0 0 0,21 0 16,0 0-16,0 0 0,0 0 0,22 0 16,-22 0-16,0-21 0,21 21 0,-21 0 15,1 0-15,-1 0 0,-21 0 16,0-21-16,-21 21 0,21 0 0,-22 0 16,-20 0-16,21 0 0,-21-21 0,-1 21 15,1 0-15,-22 0 0,1 0 16,-22 0-16,22 0 0,-22 0 0,-21 0 15,22 0-15,-22 0 0,0 0 16,0 0-16,0 0 0,0 0 16,-21 21-16,0 0 15,0 0-15,0 0 0,0 1 0,0 20 16,0 0-16,0 1 0,-21-1 16,21 0-16,-21 1 0,21 20 0,0-21 15,0 1-15,0 20 0,0-20 0,0 20 16,0-21-16,0 22 0,0-1 15,0 1-15,0 63 16,0-42-16,21-22 0,0 1 0,-21-1 16,0 1-16,22-1 0,-22 22 0,21-22 15,-21 1-15,0 20 0,21-20 16,0 21-16,-21-22 0,21 1 0,-21-1 16,0 1-16,0-1 0,21 1 0,-21-1 15,0 1-15,0-1 0,0 1 16,0-1-16,0 1 0,0-22 0,0 21 15,0-20-15,0 20 0,0-20 0,0-1 16,-21 0-16,21 1 0,0-22 0,-21 21 16,0 0-16,21-20 0,-21-1 15,0 21-15,21-21 0,-22 0 16,1 1-16,21-1 0,-21 0 0,0 0 16,0-21-16,0 21 0,-1 0 0,1-21 0,0 22 15,0-22-15,-21 0 16,20 21-16,-41-21 0,21 21 15,20-21-15,-20 0 0,0 0 0,-1 21 16,-20-21-16,21 0 0,-1 0 0,-20 21 16,-1-21-16,22 0 0,-22 0 15,1 21-15,-1-21 0,-20 0 16,20 0-16,-20 0 0,-1 0 0,0 0 16,-21 0-16,22 0 0,-22 0 0,0 0 15,21 0-15,-20-21 0,-1 21 0,0-21 0,0 21 16,0-21-16,0 21 15,1-21-15,-1 21 0,-21 0 0,21-21 16,0 21-16,0 0 0,-21 0 0,21 0 16,1 0-16,-1 0 0,0 0 0,0 0 15,21 0-15,1 21 0,20-21 16,1 0-16,-1 0 0,1 21 0,-1-21 16,22 0-16,-43 0 0,64 0 15,0 0-15,0 0 0,0 0 16,-1 0-16,22-21 15,0 0-15,0-1 0,0-20 16,22 21-16,-1-21 0,0-1 0,0 1 16</inkml:trace>
  <inkml:trace contextRef="#ctx0" brushRef="#br0" timeOffset="43787.17">9948 5186 0,'0'0'0,"-21"0"31,21 21-31,-21-21 0,0 21 16,21 0-16,-21-21 0,21 22 16,0-1-16,0 0 0,0 0 15,0 0 1,42-21-16,-21 0 0,0 0 16,22 0-16,-22 0 0,21 0 0,0 0 15,1-21-15,20 21 0,-20-21 16,-1 0-16,21 0 0,-20-1 0,-1 1 15,0 0-15,1 0 0,-22 0 0,0 0 16,0-1-16,-21-20 16,0 21-16,0 0 0,0 0 0,-21 21 0,0-22 15,0 22-15,0 0 0,-22 0 16,1 0-16,0 0 0,-1 22 0,-20-1 16,20 0-16,1 0 0,-21 21 15,20-20-15,-20 20 0,20 0 16,1 1-16,-21 20 0,41-42 15,22 0-15,0 22 0,0-22 16,0 0-16,22 0 0,-1 0 0,21-21 16,0 22-16,-20-1 0,20-21 15,21 0-15,-20 0 0,-1 0 0,0 0 16,1 0-16,-1 0 0,0 0 0,1 0 16,-22 0-16,0 0 0,0-21 15,0 21-15,-42 0 16,-21 0-16,21 0 15,-22 21-15,-20 0 0,21 0 16,-22 21-16,22-20 0,-22 20 16,1-21-16,20 21 0,1 1 0,0-1 15,-1-21-15,22 22 0,21-22 16,0 0-16,0 0 0,0 0 0,0 0 16,21 1-16,1-22 0,20 0 15,0 0-15,1 0 0,-1 0 16,0 0-16,22 0 0,-22 0 0,0-22 0,22 1 15,-22 0-15,1 0 0,-22 0 16,21 0-16,0-1 0</inkml:trace>
  <inkml:trace contextRef="#ctx0" brushRef="#br0" timeOffset="46038.18">10626 5609 0,'0'-21'0,"0"42"0,0-63 16,0 21-16,0 0 0,21-1 15,0 22-15,0 0 0,0-21 16,0 21-16,1 0 0,-1 0 16,21 0-16,-21 0 0,22 0 0,-22 21 15,21 1-15,-21-1 0,0 0 0,-21 0 16,0 21-16,0-20 16,0 20-16,0-21 0,-21 21 0,0 1 0,-21-22 15,-1 42 1,22-41-16,0-1 0,0-21 0,0 21 15,21 0-15,0-42 32,0 0-32,21 0 0,0-1 15,0 1-15,0-21 0,1 21 0,-1-22 16,21 1-16,-21 0 16,22-1-16,-22 1 0,0 0 0,21-1 15,-21 22-15,1 0 0,-22 0 0,21 21 16,-21-21-16,0 42 15,0 0 1,0 0-16,-21 0 16,21 22-16,-22-22 0,1 21 0,21-21 15,0 22-15,-21-1 0,21-21 0,-21 22 16,21-22-16,0 0 0,0 0 16,0 0-16,0 0 0,0 1 0,21-1 15,0-21-15,0 0 0,1 21 16,20-21-16,-21 0 0,21 0 15,-20 0-15,20-21 0,0 21 0,1-21 0,-1-1 16,-21-20-16,21 21 0,1-21 16,-22-1-16,21 1 0,-21 0 15,22-1-15,-22-20 0,0 20 0,0-20 16,0 21-16,1-22 0,-22 22 16,0-1-16,21 1 0,-21-21 0,0 41 15,0-20-15,0 0 0,0 21 16,0-1-16,-21 1 0,21 0 0,-22 21 15,1 0-15,0 0 16,0 21-16,21 0 0,-21 22 16,21-22-16,0 21 0,0 1 0,-21-1 15,21 0-15,0 22 0,0-22 16,0 0-16,-22 22 0,22-22 16,0 1-16,0 20 0,0-21 15,0 1-15,0-1 0,0-21 0,0 22 16,0-22-16,22 0 0,-1 0 0,-21 0 15,21 0-15,0 1 0,0-22 16,22 0-16,-22 0 0,0 0 0,21 0 16,-21 0-16,22-22 0,-1 22 15,0-21-15,-20 0 0,20-21 0,0 21 16,-21-1-16,1-20 0,-1 21 16,0 0-16,0-22 0,-21 22 0,21 0 15,-21 0-15,0 0 0,0 0 16,-21 21-16,0 0 0,0 0 15,0 0 1,-1 21-16,1 0 0,0 0 0,0 0 16,0 0-16,21 22 0,-21-22 15,21 0-15,-22 21 0,22-20 0,0-1 16,0 0-16,0 0 0,0 0 0,0 0 16,22-21-16,-1 22 15,0-22-15,0 0 0,21 0 0,-20 0 0,20 0 16,0 0-16,-21-22 0,22 22 0,-1-21 15,0 0-15,1 0 0,-22 0 16,21 0-16,1-43 16,-22 22-16,0 21 0,-21-1 0,0 1 15,0 0-15,0 0 0,0 0 16,-21 21-16,0 0 16,-1 0-16,1 21 15,21 0-15,-21 0 0,21 0 0,0 1 16,0-1-16,0 0 0,0 0 0,0 0 15,21 0-15,0 1 0,-21-1 16,22-21-16,-1 21 0,0 0 0,0-21 16,0 0-16,22 21 0,-22-21 0,21 0 15,-21 0-15,22 0 16,-22 0-16,21 0 0,-21-21 0,22 0 0,-22 21 16,0-21-16,0 0 0,0-1 0,0-20 15,1 21-15,-22 0 16,0 0-16,0-1 0,0 1 0,0 0 15,0 0-15,0 0 0,-22 21 32,1 21-32,21 0 0,-21 0 0,21 0 15,0 1-15,0-1 0,-21 0 16,21 0-16,-21 21 0,21-20 16,-21-1-16,21 0 0,0 0 0,0 0 0,-22 0 15,22 1-15,22-44 47,-1 1-31,-21 0-16,21 0 0,0 0 0,0 0 15,0-1-15,1-20 0,20 21 16,-21 0-16,0 0 0,0-1 0,1 1 16,-1 21-16,0 0 0,0 0 0,0 0 15,0 21 1,-21 1-16,0-1 0,0 0 15,0 21-15,22-21 0,-22 1 16,21-1-16,0 0 0,-21 0 16,21 0-16,0 0 0,0-21 0,1 22 15,-1-22-15,21 0 0,-21 0 16,0 0-16,22 0 0,-22 0 0,21 0 16,-21 0-16,22-22 0,-22 1 0,42-21 15,-41 0-15,-1 20 16,0-20-16,0 21 0,0-21 15,0-22-15,-21 43 0,0 0 0,0 0 16,0-1-16,0 1 0,-21 21 16,0 0-16,0 0 15,0 0-15,0 0 0,-1 0 0,1 21 16,0 1-16,0-1 0,0 0 16,0 0-16,21 21 0,0-20 0,-22-1 15,22 21-15,0-21 0,-21 0 16,21 1-16,0-1 0,0 0 0,0 0 15,0 0-15,21-21 0,1 21 16,-1-21-16,0 0 16,0 0-16,0 0 0,0-21 0,1 0 15,-1 0-15,0 0 0,0 0 16,0-1-16,-21 1 0,0-21 0,21 21 16,-21 0-16,22-22 0,-22 22 0,0 0 15,0 0-15,0 0 16,0 42-1,0 0-15,0 0 16,0 0-16,0 0 0,0 1 16,0 20-16,0-21 0,0 0 0,0 0 15,0 22-15,0-22 0,0 0 0,21 0 16,0 0-16,0-21 16,0 0-16,0 0 0,1 0 15,-1 0-15,0 0 0,0 0 16,21-21-16,-20 0 0,-1 0 0,0 0 15,21 0-15,-21-22 0,1 1 16,20 0-16,-21-1 0,0 1 16,0 0-16,1-1 0,-1-20 0,0 20 15,-21-20-15,21 21 0,0-22 0,-21 22 16,0-1-16,0 1 0,0 0 16,0 21-16,0 42 31,-21 0-31,0 21 0,0 1 0,0-1 15,-1 0-15,22 1 0,-21 20 0,0 1 16,21-22-16,0 21 0,-21-20 16,21 20-16,0-20 0,0-1 0,0 0 15,0 1-15,0-22 0,0 0 16,21 21-16,0-42 0,0 21 16,1 1-16,-1-22 0,21 0 0,-21 0 15,22 0-15,-22 0 0,21 0 16,0-22-16,-20 1 0,20 0 0,-21 0 15,21 0-15,-20 0 0,-1-22 0,21 22 16,-21-21-16</inkml:trace>
  <inkml:trace contextRef="#ctx0" brushRef="#br0" timeOffset="46303.03">12065 5461 0,'0'0'0,"-21"0"0,0 0 16,63 0-1,-21 0-15,21 0 0,1-21 0,20 21 16,-20-21-16,20 21 0,1-21 15,-22 21-15,21 0 0,1-22 0,-1 1 16,-20 21-16,20-21 0,1 21 16,-1 0-16,-20-21 0</inkml:trace>
  <inkml:trace contextRef="#ctx0" brushRef="#br0" timeOffset="46819.3">15854 4678 0,'0'0'0,"0"-21"0,0 0 16,0-1-16,0 44 16,0 20-1,0 0-15,0 1 0,-21 20 0,21 1 16,-22-1-16,22 22 0,-21-22 0,0 22 16,21 0-16,-21-22 0,0 1 15,0 20-15,21-20 0,-22-22 0,22 22 16,-21-22-16,0 0 0,21 1 15,0-22-15,0 0 0,0 0 0,-21 0 16,21 0-16,0-42 31,0 0-31,21 0 0,-21 0 0</inkml:trace>
  <inkml:trace contextRef="#ctx0" brushRef="#br0" timeOffset="49881.4">15833 4974 0,'0'-106'16,"0"85"0,0 0-16,21 0 0,0 0 0,0-22 15,0 22-15,22 0 0,-1 0 16,-21 21-16,21-21 0,22 21 0,-22 0 15,1 0-15,-1 0 0,0 0 16,-21 21-16,22 0 0,-22 21 0,0 1 16,0 20-16,-21-20 0,0 20 15,0 1-15,-21-1 0,0 1 0,-21-22 16,-1 21-16,-20-20 0,20-1 16,-20 0-16,-1-20 0,1 20 0,-43 0 15,64-42-15,-1 21 16,1-21-16,21 0 0,-21 0 15,42-21-15,0 0 0,0 0 16,0-21-16,0 20 0,21 1 16,-21 0-16,21 0 0,0 0 15,0 21-15,0 0 0,1 0 16,-22 21-16,0 0 16,21 0-16,0 43 0,0-43 15,-21 21-15,0 1 0,21-22 0,0 21 16,-21-21-16,22 0 0,-1 22 15,0-22-15,0 0 0,0-21 0,0 21 16,1 0-16,20-21 16,-21 0-16,21 0 0,-20 0 0,20 0 0,0 0 15,1 0-15,-1-21 0,0 21 16,1-21-16,-1 0 0,0 0 16,1 0-16,-1-22 0,0 22 0,-21-21 15,22 21-15,-22-22 0,0 22 16,0 0-16,0-21 0,-21 20 0,0 1 15,0 0-15,-21 21 16,0 0-16,0 21 16,-21 0-16,20 1 0,-20 20 15,21-21-15,0 21 0,0-20 16,-1 20-16,1-21 0,21 21 16,-21-20-16,21-1 0,0 0 0,0 0 15,0 0-15,21 0 0,0-21 16,1 0-16,20 0 0,-21 0 0,21 0 15,-20 0-15,20 0 0,0 0 0,1-21 16,20 21-16,-21-21 0,1-21 16,20 21-16,-20-1 0,20-20 0,1 0 15,-22 21-15,21-22 0,-20 1 16,-1 21-16,0-22 0,-20 22 16,-1 0-16,0 21 0,-21-21 0,-21 21 15,0 0-15,-1 21 16,-20 0-16,0 0 0,21 1 15,-22-1-15,22 0 0,0 0 0,21 0 16,0 0-16,0 22 0,0-22 16,0 0-16,0 0 0,21 0 0,0 1 15,0-22-15,1 21 0,-1 0 16,0-21-16,0 21 0,0-21 16,-21 21-16,-21-21 31,0 0-31,0-21 0,-22 21 0,22-21 15,0 0-15,-21 21 0,21-21 16,-1 21-16,1 0 0,0-22 16,0 22-16,21 22 31,0-1-31,21-21 0,0 21 0,22 0 16,-22 0-16,0-21 0,21 21 15,-21-21-15,22 0 0,-1 22 0,-21-22 16,22 0-16,-1 0 0,0 0 0,1 0 15,-1 0-15,0 0 0,1-22 16,20 1-16,-21 0 0,-20 0 16,20 0-16,-21-22 0,0 22 15,0-21-15,-21 21 0,22-22 0,-22 22 16,21 0-16,-21-21 0,0 21 16,0-1-16,0 44 31,-21-22-31,21 21 0,-22 0 15,1 0-15,0 21 0,21-20 16,-21-1-16,0 21 0,0-21 0,21 0 16,0 1-16,0-1 0,0 0 15,0 0-15,0 0 0,0 0 0,0 1 16,21-22-16,0 0 0,0 0 16,0 0-16,0 0 15,22 0-15,-22-22 0,0 1 16,0 21-16,22-21 0,-22 0 0,0-21 15,0 20-15,0 1 0,0-21 16,-21 21-16,0-22 0,0 22 0,0-21 16,0 21-16,0 0 0,0-22 15,-42 1-15,21 21 16,0 21-16,0 0 0,-22 0 0,22 0 16,0 0-16,0 0 0,0 0 15,-1 21-15,1 0 0,0 0 0,0 0 16,21 22-16,-21-22 0,21 0 15,0 0-15,0 22 0,0-22 0,0 0 16,0 21-16,0-21 0,21 1 0,0-1 16,0-21-16,0 21 15,1-21-15,-1 0 0,21 0 0,-21 0 16,0 0-16,22 0 0,-22 0 0,21 0 16,-21-21-16,22 0 0,-22 21 15,21-22-15,22-41 0,-43 42 16,21-22-16,-21 22 0,1-21 15,-1 21-15,-21 0 0,0-1 16,21 1-16,-21 0 0,0 0 0,0 42 31,0 0-31,0 0 0,-21 1 16,0-1-16,21 0 0,0 21 16,-22-21-16,1 1 0,21-1 0,0 0 15,0 0-15,0 0 16,0 0-16,0 1 0,0-1 15,21-21-15,1 0 0,-1 0 16,0 0-16,0 0 0,0 0 0,0-21 16,22-1-16,-1-20 15,-21 21-15,22-21 0,-22 20 0,0 1 16,0-21-16,-21 21 0,21 0 16,-21-1-16,21 1 0,-21 0 15,0 42 16,0 0-31,-21-21 0,0 22 0,21-1 16,0 0-16,0 0 0,-21 0 0,21 0 16,0 1-16,0-1 15,0 0-15,0 0 0,0 0 16,21-21-16,0 0 0,0 0 16,1 0-16,20 0 0,-21 0 15,0 0-15,22 0 0,-22-21 16,21 21-16,-21-21 0,0 0 0,1 0 15,-1-1-15,0 1 0,0 0 16,-21-21-16,0 21 0,0-1 0,0 1 16,0 0-16,-21 21 15,0 0-15,0 0 16,21 21 0,0 0-16,0 1 15,0-1-15,0 0 0,0 0 0,21 0 16,-21 0-16,21-21 0,-21 22 15,21-1-15,-21 0 0,0 0 0,0 0 16,0 0-16,0 1 16,21-22-1,0 0-15,1 0 16,-1 0-16,0 0 0,0 0 16,21 0-16,-20-22 0,20 1 15,0 0-15,1 0 0,-22 0 0,21 0 16,0-22-16,-20 22 0,20 0 15,-21 0-15,0 0 0,22-22 16,-43 22-16,0 0 0,21 21 0,-21-21 16,21 21-16,-21 21 31,0 0-31,0 0 16,0 0-16,0 1 15,0-1 1,21-21 15,-21-21-31,0-1 16,0 1-16,0 0 15,0 0-15,0 0 16,0 0-16,-21 21 31,0 21-31,0 0 16,-1 0-16,1-21 15,0 21-15,21 0 0,-21 1 16,21-1-16,-21 0 0,21 0 0,0 0 16,0 0-16,0 1 15,0-1-15,0 0 0,21-21 0,0 21 16,0-21-16,0 21 0,1-21 0,20 0 16,-21 0-16,21 0 0,-20 0 15,-1 0-15,21 0 0,-21 0 0,22 0 16,-22-21-16,0 0 0,21 21 15,-21-21-15,1 0 0,-1-22 0,0 22 16,0 0-16,0 0 0,-21 0 16,0-1-16,0 1 0,0 0 15,0 0-15,0 0 0,-21 21 32,0 0-32,0 0 15,21 21-15,-21 0 0,-1 0 0,22 0 16,-21 1-16,21-1 0,-21 0 15,0 0-15,21 0 0,0 0 0,0 1 16,0-1-16,0 0 0,0 0 0,0 0 16,21 0-16,0-21 0,0 22 15,1-22-15,-1 0 0,0 0 0,0 0 16,21 0-16,-20 0 0,20 0 16,-21 0-16,21-22 0,1 1 15,-22 0-15,21 0 0,1-21 0,-22 20 16,21-20-16,-21 21 0,22-21 0,-1-22 15,-21 43-15,-21-21 16,0 20-16,0 1 0,0 0 16,-21 21-16,0 0 15,0 0-15,-1 21 0,1 0 0,0 1 16,21-1-16,0 0 0,0 0 16,0 0-16,0 0 0,0 1 0,0-1 15,0 0-15,0 0 0,0 0 0,0 0 16,0 1-16,21-1 0,-21 0 15,21-21-15,-21 21 0,0 0 16,0 0-16,0 1 16,-21-22-16,0 0 0,0 0 15,0 21-15,21 0 0,-21-21 0,-1 0 16,22 21-16,-21-21 16,21-21 15</inkml:trace>
  <inkml:trace contextRef="#ctx0" brushRef="#br0" timeOffset="51150.64">4043 13843 0,'0'-21'0,"0"0"0,0 0 16,0-1-16,0 1 15,0 0-15,0 42 32,0 0-32,0 1 0,0 20 15,0 21-15,-21-20 0,21 41 0,0 1 16,0 0-16,0 21 16,0-1-16,0 22 0,-22-21 0,22 21 15,-21 0-15,21 0 0,-21-21 16,21 21-16,0 0 0,0-21 0,0 21 15,0-21-15,0 0 0,0-1 0,0 1 16,0 0-16,0-21 0,0-1 16,0 1-16,0-21 0,0-1 0,0 1 15,0-22-15,21 0 0,-21 1 16,0-22-16,21 0 0,-21 0 0,0-42 16,22 0-1,-22-22-15,21 22 0,-21-42 0,0 20 16,0-20-16,0-1 0,0-20 15,21-1-15,-21 0 0,0-20 16</inkml:trace>
  <inkml:trace contextRef="#ctx0" brushRef="#br0" timeOffset="52076.27">3958 14012 0,'-21'-21'0,"42"42"0,-63-63 16,21 21-16,-1 0 0,1 0 0,0-1 16,21 1-16,0 0 0,0 0 15,0 0-15,21 21 16,0-21-16,1 21 0,-1 0 0,21-22 16,0 22-16,1 0 0,20-21 15,1 0-15,20 21 0,22-21 0,21 0 16,0 21-16,0-21 0,0-1 15,43 1-15,-22 21 0,42-21 0,-20 0 16,20 0-16,-21 0 0,22-1 0,-1 1 16,1 0-16,-1 0 0,1 21 15,-22-21-15,1 0 0,-1 21 0,-21-22 16,21 22-16,-42-21 0,0 21 16,0 0-16,-21-21 0,0 0 15,-21 21-15,-1 0 0,1-21 0,-21 21 16,-1 0-16,1 0 0,-22 0 15,-21 0-15,21 0 0,-20 0 0,-22 21 16,0 0 0,0 0-16,0 0 15,21 1-15,0 20 0,-21-21 16,21 0-16,0 22 0,0-1 16,1 0-16,-22 1 0,21-1 0,0 0 15,-21 22-15,0-22 0,21 0 0,-21 22 16,21-22-16,-21 22 0,0-22 15,0 22-15,0-1 0,0 1 16,0 20-16,0-20 0,0-1 0,0 1 16,0 20-16,0-20 0,0 21 15,0-22-15,0 1 0,0 20 0,0 1 16,-21-22-16,21 22 0,0-21 0,-21 20 16,21-20-16,0-1 0,0 1 15,-21-1-15,21 1 0,-21-22 0,21 22 16,0-1-16,0-21 0,-22 22 0,22-22 15,-21 22-15,0-22 0,21 0 16,-21 1-16,0-1 0,0-21 16,-1 22-16,1-1 0,-21-21 0,21 21 15,0-20-15,-22-1 0,22 0 16,-21 0-16,21 0 0,-22 0 0,1 1 16,0-1-16,-1-21 0,-63 21 15,43-21-15,-1 21 16,-20-21-16,-22 0 0,0 0 0,0 0 0,-21 0 15,0 0-15,0 0 0,-21 0 0,0 0 16,-21 0-16,20 0 0,-20 0 16,21 0-16,-21 0 0,-1 0 0,-20 0 15,20 0-15,1 0 0,0 21 16,-22 0-16,22-21 0,0 22 16,-1-1-16,1-21 0,42 21 0,-21-21 15,42 0-15,0 21 0,0-21 16,43 0-16,-1 0 0,1 0 0,42 0 15,-22-21-15,22 21 0,0-21 16,21 0-16,-21 21 0,21-22 0,0 1 16,0 0-16,0 0 0,0 0 15,0 0-15,21-1 0,0-20 0,0 21 16</inkml:trace>
  <inkml:trace contextRef="#ctx0" brushRef="#br0" timeOffset="53042.24">5567 5821 0,'0'0'0,"0"-21"0,-21 21 16,21 21-1,-22 21-15,22-21 16,0 22-16,0-1 0,0 22 0,-21-1 16,0 1-16,21-1 0,-21 1 15,21 20-15,-21 1 0,21-22 16,-21 1-16,-1-1 0,1 1 0,21-1 16,0-20-16,-21-1 0,21-21 15,0 22-15,0-22 0,21-21 16,0 0-1,1 0-15,-22-21 0,21 21 0,-21-43 16,21 22-16,-21-21 0,0 21 16</inkml:trace>
  <inkml:trace contextRef="#ctx0" brushRef="#br0" timeOffset="53366.06">5334 6138 0,'-21'-42'0,"42"84"0,-42-105 16,21 21-16,0 20 0,0-20 0,0-21 15,0 41-15,21-20 0,0 21 16,21 0-16,-20-22 16,20 22-16,21 0 0,-20 0 0,20 21 15,1 0-15,-1 0 0,1 0 16,-1 21-16,-20 0 0,20 22 0,-42-1 16,22 0-16,-22 22 0,-21-22 15,0 0-15,0 22 0,-21-22 0,-1 1 16,1-1-16,-21 0 0,0 1 0,-1-1 15,1 0-15,0-21 0,20 1 16,-20-1-16,0 0 0,21-21 16,-1 0-16,1 0 0,0 0 15,21-21 1,21 21-16,0-21 0,1 21 16,-1 0-16,21-22 0,-21 1 15,22 21-15,-22 0 0,21 0 0</inkml:trace>
  <inkml:trace contextRef="#ctx0" brushRef="#br0" timeOffset="53717.86">6054 6456 0,'-22'0'0,"1"0"16,21-21 0,0 0-16,0-1 15,0 1-15,21 21 0,1-21 0,-1 21 16,0 0-16,0 0 0,21 0 15,-20 0-15,20 0 0,-21 0 0,21 21 16,1 0-16,-22 22 0,21-22 0,-21 21 16,1 1-16,-22-22 0,0 21 15,0 0-15,0-20 0,0 20 0,0-21 16,-22 0-16,1 0 0,21 1 16,-21-22-16,0 0 0,0 0 15,21-22-15,0-20 16,0 21-1,0 0-15,0 0 0,0-22 0,21-20 16,0 42-16,-21-1 16,21-20-16,0 21 0,22 0 0,-22 0 15,0-1-15,21 22 0,-20-21 0,-1 0 16,0 21-16,21-21 0,-21 21 16,1 0-16</inkml:trace>
  <inkml:trace contextRef="#ctx0" brushRef="#br0" timeOffset="54070.65">6879 6308 0,'0'21'16,"-21"106"0,0-106-1,21 21-15,0-20 0,0 20 0,-21-21 16,21 21-16,0-20 0,0-1 16,0 0-16,0 0 0,0 0 0,21 0 15,0-21-15,0 0 0,0 0 0,0 0 16,1 0-16,20 0 0,-21 0 15,0-21-15,22 21 0,-22-21 0,21-21 16,-21 21-16,0-1 0,1 1 16,-1-21-16,-21 21 0,0-22 0,0 22 15,0-21-15,0 21 0,-21 0 0,-22-1 16,22 1-16,-21 0 0,-1 21 16,22 0-16,-21 0 0,0 0 15,-1 0-15,1 21 0,21 0 0,0-21 16,-1 22-16,22-1 0,0 0 15,0 0-15,0 0 0,0 0 0,22-21 16,-1 22-16,21-22 0,-21 0 16,22 0-16,-1 0 0,0 0 0,1 0 15,-1-22-15,0 1 0,-21 0 0</inkml:trace>
  <inkml:trace contextRef="#ctx0" brushRef="#br0" timeOffset="54329.67">7408 6308 0,'0'21'31,"0"21"-31,0-21 16,0 43-16,0-22 0,0 1 15,0 20-15,0-21 0,0 22 16,0-22-16,0 1 0,0 20 0,0 1 16,0-22-16,-21 21 0,21 1 0,-21-1 15,21-20-15,0 20 0,-21-20 16,21 20-16,0-21 0,0 1 0,0-22 15,0 0-15,0 0 0,0 0 0,0 1 16,0-44 0,0 1-16,0 0 15,0 0-15,0-21 0,0-1 0,0 1 16,0-22-16</inkml:trace>
  <inkml:trace contextRef="#ctx0" brushRef="#br0" timeOffset="54602.51">7324 6604 0,'0'-42'0,"0"84"0,0-105 0,0 41 0,0 1 16,0 0-16,0 0 0,0 0 0,0 0 16,0-1-16,21 1 0,0 21 15,0-21-15,21 21 0,-20 0 0,20 0 16,21 0-16,-20 0 0,-1 0 16,0 21-16,1 22 0,-22-22 15,0 21-15,-21 0 0,0 1 0,0-1 16,-21 0-16,0 1 0,-22-1 15,22-21-15,-21 22 0,0-22 0,-1 0 16,22 0-16,-21 0 0,21-21 0,-1 0 16,1 21-16,21-42 31,21 0-31,1 0 0,-1 0 16,21 0-16,-21-1 0</inkml:trace>
  <inkml:trace contextRef="#ctx0" brushRef="#br0" timeOffset="54930.32">8001 6668 0,'21'0'0,"21"-22"31,-42 1-31,22 0 0,-1 0 0,-21 0 16,21 0-16,-21-1 0,21 1 0,-21 0 15,0 0-15,0 0 16,-21 21-16,0 0 16,0 21-16,-1 0 0,1 0 0,0 0 15,-21 1-15,21-1 0,21 21 16,-22-21-16,22 0 0,-21 1 16,21-1-16,0 0 0,0 0 0,0 0 15,0 0-15,21 1 0,1-22 16,-22 21-16,21-21 0,21 0 15,-21 0-15,0 0 0,1 0 0,-1 0 16,0 0-16,21-21 0,-21-1 0,1 1 16,-1 0-16,-21 0 0</inkml:trace>
  <inkml:trace contextRef="#ctx0" brushRef="#br0" timeOffset="55251.14">8340 6477 0,'0'-21'0,"0"42"0,0-63 16,0 21-16,0-1 15,21 22-15,-21-21 0,21 21 16,0 0-16,-21-21 0,21 21 0,0 0 16,1 0-16,-1 0 0,0 0 0,0 21 15,0 0-15,0 1 0,-21-1 16,0 21-16,0-21 0,0 43 16,0-22-16,0-21 0,0 22 15,-21-22-15,0 0 0,0 0 16,21 0-16,-21 0 0,0-21 15,-1 0 1,22-21-16,0 0 16,0 0-16,0 0 0,0-22 15,0 22-15,0-21 0,22 21 16,-1-22-16,-21 1 0,21 0 0,0 21 16,0-22-16,0 22 0,1-21 0,-1 21 15,21-1-15,-21-20 0,0 21 16,1 0-16</inkml:trace>
  <inkml:trace contextRef="#ctx0" brushRef="#br0" timeOffset="55889.89">9038 5927 0,'0'0'0,"-21"21"32,0 0-32,21 0 0,-21 0 0,-1 1 15,1 20-15,21-21 0,-21 21 0,21-20 16,-21 20-16,21 0 0,0 1 15,0-1-15,0 0 0,0 1 0,0-22 16,0 21-16,0 0 0,0-20 16,0 20-16,0-21 0,0 0 0,21 0 15,0 1-15,0-1 0,1-21 16,-1 0-16,0 0 0,0 0 16,0 0-16,0 0 0,1-21 15,-1-1-15,0 1 0,0 21 0,0-21 16,0 0-16,1 0 0,-1 0 0,-21-1 15,0 1-15,0 0 0,0 42 47,0 0-47,0 1 0,0-1 16,0 0-16,0 0 0,0 0 16,0 0-16,0 1 0,0-1 0,21 0 15,0-21-15,0 21 16,0-21-16,1 0 0,-1 0 0,0 0 15,0 0-15,0-21 0,0 21 16,22-21-16,-22 0 0,0-1 16,0 1-16,0 0 0,1 0 0,-1-21 15,0 20-15,-21 1 0,0 0 0,0 0 16,0 0-16,0 0 0,0 42 31,0 0-31,0 0 0,0 0 16,0 0-16,0 22 0,0-22 15,0 21-15,0 1 0,0-1 16,-21-21-16,21 21 0,-21 1 0,21-1 16,-22-21-16,22 22 0,0-22 15,0 21-15,0-21 0,-21 0 0,21 1 16,0-1-16,0 0 0,0 0 16,0-42 15,-21 0-31,21 0 0,0-1 15,0 1-15</inkml:trace>
  <inkml:trace contextRef="#ctx0" brushRef="#br0" timeOffset="56082.31">8890 6329 0,'0'0'0,"-21"0"16,21-21-1,21 21-15,0 0 0,0 0 16,22 0-16,-22 0 0,63 0 16,-62 0-16,20 0 0,0 0 15,-21 0-15,22 0 0,-22 0 0,21 0 16,-21 0-16,1 0 0</inkml:trace>
  <inkml:trace contextRef="#ctx0" brushRef="#br0" timeOffset="57342.89">9991 6668 0,'21'21'0,"-42"-42"0,42 63 0,0-42 32,0 0-32,0 0 0,0 0 0,1-21 15,-1 21-15,0-21 0,0-1 0,0 1 16,0 0-16,22-21 0,-22 21 15,0-22-15,0 22 0,-21-21 0,21 21 16,-21-1-16,0 1 0,22 0 16,-22 0-16,0 0 0,0 0 0,0-1 15,-22 22 1,1 22-16,0 20 16,0-21-16,21 21 0,-21 1 15,0 20-15,-1-20 0,1 20 0,0 1 16,0-1-16,0-21 0,0 22 0,-1-1 15,1 1-15,0-1 0,21 22 16,-21-21-16,21-1 0,-21 1 0,21-1 16,0 22-16,0-43 0,0 22 0,0-1 15,0 22-15,0-43 0,21 0 16,0 1-16,-21-22 0,21 21 16,0-21-16,1 1 0,-1-22 15,21 0-15,-21 0 0,0 0 0,1 0 16,20 0-16,0-43 0,-21 22 15,1 0-15,-1-21 0,0 20 16,-21-20-16,0 0 0,0-1 0,0-20 16,0 21-16,0-22 0,-21 22 0,21-22 15,-43 1-15,22 20 0,0 1 16,-21 0-16,-1-1 0,1 22 16,0 0-16,21 0 0,-22 0 0,22 0 0,0 21 15,21-22-15,0 1 16,21 21-1,0 0-15,0 0 0,1-21 16,20 0-16,-21 21 0,21-21 0,-20 21 16,20-21-16,0-1 0,-21 1 15,22 21-15,-22-21 0,0 0 0,21 0 16,-20 0-16,-1-1 0,0 22 16,-21-21-16,0 0 15,0 42 16,0 0-15,0 1-16,0-1 0,0 0 16,0 0-16,0 0 0,0 0 0,0 1 15,0-1-15,0 0 0,0 0 16,0 0-16,21 0 0,0-21 16,0 0-16,1 0 0,-1 0 0,0 0 15,0 0-15,0 0 0,0 0 0,1 0 16,20-21-16,-21 0 0,0 0 15,0 0-15,22 0 0,-22-22 0,21 1 16,-21 0-16,1-1 0,20 1 0,-21-22 16,21 1-16,-20-1 0,-1 22 15,42-64-15,-63 64 16,21 0-16,-21-1 0,0 22 0,0 0 16,0 0-16,0 0 0,-21 21 15,0 0-15,0 21 16,0 0-16,21 0 0,0 21 15,-21-20-15,21 20 0,-22 21 16,22-20-16,0-1 0,0 0 0,0 22 16,0-22-16,0 1 0,0-1 15,0-21-15,0 21 0,22 1 0,-1-22 16,-21 0-16,21 0 0,0 0 0,0-21 16,0 22-16,1-22 0,-1 0 0,0 0 15,0 0-15,0 0 0,0 0 16,22 0-16,-22-22 0,0 1 15,0 21-15,0-21 0,1 0 0,-22 0 16,0 0-16,0-1 0,0 1 16,0 0-16,0 0 0,0 0 0,0 0 15,-22 21 1,1 21-16,21 0 16,-21 0-16,21 0 0,0 0 0,0 1 15,0-1-15,0 21 0,0-21 0,0 0 16,0 1-16,0-1 15,0 0-15,21 0 0,0-21 0,1 0 16,-1 0-16,0 0 16,0 0-16,0 0 0,0 0 15,1 0-15,-1-21 16,-21 0-16,21 0 0,-21-1 0,0 1 16,0 0-16</inkml:trace>
  <inkml:trace contextRef="#ctx0" brushRef="#br0" timeOffset="57549.78">10647 6414 0,'-21'21'16,"21"0"15,0 0-15</inkml:trace>
  <inkml:trace contextRef="#ctx0" brushRef="#br0" timeOffset="58574.41">4445 12404 0,'0'0'0,"-21"0"0,21 21 0,-21-21 16,21 21-16,0 0 0,0 0 15,21-21-15,0 0 16,0 0-16,0 0 0,0 0 16,1 0-16,20 0 0,-21 0 15,21 0-15,1-21 0,-22 0 0,21 21 16,1-21-16,-1 0 0,-21 0 16,0 21-16,0-22 0,-21 1 0,0 0 15,-42 0-15,21 21 16,-21 0-16,-1 0 0,1 0 15,-22 0-15,22 21 0,0 0 0,-22 0 16,22 1-16,0 20 0,-1-21 16,1 21-16,21 1 0,0 20 15,21-20-15,0-1 16,0-21-16,0 21 0,0-20 0,21-1 16,21 0-16,-21 0 0,0 0 15,22-21-15,-1 0 0,-21 0 0,22 0 16,-1 0-16,-21 0 0,21 0 0,-20 0 15,-1 0-15,0-21 0,-42 21 16,-22 0 0,22 0-16,-21 21 0,0-21 15,-1 21-15,1 1 0,0-1 0,-1 21 16,1-21-16,0 0 0,20 22 16,1-22-16,0 21 0,0-21 15,21 1-15,0 20 0,0-21 0,0 0 16,0 0-16,21 1 15,0-22-15,0 0 0,22 0 0,-1 0 16,0 0-16,1 0 0,-1 0 16,0-22-16,22 1 0,-22 0 0,1 0 15,20 0-15,-21 0 0,1-22 16</inkml:trace>
  <inkml:trace contextRef="#ctx0" brushRef="#br0" timeOffset="58786.81">4953 12827 0,'21'0'0,"0"0"16,0 21-16,1 0 16,-1 22-16,0-22 0,-21 0 0,21 0 15,0 0-15,0 1 0,1-1 16,-22 21-16,21-21 0,-21 0 0,21 1 16,-21-1-16,0 0 15,0 0-15,21-21 0,0-21 47,-21 0-47,0 0 0</inkml:trace>
  <inkml:trace contextRef="#ctx0" brushRef="#br0" timeOffset="59007.18">5355 12764 0,'0'0'0,"0"-22"0,0 44 31,-21-1-31,0 0 0,0 0 15,-1 0-15,1 22 0,0-22 0,-21 21 16,21 0-16,-1-20 0,1 20 16,-21 0-16,21-21 0,0 1 15,-1 20-15,1-21 0,21 0 0,0 0 16,0 1-16,21-22 31,1 0-31,20 0 16,0-22-16,-21 1 0</inkml:trace>
  <inkml:trace contextRef="#ctx0" brushRef="#br0" timeOffset="59263.03">5821 12785 0,'0'0'0,"-21"0"15,-1 21 1,1 0-16,0 0 0,0 0 15,0 1-15,0-1 0,-1 21 0,1-21 16,0 22-16,0-22 0,0 21 16,21 0-16,-21 1 0,21-22 15,0 0-15,0 0 0,21 0 16,0-21-16,0 0 0,0 0 16,0 0-16,22 0 0,-22 0 0,21 0 15,-21 0-15,22-21 0,-1 0 16,-21 0-16,22 0 0,-1 0 0,-21-1 15</inkml:trace>
  <inkml:trace contextRef="#ctx0" brushRef="#br0" timeOffset="59626.82">6223 12912 0,'0'21'31,"0"0"-31,21-21 31,0 0-31,0-21 16,1 21-16,-1-21 0,0 21 0,0-21 16,-21-1-16,21 22 0,-21-21 15,21 0-15,-21 0 0,0 0 16,-21 21-16,0-21 16,0 21-16,0 0 0,0 0 15,-1 0-15,1 21 0,0-21 0,0 21 16,0 0-16,0 0 0,-1 0 15,22 22-15,-21-22 0,21 0 0,-21 0 16,21 22-16,0-22 0,0 0 0,0 0 16,0 0-16,0 0 0,21-21 15,0 22-15,1-1 0,-1-21 0,0 0 16,0 21-16,0-21 0,0 0 16,22 0-16,-22 0 0,21 0 0,1 0 15,-1 0-15,0 0 0,-21-21 0,22 0 16,-1-1-16</inkml:trace>
  <inkml:trace contextRef="#ctx0" brushRef="#br0" timeOffset="59958.63">7133 12679 0,'21'-21'0,"-21"-43"31,0 43-31,0 0 0,0 0 0,0 0 0,0-1 15,0 1-15,0 0 16,-21 42 15,0 0-31,0 1 0,21-1 16,-21 21-16,-1 0 0,22 1 0,-21-1 16,0 0-16,21 22 0,-21-22 15,21 1-15,-21-1 0,21 0 0,-21 1 16,21-22-16,0 21 0,0-21 0,0 0 15,0 1-15,0-1 0,21 0 16,0-21-16,0 0 0,0 0 16,0 0-16,1 0 0,-1 0 0,0 0 15,0 0-15,21-21 16,-20 21-16,-1-21 0,21-1 0</inkml:trace>
  <inkml:trace contextRef="#ctx0" brushRef="#br0" timeOffset="61857.91">7683 13039 0,'0'0'0,"-21"21"0,0 0 15,0 0-15,21 0 16,0-42 15,21 21-31,0-21 0,0 0 0,1 0 16,20 0-16,-21-22 0,21 22 0,-20-21 15,20-1-15,0 1 0,1 0 16,-22-1-16,21-20 0,-21 21 0,0-1 16,1 22-16,-1-21 0,-21 21 0,0-1 15,0 1-15,-21 21 16,-1 0-16,1 0 15,-21 21-15,21 1 0,0 20 16,-1-21-16,1 0 0,21 22 0,0-1 16,0 0-16,0-21 0,0 22 15,21-1-15,1 0 0,-1-20 16,0 20-16,0-21 0,21 0 0,-20 0 16,-1 1-16,0-1 0,-21 0 0,21 0 15,-42-21 1,-21 0-1,20 0-15,1 0 0,-21 0 16,0-21-16,20 21 0,-20-21 16,0 21-16,-1-21 0,22 21 0,0 0 15,-21 0-15,21 0 16,21 21 0,0 0-16,0 0 0,0 0 15,21-21-15,0 21 0,0 1 16,21-22-16,-20 21 0,20-21 0,0 0 15,-21 0-15,22 0 0,-1 0 0,0 0 16,1 0-16,-22 0 0,21 0 16,1-21-16,-22-1 0,21 1 0,-21 0 15,0 0-15,1 0 0,-1-22 0,21 1 16,-21 0-16,22-64 16,-43 64-16,21-22 0,0 1 15,0 20-15,-21-20 0,21 20 0,-21-20 16,0 21-16,0 20 0,0-20 0,0 21 15,-21 42 1,21 0 0,0 22-16,-21-22 0,0 21 0,21 0 15,0 1-15,0-1 0,-21 0 0,21 22 16,0-22-16,0 1 0,-22-1 16,22 21-16,0-20 0,0-22 0,-21 21 15,21 1-15,0-22 0,0 0 16,0 0-16,0 0 0,0 0 15,0-42 1,21 0 0,1 0-16,-22 0 0,21 0 15,0-22-15,0 22 0,0 0 0,0-21 16,1 20-16,-1 1 0,0 0 16,0 21-16,0-21 0,0 21 0,1 0 15,-22 21-15,21-21 0,-21 21 16,21 0-16,-21 1 0,0-1 15,0 0-15,0 0 0,0 0 0,21 0 16,-21 1-16,21-1 0,-21 0 16,21-21-16,1 21 0,-1-21 0,21 0 15,0 0-15,-20 0 16,20 0-16,-21 0 0,21 0 0,1 0 16,-22-21-16,21 0 0,-21 0 15,22-1-15,-22 1 0,21 0 0,-21-21 16,1 21-16,-1-22 0,-21 22 15,0 0-15,21 0 0,-21-22 0,0 22 16,-21 21 0,0 0-16,-1 21 15,22 1-15,-21-22 0,21 21 16,0 21-16,0-21 0,0 0 0,0 1 16,0-1-16,0 0 0,0 0 15,0 0-15,0 0 0,0 1 0,21-22 16,1 21-16,-1-21 0,0 21 15,0-21-15,0 0 0,0 0 16,1 0-16,20 0 0,-21 0 0,21-21 16,-20 0-16,20 21 0,0-22 0,1 1 15,-1 0-15,-21 0 0,21-21 16,-20 20-16,20 1 0,-21-21 0,0 0 16,-21 20-16,0 1 15,0 0-15,0 0 0,-21 21 16,0 0-16,0 0 0,0 0 0,-1 0 15,1 0-15,0 0 0,0 21 16,0 0-16,21 0 0,0 1 0,0-1 16,0 0-16,0 0 0,0 21 0,0-20 15,0-1-15,0 0 16,21 0-16,0 0 0,0-21 0,0 21 16,1-21-16,-1 0 0,0 22 0,0-22 15,21 0-15,-20 0 0,20 0 16,-21 0-16,21 0 0,-20-22 0,20 22 15,0-21-15,-21 0 0,22-21 0,-22 21 16,21-22-16,-21 1 0,1 0 16,20-1-16,-21 1 0,0 0 0,0-22 15,-21 22-15,22-22 0,-1 1 16,-21 20-16,0-20 0,0 21 0,0-1 16,0 1-16,0 21 0,0 0 0,0 42 31,-21 0-31,-1 0 15,22 21-15,-21 1 0,0-22 0,21 42 16,0-20-16,0-1 0,-21 0 0,21 1 16,0 20-16,0-20 0,0-1 15,0 0-15,0 1 0,0-1 0,0-21 16,0 21-16,0-20 0,21-1 0,-21 0 16,21 0-16,0 0 0,1-21 15,-1 0-15,0 0 16,0 0-16,0 0 0,0 0 0,1 0 15,20-21-15,-21 0 0,0 0 16,0-22-16,1 22 0,-22-21 0,21 21 16,0-43-16,-21 43 15,21 0-15,-21 42 16,0 0 0,0 0-16,0 1 0,0-1 0,0 0 15,0 0-15,0 0 0,0 22 16,0-22-16,0 21 0,0-21 15,0 0-15,0 1 16,0-44 31,0 1-31,0 0-16,0-21 0,0 21 0,0-22 15,0 1-15</inkml:trace>
  <inkml:trace contextRef="#ctx0" brushRef="#br0" timeOffset="62089.78">10223 12361 0,'0'0'0,"-42"0"0,21 0 0,0 0 16,21 22-16,21-22 16,0 0-1,21 21-15,-20-21 0,20 0 0,0 0 16,1 0-16,-1 0 0,0 0 0,1 0 15,-1 0-15,0 0 0,22 0 16,-22 0-16,-21 0 0,22 0 0,-1-21 16,-21 21-16,0 0 0,-21-22 15,0 1 1,-21 21-16,0 0 16</inkml:trace>
  <inkml:trace contextRef="#ctx0" brushRef="#br0" timeOffset="63750.03">5630 7938 0,'0'0'0,"-21"0"31,42 0 1,0 0-32,22 0 0,-1 0 15,0 0-15,22 0 0,21 0 0,-22-22 16,22 22-16,-1 0 0,1 0 16,42 0-16,-21-21 0,21 21 0,0-21 15,0 21-15,0 0 0,-21 0 16,21-21-16,0 21 0,0 0 15,0 0-15,-21 0 0,-1 0 0,1 0 16,-21-21-16,0 21 0,-22 0 16,1 0-16,-22 0 0,0 0 0,1 0 15,-22 0-15,0 0 0,0 0 16,-42 0 0,0 0-1,-22 0-15,1 21 0,-21-21 0,-22 0 16,21 21-16</inkml:trace>
  <inkml:trace contextRef="#ctx0" brushRef="#br0" timeOffset="64105.83">5969 8700 0,'0'0'0,"21"0"15,21 0-15,1 0 0,-1 0 0,0-22 16,22 1-16,-1 21 0,1-21 16,21 21-16,-1-21 0,22 21 15,-21-21-15,21 21 0,-22-21 0,1 21 16,0 0-16,-1-22 15,-20 1-15,20 21 0,-20 0 0,-1 0 0,-20-21 16,20 21-16,-20 0 0,-22 0 16,21 0-16,-21 0 0,-42 0 31,-21 0-31,-1 0 16,1 21-16,0-21 0,-22 21 0,1-21 15</inkml:trace>
  <inkml:trace contextRef="#ctx0" brushRef="#br0" timeOffset="64418.94">5757 9165 0,'0'21'15,"0"-42"-15,21 42 0,1-21 0,20 0 16,0 0-16,22 0 0,-1 0 15,1-21-15,20 21 0,1-21 0,21 21 16,0-21-16,0 21 0,21-21 16,-22 21-16,1 0 0,-21-21 0,21 21 15,-22 0-15,1 0 0,0-22 16,-1 22-16,1 0 0,-21 0 16,20 0-16,-20 0 0,-1 0 0,1 0 15,-22 0-15,0 0 0,1 0 0,-22 0 16,0 0-16,-42 0 15,0 0-15,-22 0 16,-20 22-16,21-22 0,-43 0 16</inkml:trace>
  <inkml:trace contextRef="#ctx0" brushRef="#br0" timeOffset="64745.93">5736 9716 0,'-21'21'16,"42"-42"-16,-63 42 0,42 0 15,21-21-15,21 0 0,1 0 0,-1 0 16,0 0-16,22 0 0,-1 0 0,1-21 16,20 21-16,-20-21 15,21 21-15,20-22 0,1 22 0,-21-21 0,21 21 16,0-21-16,-22 21 15,1 0-15,0-21 0,-22 21 0,22 0 16,42 0-16,-85 0 0,22 0 16,-22 0-16,0 0 0,-21 0 15,22 0-15,-22 0 0,-42 0 32,0 21-32,-22-21 0,1 0 15,0 0-15,-1 21 0,1-21 16</inkml:trace>
  <inkml:trace contextRef="#ctx0" brushRef="#br0" timeOffset="64982.8">5990 10012 0,'-42'21'0,"84"-42"0,-105 63 16,41-21-16,22 1 0,0-1 15,22-21-15,-1 21 0,21-21 16,0 0-16,1 0 0,20 0 15,1 0-15,-1 0 0,22 0 0,0 0 16,-1 0-16,22 0 0,0 0 0,-21 0 16,20-21-16,-20 21 0,0-21 15,-1 21-15,-20 0 0,-1 0 0,22 0 16,-21 0-16,-1 0 0,-21 0 16,22 0-16,-22 0 0,1 0 15,-22 0-15</inkml:trace>
  <inkml:trace contextRef="#ctx0" brushRef="#br0" timeOffset="65738.82">5482 13864 0,'0'0'0,"-21"0"0,21 21 0,-21-21 0,21 22 15,21-22 1,21 0-16,1 0 16,20 0-16,1 0 0,-1 0 15,22 21-15,-1-21 0,1 0 0,0 0 16,21 0-16,-1 0 0,22 0 16,0 0-16,22-21 0,-22 21 0,21-22 15,-21 22-15,21-21 0,-21 0 0,21 21 16,-21-21-16,0 0 15,0 0-15,-21 21 0,0-22 0,84 22 16,-105-21-16,-22 21 16,22 0-16,-43 0 0,1 0 0,-1 0 15,0 0-15,-20 0 0,-22 21 16,-43 1-16,22-22 16,-21 0-16,-1 21 0,-20-21 0,-1 0 15,1 21-15</inkml:trace>
  <inkml:trace contextRef="#ctx0" brushRef="#br0" timeOffset="66071.63">5397 14520 0,'-84'22'15,"168"-44"-15,-232 86 0,106-43 0,-64 0 16,85 0-16,-21-21 0,20 22 15,44-22 1,20 0-16,0 0 16,43 0-16,0 0 0,20 0 15,22-22-15,22 22 0,-1-21 0,0 0 16,0 0-16,21 0 0,22 0 0,-22 21 16,1-22-16,-22 1 15,21 0-15,-21 21 0,0-21 0,1 21 16,-22 0-16,0-21 0,-22 21 15,-20 0-15,0 0 0,-43 0 0,22 0 16,-22 0-16,-21 21 16,-21 0-16,0 0 0,-21 0 15,-21-21-15,-1 22 0,-20-22 0,-1 21 0</inkml:trace>
  <inkml:trace contextRef="#ctx0" brushRef="#br0" timeOffset="66398.45">4741 15388 0,'-21'21'16,"42"-42"-16,-63 64 0,42-22 0,21-21 16,21 0-16,1 0 15,20 0-15,1-21 0,20-1 0,1 22 16,21-21-16,21 0 0,-21 0 15,42 0-15,-21 21 0,21-21 0,-21-1 16,21 1-16,22 0 0,-22 0 16,0 0-16,0 0 0,-21-1 15,0 22-15,0-21 0,0 0 0,-42 21 16,21 0-16,-22-21 0,1 21 16,-22 0-16,-20 0 0,-1 0 0,-21 0 15,0 0-15,-21 21 16,-42 0-16,21-21 0,-43 21 0,22 1 15,-21-22-15,-1 21 0</inkml:trace>
  <inkml:trace contextRef="#ctx0" brushRef="#br0" timeOffset="66694.08">4657 15875 0,'-64'64'16,"128"-128"0,-107 149-16,64-85 0,43 0 0,-22 0 15,22 0-15,20 0 0,1 0 16,21 0-16,0 0 0,42 0 0,-21 0 16,42 0-16,-21 0 15,1 0-15,20 0 0,0-21 0,1 21 16,-1-22-16,-21 22 0,0-21 0,0 21 15,-21 0-15,0 0 0,-21-21 0,0 21 16,-21 0-16,-1 0 0,-20 0 16,-22 0-16,-21 0 0,1 0 15</inkml:trace>
  <inkml:trace contextRef="#ctx0" brushRef="#br0" timeOffset="67078.86">5165 13991 0,'0'0'0,"0"-21"0,0 42 16,21 0 0,-21 22-16,21-1 0,0 22 15,-21-1-15,21 43 0,-21-21 0,0 42 16,21-22-16,-21 22 16,0 0-16,0 22 0,0-1 0,0-21 15,0 21-15,0-21 0,0 21 16,0-21-16,-21 0 0,21-21 0,0 0 15,0 0-15,0-22 0,0 1 16,0-22-16,0 1 0,0-22 0,0 1 16,21-1-16,1-42 0,-1 0 15,0 0-15,-21-21 0,21-22 16,0 1-16</inkml:trace>
  <inkml:trace contextRef="#ctx0" brushRef="#br0" timeOffset="67407.67">6392 13864 0,'0'-21'16,"0"42"-16,0-21 15,0 21-15,0 22 0,0-1 16,0 22-16,0 20 0,0 22 0,0 0 15,21 0-15,-21 21 0,0 0 16,0 0-16,0 21 0,0-21 0,0 0 16,0 0-16,0 0 15,0 0-15,0 0 0,0 0 0,0-21 16,0 0-16,0-1 0,0-20 0,0 0 16,0-1-16,0-20 0,-21-1 15,21 1-15,0-22 0,0 1 0,0-22 16,0 0-16,0-42 15,21 0-15,1-22 0,-1-20 16,0 20-16</inkml:trace>
  <inkml:trace contextRef="#ctx0" brushRef="#br0" timeOffset="67718.5">7662 13526 0,'0'0'0,"0"21"15,0 21-15,0 0 0,0 22 16,0 21-16,0-1 0,0 22 0,0 0 16,0 21-16,0 0 0,0 0 15,0 0-15,0 21 0,0-21 0,0 21 16,0-21-16,0 0 0,0 0 0,0-21 15,0 0-15,0 0 16,0 0-16,21-22 0,-21 1 0,0 0 16,0-1-16,0-20 0,0-1 0,0 1 15,-21-22-15,0 0 0,21 1 16,-21-22-16,0 0 0,0-21 0,-1 0 16,1 0-16</inkml:trace>
  <inkml:trace contextRef="#ctx0" brushRef="#br0" timeOffset="68206.92">4212 14034 0,'64'-64'31,"-1"64"-31,1-21 16,20 0-16,1 21 0,0-21 16,20-1-16,1 22 0,21 0 0,-21 0 15,21 0-15,0 0 0,0 0 16,-21 0-16,0 22 0</inkml:trace>
  <inkml:trace contextRef="#ctx0" brushRef="#br0" timeOffset="68498.75">4381 14732 0,'-42'21'16,"84"-42"-16,-126 42 0,63-21 0,63 0 16,21 0-1,1 0-15,-1-21 0,22 0 16,21 0-16,0 0 0,0-1 16,-1 1-16,22 0 0,0 0 0,22 0 15,-22 0-15,0 21 0,0-22 16,-22 22-16</inkml:trace>
  <inkml:trace contextRef="#ctx0" brushRef="#br0" timeOffset="68791.67">4276 15304 0,'0'0'0,"-22"0"0,1 0 16,42 0-1,22 0-15,20 0 0,1 0 16,-1 0-16,22 0 0,21 0 0,-22 0 15,22 0-15,-21 0 0,21 0 16,0-22-16,-1 22 0,1-21 16</inkml:trace>
  <inkml:trace contextRef="#ctx0" brushRef="#br0" timeOffset="69046.52">4445 15960 0,'-42'0'0,"84"0"0,-106 0 0,22 21 16,21-21-16,42 0 15,0 0-15,22 0 0,20 0 16,1 0-16,-1 0 0,22-21 0,-1 0 16,1-1-16</inkml:trace>
  <inkml:trace contextRef="#ctx0" brushRef="#br0" timeOffset="71750.42">2180 7599 0,'0'42'16,"0"-21"-16,0 22 15,0-1-15,0 0 0,-21 1 0,21 20 16,-21 1-16,0-1 0,21 1 16,0 42-16,-22-43 0,22-21 15,-21 1-15,21-1 0,0-21 16,0 22-16,0-22 0,0 0 16,21-42-1,1 21 1,-1-21-16</inkml:trace>
  <inkml:trace contextRef="#ctx0" brushRef="#br0" timeOffset="71932.31">2561 8107 0,'0'0'0,"0"-21"0,0 0 47,0 42-16,0 0-31,0 0 16,0 0-16</inkml:trace>
  <inkml:trace contextRef="#ctx0" brushRef="#br0" timeOffset="72906.64">1841 13695 0,'0'0'0,"-21"0"32,0 0-32,0-21 15,21 0-15,0-1 0,-21 22 16,21-21-16,0 0 0,0 0 15,0 0-15,21 0 16,0 21-16,0 0 0,0 0 16,1 0-16,-1 21 0,0-21 15,0 21-15,0 21 0,0-21 16,1 22-16,-1-22 0,-21 21 0,0 22 16,0-22-16,0 0 0,0 22 15,0-22-15,0 22 0,-21-22 0,-22 22 16,22-22-16,-21 21 15,-1 1-15,1-22 0,0 22 0,-1-22 16,-20 0-16,21 1 0,-1-1 16,1-21-16,-22 0 0,22 1 0,21-22 15,-21 0-15,20 0 0,-20-22 16,21-20-16,0 21 0,0-21 0,-1-22 16,22 22-16,0-22 0,-21 1 15,21 20-15,0 1 0,0 0 0,21-1 16,1 1-16,-1 21 0,0 0 15,21 21-15,1 0 0,-1 0 0,-21 0 16,21 21-16,1 0 0,-1 0 16,0 0-16,1 22 0,-22-22 15,21 21-15,-21-21 0,1 22 16,-1-22-16,0 0 0,21 21 16,-21-20-16,-21-1 0,0 0 15,22-21-15,-1 0 0,0 0 16,0 0-1,-21-21-15,21 21 16,-21-21-16</inkml:trace>
  <inkml:trace contextRef="#ctx0" brushRef="#br0" timeOffset="73118.53">2519 14034 0,'21'0'32,"0"0"15,-21-22-32</inkml:trace>
  <inkml:trace contextRef="#ctx0" brushRef="#br0" timeOffset="76343.07">13208 7133 0,'-21'0'0,"-43"-21"15,43 21-15,42 0 32,22 0-17,-1 0-15,0 0 0,22-21 16,-1 21-16,1 0 0,20 0 0,1 0 16,0 0-16,-1 0 0,22 0 0,-21 0 15,21 0-15,-22 0 0,-20 0 16,-1 0-16,1 0 0,-22 0 0,1 0 15,-1 0-15,-21 0 0,-42 0 32,0 0-17,0 0-15,-1 0 0,1 0 16,0 0-16,0 0 0,0-21 0,0 21 16,-1-21-16</inkml:trace>
  <inkml:trace contextRef="#ctx0" brushRef="#br0" timeOffset="76743.64">13991 6816 0,'0'21'16,"0"0"-16,0 0 16,21 0-16,0-21 15,1 22-15,-22-1 0,42 0 16,-21 0-16,21 0 0,-20 0 15,20-21-15,-21 22 0,21-22 16,-20 0-16,20 0 0,-21 0 0,0 21 16,22-21-16,-22 0 0,0 0 15,0 0-15,-21 21 16,0 0 0,-21 0-16,0 0 15,0 1-15,-1-1 0,1 0 16,-21 21-16,21-21 0,-22 22 0,1-22 15,0 21-15,-1 1 0,1-22 16,0 21-16,-1 0 0,1-20 0,0-1 16,21 21-16,-1-21 0,1 0 0,0 1 15,0-1-15,21 0 0,-21-21 16,21 21-16,0-42 31,21 0-31</inkml:trace>
  <inkml:trace contextRef="#ctx0" brushRef="#br0" timeOffset="77666.19">15155 6583 0,'0'-21'0,"0"42"31,0 0-31,0 0 0,0 22 16,0 20-16,0-21 0,0 22 15,-21-1-15,0 1 0,21 21 16,-21-22-16,21 1 0,-21-1 0,21 1 16,-22-1-16,22-21 0,0 1 0,0-1 15,0 0-15,0-20 0,0-1 0,0 0 16,0 0-16,0-42 31,0 0-15</inkml:trace>
  <inkml:trace contextRef="#ctx0" brushRef="#br0" timeOffset="78014.99">14986 6773 0,'0'0'0,"0"-21"0,0-21 16,0 21-16,0-22 0,0 22 16,0 0-16,63-42 15,-41 41-15,20-20 0,0 21 0,1 0 16,-1 0-16,21-1 0,-20 22 16,20 0-16,-20 0 0,-1 22 15,21 20-15,-41-21 0,20 21 0,-21 22 16,-21-22-16,0 22 0,0-1 0,-21-20 15,-21 20-15,-1-21 0,1 22 16,-22-22-16,22 1 0,-21-1 0,-1 0 16,22-21-16,-22 22 0,22-22 15,21 0-15,0 0 0,-22-21 0,64-21 47,22 0-47,-22 21 0,21-21 0,1 21 16,-1-21-16,-21 21 15,21 0-15</inkml:trace>
  <inkml:trace contextRef="#ctx0" brushRef="#br0" timeOffset="78906.42">15557 7218 0,'-21'-64'31,"21"43"-31,21 0 15,1 21 1,-1-21-16,0 21 0,0 0 0,0 0 16,0 0-16,1 21 0,20 0 15,-21 0-15,-21 1 0,21-1 0,0 0 16,-21 21-16,0 1 0,0-22 0,0 21 16,0-21-16,0 22 0,0-22 15,-21 0-15,0 0 0,0 0 0,0 0 16,0-21-16,-1 0 0,1 0 15,21-21 1,0 0 0,0 0-16,0 0 0,0 0 0,21-1 15,1-20-15,-1 21 0,-21-21 0,21 20 16,0-20-16,0 21 0,22 0 16,-22-22-16,0 43 0,0-21 15,21 0-15,-20 0 0,-1 21 0,0 0 16,21 0-16,-21 0 0,1 0 0,-1 0 15,0 0-15,-21 21 32,0 0-32,0 0 0,0 1 0,-21 20 15,0-21-15,-1 21 0,1 1 16,0-22-16,0 21 0,21 1 16,0-22-16,-21 21 0,21-21 0,0 0 15,0 1-15,0-1 0,21 0 16,0-21-16,0 0 0,0 0 0,22 0 15,-22 0-15,21 0 0,1 0 16,-1-21-16,0 21 0,-21-21 0,22-1 16,-1 1-16,-21 0 0,0-21 15,1 21-15,-22-22 0,0 22 0,0 0 16,0-21-16,0 20 0,-22 1 0,-20-21 16,21 42-16,-21-21 0,-1 21 15,1-21-15,-22 21 0,22 0 0,0 0 16,21 0-16,-22 0 0,22 21 0,0-21 15,21 21-15,21-21 16,0 0 0,22 0-16,-1 0 0,0 0 0,1-21 15,20 21-15,-21-21 0,22 21 16,-22-22-16,1 22 0,-1 0 0,0-21 16,1 21-16,-22 0 0,0 0 15,0 0-15,0 0 0,-21 21 16,0 1-16,0-1 0,0 21 0,0-21 15,0 22-15,0-22 0,-21 21 16,21 0-16,-21 1 0,21-1 0,0 0 16,-21 1-16,21-1 0,0 0 0,0 1 15,0-1-15,-21 22 16,21-22-16,0 0 0,0 1 0,0-1 16,0 0-16,0 1 0,-22-1 0,22-21 15,0 21-15,0-20 0,0-1 16,0 0-16,0-42 15,0 0 1,0-22-16</inkml:trace>
  <inkml:trace contextRef="#ctx0" brushRef="#br0" timeOffset="79166.27">16573 7324 0,'0'-21'0,"0"42"0,0-85 16,0 43-16,0 0 0,0 0 0,0 0 15,22-1-15,-1 1 0,0 0 16,0 21-16,21-21 0,-20 21 0,20 0 16,-21 0-16,43 0 15,-43 21-15,0-21 0,-21 21 0,0 22 16,0-22-16,0 0 0,0 21 0,-21-21 16,-22 1-16,22 20 0,-21-21 0,21 0 15,-22 0-15,1 1 16,0-1-16,21 0 0,-1-21 0,1 0 15,0 21-15,42-21 32</inkml:trace>
  <inkml:trace contextRef="#ctx0" brushRef="#br0" timeOffset="79743.45">17018 7387 0,'0'0'0,"21"0"15,0-21-15,-21 0 0,21 21 0,-21-21 16,22 0-16,-1-1 0,-21 1 16,21 0-16,-21 0 0,21 0 0,-21 0 15,0-1-15,0 1 0,0 0 16,0 0-16,-21 42 31,21 0-31,-21 22 0,0-22 16,-1 21-16,1-21 0,21 22 0,0-1 15,-21-21-15,21 21 0,0-20 16,0-1-16,0 0 0,0 0 0,0 0 16,21-21-16,0 21 0,1-21 15,-1 0-15,0 0 0,0 0 0,0 0 16,0 0-16,1-21 0,20 0 16,-21 21-16,0-21 0,0 0 0,1-22 15,-1 22-15,-21 0 0,21-21 16,0 21-16,0-22 0,0 22 0,1 0 15,-1 0-15,0 0 0,0-1 16,0 22-16,0 0 0,1 0 0,-1 0 16,0 0-16,0 22 15,0-1-15,0 0 0,-21 0 0,22 21 0,-22-20 16,0-1-16,0 21 0,0-21 0,0 0 16,0 22-16,0-22 0,0 0 15,-22 0-15,1-21 16,0 0-1,21-21 1,0 0-16,0 0 16,0 0-16,0-22 0,0 22 0,0-21 15,0 21-15,0-22 0,21 1 16,0 21-16,-21-22 0,22 22 0,-1 0 16,0-21-16,0 21 0,0-1 0,0 1 15,22 0-15,-22 0 0</inkml:trace>
  <inkml:trace contextRef="#ctx0" brushRef="#br0" timeOffset="80510.6">18351 6583 0,'0'0'0,"-21"21"16,21 0-16,-21 0 16,0 1-16,0 20 0,0 0 0,21 1 15,-22-1-15,1 0 0,0 1 16,21 20-16,-21-21 0,0 22 0,21-22 15,-21 1-15,21-1 0,0 21 0,0-41 16,0 20-16,0 0 0,0-21 16,0 1-16,0-1 0,21 0 0,0-21 15,0 0-15,0 0 0,0 0 16,1 0-16,20 0 0,-21 0 16,21-21-16,-20 0 0,20-1 0,-21 1 15,0 0-15,0-21 0,1 21 16,-1-22-16,0 22 0,0 0 0,-21 0 15,0 0-15,0-1 0,0 44 32,0-1-32,0 21 0,0-21 15,0 0-15,0 1 0,0 20 0,0-21 16,0 0-16,0 0 0,0 1 16,21-1-16,0-21 0,1 0 15,-1 0-15,0 0 16,21 0-16,-21 0 0,1 0 0,20 0 15,-21-21-15,21-1 0,-20 1 0,-1 0 0,21-21 16,-21 21-16,0-22 16,1 22-16,-1-21 0,-21 21 0,0-1 15,0-20-15,0 21 0,0 0 16,-21 42 0,-1-21-16,22 21 15,0 0-15,-21 22 0,21-22 16,-21 0-16,21 21 0,-21-21 15,21 1-15,0-1 0,0 21 0,0-21 0,0 0 16,21-21-16,0 22 0,0-1 16,1-21-16,-1 0 0,0 0 0,0 0 15,21 0-15,1-21 16,-1 21-16,-21-22 0,0 1 16,22 0-16,-22 0 0,0-21 0,0-1 15,0 22-15,1-21 0,-1-1 0,0 1 16,-21 21-16,0 0 0,21 0 15,-21 42 1,0 0 0,0 0-16,0 21 0,-21-20 0,21 20 15,0-21-15,-21 21 0,21-20 0,-21-1 16,21 0-16,0 0 0,0 0 16,0 0-16,0-42 31,0 0-16</inkml:trace>
  <inkml:trace contextRef="#ctx0" brushRef="#br0" timeOffset="80658.5">19325 6816 0,'-21'0'16,"42"0"-16,-63 0 0,21 0 0,-1 0 15,1 0-15,0 0 16,0 0-16,21 21 0,-21-21 15,0 0-15,-1 0 16,1 0-16</inkml:trace>
  <inkml:trace contextRef="#ctx0" brushRef="#br0" timeOffset="80810.42">18097 6964 0,'-21'21'16,"42"-42"-16,-63 42 0,42 0 0,21-21 15,22 0-15,-22 0 0,42 0 16,-20 0-16,20 0 0,22 0 16,-1 0-16,1 0 0,0 0 0,21-21 0,-1 21 15</inkml:trace>
  <inkml:trace contextRef="#ctx0" brushRef="#br0" timeOffset="81070.28">20468 6922 0,'0'0'0,"0"21"16,0 0-16,0 0 0,0 0 15,0 0-15,0 22 0,0-1 16,-21 0-16,21 22 0,-21-1 0,21-20 16,-21 20-16,21 1 0,0-1 0,-43 43 15,43-42-15,-21-22 16,21 0-16,0 22 0,-21-22 0,21 0 15,-21-20-15,21 20 0,0 0 16,0-21-16,0 1 0,0-1 0,0 0 16,0 0-16,21-21 15,-21-21-15</inkml:trace>
  <inkml:trace contextRef="#ctx0" brushRef="#br0" timeOffset="81310.14">20299 7303 0,'0'-43'0,"0"86"0,0-128 0,21 43 16,-21-1-16,21 22 0,0 0 0,0 0 16,1 0-16,20-1 0,-21 22 15,0 0-15,22 0 0,-22 0 0,21 0 16,-21 0-16,0 22 0,1-1 16,-1 0-16,-21 0 0,0 0 0,0 0 15,-21 1-15,-1-1 0,-20-21 0,0 21 16,-1 0-16,1-21 0,21 21 15,-21-21-15,20 0 0,1 0 0,0 0 16,42 0 0,0 0-16,1 0 0,20-21 15</inkml:trace>
  <inkml:trace contextRef="#ctx0" brushRef="#br0" timeOffset="81486.03">21061 7112 0,'0'0'0,"42"0"32,-21 0-32,0 0 0,1 0 0,-1-21 15,0 21-15,0 0 0,21 0 16,-20 0-16,-1-21 0,21 21 0,-21 0 16,0 0-16</inkml:trace>
  <inkml:trace contextRef="#ctx0" brushRef="#br0" timeOffset="81606.86">21124 7176 0,'-63'42'16,"317"-169"-16,-508 275 0,317-211 0,-105 147 15,63-84-15,0 0 16,0 0-16,1 0 0,20 0 16,0-21-16,-21 21 0,22-21 15</inkml:trace>
  <inkml:trace contextRef="#ctx0" brushRef="#br0" timeOffset="82590.22">22098 6837 0,'0'0'0,"-42"0"16,42 21-16,-22 0 16,1 0-16,0 22 0,21-22 15,0 0-15,0 0 0,-21 22 16,21-22-16,0 0 0,0 21 0,0-21 15,0 1-15,0-1 0,0 0 0,0 0 16,0 0-16,0-42 31,0 0-31,0 0 16,21 0-16,-21-1 0,21-20 16,-21 21-16,21 0 0,1 0 0,-22-1 15,21 1-15,0 0 0,-21 0 16,21 21-16,0 0 15,-21 21 1,0 0-16,0 0 16,21 1-16,-21-1 0,22 0 0,-22 0 15,21 0-15,-21 0 0,21 1 0,0-22 16,0 21-16,22-21 0,-22 0 16,0 0-16,21 0 0,1 0 15,-1 0-15,0-21 0,1 21 16,-1-22-16,0 1 0,1-21 0,-1 21 15,0-22-15,-21 22 0,1-21 0,-1 0 16,0 20-16,-21 1 0,0-21 16,0 21-16,-21 21 0,0 0 0,-1 0 15,-20 0-15,21 0 0,-21 0 16,20 21-16,1 0 0,-21 0 0,21 0 16,0 1-16,21-1 0,0 0 0,0 0 15,0 0-15,0 0 16,0 1-16,21-1 0,0 0 0,0-21 0,21 21 15,-20-21-15,20 0 0,0 0 16,-21 21-16,22-21 0,-1 0 16,0 0-16,1 0 0,-22-21 0,21 21 15,-21-21-15,22 0 0,-22 0 0,0-1 16,0 1-16,0 0 0,1 0 16,-22 0-16,21 0 0,-21-1 0,0 44 31,0-1-16,0 0-15,0 0 0,0 0 16,0 0-16,0 1 16,0-1-16,0 0 15,21-21 1,0 0-16,0 0 0,0 0 16,1 0-16,-1-21 0,0 21 0,0-21 15,0-1-15,0 1 0,1 0 16,-1 0-16,0 0 0,0 0 15,-21 42 17,0 0-32,0 0 15,0 0-15,0 0 0,0 1 16,0-1-16,21-21 16,0 0-16,1 0 0,-1 0 0,0 0 15,0 0-15,0 0 0,0 0 16,1 0-16,-1-21 0,-21-1 15,21 1-15,-21 0 0,0 0 16,0 0-16,0-22 0,0 22 16,0 0-16,0 0 0,0 0 15,0 0 1,21 21-16</inkml:trace>
  <inkml:trace contextRef="#ctx0" brushRef="#br0" timeOffset="82858.59">24426 6435 0,'0'-43'0,"0"86"0,21-128 0,-21 64 0,0 0 16,22-22-16,-22 22 16,0 42-1,0 1-15,-22 20 0,1 0 0,21 1 16,-21-1-16,21 21 0,0 1 15,0-22-15,-21 22 0,21-1 16,-21-20-16,21 20 0,0-21 0,0 22 16,-21-22-16,21 1 0,0-1 15,0 0-15,0-21 0,0 22 0,0-22 16,0 0-16,0 0 16,0-42-1,0 0-15</inkml:trace>
  <inkml:trace contextRef="#ctx0" brushRef="#br0" timeOffset="83126.38">24363 6668 0,'0'0'0,"0"-64"0,0-63 16,0 85-16,21-22 0,-21 22 15,0 21-15,0-22 0,21 22 0,0 0 16,22 0-16,-22 21 0,21 0 16,-21 0-16,22 0 0,20 0 15,-21 0-15,1 0 0,-1 0 16,0 21-16,1 0 0,-22 0 0,0 22 15,-21-22-15,0 21 0,0-21 0,-21 22 16,-21-1-16,20 0 0,-20 1 16,0-22-16,-22 21 0,22-21 0,0 1 15,20-1-15,-20 21 0,21-42 16,-21 21-16,42 0 0,0 1 0,-22-1 16,22 0-16,22-21 15,-1 21-15,0-21 16,21 0-16</inkml:trace>
  <inkml:trace contextRef="#ctx0" brushRef="#br0" timeOffset="83462.19">24786 6879 0,'0'0'0,"-21"0"0,0 0 0,0 0 0,-1 0 16,22-21 0,0 0-1,22 21-15,-1 0 0,0 0 16,21 0-16,-21 0 0,1 0 15,-1 0-15,21 0 0,-42 21 16,21-21-16,-21 21 0,0 0 0,0 1 16,0-1-16,0 0 0,0 0 0,-21 0 15,21 0-15,0 1 16,-21-1-16,0-21 16,0 0-16,21-21 15,0-1-15,0 1 0,0 0 16,0 0-16,0 0 0,0 0 0,0-1 15,21 1-15,0-21 0,0 21 0,0 0 16,0 21-16,22-22 0,-22 22 16,21 0-16,1 0 0,-1 0 0,-21 0 15,21 0-15,-20 0 0,20 0 16,-21 0-16,0 0 0,0 0 16</inkml:trace>
  <inkml:trace contextRef="#ctx0" brushRef="#br0" timeOffset="83986.51">25421 6816 0,'0'21'31,"-21"-21"-31,0 21 0,0-21 16,-1 21-16,1-21 0,0 21 0,0 1 15,0-1-15,21 0 0,0 0 16,0 0-16,0 0 16,0 1-16,21-22 0,0 0 15,21 0-15,-20 0 16,-1 0-16,0 0 0,0 0 0,0 0 0,0-22 15,-21 1-15,22 0 16,-22 0-16,21 0 0,-21 0 0,0-22 16,0 22-16,0 0 0,0 0 15,0 0-15,-21-1 0,21 1 0,-22 21 16,1 0-16,42 21 31,1-21-31,-1 0 16,0 0-16,0 22 0,21-22 15,-20 0-15,20 0 0,-21 0 0,0 0 16,0 0-16,1 0 0,-1 0 0,0 0 16,-21 21-1,0 0-15,0 0 16,0 0-16,0 0 0,-21 1 16,21-1-16,-21 21 0,21-21 15,-22 22-15,22-22 0,0 21 0,-21 22 16,21-22-16,-21 21 0,21-20 15,-21 20-15,21-20 0,-21 20 0,0-21 16,21 1-16,-22-1 0,1 0 0,0-20 16,0 20-16,0-21 0,21 0 15,-21 0-15,21 1 0,-22-22 0,22-22 47,0 1-47,22 0 0</inkml:trace>
  <inkml:trace contextRef="#ctx0" brushRef="#br0" timeOffset="84488.25">25739 6816 0,'21'-21'15,"-42"42"-15,42-64 0,0 22 0,0 0 0,0 21 16,0 0-16,1 0 16,-1 0-16,0 0 0,0 0 0,0 21 15,0-21-15,-21 21 0,0 1 16,0-1-16,0 0 0,-21 0 15,-21 0-15,21 0 16,-22-21-16,22 22 0,0-1 16,-21-21-16,21 21 0,-1-21 0,1 0 15,21 21-15,-21-21 0,21 21 16,21-21 0,0 0-16,1 0 0,20 0 15,-21 0-15,0 0 0,0 0 16,1 0-16,-1 0 0,0 0 0,0 0 15,0 0-15,0 0 0,1 0 16,-1 0-16,0 0 0,0 0 16,0 0-16,0-21 0,1 0 31,-1 21-31,-42 0 31,-1 0-31,1 0 16,21 21-16,-21 0 0,21 0 15,0 1-15,0-1 16,21-21-16,0 0 16,1 0-16,-1 0 0,0 0 0,0 0 15,21 0-15,-20 0 0,-1-21 16,0-1-16,0 1 0,0 0 0,0 0 16,1-21-16,-1-1 15,0 1-15,-21-22 0</inkml:trace>
  <inkml:trace contextRef="#ctx0" brushRef="#br0" timeOffset="85042.45">26479 6435 0,'0'-127'16,"0"106"-16,0 275 0,0-360 0,0-85 0,0 170 0,-21 0 16,0 21-1,0 21 1,0 0-16,21 22 0,-21-22 16,21 42-16,0-20 0,0-1 0,-22 21 15,22-20-15,0 20 0,-21-20 16,21-1-16,0 0 0,0 1 15,0-1-15,0 0 0,0-21 0,0 22 16,0-22-16,0 0 0,0 0 16,0 0-16,0 1 0,21-22 15,1 0-15,-1 0 16,0 0-16,0-22 0,0 1 16,0 0-16,1 0 0,-1 0 15,0 0-15,0 21 0,0-22 16,0 22-16,1 0 15,-1 0 1,-21 22 0,0-1-1,21-21-15,-21 21 16,21-21-16,0 21 0,0-21 16,1 0-1,-1 0-15,0 0 0,0 0 16,0 0-16,0 0 0,1 0 15,-1 0 1,0 0-16,0 0 0,0 0 31,-21 21-31,21-21 0,1 21 16,-1-21 0,0 0-1,0 0-15,0 0 16,0 0-1,1 0 1,-22-21-16,21 21 16</inkml:trace>
  <inkml:trace contextRef="#ctx0" brushRef="#br0" timeOffset="85258.33">26098 6498 0,'0'0'0,"-21"0"0,0-21 0,21 0 16,21 21 0,22 0-16,-22 0 0,21 0 0,-21 0 15,22 0-15,-1 0 0,0 0 16,-21 21-16,22 0 0,20-21 0</inkml:trace>
  <inkml:trace contextRef="#ctx0" brushRef="#br0" timeOffset="85554.23">27390 6922 0,'-106'21'31,"85"0"-31,-1 0 0,22 0 16,-21 22-16,21-22 0,-21 0 15,21 0-15,0 0 0,0 22 0,0-22 16,0 0-16,0 0 0,21-21 0,0 21 16,1-21-16,-1 0 0</inkml:trace>
  <inkml:trace contextRef="#ctx0" brushRef="#br0" timeOffset="85818.11">27665 7049 0,'0'-22'31,"0"44"-15,21-22-16,-21 21 0,0 0 0,0 0 16,0 0-16,0 0 0,0 1 0,0-1 15,0 0-15,0 21 0,0-21 16,0 1-16,-21-1 0,21 0 0,0 0 15,-21-21-15,-1 21 0,22 0 0,-21-21 16,21-21 15</inkml:trace>
  <inkml:trace contextRef="#ctx0" brushRef="#br0" timeOffset="86023.03">27813 7154 0,'0'-21'16,"21"21"15,-21 21 0,0 1-15,-21-22-16,21 21 15,0 0-15,-21 0 0</inkml:trace>
  <inkml:trace contextRef="#ctx0" brushRef="#br0" timeOffset="86278.4">27686 7620 0,'0'0'0,"-42"42"16,20-42-16,-20 22 15,0-1-15,21-21 0,-1 21 16,-20 0-16,21-21 0,-21 21 0,20 0 16,-20-21-16,0 22 0,21-1 15,-22 0-15,22 0 0,-21-21 0,21 21 16,-22 0-16,22 1 0,0-22 0,0 0 15,0 21-15,-1-21 0</inkml:trace>
  <inkml:trace contextRef="#ctx0" brushRef="#br0" timeOffset="96315.37">15875 8594 0,'0'0'0,"-21"-21"0,21-1 16,-21 1-16,-1 0 15,22-21-15,0 21 0,0-22 0,0 22 0,0 0 16,0-21-16,0-1 15,0 22-15,0 42 16,0 0 0,0 22-16,0-1 0,0 0 15,0 22-15,0-22 0,0 22 0,0 20 16,0-20-16,0-1 0,0 22 0,0-21 16,0-1-16,-21 1 0,0-1 15,0-21-15,21 1 0,0-1 0,0 0 16,-21-20-16,21 20 0,0-21 15,0 0-15,0-42 16,0 0 0,0 0-16,0 0 0,0-1 15,0-20-15</inkml:trace>
  <inkml:trace contextRef="#ctx0" brushRef="#br0" timeOffset="96584.21">15727 8700 0,'-21'-43'16,"42"86"-16,-42-128 0,21 64 0,0-64 15,0 43-15,0 21 0,0-1 16,0-20-16,21 21 0,0 0 0,0 0 16,21-1-16,1 1 0,-1 0 0,22 0 15,-1 21-15,1 0 0,-1 0 16,-21 0-16,22 21 0,-22 0 16,-21 0-16,1 1 0,-22-1 15,0 21-15,0-21 0,-22 22 0,-20-22 16,21 0-16,-43 21 0,22-21 0,0 1 15,-1-1-15,1 0 0,0 0 16,21-21-16,-1 21 0,1-21 0,21 21 16,21-21-1,22 0-15,-22 0 16,0-21-16,21 21 0</inkml:trace>
  <inkml:trace contextRef="#ctx0" brushRef="#br0" timeOffset="96790.09">16531 8615 0,'0'21'15,"0"-42"17,0 0-17,0 0-15,21 21 31,0 0-31,1 0 16,-22 21-16,21-21 0,0 0 16</inkml:trace>
  <inkml:trace contextRef="#ctx0" brushRef="#br0" timeOffset="97484.7">16976 8573 0,'0'-22'0,"0"44"0,0-65 16,0 22-16,0 0 0,21-21 16,0 20-16,-21-20 0,21 0 0,0-1 15,-21 1-15,21 0 0,1-1 0,-1 1 16,-21 0-16,0 21 16,21-22-16,-21 22 0,0 42 15,0 0 1,0 1-16,-21 20 0,21 0 15,-21-21-15,-1 22 0,1 20 0,21-20 16,-21-1-16,0 0 0,21 1 16,0-1-16,0 21 0,0-20 15,0-22-15,0 0 0,0 0 0,21 0 16,0 1-16,0-1 0,1-21 16,-1 0-16,21 0 0,-21 0 0,22 0 15,-1 0-15,0-21 16,1 21-16,-1-22 0,21-20 15,-20 21-15,-22-21 0,0 20 0,0 1 16,-21 0-16,0 0 0,0 0 16,0 0-16,0-1 0,0 1 0,-21 42 31,21 1-31,-21-1 16,21 0-16,-21 21 0,21-21 0,0 1 15,-21-1-15,21 0 0,0 21 0,0-21 16,0 1-16,0-1 0,21 0 15,0-21-15,0 0 0,21 0 16,-20 0-16,20 0 0,-21 0 16,21 0-16,1-21 0,-22 0 15,21-1-15,-21 1 0,22 0 0,-22 0 16,0 0-16,-21-22 0,0 22 16,0-21-16,0 21 0,0 0 0,0-22 15,-21 22-15,0 21 0,0-21 0,-1 21 16,-20 0-16,21 0 0,-21 0 15,20 21-15,-20 0 0,21-21 0,-21 21 16,20 22-16,1-22 0,0 0 16,0 0-16,0 0 0,21 1 15,0-1-15,0 0 0,0 0 0,21 0 16,0 0-16,21 1 0,1-22 0,41 0 16,-41 0-16,-1 0 15,0 0-15</inkml:trace>
  <inkml:trace contextRef="#ctx0" brushRef="#br0" timeOffset="98318">18648 8488 0,'0'-21'0,"0"0"15,-85-1 1,43 22-16,21 0 16,-22 0-16,22 22 0,-21-22 15,21 21-15,-22 0 0,1 0 0,21 21 0,-22-20 16,22-1-16,0 0 0,0 0 15,0 0-15,21 0 0,0 22 16,0-22-16,21 0 16,21-21-16,-21 0 0,1 0 15,20 0-15,0 0 0,1-21 0,-22 21 16,21-21-16,0 0 0,1-1 0,-1 1 16,-21 0-16,0 0 0,1-21 15,-1 20-15,0 1 0,-21 0 0,21 0 16,-42 21 15,21 21-31,-21 0 0,0-21 0,21 21 16,0 1-16,0-1 0,0 0 15,0 0-15,0 21 0,0-20 16,0-1-16,0 0 0,21 0 16,0-21-16,0 0 0,0 21 15,22-21-15,-22 0 0,21 0 0,0 0 16,1-21-16,-1 21 0,22-21 0,-22 0 15,0 0-15,1-1 0,-1 1 16,0 0-16,-21-21 0,1 21 0,-1-1 16,-21 1-16,0 0 0,0 0 0,0 0 15,-21 0 1,-1 21-16,-20 0 0,21 0 0,-21 21 16,20 0-16,-20-21 15,21 21-15,0 0 0,0 0 16,-1 1-16,22 20 0,0-21 0,-21 0 15,21 0-15,0 1 16,0-1-16,0 0 0,21-21 0,1 0 16,-1 0-16,21 0 0,-21 0 15,0 0-15,22-21 0,-22 21 16,0-21-16,21-1 0,-20 1 0,-1-21 16,21 21-16,-21-22 0,0 1 15,1 0-15,-1-1 0,0-20 16,-21-1-16,21 1 0,0-1 0,0-20 15,-21 20-15,0 1 0,22-1 16,-22 22-16,21 0 0,-21-1 16,0 22-16,0 0 0,0 0 0,-21 21 15,-1 21-15,1 21 16,0 1-16,0 20 0,-21 1 0,20-1 16,1 1-16,0 20 0,21-20 15,0-1-15,-21 1 0,21-1 0,0-20 16,0-1-16,0 0 0,0 1 0,42 20 15,-21-21 1,1-20-16,20-1 0,0 0 0,22-21 16,-22 0-16,22 0 0,-1 0 0,-21 0 15,22 0-15,-1-21 0</inkml:trace>
  <inkml:trace contextRef="#ctx0" brushRef="#br0" timeOffset="98594.96">21103 7662 0,'0'0'0,"-21"0"0,-21 0 0,20 0 16,1 0-16,-21 0 16,0 22-16,-1-1 0,1 21 0,-22 0 15,22 22-15,0-1 0,-22 1 0,22-1 0,0 1 16,-1 21-16,1-22 15,21 1-15,0-1 0,-1-21 0,22 22 16,0-22-16,22 1 0,-1-1 0,21 0 16,0 1-16,1-22 0,-1 21 15,22-21-15,41 0 0,-41-21 16,-1 0-16,1 0 0,-1 0 16,1-21-16</inkml:trace>
  <inkml:trace contextRef="#ctx0" brushRef="#br0" timeOffset="99818.29">21082 8065 0,'0'21'0,"0"0"0,0 21 16,0-21-16,0 1 0,-21 20 15,21-21-15,0 21 0,-21-20 0,21-1 16,0 21-16,-22-21 0,22 0 16,0 1-16,0-1 0,0 0 0,0 0 15,0-42 32,0 0-47,0 0 0,0-1 0,0 1 16,22 0-16,-22-21 0,21 21 15,0-22-15,-21 22 0,21-21 0,-21 21 16,21-1-16,0 22 16,1 0-1,-22 22-15,0-1 16,0 0-16,0 0 0,21 0 16,-21 0-16,21 1 0,-21-1 0,21 0 15,0 0-15,0-21 16,1 21-16,-1-21 15,0 0-15,21 0 0,-21 0 0,1 0 16,-1 0-16,0 0 0,21 0 16,-21 0-16,1-21 0,-1 0 0,21 0 15,-21 0-15,0-1 0,1-20 0,-1 21 16,-21 0-16,0-22 0,21 22 16,-21 0-16,0 0 0,0 0 0,0 0 15,-21 21 1,0 0-16,-22 21 0,22 0 0,0 0 15,0 0-15,0 22 0,-22-22 16,43 0-16,-21 21 0,21-21 0,-21 1 16,21 20-16,0-21 15,0 0-15,21 0 0,0 1 16,0-22-16,1 0 0,20 0 0,-21 0 16,0 0-16,22 0 0,-22 0 0,21 0 15,-21 0-15,22-22 0,-22 1 16,21 0-16,-21 0 0,0 0 0,1-22 15,-1 22-15,-21 0 0,0 0 16,0 0-16,0 0 0,0 42 31,0 0-31,0 0 0,0 0 16,-21 22-16,21-22 0,0 0 0,0 0 16,0 0-16,0 0 0,0 1 15,0-1-15,21-21 16,0 0-16,0 0 15,0 0-15,0 0 0,1 0 16,-1-21-16,-21-1 0,21 22 0,0-21 16,0-21-16,0 21 0,1 0 0,-1-1 15,-21 1-15,0 0 0,0 0 16,21 0-16,-21 42 16,0 0-16,0 0 15,0 0-15,0 1 0,0-1 0,0 0 16,0 21-16,0-21 0,0 1 15,0-1-15,0 0 0,0 0 16,21 0-16,0-21 16,0 0-16,1 0 0,-1 0 0,0 0 15,0 0-15,0-21 0,0 21 16,1-21-16,-1 0 0,0 0 0,0-22 16,0 22-16,-21-21 0,0 21 15,21-22-15,-21 22 0,0-21 0,0 21 16,0-1-16,0 1 0,-21 21 0,0 0 15,0 0-15,0 0 16,0 0-16,21 21 16,0 1-16,0-1 15</inkml:trace>
  <inkml:trace contextRef="#ctx0" brushRef="#br0" timeOffset="100090.13">23326 7853 0,'0'21'0,"-22"85"16,22-64-16,-21 1 0,0 41 15,0-20 1,21-22-16,-21 0 0,21 1 0,-21-1 15,21 0-15,0-20 0,0 20 0,0-21 16,0 0-16,0 0 0,0 1 16,0-1-16,21-21 15,0 0 1,-21-21-16,21-1 0,-21 1 16</inkml:trace>
  <inkml:trace contextRef="#ctx0" brushRef="#br0" timeOffset="100274.03">23283 8022 0,'0'0'0,"0"-21"0,0 0 31,21 21-31,1 0 0,-1 0 16,0 0-16,0 0 0,0 0 16,0 0-16,1 0 0,20 0 0,-21 0 15,0 0-15,0 0 0,1 0 16,-1 0-16,0 0 0,-21 21 15,0 0-15</inkml:trace>
  <inkml:trace contextRef="#ctx0" brushRef="#br0" timeOffset="100418.95">23283 8276 0,'0'0'0,"0"43"31,21-43-15,1 0-16,-1 0 0,0 0 15,0-22-15,0 1 0,22 21 16,-1-21-16,-21 0 0,21 0 16,1 21-16</inkml:trace>
  <inkml:trace contextRef="#ctx0" brushRef="#br0" timeOffset="100630.42">23961 7916 0,'0'0'0,"0"22"31,0-1-15,0 0-16,0 0 0,-22 0 0,22 0 16,0 1-16,0 20 0,0-21 0,0 0 15,0 0-15,0 22 0,-21-22 16,21 0-16,0 0 0,0 0 0,0 1 16,0-1-16,0 0 15,21-21 1</inkml:trace>
  <inkml:trace contextRef="#ctx0" brushRef="#br0" timeOffset="100819.31">23770 8424 0,'0'0'16,"0"22"-16,0-1 0,21-21 15,-21 21 1,21-21-16,1 0 0,-1 0 0,0 0 15,0 0-15,21 0 0,-20 0 16,-1 0-16,0 0 0,0-21 0,21 21 16,-20-21-16,-1-1 0,0 22 0,0-21 15,0 0-15</inkml:trace>
  <inkml:trace contextRef="#ctx0" brushRef="#br0" timeOffset="100984.21">23939 8043 0,'-21'-21'0,"42"42"0,-84-42 15,42 21-15,0 0 0,21-21 16,21 21 0,0 0-1,21 0-15,-21 0 0,22-21 16,-22 21-16,21 0 0,-21-21 0,22 21 0,-22-21 16,0 21-16,0-22 15,0 22-15</inkml:trace>
  <inkml:trace contextRef="#ctx0" brushRef="#br0" timeOffset="102110.97">24680 8149 0,'0'-21'15,"21"0"-15,-21 0 16,0 0-16,0-1 16,-21 22-16,0 0 15,0 0-15,0 0 0,0 0 16,-22 0-16,22 0 0,0 22 0,-21-1 15,20 0-15,1-21 0,0 21 16,0 0-16,21 0 0,0 1 0,0-1 16,0 0-16,21 0 15,21 0-15,-20-21 0,20 21 16,-21 1-16,21-22 0,1 21 16,-1 0-16,-21-21 0,0 21 15,1 0-15,-1 0 0,-21 1 16,-21-1-16,-1-21 0,-20 0 15,21 0-15,-21 21 0,-1-21 16,-20 0-16,20 0 0,1 0 0,21 0 16,-21 0-16,20 0 0,1 0 15,0 0-15,21-21 16,21 0-16,0 21 16,22-22-16,-22 22 0,21-21 15,1 0-15</inkml:trace>
  <inkml:trace contextRef="#ctx0" brushRef="#br0" timeOffset="102386.18">25358 7620 0,'0'-21'16,"-22"42"-1,1 0-15,0 0 0,0 22 16,0-1-16,-22 0 0,22 22 15,0-22-15,-21 22 0,21 20 0,-1-20 16,-20-1-16,21 1 0,0-1 16,0-20-16,21 20 0,0-20 15,0-1-15,0 0 0,0 1 0,21-1 16,0-21-16,0 21 0,0-20 16,22-1-16,-22 0 0,21-21 0,0 0 15,-20 0-15,20 0 0,-21 0 16,21 0-16,-20-21 0,20 0 0,-21-1 15</inkml:trace>
  <inkml:trace contextRef="#ctx0" brushRef="#br0" timeOffset="102598.06">25569 7916 0,'0'0'16,"-21"0"-16,21 22 0,-21-1 0,21 0 15,-21-21-15,21 21 0,-21 0 16,21 0-16,0 1 0,0-1 0,0 0 16,0 0-16,0 0 0,0 0 15,0 1-15,21-22 16,0 0-16,0 0 0,0 0 16,0-22-16</inkml:trace>
  <inkml:trace contextRef="#ctx0" brushRef="#br0" timeOffset="102750">25844 7895 0,'0'21'0,"-21"1"15,0-1-15,0 0 0,21 0 0,0 0 16,0 0-16,-21 1 0,21-1 16,0 0-16,0 0 0,0 0 15,0 0-15,21 1 16</inkml:trace>
  <inkml:trace contextRef="#ctx0" brushRef="#br0" timeOffset="103026.99">26183 8170 0,'-21'0'15,"0"0"-15,0 22 16,21-1-16,-22 0 0,-20 42 15,42-20-15,-21-22 0,0 21 16,0 22-16,-1-22 0,22 0 0,-21 22 16,0-1-16,0-20 0,0 20 0,0 1 15,-1-1-15,22-20 0,-21 20 16,0-21-16,21 1 0,0-1 0,0 43 16,0-64-16,0 0 15,0 0-15,21 0 0,0 1 16,1-22-16,-1 0 0,0 0 15,0 0-15,0-22 0,0 22 0,-21-21 16</inkml:trace>
  <inkml:trace contextRef="#ctx0" brushRef="#br0" timeOffset="103300.25">26035 8530 0,'0'0'0,"0"-63"0,0-22 0,0 43 15,0-1-15,0 22 0,0-21 16,0 21-16,21 0 0,0-1 0,22 1 15,-22 21-15,21 0 0,0 0 16,1 0-16,-1 0 0,0 0 16,-20 0-16,-1 21 0,0 1 0,0-1 15,-21 21-15,0-21 0,0 0 16,0 1-16,-21-1 0,0 0 0,-22 0 16,22-21-16,-21 21 0,21-21 0,-22 0 15,22 0-15,-21 21 0,21-21 16,42 0 15,0 0-31,0 0 0,22 0 0,-22 0 16,21-21-16</inkml:trace>
  <inkml:trace contextRef="#ctx0" brushRef="#br0" timeOffset="103677.77">26649 8276 0,'0'0'16,"0"-21"-16,-21 21 15,-1 0 1,1 0-16,0 21 0,0 0 0,0 1 16,0-1-16,-1 0 0,1 0 15,21 0-15,0 0 0,0 1 16,0-1-16,0 0 16,21-21-1,1 0 1,-1 0-16,0 0 0,0-21 0,0 0 15,0-1-15,1-20 16,-1 21-16,0 0 0,0 0 0,-21-1 16,0 1-16,0 42 31,0 1-31,-21-1 0,21 0 16,-21 0-16,21 0 0,0 0 15,0 1-15,0-1 0,0 0 16,0 0-16,21-21 31,0 0-31,0 0 0,0-21 16,1 0-16</inkml:trace>
  <inkml:trace contextRef="#ctx0" brushRef="#br0" timeOffset="103906.63">27030 7895 0,'-43'106'32,"22"-85"-32,0 22 0,21-1 15,-21-21-15,21 21 0,0 1 0,-21-22 16,0 21-16,21-21 0,-22 1 16,22 20-16,0-21 0,0 0 0,0 0 15,0 1-15,22-22 31,-1 0-31,0 0 0,0-22 16,21 1-16</inkml:trace>
  <inkml:trace contextRef="#ctx0" brushRef="#br0" timeOffset="104323.46">27284 7853 0,'0'0'0,"0"21"0,0 0 0,-21 0 0,21 1 16,-22 20-16,22-21 0,-21 21 16,21-20-16,0 20 0,0 0 0,0-21 15,-21 22-15,21-22 0,-21 21 16,21-21-16,0 1 0,0-1 0,-21 0 16,21 0-16,-21-21 0,21 21 15,0-42 16,0 0-15,0 0-16,21 0 0,0-1 16,0 1-16,0 0 0,0 0 0,1 21 15,-1 0-15,0-21 0,0 21 16,0 0-16,0 0 0,1 0 16,-1 21-16,-21 0 0,0 0 15,0 0-15,0 1 0,0-1 16,0 0-16,0 0 15,0 0-15,-21-21 0,-1 21 16,1-21-16,0 0 16,0 0-1,21-21-15,0 0 16</inkml:trace>
  <inkml:trace contextRef="#ctx0" brushRef="#br0" timeOffset="104483.37">26839 8107 0,'0'0'0,"0"-21"16,21 21-1,1 0 1,20 0-16,-21 0 0,0 0 16,22-21-16,-22 21 0,21-22 15,0 22-15</inkml:trace>
  <inkml:trace contextRef="#ctx0" brushRef="#br0" timeOffset="104711.25">27453 7938 0,'21'0'0,"-21"21"16,0 0-1,0 0 1,0 0 0,0 0-1</inkml:trace>
  <inkml:trace contextRef="#ctx0" brushRef="#br0" timeOffset="104882.14">27559 7980 0,'0'0'0,"0"21"0,0 0 0,0 0 16,0 1-16,0-1 16</inkml:trace>
  <inkml:trace contextRef="#ctx0" brushRef="#br0" timeOffset="105173.97">27580 7684 0,'0'0'0,"0"21"0,0 0 0,21 0 16,-21 0-16,0 0 16,0 22-16,0-22 0,0 21 0,0 1 0,0-1 15,0 0-15,0 1 0,0-1 0,0 0 16,0 1-16,0-1 0,0 0 16,0-21-16,0 22 0,-21-22 0,21 0 15,-21 0-15,0 0 16,0 1-16,21-1 0,-22-21 15,1 0-15,0 0 16,0-21-16,21-1 16,0 1-16,-21 0 0</inkml:trace>
  <inkml:trace contextRef="#ctx0" brushRef="#br0" timeOffset="105486.46">27644 7620 0,'21'0'16,"-42"0"-16,63 0 0,-21 0 0,0 0 15,0 21-15,1 0 0,-1 1 16,0-1-16,0 21 0,-21-21 0,21 22 16,-21-1-16,0 21 0,0-20 15,0 20-15,0 1 0,0-22 0,0 22 16,0-1-16,-21-21 0,0 1 15,21 20-15,-21-20 0,0-1 0,-1 0 16,1 1-16,0-22 0,-21 21 16,21-21-16,-1 0 0,1 1 0,0-1 15,0 0-15,-21 0 0,20-21 16,1 0-16,0 0 0,0 0 0,0 0 16,0 0-16,-1 0 15</inkml:trace>
  <inkml:trace contextRef="#ctx0" brushRef="#br0" timeOffset="106110.1">17187 9758 0,'0'-42'0,"0"84"0,0-106 0,0 43 16,0 0-16,0 0 0,0 0 0,-21 21 15,21 21-15,-21 21 16,21 1-16,0-1 0,0 0 15,0 22-15,0-1 0,0-20 0,-21 20 16,21-21-16,0 22 0,-21-1 16,21 1-16,0-22 0,0 22 0,0-1 15,0 64-15,0-84 16,0-1-16,0-21 0,0 0 16,0 0-16</inkml:trace>
  <inkml:trace contextRef="#ctx0" brushRef="#br0" timeOffset="106386.82">16954 9948 0,'0'0'0,"0"-63"0,0 21 16,0-22-16,0 22 0,22-1 16,-22 22-16,42-21 0,-21 21 0,21 0 15,1-1-15,-1 22 0,0 0 16,22 0-16,-22 0 0,1 0 0,41 0 15,-41 22-15,-22 20 16,0-21-16,-21 0 0,0 22 16,0-1-16,-21 0 0,0-21 0,-1 22 15,-20-22-15,21 21 0,-21-21 16,20 1-16,-20-1 0,21 0 0,0 0 16,42-21 15,0 0-31,0 0 0,0-21 15</inkml:trace>
  <inkml:trace contextRef="#ctx0" brushRef="#br0" timeOffset="106542.42">17611 9970 0,'0'0'16,"21"0"-16,0 0 15,0 0 1,0 0-1,0 0 1,1 0-16,-1 0 16</inkml:trace>
  <inkml:trace contextRef="#ctx0" brushRef="#br0" timeOffset="107135.08">18521 9779 0,'0'0'0,"0"-63"31,0 41-31,-21 22 16,-1 0 0,1 0-16,-21 22 0,21-1 15,0 0-15,-22 0 0,22 21 0,-21-20 16,21 20-16,-22-21 0,22 21 15,0-20-15,21-1 0,0 21 0,0-21 16,0 0-16,0 1 0,21-22 16,0 0-16,0 0 15,22 0-15,-22 0 0,0-22 16,21 1-16,1 21 0,-22-21 0,21 0 16,-21 0-16,1-22 0,-1 22 15,0 0-15,0 0 0,-21 0 0,0 0 16,21-1-16,-21 44 31,0-1-31,-21 21 0,21-21 16,-21 22-16,21-1 0,0 0 0,0 1 15,0 20-15,0 1 0,0-22 16,0 21-16,-21 1 0,21 21 0,0-22 16,-21 1-16,21-1 0,0 1 15,0-22-15,-22 21 0,1-20 16,0-1-16,21 0 0,-21 1 0,0-1 15,0-21-15,-1 0 0,1 1 0,0-22 16,0 0-16,0 0 0,0 0 16,-1-22-16,1 1 0,0 0 0,0-21 15,21 21-15,0-22 0,0 1 0,0-22 16,0 22-16,0-21 0,0-1 16,0 1-16,42-1 0,-21 1 0,1-1 15,20 1-15,0-1 0,1 22 16,-1-1-16,0 1 0,1 0 15</inkml:trace>
  <inkml:trace contextRef="#ctx0" brushRef="#br0" timeOffset="107617.87">18775 9970 0,'0'0'0,"63"0"32,-42 0-32,1-22 15,-1 22-15,0-21 0,0 21 0,0-21 16,0 0-16,1 0 0,-22 0 15,21-1-15,-21 1 16,-21 21 0,-1 0-16,1 0 0,0 21 0,0 1 15,0-1-15,0 0 0,-1 21 16,1-21-16,0 22 0,21-22 0,0 21 16,0-21-16,0 1 0,0-1 0,0 0 15,0 0-15,21 0 0,0-21 16,1 0-16,-1 0 0,21 0 0,-21 0 15,22 0-15,-22 0 0,21 0 16,0-21-16,1 0 0,20 0 16,-20-22-16,-1 22 0,0-21 0,1 0 0,-1-1 15,0-20-15,-21 20 0,1-20 16,-1-1-16,0 22 0,0-21 16,-21 41-16,0-20 0,0 21 0,0-21 15,-21 42 1,0 0-16,0 21 0,21 0 0,-22 21 15,1 1-15,21-1 0,0 0 0,-21 1 16,21 20-16,-21-21 0,21 1 16,0-1-16,0 0 0,0-20 0,0 20 15,0-21-15,0 0 0,21 0 0,-21 1 16,21-22-16,0 21 0,1-21 16,-1 0-16,0 0 0,0 0 0,0 0 15,-21-21-15,0-1 0</inkml:trace>
  <inkml:trace contextRef="#ctx0" brushRef="#br0" timeOffset="107779">19283 9948 0,'0'0'0,"-43"0"31,65 0-31,-1 0 0,21 0 0,-21 0 16,43 0-16,-22-21 0,22 21 15,-22 0-15,21 0 0,1-21 0,-1 21 16,1 0-16,-1-21 0,1 21 0,-22-21 15,22 21-15,-22 0 0,22 0 16</inkml:trace>
  <inkml:trace contextRef="#ctx0" brushRef="#br0" timeOffset="107982.88">20235 9948 0,'-21'22'0,"42"-44"0,-63 86 0,21-43 16,21 21-16,-21 1 0,-1-1 0,22 0 15,-21 22-15,21-22 0,0 22 16,0-22-16,0 22 0,0-1 0,0 1 15,0-22-15,0 21 0,0-20 0,0-1 16,0 0-16,0 1 0,0-22 16,0 21-16,0-21 0,0 1 0,0-1 15,0 0-15,0-42 32,0 0-32,0-1 0,0 1 15,0 0-15</inkml:trace>
  <inkml:trace contextRef="#ctx0" brushRef="#br0" timeOffset="108221.98">20087 10245 0,'0'-64'0,"0"128"0,0-191 16,0 84-16,0 1 0,0 0 0,0 21 15,0-1-15,21-20 0,22 21 16,-22 0-16,0 21 0,21 0 16,1 0-16,-22 0 0,21 0 0,0 0 15,-20 21-15,-1 0 16,0 0-16,-21 0 0,0 1 0,0-1 15,0 0-15,-21 0 0,-43 21 16,22-20-16,21-22 0,-22 21 16,22-21-16,-21 0 0,42 21 0,-21-21 15,42 0 1,0-21-16,0 21 0,0-21 16,22-1-16,-22 22 0</inkml:trace>
  <inkml:trace contextRef="#ctx0" brushRef="#br0" timeOffset="108534.81">20616 9779 0,'0'0'0,"21"0"31,1 0-31,-1 21 0,0-21 16,-21 21-16,21 1 0,0-22 0,0 21 15,-21 0-15,0 0 0,22 0 16,-22 0-16,0 1 0,0-1 0,0 0 15,0 0-15,0 0 0,0 0 16,-22-21-16,1 0 16,0 0-16,0 0 0,21-21 15,0 0 1,21-64 0,-21 64-16,21 0 15,22-42-15,-1 63 0,-21-22 16,0 1-16,22 21 0,-22 0 15,0-21-15,0 21 0,0 0 0,0 0 16,1 0-16,-1 0 0</inkml:trace>
  <inkml:trace contextRef="#ctx0" brushRef="#br0" timeOffset="108857.91">21145 9800 0,'0'0'0,"0"21"0,-21 1 15,21-1-15,-21 0 0,0 0 16,0 0-16,21 0 0,0 1 15,0-1-15,0 0 0,0 0 0,0 0 16,0 0-16,21-21 0,0 0 16,0 0-16,0 22 0,1-22 15,-1 0-15,0 0 0,21 0 0,-21-22 16,1 1-16,20 21 0,-21-21 0,0 0 16,0 0-16,-21 0 0,0-22 15,0 22-15,0 0 0,0 0 0,-21 0 16,0-1-16,0 1 0,-21 21 0,20 0 15,-20 0-15,0 0 0,21 0 16,-22 0-16,22 0 0,0 21 16,21 1-16,0-1 0,0 0 15,0 0-15,21 0 16,0-21-16,0 0 0,1 0 0,20 0 16,-21 0-16,21 0 0,-20 0 0,20 0 15</inkml:trace>
  <inkml:trace contextRef="#ctx0" brushRef="#br0" timeOffset="109078.78">21590 9821 0,'21'0'16,"-106"22"-16,149-44 0,-22 22 0,-42 22 16,0-1-16,0 21 0,0-21 15,0 22-15,-21-1 0,0 0 16,0 1-16,0 20 0,21-21 16,-22 22-16,1-1 0,0 1 0,0-1 15,21 1-15,-21-1 0,0 1 0,21-22 16,-22 22-16,22-22 0,0 0 15,0-20-15,0 20 0,0-21 0,0 0 16,0 0-16,0 1 0,22-22 16,-1 0-1,-21-22-15,21 1 0,-21 0 0,0 0 16,21 0-16</inkml:trace>
  <inkml:trace contextRef="#ctx0" brushRef="#br0" timeOffset="109336.65">21505 10202 0,'0'0'0,"0"-63"15,0-1-15,0 1 0,0-22 16,0 43-16,0 21 0,43-22 16,-22 22-16,0 0 0,21 21 0,-21 0 15,22 0-15,-1 0 0,-21 0 0,0 0 16,22 0-16,-22 21 0,-21 0 16,0 1-16,0-1 0,0 0 0,0 0 15,0 21-15,-21-20 0,0-1 16,-22 0-16,22 0 0,0 0 0,0 0 15,-22-21-15,22 22 0,0-22 0,0 0 16,63 0 15,-21 0-31,1 0 0,20-22 16,-21 1-16,21 21 0,1-21 0</inkml:trace>
  <inkml:trace contextRef="#ctx0" brushRef="#br0" timeOffset="109827.37">21992 9948 0,'-42'22'15,"84"-44"-15,-21 1 16,0 0-16,1 21 0,-22-21 0,21 21 16,0-21-16,-21 0 15,0-1-15,-21 44 32,0-1-17,-1 0-15,1 0 0,0 0 0,0 0 16,21 1-16,-21-1 0,21 0 0,0 0 15,0 0-15,0 0 16,21 1-16,0-22 0,0 0 0,0 0 16,1 0-16,-1 0 0,0 0 15,0-22-15,0 1 16,-21 0-16,21 0 0,-21 0 0,22 0 16,-1-1-16,-21-20 0,21 21 0,0 0 15,0 0-15,0-1 16,1 22-16,-1 0 0,0 0 0,0 0 0,0 0 15,0 0-15,1 0 0,-1 22 16,0-1-16,-21 0 0,0 0 16,21 0-16,-21 0 0,0 1 0,0-1 15,0 0-15,0 0 0,0 0 16,-21-21-16,0 0 16,0 0-1,-1-21-15,22 0 16,0 0-16,0 0 15,0-1-15,0 1 0,0 0 0,22 0 16,-1-21-16,0-1 0,0 22 16,21-21-16,-20-1 0,-1-20 0,21 21 15,22-43-15,-22 43 16,0 20-16</inkml:trace>
  <inkml:trace contextRef="#ctx0" brushRef="#br0" timeOffset="110374.06">22902 9335 0,'0'63'31,"0"-126"-31,-21 147 0,0-63 15,0 22-15,0-1 0,21-21 16,-22 22-16,1-1 0,0 0 0,21 1 16,0-22-16,-21 21 0,21 0 0,0-20 15,0 20-15,0-21 0,0 0 16,0 0-16,21-21 0,-21 22 0,21-22 16,0 21-16,22-21 0,-22 0 0,0 0 15,21 0-15,-20-21 0,20-1 16,-21 1-16,0 21 0,0-21 15,1 0-15,-1 21 0,-21-21 0,21 0 16,-42 21 15,21 21-31,0 0 0,0 0 16,-21-21-16,21 42 0,0-20 16,0-1-16,0 0 0,0 0 15,21 0-15,0-21 16,0 0-16,0 0 0,22 0 0,-22 0 0,21 0 15,-21 0-15,22 0 16,-22-21-16,0 21 0,0-21 0,0-21 16,0 20-16,1 1 0,-1-21 0,0 21 15,0 0-15,-21-1 0,0-20 16,0 63 0,0 0-16,-21 1 15,21 20-15,-21-21 0,0 21 16,-1 1-16,1-1 0,0 0 0,0 22 15,0-22-15,0 22 0,-1-22 16,22 22-16,0-1 0,0-21 0,0 22 16,0-22-16,0 1 0,0-1 0,0 0 15,0 1-15,0-22 0,0 0 0,0 0 16,0 0-16,0 0 16,-21-42-1,21 0-15,-21-21 16,0 21-16</inkml:trace>
  <inkml:trace contextRef="#ctx0" brushRef="#br0" timeOffset="110535.47">22669 9758 0,'0'-21'16,"0"42"-16,0-63 0,0 20 16,22 22-16,20 0 0,-21-21 15,21 21-15,1 0 0,20 0 0,-20-21 16,20 21-16,1-21 0,-1 21 15,1 0-15,-1 0 0,1-21 0,-1 21 16,1 0-16,-1-21 0</inkml:trace>
  <inkml:trace contextRef="#ctx0" brushRef="#br0" timeOffset="110999.73">24426 9356 0,'0'-21'0,"0"42"0,0-85 16,0 43-16,0 0 0,-21 21 0,0 0 16,0 0-16,-22 21 15,1 0-15,21 22 0,-21-1 0,20 21 16,1 1-16,0-1 0,0 22 0,0-21 15,-22 20-15,43 1 0,-21-22 16,21 1-16,-21-1 0,21 1 0,0-1 16,0-20-16,0 20 0,21-20 15,0-1-15,1-21 0,-1 21 0,21-20 16,0-22-16,1 21 0,-1-21 0,0 0 16,1 0-16,-1-21 0,22-1 15,-22 1-15,0-21 0,1 21 16,-1-22-16</inkml:trace>
  <inkml:trace contextRef="#ctx0" brushRef="#br0" timeOffset="111205.61">24744 9504 0,'0'0'0,"0"21"0,-21 0 15,-1 0-15,22 1 0,0-1 16,0 0-16,-21 0 15,21 0-15,0 0 16,0 1-16,0-1 16,21-21 15,1 0-31</inkml:trace>
  <inkml:trace contextRef="#ctx0" brushRef="#br0" timeOffset="111742.5">24680 9504 0,'0'-21'16,"0"42"-1,0 0 1,0 0-16,0 0 0,0 22 15,0-1-15,0 0 0,-21 1 16,0-1-16,21 22 0,-21-22 0,0 0 16,21 1-16,-22-1 0,1 0 15,21-21-15,0 22 0,-21-22 0,21 0 16,-21 0-16,21 0 0,21-21 31,0-21-31,-21 0 0</inkml:trace>
  <inkml:trace contextRef="#ctx0" brushRef="#br0" timeOffset="112670.14">24977 9525 0,'0'0'0,"0"-21"0,0 0 16,0 0-16,0 42 16,0 0-16,0 21 0,0-21 15,-22 22-15,1-1 0,0 0 16,0 1-16,0 20 0,0-42 0,-22 22 15,22-1-15,0-21 0,0 22 0,0-22 16,-1 0-16,1-21 0,0 21 16,0-21-16,0 0 15,0 0-15,21-21 16,0 0-16,0 0 16,0-1-16,0 1 15,0 42 1,0 1-1,0-1-15,21 0 0,0 0 16,0 0-16,0 0 0,0-21 0,1 22 16,-1-1-16,21-21 0,-21 0 15,22 21-15,-1-21 0,-21 0 0,21 0 16,1 0-16,-1 0 0,0 0 0,1-21 16,-22 21-16,0-21 0,21-1 15,-20 22-15,-1-21 0,-21 0 0,0-21 16,21 21-16,-21-1 0,0-20 15,0 21-15,0 0 0,0 0 16,-21 21 0,21 21-1,0 0-15,-21 0 0,21 21 0,-22-20 16,22-1-16,0 0 0,0 0 0,0 21 16,0-20-16,0-1 15,22 0-15,-1-21 0,0 0 0,0 21 16,0-21-16,0 0 0,22 0 0,-22 0 15,0 0-15,21 0 0,-20-21 16,-1 0-16,0 21 0,21-21 0,-21-1 16,1 1-16,-1 0 0,0 0 0,-21 0 15,0 0-15,21-1 0,-21 1 16,-21 42 15,0 1-31,21-1 0,-21-21 0,21 21 16,-22 0-16,22 0 0,0 0 15,0 1-15,0-1 16,22-21-16,-1 0 0,0 0 16,0 0-16,0 0 0,0 0 15,1 0-15,-1-21 0,0 21 0,0-22 16,-21 1-16,21 0 0,0 21 0,-21-21 16,22 0-16,-22 0 0,0-22 15,0 22-15,21 21 0,-21-21 16,0 0-16,21 21 0,-21 21 31,0 0-31,0 0 0,0 22 0,-21-22 16,0 0-16,21 21 0,-22 1 15,1-1-15,0-21 0,21 21 0,0 1 16,-21 105-16,21-85 16,0-20-16,0-1 0,0 22 0,0-22 15,0-21-15,0 21 16,21-20-16,-21-1 0,0 0 0,0 0 0,21-21 15,0-21 1,-21 0 0,22 0-16</inkml:trace>
  <inkml:trace contextRef="#ctx0" brushRef="#br0" timeOffset="112946.29">26162 9377 0,'0'-21'16,"0"42"-16,21-63 0,-21 20 0,21 22 0,0 0 16,1 0-16,20 0 0,-21 22 15,21-1-15,1 21 0,-22 0 16,21 1-16,1 20 0,-22 1 0,0-1 16,0 22-16,0-22 0,-21 1 15,0-1-15,0 22 0,0-43 0,-21 22 16,0-1-16,-21-20 0,-43 63 15,43-85-15,-1 21 0,1-21 16,-22 22-16,22-22 0,-21-21 0,-1 21 16,22 0-16,-22-21 0,22 0 0,-22 21 15,22-21-15,0 0 16</inkml:trace>
  <inkml:trace contextRef="#ctx0" brushRef="#br0" timeOffset="113203.37">27093 9948 0,'0'-21'16,"-42"21"-1,42 21 1,0 1 0,0-1-16,0 0 15,-21 0-15,21 0 0,-21 0 0,-1 22 16</inkml:trace>
  <inkml:trace contextRef="#ctx0" brushRef="#br0" timeOffset="113383.27">27009 10372 0,'0'0'0,"0"21"0,0 0 0,0 0 16,0 22-16,0-22 0,0 0 0,0 0 0,-22 21 15,1-20-15,0-1 0,0 21 16,0-21-16,0 0 0,-1 1 16,1-1-16,-21 0 0,21 21 0,-22-21 15,1 1-15,0-1 0,-1 0 0,-20 0 16,-1 0-16,1 0 0,-22 1 0</inkml:trace>
  <inkml:trace contextRef="#ctx0" brushRef="#br0" timeOffset="123111.26">4932 17632 0,'0'0'0,"21"0"0,0 0 16,0 0-16,0 0 16,1 0-16,-1-21 0,0 0 0,0-1 15,-21-20-15,21 21 0,0-21 16,1 20-16,-1-20 0,-21 0 15,0-1-15,0 22 0,0-21 0,0-22 16,-21 43-16,-22 0 16,22 0-16,-21 21 0,-22 0 0,-42 21 15,43 0-15,-1 22 16,-20-22-16,20 21 0,1 0 0,20 1 16,-20-1-16,21 22 0,20-22 15,1 21-15,21-20 0,0-1 16,0 0-16,0 1 0,21-22 15,1 21-15,-1-21 0,21-21 0,0 0 16,1 0-16,-1 0 0,0 0 16,1-21-16,-1 0 0,0 0 15,1-21-15,-1-1 0,0 22 0,-20-21 16,-1-1-16,0 1 16,0 0-16,-21 21 0,0-22 0,0 22 0,0 0 15,0 0-15,0 42 16,0 0-1,0 21-15,0-20 16,0 20-16,0-21 0,0 21 16,0-20-16,21 20 0,-21-21 15,21 0-15,1 0 0,-1-21 16,0 0-16,42 0 0,-41 0 16,20-21-16,0 0 0,1 0 15,-1-21-15,0 20 0,1-20 0,-1 0 16,0 21-16,-21-22 0,1 22 15,-1-21-15,-21 21 0,0-1 0,0 1 16,0 0-16,0 42 31,-21 0-31,21 22 0,-22-1 0,22 0 16,0 1-16,-21 20 0,21 22 16,-21-22-16,21 22 0,0 0 0,0-1 15,0 1-15,0 21 16,0 0-16,0 0 0,0-1 0,0 1 15,0-21-15,0 21 0,0 0 16,0-1-16,0-41 0,-21-64 16,42 0 31,0 0-32</inkml:trace>
  <inkml:trace contextRef="#ctx0" brushRef="#br0" timeOffset="123407.09">5546 17611 0,'0'-106'0,"0"953"0,0-1588 0,0 593 0,0 105 16,0 1-16,0 0 0,0 20 16,0-20-16,21 21 0,0 0 15,0 0-15,21-1 0,-20 1 0,20 21 16,0 0-16,1 0 0,-1 0 0,0 0 15,1 21-15,-22 1 0,0-1 16,0 21-16,-21 0 0,0 1 16,0-1-16,-21 0 0,0 1 0,0-1 15,-22 22-15,1-43 0,0 21 16,20 0-16,-20-20 0,0 20 16,21-42-16,-1 21 0,1-21 15,0 0-15,21-21 16,21 0-16,0 21 15,1-21-15,20-1 0,-21 1 16,21 0-16,-20 0 0</inkml:trace>
  <inkml:trace contextRef="#ctx0" brushRef="#br0" timeOffset="123846.85">6456 17272 0,'0'-21'0,"-64"0"15,43 21 1,0 0-16,0 0 0,-22 0 0,22 0 16,0 0-16,-21 21 0,21-21 15,-1 21-15,1 21 0,0-20 0,21-1 16,0 21-16,-21 0 16,21-20-16,0 20 0,0 0 0,0-21 0,0 22 15,0-22-15,0 0 0,21 0 16,0 0-16,0-21 15,22 0-15,-22 0 0,0-21 16,0 0-16,0 0 0,1 0 16,-1 0-16,21-1 0,-21-20 0,-21 21 15,21 0-15,-21-22 0,0 22 16,0 0-16,0 0 0,0 0 16,-21 21-1,21 21-15,-21 0 16,21 21-16,-21-20 0,21 20 15,0 0-15,0-21 0,0 22 0,0-22 16,0 21-16,0-21 0,0 1 16,0-1-16,21 0 0,0 0 15,0-21-15,1 0 0,-1 0 16,21 0-16,-21-21 0,22 0 0,-22 21 16,21-21-16</inkml:trace>
  <inkml:trace contextRef="#ctx0" brushRef="#br0" timeOffset="124642.64">6943 17357 0,'21'-64'16,"-21"43"-16,-127 296 16,233-465-16,-85 84 0,-42 127 15,-1-21 1,22 21-16,-21 0 0,0 22 16,21-22-16,0 0 0,-21 21 15,21 1-15,0-1 0,0-21 0,0 22 16,0-1-16,0-21 0,0 0 15,0 22-15,21-22 0,0-21 0,0 21 16,1-21-16,-1 0 0,21 0 16,-21 0-16,0-21 0,22 0 0,-22-1 15,21 1-15,1-21 0,-22 21 16,0-22-16,0 1 0,0 0 16,0-1-16,-21 22 0,0-21 0,0 0 15,0-1-15,0 1 0,0 21 16,0 0-16,0-1 0,-21 22 15,0 0-15,21 22 0,-21-1 16,0 0-16,21 0 0,-21 21 16,21-20-16,0 20 0,-22 0 0,22 1 15,-21-1-15,21 0 0,0 1 16,0-1-16,0 0 0,0-21 16,0 1-16,0-1 0,0 0 0,0 0 15,21-21 1,1-21-16,-22 0 15,21 0-15,0-1 0,-21 1 16,21 0-16,-21 0 0,0 0 0,21 21 16,-21-21-1,21 21-15,-21 21 16,22 0-16,-22 0 16,0 0-16,21 0 0,-21 1 0,0-1 15,0 0-15,0 0 0,21 0 16,0 0-16,0 1 0,0-22 15,1 0-15,-1 0 0,0 0 16,21 0-16,1 0 0,-1 0 16,0-22-16,1 1 0,20 0 0,-21 0 15,1 0-15,-1 0 0,0-1 16,1-20-16,-22 21 0,21-43 16,-42 43-16,0 0 0,0 0 15,0 0-15,0 0 0,-21 21 16,0 0-16,0 0 0,0 0 0,-1 21 15,1 0-15,21 0 0,0 0 16,-21 22-16,21-22 0,0 21 0,0-21 16,0 0-16,0 22 0,0-22 15,21 0-15,-21 0 0,21-21 16,1 21-16,-1-21 0,0 0 0,0 0 16,21 0-16,-20 0 0,-1 0 15,0 0-15,21-21 0,-21 0 0,1 0 16,20 0-16,-21-22 0,0 22 15,0-21-15</inkml:trace>
  <inkml:trace contextRef="#ctx0" brushRef="#br0" timeOffset="124870.63">8403 17230 0,'0'-64'0,"0"276"16,0-360-16,0 63 0,0 106 16,0 0-1,0 1-15,0 20 0,0-21 16,0 21-16,0 1 0,0-1 0,0 22 15,0-22-15,0 0 0,0 1 16,0 20-16,0-21 0,0-20 0,0 20 16,0 0-16,0-21 15,0 1-15,0-1 0,21-21 0,-21 21 16,21-21-16,1 0 16,-1-21-16,-21 0 15,0-1-15,0-20 0,0 0 16</inkml:trace>
  <inkml:trace contextRef="#ctx0" brushRef="#br0" timeOffset="125130.48">8382 17336 0,'-21'-43'16,"84"255"-16,-105-381 0,21 105 0,21 43 15,0 0-15,0 0 0,0-1 0,0 1 16,21 0-16,0 21 16,0-21-16,0 21 0,1 0 0,-1 0 15,21 0-15,-21 0 0,0 0 16,22 0-16,-22 21 0,0 0 0,-21 0 15,0 22-15,0-22 0,0 0 16,0 21-16,-21-20 0,0 20 0,0-21 16,-22 21-16,22-20 0,0-1 15,-21 0-15,20 0 0,1 0 0,42-21 47,1-21-47,-1 21 0,21-21 16,-21 0-16,0 0 0</inkml:trace>
  <inkml:trace contextRef="#ctx0" brushRef="#br0" timeOffset="125498.64">9038 17209 0,'0'0'0,"0"21"31,-21 0-31,0 0 0,0 0 0,-1 22 16,22-22-16,-21 0 0,21 21 15,-21 1-15,21-22 0,0 21 0,0 0 16,0-20-16,0 20 0,0-21 16,21 0-16,0 0 0,1-21 15,-1 22-15,0-22 0,0 0 16,0 0-16,0 0 0,1 0 0,20 0 16,-21-22-16,0 1 0,0 0 0,22 0 15,-22-43-15,-21 22 16,0 0-16,0-1 0,0 1 0,0-21 15,0 20-15,-21 1 0,0 0 16,-1 20-16,1-20 0,0 21 0,-21 21 16,21 0-16,-1 0 0,1 0 15,0 21-15,0 0 0,0 22 16,21-22-16,0 0 0,0 0 16,0 0-16,0 0 0,0 1 15,0-1-15,21-21 0,0 0 16,0 21-16</inkml:trace>
  <inkml:trace contextRef="#ctx0" brushRef="#br0" timeOffset="125772.5">9673 17060 0,'-21'22'16,"21"-1"-1,-21 0-15,21 0 0,0 21 16,0-20-16,0-1 0,0 21 0,-21-21 16,21 0-16,0 22 0,0-22 15,0 21-15,0-21 0,0 1 0,0 20 16,0-21-16,0 0 0,0 0 16,0 1-16,0-1 0,0 0 15</inkml:trace>
  <inkml:trace contextRef="#ctx0" brushRef="#br0" timeOffset="125987.38">9398 17590 0,'-21'84'32,"42"-168"-32,-42 189 0,21-83 0,0-1 15,21 0-15,0 0 0,0 0 0,0-21 16,1 21-16,-1 1 0,0-22 15,0 0-15,21 0 0,-20 0 0,-1 0 16,21 0-16,0 0 0,1 0 16,-1-22-16,0 1 0,1 0 15,-22 0-15,21 21 0,-21-42 0,1 20 16,-1 1-16,-21-21 0,0 21 0,0-22 16,0 1-16,0 0 0,0 21 15,-21-22-15</inkml:trace>
  <inkml:trace contextRef="#ctx0" brushRef="#br0" timeOffset="126150.3">9461 17018 0,'0'0'0,"0"-21"0,0 0 16,0 0-16,22-1 0,-1 22 16,0-21-16,0 0 0,0 0 15,43-21-15,-43 42 16,21-22-16,-21 22 0,22-21 0,-22 0 15,21 21-15,1 0 0,-22-21 16</inkml:trace>
  <inkml:trace contextRef="#ctx0" brushRef="#br0" timeOffset="127418.22">9694 13695 0,'127'0'31,"-84"0"-31,41 0 0,-20 0 0,20 0 16,1 0-16,0 0 0,21 0 16,-1 0-16,1 0 0,0 0 0,0 0 15,21-21-15,-42 21 0,20-21 0,-20 21 16,-21-22-16,20 22 0,-20-21 15,-22 21-15,0-21 0,1 21 0,-22-21 16,0 21-16,-21-21 0</inkml:trace>
  <inkml:trace contextRef="#ctx0" brushRef="#br0" timeOffset="127638.1">11409 13399 0,'0'0'0,"21"21"0,0 0 15,-21 0-15,0 21 0,0-20 0,0 20 16,-21 0-16,0 1 0,0-1 16,-22 0-16,1 1 0,0-1 0,-1 0 15,1 1-15,0-22 0,-1 0 16,22 0-16,0 0 15</inkml:trace>
  <inkml:trace contextRef="#ctx0" brushRef="#br0" timeOffset="128534.82">12509 12573 0,'0'0'16,"-21"0"-1,0 0-15,21 21 0,-21 0 16,21 1-16,0 20 0,-21 21 16,0 1-16,21-1 0,-22 1 0,22-1 15,0 1-15,0-1 0,-21 1 0,21-1 16,-21 1-16,21-22 0,0 22 16,0-22-16,0 0 0,0-20 15,0 20-15,0-21 0,0 0 0,0 0 16,0 1-16,21-22 0,0 0 15,-21-22-15,0 1 16,22 0-16,-22 0 0</inkml:trace>
  <inkml:trace contextRef="#ctx0" brushRef="#br0" timeOffset="128748.69">12361 12785 0,'0'-43'0,"0"86"16,0-107-16,0 22 0,21 21 0,1 0 15,-1-1-15,21 1 0,0 0 16,1 0-16,20 0 0,-20 0 0,20-1 16,1 22-16,-1-21 0,-21 21 0,22 0 15,-22 0-15,1 0 0,-1 0 16,-21 0-16,0 21 0,-21 1 0,0-1 16,-21 0-16,0 0 0,-21 0 0,-1 0 15,1 22-15,0-22 0,-22 21 16</inkml:trace>
  <inkml:trace contextRef="#ctx0" brushRef="#br0" timeOffset="128910.64">12361 13166 0,'0'0'0,"21"21"0,1-21 0,-1 0 16,0 0-16,0 0 0,0 0 0,0 0 15,43 0-15,-43 0 16,21 0-16,-20 0 0,-1-21 0,21 21 15,-21 0-15,0 0 0,-21-21 16,22 21-16,-1 0 0</inkml:trace>
  <inkml:trace contextRef="#ctx0" brushRef="#br0" timeOffset="129106.46">12933 13145 0,'21'0'0,"-63"0"0,63 0 0,0 21 0,-21 0 15,21-21-15,-21 21 0,0 21 16,0-20-16,0-1 0,0 0 0,0 21 15,0-21-15,0 22 0,0-22 16,-21 21-16,21-21 0,0 22 0,-21-22 16,21 0-16,0 0 0,-21 0 15,21 1-15,21-44 32,-21 1-32,21 0 0,0-21 15</inkml:trace>
  <inkml:trace contextRef="#ctx0" brushRef="#br0" timeOffset="129247.4">13060 13039 0,'0'-21'0,"0"42"0,0-64 0,0 22 15,0 0 17,0 0-1</inkml:trace>
  <inkml:trace contextRef="#ctx0" brushRef="#br0" timeOffset="129502.23">13398 12552 0,'0'0'0,"0"-21"0,0 0 0,-21 42 31,21 0-31,-21 0 0,21 21 16,0 1-16,0 20 0,0 1 15,0-1-15,0 1 0,0-1 16,0 22-16,0-22 0,0 1 0,0-1 16,0 1-16,0-1 0,0-20 0,0 20 15,0-20-15,0-1 0,0-21 16,0 21-16,0-20 0,0-1 16,21-21-16,0 0 0,1 0 0,-1 0 15,0-21-15,0-1 0,0 1 16,0-21-16</inkml:trace>
  <inkml:trace contextRef="#ctx0" brushRef="#br0" timeOffset="129822.57">13568 13314 0,'0'21'0,"0"0"16,0 0 0,0 1-1,21-22-15,0 0 0,0 0 16,0 0-16,1 0 15,-1-22-15,21 1 0,-21 21 0,22-21 16,-22 0-16,21 21 0,-21-21 16,0 0-16,1-1 0,-1 22 0,-21-21 15,0 0-15,-21 21 16,-22 0-16,22 0 0,-21 0 16,-1 21-16,1 0 0,0 1 0,-1-1 15,22 0-15,-21 0 0,21 0 16,0 0-16,-1 1 0,22-1 15,0 0-15,0 0 0,0 0 0,0 0 0,22 1 16,-1-22-16,0 0 0,0 0 16,21 0-16,1 0 0,-1 0 15,0-22-15,22 1 0,-22 0 16</inkml:trace>
  <inkml:trace contextRef="#ctx0" brushRef="#br0" timeOffset="130835.5">14393 12827 0,'0'-42'0,"0"84"0,-21-127 16,21 64-16,-21 0 0,21-21 0,0 21 16,0-1-16,0 1 15,21 0-15,0 0 16,22 21-16,-22-21 0,0 0 0,21 21 0,-21-22 16,22 1-16,-22 0 15,21 0-15,-21 0 0,1 0 0,-22-1 16,0 1-16,-22 21 15,1 0-15,0 0 16,-21 43-16,-1-1 0,22-21 16,0 21-16,-21 1 0,21 20 15,-1-20-15,1 20 0,21 22 16,0-22-16,0 1 0,0-1 0,0 1 16,21 42-16,-21-43 15,22-21-15,-1 1 0,-21-1 0,0 0 0,21 1 16,-21-22-16,0 21 0,0-21 15,0 1-15,-21-1 0,0 0 16,-1-21-16,1 21 0,-21-21 16,0 0-16,-1 0 0,1 0 0,0 0 15,-22-21-15,22 0 0,-1 21 0,22-21 16,-21-1-16,42 1 0,-21 21 16,42 0-1,0 0-15,0 0 0,22 21 16,-22 1-16,21-22 0,0 21 15,-20 0-15,20-21 0,0 0 0,-21 21 16,22-21-16,-1 0 0,0 0 16,1 0-16,-22 0 0,21-21 0,-21 0 15,22 0-15,-22-1 0,0 22 16,0-21-16,0 0 0,1 0 16,-22 0-16,0-22 0,0 22 15,0 42 16,0 1-15,0-1-16,0 0 16,0 0-16,0 0 0,21-21 15,0 0 1,0 0 0,0 0-16,-21-21 0,21 21 0,1-21 15,-22 0-15,21 21 0,0-21 16,0 21 15,0 21 0,0-21-31,1 0 16,-1 0-16,0 0 0,0 0 16,0 0-16,22 0 0,-22 0 0,21 0 15,0 0-15,-20 0 0,20-21 16,0 21-16,-21-22 0,1 1 0,-1 21 15,0-21-15,-21 0 0,0 0 16,0 0-16,-21 21 16,0 0-1,-1 21-15,1 0 0,0 0 0,0 0 16,21 0-16,-21 22 0,0-1 16,-1 0-16,1 22 0,21-1 0,-21-20 15,0 20-15,21 1 0,0-1 0,-21 1 16,21-22-16,-21 22 0,21-22 15,0 21-15,0-20 0,0-1 0,0 0 16,0-20-16,0-1 0,0 0 16,0 0-16,21-21 15,0 0-15,-21-21 0,21 0 0,0 0 16,0-1-16,1-20 0,-1 0 0</inkml:trace>
  <inkml:trace contextRef="#ctx0" brushRef="#br0" timeOffset="131083.46">15261 13631 0,'0'-211'15,"0"168"-15,0 361 0,0-382 16,0-211-16,21 254 0,-21 0 0,21 0 0,1 0 16,-1 21-16,42 0 15,-42 0-15,1 0 0,-1 0 16,0 0-16,0 21 0,0 0 0,-21 0 16,0 0-16,0 0 0,0 1 15,0-1-15,-21 0 0,0 0 16,0 0-16,0-21 0,-1 21 0,1-21 15,21 22-15,21-44 32,1 22-32,-1-21 15,0 0-15,0 0 0,0 0 0,22-22 16,-22 22-16</inkml:trace>
  <inkml:trace contextRef="#ctx0" brushRef="#br0" timeOffset="131650.5">15748 13187 0,'21'0'16,"-21"42"-1,0-21-15,-21-84 0,42 148 16,-21-64-16,0 0 0,0 0 0,0 0 16,0 0-16,0 1 0,0-1 0,0 0 15,0 0-15,0 0 0,21-21 32,0 0-32,1 0 0,-1 0 15,0-21-15,0 0 0,0 0 0,0 0 16,1-1-16,-1-20 0,0 21 15,0 0-15,0-22 0,0 22 0,-21 0 16,0 0-16,0 0 0,0 42 31,0 0-31,0 0 0,0 0 16,0 1-16,0-1 0,0 0 0,0 21 16,0-21-16,0 1 0,0-1 15,0 0-15,0 0 0,22-21 16,-1 0-16,0 0 15,21 0-15,-21 0 0,1 0 16,20-21-16,-21 21 0,21-21 0,-20 0 16,20-22-16,-21 22 0,0-21 15,0-1-15,-21 1 0,22-21 0,-1-1 16,-21 1-16,21-1 0,-21 1 16,0-1-16,0 1 0,21 20 15,-21 1-15,0 0 0,0-1 0,0 22 16,0 0-16,-21 42 15,0 0-15,21 0 16,-21 22-16,-1-1 0,-20 22 0,21-1 16,21 1-16,-21-1 0,21 1 15,0-1-15,0-21 0,0 22 0,0-22 16,0 1-16,0-1 0,21 0 0,0-21 16,0 1-16,0 20 15,1-42-15,-1 21 0,0 0 0,0-21 0,0 0 16,0 0-16,1-21 15,-22 0-15,0 0 16</inkml:trace>
  <inkml:trace contextRef="#ctx0" brushRef="#br0" timeOffset="131811.45">16298 13145 0,'-84'0'0,"338"63"16,-424-126-16,43 63 0,106 0 0,21-22 15,21 22 1,0 0-16,22-21 0,-1 21 0,0 0 15,22-21-15,-1 21 16,1-21-16,21 21 0,-22-21 0,22 0 0,-22-1 16,22 1-16,0 0 0,-22-21 15</inkml:trace>
  <inkml:trace contextRef="#ctx0" brushRef="#br0" timeOffset="132714.37">17462 12679 0,'-63'-21'16,"21"21"-16,147 63 0,-105-105 0,-127 21 0,85 21 0,21 0 0,-21 0 15,20 0-15,-20 21 0,21 0 16,0 0-16,0 0 0,21 1 0,0 20 16,0-21-16,0 43 15,0-22-15,0-21 0,21 0 16,0 22-16,0-22 0,0 0 0,22 21 0,-22-21 16,21 22-16,-21-22 15,0 0-15,1 21 0,-1-20 0,-21 20 16,0-21-16,0 0 0,-21 0 15,-1 1-15,1-22 0,-21 21 16,0-21-16,-1 0 0,1 0 0,0 0 16,-1 0-16,1 0 0,0 0 15,-1 0-15,22 0 0,0 0 0,0-21 16,0 21-16,-1 0 0,44 0 31,-1 0-31,0 21 0,21-21 16,-21 0-16,22 0 0,-1 0 15,0 0-15,22 0 0,-22 0 16,22-21-16,-22-1 0,22 1 0,-1 0 16,-21 0-16,1 0 0,20 0 0,-20-22 15,-22 1-15,21 0 0,-21-22 16,0 22-16,1-22 0,20-84 16,-42 85-16,0-1 0,0 1 15,0 20-15,0 1 0,0 0 0,0 20 16,0 1-16,-21 42 15,0 1-15,-1 41 16,1-21-16,0 22 0,21-1 16,-21 1-16,21-1 0,-21 1 15,21-1-15,0 1 0,0-1 16,0-20-16,0-1 0,0 0 0,0 1 16,21 20-16,0-42 15,0 1-15,0-1 0,1 0 0,-1-21 16,0 0-16,21 0 0,-21 0 0,1-21 15,-1 21-15,0-21 0,0-1 16,0 1-16,-21-21 0,21 21 16,1 0-16,-22-22 0,0 22 0,0 0 15,21 21-15,-21-21 0,0 42 32,0 0-32,0 0 0,0 0 15,0 1-15,21-22 16,-21 21-16,0 0 15,21-21-15,0 0 16,0 0-16,1 0 0,-1 0 16,0 0-16,-21-21 0,21 21 15,0-21-15,0-1 16,1 22-16,-22-21 0,21 21 16,0 21-1,-21 1 1,0-1-16,0 0 15,21 0-15,-21 0 0,21-21 16,-21 21-16,21-21 16,1 0-16,-1 0 0,0 0 15,0 0-15,-21-21 16,0 0-16,0 0 16</inkml:trace>
  <inkml:trace contextRef="#ctx0" brushRef="#br0" timeOffset="132862.38">17611 12996 0,'-43'0'0,"86"0"0,-128 0 0,64 0 16,21-21-16,21 21 15,0 0-15,21 0 16,-20 0-16,20 0 0,0 0 0,1-21 16,-1 21-16,21 0 0,-20-21 15,20 21-15,1-21 0</inkml:trace>
  <inkml:trace contextRef="#ctx0" brushRef="#br0" timeOffset="133343.1">18944 12658 0,'21'-21'0,"-42"42"15,63-42-15,-42-1 0,22 1 16,-1 0-16,0 0 0,0 0 0,0 0 16,0-1-16,1 1 0,-1 21 15,0-21-15,0 0 0,0 21 16,0 0-16,-21 21 0,0 0 15,0 0-15,0 22 0,-21-1 16,0 22-16,0-1 0,0 22 0,0-22 16,-22 22-16,22 0 0,0 20 0,-21-20 15,20 0-15,1 21 0,0-22 16,0 1-16,0 21 0,0-22 0,-1 1 16,1 0-16,21-22 0,-21 22 0,21-22 15,0 1-15,0-1 0,0 1 16,21-22-16,0 1 0,1-1 0,-1-21 15,21 21-15,-21-42 0,0 22 0,22-22 16,20 0 0,-42-22-16,22 1 0,-22-21 0,0 0 15,-21-1-15,0 1 0,0-22 0,0 1 16,-21-1-16,0-20 0,-22 20 16,22-20-16,-21 20 0,-22-21 0,43 43 15,-21-21-15,0 20 0,20 1 0,1 21 16,0 0-16,21-1 15,0 1-15,0 0 16,0 0-16,21 21 16,0-21-16,1 21 0,-1-21 15,21 21-15,0-22 0,-20 22 0,20-21 16,0 0-16,22 0 0,-22 0 16</inkml:trace>
  <inkml:trace contextRef="#ctx0" brushRef="#br0" timeOffset="133545.99">19685 12933 0,'21'0'0,"0"0"16,0 0-16,1 0 16,-1 0-16,0 0 0,0 0 15,0 0-15,0 0 0,22 0 0,-22 0 16,0 0-16,21 0 0,-20 0 15,-1 0-15,-42 0 32,-1 0-32</inkml:trace>
  <inkml:trace contextRef="#ctx0" brushRef="#br0" timeOffset="133669.92">19727 13081 0,'0'64'16,"43"-170"-1,-86 148-15,43 43 0,0-64 0,21-21 16,1 0-16,-1 0 15,21 0-15,-21 0 0,0 0 0,22 0 16,-22 0-16,21-21 0,-21 0 16,22-1-16</inkml:trace>
  <inkml:trace contextRef="#ctx0" brushRef="#br0" timeOffset="134918.85">20637 13102 0,'0'-21'0,"0"42"0,0-63 0,0 21 0,0-22 16,0 22-16,0 0 0,0 0 16,22 21-16,-22 21 31,0 0-31,-22 22 0,1-22 15,0 0-15,0 21 0,21-21 0,-21 1 16,0 20-16,-1-21 0,22 0 16,-21 0-16,21 1 0,21-22 31,1 0-15,-1-22-16,0 1 0,-21 0 0,21 0 15,0 0-15,0 0 0,-21-22 16,22 22-16,-1-21 0,0 21 15,0-1-15,-21 1 0,21 21 0,0 0 16,1 0 0,-22 21-16,21 1 0,-21-1 0,0 0 15,0 0-15,0 21 0,0-20 0,0-1 16,0 0-16,0 0 0,0 0 16,0 0-16,21 1 0,0-22 15,0 0-15,0 0 0,22 0 16,-22 0-16,0 0 0,21 0 0,22 0 15,-22-22-15,-21 1 0,22 0 16,-1 0-16,-21 0 0,22 0 16,-22-22-16,0 22 0,0-21 15,0-1-15,-21 22 0,0-21 0,0 21 16,0 0-16,0-1 0,-21 22 16,0 22-1,0-1-15,0 0 0,-1 0 16,1 21-16,0-20 0,21 20 0,0-21 15,-21 0-15,21 22 0,0-22 0,0 0 16,0 0-16,0 0 16,21-21-16,0 21 0,0-21 15,22 0-15,-22 0 16,0 0-16,21 0 0,-20-21 0,20 21 0,-21-21 16,21 0-16,-20 0 0,20 0 15,-21-1-15,0 1 0,0 0 16,22 0-16,-22 0 0,0 0 15,-21 42 1,0 0 0,0 0-16,0 0 0,0 0 0,-21 1 15,21-1-15,0 0 0,0 0 16,0 0-16,0 0 0,21 1 16,0-22-16,0 0 15,1 0-15,-1 0 16,0 0-16,0 0 0,0 0 15,0-22-15,1 1 0,-1 21 16,0-21-16,0 0 0,0 0 0,-21 0 16,21-1-16,1 1 0,-1 0 0,0 0 15,-21 0-15,21 21 16,-21 21 0,0 0-16,-21 0 0,21 0 15,0 1-15,-21-1 0,21 0 0,-21 0 16,21 0-16,0 0 0,21 1 15,0-22 1,0 0-16,0 0 0,0 0 16,1 0-16,-1 0 0,0-22 15,0 22-15,0-21 0,-21 0 16,21 0-16,-21 0 0,0 0 16,0-1-16,0 1 0,-21 0 15,0 21-15,21-21 0,-21 0 0,0 21 16,21-21-16,0-1 31,0 1-31,21 21 0,0-21 16</inkml:trace>
  <inkml:trace contextRef="#ctx0" brushRef="#br0" timeOffset="135177.7">23135 12256 0,'0'0'0,"0"21"16,0 21-16,0-21 15,-21 22-15,0-1 0,21 21 16,-21-20-16,-1 20 0,1 22 0,0-22 16,21 1-16,-21-1 0,0 1 15,21-1-15,0-20 0,0-1 0,0 0 16,0 1-16,0-22 0,0 0 15,0 0-15,0 0 0,0 1 16,0-44 0,0 1-16</inkml:trace>
  <inkml:trace contextRef="#ctx0" brushRef="#br0" timeOffset="135367.59">22923 12615 0,'0'-42'0,"0"84"0,0-126 0,22 41 15,-1 22-15,0-21 0,0 21 16,21 0-16,-20-1 0,20 1 0,0 0 0,-21 0 16,22 21-16,-1-21 0,0 21 15,-20 0-15,20 0 0,0 0 16,1 0-16,-22 21 0,0 0 16,-21 0-16,0 0 0,0 1 15,-21-1-15,0 21 0,-1-21 0</inkml:trace>
  <inkml:trace contextRef="#ctx0" brushRef="#br0" timeOffset="135683.99">22839 12912 0,'0'21'15,"0"-42"-15,0 63 0,21-42 16,0 0-16,0 0 0,22 0 16,-22 0-16,0 0 0,21 0 0,-21 0 15,22 0-15,-22 0 0,21 0 16,-21 0-16,1 0 0,20 0 0,-21-21 15,0 21-15,0 0 0,1 0 16,-1 0-16,-21 21 31,0 0-31,-21 0 0,-1 22 0,22-22 16,-21 0-16,21 0 0,0 22 0,0-22 16,0 0-16,0 0 0,0 0 15,0 0-15,0-42 47,21 0-47,1 0 16,-22-21-16,21 20 0,-21-20 15</inkml:trace>
  <inkml:trace contextRef="#ctx0" brushRef="#br0" timeOffset="135822.92">23431 12700 0,'0'-63'15,"0"147"-15,0-105 0,-21-42 31,21 84-31,21-21 32,1 0-17,-1 0-15,0 0 0,21 0 0,-21-21 16</inkml:trace>
  <inkml:trace contextRef="#ctx0" brushRef="#br0" timeOffset="136059.78">23897 12129 0,'0'0'0,"0"-22"0,0 1 0,0 42 16,0 1 0,0-1-16,0 21 0,0 0 15,-21 1-15,0-1 0,21 22 0,-21-1 16,-1 1-16,1-1 0,0 1 16,21-1-16,-21 22 0,21-22 15,0 1-15,0-1 0,0 1 0,0-22 16,0 0-16,0-20 0,0 20 15,21-21-15,-21 0 0,0 0 0,21 1 16,0-22-16,1 0 0,-1 0 16,0-22-16,0 1 15</inkml:trace>
  <inkml:trace contextRef="#ctx0" brushRef="#br0" timeOffset="136355.6">23939 13060 0,'0'21'16,"0"-42"-16,0 42 15,22-21-15,-1 0 16,0 0-16,0 0 0,0 0 16,0 0-16,22 0 0,-22 0 0,21 0 15,-21-21-15,22 0 0,-22 21 0,21-21 16,-21-1-16,1-20 0,-1 21 16,0 0-16,-21-22 0,0 22 0,0-21 15,0 21-15,0 0 0,-21 21 16,-22 0-16,22 0 0,0 21 15,0 0-15,-21 0 0,20 0 16,1 22-16,0-22 0,0 21 16,0-21-16,21 22 0,0-22 0,0 0 15,0 0-15,0 0 0,0 0 16,21 1-16,0-22 0,0 0 0,0 0 16,1 0-16,-1 0 0,0 0 0,0 0 15</inkml:trace>
  <inkml:trace contextRef="#ctx0" brushRef="#br0" timeOffset="137322.34">24892 12213 0,'-21'0'16,"42"0"-16,-85 0 0,22 0 0,21 0 15,0 0-15,0 0 0,-1 0 16,44 0-1,-1 0-15,0 0 16,0-21-16,0 21 0,0-21 0,1 21 16,-1-21-16,0 0 0,0-1 0,0 22 15,-21-21-15,0 0 0,0 0 16,-21 42 0,-21 0-16,21 0 15,-1 22-15,1-1 0,0 0 0,0 1 16,0 20-16,0 1 0,-1-1 15,22 1-15,-21-1 0,21 22 16,0-22-16,0 1 0,0-1 0,0 1 16,0-1-16,0-20 0,0-1 15,0 0-15,0 1 0,0-1 0,0-21 16,0 0-16,0 1 0,-21-1 0,0-21 16,-21 0-16,20 0 0,1 0 15,0 0-15,0 0 0,-21-21 16,20 21-16,1-22 0,0 22 0,0 0 15,21-21-15,21 21 47,0 0-47,22 0 0,-22 0 0,0 0 16,0 0-16,21 0 0,-20 21 0,20-21 16,-21 0-16,0 0 0,22 0 15,-22 0-15,0 0 0,21 0 0,-21-21 16,1 21-16,-1-21 0,0 0 15,0 0-15,0 0 0,0-1 0,-21 1 16,0 0-16,0 42 47,0 0-47,0 1 31,22-22-31,-1 0 16,0 0-16,0 0 15,0 0 1,0-22-16,1 22 16,-22-21-16,0 0 0,21 0 15,0 21-15,0-21 0,-21 0 16,0-1-16,21 1 0,0 0 16,-21 0-16,0-21 0,0 20 0,22-20 15,-22 0-15,21-1 0,-21 1 16,0 0-16,0-1 0,21 1 0,-21 0 15,21-1-15,-21 1 0,0 0 16,0-1-16,0 22 0,0-21 16,0 63-1,0 0-15,0 0 16,-21 22-16,0-1 0,0 22 0,21-22 16,-22 21-16,1 22 0,0-21 15,0-1-15,0 1 0,0 20 16,-1-20-16,22-22 0,0 22 0,0-22 0,0 0 15,22 1-15,-1-1 16,0 0-16,21-21 0,-21 1 0,22-1 0,-1-21 16,-21 0-16,0 0 0,1-21 15,-1 21-15,0-22 16</inkml:trace>
  <inkml:trace contextRef="#ctx0" brushRef="#br0" timeOffset="137754.93">26225 11980 0,'0'0'0,"-169"22"31,127 20-31,-22 0 16,22 22-16,-22-1 0,1 1 15,21 20-15,-22-20 0,22 21 0,-1-1 16,22 22-16,0-21 0,0-1 16,21 22-16,-21-21 0,21 63 15,0-84-15,21-1 0,0 1 0,0-22 16,22 0-16,-22 1 0,0-1 16,21 0-16,-21-21 0,22 1 0,-1-1 15,-21-21-15,22 0 0,-1 0 16,0 0-16,1-21 0</inkml:trace>
  <inkml:trace contextRef="#ctx0" brushRef="#br0" timeOffset="137997.79">26310 12848 0,'0'-42'0,"0"84"0,0-105 0,0 42 0,0-1 16,0 44-1,0-1-15,-21 0 0,21 21 0,0 1 16,0-1-16,0 0 0,0 1 15,-21 20-15,21-21 0,0 22 0,-21-1 16,21-20-16,-22 20 0,22 1 0,0-1 16,-21 1-16,21-22 0,-21 22 15,21-22-15,0 21 0,0-41 16,0 20-16,-21 0 0,21-21 16,0 1-16,0-1 0,21-21 31,-21-21-31</inkml:trace>
  <inkml:trace contextRef="#ctx0" brushRef="#br0" timeOffset="138283.63">26331 12912 0,'0'-43'0,"0"86"0,0-107 0,0 43 15,0 0-15,21 0 16,1 21-16,-1 0 0,21 0 15,-21 0-15,0 0 0,1 0 0,-1 0 16,0 0-16,-21 21 0,0 0 16,0 0-16,0 0 0,0 22 0,-21-22 15,0 0-15,-1 0 0,-20 0 16,21 1-16,-21-22 0,-1 21 0,1 0 16,21-21-16,-22 0 0,22 21 15,42-21 1,22 0-16,-22 0 15,21 0-15,-21 0 0,22-21 16,-1 21-16</inkml:trace>
  <inkml:trace contextRef="#ctx0" brushRef="#br0" timeOffset="138621.6">26839 12742 0,'0'0'15,"-21"0"-15,0 0 0,0 22 16,0-1-16,-22 0 0,22 0 15,21 0-15,0 0 0,-21 22 16,21-22-16,0 0 0,0 0 0,0 0 16,0 1-16,0-1 0,21-21 15,0 0-15,0 0 16,1 0-16,-1 0 0,0-21 0,0-1 16,-21 1-16,21 0 0,0 0 15,-21-21-15,22-1 0,-22 22 16,0-21-16,0-1 0,0 22 0,21 0 15,-21 42 1,-21 0 0,21 1-16,0-1 0,0 0 0,0 21 15,-22-21-15,22 1 0,0 20 16,0-21-16,0 0 0,0 0 0,0 1 16,22-1-16,-1-21 15,0 0-15,0 0 16</inkml:trace>
  <inkml:trace contextRef="#ctx0" brushRef="#br0" timeOffset="138862.47">27284 12383 0,'0'-22'16,"0"44"-16,0-86 0,0 43 0,0 0 0,-21 42 31,21 0-31,0 21 0,-22-20 15,22-1-15,0 21 0,0 0 16,0 1-16,0-1 0,0 0 0,0 1 16,-21-1-16,21 0 0,0 1 15,0-1-15,0 0 0,0 1 16,0-22-16,0 21 0,0-21 0,21 1 16,-21-1-16,22-21 0,-1 0 15,0 0-15,0 0 0</inkml:trace>
  <inkml:trace contextRef="#ctx0" brushRef="#br0" timeOffset="139285.74">27644 12383 0,'0'63'15,"0"-42"-15,0 0 16,-22 1-16,22 20 0,-21-21 15,21 0-15,-21 22 0,21-22 0,0 21 16,0-21-16,0 22 0,-21-22 16,21 21-16,0-21 0,-21 0 0,21 1 15,0-1-15,0 0 0,0 0 0,-21-21 16,-1 0 0,22-21-1,0 0-15,0 0 0,0-1 16,0 1-16,0 0 0,22 0 15,-1 0-15,0 0 0,0-1 16,0 1-16,0 0 0,1 21 0,-1 0 16,0 0-16,0 0 0,-21 21 15,0 0 1,0 1-16,0-1 0,0 21 0,-21-21 16,0 0-16,21 22 0,-21-22 15,-1 0-15,22 0 0,0 0 0,-21 1 16,0-1-16,0-21 0,21 21 15,-21-42 1</inkml:trace>
  <inkml:trace contextRef="#ctx0" brushRef="#br0" timeOffset="139457.73">27030 12531 0,'0'0'0,"-21"0"0,-1 0 15,44 0 1,-1 0-16,21 0 16,-21 0-16,22 0 0,-1 0 0,0 0 15,1 0-15,-1 0 0,0 0 16,1 0-16,-22 0 0</inkml:trace>
  <inkml:trace contextRef="#ctx0" brushRef="#br0" timeOffset="139769.46">27707 11875 0,'0'-22'15,"0"44"-15,0-65 0,21 43 16,0 0 0,1 21-16,-1 22 0,0-22 15,0 21-15,0 22 0,22-1 0,-22 1 16,0-1-16,42 64 15,-20-63-15,-22-1 0,-21 1 16,0-1-16,0 1 0,0 20 0,0-20 16,0-1-16,0 1 0,-64 105 15,43-126-15,-21-1 16,0 0-16,20 1 0,-20-1 16,0-21-16,-1 21 0,22-20 0,-21-1 15,21 0-15,0 0 0,-22 0 0,22 0 16,0 1-16,0-22 15,0 0-15</inkml:trace>
  <inkml:trace contextRef="#ctx0" brushRef="#br0" timeOffset="141132.66">10943 14393 0,'0'-21'0,"0"0"0,-21 0 0,21 0 16,-21 21-1,21 21-15,0 21 16,0 1-16,0-1 0,-21 0 16,21 1-16,0 20 0,-22-21 0,22 22 15,0-22-15,0 1 0,-21-1 0,21-21 16,-21 21-16,21-20 0,0-1 15,0 0-15,0 0 0,21-21 32,0-21-32,1 0 0,-1 0 15,0-1-15,0 1 0,0-21 0,0 21 16,1-22-16,-1 1 0,0 0 16,21-1-16,-21 22 0,1-21 0,-22 21 15,21 0-15,-21-1 0,21 22 16,-21 22-16,0 20 0,0-21 15,0 21-15,0 1 0,0-1 0,0-21 16,0 22-16,0-1 0,0-21 16,0 21-16,21-20 0,-21-1 0,21 0 15,0 0-15,1-21 16,-1 0-16,21 0 0,-21 0 0,22 0 0,-22 0 16,21-21-16,-21 21 0,22-42 15,-1 20-15,-21 1 0,21-21 16,1 21-16,-22-22 0,0-20 0,0-43 15,-21 43-15,0 20 16,-21-20-16,0-1 0,0 22 0,0 0 16,-22-1-16,22 1 0,-21 21 0,-1 21 15,22 0-15,0 0 0,-21 0 16,21 0-16,-1 21 0,22 0 0,0 0 16,0 0-16,0 22 0,0-1 15,22-21-15,-1 22 0,0-22 0,0 21 16,0-21-16,22 0 0</inkml:trace>
  <inkml:trace contextRef="#ctx0" brushRef="#br0" timeOffset="141704.49">11896 14584 0,'0'0'0,"-22"21"15,1 0-15,21 0 0,-21 22 0,0-22 16,0 0-16,0 0 0,-1 22 15,22-22-15,0 0 0,0 0 16,0 0-16,0 0 0,43-21 0,-22 0 16,0 0-16,21 0 15,-20 0-15,20 0 0,0 0 0,1 0 16,-22-21-16,21 0 0,-21 0 16,22 0-16,-22 0 0,0-1 0,-21 1 15,0-21-15,-21 21 0,0 0 16,-22-1-16,1 1 0,21 0 15,-22 21-15,1 0 0,21 0 0,-21 0 16,20 0-16,1 0 0,0 21 16,0-21-16,21 21 0,0 1 15,21-1 1,0-21-16,0 0 0,22 0 0,-22 0 16,21 0-16,1 0 0,-1 0 15,0-21-15,-21 21 0,22 0 16,-1 0-16,0 0 0,-20 0 0,20 0 15,-21 21-15,0-21 0,0 42 16,1-21-16,-22 0 0,0 1 0,0-1 16,0 21-16,0-21 0,0 0 0,0 22 15,0-22-15,0 0 16,0-42 15,0 0-31,0 0 16,0-1-16,0 1 0,0-21 0,0 21 15,0 0-15,0-22 0,21 1 16,0 0-16,0 20 0,-21-41 16,21 21-16,0-1 0,1 1 0,-1 0 15,0 20-15,0-20 0,0 0 16,0 21-16</inkml:trace>
  <inkml:trace contextRef="#ctx0" brushRef="#br0" timeOffset="142094.6">12721 14182 0,'0'21'15,"0"0"-15,0-84 0,0 84 0,0 63 0,0-41 16,0-1-16,0 0 0,0 1 0,0 20 16,-21-20-16,21-1 0,-21 21 0,21-20 15,-21-1-15,21 0 0,0 1 16,-22-1-16,1-21 0,21 22 0,0-22 16,0 0-16,0-42 31,21 0-31,1-1 15,-1 1-15,0 0 0,0 0 0,0-21 16,0 20-16,1 1 0,20 0 0,-21 0 16,0 21-16,0 0 15,1 0-15,-1 0 0,-21 21 16,-21-21 0,-1 21-16,1 0 0,-21-21 15,21 22-15,0-1 0,-22-21 0,22 21 16,0-21-16,0 21 0,21 0 15,0 0-15,0 1 16,21-1-16,0-21 16,0 0-16,0 0 0,22 0 15,-22 0-15,21 0 0,-21 0 0,22 0 16,-1-21-16,0-1 0,22 1 16,-22 21-16</inkml:trace>
  <inkml:trace contextRef="#ctx0" brushRef="#br0" timeOffset="142878.39">13589 14139 0,'0'-21'0,"0"42"0,-21-42 15,0 21-15,-1 0 16,1 21-16,21 1 0,-21 20 0,0 0 16,0 1-16,0 20 0,-1 1 15,1-1-15,-21 22 0,21-22 0,0 1 16,-1 20-16,-20-20 0,0 84 15,21-63-15,-22-1 16,22-20-16,21 21 0,0-22 0,0 64 16,0-85-16,21 22 0,0-22 15,1-21-15,-1 22 0,21-22 16,-21 0-16,22 0 0,-22 0 0,21-21 16,-21 0-16,0 0 0,22 0 0,-22 0 15,0-21-15,-21 0 0,21 0 16,-21-21-16,21 20 0,-21-20 0,0 0 15,0-22-15,-21 22 0,0-22 16,-21 22-16,21-21 0,-22 20 0,1 1 16,-22 0-16,22 20 0,0 1 15,-1 0-15,22 0 0,0 21 16,0 0-16,21-21 0,0 0 0,21 21 16,0-22-16,22 22 15,-22-21-15,42 21 0,-20-21 16,-1 21-16,21-21 0,1 0 0,-22 0 15,22 21-15,-1-22 0,1 1 0,-1 0 16,1 0-16,-22 21 0,0-21 16,1 0-16,-1 21 0,-21-22 0,-21 1 15,0 0-15,0 0 16,-21 21-16,0 0 0,0 0 16,0-21-16,-22 21 0,22 0 0,0 0 15,0 0-15,0 21 0,-1 0 16,22 0-16,-21 0 0,0 1 15,0-1-15,0 21 0,21-21 16,0 0-16,-21 22 0,21-22 0,0 0 16,0 0-16,0 0 0,21-21 15,0 0-15,0 0 0,0 0 16,0 0-16,22-21 0,-22 21 0,0-21 16,21 0-16,-20 0 0,20 0 15,-21-1-15,0 1 0,0 0 0,-21 0 16,22 0-16,-22 0 0,21-1 0,-42 44 47,21-1-47,-22-21 0,22 21 0,0 0 15,0 0-15,0 0 16,0 1-16,0-1 0,0 0 16,22 0-16,-1-21 0,0 0 0,21 0 15,-21 0-15,1 0 0,20 0 16,-21 0-16,21 0 0</inkml:trace>
  <inkml:trace contextRef="#ctx0" brushRef="#br0" timeOffset="143582.51">14647 14711 0,'0'106'16,"0"-212"-16,-21 106 0,0 0 0,0 0 16,0 0-16,-43 42 15,43-21-15,0 1 16,0-1-16,21 0 0,0 0 0,0 0 15,0 0-15,0 1 0,0-1 0,0 0 16,0 0-16,21 0 16,0-21-16,0 0 0,21 0 0,-20 0 15,-1 0-15,0 0 0,21 0 0,-21 0 16,22-21-16,-22 0 0,21 0 16,1-22-16,-22 22 0,21-21 0,-21 0 15,0-1-15,1-20 0,-1-1 0,0 1 16,-21-1-16,21-20 0,-21 20 15,21 22-15,-21-22 0,0 22 0,0 21 16,0-22-16,-21 43 31,0 43-31,0-22 0,0 21 0,-1 1 16,1 20-16,0-21 0,0 22 16,21-1-16,0 1 0,-21-22 0,21 22 15,0-22-15,0 0 0,0 1 16,0-1-16,21 0 0,-21-20 0,21-1 15,0 0-15,22 0 0,-22 0 0,21-21 16,-21 0-16,22 0 0,-1 0 16,0 0-16,1-21 0,-22 21 15,21-21-15,-21 0 0,22 0 0,-22-22 16,0 22-16,0 0 0,0 0 16,0 0-16,1-1 0,-1 22 0,-21 22 31,0-1-31,0 0 15,0 0-15,0 0 0,0 0 0,-21 1 16,21-1-16,0 0 0,0 0 16,0 0-16,21 0 0,0-21 15,0 0-15,0 0 0,0 0 16,22 0-16,-22 0 0,21 0 0,1-21 16,-22 21-16,0-21 0,21 0 15,-21 0-15,1 0 0,-1-1 0,-21-20 16,0 21-16,0 0 0,0 0 15,0-1-15,0 1 16,-21 21-16,-1 0 0,1 0 16,21 21-1,-21 1-15</inkml:trace>
  <inkml:trace contextRef="#ctx0" brushRef="#br0" timeOffset="143777.39">14668 14647 0,'-42'0'0,"84"0"0,-105 0 16,105 0 0,-21 0-16,22 0 15,-1 0-15,22 0 0,-1 0 16,1 0-16,20-21 0,-20 21 0,20-21 15,1 21-15,0 0 0,-22 0 16</inkml:trace>
  <inkml:trace contextRef="#ctx0" brushRef="#br0" timeOffset="144126.19">16256 14774 0,'0'22'0,"0"-44"0,-21 65 16,21-22-16,0 0 0,0 0 15,21-21-15,0 0 16,0 0-16,0 0 16,1 0-16,-1 0 0,0-21 0,-21 0 15,0 0-15,0 0 0,0-1 16,0 1-16,0 0 15,0 0-15,-21 21 16,0 0-16,-1 0 0,22 21 16,-21 0-16,21 0 0,-21 1 15,21-1-15,0 0 0,0 0 16,0 0-16,21-21 16,0 0-1,1 0-15,-1 0 0,0-21 16</inkml:trace>
  <inkml:trace contextRef="#ctx0" brushRef="#br0" timeOffset="145154.63">17124 14351 0,'0'0'16,"0"-21"-16,-21 0 0,-1 21 0,1 0 16,0 0-16,0 21 0,0 21 15,0-21-15,-1 22 0,22-1 0,-21 22 16,0-22-16,0 21 0,0-20 15,21 20-15,-21-20 0,21-1 16,-22 0-16,22 1 0,0 20 16,22-42-16,-1 0 0,0 1 0,0-1 15,21-21-15,1 0 0,-1 0 16,0 0-16,64-21 0,-63-1 16,-1 22-16,21-21 0,-20 0 15,-22-21-15,21 21 0,-21-1 0,1-20 16,-22 21-16,0 0 0,0-22 0,0 22 15,0 0-15,-22 21 0,1-21 16,0 21-16,0 0 0,0 0 16,0 21-16,-1 0 15,1 0-15,21 1 0,0-1 16,0 21-16,21-21 0,1 0 16,-1 1-16,0-22 0,0 21 15,0-21-15,22 0 0,-22 21 0,0-21 16,0 0-16,21 0 0,-20 0 0,-1 0 15,0 0-15,0 0 0,0 0 16,0 0 0,1-21-1,-1 21-15,-21-21 16,21-1-16,0 1 0,-21 0 16,21 0-16,0 0 0,1 0 15,-22-1-15,21-20 0,-21 21 0,21 0 16,-21 0-16,21 21 0,-21-22 15,0 44 1,0-1-16,-21 0 0,21 0 16,-21 0-16,21 0 0,0 1 15,0-1-15,0 0 0,0 0 0,0 0 16,0 0-16,0 1 0,21-1 0,0 0 16,0-21-16,0 0 15,1 0-15,-1 0 0,0 0 0,0 0 16,21 0-16,-20 0 0,20 0 0,0-21 15,1 21-15,-1-21 16,0 21-16</inkml:trace>
  <inkml:trace contextRef="#ctx0" brushRef="#br0" timeOffset="145930.29">18584 14817 0,'-42'-85'16,"84"191"-16,-42-127 0,-63-85 0,20 85 15,22 0-15,-21 21 0,21-22 0,0 22 16,-1 0-16,1 0 0,0 0 0,0 0 15,0 22-15,0-22 0,21 42 16,0-21-16,-22 0 0,22 0 16,0 1-16,0 20 0,0-21 15,0 0-15,22 0 16,-1-21-16,0 22 0,0-22 0,0 0 16,22 0-16,-22 0 0,0 0 15,21 0-15,-21 0 0,1-22 0,-1 22 16,0-21-16,0 0 0,-21 0 15,0 0-15,0 0 0,0-1 16,0 1-16,0 0 16,0 42-1,-21 0-15,21 1 16,0-1-16,0 0 0,-21 0 0,21 0 16,0 0-16,0 1 15,0-1-15,21 0 0,0-21 16,0 0-16,0 0 0,1 0 0,-1 0 15,21 0-15,-21 0 0,22-21 16,-22 0-16,21-1 0,0 22 0,-20-42 16,-1 21-16,0 0 0,0-22 0,0 1 15,-21 0-15,0-1 0,21 1 16,-21-21-16,22-1 0,-22 1 0,21 20 16,-21-20-16,0 20 0,0 1 15,0 21-15,0-21 0,0 63 31,-21 21-31,21-21 16,0 43-16,-22-22 0,22 0 0,0 22 16,0-22-16,0 1 0,0 20 15,0-21-15,0 1 0,0-22 0,22 21 16,-1-21-16,0 1 0,21 20 16,-21-21-16,1-21 0,-1 0 15,21 0-15,0 0 0,-20 0 0,20 0 16,0 0-16,-21-21 0,22 0 15,-22 21-15,0-21 0,0-1 0,-21 1 16,0 0-16,0-21 0,0 21 0,0-1 16,0 44 15,0-1-31,0 0 16,0 0-16,0 0 0,0 0 15,0 1-15,0-1 0,0 0 0,21 0 16,1-21-16,-1 0 15,0 0-15,0 0 0,0 0 0,0 0 16,1 0-16,-1 0 0,0 0 0,0-21 16,0 0-16,0 21 0</inkml:trace>
  <inkml:trace contextRef="#ctx0" brushRef="#br0" timeOffset="146111.19">18986 14372 0,'-63'0'0,"126"0"0,-168 0 0,83 0 0,1 0 16,42 0 0,22 0-16,-22 0 15,21 0-15,1 0 0,-1 0 16,0 0-16,22 0 0,-1 0 0,22-21 16,63 0-16,-84 0 0,20 0 15</inkml:trace>
  <inkml:trace contextRef="#ctx0" brushRef="#br0" timeOffset="146376.04">20913 13631 0,'0'0'16,"0"-21"-16,0 0 0,0 0 0,-22 21 16,-20 0-16,21 21 0,-64 64 15,43-43-15,-22 22 16,22-1-16,0 1 0,-22 20 0,22-20 0,0 20 15,-1-20-15,1 21 0,21-22 16,0 22-16,-22-22 0,43 1 16,0-22-16,0 0 0,0 22 0,0-43 15,0 21-15,21-20 0,1 20 0,20-21 16,0-21-16,1 21 0,20-21 16,-21 0-16,22 0 0,-1 0 0,1 0 15,-22-21-15,22 21 0,-22-21 16,0 0-16</inkml:trace>
  <inkml:trace contextRef="#ctx0" brushRef="#br0" timeOffset="146898.67">20997 14647 0,'0'-21'16,"43"-127"15,-1 127-31,-127 211 0,191-422 0,-85 189 16,22 22-16,-22-21 0,21-1 0,0 1 15,1 0-15,41-85 16,-62 84-16,-1 1 0,-21 21 15,0 0-15,0 0 0,0-1 16,-21 22-16,-1 0 0,1 0 16,-21 0-16,21 22 0,-22 20 15,22-21-15,0 21 0,-21 1 0,21 20 16,-1-20-16,22 20 0,-21 1 16,21 20-16,-21-20 0,21-1 0,-21 1 15,21 20-15,0-20 0,0-1 0,0 1 16,0-1-16,0-20 0,0 20 15,0 1-15,21-1 0,-21-20 16,21 20-16,-21-21 0,0 22 0,0-22 16,21 1-16,-21-22 0,22 21 0,-22-21 15,0 0-15,21 1 0,-21-1 16,21-21-16,0 0 0,0 0 16,0 0-16,1 0 0,-22-21 0,21-1 15,0-20-15,0 21 0,0-21 16,0-1-16,-21 1 0,0 0 0,0-22 15,0 1-15,0 20 0,0-20 16,-21 20-16,0 1 0,0 0 0,-21-1 16,-1 1-16,1 0 0,-22 21 15,22-22-15,0 22 0,-1 21 16,22-21-16,-21 0 0,63 21 31,0-21-31,0 21 0,22 0 16,-1-22-16,22 22 0,-22-21 0,21 0 15,1 0-15,-1 0 0,1 0 0</inkml:trace>
  <inkml:trace contextRef="#ctx0" brushRef="#br0" timeOffset="147189.51">21844 13674 0,'0'-43'0,"0"86"0,0-107 0,0 22 16,0 21-16,21 0 0,0-1 0,22 22 15,-22 0-15,21 0 0,0 0 16,1 22-16,-1-1 0,22 21 0,-22 0 16,0 22-16,-21-22 0,22 22 15,-1-1-15,-21 1 0,22-1 0,-22 1 16,0-1-16,-21 22 0,0-22 16,0 1-16,0-1 0,-21 1 0,0-1 15,-1-20-15,1 20 0,0-20 0,-21-22 16,21 21-16,-22-21 15,22 0-15,0 1 0,-21-1 0,20 0 16,1-21-16,0 0 0,0 0 0,21-21 31,0 0-31,21-1 0</inkml:trace>
  <inkml:trace contextRef="#ctx0" brushRef="#br0" timeOffset="147370.43">23114 14753 0,'0'21'15,"-21"-21"17,0 0-17,-1 0-15,1 0 16</inkml:trace>
  <inkml:trace contextRef="#ctx0" brushRef="#br0" timeOffset="148406.79">11028 15685 0,'-21'21'32,"21"0"-32,0 0 0,-22 0 15,22 22-15,-21-1 0,0 0 0,21 1 16,0-1-16,-21 0 0,21 1 15,-21-1-15,21-21 0,0 21 0,0 1 16,0-22-16,21-21 16,0 0-16,0 0 0,0-21 15,1 21-15,20-21 0,-21-1 0,0 1 16,22-21-16,-22 21 0,21-22 16,-21 22-16,0-21 0,1 21 15,-1-22-15,0 22 0,0 0 0,-21 0 16,21 21-16,0 0 15,-21 21-15,0 0 0,22 0 16,-22 22-16,0-22 0,0 21 16,0-21-16,0 22 0,0-1 0,0-21 15,0 22-15,0-22 0,0 0 0,21 0 16,0-21-16,-21 21 0,21-21 16,0 0-16,0 0 0,1 0 0,-1 0 15,21-21-15,-21 0 0,0 0 0,22 0 16,-22-1-16,0-20 0,21 21 15,-20-21-15,-22-1 0,0-20 0,0 20 16,0 1-16,0-21 0,0 20 16,0 1-16,-22 0 0,1-1 15,0 1-15,0 0 0,0 20 0,0 1 16,-1 21-16,22 21 31,0 1-31,0-1 16,22-21-16,-1 0 0,0 0 15,0 0-15,0 0 0,22 0 0,-22 0 16</inkml:trace>
  <inkml:trace contextRef="#ctx0" brushRef="#br0" timeOffset="148842.54">11980 15431 0,'0'21'16,"0"-42"-16,0 42 0,0 0 15,-21 0-15,21 0 0,0 22 16,0-22-16,0 21 0,0 0 0,0 1 15,0-1-15,0 0 0,0 1 16,0-1-16,0 0 0,0 1 0,0-1 16,0 0-16,0-20 0,0 20 0,0-21 15,0 0-15,0 0 0,0 1 16,0-44 15,-21 1-31,21 0 16,0 0-16,0 0 0,0 0 15,0-1-15,0 1 0,0 0 16,21 0-16,0-21 0,22 20 0,-22 22 16,21-21-16,0 0 0,1 21 0,-1 0 15,0 0-15,-20 0 0,20 0 16,0 21-16,-21-21 0,1 21 0,-1 1 16,0-1-16,-21 0 0,0 21 15,0-21-15,-21 1 0,0 20 16,-1-21-16,-20 0 0,0 0 0,-1 1 0,1-1 15,0 0-15,-1 0 0,1 0 16,0-21-16,21 0 0,-1 0 16,1 0-16,21-21 15,21 21 1,1-21-16,20 0 0,0 0 0,1-1 16,-1 1-16</inkml:trace>
  <inkml:trace contextRef="#ctx0" brushRef="#br0" timeOffset="148998.45">12679 15981 0,'0'0'0,"21"0"78,0 0-78,0 0 16,0-21-16</inkml:trace>
  <inkml:trace contextRef="#ctx0" brushRef="#br0" timeOffset="150127.82">14033 16087 0,'0'0'0,"0"-21"32,0-1-17,0 1-15,0 0 16,0 0-16,0 0 0,0-22 16,-21 22-16,0 0 0,0 0 0,-21 21 15,-22 0-15,22 0 16,-1 0-16,1 0 0,0 21 0,-1 0 15,1 0-15,0 1 0,21-1 16,-1 0-16,22 21 0,0-21 16,0 1-16,0-1 0,0 0 0,43-21 15,-22 0 1,0 0-16,21 0 0,1 0 0,-22-21 16,21 0-16,22-1 0,-22 1 0,0 0 15,1 21-15,-1-21 0,0 0 16,-20 0-16,-1 21 0,0 0 0,0 0 15,-21 21 1,0 21-16,0-21 0,0 22 0,0-1 16,0 0-16,0 1 0,-21-1 0,21 21 15,0-20-15,0 20 0,0 1 16,0-1-16,-21 1 0,21-1 0,0 1 16,-21-1-16,21 1 0,-22-1 15,22 1-15,-21 20 0,-21 22 16,0-42-16,-1-1 0,22-20 15,-21-1-15,-1 0 0,1-21 16,0 22-16,-1-43 0,1 0 0,0 0 16,-1 0-16,22-21 0,-21-22 0,21 22 15,0-21-15,-1-22 0,22 1 16,0-1-16,0 1 0,22-22 0,-1 0 16,0 1-16,21-1 0,1 22 15,-1-22-15,0 21 0,22 1 16,-1-1-16,1 1 0,-1-1 0,1 22 0,-1 0 15,1-1-15,-1 1 16,1 0-16,-22 21 0,-21-1 0,22 22 16,-22-21-16,0 21 15,-21 21 17,21-21-17,0 0 1,0 0-16,1 0 0,-1 0 15,0 0-15,0-21 0,0 0 16,-21 0-16,0 0 16,-21 21-1,0 21 1,0 0-16,0 0 0,-1 0 0,-20 1 16,21 20-16,0-21 0,0 21 15,21-20-15,0-1 0,0 21 0,0-21 16,0 0-16,21 1 0,0-1 0,0-21 15,0 0-15,22 0 0,-22 0 16,21 0-16,0 0 0,1 0 0,-22-21 16,21-1-16,1 1 0,-1 0 15,0-21-15,1 21 0,-1-22 0,0 1 16,-21-22-16,43-41 16,-64 62-16,21 1 0,-21-22 15,21 22-15,-21 0 0,0 21 0,0-22 16,0 22-16,0 42 15,0 0-15,0 1 16,0-1-16,0 21 0,0 0 0,0 1 16,0-1-16,0 22 0,0-22 0,0 0 15,0 1-15,0-1 0,0 0 16,0 1-16,0-22 0,0 0 0,0 21 16,0-21-16,0 1 15</inkml:trace>
  <inkml:trace contextRef="#ctx0" brushRef="#br0" timeOffset="150261.73">14732 16193 0,'-21'-22'31,"105"65"-31,-168-107 0,105 107 0,-21-107 0,42 43 16,-21 21-16,22-21 0,-1 0 0,0-1 15,22 1-15,-22 0 16,22 0-16,-1 0 0,22 0 0,-22-1 15</inkml:trace>
  <inkml:trace contextRef="#ctx0" brushRef="#br0" timeOffset="150570.54">15621 15833 0,'-42'0'16,"20"0"-16,128 0 0,-148 0 0,-43 0 0,64 0 16,0 0-16,0 0 0,0 0 15,-1 0-15,1 21 16,21 21-16,0-21 0,-21 1 0,21 20 15,-21-21-15,21 21 0,0-20 0,0 20 16,0-21-16,0 0 0,0 22 16,21-22-16,0 0 0,0 0 0,1 0 15,-1-21-15,21 21 0,-21 1 16,22-22-16,-22 21 0,0 0 0,0-21 16,-21 21-16,0 0 15,-21-21-15,-21 0 0,20 0 16,-20 0-16,-21 0 0,20 0 15,-20 0-15,-1 0 0,22 0 0,-22 0 16,22-21-16,0 21 0,21-21 16,-1 0-16,22-22 0,0 22 0,22-21 15,20 21-15,0-22 0,1 1 0</inkml:trace>
  <inkml:trace contextRef="#ctx0" brushRef="#br0" timeOffset="151246.17">16087 15515 0,'0'0'0,"-22"0"0,1 21 16,0 22-16,0-22 0,0 21 0,0 1 15,21-1-15,-64 212 32,64-191-32,0-20 0,0-1 0,0 0 0,0 1 15,0-1-15,0-21 0,0 0 16,21 1-16,-21-1 0,21-21 0,1 0 15,-1 0-15,0-21 0,0-1 16,0 1-16,0 0 16,-21 0-16,22 0 0,-1-22 0,-21 22 15,0-21-15,21 21 0,-21 0 0,21-1 16,-21 44 0,0-1-16,0 0 15,0 0-15,0 0 0,0 0 0,21 1 16,-21-1-16,21 0 0,-21 0 15,43 0-15,-22 0 0,21-21 16,-21 0-16,1 0 16,20 0-16,-21 0 0,21 0 0,-20 0 15,-1-21-15,21 0 0,-42 0 0,21 0 16,-21 0-16,21-1 16,-21 1-16,0 0 0,0 0 0,0 0 15,0 0-15,0-1 0,0 1 0,-21 21 16,0 0-16,0 21 15,21 1-15,-21-1 16,21 0-16,0 21 0,0-21 0,0 1 16,0-1-16,0 0 0,0 0 15,0 0-15,0 0 0,21 1 0,0-22 16,0 0-16,0 0 0,1 0 16,-1 0-16,0-22 15,0 1-15,0 0 0,0-21 16,1 21-16,-22-1 0,0 1 15,21 0-15,0-21 0,-21 21 0,0 42 32,0 0-17,-21 0-15,21 0 0,-21 22 16,-1-22-16,22 21 0,0-21 0,-21 0 0,21 1 16,0-1-16,0 0 0,21-21 15,22 0 1</inkml:trace>
  <inkml:trace contextRef="#ctx0" brushRef="#br0" timeOffset="151499.01">17653 15198 0,'0'0'0,"-21"0"0,-22 0 16,22 0-16,-21 42 15,21 0-15,-22 1 0,1 20 0,21 1 16,-21-1-16,-1 1 0,22 20 0,0-20 16,0 21-16,0-22 0,21 22 15,0-22-15,0 1 0,0-1 0,0-20 16,0 20-16,0-21 0,21-20 16,0 20-16,0-21 0,0 0 0,0 0 15,1-21-15,-1 0 0,0 0 16,21 0-16</inkml:trace>
  <inkml:trace contextRef="#ctx0" brushRef="#br0" timeOffset="152295.51">17018 16044 0,'0'-21'0,"0"0"16,0 0-16,0 0 16,0 0-1,21 21-15,0-22 16,0 22-16,1 0 15,-1 0-15,0 0 16,0 0 0</inkml:trace>
  <inkml:trace contextRef="#ctx0" brushRef="#br0" timeOffset="152738.04">17441 15282 0,'21'-21'0,"-42"42"0,64-63 0,-43 21 15,21 21-15,0 0 0,0 21 16,-21 0-16,21 0 0,0 22 0,1 20 0,-1-20 15,0 20-15,0 1 16,0-1-16,0 1 0,1-1 0,-22 1 16,0-1-16,0 1 0,0-22 0,0 21 15,0-20-15,-22-1 0,1 0 16,0 1-16,-21-22 0,-22 21 16,43-21-16,-21-21 0,21 0 0,-1 0 15</inkml:trace>
  <inkml:trace contextRef="#ctx0" brushRef="#br0" timeOffset="152945.92">18288 16002 0,'0'0'0,"21"-21"0,-21 0 31,21 21 1,0 0-17,1 0-15,-1 0 0</inkml:trace>
  <inkml:trace contextRef="#ctx0" brushRef="#br0" timeOffset="153370.67">18986 15875 0,'22'-21'0,"-44"42"0,44-63 0,-22 21 16,0-1-16,0 1 15,-22 21-15,1 0 16,0 0-16,0 0 0,0 0 0,0 0 16,-1 21-16,-20-21 0,21 43 0,-21-22 15,20 0-15,1 21 0,-21-20 16,21 62-16,21-63 15,0 1-15,0 20 0,0-21 0,0 0 16,21-21-16,0 21 0,0-21 16,22 0-16,-22 0 0,21 0 0,0 0 15,-20 0-15,20-21 0,-21 0 16,21 21-16,1-42 0,-22 21 16,-21-1-16,0 44 15,0-1 1,0 0-16,0 0 0,0 21 0,0 1 15,-21-1-15,21 0 0,-21 1 16,21 20-16,0-20 0,-22 20 0,22-21 16,0 22-16,0-22 0,0 22 15,0-22-15,0 0 0,0 1 16,0-22-16,0 21 0,0-21 0,0 1 16,0-44-1,0 1 1</inkml:trace>
  <inkml:trace contextRef="#ctx0" brushRef="#br0" timeOffset="153675.5">19283 16150 0,'21'-21'0,"0"-21"0,21 21 0,-20-1 16,-1 1-16,0 21 0,0 0 16,0-21-16,0 21 0,1 0 15,-1-21-15,0 21 16,-21-21-16,0 0 15,0-1-15,0 1 0,-21 0 16,0 21-16,-1-21 16,1 21-16,0 0 0,0 0 0,-21 0 15,20 21-15,1 0 0,0 0 0,0 1 16,21 20-16,0-21 0,0 21 16,-21-20-16,21-1 0,0 21 0,0-21 15,21 0-15,0 1 0,0-22 0,0 21 16,22-21-16,-1 0 0,-21 0 15,22 0-15,-1 0 0,0-21 16,1 21-16,-1-22 0,0-20 0,1 21 16,-1 0-16</inkml:trace>
  <inkml:trace contextRef="#ctx0" brushRef="#br0" timeOffset="153875.39">20024 15642 0,'42'-127'15,"-84"254"-15,84-233 16,-42 149-16,-21-22 15,0 21-15,-1 1 0,1-1 0,21 0 16,0 1-16,-21 20 0,21-21 16,0 1-16,0-1 0,0 0 0,0 1 15,0-22-15,0 21 0,21-21 16,-21 1-16,21-1 0,1-21 16,-1 0-16,0 21 0,0-21 0,0 0 15,22 0-15,-22-21 0,-21 0 16</inkml:trace>
  <inkml:trace contextRef="#ctx0" brushRef="#br0" timeOffset="154006.31">19960 15960 0,'-106'-43'15,"212"86"-15,-191-86 16,107 43 0,20 0-16,-21 0 0,21 0 15,-20 0-15,20-21 0,0 21 16,1 0-16,-1-21 0,0 0 0</inkml:trace>
  <inkml:trace contextRef="#ctx0" brushRef="#br0" timeOffset="154184.21">21103 15473 0,'-21'0'16,"42"0"-16,-63 0 0,21 0 0,-1 21 15,-20 0-15,21 0 0,21 1 16,-21-1-16,21 0 0,-21 0 0,21 0 15,0 0-15,0 1 16,0-1-16,0 0 0,0 0 16,0 0-16</inkml:trace>
  <inkml:trace contextRef="#ctx0" brushRef="#br0" timeOffset="154534.01">20574 15939 0,'0'0'0,"0"-22"0,0 1 16,0 0-16,0 0 15,21 0-15,0 0 0,0-1 16,1 22-16,20-21 0,-21 21 0,21 0 16,-20 0-16,20 0 0,-21 0 15,0 0-15,0 21 0,1 1 0,-1 20 16,-21-21-16,0 21 0,0-20 15,0 20-15,0 0 0,0-21 0,0 1 16,-21 20-16,-1-42 0,1 21 0,0 0 16,0-21-16,0 0 0,0 0 15,21-21-15,0 0 16,0 0-16,0 0 16,21-22-16,-21 22 0,21-21 0,0 21 15,21-22-15,-20 1 0,-1 21 16,21-22-16,-21 1 0,22 21 15,-22 0-15,21 0 0,-21-1 0,0 22 16,1 0-16,-1-21 0</inkml:trace>
  <inkml:trace contextRef="#ctx0" brushRef="#br0" timeOffset="155230.6">21378 15727 0,'-21'63'15,"0"-20"-15,63-213 16,-42 234-16,-42 84 0,21-127 0,21 22 0,-21-22 15,21 21-15,0 0 0,0-20 16,0-1-16,0 0 0,21 0 0,0 0 16,21 0-16,-21-21 0,22 0 15,-1 0-15,0 0 0,1 0 0,-1 0 16,0-21-16,-20 0 0,-1 0 0,21 0 16,-21-22-16,-21 22 0,0-21 15,0 0-15,0-1 0,0 22 0,-21-21 16,0 21-16,0-1 0,0 1 0,-22 21 15,22 0-15,-21 0 16,21 0-16,-1 0 0,1 0 0,21 21 31,21-21-31,1 0 16,20 0-16,0 0 0,-21 0 0,22 0 16,-1 0-16,0 0 0,1 0 15,-1 0-15,0 0 0,1 0 0,-22 0 16,0 0-16,0 0 0,0 22 0,-21-1 15,0 0-15,0 0 16,-21 21-16,0 1 0,0-22 16,0 0-16,21 0 0,0 0 0,0 1 15,0-1-15,21-21 16,0 0 0,0 0-16,0 0 15,1 0-15,-1 0 0,0-21 0,0-1 16,0 1-16,0 0 0,-21 0 0,22 0 15,-22-22-15,21 22 0,-21 0 16,0 0-16,21 21 0,-21 21 31,0 0-31,0 0 0,0 1 16,0-1-16,0 21 0,0-21 0,0 0 16,21 1-16,0-1 15,0-21-15,1 0 0,-1 0 0,0 0 16,0 0-16,0 0 0,0 0 15,1-21-15,-22-1 0,0 1 16,0 0-16,0 0 0,0 0 0,0-22 16,0 22-16,0 0 0,0-21 15,0 21-15,0-1 0,-22 1 16,22 0-16,-21 21 0</inkml:trace>
  <inkml:trace contextRef="#ctx0" brushRef="#br0" timeOffset="155730.32">22923 15706 0,'-21'0'47,"21"21"-31,21-21-16,1 0 16,-22 21-16,21-21 0,0 0 15</inkml:trace>
  <inkml:trace contextRef="#ctx0" brushRef="#br0" timeOffset="156039.15">23728 15134 0,'0'0'0,"-21"0"0,-1 0 16,1 21-16,-21 1 0,21-1 0,-22 21 16,22-21-16,-21 22 15,0-1-15,20 0 0,-20 1 0,21 20 0,-21-21 16,20 1-16,-20-1 0,21 22 16,0-22-16,0 0 0,-1 1 0,22 20 15,0-21-15,0-20 0,0 20 16,22 0-16,-1-21 0,0 1 15,21-1-15,-21 0 0,22-21 0,-1 0 16,-21 0-16,22 0 0,-1 0 0</inkml:trace>
  <inkml:trace contextRef="#ctx0" brushRef="#br0" timeOffset="156310.99">24024 15304 0,'0'-22'0,"0"44"0,0-65 0,0 22 16,0 42 0,0 0-1,21 1-15,0 20 0,1 0 16,-1 1-16,0-1 0,0 0 0,0 22 16,-21-22-16,43 85 0,-43-85 15,0 22-15,0-22 0,0 1 16,0-1-16,-22 0 0,1-21 0,0 22 15,0-22-15,-21 0 0,20-21 16,-20 21-16,21-21 0,0 0 16,0 0-16,21-21 0,0 0 15,0 0-15</inkml:trace>
  <inkml:trace contextRef="#ctx0" brushRef="#br0" timeOffset="156473.9">24701 15833 0,'0'-21'31</inkml:trace>
  <inkml:trace contextRef="#ctx0" brushRef="#br0" timeOffset="157011.59">25527 15685 0,'0'0'0,"0"-22"16,0 1-16,-21 21 0,0 0 15,-1-21-15,1 21 0,0 0 0,-21 0 16,21 0-16,-22 0 15,1 0-15,21 21 0,-22-21 0,22 21 16,0-21-16,21 22 0,0-1 0,0 0 16,0 0-16,21 0 15,0-21-15,1 21 0,-1-21 0,0 0 16,21 0-16,-21 0 0,1 0 16,20 0-16,-21 0 0,0 0 0,0 0 15,1-21-15,-1 0 0,-21 0 16,0 0-1,0 42 1,0 0 0,0 0-16,0 0 0,0 22 15,0-1-15,-21 0 0,21 1 0,-22-1 16,22 22-16,0-22 0,0 21 16,0-20-16,0 20 0,0-20 0,0 20 15,0-21-15,22 1 0,-1 20 0,-21-20 16,0 20-16,0-21 0,0 1 15,0-1-15,0 0 0,0-20 0,0-1 16,0 0-16,-21 0 0,-22-21 16,22 0-16,-21 0 0,-1-21 0,1 21 15,-21-21-15,-22-43 16,43 22-16,-1 21 0,22-22 0,0 1 16,21 21-16,0-21 0,0-1 15,21 1-15,21 21 0,1-22 16,20 1-16,-20 0 0,20-22 0,22 22 15</inkml:trace>
  <inkml:trace contextRef="#ctx0" brushRef="#br0" timeOffset="157562.28">25908 15812 0,'0'63'16,"0"-126"-16,-21 63 0,0 0 15,21-22 1,21 22-1,0 0-15,0-21 0,0 21 16,0-21-16,1 21 0,-1-21 16,0 21-16,0-21 0,-21 0 15,0-1-15,0 1 16,0 0-16,-21 21 16,0 0-16,0 0 0,-22 0 15,22 21-15,0 0 0,-21 1 16,20-1-16,1 21 0,-21-21 0,42 22 15,-21-22-15,21 21 0,0 0 16,0-20-16,0 20 0,21-21 16,0 0-16,0 22 0,0-22 0,1-21 15,20 21-15,-21 0 0,21-21 0,1 0 16,-22 0-16,21 0 0,-21-21 16,1 0-16,-1 0 0,0-1 0,0 1 15,0-21-15,0 0 0,1-1 16,-1 1-16,0-22 0,-21 22 0,21-21 15,-21 20-15,21-20 0,-21 20 16,0 1-16,0 0 0,0-1 0,0 22 16,0 0-16,0 0 0,-21 21 15,0 21 1,0 0-16,0 22 0,-1-22 0,22 21 16,0-21-16,-21 22 15,21-22-15,0 21 0,0 0 0,0-20 16,0 20-16,0-21 0,0 0 0,0 22 15,0-22-15,21 0 0,-21 0 16,0 0-16,0 0 0,22-21 0,-1 0 16</inkml:trace>
  <inkml:trace contextRef="#ctx0" brushRef="#br0" timeOffset="157700.2">26035 15663 0,'0'-42'15,"169"211"-15,-338-296 0,190 85 16,21 21-16,-20 21 0,-1 0 16,21 0-16,0 0 0,1-21 15,-1 21-15,0 0 0,1-21 0,-1 21 16</inkml:trace>
  <inkml:trace contextRef="#ctx0" brushRef="#br0" timeOffset="158675.65">26860 15346 0,'-42'106'0,"84"-212"0,-42 85 0,-42-22 16,0 43-16,21 0 0,-1 0 16,1 0-16,0 22 0,0 20 0,0-21 15,0 21-15,-1 1 0,1-22 16,0 21-16,0 1 0,21-1 16,0 0-16,0 1 0,0-1 0,0-21 15,0 21-15,0 1 0,0-22 0,21 21 16,-21-21-16,21 1 0,0-1 15,1 0-15,20-21 0,-21 0 0,0 0 16,0 0-16,1 0 0,-1 0 0,0 0 16,0-21-16,0 0 0,0-1 15,1 1-15,-1 0 0,0-21 16,0 21-16,-21-1 0,0 1 16,0 42 15,0 1-16,-21-1-15,21 0 16,0 0 0,21-21-16,0 0 0,0 0 15,1 0-15,-1 0 0,0 0 16,0 0-16,0 0 0,0 0 16,1-21-16,-22 0 0,0 0 0,21-1 15,-21 1-15,0 0 16,0 0-16,0 0 0,0 0 15,-21-1-15,-1 22 0,22-21 16,-21 21-16,0 0 0,0 0 16,21 21-16,0 1 0,0-1 15,0 0-15,0 0 16,0 0-16,0 0 0,0 1 16,21-1-16,0-21 0,0 0 15,1 0-15,-1 0 0,0 0 16,0 0-16,0 0 0,0 0 0,1 0 15,-1 0-15,0 0 0,0-21 16,0-1-16,0 1 0,1 0 0,-1 0 16,-21-21-16,21-1 0,0 1 15,0 0-15,-21 20 0,21-20 16,-21 0-16,0 21 0,0-1 0,0 1 16,-21 21-1,0 0-15,0 0 0,0 21 0,0 22 16,-1-22-16,1 0 0,0 21 15,21 1-15,-21-22 0,21 21 0,0 1 16,0-22-16,0 21 0,0-21 0,0 22 16,0-22-16,0 21 0,21-21 15,0 0-15,0 1 0,1-1 16,-1-21-16,0 0 0,0 0 16,0 0-16,0 0 0,1-21 15,-22-22-15,21 22 16,0 0-16,-21-21 0,0 20 0,21-20 15,-21 0-15,21-22 0,0 22 0,-21 0 16,0-22-16,22 22 0,-1-1 16,-21 22-16,0-21 0,21 42 0,0-21 15,-21 42 1,0 0-16,0 0 0,0 0 0,0 22 16,0-1-16,0 0 0,0-20 0,0 20 15,0 0-15,0-21 0,-21 22 16,21-22-16,0 21 0,0-21 15,0 1-15,0 20 0,0-21 16,0 0-16,0 0 0</inkml:trace>
  <inkml:trace contextRef="#ctx0" brushRef="#br0" timeOffset="159070.26">22204 17251 0,'-21'0'0,"42"0"0,-42-21 15,42 21 48,0-21-63,0-1 15,0 22-15,0 0 0</inkml:trace>
  <inkml:trace contextRef="#ctx0" brushRef="#br0" timeOffset="159555.98">22839 17145 0,'42'0'0,"-84"0"0,126 0 0,-62 0 0,20 0 16,-21 0-16,0 0 16,0-21-16,1 21 0,-22-21 0,0 0 15,-22 21-15,1 0 16,-21 0-16,21 0 0,-22 0 16,1 0-16,0 0 0,21 21 0,-22 0 15,22-21-15,-21 21 0,21 0 16,21 0-16,0 1 0,0-1 15,21-21 1,21 0-16,-21 0 0,22 0 16,-22 0-16,21-21 0,-21 21 15,22-22-15,-22 22 0,21-21 16,-21 0-16,0 21 0,1-21 0,-1 21 16,-21 21-1,21 0-15,-21 0 16,0 22-16,0-22 0,0 21 15,0 1-15,0-1 0,0 21 0,0-20 16,0-1-16,0 22 0,0-22 16,0 0-16,-21 1 0,21-1 0,-21-21 15,-1 0-15,1 0 0,0 1 16,-21-1-16,21 0 0,-22-21 0,22 0 16,-21 0-16,-1 0 15,22 0-15,-21-21 0,21 0 0,-22 21 16,22-43-16,0 22 0,0 0 15,21-21-15,0-1 0,0 1 0,0 0 16,42-22-16,-21 22 0,22-1 0,-1-20 16,22 21-16,-22-1 0</inkml:trace>
  <inkml:trace contextRef="#ctx0" brushRef="#br0" timeOffset="160049.7">23304 17145 0,'0'42'16,"-21"-84"-1,42 42-15,1 42 0,-1-42 16,0 0-16,0 0 0,0 0 16,0 0-16,1-21 15,-1 21-15,-21-21 0,0 0 0,0 0 16,0 0-16,0-1 0,0 1 16,0 0-16,-21 21 15,-1 0-15,1 0 0,0 21 16,0 0-16,0 1 0,0-1 15,-1 0-15,22 21 0,-21-21 16,21 1-16,0 20 0,0-21 0,0 0 16,0 0-16,0 1 0,0-1 15,21 0-15,1-21 0,-1 0 0,0 21 16,0-21-16,21 0 0,1 0 16,-22 0-16,21 0 0,1-21 0,-1 0 15,0 21-15,1-21 0,-22-22 16,21 22-16,-21-21 0,22 21 0,-22-22 15,-21-20-15,21 20 0,0 1 16,-21-21-16,21 20 0,-21 1 0,0 0 16,0-1-16,0 22 0,0 0 15,0 42-15,0 0 16,0 22-16,-21-22 0,0 21 16,21 22-16,-21-22 0,0 0 15,21 1-15,0-1 0,-22 0 0,22 1 16,-21-1-16,21-21 0,0 21 15,0-20-15,0-1 0,0 0 0,0 0 16,21-21-16,1 0 0,-1 0 16</inkml:trace>
  <inkml:trace contextRef="#ctx0" brushRef="#br0" timeOffset="160218.6">23643 17209 0,'169'42'16,"-338"-84"-16,148 42 15,42 0 17,0 0-32,0 0 0,22 0 0,-22 0 15,21-22-15,22 22 0,-22-21 16,0 21-16,1-21 0,20 21 0,-20-21 16,20 0-16</inkml:trace>
  <inkml:trace contextRef="#ctx0" brushRef="#br0" timeOffset="160560.41">24490 16806 0,'-21'-42'16,"-1"42"-16,65 106 0,-107-212 0,128 148 0,-149-84 15,64 42-15,0 21 0,0 0 0,-1-21 16,-20 64-16,42-43 16,-21 0-16,0 0 0,21 22 0,-21-22 15,21 0-15,0 0 0,0 0 0,0 1 16,21-1-16,0 0 0,0 0 15,0 0-15,0-21 0,22 21 0,-22-21 16,0 22-16,0-22 0,0 21 16,1 0-16,-22 0 0,0 0 15,-22 0-15,1-21 16,0 22-16,-21-22 0,-1 0 16,1 0-16,0 0 0,-22 21 15,22-21-15,0 0 0,-1 0 0,1 0 16,21 0-16,0 0 0,-1 0 0,22-21 15,22 21 1,-1 0-16,21-22 0,-21 22 0,22-21 16,-1 0-16,0 21 0,22-21 15</inkml:trace>
  <inkml:trace contextRef="#ctx0" brushRef="#br0" timeOffset="160794.26">24765 16722 0,'0'42'0,"0"-84"0,0 21 0,0-1 15,0 1-15,0 42 16,0 1-16,0-1 16,-21 0-16,21 21 0,-21 1 15,-1-1-15,22 0 0,0 1 0,-21-1 16,0 0-16,21 1 0,0-22 16,0 21-16,0-21 0,0 43 15,0-43-15,0 0 0,0 0 16,0 0-16,21-21 15,-21-21 1,0 0-16,0 0 16</inkml:trace>
  <inkml:trace contextRef="#ctx0" brushRef="#br0" timeOffset="160914.2">24469 17145 0,'0'-21'15,"21"42"-15,-42-21 0,42-21 16,0 21-16,0 0 15,0 0-15,22 0 0,-22 0 0,0 0 16,21 0-16,1-21 0,-22 21 0</inkml:trace>
  <inkml:trace contextRef="#ctx0" brushRef="#br0" timeOffset="161309.98">25209 17145 0,'0'0'0,"0"-21"15,22 21 1,-22-21-16,21 0 0,0-1 16,0 1-16,0 0 0,0 0 15,1 21-15,-1-21 0,0 21 16,0 0-16,0 0 0,0 0 0,1 0 16,-1 0-16,0 21 0,-21 0 15,0 0-15,21 0 0,-21 1 16,0-1-16,0 0 0,0 0 0,0 0 15,0 0-15,0 1 0,0-1 16,0 0 0,0-42 15,0 0-31,0-1 16,0 1-16,0 0 0,0 0 0,21 0 15,-21-22-15,21 22 0,1 0 16,-22 0-16,21 0 0,0 0 0,0-1 15,0 22-15,0 0 16,1 0-16,-1 0 16,0 0-16,0 0 15</inkml:trace>
  <inkml:trace contextRef="#ctx0" brushRef="#br0" timeOffset="161975.6">25950 16997 0,'0'21'31,"0"0"-31,-21-63 0,42 42 0,-21 63 0,0-41 0,0-1 16,-21 0 0,21 0-16,0 0 0,0 0 15,21-21 17,0 0-17,1-21-15,-1 0 16,0 21-16,-21-21 0,21 21 15,0-21-15,-21 0 0,21 21 16,1 0-16,-22-22 0,21 22 16,0 0-16,-21 22 31,0-1-31,0 0 16,0 0-16,0 0 0,0 0 15,0 1-15,0-1 16,21 0-16,0-21 15,22 0-15,-22 21 0,21-21 16,0 0-16,-20 0 0,20 0 0,0 0 16,-21 0-16,1 0 0,20 0 15,-21-21-15,0 0 0,0 21 0,1-21 16,-22-22-16,0 22 0,0 0 16,21 0-16,-21-22 0,0 22 0,0 0 15,0 0-15,-21 0 0,21 0 16,-22 21-16,1 0 0,0 0 15,21 21-15,-21 0 0,0 0 16,21 0-16,0 0 16,0 1-16,0-1 0,0 0 15,0 0-15,0 21 16,0-20-16,0-1 0,0 0 0,-21 21 16,21-21-16,0 22 0,-22-1 15,1-21-15,21 22 0,-21-1 0,21 0 16,0 1-16,0-1 0,0 0 15,0-21-15,0 22 0,0-22 0,0 21 16,-21-21-16,21 1 16,0-1-16,-21-21 15,21-21 1,0-1-16,0 1 16,0 0-16,0 0 0</inkml:trace>
  <inkml:trace contextRef="#ctx0" brushRef="#br0" timeOffset="162162.49">26331 16764 0,'0'0'16,"0"-21"-16,-21 0 0,0 0 15,42 21 32,0 0-47,0 0 0</inkml:trace>
  <inkml:trace contextRef="#ctx0" brushRef="#br0" timeOffset="162402.35">27368 16891 0,'-21'0'16,"0"0"-16,0 0 0,0 0 16,0 21-16,-1 0 0,-20 1 0,21-1 15,0 21-15,0-21 0,-1 22 16,1-22-16,21 21 0,0-21 16,0 22-16,0-22 0,0 0 0,0 42 15,21-41 1,1-1-16,-1-21 0,0 0 0,0 0 15,0 0-15,0 0 0,22 0 16</inkml:trace>
  <inkml:trace contextRef="#ctx0" brushRef="#br0" timeOffset="164259.06">27411 16764 0,'0'0'0,"21"0"16,0 0-16,0 0 0,0 0 0,1 0 16,-1 0-16,0 0 15,0-21-15,0 21 0,0 0 0,1 0 16,-1 0-1,0 21-15,0 0 0,-21 0 16,0 1-16,21 20 0,-21 0 16,0 1-16,0-1 0,0 0 0,0 1 15,0-1-15,0 0 0,0 1 16,0-1-16,0 0 0,-21-21 0,0 22 16,21-22-16,-21 0 0,0 0 15,-1 0-15,22 1 0,-21-1 0,0-21 16,0 0-16</inkml:trace>
  <inkml:trace contextRef="#ctx0" brushRef="#br0" timeOffset="164582.88">28109 17463 0,'21'0'16,"-21"-22"-1,22 22 16,-22 22 1,21-1-32,-21 0 15,21 0-15,-21 0 16,0 0-16</inkml:trace>
  <inkml:trace contextRef="#ctx0" brushRef="#br0" timeOffset="164794.76">28173 18034 0,'-21'21'16,"42"-42"-16,-64 63 0,22-20 15,21-1-15,-21 0 0,0 0 0,0 0 16,-22 0-16,22-21 0,0 22 15,-21-1-15,21 0 0,-22 0 16,1-21-16,0 21 0,-1-21 0,1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3:07:15.0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11684 783 0,'0'0'0,"0"-21"15,0 0-15,0 0 0,0 0 16,21-1-16,-21 1 0,0 0 16,0 0-16,0 0 15,0 42 17,0 0-17,-21 21-15,0 1 0,21-1 0,0 22 16,-21-22-16,-1 21 0,1 22 15,0-21-15,0-1 0,0 1 0,0-1 16,-1 1-16,1-22 0,0 21 0,0-20 16,0 20-16,21-20 0,-21-1 15,-1-21-15,22 21 0,-21-20 0,21-1 16,0 0-16,0 0 0,21-42 31,1 0-31,-22 0 16,21-22-16,-21 22 0,21-21 15</inkml:trace>
  <inkml:trace contextRef="#ctx0" brushRef="#br0" timeOffset="348.8">11620 804 0,'0'0'0,"0"-21"0,0 0 15,0 0-15,0 0 0,0 0 0,0-1 16,0 1-16,22 21 15,-22-21-15,21 21 0,0 0 16,21 0-16,-21 0 0,1 0 0,20 0 16,0 0-16,-21 0 0,22 21 15,-1 0-15,0 22 0,-20-1 16,20 0-16,-21 1 0,0 20 16,22-20-16,-22 20 0,-21 1 0,21-1 15,-21 1-15,0-22 0,0 21 0,0-20 16,0 20-16,0-20 0,0-1 15,0 0-15,-21 1 0,0-1 0,21 0 16,-22-21-16,1 22 0,0-22 16,21 0-16,0 0 0,-21 0 0,0-21 15,21 22-15,0-44 32,0 1-32,0-21 15,0 21-15</inkml:trace>
  <inkml:trace contextRef="#ctx0" brushRef="#br0" timeOffset="592.66">11578 1418 0,'0'0'0,"-21"-21"31,42 21-15,0 0-16,0 0 0,22 0 0,-22-21 15,21 21-15,1 0 0,-1 0 0,0 0 16,1 0-16,-22 0 16,21-21-16,0 21 0,-20 0 0,20 0 15,-21 0-15,0 0 0,0-21 0,1 21 16,-1 0-16,0 0 16,-21-22-16,21 22 0,-21-21 0,21 21 15</inkml:trace>
  <inkml:trace contextRef="#ctx0" brushRef="#br0" timeOffset="1164.33">12658 1270 0,'0'0'16,"21"0"-16,0 0 0,0 0 16,0 0-16,0 0 15,1 0-15,-1 0 0,-21-21 16,21 21-16,-21-21 15,21 21-15,0-21 0,-42 21 32,0 0-17,0 0-15,0 0 0,-22 0 0,22 0 16,0 0-16,0 21 0,-22 0 16,22-21-16,0 21 0,0 0 0,0 0 15,0 1-15,-1-22 0,22 21 16,0 0-16,0 0 0,0 0 15,0 0-15,22-21 16,-1 22-16,0-22 16,0 0-16,21 0 0,-20 21 0,20-21 15,-21 0-15,21 21 0,-20-21 0,20 21 16,-21-21-16,21 21 0,-20-21 16,-1 0-16,0 21 0,0 1 0,0-22 15,-21 21-15,0 0 0,0 0 16,0 0-16,0 0 15,-21 1-15,0-1 0,-21 0 0,20-21 16,1 21-16,-21 0 0,21-21 16,-22 21-16,22-21 0,0 0 15,0 22-15,-21-22 0,20 0 0,1 0 16,0 0-16,0 0 0,0 0 16,0 0-16,-1 0 0,1 0 0,0 0 15,0 0-15,0-22 0,21 1 0,-21 21 16,21-21-16,0 0 15,0 0-15,0 0 16,21-1-16,0 22 0,0-21 16,0 0-16</inkml:trace>
  <inkml:trace contextRef="#ctx0" brushRef="#br0" timeOffset="1680.04">13525 1334 0,'0'0'16,"0"-22"-16,22 1 0,-22 0 16,0 0-1,-22 21-15,1 0 0,0 0 0,0 0 16,0 0-16,-22 0 0,22 0 15,-21 0-15,0 0 0,20 0 16,-20 21-16,21 0 0,0-21 0,-22 21 16,22 1-16,0-1 0,21 0 15,0 0-15,0 0 16,0 0-16,0 1 0,21-22 0,-21 21 16,21 0-16,1-21 0,-1 21 0,21 0 15,-21-21-15,0 21 0,22 1 16,-22-22-16,21 21 0,-21 0 0,1-21 15,-1 21-15,0 0 16,0-21-16,0 21 0,-21 1 16,0-1-16,0 0 0,-21 0 15,0-21-15,-21 21 16,20-21-16,-20 0 0,21 0 0,-21 21 16,-1 1-16,1-22 0,21 0 0,-22 0 15,22 0-15,0 21 0,0-21 16,0 0-16,0 0 0,-1 0 0,1 0 15,21-21 1,0-1 0,0 1-1,21 21-15,1 0 0</inkml:trace>
  <inkml:trace contextRef="#ctx0" brushRef="#br0" timeOffset="2104.38">13801 1524 0,'0'0'0,"21"-21"15,0 21-15,-21-21 0,21 0 0,0 21 16,0-22-16,1 1 0,-1 0 16,0 0-16,-21 0 15,0 0 1,-21 21 0,0 0-16,-22 0 15,22 21-15,0 0 0,0 0 16,0-21-16,-1 42 0,1-20 0,0-1 15,21 0-15,0 0 0,0 21 0,0-20 16,0-1-16,0 21 0,0-21 16,0 0-16,0 1 0,0-1 15,21 0-15,0 0 0,1 0 16,-1-21-16,0 0 0,0 0 16,21 0-16,-20 0 0,-1 0 0,0 0 15,0 0-15,0 0 0,0 0 0</inkml:trace>
  <inkml:trace contextRef="#ctx0" brushRef="#br0" timeOffset="2535.87">14182 1461 0,'0'0'0,"21"-64"31,0 43-31,0 21 0,0-21 16,0 0-16,22 21 0,-22 0 15,0 0-15,0 0 0,22 0 16,-22 0-16,0 0 0,21 0 0,-21 0 16,1 21-16,20 0 0,-21 0 0,-21 0 15,21 0-15,-21 1 0,21 20 16,-21-21-16,0 21 0,0-20 0,0-1 16,0 21-16,0-21 0,-21 0 15,0 22-15,21-22 0,0 0 16,-21-21-16,0 21 0,0 0 0,-1-21 15,22 22-15,-21-22 16,0 0-16,21-22 16,0 1-16,0 0 15,0 0-15,0 0 16,0 0-16,0-22 0,21 22 0,0-21 16,-21 21-16,22-22 0,-1 22 0,0-21 15,0 21-15,-21-1 0,21-20 16,0 21-16,1 21 0,-1-21 0,0 0 15,21-1-15,-21 1 0,1 21 0,-1-21 16,21 0-16,-21 0 16,22 0-16,-22 21 0</inkml:trace>
  <inkml:trace contextRef="#ctx0" brushRef="#br0" timeOffset="4008.09">15452 635 0,'0'0'0,"-64"-21"32,43 21-17,0 0-15,0 21 0,21 0 16,-22 22-16,1-22 0,0 21 0,21 0 15,-21 1-15,0 20 0,21-20 16,-21 20-16,-1 1 0,22-22 0,-21 21 16,0-20-16,21-1 0,-21 22 15,21-22-15,-21 0 0,21 1 0,-21-22 16,21 21-16,0 0 0,0-20 16,0 20-16,0-21 0,0 0 0,21 0 15,0 1-15,0-22 0,0 0 16,0 21-16,1-21 0,-1 0 0,0 0 15,0 0-15,21-21 0,-20-1 16,20 1-16,-21 0 0,21 0 0,-20 0 16,20 0-16,-21-22 0,21 22 0,-20-21 15,-1-1-15,21 22 0,-21-21 16,0 21-16,1-22 0,-22 22 0,0 0 16,21 0-16,-21 0 0,0 42 46,-21 0-46,21 0 0,0 0 16,-22 22-16,22-22 0,-21 0 16,21 0-16,0 22 0,0-22 0,0 0 15,0 0-15,0 0 0,0 0 16,0 1-16,0-1 0,21 0 0,1 0 16,-1-21-16,-21 21 0,21-21 0,0 0 15,0 0-15,0 0 0,1 0 16,-1 0-16,0 0 0,0-21 0,0 0 15,0 0-15,1 0 0,-1-1 0,0 1 16,0 0-16,0-21 0,0 21 16,1-22-16,-1 22 0,-21 0 0,21-21 15,-21 20-15,21 1 0,-21 0 16,0 0-16,21 21 16,-21 21-1,0 0 1,0 0-16,0 1 0,0-1 0,0 0 15,-21 21-15,21-21 0,0 1 0,0-1 16,0 0-16,0 21 0,0-21 16,0 1-16,0-1 0,0 0 15,0 0-15,21-21 0,0 21 16,1-21-16,-1 0 0,0 0 16,0 0-16,0 0 0,0-21 15,1 0-15,-1 21 0,-21-21 16,0 0-16,21-1 0,-21-20 15,0 21-15,0 0 0,0 0 0,0-22 16,0 22-16,0 0 0,-21 0 16,0 0-16,-1-1 0,1 1 0,0 0 15,0 21-15,0 0 0,0-21 0,-1 21 16,22-21 15,22 21-15,-1 0-16,0 0 0,0 0 15,0-21-15,0 21 0,22 0 16,-22 0-16,0 0 0,21 0 0,-20 0 16,-1 0-16,21 0 0,-21 0 15,0 0-15,1 0 0,-1 0 16,-21 21-16,21 0 0,0 0 16,-21 0-16,0 0 0,0 1 0,0-1 15,0 0-15,0 0 16,0 0-16,0 0 0,0 1 0,0-1 15,0 0-15,0 21 0,0-21 0,0 1 16,0-1-16,0 0 0,0 0 16,0 0-16,21 0 0,-21 1 15,0-1-15,0 0 16,0-42 31,0 0-47,0-1 0,0 1 0,0 0 15,21 0-15,-21 0 0,0-22 0,43 1 16,-22 0-16,0 21 16,0-22-16,0 22 0,22 0 0,-22-21 15,21 20-15,1 1 0,-22 0 16,21 0-16,22 21 0,-22 0 0,0 0 16,1 0-16,-1 0 0,0 0 15,-21 21-15,22-21 0,-22 21 0,0 22 16,0-22-16,-21 0 0,0 0 15,0 21-15,0-20 0,0 20 16,0 0-16,-21-21 0,0 22 0,0-22 16,21 21-16,-21-21 0,-1 1 0,1 20 15,21-21-15,0 0 0,-21-21 16,0 21-16,21 1 0,0-1 16,0-42 15,0-1-31,0 1 15,21 0-15,0 0 0</inkml:trace>
  <inkml:trace contextRef="#ctx0" brushRef="#br0" timeOffset="4660.62">18161 1291 0,'0'0'0,"42"-84"32,-42 62-32,0 1 15,0 0 1,-21 21-16,0 0 16,0 0-16,0 0 0,-1 0 15,1 0-15,0 21 16,0 0-16,0-21 0,0 22 0,21-1 15,-22 0-15,1 0 0,0 0 16,21 0-16,0 1 0,0-1 16,0 0-16,0 0 15,0 0-15,21-21 16,-21 21-16,21-21 16,1 22-16,-1-22 15,0 0 1,0 0-16,0 0 0,0 21 15,1-21-15,-1 0 16,0 0-16,0 21 16,0-21-16,0 21 0,1 0 15,-1-21-15,0 21 0,-21 1 16,21-1-16,-21 0 16,21-21-16,-21 21 0,0 0 15,0 0 1,0 1-16,-21-22 15,0 21 1,0 0-16,0-21 0,-1 21 16,1-21-16,0 0 0,0 0 0,-21 21 15,20-21-15,1 0 0,0 0 16,0 0-16,21 21 0,-21-21 0,0 0 16,-1 0-16,1 0 15,0 0-15,0 0 16,21-21-1,-21 21 1,21-21-16,-21 0 0,21 0 16,-22 21-16</inkml:trace>
  <inkml:trace contextRef="#ctx0" brushRef="#br0" timeOffset="5116.35">16446 635 0,'0'-21'15,"22"21"48</inkml:trace>
  <inkml:trace contextRef="#ctx0" brushRef="#br0" timeOffset="5445.17">15261 826 0,'0'0'0,"-21"0"0,42 0 31,21 0-31,-20 0 0,20 0 16,-21 0-16,21 0 0,1 0 15,-1 0-15,-21 0 0,22 0 16,-1 0-16,-21 0 0,21 0 0,-20 0 0,20 0 15,-21 0-15,0 0 0,0 0 16,1 0 0,-44 0 15</inkml:trace>
  <inkml:trace contextRef="#ctx0" brushRef="#br0" timeOffset="6528.52">11112 2074 0,'0'0'0,"-21"0"0,-21 0 0,21 0 0,0 0 15,-1 0-15,1 0 0,0 0 16,0 0-16,0 0 0,42 0 47,0 0-47,0 0 0,0 0 0,1 0 15,-1 0-15,21 0 0,-21 0 16,22 0-16,-1 0 0,-21 0 0,21 0 16,1 0-16,20 0 0,-20 0 0,-1 0 15,21 0-15,1 0 0,-1 0 16,1 0-16,-1 0 0,1 0 0,21 0 15,-1 0-15,1 0 0,0 0 0,20 0 16,-20 0-16,21 0 16,-21 0-16,20 0 0,22 0 0,-21 0 15,21 0-15,-21 0 0,21 0 0,0 0 16,-21 0-16,21 0 0,-21 0 16,0 0-16,-1 0 0,22 0 0,-21 0 15,0 0-15,21 0 0,-21 0 16,0 0-16,-22 0 0,22 0 0,0 22 15,0-22-15,-21 0 0,20 0 0,-20 0 16,21 0-16,-21 21 0,20-21 16,-20 0-16,0 0 0,-22 0 0,22 21 15,0-21-15,-22 0 0,22 0 16,-1 0-16,-20 21 0,21-21 16,-22 0-16,22 0 0,-1 0 0,-20 0 15,-1 0-15,22 0 0,-21 0 0,-1 21 16,1-21-16,-1 0 0,1 0 15,-1 0-15,1 0 0,20 0 0,-20 0 16,-1 0-16,1 21 0,-1-21 0,1 0 16,-1 0-16,1 0 0,-1 0 15,-20 0-15,20 0 0,1 0 0,-22 0 16,21 0-16,-20 0 0,20 0 0,-20 0 16,20 0-16,-21 0 0,22 0 15,-22 0-15,1 0 0,-1 0 0,0 0 16,1 0-16,-1 0 0,-21 0 15,21 0-15,-20 0 0,-1 0 16,0 0-16,0 0 0,0 0 0,0 0 16,1 0-1,-1 0-15,0 0 78</inkml:trace>
  <inkml:trace contextRef="#ctx0" brushRef="#br0" timeOffset="8632.02">12679 2265 0,'0'0'0,"21"0"16,0-21-16,0 0 16,-21-1-1,0 1 17,-21 21-1,0 21-31,0-21 15,-22 22-15,22-1 0,0 0 16,-21 0-16,-1 21 0,-20-20 0,21 20 16,-22 0-16,1 1 0,-1-1 15,-21 0-15,22 1 0,-22 20 0,22-21 16,-22 1-16,22-1 0,-1 0 0,1 22 16,-22-22-16,21 1 0,1-1 15,-22 0-15,22 1 0,-22-1 0,0 0 16,22 1-16,-22-1 0,1 0 15,20 1-15,-21-1 0,22 0 0,-1-21 16,1 22-16,-1-22 0,22 21 16,-21-21-16,20 1 0,1-1 0,21-21 15,-22 21-15,22-21 0,0 0 0,21-21 47,0 0-47,21 21 16,0-22-16,-21 1 0,22 21 15,-22-21-15,21 0 0</inkml:trace>
  <inkml:trace contextRef="#ctx0" brushRef="#br0" timeOffset="9143.71">10520 3069 0,'0'-21'15,"0"42"-15,21-63 0,-21 63 47,0 0-31,-21-21-16,21 21 0,-21 1 0,-1 20 16,22-21-16,-21 0 0,0 22 15,0-22-15,0 0 0,-22 21 16,22-21-16,0 22 0,0-22 0,0 0 15,-22 0-15,22 0 0,21 1 16,-21-22-16,0 21 0,0-21 16,42 0 15,0 0-31,0 0 16,0 0-16,1 0 0,-1 0 0,21 21 15,-21-21-15,22 0 0,-22 21 16,21-21-16,0 0 0,1 21 15,-22-21-15,21 21 0,1-21 0,-1 0 0,-21 22 16,21-22-16,1 21 0,-22-21 16,21 21-16,-21-21 0,1 0 15,-1 21-15,0-21 0,0 0 0,0 0 16,0 21-16,-21-42 62,22 0-62,-22 0 16,21 0-16</inkml:trace>
  <inkml:trace contextRef="#ctx0" brushRef="#br0" timeOffset="12081.2">1736 3704 0,'0'0'0,"0"-21"0,21 21 0,-21-21 16,0 0-16,0 0 16,0-1-16,0 1 15,0 0 1,0 0-16,-21 21 31,21 21-31,0 0 0,0 0 16,0 1-16,0-1 0,0 21 15,0 0-15,-22 1 0,22 20 16,0-20-16,-21 20 0,21 1 0,-21-1 16,21-21-16,-21 22 0,21-1 15,-21-20-15,0-1 0,21 0 0,0 1 16,0-22-16,-22 21 0,22-21 15,0 1-15,0-1 16,-21-21-16,21-21 31,0-1-31,0 1 0,0 0 0,0 0 16,0 0-16,0-22 0,0 1 16,0 21-16</inkml:trace>
  <inkml:trace contextRef="#ctx0" brushRef="#br0" timeOffset="12392.44">1672 3641 0,'0'0'0,"21"-21"0,64-22 32,-64 43-32,21-21 0,-20 21 0,20 0 15,-21 0-15,21 0 0,-20 21 16,-1 0-16,0 22 0,21-22 0,-21 21 15,-21 1-15,22-1 0,-22 0 16,0 1-16,0 20 0,0-21 0,0 22 16,0-22-16,0 1 0,0 20 15,-22-21-15,22-20 0,0 20 0,-21 0 16,21-21-16,-21 1 0,21-1 16,0 0-16,0 0 15,0 0-15,-21-21 16,0 0-1,21-21-15,-21 0 16</inkml:trace>
  <inkml:trace contextRef="#ctx0" brushRef="#br0" timeOffset="12636.32">1587 4191 0,'0'0'0,"0"-21"31,22 21-31,-1 0 0,0 0 16,0-21-16,21 21 0,-20 0 0,20 0 16,-21-21-16,21-1 0,1 22 15,-22-21-15,21 21 0,1 0 16,-22-21-16,0 21 0,21 0 0,-21 0 16,1-21-16,-1 21 0,0-21 15,0 21-15,0 0 16,0 0-1,1 0-15</inkml:trace>
  <inkml:trace contextRef="#ctx0" brushRef="#br0" timeOffset="13164.01">2688 3979 0,'0'0'0,"21"-21"0,0 21 0,22-21 0,-22 21 15,0-21-15,0 21 0,-21-21 16,21 21-16,-21-21 0,0-1 16,-21 22-1,0 0-15,0 0 0,-21 0 16,20 0-16,-20 0 0,0 0 16,21 22-16,-22-1 0,1 0 15,21-21-15,0 21 0,-1 0 0,1 0 16,21 1-16,-21-1 0,21 0 0,0 0 15,0 0-15,0 0 16,21 1-16,0-22 16,1 0-16,-1 21 0,21-21 0,-21 0 15,0 21-15,22 0 0,-1-21 16,-21 0-16,22 0 0,-22 21 0,0 0 16,21-21-16,-21 22 0,1-22 15,-22 21-15,0 0 0,21-21 0,-21 21 16,0 0-16,0 0 0,-21-21 15,-1 22-15,1-1 16,0-21-16,-21 21 0,21-21 0,-22 0 16,22 21-16,-21-21 0,21 0 15,-22 0-15,22 0 0,0 0 0,-21 0 16,20 0-16,1 0 0,0 0 16,0 0-16,0 0 0,0 0 0,-1 0 15,22-21-15,-21 21 0,21-21 31,21 0-31,1 21 16,-1-22-16,0 1 0,21 21 16,-21-21-16,22 0 0</inkml:trace>
  <inkml:trace contextRef="#ctx0" brushRef="#br0" timeOffset="13711.7">3514 3979 0,'0'0'0,"0"-21"0,0 0 0,0 0 16,0 0-16,0 0 0,0-1 16,-22 1-16,1 0 15,0 21-15,0 0 0,0 0 16,0 0-16,-1 0 0,-20 0 0,21 0 15,0 0-15,-22 21 0,22 0 16,0 1-16,0-1 0,0-21 0,0 21 16,-1 0-16,22 0 0,-21 0 15,21 1-15,0-1 0,0 0 0,0 0 16,0 0-16,0 0 0,0 1 16,21-1-16,1-21 0,20 21 15,-21-21-15,0 0 0,22 21 0,-22-21 16,21 0-16,0 0 0,-20 21 15,20-21-15,-21 0 0,21 21 0,-20-21 16,-1 22-16,0-1 0,0-21 16,-21 21-16,0 0 15,0 0-15,-21 0 0,-21 1 16,20-22-16,-20 21 0,0 0 16,-1 0-16,1-21 0,0 21 0,-1 0 15,1-21-15,0 0 0,21 22 0,-22-22 16,22 0-16,0 0 0,0 0 15,0 0-15,-1 0 0,1 0 0,0 0 16,21-22 0,-21 22-16,21-21 0,0 0 15,21 21 1,0-21-16,0 0 16,1 21-16,-1-21 0,0 21 0</inkml:trace>
  <inkml:trace contextRef="#ctx0" brushRef="#br0" timeOffset="14120.47">3831 4212 0,'0'0'0,"64"-42"31,-64 21-31,0 0 0,21 21 0,0-22 16,-21 1-16,21 21 0,-21-21 16,0 0-16,0 0 0,0 0 15,0-1-15,-21 22 16,0 0-16,0 0 16,-1 0-16,1 22 0,0-22 0,0 21 15,0 0-15,0 0 0,-1 0 16,1 0-16,21 22 0,0-22 0,-21 0 15,21 21-15,0-20 0,0-1 0,0 0 16,0 21-16,0-21 16,21 1-16,-21-1 0,21 0 15,1-21-15,-1 21 0,0-21 16,0 0-16,0 0 0,0 0 0,1 0 16,-1 0-16,0 0 0,0 0 0,0 0 15,0 0-15,1-21 0,-1 21 16,0-21-16,0 0 0</inkml:trace>
  <inkml:trace contextRef="#ctx0" brushRef="#br0" timeOffset="14528.38">4233 4064 0,'0'0'0,"0"-21"0,0 0 15,0 0-15,0-1 16,21 22-16,1 0 15,-1 0-15,0 0 0,0 0 16,0 0-16,0 0 16,1 22-16,-1-1 0,0 0 0,0 0 15,0 0-15,-21 0 0,21 1 0,-21-1 16,22 0-16,-22 0 16,0 21-16,0-20 0,0-1 0,0 0 15,0 0-15,0 0 0,0 0 0,-22-21 16,22 22-16,-21-22 15,0 0-15,21-22 47,0 1-47,0 0 0,0 0 16,0 0-16,0 0 0,0-22 0,0 22 16,21 0-16,0 0 0,1 0 15,-22-1-15,21-20 0,0 21 0,-21 0 16,21 21-16,0-21 0,0-1 15,1 22-15,-22-21 0,21 0 0,0 21 16,0-21-16,0 21 0,0 0 16</inkml:trace>
  <inkml:trace contextRef="#ctx0" brushRef="#br0" timeOffset="14864.26">5249 3598 0,'0'-21'0,"0"-42"31,-21 63 0,21 21-31,0 0 16,0 0-16,0 0 0,0 22 16,0-22-16,0 0 0,-21 21 0,21 1 15,0-22-15,-21 21 0,21 1 16,-21-1-16,21-21 0,0 21 0,-22 1 15,22-1-15,-21-21 0,21 22 0,-21-1 16,21-21-16,0 0 0,0 0 16,0 1-16,0-1 0,0 0 0,0 0 15,0 0-15,21-21 16,0 0-16,1 0 16,-1 0-16,0 0 0,0 0 15,0-21-15,0 0 0,1 0 16,-22 0-16,21-1 0</inkml:trace>
  <inkml:trace contextRef="#ctx0" brushRef="#br0" timeOffset="15092.13">4995 3937 0,'0'0'0,"21"0"31,1 0-15,-1 0-16,0-21 0,21 21 16,-21 0-16,22-21 0,-22 21 15,0 0-15,0-21 0,22-1 0,-22 22 16,0-21-16,0 21 0,21-21 0,-20 0 16,-1 21-16,0-21 0,0 0 15</inkml:trace>
  <inkml:trace contextRef="#ctx0" brushRef="#br0" timeOffset="15528.43">6773 3090 0,'0'0'16,"0"-21"-16,0 0 16,-21 21-1,0 0-15,0 0 16,0 21-16,-1 0 0,1 1 16,0-1-16,0 0 0,0 21 0,-22 1 15,1 20-15,21-21 0,-21 22 16,-22-1-16,22 22 0,-1-21 15,-20-1-15,-1 22 0,1-22 0,-1 22 16,1 0-16,-22-22 0,22 22 16,-1-22-16,1 22 0,-1-22 0,22 1 15,-22-1-15,22 1 0,-21-1 0,20-20 16,1 20-16,0 1 0,-1-22 16,22 0-16,-21 1 0,21-1 0,-1-21 15,1 0-15,0 22 0,21-22 16,0 0-16,21-42 31,0 0-31,1 0 0,-1-1 0</inkml:trace>
  <inkml:trace contextRef="#ctx0" brushRef="#br0" timeOffset="16431.91">6477 3979 0,'0'-21'0,"0"-21"31,0 63 0,0 0-31,-21 0 16,21 22-16,0-22 0,0 21 0,-21 1 16,21-1-16,0 0 0,0 22 15,0-22-15,0 0 0,0 1 0,0-1 16,0-21-16,-22 22 0,22-22 16,0 21-16,-21-21 0,21 0 0,0 1 15,0-1-15,0 0 0,0 0 16,-21-21-16,21-21 31,0 0-15,0 0-16,0-1 0,0 1 15,0 0-15,0 0 0,0 0 16,0 0-16,0-1 0,21-20 0,0 21 16,-21 0-16,22 0 0,20-22 15,-21 22-15,0 0 0,22 0 0,-1 0 16,-21-1-16,21 22 0,1 0 15,-1-21-15,0 21 0,1 0 0,-1 0 16,-21 21-16,22-21 0,-22 22 0,0-1 16,0 21-16,0-21 0,-21 0 15,21 1-15,-21 20 0,0-21 0,0 0 16,0 22-16,0-22 0,-21 0 0,0 0 16,0 0-16,21 0 0,-21 1 15,0-1-15,-1 0 0,22 0 16,-21-21-16,21-21 47,21 0-32,1 21-15,-1-21 0</inkml:trace>
  <inkml:trace contextRef="#ctx0" brushRef="#br0" timeOffset="17012.34">7535 4255 0,'0'0'0,"-84"-22"31,62 22-31,1 0 16,0 0-16,0 22 0,0-22 0,0 21 15,-1 0-15,-20 0 0,21 0 0,0 22 16,0-22-16,-1 0 0,1 21 16,0-21-16,0 1 0,21 20 15,0-21-15,0 0 0,0 0 0,0 1 0,0-1 16,0 0-16,0 0 16,21-21-16,0 0 15,0 0-15,1 0 0,-1 0 0,0 0 16,0 0-16,0 0 0,22 0 0,-22-21 15,0 21-15,0-21 0,0 0 16,0-1-16,1 22 0,-1-21 0,0 0 16,0 0-16,0-21 0,-21 20 0,0 1 15,21 0-15,-21-21 0,0 21 16,0-1-16,0 1 0,0 0 0,0 0 16,0 42 15,0 0-16,0 0-15,0 1 0,0-1 0,0 21 16,22-21-16,-22 0 0,0 1 16,21-1-16,-21 0 0,0 0 0,21 0 15,-21 0-15,21-21 0,0 22 16,0-22 0,1 21-16,-1-21 0,0 0 15,0 0-15,0 0 16,0 0-16,-21-21 0,22 21 0,-1-22 15,0 22 1</inkml:trace>
  <inkml:trace contextRef="#ctx0" brushRef="#br0" timeOffset="17484.07">7874 4487 0,'0'0'0,"0"-21"0,0 0 16,0 0-1,0 0-15,0 0 0,0-1 16,21 22-16,-21-21 16,21 21-16,0 0 0,1-21 15,-1 21-15,0 0 0,0 0 16,0 0-16,0 0 0,1 0 16,-1 21-16,0-21 15,0 21-15,-21 1 0,21-1 0,-21 0 16,21 0-16,-21 0 0,0 0 15,0 1-15,0-1 0,0 0 16,0 0-16,0 0 0,0 0 16,0 1-16,0-1 0,0 0 15,-21-21 17,21-21-17,0 0 1,0-1-16,0 1 15,0 0-15,21 0 0,-21 0 16,0 0-16,22-1 0,-22 1 0,21 0 16,-21 0-16,0 0 0,21 0 15,0 21-15,-21-22 0,21 1 0,0 21 16,1-21-16,-1 21 16,0 0-16,0 0 15,0 0 1</inkml:trace>
  <inkml:trace contextRef="#ctx0" brushRef="#br0" timeOffset="18127.7">8869 4382 0,'0'-22'15,"0"44"-15,0-65 0,0 22 16,-21 0-16,-1 0 16,1 21-16,21-21 0,-21 21 0,0 0 15,0 0 1,0 0-16,-1 0 0,1 0 0,0 0 16,0 0-16,0 21 0,0 0 15,-1 0-15,1 0 0,0 0 16,21 22-16,0-22 0,-21 0 0,21 21 15,-21-20-15,21-1 0,0 0 0,0 21 16,0-21-16,0 1 0,0-1 0,0 0 16,0 0-16,21-21 15,0 0-15,0 21 0,0-21 0,1 0 16,20 0-16,-21 0 0,0 0 16,0-21-16,1 0 0,-1 21 15,0-21-15,0 0 0,0-1 16,0 1-16,1 0 0,-1-21 0,0 21 15,0-22-15,0 22 0,0-21 16,-21-1-16,22-20 0,-22 21 0,21-1 16,-21 1-16,0-22 0,21 22 0,-21 0 15,21-22-15,-21 22 0,0 21 16,0-22-16,0 22 0,0-21 0,0 21 16,0 0-16,0 42 31,0 0-31,0 21 0,0-21 15,0 22-15,-21-1 0,21 22 0,0-22 16,-21 21-16,21-20 16,0 20-16,0-20 0,0-1 0,0 0 15,0 1-15,0-1 0,0 0 0,0-21 16,0 22-16,0-22 0,21 0 0,0 0 16,0 0-16,0 1 15,1-22-15,-1 0 0,0 0 16,0 0-16,0 0 0,0 0 0,-21-22 15,22 1-15</inkml:trace>
  <inkml:trace contextRef="#ctx0" brushRef="#br0" timeOffset="20648.25">9673 4530 0,'21'-21'0,"-42"42"0,63-42 0,-20 21 0,-1-22 0,0 1 16,0 21-16,-21-21 0,21 0 16,0 21-16,-21-21 0,0 0 15,0-1-15,0 1 0,0 0 0,0 0 16,0 0-16,0 0 0,0-1 0,0 1 16,0 0-16,-21 21 0,0-21 15,0 21-15,0 0 0,0 0 16,-1 0-16,1 0 0,0 21 0,-21-21 15,21 21-15,-1 0 0,1 1 16,0-1-16,0 0 0,21 0 0,0 21 16,-21-20-16,21-1 0,-21 21 15,21-21-15,0 22 0,-22-22 0,22 0 16,0 0-16,0 0 0,0 0 16,0 1-16,0-1 0,0 0 0,22-21 15,-1 0-15,0 21 0,0-21 16,0 0-16,0 0 0,1 0 15,-1 0-15,0 0 0,0-21 0,21 0 16,-20 21-16,-1-21 0,0-1 16,0 1-16,0 0 0,0 0 0,1 0 15,-1 0-15,0-1 0,-21-20 0,0 21 16,21 0-16,-21-22 0,21 22 16,-21 0-16,0 0 0,0 0 0,0 0 15,0 42 16,0 0-15,0 0-16,0 0 0,0 0 0,0 1 16,-21-1-16,21 21 0,0-21 15,0 0-15,0 1 0,0-1 0,0 0 16,0 0-16,0 0 0,0 0 0,0 1 16,0-1-16,21-21 0,0 0 15,1 0-15,20 0 16,-21 0-16,0 0 0,0 0 0,1 0 15,20-21-15,-21-1 0,0 22 0,22-21 16,-22 0-16,21 0 16,-21 0-16,22 0 0,-22-1 0,21-20 15,-21 21-15,22 0 0,-22-22 0,0 22 16,-21 0-16,21 0 0,-21 0 16,0 0-16,0-1 0,-21 22 15,21 22 1,-21-22-16,21 21 15,0 0-15,0 0 0,0 0 0,0 0 16,0 1-16,0 20 0,0-21 0,21 0 16,0-21-16,-21 21 0,21 1 15,0-1-15,-21 0 0,22-21 16,-22 21-16,21 0 0,0-21 16,-21 21-16,-21-21 31,0 0-16,-1 0-15,22-21 0,-21 21 0,0-21 16,0 21-16,0-21 0,0 21 16,-1 0-16,22-21 15,-21 21-15,0 0 0,21 21 32,0 0-32,21-21 15,0 21 1,-21 0-16,22-21 0,-1 0 0,0 0 15,0 0-15,0 0 16,22 0-16,-22 0 0,0 0 0,0 0 16,0 0-16,0 0 0,22 0 0,-22-21 15,0 21-15,21-21 0,-20 0 16,-1 21-16,0-21 0,21 0 0,-21-1 16,1 1-16,-1 0 0,0-21 15,0 21-15,-21-1 0,0-20 0,21 21 16,-21 0-16,0 0 0,21-1 0,-21 1 15,-21 21 17,21 21-32,0 1 15,0-1-15,0 0 0,0 0 0,0 0 16,0 22-16,0-22 0,0 0 16,21 0-16,-21 0 0,0 0 0,22-21 15,-1 22-15,-21-1 0,21 0 0,-21 0 16,0 0-1,-21-21 17,0 0-32,-1 0 0,1 0 15,0 0-15,21-21 16,-21 21-16,0 0 0,0 0 16,21-21-16,-22 21 15,22 21 1,0 0-1,22-21-15,-22 21 0,21-21 16,0 0-16,0 0 0,0 0 0,0 0 16,1 0-16,-1 0 0,21 0 15,-21 0-15,0 0 0,22 0 0,-1 0 16,-21-21-16,22 21 0,-22-21 16,21 21-16,-21-21 0,0 0 0,22 0 15,-22-1-15,0 1 0,-21 0 16,21 0-16,0-21 0,-21 20 0,0 1 15,0-21-15,0 21 0,0-22 0,0 22 16,0 0-16,0 0 0,0 0 16,-21 21-1,0 0-15,0 21 16,21 0-16,0 0 0,0 0 16,-21 1-16,21-1 0,0 21 0,0-21 15,0 0-15,0 22 0,0-22 0,0 0 16,0 0-16,0 0 0,0 1 15,0-1-15,21 0 0,0-21 16,-21 21-16,21-21 16,0 0-16,1 0 0,-1 0 15,0 0-15,21 0 0,-21 0 16,1-21-16,20 0 0,-21 21 0,0-21 16,22-1-16,-22 1 0,0 0 0,0 0 15,0 0-15,-21-22 0,21 22 16,-21 0-16,22-21 0,-22 21 0,0-1 15,0 1-15,0 0 0,0 0 0,0 0 16,0 42 15,0 0-31,0 0 0,0 0 16,0 1-16,21-1 16,-21 0-16,0 0 0,0 0 0,0 0 15,0 1-15,0-1 0,0 0 0,0 0 16,21 0-16,-21 0 15,0 1-15,21-1 0,0-21 16,0 0-16,1 21 0,-1-21 0,0 0 16,0 0-16,0 0 0,22 0 15,-22 0-15,0 0 0,21 0 0,-21-21 16,1 21-16,-1-21 0,0-1 0,21 1 16,-21 0-16,-21 0 0,22 0 15,-1-22-15,0 1 0,0 0 16,-21-1-16,0-20 0,0 21 0,21-22 15,0 22-15,-21-22 0,0 22 0,0 0 16,0-1-16,0 1 0,0 21 16,0 0-16,0-1 0,0 1 0,0 0 15,0 42 17,-21 0-32,0 22 0,21-22 15,-21 0-15,21 21 0,0 1 16,-21-1-16,21 0 0,-21 1 0,21-1 15,0 0-15,0 22 0,0-43 0,0 21 16,0 1-16,0-1 0,0-21 16,0 22-16,0-22 0,0 0 15,0 0-15,0 0 0,0 0 0,0 1 16,21-22-16,-21 21 16,21-21-16,0 0 0,0 0 15,0 0-15,1 0 0,-1 0 16,-21-21-16,21-1 0,0 22 0,0-21 15,-21 0-15,21 0 0,1 0 16,-22-22-16,0 22 0</inkml:trace>
  <inkml:trace contextRef="#ctx0" brushRef="#br0" timeOffset="20873.07">12340 4001 0,'0'0'0,"-21"0"0,21 21 16,21-21 0,21 0-16,-20 0 0,-1 0 0,21 21 15,-21-21-15,22 0 0,-1 0 16,-21 0-16,21 0 0,-20 0 0,20 0 16,-21 0-16,0 0 0,0 0 15,1 0-15,-1 0 0,0-21 16,-21 0-16,21 21 15</inkml:trace>
  <inkml:trace contextRef="#ctx0" brushRef="#br0" timeOffset="21695.87">16341 2434 0,'0'0'0,"0"-21"0,0 0 15,0 0-15,0 0 16,0-1-16,21 22 16,-21-21-1,21 21 1,0 0 0,-21 21-16,21 1 0,0-1 15,1 0-15,-1 21 0,21-21 0,-21 22 16,22-1-16,-1 0 0,0 22 15,1-22-15,-1 1 0,0 20 16,22-21-16,-22 1 0,0-1 0,22 0 16,-22 1-16,22-1 0,-22 0 15,0 1-15,1-1 0,-1 0 0,0 1 16,-20-1-16,20 0 0,-21-20 0,21 20 16,-20-21-16,-1 0 0,0 22 15,0-22-15,0 0 0,0 0 16,1-21-16,-22 21 0,21-21 15,-21 21-15,0-42 47,0 0-31,21 0-16</inkml:trace>
  <inkml:trace contextRef="#ctx0" brushRef="#br0" timeOffset="22120.79">17759 3217 0,'0'0'0,"0"-21"16,0 42 46,21 1-62,0-22 16,0 21-16,-21 0 0,21-21 0,1 21 16,-1 0-16,0 0 15,0-21-15,-21 22 0,0-1 0,21-21 16,-21 21-16,0 0 0,0 0 16,0 0-16,0 1 15,0-1-15,-21-21 0,0 0 16,0 21-16,-22-21 0,22 0 0,-21 21 15,21-21-15,-22 0 0,1 21 16,0 0-16,-1-21 0,22 0 16,-21 22-16,0-22 0,20 21 0,-20-21 15,21 0-15,0 21 0,0-21 16,-1 0-16,22 21 0,-21-21 16,0 0-16</inkml:trace>
  <inkml:trace contextRef="#ctx0" brushRef="#br0" timeOffset="22968.09">18119 4106 0,'0'0'0,"21"0"0,0 0 0,0-21 16,0 21-16,0 0 0,1-21 15,20 21-15,-21 0 0,0-21 16,0 0-16,22 21 0,-22-21 0,0 21 16,0-22-16,0 1 0,-21 0 15,0 0-15,0 0 16,0 0-16,0-1 0,-21 22 16,0 0-16,-21-21 0,21 21 15,-22 0-15,1 0 0,0 0 0,-1 0 16,1 0-16,21 21 0,-22-21 0,1 22 15,21-1-15,0 0 0,0 0 16,-1 0-16,22 0 0,0 1 0,0-1 16,0 0-16,0 0 0,0 0 15,0 0-15,22 1 0,-1-1 16,0 0-16,0-21 0,0 21 16,0 0-16,1-21 0,20 21 15,-21 1-15,0-22 0,22 21 0,-22 0 16,21 0-16,-21-21 0,0 21 0,22 0 15,-22 1-15,0-22 0,-21 21 16,0 0-16,0 0 0,0 0 0,0 0 16,0 1-16,-21-1 0,0-21 15,0 21-15,-22-21 0,22 0 16,-21 21-16,-1-21 0,1 0 0,0 0 16,-1 0-16,-20 0 0,21 0 15,-1 0-15,1 0 0,0 0 16,20 0-16,-20-21 0,21 21 0,0 0 15,-22-21-15,22 0 0,0-1 16,21 1 0,0 0-1,21 21-15,0 0 16,1-21-16,-1 21 16,0-21-16,0 21 0,0-21 0,0 21 15</inkml:trace>
  <inkml:trace contextRef="#ctx0" brushRef="#br0" timeOffset="23448.81">18754 4064 0,'0'0'0,"0"-21"0,0 0 15,-22 21 1,1 0-1,0 0-15,0 0 0,0 0 16,0 21-16,21 0 0,-22 0 0,1 22 16,0-22-16,0 0 0,21 21 15,-21-21-15,21 22 0,-21-22 16,21 21-16,0-21 0,0 22 0,0-22 16,0 0-16,0 0 0,0 0 15,0 1-15,21-1 0,0-21 0,0 21 16,21-21-16,-20 0 0,-1 0 0,0 0 15,0 0-15,21 0 0,-20 0 16,-1 0-16,0-21 0,0 0 0,21 21 16,-20-22-16,-1 1 0,-21 0 15,21 0-15,0 0 0,-21-22 0,0 22 16,0-21-16,0 21 0,0-22 0,0 22 16,0 0-16,-21-21 0,0 21 15,0-1-15,-22 1 0,22 21 16,0-21-16,0 21 0,-22 0 0,22 0 15,0 0-15,0 0 0,0 0 16,42 0 15,21 0-31,-21 0 0,22 0 16,-1 0-16,-21 0 0,22 0 0</inkml:trace>
  <inkml:trace contextRef="#ctx0" brushRef="#br0" timeOffset="24280.29">19537 3810 0,'0'0'16,"0"-21"-16,0 0 0,0 0 0,0-1 0,0 1 15,0 0-15,0 0 16,-21 21-16,21-21 0,-22 21 0,1 0 16,0 0-16,0 0 15,0 0-15,0 0 0,-1 0 0,1 21 16,21 0-16,-21 0 0,0 22 0,0-22 15,21 21-15,-21 0 0,-1 22 16,1-22-16,0 22 0,21-1 0,-21 1 16,0-1-16,0 1 0,-1-1 15,1 1-15,0-22 0,0 22 0,21-1 16,-21 1-16,0-1 0,-1 1 16,1-1-16,0 1 0,21-1 0,-21 1 15,0-1-15,0 1 0,21-1 16,0-21-16,-22 22 0,22-22 0,-21 1 15,21-1-15,0-21 0,0 21 0,0-20 16,0-1-16,0 0 0,21-21 16,1 0-16,-1 0 0,0 0 0,0 0 15,21 0-15,-20 0 0,20-21 0,0 0 16,1 21-16,-1-43 0,-21 22 0,21 0 16,1 0-16,-22-22 0,21 1 15,-21 21-15,1-21 0,-1-1 0,-21-20 16,0 20-16,0 1 0,0-21 15,0 20-15,-21 1 0,-1 0 16,-20-1-16,0 1 0,21 0 0,-22 20 16,1-20-16,0 21 0,-1 0 0,1 21 15,21-21-15,0-1 0,-1 22 16,22-21-16,0 0 16,0 0-16,0 0 15,22 21-15,-1-21 0,0-1 16,21 22-16,1-21 0,-1 0 0,0 0 15,1-21-15,20 20 0,1-20 0,-1 21 16,1-21-16,-22-1 0,21 1 16,1-22-16,-1 22 0,-20 0 15,-1-1-15,0 1 0,-20 21 16,-1-21-16,0 20 0,0-20 0,-21 21 16,0 0-16,0 0 0,0-1 0,0 1 15,-21 21 16,0 0-31,21 21 0,-21 1 16,21-1-16,0 0 0,-22 21 16,1-21-16,21 43 0,-21-22 0,21 1 15,0-1-15,-21 0 0,0 22 16,21-22-16,0 0 0,-21-20 0,21 20 16,0-21-16,0 21 0,0-20 15,0-1-15,0 0 16,21-21-16,0 0 0,0 0 15,0 0-15,0 0 0,1 0 16,-22-21-16,0 0 0,21-1 16</inkml:trace>
  <inkml:trace contextRef="#ctx0" brushRef="#br0" timeOffset="24480.23">19494 4106 0,'0'0'0,"-21"0"0,0 0 0,0 0 15,42 0 1,0-21 0,0 21-16,1 0 0,-1 0 0,21 0 15,0 0-15,-20 0 0,20 0 16,0 0-16,1 0 0,-1 0 0,0 0 16,1-21-16,-1 21 0,0 0 15,-21-21-15,22 21 0,-1 0 0</inkml:trace>
  <inkml:trace contextRef="#ctx0" brushRef="#br0" timeOffset="25076.17">20701 3662 0,'0'0'0,"-21"0"15,21-21-15,-21 21 16,-1 0-16,1 0 0,0 0 15,0 0-15,0 21 16,21 0-16,-21 21 0,-1-20 0,1-1 16,21 21-16,-21 0 0,0 1 0,21-1 15,-21 0-15,0 22 0,-1-22 16,22 1-16,-21-1 0,0 0 0,21-21 16,-21 22-16,21-22 0,-21 21 15,21-21-15,0 1 0,0-1 16,0-42 15,0-1-15,0 1-16,0 0 0,0 0 0,21-21 15,0-1-15,-21 1 0,21 0 0,0-22 16,1 22-16,-1-1 0,0-20 16,21 21-16,-21-1 0,22 1 15,-22 0-15,0 20 0,21-20 0,-20 21 16,-1-21-16,21 20 0,-21 1 15,0 0-15,1 21 0,-1 0 0,21 0 16,-21 0-16,0 0 0,22 0 16,-22 21-16,0 0 0,0 1 0,0 20 15,1 0-15,-1 1 0,-21-1 16,0 0-16,0 1 0,0 20 0,0-21 16,0 22-16,0-22 0,0 1 0,0-1 15,-21 0-15,-1 1 0,22-22 16,0 0-16,-21 21 0,0-21 15,0 1-15,21-1 0,0 0 16,-21-21-16,0 0 31,21-21-31,0 0 16,-22-1-16,1 22 16</inkml:trace>
  <inkml:trace contextRef="#ctx0" brushRef="#br0" timeOffset="25276.06">20447 4170 0,'0'0'16,"-21"0"-16,21-21 31,21 21-31,0 0 16,0 0-16,0-21 0,1 21 0,20 0 15,-21 0-15,0-22 0,22 22 16,-22 0-16,21 0 0,-21-21 0,22 21 15,-1 0-15,0-21 0,1 21 0,-22 0 16,21-21-16,0 21 0</inkml:trace>
  <inkml:trace contextRef="#ctx0" brushRef="#br0" timeOffset="25760.44">21675 4022 0,'0'0'0,"21"-21"0,0-1 16,-21 1-16,21 0 0,-21 0 16,0 0-16,0 0 15,-21 21-15,0-22 16,0 22-16,-1 0 0,-20 0 0,21 0 16,-21 22-16,20-22 0,1 21 15,-21 0-15,21-21 0,0 21 0,-1 0 16,1 0-16,21 1 0,0-1 15,0 0-15,0 0 0,0 0 0,0 0 16,0 1-16,21-22 16,1 0-16,20 21 0,-21-21 15,0 0-15,22 0 0,-22 0 0,21 0 16,-21 21-16,22-21 0,-22 0 0,21 0 16,-21 21-16,0-21 0,1 21 15,-22 0-15,0 1 16,0-1-16,0 0 0,-22 0 15,1-21-15,0 21 16,0-21-16,0 0 0,-22 0 0,22 21 16,-21-21-16,0 0 0,20 0 15,-20 0-15,21 0 0,0 0 0,-22 0 16,22 0-16,0 0 16,0 0-1,42 0 1,0 0-16,0-21 15,1 21-15,-1 0 0,21-21 0</inkml:trace>
  <inkml:trace contextRef="#ctx0" brushRef="#br0" timeOffset="26251.66">22204 4064 0,'0'0'0,"21"0"0,0 0 0,0-21 15,0 0-15,1 0 16,-1-1-16,-21 1 0,21 21 16,-21-21-16,0 0 0,0 0 15,0 0-15,-21 21 16,0 0-16,-1 0 16,1 0-16,0 0 0,0 0 15,0 21-15,0-21 0,-1 21 0,1 0 16,0 0-16,21 0 0,0 1 0,-21-1 15,21 0-15,0 0 16,0 0-16,0 0 0,0 1 0,21-1 16,0-21-16,0 21 0,1 0 15,-1-21-15,0 21 0,0 0 0,0-21 16,0 22-16,22-22 0,-22 0 0,0 21 16,0-21-16,0 21 15,-21 0-15,0 0 16,-21 0-1,0-21-15,0 0 0,0 0 16,0 22-16,-22-22 0,22 0 0,0 0 16,-21 0-16,20 0 0,1 0 0,0 21 15,0-21-15,0 0 0,0 0 16,-1 0 0,44-21 15,-1 21-16,0-22-15</inkml:trace>
  <inkml:trace contextRef="#ctx0" brushRef="#br0" timeOffset="27044.61">22521 4191 0,'0'0'0,"21"0"16,1 0-1,-1 0-15,0 0 0,0-21 16,0 21-16,0 0 0,1-21 0,-1 21 16,0-21-16,0-1 0,21 22 0,-20-21 15,-1 0-15,0 0 0,21 0 16,-21 0-16,1-1 0,-1 1 16,-21 0-16,21 0 0,-21 0 15,-21 21 1,0 0-16,-1 0 0,-20 0 0,21 0 15,0 21-15,0 0 0,-1 0 16,-20 0-16,21 22 0,0-22 16,21 0-16,-21 21 0,21-20 0,-22 20 15,22-21-15,0 0 0,0 0 16,0 1-16,0-1 0,0 0 0,0 0 16,22-21-16,-1 21 0,0-21 0,0 0 15,0 21-15,22-21 0,-22 22 16,21-22-16,-21 0 0,22 0 0,-1 0 15,-21 0-15,0 0 0,0-22 16,22 1-16,-22 0 0,0 21 16,0-21-16,-21 0 0,21 0 0,-21-1 15,0-20-15,0 21 16,0 0-16,22-22 0,-22 22 0,0 0 16,0 0-16,0 0 0,21 0 0,0-1 15,-21 1-15,21 21 0,0 0 16,-21-21-16,21 21 0,1 0 0,-1 0 15,0 0-15,21 0 0,-21 0 16,1 0-16,20 0 0,-21 21 0,21 0 16,-20-21-16,-1 22 0,0-1 0,-21 0 15,0 0-15,0 21 0,0-20 16,0-1-16,0 21 0,0-21 16,0 0-16,0 22 0,0-22 0,-21 0 0,21 0 15,-21 0-15,-1 1 16,22-1-16,-21-21 15,21 21-15,-21-21 0,21-21 32,0 0-32,0-1 15,0 1-15,0 0 16,0 0-16,21-21 0,0 20 16,-21 1-16,22-21 0,-1 21 0,0-22 15,0 22-15,-21 0 0,21-21 16,0 21-16,1-1 0,-22 1 0,21 0 15,0 21-15,-21-21 0,21 0 0,0 21 16,0-21-16,1 21 16,20-22-16,-21 22 0,21 0 0,1-21 15</inkml:trace>
  <inkml:trace contextRef="#ctx0" brushRef="#br0" timeOffset="27448.38">24490 3450 0,'-21'0'47,"21"21"-32,-22 1-15,22-1 0,-21 0 0,21 0 16,-21 0-16,0 22 0,21-1 0,-21-21 15,0 21-15,21 1 0,-22-1 16,1 0-16,21 1 0,-21-1 0,0 0 16,21 1-16,-21-1 0,21 0 15,-21-20-15,21 20 0,0 0 0,0-21 16,0 22-16,0-22 0,0 0 0,0 0 16,0 0-16,0 1 0,21-1 15,0 0-15,0-21 0,-21 21 0,21-21 16,0 0-16,1 0 0,-1 0 15,0 0-15,0 0 16,0 0-16,0 0 0,1 0 0,-1-21 16,0 21-16,0-21 0,0 0 0,0-1 15,1 1-15,-1 0 16,0 0-16,0 0 0,0 0 0</inkml:trace>
  <inkml:trace contextRef="#ctx0" brushRef="#br0" timeOffset="27732.39">23961 3768 0,'0'0'0,"21"0"31,21 21-31,0-21 0,-20 0 16,20 0-16,0 0 0,1 0 0,-1 0 15,0 0-15,1 0 0,-1 0 16,0 0-16,1 0 0,-1 0 0,0 0 16,1 0-16,-1 0 0,0 0 0,-21 0 15,22 0-15,-22 0 0,21 0 16,-21 0-16,22 0 0,-22 0 0,0 0 16,0 0-16,0-21 15</inkml:trace>
  <inkml:trace contextRef="#ctx0" brushRef="#br0" timeOffset="29316.5">2265 5144 0,'-21'0'0,"42"0"0,-85 21 0,43-21 15,0 0-15,0 0 0,0 0 0,-1 0 16,1 0-16,0 0 0,0 0 16,0 0-16,0 21 15,-1-21-15,44 0 47,-1 0-47,0 21 16,0-21-16,0 0 0,0 0 0,1 0 15,20 0-15,0 0 0,1 0 0,-1 0 16,21 0-16,-20 0 0,20 0 16,1 0-16,-1 0 0,22 0 0,-22 0 15,22 0-15,-21 0 0,20 0 16,1 0-16,0 0 0,-1 0 0,1 0 16,0 0-16,-1 0 0,22 0 15,-21 0-15,21 0 0,-22 0 16,22 0-16,-21 0 0,21 0 0,-1 0 15,1 0-15,21 0 0,-21 0 0,0-21 16,21 21-16,-21 0 0,0 0 16,-1 0-16,22 0 0,-21 0 0,21 0 15,0 0-15,-21 0 0,21 0 0,-21 0 16,21 0-16,0 0 0,-21 0 0,21 0 16,0 0-16,0 0 0,0 0 15,0 0-15,0 0 0,0-21 0,-21 21 16,148 0-16,-127 0 15,0 0-15,0 0 0,-22 0 0,22 0 16,-21 0-16,0 0 0,21 0 16,-21 0-16,0 0 0,0 0 0,-1 0 15,1 0-15,0 0 0,0 0 16,0 0-16,0 0 0,-1 0 0,22 0 16,-21 0-16,0 0 0,21 0 0,-21 0 15,-21 0-15,20 0 0,1 0 16,-21 0-16,0 0 0,-1 0 0,22 0 15,-21 0-15,-1 0 0,1 0 0,-21 0 16,20 0-16,1 0 0,-22 0 0,1 0 16,-1-21-16,1 21 0,-1 0 15,-20 0-15,20 0 0,-20 0 0,-1-22 16,0 22-16,1 0 0,-1 0 16,0 0-16,1 0 0,-22 0 15,0 0-15,0 0 0,0 0 0,0 0 16,1 0-16,-1-21 62</inkml:trace>
  <inkml:trace contextRef="#ctx0" brushRef="#br0" timeOffset="30919.68">18288 4953 0,'-42'0'15,"84"0"-15,-106 0 0,43 0 0,0 0 16,0 0-16,0 0 0,0 0 16,-1 0-16,44 0 78,-1 0-63,0-21-15,0 21 16,0 0-16,0 0 0,1 0 0,-1 0 16,0 0-16,21 0 0,-21 0 15,22-21-15,-22 21 0,21 0 0,1 0 16,-1 0-16,0 0 0,22 0 0,-22 0 16,0 0-16,1 0 0,20 0 15,-20 0-15,-1 0 0,21 0 16,-20 0-16,-1 0 0,22 0 0,-1 0 15,1 0-15,-22 0 0,21 0 16,1 0-16,-1 0 0,1 0 0,-1 0 16,1 0-16,-1 0 0,1 0 15,-1 0-15,1 0 0,-1 0 0,1 0 16,-1 0-16,1 0 0,-1 0 0,1 0 16,21 0-16,-22 0 0,1 21 15,-1-21-15,22 0 0,-22 0 0,1 0 16,-1 0-16,1 0 0,-22 0 15,22 0-15,-1 0 0,-21 0 0,22 0 16,-1 0-16,1 0 0,-1 0 16,1 0-16,-1 0 0,22 0 15,-21 0-15,-1 0 0,22 0 0,-22 21 16,1-21-16,-1 0 0,1 0 0,-22 0 16,22 0-16,-1 0 0,1 0 15,-1 0-15,1 0 0,-1 0 0,1 0 16,-1 0-16,1 0 0,-1 21 15,1-21-15,-1 0 0,1 0 0,-1 0 16,1 0-16,-22 0 0,21 21 0,1-21 16,-1 0-16,-20 0 0,20 0 15,-20 22-15,20-22 0,-21 0 16,22 0-16,-22 0 0,22 0 0,-22 0 16,22 0-16,-22 0 0,0 0 15,1 0-15,-1 0 0,0 0 0,1 0 16,-1 0-16,0 0 0,1 0 15,-1 0-15,0 0 0,1 0 0,-22 0 16,21 0-16,0 0 0,-20 0 0,20 0 16,0 0-16,-21 0 0,22 0 15,-22 0-15,0 0 0,0 0 0,0 0 16,1 0-16,-1 0 0,0 0 16</inkml:trace>
  <inkml:trace contextRef="#ctx0" brushRef="#br0" timeOffset="41364.35">3704 6583 0,'0'21'0,"21"-21"16,-21-21 77,0 0-77,0 0 0,0-1-16,0 1 15,0 0-15,-21 0 16,21 0-16,-21 0 0,21-1 15,-21 22-15,0-21 0,-1 21 16,1-21-16,0 21 0,0 0 16,0 0-16,0 0 0,-22 0 15,22 0-15,0 0 0,0 21 0,0-21 16,-1 21-16,1 1 0,0-1 16,0 0-16,0 0 0,0 21 0,21-20 15,-22-1-15,22 21 0,-21-21 16,21 0-16,0 1 0,0 20 0,0-21 15,0 0-15,0 0 0,0 1 16,0-1 0,21-21-16,1 0 0,-1 0 0,0 0 15,0 0-15,0 0 16,0 0-16,1 0 0,-1 0 0,0 0 16,0 0-16,0-21 0,0-1 0,1 22 15,-1-21-15,0 0 0,-21 0 16,21 21-16,0-21 0,-21-22 0,0 22 15,0 0-15,21 0 0,-21 0 16,0 0-16,0-1 0,0 1 0,0 0 16,0 0-16,0 0 0,0 0 15,0 42 32,0 0-31,0 0-16,0 0 0,0 0 0,0 1 15,0-1-15,0 21 0,0-21 16,0 0-16,22 1 0,-22-1 0,0 0 16,0 0-16,21-21 0,-21 21 15,21 0-15,0-21 0,0 22 16,0-22-16,1 0 0,-1 0 16,0 0-16,0 0 15,0 0-15,0 0 0,1-22 16,-1 22-16,0-21 0,0 0 0,0 21 15,0-21-15,1 0 0,-22 0 16,21-1-16,-21-20 0,21 21 0,-21 0 16,21 0-16,-21-22 0,0 22 0,0-21 15,0 21-15,0-22 0,0 22 16,0 0-16,0-21 0,0 20 0,-21 1 16,0 0-16,0 0 0,-1 0 15,1 0-15,0-1 0,0 1 0,0 0 16,0 21-16,-22-21 0,22 0 15,-21 21-15,-1 0 0,1-21 0,0 21 16,-1 0-16,1 0 0,0 0 16,-1 0-16,-20 0 0,21 0 15,-1 0-15,1 21 0,0 0 0,-1-21 16,1 21-16,0 0 0,-1 0 16,1 1-16,21-1 0,-22 0 0,22 0 15,0 0-15,0 22 0,0-22 16,0 21-16,21 0 0,-22 1 0,22-1 15,0 0-15,0 1 0,0-1 0,0 0 16,0 1-16,0-1 0,0-21 16,22 22-16,-1-1 0,0-21 0,0 0 15,0 22-15,0-22 0,1 0 16,-1 0-16,0 0 0,0 0 16,21 1-16,-20-1 0,20-21 0,0 21 15,1-21-15,-1 0 0,0 0 16,22 0-16,-22 0 0,0 0 0,22 0 15,-22 0-15,1 0 0,20 0 16,-21-21-16,1 21 0,-22-21 0,21 21 16,-21-22-16,1 22 0,-1-21 0,0 21 15,0-21-15,0 21 0,-21-21 16,21 21-16,-21-21 16,0 0-16,22-1 15,-22 1 1</inkml:trace>
  <inkml:trace contextRef="#ctx0" brushRef="#br0" timeOffset="41724.74">4424 6223 0,'-43'-42'16,"86"84"-16,-107-105 0,43 63 15,21 21 17,0 0-17,0 0-15,0 21 0,0-20 16,0 20-16,0 0 0,0 1 0,0-1 15,0 0-15,0 1 0,0-1 0,0 0 16,0-21-16,0 22 0,0-22 16,0 21-16,0-21 0,0 1 0,0-1 15,0 0-15,0 0 0,0-42 47,0 0-47</inkml:trace>
  <inkml:trace contextRef="#ctx0" brushRef="#br0" timeOffset="42416.35">4360 6329 0,'0'-42'15,"0"84"-15,0-106 16,0 43-16,0 0 15,21 0-15,1 21 16,-1 0-16,21-21 0,-21 21 16,22 0-16,-1-21 0,0 21 0,1 0 15,-1 0-15,0 0 0,-21 0 16,22 0-16,-1 21 0,-21 0 0,0-21 16,1 21-16,-1 0 0,-21 0 0,0 1 15,0-1-15,0 0 0,-21 0 16,-1 0-16,1 0 0,0 1 0,-21-1 15,21 0-15,-22 0 0,1 0 16,21 0-16,-22 1 0,22-22 16,0 21-16,-21-21 0,21 0 0,-1 0 15,1 0 1,21-21 15,21-1-31,1 22 0,20 0 16,-21-21-16,0 21 0,0 0 15,22 0-15,-22 0 0,21 0 16,1 0-16,-22 0 0,21 0 0,-21 0 16,0 0-16,22 0 0,-22 0 0,0 0 15,0 21-15,0-21 0,1 22 16,-1-1-16,0-21 0,-21 21 16,0 0-16,21 0 0,-21 0 0,0 1 15,0-1-15,0 0 16,0 0-16,0 0 0,-21-21 0,0 21 15,0 1-15,-22-1 0,22-21 0,-21 21 16,21 0-16,-22-21 0,1 21 16,0-21-16,-1 0 0,1 0 0,0 21 15,-1-21-15,1 0 0,0 0 16,20 0-16,-20 0 0,21 0 0,0 0 16,0 0-16,-1 0 0,1 0 0,21-21 15,0 0 16,21 21-15,1 0-16,-1-21 0,0 0 16,0 21-16,0-21 0</inkml:trace>
  <inkml:trace contextRef="#ctx0" brushRef="#br0" timeOffset="42744.16">5270 6223 0,'0'-21'0,"0"42"31,0 0-31,0 0 15,0 1-15,0-1 0,0 21 16,0-21-16,0 22 0,0-22 0,0 21 16,0-21-16,0 22 0,0-22 15,0 21-15,-21-21 0,21 0 16,0 1-16,0-1 0,0 0 0,0 0 16,0 0-16,0 0 15</inkml:trace>
  <inkml:trace contextRef="#ctx0" brushRef="#br0" timeOffset="43066.97">5270 6265 0,'0'0'0,"85"0"16,-64 0 0,0 0-16,1 0 0,-1 0 15,21 22-15,-21-1 0,0 0 0,1 0 16,-1 0-16,-21 22 0,0-22 0,21 0 16,-21 0-16,21 0 0,-21 0 15,0 1-15,0-1 0,0 0 0,0 0 16,0 0-16,0 0 0,-21-21 15,0 0 1,21-21 15,0 0-31,0 0 16</inkml:trace>
  <inkml:trace contextRef="#ctx0" brushRef="#br0" timeOffset="43552.7">5948 6223 0,'-21'21'31,"21"0"-31,-22 1 16,1-22-16,-21 21 0,21 0 0,0 0 15,-22 21-15,22-20 0,0-1 0,0 0 16,0 0-16,-1-21 0,1 21 15,0 0-15,21 1 16,0-44 15,21 22-31,0-21 16,1 0-16,-1 0 0,0 0 16,0-22-16,0 22 0,22 0 15,-22 0-15,0 0 0,0 0 16,0-1-16,0 1 0,1 0 0,-1 0 15,0 21-15,0-21 0,0 21 16,-21 21 15,0 0-31,0 0 16,0 22-16,0-22 0,0 0 0,0 21 16,0-21-16,-21 22 0,21-1 0,0-21 15,0 22-15,-21-22 0,21 21 16,0-21-16,-21 0 0,21 1 0,0-1 15,0 0-15,0 0 0,0 0 16</inkml:trace>
  <inkml:trace contextRef="#ctx0" brushRef="#br0" timeOffset="44188.33">4360 7366 0,'0'0'0,"-21"0"0,0 0 0,0 0 0,0 0 16,-1 0-16,1 0 0,0 0 31,42 0 16,0 0-47,1 0 0,20 0 16,0 0-16,-21 0 0,43 0 0,-22 0 15,22 0-15,-1 0 0,1 0 16,-1 0-16,22 0 0,-22 0 0,22 0 16,-21 0-16,20 0 0,1 0 15,-22 0-15,22 0 0,0 0 16,-1 0-16,-20 0 0,21 0 0,-22 0 16,1 0-16,-1 0 0,1 0 0,-22 0 15,0 0-15,1 0 0,-1 0 16,0 0-16,-21 0 0,1 0 0,-1 0 15,0 0-15,0 0 0,-42 0 47,0 0-47,0 0 0,-1 0 0,-20 0 16</inkml:trace>
  <inkml:trace contextRef="#ctx0" brushRef="#br0" timeOffset="44728.02">4106 7726 0,'0'0'0,"21"0"0,128 0 31,-107 0-31,0 0 0,1 0 16,20 0-16,1 0 0,-1 0 0,22 0 0,-22 0 15,22 0-15,0 0 0,-22 0 16,22 0-16,-22 0 0,22 0 16,-22 0-16,22 0 0,0-21 0,-22 21 15,22 0-15,-22 0 0,1 0 0,-1 0 16,1 0-16,-1 0 0,1 0 15,-22 0-15,1 0 0,-1 0 0,0 0 16,1 0-16,-22 0 0,0 0 0,0 0 16,0 0-16,0 0 0,-42 0 47,0 0-47,-21 21 0,21-21 0,-1 0 15,-20 0-15,21 0 0,-21 0 0</inkml:trace>
  <inkml:trace contextRef="#ctx0" brushRef="#br0" timeOffset="45232.43">3937 8086 0,'0'0'0,"21"0"31,0 0-31,0 0 0,1 0 16,-1 0-16,21 0 0,0 0 0,1 0 15,-1 0-15,0 0 0,22 0 0,-1-21 16,22 21-16,-21 0 0,20 0 16,1-22-16,0 22 0,-1 0 0,-20 0 15,20-21-15,1 21 0,0 0 0,-22 0 16,22 0-16,0-21 0,-22 21 0,22 0 15,-22 0-15,1 0 0,-1 0 16,1 0-16,-22-21 0,22 21 0,-22 0 16,-21 0-16,21 0 0,1 0 0,-22 0 15,0 0-15,0 0 0,0 0 0,-42 0 47,-21 0-47,21 0 16</inkml:trace>
  <inkml:trace contextRef="#ctx0" brushRef="#br0" timeOffset="45732.15">4106 8340 0,'21'21'15,"1"-21"-15,-1 0 16,21 0-16,-21 0 16,0 0-16,22 0 0,-1 0 0,22 0 15,-22 0-15,21 0 0,1 0 0,-1 0 16,22 0-16,-21 0 0,20 0 0,1-21 16,-22 21-16,22 0 0,-21 0 15,20 0-15,-20 0 0,20 0 0,-20 0 16,-1 0-16,1-21 0,-1 21 0,1 0 15,-22 0-15,22 0 0,-22 0 0,0 0 16,1 0-16,-22 0 0,21 0 16,-21-22-16,1 22 0,-1 0 0,0 0 15,-42 0 32,0 0-47,-1-21 0,1 21 16</inkml:trace>
  <inkml:trace contextRef="#ctx0" brushRef="#br0" timeOffset="50260">3344 9843 0,'21'0'0,"-21"21"15,22-21 1,-1 0-1,0 0 1,0 0-16,-21-21 0,0-1 16,21 22-16,-21-21 15,0 0-15,0 0 16,0 0-16,0 0 0,0-1 0,0 1 16,0 0-16,-21 0 15,0 0-15,0 0 0,0 21 16,-1 0-16,1 0 0,0 0 15,0 0-15,-21 0 16,20 0-16,1 21 0,0 0 0,0 0 16,0 0-16,0 0 0,-1 1 15,1-1-15,21 21 0,0-21 0,-21 0 16,21 22-16,0-22 0,-21 0 16,21 0-16,0 22 0,0-22 0,0 0 15,0 0-15,21 0 0,0-21 16,0 21-16,1-21 15,-1 0-15,0 0 16,0 0-16,0 0 0,0-21 16,1 21-16,-1-21 0,0 0 15,0 0-15,0 21 0,22-21 0,-22-1 16,0 1-16,-21-21 0,21 21 0,0 0 16,-21-1-16,21-20 0,-21 21 15,0 0-15,0 0 0,0-1 0,0 1 16,0 42 31,0 1-47,0-1 0,0 0 15,0 0-15,0 0 0,0 0 0,0 1 16,0-1-16,0 0 0,0 0 0,0 0 16,0 0-16,0 1 15,22-1-15,-1-21 16,0 0-16,0 0 0,0 0 15,0 0-15,1 0 0,-1 0 16,0 0-16,0 0 0,0 0 0,0-21 16,1 21-16,-1-22 0,0 1 15,0 0-15,0 21 0,0-21 16,1 0-16,-1-22 0,-21 22 0,0 0 0,0-21 16,0 21-16,0-22 0,0 1 15,0 21-15,0-22 0,0 1 0,0 21 16,0-21-16,-21 20 0,21 1 15,-22-21-15,1 21 0,0 0 16,-21-1-16,21 1 0,-1 21 0,-20-21 16,0 0-16,21 21 0,-22 0 0,1 0 15,0 0-15,-22 0 0,22 0 16,-1 0-16,1 0 0,0 0 0,-1 0 16,1 21-16,21-21 0,-21 21 15,20 0-15,1 1 0,-21-1 0,21 0 16,0 0-16,-1 0 0,1 22 15,0-1-15,0 0 0,21 1 16,-21-1-16,21 0 0,-21 1 0,21-1 0,-22 0 16,22 1-16,0-1 15,0-21-15,0 21 0,0 1 0,0-22 16,0 21-16,0-21 0,22 22 0,-1-22 16,0 0-16,0 0 0,0 0 15,0 1-15,1-1 0,20 0 0,-21 0 16,21-21-16,-20 21 0,20-21 15,0 0-15,1 0 0,-1 0 0,0 0 16,1 0-16,-1 0 0,21 0 0,-20 0 16,-1 0-16,0-21 0,1 21 15,-22-21-15,21 21 0,-21 0 16,22-21-16,-22 21 0,0-21 16,0 21-16,-21-22 15,0 1 1,21 21-16,-21-21 0,22 21 15,-22-21-15,21 21 0,-21-21 0</inkml:trace>
  <inkml:trace contextRef="#ctx0" brushRef="#br0" timeOffset="50660.42">4381 9419 0,'-63'-42'16,"126"84"-16,-147-84 0,63 42 16,-1-21-16,1 21 0,0 0 0,0 0 15,42 0 16,21 0-31,-20 0 16,-1 0-16,21 0 0,-21 0 16,22 0-16,-1 0 0,0 0 15,1 0-15,-22 0 0,21 0 0,0 0 16,1 0-16,-22 0 0,21 0 16,-21 0-16,22 0 0,-22 21 0,0-21 15,0 0-15,0 0 16,-21 21-1,-21-21 1,0 0-16,0 0 0,0 0 0,0 0 16,-22 0-16</inkml:trace>
  <inkml:trace contextRef="#ctx0" brushRef="#br0" timeOffset="50964.28">4530 9440 0,'-22'0'0,"22"22"31,0-1-31,0 0 16,0 0-16,0 0 0,0 0 16,0 22-16,0-22 0,-21 21 0,21-21 15,0 22-15,0-22 0,-21 21 0,21-21 16,-21 22-16,21-1 0,0-21 15,0 22-15,-21-22 0,21 0 0,0 0 16,-21 0-16,21 0 0,0 1 0,0-1 16,0 0-1,21-42 17,0 0-32</inkml:trace>
  <inkml:trace contextRef="#ctx0" brushRef="#br0" timeOffset="51400.39">4762 9864 0,'22'0'31,"-1"0"-31,0 0 0,0-21 16,0-1-16,0 1 16,-21 0-16,22 0 15,-1 0 1,-21 0-16,0-1 0,0 1 16,-21 21-1,-1 0 1,1 0-16,0 0 0,0 0 15,0 0-15,0 21 0,-1 1 0,22-1 16,-21 0-16,0 0 0,21 0 16,-21 0-16,21 22 0,0-22 0,0 0 15,-21 0-15,21 0 0,0 1 0,0-1 16,0 0-16,0 0 16,21-21-1,0 21-15,0-21 0,0 0 16,1 0-1,-1 0-15,0 0 0,0-21 0,0 21 16,0-21-16,1 21 0,-1-21 0</inkml:trace>
  <inkml:trace contextRef="#ctx0" brushRef="#br0" timeOffset="51888.26">5419 9652 0,'0'0'0,"0"-21"16,-22 21 0,1 0-16,0 0 15,0 0-15,0 21 0,0 0 16,-1 0-16,1 1 0,0-1 16,21 0-16,0 0 0,-21 0 15,0 0-15,21 1 0,0-1 16,0 0-16,0 0 15,21-21 1,0 0-16,0 0 16,0 0-16,1 0 0,-1 0 0,0 21 15,0-21 1,0 0-16,0 0 16,1 21-16,-22 1 15,0-1 1,-22 0-1,1-21-15,0 0 0,0 21 16,0-21-16,0 0 0,-1 21 0,1-21 16,0 0-16,0 0 0,0 0 15,0 0-15,-1 21 0,1-21 16,0 0-16,0 0 16,0 0-16,21-21 31,0 0-16,0 0-15,21 0 0,0 21 16</inkml:trace>
  <inkml:trace contextRef="#ctx0" brushRef="#br0" timeOffset="52288.53">5863 9250 0,'0'0'0,"0"-21"16,-21 21-16,21 21 31,0 0-31,0 0 16,0 0-16,0 1 0,0-1 15,0 0-15,0 0 0,0 21 0,-21-20 16,21 20-16,-21 0 0,-1-21 0,22 22 16,-21-1-16,0 0 0,21-20 0,-21 20 15,0 0-15,0-21 0,21 22 0,0-22 16,0 0-16,0 0 16,0 0-16,0 1 0,0-1 0,0 0 15,0 0 1,21-21-16,0 0 0,0 0 15,0 0-15,0 0 0,1 0 0,-1 0 16,0 0-16,0-21 0,0 21 0,0-21 16,1 0-16,20-1 0</inkml:trace>
  <inkml:trace contextRef="#ctx0" brushRef="#br0" timeOffset="52572.21">5609 9631 0,'42'0'16,"-42"-21"-16,22 21 0,20 0 15,-21 0-15,0 0 0,22 0 0,-22-21 16,0 21-16,21 0 0,-21 0 15,1 0-15,-1-22 0,21 22 16,-21 0-16,0 0 0,1 0 16,-1 0-16</inkml:trace>
  <inkml:trace contextRef="#ctx0" brushRef="#br0" timeOffset="53500.49">4318 10710 0,'0'0'16,"-21"0"-16,0 0 0,-1 0 16,1 0-1,0 0-15,0 0 16,42 0 31,21 0-47,-20 0 0,20 0 0,0 0 15,1 0-15,20 0 0,1 0 16,-1 0-16,22 0 0,-22 0 16,22 0-16,0 0 0,-1-21 0,1 21 15,-22 0-15,22 0 0,0 0 0,-1 0 16,-20-21-16,21 21 0,-22 0 15,1 0-15,20 0 0,-41-21 0,20 21 16,-21 0-16,1 0 0,-1 0 16,-21 0-16,0 0 0,22 0 0,-22 0 15,0 0-15,-21-21 16,-21 21 15,0 0-31,0 0 0,-1 0 0,1 0 16,-21 0-16,21 0 0,-22 0 15</inkml:trace>
  <inkml:trace contextRef="#ctx0" brushRef="#br0" timeOffset="53940.23">4318 10943 0,'0'0'0,"21"0"15,0 0 1,0 0-16,22 0 0,-22 0 0,21 0 15,1 0-15,20 0 0,1 0 0,-22 0 16,21 0-16,22 0 0,-21 0 16,-1 0-16,1 0 0,-1 0 0,22 0 15,-22 0-15,22 0 0,-22 0 0,1-21 16,-1 21-16,1 0 0,-1 0 16,-20 0-16,20 0 0,-20 0 15,-1 0-15,-21 0 0,21 0 0,-20 0 16,-1 0-16,0 0 0,0 0 15,0 0-15,-42 0 32,0 0-32,0 0 15,0 0-15,-22 0 0,22 0 16,-21 0-16</inkml:trace>
  <inkml:trace contextRef="#ctx0" brushRef="#br0" timeOffset="54367.82">4381 11240 0,'22'0'16,"-1"0"-16,0 0 0,0 0 0,21 0 15,-20 0-15,20 0 0,0 0 16,1 0-16,-1 0 0,0 0 16,22 0-16,-22 0 0,22 0 0,-22-22 15,21 22-15,1 0 0,-1 0 0,-20 0 16,20 0-16,1 0 0,-1 0 15,1 0-15,-1 0 0,1 0 0,-22 0 16,22 0-16,-22 0 0,0 0 0,1 0 16,-1 0-16,0 0 0,1 0 15,-22 0-15,21 0 0,-21 0 0,0 0 16,1 0-16,-44 0 31,1 0-15,-21 0-16,21 0 0,-22 0 0</inkml:trace>
  <inkml:trace contextRef="#ctx0" brushRef="#br0" timeOffset="54796.58">4318 11557 0,'169'0'16,"-126"0"-1,20 0-15,-21 0 0,22 0 16,-1 0-16,1 0 0,-1 0 0,1 0 15,-1-21-15,1 21 0,-1 0 16,22 0-16,-21 0 0,-1-21 0,1 21 16,-1 0-16,1 0 0,-1 0 0,1 0 15,-22 0-15,0 0 0,22 0 16,-22 0-16,-21 0 0,22 0 0,-22 0 16,0 0-16,0 0 0,0 0 15,0 0-15,-42 0 47,0 0-47,0 0 0,0 0 0,0 0 16,-1 0-16,1 0 0,-21 0 0,21 0 15</inkml:trace>
  <inkml:trace contextRef="#ctx0" brushRef="#br0" timeOffset="55216.45">4339 11811 0,'106'21'32,"-85"-21"-32,21 0 0,1 0 0,20 0 0,-20 0 15,20 0-15,1 0 0,-1 0 16,1 0-16,-1-21 0,1 21 0,20 0 16,-20 0-16,-1-21 0,22 21 0,-22 0 15,1 0-15,21-21 0,-22 21 16,1 0-16,-1 0 0,1 0 0,-22 0 15,0-21-15,1 21 0,-1 0 0,0 0 16,-21 0-16,1 0 0,-1 0 0,0 0 16,0 0-16,0 0 15,-21-22-15,-21 22 32,0 0-32,0 0 0,0 0 0,-1 0 15</inkml:trace>
  <inkml:trace contextRef="#ctx0" brushRef="#br0" timeOffset="55609.25">4551 12023 0,'42'0'31,"-21"0"-31,0 0 0,1 0 16,20 0-16,-21 0 0,21 0 15,43 0-15,-43 0 0,22 0 0,-22 0 16,22 0-16,-22 0 0,22-21 15,-22 21-15,21 0 0,-20 0 16,20 0-16,-20-22 0,20 22 0,-21 0 0,1 0 16,-1 0-16,0 0 15,1 0-15,-1 0 0,-21 0 0,22 0 16,-22-21-16,0 21 0,0 0 0,0 0 16</inkml:trace>
  <inkml:trace contextRef="#ctx0" brushRef="#br0" timeOffset="58760.01">3238 13356 0,'0'-21'16,"0"0"-1,0 0 1,-21 0 0,0 21-16,0-22 15,0 22-15,0 0 0,-1 0 16,1 0-16,0 0 15,0 0-15,0 0 0,0 0 16,21 22-16,-22-22 0,1 21 0,0 0 16,0 0-16,0 0 0,0 0 15,-1 1-15,22-1 0,0 0 0,0 0 16,0 21-16,0-20 0,0-1 16,0 0-16,0 0 0,0 0 0,0 0 15,22-21 1,-22 22-16,21-22 0,0 0 0,0 0 15,0 0-15,0 0 0,1 0 16,-1-22-16,0 22 0,0-21 0,0 21 16,0-21-16,1 0 0,-1 0 15,0 0-15,0-1 0,0 1 16,0 0-16,1 0 0,-22 0 0,0 0 16,0-1-16,21 1 0,-21 0 15,0 0-15,0 42 47,0 0-47,0 0 16,0 1-16,0-1 0,0 0 15,0 0-15,0 0 0,0 0 0,0 1 16,21-1-16,-21 0 0,21-21 16,0 21-16,0 0 0,1-21 15,-1 0-15,0 0 0,0 0 0,0 0 16,0 0-16,22 0 0,-22 0 15,0-21-15,0 0 0,0 21 16,1-21-16,-1 0 0,0-1 0,-21 1 16,21 0-16,0 0 0,-21 0 15,0 0-15,0-1 0,0 1 0,0 0 16,0 0-16,0 0 0,0-22 16,-21 22-16,0-21 0,0 21 0,-22 0 15,22-22-15,-21 22 0,0-21 0,-1 21 16,1-22-16,0 22 0,-22 0 15,22 0-15,-1 21 0,1 0 16,-21 0-16,20 0 0,1 0 16,-22 0-16,22 0 0,0 21 0,-22 0 15,22 21-15,0-20 0,-1 20 16,1 0-16,0 1 0,20-1 0,1 0 16,0 1-16,0 20 0,0-21 15,21 22-15,0-22 0,0 22 0,0-1 16,0-20-16,0-1 0,21 21 0,0-20 15,0-1-15,0 0 0,1 1 16,-1-22-16,21 0 0,-21 21 0,22-20 16,-22-1-16,21-21 0,-21 21 15,22-21-15,-1 0 0,0 0 16,1 0-16,-1 0 0,0 0 0,1 0 16,-1 0-16,0 0 0,1-21 15,-1 0-15,0 21 0,1-22 0,-22 1 16,21 0-16,-21 21 0,22-21 15,-22 0-15,0 0 0,-21-1 0</inkml:trace>
  <inkml:trace contextRef="#ctx0" brushRef="#br0" timeOffset="59076.85">4127 13145 0,'0'0'15,"-21"21"-15,21 0 0,-21 21 16,21-21-16,0 1 0,0 20 0,0-21 15,0 21-15,-21-20 0,21 20 0,0 0 16,-21-21-16,21 22 16,0-22-16,0 0 0,0 0 0,0 22 15,0-22-15,0 0 0</inkml:trace>
  <inkml:trace contextRef="#ctx0" brushRef="#br0" timeOffset="59440.35">4085 13250 0,'0'0'0,"0"-21"0,42-42 31,-42 42-31,22-1 0,-1 22 0,0-21 16,0 0-16,0 21 0,0 0 15,1-21-15,-1 21 0,0 0 0,0 0 16,0 0-16,22 0 0,-22 21 0,0 0 16,0-21-16,0 21 0,0 1 15,1-1-15,-1 21 0,0-21 0,-21 0 16,0 1-16,0 20 0,0-21 0,0 21 16,0-20-16,0-1 0,0 21 15,0-21-15,0 0 0,0 22 16,0-22-16,0 0 0,0 0 0,-21 0 15,21 1-15,0-1 16,-21 0-16,-1-21 16,1 0-1,0 0 1</inkml:trace>
  <inkml:trace contextRef="#ctx0" brushRef="#br0" timeOffset="59673.21">4000 13504 0,'0'-21'16,"22"21"-16,-1 0 16,0 0-16,0 0 0,0 0 15,0-21-15,22 21 0,-22 0 0,0 0 16,21-21-16,-20 21 0,-1 0 15,21 0-15,-21-21 0,0 21 0,1 0 16,-1 0-16,0-21 0,0 21 0,0-22 16,0 22-16,1 0 15,-1 0-15</inkml:trace>
  <inkml:trace contextRef="#ctx0" brushRef="#br0" timeOffset="60003.03">4953 13081 0,'-21'21'16,"0"0"-1,21 1-15,-22-22 0,22 21 16,-21 0-16,21 21 0,0-21 15,0 1-15,0-1 0,0 0 0,0 21 16,0-21-16,0 1 0,0-1 16,0 0-16,0 21 0,0-21 0,0 1 15,0-1-15,0 0 0,0 0 16,0 0 0,0-42 15,0 0-31,0 0 0</inkml:trace>
  <inkml:trace contextRef="#ctx0" brushRef="#br0" timeOffset="60300.55">4868 13081 0,'0'0'0,"43"0"31,-22 0-16,0 21-15,0 0 16,0 1-16,0-1 0,-21 0 16,0 0-16,22 0 0,-1 0 15,-21 1-15,21-1 16,0 0-16,0 0 0,-21 0 0,21-21 16,1 21-16,-1 1 0,-21-1 31,0-42 16,0-1-47,0 1 15</inkml:trace>
  <inkml:trace contextRef="#ctx0" brushRef="#br0" timeOffset="60860.24">5651 12912 0,'0'0'0,"-21"0"16,0 0-16,0 21 0,0-21 16,0 21-16,-22 0 0,22 0 0,0 1 15,-21-1-15,20 0 0,1 21 0,-21-21 16,21 1-16,0-1 0,-1 0 15,-20 0-15,42 0 0,-21 0 0,21 1 16,-21-1-16,21 0 16,21-21 15,0-21-31,0 21 0,0-21 16,-21-1-16,22 22 0,-1-21 15,0 0-15,0 0 0,0 0 0,0 0 16,1-1-16,-1-20 0,-21 21 0,21 0 15,0 0-15,0-1 0,-21 1 16,21 0-16,1 0 0,-22 0 0,21 0 16,0 21-1,-21 21 1,0 0 0,0 0-16,0 0 0,0 22 15,0-22-15,21 0 0,-21 21 16,0-21-16,0 22 0,0-1 0,0-21 15,0 22-15,0-1 0,0-21 0,0 21 16,0-20-16,0 20 0,0-21 16,0 21-16,0-20 0,0-1 0,0 0 15,-21 0-15,21 0 0,0 0 0,0 1 16,0-44 31</inkml:trace>
  <inkml:trace contextRef="#ctx0" brushRef="#br0" timeOffset="61564.38">3662 14139 0,'-21'-21'16,"42"42"-16,-64-42 0,22 21 0,0 0 16,21-21-1,21 21 17,0 0-32,1 0 0,20 0 0,-21 0 15,43 0-15,-22 0 0,0 0 16,22 0-16,-1 0 0,1 0 15,-1 0-15,22 0 0,-22 21 0,22-21 16,0 0-16,-1 0 0,1 0 16,0 0-16,-1 0 0,1 0 0,-21 0 15,20 0-15,1 0 0,-22 0 0,1 0 16,-1 0-16,1 0 0,-1 0 16,-20 0-16,-1 0 0,0 0 0,1 0 15,-22 0-15,0 0 0,0 0 0,0 0 16,-42 0 15,0 0-15,0 0-16,0 0 15,0 0-15,-1 0 0,-20 0 0,21 0 16,-21 0-16</inkml:trace>
  <inkml:trace contextRef="#ctx0" brushRef="#br0" timeOffset="62044.51">3746 14415 0,'0'0'16,"-21"0"-16,21 21 16,21-21 15,1 0-31,-1 0 0,0 0 0,21 0 16,1 0-16,-1 0 0,0 0 15,1 0-15,20 0 0,1 0 16,-1 0-16,1 0 0,-1 0 0,1 0 15,20 0-15,-20 0 0,-1 0 16,22 0-16,-22 0 0,1 0 0,-1 0 16,1 0-16,-22 0 0,22-21 0,-22 21 15,0 0-15,1 0 0,-1 0 16,0 0-16,-20 0 0,20 0 0,-21 0 16,21 0-16,-20 0 0,-1 0 0,0 0 15,0 0-15,0 0 0,-42 0 47,0 0-47,0 0 16,0 21-16,-1-21 15</inkml:trace>
  <inkml:trace contextRef="#ctx0" brushRef="#br0" timeOffset="62476.43">3916 14817 0,'0'21'16,"21"-21"-1,0 0-15,0 0 0,0 0 0,1 0 16,-1 0-16,0 0 0,21 0 0,-21 0 16,22 0-16,20 0 0,-20 0 15,20 0-15,1 0 0,-1 0 0,1 0 16,-1 0-16,22 0 0,-22 0 0,1 0 16,-22 0-16,22-21 0,-1 21 15,-21 0-15,1 0 0,-1 0 0,0 0 16,1 0-16,-22 0 0,21 0 15,1-21-15,-22 21 0,21 0 16,-21 0-16,0 0 0,1 0 0,-1 0 16,0 0-16,0 0 0,0 0 0,0 0 15,-42 0 17,0 0-17,0 0-15,0 0 0</inkml:trace>
  <inkml:trace contextRef="#ctx0" brushRef="#br0" timeOffset="62940.31">3768 15134 0,'0'0'0,"-22"0"0,22 21 32,22-21-17,-1 0-15,0 0 16,21 0-16,-21 0 0,22 0 15,-1 0-15,0 0 0,1 0 0,-1 0 16,22 0-16,-22 0 0,21 0 0,1 0 16,-1 0-16,1 0 0,-1 0 15,1-21-15,-1 21 0,-20 0 0,20 0 16,1 0-16,-22-21 0,0 21 0,1 0 16,-1 0-16,0-21 0,1 21 15,-22 0-15,21 0 0,-21 0 0,1 0 16,-1 0-16,0 0 0,0 0 15,-42 0 32,0 0-31,21 21-16</inkml:trace>
  <inkml:trace contextRef="#ctx0" brushRef="#br0" timeOffset="63420.03">3768 15473 0,'0'0'0,"0"21"0,-22-21 16,22 21 0,22-21-1,-1 0 1,0 0-16,21 0 0,-21 0 16,22 0-16,-1 0 0,0 0 0,1 0 15,-1 0-15,22 0 0,-1 0 16,1-21-16,-1 21 0,1 0 0,-1 0 15,1-21-15,-1 21 0,-21 0 0,22 0 16,-1-21-16,-20 21 0,-1-21 16,0 21-16,1 0 0,-1 0 0,0 0 15,-20 0-15,20 0 0,-21 0 0,0 0 16,0 0-16,22 0 0,-22 0 0,0 0 16,0 0-1,0 0-15,1 0 0,-1 0 16,-42 0 15,-1 0-15,1 0-16,0 21 0</inkml:trace>
  <inkml:trace contextRef="#ctx0" brushRef="#br0" timeOffset="63888.77">3789 15748 0,'0'0'0,"-21"0"16,21 21-16,21-21 31,0 0-15,0 0-16,0 0 0,0 0 0,1 0 0,-1 0 15,21 0-15,0 0 0,-20 0 16,20 0-16,0 0 0,22 0 16,-22 0-16,0 0 0,1 0 0,20 0 15,-20 0-15,-1 0 0,21 0 0,-20-21 16,-1 21-16,0 0 0,1 0 15,-1 0-15,0 0 0,-20 0 0,20 0 16,-21 0-16,21 0 0,-20 0 0,-1 0 16,0 0-16,0 0 0,0 0 0,0 0 15,1 0-15,-1 0 0,0 0 16,0 0-16,0 0 0,0 0 0,1 0 16,-1 0-16,-21-21 15,21 21 1,-21-21-1,0 0 1</inkml:trace>
  <inkml:trace contextRef="#ctx0" brushRef="#br0" timeOffset="64532.45">3852 14859 0,'-84'0'31,"62"0"-31,1 0 16,42 0 46,1 0-62,-1 0 16</inkml:trace>
  <inkml:trace contextRef="#ctx0" brushRef="#br0" timeOffset="67115.53">4699 12319 0,'-21'0'16,"0"0"-1,-1 0 1,1 21-1,0-21-15,0 0 0,0 0 16,0 0-16,-1 0 16,1 0-16,-21 21 0,21-21 15,0 0-15,-1 0 0,1 0 0,0 0 16,0 22-16,0-22 0,0 0 16,-1 0-16,44 0 46,-1 0-46,0 0 0,21 0 16,1 0-16,-1 0 0,0 0 16,22 0-16,-22 0 0,22 0 0,20 0 15,-20 0-15,-1 0 0,1 0 16,-1 0-16,1 0 0,-22 0 0,22 0 16,-22 0-16,21 0 0,-20 0 0,-1 0 15,0 0-15,-20 0 0,20 0 16,-21 0-16,21 0 0,-20 0 0,20 0 15,-21 0-15,0 0 0,0 0 16,1 0-16,20 0 0,-21 0 16,0 0-16,0 0 0,1 0 15,-1 0-15,-42 0 47,-1 0-47,1 0 16</inkml:trace>
  <inkml:trace contextRef="#ctx0" brushRef="#br0" timeOffset="67260.46">5757 12383 0,'0'0'0,"0"21"32,21-21-17,1 0 1</inkml:trace>
  <inkml:trace contextRef="#ctx0" brushRef="#br1" timeOffset="74160.39">5757 10943 0,'0'0'0,"-21"0"0,0 0 16,0 0-16,0 0 15,-1 0 1,1 0-16,0 0 16,0 0-16,0 0 31,0 0-16,42 0 48,0 0-63,0 0 16,0 0-16,0 0 0,1 0 15,-1 0-15,0 0 0,0 0 16,21 0-16,-20 0 0,-1 0 0,0 0 15,21 0-15,-21 0 0,22 0 16,-1 0-16,-21 0 0,22 0 0,-22 0 16,21 0-16,0 0 0,-20 0 0,20 0 15,-21 0-15,21 0 0,-20 0 16,20 0-16,-21 0 0,21 0 0,1 0 16,-22 0-16,21 0 0,1 0 15,-22 0-15,21 0 0,-21 0 0,22 0 16,-22 0-16,0 0 0,21 0 0,-21 0 15,1 0-15,-1 0 0,0 0 16,0 0-16,0 0 16,0 0-1,-21-21 79,-21 21-94,21-21 16</inkml:trace>
  <inkml:trace contextRef="#ctx0" brushRef="#br1" timeOffset="76928.56">7048 10774 0,'-21'0'0,"0"0"47,0 0-31,0 21-1,0 0 1,-1 0-16,22 1 16,-21-22-16,21 21 0,0 0 15,0 0-15,0 0 16,0 0-1,0 1-15,0-1 16,21-21-16,1 21 0,-1-21 16,0 0-1,0 0-15,0 0 0,0 0 16,1 0-16,-1 0 0,0 0 0,0 0 16,0-21-16,0 21 15,-21-21-15,22 21 0,-22-22 16,21 22-16,-21-21 0,0 0 15,0 0-15,0 0 0,0 0 16,0-1-16,0 1 16,0 0-16,-21 21 15,-1-21-15,1 21 0,21-21 16,-21 21-16,0 0 0,0 0 16,0 0-1,-1 0-15,1 21 16,0-21-16,21 21 0,-21 0 15,0 0-15,21 1 0,0-1 16,-21 0-16,21 0 16,0 0-16,0 0 15,0 1-15,0-1 16,21-21 15,0 0-31,0 0 0,0 0 0,0 0 16,1 0-16,-1 0 15,0 0-15,-21-21 16,21 21-16,0-22 0,-21 1 16,0 0-16,0 0 15,0 0 1,0 0-16,0-1 16,0 1-1,-21 21-15,0 0 16,0 0-16,0 0 31,21 21-31,-22-21 0,22 22 0,-21-22 16,21 21-16,0 0 0,-21-21 15,21 21-15,0 0 0,0 0 16,0 1 0,0-1-1,21-21 1,0 0-1,1 0 1,-22-21-16,21 21 16,-21-22-16,21 1 0,-21 0 15,0 0-15,0 0 16,0 0 0,-21 21-1,0 0 1,-1 0-1,1 0-15,0 0 0,0 21 16,21 0 0,-21-21-16,21 21 0,0 0 15,0 0-15,0 1 16,21-22 0,-21 21-16,21-21 15,0 0-15,0 0 16,1 0-16,-1 0 15,0-21 1,-21-1-16,0 1 16,0 0-16,0 0 15,0 0-15,0 0 16,0-1-16,-21 22 16,0-21-16,-1 21 15,1 0 1,0 0-1,21 21-15,-21-21 0,21 22 0,0-1 16,0 0-16,-21-21 16,21 21-16,0 0 15,0 0-15,0 1 16,0-1 0,21-21-16,0 0 15,0 0 1,0 0-16,1 0 15,-1-21-15,-21-1 16,0 1-16,0 0 16,0 0-16,0 0 15,0 0-15,0-1 16,0 1 0,-21 21-16,-1 0 15,1 0-15,0 0 16,0 0-16,21 21 15,-21 1-15,21-1 16,0 0-16,-21-21 0,21 21 0,0 0 16,0 0-16,0 1 15,0-1 1,21-21-16,0 0 16,0 0-16,0 0 0,0 0 15,1 0-15,-1 0 16,0 0-16,0 0 15,0 0-15,-21-21 16,21 21-16,-21-22 16,0 1-16,0 0 15,0 0-15,0 0 16,-21 21-16,21-21 16,0-1-16,-21 22 0,0 0 15,0 0-15,0 0 16,-1 0-16,1 0 15,0 22 1,0-1-16,0-21 0,21 21 16,0 0-16,-21-21 15,21 21-15,0 0 0,0 1 16,0-1 0,0 0-16,21-21 15,0 21 1,0-21-16,0 0 15,0 0-15,1 0 0,-1 0 16,0 0-16,0-21 16,0 0-16,0 21 15,-21-21-15,0-1 16,0 1-16,0 0 16,0 0-16,0 0 15,-21 21-15,21-21 16,-21 21-16,0 0 0,0 0 15,0 0-15,-1 0 16,1 0-16,0 0 0,0 21 16,21 0-16,-21 0 15,0-21-15,21 21 0,0 0 0,0 1 16,0-1-16,0 0 0,0 0 16,0 0-1,0 0 1,0 1-16,21-22 0,0 0 15,0 0-15,0 0 16,0 0-16,1 0 0,-1 0 16,0-22-16,0 1 15,-21 0-15,21 21 16,-21-21-16,0 0 0,21 21 0,-21-21 16,0-1-16,0 1 15,0 0-15,-21 21 0,0-21 0,0 0 16,0 21-16,0 0 15,-1 0-15,1 0 16,0 0-16,0 0 16,0 0-1,0 21-15,21 0 16,0 0-16,0 0 16,0 1-16,0-1 15,0 0-15,0 0 16,0 0-16,21-21 15,0 0-15,0 0 16,0 0-16,0 0 16,1 0-16,-1 0 0,0 0 15,0 0-15,-21-21 16,21 21-16,-21-21 16,21 21-16,-21-21 0,0 0 0,0-1 15,0 1 1,0 0-16,0 0 0,0 0 15,-21 0-15,0 21 16,0 0-16,0 0 16,0 0-16,-1 21 15,1 0 1,21 0-16,0 0 0,0 0 16,0 1-16,0-1 15,0 0 1,0 0-1,21-21 17,1 0-17,-22-21-15</inkml:trace>
  <inkml:trace contextRef="#ctx0" brushRef="#br1" timeOffset="79772.25">6900 11324 0,'0'-21'31,"0"42"31,0 0-62,0 1 16,0-1-16,21 0 16,-21 0-1,0 0-15,0 0 16,0 1 0,22-22-1,-1 0-15,0 0 16,0 0-1,0 0-15,0-22 16,1 22-16,-1-21 0,0 21 0,0-21 16,0 21-16,0-21 0,1 21 0,-1-21 15,0 21-15,0-21 16,0 21-16,0 0 0,1 0 0,-1-22 0,0 22 16,0-21-16,0 21 15,0 0-15</inkml:trace>
  <inkml:trace contextRef="#ctx0" brushRef="#br1" timeOffset="80371.89">6879 11599 0,'0'22'32,"0"-1"-17,0 0 1,0 0-1,0 0-15,0 0 16,21-21 0,0 0-1,1 0 1,-1 0 0,0 0-16,0 0 15,0 0-15,0 0 0,1 0 16,-1 0-16,0 0 0,0 0 0,0-21 15,0 21-15,1-21 0,-1 21 0,0-21 16,0 21-16,0 0 0,0-21 16,1 21-16,-1 0 0,0 0 0,0 0 15,-21-21-15,21 21 0,-42 0 63,21 21-63</inkml:trace>
  <inkml:trace contextRef="#ctx0" brushRef="#br1" timeOffset="80904.27">6816 11811 0,'0'21'31,"0"0"0,0 1-31,0-1 16,0 0-16,0 0 16,0 0-1,21 0 1,0-21-1,0 0-15,0 0 16,0 0-16,1 0 0,-1-21 0,0 21 16,0 0-16,0-21 0,0 21 0,1-21 15,20 0-15,-21 21 0,0-21 16,0 21-16,1-22 0,20 22 0,-21 0 16,0 0-16,0-21 0,1 21 15,-1 0-15</inkml:trace>
  <inkml:trace contextRef="#ctx0" brushRef="#br1" timeOffset="81416.99">6731 12171 0,'0'21'16,"21"-21"-1,0 0-15,0 0 16,1 0-16,-1 0 0,0 0 16,0-21-16,21 21 15,-20-21-15,-1 21 0,0-21 0,21 21 16,-21-22-16,1 1 0,20 21 0,-21-21 16,0 21-16,0-21 0,22 21 15,-22 0-15,0 0 0,0 0 16,-21-21-16,21 21 0,1 0 15</inkml:trace>
  <inkml:trace contextRef="#ctx0" brushRef="#br1" timeOffset="81895.8">6773 12277 0,'0'21'0,"0"21"16,0-21-16,0 1 15,-21-22-15,21 21 16,0 0-1,21-21 1,0 0 0,1 0-16,-1 0 0,0 0 15,0 0-15,21-21 0,-20 21 0,-1-21 16,0 21-16,21-22 0,-21 22 16,1-21-16,20 21 0,-21-21 0,0 0 15,0 21-15,22-21 0,-22 0 16,0 21-16,0-22 0,0 22 15,-21-21-15,22 21 0,-1 0 16,-21-21-16</inkml:trace>
  <inkml:trace contextRef="#ctx0" brushRef="#br1" timeOffset="82300.57">6731 11980 0,'0'22'15,"0"-1"1,0 0-16,0 0 16</inkml:trace>
  <inkml:trace contextRef="#ctx0" brushRef="#br1" timeOffset="104968.14">7980 11070 0,'0'-21'157</inkml:trace>
  <inkml:trace contextRef="#ctx0" brushRef="#br1" timeOffset="106488.72">7662 10816 0,'0'0'0,"0"-21"140,21 21-108,-21-21-17,22 21 1</inkml:trace>
  <inkml:trace contextRef="#ctx0" brushRef="#br1" timeOffset="107068.39">7768 10710 0,'-21'0'125,"0"0"-110,0 0 1,-1 0-16,1 0 15,21 22 1,-21-22-16,21 21 47,21-21-47,0 0 16,1 0-16,20 0 0,-21 0 15,21 0-15,1 0 0,20 0 0,-20 0 16,20 0-16,-21 0 0,22 0 15,-1 0-15,-20 0 0,20 0 16,-20 0-16,20 0 0,-21 0 0,1 0 16,20 0-16,-20 0 0,-1 0 0,0 0 15,1 0-15,-22 0 0,21 0 16,-21 0-16,22 0 0,-22 0 0,0 0 16,0 0-16,0 0 0,0 0 31,-42 0 0,0 0-15,0-21-1,0 21-15,21-22 0</inkml:trace>
  <inkml:trace contextRef="#ctx0" brushRef="#br1" timeOffset="107456.4">8699 10562 0,'-21'0'16,"21"21"15,21-21-31,1 0 0,-1 0 16,0 0-16,0 22 0,21-22 0,-20 0 15,20 0-15,-21 0 0,21 21 16,-20-21-16,-1 0 0,0 0 0,0 0 16,0 21-16,-21 0 15,0 0-15,0 0 16,0 1-16,0-1 0,-21 0 16,0 0-16,0 0 0,0 0 0,-22 1 15,22-1-15,0 0 0,-21 0 16,20 0-16,1-21 0,0 21 15,0 1-15,0-22 0,0 21 0,21 0 32,21-21-17,0 0 1,0-21-16,-21 0 16,21 21-16</inkml:trace>
  <inkml:trace contextRef="#ctx0" brushRef="#br1" timeOffset="107905.06">9525 10710 0,'0'-21'15,"0"0"1,21 21 0,0-21-16,0 0 15,1 21-15,-22-21 0,21-1 0,0 22 16,-21-21-16,21 0 0,0 0 16,-21 0-16,0 0 31,-21 21-31,0 0 0,0 0 15,0 0-15,-1 0 0,1 0 0,0 21 16,0-21-16,21 21 0,-21 0 16,0 0-16,21 0 0,-22 1 0,22-1 15,0 0-15,0 0 0,0 0 0,0 0 16,0 1-16,0-1 0,0 0 16,0 0-16,22 0 0,-1 0 15,0-21-15,0 0 0,0 22 16,0-22-16,1 0 15,-1 0-15,0 0 0,21 0 0,-21 0 16,1-22-16,-1 22 0,0-21 0,21 0 16</inkml:trace>
  <inkml:trace contextRef="#ctx0" brushRef="#br1" timeOffset="108348.8">9991 10541 0,'0'-42'31,"21"42"-31,0 0 0,-21-21 16,21 21-16,0 0 0,0 0 0,1 0 16,-1 0-16,0 0 15,0 0-15,-21 21 0,21-21 0,0 21 16,-21 0-16,0 0 0,22 0 0,-22 1 15,0-1-15,21 0 0,-21 0 16,0 0-16,0 0 0,0 1 16,0-1-16,0 0 0,0 0 15,-21-21-15,-1 0 16,22-21 15,0 0-15,0 0-16,0-1 0,0 1 15,0 0-15,0 0 0,0 0 0,0 0 16,0-1-16,22 1 0,-22 0 16,21 21-16,0-21 0,-21 0 0,21 21 15,0 0-15,0 0 16,1 0-16,-1 0 16,0 0-16,0 0 0,0 0 15,0 0-15</inkml:trace>
  <inkml:trace contextRef="#ctx0" brushRef="#br1" timeOffset="108849.06">10689 10456 0,'-21'-21'15,"42"42"-15,-63-42 0,42 0 0,-21 0 0,21 0 16,0 0 0,21 21-1,0 0-15,0 0 16,0 0-16,0 0 16,1 21-16,-22 0 0,0 0 0,21 0 15,-21 0-15,21 1 0,-21-1 0,0 0 16,0 0-16,0 0 0,0 22 15,0-22-15,0 0 0,0 0 0,0 0 16,0 0-16,-21-21 0,21 22 16,-21-22-16,-1 0 31,22-22-15,0 1-1,0 0-15,0 0 0,0 0 16,0 0-16,0-1 0,22-20 0,-1 21 15,0 0-15,-21 0 0,21-1 16,0 1-16,-21 0 0,21 0 0,1 0 16,-1 0-16,0 21 0,0 0 0,0-22 15,0 22-15,1 0 16,-1 0-16,0 0 0,0 0 16,-21 22-1,21-22-15</inkml:trace>
  <inkml:trace contextRef="#ctx0" brushRef="#br1" timeOffset="109320.78">11218 10414 0,'0'-21'16,"0"0"0,-21 21 15,0 0-31,0 0 15,0 21-15,-1 0 16,22 0-16,-21 0 0,21 1 16,-21-1-16,21 0 0,-21 0 15,21 0-15,0 0 0,0 1 0,0-1 16,0 0-16,0 0 16,0 0-16,21-21 15,0 0-15,0 0 0,1 0 0,-1 0 16,0 0-16,0 0 0,0 0 15,0 0-15,1 0 0,-1-21 0,0 21 16,0-21-16,-21 0 0,21 0 0,0-1 16,-21 1-16,0 0 0,0 0 15,0-21-15,0 20 0,0 1 16,0 0-16,0 0 0,0 0 0,0 0 16,0-1-16,-21 1 0,0 21 0,0 0 15,0 0-15,0 0 16,-1 0-16,1 21 0,0 1 15,21-1-15,-21 0 16,21 0-16,0 0 0,0 0 0,0 1 16,0-1-16,21 0 15,0-21-15,0 0 16,1 0-16,-1 0 0</inkml:trace>
  <inkml:trace contextRef="#ctx0" brushRef="#br1" timeOffset="109788.59">11557 10308 0,'0'0'0,"21"-21"0,0 21 15,0 0 1,1 0 0,-1 0-16,0 0 0,-21 21 15,21 0-15,0 1 16,-21-1-16,0 0 0,0 0 15,0 0-15,21 0 0,-21 1 0,0-1 16,0 0-16,0 0 16,0 0-16,0 0 0,0 1 15,0-1-15,-21 0 0,21 0 0,-21-21 16,21 21-16,0 0 0,0 1 16,0-44 30,0 1-46,0 0 0,0 0 16,0 0-16,21 0 0,-21-1 0,21-20 16,1 21-16,-22-21 0,21 20 15,0 1-15,-21-21 0,21 21 0,0 0 16,-21-1-16,21 1 0,1 21 16,-22-21-16,21 21 15,0 0-15,0-21 0,0 21 16,0 0-16,1 0 15,-22 21 17</inkml:trace>
  <inkml:trace contextRef="#ctx0" brushRef="#br1" timeOffset="111496.11">8043 11176 0,'0'0'0,"-21"0"0,21-21 31,0 0-16,0 0 1,21-1 0,0 22-1,1-21-15,-1 21 16,0 0-16,0 0 16,0 0-16,0 0 0,1 0 15,-1 0-15,0 0 0,0 0 16,0 0-1,0 0-15,-21 21 16,0 1 0,0-1-16,0 0 15,-21 0-15,0-21 16,21 21-16,0 0 16,-21 1-16,0-1 0,0-21 15,21 21-15,-22 0 0,1 0 0,21 0 16,-21 1-16,0-1 0,0-21 15,21 21-15,-21 0 0,-1 0 0,1 0 16,0 1-16,21-1 0,-21 0 0,0 0 16,0 0-16,21 0 0,0 1 15,-22-1-15,1-21 0,21 21 0,-21 0 16,21 0-16,0 0 0,0 1 16,-21-22-16,21 21 0,0 0 15,0 0-15,0 0 16,21 0-16,0-21 15,0 22-15,1-22 16,-1 0-16,0 0 0,0 0 0,0 21 16,0-21-16,1 0 0,-1 0 0,0 0 15,0 0-15,0 0 0,0 0 16,1 0-16,-1 0 0,-21-21 16,21 21-16,0-22 15,0 22 1,-21-21-16,-21 21 47,0 0-47,0 0 0,0 0 15,21 21-15,-22-21 16,22 22-16,-21-22 0,21 21 16,-21 0-16,0 0 15,21 0-15,0 0 16,0 1-16,-21-1 0,21 0 15,0 0-15,-21-21 0,21 21 16,0 0-16,0 1 16,0-1-16,0 0 15,0 0-15,0 0 16,0 0-16,0 1 16,0-1-16,0 0 15,21-21-15,-21 21 0,0 0 16,21 0-16,-21 1 15,0-1-15,0 0 16,0 0-16,0 0 16,0 0-1,0 1 1,-21-22-16,0 0 0,-1 21 16,1-21-16,0 0 0,0 0 15,0 0-15,0 21 0,-22-21 16,22 0-16,0 0 0,0 0 0,0 0 15,-1 0-15,1 0 0,0 0 16,0 0 0,21-21 46,0 0-46,0-1-16,21 22 0,0-21 0</inkml:trace>
  <inkml:trace contextRef="#ctx0" brushRef="#br1" timeOffset="112307.91">9229 11578 0,'21'-21'32,"0"21"-17,0 0 63,-21 21-62,21 0-16,0 1 16,-21-1-16,22-21 0,-22 21 15,0 0-15,21 0 0,0-21 16,-21 21-16,21 1 0,-21-1 0,0 0 16,21 0-16,0 0 0,-21 22 0,0-22 15,22 0-15,-1 0 0,-21 0 16,21 0-16,-21 22 0,0-22 0,21 0 15,0 0-15,-21 0 0,21-21 16,-21 22-16,0-1 0,0 0 0,22-21 16,-22 21-16,21-21 0,-21 21 15,21-21 1,-21 21 0,21-21-1,-21-21 16,0 0-15,0 0 0,0 0-16,0 0 15,0-1-15,0 1 0</inkml:trace>
  <inkml:trace contextRef="#ctx0" brushRef="#br1" timeOffset="112868.54">9779 11515 0,'0'0'0,"0"-21"15,-21 21 17,0 0-1,-1 21-15,1-21-16,21 21 0,-21-21 15,21 21-15,-21-21 0,0 21 0,0 0 16,21 1-16,-22-22 0,1 21 15,0 0-15,0 0 0,0 0 0,0 0 16,-1 1-16,1 20 0,0-21 0,0 0 16,0 0-16,-22 22 0,43-22 15,-42 0-15,42 21 0,-21-20 0,0-1 16,0 0-16,-1 0 0,1 0 16,21 0-16,-21-21 0,21 22 0,-21-1 15,0-21-15,21 21 0,-21 0 16,-1-21-1,22 21 1,0-42 62</inkml:trace>
  <inkml:trace contextRef="#ctx0" brushRef="#br1" timeOffset="122532.2">6392 14436 0,'0'-21'15,"0"42"79,0 0-78,0 0-16,0 0 15,0 0-15,0 1 0,21-22 16,-21 21-16,0 0 0,22 0 16,-22 0-16,0 0 0,0 1 15,0-1-15,21-21 0,-21 21 16,0 0-16,21 0 0,-21 0 15,0 1-15,0-1 0,0 0 16,21 0 0,-21 0-16,0 0 15,21-21 1,0 0 0,1 0-1,-1 0 1,0 0-16,0 0 0,0 0 15,0 0-15,22-21 0,-1 21 0,0-21 16,1 0-16,-1 0 0,0 0 0,22-1 16,-22 1-16,22 0 0,-1 0 15,-20 0-15,20 0 0,1-1 0,-22 1 16,21-21-16,-20 21 0,20 0 0,1-1 16,-22 1-16,0-21 0,22 21 15,-22 0-15,1-1 0,-1 1 0,0 0 16,1 0-16,-22 0 0,21 21 15,-21-21-15,0 21 0,1 0 16,-1-22-16,0 22 0,0 0 0,0 0 16,0 0 15,1 0 16,-22 22-32,-22-1 17</inkml:trace>
  <inkml:trace contextRef="#ctx0" brushRef="#br1" timeOffset="130696.34">7175 10816 0,'-21'0'78,"21"-21"-63,-21 21 1,0 0-16,0 0 16,0 0-1,-1 0-15,1 0 16,0 0 0,0 21-16,0 0 15,0 1-15,21-1 16,0 0-16,0 0 15,0 0-15,0 0 16,0 1-16,0-1 16,21 0-1,0-21-15,0 0 16,0 0-16,0 0 16,1 0-16,-1 0 0,0 0 15,0 0-15,0 0 16,0 0-16,1 0 0,-22-21 15,0 0-15,21 21 0,-21-22 16,0 1 0,0 0-16,0 0 0,0 0 15,0 0-15,-21-1 16,21 1-16,-22 21 16,1 0-16,21-21 0,-21 21 15,0 0 1,0 0-1,0 0-15,-1 0 16,1 21 0,0-21-16,21 21 0,-21 1 15,21-1-15,-21-21 16,21 21-16,-21 0 0,21 0 16,0 0-16,0 1 0,0-1 15,0 0-15,21 0 16,0-21-1,0 0-15,0 0 16,0 0-16,1 0 0,-1 0 16,0 0-16,0 0 0,0 0 15,0 0-15,1 0 16,-1 0-16,-21-21 0,21 21 16,0-21-16,-21 0 0,0-1 15,21 1-15,-21 0 16,0 0-16,0 0 0,0 0 15,0-1-15,-21 22 0,21-21 16,-21 0-16,0 21 0,0 0 16,21-21-16,-22 21 0,1 0 0,0 0 15,0 0-15,0 0 16,0 0-16,-1 0 16,1 0-16,0 0 0,21 21 15,0 0-15,-21-21 0,21 21 16,-21 1-16,21-1 0,0 0 15,0 0-15,0 0 16,0 0-16,0 1 0,0-1 16,0 0-16,21-21 0,0 0 15,-21 21-15,21-21 0,0 0 16,1 0-16,-1 0 0,0 0 16,0 0-16,0 0 0,0 0 15,1 0-15,-1 0 16,0 0-16,0-21 0,0 21 0,-21-21 15,21 0-15,1-1 16,-22 1-16,0 0 0,0 0 16,0 0-16,0 0 15,0-1-15,0 1 0,0 0 16,-22 21-16,1 0 0,21-21 16,-21 21-16,0 0 15,0 0-15,0 0 0,-1 0 16,1 0-16,0 0 0,0 0 15,0 21-15,0 0 16,-1-21-16,22 21 0,0 1 16,-21-1-16,21 0 0,0 0 15,-21-21-15,21 21 0,0 0 16,0 1-16,0-1 0,0 0 16,0 0-1,21-21-15,0 0 16,1 0-16,-1 0 15,0 0-15,0 0 16,0 0-16,0 0 0,1 0 16,-1-21-16,0 21 0,-21-21 15,21 0-15,-21-1 16,21 1-16,-21 0 16,0 0-16,0 0 0,0 0 15,0-1-15,0 1 16,-21 0-16,0 0 15,0 21-15,21-21 16,-21 21-16,-1 0 0,1 0 16,0 0-16,0 0 15,21 21-15,-21-21 16,0 21-16,-1 0 0,22 0 16,-21 1-16,21-1 15,0 0-15,0 0 0,0 0 0,0 0 16,0 1-16,0-1 15,0 0-15,21 0 16,1-21-16,-1 0 16,0 0-16,0 0 0,0 0 15,0 0-15,1 0 16,-1 0-16,0 0 0,0 0 0,0 0 16,0-21-16,-21 0 15,22 21-15,-22-21 0,0-1 16,0 1-16,0 0 15,0 0-15,0 0 0,-22 21 16,22-21-16,-21-1 0,0 22 0,0 0 16,0-21-16,0 21 0,-1 0 15,1 0-15,0 0 0,0 0 16,0 0-16,0 0 0,-1 0 16,22 21-16,-21 1 0,0-1 15,21 0-15,0 0 16,0 0-16,0 0 15</inkml:trace>
  <inkml:trace contextRef="#ctx0" brushRef="#br1" timeOffset="134420.22">9334 11621 0,'-21'-22'16,"21"1"-1,-21 21 1,21-21-16,-21 21 15,21-21 1,0 0 15,21 42 16,0 0-31,-21 0-16,0 0 0,21-21 0,1 22 15,-22-1-15,0 0 0,21 0 0,-21 0 16,21-21-16,-21 21 0,0 1 16,21-1-16,0 0 0,-21 0 0,0 0 15,21 0-15,1 1 0,-22-1 16,21 0-16,-21 0 16,0 0-16,21 0 0,0 1 15,-21-1-15,21-21 0,-21 21 0,0 0 16,21-21-16,1 21 0,-22 0 15,21 1-15,0-1 16,-21 0 0,21-21-16,-21 21 15,21-21-15,-21-21 78,0 0-62,0 0-16,0-1 16,0 1-16</inkml:trace>
  <inkml:trace contextRef="#ctx0" brushRef="#br1" timeOffset="135083.84">9694 11578 0,'-21'0'78,"0"0"-78,0 21 16,21 1-16,-21-22 15,-1 21-15,1 0 0,0-21 0,21 21 16,-21 0-16,0 0 0,21 1 16,-21-1-16,-1 0 0,1 0 0,0 0 15,0 0-15,0 1 0,0-1 16,21 0-16,-22 0 0,1 21 15,0-20-15,21-1 0,-21 0 16,0 0-16,21 0 0,0 0 16,-21-21-16,21 22 15,0-1-15,-22-21 0,1 0 141,21-21-125,-21 21-16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37:21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487 0,'0'0'0,"0"-21"0,0 0 15,0-1-15,0 1 0,0 0 0,0 0 16,0 42 15,0 0-15,0 0-16,0 22 0,0-1 0,0 22 15,0-1-15,0 22 0,0-1 16,0 1-16,0 0 0,0-1 16,0 22-16,-21-21 0,0 0 0,21-1 15,0 22-15,-21-42 0,21 20 16,-21-20-16,21-1 0,0 1 0,0-1 16,0-20-16,0-22 0,0 21 15,0-21-15,0 0 0,0-42 31,0-21-31,0 21 16,0-22-16</inkml:trace>
  <inkml:trace contextRef="#ctx0" brushRef="#br0" timeOffset="570.66">3133 1058 0,'0'0'0,"-22"-42"0,1 0 0,0 21 0,21-22 15,-21 1-15,0 0 16,21 20-16,0-20 0,-21 0 0,21 21 0,0-22 16,0 1-16,0 0 0,21 20 15,0-20-15,21 0 0,-21-1 16,22 1-16,20 0 0,-20 21 16,20-22-16,1 22 0,-1 0 15,1 0-15,-1 21 0,1 0 0,-1 21 16,1 0-16,-22 0 0,21 22 15,-20 20-15,-1-21 0,-21 22 0,0-1 16,1 1-16,-22-1 0,0 22 16,0-21-16,-22 20 0,1-20 0,0 20 15,-21-20-15,-1-1 0,1 1 16,-21-22-16,20 22 0,-20-22 0,20 0 16,1-20-16,0 20 0,-1-21 15,1 0-15,21-21 0,-21 21 0,20-21 16,1 0-16,0 0 15,0 0-15,0-21 0,0 21 0,21-21 16,0 0-16,21 21 31,0 0-31,0 0 0,0 0 16,0 0-16,1 21 0,20 0 16,-21 0-16,0 1 0,22-1 0,-22 0 15,0 21-15,0-21 0,0 22 16,22-22-16,-22 0 0,0 21 0,-21-20 15,21-1-15,0 0 0,0 0 16,1-21-16,-22 21 0,21 0 0,0-21 16,0 0-16,0 0 15,0 0-15,1 0 0,-1 0 16,0-42-16,0 21 0,0 0 16,0 0-16,-21-22 0,22 22 15</inkml:trace>
  <inkml:trace contextRef="#ctx0" brushRef="#br0" timeOffset="955.45">4191 1545 0,'21'0'62,"0"0"-62,0 0 16,1 0-16,-1-21 0,0 0 15,0 21-15,0-21 0,0 0 0,1-1 16,-22 1-16,0 0 16,-22 21-1,1 0 1,-21 21-16,21-21 0,0 21 0,-22 22 16,22-22-16,0 21 0,0 1 15,-22-1-15,43 0 0,-21 1 0,0-1 16,21-21-16,0 21 0,0-20 15,0 20-15,0-21 0,0 0 16,21 0-16,0 1 0,1-22 16,20 0-16,-21 0 15,0 0-15,22 0 0,-22 0 0,21-22 16,0 1-16,-20 21 0,-1-21 16,21 0-16,-21 0 0,22 0 0,-22-1 15,0 1-15</inkml:trace>
  <inkml:trace contextRef="#ctx0" brushRef="#br0" timeOffset="1184.32">4784 1588 0,'0'0'0,"21"0"47,0 0-32,0 0-15,0 0 0,0 0 16,1 0-16,-1 0 16,-21-22-16,21 22 0,0 0 15,0 0 1,0-21-16,1 21 0,-1 0 16,-21-21-16</inkml:trace>
  <inkml:trace contextRef="#ctx0" brushRef="#br0" timeOffset="1607.08">5186 1461 0,'0'0'0,"0"-22"16,0 1-16,0 0 16,21 0-16,0 21 15,0 0-15,0 0 16,1 0-16,-1 0 0,0 0 15,0 0-15,0 0 0,0 21 16,1 0-16,-1 0 0,21 1 0,-21 20 16,0-21-16,1 21 0,-1-20 15,-21 20-15,0-21 0,21 21 0,-21-20 16,0 20-16,0-21 0,0 0 16,0 0-16,0 1 0,0-44 31,0-20-16,0 21-15,0 0 0,0-22 16,0 22-16,0-21 16,0 0-16,0 20 0,21-20 0,-21 21 15,21-21-15,0 20 0,-21 1 16,22 0-16,-1 0 0,0 0 0,0 21 16,0-21-16,0 21 15,1 0-15,-1 0 0,0 0 16,0 0-1</inkml:trace>
  <inkml:trace contextRef="#ctx0" brushRef="#br0" timeOffset="2494.57">6138 1376 0,'0'-21'16,"0"42"15,0 0-15,0 0-16,0 0 0,0 1 15,0-1-15,0 0 0,0 0 16,0 21-16,0-20 0,0-1 0,0 0 16,0 0-16,0 0 0,0 0 15,0 1-15,21-1 0,1-21 16,-1 0-16,0 0 15,0 0-15,0 0 0,0-21 16,1-1-16,20 1 0,-21 0 0,0 0 16,22 0-16,-22-22 0,0 22 15,0 0-15,0-21 0,0 21 0,1-22 16,-1 22-16,0 0 0,-21 0 16,0 0-16,0-1 0,-21 22 31,21 22-31,0-1 15,-21 21-15,21-21 0,-22 0 0,22 22 16,0-22-16,0 21 0,0-21 16,0 1-16,0 20 0,0-21 15,0 0-15,0 0 0,0 1 16,22-1-16,-1-21 0,0 0 0,0 0 16,0 0-16,22 0 0,-22 0 15,21-21-15,0-1 0,-20 22 0,-1-42 16,21 21-16,-21 0 0,0 0 0,1-22 15,-1 22-15,-21-21 0,0 21 16,21-22-16,-21 22 0,0 0 0,21 0 16,-21 0-16,0-1 0,0 44 31,0-1-15,0 0-16,0 0 15,0 21-15,0-20 0,0-1 0,0 0 16,0 21-16,0-21 0,0 1 15,0-1-15,0 0 0,0 0 0,0 0 16,0 0-16,-21-21 31,21-21-15,0 0-16,-21 0 0,21 0 0,0 0 16,0-1-16,0-20 0,0 21 15,0 0-15,21-22 0,0 22 0,0-21 16,22 21-16,-22-22 0,21 22 15,-21 0-15,22 0 0,-1 21 16,0 0-16,22 0 0,-43 0 16,21 0-16,-21 21 0,1 0 15,-1 0-15,-21 1 0,0 20 0,0-21 16,0 0-16,0 22 0,0-22 16,0 0-16,-21 21 0,-1-21 15,1 1-15,21-1 0,-21 0 0,21 0 16,0 0-16,-21 0 15</inkml:trace>
  <inkml:trace contextRef="#ctx0" brushRef="#br0" timeOffset="3418.04">8467 1566 0,'-22'0'0,"44"0"0,-65 0 16,22 22-16,42-44 31,22 1-31,-22 0 16,21 21-16,0-21 0,1-21 15,20 20-15,-20 1 0,20-21 16,1 0-16,-1-1 0,1 1 16,-22 0-16,21-1 0,-20-20 0,-22-1 15,21 22-15,-21-22 0,1 22 16,-22-21-16,0 20 0,0 1 0,0 0 16,-22-1-16,1 22 0,0-21 15,0 21-15,0-1 0,0 1 0,-22 21 16,22-21-16,0 0 0,0 21 15,0 0-15,-1 0 0,1 0 0,0 0 16,21 21-16,-21 21 0,0-20 16,21 20-16,-21 0 0,21 43 15,0-22-15,0 22 0,0 0 0,0-1 16,0 22-16,-22-21 0,22 21 16,0-22-16,0 22 0,0 0 0,0-21 15,0 21-15,-21-22 0,21 22 16,0-21-16,0-1 0,-21 22 0,0-21 15,21 21-15,-21-22 0,21 22 0,0-21 16,-21 0-16,21-22 0,0 22 16,0-1-16,0-20 0,0-1 15,0 1-15,0-1 0,21-20 0,0-1 16,0-21-16,0 22 0,22-43 16,-22 0-16,21 0 0,-21 0 0,22 0 15,-1-22-15,0-20 0,1 0 16,-1-1-16,-21 1 0,21-21 0,1-1 15,-22 22-15,21-43 0,-21 22 0,1-1 16,-1-21-16,-21 22 0,0-22 16,0 22-16,0-1 0,-43 1 0,22-1 15,-21 1-15,-22-1 0,22 22 0,-21 0 16,-22-1-16,21 1 0,-20 21 16,20 0-16,-20-22 0,20 43 0,1-21 15,-1 0-15,22 0 16,21 21-16,-22 0 0,43-21 0,0-1 31,21 22-31,1 0 0,20 0 16,0 0-16,1-21 0,-1 21 0,21-21 15,1 0-15,-22 0 0,22 0 16,-1-1-16</inkml:trace>
  <inkml:trace contextRef="#ctx0" brushRef="#br0" timeOffset="4566.38">9715 1334 0,'0'-22'0,"0"44"0,0-65 0,0 22 15,-21 21-15,0 0 0,-21 0 16,21 0-16,-1 0 0,1 0 0,0 0 16,0 21-16,-21 22 0,20-22 0,1 21 15,0-21-15,0 22 0,-21-1 16,20 21-16,22-20 0,-21-1 0,0 0 15,21 1-15,0-1 0,0-21 16,0 22-16,0-1 0,0-21 16,21 0-16,0-21 0,1 0 15,-1 0-15,21 0 0,-21-21 16,0 0-16,1 0 0,20-22 16,-21 22-16,0-21 0,22 0 15,-22-1-15,0 1 0,0 21 0,0-22 16,0 22-16,1-21 0,-22 21 15,0 0-15,21-1 0,-21 44 32,0-1-32,0 0 15,0 21-15,0-21 0,-21 22 16,21-1-16,0 0 0,0 1 0,0-22 16,0 21-16,0 1 0,0-22 0,0 0 15,0 0-15,21 0 0,0 0 16,42 1-16,-41-22 15,20 0-15,-21 0 0,21-22 16,1 1-16,-22 0 0,21-21 0,1 21 16,-22-22-16,0 1 0,21 0 0,-21-1 15,1 1-15,-1 0 0,-21-1 16,0 1-16,21 21 0,-21-22 0,0 22 16,0 0-16,-21 42 31,21 0-31,-21 1 15,21 20-15,0-21 0,0 21 0,-22 1 16,22-1-16,0 0 0,0 1 0,0-1 16,0 0-16,0 1 15,0-22-15,22 21 0,-22-21 0,21 1 16,0-1-16,0-21 0,0 0 0,22 0 16,-22 0-16,21 0 0,-21 0 15,22-21-15,-1 21 0,-21-43 0,21 22 16,1-21-16,-1-1 0,0-20 15,1 21-15,-22-22 0,21 1 16,-21-1-16,22 1 0,-22-1 0,0 1 16,0-1-16,0-21 0,1 22 15,-1 21-15,-21-22 0,0 22 0,0-1 16,0 1-16,0 0 0,0 21 0,0-1 16,-21 1-16,-1 21 15,1 0-15,0 21 0,0 22 16,0-22-16,0 21 0,21 22 0,-22-22 15,1 22-15,0-1 0,21 1 16,0-1-16,-21 1 0,21-1 0,0 1 16,0-1-16,0 1 0,0-1 15,0 1-15,0-22 0,0 0 0,21 1 16,0-1-16,22-21 0,-22 21 16,21-20-16,0-1 0,1-21 0,-1 0 15,0 0-15,1 0 0,-1 0 16,0-21-16,1 21 0,-1-43 0,0 22 15,1 0-15,-1-21 0,0-1 16,-20 1-16,-1 21 0,0-22 0,0 1 16,0-21-16,-21 41 15,0-20-15,0 21 0,0 0 16,-21 21 0,0 0-16,0 0 0,0 21 15,-1 0-15,1 0 0,21 22 16,0-22-16,0 21 0,0-21 0,0 22 15,0-1-15,0-21 0,0 21 16,0-20-16,0-1 0,21 0 16,1 21-16,-1-21 0,21-21 0,22 22 15,-22-22-15,-21 0 0,43 0 16,-22 0-16,0 0 0,1 0 16,-1-22-16,21 1 0,-20 0 0</inkml:trace>
  <inkml:trace contextRef="#ctx0" brushRef="#br0" timeOffset="5112.07">12531 1503 0,'0'0'0,"21"-106"31,-21 85-31,-21 0 16,-1 0-16,1-1 0,0 22 0,0 0 16,0 0-16,0 0 0,-1 0 0,-20 22 15,21-22-15,-21 21 0,20 0 16,-20 21-16,21-21 0,-21 22 15,20-1-15,1 0 0,0 1 0,0-1 16,0 0-16,21 1 0,0-1 16,0 0-16,0-20 0,0 20 0,0-21 15,21 0-15,0 0 0,21 1 16,-20-22-16,-1 0 0,21 0 0,-21 0 16,22 0-16,-22 0 0,21-22 0,-21 1 15,22-21-15,-22 21 16,0-22-16,21 1 0,-21-21 0,1-1 15,-1 22-15,21-106 0,-21 84 16,0 1-16,1-22 0,-22 0 16,0 22-16,0-22 0,0 22 0,21-1 15,-21 1-15,0 20 0,0 1 16,0 21-16,0-22 0,0 22 16,-21 21-16,-1 0 0,22 21 15,-21 22-15,0-1 0,0 0 16,21 22-16,0 21 0,0-22 15,-21 22-15,21-22 0,0 22 0,0-22 16,0 22-16,0-21 0,0-1 16,0 1-16,0-1 0,0 1 15,0-22-15,0 0 0,21 1 0,0-22 16,0 0-16,22 0 0,-1 0 16,0-21-16,1 0 0,20 0 0,1 0 15,-22-21-15,21 0 0,1 0 0,-22 0 16,22-22-16,-22 1 0,0 0 15,-20-22-15,20 22 0</inkml:trace>
  <inkml:trace contextRef="#ctx0" brushRef="#br0" timeOffset="5339.94">10393 1037 0,'-43'0'16,"86"0"-16,-234 21 15,170-21 1,42 0 15,0-21-15</inkml:trace>
  <inkml:trace contextRef="#ctx0" brushRef="#br0" timeOffset="5846.65">14182 762 0,'-43'-21'0,"86"42"0,-107-42 0,43 0 16,-21 0-16,20 21 16,1-22-16,21 1 15,21 21 1,22 0-16,-1 0 0,0 0 0,22 0 15,-1-21-15,1 21 0,21 0 16,-22 0-16,22 0 0,-1 0 0,1 0 16,0 0-16,-1 0 0,1 0 15,0 0-15,-22 0 0,1 0 0,-1 0 16,-20 0-16,-22 0 0,0 0 16,0 21-16,0-21 0,-21 21 15,-21-21 1,0 0-16</inkml:trace>
  <inkml:trace contextRef="#ctx0" brushRef="#br0" timeOffset="6127.22">14859 677 0,'0'0'0,"-64"0"31,64 22-31,-21-1 16,0 0-16,21 0 0,-21 0 0,0 22 15,21-1-15,0 21 0,-21-20 16,-1 20-16,22 1 0,-21-1 16,21 1-16,-21-1 0,0-20 0,21 20 15,-21 1-15,21-1 0,-21-21 16,-1 22-16,22-22 0,-21 1 0,21-1 16,0-21-16,0 21 0,0-20 15,0-1-15,0 0 0,0 0 16,21-21-1,1-21-15,-1 0 0,0 0 16,0-1-16,21-20 0</inkml:trace>
  <inkml:trace contextRef="#ctx0" brushRef="#br0" timeOffset="6702.89">15092 1461 0,'0'21'0,"0"-42"0,0 63 15,0-21-15,0 0 16,21-21-16,0 0 16,0 0-16,0 0 0,1 0 15,20 0-15,-21 0 0,21-21 16,1 21-16,-1-21 0,0 21 0,-20-21 16,20 0-16,0-1 0,-21 1 0,1 0 15,-1-21-15,-21 21 16,0-1-16,0 1 0,0 0 15,-21 21-15,-1 0 16,1 0-16,0 0 0,0 21 0,-21 0 16,20 22-16,1-22 0,-21 21 0,21-21 15,0 22-15,-1-1 0,1 0 16,21-20-16,0 20 0,0 0 0,0-21 16,0 22-16,0-22 0,21 0 15,1 0-15,-1-21 0,0 21 0,21-21 16,-21 0-16,22 0 0,-1 0 0,0 0 15,1 0-15,-1-21 0,0 0 16,-20 0-16,20 0 0,0-22 16,-21 22-16,22-21 0,-22 21 15,0-22-15,0 22 0,0 0 0,1-21 16,-22 21-16,0-1 0,0 44 31,0-1-31,0 0 0,0 0 16,-22 0-16,22 22 0,-21-22 15,21 21-15,-21-21 0,21 0 0,0 22 16,0-22-16,-21 0 0,21 0 16,-21 0-16,21 1 0,-21-22 0,21 21 15,0 0-15,0-42 32,0 0-32,0-1 0,0 1 15,0 0-15,21-21 0</inkml:trace>
  <inkml:trace contextRef="#ctx0" brushRef="#br0" timeOffset="6977.73">16298 720 0,'0'-43'0,"0"86"0,0-107 0,0 43 16,0 42-1,0 0-15,-21 22 0,21-1 0,0 0 16,0 22-16,-21-1 15,0 22-15,0-21 0,21-1 0,-22 22 16,1-22-16,0 1 0,0-1 16,0 1-16,0-22 0,21 22 0,0-22 15,-22 0-15,22 1 0,0-22 16,0 0-16,0 0 0,0 0 0,22-21 16,-1 0-16,0 0 0,0 0 15,0 0-15,0-21 0,1 0 16,-22 0-16,0-22 0,21 1 15</inkml:trace>
  <inkml:trace contextRef="#ctx0" brushRef="#br0" timeOffset="7142.64">15981 1312 0,'0'0'0,"-21"0"16,42-21-1,0 21-15,0 0 16,0 0-16,22 0 0,-22 0 0,21-21 15,0 21-15,1-21 0,-1 21 16,22-21-16,-22 21 0,21-21 0,-20-1 16,20 1-16,1 0 0</inkml:trace>
  <inkml:trace contextRef="#ctx0" brushRef="#br0" timeOffset="8646.77">17843 699 0,'0'-22'16,"0"44"-16,0-65 0,0 22 0,0-21 0,0 21 16,0-1-16,0 1 15,-21 21-15,0 0 0,0 0 0,0 0 16,-22 21-16,22 1 16,-21-1-16,21 21 0,-22 0 0,1 1 15,0 20-15,-1-20 0,1 41 16,0-20-16,-1-1 0,22 1 0,-21-1 15,21 1-15,0-1 0,-1 1 16,22-1-16,0-20 0,0 20 16,0-21-16,22 1 0,20-1 0,-21-21 15,21 22-15,1-22 0,20 0 16,-20-21-16,20 21 0,1-21 0,-1 0 16,-21 0-16,85-21 15,-84 21-15,20-21 0,1 0 0,-1-22 16,-20 22-16,20-21 0,-21 21 0,1-22 15,-1 1-15,-21 0 0,22-1 16,-22 1-16,-21 0 0,0-1 0,0 1 16,0 21-16,0-22 15,0 22-15,0 0 0,-21 0 0,-1 21 16,-20 0-16,21 0 0,0 0 16,-22 21-16,1 0 0,21 0 0,-21 22 15,-22 41-15,43-41 16,0-1-16,0 0 0,-1 1 0,22-1 15,0 0-15,0 1 0,0-22 0,0 21 16,0-21-16,0 1 0,22-1 16,-1 0-16,0-21 0,21 0 0,-21 0 15,1 0-15,20 0 0,-21-21 16,0 0-16,22-1 0,-22 1 0,0-21 16,21 0-16,-21 20 0,1-20 15,-22 0-15,21-1 0,-21 22 16,21-21-16,-21 21 0,0 0 0,0-1 15,0 44 1,0-1-16,-21 0 0,0 0 16,21 0-16,0 22 0,0-1 15,0-21-15,0 21 0,0-20 0,0 20 16,0-21-16,0 21 0,0-20 16,21-1-16,0-21 0,21 21 0,-21-21 15,1 21-15,-1-21 0,0 0 16,0 0-16,0-21 0,22 0 0,-22 0 15,0-1-15,0 1 0,0-21 16,22 21-16,-22-22 0,0 1 16,0 0-16,21-1 0,-20 22 0,-1-21 15,0 21-15,21 0 0,-21-1 16,1 22-16,-1 0 0,0 0 0,0 0 16,0 0-16,0 22 15,1-1-15,-1 0 0,0 0 16,-21 21-16,0-20 0,0-1 0,0 21 0,0-21 15,0 0-15,0 22 0,0-22 16,0 0-16,-21 0 0,0 22 16,-1-22-16,1-21 0,21 21 15,-21-21-15,0 0 0,0 0 16,0 0 0,21-21-16,-22 0 0,22-1 15,0 1-15,0 0 0,0 0 0,0 0 16,0 0-16,0-1 15,0 44 1,0-1 0,0 0-16,0 0 0,0 0 15,0 0-15,0 1 0,0-1 0,0 0 16,0 0-16,0 0 16,22-21-16,-1 21 0,0-21 0,0 0 15,0 0-15,22 0 0,-1 0 0,-21 0 16,21 0-16,1 0 0,20-21 15,-20 0-15,-1 0 0,0-21 0,1 20 16,20-20-16,-42 0 0,22-1 16,-1 22-16,-21-21 0,0 0 15,0 20-15,1-20 0,-22 21 0,0 0 16,-22 21 0,1 0-16,-21 21 0,21 0 0,0 0 15,-22 22-15,22-22 0,-21 21 16,21 0-16,-1-20 0,1 20 15,21-21-15,0 21 0,0-20 16,0-1-16,0 21 0,21-42 0,1 21 16,-1 0-16,0-21 0,21 0 0,-21 0 15,22 0-15,-1 0 0,0 0 16,22-21-16,-22 0 0,22 0 0,-22 0 16,0 0-16,22-22 0,-22 1 15,22 0-15,-22-1 0,0 1 0,1 21 16,-22-22-16,21 1 15,-21 21-15,-21 0 0,0 42 32,-21 0-32,0 0 0,0 0 15,21 22-15,-21-22 0,21 21 0,-21-21 16,21 22-16,-22-1 0,22-21 16,0 22-16,0-22 0,0 0 0,0 21 15,0-21-15,0 1 16,0-1-16,0-42 31,-21-1-15,-21 1-16,21 0 0</inkml:trace>
  <inkml:trace contextRef="#ctx0" brushRef="#br0" timeOffset="9592.2">5567 2773 0,'-43'0'0,"86"0"0,-107 0 0,43 0 0,0 0 16,0 0-16,0 0 0,-1 0 16,1 0-16,64 0 62,-22 0-62,21 21 0,-21-21 16,43 0-16,-22 0 0,22 0 0,-1 0 15,1 0-15,20 0 0,64 0 16,-42 0-16,-21 0 0,42 0 16,-21 0-16,42 0 0,-21 0 0,21 0 15,0 0-15,0 0 0,22 0 16,-1 0-16,0-21 0,22 21 0,-1 0 16,-20 0-16,41-21 0,-20 21 0,-1 0 15,22 0-15,-21-21 0,20 21 16,1 0-16,0 0 0,-1-22 0,22 22 15,-21-21-15,-1 21 0,1 0 16,0-21-16,21 21 0,-22 0 16,1-21-16,21 0 0,-22 21 0,22-21 15,-21 21-15,21 0 0,-22-22 16,1 22-16,21 0 0,-21-21 16,-1 21-16,1 0 0,0 0 0,-1 0 0,1-21 15,0 21-15,-22 0 0,22 0 16,-22 0-16,1 0 0,-1 0 15,-20 0-15,-1 0 0,-21 0 0,21 0 0,-20 0 16,-22 0-16,21 0 0,-21 0 16,-21 0-16,21 0 0,-22 0 15,-20 0-15,0 0 0,-1 0 16,-20 0-16,-22 0 0,22 0 0,-22 0 16,-21 0-16,0 0 0,-21-21 31,-21 0-31</inkml:trace>
  <inkml:trace contextRef="#ctx0" brushRef="#br0" timeOffset="9719.14">17907 2498 0,'0'0'0,"-21"0"0,0 0 16,21 21 0,-22-21-1,22 21 1,-21-21-16,0 0 0</inkml:trace>
  <inkml:trace contextRef="#ctx0" brushRef="#br0" timeOffset="10615.27">5588 4741 0,'0'0'15,"21"-21"-15,-21 0 0,21 0 0,-21 0 16,0 0-16,0-1 0,21 1 0,-21 0 16,0 0-16,22 0 0,-22 0 15,0 42 16,0 0-15,0 0-16,0 43 0,0-22 16,0 0-16,0 22 0,0-1 15,0 22-15,0 0 0,0-22 0,0 22 16,0-1-16,0 1 0,0 21 16,0-21-16,21 20 0,-21-20 15,0 21-15,0-21 0,0 20 0,0-20 0,0 0 16,0-1-16,0 1 0,0 0 15,-21-1-15,21 1 0,0 0 16,0-22-16,-22 1 0,22-1 0,-21 22 0,21-22 16,0-20-16,0 20 0,0-20 15,0 20-15,0-21 0,0-20 16,0-1-16,0 0 0,0 0 0,0 0 16,0-42-1,0 0-15,0 0 0,0 0 16,0-22-16,0 22 0,0-21 0,0-1 15,0-20-15,0 21 0</inkml:trace>
  <inkml:trace contextRef="#ctx0" brushRef="#br0" timeOffset="11491.77">5905 5144 0,'0'0'0,"-21"-22"0,0 1 0,0 0 15,0 0-15,0 0 0,-1 0 0,1-1 16,21 1-16,0 0 16,0 0-16,21 21 15,22-21-15,-1 21 16,0 0-16,1-21 0,20-1 15,1 22-15,20-21 0,1 0 0,21 21 16,0-21-16,21 0 0,0 0 16,0 21-16,0-22 0,0 1 0,21 0 15,0 21-15,0-21 0,0 0 16,-21 21-16,22-21 0,-22 21 16,0-22-16,0 22 0,0 0 0,-22-21 15,22 0-15,-21 21 0,-21 0 0,21-21 16,-22 21-16,1 0 0,-21-21 15,-1 21-15,1 0 0,-22 0 16,21 0-16,-20 0 0,-1 0 0,0 0 16,-20 0-16,-1 0 0,0 0 15,0 21-15,0-21 0,0 21 0,-21 0 16,0 0-16,0 22 0,0-22 0,0 21 16,0 1-16,0 20 0,0-21 15,0 22-15,-21-1 0,21 1 0,0-1 16,-21-20-16,21 41 0,0-20 15,0-1-15,0 1 0,0-1 0,0 1 16,0 21-16,21-22 0,0 1 0,1-1 16,-1 22-16,-21-22 0,21 1 15,0-1-15,0 1 0,-21-1 0,21 1 16,1-1-16,-22 1 0,0 20 16,21-41-16,0 20 0,-21 1 0,21-1 15,-21-20-15,0 20 0,0-21 16,0 22-16,0-22 0,0 1 0,0 20 15,0-21-15,0 1 0,0-1 0,-21 22 16,0-22-16,0 0 0,-22-21 0,22 22 16,-21-1-16,21-21 0,-22 22 15,1-22-15,0 0 0,-1 0 0,-63 21 16,64-20-16,-21-1 16,-22-21-16,21 0 0,-20 21 0,-22-21 0,21 0 15,-21 0-15,-21 0 0,0 0 16,0 0-16,-21-21 0,0 21 15,-21-21-15,-1 21 0,1 0 0,0 0 16,-22-22-16,22 22 0,-22 0 0,22 0 16,21 0-16,0 0 0,0 0 15,21 0-15,21 0 0,0 0 0,21 0 16,1 0-16,20 0 0,1 0 0,-1 0 16,22 0-16,-1 0 0,1-21 15,21 0-15,0 21 0,21-21 0,0 0 16,0 0-16,0-1 0,0-20 15,21 21-15,0-21 0,0-1 16</inkml:trace>
  <inkml:trace contextRef="#ctx0" brushRef="#br0" timeOffset="11895.23">6435 5779 0,'0'0'0,"-22"0"0,-20 0 16,21 0-16,0 0 0,21-22 15,0 1-15,21 21 16,21-21-1,1 21-15,20 0 0,22-21 0,-22 21 16,22-21-16,21 21 0,-22-21 16,1 21-16,0 0 0,-1 0 0,1 0 15,0 0-15,-22 0 0,1 0 0,-1 0 16,1 0-16,-1 0 0,-20 0 16,-1 0-16,0 0 0,-21 21 0,1-21 15,-1 21-15,0-21 16,0 0-16,-21 21 15,-21-21 1,-21 21-16,-1-21 0,1 21 16,-22 1-16,22-22 0,-43 21 0</inkml:trace>
  <inkml:trace contextRef="#ctx0" brushRef="#br0" timeOffset="12166.07">6456 6181 0,'-43'21'0,"86"-42"16,-128 63-16,43 0 0,-1-20 0,22-1 15,21 0-15,0 0 16,21-21-16,22 21 0,-1-21 0,22 0 16,-1 0-16,22 0 0,-1 0 15,1-21-15,21 0 0,0 21 0,-22-21 16,1 21-16,21 0 0,-21-21 0,-1 21 16,1 0-16,0-22 0,-1 22 15,1-21-15,-22 21 0,1 0 0,42 0 16,-64 0-16,0 0 0,-20 0 15,-1 0-15,-64 0 16,22 21-16,-21-21 16,0 22-16,-1-22 0,-20 21 0,-1 0 15,-20 0-15,20 0 0,1 0 16</inkml:trace>
  <inkml:trace contextRef="#ctx0" brushRef="#br0" timeOffset="12422.93">6646 6773 0,'0'0'0,"-21"22"0,0-1 0,0-21 0,42 0 32,21 0-32,1 0 0,-1 0 15,0 0-15,22 0 0,-1 0 0,22 0 16,-22-21-16,1 21 0,21 0 0,-22-22 16,22 22-16,-22-21 0,22 21 15,-22 0-15,1 0 0,21-21 0,-22 21 16,-21 0-16,22 0 0,-22 0 15,-21 0-15,22 0 0,-22 0 16,-42 21 0,0-21-16,-1 21 0,-20 1 15,0-22-15,-22 21 0,22-21 16,-22 21-16,1 0 0</inkml:trace>
  <inkml:trace contextRef="#ctx0" brushRef="#br0" timeOffset="12610.82">6773 7133 0,'-42'21'0,"84"-42"0,-126 64 0,62-22 0,-20 0 0,21-21 16,21 21-16,0 0 0,21-21 16,21 0-16,1 0 15,-1 0-15,0 0 0,22 0 16,-1-21-16,1 0 0,-1 0 0,1 21 16,21-21-16,-1-1 0,-20 1 0,20 0 15,1 0-15,21-21 0,-21 20 16,-1 1-16,1 0 0,-22-21 0,22 21 15,-21-22-15,-1 22 0</inkml:trace>
  <inkml:trace contextRef="#ctx0" brushRef="#br0" timeOffset="13111.21">10520 5355 0,'21'-21'0,"-42"42"0,42-63 16,0 21-16,-21 0 0,0 42 31,0 0-15,0 21-16,0-21 0,0 22 0,0-1 15,0 0-15,-21 22 16,21-22-16,-21 1 0,21 20 0,-21-21 16,21 22-16,0-22 0,-22 1 0,22-22 15,-21 21-15,21-21 0,0 22 16,0-22-16,0 0 0,0 0 0,0 0 16,21-21 15,1-21-31,-1 0 0,-21 0 0,21 0 15,42-43-15</inkml:trace>
  <inkml:trace contextRef="#ctx0" brushRef="#br0" timeOffset="13790.83">11091 5419 0,'0'0'0,"21"0"0,-21 21 31,0 0-31,0 0 0,0 0 0,-21 1 15,0 20-15,0 0 0,0 1 16,0-1-16,21-21 0,-22 21 0,22 1 16,0-1-16,-21 0 0,21-20 0,0-1 15,0 21-15,21-21 0,1-21 16,-22 21-16,42 1 0,0-22 16,-21 0-16,22 0 0,-22 0 0,21 0 15,-21 0-15,22 0 16,-22-22-16,0 1 0,0 21 0,0-21 15,1 0-15,-22 0 0,0-22 0,0 22 16,0 0-16,0-21 0,-22 21 16,1-22-16,0 22 0,0-21 0,0 21 15,0-1-15,-1 1 0,1 0 0,0 0 16,21-21 0,0 20-16,0 1 0,21 21 0,0-21 15,1 21-15,20 0 0,0-21 16,1 21-16,20 0 0,-21 0 0,1 0 15,-1 0-15,22 0 0,20 21 16,-41 0-16,-1 0 16,-21 1-16,0 20 0,0 21 15,-21-20-15,0-1 0,0-21 0,0 22 16,-21-1-16,0 0 0,0-21 16,0 22-16,0-22 0,-1 21 0,22-21 15,0 22-15,0-22 0,0 0 16,0 0-16,22-21 0,-1 0 15,0 0-15,21 0 0,-21 0 0,22 0 16,-1 0-16,0 0 0,1-21 0,-1 0 16,0 0-16,1-22 0,-1 22 15,0-21-15,1 0 0,-22-1 16,0 1-16,0-22 0,-21 22 0,0-21 16,0 20-16,0 1 0,-21 21 0,-21-22 15,21 22-15,-22 0 0,1 21 16,0 0-16,-22 0 0,22 0 0,-1 0 15,1 0-15,-21 0 0,41 21 16,-20-21-16,21 21 0,-21 1 0,20-1 16,1 0-16,21 0 0,0 0 15,0 0 1</inkml:trace>
  <inkml:trace contextRef="#ctx0" brushRef="#br0" timeOffset="15532.18">12996 5334 0,'0'0'0,"-21"0"0,-21 0 0,21 0 0,-1 0 16,1 0-16,42 0 31,1 0-31,20 0 0,0 0 16,1 0-16,20 0 0,1 0 16,-1 0-16,-21-21 0,22 21 0,-1-21 15,1 21-15,-22 0 0,22 0 16,-43 0-16,21-21 0,1 21 0,-22 0 15,0 0-15,-42 0 32,0 0-32,-22 0 15,22 0-15,0 0 0</inkml:trace>
  <inkml:trace contextRef="#ctx0" brushRef="#br0" timeOffset="15762.06">13335 5292 0,'0'0'16,"0"21"-1,0 0-15,0 0 16,0 0-16,0 1 16,0 20-16,0-21 0,0 21 0,0 1 15,0-1-15,0 0 0,0 1 16,0 41-16,0-41 16,0-1-16,0-21 0,0 22 0,0-22 15,0 0-15,0 0 0,0 0 16,21-21-16,0 0 15,0 0-15,1 0 16,-1 0-16,0-21 16,0 0-16</inkml:trace>
  <inkml:trace contextRef="#ctx0" brushRef="#br0" timeOffset="16100.86">14245 5461 0,'21'-21'16,"-42"42"-16,63-42 0,-20 0 0,-22 0 0,0-1 16,-22 22-1,1 0-15,0 0 0,-21 0 16,21 0-16,-1 22 0,-20-1 0,21 0 16,-21 21-16,20-21 0,1 22 15,-21-1-15,21 0 0,0 1 0,-1-1 16,22 0-16,0 1 0,0-1 0,0 0 15,0-20-15,0 20 0,0-21 16,22-21-16,-22 21 0,63 0 16,-42-21-16,22 0 0,-22 0 15,21 0-15,0 0 0,-20 0 16,20 0-16,0 0 0,-21-21 0,22 0 16,-22 21-16,0-21 0,-21 0 0,21 0 15,0-1-15,-21 1 16,0 0-16</inkml:trace>
  <inkml:trace contextRef="#ctx0" brushRef="#br0" timeOffset="26502.98">7662 3916 0,'0'0'0,"-21"-21"0,0 21 16,21 21-1,0 0 1,0 0-16,0 0 0,21 1 16,0-1-16,0 21 0,1-21 0,20 0 15,-21 1-15,21-1 0,-20 0 16,20 0-16,-21 0 0,21 0 0,-20-21 16,20 0-16,-21 22 0,0-22 15,0 0-15,1 0 0,-1 0 16,-21-22-1,-21 1-15,-1 0 16,1 21-16,-21-21 0</inkml:trace>
  <inkml:trace contextRef="#ctx0" brushRef="#br0" timeOffset="28946.44">7493 3895 0,'0'0'0,"0"-21"15,0-1-15,-21 22 32,21 22-32,-21-1 0,21 21 15,-22-21-15,1 43 0,21-22 16,-21 22-16,0-1 0,0 1 0,0-1 16,-1 1-16,22-1 0,-21 1 15,21-22-15,-21 21 0,21-20 0,-21-1 16,21 0-16,0 1 0,0-22 0,0 0 15,0 0-15,0 0 0,0-42 32,0 0-32,21-21 15,-21 21-15,21-22 0,-21 22 16,0-21-16,0-22 0,21 22 0,-21 0 16,22-22-16,-22 1 0,0-1 15,0 22-15,0-22 0,0 1 0,0 20 16,0 1-16,0 21 0,0 0 15,0 0-15,0-1 0,0 44 32,0-1-32,0 0 0,0 21 0,0 1 15,0-22-15,0 21 0,0 0 16,0 1-16,0-22 0,0 21 0,0 1 16,0-22-16,0 0 0,21 21 15,0-21-15,-21 1 0,21-22 0,0 21 16,0-21-16,1 0 0,-1 0 0,0 0 15,0 0-15,21 0 0,-20-21 16,20-1-16,-21 1 0,0 0 0,22 0 16,-43 0-16,21-22 0,0 22 15,-21 0-15,0 0 0,0 0 16,-21 21 0,0 0-16,-1 21 0,-20 21 15,21-21-15,-21 1 0,20 20 0,-20 0 16,0-21-16,21 22 0,-22-1 0,22-21 15,-21 22-15,21-22 0,-1 0 16,22 0-16,0 0 0,-21 0 0,42-21 31,1 0-31,-1-21 16,0 0-16,0 0 0,21 0 16,1 0-16,-22-1 0,21-20 0,1 21 15,-1 0-15,0-22 0,-21 22 16,22 0-16,-22 0 0,21 0 15,-63 21 1,0 21-16,0-21 16,-22 42-16,1-21 0,-21 1 0,20-1 15,1 0-15,-22 21 0,22-21 16,0 1-16,-1-1 0,22-21 0,-21 21 16,21-21-16,21-21 31,21 21-31,0-21 0,0-1 0,0 1 0,22-21 15,-22 21-15,21-22 0,1 22 16,-1-21-16,0 0 0,1-1 16,-22 1-16,21 0 0,0-1 0,-20 1 15,-1 0-15,0-1 0,-21 22 16,0 0-16,0 0 0,0 0 0,-21 21 16,0 0-16,-1 21 15,-20-21-15,21 21 0,-21 0 16,-1 21-16,22-20 0,-21 20 0,21-21 0,-22 0 15,22 0-15,21 1 16,0-1-16,0 0 0,21-21 31,0 0-31,1 0 0,20-21 16,0 0-16,1-1 0,-1 1 0,0-21 16,1 21-16,-1 0 0,0-1 15,1-20-15,-22 21 0,0 0 0,0 21 16,-21-21-16,-21 21 15,-21 21-15,20-21 16,-20 21-16,-21 21 0,20-21 16,1 1-16,0 20 0,-1-21 0,1 0 15,0 0-15,20 1 0,1-22 16,0 0-16,21 21 0,21-21 16,0 0-1,22 0-15,-22 0 0,21-21 0,22 21 16,-22-22-16,22 1 0,-22 21 15,21-21-15,1 21 0,-22 0 0,1 0 16,-22 0-16,21 0 0,-42 21 16,0 0-1,-21 1-15,-21-1 0,-1 21 0,-20-21 16,20 22-16,-20-22 0,-1 21 16,22-21-16,0 0 0,-43 43 15,106-64 16,22 0-31,-1 0 0,0 0 0,1-21 16,20 0-16,1-1 0,-1 1 0,1 0 16,-1 0-16,-21 0 0,22 0 15,-22-1-15,1 1 0,-22 0 0,0 21 16,0 0-16,-42 0 16,0 21-16,-22-21 15,1 21-15,0 1 0,-1-1 0,-20 0 16,21 0-16,-22 0 0,22 0 15,-1 1-15,1-1 0,21-21 16,-21 21-16,63-21 31,0 0-31,0 0 0,21 0 16,1-21-16,-22 0 0,21 21 0,1-22 16,-1 1-16,0 0 0,-21 0 15,22 0-15,-22 21 0,0-21 0,21 21 16,-42-22-16,-21 22 15,-190 106 17,147-85-32,22 1 0,-22-1 0,22 0 15,0 0-15,-1-21 16,22 21-16,0-21 0,0 0 0,42 0 31,0 0-31,21-21 0,-20 0 16,20 21-16,0-21 0,1 0 0,-1-22 15,0 22-15,1 0 0,-1 0 16,-21 0-16,21-1 0,-20 1 0,20 0 16,-21 21-16,-42 21 31,0 0-31,-22-21 0,1 22 0,0 20 16,-1-21-16,1 0 0,0 0 0,-1 1 15,1-22-15,0 21 16,21-21-16,-1 0 0,44-21 31,20-1-31,-21 1 16,21 0-16,-20 0 0,20 0 0,0 0 15,43-43-15,-43 43 16,-21-21-16,22 20 0,-1-20 16,-21 21-16,-21 0 0,0 0 15,-21 21-15,0 0 16,-21 0-16,-1 21 0,1 0 15,-22 0-15,22 21 0,-64 1 0,43-22 16,20 0-16,-20 0 16,21 0-16,20 1 0,1-22 15,-21 21-15,63-42 32,0 21-32,0-22 0,22 1 0,-22 0 15,21 0-15,-21 0 0,22 0 16,-22-1-16,0 1 0,21-21 15,-42 21-15,0 0 0,0-1 16,-21 22-16,-21 0 16,21 0-16,0 22 0,-22-22 0,1 21 15,21 0-15,-22 0 16,22 0-16,0 0 0,0 1 0,0-22 16,0 21-16,42-42 31,0-1-31,21 22 15,-21-21-15,1 0 0,20 0 16,-21-21-16,0 20 0,0 1 0,1 0 16,-1 0-16,-21 0 0,21 0 15,-21-1-15,0 1 0,-21 21 32,0 0-32,-1 21 15,1 1-15,-21-1 0,21 0 0,-43 21 16,22-21-16,21 1 0,0-1 15,-1-21-15,22 21 16,0-42 15,22 21-31,-22-21 0,21 21 16,0 0-16,0 0 16,0 0-16</inkml:trace>
  <inkml:trace contextRef="#ctx0" brushRef="#br0" timeOffset="29998.74">16595 7387 0,'-22'0'16,"1"0"-1,0 0-15,0 0 0,0 0 16,0-21-16,-22 0 0,22 21 0,0-21 16,0 0-16,0-1 0,-1-20 0,1 21 15,21 0-15,0-22 0,0 22 16,0 0-16,0-21 0,0 21 0,0-1 15,21-20-15,22 21 0,-22 0 0,21 0 16,1-1-16,-1 1 0,0 0 16,1 0-16,-1 21 0,21-21 0,-20 21 15,-1 0-15,0 0 0,1 0 16,-1 0-16,-21 21 0,22 0 16,-43 0-16,0 0 0,0 1 0,0 20 0,-22 0 15,-20-21-15,21 43 16,-43-22-16,22 1 0,-21 20 0,20 1 15,-20-22-15,20 21 0,-20-20 16,42-1-16,-22 0 0,22-20 0,0 20 16,0-21-16,21 21 0,0-20 0,0-1 15,0 0-15,21 0 0,0-21 16,22 0-16,-22 0 0,21 0 16,-21 0-16,22 0 0,-1 0 0,0 0 15,1-21-15,-1 0 0,43 0 16,-43-22-16,0 22 15,1 0-15,-1-21 0,-21 20 0,0-20 16,-21 21-16,0 0 0,0-22 0,0 22 16,-21 0-16,0 0 0,-21 21 15,-1 0-15,22 0 0,-21 0 0,-1 0 16,1 0-16,0 0 0,21 21 0,-22-21 16,22 21-16,-21 0 0,42 1 15,-21-22-15,21 21 0,0 0 16,0 0-16,21-21 0,0 0 15,0 0-15,0 0 16,0 0-16,22 0 0</inkml:trace>
  <inkml:trace contextRef="#ctx0" brushRef="#br0" timeOffset="30438.43">17716 6943 0,'0'0'0,"-21"0"16,0 0-16,0 0 16,0 21-16,-22 0 0,22-21 0,0 42 15,0-20-15,-21-1 0,20 21 16,1 0-16,-21 1 0,21-1 16,0 0-16,-1 1 0,22-22 0,-21 21 15,21 1-15,0-22 0,0 21 16,0-21-16,21 0 0,1 1 0,-1-1 15,0-21-15,0 21 0,0-21 0,22 0 16,-22 0-16,0 0 0,21 0 16,-21-21-16,22 21 0,-22-21 0,21-1 15,-21 1-15,1-21 0,20 0 0,-21-1 16,0 1-16,0 0 0,1-1 16,-1 1-16,-21 0 0,0-22 0,0 43 15,0-21-15,0-1 0,-21 22 16,-1 0-16,-20 0 0,21 21 0,-21 0 15,-1 0-15,1 0 0,0 0 16,-1 0-16,22 0 0,-21 0 0,21 0 16,-1 0-16,1 21 0,21 0 15,21-21 1,1 0-16,-1 0 0,21 0 16,0 0-16</inkml:trace>
  <inkml:trace contextRef="#ctx0" brushRef="#br0" timeOffset="30696.8">18394 6879 0,'-21'-21'16,"42"21"-1,0 0-15,0-21 0,21 21 16,-20 0-16,20 0 0,0-21 0,1 21 15,-1 0-15,-21 0 0,21 0 16,1 0-16,-1-21 0,-21 21 0,22 0 16,-22 0-16,0 0 0,0 0 0,0 0 15,-42 0 17,-21 0-32,21 21 0,-1-21 15</inkml:trace>
  <inkml:trace contextRef="#ctx0" brushRef="#br0" timeOffset="30934.67">18690 6858 0,'0'0'0,"0"21"0,-21-21 0,21 21 16,-21 1-16,21 20 16,-21-21-16,-1 0 0,1 22 15,21-1-15,-21 0 0,0 1 0,0-1 16,21 0-16,-21 22 0,21-22 15,-22-21-15,22 22 0,0-1 0,0-21 16,0 21-16,0-20 16,0-1-16,0 0 0,22-21 15,-1 0-15,0 0 16,0 0-16,-21-21 0,21 0 16,22-1-16</inkml:trace>
  <inkml:trace contextRef="#ctx0" brushRef="#br0" timeOffset="31247.49">19516 6900 0,'21'-21'0,"-42"42"0,63-63 16,-21 42-16,-21-21 0,0 0 16,-21 21-1,0 0-15,0 0 0,-22 0 0,22 21 16,-21 0-16,-1 0 0,1 22 15,0-22-15,-1 21 0,1 0 0,0 1 16,21-1-16,-22 0 0,22 1 0,21-1 16,0 0-16,-21 1 0,21-1 15,0-21-15,0 22 0,0-22 0,21 0 16,0 0-16,0-21 0,22 21 16,20 0-16,-20-21 15,-1 0-15,0 0 0,1 0 0,-1-21 16,0 0-16,1 0 0,20 0 0,-21 0 15,1-22-15,-1 22 0,22-21 16,-22 21-16</inkml:trace>
  <inkml:trace contextRef="#ctx0" brushRef="#br0" timeOffset="31695.62">20193 7112 0,'21'0'31,"0"0"-31,0 0 0,22 0 16,20 0-16,-20 0 0,-1 0 15,21 0-15,-20 0 0,-1-21 16,22 21-16,-22 0 0,21 0 0,-20-21 16,-1 21-16,-21 0 0,22 0 0,-22-21 15,0 21-15,0 0 0,-21-22 16,-21 1-1,0 21-15,-22-21 0,22 21 16,0 0-16,-21-21 16,21 0-16,-1 21 0,1 0 0,0-21 15,0 21-15,21-22 16,21 22 0,0 0-16,0 0 15,1 22-15,-1-22 0,-21 21 16,0 0-16,0 0 0,0 0 15,0 0-15,0 1 0,0 20 0,0-21 16,0 21-16,-21-20 0,-1 20 0,1-21 16,0 21-16,21-20 0,-21-1 15,21 0-15,0 0 0,0 0 0,21-21 32,0 0-32,22 0 0,-22 0 15</inkml:trace>
  <inkml:trace contextRef="#ctx0" brushRef="#br0" timeOffset="31986.46">21463 6922 0,'0'0'0,"-21"0"16,21 21-1,-21 0-15,21 0 16,-22 0-16,22 0 0,0 22 0,-21-1 15,0 0-15,21 1 0,-21 20 0,21-20 16,0-1-16,0 0 0,-21 1 16,21-1-16,0 0 0,0 1 0,0-1 15,0-21-15,0 0 0,0 22 0,0-22 16,0 0-16,0 0 0,0 0 16,21-21-1,0-21 1,-21-21-1,21 21-15</inkml:trace>
  <inkml:trace contextRef="#ctx0" brushRef="#br0" timeOffset="32254.83">21421 7027 0,'0'0'0,"0"-42"0,0 21 0,0 0 0,0-22 15,21 22-15,0 21 16,0-21-16,0 21 0,0 0 15,1 0-15,20 0 0,0 0 0,-21 0 16,22 0-16,-22 0 0,0 0 16,0 0-16,0 21 0,-21 0 0,0 1 15,0-1-15,0 0 0,0 0 16,-21 0-16,-21 22 0,21-22 16,-22 0-16,22 0 0,-21 0 0,0 0 15,-1 1-15,22-1 0,0 0 0,-21-21 16,42 21-16,21-21 31,0-21-31,21 21 0</inkml:trace>
  <inkml:trace contextRef="#ctx0" brushRef="#br0" timeOffset="33562.6">22183 6943 0,'0'0'16,"21"0"-16,0-21 0,-21-1 15,0 1-15,0 0 0,0 0 16,-21 21 0,0 0-16,-1 0 0,-20 21 0,21-21 15,-21 21-15,20 22 0,-20-22 16,0 21-16,21-21 0,-22 22 0,22-1 16,0-21-16,0 21 0,21 1 0,0-22 15,0 21-15,0-21 0,0 1 16,21-1-16,0 0 0,0-21 0,0 0 15,1 0-15,20 0 0,-21 0 0,0-21 16,0 0-16,1-1 16,-1 1-16,21 0 0,-21-21 0,0-1 15,1 1-15,-1 21 0,-21-21 0,21-1 16,-21 22-16,21-21 0,-21 21 16,0-1-16,21 22 0,-21-21 0,-21 42 31,0 1-31,0-1 15,0 21-15,21-21 0,0 0 0,-22 22 16,22-22-16,0 0 0,0 21 0,0-20 16,0-1-16,0 0 15,0 0-15,0 0 0,22 0 0,-1-21 0,0 0 16,0 0-16,0 0 0,22 0 16,-22-21-16,0 0 15,21 0-15,-21 0 0,22 0 0,-22-1 16,21-20-16,-21 21 0,22-21 0,-22 20 15,21-20-15,-21 21 0,22 0 16,-22 0-16,0-1 0,0 22 0,0 0 16,1 0-16,-1 22 15,-21-1-15,0 0 16,0 0-16,0 0 0,21 22 0,-21-22 16,21 0-16,-21 0 0,21 0 15,-21 0-15,0 1 0,0-1 0,0 0 16,0 0-1,-21-21 1,0 0-16,0-21 16,0 21-16,-1-21 0,1 21 0,0-21 15,-21-1-15,21 22 0,-1 0 16,22-21-16,-21 21 0,0 0 16,21 21-1,0 1 1,21-22-16,0 21 0,1-21 0,-1 0 15,21 0-15,-21 0 0,22 0 16,-1 0-16,0 0 0,1 0 0,-1 0 16,0 0-16,1 0 0,-22-21 15,21-1-15,0 22 0,1-21 0,-22 0 16,21 0-16,-21 0 0,22 0 16,-22-1-16,0-20 0,-21 21 0,0 0 15,0 0-15,0-1 0,-21 22 31,0 0-31,0 22 0,-1-1 0,22 0 16,0 0-16,0 0 16,0 0-16,0 1 0,0-1 0,0 0 15,22 0-15,-1 0 0,0 0 0,-21 1 16,21-1-16,0-21 0,-21 21 16,21-21-16,-42 0 46,0 0-46,0-21 0,0 21 16,0 0-16,-1 0 0,1 0 0,0 0 16,42 0 15,0 0-15,1 0-16,20 0 0,-21 0 0,21 0 15,1 0-15,-1 0 0,0 0 16,1-21-16,-1 21 0,0-22 15,1 22-15,-1-21 0,-21 0 0,22 21 16,-1-21-16,-21 0 0,0 21 0,0-21 16,1-1-16,-1 1 0,-21 0 15,0 0-15,0 0 0,0 0 0,0-1 16,-21 22 0,-1 0-16,1 0 0,0 22 15,0-1-15,0 0 0,0-21 0,-1 21 16,1 21-16,21-20 0,0-1 0,0 0 15,0 0-15,0 0 0,0 0 16,0 1-16,21-22 0,1 21 16,-1-21-16,21 0 0,0 0 15,1 0-15,-1 0 0,0 0 16,1 0-16,-1 0 0,0-21 0,1 21 16,-1-22-16,0 1 0</inkml:trace>
  <inkml:trace contextRef="#ctx0" brushRef="#br0" timeOffset="34030.85">24638 6964 0,'0'0'0,"0"-21"16,0 0 0,-21 21-16,0 0 15,-1 0-15,1 0 0,0 0 16,-21 0-16,21 0 0,-1 21 16,1 0-16,0-21 0,0 21 15,0 0-15,0 0 0,-1 1 0,22-1 16,-21 0-16,21 0 0,-21 0 15,21 0-15,0 1 0,0-1 0,0 0 16,0 0-16,21-21 16,0 0-16,1 0 15,-1 0-15,0 0 0,21-21 16,-21 0-16,1 0 0,20-22 0,-21 22 16,0 0-16,0-21 15,1-1-15,20 22 0,-21-21 0,0-22 16,0 22-16,1 0 0,-1-22 0,0 22 15,-21-22-15,21 22 0,-21 0 16,21-1-16,-21 1 0,0 21 0,0 0 16,0-1-16,-21 22 15,0 22-15,0-1 0,-22 0 0,1 21 16,21 1-16,-21-1 0,-1 0 0,22 1 16,-21-1-16,21 0 0,-1 1 15,22-1-15,0 0 0,0 1 0,0-1 16,0-21-16,22 43 15,-22-43-15,21 0 0,0 0 0,0-21 16,21 21-16,-20 0 0,20-21 0,0 22 16,1-22-16,-1 0 0,0 0 15,-21 0-15,22 0 0</inkml:trace>
  <inkml:trace contextRef="#ctx0" brushRef="#br0" timeOffset="34870.73">16870 8615 0,'0'0'0,"-64"-21"31,64 0-31,0-1 0,0 1 16,0 0-16,0 0 16,0 0-16,21 21 0,1-21 15,-1 21-15,0 0 0,0 0 16,0 0-16,0 0 0,1 0 16,-1 21-16,-21 21 0,0-21 15,0 22-15,0-22 0,0 21 16,0 0-16,-21 1 0,-1 20 0,-20-20 15,21-1-15,-21 0 0,-1 1 0,1-1 16,0-21-16,-1 0 0,1 22 16,0-43-16,-22 21 0,22-21 0,-1 0 15,1 0-15,0 0 0,-1-21 0,1-1 16,0 1-16,21-21 16,-1 0-16,22-1 0,0 1 0,0 0 15,0-1-15,0 1 0,22 21 0,-1-22 16,21 22-16,-21 0 0,22 0 15,-1 21-15,0 0 0,1 0 0,-1 0 16,0 0-16,-21 21 0,22 0 0,-1 0 16,-21 1-16,22-1 0,-22 21 15,0-21-15,0 22 0,-21-1 0,21-21 16,-21 0-16,21 22 0,-21-1 16,22-21-16,-22 0 0,21 0 15,0 1 1,0-22-16,0 0 0,0 0 0,1-22 15,-1 22-15,21-21 16,-21 0-16</inkml:trace>
  <inkml:trace contextRef="#ctx0" brushRef="#br0" timeOffset="35258.03">17526 8594 0,'-21'21'31,"0"-21"-16,-1 21-15,22 21 0,-21-20 0,0-1 16,0 21-16,0 0 0,21-20 16,-21 20-16,21 0 0,-22-21 15,22 22-15,0-22 0,0 0 0,0 21 16,0-20-16,22-1 0,-1-21 0,21 21 16,0-21-16,-20 0 15,20 0-15,0 0 0,22 0 0,-22-21 16,0 0-16,1-1 0,-1 1 0,0-21 15,1 0-15,-22-1 0,0 1 16,0 0-16,-21-1 0,0 22 0,0-21 16,-21-22-16,0 43 0,-21 0 15,20 0-15,-20 0 0,0 21 16,21 0-16,-22 0 0,1 0 16,21 0-16,-22 0 0,22 0 0,0 21 15,0-21-15,21 21 0,0 0 16,0 0-16,21-21 15,21 0-15,-20 0 0,-1 0 16,21 0-16,0 0 0,1 0 0</inkml:trace>
  <inkml:trace contextRef="#ctx0" brushRef="#br0" timeOffset="35471.9">18246 8573 0,'-22'0'31,"44"0"-15,-1-22-16,0 22 0,21-21 16,-21 21-16,22 0 0,-1-21 0,0 21 15,1 0-15,-1-21 0,0 21 0,1 0 16,-1 0-16,-21 0 0,0 0 16,1 0-16,-1 0 0,-42 0 15,-1 0 1,1 0-16</inkml:trace>
  <inkml:trace contextRef="#ctx0" brushRef="#br0" timeOffset="35702.76">18500 8488 0,'0'0'0,"-22"0"0,22 21 16,-21 0-1,0 0-15,21 22 0,-21-22 16,0 0-16,21 21 0,-21 1 15,-1-1-15,1 0 0,21 22 0,0-22 16,-21 1-16,21-22 0,0 21 0,0-21 16,0 22-16,0-22 0,0 0 15,0 0-15,21-21 16,0 0-16,1 0 0,-1 0 16,0 0-16,0 0 15,21-21-15,-20 0 0</inkml:trace>
  <inkml:trace contextRef="#ctx0" brushRef="#br0" timeOffset="35985.68">19346 8615 0,'43'-21'0,"-86"42"0,128-63 0,-64 42 16,21-22-16,-20 1 0,-1 21 0,-21-21 16,-21 21-1,-1 0-15,-20 0 0,21 0 16,-21 21-16,-1 0 0,1 1 15,0-1-15,-1 21 0,1-21 16,0 22-16,-1-1 0,22 0 0,0 1 16,21-22-16,0 21 0,0 0 0,0-20 15,0-1-15,0 21 0,21-21 16,0 0-16,0-21 0,1 22 0,20-22 16,0 0-16,1 0 0,-1 0 0,0 0 15,22 0-15,-22 0 0,0 0 16,22 0-16,-22 0 0,22-22 0,-22 1 15,0 0-15</inkml:trace>
  <inkml:trace contextRef="#ctx0" brushRef="#br0" timeOffset="36378.3">20214 8827 0,'21'0'46,"0"0"-46,1 0 0,20 0 0,-21 0 16,21 0-16,1 0 0,-1-22 16,0 22-16,1 0 0,-1-21 0,0 21 15,1-21-15,-1 21 0,0 0 0,-20-21 16,-1 21-16,0 0 0,0-21 16,-21 0-16,0-1 15,-21 1 1,0 21-16,0 0 0,-1-21 15,1 21-15,0 0 16,42 0 15,0 0-31,1 21 0,-1 0 16,-21 1-16,21-1 0,-21 0 0,21 0 16,-21 21-16,0-20 0,0-1 15,0 21-15,0-21 0,-21 0 16,0 1-16,0-1 0,-1 0 0,1 0 15,0-21-15</inkml:trace>
  <inkml:trace contextRef="#ctx0" brushRef="#br0" timeOffset="37199.83">21399 8911 0,'0'0'0,"-21"21"0,0-21 16,21 22 0,21-22-1,0 0-15,1 0 16,-1-22-16,0 1 0,0 0 0,0 0 15,22 0-15,-22-22 0,0 22 16,21-21-16,-21 21 0,22-22 0,-22 1 16,0 0-16,0-1 0,22-41 15,-22 41-15,0 1 0,0 0 16,-21 21-16,0-22 0,21 22 16,-21 0-16,-21 42 15,0 0-15,0 22 16,0-22-16,-1 42 0,1-20 15,0 20-15,0 1 0,0 20 0,0 1 16,-1 0-16,1-1 0,0 1 16,0 21-16,0-22 0,21 1 0,-21 0 15,-1 21-15,1-22 0,0 22 0,0-21 16,0-1-16,21 1 0,-21 0 16,-1-1-16,1-20 0,0 21 0,21-22 15,0 1-15,0-22 0,0 21 0,0-41 16,0 20-16,0-21 0,21 0 15,0-21-15,22 0 0,-22 0 0,21 0 16,1-21-16,-1 0 0,0 0 0,1-22 16,-1 1-16,0 0 0,1-22 15,-1 22-15,0-22 0,1 1 16,-22-1-16,0-20 0,0 20 0,-21-20 16,0-1-16,0 21 0,-21-20 0,0 20 15,-22 1-15,1-1 0,0 22 16,-1 0-16,1-1 0,-21 1 0,20 21 15,1 0-15,0-1 0,-1 1 16,1 21-16,21 0 0,0-21 0,-1 21 16,44 0-1,-1 0-15,21 0 0,-21 0 16,22-21-16,20 21 16,-21-21-16,1 21 0,20-21 0,-20-1 15,20 22-15</inkml:trace>
  <inkml:trace contextRef="#ctx0" brushRef="#br0" timeOffset="38307.39">22691 8636 0,'0'-21'0,"0"42"0,0-63 0,-22 42 16,-20-21-16,21 21 0,-21 0 0,-1 0 16,1 0-16,0 21 0,-1-21 15,1 21-15,0 0 0,-1 21 16,1-20-16,21 20 0,0 0 0,-1-21 15,1 22-15,0-1 0,21-21 0,-21 22 16,21-22-16,0 0 0,0 0 16,0 0-16,0 0 0,21-21 15,0 22-15,0-22 0,1 0 0,-1 0 16,21 0-16,-21-22 0,22 1 16,-1 0-16,0 0 0,-21 0 0,22 0 15,-1-22-15,-21 1 0,22 21 16,-22-22-16,0 1 0,0 21 0,-21-21 15,0 20-15,21 1 0,-21 0 0,0 42 32,-21 0-17,21 1-15,0-1 0,-21 21 0,0-21 16,21 22-16,0-22 0,0 0 0,0 21 16,0-21-16,0 1 0,0-1 15,0 0-15,21 0 0,0 0 0,0-21 16,0 21-16,1-21 0,-1 0 0,0 0 15,0 0-15,21 0 0,-20 0 16,20 0-16,-21-21 0,0 21 0,22-21 16,-22 0-16,0-21 0,0 20 15,-21-20-15,21 0 0,-21 21 16,21-22-16,-21 1 0,0 21 0,0 0 16,0-1-16,0 1 0,0 0 0,0 63 31,0-20-16,0-1-15,-21 0 0,21 21 16,0-21-16,0 22 0,0-22 0,0 21 16,0-21-16,0 1 0,0-1 0,0 0 15,21 0-15,1-21 0,-22 21 0,21-21 16,0 0-16,0 0 0,0 0 16,22 0-16,-22 0 0,0-21 15,0 0-15,21 0 0,-20 0 0,-1-22 16,21 22-16,-21-21 0,0-1 15,1 1-15,-1-21 0,0 20 0,0 1 16,0-64-16,-21 64 0,21-1 16,-21 1-16,0 21 0,0-21 15,0 20-15,0 1 0,-21 42 32,21 1-32,0-1 0,-21 0 0,21 0 15,-21 21-15,21 22 0,-21-22 16,21 1-16,0-1 0,0 0 15,0 1-15,0-1 0,0 0 0,0 1 16,0-1-16,0 0 0,0-21 0,0 22 16,0-22-16,0 0 15,21-21-15,0 21 0,0-21 0,22 0 16,-22 0-16,0 0 0,21 0 0,1-21 16,-22 21-16,21-21 0,-21 0 15,22-22-15,-22 22 0,0-21 0,0 21 16,0-22-16,-21 22 0,21 0 0,1-21 15,-22 21-15,0-1 16,0 1 0,-22 21-1,1 21 1,0-21-16,0 22 0,0-1 16,21 0-16,0 0 0,-21 0 0,21 22 15,-22-22-15,22 0 0,0 0 16,0 21-16,0-20 0,0-1 0,0 0 15,22 0-15,-1-21 0,0 0 16,0 0-16,0 0 0,22 0 16,-1 0-16,0 0 0,1 0 0,-1 0 15,21-21-15,-20 0 0,20 0 0,-20-22 16,20 22-16,-21 0 0,22-21 16</inkml:trace>
  <inkml:trace contextRef="#ctx0" brushRef="#br0" timeOffset="38775.12">24786 8657 0,'-42'-21'31,"-1"21"-31,22 0 0,0 0 0,0 0 16,-21 0-16,20 0 0,1 21 0,0 0 15,0 1-15,0-1 0,0 0 16,-1 0-16,22 0 0,0 22 0,0-22 16,0 21-16,0-21 0,0 0 15,0 1-15,0-1 0,22-21 16,-1 21-16,0-21 0,0 0 0,0 0 15,22 0-15,-1 0 16,0-21-16,-21 21 0,1-21 16,20-22-16,-21 22 0,0-21 0,0 21 15,1-22-15,-1 1 0,0-22 0,-21 22 16,21 0-16,0-22 0,-21 22 16,0-22-16,0 22 0,21-21 0,-21 20 15,0 1-15,0 21 0,0-22 0,0 22 16,-21 21-1,21 21-15,-21 22 16,21-22-16,-21 21 0,0 1 16,21-1-16,0 21 0,0-20 0,0-1 15,0 22-15,0-22 0,0 21 0,0-20 16,0 63-16,0-64 16,0 0-16,21 1 0,0-22 15,0 21-15,22-21 0,-22 0 0,0-21 16,0 22-16,21-22 0,-20 0 0,-1 0 15,0 0-15,21 0 16,-21-22-16,1 1 0,-1 0 0,0 0 0,-21 0 16,0-22-16,0 1 0,0 0 0,0 21 15</inkml:trace>
  <inkml:trace contextRef="#ctx0" brushRef="#br0" timeOffset="38975.07">23029 8467 0,'-63'0'16,"42"0"31</inkml:trace>
  <inkml:trace contextRef="#ctx0" brushRef="#br0" timeOffset="43038.9">7620 10351 0,'0'0'0,"0"-22"16,-21 1 0,0 0-16,-1 21 0,22-21 15,0 0-15,0 0 0,0-1 16,0 1-16,0 0 16,22 0-16,-1 0 0,0 0 15,0 21-15,21-22 0,1 22 16,-1 0-16,0 0 0,1 0 0,-1 22 15,0-1-15,1 0 0,-1 21 0,-21 1 16,0-1-16,1 21 0,-22 1 16,0-1-16,0 1 0,-22-1 0,1 1 15,-21-1-15,21 1 0,-22-22 16,1 1-16,-21-1 0,20 0 16,1 1-16,0-22 0,-1 0 0,1-21 0,0 0 15,20 0-15,-20 0 0,0 0 16,-1 0-16,22 0 0,0-21 15,0 0-15,0-22 0,0 22 0,-1-21 16,22 21-16,-21-22 0,21 1 16,0 0-16,0-1 0,0 1 0,0 21 15,0 0-15,21-1 0,1 1 0,-1 21 16,21 0-16,-21 0 0,22 21 16,-1 1-16,0-22 0,-21 42 0,22-21 15,-1 0-15,0 0 0,-20 1 16,20-1-16,-21 0 0,21 0 0,-20 0 15,-1 0-15,21 1 0,-21-22 0,0 21 16,1 0-16,-1-21 16,0 0-16,0 0 0,0 0 15,0 0-15,1-21 0</inkml:trace>
  <inkml:trace contextRef="#ctx0" brushRef="#br0" timeOffset="43462.66">8403 10224 0,'0'-22'0,"0"44"0,0-65 0,0 64 31,0 22-31,0-22 16,0 21-16,-21-21 0,21 22 16,-21 20-16,21-20 0,0-1 15,0 21-15,0-20 0,0-1 0,0 0 16,0 1-16,0-1 0,0-21 0,0 22 15,21-22-15,-21 0 0,21 0 16,0 0-16,0-21 0,1 0 16,-1 0-16,21 0 0,-21 0 0,0-21 15,1 0-15,20 0 0,-21 0 16,0-1-16,22-20 0,-22 21 0,0-21 16,0-1-16,0 1 0,-21 0 0,0-1 15,0 1-15,0 0 16,0-1-16,-42 1 0,21 0 0,-22 20 15,22-20-15,-21 21 0,0 21 16,-1-21-16,22 21 0,-21 0 0,21 0 16,-22 0-16,22 0 0,0 0 0,21 21 15,0 0 1,0 0-16,0 0 0,21-21 16,21 22-16,-20-22 0,20 0 0,0 0 15,1 0-15,-1 0 0,21 0 16</inkml:trace>
  <inkml:trace contextRef="#ctx0" brushRef="#br0" timeOffset="43694.53">9165 10181 0,'21'0'47,"0"0"-47,1 0 0,20 0 0,-21 0 15,21 0-15,-20 0 0,20 0 16,-21-21-16,21 21 0,1 0 0,-22 0 16,21 0-16,-21 0 0,22 0 0,-22 0 15,0 0-15,0 0 0,-42 21 32,0-21-17</inkml:trace>
  <inkml:trace contextRef="#ctx0" brushRef="#br0" timeOffset="43946.38">9398 10224 0,'-21'42'31,"21"-21"-31,0 0 0,-21 0 16,21 1-16,0 20 15,-22-21-15,22 21 0,0 1 0,0 41 16,-21-41-16,21-1 0,0-21 15,0 22-15,0-1 0,-21-21 16,21 21-16,0-20 0,0-1 0,0 0 16,0 0-16,0 0 0,0 0 15,21-42 17,0 0-32,1-21 15</inkml:trace>
  <inkml:trace contextRef="#ctx0" brushRef="#br0" timeOffset="44306.5">10393 10202 0,'0'-21'0,"0"42"0,21-63 0,-21 21 0,0 0 16,0 0-1,-21 21-15,0 0 16,-1 0-16,-20 0 0,21 0 0,-21 21 16,-1 0-16,22 0 0,-21 21 15,-1-20-15,22 20 0,-21 0 16,0 22-16,20-22 0,1 0 0,0 22 16,0 21-16,21-43 15,0 0-15,21-21 0,0 1 0,0-1 16,22 0-16,-22 0 0,21-21 15,1 0-15,20 0 0,-21 0 0,1 0 16,-1 0-16,-21 0 0,22-21 0,-1 21 16,-21-21-16,0 21 0,0-21 15,1 21-15,-1-22 0,-21 1 16,0 0-16,21 21 16</inkml:trace>
  <inkml:trace contextRef="#ctx0" brushRef="#br0" timeOffset="44841.16">11028 11578 0,'0'0'0,"21"-21"0,0-21 0,0 21 16,-21-1-16,0 1 0,0 0 0,0 0 15,21 0-15,-21 0 0,0 42 32,22 21-32,-22 0 0,0 1 15,0-1-15,0 22 0,0-1 0,0 1 16,0 20-16,0 1 0,0 0 15,0-1-15,0 1 0,0 0 0,0-1 16,-22-20-16,1 20 0,0 1 16,0-21-16,21 20 0,-42 43 15,42-63-15,-22-22 0,22 0 0,0 1 16,0-1-16,0-21 0,0 0 16,0-42-1,0 0-15,0 0 0,0-21 16,22-1-16</inkml:trace>
  <inkml:trace contextRef="#ctx0" brushRef="#br0" timeOffset="45554.76">11176 11515 0,'0'0'0,"-21"-106"31,21 85-31,0 0 15,0-1-15,21 1 16,0 0 0,21 21-16,-20-21 0,20 21 0,-21-21 15,21 0-15,22 21 0,-22-22 16,22 22-16,-1-21 0,22 21 0,0-21 16,-1 21-16,22-21 0,0 0 15,0 21-15,-22-21 0,22-1 0,0 22 16,-21-21-16,21 0 0,-22 21 0,22-21 15,-21 21-15,-1 0 0,1 0 16,-21-21-16,20 21 0,-20 0 0,-22 0 16,0 0-16,22 0 0,-43 0 15,21 21-15,-20-21 0,20 21 0,-21 0 16,0 0-16,-21 1 0,21-1 16,-21 21-16,22 0 0,-22-20 0,0 41 15,0-21-15,0 1 0,0 20 16,0-20-16,0 20 0,0-21 0,0 22 15,0-1-15,0-20 0,0 20 16,0 1-16,0-1 0,0 1 0,0-22 16,0 22-16,0-22 0,0 21 0,-22-20 15,22-1-15,0 0 0,-21 1 16,21-1-16,0 0 0,0 1 0,0-1 16,-21-21-16,21 22 0,0-1 0,0-21 15,-21 21-15,21 1 0,0-22 16,0 0-16,0 21 0,0-20 15,-21-1-15,0 0 0,-1 0 0,22 0 16,-21 0-16,-21 1 0,21-1 16,-22 0-16,1 0 0,-21 0 0,20-21 15,-41 21-15,-1-21 0,0 22 0,1-22 16,-149 0-16,106 21 16,-21-21-16,-1 0 0,1 0 0,0 21 15,0-21-15,21 0 0,0 0 0,21 0 16,0 0-16,22 0 0,20 0 15,1 0-15,20 0 0,1 0 0,21 0 16,-22 0-16,43-21 0,0 0 16,0-1-1,0 1-15,0 0 0,22 0 16,-1 0-16,0-22 0,0 1 0,21 0 16</inkml:trace>
  <inkml:trace contextRef="#ctx0" brushRef="#br0" timeOffset="46071.25">11620 10562 0,'0'0'16,"0"-21"-16,0 0 0,0-21 0,0 20 15,0 1-15,22 0 16,-22-21-16,21 21 0,-21-1 0,0 1 15,0 42 17,0 1-32,21 20 0,-21 0 15,21 1-15,-21-1 0,21 0 0,0 1 16,1 20-16,-1-21 0,0 1 16,0-1-16,21 0 0,-20 1 0,-1-1 15,0 0-15,0 1 0,0-22 16,-21 0-16,21 21 0,-21-20 0,22-1 15,-22 0-15,0 0 16,0 0-16,0 0 0,0 1 16,-22-22-1,1 0-15,0 0 0,0 0 16,0-22-16,0 1 16,-1 21-16,1-21 0,0 0 0,0 0 15</inkml:trace>
  <inkml:trace contextRef="#ctx0" brushRef="#br0" timeOffset="46339.38">11726 11028 0,'0'21'32,"0"0"-32,0 0 15,0 1 1,21-1-16,1 0 16,-22 0-16,21-21 15,-21 21-15,21-21 0,0 0 16,0 0-1,0 0-15,1 0 0,-1-21 16,0 21-16,0-21 0,0 0 16,0 0-16,1 21 0,20-43 15,-21 22-15,-21 0 0,0 0 16,21 21-16,-21-21 0,0-1 0,21 22 16,-21-21-16,0 0 0,22 0 15,-1 21-15,0 0 16</inkml:trace>
  <inkml:trace contextRef="#ctx0" brushRef="#br0" timeOffset="46983.35">15007 10986 0,'-21'-22'16,"42"44"-16,-63-65 0,42 22 0,-21 0 16,-1 0-16,22 0 0,-21 21 0,21-22 15,-21 22-15,21 22 16,0-1 0,0 0-16,0 21 0,21 22 0,-21-1 15,0 22-15,0 0 16,21-1-16,-21 22 0,0-21 0,0 21 0,0-1 15,0-20-15,0 21 0,0 0 16,0-22-16,0 1 0,0 0 16,0-22-16,0 1 0,0-1 0,0-20 15,0-1-15,0 0 0,0 1 16,-21-22-16,21 0 0,0-42 31,0 0-31,0-22 16,0 22-16,0-21 0,0-1 0,0-20 15,0-1-15</inkml:trace>
  <inkml:trace contextRef="#ctx0" brushRef="#br0" timeOffset="47546.24">14795 10922 0,'-21'-21'16,"42"42"-16,-63-42 0,42 0 0,0 0 31,21 21-31,0 0 0,22 0 0,20-22 16,-20 22-16,41-21 0,1 0 15,0 21-15,-1-21 0,1 21 16,0-21-16,20 21 0,-20-21 0,0 21 16,21-22-16,-1 22 0,-20 0 0,21 0 15,-21-21-15,20 21 0,-20 0 16,0 0-16,-1 0 0,-20 0 0,-1 0 15,1 0-15,-22 0 0,1 0 16,20 21-16,-21-21 0,-20 22 16,20-1-16,-21 0 0,0 21 0,0-21 15,-21 22-15,0-1 0,0 0 0,0 22 16,-21-1-16,0 1 0,0-1 16,0 22-16,21-21 0,-21-1 15,21 22-15,-22-22 0,22 1 0,0 84 16,0-85-16,0 1 15,0 21-15,0-22 0,0 1 0,22-1 16,-22-21-16,21 22 0,-21-22 0,0 22 16,0-22-16,0 0 0,21 1 15,-21-1-15,0-21 0,0 22 0,0-1 16,0-21-16,-21 21 0,-22-20 0,22-1 16,-21 0-16,-22 0 0,22 0 15,-43 0-15,22 1 0,-22-22 0,-21 0 16,22 0-16,-22 0 0,0 0 15,0 0-15,22 0 0,-1-22 0,21 1 16,-20 0-16,41 0 0,-20 0 16,21 0-16,-1-1 0,22-20 15,-21 21-15,21-21 0,21 20 0,-22-20 16,22 0-16,0-1 0</inkml:trace>
  <inkml:trace contextRef="#ctx0" brushRef="#br0" timeOffset="48070.85">15198 10054 0,'0'0'16,"21"0"-16,0 0 0,0 0 16,0 21-16,0 1 0,1-1 0,-22 0 15,21 0-15,0 21 0,0 1 0,-21-1 16,21 0-16,-21 1 15,21 20-15,-21-20 0,0-1 0,22 0 16,-22 1-16,21-1 0,-21-21 16,21 0-16,-21 0 0,0 1 0,21-22 15,-21-22 17,0 1-32,0 0 0,0 0 15,0 0-15,21 0 0,-21-1 16,21 1-16,1 0 15,-1 0-15,0 21 16,0-21-16,0 21 16,0-21-16,1 21 0,-1-22 0,0 22 15,0-21-15,21 0 0,-20 21 16,-1 0-16,0-21 0,0 21 0,0 0 16</inkml:trace>
  <inkml:trace contextRef="#ctx0" brushRef="#br0" timeOffset="48540.16">12150 11917 0,'0'0'0,"0"-21"16,0 0-16,0-1 0,21 22 16,0 0-1,-21 22-15,0-1 16,0 21-16,0 0 0,0 1 16,0-1-16,0 0 0,0 1 0,0-1 15,0 0-15,-21 1 0,21-1 0,0-21 16,0 22-16,0-22 0,0 0 15,0 0-15,21-21 32,-21-21-32,0 0 15,0 0-15,0-1 0,0-20 0,0 21 16</inkml:trace>
  <inkml:trace contextRef="#ctx0" brushRef="#br0" timeOffset="48706.31">12107 11980 0,'0'-21'0,"0"42"0,0-63 0,0 21 0,0 0 15,0 0-15,21 21 16,1-22-16,-1 22 0,0 0 16,21-21-16,-21 0 0,1 21 0,20 0 15,-21 0-15,0-21 0,22 21 0,-22 0 16,0 0 0,-21 21-1,-21 0-15</inkml:trace>
  <inkml:trace contextRef="#ctx0" brushRef="#br0" timeOffset="48873.22">12128 12171 0,'0'0'0,"0"21"15,22-21 17,-1 0-32,0 0 0,0 0 15,0 0-15,0-21 0,1 0 16,-1 21-16,21-21 0,-21-1 15,0 1-15,1 21 0,20-21 0,0 0 16</inkml:trace>
  <inkml:trace contextRef="#ctx0" brushRef="#br0" timeOffset="49067.12">12594 11980 0,'0'22'15,"0"-44"-15,0 65 0,0-22 16,0 0-16,0 0 0,0 0 0,0 22 0,0-22 15,0 0-15,0 0 0,0 22 16,0-22-16,0 0 0,0 0 16,0 0-16,0 0 0,0 1 15,0-1 1,0-42 0,21-1-16</inkml:trace>
  <inkml:trace contextRef="#ctx0" brushRef="#br0" timeOffset="49246.05">12679 11875 0,'0'-22'0,"0"44"0,0-65 0,0 22 0,0 0 15,-21 21-15,42 0 63,0 0-48,0 21 1,0 0-16</inkml:trace>
  <inkml:trace contextRef="#ctx0" brushRef="#br0" timeOffset="49451.93">12890 11896 0,'0'84'31,"22"-62"-16,-22-1-15,21 0 0,0 0 16,-21 0-16,0 0 0,21 22 0,0-22 16,0 0-16,-21 0 0,22 0 0,-1 1 15,-21-1-15,21 0 0,-21 0 16,42-21-16,-42 21 16,21-21-16,1 0 0,-1 0 15,0-21-15</inkml:trace>
  <inkml:trace contextRef="#ctx0" brushRef="#br0" timeOffset="49614.84">13356 11896 0,'0'0'0,"-21"0"15,0 0-15,0 0 16,-1 0-16,1 21 0,-21 0 0,21 21 16,0-20-16,-22 20 0,22 0 15,-21 1-15,-1-1 0,1 0 0,-21 22 16,20-22-16,22-21 0,0 0 15,0 22-15,21-22 0</inkml:trace>
  <inkml:trace contextRef="#ctx0" brushRef="#br0" timeOffset="50054.94">15790 11684 0,'-21'0'0,"-21"-21"31,42 42-15,-21-21-16,21 21 0,0 0 0,0 1 15,0 20-15,0-21 0,0 21 0,-22 1 16,22-22-16,0 21 0,-21 1 15,21-22-15,0 21 0,0-21 0,0 0 16,0 1-16,0-1 16,0 0-16,0-42 31,0 0-15</inkml:trace>
  <inkml:trace contextRef="#ctx0" brushRef="#br0" timeOffset="50251.18">15663 11748 0,'0'0'16,"0"-22"-16,0 1 0,0 0 16,0 0-1,0 0 1,21 21-16,1-21 0,-1 21 16,0 0-16,21-22 0,-21 22 15,1 0-15,20 0 0,-21 0 0,0 0 16,22 0-16,-22 0 15,-21 22-15,0-1 0,0 0 16,-21 0-16,-1 0 0</inkml:trace>
  <inkml:trace contextRef="#ctx0" brushRef="#br0" timeOffset="50394.09">15663 11980 0,'0'0'16,"0"22"-16,-21-1 15,42-21 16,0 0-31,1 0 0,-1 0 16,0 0-16,0 0 0,21-21 0,-20-1 16,-1 22-16,21-21 0</inkml:trace>
  <inkml:trace contextRef="#ctx0" brushRef="#br0" timeOffset="50573.99">16108 11896 0,'-21'63'31,"21"-42"-31,-22 1 16,22-1-16,0 0 0,-21 0 16,21 0-16,0 0 15,-21-21-15,21 22 0,21-44 47</inkml:trace>
  <inkml:trace contextRef="#ctx0" brushRef="#br0" timeOffset="50742.93">16150 11748 0,'0'0'0,"-42"-43"15,21 43 1,-1 0 0,44 0 15,-1 0-31,0 21 0,0 1 15,0-22-15,0 0 0,-21 21 16</inkml:trace>
  <inkml:trace contextRef="#ctx0" brushRef="#br0" timeOffset="50958.81">16362 11875 0,'21'-22'31,"0"22"-15,0 0-16,0 0 16,1 22-16,-1-22 0,0 21 0,0 0 15,0 0-15,0-21 0,-21 21 16,0 0-16,22 1 0,-22-1 0,0 0 16,21-21-1,-21 21-15</inkml:trace>
  <inkml:trace contextRef="#ctx0" brushRef="#br0" timeOffset="51127.71">16743 11811 0,'0'0'16,"-21"0"0,-1 0-16,1 0 0,0 21 15,0-21-15,0 21 0,0 1 0,-22-1 16,22 0-16,0 0 0,-21 21 15,20-20-15,1-1 0,21 0 16,-21-21-16,21 21 0</inkml:trace>
  <inkml:trace contextRef="#ctx0" brushRef="#br0" timeOffset="75128.12">10731 6773 0,'-21'0'0,"42"0"0,-63 0 15,21 0-15,0 0 16,0 0-16,-1 0 0,1 0 0,0 0 15,0 0-15,0 0 16,0 0 0,21-21-1,21 21 17,21 0-32,-21 0 15,22 0-15,20 0 0,1 0 0,-1 0 16,85 0-16,-63-21 0,0 21 15,-1 0-15,22-21 0,-21 21 16,21-21-16,-22 21 0,22 0 16,0-21-16,-21 21 0,20 0 0,-20-22 15,0 22-15,21 0 0,-43 0 0,22 0 16,-1-21-16,-20 21 0,-1 0 16,1 0-16,-22 0 0,1 0 0,-1 0 15,-21 0-15,0 0 0,-42 0 31,0 0-31,0 0 0,0 0 0,-22 0 16,22 0-16,-21 0 0</inkml:trace>
  <inkml:trace contextRef="#ctx0" brushRef="#br0" timeOffset="75613.83">10435 6943 0,'0'0'0,"-21"0"0,0 0 16,21 21-16,-21-21 0,42 0 47,0 0-47,0 0 0,0 0 15,22 0-15,-1 0 0,0 0 0,22 0 16,-1 0-16,22 0 0,0-21 0,-1 21 16,1-21-16,21-1 0,0 22 0,-1-21 15,1 0-15,0 21 0,0-21 16,0 21-16,-22-21 0,22 0 0,-21 21 15,21-22-15,-22 22 0,1-21 0,-21 21 16,20 0-16,-20-21 0,-22 21 16,22 0-16,-22 0 0,0 0 15,1-21-15,-1 21 0,-21 0 0,0 0 16,0 0-16,-42-21 62,21 0-62</inkml:trace>
  <inkml:trace contextRef="#ctx0" brushRef="#br0" timeOffset="76250.5">15219 5334 0,'-21'0'15,"-1"0"-15,44 0 31,20 0-15,-21 0-16,21 0 0,1 0 0,20 0 16,-20 0-16,20 0 0,1 0 15,-1 0-15,-21 0 0,22 0 0,-22 0 16,22 0-16,-22-21 0,22 21 16,-22 0-16,0 0 0,-21 0 15,22 0-15,-22 0 0,0 0 0,0 0 16,-42 0-1,0 0-15,0 0 16,-22 0-16,1 0 0</inkml:trace>
  <inkml:trace contextRef="#ctx0" brushRef="#br0" timeOffset="76498.37">15113 5525 0,'0'0'0,"0"21"31,21-21-31,0 0 0,22 0 0,-22 0 16,21 0-16,0 0 0,22 0 0,-22 0 15,1-21-15,20 21 0,-21 0 16,22-22-16,-22 22 0,22 0 0,-22 0 16,0-21-16,1 21 0,20 0 0,-20-21 15,-22 0-15,21 21 0,0 0 0,-20-21 16,-1 21-16,0 0 0,0-21 15,-21-1-15,21 22 0,-21-21 16,0 0-16,0 0 0</inkml:trace>
  <inkml:trace contextRef="#ctx0" brushRef="#br0" timeOffset="76927.13">16044 4911 0,'0'0'0,"-21"0"15,0 0 1,21 21 0,0 0-16,0 0 15,21 0-15,0 1 16,0-1-16,1 0 0,20 0 0,-21 0 16,0 0-16,0 1 0,22-22 15,-1 21-15,-21 0 0,22-21 0,-1 0 16,0 21-16,-21-21 0,22 0 0,-1 0 15,-21 0-15,22 0 0,-22 0 16,21 0-16,-21 0 0,0 0 0,1-21 16,-1 21-16,-42 0 31,-22 0-31,22 0 0,-21 21 0,-1 0 16,1 0-16,-21 1 0,20 20 0,-20-21 15,20 21-15,1 1 16,-21-1-16,20 0 0,22 1 0,-21-1 15,21-21-15,-22 22 0,22-22 0,0 21 16,21-21-16,0 0 0,0 1 16,0-1-16,21-21 15,0 0 1,0-21-16,1-1 0</inkml:trace>
  <inkml:trace contextRef="#ctx0" brushRef="#br0" timeOffset="77601.78">17314 4953 0</inkml:trace>
  <inkml:trace contextRef="#ctx0" brushRef="#br0" timeOffset="79026.88">17759 4614 0,'-21'-21'16,"-1"21"-1,1 0-15,0 0 0,0-21 0,0 21 16,-22-21-16,22 21 0,0-21 15,0 0-15,0-1 0,0 1 0,-1 0 16,1 0-16,21 0 0,-21 0 16,21-1-16,0-20 0,0 21 0,42-64 15,1 64-15,-22-21 0,21 21 16,1-22-16,-1 22 16,0 0-16,1 0 0,-1 0 0,-21 21 15,21 0-15,1 0 0,-22 0 16,0 0-16,0 21 0,-21 0 0,0 21 15,0 1-15,0-1 0,-21 0 0,-21 1 16,-1 20-16,1 1 0,0-22 16,-22 21-16,1 1 0,20-22 0,1 1 15,0-1-15,-1 0 0,22 1 16,0-1-16,21 21 0,0-41 16,0-1-16,21-21 0,0 21 0,1-21 15,20 0-15,0 0 0,1 0 16,-1 0-16,0-21 0,1 0 15,-1-1-15,0 1 0,1 0 0,20 0 16,-21 0-16,1 0 0,-1-22 16,-21 22-16,22 0 0,-43-21 0,0 20 15,0 1-15,0 0 0,0 0 16,-22 0-16,-20 0 0,0 21 0,-22 0 16,22 0-16,0 0 0,-1 21 15,1 0-15,0-21 0,20 21 16,1 0-16,0 0 0,21 1 15,0-1-15,21-21 16,0 0-16,1 0 16,-1 0-16,21 0 0,-21-21 15,22-1-15</inkml:trace>
  <inkml:trace contextRef="#ctx0" brushRef="#br0" timeOffset="79422.66">18584 4064 0,'0'-21'0,"0"42"0,-21-42 0,0 21 0,0 0 16,0 0-16,-22 21 15,22 0-15,-21 0 0,21 1 0,-1 20 16,1 0-16,0 1 0,0-1 0,0 0 16,21 1-16,0-22 0,0 21 15,0-21-15,0 22 0,21-22 0,21 0 16,-21 0-16,22 0 0,-22-21 15,21 0-15,1 0 0,-1 0 0,0 0 16,1 0-16,-1 0 0,0 0 0,1-21 16,-1 0-16,-21 0 0,0-22 15,0 22-15,1-63 0,-22 41 16,0 1-16,0 0 0,0-1 16,-22 1-16,1 0 0,0 20 0,-21 1 15,-1 0-15,22 0 0,-21 21 0,0 0 16,20 0-16,1 0 15,0 0-15,0 0 0,21 21 16,0 0-16,21-21 16,0 21-16,0-21 0,22 0 0,-1 0 15,-21 0-15,22 0 0,-1 0 0,0 0 16,22-21-16</inkml:trace>
  <inkml:trace contextRef="#ctx0" brushRef="#br0" timeOffset="79623.55">19198 3937 0,'0'-21'16,"0"0"0,42 21-16,1-21 15,-1 21-15,0 0 0,1-22 0,20 22 16,-20 0-16,20-21 0,-21 21 16,22-21-16,-22 21 0,22 0 0,-22 0 15,0 0-15,1 0 0,-22 0 0,0 0 16,0 0-16,-42 0 15,0 0-15,-21 0 16,20 0-16</inkml:trace>
  <inkml:trace contextRef="#ctx0" brushRef="#br0" timeOffset="79835.42">19558 3831 0,'-21'64'31,"21"-43"-31,0 21 15,-21-21-15,21 22 0,0-22 0,0 21 16,-22 43-16,1-43 0,21 1 16,0-22-16,0 21 0,0-21 15,0 22-15,0-22 0,0 0 0,0 0 16,0 0-16,21-21 31,1 0-31</inkml:trace>
  <inkml:trace contextRef="#ctx0" brushRef="#br0" timeOffset="80182.22">20405 3704 0,'0'0'0,"-85"-42"31,64 42-31,0 0 0,-1 0 16,-20 0-16,21 0 0,0 21 0,0 0 16,-22 0-16,22 22 0,0-22 15,0 0-15,0 21 0,21 1 0,0-1 16,0 0-16,0 1 0,0-1 16,0 0-16,0 1 0,0-22 0,0 21 15,21-21-15,0 1 0,21 20 16,1-42-16,-1 0 0,-21 0 15,21 0-15,22 0 0,-22 0 0,-21 0 16,22 0-16,-1-21 0,0 0 0,-20 21 16,-1-22-16,21 1 0,-21 0 15,0 0-15,-21 0 0,22 21 16,-22-21-16,0-1 0,21 1 16,-21 0-16</inkml:trace>
  <inkml:trace contextRef="#ctx0" brushRef="#br0" timeOffset="83766.3">11409 7578 0,'21'0'31,"-21"-21"-15,21 21 124,-21-22-124,21 22 249,0 0-233</inkml:trace>
  <inkml:trace contextRef="#ctx0" brushRef="#br0" timeOffset="84047.14">11493 7451 0,'0'-21'16,"0"42"15,0 0-15,0 0-16,0 0 0,0 0 0,0 1 15,-21-1-15,21 21 0,0-21 0,0 0 16,-21 22-16,21-22 0,0 21 15,-21-21-15,21 1 0,0-1 0,0 0 16,0 0-16,0 0 0,0 0 16,0 1-16,0-1 0</inkml:trace>
  <inkml:trace contextRef="#ctx0" brushRef="#br0" timeOffset="84538.86">11959 7408 0,'-21'0'31,"0"22"-31,21 20 16,-21-21-16,-1 0 0,1 22 0,21-1 15,-21-21-15,0 21 0,21 1 0,-21-1 16,21-21-16,-21 22 0,21-1 16,-22-21-16,22 0 0,0 22 0,0-22 15,0 0-15,0 0 0,22-21 16,-1 0-16,0 0 15,0 0-15,0 0 0,22-21 0,-22 21 16,0-21-16,21 0 0,-21-1 0,22 1 16,-22 0-16,0 0 0,0 0 0,0 0 15,1-22-15,-22 22 0,0 0 16,0 0-16,0-22 0,0 22 0,0 0 16,0 0-16,-22 0 0,1 0 0,0 21 15,0-22-15,0 22 0,0 0 16,-1 0-16,1 0 0,0 0 0,0 0 15,0 0-15,0 0 0,21 22 16,-22-22-16,22 21 0,0 0 16,0 0-16,0 0 15,22-21 1</inkml:trace>
  <inkml:trace contextRef="#ctx0" brushRef="#br0" timeOffset="85574.94">12615 7874 0,'0'0'0,"-21"21"0,21-42 63,21 0-63,0 0 0,-21 0 16,0-1-16,22 1 0,-1 0 15,-21 0 1,0 0-1,0 0 1,0 42 93,0-42-46,0-1-63,0 1 16,0 0-16,0 0 15,0 0-15,0 0 16,0-1-16,0 1 0,0 0 15,0 0-15,0 0 16,0 0 172,0-1-157,0 1 16,0 42 93,0 1-140,0-1 16,0 0 0,0 0-16,-21-21 15,21 21-15</inkml:trace>
  <inkml:trace contextRef="#ctx0" brushRef="#br0" timeOffset="87906.66">12615 7557 0,'0'-43'16,"0"22"0,0 0-16,0 0 15,0 42 16,0 0-15,0 0-16,0 22 0,0-22 16,0 0-16,0 0 0,0 21 15,0-20-15,0-1 0,0 21 0,0-21 16,0 0-16,0 1 0,0-1 0,0 0 16,0 0-16,0 0 15,21-21 1,-21-21-1,0 0 1,0 0-16,0 0 0,0-1 16,0-20-16,0 21 0,0 0 15,0 0-15,0-22 0,0 22 0,22 0 16,-22 0-16,0 0 0,21-1 16,-21 1-16,21 21 0,-21-21 15,21 21-15,0 0 0,0 21 16,1 0-16,-1 1 15,0-1-15,-21 0 0,21 0 0,0 21 16,-21-20-16,0-1 0,21 0 0,1 0 16,-22 0-16,21 0 0,-21 1 15,0-1-15,21-21 0,0 21 16,0-21-16,0 0 31,-21-21-31,22 0 0,-1 21 16,-21-22-16,0 1 0,0 0 0,21-21 15,-21 21-15,0-1 0,0-20 0,0 21 16,0 0-16,0-22 0,0 22 16,0 0-16,0 0 0,0 0 0,0 0 15,21 21 1,0 21 0,-21 0-16,0 0 0,0 0 0,21 0 15,-21 1-15,0-1 0,22 0 0,-22 0 16,0 21-16,0-20 0,0-1 15,0 0-15,0 0 0,0 0 16,21 0-16,0 1 0,0-22 16,0 21-16,0-21 15,1 0-15,-1 0 0,0 0 16,0 0-16,0 0 0,0 0 0,-21-21 16,22-1-16,-1 22 0,0-21 15,0 0-15,-21 0 0,0 0 0,21 0 16,-21-22-16,21 22 0,-21 0 0,0 0 15,0 0-15,0-1 0,0 1 0,0 0 16,0 42 15,0 0-15,0 1-16,0-1 16,0 0-16,0 0 0,0 0 0,0 22 15,0-22-15,0 0 0,0 0 16,0 0-16,22-21 0,-22 21 15,21-21-15,0 0 0,0 0 16,0 0-16,0 0 0,1 0 0,-1 0 16,0-21-16,0 0 15,0 0-15,0 0 0,-21-22 16,22 22-16,-22 0 0,0 0 16,0 0-16,0 0 0,0-1 0,0 1 15,0 0-15,-22 42 31,22 0-15,0 1-16,0-1 0,0 0 0,0 0 16,0 21-16,-21-20 0,21-1 0,0 0 15,0 0-15,-21 0 0,21 0 0,0 1 16,0-1-16,21-42 47,-21-1-32,21 1-15,-21 0 0,0 0 0,0 0 16,0 0-16,0-1 0,22 1 0,-22 0 16,0 0-16,21 0 0,-21 0 15,21 21 1,0 0-16,-21 21 16,0 0-16,21-21 0,-21 21 15,0 0-15,0 0 0,21 1 0,-21-1 16,22 0-16,-22 0 0,21-21 0,-21 21 15,21 0-15,0-21 0,-21 22 16,21-22-16,0 0 16,1 0-16,-1 0 0,0 0 15,0 0-15,0-22 0,0 22 0,1-21 16,-22 0-16,21 0 0,0 0 16,-21 0-16,0-1 0,21 1 0,-21 0 15,21 0-15,-21-21 0,0 20 0,0 1 16,21 0-16,-21 0 15,0 42 17,0 0-32,0 0 0,0 1 15,0-1-15,0 0 0,0 0 16,0 0-16,0 0 16,0 1-16,22-1 15,-1-21-15,0 0 16,0 0-1,0-21-15,0-1 16,-21 1-16,22 0 16,-22 0-16,0 0 0,0 0 0,0-1 15,0 1-15,0 0 0,0 0 16,0 0-16,0 0 16,21 42-1,-21 0 1,0 0-16,0 0 15,0 0-15,0 1 0,21-1 16,-21 0-16,0 0 0,21 0 0,0 0 16,-21 1-16,21-22 15,1 21-15,-1-21 16,0 0-16,0 0 0,0 0 16,0-21-16,-21-1 15,22 22-15,-22-21 0,21-21 16,-21 21-16,0 0 0,0-22 0,0 1 15,21 21-15,-21-22 0,0 1 0,0 0 16,0-1-16,0 1 0,0 0 16,0-1-16,0 22 0,0-21 0,0 21 15,0 0-15,0-1 16,0 44 0,0-1-16,0 21 15,0-21-15,0 22 0,0-1 0,0-21 16,0 21-16,0 1 0,0-1 0,0 0 15,0 1-15,0-22 0,0 21 16,0-21-16,0 22 0,0-22 0,0 0 16,21-21-16,0 21 0,-21 0 0,21-21 15,1 0-15,-1 0 16,0 0-16,0 0 0,0-21 16,0 21-16,-21-21 15,22 0-15,-22 0 0,21 0 16,-21-1-16,21-20 0,-21 21 0,21 0 15,-21 0-15,0-1 0,21 1 0,-21 0 16,0 42 0,0 0-1,0 1-15,0-1 0,0 0 0,0 0 16,0 0-16,0 0 0,0 1 0,0-1 16,0 0-16,21 0 0,-21 0 15,0 0-15,0 1 16,0-44 31,0 1-47,0 0 0,0 0 15,0 0-15,-21 0 0</inkml:trace>
  <inkml:trace contextRef="#ctx0" brushRef="#br0" timeOffset="88115.54">14690 7281 0,'21'0'31,"0"0"-15,0 0-16,0-21 0,0 21 16,1 0-16,-1 0 0,0 0 15,0 0-15,0 0 16,-21-21-16</inkml:trace>
  <inkml:trace contextRef="#ctx0" brushRef="#br0" timeOffset="88382.39">13335 7430 0,'0'0'0,"-21"0"0</inkml:trace>
  <inkml:trace contextRef="#ctx0" brushRef="#br0" timeOffset="96802.29">11620 10224 0,'0'-22'16,"0"1"-16,0 0 15,0 0 1,-21 0-16,21 0 31,0 42 1,0 0-17,0 0-15,21 0 0,1 0 0,-22 1 16,21 20-16,0 0 0,0-21 15,-21 43-15,21-22 0,22 43 16,-22-43-16,0 22 0,0-22 0,0 0 16,0 1-16,1-1 0,-1-21 15,0 22-15,0-1 0,0-21 16,0 21-16,1-20 0,-22 20 0,21-21 16,-21 0-16,21 22 0,-21-22 0,0 0 15,0 0-15,21 0 16,-21 0-1,0-42 17,-21 21-17,21-21-15,-21 21 0,0-21 16,21 0-16,-22 21 0,1 0 0</inkml:trace>
  <inkml:trace contextRef="#ctx0" brushRef="#br0" timeOffset="97199.06">11515 11007 0,'0'0'0,"0"-21"0,0-1 31,21 22 0,0 0-31,0 0 0,0 0 0,0 0 16,22 22-16,-22-1 0,21 0 16,-21 0-16,22 0 0,-1 0 15,0 1-15,-20-1 0,20 0 0,0 21 16,-21-21-16,1 1 0,-1-1 0,0 0 16,0 0-16,0 0 0,0-21 15,1 21-15,-22 1 16,21-22-16,-21-22 31,0 1-31,0 0 0,0 0 16,0 0-16,0-22 0,0 22 15,0 0-15,0-21 0,0 21 0,0-22 16,0 22-16,21-21 0,-21 21 16,0-22-16,0 22 0,21 0 0,0-21 15</inkml:trace>
  <inkml:trace contextRef="#ctx0" brushRef="#br0" timeOffset="97418.94">12361 10583 0,'21'0'0,"-21"43"31,0-22-31,0 0 0,0 0 0,0 22 0,0-22 16,0 21-16,0 0 0,0 1 0,-21-1 15,21 0-15,0-20 0,0 20 16,-21 0-16,0 1 0,21-1 15,-21 0-15,21-21 0,0 1 0,0 20 16,0-21-16,0 0 0,-21-21 16,21 21-16,0-42 31,21 0-31</inkml:trace>
  <inkml:trace contextRef="#ctx0" brushRef="#br0" timeOffset="98766.05">15261 9737 0,'0'-43'16,"0"22"-16,0 0 15,0 0-15,0 42 47,0 0-47,0 22 16,0-1-16,0 0 0,21 1 15,0 20-15,-21-21 0,22 22 0,-1-1 16,0 1-16,0-1 0,0 1 0,0-1 16,1 1-16,-1-1 0,21 1 15,-21-22-15,0 22 0,1 20 16,-1-41-16,0-22 0,0 21 16,-21-21-16,21 1 0,-21-1 15,0 0-15,0 0 0,0 0 0,0 0 16,-21-21 15,0 0-31,0 0 16,0 0-16,-1-21 0,1 21 0,-21-21 15,21 0-15,-22 0 0,22 0 16,-21 21-16,21-43 0,-22 22 0,22 0 16,-21 0-16,21 0 0,0-1 0,-1 1 15,1 0-15,0 21 16,21-21-16,-21 21 15,21-21-15,0 42 32,0 0-32,21 0 0,0 22 15,-21-22-15,21 0 0,1 21 16,-1-21-16,0 1 0,0-1 16,0 21-16,22-21 0,-22 0 0,0 1 15,0-1-15,0 0 0,0-21 16,-21 21-16,22 0 0,-1-21 0,-21 21 0,21 1 15,0-22 1,0 0 0,-21-22-16,21 1 15,-21 0-15,43-21 0,-43 21 16,21-1-16,0-20 0,0 0 16,-21-1-16,21 1 0,1 0 0,-1-22 15,0 22-15,0 0 0,21-1 16,-20 1-16,-1 21 0,0-22 0,0 22 15,0 0-15,-21 0 0,21 21 16,-21 21 31,0 0-47,0 0 16,0 1-1,0-1 1,0 0-1,0 0 1,-21 0 0</inkml:trace>
  <inkml:trace contextRef="#ctx0" brushRef="#br0" timeOffset="98957.94">15769 11007 0,'0'21'32</inkml:trace>
  <inkml:trace contextRef="#ctx0" brushRef="#br0" timeOffset="118733.2">12552 19029 0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3:14:59.3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16616 5334 0,'0'21'16,"-21"-21"-1,-1 0 1</inkml:trace>
  <inkml:trace contextRef="#ctx0" brushRef="#br0" timeOffset="1747.73">18986 6117 0,'0'-21'16,"0"0"0,22 21-1,-1-21-15,0 21 0,-21-21 16,21-1-16,0 1 0,0 21 16,1-21-16,-1 0 0,0 0 0,0 0 15,-21-1-15,0 1 0,21 0 16,-21 0-16,0 0 0,0 0 15,0-1-15,0 1 16,-21 21-16,0 0 0,0 0 0,0 0 16,-1 0-16,1 21 0,-21 1 0,21-1 15,0 0-15,-22 21 0,22-21 16,0 1-16,-21 20 0,20 0 0,1-21 16,0 1-16,0 20 0,0-21 0,21 0 15,0 0-15,0 1 0,0-1 16,0 0-16,0 0 0,0 0 15,21-21-15,0 0 16,0 0-16,0 0 0,1 0 16,-1 0-16,0-21 0,0 0 0,21 0 15,-20 0-15,-1-1 0,0 1 16,21 0-16,-21 0 0,1 0 0,-1 0 16,0-22-16,0 22 0,0 0 0,0 0 15,-21 0-15,0-1 0,0 1 16,0 42-1,0 1-15,0 20 16,0-21-16,0 0 0,0 0 16,0 22-16,-21-22 0,21 0 0,0 21 15,0-20-15,0-1 0,0 0 16,0 0-16,0 0 16,21-21-16,1 0 0,-1 0 0,0 0 15,0 0-15,0 0 0,0 0 0,22 0 16,-22 0-16,0-21 0,21 0 15,-20 21-15,-1-21 0,21-22 0,-21 22 16,0 0-16,1-21 0,-22 21 16,21-22-16,0 1 0,-21-22 0,21 22 15,-21 0-15,0-22 0,0 22 0,0 0 16,-21-22-16,-21 22 0,20-1 16,-20 22-16,0-21 0,-22 21 0,22 0 15,-43-1-15,22 1 0,-1 21 16,1 0-16,-1 0 0,1 0 15,-1 21-15,1 1 0,-1-1 0,22 0 16,-22 21-16,22 1 0,0 20 16,-1-21-16,1 22 0,0-1 0,21 1 15,-22-22-15,22 22 0,0-1 0,21-20 16,0 20-16,0-21 0,0 1 16,0-1-16,21 0 0,21-20 0,-20 20 15,20-21-15,0 0 0,1 0 16,-1 1-16,0-1 0,22-21 0,-22 0 15,0 0-15,1 0 0,-1 0 0,0 0 16,22 0-16,-22-21 16,1-1-16,-1 1 0,0 0 0,1 21 15,-1-21-15,-21 0 0,21-22 0,-20 22 16,-1 0-16,21 0 0</inkml:trace>
  <inkml:trace contextRef="#ctx0" brushRef="#br0" timeOffset="2039.57">19918 5567 0,'0'0'0,"-21"0"0,-1 0 16,1 0-1,21 21-15,0 0 0,0 0 0,-21 1 16,21 20-16,-21-21 0,21 21 0,-21 1 15,21-1-15,0-21 0,0 22 16,0-1-16,0-21 0,0 0 0,0 22 16,0-22-16,0 0 0,0 0 0,0 0 15,0 0-15,0 1 16,0-1-16,0-42 31,21-1-15</inkml:trace>
  <inkml:trace contextRef="#ctx0" brushRef="#br0" timeOffset="2579.41">19854 5609 0,'0'0'16,"0"-21"-16,0 0 0,0 0 0,0 0 16,0-1-16,0 1 0,21 21 15,-21-21-15,22 0 16,-1 21-16,0 0 0,0-21 15,0 21-15,0 0 0,1 0 16,20 0-16,0 0 0,-21 0 16,22 0-16,-22 0 0,21 21 0,-21 0 15,1 0-15,-1 0 0,0 22 16,-21-22-16,0 21 0,0-21 0,0 22 16,-42-22-16,20 0 0,-20 21 0,0-20 15,21-1-15,-22 0 0,1 0 16,0 0-16,20-21 0,-20 0 0,21 21 15,21-42 17,21 0-17,21 0-15,-20 21 0,-1 0 16,0 0-16,0 0 0,0 0 16,22 0-16,-22 0 0,21 0 0,-21 21 15,22-21-15,-22 21 0,21-21 16,-21 21-16,0 1 0,1-1 0,-22 0 15,0 0-15,0 0 0,0 0 0,0 1 16,0-1-16,-22-21 0,-20 21 16,21 0-16,-21 0 0,20 0 0,-20-21 15,21 22-15,-21-22 0,20 0 16,-20 0-16,21 0 0,0 0 0,0 0 16,-1 0-16,1 0 15,0 0-15,0 0 0,21-22 31,0 1-31,0 0 16,0 0-16,21 0 16</inkml:trace>
  <inkml:trace contextRef="#ctx0" brushRef="#br0" timeOffset="3383.96">20807 5461 0,'0'0'0,"0"-21"0,0 42 31,0 0-31,0 0 16,0 22-16,0-22 0,-21 21 0,21 1 16,-22-1-16,1 0 0,21 1 0,0-1 15,0 0-15,-21 1 0,21-1 16,-21-21-16,21 21 0,0-20 0,-21-1 15,21 0-15,0 0 0,0 0 0,0 0 16,21-42 15,0 21-15,0-21-16,-21 0 0,0 0 16,21-22-16,1 22 0,-1-21 0,-21 0 15,0-1-15,21 1 0,-21-22 16,21 22-16,-21-21 0,0 20 0,21 1 15,-21 21-15,21-22 0,-21 22 0,0 0 16,0 0-16,0 42 31,0 0-31,0 22 0,0-22 16,22 21-16,-22-21 0,0 22 16,21-1-16,-21-21 0,0 21 15,0-20-15,21-1 0,-21 21 0,21-42 16,-21 21-16,21 0 0,-21 1 15,21-22-15,-21 21 0,22-21 16,-1 0-16,0 0 16,0 0-16,0-21 0,-21-1 15,21 22-15,1-21 0,-1 0 0,0-21 16,0 21-16,0-1 0,0-20 16,22 21-16,-22-21 0,0-1 0,0 22 15,22 0-15,-22-21 0,0 20 0,0 1 16,-21 0-16,0 42 47,-21-21-47,0 21 0,21 1 15,-21-1-15,-1 0 0,1 21 0,21-21 16,-21 22-16,0-1 0,0-21 16,0 22-16,-1-1 0,22-21 0,-21 21 15,21-20-15,-21-1 0,0 0 0,21 0 16,0 0-16,0 0 0,0 1 15,0-1-15,-21-21 0,21 21 16,0 0 15,21-42 1</inkml:trace>
  <inkml:trace contextRef="#ctx0" brushRef="#br0" timeOffset="3851.69">19579 6625 0,'-42'0'0,"-170"21"32,191-21-32,0 0 0,42 0 31,21 0-31,-21 22 0,22-22 0,20 0 15,-20 0-15,20 0 0,22 0 16,-22 0-16,22 0 0,0 0 16,20 0-16,1 0 0,0 0 0,0 0 15,0 0-15,0 0 0,-1-22 16,1 22-16,0 0 0,-21 0 0,-1 0 16,-20 0-16,-1 0 0,1 0 0,-1 0 15,-20-21-15,-22 21 0,21 0 16,-21 0-16,-42 0 31,-21 0-31,21 0 16,-22 0-16,1 0 0,0 0 0,-22 0 15,1 0-15,20 21 0</inkml:trace>
  <inkml:trace contextRef="#ctx0" brushRef="#br0" timeOffset="4189.56">19410 7049 0,'21'0'31,"0"0"-15,0 0-16,22 0 0,-1 0 0,0 0 0,22 0 15,-22 0-15,22-22 0,-1 22 16,22 0-16,-22 0 0,22 0 15,0 0-15,-1-21 0,1 21 0,21 0 16,-22 0-16,1 0 0,0 0 0,-1 0 16,-20 0-16,21 0 0,-22 0 15,1 0-15,-1 0 0,1 0 0,-22 0 16,0 0-16,1 0 0,-22 0 0,0 0 16,21 0-16,-21 0 15,-42 0 1,0 0-16,0 0 15,0 0-15,-22 0 0,1 0 0</inkml:trace>
  <inkml:trace contextRef="#ctx0" brushRef="#br0" timeOffset="4513.32">19431 7366 0,'0'0'0,"-21"21"0,0-21 16,21 21-16,21-21 16,0 0-16,21 0 0,1 0 15,-1 0-15,21 0 0,1 0 16,-1 0-16,22 0 0,0 0 16,-1 0-16,1 0 0,0 0 0,21 0 15,-1 0-15,-20 0 0,21 0 0,-21 0 16,20 0-16,-20 0 0,-21 0 15,20 0-15,-20 0 0,-22 0 0,0 0 16,1 0-16,-1 0 0,-21 0 0,22 0 16,-22 0-16,-42 0 31,-1 22-31,1-22 0,0 0 0,-21 0 16,21 0-16,-22 0 0</inkml:trace>
  <inkml:trace contextRef="#ctx0" brushRef="#br0" timeOffset="4859.31">19791 7684 0,'-64'21'0,"128"-42"0,-170 42 15,42 0-15,22 0 0,-21 0 16,20-21-16,1 21 0,21-21 0,-22 22 16,22-22-16,0 0 0,21 21 0,0 0 15,21-21 1,0 0-16,22 0 0,-1 0 15,85 0-15,-63 0 16,-1 0-16,22-21 0,-1 21 0,1-21 16,0 21-16,-1 0 0,22-22 0,-21 22 15,0 0-15,84-21 0,-84 21 16,-22 0-16,1 0 0,-1 0 16,-21 0-16,1 0 0,-1 0 0,0 0 15,-20 0-15,-1 0 0,0 0 0,0 0 16,-42 0 15,0 0-15,-22 0-16,22 0 0,-21 0 15,0 21-15,-22-21 0,1 0 0,-1 0 16</inkml:trace>
  <inkml:trace contextRef="#ctx0" brushRef="#br0" timeOffset="5176.13">19346 8022 0,'0'0'0,"-42"0"0,-22 43 31,86-43-31,-1 0 0,21 0 16,0 0-16,22 0 0,-22 0 0,43 0 16,-22-22-16,22 22 15,0-21-15,21 21 0,-22 0 0,22-21 16,0 0-16,-21 21 0,20 0 0,-20-21 15,0 21-15,-1 0 0,1 0 0,-21-21 16,-1 21-16,-21 0 0,1 0 16,-1 0-16,-21 0 0,22 0 0,-22 0 15,0 0-15,21 0 0,-21 0 0,1 0 16,-1 0-16,0 0 0,0 0 16,0 0-1</inkml:trace>
  <inkml:trace contextRef="#ctx0" brushRef="#br0" timeOffset="6559.33">18859 9356 0,'22'0'0,"-22"21"0,21-21 16,0 0-16,0 0 16,0 0-16,0-21 15,1 21-15,-1-21 0,0 21 0,0-22 16,0 1-16,0 0 0,1 0 0,-22 0 15,21 0-15,-21-1 16,0 1-16,0 0 0,0-21 0,0 21 16,-21-1-16,21 1 0,-22 0 15,1 0-15,-21 0 0,21 0 16,0 21-16,-1-22 0,1 22 0,-21 0 0,21 0 16,0 0-16,-22 0 0,22 22 15,-21-1-15,21 0 0,-22 0 16,22 0-16,0 22 0,0-1 0,0-21 15,-1 21-15,1 1 0,0-22 16,21 21-16,0-21 0,0 1 0,0-1 16,0 0-16,0 0 0,21-21 0,0 0 15,1 0-15,-1 0 0,0 0 16,0 0-16,21 0 0,-20-21 0,-1 0 16,21 0-16,-21-1 0,0 1 15,22 0-15,-22 0 0,0-21 16,0 20-16,-21 1 0,21-21 0,-21 21 15,22 0-15,-22-1 0,0 1 0,0 42 32,0 1-17,0-1-15,0 0 0,0 0 16,-22 0-16,22 0 0,0 1 0,0 20 16,0-21-16,0 0 0,0 0 0,0 1 15,22-1-15,-1 0 16,0-21-16,0 0 0,0 0 15,0 0-15,1 0 0,20 0 16,-21 0-16,0 0 0,0-21 16,22 0-16,-22 21 0,0-22 0,0 1 15,0-21-15,1 21 0,-1-22 0,0 22 16,-21-21-16,0 0 0,0-22 16,0 22-16,0-22 0,0 22 0,0 0 15,-21-22-15,0 22 0,-1-1 0,-20 22 16,21-21-16,-21 21 0,-1 0 15,1-1-15,-22 1 0,22 21 0,0 0 16,-1 0-16,1 0 0,0 0 16,-22 21-16,22-21 0,-22 43 0,22-22 15,-21 21-15,20 1 0,-20-1 16,20 21-16,1 1 0,21-22 16,-21 22-16,20-1 0,1 1 0,0-1 15,21-20-15,0 20 0,0-21 0,0 22 16,0-22-16,21 1 0,0 20 15,1-21-15,20 1 0,-21-22 0,0 21 16,22-21-16,-1 1 0,-21-1 0,21 0 16,1 0-16,-1-21 0,0 0 15,1 0-15,-1 0 0,0 0 0,22 0 16,-22-21-16,1 0 0,20 21 0,1-21 16,-1-1-16,-21 1 15,22-21-15,-1 21 0,-20 0 0,20-1 16,-20 1-16,-22 0 0,21 0 0,-21 0 15,0-22-15,1 22 0</inkml:trace>
  <inkml:trace contextRef="#ctx0" brushRef="#br0" timeOffset="6867.35">19875 8742 0,'0'0'0,"-42"-21"16,42 0-1,0-1-15,21 22 16,0 0-16,1 0 0,-1 0 0,21 0 16,-21 0-16,22 0 0,-1 0 15,21 0-15,-20 0 0,20 0 0,-20 0 16,20 0-16,-21 0 0,1 0 0,-1 0 15,0 0-15,1 0 0,-1 0 16,-21 0-16,0 0 0,-42 0 31,-21 0-31,21 0 0,0 0 0,-22 0 16,1 0-16</inkml:trace>
  <inkml:trace contextRef="#ctx0" brushRef="#br0" timeOffset="7140.21">20193 8678 0,'-21'22'31,"21"-1"-31,0 0 0,-21 21 0,21-21 16,0 22-16,-22-1 0,22 0 16,0-20-16,0 20 0,-21 0 15,21 1-15,-21-1 0,21 0 0,-21 1 16,21-1-16,0-21 0,0 21 15,-21-20-15,21-1 0,0 0 0,0 0 16,0 0-16,0 0 0,0 1 16,21-22 15,-21-22-15,21 1-16,0 21 0</inkml:trace>
  <inkml:trace contextRef="#ctx0" brushRef="#br0" timeOffset="7847.86">20405 9229 0,'0'21'16,"21"-21"-1,0 0 1,-21-21-16,21 0 15,0 21-15,0-22 0,1 1 16,-1 0-16,-21 0 16,0 0-16,0 0 15,0-1 1,-21 22 15,-1 22-31,1-1 0,0 0 16,0 21-16,0-21 0,21 1 0,-21-1 15,-1 0-15,22 0 0,0 21 16,-21-20-16,21-1 0,0 0 0,0 0 16,0 0-16,21 0 15,1-21-15,20 0 16,-21 0-16,0 0 0,22 0 16,-22-21-16,21 21 0,-21-21 0,22 0 15,-22 21-15,21-21 0,-21 0 16,22-1-16,-22-20 0,21 21 15,-21 0-15,0-22 0,22 22 0,-43 0 16,21-21-16,-21 21 0,0-1 0,21 1 16,-21 0-16,0 0 15,-21 21-15,0 0 16,21 21-16,-21 0 16,-1 0-16,22 1 0,0-1 0,-21 0 15,21 0-15,0 0 0,0 0 0,0 22 16,21-22-16,1 0 0,-1 0 15,0 0-15,0 1 16,-21-1-16,21-21 16,-21 21-16,-21-21 31,0 0-31,0 0 0,0 0 16,-1 0-16,-20 0 0,21 0 0,0 0 15,0 0-15,-1 0 16,44 0 15,-1 0-15,-21-21-16,21 0 0,0 21 15,0-22-15</inkml:trace>
  <inkml:trace contextRef="#ctx0" brushRef="#br0" timeOffset="8208.09">21484 8551 0,'0'0'0,"0"-21"0,0-42 31,0 42-31,0 42 32,0 0-17,0 0-15,0 0 0,-21 22 16,21-22-16,0 21 0,-21 0 15,21 1-15,-21-1 0,-1 0 0,1 22 16,21-22-16,0 1 0,-21-1 16,0 0-16,21 1 0,0-1 0,0 0 15,0-21-15,0 22 0,0-22 0,0 0 16,0 0-16,0 0 0,0 1 16,21-22-1,0 0-15,0 0 0,1 0 16,-1 0-16,0-22 0,0 22 15,0-21-15,0 21 16,-21-21-16,22 0 0,-1 0 0,0 0 16,-21-1-16</inkml:trace>
  <inkml:trace contextRef="#ctx0" brushRef="#br0" timeOffset="8456.45">21315 8869 0,'0'0'0,"-21"0"0,21-21 31,0 0-31,21 21 0,0 0 0,0-22 16,0 22-16,0-21 0,1 21 16,20-21-16,-21 21 0,21 0 15,1 0-15,-22 0 0,21 0 0,1 0 16,-22 0-16,0 0 0,0 0 15,0 0-15</inkml:trace>
  <inkml:trace contextRef="#ctx0" brushRef="#br0" timeOffset="9007.46">19092 10033 0,'0'0'0,"-21"0"15,0 21-15,42-21 16,0 0-1,0 0-15,22 0 0,-22 0 16,42 0-16,1 0 0,-1 0 16,22 0-16,0 0 0,-1 0 0,22 0 15,0 0-15,21 0 0,0-21 0,0 21 16,0-21-16,0 21 0,0 0 16,0 0-16,-21-21 0,-21 21 0,20 0 15,-20 0-15,0-21 0,-22 21 16,22 0-16,-22 0 0,1-22 0,-22 22 15,1 0-15,-1 0 0,-21 0 0,0 0 16,0 0-16,-42 0 31,0 0-31,0 0 0,-21 0 0,-1 0 16,1 0-16,0 0 16,-22 0-16,1 0 0</inkml:trace>
  <inkml:trace contextRef="#ctx0" brushRef="#br0" timeOffset="9411.24">19219 10245 0,'0'0'0,"-21"21"0,0-21 0,0 0 0,0 0 16,-1 0-16,44 0 31,-1 0-31,21 0 16,-21 0-16,43 0 0,-22 0 0,22 0 15,20 0-15,1 0 0,0 0 16,-1 0-16,22 0 0,0 0 0,0 0 16,21 0-16,-21 0 0,21 0 0,-22 0 15,22 0-15,-21 0 0,-21 0 16,21 0-16,-22 0 0,-20 0 0,21 0 15,-22 0-15,1 0 0,-22 0 0,21 0 16,-20 0-16,-1 0 0,-21-21 0,22 21 16,-22 0-16,0 0 15,0 0-15,0 0 0,0 0 16,-42 0 0,0 0-16,-21 0 0,21 0 0,-43 0 15,22 0-15,-1 0 0,-20 0 16,-1 0-16</inkml:trace>
  <inkml:trace contextRef="#ctx0" brushRef="#br0" timeOffset="9768.04">19283 10647 0,'0'0'0,"0"0"31,21 0-31,21 0 16,1 0-16,-1 0 0,0 0 16,22-21-16,-1 21 0,1 0 0,-1-21 15,1 21-15,-1 0 0,22 0 0,0 0 16,-1 0-16,1-22 0,0 22 0,-1 0 16,1 0-16,0 0 0,-1 0 15,1 0-15,0 0 0,-22 0 0,1 0 16,-1 0-16,1 0 0,-1 0 0,-21 0 15,1 0-15,-1 0 0,0 0 16,1 0-16,-22 0 0,0 0 16,0 0-16,0 0 0,1 0 0,-44 0 31,1 0-31,-21 0 16,0 0-16,-1 0 0,1 0 0,0 0 15</inkml:trace>
  <inkml:trace contextRef="#ctx0" brushRef="#br0" timeOffset="10130.9">19389 10943 0,'0'0'0,"-43"0"0,22 0 0,0 21 15,0-21-15,0 0 0,-1 0 0,44 0 31,-1 0-31,21 0 0,0 0 16,1 0-16,-1 0 0,22 0 0,20 0 16,-20-21-16,20 21 0,-20 0 0,21 0 15,-1 0-15,22-21 0,-21 21 0,21 0 16,-22 0-16,22 0 0,0 0 16,-21 0-16,-1 0 0,1 0 0,0 0 15,-22 0-15,1 0 0,-22 0 16,21 0-16,-41 0 0,20 0 0,-21 0 15,0 0-15,0 0 0,1 0 16,-44 0 15,1 0-31,0 21 0,0-21 0,-21 0 16,20 0-16,-41 0 0,21 0 16,-1 0-16</inkml:trace>
  <inkml:trace contextRef="#ctx0" brushRef="#br0" timeOffset="10479.74">19304 11409 0,'0'0'16,"-21"21"-16,-22-21 0,22 0 0,0 21 0,42-21 31,0 0-31,22 0 0,-1 0 15,22 0-15,-1 0 0,22-21 16,-1 21-16,22 0 0,0 0 0,-21-21 16,42 21-16,-21-21 0,21 21 15,-22 0-15,22 0 0,-21 0 0,0 0 16,0 0-16,-21 0 0,20 0 16,-20 0-16,-21 0 0,-1 0 0,1 0 15,-22 0-15,0 0 0,1 0 0,-22 0 16,0 0-16,0 0 0,0 0 15,-42 0 1,0 0-16,-21 0 16,20 0-16,-20-21 0,-21 21 0,20 0 15,-20 0-15,-1 0 0</inkml:trace>
  <inkml:trace contextRef="#ctx0" brushRef="#br0" timeOffset="10833.54">19452 11705 0,'0'0'16,"-63"21"-16,20 1 0,22-1 0,-21-21 0,21 0 15,-1 21-15,44-21 16,-1 0-16,21 0 16,0 0-16,1 0 0,20 0 0,-20 0 15,41 0-15,-20 0 0,20-21 0,-20 21 16,21 0-16,-1 0 0,-20 0 15,20-21-15,1 21 0,0 0 0,-22 0 16,22 0-16,0 0 0,-22 0 16,22 0-16,-22 0 0,1 0 0,-1 0 15,-20 0-15,20 0 0,-21 0 0,-20 0 16,20 0-16,-21 0 0,0 0 16,0 0-16,1 0 0,-44 0 31,1 0-31,-21 0 0,21 0 15,-22 0-15,1 21 0,0-21 0,-1 0 16,1 0-16,-21 21 0,-1-21 16</inkml:trace>
  <inkml:trace contextRef="#ctx0" brushRef="#br0" timeOffset="11156.35">19346 12150 0,'-42'21'0,"84"-42"0,-126 63 15,41-42-15,1 21 0,21-21 0,-22 0 16,22 0-16,0 21 0,63-21 31,-20 0-31,20 0 0,0 0 16,22-21-16,-1 0 0,22 21 16,0-21-16,-1 21 0,1-21 0,21 0 15,-22 21-15,22-22 0,-21 22 0,21-21 0,-22 0 16,1 21-16,0 0 0,-1 0 15,-20-21-15,21 21 0,-22 0 16,-21 0-16,22 0 0,-22 0 0,1 0 16,-1 0-16,-21 0 0,0 0 0,22 0 15,-22 0-15,0-21 0,0 21 0,0 0 16,0 0-16,1 0 0,-1 0 16,0 0-16,0 0 15,-21-21-15</inkml:trace>
  <inkml:trace contextRef="#ctx0" brushRef="#br0" timeOffset="12216.74">19367 13737 0,'0'21'0,"0"-42"0,22 64 15,-22-22-15,21 0 0,0-21 16,-21 21-16,21-21 15,0 0-15,0 0 0,1 0 16,-22-21-16,21 0 0,0 0 0,-21-1 16,0 1-16,21 0 0,-21 0 15,0-21-15,0 20 0,0-20 0,0 0 16,0-1-16,-21 22 0,21-21 0,-21 0 16,0 20-16,-22 1 0,22 0 15,0 0-15,0 0 0,0 21 0,-22 0 16,22 0-16,0 0 0,0 0 0,0 21 15,-1 0-15,1 0 16,0 0-16,21 1 0,0 20 0,0-21 16,0 21-16,0-20 0,0-1 0,0 0 15,0 0-15,0 0 0,0 0 16,0 1-16,21-22 0,0 0 16,1 0-16,-1 0 0,0 0 0,0 0 15,0-22-15,0 1 0,1 21 16,20-21-16,-21-21 0,0 21 0,0-1 15,1 1-15,-1 0 0,-21 0 0,0 0 16,21 0-16,0-1 0,0 22 31,-21 22-31,0-1 16,0 0-16,0 0 0,21 0 0,-21 0 16,22 1-16,-22-1 0,21 0 15,-21 0-15,21-21 0,0 21 0,0-21 16,0 21-16,1-21 0,-1 0 15,0 0-15,0 0 0,0 0 16,0-21-16,22 0 0,-22 0 0,0 0 16,0 0-16,0-1 0,1 1 0,-1 0 15,-21-21-15,0 21 0,0-22 16,0 1-16,0 0 0,0-1 0,-43 1 16,22 0-16,-42-43 0,20 43 15,1-1-15,0 22 0,-22 0 16,22 0-16,-22 21 0,22 0 15,-21 0-15,-1 0 0,22 21 0,-22 0 16,1 0-16,20 22 0,-20-22 16,21 21-16,-1 0 0,22 1 0,-21 20 15,21-20-15,-1 20 0,1-21 0,21 85 16,0-63-16,0-22 16,0 22-16,21-22 0,1 0 0,-1 1 15,0-1-15,21-21 0,1 0 0,-1 1 16,0-1-16,1-21 0,-1 0 15,0 0-15,1 0 0,20 0 0,-21-21 16,1-1-16,-1 1 0,0 0 16,1 0-16,-1 0 0,0 0 0</inkml:trace>
  <inkml:trace contextRef="#ctx0" brushRef="#br0" timeOffset="12703.82">20532 13039 0,'-22'21'31,"1"-21"-31,21 21 16,-21 0-16,0 22 0,21-22 0,0 0 16,-21 0-16,21 21 0,-21-20 15,-1 20-15,22-21 0,-21 21 0,21-20 16,-21-1-16,0 21 0,21-21 0,0 0 15,0 1-15,0-1 0,0 0 16,0-42 15,0 0-31,21-1 16,-21 1-16,21 0 0,-21 0 0,21-21 16,1-1-16,-22 22 0,21-21 0,0-1 15,-21 1-15,21 0 0,0 21 16,0-22-16,1 22 0,-1 0 15,0 0-15,0 0 0,0 21 0,0 0 16,1 0-16,-1 0 0,0 21 0,0 0 16,0 0-16,-21 0 0,0 0 15,21 22-15,1-1 0,-22-21 0,0 22 16,0-1-16,0-21 0,0 21 0,0-20 16,0-1-16,0 21 0,0-21 15,0 0-15,0 1 0,0-1 16,-22-21-16,1 0 0,0 0 15,0 0-15,0 0 16,0 0-16,-1 0 0,1 0 16</inkml:trace>
  <inkml:trace contextRef="#ctx0" brushRef="#br0" timeOffset="13442.03">20278 13356 0,'0'0'15,"42"0"1,-21 0-16,21 0 15,-20 0-15,41 0 0,-21 0 16,22 0-16,-1 0 0,-20-21 0,20 21 16,1-21-16,-1 0 0,1 21 0,-22-21 15,22 21-15,-22-22 0,0 1 16,1 21-16,-1-21 0,-21 0 16,0 21-16,-21-21 0,0 0 15,-21 21 16,0 21-31,21 0 0,-21 0 0,21 0 16,0 0-16,-21 1 0,21-1 16,0 0-16,-22 0 0,22 21 0,0-20 15,-21-1-15,21 0 0,0 0 0,0 0 16,0 0-16,0 1 0,-21-22 16,21-22 15,0 1-16,0 0-15,0 0 0,0 0 16,0 0-16,0-22 0,0 22 0,0-21 16,0-1-16,0 1 0,21 21 0,-21-21 15,21-1-15,-21 1 0,22 21 16,-1 0-16,0-1 0,-21 1 0,21 21 16,0 0-16,0 0 0,1 0 0,-1 0 15,0 21-15,0 1 0,0-1 16,-21 0-16,21 21 0,-21-21 0,22 1 15,-22-1-15,0 0 0,0 0 0,0 0 16,0 22-16,0-22 16,0 0-1,-22-21 1,1 0 0,21-21-16,0 0 15,0-1-15,0 1 0,0 0 16,0 0-16,21 0 0,1-22 0,-1 22 15,0-21-15,0 21 16,0 0-16,22-22 0,-22 43 0,21-21 0,0 0 16,1 21-16,-1 0 0,0 0 0,1 21 15,-22 0-15,0-21 16,21 43-16,-20-22 0,-22 0 0,0 21 16,0 1-16,0-22 0,0 21 0,0-21 15,0 22-15,-22-22 0,22 21 0,-21-21 16,0 0-16,-21 1 0,21 20 15,-1-21-15,1 0 0,0 0 0,-21-21 16</inkml:trace>
  <inkml:trace contextRef="#ctx0" brushRef="#br0" timeOffset="13811.85">19812 14076 0,'0'0'0,"-64"0"0,22 21 0,-21-21 0,20 0 16,1 0-16,0 21 0,-1-21 15,22 0-15,0 0 0,0 0 0,21 21 16,21-21-16,0 0 16,43 0-16,-22 0 0,43 0 0,-1 0 15,1 0-15,42 0 0,-21 0 16,42-21-16,-21 21 0,21-21 0,0 21 15,-21 0-15,21-21 0,-42 21 16,21 0-16,-21 0 0,0 0 0,0 0 16,-22 0-16,1 0 0,-21 0 15,-1 0-15,-21 0 0,-20 0 0,-1 0 16,-42 0 0,-1 0-16,-20 0 0,0 0 15,-1 21-15,-20-21 0,-1 0 0,1 21 16,-1-21-16,-20 0 0,-1 21 0,0-21 15,-20 22-15,-1-22 0,0 21 0</inkml:trace>
  <inkml:trace contextRef="#ctx0" brushRef="#br0" timeOffset="14673.36">20108 14288 0,'-127'21'15,"254"-42"-15,-338 63 0,105-21 0,21 0 0,0 0 16,1 1-16,20-1 0,1 0 0,-1 0 16,22-21-16,0 21 0,20-21 15,1 0-15,0 21 0,42-21 16,0 0-16,43 0 15,-22 0-15,22 0 0,20 0 0,22 0 16,0-21-16,0 21 0,21 0 16,0-21-16,0 21 0,21 0 0,-21 0 15,21 0-15,-21-21 0,-21 21 0,21 0 16,-42 0-16,21 0 0,-22 0 16,1 0-16,-22 0 0,1 0 15,-22 21-15,1-21 0,-22 0 0,-21 21 16,-21 0-16,-1-21 15,-20 22-15,21-22 0,-43 21 0,22-21 16,0 21-16,-22 0 0,1-21 16,-22 21-16,0-21 0,1 21 0,-22 1 15,0-22-15,0 21 0,-21 0 0,21 0 16,-21 0-16,22 0 0,-1 1 0,21-1 16,0 0-16,22 0 0,-22 0 15,43 22-15,-22-22 0,22-21 0,0 21 16,21 0-16,-22 0 0,22-21 15,63 0 1,-20 0-16,41 0 0,-21 0 16,22 0-16,21 0 0,-22 0 15,22 0-15,21-21 0,-22 21 0,43 0 16,-21 0-16,0-21 0,0 21 0,0 0 16,-22 0-16,22-21 0,-42 21 0,-1 0 15,1 0-15,-22 0 0,0 0 16,1 0-16,-22 0 0,0 0 0,-21 21 15,-21-21-15,0 21 16,-22-21-16,1 21 0,-22-21 16,-20 21-16,20-21 0,-42 22 0,22-22 15,-22 21-15,-21 0 0,21 0 0,0 0 16,0 0-16,1 1 0,-1-1 16,21 0-16,0 21 0,1-21 0,20 1 15,1-1-15,20 0 0,1 0 0,0 0 16,21 0-16,-1-21 0,1 22 15,21-1-15,21-21 16,1 0-16,20 0 16,0 0-16,1 0 0,20 0 0,1 0 15,-1-21-15,22 21 0,-1-22 16,1 22-16,21-21 0,-21 21 0,42 0 16,-22-21-16,1 21 0,0 0 15,0-21-15,-21 21 0,-1 0 0,1 0 16,-22 0-16,1 0 0,-1 0 0,1 0 15,-1 0-15,-20 0 0,-1 0 16,0 21-16,-20-21 0,-1 0 0,0 0 16,-21 21-16,-21-21 15,0 21-15,-1-21 0,-20 0 16,0 0-16,21 22 0,-22-22 0,1 0 16,0 0-16,-1 21 0,1-21 15,0 0-15,20 21 0,-20-21 0,0 0 16,21 0-16,-22 0 0,22 0 15</inkml:trace>
  <inkml:trace contextRef="#ctx0" brushRef="#br1" timeOffset="21499.26">21040 10245 0,'-22'0'0,"1"0"15,42 0 79,1 0-94,-1 0 0,0 0 16,0 0-16,0 0 0,0 0 0,22 0 15,-1 21-15,0-21 0,1 0 16,-1 0-16,22 0 0,-1 0 16,1 0-16,-1 0 0,22 0 0,-22 0 15,1 21-15,-1-21 0,1 0 0,-22 0 16,22 0-16,-22 0 0,21 0 16,-20 0-16,20 21 0,-20-21 0,-1 0 15,21 0-15,-20 0 0,-1 0 16,0 0-16,1 0 0,-1 0 0,0 0 15,1 0-15,-22 0 0,21 0 0,1 0 16,-22 0-16,21 0 16,-21 0-16,0 0 0,1 0 0,-1 0 15,-42 0 110</inkml:trace>
  <inkml:trace contextRef="#ctx0" brushRef="#br1" timeOffset="22943.66">23050 10118 0,'0'-21'0,"-21"21"47,0 21-32,0-21-15,21 21 16,-21-21-16,21 21 0,0 0 0,-21-21 16,-1 21-16,22 1 0,-21-22 0,21 21 15,-21 0-15,21 0 0,0 0 16,0 0-16,0 1 0,0-1 15,0 0-15,0 0 16,21-21-16,-21 21 16,21-21-16,1 0 0,-1 0 0,0 0 15,0 0-15,0 0 0,0 0 16,1 0-16,-1 0 0,0-21 0,0 0 16,0 21-16,-21-21 0,21 0 0,1-1 15,-22 1-15,0 0 16,0 0-16,0 0 0,0 0 15,-22-1-15,1 1 0,0 0 16,0 21-16,0-21 0,0 21 16,-1 0-16,1 0 0,0 0 15,0 0-15,0 0 16,0 21-16,-1 0 0,1 0 0,0 1 16,21-1-16,-21 0 0,21 0 15,-21 0-15,21 0 0,0 1 16,0-1-16,0 0 15,0 0-15,0 0 0,21 0 16,0-21-16,0 0 16,0 0-16,1 0 0,-1 0 15,0 0-15,0 0 0,0-21 16,0 21-16,-21-21 0,0 0 16,22 21-16,-22-21 0,0 0 15,0-1-15,0 1 0,0 0 16,-22 0-1,1 21-15,0 0 16,0 0-16,0 0 16,0 21-16,-1 0 0,22 0 15,-21 1-15,0-1 0,21 0 16,0 0-16,0 0 0,0 0 16,0 1-16,0-1 15,21-21 1,0 0-16,1 0 15,-1 0-15,0 0 0,0 0 0,-21-21 16,21 21-16,0-22 0,1 22 0,-22-21 16,0 0-16,21 0 15,0 0-15,-21 0 0,0-1 16,0 1-16,0 0 0,0 0 16,-21 0-16,0 21 0,-1 0 15,1 0-15,0 0 0,0 0 16,0 0-16,0 0 0,-1 0 0,1 0 15,0 21-15,0 0 0,0 0 16,0 0-16,21 1 0,-22-1 16,22 0-16,0 0 0,0 0 0,0 0 15,0 1 1,22-22-16,-1 0 16,0 0-16,0 0 0,21 0 0,-20-22 15,-1 22-15,0-21 16,0 0-16,21 21 0,-20-21 0,-1 0 15,-21 0-15,21-1 0,0 1 16,-21 0-16,0 0 0,0 0 16,0 0-16,0-1 0,-21 22 15,0 0-15,0 0 0,-1 0 16,1 0-16,0 0 16,0 22-16,0-22 0,0 21 0,-1 0 15,1 0-15,0 21 0,21-20 16,0-1-16,0 0 0,0 0 0,0 0 15,0 0-15,0 1 0,21-22 16,0 0 0,1 0-16,-1 0 0,0 0 15,0 0-15,0 0 0,0-22 0,1 22 16,-1-21-16,0 21 0,0-21 16,0 0-16,-21 0 0,0 0 0,21-1 15,-21 1-15,0 0 0,0 0 0,0 0 16,-21 0-16,21-1 15,-21 22-15,0 0 0,0 0 16,0 0-16,-1 0 0,1 0 0,0 0 0,0 0 16,0 22-16,21-1 0,-21 0 15,21 0-15,0 0 0,-22 0 16,22 1-16,0-1 0,0 0 16,0 0-16,0 0 15,22-21 1,-1 0-1,0 0-15,-21-21 16,21 21-16</inkml:trace>
  <inkml:trace contextRef="#ctx0" brushRef="#br1" timeOffset="24072.14">23939 10139 0,'0'0'0,"0"-42"31,0 20-15,22 22-16,-22-21 15,21 21-15,0 0 0,0 0 0,-21-21 16,21 21-16,0 0 0,1 0 0,-1 0 16,0 0-16,0 0 15,0 0-15,0 0 16,-21 21 15,22-21 16,-22-21-31,0 0-1,0 0 1,-22 21 31,1 0-47,0 0 15,0 0-15,21 21 16,-21-21-16,0 21 16,21 0-1,0 0 16,21-21 1,0 0-32,-21-21 31,21 21-31,-21-21 16,-21 21 62,0 0-78,21 21 0,-21 0 15,-1-21-15,22 22 16,0-1-16,0 0 16,22-21 15,-1 0-16,0 0-15,0 0 0,0 0 16,0 0-16,1 0 0,-1 0 16,0-21-1,0 0-15,-21-1 0,0 1 16,0 0-16,0 0 16,0 0-16,-21 21 15,0 0-15,0 0 16,-1 0-16,1 0 0,0 0 15,0 21-15,0-21 0,0 21 0,-1 0 16,1 22-16,0-22 0,21 0 0,0 0 16,0 0-16,0 22 0,0-22 15,0 0-15,0 0 0,0 0 0,0 0 16,21 1-16,0-22 0,1 21 0,-1 0 16,0-21-16,0 0 15,0 0-15,0 0 0,1 0 0,-1 0 16,0 0-16,0 0 0,0-21 15,0 21-15,1-21 0,20-1 16,-21 1-16,0 21 0</inkml:trace>
  <inkml:trace contextRef="#ctx0" brushRef="#br1" timeOffset="24492.91">24532 10033 0,'0'-21'16,"0"0"-1,0 0 1,21 21-16,0 0 0,1-22 16,20 22-16,-21 0 15,0 0-15,0 0 0,1 0 0,-1 22 16,0-22-16,-21 21 0,0 0 16,0 0-16,21 0 0,-21 22 15,0-22-15,0 0 0,0 0 0,0 0 16,0 22-16,0-22 0,0 0 15,0 0-15,0 0 0,0 0 16,-21-21-16,0 22 0,0-22 16,-1 0-16,1-22 31,21 1-31,0 0 0,0 0 16,0 0-16,0 0 0,0-1 0,0 1 15,21 0-15,1 0 0,-22 0 16,21 0-16,0-1 0,0 1 15,-21 0-15,21 21 0,0-21 16,1 21-16,-1 0 0,0 0 16,0 0-16,0 0 0,0 0 15,1 0-15,-1 0 16</inkml:trace>
  <inkml:trace contextRef="#ctx0" brushRef="#br1" timeOffset="24923.66">25104 10012 0,'0'-21'15,"0"0"-15,0-1 16,21 22 0,0 0-16,0 0 15,0 0 1,-21 22-16,21-1 0,-21 0 15,22 0-15,-22 0 0,0 0 16,0 1-16,0-1 16,0 0-16,0 0 0,0 0 0,0 0 15,0 1-15,-22-1 0,22 0 0,-21-21 16,21 21-16,0 0 0,-21-21 16,0 0-16,0 0 15,21-21 1,0 0-1,0 0-15,0 0 0,21-1 16,0 1-16,-21 0 0,21 0 16,0 0-16,-21 0 0,22-1 0,-1 1 15,-21 0-15,21 0 0,0 21 16,0 0 0,0-21-16,1 21 0,-1 0 15,0 0-15,0 0 16</inkml:trace>
  <inkml:trace contextRef="#ctx0" brushRef="#br1" timeOffset="25352.41">25612 10033 0,'0'-21'0,"0"0"15,0 0-15,0-1 16,-22 22-16,1 0 15,0 0 1,0 22-16,21-1 16,-21 0-16,21 0 0,0 0 15,-21 0-15,21 1 0,-22-1 0,22 0 16,0 0-16,0 0 0,0 0 16,0 1-16,22-1 15,-1-21-15,0 0 0,0 0 16,0 0-16,0 0 0,1 0 0,-1 0 15,0 0-15,0-21 16,0 21-16,0-22 0,1 1 0,-22 0 16,21 0-16,-21 0 0,21 0 15,-21-1-15,0 1 0,0-21 16,0 21-16,0 0 0,0-1 16,0 1-16,-21 21 15,0 0-15,-1 0 16,1 0-16,0 0 15,21 21-15,0 1 0,0-1 16</inkml:trace>
  <inkml:trace contextRef="#ctx0" brushRef="#br1" timeOffset="25788.21">26035 9927 0,'0'0'0,"-21"-42"31,21 21-31,21 21 16,0 0-16,0 0 16,0 0-16,1 21 15,-1 0-15,0-21 0,0 21 0,0 0 16,0 1-16,1-1 0,-22 0 0,0 0 15,0 0-15,0 0 0,0 22 16,0-22-16,0 0 0,0 0 16,-22 0-16,1 1 15,0-22-15,0 0 16,0 0-16,21-22 31,0 1-31,0 0 0,21 0 16,0 0-16,0 0 0,0-1 15,1 1-15,-1-21 0,21 21 16,-21 0-16,22-22 0,-22 22 0,21 0 16,-21 0-16,22 0 0,-22-1 0,21 22 15,-21 0-15,0 0 0,1 0 16,-1 0-16,-21 22 16,0-1-1,0 0-15,-21 0 16,-1 0-16</inkml:trace>
  <inkml:trace contextRef="#ctx0" brushRef="#br1" timeOffset="27508.11">21844 10668 0,'0'-21'0,"-21"21"0,21-21 31,0 0 0,0-1-15,0 1-1,21 21 1,-21-21-16,21 21 0,0 0 0,0-21 16,-21 0-16,22 21 0,-1 0 15,0 0-15,21 0 0,-21-21 0,1 21 16,-1 0-16,0 0 0,21 0 15,-21 0-15,1 0 0,-1 0 16,0 0-16,0 0 0,0 0 0,0 0 16,-21 21-16,0 0 0,0 0 15,0 0-15,0 0 0,0 1 16,0-1-16,0 0 0,-21 0 0,0 0 16,0 0-16,0 1 0,0 20 15,-1-21-15,1 0 0,0 22 0,0-22 16,0 0-16,0 0 0,-1 21 15,1-20-15,0-1 0,0 0 0,21 0 16,-21 21-16,21-20 0,-21-1 16,21 0-16,0 0 0,0 0 15,0 0-15,0 1 0,0-1 0,0 0 16,21 0-16,-21 0 0,21-21 16,0 0-16,0 21 0,0-21 15,1 0-15,-1 0 0,0 0 0,21 0 16,-21 0-16,22 0 0,-22 0 0,21 0 15,-21 0-15,1-21 0,-1 21 16,0 0-16,-21-21 0,21 21 0,-21-21 16,0 0-1,-21 0-15,0 21 0,0 0 16,-1 0-16,1 0 0,0 0 16,0 0-16,21 21 15,0 0-15,-21-21 0,21 21 0,-21 0 16,21 0-16,0 1 0,-22-1 15,22 0-15,0 0 16,-21-21-16,21 21 0,0 0 0,0 1 16,0-1-16,0 0 0,0 0 15,0 0-15,0 0 16,0 1-16,0-1 0,0 0 16,0 0-16,0 0 0,0 0 15,21 1 1,-21-1-16,22-21 0,-22 21 0,21 0 15,0 0 1,-21 0-16,21-21 0,-21 22 16,0-1-16,0 0 15,0 0-15,0 0 16,-21 0 0,0-21-16,0 22 15,-1-22-15,1 0 0,0 0 0,0 21 16,0-21-16,-22 0 0,22 0 15,0 0-15,0 0 0,0 0 16,0 0-16,-1 0 16,1 0-1,21-21 1,0-1 93,0 1-93,0 0-16,21 0 0,1 0 0,-1 21 16,0-21-16</inkml:trace>
  <inkml:trace contextRef="#ctx0" brushRef="#br1" timeOffset="28195.95">22479 10901 0,'0'21'47,"0"0"-47,0 0 15,0 1-15,0-1 16,0 0-16,0 0 0,0 21 0,0-20 16,0-1-16,0 0 0,0 0 15,0 0-15,0 0 0,0 1 16,0-1-16,21-21 15,0 0 1,0 0-16,1 0 0,20 0 16,-21-21-16,21-1 0,1 22 0,-1-21 15,0 0-15,1-21 0,20 21 0,-20-1 16,-1 1-16,0 0 0,1 0 16,-1 21-16,0-21 0,1 0 0,-22 21 15,21 0-15,-21-22 0,0 22 16,1 0-16</inkml:trace>
  <inkml:trace contextRef="#ctx0" brushRef="#br1" timeOffset="36831.57">23008 10245 0,'21'0'15,"0"0"1,-21-21 0,0-1-1,22 22 1,-22-21 0,0 0-1,-22 21 1,1 0-1,0 0-15,0 0 16,0 0-16,0 0 16,-1 0-16,22 21 0,-21 0 15,0-21-15,21 22 16,0-1-16,0 0 0,0 0 16,0 0-16,0 0 0,0 1 0,0-1 15,0 0-15,0 0 0,0 0 16,0 0-16,21-21 0,-21 22 15,21-22-15,1 0 0,-1 0 16,0 0-16,0 0 16,0 0-16,0 0 0,1 0 0,-1 0 0,0 0 15,0 0-15,0-22 16,0 1-16,1 0 0,-1 0 16,-21 0-16,0 0 15,0-1-15,0 1 0,0 0 0,0 0 16,0 0-16,0 0 0,0-1 0,0 1 15,0 0-15,0 0 16,0 0-16,0 0 0,-21-1 16,-1 22-16,1 0 15,0 0-15,0 0 16,0 0-16,0 0 0,-1 22 16,1-1-1,21 0-15,-21 0 16,0 0-16,21 0 0,-21 1 15,21-1-15,0 0 0,0 0 16,0 0-16,0 0 0,0 1 0,0-1 16,0 0-16,0 0 15,0 0-15,21-21 0,0 0 16,-21 21-16,21-21 0,0 0 16,1 0-16,-1 0 0,0 0 15,0 0-15,0 0 0,0-21 16,1 21-16,-22-21 0,21 0 0,0 0 15,-21 0-15,0-1 16,0 1-16,0 0 0,0 0 0,0 0 16,0 0-16,0-1 15,0 1-15,-21 0 0,21 0 0,-21 21 16,-1-21-16,1 21 16,0 0-16,0 0 15,0 0 1,0 21-16,21 0 15,-22-21-15,22 21 0,0 0 0,0 1 16,0-1-16,0 0 16,0 0-16,0 0 0,0 0 0,0 1 15,0-1-15,0 0 16,22-21 0,-1 0-16,0 0 0,0 0 15,0 0-15,-21-21 16,21 0-16,-21-1 0,22 1 15,-1 0-15,-21 0 0,0 0 16,0 0-16,0-1 0,0 1 16,0 0-16,0 0 0,0 0 15,-21 21-15,-1 0 16,1-21-16,0 21 16,0 0-16,0 0 0,21 21 15,0 0-15,-21 0 16,21 0-16,-22 0 0,22 1 15,0-1-15,0 0 0,0 0 16,0 0-16,0 0 16,0 1-16,22-1 15,-1-21 1,0 0 0,0-21-16,0-1 0,-21 1 15,21 0 1,1 21-16,-22-21 0,0 0 0,0 0 15,0-1-15,0 1 16,-22 21 15,1 0-31,0 0 16,21 21-16,0 1 0,0-1 16,-21 0-16,21 0 15,0 0-15,0 0 16,0 1-1,0-1 1</inkml:trace>
  <inkml:trace contextRef="#ctx0" brushRef="#br1" timeOffset="41711.94">18732 10795 0,'0'-21'62,"0"0"-15,0 42 31,0 0-78,0 0 0,0 0 16,0 1-1,0-1-15,0 0 0,22-21 16,-22 21-16,0 0 0,0 0 16,21-21-1,-21 22-15,0-1 16,21-21 15,0 0-15,0-21-1,0 21-15,-21-22 16,22 22-16,-1-21 0,0 21 0,0-21 16,0 0-16,0 0 0,1 21 15,-1-21-15,0-1 0,0 1 16,0 0-16,22 0 0,-22 0 0,0 0 15,0 21-15,0-22 0,-21 1 16,21 21-16,1-21 0,-1 21 0,-21-21 16,21 21-16,0 0 15,-42 0 79,0 21-94,0-21 16,21 21-16</inkml:trace>
  <inkml:trace contextRef="#ctx0" brushRef="#br1" timeOffset="42419.16">18754 11197 0,'0'21'16,"0"1"31,0-1-32,0 0 1,0 0 0,0 0-16,0 0 15,0 1-15,0-1 16,0 0-16,0 0 16,0 0-1,21-21 1,0 0 15,0 0-31,0 0 16,0-21-16,1 21 15,-1-21-15,0 0 0,0 0 0,0 21 16,0-22-16,1 1 0,-1 0 0,0 0 16,21 0-16,-21 0 0,22-1 15,-22 1-15,21 0 0,-21 21 0,22-21 16,-22 0-16,0 21 0,0-21 0,0 21 15,1 0-15,-1 0 0,-21-22 16,21 22-16,-42 0 78,0 0-62</inkml:trace>
  <inkml:trace contextRef="#ctx0" brushRef="#br1" timeOffset="43112.17">18754 11494 0,'0'21'0,"0"0"32,-22-21-17,22 21 1,0 0-16,0 0 15,0 1-15,0-1 16,0 0-16,0 0 16,0 0-1,22-21 17,-1 0-17,0 0-15,0 0 0,0 0 16,0-21-16,1 21 0,-1-21 15,0 21-15,0-21 0,0 21 0,0-21 16,22 21-16,-22-22 0,0 1 0,21 21 16,-20-21-16,20 21 0,-21-21 15,21 0-15,-20 0 0,20 21 0,-21-22 16,21 22-16,-20-21 0,-1 21 0,0 0 16,0-21-16,0 21 15,0-21-15,1 21 0,-44 0 78,1 0-78,0 0 0,0 0 0,0 21 16</inkml:trace>
  <inkml:trace contextRef="#ctx0" brushRef="#br1" timeOffset="43823.8">18584 11832 0,'0'21'16,"0"1"-16,0-1 31,0 0-31,0 0 16,0 0-16,0 0 0,0 1 16,0-1-1,0 0 1,21 0-16,1-21 15,-1 0 1,0 0 0,0 0-16,0 0 15,0 0-15,1 0 16,-1 0-16,-21-21 0,21 21 16,0-21-16,0 21 0,0-21 0,1-1 15,-1 22-15,21-21 0,-21 0 16,22 0-16,-22 0 0,21 21 0,0-21 15,1-1-15,-1 1 0,0 21 0,1-21 16,-22 0-16,21 21 16,-21-21-16,22 21 0,-22 0 0,0 0 15,-21-21-15,21 21 0,0 0 16,-42 0 31,0 0-47,0 0 15,0 0-15,0 0 16,-1 0-16</inkml:trace>
  <inkml:trace contextRef="#ctx0" brushRef="#br1" timeOffset="44379.48">18457 12277 0,'0'42'16,"0"-21"0,0 0-1,0 1-15,0-1 16,21 0-1,-21 0 1,22-21 0,-1 0-16,0 0 15,0 0-15,0 0 0,0 0 16,1-21-16,20 0 0,-21 21 16,0-21-16,22-1 0,-22 1 0,21 0 15,-21 0-15,22 0 0,-1 0 16,-21-1-16,21 1 0,1 0 0,-1 0 15,0 21-15,-20-21 0,20 0 16,0 21-16,-21-22 0,22 22 0,-22 0 16,0-21-16,43 0 15,-43 21-15,0 0 0,0-21 16,0 21-16</inkml:trace>
  <inkml:trace contextRef="#ctx0" brushRef="#br1" timeOffset="47595.09">23008 10202 0,'0'-21'0,"0"0"16,0 0-1,0 0 1,0 0-1,-21 21 1,21-22-16,-21 22 0,0 0 31,-1 0-31,1 0 16,0 0-16,0 0 0,21 22 16,-21-22-16,0 21 0,21 0 15,-22 0-15,1 0 16,21 0-16,0 1 0,0-1 15,0 0-15,0 0 16,21 0-16,1-21 16,-1 0-1,0 21-15,0-21 0,0 0 0,0 0 16,1 0-16,-1 0 0,0 0 0,0 0 16,0 0-16,0 0 0,1 0 15,-1 0-15,0-21 0,0 21 16,-21-21-16,21 0 15,-21 0-15,0 0 0,0-1 16,0 1-16,0 0 0,0 0 16,0 0-16,-21 21 15,21-21-15,-21 21 0,21-22 0,-21 22 16,0 0-16,-1 0 16,1 0-1,0 0-15,0 0 0,0 0 16,21 22-16,-21-1 15,21 0-15,-22-21 0,22 21 0,-21 0 16,21 0-16,0 1 0,0-1 0,0 0 16,0 0-16,0 0 15,0 0-15,0 1 16,0-1-16,21-21 16,1 0-1,-1 0-15,0 0 0,0 0 16,0-21-16,0-1 15,1 22-15,-1-21 0,-21 0 16,21 0-16,-21 0 0,0 0 16,0-1-16,0 1 0,0 0 15,0 0-15,0 0 0,-21 0 16,0 21-16,-1-22 16,1 22-16,0 0 0,0 0 0,0 0 15,0 0-15,-1 22 0,1-1 0,0-21 16,0 21-16,21 0 0,0 0 15,-21 0-15,21 1 0,-21-1 0,21 0 16,0 0-16,0 0 0,0 0 16,0 1-16,21-1 15,0-21-15,0 0 0,-21 21 0,21-21 16,0 0-16,1 0 0,-1 0 16,0 0-16,0-21 0,0 0 15,0 21-15,-21-22 0,22 1 0,-1 21 16,-21-21-16,0 0 0,0 0 15,0 0-15,0-1 0,0 1 0,0 0 16,-21 21-16,-1 0 16,1-21-16,0 21 0,0 0 0,0 0 15,-22 0-15,22 0 0,0 0 16,0 21-16,21 0 16,-21-21-16,21 21 0,-21 1 15,21-1 1,0 0-1,0 0-15,0 0 16,-22 0 15</inkml:trace>
  <inkml:trace contextRef="#ctx0" brushRef="#br1" timeOffset="53296.03">18669 14690 0,'0'21'94,"0"0"-78,21-21-16,-21 21 15,21-21-15,-21 21 0,0 1 0,21-1 16,1-21-16,-22 21 0,0 0 16,21 0-16,-21 0 0,21 1 0,-21-1 15,21 0-15,-21 0 0,21 0 16,-21 0-16,0 1 0,0-1 16,21-21-16,-21 21 0,22 0 0,-22 0 15,0 0-15,0 1 16,0-1-16,0 0 0,21-21 0,-21 21 0,0 0 15,21-21-15,-21 21 0,0 1 16,21-22 0,-21 21-16,21-21 15,0 0 1,1-21 0,-1 21-16,0-22 0,0 1 15,0 0-15,22 0 0,-1-21 0,0 20 16,1-20-16,-1 21 0,21-21 0,1-1 15,-22 22-15,22-21 0,-1-1 16,1 22-16,-1-21 0,1 0 16,-1-1-16,-20 22 0,20-21 15,-21-1-15,22 1 0,-1 21 0,-20-21 0,20 20 16,-20-20-16,-1 21 0,0-21 16,1 20-16,-1 1 0,0 0 15,1 0-15,-1 0 0,-21 21 0,21-21 16,-20-1-16,-1 22 0,0 0 15,0-21-15,0 21 0,0 0 79,-21-21 14,-21 21-15,0 0-62,0 0 0,0 0-1,0 0 110,-1 0-93,1 0 343,0 0-360,0 21-15,0 0 0,-22-21 0,22 22 16,-21-22-16,0 21 0</inkml:trace>
  <inkml:trace contextRef="#ctx0" brushRef="#br1" timeOffset="55275.14">16087 16531 0,'-22'0'31,"44"0"0,-1 0-31,0 0 16,0-21-16,0 21 0,22-21 15,-22 21-15,0-21 0,21 21 0,-21-21 16,22-1-16,-22 22 0,21-21 16,-21 0-16,1 0 0,-1 0 15,0 0-15,0-1 0,0 1 0,-21 0 16,0 0-16,0 0 0,0 0 15,0-1-15,0 1 0,-21 21 0,0-21 16,-21 21-16,20 0 0,-20 0 16,0 0-16,-22 0 0,22 0 0,-85 42 31,85-20-31,-1-1 0,22 0 0,-21 21 0,21-21 16,-1 22-16,1-22 0,21 21 0,0-21 15,0 22-15,0-22 16,0 21-16,0-21 0,21 1 0,1 20 15,-1-21-15,0 0 0,21 0 16,-21 1-16,22-22 0,-1 21 0,0-21 16,1 0-16,-1 0 0,0 0 15,1 0-15,-1 0 0,-21-21 0,22 21 16,-22-22-16,21 1 0,-21 0 16,-21 0-16,0 0 15,-21 21-15,0 0 0,-21 0 16,20 0-16,-20 0 15,-21 21-15,20 0 0,1 0 0,-22 0 0,22 1 16,0-1-16,-1 21 16,1 0-16,21-20 0,-21 20 0,20 0 15,1 1-15,21-1 0,0-21 16,0 21-16,0 1 0,0-22 0,0 0 16,21 0-16,1 0 0,-1 1 15,21-1-15,-21-21 0,22 0 0,-1 0 16,0 0-16,22 0 0,-22 0 0,22-21 15,-22-1-15,21 1 0,-20-21 16,20 21-16,-20-22 0,20 1 0,-21 0 16,1-1-16,-22 1 0,21 0 15,-21-1-15,1 1 0,-1 0 16,0-1-16,-21 22 0,0 0 16,0 0-16,-21 21 15,0 0-15,-1 21 16,22 21-1,-21-20-15,21 20 0,-21-21 0,21 21 16,0 1-16,0-22 0,0 21 16,-21-21-16,21 22 0,0-22 0,0 0 15,0 21-15,0-20 16,0-1-16,0-42 47,21-1-47,-21 1 0,0 0 0,0 0 15,21-21-15,0 20 0,-21 1 16,22-21-16,-1 21 0,-21-22 0,21 22 16,0 0-16,0-21 0,0 21 15,1 21-15,-1-22 0,0 22 0,0 0 16,0 0-16,-21 22 16,21-1-16,-21 0 0,0 0 0,22 0 15,-1 0-15,-21 1 0,21-1 16,-21 21-16,21-21 0,0 0 15,-21 1-15,21-1 0,1 0 0,-1 0 16,21 0-16,-21 0 0,0-21 16,22 0-16,-1 0 0,-21 0 0,22 0 15,-1 0-15,0 0 0,-21-21 16,22 21-16,-1-21 0,0 0 0,-20 0 16,41-22-16,-42 22 15,0 0-15,22 0 0,-43 0 0,21-22 16,-21 22-16,0 0 0,0-21 0,0 21 15,0-1-15,0 1 0,-21 0 16,21 0-16,-21 21 0,-1 0 0,1-21 16,0 21-16,-21 0 0,21 0 15,-1 0-15,1 21 0,0-21 16,-21 21-16,21 0 0,-1 0 0,1 1 16,21 20-16,-21-21 0,21 21 15,-21-20-15,21-1 0,0 0 0,0 21 16,0-21-16,0 1 0,0-1 15,0 0-15,0 0 0,21-21 16,0 0-16,0 0 0,1 0 16,-1 0-16,21 0 0,-21 0 15,0-21-15,1 0 0,-1 0 0,0-22 16,21 22-16,-21-21 0,1-1 16,-1 1-16,0 0 0,0-1 15,0 1-15,0-21 0,1 20 0,-22 1 16,0-22-16,0 22 0,0 0 15,0-1-15,0 1 0,0 21 0,0 0 16,0 0-16,0-1 0,-22 1 16,1 21-16,0 0 0,0 21 15,0 1-15,0-1 0,21 0 16,0 0-16,-22 21 0,22 1 0,-21-1 16,21 0-16,0 1 0,0-1 0,0 0 15,0 22-15,0-22 0,0 1 16,0-1-16,21 0 0,1-21 15,-1 22-15,0-22 0,0 21 16,0-21-16,0-21 0,1 22 0,20-1 16,-21-21-16,0 0 0,22 0 15,-22 0-15,0 0 0,21 0 0,-21 0 16,22 0-16,-22 0 0,21-21 0,-21-1 16,1 1-16,20-21 0,-21 21 15,21 0-15,-20-22 0</inkml:trace>
  <inkml:trace contextRef="#ctx0" brushRef="#br1" timeOffset="55618.94">19621 16193 0,'-42'21'15,"21"0"1,21 0-16,-21 21 0,0-20 0,-1 20 16,22-21-16,-21 21 0,21 1 15,-21-1-15,0 0 0,21-20 16,0 20-16,0 0 0,0 1 0,0-22 15,0 21-15,0-21 0,0 0 16,0 1-16,0-1 0,0 0 0,0 0 16,0 0-16,-21-21 15,0 0 1,-1 0-16</inkml:trace>
  <inkml:trace contextRef="#ctx0" brushRef="#br1" timeOffset="56251.58">18986 16701 0,'0'0'0,"-21"0"0,0 0 16,21-22-1,21 22 1,22-21-16,-22 21 0,21-21 16,0 0-16,22 0 0,-1 0 15,1-1-15,-1 1 0,1 0 0,-1 0 16,1 0-16,-1-22 0,1 22 15,-22 0-15,1-21 0,-1 21 0,-21-22 16,0 22-16,0-21 0,-21 21 16,0-1-16,0 1 0,0 0 0,-21 21 15,0 0-15,0 0 16,-21 0-16,20 0 0,1 21 0,0 0 16,0 1-16,0 20 0,21-21 15,0 21-15,0 1 0,-21-1 0,21 0 16,0 1-16,0-1 0,0-21 15,0 22-15,0-1 0,0 0 0,0 1 16,0-22-16,0 21 0,0-21 16,0 22-16,0-22 0,0 0 0,0 0 15,0 0-15,0-42 32,-22 0-17,22-21 1,0 20-16,0 1 0,0 0 0,0-21 15,0 21-15,22-22 0,-1 22 0,-21 0 16,21-21-16,21 20 0,-21 1 16,1 0-16,-1 21 0,0-21 0,21 21 15,-21 0-15,1 0 0,-1 0 16,0 0-16,-21 21 0,21 0 0,-21 0 16,0 1-16,0 20 0,0-21 15,0 0-15,0 0 0,0 22 16,0-22-16,-21 0 0,21 0 0,-21 0 15,0 1-15,21-1 0,0 0 16,0 0-16,0-42 47,21 0-47,-21 0 0,0-1 16</inkml:trace>
  <inkml:trace contextRef="#ctx0" brushRef="#br1" timeOffset="56593.76">20087 16595 0,'21'0'32,"0"0"-1,1 0-31,-1 0 0,0 0 16,0 0-16,0-21 0,0 21 15,1-22-15,-1 22 0,0-21 0,0 21 16,0-21-16,0 21 0,-21-21 15,0 0-15,0 0 0,-21 21 16,0 0-16,0 0 0,0 0 16,0 0-16,-1 21 0,1-21 15,0 21-15,0 0 0,0 21 0,0-20 16,-1 20-16,1-21 0,21 21 16,-21-20-16,21 20 0,0-21 0,0 21 15,0-20-15,0-1 0,0 0 16,21-21-16,0 21 0,1-21 15,20 0-15,0 0 0,1 0 0,20-21 16,1 21-16,-1-21 0,1-22 16,-1 22-16,1 0 0,-1 0 0</inkml:trace>
  <inkml:trace contextRef="#ctx0" brushRef="#br1" timeOffset="57074.96">21717 16404 0,'0'0'0,"21"0"0,0-42 32,-21 63-17,0 0 1,0 0-16,0 1 0,0 20 0,0 0 15,0 22-15,0-22 0,0 22 16,0-1-16,0 1 0,0-1 0,0 1 16,0-1-16,0 1 0,0-1 15,-21 1-15,0-22 0,0 21 0,21 1 16,0-22-16,-21 22 0,-1-22 16,1 0-16,21 1 0,0-1 0,-21-21 15,0 0-15,21 1 0,0-1 16,0 0-16,-21-21 15,0-21-15,21 0 16,0-1-16,0-20 0</inkml:trace>
  <inkml:trace contextRef="#ctx0" brushRef="#br1" timeOffset="57771.39">21442 16870 0,'0'0'0,"0"-64"0,-43-147 31,43 190-31,0-22 0,0 22 15,0 0-15,0 0 0,22-22 16,-1 22-16,21 0 0,-21 0 16,22 0-16,-1 21 0,21 0 0,-20 0 15,-1 0-15,22 0 0,-22 21 16,0 0-16,1 0 0,-22 0 0,0 1 16,0-1-16,-21 21 0,0-21 0,0 0 15,0 1-15,-21 20 0,0-21 16,0 0-16,-22 0 0,1 1 0,21-1 15,-22 0-15,22 0 0,-21 0 16,21-21-16,0 21 0,-1-21 0,1 0 16,21 22-16,21-44 31,22 1-31,-22 0 0,21 0 16,1 0-16,-1 0 0,0-1 15,1 1-15,-1-21 0,0 21 0,-21 0 16,22-1-16,-22 1 0,0 0 15,0-21-15,0 21 0,1-1 0,-22 1 16,21 0-16,-21 0 16,0 0-16,21 21 0,-21-21 0,0-1 15,21 22-15,0-21 0,0 21 16,1 0-16,-1 0 16,0 0-16,21 21 0,-21 1 15,22-1-15,-22 0 0,0 0 16,0 0-16,0 22 0,-21-22 0,0 21 15,0-21-15,0 22 0,0-1 0,0-21 16,-21 0-16,0 22 0,0-22 16,0 0-16,0 0 0,-1 0 0,1 0 15,21-42 17,0 0-32,0 0 0,0 0 15,21 0-15,1-22 0,-22 1 16,21 21-16,0-22 0,-21 1 0,21 21 15,0-21-15,0 20 0,1-20 16,-1 21-16,0 0 0,0 0 16,21-1-16,-20 1 0,-1 21 0,21 0 15,-21 0-15,0 0 0,1 0 16,-1 0-16,0 0 0,-21 21 16,21-21-16,-21 22 0,21-1 15</inkml:trace>
  <inkml:trace contextRef="#ctx0" brushRef="#br1" timeOffset="58107.19">22966 16383 0,'0'0'0,"21"21"16,-21 0-16,0 1 16,0-1-16,0 0 15,0 0-15,0 0 0,-21 0 0,0 22 16,21-22-16,0 0 0,-22 0 0,22 0 0,0 1 16,0-1-16,0 0 15,0 0-15,22-21 16,-1 0-16,0 0 0,0 0 15,0 0-15,0-21 0,1 0 0,-1 0 16,0-1-16,21 1 0,-21 0 0,1 0 16,-22 0-16,21-22 0,-21 22 15,0-21-15,0 21 0,0-22 0,0 22 16,0 0-16,-21 0 0,-1 0 16,1 0-16,0 21 0,-21 0 15,21 0-15,-22 0 0,22 21 0,0-21 16,-21 21-16,20 0 0,1 0 15,0-21-15,0 21 0,21 1 0,0-1 16,0 0-16,0 0 0,0 0 16,21 0-16,0-21 0,0 22 0,22-22 15,-22 21-15,21-21 0,1 0 0</inkml:trace>
  <inkml:trace contextRef="#ctx0" brushRef="#br1" timeOffset="58779.94">23812 16447 0,'0'0'0,"0"-22"0,0 1 16,0 0-16,0 0 0,-21 21 0,0 0 16,0-21-16,0 21 0,-22 0 15,22 0-15,-21 0 0,21 21 0,0-21 16,-22 21-16,22 0 0,0 0 16,-21-21-16,42 22 0,-22-1 0,22 0 15,0 0-15,0 0 0,0 0 16,22 1-1,-1-22-15,0 0 0,0 0 0,0 0 16,22 0-16,-22 0 0,0 0 16,21 0-16,-21-22 0,1 1 15,20 21-15,-21-21 0,0 0 0,0 21 16,1-21-16,-1 21 0,-21-21 16,0 42 15,-21-21-31,21 21 15,-22 0-15,22 0 0,0 22 0,0-22 16,0 0-16,0 21 0,0 1 16,0-22-16,0 21 0,0 0 0,22 1 15,-22-1-15,21 22 0,-21-22 0,0 0 16,21 1-16,-21-1 0,0 21 16,0-20-16,0-1 0,0 0 0,21 22 15,-21-22-15,0 1 16,0 20-16,0-21 0,0 1 0,0 20 15,0-20-15,0-1 0,0-21 16,0 21-16,0 1 0,0-22 0,0 0 16,0 0-16,0 0 0,0 1 15,0-1-15,-21-21 0,0 0 16,0 0 0,21-21-16,-22-1 0,22 1 15,0-21-15,0 21 0,0-22 16,0 1-16,0-21 0,0-1 0,0 1 15,0-1-15,0 1 0,22-1 16,20-21-16,-21 22 0,0-1 16,22 1-16,-22 21 0,0-22 0,21 22 15,-21-1-15,1 22 0,20-21 0,-21 21 16,0 0-16,-21-1 0,21 22 16,1-21-16,-22 0 0,0 0 15,21 21-15</inkml:trace>
  <inkml:trace contextRef="#ctx0" brushRef="#br1" timeOffset="59239.67">24342 16425 0,'0'0'0,"-43"-63"31,43 42-31,0 0 0,0-1 15,0 1-15,0 0 16,0 0-16,21 21 16,1 0-16,-1 0 15,0 21-15,0 0 0,0 0 16,22 1-16,-22 20 0,0-21 0,0 0 16,-21 22-16,21-22 0,0 21 15,-21-21-15,0 0 0,0 22 16,0-22-16,0 0 0,0 0 0,0 0 15,0 1-15,-21-22 16,0 0-16,21-22 31,0 1-31,0 0 0,0 0 16,0 0-16,0-22 0,0 22 16,21-21-16,0 0 0,1 20 0,-1-20 15,0 0-15,0-1 0,0 22 16,22 0-16,-22-21 0,0 21 0,0 21 15,0-22-15,0 22 0,1 0 0,-1 0 16,0 0-16,0 0 0,-21 22 16,21-22-16,0 21 15,-21 0-15,22 0 0,-1 0 16,0-21-16</inkml:trace>
  <inkml:trace contextRef="#ctx0" brushRef="#br1" timeOffset="60299.62">25485 16277 0,'0'0'0,"-22"-84"31,1 62-31,0 1 0,0 21 16,0 0-16,0-21 0,-22 21 0,22 0 16,0 0-16,-21 21 0,20 0 0,1 1 15,-21-1-15,21 0 0,0 21 16,-1-21-16,-20 22 0,42-22 0,-21 21 15,0-21-15,21 22 0,0-22 16,0 0-16,0 0 0,0 0 0,0 1 16,21-22-16,0 21 0,0 0 15,0-21-15,1 0 0,-1 0 16,0 0-16,0 0 0,0-21 0,0 0 16,1 21-16,-1-22 15,0 1-15,0 0 0,0 0 0,-21-21 16,21 20-16,1 1 0,-22-21 0,0 21 15,21-22-15,0 22 0,-21 0 16,21 0-16,-21 0 0,0 42 31,0 0-31,0 0 0,0 22 16,0-22-16,0 0 0,0 0 0,0 0 16,0 0-16,0 1 0,21-1 15,0-21-15,1 21 0,-22 0 0,21-21 16,0 0-16,0 0 0,0 0 15,0 0-15,1 0 0,-1 0 16,0 0-16,0 0 0,0-21 0,0 0 16,1 21-16,-22-21 0,0-1 15,0 1-15,21 0 0,-21 0 0,0-21 16,0 20-16,0 1 0,0-21 16,0 21-16,0 0 0,0-1 0,0 1 15,21 42 1,-21 1-16,0-1 15,0 0-15,0 0 0,0 0 0,21 0 16,-21 22-16,0-22 0,21 0 16,-21 0-16,0 0 0,0 1 15,0-1-15,21-21 0,-21-21 63,0-1-63,0 1 15,0 0-15,0 0 0,0 0 0,0 0 16,0-1-16,0 1 0,22-21 16,-1 21-16,-21 0 0,21-1 0,0 1 15,0 0-15,0 0 0,1 0 16,-1 21-16,0 0 0,0-21 0,0 21 16,0 0-16,1 0 0,-1 21 0,0 0 15,0 0 1,-21 0-16,0 0 0,0 1 0,0 20 15,0-21-15,0 0 0,0 0 16,0 1-16,0-1 0,0 0 0,0 0 16,0 0-16,0 0 31,-21-21-31,21-21 16,0 0-1,0 0-15,0 0 0,0 0 16,21-1-16,-21-20 0,21 21 0,0-21 15,1-1-15,20 1 16,-21 0-16,0-1 0,0 22 0,22-21 16,-22 21-16,21 21 0,-21 0 15,1 0-15,-1 0 0,0 0 0,0 21 16,-21 0-16,0 0 0,21 21 0,-21-20 16,0 20-16,0 0 0,0-21 15,0 22-15,0-22 0,0 0 0,-21 0 16,21 0-16,0 1 0,-21-1 15</inkml:trace>
  <inkml:trace contextRef="#ctx0" brushRef="#br1" timeOffset="61577.25">28342 17082 0,'-42'-22'0,"84"44"0,-127-44 16,22 22-16,21-21 0,-1 21 0,1 0 16,0 0-16,-1 0 0,22 0 15,0 0-15,0 0 0,21-21 16,21 21-16,21 0 0,22 0 15,-1-21-15,22 21 0,0 0 0,20-21 16,22 21-16,0 0 16,22-21-16,-1 21 0,0-22 0,0 22 15,-21 0-15,0 0 0,0 0 16,0 0-16,-42 0 0,-1 0 0,-20 0 16,-22 0-16,1 0 0,-65 0 15,-20 22-15,0-1 16,-22 0-16,-20-21 0,-22 42 15,-21-21-15,0 1 0,-21-1 0,-1 21 16,1-21-16,0 22 0,0-22 16,21 21-16,0-21 0,21 0 0,21 1 15,1-1-15,20 0 0,22 0 16,21-21-16,42 0 16,21 0-16,22 0 15,-1 0-15,22 0 0,21-21 0,0 21 16,-1-21-16,22 0 0,0 21 15,0-22-15,0 22 0,-21 0 0,0 0 16,-21-21-16,-1 21 0,-20 0 16,-22 0-16,1 0 0,-22 0 0,-42 0 15,-1 21-15,-20-21 16,-21 22-16,-22-1 0,0-21 0,-21 21 16,-21 0-16,22 21 15,-22-20-15,21-1 0,21 21 0,-21-21 16,43 0-16,-1 1 0,22 20 15,0-21-15,20 0 0,22 0 16,22 1-16,-1-22 0,42 0 16,-20 0-16,41 0 0,1 0 0,0 0 15,20 0-15,-20 0 0,21 0 16,0 0-16,-22 0 0,1 0 16,0 0-16,-1 21 0,-20-21 0,-1 0 15,-20 0-15,-22 21 0,0-21 16,-21 21-16,-21-21 0,0 21 0,-22-21 15,-20 21-15,-1 1 0,-20-22 16,-1 21-16,0 0 0,-20 0 16,-1-21-16,0 21 0,21 0 15,1 1-15,-1-1 0,43-21 0,-22 21 16,22-21-16,21 21 0,-1-21 16,22 21-16,22-21 15,20 0-15,0 0 0,22 0 0,-1 0 16,1 0-16,20-21 0,1 21 15,0-21-15,-1 21 0,1 0 0,-21 0 16,-1 0-16,1 0 0,-22 0 16,0 0-16,-21 0 0,-42 0 31,0 0-31,-21 21 0,-22-21 16,1 21-16,-22 0 0,0-21 0,1 22 15,-22-1-15,21 0 0,-21 0 16,22 0-16,-1 0 0,22 1 0,-1-1 15,1 0-15,20 0 0,1-21 16,21 21-16,0 0 0,21 1 16,42-1-16,0-21 15,1 0-15,20 0 0,22-21 16,-1 21-16,22-22 0,0 1 0,0 21 16,0-21-16,-22 21 15,22-21-15,-21 0 0,-22 21 0,1-21 16,-1 21-16,-20-22 0,-22 22 15,21-21-15,-42 0 0,21 21 16,-21-21-16,22 0 0,-22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3:30:40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2688 0,'0'0'0,"0"-21"0,0 0 0,21 0 15,-21 0 1,21-1-16,-21 1 0,0 0 0,0 0 16,0 0-16,21 0 15,-21-1-15,0 1 16,21 0-16,-21 0 16,0 0-1,0 0 1,0-1 328,21 1-329,1 0 1,-22 0-16,0 0 15,0 0 1,0-1 0,21 22-16,-21-21 15,0 0-15,0 0 32,0 42 30,0 0-62,0 0 16,0 1-16,0-1 15,0 0-15,0 0 0,0 21 0,0-20 16,0 20-16,0 0 16,0 1-16,0 20 0,0-21 0,-21 1 15,21 20-15,0-20 0,-22 20 0,22-21 16,0 1-16,0 20 0,0-20 15,-21 20-15,21 1 0,-21-1 0,21-21 16,-21 22-16,0-1 0,21 1 16,-21-1-16,-1 1 0,1-1 0,0 1 15,21-1-15,-21-20 0,0 20 16,0 1-16,21-1 0,-22 1 0,22-22 16,-21 22-16,21-22 0,0 21 15,0-20-15,0-1 0,-21 0 0,21 1 16,0-1-16,0-21 0,-21 22 15,21-22-15,0 21 0,-21-21 16,21 0-16,0 1 0,0-1 0,0 0 16,0 0-16,0 0 0,-21 0 0,21 1 15,-22-22 17,22-22-17,0 1 1,0 0-16,0 0 0,0 0 0,0 0 15,0-1-15,0-20 0,0 0 16,0-1-16,22-20 0,-1-1 0,0 1 16</inkml:trace>
  <inkml:trace contextRef="#ctx0" brushRef="#br0" timeOffset="1319.52">3069 2455 0,'0'0'0,"0"-84"31,-21 84-31,21-21 16,-21 21-16,0 0 16,21-22-16,21 22 62,0 0-46,0 0-16,0 0 0,22 0 15,-22 0-15,21 0 0,0 0 16,1 0-16,-1 0 0,0 0 16,22 0-16,-1 0 0,1 0 0,-1 0 15,1 0-15,84 0 16,-63 0-16,-1 0 0,1 0 0,21 0 16,21 0-16,-21 0 0,21 0 0,21 0 15,-21 0-15,0 0 0,-21 0 16,21 22-16,-21-22 0,21 0 0,-22 0 15,1 0-15,-21 0 16,21 0-16,-22 0 0,1 0 0,0 0 0,-1 21 16,-20-21-16,21 0 0,-1 0 15,-20 0-15,20 0 0,-20 0 16,21 0-16,-22 0 0,-21 0 0,22 0 16,-22 0-16,1 0 0,-22 0 15,21 0-15,-21 0 0,0 0 0,1 0 16,-1 0-1,0 0-15,-21 21 16,0 0 0,0 0-16,0 0 0,0 1 15,0-1-15,0 0 16,0 0-16,0 0 0,-21 0 16,21 1-16,-21-1 0,21 21 0,0-21 15,-22 22-15,22-1 0,-21 0 0,21 1 16,-21-1-16,21 0 0,0 1 15,0-1-15,0 21 0,0-20 0,0 20 16,0 1-16,0-1 0,0-20 16,0 20-16,0 1 0,0-1 0,0 1 15,0-1-15,-21 1 0,21-1 0,-21 1 16,21-1-16,-21 1 0,21 20 16,0-20-16,-22-1 0,1 1 0,21-1 15,-21 22-15,21-22 0,-21 1 16,0-1-16,0 1 0,21-1 0,-22 1 15,1-1-15,21-20 0,-21 20 16,21 1-16,-21-22 0,21 22 0,0-22 16,0 0-16,0 1 0,-21-22 0,21 21 15,0 0-15,0-20 0,-21 20 0,21-21 16,0 0-16,0 0 0,0 22 16,0-22-16,0 0 0,-22 0 15,22 0-15,-21 1 0,0-1 16,0-21-16,21 21 0,-21-21 0,0 0 15,21 21-15,-22-21 0,1 0 16,0 0-16,0 21 0,0-21 0,0 0 16,-1 0-16,1 21 0,0-21 15,-21 0-15,-1 0 0,1 0 0,0 0 16,-1 0-16,-20 22 0,21-22 16,-43 0-16,21 0 0,-20 0 0,-22 0 15,21 0-15,1 0 0,-22 0 0,0 0 16,21 0-16,-21 0 0,1-22 15,-22 1-15,21 21 0,-21-21 0,21 21 16,-21 0-16,21-21 0,0 21 0,-21 0 16,21-21-16,-21 21 0,0 0 0,0 0 15,0-21-15,0 21 16,0 0-16,0 0 0,0 0 0,0 0 0,0 0 16,0 0-16,22 0 15,20 0-15,0 0 0,1 0 0,20 0 16,1 0-16,20 0 0,1 0 0,0 0 15,-1 0-15,22 0 0,-21 0 16,21 0-16,-1 0 16,44 0 15,-22-22-31,21 1 16,0 21-16,0-21 0,21 0 0,-20 0 15,20-22-15,0 22 0</inkml:trace>
  <inkml:trace contextRef="#ctx0" brushRef="#br0" timeOffset="1967.5">3365 3408 0,'0'0'0,"-21"0"15,0 0-15,0 0 0,0 0 16,0 0-16,42 0 31,0 0-15,21 0-16,1-21 0,20 21 0,1-21 15,20 21-15,-20-22 0,42 22 16,-22 0-16,1-21 0,0 21 0,20 0 16,1-21-16,0 21 0,0 0 15,-21 0-15,20 0 0,1 0 0,0-21 16,-21 21-16,-22 0 0,22 0 15,-22 0-15,-20 0 0,20 0 16,-20 0-16,-1 0 0,-21 0 0,0 0 16,0 0-16,1 0 0,-44 0 47,1 0-47,0 21 15,0-21-15,-21 21 0,20-21 0,-20 21 16,0-21-16,-1 22 0,1-1 15,0 0-15</inkml:trace>
  <inkml:trace contextRef="#ctx0" brushRef="#br0" timeOffset="2395.29">3302 4106 0,'-21'0'15,"42"0"-15,-85 22 0,43-22 0,0 21 16,42-21 15,0 0-31,22 0 16,-1-21-16,0 21 0,1-22 0,20 22 16,1-21-16,20 21 0,-20 0 15,21-21-15,-22 21 0,22 0 0,-22-21 16,22 21-16,-22 0 0,22-21 0,0 21 15,-1 0-15,1 0 0,-21 0 16,20 0-16,-20 0 0,-1 0 0,-20 0 16,20 0-16,-21 0 0,-20 0 15,20 0-15,-21 0 0,0 21 0,0-21 16,-42 0 31,0 0-47,0 0 0,0 0 15,0 0-15,-1 0 16,1 21-16,0-21 0,0 0 0,-21 0 16,20 21-16,1-21 0,-21 21 0,21-21 15,-22 22-15</inkml:trace>
  <inkml:trace contextRef="#ctx0" brushRef="#br0" timeOffset="2825.05">3408 4636 0,'0'0'0,"-43"21"31,43 0-31,22-21 16,20 0-16,-21 0 0,21 0 15,1 0-15,-1 0 0,22 0 0,-22 0 16,21 0-16,1 0 0,-1 0 16,1 0-16,-1-21 0,1 21 0,21 0 15,-22 0-15,1 0 0,-1 0 0,1 0 16,-1 0-16,1 0 16,-1 0-16,1 0 0,-22 0 0,0 0 15,1 0-15,-1 0 0,0 0 0,-21 0 16,1 0-16,-1 0 0,0 0 15,0 0-15,-21 21 16,-21-21 15,0 0-31,0 0 0,-1 21 16,1-21-16,0 0 0,0 0 0,-21 0 16,20 0-16,1 0 0,0 21 15,-21-21-15,21 0 0,-1 0 0</inkml:trace>
  <inkml:trace contextRef="#ctx0" brushRef="#br0" timeOffset="3335.66">3387 5080 0,'0'0'0,"21"0"31,0 0-31,21 0 16,-21 0-16,22-21 0,-1 21 0,0 0 16,1 0-16,-1-21 0,0 21 15,22 0-15,-22 0 0,22 0 0,-1 0 16,-20 0-16,20 0 0,1 0 0,-1 0 15,1 0-15,-1 0 0,-21 0 16,22 0-16,-1 0 0,-20 0 0,-1 0 16,0 0-16,1 0 0,-1 0 0,0 0 15,-20 0-15,20 0 0,-21 0 16,0 0-16,0 0 0,1 0 0,-1 0 16,-21 21-16,21-21 15,-21 21 16,-21-21 32,0 0-47,-1 0-1,1 0-15,0 0 16,0 0-16</inkml:trace>
  <inkml:trace contextRef="#ctx0" brushRef="#br0" timeOffset="11495.74">4635 1418 0,'0'0'0,"22"-21"0,-22 0 16,21 21-16,-21-21 0,0 0 0,0-1 15,0 44 32,0-1-47,0 0 0,-21 0 16,21 21-16,-22 1 0,1-1 15,0 22-15,0-22 0,21 21 0,-21 1 16,0-22-16,-1 22 0,22-22 16,0 0-16,0 1 0,-21-22 0,21 21 15,0-21-15,0 1 0,0-1 16,0 0-16,0 0 0,0 0 16,0-42 30,0 0-46,0 0 16,21 0-16,-21-1 16</inkml:trace>
  <inkml:trace contextRef="#ctx0" brushRef="#br0" timeOffset="12380.14">5165 1545 0,'0'0'0,"21"0"0,0 0 0,-21-21 16,21 21-16,-21 21 31,0 0-15,0 1-16,-21 20 0,0-21 15,21 21-15,0-20 0,-21 20 0,21 0 16,-22 1-16,22-1 0,0 0 15,0-21-15,0 22 0,0-22 0,0 0 16,0 0-16,0 22 0,0-22 16,22 0-16,-1-21 0,0 21 15,0-21-15,0 0 16,0 0-16,1 0 0,-1 0 0,0 0 16,0-21-16,0 21 15,0-21-15,1 0 0,-1-1 16,-21 1-16,0-21 0,0 21 0,0 0 15,0-1-15,0-20 16,-21 21-16,-1-21 0,1 20 0,0-20 16,0 21-16,0 0 0,0 0 15,-1-1-15,1 1 0,0 0 16,21 0-16,0 0 16,0 0-16,21 21 0,0-22 15,1 22-15,-1-21 0,21 21 16,0 0-16,1-21 0,-1 21 0,0 0 15,1-21-15,-1 21 0,0 0 16,1 0-16,-1 0 0,0 0 16,-20 0-16,20 0 0,-21 21 0,0-21 15,0 21-15,1 0 0,-22 1 16,0 20-16,0-21 0,0 0 0,0 22 16,0-22-16,0 21 0,0-21 15,0 22-15,0-1 0,-22-21 0,22 0 16,-21 22-16,21-22 0,0 0 15,0 21-15,0-21 0,0 1 16,0-1-16,0 0 0,21-21 16,1 0-16,-22 21 0,21-21 0,0 0 15,0 0-15,0 0 0,0 0 0,1 0 16,20 0-16,-21-21 16,0 0-16,0 21 0,1-21 0,-1-1 0,0 1 15,0 0-15,0 0 16,0-21-16,-21 20 0,0-20 0,0 21 15,0-21-15,0-1 0,0 1 16,0 21-16,-21-22 0,0 22 0,0 0 16,0 0-16,0 0 0,-22 0 0,22 21 15,0 0-15,0 0 0,0 0 16,-1 0-16,1 0 0,0 0 0,0 0 16,21 21-1,0 0 1,21-21-1,0 0-15,0 21 0,22-21 16,-22 0-16,0 0 0,21 0 16,-20 0-16,20-21 0</inkml:trace>
  <inkml:trace contextRef="#ctx0" brushRef="#br0" timeOffset="12718.95">6837 1503 0,'0'-21'15,"0"0"1,21 21-16,0 0 16,0 0-16,0 0 0,1 0 15,-1 0-15,0 0 0,0 0 0,21 0 16,-20 0-16,20 0 0,-21 0 15,21 0-15,1 0 0,-22 0 0,21 0 16,1-22-16,-22 22 0,21 0 16,-21 0-16,22 0 0,-22 0 0,0 0 15,0 0-15,0 0 0,-42 0 47,0 0-47,0 0 0,0 22 16,-1-22-16,1 0 0,0 0 0,0 0 15,0 0-15</inkml:trace>
  <inkml:trace contextRef="#ctx0" brushRef="#br0" timeOffset="13039.76">7281 1461 0,'0'21'46,"-21"-21"-46,21 21 16,-21-21-16,21 21 0,-21 0 16,21 0-16,-21 1 0,21 20 0,-22-21 15,1 21-15,21-20 0,0 20 16,-21-21-16,0 21 0,21-20 0,-21 20 16,21-21-16,0 0 0,0 22 15,0-22-15,-21 0 0,21 0 0,0 0 16,0 0-16,0 1 15,0-1 1,0-42 31,0-1-47</inkml:trace>
  <inkml:trace contextRef="#ctx0" brushRef="#br0" timeOffset="13599.62">8086 1524 0,'0'0'0,"21"-21"0,-21 0 0,0 0 16,0-1-16,21 1 16,-21 0-16,0 0 15,-21 21 17,0 0-32,-1 0 0,1 0 15,0 0-15,-21 0 0,21 0 0,-1 21 16,-20 0-16,0 0 0,21 1 15,-22-1-15,22 0 0,0 0 16,-21 21-16,20-20 0,22-1 16,-21 21-16,21 0 0,0-20 0,-21-1 15,21 21-15,0-21 0,0 0 0,0 22 16,0-22-16,0 0 0,21-21 16,0 21-16,1 0 0,-1-21 0,0 0 15,0 0-15,0 0 0,22 0 16,-22 0-16,0 0 0,0 0 0,0 0 15,0-21-15,1 21 0,-1-21 16,0 21-16,0-21 0,-21 0 16,21 21-16,-21-21 0,21 21 0,-21-22 31</inkml:trace>
  <inkml:trace contextRef="#ctx0" brushRef="#br0" timeOffset="19347.68">5419 6646 0,'0'0'0,"0"-21"0,0 0 15,-22 0 1,22 0-16,0 0 16,0-1-16,0 1 15,-21 21 32,21 21-47,0 1 0,0 20 0,-21 0 16,21-21-16,0 22 0,0-1 15,-21 0-15,21 1 0,-21-22 0,21 21 16,-21 1-16,21-22 0,0 21 0,0-21 16,-22 0-16,22 1 0,0-1 15,0 0-15,0 0 0,0 0 0,0 0 16,0-42 31,0 0-47,22 0 15,-1 21-15</inkml:trace>
  <inkml:trace contextRef="#ctx0" brushRef="#br0" timeOffset="19860.59">5905 6752 0,'22'0'0,"-44"0"0,44 21 47,-22 1-31,-22-1-16,1 0 0,0 0 16,0 0-16,21 0 0,-21 1 15,21-1-15,-21 21 0,21-21 0,0 0 16,-22 1-16,22-1 0,0 0 0,0 0 15,0 0-15,0 0 0,22 1 16,-1-1-16,0-21 0,0 0 16,0 21-16,0-21 0,1 0 0,20 0 15,-21 0-15,0-21 0,22 0 16,-22 21-16,21-22 0,-21 1 0,0 0 16,1 0-16,-1 0 0,0 0 15,0-1-15,0-20 0,-21 21 16,0-21-16,0 20 0,0-20 0,0 0 15,0 21-15,0-22 0,-21 22 0,0 0 16,0 0-16,0 0 0,-1-1 16,1 22-16,0 0 0,0 0 0,0 0 15,0 0-15,-1 0 0,1 0 0,0 0 16,0 22-16,0-22 16,21 21-16,-21 0 0,21 0 0,0 0 15,0 0-15,0 1 16,0-1-16,0 0 0,21 0 15,0-21 1,0 21-16</inkml:trace>
  <inkml:trace contextRef="#ctx0" brushRef="#br0" timeOffset="21483.7">6583 6816 0,'21'-21'16,"-21"42"15,-21-21-15,21 21-16,-21 0 0,21 0 16,0 0-16,0 1 0,0-1 15,-22 0-15,22 0 0,-21 0 16,21 0-16,0 1 0,0-1 15,0 0-15,0 0 16,0-42 47,-21 0-63,21 0 0,0-1 15,0-20-15,0 21 16,0 0-16,0 0 0,0-1 0,0 1 15,21-21-15,-21 21 0,21 0 0,1-1 16,-1 1-16,0 0 0,0 0 16,0 0-16,0 21 0,1-21 0,20 21 15,0 0-15,-21 0 16,1 0-16,-1 21 0,0 0 16,-21 0-16,0 0 0,0 0 0,0 1 15,0 20-15,0-21 0,0 0 16,0 0-16,0 1 0,0-1 15,0 0-15,0 0 0,0 0 0,0 0 16,0 1-16,-21-1 0,0-21 31,21-21 1,0-1-32,0 1 15,21 0-15,0 0 0,0 0 0,-21-22 16,42 22-16,-20 0 0,-1 0 0,0 0 15,21 0-15,-21-1 0,1 1 16,20 0-16,-21 0 0,0 21 16,0 0-16,1-21 0,-1 21 0,0 0 15,0 0-15,-21 21 16,0 0-16,0 0 16,0 0-16,0 1 0,0-1 0,0 0 15,0 0-15,-21 0 0,0 22 0,0-22 16,21 0-16,0 0 0,0 0 15,0 0-15,0 1 0,0-1 0,0 0 16,0 0-16,0 0 16,21-21-16,0 0 15,0 0-15,0 0 0,0 0 0,1 0 16,-1 0-16,0 0 0,0 0 16,0-21-16,0 21 0,1-21 15,-1 0-15,0 21 0,-21-21 0,21-1 16,0 1-16,0 0 0,-21-21 0,0 21 15,22-1-15,-1 1 0,-21 0 16,0 0-16,0 0 0,21 0 16,-21 42 15,-21-21-15,21 21-16,-21-21 0,21 21 0,0 0 15,0 0-15,-22 1 0,22-1 16,-21 0-16,21 0 0,0 0 15,0 0-15,0 1 0,0-1 16,0 0-16,21 0 16,1-21-16,-1 0 15,0 0-15,0 0 0,0 0 0,0 0 16,1 0-16,20 0 0,-21 0 16,0-21-16,22 21 0,-22-21 0,0 0 15,21 21-15,-21-22 0,1 1 0,-1 0 16,0 0-16,0 0 0,0 0 15,0-1-15,-21 1 0,0 0 0,0 0 16,0 0-16,0 0 0,0-1 16,0 44 15,-21-1-15,21 0-16,-21 0 0,0 0 0,21 0 15,0 1-15,-21-1 0,21 0 16,-21-21-16,-1 21 0,22 0 0,0 0 15,0 1-15,-21-1 0,21 0 16,-21 0-16,21 0 16,0-42 31,0 0-32,0 0-15,0 0 0,0-1 16,0 1-16,0 0 0,0 0 0,0 0 15,21 0-15,0-1 0,1 1 16,-22 0-16,21 0 0,0 0 0,21 0 16,-21-1-16,1 1 0,20 0 0,0 0 15,1 21-15,-1-21 0,0 0 16,1 21-16,-1 0 0,-21 0 0,21 0 16,-20 0-16,-1 0 0,0 21 0,-21 0 15,21 0-15,-21 21 0,0-20 16,0-1-16,0 21 0,0-21 0,0 22 15,-21-22-15,0 21 0,21-21 16,-21 22-16,21-22 0,0 0 16,0 0-16,-22 0 0,22 0 0,-21 1 15,21-1-15,-21 0 0,21-42 47,0 0-31,0-1-16,0 1 0,0 0 15,0 0-15,0-21 0,0 20 16</inkml:trace>
  <inkml:trace contextRef="#ctx0" brushRef="#br0" timeOffset="22197.62">7789 6350 0,'0'0'0,"-42"0"32,21 0-32,21 21 0,-21-21 0,21 21 15,-22-21-15,22 22 16,0-1-16,22-21 15,-1 0-15,0 0 0,21 0 16,-21 0-16,1 0 16,-1 0-16,0-21 0,0-1 15,-21 1-15,0 0 16,0 0-16,0 0 16,-21 21-16,0 0 15,0 0-15,-1 0 16,1 0-16,0 0 15,0 0-15,21 21 32,-21-21-17,21 21 63,-21-21-78,21 21 188</inkml:trace>
  <inkml:trace contextRef="#ctx0" brushRef="#br0" timeOffset="23299.6">16573 3514 0,'0'0'16,"22"-21"-16,-22-1 0,0 1 0,0 0 0,21 0 16,0 0-16,-21 0 15,0-1-15,0 1 0,0 0 16,0 42 15,0 0-31,-21 1 16,21 20-16,-21-21 0,-1 0 15,1 22-15,21-1 0,-21 0 0,0 1 16,0-1-16,21 0 0,-21 1 16,-1-1-16,22 21 0,-21 1 0,0-1 15,0 1-15,0-1 0,0 22 16,-1-21-16,22 20 0,-21-20 0,0 20 15,0-20-15,21 21 0,0-1 0,-21-20 16,21 20-16,-21 1 0,21 0 16,-22-1-16,22 1 0,-21-21 0,21 20 15,0 1-15,0-22 0,-21 22 16,21-21-16,0-1 0,-21 1 0,21-1 16,0 1-16,0-1 0,-21-21 15,0 22-15,21-22 0,-22 1 0,22-1 16,0 0-16,0 1 0,-21-1 0,21-21 15,0 0-15,0 0 0,0 1 16,0-1-16,21-21 31,-21-21-31,22-1 0,-22-20 0,21 21 16,0 0-16,-21-22 0,21 1 16,0 0-16</inkml:trace>
  <inkml:trace contextRef="#ctx0" brushRef="#br0" timeOffset="24468.2">16658 3112 0,'0'0'0,"0"-22"0,0 1 0,-21 0 0,21 0 16,-21 0-16,21 0 0,0-1 16,0 1-16,0 0 15,0 0-15,21 0 0,0 0 16,0-1-16,0 22 0,1-21 15,-1 0-15,21 0 0,-21 21 0,22-21 16,-1 0-16,21 21 0,1-22 16,-1 1-16,22 21 0,0-21 0,21 0 15,-1 21-15,1-21 0,0 21 16,0-21-16,21 21 0,21-22 0,-21 22 16,21 0-16,-21-21 15,21 0-15,-42 21 0,21 0 0,-21 0 16,21 0-16,-42-21 0,21 21 15,-22 0-15,1 0 0,0 0 0,-22 0 16,22 0-16,-43 0 0,22 0 16,-22 0-16,21 0 0,-20 0 15,-1 0-15,-21 0 0,22 0 0,-22 0 16,0 0-16,0 0 0,0 21 16,-21 0-1,0 0 1,0 1-16,0-1 0,0 0 0,0 0 15,0 0-15,0 0 16,0 1-16,21-1 0,-21 21 0,22-21 16,-22 0-16,0 22 0,0-1 15,21-21-15,-21 22 0,0 20 0,0-21 16,0 22-16,0-1 0,0 1 0,0 21 16,0-22-16,0 22 0,0-1 15,0 1-15,0 0 0,0-1 0,0 22 16,21-21-16,-21 21 0,21-22 15,-21 1-15,0-21 0,0 20 16,0-20-16,0-1 0,0 1 0,0-1 0,0 1 16,0-1-16,0 1 0,0-22 15,-21 22-15,0-1 0,21-21 16,-21 1-16,21 20 0,0-20 0,0-1 16,0 0-16,0 1 0,0-1 15,0-21-15,0 21 0,0 1 0,0-22 16,0 21-16,0-21 0,0 22 15,0-22-15,0 0 0,0 0 0,0 0 16,-22 1-16,22-1 0,-21 0 0,0 0 16,21 0-16,-21 0 0,0 1 15,0-1-15,-1 0 16,22 0-16,-21 0 0,0 0 0,21 1 16,-21-22-16,0 21 15,0-21-15,-1 21 0,1-21 16,0 21-16,0-21 0,0 0 15,0 0-15,-1 21 0,-20-21 0,21 21 16,-21-21-16,-1 0 0,1 0 16,0 22-16,-1-22 0,-20 0 0,-1 0 15,1 0-15,-1 0 0,1 0 0,-1 0 16,-20 21-16,20-21 0,-21 0 0,22 0 16,-22 0-16,22 0 0,-22 0 15,0 21-15,22-21 0,-22 0 16,1 0-16,-22 0 0,21 0 0,-21 0 15,0 0-15,1 0 0,-1 21 0,0-21 16,0 0-16,0 21 0,0-21 16,22 0-16,20 0 0,-20 0 0,41 0 15,-20 0-15,20 0 0,1 0 0,0 0 16,21 0-16,-22 0 0,22 0 16,0 0-16,0 0 0,-22 0 0,22-21 15,0 21-15,21-21 0,-21 0 0,0 0 16,0 21-16,-1-43 0,22 22 0,0 0 15</inkml:trace>
  <inkml:trace contextRef="#ctx0" brushRef="#br0" timeOffset="26523.02">17272 3577 0,'-42'-21'0,"84"42"0,-127-42 0,43 0 16,0 21-16,20-21 0,1 21 16,0-21-16,21-1 0,0 1 15,21 0 1,22 21-16,-1 0 0,21-21 0,22 21 15,0 0-15,-1 0 0,22 0 16,0 0-16,0 0 0,0 0 0,21 0 16,0 0-16,-21 0 0,21 0 15,-22 21-15,1-21 0,0 21 0,-21-21 16,-1 21-16,-20-21 0,-22 22 16,1-22-16,-1 21 0,-21-21 0,-21 21 15,-21 0-15,0-21 16,-22 21-16,-20-21 0,-22 21 0,1 1 15,-22-1-15,0 0 0,0 0 0,-21 0 16,-21 0-16,21 22 16,0-22-16,-21 0 0,21 21 0,0-20 15,0-1-15,21 0 0,21 21 16,22-21-16,20 1 0,1-1 0,21 0 16,21 0-16,21 0 0,21-21 15,22 21-15,-1-21 0,22 22 0,21-22 16,0 0-16,0 0 0,-1 21 0,22 0 15,-21-21-15,21 0 0,0 21 16,0-21-16,-21 21 0,0-21 16,-21 0-16,-22 21 0,1-21 0,-22 22 15,-21-22-15,-21 21 0,-42 0 16,-1-21-16,-20 21 0,-1 0 16,-20-21-16,-22 21 0,0 1 15,0-1-15,0 0 0,-21 0 0,0 0 16,0 0-16,22 1 0,-22-1 15,21 0-15,0 0 0,21-21 0,22 21 16,-1 0-16,43 1 0,0-22 0,21 21 16,21 0-16,21 0 15,1-21-15,20 0 0,22 0 0,0 21 16,20-21-16,-20 0 0,42 0 16,-21 0-16,0 21 0,0-21 0,21 0 15,-22 0-15,1 22 0,-21-22 0,0 0 16,-1 21-16,-41-21 15,-1 21-15,-21 0 0,-21 0 0,-21 0 16,-21 1-16,-1-1 0,-41 0 16,-1 21-16,0-21 0,1 22 0,-22-1 15,0 0-15,0 1 0,0-1 0,22 0 16,-1 1-16,21-1 0,1-21 16,-1 43-16,43-22 0,21-21 15,0 0-15,21-21 0,22 22 0,-1-22 16,22 0-16,-22 0 0,21 0 15,22 0-15,-21 0 0,20-22 0,1 1 16,21 0-16,-22 0 0,22-21 0,-21-1 16,21 1-16,-22 0 0,1-22 15</inkml:trace>
  <inkml:trace contextRef="#ctx0" brushRef="#br0" timeOffset="27582.96">2540 445 0,'0'-22'0,"0"-20"31,-21 42-31,0 0 0,-1-21 0,-20 21 0,0 0 16,-1 0-16,1 0 0,0 21 15,-1 0-15,-20 0 0,21 1 16,-1 20-16,1-21 0,0 21 0,20 1 15,-20-1-15,21 22 0,0-22 16,0 0-16,21 1 0,0-1 0,0 0 16,0 1-16,0-1 15,0-21-15,21 0 0,0 22 0,21-43 16,-21 21-16,22 0 0,-1-21 16,0 0-16,1 0 0,-1 0 0,0 0 15,22-21-15,-22 0 0,1-1 16,20-20-16,-21 21 0</inkml:trace>
  <inkml:trace contextRef="#ctx0" brushRef="#br0" timeOffset="29399.07">2879 445 0,'0'0'0,"0"-43"0,0 22 16,0 0-16,0 0 0,0 0 0,-22 42 31,1 0-31,21 0 16,0 21-16,-21-20 0,0 20 15,21 0-15,-21 1 0,21-1 0,-21 0 16,-1 1-16,1 20 0,21-21 16,-21 1-16,0-22 0,21 21 0,0-21 15,-21 22-15,21-22 16,-21 0-16,21-42 31,0 0-31,0 0 0,21-1 16,0 1-16,-21-21 0,21 21 15,0 0-15,0-22 0,1 22 16,-1 0-16,0 0 0,0 0 16,21-1-16,-20 22 0,-1 0 15,0 0-15,0 0 0,0 22 16,0-1-16,-21 21 16,0-21-16,0 22 0,0-22 0,0 21 15,0-21-15,0 22 0,-21-22 16,21 21-16,0-21 0,0 0 0,0 1 15,0-1-15,21-21 16,1 0-16,-1 0 16,0 0-16,21-21 0,-21-1 15,22 22-15,-22-21 0,21-21 0,-21 21 16,1 0-16,20-22 0,-21 22 16,0-21-16,-21 21 0,0-22 0,21 22 15,-21 0-15,0 0 0,0 0 16,-21 21-16,0 0 15,0 0-15,0 0 16,0 0-16,-1 0 0,1 21 0,21 0 16,0 0-16,0 0 15,0 0-15,0 1 0,0-1 16,21-21-16,1 21 0,-1 0 16,0 0-16,-21 0 0,21-21 15,0 22-15,0-1 0,-21 0 0,0 0 16,22 0-1,-22 0-15,21-21 16,0 0 0,0 0-16,0 0 15,0 0-15,1-21 0,-1 0 16,0 21-16,0-21 0,0 0 0,0 0 16,1-1-16,20 1 0,-21 0 15,0-21-15,0 21 0,1-1 16,-1 1-16,-21 0 15,21 21-15,-21 21 32,-21 0-32,21 1 15,-21-1-15,-1 0 0,22 0 16,-21 0-16,21 0 0,0 22 0,0-22 16,0 0-16,0 0 15,0 0-15,21-21 16,1 0-16,-1 0 0,0 0 15,0 0-15,0-21 0,0 21 16,1-21-16,-1 21 0,-21-21 16,0 0-16,0 0 0,0-1 15,0 1-15,0 0 0,0 0 0,0 0 16,-21 0-16,-1 21 0,1-22 16,0 1-16,21 0 0,-21 21 0,0 0 15,21-21-15,-21 21 0,42-21 31,0 21-31,0 0 16,0 0-16,0 0 0,22 0 0,-22 0 16,0 0-16,0 21 0,0 0 15,1-21-15,-1 21 0,0 0 16,-21 1-16,0-1 0,21 0 16,-21 0-16,0 0 0,0 0 0,0 1 15,0-1-15,0 0 0,0 0 16,0 0-16,0 0 0,-21-21 15,21-21 32,0 0-47,0 0 0,0 0 16,21 0-16,-21-1 0,21 1 16,-21 0-16,21 0 0,-21 0 0,0 0 15,22-1-15,-1 1 16,-21 0-16,21 21 0,0 0 15,0 0-15,0 0 16,1 21-16,-22 0 16,0 1-16,0-1 15,0 0-15,0 0 0,0 0 0,0 0 16,0 1-16,0-1 0,0 0 16,0 0-16,-22-21 0,22 21 15,22-21 16,-1-21-31,-21 0 0,21 0 16,0 21-16,0-21 0,0-1 16,1 1-16,-1-21 0,0 21 0,0 0 15,0-1-15,0 1 0,22 0 16,-22 21-16,0-21 0,0 21 0,0 0 16,1 0-1,-22 21-15,0 0 16,0 0-16,0 1 15,0-1-15,0 21 0,0-21 0,-22 0 16,22 1-16,0-1 0,0 0 16,0 0-16,0 0 0,0 0 0,22 1 15,-1-1-15,0-21 16,0 0-16,21 0 0,-20 0 16,20 0-16,-21 0 0,21 0 0,1 0 15,-22-21-15,21-1 0,1 22 16,-22-21-16,21 0 0,-21 0 0,22 0 15,-22 0-15,0-1 0,0 1 16,-21 0-16,21-21 0,-21 21 0,0-1 16,0 1-16,0 0 0,0 0 15,-21 21 1,0 0-16,0 0 16,21 21-16,-21 0 0,-1 0 0,22 1 15,-21 20-15,21-21 0,0 0 16,0 0-16,0 1 0,0-1 15,0 0-15,0 0 0,0 0 16,0 0-16</inkml:trace>
  <inkml:trace contextRef="#ctx0" brushRef="#br0" timeOffset="29587.98">5207 1058 0,'21'0'109</inkml:trace>
  <inkml:trace contextRef="#ctx0" brushRef="#br0" timeOffset="31423.53">16510 699 0,'0'0'0,"0"-22"0,21 22 0,-21-21 0,0 0 16,0 42 15,-21 0-15,0 22-16,0-1 0,-1 0 16,1 1-16,0 20 0,0 1 0,-21-1 15,20 1-15,1-1 0,0 1 0,0-22 16,0 22-16,0-22 15,-1 0-15,22 1 0,-21-1 0,21-21 16,0 21-16,0-20 0,0-1 16,0 0-16,0 0 0,21-42 31,1 0-31,-22 0 0,21-1 16,0 1-16</inkml:trace>
  <inkml:trace contextRef="#ctx0" brushRef="#br0" timeOffset="31671.39">16489 931 0,'0'0'0,"0"-21"0,0 0 0,0 0 0,0 0 15,0 0-15,0-1 16,21 22-16,0 0 16,0-21-16,0 21 0,1-21 0,20 21 15,-21 0-15,21 0 0,-20-21 16,20 21-16,0 0 0,1 0 15,-22 0-15,21 0 0,-21 0 0,0 0 16,1 0-16,-1 0 0,-21 21 16,0 0-1,0 0-15,-21 1 16,21-1-16,-43 0 0,22 0 16,0 0-16</inkml:trace>
  <inkml:trace contextRef="#ctx0" brushRef="#br0" timeOffset="31883.27">16510 1249 0,'0'0'0,"-21"21"0,21 0 0,-21 0 16,21 1-16,0-1 15,21-21 1,0 21 0,0-21-16,0 0 0,0 0 0,22 0 15,-22 0-15,0 0 0,0 0 16,0 0-16,1 0 0,-1 0 15,0-21-15,0 21 0,0 0 16,0-21-16,1 21 16,-1 0-16</inkml:trace>
  <inkml:trace contextRef="#ctx0" brushRef="#br0" timeOffset="32087.15">16954 1312 0,'0'22'31,"0"-1"-15,-21 0-16,21 0 16,-21 0-16,21 0 0,-21-21 0,21 22 15,-21-1-15,21 0 0,0 0 16,0 0-16,-21-21 0,21 21 16,21-21 15,0-21-31</inkml:trace>
  <inkml:trace contextRef="#ctx0" brushRef="#br0" timeOffset="32284.04">17124 1207 0,'0'0'0,"0"-22"16,0 1-1,0 0-15,-21 21 16,-1 0 15,22 21 0,0 0-31,0 1 16</inkml:trace>
  <inkml:trace contextRef="#ctx0" brushRef="#br0" timeOffset="32719.79">17293 1376 0,'0'0'0,"21"21"31,0-21-31,-21-21 16,22 0 0,-1 21-16,0 0 0,0 0 15,0 0-15,0 0 16,1 0-16,-1 0 0,0 0 15,0 0-15,0 21 0,0-21 16,1 21-16,-22 0 0,21 0 0,-21 1 16,21-1-16,-21 0 0,0 21 15,0-21-15,0 1 0,0-1 16,-21 0-16,0 0 0,-1 0 0,22 0 16,-21 1-16,0-22 0,0 0 15,21 21-15,-21-21 16,21-21-16,0-1 15,0 1-15,0 0 0,21 0 16,0 0-16,64-106 16,-64 106-1,0-1-15,0 1 0,0 0 16,1 21-16,-1-21 0,0 21 16,0 0-16,0 0 15,0 0-15,1 0 16</inkml:trace>
  <inkml:trace contextRef="#ctx0" brushRef="#br0" timeOffset="33063.6">17907 1545 0,'0'0'0,"21"0"0,0 0 15,0 0 1,1 0-16,-1 0 0,0 0 15,0-21-15,0 21 0,0-21 16,1 0-16,-1 21 0,0-21 16,-21-1-16,21 1 0,0 21 0,0-21 15,-21 0-15,0 0 0,0 0 16,-21 21 15,0 21-31,0 0 0,0 0 16,0 0-16,-1 0 0,1 1 15,21-1-15,0 0 0,0 0 16,-21 0-16,21 0 16,0 1-16,0-1 0,21-21 15,0 0 1,1 0-16,20 0 0,-21 0 16,0 0-16,0 0 0,22-21 15,-22-1-15</inkml:trace>
  <inkml:trace contextRef="#ctx0" brushRef="#br0" timeOffset="34296.5">18944 931 0,'0'0'0,"0"-21"16,0 0-16,0 42 31,0 0-31,0 1 0,-21-1 0,0 21 15,0-21-15,-1 22 0,1-1 16,0 0-16,0 1 0,-21 20 0,20-21 16,-20 1-16,0 20 0,21 1 15,-22-22-15,1 22 0,21-1 0,-22-21 16,22 22-16,0-22 0,0 1 16,0-1-16,0 0 0,-1 1 0,22-22 15,0 0-15,0 21 16,0-21-16,0 1 0,0-1 15,22-21-15,-1 0 16,0 0-16,0 0 0,0 0 16,22 0-16,-22-21 0,21 21 0,-21-22 15,22 1-15,-22 0 0,21-21 16,-21 21-16,0-1 0,-21-20 0,0 0 16,22-1-16,-22 1 0,0 0 15,0 21-15,-22-22 0,1 22 0,0-21 16,-21 21-16,21-1 15,-22 22-15,22-21 0,0 21 0,0 0 0,0 0 16,-1 0 0,22-21-16,22 21 15,-1 0-15,0 0 0,21 0 16,-21 0-16,22-21 0,-1 21 0,0 0 16,1 0-16,-1-21 0,-21 0 0,22 21 15,-1-22-15,-21 22 0,21-21 16,-20 21-16,20 0 0,-21-21 0,0 21 15,0 0-15,1 0 0,-1-21 16,0 21-16,0 0 0,-21 21 31,-21 0-31,0-21 0,0 21 16,-22 1-16,22-1 16,0 0-16,0 0 0,0-21 0,21 21 15,-22 0-15,22 1 0,0-1 16,0 0-16,0 0 0,0 0 0,0 0 15,22-21 1,-1 0-16,0 0 0,0 0 16,0 0-16,0 0 0,1 0 15,-1 0-15,0-21 0,-21 0 16,21 21-16,-21-21 0,0 0 0,0 0 16,0-1-16,0 1 0,-21 0 15,0 0-15,21 0 0,-21 21 16,-1-21-16,22-1 15,-21 1-15,21 0 32,21 21-32,1 0 0,-1 0 15,0 0-15,0-21 0,0 21 16,22 0-16,-22 0 0,21 0 0,-21 0 16,0 0-16,1 0 0,20 0 15,-21 0-15,0 21 0,0 0 16,-21 0-16,22-21 0,-22 22 15,0-1-15,0 0 0,0 0 16,-22 0-16,1 0 0,0-21 16,0 22-16,0-22 15,0 21-15,-1-21 0,1 0 16,42 0 15,1 0-15,-1-21-16,0-1 0,21 22 0,-21-21 15,1 0-15,20 0 0,-21 0 16,21 0-16,1-1 0,-22 1 0,0 0 16,21 0-16,-20 0 0,-1 21 15,0-21-15,0 21 0,-21-22 16,-21 44 0,0-22-1,0 21-15,-1 0 16,-20 0-16,21-21 0,0 21 0,21 0 15,0 1-15,-21-1 0,21 0 16,0 0-16,0 0 0,0 0 16,21 1-16,0-22 15,0 21-15,0-21 0,0 0 16,1 0-16,-1 0 0,0 0 16</inkml:trace>
  <inkml:trace contextRef="#ctx0" brushRef="#br0" timeOffset="34599.32">20362 1418 0,'0'0'0,"0"21"31,-21 1-16,0-1-15,21 0 0,-21 21 16,0-21-16,-1 1 0,22 20 16,-21-21-16,21 21 0,-21-20 15,0-1-15,21 21 0,0-21 0,-21 0 16,0 1-16,21-1 0,0 0 16,0 0-16,0 0 0,21-21 46,0-21-46,0 21 0</inkml:trace>
  <inkml:trace contextRef="#ctx0" brushRef="#br0" timeOffset="35335.9">20807 1461 0,'0'0'0,"0"-22"15,-21 22 16,-1 22-15,1-22-16,0 21 0,21 0 0,-21 0 16,0 0-16,21 0 0,-21 1 15,-1 20-15,1-21 0,21 0 0,0 22 16,-21-22-16,0 0 0,21 21 16,0-21-16,0 1 0,0-1 0,0 0 15,0 0-15,0 0 16,21-21 15,0 0-31,0 0 0,1-21 0,-1 21 16,0-21-16,0 0 0,0 0 15,0-1-15,1 1 0,-1-21 0,0 21 16,-21-22-16,21 22 0,0-21 16,-21 21-16,0 0 0,0-1 0,0-20 15,21 42-15,-21-21 0,22 0 16,-1 0-16,0 21 15,0 0-15,0 0 16,0 0-16,1 0 0,-1 0 16,0 0-16,0 21 0,-21 0 15,0 0-15,0 0 0,21 0 0,-21 1 16,0-1-16,0 21 0,0-21 16,0 0-16,-21 22 0,21-22 0,0 0 15,-21 0-15,21 0 0,-21 1 16,21-1-16,0 0 0,0 0 15,21-21 17,0 0-32,0 0 15,0-21-15,1 0 0,-1 21 0,0-21 16,0-1-16,21 1 16,-20-21-16,-1 21 0,0-22 0,-21 22 15,0-21-15,0 21 0,0-22 16,0 22-16,0 0 0,0 0 0,0 0 15,-21 0-15,0-1 0,-1 22 0,1 0 16,0-21-16,0 21 0,0 0 16,0 0-16,-1 0 15,22 21-15,0 1 16,0-1 0,22-21-1,-1 21-15,0-21 0,21 0 16,-21 0-16</inkml:trace>
  <inkml:trace contextRef="#ctx0" brushRef="#br0" timeOffset="35851.61">21611 1439 0,'21'-21'16,"0"21"-16,1 0 0,-1 0 15,0 0-15,0-21 16,0 21-16,0 0 0,1 0 0,20 0 15,-21 0-15,0 0 0,22 0 16,-1 0-16,-21 0 0,21 0 0,-20 0 16,20 0-16,-21 0 15,0 0-15,0 0 0,1 21 0,-1-21 16,0 0-16,0 0 16,-42 0 15,0 0-31,0 0 0,-1 0 15,1 0 1,0 0-16,0 0 31,21 21-15,0 1 0,-21-1-16,21 0 15,0 0-15,0 0 0,-21 0 16,21 1-16,-22-1 0,1 0 0,21 0 15,-21 0-15,0 0 0,21 1 16,-21-1-16,0 0 0,21 0 0,-22 0 16,22 0-16,-21 1 0,21-1 15,-21-21-15,21 21 0,0 0 0,0 0 16,-21-21-16,42-21 62,0 0-62,0 21 0</inkml:trace>
  <inkml:trace contextRef="#ctx0" brushRef="#br0" timeOffset="36335.33">22712 1545 0,'0'0'0,"0"-21"0,0 0 0,21 21 16,-21-21-16,21 21 0,-21-21 0,0-1 15,0 1 1,-21 21 0,0 0-16,0 0 15,-1 0-15,-20 0 0,21 0 16,0 0-16,-22 21 0,22-21 0,0 22 15,-21-1-15,21 0 0,-1 0 16,1 0-16,-21 0 0,42 1 0,-21 20 16,0-21-16,21 0 0,0 22 15,0-22-15,0 0 0,0 0 16,0 0-16,0 0 0,0 1 16,0-1-16,21 0 0,0-21 0,0 21 15,0-21-15,0 0 0,1 21 16,-1-21-16,0 0 0,0 0 0,0 0 15,0 0-15,1 0 0,-1 0 16,0 0-16,0 0 0,0 0 0,0-21 16,1 0-1,-1 21-15,-21-21 32,-21 21-1</inkml:trace>
  <inkml:trace contextRef="#ctx0" brushRef="#br0" timeOffset="36520.23">22542 2011 0,'0'0'0,"-21"0"31</inkml:trace>
  <inkml:trace contextRef="#ctx0" brushRef="#br0" timeOffset="39591.36">17081 7324 0,'0'-21'78,"0"-1"-15,0 1-32,0 0-16,22 21 1,-22-21-16,21 21 16,-21-21-16,0 0 0,0-1 15,0 1 1,0 0-16,21 0 31,-21 42 32,0 0-63,0 0 0,-21 1 15,21-1-15,-21 0 0,21 21 16,0-21-16,0 22 0,0-1 0,-22-21 16,22 22-16,-21-1 0,21 0 15,-21 1-15,21-22 0,0 21 0,0-21 16,-21 22-16,21-22 0,-21 0 0,21 0 15,0 0-15,0 0 0,0 1 16,0-1-16,0-42 63,0-1-48,0 1-15,21 21 16,0-21-16,-21 0 0,21 0 0,0 0 15</inkml:trace>
  <inkml:trace contextRef="#ctx0" brushRef="#br0" timeOffset="40083.26">17568 7281 0,'0'0'0,"0"22"47,0-1-47,-21 0 0,21 0 16,-21 0-16,21 0 0,-21 22 15,21-22-15,0 0 0,0 21 0,-21-20 16,21-1-16,0 0 0,-22 0 16,22 0-16,0 0 0,0 1 0,0-1 15,0 0-15,0 0 0,0 0 16,22 0-1,-1-21-15,0 0 0,0 0 0,0 0 16,22 0-16,-22 0 0,0 0 16,0 0-16,21-21 0,-20 21 0,-1-21 15,0 0-15,0 0 0,0 21 16,0-21-16,1-22 0,-1 22 0,-21 0 16,21-21-16,-21 20 0,0-20 15,0 0-15,0-1 0,0 22 0,-21-21 16,0 21-16,-1 0 0,1-1 0,21 1 15,-21 0-15,0 21 16,0 0-16,0 0 0,-1 0 0,1 0 16,0 0-16,0 0 0,21 21 15,-21 0-15,0 1 0,21-1 0,0 0 16,0 0-16,0 0 0,-22-21 0,22 21 16,0 1-16,0-1 0,0 0 15,22 0-15,-1-21 0,0 0 16,0 0-16,0 0 0</inkml:trace>
  <inkml:trace contextRef="#ctx0" brushRef="#br0" timeOffset="41608.19">18246 7472 0,'0'0'0,"0"-21"0,0 42 31,0 0-31,0 0 16,0 0-16,-22-21 0,1 22 16,21-1-16,-21 0 0,21 0 15,0 0-15,0 0 0,-21-21 0,21 22 16,-21-1-16,21 0 0,0 0 0,0 0 16,0 0-1,0-42 48,0 0-63,0 0 0,0 0 15,0 0-15,0-1 16,0 1-16,21 0 0,0 0 0,0-21 16,0 20-16,1 1 0,-1 0 0,0 21 15,0-21-15,21 0 0,-20 0 16,-1 21-16,21 0 0,-21 0 0,0 0 15,22 0-15,-22 0 0,0 0 16,0 0-16,0 21 0,1 0 16,-22 0-16,0 0 0,0 0 0,0 1 15,0-1-15,0 0 0,0 0 16,0 0-16,0 22 0,0-22 16,0 0-16,-22 0 0,1 0 15,0-21 1,21-21 31,0 0-47,21 0 0,0 0 15,-21-1-15,22 1 0,-1 0 0,0 0 16,0 0-16,0 0 16,0-1-16,22 1 0,-22 0 0,0 0 15,0 0-15,22 0 0,-22-1 0,0 22 16,0 0-16,21 0 0,-20 0 15,-1 0-15,-21 22 16,0-1-16,0 0 0,0 0 16,0 0-16,0 0 0,0 1 0,-21-1 15,-1 0-15,22 0 0,-21 0 0,0 0 16,21 1-16,0-1 0,0 0 16,0 0-16,0 0 0,0 0 0,0 1 15,0-1 1,21-21-16,0 0 15,1 0-15,-1 0 0,0 0 16,0 0-16,0 0 0,0-21 0,22 21 16,-22-22-16,21 1 0,-21 21 15,1-21-15,-1 0 0,21 0 0,-21 0 16,0-1-16,1 1 0,-22 0 0,21 0 16,-21 0-16,21 0 0,-21-1 15,0 1-15,0 0 16,0 42-1,0 0 1,0 1-16,0-1 0,-21 0 16,0 0-16,21 0 0,0 0 0,0 1 15,-22-1-15,22 0 16,0 0-16,0 0 0,0 0 16,22 1-16,-1-22 15,0 0-15,0 0 0,0 0 16,0 0-16,22 0 0,-1 0 0,-21 0 15,22 0-15,-22 0 0,0-22 0,0 22 16,21-21-16,-20 0 0,-1 0 16,-21 0-16,21 21 0,0-21 0,-21-1 15,0 1-15,0 0 0,0 0 0,0 0 32,0 42-17,0 0 1,-21 0-16,21 0 15,-21 1-15,21-1 0,-21 0 0,21 0 16,0 0-16,-22 0 0,22 1 16,0-1-16,-21-21 15,21 21-15,0-42 47,0 0-31,0-1-16,0 1 0,0 0 15,0 0-15,0 0 0,21 0 16,1-22-16,-22 22 0,21 0 0,0 0 16,0 0-16,0-22 0,0 22 15,1 0-15,20 0 0,-21 21 0,0-21 16,22-1-16,-1 22 0,-21 0 0,21 0 16,1 0-16,-1 0 0,-21 0 15,22 22-15,-22-1 0,0 0 16,-21 0-16,0 0 0,0 0 0,0 1 15,0-1-15,0 0 0,0 0 16,-21 0-16,0 22 0,-1-22 0,1 0 16,0 0-16,0 0 0,0 0 0,0 1 15,-1-1-15,22 0 16,-21-21-16,21 21 16,-21-21-1,0-21 1,21 0-1,-21 0-15,0 21 0,21-22 16</inkml:trace>
  <inkml:trace contextRef="#ctx0" brushRef="#br0" timeOffset="41888.03">19431 7239 0,'0'0'0,"0"-21"0,0 0 16,21 21 46,0 21-46,-21 0-16,0 0 16,0 0-16,0 1 15</inkml:trace>
  <inkml:trace contextRef="#ctx0" brushRef="#br0" timeOffset="48179.71">10393 11684 0,'0'0'0,"0"-21"0,0 0 16,0 0-16,0-1 15,0 1-15,0 0 0,0 0 16,0 0 0,0 0-16,0-1 15,-21 22 32,21 22-47,-22-1 0,22 0 0,-21 0 16,0 0-16,0 0 15,0 1-15,0 20 0,-1-21 0,1 21 16,0 1-16,0-1 0,0 0 0,0 1 16,-1 20-16,-20-20 0,21 20 15,0-21-15,0 22 0,-1-22 0,1 22 16,-21 42-16,21-43 0,0-21 16,-1 22-16,1-22 0,0 22 15,0-1-15,0 1 0,0-1 0,-22 1 16,22-1-16,21 1 0,-21-22 15,0 22-15,0-1 0,-1-21 0,22 1 16,0 20-16,-21-20 0,21 20 0,0-21 16,-21 1-16,21-1 0,0 22 15,0-22-15,0 0 0,0 1 16,0-1-16,0 0 0,0 1 0,0-1 16,0 0-16,0-21 0,0 22 0,0-1 15,0-21-15,-21 22 0,21-22 16,0 21-16,0-21 0,0 0 0,0 22 15,0-22-15,0 0 0,0 0 16,0 0-16,0-42 31,0 0-31,0 0 16,0 0-16,0 0 0,0-1 0,0-20 16,0 21-16,0-21 0</inkml:trace>
  <inkml:trace contextRef="#ctx0" brushRef="#br0" timeOffset="49176.14">10033 11790 0,'0'-21'16,"0"0"-16,0-1 15,21 1 1,0 21-16,0 0 0,22 0 16,-1 0-16,0 0 0,1-21 0,-1 21 15,22 0-15,-1 0 0,1 0 16,20 0-16,1 0 0,0 0 0,20 0 15,1 0-15,21 0 0,-21 0 0,0 0 16,21 0-16,0-21 16,0 21-16,0 0 0,0 0 0,0 0 15,0 0-15,-21 0 0,0-21 0,-22 21 16,22 0-16,-21 0 0,-1-21 16,1 21-16,-21 0 0,-1 0 0,1 0 15,-1 0-15,-21 0 0,1 0 0,-1 0 16,0 0-16,-20 0 0,-1 0 15,0 0-15,0 0 16,-21 21 0,21 0-16,-21 0 15,0 0-15,0 0 0,0 1 16,0-1-16,0 0 0,0 21 0,0-21 16,0 22-16,0-1 0,0 0 0,0 1 15,-21-1-15,21 0 0,-21 1 16,21-1-16,0 0 0,0 1 0,-21 20 15,0-20-15,21-1 0,-22 0 0,22 1 16,0 20-16,-21-21 0,0 1 16,0 20-16,21-20 0,0 20 0,0-21 15,-21 22-15,21-22 0,0 22 0,-21-1 16,21-20-16,-22-1 0,22 21 16,0-20-16,0-1 0,-21 0 0,21 1 15,-21-1-15,21 0 0,0 1 16,0-1-16,0 0 0,-21 1 0,21-1 15,0 0-15,-21 1 0,21-1 0,-21-21 16,21 22-16,0-22 0,-22 21 16,1-21-16,21 0 0,-21 1 0,0-1 15,21 0-15,-21 0 0,0 0 0,-1 0 16,1 1-16,0-22 0,0 21 0,0-21 16,0 21-16,-22-21 0,22 0 15,-21 21-15,-1 0 0,22-21 0,-21 0 16,-22 0-16,22 21 0,-21-21 0,-1 0 15,1 0-15,-1 22 0,-21-22 0,22 0 16,-22 0-16,1 0 0,-1 0 16,0 0-16,1 21 0,-22-21 15,0 0-15,0 0 0,0 0 0,0 0 16,-21 0-16,22 0 0,-22 0 0,21 21 16,0-21-16,0 0 0,0 21 0,0-21 15,1 0-15,20 21 0,0-21 16,22 0-16,-22 21 0,22-21 0,-1 0 15,22 0-15,-1 0 0,1 0 0,0 0 16,-1 0-16,22 0 0,0 0 0,0 0 16,0 0-16,21-21 15,0 0-15,0 0 16,21 0-16,0 21 0,0-21 16,22-1-16,-1 1 0</inkml:trace>
  <inkml:trace contextRef="#ctx0" brushRef="#br0" timeOffset="49948.24">15642 12150 0,'0'0'0,"-21"-43"0,21 22 0,0 0 16,-21 0-16,21 0 0,0 0 0,0-1 16,-21 1-16,-1 0 15,22 0-15,-21 21 16,0 0-16,0 0 16,0 21-16,0 0 15,-1 22-15,22-22 0,-21 21 0,0 22 16,0-22-16,0 21 0,0 1 15,-1-1-15,1 22 0,0 0 0,-21-1 16,21 1-16,-1 21 0,1-21 0,0 20 16,0-20-16,0 21 0,0-21 15,-1 20-15,1-20 0,0 0 0,0 21 16,21-22-16,-21-20 0,0 20 16,-1 1-16,22-21 0,0-1 0,-21 1 15,0-1-15,21 1 0,-21-22 16,21 21-16,0-20 0,0-1 0,0 0 15,0-20-15,0 20 0,-21-21 0,21 0 16,0 0-16,0 1 0,0-44 31,0 1-31,0-21 16,0 21-16,0 0 0,0-22 0,0 1 16,21 0-16,0-22 0,-21 22 15,21-22-15,-21 1 0,21-1 0</inkml:trace>
  <inkml:trace contextRef="#ctx0" brushRef="#br0" timeOffset="51131.56">15430 12277 0,'0'-21'16,"0"42"-16,0-64 0,0 22 0,0 0 16,0 0-16,0 0 15,0 0-15,0-1 16,22 1 0,-1 21-1,0 0-15,0 0 0,0-21 0,0 21 16,1 0-16,-1-21 0,21 21 15,-21 0-15,22 0 0,-22 0 0,21 0 16,22 0-16,-22 0 0,0 0 0,22 0 16,20 0-16,-20 0 0,21 0 15,-1 0-15,1 0 0,0 0 0,-1 0 16,1 0-16,0 0 0,20 0 16,-20 0-16,0 0 0,21 0 0,-1 0 15,-20 0-15,21 0 0,0 0 0,-22 0 16,1 0-16,0 0 15,-1 0-15,-20 0 0,-1 0 0,1 0 16,-22 0-16,22 0 0,-22 0 16,22 0-16,-22 0 0,0 0 0,1 0 15,-1 0-15,0 0 0,1 0 0,-1 0 16,0 0-16,1 21 0,-22-21 16,21 21-16,-21-21 0,0 0 0,1 21 15,-1-21-15,-21 22 0,0-1 16,0 0-16,0 0 0,0 0 15,0 0-15,0 1 0,0-1 0,-21 21 16,21-21-16,0 22 0,-22-1 16,22-21-16,-21 21 0,21 1 15,-21-1-15,21 0 0,0 1 0,0-1 16,0 22-16,0-22 0,0 21 16,0-20-16,0-1 0,0 22 0,0-22 15,0 21-15,0-20 0,0 20 16,0-20-16,0-1 0,0 0 0,0 22 15,0-22-15,0 0 0,0 22 0,0-22 16,0 1-16,0-1 0,0 21 16,0-20-16,0-1 0,0-21 0,0 22 15,0-1-15,-21 0 0,21-21 0,0 22 16,0-22-16,0 21 0,0-21 16,0 1-16,-21 20 0,21-21 15,-21 0-15,21 22 0,0-22 0,0 21 16,-22-21-16,1 0 0,0 22 0,21-22 15,-21 0-15,0 21 0,0-20 16,-1-1-16,22 0 0,-21 0 0,0 0 16,0 0-16,21 1 0,-21-1 0,21 0 15,-21-21-15,-1 21 0,22 0 0,0 0 16,-21-21-16,0 22 0,0-1 16,0 0-16,0-21 0,-1 0 15,1 21-15,0-21 0,0 0 0,0 0 16,-22 0-16,22 21 0,-21-21 0,0 0 15,-1 0-15,1 0 16,0 0-16,-1 0 0,-20 0 0,-1 0 16,22 0-16,-22-21 0,1 0 0,-22 21 15,22-21-15,-1 21 0,-20-21 0,20 21 16,-21-22-16,1 1 0,-1 21 16,0-21-16,1 21 0,-22-21 0,21 0 15,-21 21-15,22-21 0,-1-1 0,-21 22 16,22-21-16,-1 21 0,0 0 15,1-21-15,20 21 0,-21 0 0,22 0 16,-1 0-16,1 0 0,21 0 0,-22 0 16,22 0-16,-1 0 0,1 0 15,0 0-15,21 0 0,-22 0 16,22 0-16,0 0 0,0 0 0,0-21 16,-1 21-16,1 0 0,0 0 15,0 0 1,0 0-1</inkml:trace>
  <inkml:trace contextRef="#ctx0" brushRef="#br0" timeOffset="51371.45">15028 14690 0,'0'0'0,"0"21"31</inkml:trace>
  <inkml:trace contextRef="#ctx0" brushRef="#br0" timeOffset="53894.97">11366 11578 0,'0'0'0,"-21"0"16,0 21-16,0-21 15,42 0 32,-21-21-31,21 0-16,0 21 0,22-21 15,-22 0-15,21 0 0,1 21 0,-1-22 16,0-20-16,1 21 0,20 0 0,1 0 16,-1-22-16,1 22 0,20-21 15,-20-1-15,20 22 0,1-21 0,-21 0 16,20-1-16,1 1 0,0 0 16,20-1-16,-20 1 0,21 0 15,0-1-15,21 1 0,-21 0 0,-1-1 16,1 1-16,0 0 0,-21 20 0,21-20 15,-22 21-15,-20 0 16,20 0-16,-20-1 0,-22 22 0,22-21 0,-22 0 16,0 21-16,-20-21 0,20 21 15,-21-21-15,0 21 0,0-21 0,1-1 16,-1 22 0,-21-21-1,-21 21 32,-1 0-47,1 0 0,0 21 16,0-21-1,0 0-15</inkml:trace>
  <inkml:trace contextRef="#ctx0" brushRef="#br0" timeOffset="54423.66">14182 10351 0,'21'-22'16,"-21"1"15,21 21-31,0 0 0,0 0 16,0 0-16,1 0 16,-1 21-16,0-21 15,0 22-15,0-1 0,0 0 0,1 0 16,-1 0-16,0 0 0,21 22 0,-21-22 15,22 21-15,-1-21 0,0 22 16,1-1-16,-1 0 0,0 1 0,1-1 16,20 0-16,-20 1 0,20 20 15,-21-20-15,22-1 0,-1 0 0,1 22 16,21-22-16,-22 22 0,1-1 0,-1-21 16,1 1-16,-22 20 0,21-20 15,-20-1-15,20 0 0,-20 1 16,-1-1-16,0-21 0,1 21 0,-1-20 15,0 20-15,-21-21 0,22 0 0,-22 0 16,21 1-16,-21-22 0,1 21 16,-1 0-16,0-21 0,0 0 0,-21 21 15,21-21-15,-21 21 32,21-21 30,-21-21-46,0 0-1,0 0 1,-21 21 0,0 0-16</inkml:trace>
  <inkml:trace contextRef="#ctx0" brushRef="#br0" timeOffset="54624.57">16129 11938 0,'-21'21'16,"21"-42"62,21 21-78,-21-21 16</inkml:trace>
  <inkml:trace contextRef="#ctx0" brushRef="#br0" timeOffset="63456.34">13525 15748 0,'0'-21'16,"0"0"-16,0 0 0,0-1 16,0 1-16,0 0 15,0 0-15,0 0 0,0 0 16,22 21-16,-22 21 16,0 0-1,0 0-15,0 0 0,0 0 16,0 22-16,0-22 0,0 21 15,0 1-15,-22 20 0,1-21 0,21 1 16,-21 20-16,21-20 0,-21-1 0,0 0 16,21 1-16,-21-1 0,21 0 15,0-21-15,0 1 0,0-1 0,0 0 16,0-42 15,21 0-31,0-22 0,0 1 16,0 21-16</inkml:trace>
  <inkml:trace contextRef="#ctx0" brushRef="#br0" timeOffset="63816.14">14139 15642 0,'0'0'0,"0"21"0,0 1 0,-21-1 15,0 0-15,0 0 0,21 0 0,-21 0 16,-1 22-16,1-22 0,21 21 15,-21-21-15,21 22 0,-21-1 0,21-21 16,0 22-16,0-22 0,0 21 16,0-21-16,21 0 0,0 1 15,22-22-15,-22 0 0,0 0 16,21 0-16,-21-22 16,22 1-16,-22 0 0,21-21 0,-21 21 15,22-22-15,-22 22 0,0-21 0,-21-1 16,0 1-16,0 0 0,0-1 15,0 1-15,0 21 0,-21 0 0,0 0 16,-22-1-16,22 22 0,-21 0 16,0 0-16,20 0 0,-20 0 0,0 0 15,21 0-15,-22 22 0,22-1 0,0 0 16,0 0-16,0 0 0,21 0 16,0 1-16,0-1 0,0 0 15,21 0-15</inkml:trace>
  <inkml:trace contextRef="#ctx0" brushRef="#br0" timeOffset="64988.47">14626 15875 0,'0'0'0,"21"0"0,-21 21 16,0 0-1,-21 1-15,21 20 0,0-21 16,-21 0-16,0 22 0,0-22 15,21 0-15,0 21 0,0-21 0,-22 1 16,22-1-16,0 0 0,0 0 16,0 0-16,22-21 31,-1-21-15,-21 0-16,21 0 0,0 0 0,-21-22 15,21 22-15,0-21 0,-21-1 0,22 22 16,-1-21-16,-21 0 0,21 20 15,-21 1-15,21 0 0,-21 0 0,21 21 16,-21 21 0,0 0-16,0 0 0,0 1 15,0-1-15,0 21 0,0-21 0,0 0 16,0 22-16,0-22 0,0 0 16,0 21-16,0-20 0,0-1 15,21 0-15,1-21 0,-1 0 16,0 0-16,0 0 15,0 0-15,0 0 0,1 0 0,-1-21 16,0 0-16,0-1 0,0 1 0,0 0 16,1 0-16,-1-21 0,0 20 15,-21-20-15,21 21 0,-21 0 0,21 0 16,-21-1-16,0 1 0,0 42 31,0 1-31,0-1 0,0 0 0,0 0 16,0 0-16,-21 22 0,21-22 15,0 0-15,-21 0 0,21 21 16,0-20-16,0-1 0,0 0 16,21-21-16,0 0 0,0 0 15,1 0-15,-1 0 0,21 0 0,-21 0 16,0 0-16,22-21 0,-1 0 0,-21-1 16,0 1-16,22 0 0,-22 0 15,0 0-15,21 0 0,-20-22 0,-1 22 16,-21 0-16,21 0 0,-21 42 31,0 0-31,-21 0 0,21 0 16,0 1-16,-21-1 0,21 21 15,0-21-15,-22 0 0,22 1 16,0-1-16,0 0 0,22-21 16,-1 0-16,0 0 15,0 0-15,0 0 0,0 0 0,1 0 16,-1-21-16,0 21 0,0-21 0,0-1 15,0 1-15,1 0 0,-1-21 16,0 21-16,0-1 0,-21-20 0,0 21 16,21 0-16,-21 0 0,0-1 0,21 22 15,-21 22 1,0-1-16,0 0 16,-21 0-16,0 0 0,21 0 15,0 1-15,0 20 0,-21-21 16,21 0-16,-21 0 0,21 1 0,-21-22 15,21 21-15,0 0 16,0-42 15,0 0-31,0-1 16,0 1-16,0 0 0,21 0 0,0-21 16,-21 20-16,21-20 0,0 0 0,22 21 15,-22-22-15,0 22 16,21 0-16,-21 0 0,22 21 0,-1 0 15,-21 0-15,22 0 0,-1 0 0,-21 0 16,0 21-16,0 21 0,1-21 16,-22 1-16,0 20 0,0-21 0,0 21 15,0-20-15,-22 20 0,1-21 0,0 21 16,0-20-16,0-1 0,0 0 16,-1-21-16,1 21 0,0-21 0,0 0 15,0 0-15,0 0 16,-1-21-1,22 0-15,-21 0 0,21-22 16,0 22-16,-21-21 0</inkml:trace>
  <inkml:trace contextRef="#ctx0" brushRef="#br0" timeOffset="65151.37">15854 15663 0,'-21'22'31,"21"-1"-31,-22-21 15,22-21 32,0-1-47,0 1 16</inkml:trace>
  <inkml:trace contextRef="#ctx0" brushRef="#br0" timeOffset="66063.85">14118 9631 0,'0'0'0,"21"-21"0,0 0 16,1-1-16,-1 1 0,0 0 0,0 0 15,0 0-15,0 0 0,1 21 16,-1-22-16,0 1 0,-21 0 0,0 0 16,0 0-16,0 0 15,-21 21-15,-22-22 0,22 22 0,-21 0 16,0 0-16,-22 0 0,22 0 0,-22 0 16,22 22-16,0-22 0,-1 21 15,1 0-15,21-21 0,0 21 0,-1 0 16,22 0-1,0 1-15,0 20 0,22-21 0,-1 0 16,21 22-16,-21-22 0,22 21 0,-1 0 16,0 1-16,-21-22 0,22 21 15,-22-21-15,21 22 0,-42-22 0,0 0 16,0 0-16,0 0 0,0 1 16,0-1-16,-42-21 0,21 0 0,-22 0 15,-20 21-15,21-21 0,-22 0 0,22 0 16,-22 0-16,22 0 0,0-21 15,-1 0-15,22 21 0,0-22 0,-21 1 16,20 0-16,22 0 16,0 0-16,22 0 15,-1 21-15,0 0 16,0 0-16,0 0 0,22-22 16,-1 22-16,-21 0 0,43 0 0,-22 0 15,0 0-15</inkml:trace>
  <inkml:trace contextRef="#ctx0" brushRef="#br0" timeOffset="67239.17">14605 9779 0,'0'0'0,"21"0"0,-21-21 0,0 0 16,0 0 0,-21 21-16,0 0 0,0 0 15,-1 0-15,-20 0 0,21 0 16,0 21-16,-22-21 0,22 21 0,-21 0 15,21 0-15,0 22 0,-1-22 0,1 0 16,0 0-16,0 21 0,21-20 16,0-1-16,-21 0 0,21 0 0,0 0 15,0 0-15,21-21 16,0 0-16,0 0 0,0 0 16,1 0-16,-1 0 0,0 0 0,21-21 15,-21 21-15,1-21 0,-1 0 16,21 0-16,-21 0 0,0-1 0,1 1 15,-1 0-15,-21 0 0,0 0 16,21 0-16,-21 42 31,0 0-15,-21 0-16,21 0 0,-21 0 0,21 1 16,0-1-16,0 0 0,0 0 15,0 0-15,21-21 16,0 0-16,0 0 0,0 0 0,0 0 15,1 0-15,-1 0 0,0 0 16,0 0-16,21-21 0,-20 0 0,-1 21 16,0-21-16,0 0 0,0-1 15,0 1-15,1 0 0,-22 0 16,0 0-16,0 0 0,0 63 31,-22-21-15,1 0-16,21 0 0,-21 1 0,21-1 15,0 0-15,-21 0 0,21 0 16,0 0-16,0 1 0,0-1 0,0 0 16,21-21-1,0 0 1,-21-21-16,21 0 0,1 21 0,-1-22 16,0 1-16,0 0 15,0 0-15,0 0 0,1-22 0,-1 22 16,0 0-16,21 0 0,-21 0 0,1 21 15,-1 0-15,0 0 16,-21 21 0,0 0-16,0 0 0,0 0 15,0 1-15,-21-1 0,21 0 0,0 0 16,0 0-16,0 0 0,0 1 0,0-1 16,21 0-1,0-21-15,0 0 16,0 0-16,1 0 0,20 0 0,-21-21 15,21 21-15,-20-21 0,20-1 16,-21 1-16,21 0 0,-20 0 0,-1 0 16,0 0-16,0-1 0,0 1 15,0 0-15,-21 0 0,0 0 0,-21 21 47,21 21-47,-21-21 0,21 21 0,-21 0 16,21 0-16,0 1 0,-21-1 15,21 0-15,0 0 0,0 0 16,0 0-16,21 1 0,0-22 16,0 21-16,-21 0 0,21-21 15,1 0-15,-1 0 0,0 0 0,0 0 16,21 0-16,-20 0 0,-1-21 16,21 21-16,-21-21 0,22-1 0,-22 22 15,0-21-15,0 0 0,0 0 0,0-21 16,-21 20-16,0 1 0,0-21 15,0 21-15,0 0 0,0-1 0,0 1 16,0 0-16,-21 21 0,0 0 16,0 0-16,0 21 0,0 0 15,21 1-15,-22-1 0,22 0 0,-21 21 16,21-21-16,0 22 16,0-22-16,0 0 0,0 0 0,0 0 15,0 1-15,0-1 0,0 0 0,21-21 16,1 21-16,-1-21 15,0 0-15,21 0 0,-21 0 0,22 0 16,-22-21-16,21 21 0</inkml:trace>
  <inkml:trace contextRef="#ctx0" brushRef="#br0" timeOffset="67651.95">16976 9716 0,'21'-22'16,"-42"44"-16,63-65 0,-21 22 0,-21 0 0,0 0 15,0 0-15,0-1 16,0 1-16,-21 21 0,0 0 16,21-21-16,-21 21 0,-1 0 15,1 0-15,0 0 0,-21 0 0,21 21 16,-22-21-16,1 21 0,0 1 16,-1 20-16,1-21 0,0 21 0,-1-20 15,22 20-15,0-21 0,21 21 0,0-20 16,0-1-16,0 21 0,21-21 15,0 0-15,0 1 0,1-22 0,20 21 16,-21 0-16,21 0 0,-20-21 16,-1 21-16,0 0 0,0-21 15,-21 22-15,0-1 0,0 0 16,-21-21 0,0 0-16,-22 0 0,22 0 0,-21 0 15,0 0-15,-1 0 0,1 0 0,0 0 16,-1 0-16,22 0 0,-21 0 15,21 0-15,-1-21 0,1 21 0,21-21 16,43 21 0,-22 0-16,0-22 15,0 22-15,21 0 0,1-21 0</inkml:trace>
  <inkml:trace contextRef="#ctx0" brushRef="#br0" timeOffset="68444.49">17230 9800 0,'0'0'16,"-22"21"-16,-20 1 15,21-1-15,0-21 0,-22 42 16,22-21-16,0 0 0,0 1 0,0-1 16,0 0-16,21 0 0,-22 0 15,22 0-15,0 1 0,0-1 16,0 0-16,22-21 0,-1 0 15,0 0-15,21 0 0,-21 0 16,1 0-16,20 0 0,0 0 0,1 0 16,-1 0-16,0-21 0,1 21 0,-22-21 15,21-1-15,0 1 0,-20 0 16,-1 0-16,0 0 0,-21 0 0,0-1 16,0 1-16,0 0 0,0 0 15,0 0-15,-21 21 0,0 0 16,-1 0-16,1 0 0,0 21 0,0 0 15,21 0-15,-21 0 0,21 1 16,-21-1-16,21 21 0,0-21 0,0 0 16,0 1-16,0-1 15,21 0-15,0-21 0,0 0 16,0 21-16,0-21 0,1 0 0,-1 0 16,0 0-16,0 0 0,21-21 15,-20 21-15,-1-21 0,0 0 0,21 21 16,-21-22-16,-21 1 0,22 0 0,-1 0 15,0-21-15,-21 20 16,0 1-16,0 42 31,0 1-31,0-1 0,0 0 0,0 0 16,-21 0-16,21 0 0,0 1 0,0-1 16,0 0-1,0 0-15,0 0 16,21-21-1,0 0-15,0 0 16,0 0-16,1-21 0,-1 21 16,0-21-16,-21 0 0,21 21 0,0-21 15,-21-1-15,21 1 0,1 0 16,-22 0-16,0 0 0,0 0 16,0 42 15,0 0-31,-22 0 0,1 0 0,21 0 15,0 1-15,-21-1 16,0 0-16,21 42 16,0-41-16,0-1 15,21-42 17,0-1-32,-21 1 15</inkml:trace>
  <inkml:trace contextRef="#ctx0" brushRef="#br0" timeOffset="68595.41">18097 9843 0,'0'0'0,"22"-43"16,-22 22-16,0 0 0,0 0 0,0 0 15,-22 21 1,22 21 0,-21 0-16,21 0 0,0 0 15,0 0-15,0 1 0,0-1 16,0 0-16,0 0 0,0 0 15,21-21-15</inkml:trace>
  <inkml:trace contextRef="#ctx0" brushRef="#br0" timeOffset="68843.48">18394 9970 0,'0'0'0,"0"-22"0,0 1 16,42-21-1,-42 21-15,0 42 16,-21 0-16,0 0 15,21 22-15,-21-22 0,-1 21 16,1 0-16,-21 22 0,21-22 0,0 1 16,-1-1-16,1 21 0,0-20 0,0-1 15,21 0-15,-21 1 0,21-1 16,-21-21-16,21 22 0,0-22 16,0 0-16,0 0 0,0 0 0,0 0 0,0-42 46</inkml:trace>
  <inkml:trace contextRef="#ctx0" brushRef="#br0" timeOffset="69095.33">18309 10075 0,'0'0'0,"21"-42"0,0 21 16,1-21-16,-1 20 0,0 1 15,21 21-15,-21-21 0,1 21 0,20 0 16,-21 0-16,21 0 0,-20 0 15,20 0-15,-21 0 0,0 0 0,0 21 16,1 0-16,-22 1 16,0-1-16,0 0 0,0 0 15,-22 0-15,-20-21 0,21 21 0,-21 1 16,-1-22-16,1 21 0,0-21 0,-1 0 16,1 21-16,21-21 0,0 0 15,-1 0-15,44 0 31,-1-21-31</inkml:trace>
  <inkml:trace contextRef="#ctx0" brushRef="#br0" timeOffset="69351.19">19219 9525 0,'0'0'0,"0"-21"0,-21 42 31,0 0-31,0 22 16,0-22-16,-1 21 0,1 0 16,21 1-16,-21-1 0,0 0 0,0 1 15,21-1-15,-21-21 0,-1 22 0,22-1 16,0-21-16,0 21 0,0-20 16,-21-1-16,21 0 0,0 0 0,0 0 15,21-21 1,1 0-1,-1 0-15,0-21 0</inkml:trace>
  <inkml:trace contextRef="#ctx0" brushRef="#br0" timeOffset="69560.07">18923 9843 0,'0'0'0,"21"0"31,21 0-31,-20 0 0,-1 0 0,21 0 16,0 0-16,1 0 0,-1 0 16,0 0-16,22 21 0,-1-21 15,-20 0-15,20 0 0,-20 21 0,20-21 16,-21 21-16,1-21 0,-22 0 16,21 21-16,-21-21 0</inkml:trace>
  <inkml:trace contextRef="#ctx0" brushRef="#br0" timeOffset="70243.67">10054 12679 0,'0'0'15,"0"-21"-15,21 0 0,-21-1 0,0 1 0,0-21 16,0 21-16,0 0 0,-21-1 15,0 1-15,-21 21 0,20 0 0,1 0 16,-21 0-16,21 0 0,-22 0 16,22 21-16,-21 1 0,21-1 0,-22 21 15,22-21-15,0 22 0,0 20 16,0-21-16,21 1 0,0 20 16,0-20-16,0 20 0,0-21 0,0 1 15,0-22-15,0 21 0,21-21 16,0 22-16,0-22 0,0-21 0,22 21 15,-22-21-15,21 0 0,1 0 0,-1 0 16,-21 0-16,21-21 0</inkml:trace>
  <inkml:trace contextRef="#ctx0" brushRef="#br0" timeOffset="71875.84">10477 12637 0,'22'-43'15,"-44"86"-15,44-128 0,-22 64 0,0-22 0,0 22 16,0 0-16,-22 21 15,1 0-15,21 21 16,-21 0-16,21 1 0,0-1 0,0 21 16,0 0-16,-21 1 0,21 20 15,0-20-15,0-1 0,-21 21 0,21-20 16,0-1-16,0 0 0,0 1 16,0-22-16,0 21 0,0-21 0,0 1 15,0-1-15,0-42 31,0-1-31,0 1 0,21 0 16,0 0-16,-21-21 0,21 20 0,0-20 16,1 0-16,-22 21 0,21-22 0,0 1 15,0 21-15,0 0 0,-21-1 16,0 1-16,21 21 0,1 0 16,-22 21-16,0 1 0,0-1 15,0 21-15,0-21 0,0 22 0,0-1 16,0-21-16,0 21 0,0-20 15,0 20-15,0-21 0,0 0 0,0 0 16,0 1-16,21-1 0,0-21 16,0 0-16,0 0 0,0 0 0,1 0 15,-1 0-15,21 0 0,-21-21 16,22 21-16,-22-22 0,21 1 0,-21 0 16,0-21-16,22 21 0,-22-22 15,0 22-15,0-21 0,0-1 0,1 22 16,-22-21-16,0 21 0,0-22 15,0 22-15,0 42 32,0 1-32,0-1 0,0 21 0,0-21 15,0 0-15,0 22 0,0-22 0,0 0 16,0 21-16,0-20 0,0-1 16,0 0-16,21-21 0,-21 21 0,21-21 15,0 0-15,0 0 0,0 0 16,1 0-16,-1 0 0,21 0 15,-21-21-15,0 21 0,1-21 0,20 0 16,-21-1-16,0 1 0,0 0 16,-21 0-16,22 0 0,-22 0 0,21-1 15,-21 1-15,0 0 0,0 42 32,-21 0-17,21 1-15,-22 20 0,22-21 0,0 0 16,0 0-16,0 1 0,0-1 15,0 0-15,0 0 0,0 0 0,0 0 16,22-21 15,-1 0-31,0 0 0,-21-21 0,21 21 16,0-21-16,-21 0 0,21 0 16,-21 0-16,0-1 0,0 1 15,0 0-15,0 0 0,0 0 0,0-22 16,-21 43-16,0-21 0,21 0 15,0 0-15,-21 21 0,0 0 16,42 0 15,0 0-31,0 0 0,0 0 16,1 0-16,20 0 16,-21 0-16,0 21 0,0 0 0,1 0 15,-1-21-15,0 22 0,-21 20 0,0-21 16,0 0-16,0 0 0,0 1 15,0-1-15,0 0 0,0 0 0,0 0 16,0 0-16,0 1 0,0-44 63,0 1-63,21 0 0,0 21 0,-21-42 15,0 21-15,21-1 0,1 1 0,-22-21 16,21 21-16,0 0 15,0-1-15,-21 1 0,21 0 0,0 21 16,-21 21 0,0 0-1,0 1-15,0 20 0,0-21 0,0 0 16,0 0-16,0 1 0,0-1 0,0 0 16,22 0-16,-1 0 15,0-21 1,0 0-16,0 0 15,0-21-15,1 0 16,-1 0-16,0 21 0,21-21 0,-21-1 16,1 1-16,-1 0 15,0-21-15,0 21 0,-21-1 0,21 1 16,-21-21-16,21 21 0,-21 0 0,0-1 16,0 44 15,0-1-31,0 0 0,0 0 15,0 0-15,0 0 0,0 1 0,0-1 16,0 0-16,0 0 0,0 0 0,0 0 16,22-21-1,-1 0-15,0 0 0,0 0 16,0 0-16,0 0 0,22-21 0,-22 21 16,0-21-16,0 0 15,0 0-15,22 0 0,-22-1 0,0-20 16,0 21-16,-21 0 0,0-22 0,21 22 15,-21 0-15,22 0 0,-22 0 16,0 0-16,0-1 0,-22 22 16,1 0-16,0 22 0,0-1 15,21 0-15,-21 21 0,0-21 16,21 22-16,-22-22 0,22 21 0,0-21 16,0 22-16,0-22 0,0 0 15,0 0-15,0 0 0,0 1 0,22-1 16,-1 0-16,0-21 0,21 0 15,1 21-15,-1-21 0,0 0 16,22 0-16,-1 0 0,-20-21 0,20 21 16,22-21-16</inkml:trace>
  <inkml:trace contextRef="#ctx0" brushRef="#br0" timeOffset="72227.64">15113 12425 0,'0'0'0,"0"-21"31,0 42-31,0 0 15,0 0-15,-21 0 0,21 1 0,-21-1 16,21 21-16,0-21 0,-22 22 16,1-1-16,21 0 0,-21 1 0,0-1 15,21 0-15,-21 1 0,21-1 0,-21-21 16,21 21-16,0-20 0,-22 20 16,22-21-16,0 0 15,22-21 1,-1-21-1,0 21-15,-21-21 0</inkml:trace>
  <inkml:trace contextRef="#ctx0" brushRef="#br0" timeOffset="72447.5">15049 12488 0,'0'0'0,"0"-21"16,22 0-1,-1 21-15,0 0 0,21-21 16,-21 21-16,22-21 0,-1 21 0,0 0 16,1 0-16,-1 0 0,0-21 15,1 21-15,-1 0 0,0 0 0,-20 0 16,20 0-16,-21 0 0,0 0 16,0 0-16,-42 0 15</inkml:trace>
  <inkml:trace contextRef="#ctx0" brushRef="#br0" timeOffset="72631.39">15049 12721 0,'0'64'16,"22"-64"-1,-1 0-15,0 0 0,0 0 16,0 0-16,0 0 0,1 0 0,20 0 15,-21 0-15,0 0 0,0 0 16,22-21-16,-22 21 0,0 0 0,0-22 16,0 22-16,22 0 0</inkml:trace>
  <inkml:trace contextRef="#ctx0" brushRef="#br0" timeOffset="72855.28">15600 12764 0,'0'42'15,"0"-21"1,0 0-16,0 0 16,0 1-16,0-1 0,0 21 0,0-21 15,0 0-15,0 1 0,0-1 16,0 0-16,0 0 0,0 0 16,-21 0-16,42-21 46,0-21-46,0 0 16</inkml:trace>
  <inkml:trace contextRef="#ctx0" brushRef="#br0" timeOffset="73032.17">15790 12721 0,'0'0'0,"0"-21"0,0 0 0,0 0 15,-21 21-15,0 0 16,42 0 46,0 0-62,0 0 0,1 0 16,-1 21-16</inkml:trace>
  <inkml:trace contextRef="#ctx0" brushRef="#br0" timeOffset="73408.96">15960 12764 0,'0'-22'32,"21"22"-17,0 0 1,0 0-16,0 0 16,0 0-16,1 22 0,-1-22 0,0 21 15,0-21-15,0 21 0,0 0 16,1 0-16,-1 0 0,-21 1 0,0-1 15,0 0-15,0 0 0,0 0 0,0 0 16,-21 1-16,-1-1 0,1 0 16,21 0-16,-21-21 15,0 0 1,21-21 0,0 0-16,0 0 15,21-1-15,0 1 16,0 0-16,1 0 0,-1-21 15,0 20-15,-21 1 0,42 0 0,-21 0 16,1 21-16,-1-21 0,0 0 16,0 21-16,0 0 0,0 0 0,1 0 15,-1-22-15,0 22 0,0 0 16</inkml:trace>
  <inkml:trace contextRef="#ctx0" brushRef="#br0" timeOffset="73734.77">16510 12891 0,'-21'0'0,"42"0"0,-21 0 47,21 0-47,0 0 0,0 0 0,1 0 16,-1 0-16,0-22 0,0 1 16,0 21-16,0-21 0,1 21 0,-1-21 15,0 0-15,-21 0 16,21 21-16,-21-22 0,-21 22 31,0 0-31,0 0 0,-1 22 16,1-1-16,0-21 0,-21 21 0,21 0 15,-1 0-15,1 22 0,0-22 16,0 0-16,0 0 0,0 0 0,21 0 16,0 1-16,0-1 0,0 0 15,0 0-15,21-21 16,0 0-16,0 0 0,0 0 15,0 0-15,22 0 0,-22 0 16,21 0-16</inkml:trace>
  <inkml:trace contextRef="#ctx0" brushRef="#br0" timeOffset="74955.86">17335 12552 0,'0'-21'16,"-21"21"-16,0 0 16,0 0-16,0 21 15,0 0-15,21 0 0,-22 0 16,22 1-16,0 20 0,-21-21 0,21 21 16,-21 1-16,0-1 0,21 0 0,-21 1 15,21-1-15,-21 0 0,-1 1 16,1-1-16,0 0 0,21 1 0,-21-1 15,0 0-15,0 1 0,-1-1 0,1 0 16,-21 1-16,21-1 0,0 0 16,-1 1-16,-20-1 0,42-21 0,-21 22 15,0-1-15,21-21 16,-21 0-16,21 22 0,0-22 0,0 0 16,0 0-16,21-21 0,0 0 15,0 0-15,0 0 0,0 0 16,1 0-16,-1 0 0,0 0 0,21-21 15,-21 0-15,1 0 0,-1-22 0,0 22 16,0-21-16,-21-1 0,0 1 16,0 0-16,0-1 0,0 1 0,0 0 15,0-1-15,0 1 0,0 21 0,0 0 16,-21 0-16,21-1 0,0 1 16,0 0-16,-21 21 0,21-21 31,21 21-16,0 0-15,0 0 16,22-21-16,-22 21 0,21 0 16,-21-21-16,22-1 0,-1 22 0,-21-21 15,21 21-15,-20-21 0,20 21 0,-21-21 16,0 21-16,0 0 0,1-21 16,-1 21-16,-21-21 0,0-1 15,-21 44 16,-1-1-31,22 0 16,-21 0-16,0 0 16,21 0-16,0 1 0,0-1 0,0 0 15,0 0-15,0 0 0,0 0 16,21 1 0,0-22-16,1 0 15,-1 0-15,0 0 16,-21-22-16,0 1 15,21 0-15,-21 0 0,0 0 0,0 0 16,0-1-16,0 1 16,0 0-16,0 0 0,0 0 0,0 0 15,0-1-15,0 1 0,21 21 16,0 0 0,1 0-16,-1 0 0,0 0 15,0 0-15,0 0 16,0 0-16,1 0 0,-1 0 0,0 0 15,0 21-15,0-21 0,0 22 0,1-22 16,-1 21-16,-21 0 0,21-21 16,-21 21-16,21-21 0,-21 21 0,21-21 15,-21 21-15,0 1 16,0-1 0,-21-21 15,42-21 16,-21-1-32,21 22-15,1-21 0,-1 0 0,-21 0 16,21 0-16,0 21 0,-21-21 0,21-1 16,0 1-16,1 0 0,-22 0 15,21 0-15,-21 42 31,0 0-15,-21 0-16,21 0 0,-22 1 0,22-1 16,0 0-16,0 0 0,0 0 15,0 0-15,0 1 16,0-1-16,22-21 31,-1 0-31,0 0 0,0 0 16</inkml:trace>
  <inkml:trace contextRef="#ctx0" brushRef="#br0" timeOffset="75152.75">18288 13166 0,'0'21'0,"-21"-21"62,0 0-62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3:32:34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2223 0,'0'0'0,"21"0"0,-21 21 0</inkml:trace>
  <inkml:trace contextRef="#ctx0" brushRef="#br0" timeOffset="1820.97">5757 2159 0,'0'21'15,"0"-42"32,0 0-47,21 21 0,-21-21 16,0 0-16,0-1 0,22 22 15,-22-21-15,0 0 0,0 0 0,0 0 16,0-22-16,0 22 0,0 0 16,0 0-16,0-21 0,0 20 0,-22-20 15,1 21-15,0 0 0,0 0 16,0-22-16,-22 22 0,22 21 15,-21-21-15,21 0 0,-22 21 16,1 0-16,21 0 0,-21 0 0,-1 0 16,1 21-16,21 0 0,-22 0 15,1 0-15,0 1 0,-1-1 0,22 21 16,-21 0-16,0 1 0,20-1 16,-20 0-16,21 1 0,0-1 0,0 0 15,-1 1-15,22-1 0,0 0 16,0 1-16,0-1 0,0 0 0,0-20 15,0 20-15,0 0 0,22-21 16,-1 1-16,0-1 0,0 0 0,0 0 16,22-21-16,-22 0 0,21 0 15,-21 0-15,22 0 0,-1 0 16,-21 0-16,21-21 0,-20 0 0,20 0 16,-21-1-16,21 1 0,-20-21 15,-1 21-15,21-22 0,-21 1 0,0 21 16,1-21-16,-1-1 0,0 1 15,-21 0-15,21-1 0,0 1 0,-21 0 16,21-1-16,-21 22 0,0-21 16,22 21-16,-22-1 0,0 1 0,0 0 15,21 21 1,-21 21 0,0 0-1,0 22-15,0-22 0,0 21 16,0-21-16,0 22 0,0-1 0,0-21 15,0 22-15,0-1 0,0-21 16,0 21-16,0-20 0,0 20 0,21-21 16,0 0-16,0 0 0,-21 1 15,21-1-15,1-21 0,-1 21 0,0 0 16,21-21-16,-21 0 0,1 0 0,-1 0 16,0 0-16,0 0 15,21 0-15,-20 0 0,20-21 0,-21 0 0,21 21 16,-20-21-16,20-1 15,-21-20-15,21 21 0,-20 0 0,20-22 16,-21 22-16,21-21 0,-20 0 16,-1-1-16,0 1 0,0 0 0,0-22 15,-21 22-15,0-22 0,0 22 16,0-22-16,0 22 0,0-21 0,0 20 16,0 1-16,-21 0 0,21-1 0,-21 22 15,0-21-15,0-1 0,-1 22 16,1 0-16,0-21 0,0 21 0,-21-1 15,20 1-15,1 0 0,0 0 16,-21 0-16,21 0 0,-22 21 16,1-22-16,0 22 0,-22 0 15,22 0-15,-22 0 0,1 0 0,-1 0 16,1 22-16,-1-22 0,1 21 16,-1 0-16,22 0 0,-22 0 0,1 0 15,21 1-15,-22-1 0,22 0 16,-22 21-16,22-21 0,-22 22 0,22-22 15,-21 21-15,20-21 0,1 22 16,-22-1-16,22 22 0,0-22 0,-1 0 16,22 22-16,-21-1 0,0-20 15,20 20-15,1 1 0,-21-1 16,21-21-16,21 22 0,-21-1 0,21 1 16,0-22-16,0 22 0,0-1 15,0-20-15,0 20 0,21-21 16,0 1-16,0-1 0,0 0 0,22 1 15,-22-1-15,21 0 0,0-20 16,1-1-16,20 21 0,-20-21 0,20 0 16,1-21-16,-1 22 0,1-1 0,-1-21 15,1 0-15,-1 0 0,1 0 16,20 0-16,-20 0 0,20 0 0,-20 0 16,21 0-16,-22-21 0,22 21 15,-22-22-15,1 1 0,-22 21 0,22-21 16,-22 21-16,0-21 0,1 21 15,-22 0-15,0-21 0,0 21 16,0 0-16,0-21 0,1 21 0,-22-22 16,21 1-1,0 0-15,-21 0 16,0 0-16,0 0 16,21-1-16,-21 1 0,21 0 0,-21 0 15</inkml:trace>
  <inkml:trace contextRef="#ctx0" brushRef="#br0" timeOffset="2311.69">7302 1101 0,'0'0'15,"0"-21"-15,0-22 0,0 22 0,0 0 16,0 0-16,0-22 0,0 22 16,0 0-16,0 0 0,0 0 15,-21 21 1,21 21-1,0 0-15,0 21 0,-21 1 0,0-1 16,21 22-16,0-1 0,-21 1 16,0-1-16,-1 1 0,1 20 0,0-20 15,21 20-15,-21 1 0,0 0 16,0-1-16,-1 1 0,1 0 0,0-1 16,21-20-16,-21-1 0,21 22 0,-21-43 15,21 22-15,0-1 16,0-20-16,0-1 0,0 0 0,0 1 15,0-22-15,0 0 0,0 0 16,0 0-16,0 1 0,0-1 16,0-42-1,0-1 1,0 1-16,0-21 0,0 21 16,0-22-16,0 1 0</inkml:trace>
  <inkml:trace contextRef="#ctx0" brushRef="#br0" timeOffset="2756.43">6816 1482 0,'0'0'0,"-22"-43"0,22 22 16,-21-63-1,21 41-15,0 22 0,0-21 0,21-1 16,22 1-16,-22 0 0,0 21 0,21-22 15,1 1-15,-1 0 0,0 20 16,1-20-16,20 21 0,-20-21 16,20 20-16,22 1 0,-22 21 15,22-21-15,0 21 0,-1 0 0,-20 0 16,20 21-16,-20 0 0,-1 22 16,-20-1-16,-1 0 0,-21 22 0,0-1 15,-21 1-15,0-1 0,-21 1 16,0-1-16,-21 1 0,-1-1 0,-20 1 15,21-1-15,-22 1 0,1-22 16,-1 22-16,22-22 0,-22-21 0,22 22 16,0-1-16,-1-21 0,1 0 15,21 0-15,0 1 0,-22-1 0,22-21 16,0 21-16,0-21 16,0 0-16,42-21 46,0 21-30,0 0-16,0 0 16</inkml:trace>
  <inkml:trace contextRef="#ctx0" brushRef="#br0" timeOffset="3420.11">7937 2392 0,'0'0'0,"22"0"0,-1 0 16,0 0-16,0 0 0,-21-21 0,21 21 16,0-21-16,1-1 0,-1 1 15,-21 0-15,21 0 0,-21 0 16,0 0-16,0-1 0,0 1 15,0 0-15,0 0 0,-21 0 0,0 0 16,-1-1-16,1 1 0,0 0 0,-21 21 16,21 0-16,-22 0 15,22 0-15,-21 0 0,-1 21 0,22-21 0,-21 21 16,0 22-16,20-22 0,-20 0 16,0 21-16,21 1 0,-1-1 15,-20 0-15,21 1 0,0-22 0,21 21 16,-21 1-16,21-1 0,0-21 15,0 0-15,0 0 0,0 1 0,21-1 16,0 0-16,0-21 0,0 0 16,0 0-16,22 0 0,-1 0 0,-21 0 15,22-21-15,-1 21 0,-21-21 0,21-1 16,1 1-16,-1 0 0,-21-21 16,22 21-16,-1-22 0,-21 22 0,0-21 15,22-1-15,-22 22 0,0-21 16,0 21-16,-21 0 0,21-1 0,-21 1 15,21 0-15,-21 0 0,0 42 32,0 0-17,0 0-15,0 1 16,-21 20-16,21-21 0,0 0 0,0 22 16,0-22-16,0 21 0,0-21 0,0 22 15,0-22-15,0 0 0,0 0 16,0 21-16,0-20 0,0-1 0,21 0 15,-21 0-15,22 0 16,-1-21 0,0 0-16,0-21 15,0 0 1,0 0-16</inkml:trace>
  <inkml:trace contextRef="#ctx0" brushRef="#br0" timeOffset="3891.84">8424 2201 0,'0'0'0,"0"-21"0,0 0 15,0 0 1,0 0-16,0 0 16,21-1-16,1 1 0,-1 21 0,0 0 15,0 0-15,0 0 0,22 0 16,-22 0-16,0 0 0,21 0 15,-21 0-15,1 21 0,-1 1 0,0 20 16,0-21-16,0 0 0,0 22 16,-21-22-16,22 21 0,-22-21 0,0 22 15,0-22-15,0 21 0,0-21 0,0 22 16,0-22-16,0 0 0,0 0 16,-22 0-16,1 0 0,0 1 0,0-22 15,21 21-15,-21-21 0,21 21 16,-21-21-16,-1 0 15,22-21 1,0 0-16,0-1 0,0 1 16,0-21-16,0 21 0,22-22 0,-22 1 15,21 0-15,0-1 0,0 1 0,0 0 16,0-1-16,1 22 0,20-21 16,-21 21-16,0 0 0,0-22 0,1 22 15,-1 21-15,0-21 0,-21 0 16,21 21-16,0 0 0,0-21 0,1 21 15</inkml:trace>
  <inkml:trace contextRef="#ctx0" brushRef="#br0" timeOffset="4548.22">9567 2350 0,'0'0'0,"21"0"16,1 0 0,-22-22-16,21 22 15,0-21-15,0 0 0,-21 0 16,0 0-16,21 0 0,-21-1 15,0 1-15,0 0 0,0-21 0,0 21 16,0-1-16,0-20 0,0 21 0,-21 0 16,0 0-16,0 21 0,0-22 15,-1 22-15,1 0 0,0 0 0,-21 0 16,21 0-16,-1 22 0,-20-1 16,0 0-16,21 0 0,-22 21 0,22-20 15,0 20-15,-21 0 0,20 1 16,1-22-16,0 21 0,21 0 15,0 1-15,0-1 0,0-21 0,0 22 16,0-22-16,0 21 0,0-21 16,21 0-16,0-21 0,-21 22 0,43-22 15,-22 0-15,0 0 0,0 0 0,0 0 16,22 0-16,-22 0 0,21-22 16,-21 1-16,22 0 0,-1-21 0,-21 21 15,22-1-15,-22-20 0,21 0 16,-21 21-16,22-22 0,-22 1 0,0 0 15,0-1-15,-21 22 0,0-21 0,21 21 16,-21-22-16,0 22 0,0 0 16,-21 21-1,21 21 1,-21-21-16,21 21 0,-21 22 0,21-22 16,0 21-16,-21-21 0,21 22 0,0-22 15,-22 21-15,22 0 0,0-20 16,0 20-16,0-21 0,0 0 0,0 0 15,0 22-15,22-43 0,-1 21 0,0 0 16,0-21-16,0 21 16,0-21-16,1 0 0,-1 0 15,0 0-15,21-21 0,-21 21 0,1-21 16,20 0-16,-21 0 0</inkml:trace>
  <inkml:trace contextRef="#ctx0" brushRef="#br0" timeOffset="5346.35">10245 2074 0,'0'0'16,"0"-21"-16,0 42 31,-22 1-31,22-1 0,-21 0 16,21 0-16,0 0 0,0 22 0,-21-22 16,21 0-16,-21 21 0,21-21 0,-21 1 15,21 20-15,0-21 0,0 0 16,0 22-16,0-22 0,-21 0 0,21 0 15,0 0-15,0 0 0,0 1 16,0-1-16,0-42 47,0-1-31,0 1-16,0 0 0,0 0 0,0 0 15,0-22-15,0 22 0,0 0 16,0-21-16,0 21 0,21-22 0,0 22 15,0-21-15,0 21 0,0-22 0,1 22 16,-1 0-16,0 0 16,21 0-16,-21-1 0,1 1 0,20 0 15,-21 21-15,0 0 0,0 0 16,22 0-16,-22 0 0,0 0 0,0 21 16,0 0-16,1 1 0,-1-1 0,0 21 15,-21-21-15,21 22 0,-21-22 16,0 21-16,0-21 0,0 22 0,0-22 15,0 21-15,0-21 0,0 22 0,0-22 16,0 0-16,-21 0 0,21 0 16,0 0-16,0 1 0,-21-1 15,0-21-15,-1 0 32,1 0-32,0-21 15,21-1-15,0 1 16,0 0-16,0-21 0,0 21 0,0-22 15,0 22-15,0-21 0,21-1 0,0 1 16,1 21-16,20-21 0,-21-1 16,21 1-16,1 21 0,-1-22 0,0 22 15,1-21-15,20 21 0,-20 0 16,20 21-16,-21 0 0,22 0 0,-22 0 16,1 0-16,-1 0 0,-21 21 0,0 0 15,0 0-15,-21 21 0,22-20 16,-22 20-16,0 0 0,0-21 15,-22 22-15,1-1 0,0-21 0,21 22 16,-21-22-16,0 21 0,0-21 16,-1 0-16,22 1 0,-21-1 0,21 0 15,0 0-15,-21-21 0,0 21 16,21-42 15,0 0-15,21 0-16,0 0 0</inkml:trace>
  <inkml:trace contextRef="#ctx0" brushRef="#br0" timeOffset="5772.11">11515 2265 0,'0'0'0,"21"0"15,0 0 1,0 0-16,0 0 0,0-21 16,1 21-16,20-21 0,-21-1 0,21 22 15,-20-21-15,20 0 0,-21 21 16,21-21-16,-20 0 0,-1 0 0,0-1 16,-21 1-16,0-21 0,21 21 15,-21 0-15,0-1 0,0 1 16,0 0-16,-21 21 0,0 0 15,0 0-15,-1 0 0,1 21 0,-21 0 16,21 1-16,-22-1 0,22 0 16,-21 21-16,21-21 0,-22 22 15,22-22-15,0 21 0,0 1 0,0-22 16,21 21-16,-21-21 0,21 22 0,0-22 16,0 0-16,0 21 0,21-21 0,0 1 15,0-22-15,0 21 0,0 0 16,22-21-16,-22 0 0,21 0 0,-21 0 15,22 0-15,-1 0 0,-21 0 16,22 0-16,-1-21 0,-21 0 16,0-1-16,22 1 0,-22-21 0,21 21 15</inkml:trace>
  <inkml:trace contextRef="#ctx0" brushRef="#br0" timeOffset="6172.88">12785 974 0,'0'0'0,"0"-21"0,0-1 16,0 1-16,0 0 0,0 0 16,-22 42-1,1 21-15,0-20 16,0 20-16,0 0 0,21 1 15,-21 20-15,-1 1 0,1-22 0,21 21 16,0 1-16,-21-22 0,0 22 0,0-1 16,21 1-16,-21-1 0,-1 1 15,1-1-15,0 1 0,21-1 16,-21-20-16,0 20 0,21-21 0,0 1 16,-21-1-16,21 0 0,-22-20 15,22 20-15,0-21 0,0 0 0,0 0 16,0 1-16,0-1 0,0 0 15,22-21 1,-1 0-16,-21-21 16,21 21-16,0-21 0,-21-1 15,21 1-15,0 0 0,-21 0 0,22 0 16,-1 0-16,-21-22 0</inkml:trace>
  <inkml:trace contextRef="#ctx0" brushRef="#br0" timeOffset="6419.73">12192 1863 0,'-21'0'0,"42"0"0,-63 0 0,63 0 31,0 0-31,0 0 16,21 0-16,-20 0 0,20 0 15,-21 0-15,21 0 0,1 0 0,-22 0 16,21-21-16,1 21 0,-22 0 0,21-22 15,-21 22-15,0 0 0,1 0 16,-1 0-16,0 0 16,-21-21-16</inkml:trace>
  <inkml:trace contextRef="#ctx0" brushRef="#br0" timeOffset="6852.49">12869 2032 0,'0'0'0,"43"21"32,-22-21-17,0 0-15,0 0 0,0 0 0,0 0 16,1 0-16,20 0 0,-21 0 0,0-21 15,22 0-15,-22 21 0,0-21 16,0 0-16,0-1 0,0 1 0,-21 0 16,0 0-16,0 0 0,0 0 15,0-1-15,0 1 16,-21 21-16,0 0 16,0 0-16,0 21 0,0-21 15,-1 22-15,1-1 0,0 21 0,0-21 16,0 22-16,0-22 0,-1 21 15,22-21-15,-21 0 0,21 22 16,0-22-16,0 0 0,0 21 0,0-20 16,0-1-16,21 0 0,1 0 0,-1 0 15,0 0-15,0-21 0,21 22 16,-20-22-16,-1 0 0,21 0 0,-21 0 16,0 0-16,22 0 0,-22 0 15,0 0-15,0 0 0,0-22 0,1 1 16,-1 0-16,0 21 0,0-21 0,0-21 15</inkml:trace>
  <inkml:trace contextRef="#ctx0" brushRef="#br0" timeOffset="7337.21">13716 1778 0,'0'0'16,"0"-42"-1,0 21-15,21 21 16,0 0-16,0 0 15,1 0-15,-1 0 0,0 0 16,0 0-16,0 0 0,0 0 0,22 21 16,-22 0-16,0 0 0,21 0 0,-20 22 15,20-22-15,-21 0 0,21 21 16,-20-21-16,-1 1 0,-21 20 0,0-21 16,0 21-16,0-20 0,0-1 15,0 21-15,0-21 0,0 0 16,-21 1-16,21-1 0,-22 21 0,1-21 15,0 0-15,0 1 16,0-1-16,21 0 0,-21-21 16,21 21-16,-22-21 0,1-21 31,21 0-31,0 0 16,0-1-16,0 1 0,0-21 0,21 21 15,1-22-15,-1 1 0,0 0 16,0-1-16,21 1 0,-20 0 0,20-1 15,0 1-15,1 0 0,-1-1 16,0 1-16,1 0 0,-1 21 16,0-1-16,1-20 0,-1 21 0,0 21 15,1-21-15,-22 21 0,21 0 16,-21 0-16,0 0 16,-42 0-1,0 21-15,0-21 16</inkml:trace>
  <inkml:trace contextRef="#ctx0" brushRef="#br0" timeOffset="8602.12">5334 3133 0,'0'0'0,"-85"21"16,64-21-16,0 0 16,-43 21-16,43-21 0,0 0 15,-21 0-15,21 0 0,-1 0 16,1 0-16,0 0 16,21 21-16,21-21 31,0 0-31,1 21 15,-1-21-15,0 0 0,21 0 16,-21 0-16,22 0 0,-1 0 0,0 0 16,1 0-16,-1 0 0,22 0 15,-1 22-15,-21-22 0,22 0 16,21 0-16,-22 0 0,1 0 0,20 21 16,-20-21-16,20 0 0,-20 0 15,21 0-15,-22 0 0,22 0 0,-22 21 16,22-21-16,0 0 0,-1 0 0,1 0 15,0 21-15,20-21 0,-20 0 16,0 0-16,-1 21 0,22-21 0,-21 0 16,21 21-16,-22-21 0,22 0 0,0 22 15,-21-22-15,21 0 0,-1 21 16,1-21-16,0 0 0,-21 0 0,21 21 16,-1-21-16,22 0 0,-21 0 15,0 0-15,0 0 0,21 0 0,-21 21 16,0-21-16,-1 0 0,22 0 15,-21 0-15,21 0 0,0 0 16,-21 0-16,21 0 0,-21 0 0,21 0 16,-21 0-16,21 0 0,-21 0 0,21 0 15,0 0-15,-22 0 0,22 0 16,-21 0-16,0 0 0,21 0 0,-21 0 16,21 0-16,-21 0 0,0 0 0,21 0 15,-22 0-15,22 0 0,-21 0 16,0 0-16,0 0 0,0 0 0,0 0 15,-1 0-15,22 0 0,-21 0 16,0 0-16,0 0 0,0 0 0,0 0 16,-1 0-16,1 0 0,-21 21 15,21-21-15,0 0 0,-22 0 16,22 0-16,-21 21 0,-1-21 0,-20 0 16,21 0-16,-22 0 0,22 0 0,-22 0 15,1 22-15,-1-22 0,-20 0 16,20 0-16,-21 0 0,-20 0 0,20 0 15,-21 0-15,0 0 0,0 0 16,1 0-16,-44 0 94,1 0-94,0 0 0,-21-22 15</inkml:trace>
  <inkml:trace contextRef="#ctx0" brushRef="#br0" timeOffset="22256.1">6011 5017 0,'0'0'0,"0"-22"16,0 1-16,0 0 15,0 0-15,0 0 0,0 0 0,0-22 16,0 22-16,0 0 0,0 0 16,0 0-16,0-1 0,0 1 0,0 0 15,0 0-15,0 0 0,0 63 47,0-21-47,0 43 0,21-1 16,-21 1-16,0-1 0,0 22 0,0 0 15,0-1-15,0 1 0,0 0 0,0-1 16,-21 1-16,0 21 0,0-22 16,-21-20-16,20 21 0,1-22 0,0 1 15,21-22-15,-21 21 0,21-20 0,0-1 16,-21-21-16,21 22 0,0-22 16,0 0-16,0 0 0,0-42 31,0 0-16,0 0-15,0-1 0,0 1 16,0 0-16,0-21 0,0 21 16</inkml:trace>
  <inkml:trace contextRef="#ctx0" brushRef="#br0" timeOffset="22656.87">5588 5101 0,'0'0'15,"0"-42"-15,-21 0 0,0-1 0,-1 1 16,1 0-16,0-1 0,21 1 16,0 21-16,0-22 0,0 22 0,0-21 15,0 21-15,0-22 0,0 22 16,42-42-16,1 42 0,-22-22 16,42 22-16,-20 0 0,20 0 15,1 0-15,-1-1 0,1 1 0,20 21 16,-20 0-16,-1 0 0,1 21 15,-1 1-15,-20-1 0,-1 21 0,0 0 16,-20-20-16,20 41 0,-42-21 16,0 22-16,0-22 0,0 22 15,-21-1-15,0 1 0,-1-1 0,-20 1 16,0-22-16,21 22 0,-22-22 16,22 0-16,-21-21 0,-1 22 0,22-22 0,0 0 15,-21 0-15,21 0 0,-1 1 16,22-1-16,-21 0 15,0-21-15,21 21 16,21-21 0,0 0-16,1 0 15,-1 0-15,0 0 0</inkml:trace>
  <inkml:trace contextRef="#ctx0" brushRef="#br0" timeOffset="23252.53">6816 5525 0,'21'0'0,"-42"0"0,84 0 15,-21-22-15,-20 1 0,20 21 0,-21-21 16,0 21-16,0-21 0,1 0 16,-1 0-16,0 21 0,-21-22 0,21 1 15,-21 0-15,0 0 0,0 0 16,0 0-16,0-1 0,-21 1 0,0 21 15,0-21-15,-22 21 0,22 0 0,-21 0 16,21 0-16,-22 0 16,1 21-16,0 0 0,-1 1 0,1-1 15,0 21-15,-1 0 0,22 1 16,-21-1-16,21 0 0,-1 1 0,1-1 16,21 22-16,0-22 0,0 0 0,0-21 15,0 22-15,0-22 0,0 21 16,21-21-16,1 1 0,-1-22 0,0 21 15,0-21-15,21 0 0,-20 0 16,20 0-16,-21 0 0,21 0 0,1-21 16,-1-1-16,-21 1 0,22 0 0,-22 0 15,21 0-15,-21-22 0,0 22 16,1-21-16,20 0 0,-42 20 16,21-20-16,0 0 0,-21-1 0,21 22 15,-21-21-15,0 21 0,0 0 16,0-1-16,0 1 0,0 42 31,-21 1-31,21-1 0,0 21 16,-21-21-16,21 22 0,0-1 0,0 43 15,0-64-15,0 21 16,0 0-16,0-20 0,0-1 0,0 21 16,21-21-16,0 0 0,1 1 15,-1-1-15,0-21 0,0 0 16,0 0-16,0 0 0,1 0 15,-1 0-15,0 0 0,0 0 0,0-21 16,0-1-16,1 1 0</inkml:trace>
  <inkml:trace contextRef="#ctx0" brushRef="#br0" timeOffset="23693.28">7535 5398 0,'0'0'0,"0"-22"0,0 1 15,0 0-15,0 0 16,0 0-16,21 0 0,1 21 16,-1-22-16,0 22 0,0 0 15,0 0-15,22 0 0,-22 0 16,0 0-16,21 22 0,-21-22 0,1 21 16,20 0-16,-21 0 0,0 21 0,0-20 15,1 20-15,-1-21 0,0 21 16,0 22-16,-21-22 0,21 1 15,-21-22-15,0 21 0,0-21 16,0 0-16,0 1 0,0-1 0,0 0 16,-21 0-16,0-21 15,21 21-15,-21-21 16,0-21-16,21 0 16,0 0-16,0 0 0,0-1 15,0 1-15,0 0 0,0-21 16,0-1-16,0 1 0,21 0 0,0-1 15,0 1-15,0 0 0,0-1 0,1 1 16,-1 0-16,0-1 0,0 1 16,0 0-16,0 21 0,1-1 0,20-20 15,-21 42-15,0 0 16,0 0 0,-21 21-16,22 0 0,-22 1 0</inkml:trace>
  <inkml:trace contextRef="#ctx0" brushRef="#br0" timeOffset="25303.85">9017 5398 0,'0'0'0,"21"0"0,0-22 0,-21 1 15,21 0-15,-21 0 0,0 0 16,0 0-16,0-1 0,0 1 15,0 0-15,0 0 0,-21 0 0,21 0 16,-21-1-16,0 1 0,0 21 0,-22 0 16,22 0-16,0 0 0,0 0 15,-21 21-15,20 1 0,1-1 16,-21 21-16,21-21 0,0 22 0,-22-1 16,22 0-16,0 22 0,-21-22 15,42 0-15,-22 1 0,22 20 0,0-20 16,0-1-16,0-21 0,0 21 0,0-20 15,0-1-15,22 0 0,-1 0 16,0 0-16,0-21 0,0 0 0,22 0 16,-22 0-16,0 0 0,21 0 0,1-21 15,-22 21-15,21-21 16,-21 0-16,22 0 0,-22-22 0,21 22 0,-21 0 16,0-21-16,1-1 0,-1 1 15,0 0-15,-21-1 0,0 1 16,21 21-16,-21-22 0,0 1 0,0 21 15,0 0-15,0 0 0,0-1 0,-21 22 32,21 22-32,-21-1 0,0 0 0,21 0 15,-22 21-15,22 1 0,-21-22 16,21 21-16,-21 1 0,21-1 0,0 0 16,0 1-16,0-1 0,0 0 0,0-21 15,21 22-15,0-22 0,1 0 16,-22 0-16,21 0 0,0-21 15,0 22-15,0-22 0,0 0 0,1 0 16,20 0-16,-21 0 0,0 0 16,0-22-16,22 1 0,-22 0 0,0 0 15,21 0-15,-20-22 0,-1 22 0,21-21 16,-21 0-16,22-1 0,-22-20 16,21 20-16,-21-20 0,0-1 0,22 22 15,-22-21-15,0-1 0,0 1 0,0-1 16,-21 22-16,0-22 0,22 22 15,-22 21-15,0 0 0,0-1 0,-22 22 32,1 43-32,0-22 0,0 21 15,0 1-15,0-1 0,-1 0 0,22 22 16,-21-1-16,21-20 0,-21 20 16,21-21-16,-21 1 0,21 20 0,0-20 15,0-1-15,0 0 0,0 1 0,0-1 16,21-21-16,0 0 0,0 22 15,-21-22-15,22-21 0,-1 21 0,0 0 16,0-21-16,0 0 0,0 0 0,1 0 16,20 0-16,-21-21 0,21 0 15,-20 0-15,20-1 0,-21 1 16,21 0-16,-20-21 0,20-1 0,-21 1 0,21 0 16,-20-1-16,20-20 15,-21 21-15,0-22 0,0 1 0,1-1 16,-1 22-16,-21-22 0,0 1 0,0 20 15,0 1-15,0 0 0,0 21 16,0-1-16,0 1 0,-21 21 16,-1 21-1,1 1-15,21 20 0,0-21 0,-21 21 16,21 22-16,-21-22 0,21 1 0,0 20 16,0-21-16,0 1 0,0-1 15,0 22-15,0-22 0,21 0 0,0 1 16,-21-22-16,21 21 0,1 0 0,-1-20 15,-21-1-15,21 0 16,0 0-16,-21 0 0,21 0 0,0 1 16,1-22-16,20 0 0,-21 0 15,0 0-15,22 0 0,-22 0 16,21-22-16,0 22 0,-20-21 0,20 0 16,0 0-16,-21 0 0,22-22 15,-22 22-15,0 0 0,0-21 0,0 21 16,-21-22-16,0 22 0,0-21 0,0 21 15,0-22-15,0 22 0,0 0 16,-21 0-16,0 21 16,0 0-16,0 0 0,0 0 0,-1 21 0,1 0 15,0 0-15,0 0 16,21 1-16,-21 20 0,0-21 0,21 21 16,-22-20-16,22 20 0,0 0 0,0-21 15,0 22-15,0-22 0,0 0 16,0 21-16,0-20 0,22-1 0,-1 0 15,0-21-15,0 21 0,21-21 0,-20 0 16,-1 0-16,21 0 0,-21 0 16,22 0-16,-1 0 0,-21 0 0,21 0 15,1-21-15,-1 0 0,0 0 16,-20-1-16,20-20 0,0 21 16,-21-21-16,22-1 0,-1 1 0,-21-22 15,0 22-15,1 0 0,-1-22 0,0 1 16,-21 20-16,0-20 0,0-1 15,0 1-15,0 21 0,0-22 0,0 22 16,0-1-16,0 22 0,0 0 16,0 0-16,0 0 0,-21 21 15,0 21-15,21 0 0,0 0 16,-22 22-16,1 20 0,21-21 16,-21 1-16,21 20 0,0 1 0,0-22 15,0 22-15,0-22 0,0 21 0,0-20 16,0-1-16,0 0 15,0 1-15,21-1 0,0-21 0,-21 0 16,22 22-16,-1-22 0,-21 0 0,21-21 16,0 21-16,0-21 0,0 0 15,1 0-15,-1 0 0,0 0 0,0 0 16,21-21-16,-20 0 0,-1 0 0,21 0 16</inkml:trace>
  <inkml:trace contextRef="#ctx0" brushRef="#br0" timeOffset="29027.76">13187 4953 0,'0'0'0,"-21"21"0,-1-21 0,1 21 16,0-21-16,0 22 0,0-22 0,0 21 15,-1-21-15,1 0 0,0 0 0,21 21 16,21-21 15,0 0-31,22-21 16,-1 21-16,0-21 0,1-1 0,20 1 16,-20 0-16,20 0 0,1 0 0,-1 0 15,-21-22-15,1 22 0,-1-21 16,0 21-16,-20-22 0,-1 22 15,0-21-15,-21 21 0,0-22 16,0 22-16,-21 0 0,0 0 0,-1 0 16,-20 21-16,0 0 0,-1 0 0,1 0 15,0 0-15,-22 0 0,22 21 16,-22 0-16,22 0 0,-21 0 0,20 22 16,1-1-16,0 0 0,20 1 15,1 20-15,0-21 0,21 1 0,0-1 16,0 22-16,0-22 0,21-21 15,0 21-15,22-20 0,-22 20 0,21-21 16,1 0-16,20-21 0,-21 21 0,1-21 16,20 0-16,-20 0 15,-1 0-15,0 0 0,1 0 0,-22 0 16,0 0-16,0 0 0,-21-21 0,0 0 16,-21 21-1,-21 0-15,20 0 0,-20 0 16,0 0-16,-1 0 0,-20 21 15,21 0-15,-1 22 0,1-22 0,0 21 16,-1-21-16,1 22 0,21-1 0,-22 0 16,22 1-16,0-1 0,21 0 15,0 1-15,0-22 0,0 21 0,0-21 16,21 1-16,0-1 0,22 0 16,-22-21-16,21 0 0,-21 21 15,22-21-15,-1 0 0,0 0 0,22 0 16,-22-21-16,1 21 0,-1-21 0,0 0 15,1-1-15,-1 1 0,-21 0 16,21-21-16,1-1 0,-1 1 0,0 21 16,1-21-16,-1-1 0,0 1 15,1 0-15,-1-1 0,0 1 0,1 21 16,-1 0-16,0-1 0,1 22 0,-22 0 16,21 0-16,-21 0 0,1 0 15,-1 0-15,-21 22 0,21 20 0,-21-21 16,21 0-16,-21 22 0,0-1 15,0 0-15,0 1 0,0-1 16,-21 0-16,21 1 0,-21-1 0,0 0 16,21-21-16,0 22 0,-22-22 15,22 0-15,-21 0 0,21 0 16,0 1-16,0-44 31,0 1-31,21 0 16,1 21-16,-1-42 0,0 21 0,0-1 15,21-20-15,-20 0 16,-1-1-16,21 1 0,-21 0 0,22-1 16,-22-20-16,21 21 0,0-1 0,-20 1 15,20 0-15,-21 20 0,0-20 16,0 21-16,-21 0 0,-21 21 31,0 0-31,21 21 0,-21 21 16,0-21-16,0 1 0,-1 20 0,1 0 15,0-21-15,0 22 0,0-1 16,21 0-16,0-20 0,0 20 0,0 0 16,0-21-16,0 1 0,0 20 0,0-21 15,21 0-15,0 0 0,0-21 16,22 22-16,-22-22 0,21 21 16,0-21-16,1 0 0,-1 0 0,0 0 15,22 0-15,-22-21 0,22-1 16,-1 22-16,1-21 0,-22 0 0,22 0 15,-22-21-15,0 20 0,1-20 16,-22 21-16,0-21 0,0-1 0,0 22 16,-21-21-16,0-1 0,0 22 0,0 0 15,0 0-15,0 0 0,-21 0 16,0 21-16,0 0 0,0 0 16,-1 21-16,-20 0 0,21 0 15,0 0-15,21 0 0,-21 22 16,-1-22-16,22 21 0,0 1 0,0-22 0,0 21 15,0-21-15,0 22 16,0-22-16,22 0 0,-1 0 0,0 0 16,0 0-16,21 1 0,-20-22 0,20 0 15,0 21-15,1-21 0,-22 0 16,21 0-16,0 0 0,1-21 0,-22 21 16,21-22-16,-21 1 0,22 0 0,-22 0 15,0-21-15,21 20 0,-20-20 16,-1 0-16,0-1 0,21 22 0,-21-21 15,1 0-15,20 20 0,-21-20 16,0 21-16,0 0 0,1 0 16,-1 21-16,0 0 15,-21 21-15,0 0 16,0 0-16,0 0 16,0 0-16,0 1 15,21-22 1,0-22 15,-21 1-31,0 0 16,0 0-16,0 0 15,0 0-15,0-1 16,0 1-16,-21 21 16,0 0-1,0 0-15,0 0 16,21 21-16,-22 1 0,1-1 0,0 0 15,0 21-15,0-21 0,21 1 0,-21 20 16,-1-21-16,1 21 0,21 1 16,0-22-16,0 21 0,0-21 0,0 1 15,0 20-15,0-21 0,21 0 16,1 0-16,-1 1 0,0-1 0,0-21 16,0 21-16,22-21 0,-1 0 0,-21 0 15,21 0-15,1 0 0,-1 0 16,0 0-16,1 0 0,-1-21 15,0 0-15,1-1 0,-1 1 0,0 0 16,1 0-16,-22-21 0,21-1 16,-21 22-16,1-21 0,-1-1 0,0 1 15,0 0-15,0 21 0,-21-22 16,21 22-16,-21 0 0,0 0 0,0 0 16,-21 42-1,0 0 1,0 0-16,0 0 0,21 22 15,-21-22-15,-1 21 0,22 0 0,-21 1 16,21-1-16,0-21 0,0 22 0,0-22 16,0 21-16,0-21 0,0 0 15,21 1-15,1-1 0,-1-21 16,-21 21-16,21-21 0,0 0 0,0 0 16,0 0-16,1 0 0,-1 0 0,21 0 15,-21-21-15,0 0 0,1-1 16,-1 1-16,0 0 0,21-21 0,-21 21 15,1-22-15,-22 1 0,21 21 0,0-22 16,0 1-16,0 21 0,-21-21 16,0 20-16,21 1 0,-21 0 0,22 21 15,-44 21 1,1 0 0,21 1-16,-21-1 0,0 0 15,21 21-15,0-21 0,-21 1 16,21 20-16,0-21 0,0 0 0,0 22 15,0-22-15,0 0 0,0 0 0,21 0 16,0 0-16,0 1 0,0-22 16,1 21-16,20-21 0,-21 0 0,0 0 15,22 0-15,-22 0 0,21 0 16,-21 0-16,0-21 0,22-1 0,-22 1 16,0 0-16,0-21 0,0 21 0,1-22 15,-22 1-15,21 0 0,0-22 16,0 22-16,0-22 0,0 22 15,1-22-15,-1 1 0,0-1 0,0 1 16,21-64-16,-20 85 16,-22-1-16,21 1 0,0 0 0,-21 20 15,0 1-15,0 0 0,0 0 16,0 42 0,0 0-16,0 0 0,-21 22 15,0-1-15,-1 0 0,1 1 0,0 20 16,21 1-16,-21-22 0,0 22 15,21-22-15,0 21 0,-21-20 0,21 20 16,-22-20-16,22-1 0,-21 0 16,21 1-16,0-1 0,0 0 15,0 1-15,0-22 0,0 21 0,0-21 16,0 0-16,0 1 0,0-1 0,0 0 16,0 0-16,21 0 15,1-21-15,-1 0 16,0 0-16,0 0 0,0-21 0,0 0 15,22 0-15,-22 0 0,21-1 16,1 1-16,-1 0 0,-21-21 0,21 21 16,-20-22-16,20 22 0,-21-21 15,0 21-15,0-22 0,1 22 16,-1 0-16,-21 0 0,21 0 0,-21-1 16,0 44 15,0-1-31,-21-21 0,21 21 15,-21 0-15,21 21 0,0-20 16,-22-1-16,22 0 0,-21 0 0,21 21 16,0-20-16,0-1 0,0 0 15,0 0-15,0 0 0,0 0 16,0 1-16,21-22 0,1 0 16,-1 0-16,0 0 15,0 0-15,0 0 0,22 0 0,-22-22 16,0 22-16,21-21 0,-21 0 15,22 0-15,-22 0 0,0 0 16,21-22-16,-20 22 0,-1 0 0,-21 0 16,21 0-16,0-1 15,-42 22 1,0 22 0,21-1-16,0 0 0,-21 0 15,21 0-15,-22 0 0,22 1 0,0-1 16,-21 0-16,21 0 0,0 0 15,0 0-15,0 1 16,21-22 0,1 0-16,-1 0 15,0 0-15,0 0 16,-21-22-16,0 1 0,21 21 0,-21-21 16,21 0-16,-21 0 0,0 0 15,0-22-15,0 22 0,0 0 0,0 0 16,0 0-16,0-1 0,0 1 15,-21 21-15,0 0 16,21-21-16,21 0 31,0 21-15,1 0-16,-1 0 0,0-21 16,0 21-16,21-21 0,-20 21 15,20-22-15,-21 22 0,21 0 0,-20-21 16,20 21-16,-21 0 0,0 0 0,22 0 15,-22 0-15,0 0 16,-21 21-16,0 1 16,0-1-16,0 0 0,0 0 0,0 0 15,0 0-15,0 1 0,0 20 16,-21-21-16,21 0 0,-21 0 0,21 1 16,0-1-16,0 0 0,0 0 0,-22 0 15,22 0-15,-21 1 16,21-1-16,-21-21 15,21 21-15,0-42 47,0 0-47,0-1 16,21 1-16,-21 0 0,21-21 0,1 21 16,-1-1-16,0-20 0,0 21 0,0-21 15,22-1-15,-1 22 0,0-21 16,1 21-16,20-1 0,-21-20 0,22 21 15,-1 0-15,-20 0 0,-1-1 16,0 22-16,1 0 0,-1 0 16,-21 0-16,0 0 0,1 0 0,-1 0 15,-21 22-15,0-1 16,0 0-16,0 21 0,-21-21 0,-1 1 16,22-1-16,-21 21 0,0-21 0,0 0 15,21 1-15,-21-1 0,0 0 16,21 0-16,-22 0 0,22 0 0,0 1 15,-21-22-15,21 21 0,-21-21 16,21 21-16,-21-21 16,21-21-1,0 0-15</inkml:trace>
  <inkml:trace contextRef="#ctx0" brushRef="#br0" timeOffset="29272.61">19325 4741 0,'0'0'0,"-21"0"16,-21-21-1,20 21 32,1 0-31,0 0-16,0 0 15</inkml:trace>
  <inkml:trace contextRef="#ctx0" brushRef="#br0" timeOffset="29563.45">17420 5080 0,'0'0'0,"-42"21"0,-43 0 31,106-21-15,22 0-16,-22 0 0,21 0 0,0 0 15,1 0-15,-1 0 0,0 0 0,1 0 16,-1 0-16,0 0 0,1 0 15,-22 0-15,21 0 0,-21 0 0,1 0 16,-1 0-16,0 0 0,0 0 16,0 0-16,0 0 15,1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00:55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487 0,'0'0'16,"0"21"-16,0 0 31,-22-21 16,1 0-47,0 0 16,0 0-1,0 0-15</inkml:trace>
  <inkml:trace contextRef="#ctx0" brushRef="#br0" timeOffset="1271.38">2117 381 0,'-22'0'0,"44"0"0,-65 0 0,22 0 16,0 0-16,0 0 16,0 0-16,-1 0 0,1 0 0,0 0 15,0 0-15,-21 0 0,20 0 16,1 0-16,0 0 0,0 0 15,0 0-15,0 0 0,-1 0 16,1 0-16,42 0 47,1-21-31,20 21-16,0-21 0,22 21 0,-1-21 15,22 21-15,0-22 0,20 22 16,-20 0-16,21-21 0,-21 21 0,-1 0 15,22 0-15,-42 0 0,20 0 16,-20 0-16,-1 0 0,-20 0 0,-1 0 16,0 0-16,-21 0 0,22 0 15,-22 0-15,0 0 0,-42 0 47,0 0-47,21 21 0,-21-21 16,-1 0-16,1 0 15,0 22-15,0-22 0,0 0 0,0 0 16,-1 0-16,1 21 0,0-21 16</inkml:trace>
  <inkml:trace contextRef="#ctx0" brushRef="#br0" timeOffset="1613.73">2625 381 0,'0'0'0,"-22"0"0,1 0 15,0 0-15,0 0 0,21-21 0,-21 21 16,0-21-16,-1 0 16,22 42 15,0 0-31,0 0 16,0 0-16,0 0 0,0 64 15,0-43-15,0 1 0,0 20 16,0-20-16,0 20 0,0 1 0,0-22 15,0 21-15,0 1 0,0-22 16,0 1-16,0 20 0,0-42 0,0 22 16,0-1-16,0-21 0,0 0 15,0 0-15,0 1 0,0-44 47,0 1-47,0 0 16,0 0-16,0-21 0,0 20 0</inkml:trace>
  <inkml:trace contextRef="#ctx0" brushRef="#br0" timeOffset="2025.55">2730 910 0,'0'21'15,"22"43"1,-22-43-1,21-21-15,0 0 0,0 0 16,0 0-16,0 0 0,1 0 0,-1 0 16,21 0-16,-21-21 0,43-21 15,-43 20-15,21 1 0,-21 0 16,1 0-16,-1 0 0,0-22 16,-21 22-16,0 0 0,0 0 0,0 0 15,0 0-15,-21-1 16,0 22-16,-1 0 0,1 0 15,0 0-15,-21 0 0,21 22 0,-1-1 16,-20 0-16,21 0 16,-21 21-16,20 1 0,-20-22 0,21 42 15,0-20-15,0-1 0,-1 0 16,1 1-16,21-1 0,-21-21 0,21 22 16,0-22-16,0 21 0,0-21 15,21 0-15,0 1 0,1-22 16,20 0-16,-21 0 0,0 0 15,0 0-15,22 0 0,-22 0 0,21-22 16,-21 22-16,22-21 0,-22 0 16</inkml:trace>
  <inkml:trace contextRef="#ctx0" brushRef="#br0" timeOffset="2476.29">3704 868 0,'0'0'15,"0"-21"-15,-42 21 16,21 0-16,-1 0 16,-20 21-16,21-21 0,-21 21 15,-1 0-15,22 0 0,-21 1 0,21-1 16,-1 0-16,1 0 0,21 0 16,0 0-16,0 1 0,0-1 15,21 0 1,1-21-16,-1 0 0,0 0 15,21 21-15,-21-21 0,22 21 16,-1-21-16,0 0 0,-20 0 0,20 21 16,-21-21-16,21 0 0,-20 0 15,-1 22-15,0-22 0,-21 21 0,0 0 16,0 0 0,-42 0-16,20-21 0,-20 21 0,21 1 15,-21-22-15,-1 21 0,1 0 16,0-21-16,-1 21 0,1-21 0,0 0 15,20 0-15,-20 0 0,21 0 16,0 0-16,0 0 0,-1 0 16,1 0-16,0 0 0,0 0 15,21-21-15,0 0 0,0 0 16,0-1-16,0 1 16,21 0-16,0 0 0,0 0 15,1 21-15,20-21 0,-21-22 16</inkml:trace>
  <inkml:trace contextRef="#ctx0" brushRef="#br0" timeOffset="2893.05">4043 381 0,'0'-21'16,"0"42"-16,0-63 16,0 63 15,0 0-31,0 0 0,0 0 16,0 22-16,0-22 15,0 21-15,0 1 0,0-1 0,0 0 16,-21 1-16,21 20 0,0-21 15,-22 22-15,22-22 0,-21 22 0,21-22 16,0 0-16,0 22 0,-21-22 16,21 1-16,0-22 0,0 21 0,0-21 15,0 22-15,0-22 0,0 0 16,0 0-16,0 0 0,21-21 31,0 0-31,1 0 0,-1 0 16,0 0-16,0-21 0,-21 0 15,21 0-15,-21 0 0,0-1 16,21 1-16,1 0 0</inkml:trace>
  <inkml:trace contextRef="#ctx0" brushRef="#br0" timeOffset="3120.92">3810 1016 0,'0'0'0,"21"-21"32,0 21-32,0 0 15,1-21-15,20 21 0,-21 0 0,21 0 16,-20-21-16,20 21 16,-21 0-16,21 0 0,-20-22 0,-1 22 15,0 0-15,0 0 0,0-21 16,0 21-16,1-21 0,-1 21 0</inkml:trace>
  <inkml:trace contextRef="#ctx0" brushRef="#br0" timeOffset="3656.63">5038 529 0,'0'-21'0,"-22"-42"31,1 63-31,0 0 0,21 21 15,-21 0 1,21 0-16,-21 21 0,0 1 16,21-1-16,0 22 0,-43 63 15,43-64-15,-21 1 0,0-1 0,0 1 16,21-1-16,-21-21 16,-1 1-16,1-1 0,21 0 0,0 1 15,-21-22-15,21 0 0,0 0 16,0 0-16,0-42 31,0 0-31,0 0 0,0 0 16,21-22-16,-21 22 0</inkml:trace>
  <inkml:trace contextRef="#ctx0" brushRef="#br0" timeOffset="3943.49">4847 487 0,'0'-21'0,"0"42"0,0-63 15,0 20-15,21 22 16,0 0 0,1 22-16,-1-1 0,0 21 0,0-21 15,0 22-15,22-1 0,-22 21 16,0-20-16,21 20 0,-21 1 16,1-22-16,-1 22 0,0-22 0,0 21 15,21-20-15,-20-1 0,-1-21 0,0 22 16,0-22-16,-21 0 0,21 0 15,0 0-15,1 0 0,-22-42 47,0 0-47,21 0 0,-21 0 16,0-22-16,0 1 0,0 0 16</inkml:trace>
  <inkml:trace contextRef="#ctx0" brushRef="#br0" timeOffset="4213.71">5588 339 0,'0'-21'0,"0"42"0,0-64 0,0 22 16,0 0-16,-21 21 15,0 0-15,-1 21 16,22 22-16,-21-1 16,21 0-16,0 1 0,0 20 0,-21-21 15,21 22-15,-21 21 16,21-22-16,0 22 0,0-22 0,-21 1 15,21-1-15,-21-20 0,21 20 16,0-21-16,0 1 0,0-22 0,0 0 16,0 0-16,0 0 0,0 1 15,21-22 1,0-22-16,0 1 16,0 0-16,0 0 15,1-21-15</inkml:trace>
  <inkml:trace contextRef="#ctx0" brushRef="#br0" timeOffset="4964.28">6308 318 0,'0'-43'16,"0"86"-16,0-107 0,0 43 0,0 0 15,0 0-15,0-1 0,-22 22 16,1 0-16,0 0 0,0 0 15,0 22-15,0-1 0,-1 21 16,1-21-16,0 22 16,0-1-16,21 0 0,-21 1 0,0-1 15,-1 0-15,1 22 0,0-22 16,21 22-16,0-1 0,-21 1 16,21-1-16,0-21 0,0 22 0,0-22 15,0 1-15,0-1 0,0 0 0,0 1 16,21-22-16,0 0 0,0 0 0,1 0 15,-1 0-15,0-21 0,0 0 16,21 0-16,-20 0 0,20 0 0,-21 0 16,21 0-16,-20-21 0,20 21 15,0-21-15,-21-21 0,22 21 0,-22-1 16,0-20-16,21 21 16,-42-21-16,22-1 0,-22 1 0,0 0 15,0-1-15,0 1 0,-22 21 16,1-22-16,0 22 0,0 0 0,-21 0 15,20 0-15,-20 21 0,21 0 16,0 0-16,-22 0 0,22 0 0,0 0 16,0 0-16,0 21 0,0 0 15,42-21 17,0 0-32,0 0 0,21 0 15,-20 0-15,-1-21 16,0 21-16,0 0 0,0 0 15,0 0-15,1 0 0,-1 0 0,0 0 16,0 0-16,0 21 16,0 0-16,-21 0 0,0 1 15,0 20-15,0-21 0,0 21 16,0 1-16,0-1 0,0 0 0,0 22 16,0-22-16,0 1 0,0 20 0,0-21 15,0 1-15,0-1 0,0 0 16,-21 64-16,21-63 0,0-1 15,0 0-15,-21 1 0,21-1 16,0 0-16,0 1 0,0-22 0,0 0 16,0 0-16,0 0 0,0 0 15,0 1-15,-21-22 32,21-22-32,0 1 15,-21 0-15</inkml:trace>
  <inkml:trace contextRef="#ctx0" brushRef="#br0" timeOffset="5519.96">2498 1778 0,'-43'0'0,"86"0"0,-128 0 15,64 21-15,-22-21 0,22 0 0,0 0 16,0 0-1,42 0 1,0 0-16,22 0 16,-1 0-16,0 0 0,22 0 15,-1-21-15,22 21 0,0 0 0,-1 0 16,22 0-16,0-21 0,21 21 16,0 0-16,21 0 0,-21 0 0,21 0 15,0-21-15,22 21 0,-22 0 16,21 0-16,-21 0 0,1 0 0,20 0 15,-21 0-15,0 0 0,0 0 16,1 0-16,-22 0 0,21 0 16,-21 0-16,-21 0 0,21 0 0,-22 0 15,-20 0-15,21 0 0,-21 0 16,-1 0-16,-20 0 0,-1 0 0,-20 0 16,-1 0-16,0 0 0,-21 0 15,1 0-15,-1 0 0,0 0 0,-21-21 31,-21-1-31,0 1 16,21 0-16,-22 0 0</inkml:trace>
  <inkml:trace contextRef="#ctx0" brushRef="#br0" timeOffset="6155.68">7810 233 0,'0'0'0,"22"0"0,-22-21 0,21 0 0,0 21 16,-21-22-16,21 22 0,-21-21 16,-21 21-1,0 0 1,-22 0-16,22 21 0,-21 1 0,0 20 15,-1-21-15,22 21 0,-21 22 16,-1-22-16,22 22 0,-21-22 16,21 22-16,0 20 0,-1-20 0,1 84 15,21-85-15,0 22 16,0-21-16,0-22 0,0 21 0,21-20 16,1-1-16,-1 0 0,21 1 15,-21-22-15,22 0 0,-22 0 0,21-21 16,0 0-16,1 0 0,-1 0 15,22 0-15,-22 0 0,0 0 0,1-21 16,-22 0-16,21 0 0,0 0 16,-20-22-16,20 22 0</inkml:trace>
  <inkml:trace contextRef="#ctx0" brushRef="#br0" timeOffset="6384.74">8107 487 0,'-43'0'0,"86"0"0,-107 0 0,85 0 47,22 0-47,-22 0 0,0 0 16,21 0-16,1 0 0,-1 0 0,-21 0 16,22 0-16,-1 0 0,0 0 15,1 0-15,-1 0 0,0 0 0,1 0 16,-1 0-16,-21 0 0,-21-21 15,-21 21 1</inkml:trace>
  <inkml:trace contextRef="#ctx0" brushRef="#br0" timeOffset="6619.61">8361 487 0,'0'0'0,"0"106"31,0-85-31,0 21 0,0 1 0,0-1 0,0 21 16,0-20-16,-21-1 0,21 22 16,-22-22-16,22 0 0,0 1 0,0-1 15,0 0-15,0-21 0,0 1 16,0-1-16,0 0 0,0 0 16,0 0-1,22-21 1,-22-21-16,21 0 0,0 0 0,-21 0 15</inkml:trace>
  <inkml:trace contextRef="#ctx0" brushRef="#br0" timeOffset="6964.41">8488 953 0,'21'0'15,"0"0"1,0 0-1,0-22-15,1 22 0,-1-21 0,21 0 16,-21 0-16,0 0 16,1 21-16,-1-21 0,-21-1 0,0 1 15,0 0-15,-21 21 32,-1 0-32,1 0 0,0 21 15,0 0-15,0 22 0,0-22 0,-1 21 16,1 1-16,0-22 0,21 21 15,0 0-15,-21 1 0,21-22 0,0 21 16,0-21-16,0 1 0,0-1 0,0 0 16,21-21-16,0 21 15,0-21-15,1 0 0,-1 0 0,0 0 16,21 0-16,-21 0 0,22 0 16,-22-21-16,21 0 0,-21 21 0,1-21 15,20-1-15</inkml:trace>
  <inkml:trace contextRef="#ctx0" brushRef="#br0" timeOffset="7883.88">8975 847 0,'0'-21'0,"0"42"0,0-64 0,0 22 15,0 0-15,21 21 0,-21-21 16,21 21-16,0 0 0,0 0 0,43 0 16,-43 0-16,0 0 15,21 0-15,-20 21 0,-1 0 16,0 0-16,0 22 0,-21-22 0,0 21 15,0 1-15,0-1 0,0-21 16,0 21-16,0 1 0,0-22 0,-42 21 16,21-21-16,-1 1 0,1-1 0,21 0 15,-21 0-15,0 0 0,0-21 16,21 21-16,0-42 31,0 0-31,21 21 0,0-21 0,0 0 16,0-22-16,1 22 0,-1 0 15,0-21-15,0 21 0,21-43 16,1 22-16,-22 21 0,0-1 16,0 1-16,0 0 0,1 0 15,-1 0-15,-21 0 16,-21 21 31,21 21-32,-22-21 95,1 0-79,0 0-31,0 0 0,0 0 16,0 0-1,-1 0-15,1 0 0,0 0 0,0 21 16,0-21-16,0 0 16,-1 21-16,1-21 0,0 21 15,0-21-15,21 21 16,-21-21-16,21 22 0,0-1 15,0 0-15,0 0 16,0 0 0,0 0-16,21 1 15,0-22-15,0 21 16,0-21-16,1 0 0,-1 21 0,0-21 16,0 21-16,0-21 0,0 0 0,1 0 15,-1 21-15,0-21 0,0 0 16,0 21-16,-21 1 15,0-1 1,0 0-16,-21-21 16,0 21-16,0-21 0,0 0 15,-1 21-15,1-21 0,0 0 0,0 0 16,0 0-16,-22 21 0,22-21 0,0 0 16,0 0-16,0 0 15,21-21-15,0 0 16,0 0-16,0 0 15,0 0-15,21-1 0,0 1 16</inkml:trace>
  <inkml:trace contextRef="#ctx0" brushRef="#br0" timeOffset="8272.2">9842 296 0,'0'0'0,"-21"0"31,21 22-31,-21-1 0,0 0 16,21 0-16,-21 21 0,21 1 0,-21-1 15,-1 0-15,22 1 0,-21-1 16,0 22-16,0-1 0,0 1 0,0-1 16,21-21-16,-22 22 0,1-1 15,0-20-15,21-1 0,0 0 0,0 1 16,0-22-16,0 0 0,0 0 16,0 0-16,0 1 0,21-1 0,0-21 15,1 0-15,-1 0 0,0 0 16,0 0-16,0 0 15,0-21-15,1-1 0,-1 1 0,0 0 16,0 0-16,0 0 0,-21-22 16</inkml:trace>
  <inkml:trace contextRef="#ctx0" brushRef="#br0" timeOffset="8432.12">9610 826 0,'0'0'0,"-43"0"0,22 0 16,0 0-16,21-22 15,21 22 1,0 0-16,0-21 16,22 21-16,-1 0 0,-21-21 15,22 0-15,-1 21 0,0-21 16,1 21-16</inkml:trace>
  <inkml:trace contextRef="#ctx0" brushRef="#br0" timeOffset="9123.92">10816 783 0,'-21'-63'31,"21"42"-31,0-1 0,21 22 15,0 0 1,0 0-16,1 0 16,-1 0-16,0 22 0,21-1 0,-21 21 15,1-21-15,-1 22 0,0-1 16,0 21-16,0-20 0,-21-1 0,0 0 16,0 22-16,0-43 0,0 21 0,0 1 15,-21-22-15,0 21 0,21-21 16,-21 1-16,21-1 0,-21-21 31,21-21-31,0-1 0,0 1 16,0 0-16,0-21 0,21-1 0,-21 22 15,21-21-15,0-22 16,0 22-16,0 0 0,1-22 0,-1 22 16,21 0-16,-21-1 0,0 22 15,1 0-15,-1 0 0,21 0 0,-21 21 16,0 0-16,1 0 0,-1 21 0,-21 0 15,21 0-15,-21 21 0,21-20 16,-21 20-16,0 0 0,0 1 0,0-1 16,0 0-16,0 1 0,0-1 15,0-21-15,0 21 0,0-20 16,0-1-16,0 0 0,0 0 0,0 0 16,0 0-16,21-21 15,0 0-15,1 0 0,-1 0 16,0-21-16,0 0 15,0 0-15,0 0 0</inkml:trace>
  <inkml:trace contextRef="#ctx0" brushRef="#br0" timeOffset="10131.73">11684 1058 0,'21'-21'31,"0"21"-31,-21-21 0,21 21 16,1-21-16,-1 21 15,0-21-15,0 21 0,0-21 0,0-1 0,1 1 16,-1 0-16,0 21 16,-21-21-16,0 0 0,0 0 0,0-1 15,0 1-15,-21 21 16,0 0-16,-22 0 0,22 0 16,0 21-16,0 1 0,0-1 0,-1 21 15,1-21-15,0 22 0,21-22 16,-21 21-16,21 0 0,0-20 0,0 20 15,0-21-15,0 0 0,21 0 16,0 1-16,-21-1 0,21 0 16,1-21-16,-1 0 0,0 21 0,0-21 0,0 0 15,0 0-15,1 0 16,20 0-16,-21-21 0,0 0 0,0 21 16,1-21-16,-1-1 0,0-20 15,0 21-15,0 0 0,0-22 16,1 22-16,-1-21 0,0 21 0,0 0 0,0-22 15,0 22-15,1 0 0,-1 0 16,0 21-16,0 0 0,0 0 0,0 0 16,1 0-16,-1 0 0,-21 21 15,0 0-15,21 0 0,-21 0 16,0 22-16,0-22 0,0 21 16,0-21-16,-21 22 0,0-22 0,-1 21 15,22-21-15,-21 1 0,21-1 0,-21 0 16,21 0-16,21-21 31,-21-21-15,21 0-16,1 0 0,-1-1 15,-21 1-15,21-21 0,0 21 0,0-22 16,0 1-16,1 0 0,-22-1 16,21 1-16,0 21 0,-21-21 15,21 20-15,-21 1 0,-21 42 31,0 22-31,21-22 16,0 21-16,-21 1 0,-1-22 16,22 21-16,-21 0 0,21 1 0,0-22 15,0 21-15,0-21 0,0 1 16,0-1-16,0 0 0,21 0 0,1 0 16,-1-21-16,0 0 0,0 21 0,0-21 15,0 0-15,1 0 0,20 0 16,-21-21-16,21 0 0,-20 0 0,-1 0 15,21 0-15,-21-1 0,22-20 16,-22 0-16,0-1 0,0-20 0,21 21 16,-20-22-16,-1 1 0,0-1 15,0 1-15,0-1 0,0 1 16,-21-1-16,0 1 0,22 20 0,-22-20 16,0 20-16,0 22 0,0 0 15,0 0-15,0 0 0,-43 21 16,22 21-16,0 0 0,0 21 0,21-20 15,-21 41-15,-1-21 0,22 22 16,-21-22-16,21 22 0,0 20 16,0-20-16,0-1 0,0 1 0,0 21 15,0-43-15,0 21 0,0-20 16,0-1-16,0 0 0,0 1 0,21-1 16,1-21-16,-1 0 15,0 1-15,0-22 0,0 0 0,0 0 16,1 0-16,-1 0 0,0 0 15,0-22-15,0 1 0,0 0 0,1-21 16</inkml:trace>
  <inkml:trace contextRef="#ctx0" brushRef="#br0" timeOffset="10295.65">12912 783 0,'0'0'0,"-22"0"0,1 0 16,42 0-1,1 0-15,20 0 16,-21-21-16,21 21 0,1 0 16,-1 0-16,22-21 0,-22 21 0,0-21 15,1 21-15,-1-21 0</inkml:trace>
  <inkml:trace contextRef="#ctx0" brushRef="#br0" timeOffset="11153.91">14330 1080 0,'0'0'0,"21"0"32,0 0-32,0 0 0,0-22 0,1 1 15,-1 0-15,21 0 0,-21 0 0,22 0 16,-22-1-16,0-20 0,0 21 15,-21-21-15,0 20 0,0-20 0,0 21 16,0 0-16,0 0 0,-21-1 16,-21 1-16,20 0 0,-20 21 0,-21 0 15,20 0-15,1 0 0,-22 0 0,22 21 16,-21 0-16,20 1 0,1-1 16,-22 0-16,43 0 0,-21 21 0,21-20 15,0-1-15,-1 21 16,22-21-16,0 0 0,0 1 0,22-22 15,-1 21-15,0-21 0,21 21 0,1-21 16,-1 0-16,0 0 0,22 0 16,-22 0-16,22-21 0,-22 0 0,21 21 15,-20-22-15,-1 1 0,-21 21 16,22-21-16,-22 0 0,0 21 0,0-21 16,0 21-16,-21-21 0,0-1 15,0 44 32,0-1-47,0 0 0,0 0 0,0 21 16,0 1-16,0-1 15,0 0-15,0 1 0,0 20 0,0-20 16,0 20-16,0-21 0,0 22 16,0-1-16,0 1 0,0-1 15,0 1-15,0-1 0,0 1 0,0-1 0,0 1 16,-21-1-16,-21-20 0,21 20 15,-1-20-15,-20-1 0,0 0 0,-1-21 16,1 1-16,21-1 0,-43-21 0,22 0 16,0 0-16,-1 0 0,1 0 15,0-21-15,-1-1 0,1-20 0,0 21 16,21-43-16,-1 22 0,1-21 16,0 20-16,21-41 0,0 20 0,0 1 15,0-1-15,0 1 0,21-1 16,22-42-16,-1 64 0,0-22 15,1 22-15,20 0 0,-21-1 16,22 1-16,-1 0 0,-20-1 0,20 22 16,-20-21-16</inkml:trace>
  <inkml:trace contextRef="#ctx0" brushRef="#br0" timeOffset="11904.48">14668 931 0,'0'0'0,"0"22"31,22-22-15,-1 0-16,0-22 16,0 22-16,0-21 15,0 0-15,1 0 0,-1 0 0,21 21 16,-42-21-16,21-1 0,0 1 16,-21 0-16,0 0 0,0 0 15,-21 21 1,0 0-16,0 0 0,0 0 0,0 21 15,-1 0-15,22 0 0,-21 22 16,21-22-16,-21 21 0,21 0 16,0-20-16,0 20 0,0-21 0,0 21 15,0-20-15,0-1 0,21 0 16,0 0-16,1 0 0,-1-21 0,0 0 16,21 0-16,-21 0 0,22 0 15,-1 0-15,0 0 0,1-21 0,-1 21 16,-21-21-16,22 0 0,-1 0 15,0-1-15,-21-20 0,1 21 0,-1-21 16,-21 20-16,0-20 0,0 0 0,0 21 16,0-1-16,0-20 15,0 21-15,0 0 0,0 42 32,0 0-32,0 0 0,0 0 15,0 22-15,0-22 0,0 21 0,0-21 16,-21 22-16,21-22 0,-22 0 15,22 21-15,0-20 0,0-1 0,-21 0 16,21 0-16,-21 0 16,0-21-1,21-21 1,0 0 0,0 0-16,0-22 0,21 22 0,0-21 15,0 21-15,1-22 0,-1 1 16,0 21-16,0-21 0,21 20 15,1 1-15,-22 0 0,21 0 0,1 21 16,-22 0-16,21 0 0,0 0 16,-20 0-16,-1 21 0,0 0 15,0 22-15,0-22 0,-21 0 0,0 21 16,0-21-16,0 22 0,0-22 0,0 21 16,0-21-16,-21 1 0,0-1 0,21 0 15,-21-21-15,21 21 0,0-42 47,0 0-31,21 21-16,0-21 0</inkml:trace>
  <inkml:trace contextRef="#ctx0" brushRef="#br0" timeOffset="12543.12">15938 889 0,'22'0'0,"20"-42"31,-21 21-15,0-1-16,0 1 15,-21 0-15,0 0 0,0 0 16,0 0-16,-21 21 31,0 0-31,0 0 0,21 21 16,-42 0-16,42 0 0,-22 0 15,1 22-15,0-1 0,0-21 0,21 21 16,-21 1-16,21-22 0,0 0 16,0 21-16,0-20 0,0-1 0,0 0 15,21 0-15,0-21 0,0 0 16,0 0-16,1 0 0,-1 0 16,0 0-16,42-21 0,-41 0 15,-1 0-15,0-1 0,0 1 16,0 0-16,0 0 0,1 0 15,-1-22-15,-21 22 0,0 0 0,21-21 16,0 21-16,-21-1 0,21 1 16,-21 0-16,21 21 0,1-21 0,-1 21 15,0 0-15,0 0 16,0 0-16,0 21 0,1-21 0,-1 21 16,0 0-16,0 22 0,0-22 15,0 21-15,-21-21 0,0 22 0,22-22 16,-22 21-16,0-21 0,0 1 0,0 20 15,0-21-15,0 0 0,-22-21 16,22 21-16,-21-21 0,0 0 16,0 0-1,0 0-15,21-21 16,0 0-16,0 0 0,0 0 0,0 0 16,0-1-16,0-20 0,21 0 15,0 21-15,0-22 0,0 1 16,1 21-16,-1-22 0,0 22 0,0 0 15,0 0-15,0 0 0,1 21 0,-1-21 16,0 21-16,0 0 0,0 0 16,0 0-16,1 0 0,-1 0 0,0 0 15</inkml:trace>
  <inkml:trace contextRef="#ctx0" brushRef="#br0" timeOffset="13112.22">17187 1016 0,'21'0'16,"1"0"0,-1 0-16,-21-21 0,0 0 15,21 0-15,0-1 0,0 1 0,-21 0 16,0 0-16,0-21 0,0 20 16,0 1-16,0 0 0,0 0 0,0 0 15,-21 0-15,0-1 0,0 1 16,0 21-16,-1 0 0,1 0 15,-21 0-15,21 0 0,0 21 16,-22 1-16,22-1 0,0 0 0,0 0 16,0 21-16,-1 1 0,1-22 15,21 21-15,0-21 0,0 22 0,0-1 16,0-21-16,0 0 0,0 1 0,0-1 16,21 0-16,1 0 0,-1-21 15,0 0-15,0 0 0,21 0 16,-20 0-16,-1 0 0,0 0 15,0-21-15,21 0 0,-20 0 0,-1-1 16,0-20-16,0 0 0,0 21 16,-21-22-16,21 1 0,1-22 15,-1 22-15,0 21 0,-21-21 0,0-1 16,21 1-16,-21 63 31,0 0-31,0 0 16,0 1-16,-21 20 0,21 0 15,0-21-15,0 22 0,0-1 0,0 0 16,0-20-16,0 20 0,0-21 0,21 21 16,-21-20-16,21-1 0,0-21 15,-21 21-15,22 0 0,-1-21 0,0 0 16,0 0-16,0 0 0,0 0 16,1 0-16,-1-21 0,-21 0 15,21 0-15,0-22 0,0 22 0,0-21 16,1-1-16,-22 1 0</inkml:trace>
  <inkml:trace contextRef="#ctx0" brushRef="#br0" timeOffset="14288.72">17843 445 0,'0'-43'0,"0"86"0,0-128 0,0 21 0,0 43 15,0-21-15,0 0 0,-21 42 16,0 0 0,0 0-16,21 42 0,-21-21 15,21 21-15,0 1 0,0-1 16,-21 0-16,21 22 0,0-22 15,0 22-15,0-22 0,0 22 16,0-22-16,0 21 0,0-20 0,0 20 16,0-20-16,0-1 0,21-21 0,-21 21 15,21-20-15,-21-1 0,21 0 16,0-21-16,0 21 0,1-21 0,-1 0 16,0 0-16,0 0 0,0 0 15,0-21-15,22 0 0,-22 0 0,0-1 16,0-20-16,0 21 0,1-21 15,-1-1-15,0 1 0,0 0 16,0 20-16,-21-20 0,0 21 0,0 0 16,0 42-1,0 21 1,-21-21-16,0 1 16,0 20-16,21-21 0,0 21 0,0-20 15,-21 20-15,21-21 0,0 0 16,0 22-16,0-22 0,0 0 15,21-21-15,0 0 0,0 0 16,21 0-16,-20 0 0,-1 0 16,0 0-16,21-21 0,-21 0 0,22-1 15,-22-20-15,21 21 16,-21-21-16,1 20 0,-1-20 0,21 0 16,-21 21-16,0-22 0,1 22 15,-22 0-15,21 0 0,-21 42 31,0 0-31,0 0 16,-21 0-16,21 22 0,-22-22 0,22 21 16,0-21-16,0 1 0,0 20 15,0-21-15,0 0 0,0 0 0,22 1 16,-1-1-16,0-21 0,0 21 16,0-21-16,0 0 0,1 0 15,-1 0-15,21 0 0,-21-21 16,0 0-16,1-1 15,-22 1-15,0-21 0,0 21 0,0-22 16,0 22-16,0-21 0,0 21 16,0-22-16,0 22 0,0 0 0,-22 0 15,1 21-15,0-21 0,0 21 16,0 0-16,0-21 16,42 21 15,0-22-31,0 22 0,0-21 15,0 21-15,22 0 0,-22 0 16,0 0-16,21-21 0,-20 21 16,20 0-16,0 0 0,-21 0 15,1 0-15,20 21 0,-21 0 0,0-21 16,0 22-16,1-1 0,-1 0 0,0 0 16,-21 0-16,0 0 0,21 22 15,-21-22-15,0 0 0,0 0 0,0 0 16,0 1-16,0 20 0,0-21 15,0 0-15,0 0 0,0 1 16,0-1-16,-21 0 16,0-42 15,21 0-15,0-1-16,0 1 0,0 0 15,0 0-15,0-21 0,0 20 16,21-20-16,0 0 0,0-1 0,22 1 15,-1 21-15,-21-21 0,21-1 0,1 1 16,20 21-16,-20-22 0,-1 22 16,0 21-16,1-21 0,-22 21 0,21 0 15,-21 0-15,0 21 0,1-21 16,-1 64-16,0-43 0,-21 21 16,0 1-16,0-1 0,0 0 15,0 1-15,-21-1 0,0 0 16,-1 1-16,1-1 0,0-21 0,0 0 15,21 0-15,-21 1 0,0-1 0,-1-21 16,22-21 15</inkml:trace>
  <inkml:trace contextRef="#ctx0" brushRef="#br0" timeOffset="14505.59">18944 296 0,'0'0'0,"-21"0"16,0 0-16,0-21 0,21 0 47</inkml:trace>
  <inkml:trace contextRef="#ctx0" brushRef="#br0" timeOffset="14719.47">17653 572 0,'-21'0'0,"42"0"0,-63 21 0,63-21 32,21 0-32,-21 0 0,22 0 0,-1 0 15,0 0-15,22 0 0,-22-21 16,22 21-16,20-22 0,-20 22 0,20-21 16,1 0-16,0 21 0,21-21 15,-22 0-15,22 0 0</inkml:trace>
  <inkml:trace contextRef="#ctx0" brushRef="#br0" timeOffset="15120.24">20129 0 0,'22'0'47,"-1"0"-47,21 0 16,-21 0-16,22 0 0,-1 0 15,0 0-15,22 0 0,-1 0 16,1 0-16,-22 0 0,22 21 0,-1 22 16,-21-1-16,1 0 0,-1 1 15,-21 20-15,0-21 0,1 22 0,-22-22 16,0 22-16,0-22 0,0 22 15,0-1-15,-22-21 0,1 22 0,0-1 16,-21 1-16,21-1 0,-22 1 16,1-22-16,0 22 0,-1-22 0,1 0 15,-22 1-15,22-1 0,0-21 0,-1 22 16,1-22-16,0 0 0,-1 0 16,1-21-16,21 21 0,-21 0 15,20-21-15,1 0 0,0 0 16,0 0-16,0 0 0,0 0 0,-1 0 15,1 0-15</inkml:trace>
  <inkml:trace contextRef="#ctx0" brushRef="#br0" timeOffset="17575.89">2011 2836 0,'-21'-21'0,"21"-21"15,-22 42-15,22-21 16,0 0-16,0-1 0,0 1 16,0 0-16,0 0 0,0 0 15,0 0-15,0-1 16,0 1-16,0 0 0,0 42 47,0 22-47,0-22 0,-21 21 15,21 0-15,-21 22 0,21-22 0,0 1 16,0 20-16,0-21 0,0 1 16,-21-1-16,21 0 0,0 1 0,0-1 15,0 0-15,0-20 0,21 20 16,0-21-16,0-21 0,1 0 16,-1 0-16,0 0 15,0 0-15,0-21 0,0 0 16,1-22-16,-1 22 0,0 0 0,0-21 15,21-1-15,-20 1 0,20 0 16,0-22-16,-21 22 0,1-22 16,-1 1-16,0 21 0,-21-22 15,0 1-15,0 20 0,0 1 0,0 21 16,0-22-16,0 22 0,0 42 31,-21 1-31,21 20 0,0 0 16,0 1-16,0-1 0,0 21 15,0-20-15,0 20 0,0-20 0,0 20 16,0-21-16,0 1 0,0-1 16,0 0-16,21 1 0,0-1 0,0-21 15,0 22-15,1-22 0,20-21 16,-21 21-16,0-21 0,22 0 16,-22 0-16,21 0 0,-21-21 0,22 0 15,-22 21-15,0-22 0,21 1 16,-21-21-16,1 21 0,-1 0 0,-21-1 15,21-20-15,-21 21 0,21-21 16,-21 20-16,0-20 0,0 21 0,0 0 16,0 0-16,0-1 0,0 44 47,0 20-47,0-21 0,0 0 0,0 0 15,0 1-15,0 20 0,0-21 16,0 0-16,0 0 0,0 22 15,0-22-15,0 0 0,-21 0 16,21 0-16,0 1 0,0-44 47,0 1-47,0 0 16,0 0-16,21 0 0,-21-22 0,21 22 15,0 0-15,-21-21 0,22-1 16,-1 22-16,0-21 0,0 21 0,0 0 15,0-1-15,1 1 0,-1 0 0,21 21 16,-21 0-16,0 0 0,1 0 16,-1 21-16,-21 0 15,0 1-15,0-1 0,0 0 16,21 21-16,-21-21 0,0 1 0,0 20 16,0-21-16,0 0 0,21 22 15,-21-22-15,21 0 0,-21 21 16,21-42-16,1 21 0,-1 1 0,0-1 15,0-21-15,0 0 0,0 0 0,1 0 16,-1 0-16,21-21 0,-21-1 16,22 1-16,-22 0 0,21 0 15,-21 0-15,0 0 0,1-1 0,-1-20 16,0 21-16,-21 0 0,0-22 0,21 22 16,-21-21-16,0 21 0,0-22 15,21 22-15,-21 0 0,0 0 16,0 42 15,0 0-31,0 0 0,0 1 0,0-1 16,0 21-16,0-21 0,0 22 15,0-22-15,0 0 0,0 21 0,0-21 16,0 22-16,0-22 0,0 0 0,0 0 16,0 0-16,21 1 15,1-22-15,-1 0 0,0 0 0,0 0 16,0 0-16,0-22 15,1 22-15,-1-21 0,21 0 0,-21 0 16,0-21-16,22 20 0,-22-20 0,0 21 16,21-21-16,-20-1 0,-1 1 15,0 0-15,0-22 0,0 22 0,0-22 16,-21 1-16,22 20 0,-22-20 16,0-1-16,0 22 0,0 0 0,0-1 15,0 22-15,0 0 0,0 0 16,0 0-16,-22 0 0,1 21 15,21 21-15,0 0 16,0 0-16,0 0 0,0 22 0,0-1 16,0 21-16,0-20 0,0 20 15,0-20-15,0 20 0,0 1 16,0-22-16,0 21 0,0-20 0,0 20 16,0-20-16,0-1 0,0 0 15,0 1-15,0-1 0,21-21 0,1 21 16,-1-20-16,-21-1 0,21 0 15,0-21-15,0 0 0,22 0 16,-22 0-16,0 0 0,0 0 0,0 0 16,0-21-16,1 0 0,20-1 15,-21-20-15,0 21 0,22 0 16,-22-22-16,0 22 0,0-21 0,0 0 16,-21-1-16</inkml:trace>
  <inkml:trace contextRef="#ctx0" brushRef="#br0" timeOffset="17779.77">4466 2667 0,'0'0'0,"-21"0"0,42 0 32,0 0-32,0 0 15,1-21-15,20 21 0,-21 0 16,21-21-16,-20 21 0,20-21 0,0-1 15,-21 22-15,22 0 0,-22-21 16,0 21-16,0-21 0,-21 0 16</inkml:trace>
  <inkml:trace contextRef="#ctx0" brushRef="#br0" timeOffset="17963.66">3746 2561 0,'0'0'16,"-21"0"-16,0 0 0,0 0 0,0 0 0,42 0 47,0 0-32,0 0-15</inkml:trace>
  <inkml:trace contextRef="#ctx0" brushRef="#br0" timeOffset="18480.55">6244 2328 0,'0'-21'0,"0"42"0,-21-42 16,0 0-16,21 0 31,21 21-31,0 0 0,0 0 16,22-21-16,-1 21 0,21-21 15,-20 21-15,41 0 0,-20 0 0,21-22 16,-22 22-16,22 0 0,-22 0 16,22 0-16,-22-21 0,1 21 15,-22 0-15,1 0 0,-1 0 0,0 0 16,-21 0-16,1 0 0,-22 21 16,-22-21-1,1 0-15,0 22 0,-21-22 16,21 0-16</inkml:trace>
  <inkml:trace contextRef="#ctx0" brushRef="#br0" timeOffset="18732.41">6731 2223 0,'-21'0'32,"0"0"-32,21 21 15,0 0-15,0 21 0,0-21 16,0 64-16,0-21 15,0-22-15,0 21 0,0 1 0,-22-1 16,22 1-16,-21-22 0,21 1 0,0 20 16,0-21-16,0-20 0,0 20 15,0-21-15,0 21 0,0-20 0,0-1 16,21-21 0,1 0-16,-1 0 15,0-21-15,0-1 0,-21 1 16</inkml:trace>
  <inkml:trace contextRef="#ctx0" brushRef="#br0" timeOffset="19112.18">7006 2858 0,'0'21'16,"21"-21"-1,0 0 1,1 0-16,-1 0 15,0 0-15,0 0 0,0-21 0,0 21 16,1-22-16,-1 1 0,21 21 16,-21-21-16,0 0 0,-21 0 15,22 0-15,-22-1 0,21 22 0,-21-21 16,0-21-16,0 21 16,-21 21-16,-1 0 0,1 0 0,0 0 15,0 0-15,0 0 0,0 0 16,-1 21-16,1 0 0,0 0 15,-21 22-15,21-22 0,-1 21 0,22 0 16,-21-20-16,0 20 0,21 0 0,0-21 16,0 22-16,0-22 0,0 0 0,0 0 15,0 0-15,21 22 16,0-43-16,1 0 0,-1 0 0,0 0 16,21 0-16,-21 0 0,22 0 15,-22-21-15,21-1 0,1 1 16,-1 0-16,0 0 0,1 0 0</inkml:trace>
  <inkml:trace contextRef="#ctx0" brushRef="#br0" timeOffset="20476.41">7937 2625 0,'0'0'0,"-21"0"16,0 0-16,0 0 15,-21 0-15,20 21 0,1 0 0,0-21 16,0 21-16,0 0 0,0 1 0,-1-22 15,22 21-15,0 0 16,0 0-16,0 0 0,0 0 16,22-21-16,-1 22 0,0-1 15,0-21-15,0 21 0,22 0 0,-1 0 16,-21 0-16,0 1 0,-21-1 16,0 0-16,0 0 15,0 0-15,-21 0 16,0-21-16,0 0 0,0 22 15,-22-22-15,22 0 0,-21 0 0,-1 0 16,22 0-16,-21 0 0,0 0 16,20 0-16,1-22 0,-21 22 15,21-21-15,0 21 0,-1-21 16,44 21 15,-22 21-31,21-21 16,0 0-16,0 21 0,0-21 15,22 0-15,-22 0 0,0 0 16,21 22-16,1-22 0,20 0 0,-42 0 16,22 0-16,-1 0 0,0 0 15,-21 0-15,22 0 0,-1-22 0,-21 22 16,22-21-16,-22 21 0,21-21 0,-21 0 16,0 0-16,22 0 15,-22-22-15,0 22 0,0-21 0,0-1 16,1 1-16,-1-21 0,-21-1 15,21 1-15,-21 20 0,21-20 0,-21-1 16,0 1-16,21-1 0,-21 22 0,21 0 16,-21-1-16,0 1 0,0 0 15,0 20-15,0 1 0,0 0 0,0 42 32,-21 0-32,21 1 0,-21 20 15,21 0-15,0 1 0,0-1 16,-21 21-16,21 1 0,0-1 15,-21 1-15,21-1 0,0 1 0,0-1 16,0-20-16,0 20 0,0-20 16,0-1-16,0 0 0,0 1 0,0-22 15,0 21-15,21-21 0,0 0 16,0 1-16,0-22 0,1 0 16,20 0-16,-21 0 0,0 0 0,22-22 15,-22 1-15,0 21 0,21-21 16,-21 0-16,22-21 0,-22 20 0,0-20 15,21 21-15,-20-21 0,-1-1 0,0 22 16,0-21-16,-21 21 16,0-1-16,21 1 0,-21 0 0,-21 21 31,0 21-31,21 0 16,0 1-16,0-1 0,-21 0 0,21 0 15,0 21-15,0-20 0,0-1 16,0 0-16,0 0 0,0 21 15,0-20-15,21-22 0,0 21 0,0-21 16,0 0-16,1 0 0,-1 0 16,0 0-16,0 0 0,21 0 0,-20 0 15,-1 0-15,21-21 0,-21-1 0,0 1 16,1 0-16,-1 0 16,0 0-16,0-22 0,-21 1 15,0 21-15,0 0 0,0 0 16,0-1-16,0 1 0,0 42 31,-21 1-31,21-1 16,0 0-16,-21 0 0,21 0 0,0 0 15,-21 1-15,21-1 0,0 0 0,0 0 16,0 0-16,-22 0 16,22 1-16,0-44 62,0 1-62,0 0 0,0 0 16,22-21-16,-1 20 0,0-20 0,0 21 15,0-21-15,0-1 0,1 22 0,20 0 16,-21-21-16,21 20 0,-20 1 16,20 21-16,-21-21 0,21 21 0,1 0 15,-22 21-15,0 0 16,0 1-16,0-1 0,1 0 0,-22 0 15,0 21-15,0-20 0,0 20 0,0-21 16,0 21-16,0-20 0,-22-1 16,1 0-16,21 0 0,0 0 15,0 0-15,-21-21 0,21 22 16,21-22 15,0-22-31,1 1 0,-1 0 16</inkml:trace>
  <inkml:trace contextRef="#ctx0" brushRef="#br0" timeOffset="21091.06">10435 2604 0,'0'-22'0,"0"44"0,21-65 0,-21 22 15,0 0-15,0 0 0,-21 21 16,0 0-16,-21 0 0,20 0 15,1 0-15,0 0 0,-21 21 16,-1 0-16,22 21 0,-21-20 0,21 20 16,-22-21-16,22 21 0,0 1 15,-21-1-15,42-21 0,-21 22 0,21-22 16,0 21-16,0-21 0,0 0 0,0 1 16,21-1-16,21 0 15,-21-21-15,0 0 0,22 0 0,-22 0 16,21 0-16,1 0 0,-22 0 15,21-21-15,-21 0 0,22 21 16,-22-22-16,0 1 0,0 0 0,-21 0 16,0 0-16,21-22 0,-21 22 0,0 0 15,0 0-15,0 0 0,0 0 16,0-1-16,0 1 0,0 0 16,-21 42 15,21 0-31,0 1 0,0-1 0,0 0 15,-21 21-15,21 1 0,-21-22 16,21 21-16,0 0 0,-21 1 0,21-1 16,-22 22-16,1-22 0,21 21 15,0-20-15,0 20 0,0 1 0,0-1 16,0-20-16,0 20 0,0 1 16,0-22-16,0 21 0,0-20 0,0 20 15,0-20-15,0 20 0,0-21 0,-21 22 16,0-22-16,0 1 0,21-1 15,-21 0-15,-1-21 0,1 1 0,0 20 16,-21-42-16,42 21 0,-21-21 0,-1 0 16,1 0-16,21-21 15,0 0 1,0 0-16,0-22 0,0 22 16,0 0-16,0-21 0,0-1 0,0-41 15</inkml:trace>
  <inkml:trace contextRef="#ctx0" brushRef="#br0" timeOffset="21320.93">9610 2328 0,'-22'-21'15,"44"42"-15,-65-63 0,22 21 0,0 0 16,0 21-16,21-21 0,-21 21 0,-1 0 78,1 0-78,0 0 16</inkml:trace>
  <inkml:trace contextRef="#ctx0" brushRef="#br0" timeOffset="21523.81">8488 2498 0,'0'0'0,"-21"21"0,-1-21 0,22 21 16,22-21 0,-1 0-16,0 0 15,21 0-15,1-21 0,-1 21 16,21-21-16,-20 21 0,20-21 0,1 21 15,-1 0-15,1-22 0,-22 22 16,22-21-16,-22 21 0,21 0 0,-20 0 16</inkml:trace>
  <inkml:trace contextRef="#ctx0" brushRef="#br0" timeOffset="22031.89">11790 2371 0,'0'-21'0,"0"42"0,0-85 0,0 43 15,0 0-15,0-21 0,0 20 16,0 1-16,0 0 0,0 0 0,0 0 15,-21 0-15,21-1 0,-22 22 32,22 22-32,0 20 15,0-21-15,0 21 0,0 1 16,0 20-16,0-20 0,0 20 0,0 1 16,-21-1-16,21 1 0,-21-1 15,21-21-15,0 22 0,0-22 0,0 1 16,0-22-16,0 21 0,0-21 0,0 0 15,0 1-15,21-22 16,0 0-16,1 0 16,-1 0-16</inkml:trace>
  <inkml:trace contextRef="#ctx0" brushRef="#br0" timeOffset="22768.81">12171 2561 0,'0'0'0,"0"-21"15,21 0-15,-42 42 32,21 0-32,-21 0 15,-1 22-15,1-22 0,21 21 16,-21-21-16,21 22 0,-21-1 0,21-21 16,0 22-16,0-22 0,0 0 15,0 21-15,0-21 0,0 1 0,0-1 16,21 0-16,0-21 0,22 0 15,-22 0 1,0 0-16,21 0 0,-21 0 0,1 0 16,-1-21-16,21 21 0,-42-21 0,21-1 15,-21 1-15,21 0 0,-21 0 16,0 0-16,0 0 0,0-1 0,-21 1 16,0-21-16,0 21 0,0 0 0,0-1 15,-1 1-15,1 0 0,0 21 16,0-21-16,21 0 0,0 0 15,21-1 1,0 22-16,0 0 0,22-21 16,-1 21-16,0-21 0,1 21 15,-1 0-15,0 0 0,1 0 16,-1 0-16,0 0 0,-20 0 0,20 0 16,-21 0-16,0 21 0,22 0 15,-43 1-15,21-1 0,-21 0 0,0 0 16,0 21-16,0-20 0,0-1 0,-21 0 15,21 21-15,-22-21 0,1 1 16,0-1-16,0 0 0,21 21 16,-21-21-16,21 1 0,0-1 15,0 0-15,0 0 16,21-21-16,0 0 0,0 0 16,22 0-16,-22 0 0,21 0 0,-21 0 15,22-21-15,-1 21 0,-21-21 16,43-22-16,-43 22 0,21 0 15,-42 0-15,21 0 0,-21-22 16,0 22-16,0-21 0,0 21 0,0-22 16,-21 22-16,0-21 0,0 21 0,-22 0 15,22-1-15,-21 1 16,0 21-16,20 0 0,-20 0 0,21 0 0,0 0 16,0 0-16,-1 0 0,22 21 31,22-21-31,-1 0 0,0 0 15,21 0-15,1 0 0,-1 0 16,0 0-16,1-21 0</inkml:trace>
  <inkml:trace contextRef="#ctx0" brushRef="#br0" timeOffset="23072.63">13695 2159 0,'0'-21'16,"0"42"-16,0-63 0,0 21 0,-21 21 47,-1 21-47,22 21 15,0-21-15,0 22 0,-21-1 0,21 0 16,-21 22-16,0-22 0,0 22 0,21-1 16,-21 1-16,-1-22 0,22 21 15,-21-20-15,21 20 0,0-20 0,0-1 16,0-21-16,0 21 0,0-20 0,0-1 15,21 0-15,1 0 0,-1 0 16,0-21-16,0 0 0,21 0 16,-20 0-16,-1 0 0,0 0 0,21 0 15,-21-21-15,1 0 0,20 0 16,-21 0-16,0-1 0,0 1 16,1-21-16</inkml:trace>
  <inkml:trace contextRef="#ctx0" brushRef="#br0" timeOffset="23304.5">12150 2413 0,'0'0'0,"-43"21"0,1-21 15,21 0-15,0 0 0,42 0 31,0 0-31,21-21 16,1 21-16,-1 0 0,21-21 0,1 0 16,-1 21-16,1-21 0,-1 21 0,1-22 15,-1 22-15,1-21 0,-22 21 16</inkml:trace>
  <inkml:trace contextRef="#ctx0" brushRef="#br0" timeOffset="24672.04">15727 2307 0,'0'0'0,"0"-21"0,0 0 0,0 0 16,0 0-16,0-1 0,21 1 15,-21 0-15,21 0 0,-21 0 0,0 0 16,0-1-16,0 1 0,21 21 16,-21-21-16,0 42 31,0 0-31,0 1 15,0 20-15,0-21 0,0 21 0,0 22 16,0-22-16,0 22 0,0-22 16,0 22-16,0-1 0,0 1 0,0-1 15,0-21-15,-21 1 0,21 20 16,0-42-16,0 22 0,0-1 0,0-21 16,21 0-16,0 1 0,1-22 0,-1 0 15,0 0-15,0 0 0,0 0 16,22-22-16,-1 22 0,0-21 0,-21-21 15,22 21-15,-1-22 0,0 1 16,1-21-16,-1 20 0,0-20 16,-20-1-16,20-20 0,-21 20 0,21 22 15,-42-22-15,22 1 0,-1-1 16,-21 22-16,0 0 0,0-1 0,0 22 16,0 0-16,0 0 0,0 0 15,0 42 1,0 21-16,0-21 0,0 22 15,0-1-15,0 0 0,0 1 16,0 20-16,-21 1 0,21-1 0,-22-21 0,22 22 16,0-1-16,0-20 0,0 20 15,0-20-15,0-1 0,0 0 0,22-21 16,-1 1-16,0-1 16,0 0-16,21 0 0,-20-21 0,-1 0 15,21 0-15,-21 0 0,22 0 0,-22 0 16,21-21-16,-21 0 0,22 0 15,-1-1-15,-21 1 0,0-21 0,22 0 16,-1-22-16,-42 22 16,0-1-16,0 22 0,0-21 0,0 21 15,-21 21-15,0 0 16,-1 0-16,1 0 0,0 21 16,0 0-16,0 21 0,21-20 15,0-1-15,0 21 0,0-21 16,0 0-16,0 22 0,0-22 0,42 0 0,-21 0 15,-21 0-15,21 1 0,1-1 16,-1 0-16,0 0 0,0-21 16,0 21-16,0-21 0,-63 0 31,21 0-31,0-21 16,0 0-16,-1 21 0,-20-21 0,21 21 15,0 0-15,-22-21 0,22 21 16,0 0-16,0 0 15,21 21 1,21 0-16,0-21 16,0 21-16,22-21 15,-22 0-15,21 0 0,1 0 16,-1 0-16,0 0 0,22 0 0,-22 0 16,22 0-16,-22-21 0,21 21 0,-20-21 15,-1 0-15,0-1 0,1 22 16,-22-21-16,0-21 0,0 21 0,-21 0 15,0-1-15,0 1 0,0 0 16,0 0-16,0 0 0,-21 21 16,0 0-16,0 0 15,0 0-15,-1 21 0,1-21 0,21 21 16,0 0-16,-21 0 0,21 22 16,-21-22-16,21 0 0,0 0 0,0 0 15,0 1-15,0-1 0,0 0 16,21 0-16,0 0 0,22 0 15,-22-21-15,0 0 0,21 0 16,1 0-16,-22 0 0,21 0 0,0 0 16,1 0-16,-1 0 0,0 0 0,1-21 15,-1 0-15</inkml:trace>
  <inkml:trace contextRef="#ctx0" brushRef="#br0" timeOffset="25123.78">18436 2646 0,'0'-42'0,"0"84"0,0-106 0,0 43 15,0-21-15,0 21 0,-21 0 16,0-1-16,0 22 0,-22 0 16,22 0-16,-21 0 0,-1 22 15,22-1-15,-21 0 0,0 0 0,-1 21 16,1 1-16,0-22 0,20 21 0,1 1 16,0-22-16,21 21 0,0 0 15,0-20-15,0 20 0,0-21 0,0 0 16,0 0-16,0 1 0,21-22 15,0 21-15,22-21 0,-22 0 0,21 0 16,1 0-16,-22 0 0,21-21 16,0-1-16,1 1 0,-1 0 15,0 0-15,1-21 0,-1-1 0,0 1 16,-20-22-16,20 22 0,-21-21 16,21-1-16,-20 1 0,-1-1 0,0 1 15,-21 20-15,0-20 0,0 20 0,0 1 16,0 0-16,0 21 0,0-1 15,-21 1-15,0 21 0,-1 0 0,1 21 16,0 1-16,-21-1 0,21 21 16,-1-21-16,1 43 0,0-22 0,0 43 15,21-22-15,0 1 0,0-1 16,0 1-16,0-1 0,0 1 16,42-22-16,-21 22 0,1-22 0,20 0 15,0-21-15,1 1 0,-22-1 16,21 0-16,22 0 0,-22-21 0,0 0 15,1 0-15,-1 0 0</inkml:trace>
  <inkml:trace contextRef="#ctx0" brushRef="#br0" timeOffset="25904.87">20489 2688 0,'0'21'32,"0"-42"-32,21 0 15,1 21-15,-1-21 0,-21 0 16,21 0-16,0-1 0,0-20 0,0 21 16,-21-21-16,0 20 0,0-20 15,0 21-15,0-21 0,0 20 0,-21-20 16,0 21-16,-21 0 0,21 0 15,-22-1-15,1 22 0,0 0 0,-1 0 16,1 0-16,-22 0 0,22 22 16,0-1-16,-1 21 0,1-21 0,0 43 15,21-22-15,-1 22 0,1-22 16,0 21-16,21-20 0,0 20 16,0-20-16,0-1 0,0-21 0,0 21 15,21-20-15,0-1 0,22 0 16,-22 0-16,21-21 0,1 0 0,-1 0 15,0 0-15,1-21 0,-1 0 0,21 0 16,-20-1-16,20 1 0,-20-21 16,-1 0-16,0-1 0,1-20 0,-22 20 15,21-20-15,-21-1 0,0 1 16,1-1-16,-1-20 0,-21 20 0,0 1 16,21-1-16,-21 1 0,0-1 15,0 1-15,0 20 0,0 1 0,0 21 16,0 0-16,-21 21 15,21 21-15,-21 21 16,21-21-16,-22 43 0,22-22 0,0 22 16,-21-22-16,21 22 0,-21-1 15,21 1-15,0-1 0,0 1 0,0-1 16,0 1-16,0-1 0,0 1 16,0-22-16,21 0 0,0 1 0,1-22 15,-1 0-15,0 0 0,0 0 16,0 0-16,0-21 0,1 0 15,-1 0-15,21 0 0,-21 0 0,0 0 0,1-21 16,-1 0-16,0 21 0,-21-21 16,21 0-16</inkml:trace>
  <inkml:trace contextRef="#ctx0" brushRef="#br0" timeOffset="26508.04">21103 2688 0,'0'-21'0,"0"42"0,0-63 31,21 21-15,0 0-16,1-1 0,-1 1 15,0 0-15,-21 0 16,21 0-16,-21 0 0,21-1 0,-21 1 16,0 0-16,0 0 15,0 0-15,-21 21 0,0 0 16,0 0-16,0 0 0,-1 21 16,1 0-16,0 0 0,0 22 15,0-22-15,0 0 0,21 21 0,-22 1 16,22-22-16,-21 21 0,21-21 15,0 22-15,0-22 0,0 0 0,0 0 16,21 0-16,1 0 0,-1-21 16,0 0-16,0 22 0,0-22 0,0 0 15,22 0-15,-22 0 0,0 0 0,21-22 16,-20 22-16,20-21 0,-21 0 16,0 0-16,22 0 0,-22 0 0,0-1 15,0-20-15,0 21 16,0 0-16,-21-22 0,22 22 0,-22 0 0,21 0 15,0 21-15,-21-21 16,0 42 0,0 0-16,0 0 0,0 22 15,0-22-15,0 21 0,-21-21 16,21 22-16,0-22 0,0 0 0,0 21 16,0-21-16,0 1 0,0-1 0,21 0 15,0-21 1,0 0-16,0 0 0,1 0 15,-1 0-15,0 0 16,0-21-16,0 0 0,-21-1 0,21 1 16,1-21-16,-1 21 0,-21-22 0,21 22 15,0-21-15,-21 0 16,21-1-16,-21 22 0,21-21 0,-21 21 16,22-1-16,-22 1 15,21 21-15,0 21 16,-21 1-1,0-1-15,0 0 0,0 0 16</inkml:trace>
  <inkml:trace contextRef="#ctx0" brushRef="#br0" timeOffset="26819.87">22056 2731 0,'42'0'16,"-21"0"-16,0-22 15,0 1-15,1 0 0,-1 0 16,0 0-16,0 0 0,0-1 0,0 1 16,-21 0-16,0 0 0,0 0 15,0 0-15,0-1 0,-21 22 16,0 0 0,0 0-16,0 22 0,0-22 0,-1 21 15,1 0-15,0 0 0,0 21 16,0-20-16,0 20 0,21-21 15,-22 21-15,22-20 0,0-1 0,0 0 16,0 0-16,0 0 0,0 0 16,22-21-16,-1 0 0,0 0 0,21 0 15,-21 0-15,1 0 0,20 0 0,0 0 16,-21-21-16,22 21 0,-1-21 16</inkml:trace>
  <inkml:trace contextRef="#ctx0" brushRef="#br0" timeOffset="27087.71">22923 2053 0,'0'-42'0,"0"84"0,0-126 0,0 62 15,0 1-15,0 0 0,0 0 16,-21 21-16,0 0 0,0 21 16,0 0-16,0 0 0,-1 22 15,1-22-15,0 21 0,0 22 0,0-22 16,0 0-16,-1 22 0,1-1 15,21 1-15,0-22 0,-21 22 0,21-22 16,-21 22-16,21-22 0,0 0 0,0-21 16,0 22-16,0-22 0,0 0 15,0 0-15,0 0 0,0 1 0,21-22 16,0 0-16,0 0 0,1 0 16,-1 0-16,0-22 0,0 1 15,21 0-15</inkml:trace>
  <inkml:trace contextRef="#ctx0" brushRef="#br0" timeOffset="27424.52">22966 2582 0,'-21'0'16,"-1"22"-1,1-1-15,0-21 0,0 21 0,0 0 16,0 21-16,21-20 0,0-1 16,0 0-16,0 0 0,0 0 0,0 0 15,21 1-15,0-22 16,0 21-16,21-21 15,-20 0-15,-1 0 0,0 0 0,21 0 16,-21 0-16,1-21 0,20-1 0,-21 22 16,0-21-16,0-21 0,1 21 15,-1 0-15,-21-22 0,0 22 0,0-21 16,0-1-16,0 22 0,0 0 16,-21-21-16,-1 42 0,1-21 0,0 21 15,-21 0-15,21 0 0,-43 0 16,43 0-16,0 21 0,0 0 15,-1 0-15,22 0 0,0 0 0,0 1 16,0-1-16,22 0 16,-1 0-16,0-21 0,21 0 15,-21 0-15,22 0 0</inkml:trace>
  <inkml:trace contextRef="#ctx0" brushRef="#br0" timeOffset="27708.36">23453 2582 0,'0'-21'0,"21"0"31,-21 42-15,0 0-16,-21 1 0,21-1 0,0 0 15,-22 21-15,1-21 0,21 22 16,-21-1-16,21 0 0,0 1 16,-21-1-16,0 0 0,21 22 15,-21-22-15,21 22 0,-22-22 0,1 22 16,21-22-16,0 21 0,-21-20 0,21-1 15,-21 0-15,21 1 0,-21-1 16,21 0-16,0-20 0,0-1 0,-21 0 16,21 0-16,0-42 31,21 0-31,-21-22 16,21 22-16,0-21 0,-21 0 0</inkml:trace>
  <inkml:trace contextRef="#ctx0" brushRef="#br0" timeOffset="27968.21">23304 2900 0,'0'-42'0,"0"84"0,0-127 0,0 43 16,22 21-16,-22-22 0,21 22 0,-21-21 15,21 21-15,0 0 0,0-1 16,22 1-16,-22 0 0,0 21 0,21 0 16,1-21-16,-22 21 0,21 0 15,-21 0-15,0 21 0,1 0 0,-22 0 16,0 1-16,0-1 0,0 0 0,-43 0 15,22 0-15,0 0 0,-21 1 16,-1-1-16,22 0 0,-21 0 0,21 0 16,-22-21-16,22 21 15,0-21-15,0 0 0,42 0 32,21 0-32,-21 0 15,1 0-15,20 0 0</inkml:trace>
  <inkml:trace contextRef="#ctx0" brushRef="#br0" timeOffset="28212.07">23876 2709 0,'0'0'0,"42"-42"16,-42 21-16,21 21 0,-21-21 16,0 0-1,-21 21 1,0 0-16,0 21 0,0 0 15,0-21-15,-1 21 0,1 0 0,21 0 16,0 1-16,-21-1 0,21 0 16,0 0-16,0 0 0,0 0 0,21 1 15,0-22-15,-21 21 0,22-21 0,-1 0 16,0 0-16,0 0 0,0 0 16,0 0-16,1 0 0,-1 0 0,0 0 15</inkml:trace>
  <inkml:trace contextRef="#ctx0" brushRef="#br0" timeOffset="28547.88">24236 2582 0,'0'-21'0,"0"42"0,0-63 16,21 42 0,0 0-16,0 0 15,0 0-15,1 21 16,-1 0-16,0 1 0,0-1 15,0 0-15,-21 0 0,21 0 16,1 0-16,-22 1 0,0-1 16,0 0-16,0 0 0,0 0 0,-22-21 31,1 0-15,0 0-16,21-21 0,0 0 15,0 0-15,0 0 0,0-1 16,0 1-16,21-21 0,-21 21 0,43-22 15,-22 1-15,0 21 0,21-21 16,1-1-16,-22 22 0,21 0 0,-21 0 16,22 21-16,-22 0 0,0 0 0,0 0 15</inkml:trace>
  <inkml:trace contextRef="#ctx0" brushRef="#br0" timeOffset="29494.34">12552 4085 0,'0'0'0,"0"-21"0,0 0 16,0 0-16,0 0 0,-21-1 16,21 1-16,0 0 15,-22 0-15,22 42 31,0 0-31,0 22 16,0-1-16,0-21 0,0 21 0,0 22 16,0-22-16,0 1 15,0-1-15,0 0 0,0 1 0,-21-1 16,0 0-16,21-21 0,-21 22 0,0-22 16,21 0-16,-21 0 0,21 0 15,0-42 16,21 0-31,-21 0 16,21 0-16,0-22 0,0 22 0,0-21 16,1 21-16,-1-22 0,0 1 0,0 0 15,0-1-15,0 1 0,1 21 16,-1 0-16,0 0 0,0 21 16,0 0-16,-21 21 0,0 0 15,0 0-15,21 21 0,-21 1 16,0-22-16,22 21 0,-22 1 15,0-1-15,0-21 0,21 21 0,0-20 16,-21 20-16,21-21 0,0 0 16,-21 0-16,21-21 0,1 0 0,20 22 15,-21-22-15,0 0 0,0 0 0,22 0 16,-22-22-16,21 1 0,-21 0 16,22 0-16,-22 0 0,21 0 15,-21-22-15,1 1 0,-1 0 0,0-1 0,0-20 16,0 20-16,-21-20 0,0-1 15,0 22-15,0-21 0,0 20 0,-21 1 16,0 21-16,0 0 0,0-1 16,-1 22-16,1 0 0,0 0 15,0 0-15,0 0 0,0 0 0,-1 22 16,-20 20-16,42-21 16,0 0-16,0 0 0,0 1 0,0-1 15,0 0-15,21 0 0,0-21 0,1 0 16,-1 21-16,0-21 0,21 0 15</inkml:trace>
  <inkml:trace contextRef="#ctx0" brushRef="#br0" timeOffset="29736.2">13801 3916 0,'21'-21'0,"-42"42"0,42-63 0,-42 42 47,-1 21-47,1 0 0,21 0 15,-21 0-15,21 22 0,0-22 16,0 21-16,0 0 0,-21 1 0,21-1 16,0 0-16,0 1 0,-21-22 0,21 21 15,0 1-15,0-22 0,0 0 16,0 0-16,0 0 0,0 0 0,21-21 31,-21-21-15,21 21-16,-21-21 0</inkml:trace>
  <inkml:trace contextRef="#ctx0" brushRef="#br0" timeOffset="30293.88">13822 3937 0,'0'0'0,"0"-42"0,0 21 0,0-1 16,0 1-16,0 0 0,0 0 15,21 21-15,0-21 0,0 0 0,0 21 16,1 0-16,-1-22 0,21 22 15,-21 0-15,22 0 0,-22 0 0,21 0 16,0 22-16,-20-1 0,-1 0 0,0 0 16,0 0-16,0 0 0,-21 22 15,0-22-15,0 0 0,0 21 16,-21-20-16,0 20 0,0-21 0,-22 0 16,1 22-16,0-22 0,21 0 15,-22 0-15,1-21 0,21 21 0,-22-21 16,22 0-16,0 0 15,21-21 1,0 0-16,0 0 0,21 0 16,0-1-16,1 1 0,-1 0 0,21 0 15,-21 0-15,22 21 0,-22-21 0,21 21 16,0 0-16,1 0 0,-22 0 16,21 0-16,1 0 0,-22 21 15,21 21-15,-21-21 0,0 0 0,22 22 16,-22-22-16,0 21 0,0 1 0,-21-22 15,0 21-15,0-21 0,0 22 16,0-22-16,0 21 0,-21-21 0,0 0 16,-21 1-16,20-1 0,-20 0 15,0-21-15,-1 21 0,1-21 0,0 0 16,-1 0-16,1 21 0,0-21 0,-1 0 16,1 0-16,0 0 0,21 0 15,-22-21-15,22 21 0,0-21 16,0 21-16,21-21 0,-21 0 0,21-1 15,0 1 1,0 0-16,21 21 16,0-21-16,0 21 0,21-21 0,-20 0 15,20-1-15</inkml:trace>
  <inkml:trace contextRef="#ctx0" brushRef="#br0" timeOffset="30617.79">15007 3810 0,'-21'0'16,"42"0"-16,-63 0 0,42-21 0,-21 21 0,42-21 31,0 21-31,21 0 15,1 0-15,-1 0 0,0 0 0,22 0 16,-1 0-16,1-21 0,-1 21 16,1 0-16,-1 0 0,-20 0 15,20-22-15,-21 22 0,1 0 16,-1 0-16,-21 0 0,0 0 0,1 0 16,-44 0-1,1 0-15,0 0 16,0 0-16,-21 0 0,20 0 0,1 0 15</inkml:trace>
  <inkml:trace contextRef="#ctx0" brushRef="#br0" timeOffset="30871.65">15452 3768 0,'-22'0'31,"22"21"-15,0 0-16,0 0 0,0 0 15,0 22-15,0-22 0,0 21 0,0 1 16,-21-1-16,21 0 0,0 22 16,0-22-16,0 0 0,0-20 0,0 20 15,-21 0-15,21-21 0,0 1 0,0 20 16,0-21-16,0 0 16,0 0-16,0 1 15,-21-22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01:50.2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889 995 0,'-21'0'157,"0"0"-142</inkml:trace>
  <inkml:trace contextRef="#ctx0" brushRef="#br0" timeOffset="591.65">868 995 0,'-21'0'0,"-1"0"16,1 0-1,0 0-15,0 0 16,0 0-16,0 0 16,-1 0-16,1 0 0,21 21 0,-21-21 15,0 0-15,0 0 0,0 0 16,-1 0-16,1 0 0,0 0 0,0 0 31,0 0-31,42 0 63,0 0-63,21 0 0,-20 0 15,20 0-15,-21 0 0,21 0 16,1 0-16,-1 0 0,0 0 0,22 0 16,-22 0-16,22 0 0,-22 0 15,22-21-15,-1 21 0,1 0 16,-1 0-16,1 0 0,-22 0 15,21 0-15,1 0 0,-22 0 0,1 0 16,-1 0-16,0 0 0,-21 0 16,22 0-16,-22 0 0,0 0 15,0 0-15,0 0 0,-21-21 0,22 21 32,-44 0-1,22-21-16,-21 21-15,0 0 16,0 0-16,21-22 0</inkml:trace>
  <inkml:trace contextRef="#ctx0" brushRef="#br0" timeOffset="1195.31">1397 699 0,'0'0'0,"-21"0"32,21 21-1,0 0-16,21 0-15,0 0 16,0-21-16,0 21 0,1 1 16,-1-22-16,21 21 0,-21 0 0,22-21 15,-22 21-15,21-21 0,-21 21 16,22-21-16,-22 21 0,21-21 16,-21 0-16,0 22 0,1-22 0,20 0 15,-21 0-15,0 0 0,0 21 16,1-21-16,-1 0 15,0 0 1,-42 21 15,0-21-15,-1 21-16,1-21 0,0 21 16,0 0-16,-21-21 0,20 22 15,-20-1-15,0 0 0,-1 0 0,22 0 16,-21 0-16,0 1 0,20 20 15,-20-21-15,21 0 0,-21 0 16,20 1-16,1-1 0,0 0 16,0 0-16,21 0 0,-21-21 15,21 21-15,-21-21 16,42 0 31,0-21-47,0 0 15</inkml:trace>
  <inkml:trace contextRef="#ctx0" brushRef="#br0" timeOffset="3215.76">2942 318 0,'0'-22'31,"0"44"32,0-1-63,0 0 16,0 21-16,0 1 0,0-22 0,0 21 15,-21 22-15,0-22 0,21 21 16,-21-20-16,-1 20 0,1 1 0,0-1 15,21-20-15,-21 20 0,0-21 16,0 22-16,-22-22 0,22-21 0,0 22 16,21-1-16,-21-21 15,21 0-15,-21 1 0,21-1 16,-22-21-16,22-21 31,0-1-15,0 1-16,0 0 15,0 0-15,0 0 0,0 0 16,0-22-16,0 22 0</inkml:trace>
  <inkml:trace contextRef="#ctx0" brushRef="#br0" timeOffset="3724.02">2709 381 0,'-21'0'0,"42"0"0,-63-21 16,21 21-16,21-21 16,0 0-1,21-1 1,21 1-16,-21 21 15,22 0-15,-1 0 0,0 0 0,1 0 16,-1 0-16,0 0 0,22 0 16,-22 21-16,22 1 0,-1-1 0,-20 0 15,20 0-15,-21 0 0,22 22 16,-22-22-16,1 21 0,-1 0 0,-21-20 16,21 20-16,-20 43 15,-22-43-15,0 0 0,0 1 0,0-1 16,-22 0-16,1 1 15,-21-1-15,21 0 0,-22 1 0,-20-1 0,21 0 16,-22-21-16,1 22 0,-64 20 16,63-42-16,1 1 15,-1-1-15,1-21 0,-1 21 16,1-21-16,20 0 0,1 0 0,-22 0 16,43 0-16,-21 0 0,0 0 15,20 0-15,1 0 0,21-21 16,0 0-1,21 21-15,1-22 0,20 22 0,0-21 16,-21 0-16,22 0 0,20 0 16</inkml:trace>
  <inkml:trace contextRef="#ctx0" brushRef="#br0" timeOffset="4803.43">3937 931 0,'0'-21'16,"21"21"-1,-21-21-15,21 0 0,-21 0 16,0 0-16,21-1 16,-21 1-16,0 0 15,22 21-15,-22-21 16,0 42 31,-22 0-32,22 0-15,-21 1 0,21 20 0,0-21 16,-21 21-16,21-20 0,-21 20 16,21 0-16,-21-21 0,21 22 0,0-22 15,-21 21-15,21-21 0,0 1 16,0 20-16,0-21 0,0 0 0,0 0 16,0 1-16,21-22 15,0 0-15,0 21 0,0-21 0,0 0 16,1 0-16,-1 0 0,0 0 0,0 0 15,0 0-15,0-21 0,1 21 16,-1-22-16,0 1 0,0 0 16,0 0-16,0 0 0,1-22 15,20-20-15,-21 21 0,-21-1 16,0 1-16,0 21 0,0-22 16,0 1-16,0 21 0,-21-21 0,0 20 15,0 1-15,-1 0 0,1 0 16,-21 21-16,21 0 0,0 0 0,-22 0 15,22 0-15,0 0 0,0 0 16,-22 21-16,22-21 0,0 21 0,21 0 16,0 1-16,-21-1 0,21 0 15,0 0-15,0 0 0,0 0 16,0 1-16,0-1 0,0 0 16,21 0-16,0 0 0,0-21 15,1 0-15,-1 0 16,0 0-16</inkml:trace>
  <inkml:trace contextRef="#ctx0" brushRef="#br0" timeOffset="5928.79">4593 762 0,'0'0'0,"21"-42"15,-21 63 32,-21 0-47,21 0 0,-21 0 16,21 1-16,0-1 0,0 21 0,-21-21 15,21 22-15,-21-1 0,21-21 16,0 21-16,0-20 0,0 20 16,0-21-16,0 0 0,0 0 0,0 1 15,0-1-15,0 0 0,0 0 16,21-21-16,0 0 15,0 0-15,0 0 0,0 0 0,1 0 16,-1-21-16,0 0 0,0 21 16,0-21-16,0-1 0,1 1 15,-1 0-15,0-21 0,-21 21 16,21-1-16,0-20 0,-21 21 0,0 0 16,21 0-16,1-22 0,-1 22 15,-21 0-15,0 42 47,0 0-47,0 0 0,0 1 16,0-1-16,0 0 0,0 0 0,0 0 15,0 22-15,0-22 0,0 0 16,21 0-16,-21 0 0,21 0 16,-21 1-16,21-22 15,0 0-15,1 0 16,-1 0-16,0 0 0,0 0 0,0-22 15,0 1-15,1 21 16,-1-21-16,-21 0 0,0 0 0,21 0 16,-21-22-16,0 22 0,0-21 15,0 21-15,0-1 0,0-20 0,0 21 16,0 0-16,-21 0 0,0-1 16,21 1-16,-22 21 0,1 0 0,21-21 15,-21 21 1,21-21-1,21 21 1,0 0-16,1-21 16,-1 21-16,0 0 0,0 0 0,0 0 15,0-21-15,1 21 0,20 0 16,-21 0-16,0 0 0,0 0 0,1 0 16,-1 0-16,0 21 0,0 0 15,0-21-15,0 21 0,1 0 0,-1 0 16,0 1-16,-21-1 0,0 0 15,0 21-15,0-21 0,0 1 16,0 20-16,0-21 0,0 0 0,0 0 16,0 1-16,0-1 0,0 42 15,0-42-15,0 1 16,-21-1 0,0-21-1,21-21 1,-22-1-16,22 1 15,0 0-15,0 0 0,0 0 16,0-22-16,0 22 0,0-21 0,0 0 16,22 20-16,-22-20 0,21 0 15,21 21-15,-21-22 0,0 22 0,22 0 16,-22 0-16,21 0 0,1-1 16,-22 22-16,21 0 0,0 0 0,-20 0 15,20 0-15,-21 0 0,21 22 16,-20-1-16,-1 0 0,0 0 15,0 0-15,0 0 0,-21 22 0,0-22 16,0 21-16,0-21 0,0 22 16,0-22-16,-21 21 0,0-21 0,21 1 15,-21-1-15,0 0 0,21 0 16,-22-21-16,22 21 0,0-42 31,0 0-15</inkml:trace>
  <inkml:trace contextRef="#ctx0" brushRef="#br0" timeOffset="7173.42">6689 445 0,'0'-22'0,"0"44"0,0-65 0,0 1 0,0 21 15,0 0-15,0-1 16,-22 22 0,22 22-1,0-1-15,-21 0 0,21 21 0,0-21 16,-21 43-16,21-22 0,0 1 16,0-1-16,0 21 0,-21 1 0,0-22 15,0 22-15,21-1 0,-22-20 16,1-1-16,0 0 0,0 1 0,21-1 15,-21-21-15,21 21 16,-21-20-16,-1-22 0,22 21 0,0 0 16,-21-21-16,0 0 15,21-21 1,0 0-16,0-1 0,0-20 16,0 21-16,0-21 0,0 20 15,0-20-15,0 0 0,0 21 0,0-22 16,0 22-16,0-21 0,0 21 15,21-1-15,-21 1 0,21 21 0,-21-21 16,22 21-16,-1 0 16,0 21-16,-21 0 0,0 1 15,21-1-15,-21 0 16,0 21-16,0-21 0,21 1 0,-21 20 16,21-21-16,-21 21 0,22-20 0,-22-1 15,0 0-15,21 0 0,0 0 16,0 0-16,0-21 0,0 0 15,1 22-15,-1-22 16,0 0-16,0 0 0,0 0 0,0 0 16,1 0-16,-1-22 0,21 22 15,-21-21-15,0 0 0,1 0 16,-1 0-16,21 0 0,-21-1 0,0 1 16,1 0-16,-1 0 0,0-21 15,-21 20-15,21-20 0,-21 21 0,21 0 16,-21 0-16,21-1 0,-21 1 15,0 0-15,-21 42 32,0 0-32,21 1 0,0-1 15,-21 0-15,0 21 0,0-21 16,21 22-16,0-22 0,0 21 0,-22-21 16,22 1-16,0 20 0,0-21 15,0 0-15,0 0 0,0 1 16,22-1-16,-1 0 0,0-21 15,0 0-15,0 0 0,0 0 16,1 0-16,20 0 0,-21 0 0,0 0 16,0-21-16,22 0 0,-22-1 15,0 1-15,21 0 0,-20 0 16,-1-21-16,0 20 0,0-20 0,-21 21 16,0-21-16,0-1 0,0 1 0,0 0 15,0 20-15,-21-20 0,0 21 16,0 0-16,-1 0 0,-20-1 0,21 1 15,0 21-15,-22 0 0,22 0 16,0 0-16,-21 0 0,21 21 16,-1 1-16,1-1 0,0 0 0,21 0 15,-21 0-15,0 22 0,21-22 16,-21 21-16,21 0 0,0-20 0,0-1 16,0 21-16,0-21 0,21 0 15,0 1-15,21-22 0,-21 21 0</inkml:trace>
  <inkml:trace contextRef="#ctx0" brushRef="#br0" timeOffset="8207.82">8064 974 0,'0'-21'16,"0"42"-16,22-64 0,-22 22 0,0 0 15,0 0-15,0 0 0,0 0 0,0-1 16,-22 1-16,1 0 0,21 0 0,-21 21 15,0 0-15,21-21 0,-21 21 16,0 0-16,-1 0 0,1 21 0,0 0 16,0 0-16,0 0 0,0 1 15,-1 20-15,1 0 0,0-21 0,0 22 16,21-1-16,0-21 0,-21 22 16,21-22-16,0 21 0,0-21 0,0 0 15,0 1-15,0-1 0,0 0 0,21-21 16,-21 21-16,21-21 15,0 0-15,0 0 0,1 0 16,-1 0-16,0 0 0,0-21 16,0 21-16,0-21 0,1 0 0,-1-22 15,0 22-15,0-21 16,0 21-16,0-22 0,1 1 0,-1 0 0,-21 20 16,21-20-16,-21 21 0,21-21 0,-21 20 15,0 1-15,0 42 31,0 1-31,0 20 0,0-21 16,0 0-16,0 22 0,-21-1 16,21-21-16,0 21 0,0-20 15,0 20-15,0-21 0,0 21 0,21-20 16,21 20-16,-20-21 0,-1 0 16,0 0-16,21-21 0,-21 22 15,22-22-15,-1 0 0,0 0 0,1 0 16,-1 0-16,0 0 0,1 0 15,-1 0-15,0-22 0,1 1 0,-1 0 16,0 0-16,1 0 0,-1 0 0,0-1 16,1-20-16,-1 21 0,-21-21 15,0 20-15,1-20 0,-1 0 0,-21 21 16,0-22-16,0 22 0,0 0 16,0 0-16,-21 0 0,-1-1 15,1 1-15,-21 21 0,0 0 0,20-21 16,-20 21-16,0 0 0,-1 0 15,1 21-15,21 0 0,-21 1 0,-1-1 16,22 0-16,0 21 0,-21-21 16,20 22-16,1-22 0,21 21 0,0 1 15,-21-22-15,21 21 0,0-21 16,0 0-16,0 1 0,0-1 0,0 0 16,21 0-16,0 0 0,1-21 0,-1 0 15,21 21-15,-21-21 16,0 0-16,22 0 0,-22 0 0,21-21 15,1 0-15,-22 0 0,21 0 0,-21 0 16,43-43-16,-43 22 16,21-1-16,-21-20 0,1 21 0,-1-22 15,-21 1-15,0 20 0,21-20 16,-21-1-16,0 22 0,0-22 0,0 22 16,0 0-16,0-1 0,0 1 15,0 21-15,0 0 0,0 0 0,-21 21 31,0 21-31,21 0 0,-22 21 0,22-21 16,-21 22-16,21 20 0,-21-20 16,21 20-16,0-21 0,0 22 15,0-1-15,0-20 0,0 20 0,0-20 16,0-1-16,0 0 0,21 1 16,0-1-16,1-21 0,20 21 0,-21-20 15,0-22-15,0 21 0,22 0 0,-22-21 16,0 0-16,21 0 0,-20 0 15,-1 0-15,21-21 0,-21 0 0,0-1 16</inkml:trace>
  <inkml:trace contextRef="#ctx0" brushRef="#br0" timeOffset="9268.21">11155 593 0,'0'-21'32,"21"21"-32,0-22 0,0 1 15,-21 0-15,21 21 0,1-21 16,-22 0-16,0 0 0,0-1 16,0 1-16,0 0 0,0 0 15,0 0-15,0 0 0,0-1 16,-43 22-16,22 0 0,0 0 15,-21 0-15,-1 0 0,1 22 16,-22-22-16,22 42 0,0-21 0,-1 0 16,1 22-16,21-22 0,-21 21 15,20 0-15,1-20 0,21 20 0,0 0 16,0-21-16,0 22 0,0-22 16,0 21-16,21-21 0,1 1 15,-1-1-15,21 0 0,-21-21 0,22 21 16,-22 0-16,21-21 0,0 0 15,-20 0-15,20 0 0,-21 0 0,21 0 16,-20 0-16,-22-21 31,-22 21-15,1 0-16,0 0 0,-21 0 0,21 0 16,-22 0-16,1 0 0,0 0 15,20 0-15,-20 21 0,0-21 0,21 21 16,-1 1-16,1-22 0,0 21 15,0 0-15,0 0 0,21 0 16,0 0-16,0 1 0,0-1 0,0 0 16,0 0-16,0 0 0,0 0 15,21 1-15,0-1 0,0 0 16,0 0-16,22-21 0,-22 0 16,0 0-16,21 0 0,-20 0 0,20 0 15,-21 0-15,21 0 0,1 0 0,-22 0 16,21-21-16,1 0 15,-1 0-15,-21-1 0,0 1 16,-21 0-16,21 0 0,1 0 16,-22 0-16,0-1 0,-22 22 31,1 0-31,21 22 16,-21-1-16,0 0 0,0 0 0,21 21 15,-21-20-15,21 20 0,-22-21 16,22 21-16,0-20 0,-21-1 0,21 21 15,-21-21-15,21 0 0,0 1 0,-21 20 16,21-21-16,0 0 0,0 0 16,0 1-16,21-22 31,0 0-31,0 0 0</inkml:trace>
  <inkml:trace contextRef="#ctx0" brushRef="#br0" timeOffset="10040.78">12382 593 0,'0'0'0,"-21"0"0,0 21 0,0 0 16,0 0 0,0-21-16,21 21 15,21-21 1,0 0-16,0 0 0,0 0 16,0 0-16,22-21 0,-22 0 0,0 21 15,21-21-15,1 0 0,-22 0 0,21-1 16,-21 1-16,22 0 0,-1 0 15,-21-21-15,0 20 0,1 1 16,-1-21-16,-21 21 0,0-22 0,0 22 16,0 0-16,0 0 0,0 0 0,-21 0 15,-1 21-15,1 0 16,0 0-16,0 0 16,0 0-16,21 21 0,-21 0 15,21 0-15,0 21 0,-22 1 0,22-1 16,-21 0-16,21 22 0,0-22 0,0 22 15,0-22-15,0 22 0,0-1 16,0-21-16,0 22 0,0-22 0,0 22 16,0-22-16,0 0 0,0 1 15,0-22-15,21 21 0,-21-21 0,0 1 16,0-1-16,0 0 0,0 0 16,-21 0-16,0-21 0,0 0 15,0 0-15,0 0 0,-1 0 0,1 0 16,0 0-16,-21 0 0,21-21 15,-1 21-15,1 0 0,0-21 16,0 0-16,0 21 0,0 0 16,21-21-16,-22 21 0,22-22 15,0 1-15,22 0 16,-1 0-16,0 21 0,0-21 16,21 21-16,-20-21 0,62-1 15,-63 1-15</inkml:trace>
  <inkml:trace contextRef="#ctx0" brushRef="#br0" timeOffset="10528.52">12869 826 0,'0'-22'0,"0"44"0,0-22 47,0 21-47,0 0 0,0 0 0,0 0 16,0 0-16,0 22 0,0-22 0,21 0 15,-21 21-15,0-20 0,0-1 16,0 0-16,0 21 0,0-21 0,0 1 16,0-1-16,0 0 15,0 0-15,-21-21 32,21-21-32,0 0 15,0 0-15,0-22 16,0 22-16,0 0 0,0-21 15,0-1-15,21 1 0,1 0 0,-1-1 16,0 22-16,21-21 0,1-1 0,-1 22 16,0 0-16,1 0 0,-1 0 15,0 21-15,1 0 0,-22 0 0,21 0 16,0 0-16,1 21 0,-22-21 16,0 42-16,21-21 0,-42 1 0,22 41 15,-22-21-15,0-20 16,0 20-16,0-21 0,0 21 15,0-20-15,-22-1 0,1 0 0,0 0 16,21 0-16,-21 0 0,0 1 16,21-1-16,-21-21 0,21-21 47,0-1-47,0 1 0</inkml:trace>
  <inkml:trace contextRef="#ctx0" brushRef="#br0" timeOffset="11007.26">14266 677 0,'0'0'0,"0"-21"16,0 0-16,0 0 15,-21 21-15,0 0 16,-21 0-16,-1 0 0,22 0 0,-21 21 15,-1 0-15,1 0 0,0 1 0,-1-1 16,22 0-16,0 21 0,-21-21 16,42 1-16,0-1 0,-21 0 0,21 0 15,0 0-15,0 0 0,21-21 16,0 22-16,0-22 16,21 0-16,1 0 0,-22 0 0,21 21 15,1-21-15,-1 0 0,0 0 16,1 21-16,-1-21 0,-21 0 0,21 21 15,-20 0-15,20-21 0,-21 21 16,0-21-16,0 22 0,1-22 0,-22 21 16,0 0-16,0 0 15,-22-21-15,-20 21 0,21-21 16,-21 21-16,20-21 0,-20 0 0,0 22 16,-1-22-16,1 21 0,0-21 15,-1 0-15,1 0 0,21 0 0,-21 0 16,20 0-16,-20 0 0,21 0 15,0 0-15,0 0 0,-1 0 16,1 0-16,21-21 0,0-1 16,0 1-16,0 0 15,21 0-15,1 0 16,20 0-16</inkml:trace>
  <inkml:trace contextRef="#ctx0" brushRef="#br0" timeOffset="11319.41">14753 296 0,'0'-21'0,"0"42"0,0-63 16,0 63 15,0 0-31,0 22 0,0-1 16,0-21-16,0 22 0,-21-1 15,21 0-15,-21 22 0,21-22 0,0 0 16,-21 1-16,-1 63 0,22-64 16,0 0-16,0 1 0,0-1 15,0-21-15,0 21 0,0-20 0,0-1 16,0 0-16,0 0 0,22 0 16,-1-21-16,0 0 15,0 0-15,0 0 0,0 0 16,1 0-16,-1-21 0,0 0 15,0 0-15</inkml:trace>
  <inkml:trace contextRef="#ctx0" brushRef="#br0" timeOffset="11528.55">14605 741 0,'0'0'0,"0"-21"31,0 0-31,21 21 15,0 0-15,0 0 0,22 0 16,-22 0-16,0 0 0,21 0 0,-20 0 16,20 0-16,0 0 0,-21 0 0,22 0 15,-22 0-15,21 0 0,1 0 16,-22-22-16,0 22 0,0 0 0,0 0 16,0 0-16,1 0 0</inkml:trace>
  <inkml:trace contextRef="#ctx0" brushRef="#br0" timeOffset="12735.88">15727 1037 0,'21'0'16,"0"-21"-16,-21 0 15,21 0-15,-21 0 16,21-1-16,-21-20 0,0 21 16,0 0-16,0 0 0,0-22 0,0 22 15,0 0-15,-21-21 0,0 20 16,0 1-16,21 0 0,-21 21 0,0-21 15,-1 21-15,1 0 0,0 0 16,0 0-16,-21 0 0,20 0 0,1 21 16,-21 0-16,21 0 0,-22 22 0,22-22 15,-21 21-15,21 1 0,0 20 16,-1-21-16,1 1 0,0-1 0,21 0 16,0 1-16,0-1 0,0-21 15,0 0-15,0 22 0,21-22 0,0-21 16,1 21-16,20 0 0,-21-21 15,0 0-15,22 0 0,-22 0 16,21 0-16,0 0 0,-20-21 0,20 0 16,0 0-16,-21 0 0,22-1 15,-22-20-15,0 21 0,0-21 0,0-1 16,1 1-16,-1 0 0,0-1 0,-21 1 16,0 0-16,0 20 0,0-20 15,0 21-15,0 0 0,0 0 0,0 42 47,0 0-47,0 21 0,0-21 0,0 22 16,0-22-16,-21 21 15,21 1-15,0-1 0,0-21 0,0 21 16,0-20-16,0 20 0,0-21 16,21 0-16,-21 0 0,21 1 0,0-1 15,0 0-15,1-21 0,-1 0 0,0 0 16,0 0-16,21 0 0,1 0 15,-22 0-15,21-21 0,1 21 0,-1-43 16,-21 22-16,21 0 0,-20-21 16,20-1-16,-21-20 0,21 21 0,-20-22 15,-1 1-15,0-1 0,0 1 16,0 20-16,0-20 0,1 20 0,-22 1 16,0 0-16,21-1 0,-21 1 15,0 21-15,0 0 0,0 0 16,-21 42-1,-1 0-15,22 0 16,-21 0-16,0 22 0,21-1 0,-21 0 16,21-21-16,-21 22 0,21-1 0,0 22 15,0-22-15,0 0 0,0 1 16,0-1-16,0 0 0,0 1 0,0-22 16,21 21-16,0 0 0,0-20 15,0-1-15,1 0 0,-1 0 0,0 0 16,0-21-16,0 0 0,0 0 15,1 0-15,-1 0 0,21 0 16,-21-21-16,0 0 0,22 0 0,-22 0 16,21-22-16,-21 1 0,22 0 15,-22-1-15,21-20 0,-21-1 0,22 22 16,-22-22-16,0 1 0,0 21 16,0-22-16,1 22 0,-22-22 15,0 22-15,0 0 0,0 20 0,0-20 16,0 21-16,0 0 0,-22 21 15,22 21 1,-21 0-16,0 0 0,21 22 0,-21-1 16,21 0-16,0 22 0,0-22 15,-21 22-15,21-22 0,-21 21 16,21 1-16,0-1 0,0-20 16,0 63-16,21-64 0,0 0 15,21-21-15,-21 22 0,22-22 0,-22 0 16,21 0-16,1-21 0,20 0 15,-21 0-15,1 0 0,-1 0 0,0 0 16,1 0-16,-1-21 0,-21 21 16,22-21-16,-22-21 0,21 20 0</inkml:trace>
  <inkml:trace contextRef="#ctx0" brushRef="#br1" timeOffset="18951.93">3683 2625 0,'0'0'0,"-21"0"0,-22 0 0,22 21 0,0-21 16,0 0-16,42 0 31,0 0-15,22 0-16,-1 0 0,0 0 15,22 0-15,-22 0 0,22 0 16,-22 0-16,21 0 0,1 0 0,-1 0 15,1 0-15,21 0 0,-22 0 0,22-21 16,-1 21-16,1 0 0,-21 0 16,20 0-16,-20 0 0,-1 0 0,-20 0 15,-1 0-15,0 0 0,1 0 16,-22 0-16,0 0 0,-42 0 31,0 0-31,-1 0 16,1 0-16,0 0 0,0-21 15,0-1-15</inkml:trace>
  <inkml:trace contextRef="#ctx0" brushRef="#br1" timeOffset="19303.77">4699 2392 0,'0'0'0,"0"42"31,21-21-31,0 1 16,0-22-16,1 0 0,20 21 15,-21-21-15,21 0 0,-20 21 16,20-21-16,-21 0 0,21 21 0,-20-21 16,20 0-16,-21 0 0,0 21 15,0-21-15,-21 21 0,0 1 16,0-1-16,-21-21 15,0 21-15,0 0 0,0 0 0,-22 0 16,1 1-16,0-1 0,-1 0 16,1 0-16,0 21 0,-1-20 0,1-22 15,21 21-15,-21 0 0,20 0 16,1 0-16,0-21 0,0 21 16,63-21-1,-21 0 1</inkml:trace>
  <inkml:trace contextRef="#ctx0" brushRef="#br1" timeOffset="19984.24">6075 2350 0,'0'-22'16,"-21"44"31,-1-1-47,1 0 15,21 0-15,-21 21 0,0-20 0,0 20 16,21 0-16,-21 1 0,-1-22 15,1 63-15,21-62 0,0 20 16,0-21-16,0 0 0,0 0 16,0 1-16,21-22 0,1 21 0,-1-21 15,0 0-15,0 0 0,21 0 0,-20 0 16,20 0-16,0-21 16,1-1-16,-22 22 0,21-21 0,0-21 15,22 21-15,-22 0 0,-21-22 16,22 22-16,-22-21 0,21 21 0,-42-22 15,0 1-15,0 21 0,0-22 16,-21 22-16,0-21 0,0 21 0,-22 0 16,22-1-16,-21 1 0,0 21 0,-1 0 15,1 0-15,0 0 0,-1 0 16,1 0-16,21 21 0,-22 1 0,1-1 16,21 0-16,0 0 15,0 21-15,21-20 0,0-1 0,0 0 16,0 0-16,0 0 0,0 0 15,21 1-15,0-1 0,21-21 0,-21 0 16,22 0-16,20 0 0,-20 0 16,-1 0-16,21-21 0</inkml:trace>
  <inkml:trace contextRef="#ctx0" brushRef="#br1" timeOffset="20316.05">6794 2223 0,'-21'0'16,"0"42"0,21-21-16,0 0 15,0 0-15,0 22 0,0-1 0,0 0 16,0 1-16,0 20 0,0-20 16,-21 20-16,21 1 0,-21-1 0,21 1 15,0-1-15,0 1 0,0 20 16,-21-20-16,21 20 0,-22 1 0,22 0 15,-21-22-15,0 22 0,21-22 0,-21 22 16,0-21-16,0-1 0,-1 1 16,22-22-16,0 0 0,0 1 0,0-1 15,0-21-15,0 0 0,0 0 16,0 1-16,0-44 16,0 1-16,0 0 15,0-21-15,22 21 0,-1-22 0,-21 1 16,21 0-16,0-1 0,0-20 15</inkml:trace>
  <inkml:trace contextRef="#ctx0" brushRef="#br1" timeOffset="20612.88">6710 2646 0,'0'0'16,"0"-21"-16,0-22 0,0 1 0,0 21 15,0-21-15,0 20 0,21 1 0,0 0 16,21 0-16,1 0 0,-1 0 15,0 21-15,1 0 0,-1 0 16,0 0-16,22 0 0,-22 0 0,1 0 16,-22 21-16,21 0 0,-21 0 15,0 0-15,-21 43 0,0-22 16,0-21-16,-42 22 0,21-22 16,0 21-16,-22-21 0,1 0 0,21 1 15,-21 20-15,-1-42 0,22 21 0,0 0 16,-21-21-16,20 0 0,22-21 47,0 0-47,22 21 15</inkml:trace>
  <inkml:trace contextRef="#ctx0" brushRef="#br1" timeOffset="20987.67">7260 2667 0,'0'0'0,"21"0"0,0 0 0,1 0 16,-1-21-16,-21 0 0,21 21 16,21-21-16,-21 21 0,1-22 0,-1 1 15,21 0-15,-21 0 0,22 0 16,-22 0-16,21-1 0,-21 1 16,0 0-16,1 0 0,-1 0 15,-21 0-15,-21 21 16,-1 0-16,1 0 0,0 0 15,-21 0-15,21 21 0,-1 0 16,-20-21-16,21 21 0,0 21 0,-22 1 16,22-22-16,21 21 0,0-21 15,0 1-15,0 20 0,0-21 16,0 0-16,0 0 0,0 1 0,0-1 16,21-21-16,1 21 0,-1 0 15,0-21-15,0 0 0,0 0 16,22 0-16,-22 0 0,0 0 0,21 0 0,-21-21 15,22 0-15,-22 0 16,21 21-16,22-64 0,-43 43 16,0 0-16,21-22 0,-20 22 15</inkml:trace>
  <inkml:trace contextRef="#ctx0" brushRef="#br1" timeOffset="21376.55">8001 2455 0,'0'-21'16,"-21"106"-16,42-149 0,0 22 0,-21 21 0,0 0 0,0 0 16,0 42 15,0 0-31,0 0 0,0 0 15,0 22-15,0-22 0,0 0 0,0 21 16,0-21-16,0 1 0,0-1 16,0 21-16,0-21 0,0 0 15,-21 1-15,21-1 0,0 0 16,-21-21 0,0 0-16,-1-21 31,22 0-31,0-1 0,0 1 15,0-21-15,0 21 0,22-22 0,-22 1 16,21 0-16,0-1 0,0 22 16,0-21-16,22 0 0,-22 20 0,21-20 15,0 21-15,1 21 0,-1-21 0,0 21 16,22 0-16,-1 0 16,1 21-16,-1 0 0,-20 0 0,-1 0 15,0 22-15,1-1 0,-22 0 16,0 1-16,-21-1 0,0 0 0,0 1 15,-21-1-15,0-21 0,0 22 0,-22-22 16,22 0-16,-21 21 16,21-21-16,-1-21 0,1 0 0,0 0 15</inkml:trace>
  <inkml:trace contextRef="#ctx0" brushRef="#br1" timeOffset="21780.33">9906 2074 0,'0'-21'16,"0"42"-16,21-42 15,-21 42-15,0 1 16,0-1-16,0 0 0,-21 21 15,21-21-15,0 22 0,-21-1 0,21 0 16,-21 1-16,21-1 0,0 0 0,0 1 16,0-1-16,0 0 0,0-20 15,0-1-15,0 21 0,0-21 0,0 0 16,-22-21 0</inkml:trace>
  <inkml:trace contextRef="#ctx0" brushRef="#br1" timeOffset="22376.95">9419 2498 0,'0'0'15,"21"0"1,0-21-16,22 21 16,-1-22-16,0 22 0,22-21 15,-1 0-15,1 21 0,-1-21 0,86-21 16,-65 42-16,-20-22 15,-1 1-15,1 0 0,-22 0 16,0 0-16,1 0 0,-22-1 0,0 1 16,0 0-16,-21-21 0,0 21 15,0-1-15,0 1 0,-21 21 16,0 0-16,0 0 16,0 0-16,-1 21 0,1 1 15,0-1-15,21 0 0,0 21 16,-21 1-16,21-22 0,-21 42 0,21-20 15,0-1-15,0 0 0,0 1 16,0 20-16,0-21 0,0 1 0,0-22 0,-21 21 16,21-21-16,0 1 15,0-1-15,0 0 0,0 0 0,-22-21 32,1-21-17,21 0-15,0 0 16,0-1-16,0 1 0,0-21 15,0 21-15,0-22 0,21 22 0,1-21 16,-1 21-16,0-22 0,0 22 0,21 0 16,-20 0-16,20 0 0,-21 21 15,64 0-15,-43 0 16,-21 0-16,22 21 0,-22 0 0,21 0 16,-21 22-16,0-22 0,-21 0 15,0 21-15,0-21 0,0 43 16,-21-22-16,0-21 0,0 1 15,0-1-15,0 0 0,-1-21 0,1 21 16,0-21-16,21-21 31,0 0-31,21 0 0</inkml:trace>
  <inkml:trace contextRef="#ctx0" brushRef="#br1" timeOffset="22704.77">10901 2519 0,'42'0'0,"-21"0"15,0 0-15,1 0 0,-1 0 16,0 0-16,21 0 0,-21-21 16,1 0-16,20 21 0,-21-22 0,0 1 15,22 0-15,-22 21 0,0-21 16,0 0-16,-21 0 0,0-1 15,0 1-15,-21 21 0,0 0 16,0 0-16,-22 0 16,22 0-16,-21 0 0,-1 21 0,1 1 15,0-1-15,-1 0 0,1 0 0,0 21 16,21 1-16,-1-22 0,1 21 16,0-21-16,21 22 0,0-22 0,0 0 15,0 0-15,0 0 0,21 1 16,22-22-16,-22 0 0,21 0 0,0 0 15,1 0-15,20 0 0,-20 0 0</inkml:trace>
  <inkml:trace contextRef="#ctx0" brushRef="#br1" timeOffset="23257.45">12382 2413 0,'0'-21'31,"22"0"-15,-1 21-16,0-21 0,0 21 15,21-22-15,-20 22 0,-1-21 0,21 0 16,-21 0-16,43-21 15,-43 20-15,-21 1 0,0 0 16,-21 21 0,0-21-16,-22 21 0,1 0 0,0 0 15,-1 0-15,1 21 0,0-21 16,-1 21-16,1 0 0,0 1 0,20 20 16,-20-21-16,21 21 0,0-20 15,0 20-15,-1 0 0,22 1 0,0-22 16,0 21-16,0-21 0,0 22 15,22-22-15,-1 0 0,0 0 0,21 0 16,-21 0-16,22-21 0,-1 0 0,0 0 16,1 0-16,-1 0 0,0 0 15,1-21-15,20 0 0,-20 0 0,-1 0 16</inkml:trace>
  <inkml:trace contextRef="#ctx0" brushRef="#br1" timeOffset="23744.17">13229 1820 0,'-21'-21'0,"42"42"0,-63-63 0,21 21 15,-1 21-15,1 0 0,-21 0 0,0 21 16,20 0-16,-20 0 0,21 22 16,0-1-16,0 0 0,-1 1 15,22 20-15,-21-20 0,21 20 16,-21-21-16,21 22 0,-21-22 15,21 22-15,0-22 0,0 0 0,0 22 16,0-43-16,21 64 0,0-64 16,0 0-16,22 0 0,-22-21 15,0 0-15,21 0 0,1 0 0,-22 0 16,21 0-16,1-21 0,-1 21 16,0-21-16,-21 0 0,22-22 0,-1 22 15,-21 0-15,0-21 0,1 21 0,-1-22 16,0 22-16,-21 0 0,21-21 15,-21 20-15,0 1 0,0 0 16,0 0-16,-21 21 31,0 0-31,21 21 0,-21 0 0,-1 0 16,22 1-16,0-1 0,0 0 0,-21 0 16,21 0-16,0 0 15,0 1-15,0-1 0,0 0 16,0 0-1,21-21-15,1 0 16,-1 0-16,0 0 31,0 0-31</inkml:trace>
  <inkml:trace contextRef="#ctx0" brushRef="#br1" timeOffset="24439.77">13525 2286 0,'0'0'0,"0"-21"16,0-21-1,22 20-15,-1 22 0,0-21 16,0 21-16,0 0 0,0 0 16,1 0-16,-1 0 0,0 0 15,0 21-15,0-21 0,-21 22 16,0-1-16,0 0 0,0 0 0,0 0 15,0 0 1,0 1-16,0-1 0,0-42 47,0-1-47,0 1 16,0 0-16,0 0 15,-21 0-15,21 0 0,-21-1 16,21 1-16,-21 0 0,0 21 0,-1 0 15,1 0-15,0 0 16,0 0-16,0 0 0,21 21 16,-21-21-16,-1 21 0,1 1 15,0-1-15,0 21 0,0-21 0,0 22 16,21-1-16,-22-21 0,22 21 0,-21 1 16,21-1-16,0-21 0,0 0 15,0 22-15,21-22 0,1 0 0,-1 0 16,0 0-16,0-21 0,21 22 0,-20-22 15,20 0-15,-21 0 0,21 0 16,1 0-16,-1 0 0,0-22 0,1 1 16,-1 0-16,0 0 0,1 0 15,-1-22-15,0 22 0,1-21 16,-22 21-16,21-22 0,-21 1 0,-21 21 16,0-21-16,22 20 0,-22 1 0,0 0 15,-22 21 1,1 0-16,21 21 15,-21 22-15,21-22 16,-21 0-16,21 0 0,0 21 0,0-20 16,0-1-16,0 21 0,0-21 0,0 0 15,0 1-15,21-22 0,0 21 16,0-21-16,1 21 0,-1-21 16,0 0-16,0 0 15,0 0-15,0-21 0,-21 0 0,0-1 16,22 1-16,-22 0 0,21 0 15</inkml:trace>
  <inkml:trace contextRef="#ctx0" brushRef="#br1" timeOffset="24591.69">14330 2159 0,'-21'-21'0,"42"42"0,-64-63 16,43 21-16,-21 21 0,0-22 16,0 22-16,42 0 31,0 22-31,0-1 15,1-21-15,-1 21 0,0-21 0,0 21 16,0-21-16</inkml:trace>
  <inkml:trace contextRef="#ctx0" brushRef="#br1" timeOffset="24877.21">14626 2244 0,'0'21'16,"-21"-21"-1,21 21-15,0 0 0,-21 0 16,21 22-16,-21-22 0,21 21 16,0 1-16,0-1 0,-22 0 0,22 22 15,0-22-15,0 22 0,0-22 0,0 0 16,0 22-16,0-22 0,0 22 16,-21-22-16,21 0 0,0 22 15,-21-22-15,21 0 0,0 1 0,0-22 16,0 21-16,0-21 0,0 1 0,0-1 15,0-42 1,0-1 0,21-20-16,0 21 0,-21-21 15,22-1-15,-1 1 0</inkml:trace>
  <inkml:trace contextRef="#ctx0" brushRef="#br1" timeOffset="25132.05">14647 2498 0,'0'0'0,"0"-43"0,0 1 0,0 0 15,21-22-15,-21 22 0,0 21 16,22 0-16,-1-1 0,0 1 16,0 21-16,0 0 0,0-21 0,1 21 15,20 0-15,-21 0 0,21 21 0,-20 0 16,20 1-16,-21-1 0,0 0 16,-21 0-16,0 21 0,0-20 0,0 20 15,0-21-15,-21 21 0,0-20 16,-21 20-16,20-21 0,1 0 0,-21 0 15,21 1-15,-22-1 0,1 0 16,21-21-16,0 21 16,21-42-1,0 0-15,0 0 16,42 21-16</inkml:trace>
  <inkml:trace contextRef="#ctx0" brushRef="#br1" timeOffset="25547.81">15642 2223 0,'0'0'0,"21"-22"0,-21-20 31,-21 42-31,-21 0 0,21 0 16,-22 21-16,1 0 0,21 1 15,-22-1-15,1 0 0,21 0 0,0 0 16,0 0-16,-1 1 0,22-1 16,0 0-16,0 0 0,0 0 15,0 0-15,22 1 0,-1-22 0,0 21 16,0-21-16,21 21 0,-20 0 16,20-21-16,-21 21 0,0 0 0,0-21 15,22 22-15,-43-1 0,21-21 0,-21 21 16,0 0-1,-21 0-15,0-21 16,-1 0-16,-20 0 0,21 0 0,-21 0 16,20 0-16,-20 0 0,0 0 15,21 0-15,-22 0 0,22 0 0,0 0 16,21-21 0,0 0-16,21 0 15,0 0-15,0-1 0,1 1 0</inkml:trace>
  <inkml:trace contextRef="#ctx0" brushRef="#br1" timeOffset="25928.58">15896 2371 0,'0'0'15,"21"0"-15,0 0 0,1 0 16,-1 0-16,0 0 0,0 0 15,0 0-15,22-21 0,-22 21 16,0-22-16,0 22 0,0-21 0,0 21 16,22 0-16,-22-21 0,0 0 15,0 21-15,-21-21 0,0 0 16,0-1-16,-21 1 16,0 21-16,0 0 0,0 0 15,-22 0-15,1 0 0,0 0 0,-1 21 16,22 1-16,-21-1 0,-1 0 15,22 0-15,0 21 0,0 1 0,0-22 16,0 21-16,-1 1 0,22-1 0,0-21 16,0 21-16,0-20 0,0-1 15,0 0-15,22 0 0,20 0 16,-21 0-16,21-21 0,1 0 0,-1 22 0,0-22 16,1 0-16,-1 0 0,0 0 15,1-22-15,-22 1 0,21 21 16,-21-21-16</inkml:trace>
  <inkml:trace contextRef="#ctx0" brushRef="#br1" timeOffset="26537.09">10245 3069 0,'0'0'0,"0"-21"16,-43 42 0,43 22-16,0-22 15,0 42-15,0-20 0,0 20 0,0-21 16,0 22-16,0-1 15,0 1-15,0-22 0,0 22 0,0-22 16,0 0-16,0 1 0,0-22 0,0 21 16,0-21-16,0 22 0,-21-22 15,0 0-15,21 0 0,-21 0 0,0 1 16,-1-22-16,1 0 16,0 0-16,0 0 15</inkml:trace>
  <inkml:trace contextRef="#ctx0" brushRef="#br1" timeOffset="26764.96">9800 3683 0,'0'0'16,"-21"-21"-16,21 0 0,0 42 31,0 0-31,21 0 16,0 0-16,0 1 0,1-1 15,-22 0-15,21 0 0,0 21 0,0-20 16,-21-1-16,21 0 0,0 0 0,1-21 15,-22 21-15,21 0 0,0-21 16,0 0-16,21 0 0,-20 0 0,-1 0 16,0 0-16,21 0 0,-21-21 15,43 0-15,-22 0 16,-21 0-16,22 0 0,-22-1 0</inkml:trace>
  <inkml:trace contextRef="#ctx0" brushRef="#br1" timeOffset="26919.88">10626 3620 0,'-85'21'16,"64"0"-16,-22-21 16,22 21-16,0 21 0,0-20 15,0-1-15,-22 0 0,43 0 16,-21 0-16,0 0 0,0 1 0,21-1 16,-21 0-16,21 0 0,-21 0 0,21 0 15,-22 1-15,22-1 0</inkml:trace>
  <inkml:trace contextRef="#ctx0" brushRef="#br1" timeOffset="27633.12">8742 4720 0,'0'-21'0,"0"42"0,-21-63 0,21 21 0,0 0 15,-22-22-15,22 22 16,0 42 15,0 0-31,0 22 0,0-22 16,0 21-16,0 1 0,0-1 0,0 21 15,0-20-15,0 20 0,0-20 0,0-1 16,0 0-16,0 1 0,-21-1 16,21 0-16,0-21 0,-21 1 0,21-1 15,0 0-15,-21 0 0,0-21 32,21-21-32,0 0 15,0 0-15,0-1 0,0 1 16,0 0-16,21-21 0,0-1 15,0 1-15,0 21 0,1-21 0,-1-1 16,21 1-16,-21 0 0,22-1 16,-1 22-16,0 0 0,1 0 0,-1 0 15,0 21-15,22 0 0,-43 21 16,0 21-16,0-21 0,0 22 16,-21-1-16,0-21 0,0 21 0,0 1 15,0-1-15,0 0 0,-21-20 0,0-1 16,0 21-16,21 0 15,-21-42-15,21 22 0,21-22 47,0-22-47,0 1 0,0 0 16,1 0-16</inkml:trace>
  <inkml:trace contextRef="#ctx0" brushRef="#br1" timeOffset="28019.9">9334 4995 0,'22'0'16,"-1"0"-1,0 0-15,0 0 0,0 0 16,0-21-16,1 21 0,-1-21 16,0 0-16,0 21 15,0-21-15,0 0 0,1 21 0,-1-22 16,-21 1-16,0 0 0,0 0 15,-21 0 1,-1 21-16,-20 0 0,21 0 0,0 0 16,0 0-16,-1 0 0,1 21 15,-21 0-15,21 0 0,21 0 0,-21 1 16,-1 20-16,22-21 0,-21 21 0,21-20 16,0 20-16,0-21 0,0 21 15,0-20-15,0-1 0,0 21 0,21-21 16,1 0-16,-1-21 0,0 22 15,0-1-15,0-21 0,0 0 16,22 0-16,-22 0 0,21 0 0,1 0 16,41-21-16,-41-1 0,-1 1 15,0 0-15,1 0 0,-1-21 16,-21 20-16,21-20 0,1 0 0,-22-1 16</inkml:trace>
  <inkml:trace contextRef="#ctx0" brushRef="#br1" timeOffset="28283.77">10181 4445 0,'-21'21'31,"21"0"-31,-21 22 16,21-22-16,-21 21 0,21 1 0,0-1 16,0 0-16,-22 1 0,22 20 0,-21-21 15,21 1-15,0 20 0,0-20 16,0 20-16,0-21 0,0-20 15,0-1-15,0 0 0,21 0 16,1-21-16,-1 0 0,0 21 0,0-21 16,0 0-16,22 0 0,-22 0 0,21-21 15,-21 21-15,22-21 0,-22 0 16,21 0-16,-21-1 0,22-20 0,-1 21 16,-21-21-16,21 20 0</inkml:trace>
  <inkml:trace contextRef="#ctx0" brushRef="#br1" timeOffset="28532.99">10753 4657 0,'0'0'16,"0"-21"-16,-22 21 16,1 0-16,21 21 15,-21-21-15,21 21 0,0 0 0,0 21 16,0-20-16,-21 20 0,21 0 16,0 1-16,0-1 0,0 0 15,0 1-15,0-1 0,0 21 0,0-20 16,0-1-16,0 0 0,0 1 15,21-1-15,-21 0 0,0 1 0,21-1 16,-21-21-16,21 22 0,-21-1 0,22-21 16,-22 0-16,0 0 0,21 1 15,-21-1-15,21-21 0,0 0 16,0 0-16,-21-21 16,0-1-16,0 1 0</inkml:trace>
  <inkml:trace contextRef="#ctx0" brushRef="#br1" timeOffset="28803.84">10837 4953 0,'-21'-42'0,"42"84"0,-42-127 15,21 43-15,0 21 0,0-21 0,0-1 16,0 22-16,0 0 16,21 0-16,0 0 0,1-1 0,-1 22 15,21 0-15,-21-21 0,22 21 0,-1 0 16,-21 0-16,21 0 0,1 21 15,-1 1-15,-21-1 0,0 21 16,-21-21-16,22 22 0,-22-22 0,0 21 16,0-21-16,-22 22 0,-20-1 15,0 0-15,-1 1 0,1-22 16,0 0-16,-1 0 0,22-21 16,-21 21-16,0-21 0,20 0 0,1 0 15,0 0-15,0 0 16</inkml:trace>
  <inkml:trace contextRef="#ctx0" brushRef="#br1" timeOffset="29287.7">9800 5694 0,'0'0'0,"-21"-21"16,21 42 0,0 21-16,0-21 15,0 22-15,0-1 0,0 0 16,0 1-16,0 20 0,0-20 0,0-1 15,0 0-15,0 22 0,0-22 0,0 0 16,0 1-16,0 20 0,0-20 16,0-22-16,0 21 0,-21 0 0,21-20 15,0-1-15,-21 0 0,21 0 16,0 0-16,-22-21 16,1 0-16,0 0 15</inkml:trace>
  <inkml:trace contextRef="#ctx0" brushRef="#br1" timeOffset="29528.57">9313 6223 0,'0'-21'0,"0"42"0,-21-42 0,42 42 32,0 0-17,-21 0-15,22 1 0,-1 20 16,0-21-16,0 21 0,0-20 15,0 20-15,1-21 0,-1 0 0,0 22 16,0-22-16,0 0 0,0 0 0,1 0 16,-1-21-16,0 21 0,0 1 15,0-22-15,0 0 0,22 0 0,-22 0 16,0 0-16,0 0 0,0-22 0,1 1 16,20 21-16</inkml:trace>
  <inkml:trace contextRef="#ctx0" brushRef="#br1" timeOffset="29719.46">10350 6075 0,'0'0'0,"-42"0"31,21 0-31,-21 21 0,20 0 16,-20 22-16,21-22 0,-21 0 0,-1 21 15,22 1-15,-21-22 0,21 21 0,-1 0 16,1-20-16,0 20 0,0-21 15,0 0-15,21 0 0,-21 1 0,21-1 16,0 0-16,0 0 0</inkml:trace>
  <inkml:trace contextRef="#ctx0" brushRef="#br1" timeOffset="31467.26">6159 7557 0,'0'-22'375,"0"1"-141,0 0-46,0 0-17</inkml:trace>
  <inkml:trace contextRef="#ctx0" brushRef="#br1" timeOffset="32283.73">6223 7472 0,'21'0'78,"0"0"-63,-21-21 1,0 0 62,0-1-62,-21 1-1,0 21 1,0 21 31,21 1-47,0-1 16,-21 0-16,21 0 0,0 0 0,0 22 15,-22-22-15,1 21 16,21-21-16,-21 22 0,21-22 0,-21 0 15,21 21-15,0-21 0,0 1 0,0-1 16,0 0-16,-21 0 0,21 0 16,0 0-16,0-42 47,0 0-47,0 0 0,0 0 0,0 0 15,0-1-15,0 1 0,0-21 0,21 21 16,-21-22-16,21 22 0,-21-21 15,0 0-15,21 20 0,0-20 16,1 0-16,-1 21 0,0-1 0,0 1 16,0 0-16,0 0 0,1 0 15,20 21-15,-21 0 0,21 0 0,-20 21 16,20 0-16,-21 0 0,21 22 0,-20-22 16,20 21-16,-21 0 0,0 1 15,0-22-15,-21 21 0,0 1 0,0-1 16,0-21-16,0 21 0,0-20 0,0-1 15,0 0-15,0 0 0,0 0 16,-21-21-16,21 21 0,0-42 31,0 0-15,0 0-16,0 0 0,21 0 16,-21-1-16,22 1 0</inkml:trace>
  <inkml:trace contextRef="#ctx0" brushRef="#br1" timeOffset="33175.51">6964 7641 0,'21'0'0,"0"0"16,0 0-16,0 0 15,1 0-15,-22-21 0,21 0 0,0 0 16,0 21-16,0-21 0,0-1 15,1 1-15,-1 0 0,-21-21 16,0 21-16,0-1 0,0 1 0,0 0 16,0 0-16,-21 21 15,-1 0-15,1 0 16,-21 0-16,21 21 0,0 0 0,-1 0 16,-20 22-16,21-22 0,0 21 15,21 1-15,-21-1 0,21-21 0,-22 21 16,22-20-16,0 20 0,0-21 15,0 0-15,0 0 0,0 1 0,22-1 16,-1 0-16,0-21 0,0 0 0,0 0 16,0 0-16,1 0 0,20 0 15,-21 0-15,0 0 0,22 0 0,-22-21 16,0 21-16,21-21 0,-21-1 16,22 1-16,-22 0 0,21 0 0,-21 0 15,1 0-15,20-22 0,-21 22 16,0 0-16,0-21 0,1 20 0,-1 1 15,0-21-15,-21 21 0,0 0 16,21-1-16,-21 44 31,0-1-31,0 0 0,0 0 0,0 0 16,0 22-16,-21-22 0,21 0 0,0 21 16,-21-21-16,0 1 15,21-1-15,-22 21 0,22-21 0,0 0 16,0 1-16,22-22 31,-1-22-15,0 22-16,0-21 0,0 0 0,0 0 15,1 0-15,-1 0 0,0-1 16,-21 1-16,21-21 0,0 21 16,0 0-16,1-1 0,-22 1 0,21 21 15,0 0-15,-21 21 16,0 1-1,0 20-15,0-21 0,0 0 16,0 0-16,0 1 0,0 20 16,0-21-16,0 0 0,21 0 0,-21 1 15,21-1-15,0-21 0,-21 21 0,22-21 16,-1 0-16,21 0 0,-21 0 0,0 0 16,22 0-16,-22-21 0,21 21 15,-21-21-15,22-1 0,-22 1 0,0 0 16,0-21-16,0 21 0,1-22 15,-22 22-15,0-21 0,0-1 16,21 1-16,-21 0 0,0 21 0,0-22 16,0 22-16,0-21 0,-21 21 0,-1 21 15,22-22-15,-21 22 0,0 0 16,42 0 31</inkml:trace>
  <inkml:trace contextRef="#ctx0" brushRef="#br1" timeOffset="33912.35">10372 7303 0,'0'-22'0,"21"22"16,0-21-16,0 0 15,0 0-15,0 21 0,1-21 16,-1 0-16,0-1 0,21 1 16,-21 0-16,22 0 0,-22 0 0,0 0 15,21-1-15,-42 1 0,22 21 16,-22-21-16,0 0 0,0 0 15,0 0-15,-22 21 0,-20 0 0,21 0 0,-21 0 16,-1 0-16,-41 0 16,41 0-16,-20 0 0,42 0 15,-22 21-15,1 0 0,21-21 0,-43 42 16,64-21-16,0 1 0,0-1 16,0 0-16,0 0 0,21 0 15,1 0-15,20 1 0,-21-1 0,21 0 16,1 21-16,-1-21 0,0 1 0,1-1 15,-1 21-15,0-21 0,1 0 16,-1 1-16,-21 20 0,0-21 0,1 0 16,-22 43-16,0-43 0,-43 0 15,22 0-15,-21 0 0,-1 1 0,-20-1 16,21 0-16,-1-21 16,-20 0-16,-1 21 0,22-21 0,-22 0 15,22 0-15,0 0 0,-22-21 0,22 0 16,21 21-16,-22-21 0,22-1 15,-21 1-15,21 0 0,0 0 0,21-21 16,0 20-16,0-20 0,0 21 0,0-21 16,0 20-16,0 1 0,21-21 15,0 21-15,0 0 0,0 21 0,22-22 16,-1 22-16,0 0 0,1 0 0,-1 0 16,-21 0-16,21 0 0,22 0 15</inkml:trace>
  <inkml:trace contextRef="#ctx0" brushRef="#br1" timeOffset="34377.08">11324 7260 0,'-21'-21'15,"0"21"-15,0 0 16,-22 0-16,-20 0 15,42 0-15,-1 21 0,-20 0 0,21 1 16,0-1-16,0 21 0,-1-21 16,1 22-16,21-22 0,0 21 0,0-21 15,0 0-15,0 22 0,0-22 0,0 0 16,21 0-16,1 0 0,-1-21 16,0 22-16,21-22 0,1 0 0,-1 0 15,-21 0-15,21 0 0,1 0 0,-1 0 16,0-22-16,1 1 0,-1 21 15,0-21-15,-20 0 0,20 0 0,-21-22 16,0 22-16,0 0 0,-21-21 0,0 21 16,0-22-16,0 1 0,0 21 15,-21-22-15,-21 1 0,21 21 0,-22-21 16,1 20-16,-21 1 0,20 0 16,1 21-16,0 0 0,-22 0 15,22 0-15,-1 0 0,-20 21 16,21-21-16,20 21 0,22 1 0,0-1 15,0 0-15,0 0 0,0 0 16,0 0-16,22 1 0,-1-1 0,21-21 16,0 21-16,1-21 0,41 0 15,-20 0-15,-22 0 0</inkml:trace>
  <inkml:trace contextRef="#ctx0" brushRef="#br1" timeOffset="35151.64">12213 6900 0,'0'0'16,"0"-42"-16,0 21 0,0-21 0,0-1 0,-21 22 16,21 0-16,-21-21 0,0 20 15,-1 1-15,1 21 0,0 0 0,0 0 16,0 21-16,0 1 0,-1 20 16,1 0-16,0 1 0,0-1 15,0 21-15,0 1 0,-1-1 0,1 1 16,0 21-16,0-22 0,0 22 15,0-22-15,-1 22 0,1-22 16,0 22-16,21-21 0,-21 20 0,21-20 16,-21 20-16,21 1 0,-21 127 15,21-149-15,0 22 16,-22-43-16,22 22 0,0-1 0,0-20 16,0-1-16,0-21 0,0 21 0,0-20 15,22-1-15,-1 0 0,0-21 16,0 0-16,21-21 0,-20 0 15,-1-1-15,21 1 0,-21 0 0,22-21 16,-22 21-16,21-22 0,0 1 0,-20-22 16,-1 22-16,21-21 0,-21-1 0,-21 22 15,0-22-15,0 1 16,0-1-16,0 1 0,-21 20 0,0-20 16,-21 21-16,-1-1 0,1 22 0,-22-21 15,22 21-15,0-1 0,-1 1 16,1 21-16,0 0 0,-22-21 15,43 21-15,42 0 32,0 0-32,1 0 0,20-21 0,0 21 15,1 0-15,-1-21 0,21 0 0,-20 21 16,20-22-16,1 1 0,-1 0 16,1-21-16,-1 21 0,-20-22 0,20 1 15,1 0-15,-22-1 0,0 1 16,1 0-16,-22-22 0,21 22 0,-21-1 15,0 1-15,-21 0 0,0 21 16,0-22-16,0 1 0,0 21 0,0 0 16,0-1-16,-21 22 31,0 22-31,21-1 0,-21 21 0,21 0 16,-21-20-16,21 20 15,0 21-15,0-20 0,-21-1 0,21 22 0,-22-22 16,22 0-16,-21 22 0,21-22 0,0-21 15,0 22-15,-21-1 0,21-21 16,0 0-16,0 22 0,0-22 16,0 0-16,21-21 15,0 0 1,1-21-16,-22 0 16,0-1-16,0 1 0</inkml:trace>
  <inkml:trace contextRef="#ctx0" brushRef="#br1" timeOffset="35340.54">12234 7260 0,'-21'0'0,"42"0"0,-63 0 0,42-21 15,21 0 1,0 21 0,0-21-16,1 21 0,-1 0 0,0-21 15,0 21-15,21 0 0,1-22 0,-22 22 16,21-21-16,1 21 0,-22 0 15,21 0-15,0-21 0,-20 21 0,20 0 16,-21 0-16,21-21 0</inkml:trace>
  <inkml:trace contextRef="#ctx0" brushRef="#br1" timeOffset="35907.21">13102 7070 0,'-42'21'31,"21"0"-31,-1 0 15,1 0-15,21 1 0,-21-1 0,0 21 16,21-21-16,-21 0 0,0 22 16,21-22-16,0 0 0,-22 21 0,22-20 15,-21-1-15,21 0 0,0 0 0,-21 0 16,21 0-16,0 1 16,21-22-1,0 0-15,1 0 0,-22-22 0,42 1 16,-21 0-16,0 0 0,0 0 15,1 0-15,-1-22 0,21 22 0,-21 0 16,0-21-16,1 20 0,-1 1 16,0 0-16,-21 0 0,21 21 15,0 0-15,-21 21 16,0 0 0,0 0-16,0 22 0,0-22 15,0 0-15,0 0 0,0 0 0,0 1 16,0-1-16,0 0 0,0 0 0,0 0 15,21 0-15,1-21 16,-1 22-16,0-22 0,0 0 0,21 0 16,-20 0-16,-1 0 0,21-22 0,-21 22 15,22-21-15,-22 0 0,0 0 16,0 0-16,0-22 0,0 22 16,1-21-16,-1-22 0,-21 22 15,0 0-15,0-1 0,0 22 16,0-21-16,0 21 0,0 0 0,-21-1 15,-1 1-15,22 0 0,-21 21 0,0 0 16,0 0-16,0 0 0,21 21 31,0 0-15,0 1-16,21-1 0,0-21 16,0 21-16,0-21 0,1 0 0</inkml:trace>
  <inkml:trace contextRef="#ctx0" brushRef="#br1" timeOffset="36409.92">14372 7070 0,'0'0'16,"0"-21"-16,0-1 0,-21 1 0,0 21 16,-22 0-16,22-21 0,0 21 0,0 0 15,0 0-15,0 0 0,-22 0 16,22 0-16,0 21 0,0 0 0,-22 1 15,22-1-15,0 21 0,0-21 16,0 22-16,0-1 0,21-21 0,0 21 16,-22 1-16,22-22 0,0 21 15,0-21-15,0 1 0,0-1 0,22 0 16,-22 0-16,21 0 0,0-21 16,0 0-16,0 0 0,22 0 0,-22 0 15,0 0-15,0 0 0,21-21 0,-20 0 16,-1 0-16,21 0 0,-21-1 15,0 1-15,1 0 0,-1-21 0,-21-1 16,21 22-16,-21-21 0,21 0 0,-21-1 16,0 22-16,0-21 0,0 21 15,0-1-15,0 1 0,0 42 32,0 1-17,-21 20-15,21-21 0,-21 0 0,21 22 16,0-1-16,0-21 0,0 21 15,0-20-15,0 20 0,0-21 0,0 21 16,0-20-16,0-1 0,21 0 0,0 0 16,0 0-16,0-21 0,1 0 15,-1 0-15,0 0 16,0 0-16,0 0 0,0-21 0,1 21 16,-22-21-16,21 0 0,-21 0 15</inkml:trace>
  <inkml:trace contextRef="#ctx0" brushRef="#br1" timeOffset="36784.71">14605 7260 0,'0'-21'0,"0"42"0,0-84 0,0 42 0,0-1 16,0 1-16,21 0 0,-21 0 16,21 0-16,0 0 0,1-1 0,-1 1 15,0 0-15,0 21 0,0 0 16,22 0-16,-22 0 0,0 0 16,0 0-16,21 21 0,-20-21 0,-1 21 15,0 1-15,-21-1 0,21 21 0,-21-21 16,21 22-16,-21-22 0,0 21 15,0-21-15,0 22 0,0-22 16,0 0-16,0 21 0,0-21 0,0 1 16,-21-1-16,21 0 0,-21-21 15,0 0 1,21-21 0,0 0-16,0-1 0,0 1 15,0 0-15,0-21 0,21 21 16,0-22-16,0 22 0,0-21 0,1-1 15,-1 22-15,0-21 0,0 21 0,0-22 16,0 22-16,1 0 16,-1 0-16,0 21 0,0-21 0,0 21 0,22 0 15,-22 0-15,0 0 0,0 0 16,0 0-16,0 0 0,1 0 0,-1 0 16,0 21-16,0 0 15</inkml:trace>
  <inkml:trace contextRef="#ctx0" brushRef="#br1" timeOffset="37155.5">15579 7239 0,'0'0'0,"42"42"31,-21-42-31,0 0 0,0 0 16,1 0-16,-1-21 0,0 21 0,0-21 15,0 0-15,0 21 0,1-21 16,-1 0-16,0-1 0,0 1 0,-21 0 15,21-42-15,0 41 16,-21 1-16,0 0 0,0 0 0,0 0 16,0 0-16,0-1 0,-21 22 15,0 0-15,0 0 0,-21 0 16,20 0-16,1 22 0,0-1 0,0 0 16,0 21-16,0-21 0,-1 22 0,1-22 15,21 21-15,-21 1 0,21-22 16,0 21-16,0 0 0,0-20 0,0 20 15,21-21-15,0 0 0,1 0 16,-1 1-16,0-1 0,0-21 0,21 0 16,-20 0-16,20 0 0,-21 0 15,21 0-15,-20 0 0,20 0 0,-21-21 16,0 21-16,22-22 0,-22 1 0,21-21 16,-42 21-16</inkml:trace>
  <inkml:trace contextRef="#ctx0" brushRef="#br1" timeOffset="37997.01">1714 7493 0,'0'0'0,"0"21"47,0 0-47,0 22 0,0-22 0,0 21 16,0 1-16,0-1 16,0 0-16,0 1 0,0-1 0,0 0 15,0 1-15,0-1 0,0-21 0,0 21 16,0-20-16,0-1 0,0 0 0,0 0 15,22-21 1,-1 0 0,0-21-16,-21 0 15,21 0-15,0-1 0</inkml:trace>
  <inkml:trace contextRef="#ctx0" brushRef="#br1" timeOffset="38447.76">2053 7578 0,'0'42'16,"0"-21"-16,0 0 0,0 1 15,0 20-15,0-21 16,0 0-16,0 22 0,0-22 0,0 0 16,0 21-16,0-21 0,0 1 0,0 20 15,0-21-15,0 0 0,0 0 16,0 1-16,0-44 31,0 1-15,0 0-16,0-21 15,0 21-15,0-1 0,0-20 0,0 0 16,0-1-16,21 22 16,0-42-16,1 20 0,20 1 0,0 21 15,1-21-15,-1-1 0,21 22 0,1 0 16,-22 0-16,22 21 0,-1 0 15,-20 0-15,20 21 0,22 42 16,-64-41-16,0 20 0,0-21 16,-21 21-16,0 1 0,0-1 0,0 0 15,0-20-15,-21 20 0,0 0 16,0-21-16,0 1 0,-1-1 0,22 0 16,0 0-16,-21-21 0,42-21 31,1 0-16,-1 0-15</inkml:trace>
  <inkml:trace contextRef="#ctx0" brushRef="#br1" timeOffset="38843.53">3323 7366 0,'0'0'16,"-21"0"-16,0 0 0,0 21 15,-22 0-15,22 1 0,-21-1 16,-1 0-16,22 0 0,-21 0 16,21 0-16,-22 1 0,22-1 0,0 0 15,21 0-15,0 0 0,0 0 0,0 1 16,0-1-16,21-21 16,0 0-16,22 0 0,-22 21 0,0-21 15,21 0-15,1 0 0,-1 21 16,-21-21-16,22 21 0,-1-21 0,-21 21 15,0-21-15,22 22 0,-22-1 0,-21 0 16,0 0-16,-21 0 16,-1 0-16,1 1 0,-21-1 15,21-21-15,-22 21 0,1-21 16,21 0-16,-21 21 0,20-21 16,-41 0-16,42 0 0,0 0 15,-1 0-15,1-21 0,21 0 16,0 0-16,0-1 0,0 1 15,0 0-15,0 0 0,0-21 0,21 20 16,1 1-16,-1 0 0</inkml:trace>
  <inkml:trace contextRef="#ctx0" brushRef="#br1" timeOffset="39244.3">1926 7070 0,'0'0'0,"0"-21"15,-21 21-15,0 0 16,0 0-16,42 21 47,0-21-47,0 21 0,21-21 15,-20 21-15</inkml:trace>
  <inkml:trace contextRef="#ctx0" brushRef="#br1" timeOffset="39612.08">3831 7070 0,'0'-21'0,"0"42"0,-21-42 15,0 21-15,0 0 16,-1 21-16,1 0 0,21 0 16,0 21-16,0-20 0,-21 41 15,21-21-15,-21 22 0,21-22 0,-21 22 16,21-22-16,0 22 0,-21-22 0,-1 21 16,22-20-16,-21-1 0,21 0 15,0-20-15,0 20 0,0-21 0,0 0 16,0 0-16,0 1 0,21-22 15,1 0 1,-1 0-16,-21-22 0,21 22 16,-21-21-16,0 0 0,21 0 15</inkml:trace>
  <inkml:trace contextRef="#ctx0" brushRef="#br1" timeOffset="39777">3344 7662 0,'0'0'0,"21"0"16,1 0 0,-1 0-16,0 0 0,0 0 0,21 0 15,1 0-15,-1-21 0,0 21 16,1-21-16,-1 21 0,0 0 0,1-21 16,20 21-16</inkml:trace>
  <inkml:trace contextRef="#ctx0" brushRef="#br1" timeOffset="40736.44">4339 7408 0,'0'0'0,"-21"0"0,0 0 16,0 0-16,-1 0 0,1 0 16,0 22-16,0-1 0,0-21 0,0 42 15,-1-21-15,1 0 0,0 1 16,0 20-16,21-21 0,-21 21 15,0-20-15,21 20 0,-22-21 0,22 0 16,0 22-16,0-22 0,0 0 0,0 0 16,0 0-16,22-21 15,-1 0-15,0 0 0,0 0 16,0 0-16,0 0 0,1 0 0,-1-21 16,21 0-16,-21 0 0,0 0 15,1-1-15,-1 1 0,0 0 16,0-21-16,0 21 0,0-22 0,-21 1 15,22 21-15,-22-22 0,0 22 0,0 0 16,0 0-16,0 0 0,0 0 16,0-1-16,-22 44 15,22-1 1,-21 21-16,21-21 0,-21 0 16,21 1-16,0 20 0,0-21 0,0 21 15,0-20-15,0-1 0,0 21 16,0-21-16,0 0 0,0 1 0,0-1 15,21 0-15,0 0 0,1-21 16,-1 0-16,21 0 0,-21 0 16,0 0-16,22 0 0,-1 0 0,-21-21 15,22 0-15,-22 0 0,0 21 16,21-43-16,-21 22 0,1 0 0,-1 0 16,0-22-16,0 1 0,0 0 15,-21-1-15,0 1 0,21 0 0,-21-22 16,22 22-16,-22 0 0,0-1 15,0 1-15,0 21 0,21 0 0,-21-1 16,0 1-16,0 0 0,0 42 31,-21 0-31,-1 1 0,22-1 0,0 21 16,0 0-16,-21 1 0,21-1 0,0 0 16,-21 1-16,21-1 0,0 43 15,0-64-15,0 21 16,0 1-16,0-22 0,0 21 0,0-21 15,0 0-15,0 1 0,0-1 16,21-21-16,0 21 0,1-21 0,-1 0 16,0 0-16,0 0 0,0 0 0,0-21 15,1 0-15,-1 21 0,21-22 16,-21 1-16,0 0 0,1 0 0,-1-21 16,0 20-16,0-20 0,0 0 0,0-1 15,1 1-15,-1-21 16,-21 20-16,0-20 0,0 20 0,0 1 0,0 0 15,0-1-15,0 1 0,0 21 0,0 0 16,0 0-16,-21 21 16,-1 21-1,1 0-15,0 21 0,21-21 0,0 43 16,-21-22-16,21 1 0,-21 20 16,21-21-16,0 22 0,0-22 0,0 1 15,0-1-15,0 0 0,0 1 0,0-22 16,0 21-16,0-21 0,21 0 15,0 1-15,21-22 0,-20 21 0,-1-21 16,21 0-16,0 0 0,-20 0 0,20 0 16,-21 0-16,21 0 0,1-21 0</inkml:trace>
  <inkml:trace contextRef="#ctx0" brushRef="#br1" timeOffset="41731.87">8953 8763 0,'0'0'0,"0"-21"0,0 63 31,0-21-15,0 22-16,0 20 16,0-20-16,0 20 0,0 1 0,-21-22 15,21 21-15,-21 1 0,21-1 0,-21 1 16,21-22-16,0 22 0,0-1 16,0-20-16,0-1 0,0 0 0,0 1 15,0-1-15,0-21 0,0 0 0,0 0 16,0 1-16,0-1 0,0 0 15,-21-21 17,0-21-32</inkml:trace>
  <inkml:trace contextRef="#ctx0" brushRef="#br1" timeOffset="42016.73">8445 9419 0,'-21'-21'15,"42"42"-15,-63-63 0,42 21 16,21 21 15,22 21-31,-22-21 16,0 21-16,21 0 0,-21 0 0,22 22 16,-22-22-16,21 21 0,1 1 0,-22-1 15,21 0-15,-21-21 16,0 22-16,1-1 0,-1-21 0,0 0 0,21 43 15,-42-43-15,0 0 16,21-21-16,1 0 16,-1 0-1,0-21-15,0 0 16,0-21-16</inkml:trace>
  <inkml:trace contextRef="#ctx0" brushRef="#br1" timeOffset="42231.6">9546 9313 0,'0'0'0,"-21"0"31,0 22-31,0-1 0,-1 0 0,1 21 16,-21-21-16,21 22 0,-22-1 0,1 0 15,21-20-15,-21 20 0,-22 43 16,43-64-16,0 21 15,0-21-15,21 0 0,0 1 0,0-1 0,-22 0 16,22 0-16,0 0 16</inkml:trace>
  <inkml:trace contextRef="#ctx0" brushRef="#br1" timeOffset="45351.98">7133 10647 0,'0'0'0,"21"-21"16,-21 0-16,21-1 0,-21 1 15,0 0-15,0 0 0,0 0 16,0 0 0,0 42-1,0 0-15,-21 0 0,0 21 0,0-20 16,0 20-16,0 21 0,-1-20 16,1-1-16,0 0 0,0 1 0,0 20 15,-22-20-15,22-1 0,0 0 0,0 1 16,0-22-16,0 21 0,-1-21 15,22 0-15,0 1 0,0-1 0,0-42 47,22-22-47,-1 22 0,0 0 16,0-21-16,0-1 0,0 22 0,1-21 16,-1-1-16,21 1 0,-21-21 15,0 20-15,22-20 0,-22 20 0,0-20 16,21 21-16,-20-1 0,-1 1 0,0 21 15,0-22-15,-21 22 0,21 21 16,0 0-16,-21 21 0,0 1 16,0-1-16,0 21 0,0-21 15,0 43-15,0-22 0,0 0 0,0 1 16,0-1-16,0 0 0,0 22 0,0-43 16,0 21-16,0 1 0,0-1 15,0-21-15,22 0 0,-22 22 16,0-22-16,0 0 0,0 0 15,0 0-15,-22-21 16,1 0 0,0 0-16</inkml:trace>
  <inkml:trace contextRef="#ctx0" brushRef="#br1" timeOffset="45528.88">6858 11049 0,'0'0'0,"21"0"15,0-21 1,0 21-16,1 0 0,20-21 0,0 21 16,-21 0-16,22 0 0,-1-21 0,0 21 15,22 0-15,-22-22 0,22 22 16,-1 0-16,1-21 0,-1 0 0,1 21 16,20-21-16,-20 21 0</inkml:trace>
  <inkml:trace contextRef="#ctx0" brushRef="#br1" timeOffset="46569.3">8255 10753 0,'0'-21'0,"0"42"0,0-64 15,-21 43-15,0 0 16,-1 0-16,1 0 0,0 0 16,-21 0-16,21 22 0,-22-1 0,1 0 15,21 0-15,-22 0 0,1 0 0,21 1 16,-21-1-16,20 21 0,1-21 15,0 0-15,0 1 0,21-1 16,0 21-16,0-21 0,0 0 0,0 1 0,0-1 16,21-21-16,0 21 0,0-21 15,1 0-15,-1 0 0,21 0 0,-21 0 16,22 0-16,-1 0 0,-21-21 16,21 0-16,1-1 0,-22 1 15,21 0-15,-21 0 0,1 0 0,20-22 16,-21 22-16,21-63 0,-20 62 15,-22-20-15,0 0 0,0-22 16,21 22-16,-21 0 0,0-1 0,0 1 16,0 0-16,0 20 0,0-20 0,0 21 15,0 0-15,0 42 16,0 21 0,0-21-16,-21 22 0,21-1 15,0 0-15,0 1 16,0-1-16,0 0 0,0 22 0,0-22 15,0 1-15,0-22 0,0 21 0,0 0 16,21-20-16,0-1 0,0 21 16,0-21-16,0 0 0,1 1 0,20-1 15,0-21-15,1 21 0,-1-21 0,21 0 16,-20 0-16,20 0 16,1 0-16,-22-21 0,22 21 0,-1-21 0,1-1 15,-22 1-15,21 0 0,-20 0 16,-1 0-16,0 0 0,1-1 0,-1-20 15,-21 21-15,0-21 0,1 20 16,-1-20-16,-21 21 0,0-21 0,0 20 16,0 1-16,0-21 0,0 21 0,0 0 15,-21-1-15,-1 22 0,1 0 16,0-21-16,-21 21 0,21 0 0,-22 0 16,1 21-16,0 1 0,-1-1 0,1 0 15,0 0-15,-1 0 0,22 22 16,-21-22-16,21 21 0,-1-21 15,1 0-15,21 22 0,0-22 0,0 0 0,0 0 16,0 0-16,21 1 0,1-1 16,-1 0-16,0 0 0,0-21 15,21 0-15,-20 21 0,20-21 0,-21 0 0,21 0 16,-20 0-16,20 0 16,-21 0-16,21-21 0,1 0 0,-22 0 15,21 0-15,-21-1 0,22 1 0,-22-21 16,21 21-16,-21-22 0,1 1 15,20 0-15,-21-1 0,0-20 0,0 21 16,1-22-16,-22 22 0,0-1 0,0-20 16,0 21-16,0-1 0,0 22 15,0-21-15,0 21 0,0-22 0,0 22 16,0 0-16,-22 21 16,22 21-1,-21 0-15,21 0 0,0 22 0,-21 84 16,21-64-16,0 1 15,0-1-15,0 1 0,0-1 16,0 1-16,0-22 0,0 0 0,21 1 16,0-1-16,1-21 0,-1 22 0,0-22 15,21 0-15,1-21 0,-1 21 0,-21-21 16,21 0-16,1 0 0,-1 0 16,0 0-16,-20-21 0,20 0 0,0 0 15,-21 21-15,22-43 0,-1 22 0,-21 0 16,0 0-16,22-22 0,-22 22 15</inkml:trace>
  <inkml:trace contextRef="#ctx0" brushRef="#br1" timeOffset="47340.32">8276 11726 0,'0'-21'16,"0"42"-16,0-63 0,0 63 31,0 22-31,0-22 0,0 21 16,0 22-16,0-22 0,0 21 0,0 1 15,0-1-15,0 1 0,0-1 0,0-20 16,0 20-16,0-20 0,0 20 16,0-21-16,0-20 0,0 20 0,0 0 15,0-21-15,0 1 0,0-1 0,-21 0 16,21 0-16,-21-21 15,0-21 1,-1 0 0,1 0-16,0-1 15,0 1-15,0 0 0,0-21 0,-1 21 16,1-1-16,0-20 0,0 21 0,0 0 16,21 0-16,-21-1 0,-1 22 15,22 22 1,0-1-16,0 21 15,0-21-15,0 0 0,22 1 16,-22 20-16,21-21 0,-21 0 0,21 0 16,-21 1-16,21-22 0,0 21 0,0-21 15,1 21-15,-1-21 0,0 0 16,21 0-16,-21 0 0,1-21 16,20 0-16,0 21 0,-21-22 0,22 1 15,-1 0-15,-21 0 0,22 0 16,-1 0-16,-21-1 0,21 1 0,-20-21 15,-1 21-15,0 0 0,0-1 0,-21 1 16,0 0-16</inkml:trace>
  <inkml:trace contextRef="#ctx0" brushRef="#br1" timeOffset="47881.04">6329 13145 0,'42'0'15,"-84"0"-15,126 0 0,-20 0 0,-22 0 0,22 0 16,-1-22-16,1 22 0,-1-21 15,1 21-15,-22-21 0,22 21 0,-22 0 16,-21 0-16,21-21 0,-20 21 0,-65 0 31,22 0-31,-21 0 0,-1 0 16</inkml:trace>
  <inkml:trace contextRef="#ctx0" brushRef="#br1" timeOffset="48123.81">6583 13060 0,'0'42'31,"0"1"-31,0-22 0,0 0 16,0 21-16,-21 1 0,21-22 16,0 21-16,-22 22 0,22-22 0,0 0 15,0 22-15,0-22 0,0 0 0,0 22 16,0-43-16,0 21 0,0 1 15,0-22-15,0 0 0,0 0 16,0 0-16,0 1 0,22-22 16,-1 0-16,0 0 15,-21-22-15,21 1 0</inkml:trace>
  <inkml:trace contextRef="#ctx0" brushRef="#br1" timeOffset="48708.09">7027 13483 0,'0'0'0,"21"0"31,1 0-31,-1-21 0,-21 0 16,21 21-16,0-21 0,0 21 0,0-21 15,1 21-15,-1-22 0,0 1 16,0 21-16,-21-21 0,0 0 0,0 0 15,-21 21 1,0 0 0,0 0-16,-22 0 0,22 21 0,0 0 15,-21 0-15,20 0 0,1 1 0,-21 20 16,42-21-16,-21 21 0,21 1 16,-21-1-16,21 0 0,0-20 0,0 20 15,0-21-15,0 21 0,21-20 16,0-1-16,0 0 0,0-21 15,0 21-15,1-21 0,-1 0 0,0 0 16,0 0-16,21 0 0,-20-21 0,-1 21 16,21-21-16,-21 0 0,22-1 15,-1 1-15,-21-21 0,21 21 0,-20-22 16,20 22-16,-21 0 0,21-21 16,-20 21-16,-1-1 0,0 1 0,0 21 15,0 0-15,22-21 0,-22 21 16,-21 21-16,21 0 15,-21 1-15,21-1 0,-21 0 16,0 0-16,0 0 0,0 22 0,0-22 16,0 0-16,0 21 0,-21-21 15,0 1-15,0-1 0,-1 0 0,1 0 16,0 0-16,0 0 0,0 1 0,0-22 16,-1 0-16,1 0 15,0 0-15,21-22 16,-21 22-16,21-21 0,0 0 15,0 0-15,0 0 0,42-22 16</inkml:trace>
  <inkml:trace contextRef="#ctx0" brushRef="#br1" timeOffset="48988.09">8234 13060 0,'0'0'0,"0"21"15,0 0 1,0 0-16,0 1 0,0 41 16,0-21-16,-21-20 0,21 20 0,-22 0 15,22 1-15,0-1 0,-21 0 16,0 1-16,0-1 0,21 0 0,0-21 16,0 22-16,-21-1 0,21-21 15,0 0-15,0 1 0,0-1 0,0 0 16,21-21-1,0 0-15,0 0 0,0 0 16,1 0-16,-22-21 16,0 0-16,0-1 0,21 1 0,-21 0 15</inkml:trace>
  <inkml:trace contextRef="#ctx0" brushRef="#br1" timeOffset="49172.08">7853 13483 0,'-21'0'0,"42"0"0,-21 0 31,21 0-31,0 0 16,21-21-16,-20 21 0,20 0 15,-21 0-15,21-21 0,1 21 0,-22 0 16,21-21-16,1 0 0,-1 21 16,0-22-16,1 22 0,-22-21 0,42 0 15,-20 21-15,-1-21 0,0 0 0</inkml:trace>
  <inkml:trace contextRef="#ctx0" brushRef="#br1" timeOffset="49411.94">8911 13081 0,'0'-21'0,"0"42"0,-21-42 16,21 42 0,0 0-16,-21-21 0,21 21 15,-21 22-15,21-1 0,0 0 16,-22-20-16,22 20 0,0 0 15,0 1-15,0-22 0,-21 21 0,0 0 16,0 1-16,21-22 0,-21 21 0,0-21 16,21 1-16,0-1 0,-22 0 15,22 0-15,-21 0 0,21-42 32,0 0-32,21 0 15</inkml:trace>
  <inkml:trace contextRef="#ctx0" brushRef="#br1" timeOffset="49655.8">8763 13166 0,'0'-21'0,"0"42"0,0-64 0,0 22 15,21 21 1,0 0-16,0 21 0,-21 1 16,22 20-16,-1-21 0,0 0 0,0 22 15,21-22-15,-20 21 0,-1-21 16,0 22-16,21-1 0,-21-21 0,22 21 15,-22-20-15,21-1 0,-21 0 0,22 21 16,-22-21-16,0-21 16,0 22-16,0-1 0,1-21 0,-1 0 15,0 0 1,-21-21 0,0-1-16,0 1 0</inkml:trace>
  <inkml:trace contextRef="#ctx0" brushRef="#br1" timeOffset="49919.65">9504 12869 0,'0'-21'0,"0"42"0,0-63 0,-21 63 32,21 22-17,-22-22-15,22 21 0,-21 0 0,21 1 16,-21-1-16,0 22 0,21-22 0,0 0 15,0 1-15,-21-1 0,21 21 16,0-20-16,-21-1 0,21-21 0,0 22 16,0-1-16,-22-21 0,22 0 0,0 0 15,0 1-15,0-1 0,0 0 16,22-21 0,-1 0-16,0-21 0,0 21 15,0-21-15</inkml:trace>
  <inkml:trace contextRef="#ctx0" brushRef="#br1" timeOffset="50583.78">10350 12869 0,'0'0'0,"0"-21"0,0 0 16,0 0-16,0 0 0,-21 21 15,0 0-15,0 0 0,0 0 16,0 0-16,-1 0 0,-20 21 16,21 21-16,-21-21 0,-1 22 15,22-22-15,-21 21 0,21 22 0,-22-22 16,22 0-16,0 22 0,0-22 16,21 1-16,0-1 0,0 0 0,0 1 15,0-1-15,0-21 0,0 21 0,42 22 16,-21-43-16,22 0 15,-22 0-15,21-21 0,-21 22 0,22-22 16,-22 0-16,21 0 0,0 0 0,-20 0 16,20-22-16,-21 22 0,21-21 15,-20 0-15,-1 0 0,21 0 0,-21-22 16,-21 22-16,0 0 0,0 0 16,0-21-16,0-1 0,0 22 15,-21 0-15,-21 0 0,21 21 16,-1 0-16,-20 0 0,21 0 0,-21 0 15,20 0-15,-20 0 0,21 0 0,0 0 16,0 0-16,21 21 16,21-21 15,0 0-31,0 0 0,0 0 16,22 0-16,-22 0 0,0 0 0,0 0 15,0 0-15,0 0 0,1 0 0,-1 0 16,0 21-1,-21 0-15,0 0 0,0 1 16,0-1-16,0 21 0,0-21 0,0 0 16,0 22-16,0-1 0,0-21 15,0 22-15,0-1 0,-21 0 0,0-21 16,-1 22-16,22-1 0,-21-21 0,0 22 16,21-22-16,0 21 0,-21-21 0,0 0 15,21 1-15,-21-1 16,21 0-16,0 0 0</inkml:trace>
  <inkml:trace contextRef="#ctx0" brushRef="#br1" timeOffset="51220.5">11557 13187 0,'21'0'31,"21"0"-31,1 0 0,-1 0 0,22 0 16,-22 0-16,43-21 0,-22 21 16,22 0-16,-22 0 0,22 0 15,-22 0-15,1-21 0,-1 21 0,1 0 16,-22 0-16,1 0 0,-1 0 0,0-22 16,-21 22-16,1 0 0,-1 0 15,-21-21-15,0 0 16,-21 21-16,-1-21 15,1 21-15,0-21 16,-21 21-16,21-21 0,-1 21 0</inkml:trace>
  <inkml:trace contextRef="#ctx0" brushRef="#br1" timeOffset="51419.39">12509 12975 0,'22'21'0,"-44"-42"0,44 64 15,-1-43-15,-21 42 0,0-21 16,0 0-16,0 22 0,0-22 0,0 0 16,0 21-16,-21-21 0,-1 22 15,-20-22-15,21 0 0,0 21 0,-22-20 16,22-1-16,0 0 0,0 0 0,0-21 16,21 21-16</inkml:trace>
  <inkml:trace contextRef="#ctx0" brushRef="#br1" timeOffset="52000.06">13928 12679 0,'0'0'0,"0"-21"15,-22 21-15,1 0 0,0 0 16,0 0-16,0 0 0,0 0 0,-1 0 16,1 0-16,0 21 0,0 21 15,0-21-15,-22 22 0,22-1 0,0 0 16,0 22-16,0-22 0,0 1 16,-1-1-16,22 21 0,0-20 15,0-22-15,0 21 0,0 1 0,0-22 0,0 21 16,22-21-16,-22 0 15,21-21-15,21 22 0,-21-22 0,22 0 16,-1 0-16,-21 0 0,21 0 16,1 0-16,-22 0 0,21-22 15,-21 22-15,22-21 0,-22 0 0</inkml:trace>
  <inkml:trace contextRef="#ctx0" brushRef="#br1" timeOffset="52599.72">14266 12954 0,'-42'42'16,"21"-20"0,0-1-16,21 0 0,-22 21 0,1-21 15,0 22-15,21-22 0,-21 21 16,21-21-16,0 1 0,0 20 0,0-21 16,0 0-16,21 0 15,0 1-15,0-22 0,1 0 0,-1 0 16,0 0-16,21 0 0,-21 0 0,1 0 15,20 0-15,-21-22 0,0 1 16,0 21-16,22-21 0,-43 0 0,21 0 16,-21-22-16,0 22 0,0 0 15,0 0-15,0-21 0,-21 20 16,0 1-16,-1 0 0,-20 0 0,21 0 16,-21 0-16,20 21 0,1 0 15,-21 0-15,21 0 0,0 0 16,42 0-1,0 0 1,0 0-16,21 0 0,-20 0 16,20 0-16,-21-22 0,21 1 0,1 21 15,-1-21-15,0 21 0,-20-21 16,20 21-16,-21 0 0,21 0 0,-20 0 16,-1 0-16,0 0 0,0 0 0,0 0 15,-21 21 1,0 0-16,0 22 0,0-22 0,0 0 15,0 21-15,0 1 0,0-22 0,0 21 16,0 0-16,0 1 0,0-1 16,0 0-16,0 1 0,0-1 0,0 0 15,0 1-15,-21-1 0,0 0 0,21-20 16,-21 20-16,21 0 0,0-21 16,-21 1-16,21-1 0,-22 0 0,22 0 15,0-42 16,22 0-31,-22 0 0,0-1 16,21-20-16,0 21 0,-21-21 16,21-1-16</inkml:trace>
  <inkml:trace contextRef="#ctx0" brushRef="#br1" timeOffset="52892.55">14774 13060 0,'0'0'0,"0"-21"0,-21-43 16,42-20 15,0 84-31,1 0 0,-1-22 0,21 22 16,0 0-16,-20 0 0,-1 0 15,21 22-15,-21-1 0,0 0 16,1 0-16,-22 0 0,0 22 16,0-22-16,0 21 0,0 0 0,-22-20 15,1-1-15,-21 21 0,21-21 16,-22 0-16,22 1 0,-21-1 0,21 0 15,0-21-15,-1 21 0,1-21 16,42 0 0,1-21-16,-1 21 15,21-21-15,-21 0 0,22-1 0,-1 1 16,0 0-16,1 0 0</inkml:trace>
  <inkml:trace contextRef="#ctx0" brushRef="#br1" timeOffset="53434.24">15430 12912 0,'0'21'0,"0"0"0,-21 0 16,0 0-16,21 1 0,0-1 15,-21 0-15,21 0 0,-21 0 0,21 0 16,0 1-16,0-1 0,0 0 0,0 0 16,0 0-16,21-21 0,0 0 15,0 21-15,0-21 0,106 0 16,-105 0-1,20-21-15,0 21 0,-21-21 0,22 0 16,-22 0-16,21 0 0,-21-1 16,1 1-16,-1 0 0,0-21 0,-21 21 15,0-1-15,0 1 0,0 0 16,0 0-16,-21 21 16,21 21-1,-21-21-15,21 42 0,-22-20 16,22-1-16,0 21 0,0-21 0,0 22 15,0-1-15,-21 0 0,21 1 16,0-1-16,0 0 0,0 1 0,0 20 16,0-21-16,0 1 0,0 20 0,0-20 15,0 20-15,0-21 0,0 1 16,0-1-16,0 0 0,-21 1 16,21-1-16,-21 22 0,21-43 15,-21 0-15,0 0 0,21 0 0,-22-21 16,1 0-1,21-21-15,0 0 16,0 0-16,0-22 0,0 22 0,0-21 16,0 0-16,0-1 0,0-20 15,21 20-15,1-20 0,-1-1 0,-21 22 16,21-21-16,0-1 0,21 22 0,-20-1 16,-1-20-16,21 21 15,0-1-15,1 22 0,-22-21 0,64-22 16,-22 43-16</inkml:trace>
  <inkml:trace contextRef="#ctx0" brushRef="#br1" timeOffset="53819.45">16764 12806 0,'0'21'15,"0"21"-15,0-20 0,0 20 0,0 0 16,0 22-16,0-22 0,0 22 15,0-22-15,-21 21 0,21-20 0,-21 20 16,21 1-16,-22-22 0,1 22 0,21-22 16,-21 21-16,0-20 0,0-1 15,0 0-15,-1 1 0,1-1 0,0-21 16,21 0-16,0 1 0,21-22 47,0-22-47,-21-20 0,22 21 0,-22 0 15,21-22-15</inkml:trace>
  <inkml:trace contextRef="#ctx0" brushRef="#br1" timeOffset="54120.27">16679 13018 0,'0'0'0,"0"-43"0,0 1 16,0 21-16,0-22 0,0 22 15,0 0-15,21 0 0,1 0 0,-1 0 16,-21-1-16,42 1 0,-21 0 15,0 21-15,22 0 0,-22-21 0,21 21 16,1 0-16,-1 0 0,0 21 16,1 0-16,-22 22 0,21-1 0,-21-21 15,-21 21-15,0 1 0,0-1 0,0 0 16,0 1-16,-42-1 0,21-21 16,-64 43-16,43-43 0,-1 0 15,1-21-15,0 21 0,21-21 16,-22 0-16,22 0 0,0 0 0,0 0 15,42 0 1,0-21 0,0 21-16,22-21 0,-1 0 15,-21 21-15,43-21 0</inkml:trace>
  <inkml:trace contextRef="#ctx0" brushRef="#br1" timeOffset="55451.54">17886 12827 0,'21'-21'16,"-42"42"-16,42-63 0,-21 21 0,0-1 0,0 1 16,-21 21-16,0 0 0,-1 0 15,1 0-15,0 0 0,0 0 0,-21 21 16,20 1-16,1-1 0,-21 21 16,21-21-16,0 22 0,-1-1 15,-20 0-15,21 1 0,0-1 0,0-21 16,21 21-16,0 22 0,0-43 15,0 0-15,0 0 0,0 1 16,21-22-16,0 0 0,0 21 0,0-21 16,0 0-16,1 0 0,20 0 0,-21-21 15,0-1-15,43 1 16,-43 0-16,21-21 0,-21 21 16,1-22-16,-1 22 0,0-21 0,0-1 15,0 22-15,0-21 0,1 0 16,-22 20-16,0 1 0,0 0 0,0 0 0,0 42 47,0 0-47,-22 0 0,22 1 0,-21 20 15,21-21-15,0 0 0,0 22 16,0-22-16,0 0 0,0 21 0,0-21 16,0 1-16,0-1 0,21-21 0,1 21 15,-1 0-15,0-21 0,0 0 16,0 0-16,0 0 0,22 0 0,-22 0 15,21 0-15,-21-21 0,22 0 0,-1 0 16,0-1-16,1 1 0,-1-21 16,0 0-16,-20 20 0,20-20 15,-21 0-15,0-1 0,0 1 0,1 21 16,-22-21-16,0 20 0,0 1 16,-22 21-1,1 0-15,0 0 0,0 21 16,0 1-16,21-1 0,0 0 0,0 21 15,0-21-15,0 1 0,0 20 0,0-21 16,0 21-16,0-20 0,21 20 16,0-21-16,-21 0 0,0 0 0,21 1 15,-21-1-15,21 0 0,-21 0 0,0 0 16,0 0 0,-21-21-1,0 0-15,0 0 0,0 0 16,0-21-16,-1 21 0,1 0 0,0-21 15,0 21-15,0 0 16,0 0-16,21 21 31,21-21-15,0 0-16,0 21 0,0-21 16,22 0-16,-22 0 0,0 0 15,21 0-15,-21 0 0,22 0 0,-1 0 16,0 0-16,1 0 0,-1 0 0,-21 0 15,22 0-15,-1-21 0,0 0 16,-21-21-16,22 21 0,-1-22 16,-21 1-16,22 0 0,-1-22 0,-21 22 15,21-22-15,-20 1 0,20-1 16,-21 22-16,21-22 0,-20 22 0,-22 0 16,21-1-16,-21 22 0,0-21 0,0 21 15,0 0-15,-21 21 16,-1 21-1,1 0-15,0 0 0,21 0 0,0 22 16,-21-1-16,21-21 0,-21 43 16,21-22-16,0 0 0,0 22 0,0-22 15,0 22-15,0-22 0,0 0 16,0 1-16,0-1 0,0-21 16,0 21-16,0-20 0,0-1 0,0 0 15,21 0-15,0-21 0,0 21 0,0-21 16,22 0-16,-22 0 0,21 0 15,1 0-15,-22 0 0,42-21 0,-20 0 16,-1 0-16,0 0 0,1-1 0,-1 1 16,-21 0-16,21-21 0,-20-1 15,-1 22-15,-21-21 0,0 0 0,0-22 16,0 43 0,0 0-16,-21 21 15,-1 0-15,1 21 0,0 0 0,0 0 16,-21 0-16,20 22 0,22-22 15,-21 21-15,21 1 0,-21-22 0,21 21 16,0-21-16,0 22 0,0-22 0,21 0 16,0 0-16,-21 0 0,43 0 15,-22-21-15,0 22 0,21-22 0,-20 0 16,-1 0-16,21 0 0,0 0 16,1 0-16,-22 0 0,21 0 15,-21-22-15,1 1 0,20 0 16,-21 0-16,-21 0 0,21-22 0,-21 22 15,21-21-15,-21 0 0,0 20 0</inkml:trace>
  <inkml:trace contextRef="#ctx0" brushRef="#br1" timeOffset="55718.39">18965 12594 0,'21'0'0,"-42"0"0,64 0 16,-1 0-16,0 0 0,1 0 15,-1 0-15,0 0 0,22 0 0,-1 0 16,-20 0-16,20-21 0,1 21 0,-22 0 16,21-21-16,-20 21 0,-1 0 15,0 0-15,-20 0 0,-1 0 0,0 0 16,0 0-16,-42 0 15,0 0 1,-22 0-16,1 0 0</inkml:trace>
  <inkml:trace contextRef="#ctx0" brushRef="#br1" timeOffset="56623.9">8784 13928 0,'0'-21'0,"0"42"16,0-64-16,0 22 0,0 0 16,-21 42-1,21 0-15,0 1 16,-21 20-16,21-21 0,0 21 0,0 1 16,-21 20-16,-1-20 15,22 20-15,-21-21 0,0 22 0,21-22 16,-21 1-16,21 20 0,0-21 0,-21 1 15,21-22-15,-21 21 0,21-21 16,0 1-16,0-1 0,-22 0 16,22 0-16,-21 0 0,0-21 15,0 0-15,0 0 0,0 0 16,-1-21-16,1 0 0,0 0 16,21 0-16,0-1 15,-21-20-15,0 21 0,21 0 0,0-22 0,0 22 16,-21 0-16,21 0 0,-22 21 15,22 21 1,0 0-16,0 0 16,0 1-16,0-1 0,0 21 0,0-21 15,0 0-15,0 1 0,0-1 16,22 0-16,-1 0 0,0-21 0,0 21 16,0-21-16,0 0 0,1 0 15,-1 0-15,21 0 0,-21 0 0,22 0 16,-22-21-16,21 0 0,-21 0 0,22 21 15,-22-21-15,0-1 0,21 1 16,-21 0-16,1 0 0,-1 0 16,0 0-16,-21-1 0,0 1 0,0 0 15</inkml:trace>
  <inkml:trace contextRef="#ctx0" brushRef="#br1" timeOffset="58115.56">6498 15536 0,'0'0'0,"0"-21"0,0 0 0,0-21 16,0-1-16,0 22 0,0-21 0,21 0 15,0-1-15,1 22 0,20-21 16,-21 21-16,21-1 0,1 1 0,-1 0 16,-21 21-16,22 0 0,-1 0 0,-21 0 15,21 21-15,-20 0 0,-1 1 16,0 20-16,0 0 0,-21 1 15,21 41-15,-21-41 0,0-1 16,0 0-16,0-21 0,0 22 16,0-1-16,0-21 0,0 0 0,0 22 15,-21-22-15,21 0 0,-21-21 16,21-21 0,0 0-1,0-22-15,0 22 0,21 0 16,-21-21-16,21-1 0,0 1 15,1 0-15,20-1 0,-21 1 0,0 0 16,0 21-16,1-1 0,-1-20 0,0 42 16,0-21-1,0 42-15,-21 0 16,0 0-16,0 22 0,21-22 0,-21 21 16,0-21-16,0 22 0,0-22 15,0 21-15,0 1 0,0-22 0,22 21 16,-22-21-16,21 0 0,0 1 15,-21-1-15,21 0 0,21-21 0,-20 0 16,-1 0-16,21 0 0,0 0 0,-20 0 16,20 0-16,0 0 0,1-21 15,-1 0-15,0-1 0,1 1 0,-22 0 16,21 0-16,-21 0 0,0-22 0,1 22 16,-22-21-16,0 21 15,0 0-15,0-22 0,0 22 0,0 0 16,-22 0-16,1 21 0,0 0 0,0 0 15,0 0-15,0 0 0,-1 21 16,1 0-16,21 0 0,-21 0 0,21 1 16,0 20-16,0-21 0,0 0 0,0 0 15,0 22-15,0-22 0,0 0 16,21 0-16,0-21 0,1 21 0,-1 1 16,0-22-16,0 0 0,0 0 0,0 0 15,1 0-15,-1 0 16,0 0-16,0 0 0,0-22 0,0 1 15,1 21-15,-22-21 0,21 0 0,0 0 16,0 0-16,0-22 0,0 22 16,1 0-16,-1 0 0,0-22 0,0 22 15,21 0-15,-20 0 0,20 21 0,-21 0 16,21 0-16,-20 0 0,-1 0 16,0 0-16,0 21 0,0 0 0,-21 0 15,0 1-15,0-1 0,0 21 16,0-21-16,0 22 0,-21-22 0,0 0 15,0 0-15,0 21 0,-1-20 0,1-1 16,0-21-16,21 21 0,-21 0 16,0-21-16,21-21 31,21 21-31,0-21 0,0 0 16,0-1-16,1-20 0,-1 21 15,0 0-15,21-22 0,-21 22 0,1-21 16,-1 21-16,21-22 0,-21 22 15,0 0-15,1 0 0,-22 42 32,-22 0-32,1 0 15,0 1-15,21-1 0,-21 0 0,0 0 16,21 21-16,0-20 0,0-1 0,0 0 16,0 0-16,0 0 15,0 0-15,0 1 0,0-1 0,21-21 16,0 21-16,0-21 0,22 0 0,-1 0 15,0 0-15,1 0 0,-1 0 16,0 0-16,1 0 0,20-21 0,-21 0 16,22 21-16,-22-22 0,1-20 0,-1 21 15,0 0-15,1-22 0,-22 22 0,0-21 16,21 0-16,-21-64 16,-21 63-16,22 1 0,-22 0 0,0-1 15,0 1-15,0 0 0,0 21 16,0-1-16,0 1 0,0 0 15,-22 21-15,1 0 0,0 21 16,21 0-16,0 22 0,-21-22 16,21 21-16,-21 1 0,21-1 15,0 21-15,0-20 0,0-1 0,0 0 16,0 1-16,0-1 0,0 0 0,0 1 16,0-22-16,0 21 0,0-21 15,0 1-15,0-1 0,21 0 0,0-21 16,0 0-16,0 21 0,1-21 15,-1 0-15,0 0 0,0-21 16,0 21-16,-21-21 0,21 0 16,1-1-16,-1 1 0,-21 0 0,0 0 15,21 0-15</inkml:trace>
  <inkml:trace contextRef="#ctx0" brushRef="#br1" timeOffset="58344.43">9271 15346 0,'0'0'0,"21"0"16,0 0-16,0 0 0,1 0 15,20 0-15,0 0 0,-21 0 0,22-21 16,-1 21-16,0 0 16,1-21-16,-1 21 0,22 0 0,-22-22 15,0 22-15,1 0 0,20 0 0,-42-21 16,22 21-16,-1 0 0,-21 0 0</inkml:trace>
  <inkml:trace contextRef="#ctx0" brushRef="#br1" timeOffset="59487.78">8255 16320 0,'0'-64'31,"-21"64"-16,21 21 1,0 0 0,0 1-16,0-1 0,0 21 15,0 0-15,0 1 0,0-1 16,0 22-16,0-22 0,0 0 0,0 1 16,0-1-16,0 0 0,0 1 0,0-1 15,0 0-15,0-21 0,0 1 16,0 20-16,0-21 0,0 0 15,0-42 17,0 0-32,-21 0 0,-1 0 15,22-1-15,-21 1 0,0 0 16,0-21-16,0 21 0,0-22 16,21 22-16,-22 0 0,22 0 0,-21 0 15,21-1-15,-21 22 0,21 22 31,0-1-31,0 0 0,0 0 16,0 0-16,0 22 0,0-22 16,0 0-16,0 21 0,0-21 0,21 1 15,-21-1-15,21 0 0,1-21 16,-22 21-16,21-21 0,0 0 0,0 0 16,0 0-16,0 0 0,1 0 0,-1-21 15,0 21-15,0-21 16,0 0-16,22-1 0,-22 1 0,0 0 0,21 0 15,-21 0-15,1-22 0,-1 22 16,21 21-16,-42-21 0,21 0 16,0 0-16,1 21 0</inkml:trace>
  <inkml:trace contextRef="#ctx0" brushRef="#br1" timeOffset="64729.48">8509 17674 0,'0'21'0,"0"-42"0,0 21 31,21-21-15,0 21-16,0-21 0,1 0 15,-1-22-15,0 22 0,0 0 0,21-21 16,-20 21-16,20-22 0,-21 1 15,21 21-15,-20-22 0,-1 1 16,0 21-16,-21-21 0,0 20 0,0 1 16,0 0-16,-42 21 0,20 0 15,1 0-15,-21 0 0,0 0 0,20 0 16,-20 0-16,21 0 0,0 21 16,0-21-16,-1 21 0,22 1 15,0-1 1,22-21-16,20 21 0,-21 0 0,0-21 15,22 21-15,-1 0 0,0-21 16,1 22-16,-22-1 0,21 0 0,-21 0 16,22 21-16,-22-20 0,-21-1 0,21 0 15,-21 21-15,21-21 0,-21 1 16,21 20-16,-21-21 0,0 0 16,0 0-16,21 1 0,1-1 15,-22 0-15,21 0 0,0-21 16,0 0-16,0 0 0,0 0 15,1 0-15,20 0 0,-21 0 0,0-21 16,22 0-16,-22 0 0,21-1 16,-21 1-16,22-21 0,-22 21 0,21-22 15,-21 22-15,0-21 0,1 21 16,-1-22-16,-21 22 0,0-42 16,0 42-16,0-1 0,-21 1 15,-1 21-15,1-21 16,0 21-16,0 0 0,0 0 0,0 21 0,-1-21 15,1 21-15,0 1 16,0-1-16,21 21 0,-21-21 0,21 22 16,0-1-16,0 0 0,0-21 15,0 22-15,0-1 0,0-21 0,21 22 16,0-22-16,0 0 0,0 0 16,22 0-16,-22-21 0,0 0 0,21 0 15,-20 0-15,20 0 0,-21 0 16,21 0-16,1-21 0,-1 21 0,0-21 15,1 0-15,-1-22 0,0 22 16,1 0-16,-1-21 0,0-1 0,-20 1 16,20 21-16,0-64 15,-21 64-15,-21-21 0,22 21 16,-22-1-16,0 1 0,-22 21 16,1 0-16,0 0 15,0 0-15,0 21 0,0 1 0,-1-1 16,22 0-16,0 0 0,0 0 15,0 22-15,0-22 0,0 21 0,22-21 16,-1 0-16,0 1 0,0 20 16,0-21-16,22 0 0,-22 0 0,0-21 15,0 22-15,-21-1 0,21 0 16,-42-21 0,0 0-1,0 0-15,0 0 0,-1 0 16,-20 0-16,21-21 0,0 21 0,-22 0 15,22-21-15,0 21 0,0 0 16,0 0-16,21 21 16,0 0-1,0 0-15,21 0 0,0 0 16,-21 1-16,21-1 0,0-21 16,22 21-16,-22-21 0,0 21 0,21-21 15,-20 0-15,20 0 16,-21 0-16,21 0 0,1 0 0,-22-21 15,21 0-15,-21 0 0,22-1 16,-1 1-16,-21 0 0,22-21 0,-22 21 16,0-22-16,0 1 0,0 0 0,0-1 15,1-20-15,-1 20 0,-21 1 16,0 0-16,21-1 0,-21 1 0,21 0 16,-21-1-16,0 22 0,0-21 15,0 21-15,0 0 0,0 42 31,0 0-31,0 0 0,-21 21 0,21-20 16,-21 20-16,21 21 16,-21-20-16,21-1 0,-22 22 0,22-22 15,0 0-15,0 1 0,0-1 0,0 0 16,0 1-16,0-22 0,0 21 16,0-21-16,22 0 0,-1 1 0,0-22 15,0 0-15,0 0 0,0 0 16,1 0-16,-1 0 0,0 0 0,21-22 15,-21 22-15,1-21 0,-22 0 16,21-21-16,-21 21 0,0-1 0,0-20 16</inkml:trace>
  <inkml:trace contextRef="#ctx0" brushRef="#br1" timeOffset="64896.39">10604 17378 0,'0'0'0,"22"0"31,-1 0-31,0 0 0,0 0 0,0 0 16,22 0-16,-22 0 0,21 0 15,0 0-15,-20 0 0,20 0 16,0 0-16,-21 0 0,22 0 0,-22 0 16</inkml:trace>
  <inkml:trace contextRef="#ctx0" brushRef="#br1" timeOffset="65467.83">11366 17674 0,'0'0'0,"0"21"16,22-21-16,-1 0 0,0 0 16,0 0-16,0-21 15,0 0-15,1 0 0,-22 0 16,21 0-16,-21-1 0,0 1 15,0-21-15,0 21 0,0 0 0,0-22 16,0 22-16,0 0 0,0 0 16,-21 21-16,-1-21 0,1 21 15,0 0-15,0 0 0,-21 0 0,20 0 16,-20 21-16,21 0 0,-21 0 16,20 0-16,1 0 0,-21 1 0,42 20 15,-21-21-15,21 21 0,-21-20 16,21-1-16,0 21 0,0-21 0,0 0 15,21 1-15,0-22 0,0 21 16,0-21-16,0 0 0,1 0 0,20 0 16,-21 0-16,21 0 0,-20 0 0,20-21 15,-21-1-15,21 1 0,-20 21 16,-1-21-16,0 0 0,0-21 0,0 20 16,0 1-16,-21 0 15,0-21-15,0 21 0,0-1 0,0 1 16,0 0-16,0 0 15,-21 21 1,21 21-16,0 0 0,0 0 16,0 1-16,0-1 0,0 21 0,0-21 15,0 22-15,0-1 0,0-21 16,21 0-16,-21 22 0,0-22 0,22 0 16,-22 0-16,21 0 0,0 0 0,0-21 15,-21 22-15,21-22 0,0 0 16,1 0-16,-1 0 0,0 0 15,0 0-15,0 0 0,-21-22 16,21 1-16,1 0 0</inkml:trace>
  <inkml:trace contextRef="#ctx0" brushRef="#br1" timeOffset="65823.63">11917 17505 0,'0'-21'15,"0"42"-15,-21-63 0,21 20 0,0 1 16,0 0-16,0 0 0,21 21 15,0-21-15,21 21 16,1 0-16,-22 0 0,0 0 0,0 0 16,21 0-16,-20 0 0,-1 21 15,21 0-15,-21 21 0,0-20 0,1-1 16,-1 21-16,0-21 0,-21 22 16,0-22-16,0 21 0,0-21 0,0 0 15,0 1-15,0-1 0,0 0 16,-21 0-16,21 0 0,-21-21 15,-1 0-15,22-21 32,0 0-32,0 0 0,0 0 0,0-1 15,0-20-15,22 21 16,-1-21-16,-21 20 0,0-20 0,21 0 16,0 21-16,0-22 0,0 22 15,-21 0-15,22 0 0,-1 0 0,0-1 16,0 1-16,0 0 0,0 0 15,1 0-15</inkml:trace>
  <inkml:trace contextRef="#ctx0" brushRef="#br1" timeOffset="66166.44">12933 16933 0,'0'-21'16,"0"42"-16,21-63 0,-21 21 0,21 0 15,-21 42 17,0 0-32,0 0 0,-21 22 15,21-22-15,-21 21 0,0 0 0,-1 1 16,1-1-16,21 0 0,-21 22 16,0-22-16,0 1 0,0 20 0,-1-21 15,22 1-15,0-1 0,-21 0 16,21 1-16,0-1 0,0 0 0,0-20 15,0-1-15,0 0 0,21 21 16,1-21-16,20 1 16,-21-22-16,0 0 0,0 0 0,22 0 15,-22 0-15,21 0 0,-21 0 16,22-22-16,-22 1 0,21 0 16,-21 0-16,22 0 0,-22-22 0,0 22 15,0-21-15</inkml:trace>
  <inkml:trace contextRef="#ctx0" brushRef="#br1" timeOffset="66428.28">12700 17336 0,'-21'-22'0,"42"44"0,-63-44 0,20 22 0,22-21 16,0 0-16,43 21 15,-22-21-15,0 21 0,21 0 16,1-21-16,-1 0 0,0 21 0,1 0 15,-1 0-15,0-22 0,22 22 16,-22 0-16,1 0 0,-1 0 0,0-21 16,1 21-16,-1 0 0,-21 0 15,21 0-15,-20 0 0,-1 0 0,-42 0 63</inkml:trace>
  <inkml:trace contextRef="#ctx0" brushRef="#br1" timeOffset="73448.07">18732 2286 0,'0'0'0,"22"0"31,-1 0-31,21 0 0,-21 0 15,22 0-15,-1 0 0,0 0 16,22 0-16,-1 0 0,-20 0 0,20 0 16,1 0-16,-1 0 0,1 0 15,-1-21-15,-21 21 0,1 0 0,-1 0 16,0 0-16,1 0 0,-22 0 0,-21-21 31,-21 21-15,0 0-16,-1 0 0,-20-21 15,21 21-15</inkml:trace>
  <inkml:trace contextRef="#ctx0" brushRef="#br1" timeOffset="73732.89">19304 2117 0,'63'0'31,"-41"0"-31,-1 0 0,0 0 0,0 21 16,0-21-16,0 0 0,1 21 0,-1-21 16,0 21-16,-21 0 0,0 1 15,0-1-15,0 0 0,0 0 16,-21 0-16,0 22 16,-1-22-16,1 0 0,0 0 0,0 0 15,0 0-15,0 1 16,-1 20-16,1-42 0,0 21 0,0 0 0,21 0 15,21-21 1,0-21 0,0 0-16,22 0 0</inkml:trace>
  <inkml:trace contextRef="#ctx0" brushRef="#br1" timeOffset="74007.75">20002 1799 0,'0'21'15,"0"1"-15,0-1 16,0 0-16,0 21 16,0 1-16,0-1 0,0-21 0,0 21 0,-21 1 15,21-1-15,0 0 16,0-20-16,-21 20 0,21 0 0,-21-21 15,21 22-15,0-1 0,0-21 0,0 0 16,0 1-16,0-1 0,0 0 16,0-42 15</inkml:trace>
  <inkml:trace contextRef="#ctx0" brushRef="#br1" timeOffset="74617.39">19981 2011 0,'0'-42'0,"0"84"0,0-106 0,0 43 16,0 0-16,0 0 0,0 0 0,21 0 15,1-1-15,-1 1 0,0 0 16,0 21-16,21 0 0,1 0 16,-22 0-16,21 0 0,1 0 0,-1 0 15,0 21-15,-21-21 0,1 43 16,20-22-16,-42 0 0,0 0 0,0 21 15,0-20-15,-21-1 0,0 21 16,-1-21-16,-20 0 0,0 1 0,-1-1 16,1 0-16,0 0 0,-1-21 15,1 21-15,21-21 0,-21 0 0,-22 21 16,43-21-16,0 0 16,21 22-1,0-1 1,21-21-1,-21 21-15,21 0 0,0-21 0,0 21 16,1 0-16,-22 1 0,21-1 16,0 0-16,0-21 0,0 21 0,0 0 15,1 0-15,-1-21 0,0 0 16,0 22-16,21-22 0,-20 0 0,20 0 16,0 0-16,1 0 0,-1 0 15,0-22-15,22 1 0,-22 21 16,0-21-16,1 0 0,-22 0 0,21 0 15,-21-1-15,1 1 0,-22 0 16,0 0-16,0 0 0,0 0 16,-22 21 15,22 21-31,0 0 0,-21 0 16,21 0-16,-21 0 0,21 1 15,-21-1-15,21 0 0,0 0 0,0 0 16,0 0-16,0 1 15,0-44 17,21 1-17,-21 0-15</inkml:trace>
  <inkml:trace contextRef="#ctx0" brushRef="#br1" timeOffset="74792.3">20807 2096 0,'0'-22'0,"0"44"0,-21-44 15,-1 1-15,1 21 16,0 0-16,21 21 47,21 1-31,0-1-16,1-21 15,-22 21-15,21-21 0</inkml:trace>
  <inkml:trace contextRef="#ctx0" brushRef="#br1" timeOffset="75387.96">21421 2265 0,'0'0'0,"0"-21"0,-22 0 31,1-1-31,0 22 0,-21 0 15,21 0-15,-22 0 0,22 0 0,0 0 16,-21 0-16,20 22 0,1-22 0,0 21 16,0 0-16,0-21 0,21 21 15,-21 0-15,21 0 0,0 1 16,0-1-16,21-21 16,0 0-16,0 0 0,0 0 0,22 0 15,-22 0-15,0 0 0,21 0 16,-21 0-16,1 0 0,20-21 0,-21-1 15,0 22-15,0 0 0,1-21 16,-44 21 31,22 21-47,-21 1 0,0-1 0,21 0 16,0 21-16,0 1 0,0-22 15,0 21-15,0 0 0,0 22 0,0-22 16,0 1-16,0-1 0,0 0 15,21 1-15,-21-1 0,21 0 16,-21 1-16,0-1 0,0 21 0,0-20 16,0-1-16,0-21 0,0 22 0,-42 41 15,0-41-15,21-22 0,-1 21 16,-20-21-16,0 0 0,21 1 16,-22-1-16,1-21 0,0 0 15,-1 0-15,1 0 0,0 0 0,-1-21 16,1-1-16,0 1 0,20 0 0,-20-21 15,21-43-15,21 43 16,0-1-16,0 1 0,0 0 0,0 21 16,21-22-16,0 1 0,0 0 15,1-1-15,-1 22 0,21-21 0,0-1 16,1 1-16,-1-21 0</inkml:trace>
  <inkml:trace contextRef="#ctx0" brushRef="#br1" timeOffset="76083.56">21759 1969 0,'0'0'0,"0"-22"0,-21 44 31,21-1-15,-21 0-16,21 21 0,0-21 15,-21 22-15,21-1 0,0-21 0,0 22 16,0-1-16,0 0 0,-21 1 15,21-1-15,0 0 0,0-21 16,-22 22-16,22-22 0,0 0 0,0 0 16,0 0-16,0-42 31,0 0-31,0 0 16,22-21-16,-1 20 0,0 1 15,-21-21-15,21 21 0,0-22 16,0 22-16,22-21 0,-22 21 0,0 0 15,0-1-15,0 1 0,1 0 16,-1 21-16,0 0 0,0 0 16,0 21-1,-21 0-15,21 1 0,-21-1 0,0 0 16,0 21-16,0-21 0,0 22 16,0-22-16,22 0 0,-22 21 0,21-20 15,-21-1-15,21 0 0,-21 0 16,21-21-16,0 0 0,-21 21 15,21-21-15,1 0 0,-1 0 0,0 0 16,-21-21-16,21 0 0,0 0 16,-21 0-16,21-1 0,1-20 0,-1 21 15,-21-21-15,21-1 0,0 1 16,-21 0-16,21-1 0,0 1 0,-21 0 16,0-1-16,22 1 0,-22 0 0,21 20 15,-21-20-15,0 21 16,0 0-16,-21 42 15,-1 0 1,1 0-16,21 22 0,-21-22 0,21 21 16,-21 0-16,21 1 0,-21-1 15,21 0-15,0-20 0,0 20 0,0 0 16,0 22-16,0-22 16,21-21-16,0 0 0,-21 1 0,21-1 15,0 0-15,1-21 0,-1 0 16,0 0-16,0 0 0,0 0 15,0-21-15,1 0 0,-1-1 16</inkml:trace>
  <inkml:trace contextRef="#ctx0" brushRef="#br1" timeOffset="76323.42">22204 2180 0,'21'0'31,"0"-21"-31,0 21 16,0 0-16,1 0 0,-1 0 15,21 0-15,-21 0 0,22 0 0,-1 0 16,-21 0-16,21 0 0,1 0 16,-22 0-16,21 0 0,-21 0 15,1 0-15,-1 0 0,0 0 0,-21-21 16,21 21-16,0 0 15,-21-21-15</inkml:trace>
  <inkml:trace contextRef="#ctx0" brushRef="#br1" timeOffset="78943.61">23262 2117 0,'0'0'0,"0"-21"0,0-1 15,0 1 1,0 0-16,-21 21 16,0 0-16,0 0 0,-1 0 15,1 0-15,0 0 0,0 0 16,0 21-16,0 0 0,-1 1 16,1-1-16,0 0 0,0 21 15,0-21-15,0 1 0,-1 20 0,1-21 16,21 21-16,-21 1 0,21-22 15,0 0-15,0 21 0,0-20 0,0-1 16,21 0-16,0 0 0,1 0 16,-1-21-16,0 0 0,21 0 0,-21 0 15,22 0-15,-22 0 0,21 0 0,1-21 16,-22 21-16,21-21 0,-21 0 16,22 0-16,-1-1 0,-21 1 0,21-21 15,-20 21-15,-1-22 0,21 22 16,-21-21-16,0 0 0,1-1 0,-22 1 15,21 0-15,-21-1 0,21 1 16,-21 0-16,21-1 0,-21 1 0,0 21 16,0-43-1,0 43-15,0 42 16,-21 0-16,0 22 16,21-22-16,-21 21 0,-1 1 15,1-1-15,21 0 0,-21 1 0,0-1 16,21 0-16,-21 1 0,21-22 15,0 21-15,0 0 0,0 1 0,0-22 16,0 0-16,0 21 0,0-20 16,21-1-16,0-21 0,0 0 15,0 0-15,22 0 0,-22 0 16,21 0-16,-21-21 0,22-1 16,-22 1-16,21 0 0,-21 0 0,1 0 0,-1 0 15,0-1-15,0 1 0,0 0 16,-21 0-16,0 42 31,0 0-15,-21 0-16,0 1 0,21-1 15,0 0-15,0 0 0,0 0 16,0 0-16,0 1 0,0-1 16,21-21 15,-21-21-31,21-1 15</inkml:trace>
  <inkml:trace contextRef="#ctx0" brushRef="#br1" timeOffset="79093.83">23961 2117 0,'0'0'0,"-43"-21"31,43 42-15,0 0-1,21-21 1,1 0-16</inkml:trace>
  <inkml:trace contextRef="#ctx0" brushRef="#br1" timeOffset="79345.69">24320 2159 0,'-63'0'31,"42"0"-31,21 21 0,-21-21 16,-1 21-16,1 1 0,0-1 16,0 0-16,0 0 0,21 21 0,0-20 0,-21-1 15,21 21-15,0-21 16,0 0-16,0 1 0,0-1 0,0 0 16,21 0-16,0 0 15,0-21-15,21 0 0,-20 0 0,-1 0 16,21 0-16,-21 0 0,22 0 0,-1-21 15,-21 0-15,21 0 0,-20 0 16,20-1-16,0 1 0</inkml:trace>
  <inkml:trace contextRef="#ctx0" brushRef="#br1" timeOffset="79775.45">24744 1884 0,'0'-42'0,"0"84"0,0-106 0,0 43 0,0 0 15,-21 42 1,21 0-1,0 1-15,-22 20 0,22 0 0,-21 1 16,0-1-16,21 0 16,0 1-16,-21-1 0,21 0 0,-21 1 0,21-1 15,-21 0-15,21-21 0,0 22 16,0-22-16,-22 0 0,22 0 0,0 0 16,-21-21-16,21 22 0,21-44 31,1 1-31,-1 0 15,0 0-15,-21 0 0,42 0 16,-21-1-16,1 1 0,41-21 16,-42 21-16,0 0 0,22 21 15,-43-22-15,21 1 0,0 21 16,-42 0 0,0 21-1,0 1-15,-22-22 0,22 21 0,0 0 16,-21 0-16,20-21 0,1 21 15,21 0-15,0 1 0,0-1 0,0 0 16,0 0-16,0 0 0,21 0 16,1 1-16,-1-22 0,0 0 15,21 21-15,-21-21 0,22 0 16,-1 0-16,0 0 0,1 0 16,-1 0-16,0 0 0</inkml:trace>
  <inkml:trace contextRef="#ctx0" brushRef="#br1" timeOffset="80412.08">25844 2074 0,'0'0'15,"-84"-21"1,63 21 0,-22 21-16,22 1 0,0-1 0,0 0 0,0 0 15,21 0-15,0 22 16,-22-22-16,22 21 0,0-21 0,0 0 15,0 1-15,0-1 0,0 0 16,22 0-16,-22 0 0,21-21 0,0 0 16,0 21-16,0-21 0,0 0 15,1 0-15,-22-21 16,0 0-16,0 0 0,0 0 16,0 0-16,0-22 0,0 22 15,-22 0-15,22-21 0,0-1 16,0 22-16,0-21 0,0 21 0,0-22 15,22 22-15,-22 0 0,42 0 0,-21 0 16,0-1-16,22 22 0,-1 0 16,-21 0-16,21 0 0,-20 0 15,20 22-15,-21-1 0,21 42 16,-20-42-16,-1 22 0,-21-22 16,0 21-16,0-21 0,0 1 0,0 20 15,0-21-15,0 0 0,0 0 16,0 1-16,0-1 0,-21 0 0,21 0 15,-22-21-15,1 0 16,21-21 0,-21 0-16,21 0 0,0-1 15,0-20-15,0 21 0,21-21 16,0 20-16,22-20 0,-22 0 0,0-1 16,21 1-16,-20 0 15,20 21-15,0-22 0,-21 22 0,22 21 16,-22 0-16,21 0 0,-21 0 0,1 21 15,-1 0-15,0 22 0,-21-22 16,21 21-16,-21-21 0,0 22 0,0-1 16,0 0-16,0-20 0,0 20 15,0-21-15,0 43 16,-21-22-16,21-21 0,-21 0 0,21 0 16,-21 1-16,-1-1 0,1 21 0,0-21 15</inkml:trace>
  <inkml:trace contextRef="#ctx0" brushRef="#br1" timeOffset="80856.83">22394 3366 0,'21'-43'16,"-42"86"-16,64-128 0,-43 64 0,0-22 15,0 22-15,0 0 0,0 42 32,0 22-32,0-22 15,0 21-15,0 0 0,0 22 16,0-22-16,0 1 0,0-1 16,-22 21-16,22-20 0,0-1 0,0-21 15,0 22-15,0-22 0,0 21 0,0-21 16,-21 0-16,21 1 15,-21-22 1,0-22 0,21 1-16</inkml:trace>
  <inkml:trace contextRef="#ctx0" brushRef="#br1" timeOffset="81140.13">22183 3535 0,'0'0'0,"-22"-85"0,22 43 15,0 0-15,0-22 16,0 22-16,0-1 0,0 22 0,22-21 15,-1 21-15,0 0 0,0-1 16,21 1-16,1 0 0,-1 21 0,0 0 16,22 0-16,-22 0 0,22 0 15,-22 21-15,22 22 0,-22-22 0,0 21 16,-21 0-16,1 1 0,-22-1 0,0 0 16,0 1-16,-22-1 0,1 0 15,-21 1-15,0-22 0,-1 0 0,-63 21 16,64-20-1,-21-1-15,41-21 0,-20 0 0,21 21 0,42-21 47,0 0-47,0-21 0,22 21 0,-1-21 16,-21 21-16,22 0 0</inkml:trace>
  <inkml:trace contextRef="#ctx0" brushRef="#br1" timeOffset="81509.92">22860 3577 0,'0'0'16,"0"-21"-16,0 0 16,0 0-16,21 0 15,0 21-15,0 0 16,1-22-16,20 22 0,-21 0 0,0 0 16,0 0-16,22 0 0,-22 22 15,0-1-15,0 0 0,0 0 16,1 0-16,-1 22 0,-21-22 0,21 0 15,-21 21-15,0-21 0,0 1 16,0-1-16,-21 0 0,0 0 0,-1-21 16,1 21-16,0-21 0,0 0 0,21-21 31,0 0-15,0 0-16,0 0 0,0-1 15,0 1-15,21-21 0,0 21 0,0-22 16,1 22-16,-22-21 0,21 21 15,0-22-15,0 22 0,0 0 16,22 0-16,-22 21 0,0 0 0,0-21 16,21 21-16,-20 0 0,-1 0 15,0 0-15,0 0 0,0 0 0,0 0 16,1 21-16</inkml:trace>
  <inkml:trace contextRef="#ctx0" brushRef="#br1" timeOffset="82107.58">23855 3450 0,'-21'0'32,"-1"21"-32,1-21 0,0 22 0,0-1 15,0 0-15,0 0 0,-1 0 0,22 0 16,-21 1-16,21-1 0,-21 0 16,21 0-16,0 0 0,0 0 0,0 1 15,0-1-15,21-21 16,0 21-16,1-21 0,-1 0 15,21 0-15,-21 0 0,0 0 16,22 0-16,-22 0 0,21-21 0,-21 21 16,1-21-16,20-1 0,-21 1 0,-21 0 15,0 0-15,21 0 0,-21 0 16,0-22-16,0 22 0,0-21 0,-21 21 16,0-22-16,0 22 0,0 0 15,-1 0-15,1 21 0,0 0 16,-21 0-16,21 0 0,42 0 31,0 0-15,0 0-16,21 0 0,-20 0 0,20 0 15,-21 0-15,21 0 0,-20 0 16,-1 0-16,21 0 0,-21 0 0,22-21 16,-22 21-16,0-22 0,0 22 15,0 0 1,-21 22-1,0-1-15,0 21 0,0-21 16,0 22-16,0-22 0,0 21 0,0 0 16,0 1-16,-21-1 0,21 22 15,-21-22-15,21 0 0,0 1 0,0 20 16,0-21-16,0 1 0,0 20 16,0-20-16,0-1 0,0-21 0,0 21 15,0-20-15,0 20 0,0-21 0,0 0 16,0 0-16,21-21 31,-21-21-31,0 0 0,21 0 16,-21-21-16,0 20 0</inkml:trace>
  <inkml:trace contextRef="#ctx0" brushRef="#br1" timeOffset="82280.48">24342 3260 0,'0'-43'15,"0"86"-15,0-128 0,0 64 0,0 0 0,0 0 16,0 42 31,0 0-47,21-21 16,-21 21-16,21 0 0,0 0 0</inkml:trace>
  <inkml:trace contextRef="#ctx0" brushRef="#br1" timeOffset="82557.32">24871 3450 0,'0'0'0,"21"-21"0,0 21 16,-21-21-16,21 0 0,0 0 0,-21-1 16,22 1-16,-22 0 0,0 0 15,0 0-15,0 0 0,-22 21 16,1 0-16,0 0 15,0 0-15,0 21 0,-22 0 16,22 0-16,0 0 0,0 22 0,0-22 16,0 21-16,21-21 0,0 22 15,-22-22-15,22 21 0,0-21 0,0 0 16,0 1-16,0-1 0,22 0 16,-22 0-16,21-21 0,0 0 0,0 21 15,0-21-15,22 0 0,-22 0 0,21 0 16,0 0-16</inkml:trace>
  <inkml:trace contextRef="#ctx0" brushRef="#br1" timeOffset="83044.03">25548 3302 0,'0'0'0,"0"-21"16,0 0-16,-63 0 15,41 21-15,1 21 16,0 0-16,0 0 0,0 21 0,0-20 15,-1 20-15,1-21 0,0 21 0,21 1 16,-21-22-16,21 21 0,0-21 16,0 22-16,0-22 0,0 0 0,21 0 15,0 0-15,0 1 0,1-22 16,20 0-16,-21 21 0,21-21 0,22 0 16,-43 0-16,21 0 15,1-21-15,-22-1 0,21 1 16,-21 0-16,22 0 0,-22-21 0,21 20 15,-21-41-15,1 21 0,20-22 16,-21 22-16,0-22 0,0 1 0,1-1 16,-1 22-16,0-22 0,0 22 0,-21 0 15,0 21-15,0-1 0,0 1 16,0 0-16,-21 21 16,0 21-16,0 0 15,-1 1-15,22 20 0,-21 0 16,0 1-16,0-1 0,0 0 15,21 22-15,0-22 0,0 22 0,0-22 16,0 0-16,0 1 0,0-1 0,0 0 16,0 1-16,0-22 0,21 0 15,0 0-15,0 0 0,0 0 0,1-21 16,20 0-16,-21 0 0,0 0 16,22 0-16,-22 0 0,21 0 0,-21-21 15,22 0-15,-22 21 0</inkml:trace>
  <inkml:trace contextRef="#ctx0" brushRef="#br1" timeOffset="83252.97">25929 3323 0,'-21'0'0,"42"0"0,-63 0 16,63 0-1,0 0-15,0 0 16,22 0-16,-1 0 0,0 0 0,1 0 15,-1 0-15,0 0 0,1-21 16,-1 21-16,0 0 0,1 0 0,-22-21 16,21 21-16,-21 0 0,22 0 15,-22-21-15,0 21 16</inkml:trace>
  <inkml:trace contextRef="#ctx0" brushRef="#br1" timeOffset="84003.23">23199 4297 0,'0'0'0,"0"-42"0,0 20 16,21 1-16,-21 0 16,0 42-1,0 0-15,0 22 16,-21-22-16,21 21 0,0 1 0,0 20 16,0-21-16,-22 22 0,22-22 15,0 22-15,0-1 0,0-20 0,0 20 16,-21-21-16,21 22 0,0-22 0,0 1 15,0-1-15,0-21 0,0 21 16,0-20-16,0-1 0,0 0 16,0-42 15,0 0-31,0-1 16,0 1-16,-21-21 0,0 21 15,21 0-15,0-22 0,-21 22 0,0 21 16,21-21-16,-22 21 0,1 0 0,0 0 15,0 21 1,0 0-16,0 0 0,21 1 0,0-1 16,-22 21-16,22-21 0,0 0 15,0 1-15,0-1 0,22-21 16,-1 0-16,0 0 0,0 0 0,21 0 16,-20 0-16,20 0 0,-21 0 15,21 0-15,1-21 0,-1-1 0,0 1 16,1 0-16,-1 0 0,0 0 15,-20-22-15,20 22 0,-21 0 16,0-21-16,0 21 0,1-1 0,-1 1 16,-21 0-16,0 0 15</inkml:trace>
  <inkml:trace contextRef="#ctx0" brushRef="#br1" timeOffset="84432.08">21378 5990 0,'-21'-21'0,"42"42"0,-63-42 0,42 0 0,0 0 16,42 0-1,-21 21-15,22 0 0,20-22 16,-20 1-16,20 21 0,22 0 16,-22 0-16,64 0 0,-63 0 15,-1 0-15,-20 0 0,-1 0 16,0 0-16,-21 0 0,1 0 0,-22 21 16,0 1-16,-22-22 15,1 21-15,-21-21 16,21 0-16,-22 0 0</inkml:trace>
  <inkml:trace contextRef="#ctx0" brushRef="#br1" timeOffset="84663.95">21632 5948 0,'0'0'0,"-21"0"16,21 21-16,0 0 16,-21-21-16,21 21 0,0 1 15,0-1-15,0 0 0,0 21 16,0-21-16,0 22 0,0-1 0,-21-21 15,21 22-15,-21 20 0,21-21 16,0 1-16,0-1 0,-22 0 0,22 1 16,-21-1-16,21 0 0,-21-20 15,21-1-15,0 21 0,0-21 16,0 0-16,21-21 16,0 0-16,1 0 15,-1-21-15</inkml:trace>
  <inkml:trace contextRef="#ctx0" brushRef="#br1" timeOffset="85199.69">21865 6562 0,'0'-21'0,"21"-1"16,-21 1 0,0 0-16,21 21 0,1-21 15,-1 21-15,0-21 0,-21 0 16,21-1-16,0 22 0,0-21 15,-21 0-15,22 0 0,-22 0 0,21 0 16,-21-1-16,-21 22 31,-1 0-31,1 22 0,0-1 16,21 0-16,-21 21 0,0-21 16,0 1-16,-1 20 0,1 0 15,0-21-15,0 22 0,21-22 0,0 0 16,0 21-16,0-20 0,0-1 15,0 0-15,0 0 0,42-21 16,-21 0-16,1 0 0,-1 0 16,21 0-16,-21 0 0,22-21 15,-22 0-15,21 0 0,0-1 0,-20 1 16,20 0-16,0 0 0,1 0 0,-22-22 16,21 22-16,-21 0 15,22 0-15,-22 0 0,0 0 0,-21-1 0,21 22 16,0 0-16,0 0 0,-21 22 15,0-1-15,0 0 16,0 0-16,0 0 0,0 22 16,0-22-16,-21 0 0,0 0 15,0 0-15,0 0 0,0 1 0,-1-22 16,1 21-16,0 0 0,0-21 0,0 21 16,0-21-1,21-21 16,0 0-31,21 0 0</inkml:trace>
  <inkml:trace contextRef="#ctx0" brushRef="#br1" timeOffset="85431.56">22839 6075 0,'21'-21'0,"-42"42"0,63-42 15,-42 42 1,0 0-16,0 0 15,0 22-15,0-22 0,-21 21 16,0-21-16,0 22 0,21-1 0,-22 0 16,1 1-16,21-1 0,-21 0 0,0-21 15,21 22-15,-21-22 0,21 21 16,0-21-16,0 1 0,0-1 16,21-21-16,0 0 15,0 0 1,0-21-16</inkml:trace>
  <inkml:trace contextRef="#ctx0" brushRef="#br1" timeOffset="85624.45">22542 6329 0,'64'0'31,"-22"0"-31,-21 0 0,22 0 15,-22 0-15,21 0 0,-21 0 0,22 0 16,-1 0-16,0 0 16,1-21-16,-1 21 0,-21 0 0,22-21 15,-1 21-15,-21-22 0,21 22 0</inkml:trace>
  <inkml:trace contextRef="#ctx0" brushRef="#br1" timeOffset="85875.82">23516 6075 0,'0'0'0,"0"-21"0,-21 21 16,0 0-16,21 21 15,-21 0-15,-1 0 0,1 0 0,0 22 16,0-22-16,21 21 0,-21 1 16,0 20-16,21-21 0,-22 1 15,22-1-15,-21 0 0,21 1 0,0-1 16,-21-21-16,21 0 0,0 1 15,0-1-15,0 0 0,0 0 0,21-21 32,0 0-17,1-21-15,-1 0 0</inkml:trace>
  <inkml:trace contextRef="#ctx0" brushRef="#br1" timeOffset="86123.68">23410 6265 0,'0'-42'0,"0"84"0,0-105 0,0 21 15,0 20-15,0 1 0,0 0 16,21 21 0,1 21-1,-1 0-15,-21 22 0,21-22 16,0 21-16,0 1 0,-21-1 0,21 0 16,1 1-16,-1-1 0,0 0 15,0 1-15,0-1 0,22-21 0,-22 21 16,0-20-16,0-1 0,0 0 0,0-21 15,1 21-15,-1-21 16,0 0-16,0-21 16,-21 0-16,21 0 15,-21-1-15,21 1 0</inkml:trace>
  <inkml:trace contextRef="#ctx0" brushRef="#br1" timeOffset="86359.54">24088 5969 0,'0'-21'0,"0"42"0,0-63 0,-22 42 16,1 0 0,0 0-16,0 21 0,-21 0 0,20 0 15,1 22-15,0-22 0,0 21 16,21 22-16,-21-22 0,21 0 16,-21 1-16,21 20 0,0-21 0,0 1 15,0-1-15,0 0 0,0 1 16,0-1-16,0-21 0,0 0 0,21 1 15,0-1-15,-21 0 0,21-21 0,0 0 16,0 0-16,22 0 0,-22 0 16,21 0-16,-21 0 0</inkml:trace>
  <inkml:trace contextRef="#ctx0" brushRef="#br1" timeOffset="86996.18">24998 5990 0,'0'-42'16,"0"84"-16,0-105 0,0 42 0,0-22 16,-21 43-1,-22 0-15,22 21 0,-21 1 16,-1-1-16,1 0 0,0 21 0,-22-21 16,22 22-16,0-1 0,-1 22 15,22-22-15,-21 0 0,21 22 0,-1-22 16,1 22-16,21-22 0,0 0 15,0-21-15,0 22 0,0-1 16,21-21-16,1 0 0,-1 1 0,0-1 16,21 0-16,1-21 0,-1 0 15,0 21-15,1-21 0,20 0 0,-21 0 16,1 0-16,20-21 0,-20 21 0,-1-21 16,0 0-16,-21-1 0,1 1 15,-1 0-15,0-21 0,-21-1 16,0 1-16,0 21 0,-21-21 0,0 20 15,-22 1-15,22 0 0,-21 0 16,21 21-16,-22 0 0,22-21 0,0 21 16,0 0-16,0 0 0,-1 0 15,1 0-15,42 0 32,1 0-17,-1 0-15,0 0 0,0 0 0,0 0 16,0 21-16,1 0 0,-1-21 15,0 21-15,0 0 0,-21 1 16,0-1-16,21 0 0,-21 0 0,0 21 16,21-20-16,-21-1 0,0 21 0,0-21 15,0 22-15,0-22 0,-21 21 16,0-21-16,21 22 0,-21-22 0,0 21 16,0-21-16,-43 43 15,43-43-15,0 21 0,-22-21 0,22 1 16,0 20-16,0-21 0,-21 21 15,20-20-15,1 20 0,0-21 0,21 0 16,0 0-16,-21 1 0,42-22 31,0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03:39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1101 0,'0'21'63,"0"0"-63,0 0 15,0 0-15,0 1 0,0-1 16,0 0-16,0 0 15,0 0-15,0 0 0,0 22 0,-21-22 16,21 0-16,0 21 0,-21-20 16,21 20-16,0 0 0,0-21 0,0 22 15,0-1-15,0 22 0,-21-22 16,21 0-16,-21 22 0,21-22 0,0 22 16,-21-22-16,-1 21 0,22-20 15,-21 20-15,21 1 0,0-22 0,0 22 16,0-1-16,-21 1 0,21-22 0,0 21 15,0 1-15,0-1 0,0 1 16,0-1-16,0-20 0,0 41 0,0-20 16,0-1-16,0 1 0,0 21 15,0-22-15,0 22 0,0-22 16,0 1-16,0-1 0,0 1 0,0-1 16,0 1-16,0-1 0,0 1 15,0-22-15,0 22 0,0-1 0,0 1 16,0-1-16,0 1 0,0 41 15,0-41-15,0-22 0,0 22 16,0-22-16,0 0 0,0 1 0,-21-1 16,21 0-16,0 1 0,0-22 0,0 0 15,0 0-15,0 0 0,0-42 16,0 0 0,0 0-16,0-21 0,0-1 15,0 1-15,0-22 0,0 1 16,0-1-16</inkml:trace>
  <inkml:trace contextRef="#ctx0" brushRef="#br0" timeOffset="1488.5">3895 1355 0,'0'-21'0,"21"-22"31,-21 22-31,0 0 0,21 21 16,-21-21-16,0 0 15,21 21 1,0 0-16,0 0 16,1 0-1,-1 0-15,0 0 0,0-22 16,0 22-16,22 0 0,-1 0 0,0 0 16,22-21-16,-1 21 0,22 0 15,-22-21-15,22 21 0,0 0 16,-22 0-16,22 0 0,0 0 15,63 0-15,-64 0 0,1 0 16,21 0-16,0 0 0,0 0 16,-1 0-16,22 0 0,-21 0 0,0 0 15,21 0-15,-21 0 0,21 0 16,0 0-16,0 0 0,0 0 0,-21 0 16,0 0-16,-1 0 0,1 0 15,0 0-15,-21 0 0,21 0 16,-1 0-16,1 0 0,0 0 15,-21 0-15,21 0 0,-22 0 0,1 0 16,0 0-16,-22 0 0,22 0 16,-22 0-16,1-21 0,-1 21 0,-20 0 15,-1 0-15,0 0 0,1 0 16,-22 0-16,0 0 0,0 0 0,0 0 16,-21 21-1,0 0-15,0 0 0,0 1 16,0-1-16,0 0 0,0 0 15,0 0-15,-21 22 0,21-22 0,-21 21 16,0 0-16,21-20 0,0 41 16,0-21-16,-21 1 0,21-1 15,-22 22-15,22-22 0,-21 21 0,21-20 16,-21 20-16,21 1 0,0-1 0,-21 1 16,0-22-16,21 43 0,-21-22 15,21 1-15,-22 20 0,1-20 0,21 21 16,-21-22-16,21 22 0,-21-1 15,21-20-15,-21 21 0,21-1 0,0-20 16,-21 20-16,21 1 0,-22-21 0,22 20 16,0 1-16,0-22 0,-21 1 15,21-1-15,0 1 0,-21-1 16,21 1-16,0-1 0,0 1 0,-21-1 16,21 1-16,0-22 0,0 22 0,0-22 15,0 22-15,0-22 0,0 0 16,0 1-16,0-22 0,0 21 0,0 22 15,0-43-15,0 0 0,0 0 16,0 0-16,0 0 0,0 1 16,0-1-16,-21-21 0,21 21 15,-21-21-15,-1 0 16,1 0 0,0 0-16,0 0 0,0 0 15,0 0-15,-22 21 0,22-21 16,-21 0-16,21 21 0,-22-21 0,1 0 0,0 21 15,-1-21-15,-20 0 16,20 22-16,-20-22 0,-1 0 0,1 21 16,-1-21-16,1 0 0,-22 0 0,1 21 15,-1-21-15,0 0 0,-21 0 0,22 0 16,-22 0-16,0 0 0,21 0 16,-20 0-16,20 0 0,0 0 0,-21 0 15,22 0-15,-1 0 0,0 0 0,1 0 16,-1 0-16,0 0 0,-20 0 15,20 0-15,-21 0 0,21 0 0,-20 0 16,20 0-16,-21 0 0,21 0 16,1 0-16,-22 0 0,42 0 15,-20 0-15,-1 0 0,22 0 0,-1 0 16,1 0-16,-1 0 0,1 0 0,20 0 16,1 0-16,0 0 0,-1 0 15,1 0-15,0 0 0,-1 0 0,1 0 16,0 0-16,-1 0 0,1 0 0,21 0 15,-22 0-15,22 0 0,-21 21 16,21-21-16,0 0 0,-22 0 16,22 0-16,0 0 15,21-21 17,0 0-32,0 0 0,21-1 15,0 1-15,0-21 0</inkml:trace>
  <inkml:trace contextRef="#ctx0" brushRef="#br0" timeOffset="2184.13">4889 339 0,'-21'0'31,"-21"0"-31,21 0 0,0 0 16,-1 0-16,-20 21 0,21-21 15,0 21-15,-22 0 0,22 0 0,0 1 16,-21 20-16,21-21 0,-1 21 16,1 1-16,0-1 0,21 0 0,0 1 15,-21-1-15,21-21 0,0 22 16,0-1-16,21-21 0,-21 0 0,42 0 16,-20 1-16,20-1 0,-21-21 15,21 0-15,1 0 0,-22 0 16,21 0-16,1 0 0,-1 0 15,-21 0-15,21-21 0,1 21 0,-22-22 16,0 1-16,21 0 0,-20 21 16,-1-21-16,0 0 0,-21 0 0,21-22 15</inkml:trace>
  <inkml:trace contextRef="#ctx0" brushRef="#br0" timeOffset="2467.96">5334 233 0,'0'0'0,"21"-21"0,-21 0 0,0-1 16,0 1-16,0 42 47,0 22-47,0-22 0,0 21 0,0 1 16,0-22-16,0 21 0,0 0 15,0 1-15,-21-1 0,21 0 0,-21-20 16,21 20-16,0 0 0,0-21 15,0 22-15,-21-22 0,21 0 0,0 21 16,0-20-16,-22-1 16,22 0-16,22-21 31,-1 0-31,0-21 0,0 0 16</inkml:trace>
  <inkml:trace contextRef="#ctx0" brushRef="#br0" timeOffset="3823.19">6011 593 0,'21'-21'0,"1"21"0,-22-64 16,0 43-1,0 0-15,0 0 16,0-1-16,0 1 0,-22 0 15,1 21-15,0 0 0,0 0 16,0 0-16,0 0 0,-22 0 0,22 0 16,0 21-16,-21-21 0,20 21 15,1 22-15,0-22 0,-21 0 0,21 21 16,-1-20-16,1-1 16,21 21-16,-21-21 0,21 22 0,-21-22 0,21 0 15,0 21-15,0-21 0,0 1 16,0-1-16,0 0 0,21-21 0,0 21 15,0-21-15,1 0 0,-1 0 16,0 0-16,0 0 0,21 0 16,-20-21-16,-1 21 0,21-21 0,-21 0 15,0-1-15,22 1 0,-22-21 16,0 21-16,0 0 0,-21-22 16,21 22-16,-21-21 0,22 21 0,-22-1 15,0 1-15,0-21 0,0 21 0,0 0 16,0-1-16,0 44 47,0-1-47,0 0 0,0 0 0,0 0 15,0 0-15,0 1 16,0-1-16,0 21 0,0-21 0,0 0 16,0 1-16,0 20 0,0-21 15,0 0-15,0 0 0,0 1 0,0-1 16,0 0-16,21-21 0,0 21 15,0-21-15,0 0 0,0 0 16,1 0-16,-1 0 0,0-21 16,0 0-16,0 0 0,0-1 0,22 1 15,-22 0-15,21 0 0,1-21 16,-22 20-16,21-20 0,0 21 16,1-21-16,-1 20 0,-21-20 0,0 21 0,1 0 15,-1 0-15,-21-1 16,-21 22-1,-1 0-15,1 0 16,0 0-16,0 22 0,-21 20 16,42-21-16,0 0 0,0 0 15,0 1-15,0-1 0,0 0 0,0 0 16,0 0-16,0 0 16,21 1-16,0-1 0,-21 0 0,42 0 15,-21 0-15,-21 0 16,22-21-16,-1 22 0,-21-1 15,0 0-15,-21-21 32,-1 0-17,1 0-15,0-21 16,0 0-16,21-1 0,-21 1 16,0 21-16,21-21 0,-22 0 15,22 0-15,-21 21 16,0 0-16,21 21 31,0 0-15,0 0-16,0 0 15,0 1-15,21-1 0,0 0 16,1-21-16,20 21 16,-21-21-16,0 0 0,0 0 15,22 0-15,-22 0 0,21 0 16,-21 0-16,22-21 0,-1 0 0,0 0 15,1 21-15,20-22 0,-20 1 16,-1 0-16,0 0 0,1-21 0,-22 20 16,0 1-16,21 0 0,-21 0 0,-21-21 15,22 20-15,-22 1 0,0 0 16,0 0-16,0 0 0,-22 21 16,1 0-1,0 0-15,0 0 0,0 0 16,21 21-16,-21 0 15,21 0-15,0 0 0,0 1 0,0-1 16,0 0-16,0 0 0,0 0 0,21 0 16,-21 1-16,21-1 0,-21 21 15,0-21-15,21 0 0,-21 1 0,0-1 16,21-21-16,-21 21 0,0 0 16,0 0-16,0 0 0,-21-21 15,0 0-15,0 0 16,0 0-16,-1 0 0,1 0 0,0 0 15,0 0 1,21-21 0</inkml:trace>
  <inkml:trace contextRef="#ctx0" brushRef="#br0" timeOffset="4423.85">4974 1799 0,'0'-21'15,"0"42"-15,0-63 0,0 21 0,0 42 47,0 0-47,0 0 0,0 22 16,0-1-16,0-21 0,0 21 15,0 1-15,-21-1 0,21 0 16,-21 1-16,0-1 0,21 0 0,-22 1 16,1-22-16,0 21 0,21-21 15,0 1-15,-21 20 16,21-21-16,-21-21 0,21-21 31,0 0-31,0 0 16,0-1-16</inkml:trace>
  <inkml:trace contextRef="#ctx0" brushRef="#br0" timeOffset="4759.66">4635 2011 0,'0'-21'16,"0"42"-16,0-63 0,0 20 16,0 1-16,0 0 0,0 0 15,0 0-15,22 0 0,-1-1 0,21 1 16,-21 21-16,22-21 0,-1 0 16,-21 21-16,21 0 0,1-21 0,-1 21 15,0 0-15,1 0 0,-22 0 16,21 0-16,-21 21 0,1 0 15,-1-21-15,0 21 0,-21 22 16,0-22-16,0 0 0,-21 0 0,-22 21 16,22-20-16,-21 20 0,-22-21 0,22 0 15,0 22-15,-1-22 0,22 0 16,-21-21-16,21 21 0,0 0 0,-1-21 16,44 0 15,-1-21-31,0 0 0</inkml:trace>
  <inkml:trace contextRef="#ctx0" brushRef="#br0" timeOffset="5271.36">5588 1926 0,'0'-21'0,"0"42"0,21-42 0,0 0 0,0 21 16,-21-21-16,22 0 0,-1-1 16,-21 1-16,21 0 0,-21 0 15,-21 21 1,0 0-16,-1 0 16,1 0-16,-21 0 0,21 21 0,-22 0 15,22 0-15,-21 1 0,0-1 16,20 0-16,1 0 0,0 0 0,0 0 15,21 1-15,-21-1 0,21 0 16,0 0-16,0 0 0,21 0 16,0-21-16,0 0 15,0 22-15,1-22 0,20 0 0,-21 21 16,0-21-16,22 21 0,-22-21 16,21 21-16,-21-21 0,0 21 0,1-21 15,-1 21-15,0-21 0,-21 22 0,0-1 16,0 0-1,-21 0-15,0-21 0,-1 21 16,-20-21-16,21 0 0,-21 21 0,-1-21 16,22 0-16,-21 0 15,21 0-15,-1 0 0,-20 0 0,21 0 0,0 0 16,0 0-16,-1 0 16,22-21-16,0 0 15,0 0-15,22 0 16,-1 21-1,0-21-15,0 21 0</inkml:trace>
  <inkml:trace contextRef="#ctx0" brushRef="#br0" timeOffset="5588.18">6096 1736 0,'0'0'15,"0"-21"-15,0 42 32,0 0-17,0 0-15,0 21 0,21-20 0,-21-1 16,21 21-16,-21-21 0,0 22 15,0-22-15,0 0 0,21 0 0,-21 21 16,0-20-16,0-1 0,0 0 16,0 0-16,0 0 0,0 0 15,22-21 1</inkml:trace>
  <inkml:trace contextRef="#ctx0" brushRef="#br0" timeOffset="5868.02">6498 1715 0,'0'0'16,"0"-22"-16,-21 22 31,0 0-31,0 22 16,-1-1-16,22 0 0,-21 0 0,0 0 15,0 0-15,0 22 0,0-22 16,-1 21-16,-20-21 0,21 22 16,-21-1-16,42-21 0,-22 0 15,22 1-15,-21-1 0,21 0 16,0 0-16,21-21 31,1 0-31,-22-21 0</inkml:trace>
  <inkml:trace contextRef="#ctx0" brushRef="#br0" timeOffset="6131.87">6689 1693 0,'0'0'0,"0"22"31,0-1-31,0 0 0,-22 0 0,1 0 16,21 0-16,-21 22 0,21-22 16,-21 42-16,0-20 0,21-22 15,-21 21-15,21-21 0,0 1 0,0-1 16,0 0-16,0 0 16</inkml:trace>
  <inkml:trace contextRef="#ctx0" brushRef="#br0" timeOffset="6391.72">6604 1757 0,'0'0'0,"0"-21"0,21 0 15,0-1-15,0 22 16,1 0-16,-1 0 15,0 22-15,0-22 0,0 21 0,-21 0 16,21 0-16,1 0 0,-1-21 16,-21 21-16,0 1 0,21-1 15,0 0-15,-21 0 0,0 0 16,21-21-16,-21 21 0,21 1 16,-21-1-16,0-42 46</inkml:trace>
  <inkml:trace contextRef="#ctx0" brushRef="#br0" timeOffset="6895.43">7239 1566 0,'-21'0'31,"0"22"-31,-1-1 16,1 0-16,21 0 0,-21 0 0,0 0 15,0 1-15,0-1 0,-1 0 16,1 0-16,21 0 0,-21 0 16,21 1-16,-21-22 0,21 21 15,21-21 16,0 0-31,-21-21 0,21-1 16,1 22-16,-1-21 0,0 0 0,0 0 16,0 0-16,0 0 0,1-1 15,-1 1-15,0 0 0,0 0 0,-21 0 16,21 0-16,0-1 0,-21 1 16,0 0-16,22 21 15,-22 21 1,0 0-1,0 22-15,0-22 0,0 0 0,0 21 16,0 1-16,0-22 16,0 21-16,0 1 0,0-22 0,0 21 15,-22 22-15,22-43 16,0 0-16,0 0 0,0 0 0,0 0 16,0 1-1,0-44 1,0 1-1,0 0-15</inkml:trace>
  <inkml:trace contextRef="#ctx0" brushRef="#br0" timeOffset="7756.02">3746 5863 0,'0'0'0,"-21"0"0,21-21 16,0 0-1,21 21 1,22-21-16,-22 21 0,21 0 15,1 0-15,-1-21 0,0 21 16,1-22-16,20 22 0,-21 0 16,22-21-16,-1 21 0,-20 0 0,20-21 15,1 21-15,-22 0 0,0 0 0,1 0 16,-22 0-16,0 0 0,0 0 16,-42 0-1,0 0 1,0 21-16,0-21 0</inkml:trace>
  <inkml:trace contextRef="#ctx0" brushRef="#br0" timeOffset="8423.64">3958 5863 0,'21'0'16,"0"0"0,1 0-16,-22-21 15,21 21-15,0 0 16,-21 21 15,0 0-31,0 1 16,0-1-16,0 21 0,-21-21 15,21 0-15,0 22 0,-21-1 0,21-21 16,0 22-16,0-1 0,-22-21 0,22 21 16,-21 1-16,0-1 0,21 0 15,0 1-15,-21-1 0,0 0 0,0-20 16,21 20-16,-22-21 0,1 0 15,0 0-15,0 1 0,0-1 16,0-21-16,-1 0 0,1 0 0,-21 0 16,0 0-16,20 0 0,-20 0 15,0 0-15,21-21 0,-22-1 0,1 1 16,0 21-16,-1-42 0,22 21 16,-21 0-16,21-1 0,-1-20 0,1 21 15,0-21-15,21 20 0,0 1 0,0 0 16,0 0-16,0 0 0,21 21 15,0-21-15,1 21 0,20 0 16,0-22-16,1 22 0,-1 0 0,0 0 16,1 0-16</inkml:trace>
  <inkml:trace contextRef="#ctx0" brushRef="#br0" timeOffset="8963.85">4635 6329 0,'0'0'16,"22"-21"-16,-22 0 0,0-1 15,0 1-15,-22 0 16,22 0-16,-21 21 0,-21-21 0,21 21 16,0 0-16,-22 0 0,22 0 15,0 0-15,-21 0 0,20 0 16,-20 21-16,21 0 0,0 0 15,0 0-15,-1 22 0,1-1 0,0-21 16,0 22-16,0-1 0,0 0 0,21 1 16,-22-22-16,22 21 0,0-21 15,0 0-15,0 1 0,0-1 16,22-21-16,-1 0 0,0 0 16,0 0-16,0-21 15,0-1-15,1 1 0,20 0 0,-21 0 16,0 0-16,22-22 0,-22 22 15,0-21-15,21 21 0,-21-22 0,1 22 16,-1 0-16,-21-21 0,0 21 16,21-1-16,-21 1 0,21 0 15,-21 42 1,0 0 0,0 1-16,0-1 0,0 0 15,0 0-15,0 0 0,21 0 0,-21 22 16,21-22-16,-21 0 0,0 0 0,0 22 15,22-22-15,-1 0 0,0-21 16,-21 21-16,21 0 0,0-21 0,0 0 16,1 0-16,-1 0 0,0 0 15,0 0-15,0-21 16,0 0-16,1 0 0,-22 0 16</inkml:trace>
  <inkml:trace contextRef="#ctx0" brushRef="#br0" timeOffset="9172.4">4995 6138 0,'0'22'31,"0"-1"-31,21 0 0,-21 0 0,0 0 0,0 0 16,22 22-16,-22-22 0,0 0 16,0 21-16,0-20 0,0-1 0,0 0 15,0 21-15,0-21 0,0 1 0,0-1 16,0 0-1,0 0-15,21-21 0,0 0 16,0 0-16,0 0 16,0-21-16</inkml:trace>
  <inkml:trace contextRef="#ctx0" brushRef="#br0" timeOffset="9396.35">5461 6138 0,'-42'0'31,"20"22"-31,-20 20 16,0-42-16,21 21 0,-1 0 0,1 22 15,-21-22-15,21 21 0,0-21 16,-1 0-16,1 22 0,0-22 16,21 0-16,0 0 0,-21 0 0,21 1 15,0-1-15,21-21 16,0 0-1,0 0-15</inkml:trace>
  <inkml:trace contextRef="#ctx0" brushRef="#br0" timeOffset="9877.39">5990 6181 0,'0'0'16,"-127"0"0,106 0-16,-21 0 15,-1 0-15,22 0 0,-21 21 0,-1 0 16,22 0-16,-21 0 0,21 22 0,0-22 16,-1 21-16,1-21 0,21 22 15,-21-22-15,21 21 0,0-21 16,0 1-16,0-1 0,21 0 0,0 0 15,1-21-15,-1 0 0,0 0 16,21 0-16,-21 0 0,1 0 0,20 0 16,-21 0-16,21-21 0,-20 0 0,20 0 15,-21-1-15,0 1 0,22 0 16,-22 0-16,0 0 0,0 0 0,0-22 16,-21 22-16,0 0 0,0 0 15,21 0-15,-21-1 0,0 1 0,0 42 47,0 1-47,0-1 0,0 0 16,0 0-16,0 0 0,0 0 15,0 1-15,0-1 0,0 0 0,0 0 16,22 0-16,-22 0 0,21 1 0,0-22 16,-21 21-16,21-21 0,0 0 15,0 0-15,1 0 0,-1 0 0,0 0 16,0 0-16</inkml:trace>
  <inkml:trace contextRef="#ctx0" brushRef="#br0" timeOffset="10432.2">6964 6075 0,'0'0'15,"0"-21"-15,0 0 0,-21 21 16,-1 0-16,1 0 0,0 0 15,-21 0-15,21 0 0,-22 0 0,22 21 16,0 0-16,-21 0 0,20 0 16,1 22-16,0-22 0,21 21 0,-21-21 15,21 22-15,-21-1 0,21-21 0,0 21 16,0 1-16,0-22 0,21 0 16,0 21-16,0-20 0,0-1 0,1 0 15,20-21-15,0 21 0,-21-21 0,22 0 16,-1 0-16,0 0 15,-20 0-15,20-21 0,0 0 0,1 0 16,-1-1-16,0 1 0,43-42 16,-43 20-16,-21 1 0,22 0 15,-22-1-15,21 1 0,-21 0 0,1-1 16,-22 1-16,0-21 0,21-22 16,-21 21-16,0 22 0,0 21 15,0-21-15,0 20 0,0 1 0,-21 42 31,21 1-31,-22 20 16,1-21-16,21 21 0,-21 1 16,0-1-16,21 0 0,-21 1 0,0-1 15,21 0-15,-22 1 0,22-1 16,0 0-16,0 1 0,0-1 0,0-21 16,0 0-16,0 22 0,0-22 0,22 0 15,-1 0-15,0-21 0,0 21 16,0-21-16,22 0 0,-1 0 0,-21 0 15,21 0-15,1 0 0,-1 0 0,0 0 16,1 0-16,-1-21 0,0 0 0,1 21 16,-22-21-16,21 0 0</inkml:trace>
  <inkml:trace contextRef="#ctx0" brushRef="#br0" timeOffset="11496.52">8170 6160 0,'0'0'0,"21"-22"0,-21 1 0,0 0 0,0 0 16,0 0-16,0 0 0,-21-1 15,0 22-15,-21 0 16,21 0-16,-1 0 0,1 0 0,0 0 16,-21 0-16,21 22 0,-1-1 0,1 0 15,-21 21-15,42-21 0,-21 1 0,0 20 16,-1-21-16,22 0 0,0 22 16,0-22-16,0 21 0,0-21 15,0 0-15,0 22 0,0-22 16,22-21-16,-1 0 0,0 21 0,0-21 15,0 0-15,0 0 0,1 0 16,-1-21-16,21 0 0,-21 0 0,0 21 16,1-43-16,-1 22 0,0 0 15,0 0-15,0-22 0,0 22 0,1-21 16,-22 21-16,0-22 0,0 22 0,0 0 16,0 0-16,0 0 0,0 42 46,0 0-46,0 0 0,-22 22 16,22-22-16,0 0 0,0 0 0,0 0 16,0 0-16,0 1 0,0-1 0,0 0 15,0 0-15,22 0 0,-1 0 16,0-21-16,0 22 0,0-22 16,0 0-16,1 0 0,-1 0 15,0 0-15,0 0 0,0-22 0,22 1 16,-22 0-16,0 21 0,0-21 0,0 0 15,22-22-15,-22 22 0,0 0 16,0 0-16,-21-21 0,21 20 16,-21 1-16,21-21 0,-21 21 0,0 0 0,0-1 15,-21 22 1,0 0-16,0 22 16,21-1-16,-21 0 15,21 0-15,0 0 0,0 22 16,0-22-16,0 0 0,0 0 15,21 0-15,0 0 0,-21 1 16,21-1-16,-21 0 0,0 0 16,0 0-16,-21-21 31,0 0-31,0 0 16,21-21-16,0 0 15,0 0-15,0 0 16,-21 21-1,-1 0 1,22 21 0,0 0-16,0 0 15,0 0 1,22 0-16,-1-21 0,0 0 16,0 0-16,0 0 0,0 0 0,1 0 15,-1 0-15,21 0 0,-21 0 16,22 0-16,-22 0 0,21-21 0,-21 21 15,22-21-15,-22 0 0,21 0 0,-21 0 16,22-1-16,-22 1 0,0-21 16,0 21-16,21-22 0,-42 22 15,22 0-15,-22 0 0,0-21 0,0 20 16,0 1-16,0 0 0,-22 21 16,1 0-16,0 0 15,21 21-15,0 0 0,-21 1 0,21-1 16,0 0-16,0 21 15,0 1-15,0-22 0,0 0 0,0 0 0,0 0 16,0 0-16,0 1 0,0-1 16,0 0-16,0 0 0,0 0 15,-21-21-15,21 21 0,-21-21 16,-1 0-16,1 0 16,0 0-16,0 0 15,21-21-15,0 0 16</inkml:trace>
  <inkml:trace contextRef="#ctx0" brushRef="#br0" timeOffset="12217.38">15007 1291 0,'0'0'0,"-42"43"31,21-22-31,-1 0 0,1 21 0,0 43 15,21-22-15,-21 1 16,21-1-16,0 22 0,0 0 0,0-22 16,0 22-16,0 0 0,0 20 0,0-20 15,0 21-15,0 0 0,0 0 16,0-22-16,-21 22 0,21-21 16,0 21-16,0-1 0,-21-20 0,21 21 0,-22-21 15,22-1-15,0 1 0,0 0 16,0-1-16,0 1 0,0-22 15,0 1-15,0-1 0,-21 1 0,21-22 16,0 1-16,-21-1 0,21-21 16,0 0-16,0-42 15,0 0-15,0-21 0,0-1 16,0 1-16,0-22 0,0 1 16</inkml:trace>
  <inkml:trace contextRef="#ctx0" brushRef="#br0" timeOffset="13180.83">15113 1461 0,'0'0'0,"21"0"47,21 0-47,-20 0 16,20 0-16,21 0 0,1 0 15,-1 0-15,1-22 0,21 22 0,-1 0 16,1 0-16,21 0 0,21-21 15,-21 21-15,42 0 0,-21 0 0,148-21 16,-127 21-16,0 0 0,22 0 16,-22 0-16,21 0 0,-21 0 15,0 0-15,1 0 0,-1 0 0,21 0 16,-21 0-16,0 0 0,-21 0 16,0 0-16,0 0 0,-21 0 0,0 0 15,0 0-15,-21 0 0,-1 0 16,-20 0-16,-1 0 0,1 0 15,-22 0-15,0 0 0,1 0 16,-22 0-16,0 0 0,0 0 0,0 21 16,-21 0-16,0 1 15,0-1-15,0 0 0,22 21 16,-22-21-16,0 22 0,0-1 0,0 0 16,0 1-16,0-1 0,0 22 15,-22-22-15,22 21 0,-21 1 0,21-1 16,-21 1-16,21-1 0,-21 22 15,0 0-15,21-1 0,0 1 16,0 0-16,-21-1 0,21 1 0,0-21 0,0 20 16,0 1-16,0 0 15,0-22-15,0 22 0,0-22 0,0 1 16,0-1-16,0 1 0,-22-1 0,22 1 16,0-1-16,0-20 0,0 20 15,-21-21-15,21 22 0,-21-22 0,21 22 16,-21-22-16,21 0 0,0 1 0,-21-1 15,0 0-15,21 1 0,-22-22 16,1 21-16,0-21 0,0 1 0,21-1 16,-21 0-16,0 0 0,-1 0 0,1-21 15,0 21-15,0-21 0,0 0 16,0 22-16,-1-22 0,1 21 16,-21-21-16,0 0 0,-1 0 0,1 0 15,0 0-15,-22 0 0,1 0 0,-1 0 16,-21 0-16,1 0 0,-22 0 15,21 0-15,-42 0 0,21-21 0,1 21 16,-22 0-16,0-22 0,-22 22 0,-147 0 16,148 0-16,-21-21 15,-1 21-15,1 0 0,0 0 0,-1 0 16,22 0-16,0 0 0,0 0 0,21 0 16,21 0-16,0 0 0,21 21 15,1-21-15,-1 0 0,0 0 0,22 0 16,-1 0-16,1 0 0,-1 0 0,22 0 15,0 0-15,-22-21 16,43 0-16,21 0 0,0-21 16,0 20-16,0-20 0,0 21 0</inkml:trace>
  <inkml:trace contextRef="#ctx0" brushRef="#br0" timeOffset="13988.04">16044 720 0,'-21'0'16,"42"0"-16,-84 0 0,42 0 0,-22 0 0,22 0 0,-21 21 15,-1 0-15,22 0 0,-21 22 16,21-1-16,-22 0 0,22 1 15,0 20-15,0-21 0,21 1 16,0 20-16,0-20 0,0 20 16,0-21-16,21-20 0,0 20 0,0-21 15,22 0-15,-22 0 0,0-21 16,21 0-16,1 0 0,41 0 16,-41 0-16,-1 0 0,22-21 15,-22 0-15,21 0 0,1 0 0,-22-22 16,22 22-16,-22-21 0,0 0 15,1-1-15,-1 1 0,-21-22 0,22-63 16,-22 85-16,0-21 16,-21-1-16,0 22 0,0-1 15,0 1-15,0 21 0,0-21 0,-21 20 16,0 22 0,-1 0-16,22 22 0,0-1 0,-21 21 15,21 0-15,-21 22 0,21-22 16,0 22-16,0-1 0,0-20 0,0 20 15,0 1-15,0-22 0,0 0 16,0 1-16,0-1 0,0-21 0,21 21 16,0-20-16,-21-1 0,22 0 0,-1-21 15,21 21-15,-21-21 0,0 0 16,22 0-16,-22 0 0,64 0 16,-64 0-16,21-21 15,0 0-15,1 0 0</inkml:trace>
  <inkml:trace contextRef="#ctx0" brushRef="#br0" timeOffset="14963.96">17399 953 0,'0'-43'0,"0"22"0,0 0 15,-42 21 1,20 0-16,1 21 0,-21 0 0,0 0 16,-1 1-16,22 20 0,-21 0 0,-1 1 15,22-1-15,-21-21 0,21 21 16,0 1-16,-1-22 0,22 0 0,0 21 15,0-20-15,0-1 16,0 0-16,22-21 16,-1 0-1,21 0-15,-21-21 0,22 21 0,-22-21 16,21-1-16,0 1 0,1-21 0,-22 21 16,21-22-16,-21 22 0,1-21 15,-1 0-15,0-1 0,-21 22 0,0-21 16,0 21-16,0-1 0,0 44 31,0-1-31,0 21 0,-21-21 16,21 22-16,-21-1 0,21 0 15,-22-21-15,22 22 0,0-22 16,0 21-16,0-21 0,0 1 0,0-1 16,22 0-16,-1-21 0,0 0 0,0 21 15,0-21-15,22 0 0,-22 0 16,21 0-16,0-21 0,1 21 0,-1-21 15,0 0-15,1-1 0,-1 1 16,0 0-16,1 0 0,-22-21 0,0 20 16,0-20-16,0 0 0,1 21 15,-22-22-15,0 22 0,0 0 16,0 0-16,0 42 31,0 0-31,0 0 0,0 0 16,0 1-16,0-1 0,0 21 15,0-21-15,0 0 0,21 1 0,0-1 16,0 0-16,0 0 16,-21 0-16,21-21 0,1 0 0,-22 21 15,21-21-15,-42 0 32,-1 0-32,1 0 0,0 0 15,0-21-15,0 21 0,0 0 0,-1 0 16,1 0-16,0 0 15,0 0-15,21 21 16,0 1 0,21-22-1,0 0-15,0 0 0,1 0 16,20 0-16,-21 0 0,21 0 16,1 0-16,-1 0 0,0 0 0,1-22 15,-1 22-15,0-21 0,22 0 0,-22 21 16,22-21-16,-22 0 0,0 0 15,1-1-15,-22-20 0,21 21 0,-21 0 16,1-22-16,-1 22 16,-21-21-16,0 21 0,0-22 0,0 22 15,0 0-15,-43 21 0,22 0 16,0 0-16,0 0 0,0 0 0,-22 21 16,43 22-16,0-22 0,0 21 15,0 0-15,0-20 0,0 20 0,0 0 16,0 1-16,0-22 0,0 21 15,0-21-15,0 0 0,0 22 0,0-22 16,0 0-16,-21 0 0,0-21 16,0 0-16,0 21 0,0-21 15,-1 0-15,1 0 0,0 0 16,0 0-16,0 0 0,-22 0 0,22 0 16</inkml:trace>
  <inkml:trace contextRef="#ctx0" brushRef="#br0" timeOffset="16038.14">16362 2498 0,'0'0'15,"21"-21"-15,-21-1 16,0 1-16,21 21 0,-21-21 16,21 0-16,0 0 0,-21 0 0,0-1 0,0 1 15,22 0-15,-22 0 0,0 0 16,0 0-16,0-22 0,0 22 16,0 0-16,-22 0 0,1 0 0,-21-1 15,0 1-15,20 21 0,-20 0 16,0 0-16,-1 0 0,-20 21 0,21 1 15,-1-1-15,1 0 0,21 0 16,-22 21-16,22-20 0,0 20 0,0 0 16,21 1-16,0 20 15,0-21-15,0-20 0,0-1 16,0 0-16,21 0 0,0 0 0,0 0 16,1-21-16,-1 0 0,0 0 0,21 0 15,-21-21-15,1 0 0,20 0 16,0 0-16,-21 0 0,22-1 0,-22 1 15,21 0-15,-21-21 0,1 21 16,20-22-16,-21 22 0,-21-21 0,0 21 16,21-1-16,-21 1 0,0 0 15,0 42 1,-21 0 0,21 1-16,0-1 0,-21 0 15,21 21-15,-21-21 0,21 22 16,-21-22-16,21 21 0,0-21 0,0 22 15,0-22-15,0 0 0,0 0 16,21 0-16,0-21 0,0 22 0,0-22 16,0 0-16,22 0 0,-22 0 15,21 0-15,-21-22 0,22 1 0,-1 21 16,0-21-16,-20 0 0,20 0 0,-21-22 16,0 22-16,0 0 0,1-21 15,-1 21-15,-21-22 0,0 1 0,0 0 16,0-1-16,0 1 0,0 0 15,-21-1-15,-1 1 0,1 0 0,-21-1 16,0 1-16,-1 21 0,1-22 16,0 22-16,-22 0 0,22 21 15,-43 0-15,22 0 0,-22 0 0,21 0 16,-20 21-16,-1 0 0,22 22 16,-1-1-16,-21 0 0,43 1 0,-21-1 15,20 22-15,1-22 0,21 21 0,-22 1 16,22-1-16,21 1 0,0-1 15,0 1-15,0 42 16,21-43-16,22-20 0,-22-1 0,21 0 16,-21-21-16,22 1 0,-1 20 15,0-42-15,22 21 0,-22 0 0,22-21 0,-1 0 16,1 0-16,-1 0 16,1 0-16,-1 0 0,1 0 0,-1-21 15,1 21-15,-22-21 0,22 0 0,-1 0 16,-21-1-16,1 1 0,-1-21 15,0 21-15,-20-22 0,20 22 0,-21-21 16,0 0-16,0-1 0</inkml:trace>
  <inkml:trace contextRef="#ctx0" brushRef="#br0" timeOffset="16316.98">17103 1926 0,'-22'0'0,"44"0"0,-65 0 0,22 0 0,21-21 16,-21 21-16,21-21 31,21 21-31,0 0 0,0 0 16,1 0-16,20 0 0,0 0 0,1 0 16,-1 0-16,21 0 0,-20 0 15,20 0-15,-20 0 0,20 0 0,-21 0 16,1 0-16,-22 0 0,0 0 15,0 21-15,-21 0 16,-21-21-16,0 0 16,0 0-16,-22 0 0,22 0 0,0 0 15,-21 0-15</inkml:trace>
  <inkml:trace contextRef="#ctx0" brushRef="#br0" timeOffset="16563.84">17335 1926 0,'-21'0'15,"21"21"1,-21 1-16,21-1 16,0 21-16,0-21 0,0 0 15,0 22-15,0-1 0,-21-21 0,21 22 16,0-1-16,0 0 0,-21 1 0,21-1 16,0 0-16,0-21 0,0 43 15,0-22-15,0-21 0,0 1 16,0-1-16,0 0 15,21-21-15,0 0 16,0 0-16,0 0 16,1-21-16,-1 0 0,0 21 15,0-22-15</inkml:trace>
  <inkml:trace contextRef="#ctx0" brushRef="#br0" timeOffset="17177.7">17653 2392 0,'0'0'15,"42"0"1,-21 0-16,1-21 0,-1 21 16,0 0-16,0-21 15,0-1-15,0 22 0,1-21 16,-22 0-16,21 0 16,-21 0-16,0 0 15,0-1-15,0 1 0,0 0 16,-21 21-16,-1 0 15,1 0-15,0 21 16,0 0-16,0 1 0,0-1 16,-1 0-16,1 0 0,21 21 15,0-20-15,-21 20 0,21 0 0,0-21 16,0 22-16,0-22 0,0 0 16,0 0-16,0 0 0,21 1 0,0-1 15,1-21-15,-1 0 0,0 0 0,21 0 16,-21 0-16,1 0 0,20 0 15,-21 0-15,21 0 0,-20-21 0,20-1 16,-21 1-16,21 0 0,-20 0 16,-1 0-16,0-22 0,0 22 15,-21 0-15,0-21 0,21 21 0,-21-1 16,0 1-16,21 21 0,-21-21 16,0 42-1,0 0 1,22 1-16,-22-1 15,0 21-15,21-21 0,-21 0 0,0 1 16,0-1-16,0 0 0,0 0 16,0 0-16,0 0 0,0 1 0,0-1 15,-21 0-15,-1 0 0,1-21 0,0 21 16,0-21-16,0 0 0,0 0 16,-1 0-16,1 0 0,0 0 15,0 0-15,21-21 31,0 0-31,0 0 0,21 0 16,0-1-16,0-20 0,1 21 16,-1-21-16,21 20 0</inkml:trace>
  <inkml:trace contextRef="#ctx0" brushRef="#br0" timeOffset="17463.54">18732 1905 0,'0'-21'16,"0"42"-16,22-63 0,-22 21 0,0-1 15,-22 44 17,1-1-32,21 0 0,0 0 15,-21 21-15,0-20 0,21 20 0,-21-21 16,21 21-16,0 1 0,0-22 16,-21 21-16,21 1 0,0-22 0,-22 21 15,22 0-15,0-20 0,0 20 16,0 0-16,0 1 0,0-1 15,0-21-15,0 0 0,0 0 0,22 1 16,-1-22-16,0 0 16,0 0-16,0 0 0,0 0 15,1 0-15,-1-22 0,-21 1 16,21 0-16,0 0 0</inkml:trace>
  <inkml:trace contextRef="#ctx0" brushRef="#br0" timeOffset="17744">18478 2180 0,'0'0'0,"22"0"31,20 0-15,-21 0-16,21 0 0,1 0 0,-1 0 15,0 0-15,1 0 0,20 0 16,-20 0-16,-1 0 0,-21 0 0,21 0 15,1 0-15,-1 0 16,-21 0-16,0 0 0,1 0 0,-1 0 16,0 0-16,0 0 0,-42 0 62,0 0-62</inkml:trace>
  <inkml:trace contextRef="#ctx0" brushRef="#br0" timeOffset="18404">15134 5080 0,'-21'0'16,"42"0"-16,-42-21 0,21 0 15,21 21-15,0 0 16,22 0-16,-1-21 0,21 21 0,-20 0 16,20 0-16,1-22 15,-1 22-15,1-21 0,-1 21 0,-20 0 16,20 0-16,-21 0 0,22 0 16,-43 0-16,21 0 0,-20 0 0,-44 21 31,1-21-31,0 22 0,-21-22 15,21 0-15,-22 0 0,1 0 0,0 21 16</inkml:trace>
  <inkml:trace contextRef="#ctx0" brushRef="#br0" timeOffset="18653.86">15430 5038 0,'0'0'0,"-21"0"0,21 21 31,0 0-31,0 0 0,0 0 15,0 1-15,0 20 0,0-21 0,0 21 16,0 1-16,0-1 0,0-21 16,0 22-16,0-1 0,-21 0 0,21 1 15,-21-22-15,21 21 0,-21 0 0,21-20 16,0-1-16,0 0 0,0 0 16,-21 0-16,21 0 0,0 1 15,21-22 1,0 0-16,0 0 15,0-22-15,0 22 0,1-21 16</inkml:trace>
  <inkml:trace contextRef="#ctx0" brushRef="#br0" timeOffset="19287.5">15769 5546 0,'21'0'46,"0"0"-30,1 0-16,-1 0 0,0-21 16,0-1-16,0 22 0,0-21 0,1 21 15,20-21-15,-21 0 16,0 21-16,-21-21 0,0 0 0,21 21 16,-21-22-16,0 1 0,0 0 15,-21 21 1,0 0-16,0 0 0,0 0 0,0 21 15,-22-21-15,22 21 0,0 1 0,0-1 16,0 0-16,-1 21 16,1-21-16,0 22 0,21-22 0,-21 21 0,21-21 15,0 1-15,0 20 0,0-21 16,0 0-16,0 0 0,0 1 16,0-1-16,21 0 0,0-21 0,0 0 15,1 21-15,-1-21 0,21 0 16,-21 0-16,22 0 0,-1-21 0,0 21 15,1-21-15,-1 0 0,0-1 0,22 1 16,-22 0-16,0 0 0,1 0 16,-1-22-16,0 22 0,1 0 0,-22-21 15,21-22-15,-21 43 0,-21 0 16,0 0-16,0 0 0,0-1 16,-21 22-16,0 0 15,0 0-15,0 0 0,0 22 16,-1-1-16,1 0 0,0 0 15,21 0-15,0 0 0,0 1 0,0-1 16,0 0-16,0 0 0,21 21 0,-21-20 16,21-1-16,-21 0 0,22 0 15,-22 0-15,0 0 0,0 1 0,0-1 16,0 0-16,0 0 16,-22 0-16,1-21 0,0 0 15,0 0-15,0 0 16,21-21-1,0 0-15,0 0 0,0 0 16,0-1-16,21 1 0</inkml:trace>
  <inkml:trace contextRef="#ctx0" brushRef="#br0" timeOffset="19556.36">16870 5101 0,'0'0'0,"42"-21"0,-21 0 16,-21 0-16,21 21 0,-21 21 31,0 0-31,0 0 16,-21 22-16,21-1 0,0-21 0,0 21 15,-21 1-15,21-1 0,-21 0 16,21 1-16,-21-1 0,21 0 16,0 1-16,0-1 0,-21-21 0,21 43 15,0-43-15,0 0 16,0 0-16,0 0 0,21-21 31,-21-21-15,0 0-16,0 0 0</inkml:trace>
  <inkml:trace contextRef="#ctx0" brushRef="#br0" timeOffset="19720.28">16573 5503 0,'0'0'16,"0"-21"-16,22 21 15,-1 0-15,0 0 16,0 0-16,0 0 0,0-21 0,1 21 16,20-21-16,-21 21 0,21 0 15,1-21-15,-22 21 0,64-21 16,-43-1-16,0 22 0,1-21 0,-1 0 16,0 21-16</inkml:trace>
  <inkml:trace contextRef="#ctx0" brushRef="#br0" timeOffset="19956.49">17611 5080 0,'0'-21'16,"0"42"-16,0-63 0,-22 63 31,1 0-31,0 0 0,21 22 16,-21-1-16,0 0 0,0 1 0,-1-1 15,1 0-15,0 1 0,0-1 16,21 0-16,-21 1 0,0-22 0,-1 21 15,1-21-15,21 22 0,0-22 0,-21 0 16,0 21 0,21-21-16,0-42 31</inkml:trace>
  <inkml:trace contextRef="#ctx0" brushRef="#br0" timeOffset="20197.34">17378 5228 0,'0'0'0,"21"-42"0,0 0 16,-21 20-16,21 1 0,-21 0 16,0 0-16,21 21 0,1 0 0,-22 21 15,21 0-15,0 0 0,0 22 0,0-1 16,0 0-16,1 1 16,-1-1-16,-21 0 0,21 1 0,0-22 15,-21 64-15,21-43 0,0-21 0,1 0 16,-22 0-16,21 1 15,0-1-15,0 0 0,0-21 0,0 0 16,1 0-16,-1-21 31,0 0-31,-21-1 0,21 1 0</inkml:trace>
  <inkml:trace contextRef="#ctx0" brushRef="#br0" timeOffset="20444.21">17992 5038 0,'0'-43'0,"0"86"0,0-128 15,0 43-15,0-1 0,0 1 0,0 21 16,0 0-16,0 42 16,0 0-1,0 0-15,0 22 0,0-1 0,-22 0 16,22 1-16,-21-1 0,0 21 16,0-20-16,21 20 0,-21-20 0,0-1 15,-1 21-15,22-20 0,0-1 0,0 0 16,0 1-16,0-22 0,0 21 15,0-21-15,0 1 0,0-1 0,22 0 16,-1-21-16,0 0 0,0 0 16,0 0-16,0-21 15,1 21-15,-1-21 0,21-1 0</inkml:trace>
  <inkml:trace contextRef="#ctx0" brushRef="#br0" timeOffset="21044.83">18754 4995 0,'21'-42'0,"-42"84"0,42-126 16,-21 63-16,0-1 0,0 1 0,0 0 16,0 0-16,-21 21 15,-1 0-15,1 21 0,0-21 16,0 42-16,-21-20 0,20 20 16,1 0-16,-21 1 0,0-1 15,20 0-15,-20 22 0,0-22 0,21 22 16,-22-22-16,22 0 0,0 1 15,21-1-15,0 0 0,0 1 0,0-22 16,0 21-16,21-21 0,21 0 0,-20 1 16,20-22-16,-21 0 0,21 0 15,-20 0-15,20 0 0,-21 0 0,21 0 16,-20 0-16,20-22 0,-21 1 0,0 0 16,-21 0-16,0 0 0,0 0 15,0-22-15,0 22 0,0 0 0,0 0 16,-21 0-16,0-1 0,0 1 15,0 0-15,-1 0 0,1 21 0,0 0 16,0-21-16,0 21 0,0 0 16,21-21-1,21-1 1,0 22-16,0 0 16,0 0-16,0 0 15,1 0-15,-1 22 0,-21-1 0,0 0 16,21 0-16,-21 0 0,0 22 0,0-22 15,0 21-15,0-21 0,0 22 16,0-1-16,0 0 0,-21 1 0,21-1 16,-21 21-16,21-20 0,-22-1 0,1 0 15,21 1-15,0-1 16,0 0-16,0 1 0,-21-22 0,21 21 0,0-21 16,0 1-16,0 41 15,0-42-15,0 0 0,21-21 16,0 0-16,1 0 15,-1 0-15,0 0 0,0 0 0,0-21 16,0 21-16,1-21 0,20 0 0,-21 0 16</inkml:trace>
  <inkml:trace contextRef="#ctx0" brushRef="#br0" timeOffset="22659.67">19748 5101 0,'0'-42'16,"0"84"-16,0-105 0,0 42 0,0-22 0,0 22 16,0 0-16,-21 0 0,0 21 15,0 0-15,0 0 0,0 21 16,-22 0-16,22 0 0,0 0 0,-21 22 16,20-1-16,1 0 0,0 1 15,0-1-15,0 0 0,0 1 16,21-1-16,0 0 0,0-20 0,0 20 0,0 0 15,0-21-15,21 1 0,0 20 16,21-21-16,-21-21 0,1 21 16,20-21-16,-21 21 0,21-21 0,1 0 15,-22 0-15,21-21 0,-21 0 16,22 21-16,-22-21 0,21-21 0,-21 20 16,22 1-16,-22-21 0,0 0 0,0-1 15,0-20-15,1 20 0,-1-20 16,0-1-16,0 1 0,0 21 0,-21-22 15,0 22-15,0-1 0,0 1 16,21 0-16,-21 21 0,0-1 16,-21 44-1,21-1-15,-21 21 0,21-21 16,-21 22-16,0 20 0,21-21 16,0 1-16,0 20 0,0-20 0,0-1 15,0 21-15,0-20 0,0-1 16,0 0-16,0 1 0,0-22 0,0 21 15,21-21-15,0 22 0,0-22 16,0 0-16,1-21 0,-1 21 0,21 0 16,-21-21-16,22 0 0,-22 0 0,21 0 15,0-21-15,1 0 0,-1 0 16,0 0-16,1 0 0,-22-1 0,21-20 16,43-21-16,-64 20 15,0 1-15,0 0 0,1-1 0,-22 22 16,0-21-16,0 21 0,0-22 15,0 22-15,-22 0 0,1 0 0,0 21 16,-21 0-16,21 0 0,-1 0 16,1 0-16,-21 0 0,21 21 0,0 0 15,-1 21-15,1-20 0,-21 20 16,42-21-16,-21 21 0,0 1 0,-1-22 16,22 21-16,0-21 0,0 22 0,0-22 15,0 21-15,0-21 0,0 1 16,0-1-16,22-21 0,-22 21 0,21-21 15,0 0-15,0 0 0,0 0 0,22 0 16,-22 0-16,0 0 0,0-21 16,0 21-16,0-21 0,22-1 15,-22 1-15,0 0 0,0-21 0,-21 21 16,21-1-16,1-20 0,-22 21 16,0-21-16,0 20 0,21 1 0,-21 0 15,0 0-15,21 0 0,-21 42 31,-21-21-31,0 21 0,-1 0 16,22 0-16,0 1 0,0 20 0,-21-21 0,21 0 16,0 0-16,0 1 0,0-1 15,0 0-15,0 0 0,0 0 0,21 0 16,1-21-16,-1 22 16,0-22-16,0 0 0,43 0 15,-22 0-15,-21 0 0,21-22 16,1 1-16,-22 0 0,21 0 15,-21 0-15,22 0 0,-22-22 0,21 1 16,-21 0-16,1 20 0,-1-20 0,0 0 16,0 21-16,-21-22 0,0 22 15,0 0-15,-21 21 16,0 0-16,0 21 16,21 0-16,-22 0 0,22 1 15,0-1-15,0 21 0,0-21 16,0 0-16,0 22 0,0-22 0,0 0 15,0 0-15,22 22 0,-22-22 16,21 0-16,-21 0 0,0 0 0,0 0 16,21-21-16,-21 22 15,-21-44 17,21 1-32,-21 21 0,21-21 15,0 0-15,-22 0 0,1 21 16,21-21-16,0-1 0,0 1 15,-21 21-15,0 0 16,21 21 0,0 1-16,0-1 0,0 0 15,0 0-15,21 0 16,0 0-16,0 1 16,1-22-16,20 0 0,-21 21 0,0-21 15,22 0-15,-22 0 0,21 0 0,-21 0 16,22 0-16,-22-21 0,21 21 15,-21-22-15,22 22 0,-22-21 16,21 0-16,0 0 0,-20 0 0,20 0 0,0-1 16,-21-20-16,22 21 15,-22-21-15,21 20 0,1-62 16,-22 63-16,-21-1 0,0-20 0,0 21 16,-21 0-16,-22 21 0,22 0 15,-21 0-15,-1 21 0,22 0 16,0-21-16,0 42 0,21-20 15,0-1-15,0 21 0,0-21 0,21 22 16,0-22-16,0 21 0,22-21 16,-22 0-16,0 22 0,0-22 0,0 0 15,1 21-15,-22-20 0,0-1 16,0 0-16,0 0 0,0 0 0,0 0 0,-22 1 16,1-22-1,0 21-15,0-21 0,0 0 16,0 0-16,-1 0 15,1 0-15,0-21 16,0-1-16</inkml:trace>
  <inkml:trace contextRef="#ctx0" brushRef="#br0" timeOffset="26896.3">4826 2921 0,'-21'21'0,"42"-42"0,-63 42 15,42 0-15,21-21 16,0 0-16,42 0 16,-20 0-16,20 0 0,22 0 0,0 0 15,-1 0-15,22 0 0,0 0 16,21 0-16,-21 0 0,21 0 0,-21 0 15,21 0-15,-22 0 0,22 0 0,0 0 16,-21 0-16,21 0 16,-21 0-16,0 0 0,-21 0 0,-1 0 15,1 0-15,-22 0 0,-20 0 16,-1 0-16,0 0 0,-20 0 0,-1 0 16,0 0-16,-42 0 15,0 0 1,-22 0-16,1 0 0,0 0 0,-22 0 15,-21 0-15</inkml:trace>
  <inkml:trace contextRef="#ctx0" brushRef="#br0" timeOffset="27240.1">4826 3429 0,'0'0'0,"42"0"0,22 0 16,-1-21-16,22 0 0,0 21 15,-1-21-15,1 21 0,21-22 0,21 22 16,-21 0-16,21-21 0,-22 21 15,1 0-15,0 0 0,0 0 0,-21-21 16,-1 21-16,86 0 16,-107 0-16,1 0 0,-22 0 0,0 0 15,1 0-15,-1 0 0,-21 0 16,-42 21 0,0-21-16,-22 0 15,-20 0-15,-1 21 0</inkml:trace>
  <inkml:trace contextRef="#ctx0" brushRef="#br0" timeOffset="27548.93">4551 3916 0,'21'21'0,"21"-21"16,1 0-16,-1 0 0,43 0 15,-22 0-15,22-21 0,-1 21 0,1 0 16,21-21-16,0 21 0,0 0 16,-1-21-16,1 21 0,21 0 15,-21 0-15,0-22 0,-21 22 0,20 0 16,-20 0-16,0 0 0,-1 0 0,-20 0 16,-1 0-16,1 0 0,-1 0 15,-20 0-15,-1 0 0,-21 0 16,0 0-16,-42 0 15,0 0-15,-21 0 0,-1 0 16,-20 22-16,-22-22 0,1 21 16,-1-21-16</inkml:trace>
  <inkml:trace contextRef="#ctx0" brushRef="#br0" timeOffset="27835.76">4889 4466 0,'43'21'0,"-86"-42"0,128 42 0,-21-21 15,-22 0-15,21 0 0,22 0 16,-21 0-16,20-21 0,1 21 0,0-21 16,-1 21-16,1 0 0,0 0 15,-1-21-15,-20 21 0,-1 0 0,22 0 16,-22 0-16,-20-21 0,20 21 0,-20 0 15,20 0-15,-21 0 0,1 0 16,-22 0-16,21 0 0,-21 0 16,1 0-16,-1 0 0,0 0 0,-21-21 15,-21 21 1</inkml:trace>
  <inkml:trace contextRef="#ctx0" brushRef="#br0" timeOffset="28792.22">16446 3239 0,'0'0'16,"43"0"-16,-22 0 0,21 0 15,85 0-15,-42 0 0,0 0 16,20 0-16,1 0 15,21 0-15,-21 0 0,21 0 0,-21 0 16,0 0-16,0 0 0,-22 0 16,1 0-16,0 0 0,-22 0 0,1 0 15,-1 0-15,1 0 0,-22 0 16,0 0-16,1 0 0,-22 0 0,0 0 16,-42 0-1,0 0-15,-1 0 16,-20 0-16,0 0 15,-1 0-15,1 0 0,0 0 0,-22 0 0,22 0 16,-22 21-16,1-21 0</inkml:trace>
  <inkml:trace contextRef="#ctx0" brushRef="#br0" timeOffset="29124.03">16743 3577 0,'-21'0'0,"42"0"0,-64 0 0,22 21 0,42-21 16,1 0-1,20 0-15,0 0 0,1 0 16,20 0-16,1 0 0,-1 0 0,1 0 16,20 0-16,1 0 15,0 0-15,-1 0 0,86 0 16,-86 0-16,-20 0 0,-1 0 15,1 0-15,-1 0 0,1 0 0,-22 0 16,0 0-16,1 0 0,-22 0 16,21 0-16,-21 0 0,1 22 0,-1-22 15,-42 0 17,-22 0-32,22 0 0,-21 0 15,-1 0-15,1 0 0,-21 0 16</inkml:trace>
  <inkml:trace contextRef="#ctx0" brushRef="#br0" timeOffset="29415.86">16806 3916 0,'43'0'0,"-86"0"16,128 0-16,-43 0 0,1 0 15,20 0-15,1 0 0,-1 0 0,22 0 0,-22 0 16,22 0-16,0 0 0,-22 0 16,22 0-16,-22 0 0,1 0 15,-1 0-15,1 0 0,-22 0 0,0 0 16,1 0-16,-1 0 0,0 0 16,-20 0-16,-1 0 0,0 0 0,0 0 15,-42 0 1,-21 0-1,20 0-15,-20 0 0,21 0 0,-21 0 16,-22 0-16,22 21 0</inkml:trace>
  <inkml:trace contextRef="#ctx0" brushRef="#br0" timeOffset="29719.68">16700 4276 0,'0'0'0,"22"0"16,189 0-1,-126 0-15,0 0 0,-1 0 0,1 0 16,21 0-16,-22 0 0,1 0 16,0 0-16,-1 0 0,1 0 0,-21 0 15,-1 0-15,1 0 16,-1 0-16,-21 21 0,1-21 0,-1 0 0,-21 0 15,0 0-15,1 0 0,-1 0 16,0 0 0,-42 0-1,0 0-15,-1 0 16,1 0-16,-21 0 0,21 0 0,-22 0 16,22 0-16</inkml:trace>
  <inkml:trace contextRef="#ctx0" brushRef="#br0" timeOffset="38427.76">13017 2328 0,'-21'0'0,"42"0"16,-63 0-16,21 0 0,0 0 0,0 0 15,-1 0-15,1 0 0,-21 0 16,21 0-16,0 0 0,-22 0 15,22 0-15,0 0 0,-21 0 16,20 0-16,1 0 0,-21 0 0,21 0 16,0 0-16,-1 0 0,1 0 15,42 0 17,1 0-32,-1 0 0,21 0 15,0 0-15,1 0 0,41 0 0,-20 0 16,21 22-16,20-22 0,-20 0 15,21 0-15,0 0 0,-22 0 0,1 0 16,21 0-16,-21 0 0,-1 0 16,1 0-16,0 0 0,-1 0 15,1 0-15,-22 0 0,1 21 16,-1-21-16,1 0 0,-22 0 0,1 0 16,-1 0-16,-21 0 0,0 0 15,0 0-15,-42 0 47,21-21-47,-21 21 0,0 0 0,21-22 16</inkml:trace>
  <inkml:trace contextRef="#ctx0" brushRef="#br0" timeOffset="38796.54">14287 2180 0,'-21'0'16,"0"0"0,21 21-1,21 1 1,0-22-16,1 0 16,-1 0-16,0 21 0,0-21 0,21 0 15,-20 0-15,-1 0 0,21 21 16,-21-21-16,0 0 0,1 0 15,-1 0-15,0 0 0,-21 21 16,-21 0 0,0-21-16,-22 21 15,1-21-15,21 22 0,-43-1 16,22 0-16,0 0 0,-1 0 16,-20 22-16,20-22 0,1 0 0,0 0 15,21 0-15,-22 0 0,22 1 0,0-1 16,-21 0-16,20 0 0,1 0 15,0-21-15,0 0 16</inkml:trace>
  <inkml:trace contextRef="#ctx0" brushRef="#br0" timeOffset="42327.53">11261 1863 0,'0'21'0,"0"-42"0,-22 63 16,44-42 15,-1 0-15,0-21-16,0 21 0,0-21 0,22 0 15,-22-1-15,0 1 0,21 0 16,-21 0-16,1 0 0,-1 0 0,0-1 15,-21-20-15,0 21 0,21 0 16,-21-22-16,0 22 0,0 0 0,0 0 16,0 0-16,-21 21 15,0 0-15,0 0 16,-1 21-16,1 0 16,0 0-16,21 0 0,0 1 15,0 20-15,-21-21 0,21 21 16,0-20-16,0 20 0,0-21 0,0 0 15,0 0-15,0 1 0,0-1 16,21 0-16,0 0 0,0-21 16,1 0-1,-1 0 1,0-21-16,-21 0 16,21 0-16,0-1 0,0 1 15,1 0-15,-22-21 0,21 21 16,0-1-16,0-20 0,0 21 15,22 0-15,-22 0 0,0-1 0,21 1 16,-21 21-16,1-21 0,-1 21 16,0 0-16,21 0 0,-21 0 15,1 21-15,-22 0 0,21 1 16,-21-1-16,0 0 0,0 0 0,0 0 16,0 0-16,0 22 0,-21-22 15,-1 0-15,22 0 0,-21 0 0,0-21 16,21 22-16,-21-1 0,21 0 15,0-42 17,21 0-17,0-1-15,0 1 16,1 0-16,-1 0 0,21-21 0,-21 20 16,0 1-16,22-21 0,-22 21 15,0 0-15,0-1 0,0 1 0,1 0 16,-22 0-16,0 0 15,-22 21 1,1 0-16,21 21 16,-21 0-16,0 0 0,0 0 15,0 1-15,-22 20 16,43-21-16,0 21 0,-21-20 0,21-1 16,0 0-16,0 0 0,0 0 15,0 0-15,0 1 0,21-22 16,-21 21-16,21-21 0,22 0 15,-22 0-15,21 0 0,-21 0 16,1 0-16,20 0 0,-21 0 0,21-21 16,-20-1-16,-1 1 0,21 0 15,-21 21-15,0-21 0,22 0 0,-22 0 16,-21-22-16,21 22 0,-21 0 16,0 0-16,0 0 0,0-1 0,0 1 15,0 0 1,-21 21-16,0 0 15,0 21-15,-1 0 0,22 1 16,0-1-16,-21 21 16,21-21-16,-21 0 0,21 1 0,0 20 15,0-21-15,0 0 0,0 0 16,0 1-16,0-1 0,0 0 16,21-21-16,0 0 15,1 0-15,-1 0 0,0 0 16,0-21-16,0 0 15,0 21-15,1-22 0,-1 1 16,-21 0-16,21 0 0,0 0 16,0 0-16,0-1 0,1-20 0,-1 21 15,0 0-15,0 0 0,-21-1 0,21 22 16,0-21-16,1 21 16,-22 21-1,0 1 1,0-1-16,0 0 15,0 0 1,21-21 0,-21-21-1,0 0 1,21 21-16,-21-21 0,0-1 16,0 1-16,0 0 15,0 0 1,-21 21-1,0 0-15,-1 0 16,1 0-16,0 21 0,0 0 16,0 0-16,0 1 0,-1 20 15,22-21-15,-21 21 0,21-20 16,-21-1-16,21 21 0,0-21 0,0 0 16,0 1-16,0 20 0,0-21 15,0 0-15,0 0 16,21-21-16,0 0 0,1 0 15,-1 0-15,0 0 0,0 0 0,0 0 16,0-21-16,1 21 0,-1-21 16,21 0-16,-21 0 0,0 0 0,1-1 15,-1 1-15,0-21 0,0 21 16,0-22-16,-21 22 0,0 0 0,21 0 16,-21 0-16,0 0 0,0-1 15,0 44 16,0-1-31,-21 0 0,21 0 16,0 21-16,0-20 0,0-1 16,-21 0-16,21 0 0,0 0 15,0 0-15,0 1 0,0-1 16,21-21-16,0 0 16,1 0-16,-1 0 0,0 0 15,0 0-15,0-21 0,-21-1 16,21 22-16,1-21 0,-1 0 0,0 0 15,0 0-15,0 0 0,-21-22 16,21 22-16,-21 0 0,22 0 16,-22 0-16,21-1 0,-21 44 31,0-1-31,0 0 16,0 0-16,0 0 0,-21 0 15,21 1-15,-22-1 0,22 0 0,0 0 16,0 0-16,0 0 0,0 1 15,0-1-15,22-21 32,-1 0-32,0 0 0,0 0 15,-21-21-15,21 21 0,0-22 0,1 1 16,-1 0-16,0 0 0,0 0 16,0-22-16,0 22 0,1-21 15,-1 21-15,0-22 0,0 1 16,-21 21-16,0-21 0,21 20 0,-21-20 15,21 21-15,-21 0 0,0 0 16,0-1-16,0 1 0,-21 21 31,21 21-31,0 1 16,-21-1-16,21 0 0,-21 0 16,21 21-16,-21-20 0,21 20 15,0 0-15,0-21 0,-21 22 0,21-1 16,0 0-16,0-20 0,0 62 15,0-63-15,0 1 0,0-1 16,0 0-16,0 0 0,21 0 16,0-21-16,0 0 15,0 0-15,0 0 0,1 0 16,-1 0-16,0 0 0,21 0 0,-21-21 16,1 0-16,-1 0 0,0 0 15,0-1-15,0-20 16,22-21-16,-22 41 0,-21 1 15,0 0-15,0 0 0,21 21 16,-21 21 0,-21 0-1,21 0-15,0 1 16,0-1-16,-21 21 0,21-21 0,-22 0 16,22 1-16,0-1 0,0 0 15,0 0-15,0 0 16,0 0-16,22-21 15,-1 0-15,0 0 16,0 0-16,0 0 0,43-42 16,-43 42-16,21-21 15,-21 0-15,1 0 0,-1-1 16,0 1-16,0 0 0,0 0 0,-21 0 16,21 0-16,-21 42 46,-21 0-46,21 0 16,-21 0-16,21 0 0,-21 1 16,21-1-16,0 0 0,0 0 15,21-21 17,0 0-32,0 0 15,-21-21-15,22 21 0,-22-21 16,0 0-16,21 21 0,-21-43 15,0 22-15,0 0 16,0 0-16,0 0 0,0-1 16,-21 22-16,21-21 0,-22 21 0,1 0 15,0 0-15,21-21 47,21 21-47,0 0 16,1 0-16,-1-21 0,0 21 15,0 0-15,0 0 0,0 0 16,1 0-16,-1 0 16,0 0-16,-21 21 0,21-21 15,-21 21-15,0 0 16,0 1-16,0-1 0,21-21 16,-21 21-16,0 0 0,0 0 15,0 0-15,0 1 0,0-1 0,0 0 16,0 0-16,0 0 15,21-21-15,-21 21 0,0-42 47,0 0-47,0 0 16,0 0-16,0 0 0,0-1 16,0 1-16,22-21 0,-22 21 0,21-22 15,-21 22-15,21-21 16,0 21-16,-21 0 0,21-1 0,0 1 15,1 0-15,-1 0 0,0 21 16,0 0-16,43 0 0,-43 0 16,0 0-16,0 0 0,0 0 0,0 21 15,-21 0-15,0 0 0,0 1 16,0-1-16,0 21 0,0-21 0,0 0 16,0 22-16,0-22 0,-21 0 15,0 0-15,0 0 0,21 1 0,0-1 16,0 0-16,-21-21 0,21 21 15,-21-21-15,-1 0 47,22-21-47,0 0 16</inkml:trace>
  <inkml:trace contextRef="#ctx0" brushRef="#br0" timeOffset="42601.03">14647 1143 0,'-21'0'0,"0"0"31,0 0 48,0 0-79</inkml:trace>
  <inkml:trace contextRef="#ctx0" brushRef="#br0" timeOffset="42923.95">13525 1461 0,'64'0'31,"-43"0"-31,0 0 16,22 0-16,-22 0 0,0 0 16,21 0-16,-21 0 0,22 0 15,-22 0-15,21 0 0,-21 0 0,22 0 16,-22 0-16,21 0 0,-21 0 0,1 0 16,-1 0-16,0 0 0,0 0 15,0 0-15,0 0 0,-42 0 47,0 0-47,0 0 0,0 0 16,0 0-16</inkml:trace>
  <inkml:trace contextRef="#ctx0" brushRef="#br0" timeOffset="55748.28">12721 2392 0,'0'-21'31,"-21"21"16,0 0-47,0 0 0,-1 0 16,1 0-16,0 0 0,0 21 15,-21-21-15,20 0 0,-20 0 16,21 0-16,0 0 0,-22 0 0,22 0 16,0 0-16,-21 0 0,21 0 15,-22 0-15,22 0 0,-21 0 16,-1 0-16,22 0 0,-21 0 0,21 0 16,-22 0-16,22 0 0,0 0 15,0 0-15,0 0 0,0 0 16,42 0 31,0 0-47,0 0 0,0 0 15,0-21-15,1 21 0,20 0 0,-21 0 16,21 0-16,1 0 0,-22 0 16,21 0-16,1 0 0,-1 0 15,0 0-15,1 0 0,-1 0 0,0 0 16,1 0-16,-1 0 0,21 0 15,-20 0-15,20 0 0,1 0 0,-1 0 16,1 0-16,-1 0 0,1 0 16,-1 0-16,1 0 0,-1 0 0,-20 0 15,20 0-15,-21 0 0,22 0 0,-22 0 16,1 0-16,-1 0 0,21 0 16,-20 0-16,-1-21 0,0 21 0,1 0 15,20 0-15,-20 0 0,20 0 16,-21 0-16,22 0 0,-22 0 0,1 0 15,-1-22-15,0 22 0,-21 0 16,22 0-16,-22 0 0,0 0 16,0 0-16,0 0 15,1 0-15,-1 0 32,0 0-17,-21-21 16,21 21-15,0 0 15,-21-21-31,21 0 16,-21 0 0,0 0-1,-21 21 1,0-22-16,0 22 15,0-21-15,0 21 0,-1-21 16,1 21-16,0 0 0,0 0 16,0-21-16,0 21 0,-1 0 0,1 0 15,0-21-15,-21 21 16,21 0-16,-1 0 0,1-21 0,0 21 16,0 0-16,0 0 0,0 0 31,42 0 0,0 0-31,0 21 16,0-21-16,0 0 0,1 21 0,20-21 15,-21 0-15,0 21 0,22-21 16,-22 21-16,21-21 0,-21 0 0,22 21 16,-22 1-16,21-22 0,-21 0 15,0 0-15,22 21 0,-22-21 16,0 0-16,0 0 0,0 21 15,1-21-15,-1 0 16,0 0 0,0 21-1,-21 0 17,-21-21-17,0 0-15,0 0 0,-1 21 0,1-21 16,0 22-16,0-1 0,0-21 15,0 21-15,-22 0 0,22 0 16,-21 0-16,-1 1 0,22-1 0,-21 0 16,0 0-16,-1 0 0,1 0 15,0 22-15,-1-22 0,1 0 0,21 0 16,-22 0-16,1 1 0,21-1 0,0-21 16,-22 21-16,22-21 0,21 21 15,-21-21-15,42-21 47,0 21-47,1-21 0,20 0 0,-21-1 16,21 22-16,-20-21 0,20 0 15,0 0-15,22-21 0,-22 20 0,0 1 16,22 0-16,-22-21 16,1 21-16,-1-1 0,0 1 0,-21 0 15,1 0-15,-1 0 0,21 0 16,-21 21-16,-21-22 15,0 1-15,21 21 16,-21-21-16,-21 21 63,0 21-48,21 0-15,-21-21 0,0 0 0,0 22 16,-1-22-16,1 21 15,0-21-15,0 21 0,0-21 0,0 21 16,-1-21-16,1 21 0,-21-21 16,0 21-16,20 1 0,-41-1 0,21-21 15,-1 21-15,-63 21 0,43-21 16,21 1-16,-1-1 0,-20 0 16,-1 21-16,43-42 15,-21 21-15,42 1 0,-21-22 0,-1 0 16,44 0 15,-1 0-31,-21-22 0,21 22 16,0-21-16,0 21 0,0-21 15,1 21-15,20-21 0,-21 0 16,0 21-16,22-21 0,-22-1 0,21 1 16,0 0-16,1 0 0,-1 0 0,0 0 15,1-1-15,-1 1 0,0 0 16,1 0-16,-1 21 0,-21-21 0,22 0 15,-1-1-15,0 22 16,-21 0-16,1-21 0,-1 21 16,0 0-16,-42 0 31,0 0-15,-1 0-16,1 21 0,0 1 15,0-22-15,0 21 0,-22 0 16,1 0-16,21 0 0,-21 0 0,-1 1 15,1-1-15,0 0 0,-1 0 16,1 0-16,21 0 0,-22 1 16,22-22-16,0 21 0,0 0 0,-21 0 15,20 0-15,1-21 0,-21 21 16,42 1 0,0-44 15,21 22-31,21-21 15,-20 0-15,20 0 16,-21 0-16,21 0 0,1-1 0,20-20 16,-20 21-16,-1-21 0,21 20 15,-20 1-15,41-21 0,-41 21 16,-1 0-16,-21 21 0,0-22 0,1 22 16,-1 0-16,0-21 0,-21 0 15,21 21-15,-21-21 47,-21 21-47,0 0 16,0 0-16,-1 0 15,1 0-15,0 0 16,0 0-16,0-21 0,-22 21 0,22 0 16,0 0-16,0 0 0,0-21 15,0 21-15,-1 0 0,1 0 0,0-22 16,0 22-16,-21 0 0,20-21 15,1 21-15,-21 0 0,21-21 0,-22 21 16,22-21-16,0 21 0,0 0 0,-21-21 16,20 21-16,1 0 0,0 0 15,0-21-15,0 21 16,42 0 15,0 0-15,0 0-16,0 0 15,22 0-15,-22 0 0,0 21 0,21-21 16,-20 0-16,-1 0 0,21 21 16,-21-21-16,22 0 0,-1 0 0,0 21 15,-21-21-15,22 21 0,-1-21 0,0 21 16,1-21-16,-22 22 0,42-22 16,-41 21-16,-1-21 0,0 0 15,0 21-15,0-21 16,0 0-16,-21 21 15,22-21-15,-22 21 63,-22-21-63,1 0 0,0 21 0,0 1 16,-21-22-16,20 21 0,-20 0 0,0 0 15,21 0-15,-22 0 0,1 1 16,0-1-16,-1 0 0,1 0 15,0 0-15,-22 43 0,22-43 16,-1-21-16,22 21 0,-21 0 16,21 0-16,-22 1 0,22-22 0,0 21 15,0-21-15,0 0 0,21 21 16,-21-21-16,-1 0 16,44 0 30,-1 0-14,0-21-32,0 21 15,0 0-15,0-21 16,1-1-16,-1 22 0,0-21 16,0 21-16,0-21 0,0 21 15,22-21-15,-22 21 0,42-21 16,-41 0-16,-1 21 0,0 0 0,0-22 15,0 22-15,-63 0 47,21 22-47,0-22 0,-22 21 0,22-21 16,-21 21-16,21 0 0,-22-21 16,22 21-16,-21-21 0,21 21 0,-1-21 15,1 0-15,0 22 0,0-22 31</inkml:trace>
  <inkml:trace contextRef="#ctx0" brushRef="#br0" timeOffset="65241.87">2561 9059 0,'0'22'31,"21"-22"32,0 0-63,1 0 0,-1 0 0,0-22 15,0 1-15,0 21 0,0-21 0,22 0 16,-22 21-16,0-21 15,0 0-15,0-1 0,1 1 0,-22 0 16,0 0-16,0 0 0,0 0 16,-22 21-1,1 0-15,0 0 0,-21 0 0,-1 0 16,1 0-16,-21 21 0,-1-21 16,22 21-16,-22 0 0,22 0 0,-22 0 15,22 1-15,0-1 0,-1 0 16,22 0-16,0 0 0,0 0 0,0 1 15,21-1-15,0 0 16,0 0-16,0 0 0,21 0 16,0-21-16,0 22 0,0-22 15,22 0-15,-22 0 0,0 21 16,21-21-16,1 21 0,-22-21 0,21 0 16,1 0-16,-1 21 0,-21-21 15,21 21-15,1-21 0,-22 21 0,0-21 16,0 22-16,0-1 0,1 0 15,-22 0-15,0 0 0,0 22 16,0-22-16,0 0 0,-22 0 0,1 21 16,-21-20-16,21-1 0,-22 21 15,1-21-15,21 0 0,-21 1 0,-1-1 16,1 0-16,0-21 0,-1 0 16,1 21-16,0-21 0,-1 0 0,22 0 15,-21 0-15,-1-21 0,22 0 16,-21 21-16,0-21 0,20-1 15,-20 1-15,21 0 0,-21 0 0,20 0 16,1 0-16,0-1 0,21 1 16,0 0-16,-21 0 0,21 0 0,0 0 15,0-1 1,21 22-16,0 0 0,0 0 16,1-21-16,-1 21 0,0 0 15,0 0-15,21 0 0</inkml:trace>
  <inkml:trace contextRef="#ctx0" brushRef="#br0" timeOffset="65916.09">3302 9017 0,'0'-21'16,"-21"21"15,0 0-16,-1 0-15,1 21 16,0 0-16,0 0 0,0 1 0,0 20 16,-1-21-16,1 0 0,21 22 15,-21-1-15,0-21 0,0 21 0,21-20 16,0 20-16,-21 0 0,21-21 16,-22 22-16,22-22 0,0 0 0,0 21 15,0-20-15,0-1 0,0 0 16,43 21-16,-22-21 15,0-21-15,0 0 0,0 22 16,22-22-16,-22 0 0,0 0 0,21 0 16,-20 0-16,20 0 0,-21 0 15,0-22-15,22 1 0,-22 21 0,21-21 16,0 0-16,-20 0 0,20-22 0,-21 22 16,21 0-16,-20-21 0,-1 21 15,0-22-15,0 1 0,0 0 0,-21 20 16,0-20-16,0 0 0,0-1 0,0 1 15,0 21-15,-21-21 0,0 20 16,0-20-16,0 21 0,-1 0 16,-20 21-16,21-21 0,-21 21 0,-1 0 15,22 0-15,-21 0 0,21 0 16,-22 21-16,1 0 0,21-21 0,-22 21 16,22 0-16,0 0 0,-21 22 15,21-22-15,21 0 0,-22-21 16,22 21-16,0 0 0,0 1 15,22-22-15,-1 0 16,0 0-16,21 0 0,1 0 0</inkml:trace>
  <inkml:trace contextRef="#ctx0" brushRef="#br0" timeOffset="66265.89">4170 8954 0,'0'0'0,"-21"0"0,-1 0 16,1 0-16,0 0 16,21 21-16,0 21 15,0-21-15,-21 0 0,21 22 0,-21 20 16,21-20-16,0-1 15,0-21-15,0 21 0,-21 1 16,21-1-16,-22 0 0,22 1 0,0-1 16,0 0-16,-21-20 0,21 20 0,0-21 15,-21 21-15,21-20 0,0-1 16,0 0-16,0 0 0,21-42 47,-21 0-47,21 0 0,-21-1 15,0 1-15</inkml:trace>
  <inkml:trace contextRef="#ctx0" brushRef="#br0" timeOffset="66636.67">4022 9123 0,'0'0'0,"-22"-21"0,22 0 15,0-1-15,0 1 16,0 0-16,0 0 0,22 21 16,-1-21-16,0 0 15,21 21-15,-21 0 0,1-22 16,20 22-16,-21-21 0,21 21 0,1 0 16,-1 0-16,-21 0 0,22 21 15,-1 1-15,0-1 0,-21 0 0,22 0 16,-22 0-16,-21 0 0,0 1 0,0-1 15,0 0-15,0 21 0,-21-21 16,0 1-16,-1-1 0,-20 0 0,0 0 16,-1 0-16,22 0 0,-21 1 15,0-1-15,-1 0 0,22 0 16,-21-21-16,21 21 0,-1-21 0,1 0 0,0 21 16,0-21-16,21-21 46</inkml:trace>
  <inkml:trace contextRef="#ctx0" brushRef="#br0" timeOffset="67239.92">5800 8382 0,'21'-21'0,"0"0"0,21-22 31,-63 43-15,-21 0-16,21 0 0,-1 0 16,-20 22-16,0-1 0,-1 21 0,1-21 15,0 22-15,-1-1 16,-20 0-16,21 22 0,-1-22 0,1 22 0,0-1 16,-1 22-16,1-22 0,21 1 15,-22-1-15,22 1 0,-21-1 16,21 1-16,21-1 0,-21 1 0,21-1 0,0-20 15,0 20-15,0-21 0,0 1 16,21-1-16,-21 0 0,21 1 16,0-22-16,0 21 0,0-21 0,22 1 15,41-1-15,-41-21 16,-1 0-16,0 0 0,1 0 16,-1 0-16,0-21 0,1-1 0,-1 1 15,0 0-15,-20 0 0</inkml:trace>
  <inkml:trace contextRef="#ctx0" brushRef="#br0" timeOffset="67571.74">5821 8657 0,'-21'0'31,"21"21"-31,0 1 16,0-1-16,0 0 15,0 0-15,0 0 0,0 0 16,0 1-16,0-1 0,0 0 15,0 0 1,21-42 15,0 21-31,0-21 0</inkml:trace>
  <inkml:trace contextRef="#ctx0" brushRef="#br0" timeOffset="67759.63">6096 8615 0,'0'21'32,"0"0"-17,0 0-15,-21 1 16,21-1-16,0 0 0,-21 0 16,21 0-16,-22 0 15,22 1-15,-21-22 0,21 21 16,-21-21-16</inkml:trace>
  <inkml:trace contextRef="#ctx0" brushRef="#br0" timeOffset="69752.06">6519 8848 0,'0'0'15,"21"0"-15,-21-21 0,-21 42 47,0 0-47,21 21 0,-21-21 0,0 22 16,0-1-16,-1 0 15,1 1-15,0 20 0,0-20 0,0-1 16,21 0-16,-21-21 0,-1 22 0,22-1 16,0-21-16,-21 0 0,21 22 15,0-22-15,0 0 0,0-42 47,0 0-47,21 0 16,1-1-16</inkml:trace>
  <inkml:trace contextRef="#ctx0" brushRef="#br0" timeOffset="70011.91">6858 8763 0,'0'85'16,"0"-64"-16,-21 21 15,0 1-15,21-1 0,-22-21 16,1 21-16,0 1 0,0-1 0,21 0 16,-21 1-16,0-1 0,21-21 0,0 22 15,0-22-15,-22 0 0,22 21 0,0-21 16,-21 1-16,21-1 16,0 0-16,-21-21 15,0 0 1,0 0-1</inkml:trace>
  <inkml:trace contextRef="#ctx0" brushRef="#br0" timeOffset="70217.8">6223 9440 0,'0'0'0,"21"0"31,0 0-31,0 0 15,1-21-15,-1 21 0,21-21 16,-21 21-16,22 0 0,-22-21 0,21 21 16,0 0-16,1-21 0,-1 21 0,0 0 15,1-21-15,-1-1 0,0 22 16,43-21-16,-64 0 0,22 21 16</inkml:trace>
  <inkml:trace contextRef="#ctx0" brushRef="#br0" timeOffset="70597.1">7048 9271 0,'0'0'0,"-21"0"0,0 0 16,21 21-16,21-21 31,0 0-31,1 0 16,-1-21-16,0 0 0,21 21 15,-21-21-15,1 21 0,-1-21 0,0-1 16,0 22-16,0-21 0,0 0 15,-21 0-15,0 0 0,0 0 16,0-1 0,-21 22-16,0 0 15,0 0-15,-21 0 0,20 22 16,-20-22-16,21 21 0,0 0 0,-22 0 16,22 21-16,0-20 0,0-1 0,0 21 15,0-21-15,-1 22 0,22-22 16,0 21-16,0-21 0,0 0 0,0 1 15,0-1-15,0 0 0,0 0 0,22 0 16,-1-21-16,21 21 16,0-21-16,-20 0 0,20 0 0,-21 0 15,21 0-15,-20-21 0,20 0 0,-21 0 16,21 0-16,-20 21 16,20-21-16,0-1 0</inkml:trace>
  <inkml:trace contextRef="#ctx0" brushRef="#br0" timeOffset="70881.3">7916 8721 0,'0'-21'0,"0"42"0,0-64 0,-21 43 16,0 0-16,0 0 0,0 0 16,-1 22-16,22-1 0,-21 0 0,0 0 15,21 21-15,0 22 0,-21-22 16,0 1-16,-22 62 15,43-41-15,-21-22 0,0 22 0,0-22 16,21 0-16,-21 1 0,21-22 0,-21 21 0,-1-21 16,22 22-16,0-22 15,0 0-15,0 0 0,0 0 16,22-42 15,-1 0-31,0-21 0,0 21 16,0-1-16,0-20 0</inkml:trace>
  <inkml:trace contextRef="#ctx0" brushRef="#br0" timeOffset="71160.14">8255 8657 0,'0'0'0,"-21"0"31,0 21-31,-1 1 0,22-1 15,-21 0-15,0 21 0,0-21 0,0 22 16,0-1-16,-1 0 0,1 22 16,21-22-16,-21 1 0,-21 41 15,21-41-15,21-1 0,-22 0 0,22-21 16,-21 22-16,21-22 0,-21 0 16,21 0-16,0 0 0,0 22 15,0-22-15,21-21 31,0 0-31,1 0 0,-1 0 0,-21-21 16,21 0-16,0 21 0</inkml:trace>
  <inkml:trace contextRef="#ctx0" brushRef="#br0" timeOffset="71583.89">8467 9123 0,'-43'0'16,"43"21"-16,-21 0 16,0 0-16,21 1 0,0-1 15,-21 0-15,0 0 0,-1 0 0,22 0 16,0 1-16,0-1 0,-21 0 0,21 21 16,0-21-16,0 1 15,21-22-15,1 0 16,-1 21-16,0-21 0,0 0 0,21 0 15,-20 0-15,-1 0 0,21-21 0,-21-1 16,22 22-16,-22-21 0,0 0 16,21 0-16,-21 0 0,1 0 15,-1-1-15,-21-20 0,0 21 0,21-21 16,-21 20-16,0-20 0,0 0 0,0 21 0,-21-1 16,0 1-16,-1 0 15,1 0-15,0 21 0,0 0 0,-21 0 16,20 0-16,-20 0 0,21 0 0,0 21 15,0 0-15,-1 0 0,1-21 16,0 22-16,21-1 16,-21 0-16,21 0 0,21-21 31,0 0-31,0-21 0</inkml:trace>
  <inkml:trace contextRef="#ctx0" brushRef="#br0" timeOffset="71888.03">9102 8573 0,'0'0'0,"0"21"63,0 0-63,0 0 15,0 0-15,0 0 0,0 1 16,0-1-16,0 0 16,0 0-16</inkml:trace>
  <inkml:trace contextRef="#ctx0" brushRef="#br0" timeOffset="72111.89">9313 8573 0,'0'0'15,"21"0"-15,-21-22 0,0 44 47,0-1-47,0 0 16,0 0-16,0 0 0,0 0 15,0 1-15,-21-1 0,21 0 16,0 0-16,0 0 0,0 0 16</inkml:trace>
  <inkml:trace contextRef="#ctx0" brushRef="#br0" timeOffset="72556.16">9461 8297 0,'0'-21'15,"0"42"-15,-21-42 0,21 0 16,21 21 0,1 0-16,-1 21 15,21 0-15,-21-21 0,22 22 0,-1 20 16,0-21-16,-21 0 0,22 22 0,-22-22 16,0 21-16,21-21 0,-20 64 15,-1-43-15,0 1 0,-21-1 16,0 0-16,0 1 0,0-1 0,0 21 15,0-20-15,0-1 0,-21 0 16,0 1-16,-1-1 0,1 0 0,0 1 16,0-1-16,-21-21 0,20 22 0,-83 41 15,62-63 1,22 1-16,0-1 0,-21-21 16,20 21-16,1 0 0,0-21 0,21 21 15,0-42 16,0 0-15,21 0-16,0 0 0,1-1 16,-1 22-16,0-21 0,21 0 0</inkml:trace>
  <inkml:trace contextRef="#ctx0" brushRef="#br0" timeOffset="72832">10562 9017 0,'0'-21'16,"0"0"-1,0 42 48,0 0-63,-21-21 15,21 21-15,-21 0 0,21 1 16,0-1-16,-21-21 0</inkml:trace>
  <inkml:trace contextRef="#ctx0" brushRef="#br0" timeOffset="73112.89">10456 9398 0,'0'0'0,"0"21"31,0 0-16,-21-21-15,21 22 0,-21-1 16,21 0-16,0 0 16,-21 0-16,0 0 0,21 1 0,-22-1 15,1 21-15,0-21 0,0 0 0,0 1 16,0-1-16,-1-21 0,1 21 0,0 0 16,0-21-16,0 21 0,-22-21 15</inkml:trace>
  <inkml:trace contextRef="#ctx0" brushRef="#br0" timeOffset="76315.83">14182 8192 0,'0'0'0,"0"-22"16,0 1-16,0 0 15,0 0-15,0 0 0,0 0 16,0-1-16,0 1 0,0 0 16,0 0-16,0 0 15,0 42 1,0 21-16,0-21 15,0 43-15,0-22 0,-22 22 16,1 42-16,0-43 16,21 1-16,-21-1 0,0-21 0,0 22 15,21-1-15,0-20 0,-22 20 0,1-20 16,21-1-16,0 0 0,0 1 16,-21-22-16,21 21 0,0-21 0,0 0 15,-21-21-15,21 22 0,0-44 31,0 1-15,0 0-16,0 0 0,0 0 0,0 0 16,-21-22-16,21 1 0,-21 0 0,21-1 15,-22 1-15</inkml:trace>
  <inkml:trace contextRef="#ctx0" brushRef="#br0" timeOffset="76752.28">13906 8467 0,'0'-43'0,"0"192"0,0-255 0,0 21 0,0 22 15,22 20-15,-22-20 0,21 20 0,0 1 16,21-21-16,-21 20 0,22 1 0,-1 0 15,0-1-15,22 22 0,-1-21 16,-20 21-16,20-1 0,1 1 0,-1 0 16,1 21-16,-1 0 0,1 0 0,-22 21 15,22 0-15,-22 22 16,0-22-16,-21 42 0,-21-20 0,0 20 16,0 1-16,-42-1 0,0-20 0,-1 20 15,1 1-15,-21-22 0,-1 0 16,1 1-16,-1-1 0,1 0 0,-1-21 15,22 1-15,-22-1 0,22 0 0,0-21 16,-1 0-16,1 0 0,21 0 16,0 0-16,-22 0 0,22 0 15,21-21-15,-21 0 0,21-1 16,0 1-16,21 21 16,0 0-1,0 21-15,1 1 0,-1-1 16,0 0-16,0 0 15,0 21-15,0-20 0,1 20 0,20 0 16,-21-21-16,0 22 0,0-22 0,22 0 16,-22 0-16,0 0 0,0 1 15,43-1-15,-43-21 0,0 21 16,0-21-16,0 0 0,22 0 0,-22 0 16,0 0-16,0-21 0,0 21 15,1-21-15,-1-1 0,-21 1 16,21 0-16</inkml:trace>
  <inkml:trace contextRef="#ctx0" brushRef="#br0" timeOffset="77084.62">14753 8827 0,'21'0'63,"0"-22"-63,1 1 0,-1 21 15,0-21-15,0 21 0,0-21 16,22 21-16,-22-21 0,21 0 0,-21 21 15,0-22-15,1 1 0,-1 21 0,-21-21 16,0 0-16,-21 0 16,-1 21-16,1 0 0,-21 0 15,0 0-15,-1 21 0,1-21 0,21 21 16,-22 0-16,22 0 16,0 1-16,0-1 0,21 0 0,-21 21 15,21-21-15,0 1 0,0-1 0,0 0 16,0 0-16,21 0 0,0 0 15,21-21-15,-20 0 0,20 22 0,-21-22 16,21 0-16,1 0 0,-1 0 16,0 0-16,1 0 0,-1-22 0,0 1 15,1 21-15,-1-21 0,0 0 16,1 0-16,-1-22 0,-21 22 0</inkml:trace>
  <inkml:trace contextRef="#ctx0" brushRef="#br0" timeOffset="77340.3">15536 8678 0,'43'-63'15,"-43"42"-15,-43 105 0,86-189 16,-43 83-16,0 1 0,-22 21 31,1 21-31,21 1 16,-21 20-16,21-21 0,0 21 0,0 1 15,-21-1-15,21 0 0,-21 22 0,0-1 16,-1 1-16,1-1 0,0 1 16,0-1-16,0 1 0,0-1 0,-1 1 15,-20 21-15,21-1 0,0-20 0,0 20 16,-1-20-16,1-1 0,0 1 15,21-22-15,0 1 0,0-1 0,0 0 16,0 1-16,0-22 0,0 0 0,21-21 47,0-42-47,-21 20 0,22 1 0,-1-21 16</inkml:trace>
  <inkml:trace contextRef="#ctx0" brushRef="#br0" timeOffset="77628.25">15303 9059 0,'0'-63'0,"0"126"0,0-168 0,0 41 16,0 22-16,0-1 0,0 22 15,22-21-15,-1 21 0,0 0 16,0-1-16,0 1 0,0 0 0,22 21 16,-22 0-16,21 0 0,1 0 15,-1 0-15,0 0 0,1 21 0,-22 0 16,21 1-16,-21 20 0,0-21 0,-21 0 15,0 22-15,0-22 0,0 21 16,-21-21-16,0 22 0,0-22 0,-21 0 16,20 0-16,-20 0 0,21 0 0,0-21 15,-22 22-15,22-22 0,0 0 16,21-22 0,0 1-1,21 0-15,0 0 16,1 0-16</inkml:trace>
  <inkml:trace contextRef="#ctx0" brushRef="#br0" timeOffset="78004.09">16002 8678 0,'21'0'0,"-42"0"0,63 0 0,-42-21 16,-21 21 0,0 0-1,0 21-15,0 1 0,21-1 0,-22 0 16,1 0-16,0 0 0,21 22 15,-21-22-15,21 21 0,0-21 0,0 0 16,0 1-16,0 20 0,0-21 0,0 0 16,21 0-16,0-21 15,0 0-15,1 0 0,-1 0 16,21 0-16,-21 0 0,22 0 0,-1-21 16,-21 0-16,21 21 0,-20-21 0,20-21 15,-21 20-15,0 1 0,-21 0 16,0-21-16,0 21 0,0-22 0,0 22 15,0-21-15,-21 21 0,0-1 0,0 1 16,0 0-16,-22 0 0,22 21 16,-21 0-16,21 0 0,-1 0 15,-20 0-15,21 0 0,0 0 0,0 0 16,21 21-16,0 0 16,0 0-16,21 1 15,0-22-15,0 21 16,0-21-16,0 0 0</inkml:trace>
  <inkml:trace contextRef="#ctx0" brushRef="#br0" timeOffset="78365.08">16298 8721 0,'0'-106'31,"0"85"-31,21 0 0,1 21 16,-1-22-16,0 22 0,21 0 15,-21 0-15,22 0 0,-22 0 16,0 0-16,21 22 0,-20-1 0,-1 0 16,0 0-16,0 21 0,-21 1 15,0-22-15,0 21 0,0 1 0,0-1 16,-21-21-16,0 21 0,0-20 0,21-1 16,-22 0-16,22 0 0,-21-21 15,0-21 1,21 0-1,0 0-15,0-1 16,0 1-16,0 0 0,0 0 0,0 0 16,0-22-16,0 22 0,21-21 15,0 0-15,1 20 0,-1-20 0,0 0 16,21-1-16,-21 22 0,22-21 16,-1 0-16,0-1 0,1 1 15,-1 0-15,0 20 0,1-20 0</inkml:trace>
  <inkml:trace contextRef="#ctx0" brushRef="#br0" timeOffset="78616.45">17357 7959 0,'21'-21'16,"-42"42"-16,42-21 15,-42 21-15,-1 0 0,1 0 16,0 22-16,0-1 16,0 0-16,0 1 0,-22 20 0,22-21 15,0 22-15,-21-22 0,20 22 0,-20-22 16,21 22-16,-21-22 0,20 21 15,1-20-15,21-1 0,0 0 16,-21-20-16,21 20 0,0-21 0,0 21 0,0-20 16,0-1-16,21 0 15,0-21-15,1 0 0,-1 0 16,0 0-16,0 0 16,0 0-16,0-21 0,-21 0 0,22-1 15,-22 1-15,21-21 0</inkml:trace>
  <inkml:trace contextRef="#ctx0" brushRef="#br0" timeOffset="78789.35">16912 8636 0,'-21'0'15,"42"0"-15,-21 0 32,21 0-17,0 0-15,1-21 0,-1 21 0,21 0 16,43-21-1,-64 21-15,21 0 0,-21 0 0,1-21 16,20 21-16,-21 0 0</inkml:trace>
  <inkml:trace contextRef="#ctx0" brushRef="#br0" timeOffset="79137.5">17314 8657 0,'0'0'15,"-21"21"-15,21 1 0,0-1 16,21-21 15,0 0-31,1-21 16,-1 21-16,0-22 0,0 22 15,0-21-15,0 0 0,1 21 16,-22-21-16,21 0 0,0 0 16,-21-1-16,-21 22 15,0 0 1,-1 0-16,1 0 0,0 22 0,0-1 15,-21 0-15,20 0 0,1 0 16,0 22-16,21-22 0,0 21 0,-21-21 16,21 0-16,0 22 0,0-22 15,0 0-15,0 0 0,0 0 16,21-21-16,0 0 0,0 22 16,1-22-16,20 0 0,-21 0 0,21 0 15,-20 0-15,20 0 0,0-22 16,-21 22-16,22-21 0,-22 0 15</inkml:trace>
  <inkml:trace contextRef="#ctx0" brushRef="#br0" timeOffset="79503.67">17886 8573 0,'0'0'0,"0"-22"0,0 1 16,0 0-1,21 21-15,0 0 16,0 0-16,0 0 0,1 21 15,-1-21-15,0 21 0,-21 1 16,21-1-16,0 0 0,-21 0 16,0 21-16,0-20 0,0-1 0,0 21 15,0-21-15,0 0 0,-21 22 0,0-22 16,21 0-16,-21 0 0,0-21 16,-1 21-16,22 1 0,0-44 31,0 1-16,0 0-15,22 0 0,-22 0 0,21 0 16,0-1-16,0-20 0,-21 21 16,21 0-16,0-22 0,1 22 0,-1 0 15,0 0-15,-21 0 0,21 0 16,0-1-16,0 1 0,1 21 0,-1 0 16,0 0-16,0 0 0,0 0 15,0 0 1</inkml:trace>
  <inkml:trace contextRef="#ctx0" brushRef="#br0" timeOffset="79688.05">18669 8805 0,'0'22'15,"0"-44"32,21 22-16</inkml:trace>
  <inkml:trace contextRef="#ctx0" brushRef="#br0" timeOffset="80468.88">18965 9017 0,'43'-21'15,"-22"0"1,0 0-16,0-1 0,0 1 0,0-21 16,1 21-16,-1-22 0,0 22 15,0-21-15,21 0 0,-20-1 0,-1 1 16,21 0-16,-21-22 0,22 22 0,-1-64 15,-42 64-15,0-22 16,0 22-16,0-1 0,0 1 0,0 0 16,0 21-16,-21-1 0,21 1 0,-21 21 15,-1 0-15,1 0 0,21 21 16,-21 1-16,0-1 0,21 21 0,0 0 16,-21 1-16,0-1 0,21 0 15,-22 1-15,22 20 0,-21-20 16,21 20-16,0-21 0,0 1 0,-21 20 15,21-20-15,0-1 0,0 0 0,0 1 16,0-1-16,0 0 0,0-21 16,21 22-16,-21-22 0,21 0 0,1-21 15,20 21-15,-21-21 0,0 0 0,0 0 16,22 0-16,-22 0 0,21 0 0,-21-21 16,22 21-16,-22-21 0,0 0 15,21-22-15,-20 22 0,20-21 16,-21 21-16,0-22 0,0 22 0,1-21 15,-1 21-15,-21 0 0,0-22 16,0 64 15,-21-21-31,21 22 0,-22-1 16,1 21-16,21-21 0,0 0 0,-21 1 16,21 20-16,0-21 0,0 0 15,0 0-15,0 1 0,0-1 0,0 0 16,0 0-16,21-21 0,0 0 0,1 21 15,-1-21-15,0 0 0,0 0 0,21 0 16,-20 0-16,-1-21 0,0 21 16,0-21-16,21 0 0,-42 0 0,22-1 15,-1-20-15,-21 21 0,21-21 16,-21-1-16,0 22 0,0-21 0,0 21 16,0-22-16,0 22 0,-21 0 15,0 0-15,-1 0 0,1 21 0,0 0 16,0 0-16,-21 0 0,20 0 0,1 0 15,-21 0-15,21 0 0,0 21 16,-1 0-16,1-21 0,0 21 0,0 0 16,21 0-16,-21-21 0,21 22 0,0-1 15,0 0-15,0 0 16,21-21-16,0 0 0,0 0 0,0 0 16</inkml:trace>
  <inkml:trace contextRef="#ctx0" brushRef="#br0" timeOffset="81199.21">20616 8594 0,'0'0'0,"0"-21"0,0-1 15,0 1-15,-21 21 16,0-21-16,0 21 0,-22 0 16,22 0-16,0 0 0,0 0 0,-21 0 15,20 21-15,1 0 0,-21-21 16,21 22-16,0-1 0,-1 0 0,1 0 15,0 0-15,0 0 0,21 1 16,-21-1-16,21 0 0,0 0 16,0 0-16,0 0 0,21 1 15,0-22-15,0 0 0,0 0 0,1 0 16,-1 0-16,0 0 0,0 0 16,0 0-16,22 0 0,-43-22 0,21 1 15,0 21-15,0-21 0,0 0 0,-21 0 16,0 0-16,21-1 0,-21 1 0,22 0 15,-22 0-15,0 42 63,0 0-63,0 0 16,0 1-16,0 20 0,-22-21 0,22 21 15,-21-20-15,21 20 0,-21 0 16,21 1-16,0 20 0,0-21 0,0 22 15,0-22-15,0 22 0,0-1 0,0 1 16,0 20-16,0-20 0,0 21 0,0-22 16,0 22-16,0-1 0,21-20 15,-21 21-15,21-22 0,-21 22 0,0-1 16,0-20-16,0 21 0,0-1 16,0-20-16,0-1 0,0 22 0,0-22 15,0-20-15,-21 20 0,0-20 16,0-1-16,0 0 0,-22 1 0,22-1 15,-21-21-15,21 0 0,0-21 0,-22 0 16,22 0-16,-21 0 0,21 0 0,-22 0 16,22-21-16,-21 0 0,21 0 15,-22-22-15,1 1 0,21 0 0,-22-1 16,1-20-16,21-1 0,0 1 0,0-22 16,21 22-16,0-22 0,0 0 0,0 22 15,0-22-15,0 1 16,21 20-16,0-21 0,0 22 0,0-22 15,22 22-15,-22-1 0,21 1 0,-21-1 16,22 1-16,-1 20 0,0-20 16,1 21-16,-1-1 0,0-20 0,-21 20 15,22 1-15,-1-21 0,0 20 0</inkml:trace>
  <inkml:trace contextRef="#ctx0" brushRef="#br0" timeOffset="81748.92">21675 7535 0,'0'-21'0,"0"42"0,0-63 16,0 21-16,0 0 0,0 0 15,0-1-15,0 1 0,0 0 16,0 0-16,-22 21 16,1 0-16,0 0 15,-21 0-15,-1 21 0,22 0 16,-21 22-16,-22-1 0,22 0 0,0 1 16,-1-1-16,1 21 0,0 1 15,-1 21-15,1-22 0,0 22 16,21-1-16,-1 1 0,-20 0 0,21-22 0,0 1 15,21 20-15,0-20 0,0-1 16,0-20-16,0 20 0,0-20 16,21-1-16,0 0 0,0 1 0,0-22 15,22 21-15,-22-21 0,21-21 0,-21 21 16,22-21-16,-22 0 0,21 0 16,43-21-16,-64 21 0,21-21 15,-20-21-15,20 21 0,0-22 0,-21 1 16</inkml:trace>
  <inkml:trace contextRef="#ctx0" brushRef="#br0" timeOffset="81968.97">21738 7895 0,'0'0'16,"0"-21"-16,-21 21 0,0 0 15,0 0-15,-1 0 0,22 21 16,-21 0-16,21 1 15,-21-1-15,21 0 0,0 0 0,0 0 16,0 0-16,0 1 0,0-1 0,0 0 16,0 0-16,21-21 15,0 0 1,1 0-16,-1-21 16</inkml:trace>
  <inkml:trace contextRef="#ctx0" brushRef="#br0" timeOffset="82131.89">21886 7874 0,'21'0'0,"-42"0"0,42 21 47,-21 0-47,0 1 0,-21-1 16,21 0-16,0 0 15,0 0-15,0 0 16,0 1-16</inkml:trace>
  <inkml:trace contextRef="#ctx0" brushRef="#br0" timeOffset="82403.73">22479 7789 0,'0'0'0,"0"-21"16,0 42 15,0 1-31,-21-1 0,21 0 0,-21 21 16,-1 1-16,1-1 0,21 0 15,-21 22-15,0-22 0,0 22 0,0-22 16,-1 0-16,1 1 0,0-1 16,21 0-16,0-21 0,-21 22 0,21-22 15,-21 0-15,21 0 0,0 0 0,21-21 31,0 0-31,0 0 0,0 0 16</inkml:trace>
  <inkml:trace contextRef="#ctx0" brushRef="#br0" timeOffset="82647.92">22881 7874 0,'0'0'0,"0"-42"0,21 21 0,-21 42 31,0 0-15,-21 21-16,21 1 0,-21-1 0,0 0 16,0 1-16,-1 20 0,22-21 0,-21 1 15,0 20-15,0-20 0,0-1 16,0 0-16,-1-21 0,22 43 16,-21-43-16,21 0 0,0 0 15,0 1-15,-21-22 16</inkml:trace>
  <inkml:trace contextRef="#ctx0" brushRef="#br0" timeOffset="82809.83">22183 8361 0,'21'0'0,"-42"0"0,-1 0 0,1 0 15,42 0 1,1 0-16,-1 0 15,21 0-15,-21 0 0,22 0 16,-1 0-16,0-21 0,1 21 0,20 0 16,-21 0-16,1 0 0,-1 0 15</inkml:trace>
  <inkml:trace contextRef="#ctx0" brushRef="#br0" timeOffset="83129.62">22839 8319 0,'21'0'31,"0"0"-31,0 0 0,0 0 16,1 0-16,-1 0 0,0 0 16,0-22-16,0 1 0,0 21 0,1-21 15,20 0-15,-21 0 0,0 0 16,0-1-16,1 22 0,-22-21 16,0 0-16,0 0 0,0 0 15,-22 21-15,1 0 16,0 21-16,0 0 0,-21-21 15,20 42-15,1-20 0,0-1 0,-21 0 16,21 21-16,-1-21 0,1 22 16,0-22-16,21 0 0,0 0 15,0 0-15,0 1 0,0-1 0,0 0 16,0 0-16,21 0 0,0-21 16,1 0-16,-1 0 0,21 0 15,-21 0-15,0 0 0,22-21 16,-1 0-16,0 21 0</inkml:trace>
  <inkml:trace contextRef="#ctx0" brushRef="#br0" timeOffset="83376.17">23622 7895 0,'0'-21'0,"0"42"0,0-84 0,0 42 0,0-1 16,-21 22-1,0 0-15,-1 22 16,1-1-16,21 21 0,-21-21 0,0 22 15,0 20-15,0-21 0,-1 22 0,22-22 16,-21 1-16,0 20 16,0-21-16,21 1 0,0-1 0,-21 0 15,21 1-15,0-22 0,-21 0 0,21 0 16,0 0-16,0 1 0,21-22 16,0 0-1,0 0-15,0 0 0,0-22 16,1 1-16</inkml:trace>
  <inkml:trace contextRef="#ctx0" brushRef="#br0" timeOffset="83636.03">23982 7747 0,'0'-21'0,"0"42"0,0-63 16,0 21-16,-21 42 15,-1 0-15,1 0 16,0 21-16,0 1 0,0-1 15,0 0-15,-1 1 0,1 20 0,0-20 16,0 20-16,0-21 0,0 22 16,-1-22-16,1 1 0,0-1 15,21 0-15,-21-21 0,21 22 0,-21-22 0,21 0 16,0 0-16,0 22 0,0-22 16,21-21 15,0 0-31,0 0 15</inkml:trace>
  <inkml:trace contextRef="#ctx0" brushRef="#br0" timeOffset="83971.75">24088 8319 0,'-22'0'31,"1"21"-31,0-21 0,0 21 16,0 0-16,0 0 0,-1 0 15,1 1-15,21 20 0,0-21 16,0 0-16,0 0 0,0 1 16,0-1-16,21-21 15,1 0-15,-1 0 0,0 0 16,0 0-16,0 0 0,0 0 16,1 0-16,-1-21 0,0-1 0,0 1 15,-21 0-15,0 0 0,21 0 16,-21 0-16,0-22 0,0 22 0,0 0 15,0-21-15,-21 20 0,0 1 0,0 0 16,0 0-16,-1 21 16,1 0-16,0 0 0,0 0 0,21-21 15,-21 21-15,0 0 16,21-21 0</inkml:trace>
  <inkml:trace contextRef="#ctx0" brushRef="#br0" timeOffset="84224.29">24363 7599 0,'0'0'15,"0"21"1,-21-21-1,21 21-15,0 0 0,0 1 16,-22-1-16,22 0 0,-21 0 16,21 0-16,0 0 15,0 1-15,21-22 32,1 0-32</inkml:trace>
  <inkml:trace contextRef="#ctx0" brushRef="#br0" timeOffset="84384.2">24553 7620 0,'0'0'0,"0"-21"0,-21 21 47,21 21-47,0 0 0,0 0 16,-21 1-16,21-1 0,0 0 15,0 0-15,0 0 0,0 0 0,0 22 16,0-22-16,0 21 0</inkml:trace>
  <inkml:trace contextRef="#ctx0" brushRef="#br0" timeOffset="84747.99">25019 8551 0,'-21'22'31,"21"-44"32,21 22-63,-21-21 0,21 21 15,0 0 1,-21 21 0,0 1-16,0-1 15,-21 0-15,0 0 16,0 0-16,0 0 0,-1 1 0,1-1 16,0 0-16,0-21 0,0 21 0,0-21 15</inkml:trace>
  <inkml:trace contextRef="#ctx0" brushRef="#br0" timeOffset="85189.33">25485 7641 0,'0'0'0,"0"-21"31,-22 21-15,22 21-16,-21 0 0,0 1 15,21-1-15,0 0 16,0 0-16,-21-21 0,21 21 15,0 0-15,0 1 0,0-1 32,21-21-17</inkml:trace>
  <inkml:trace contextRef="#ctx0" brushRef="#br0" timeOffset="85372.23">25633 7620 0,'0'0'0,"-21"21"32,-1 0-32,22 1 15,-21-1-15,0 0 0,21 0 16,0 0-16,0 0 0,0 1 0,0-1 16,0 0-16,0 0 15,21 0-15,0-21 0,1 0 16</inkml:trace>
  <inkml:trace contextRef="#ctx0" brushRef="#br0" timeOffset="87192.78">25590 7768 0,'0'0'0,"22"-21"16,-44 21 46,22 21-46,-21 0-16,21 1 0,-21-1 0,0 21 16,21 0-16,-21 1 0,0 20 15,-1-20-15,1 20 0,0 1 0,0-22 16,0 21-16,0-20 0,-1 20 0,1-20 16,21-1-16,0-21 0,0 21 15,0-20-15,0-1 0,0 0 0,0 0 16,21 0-16,1-21 15,-1 0-15,0 0 0,0 0 0,0 0 16,22 0-16,-22 0 0,0-21 16,0 21-16,0-21 0,0 0 0,-21 0 15,22-22-15</inkml:trace>
  <inkml:trace contextRef="#ctx0" brushRef="#br0" timeOffset="87387.67">25315 8297 0,'0'0'0,"21"0"31,1 0-31,-1 0 0,0 0 16,21 0-16,-21 0 0,1-21 16,-1 21-16,0 0 0,21 0 0,-21 0 15,1 0-15,-1 0 0,0 0 16,0 0-16,0-21 0,0 21 0,1 0 15</inkml:trace>
  <inkml:trace contextRef="#ctx0" brushRef="#br0" timeOffset="87756.46">25781 8255 0,'-21'0'0,"21"-21"15,0 0-15,0 0 16,21 21-1,0 0-15,0 0 0,22 0 16,-22 0-16,0 21 0,0-21 0,21 21 16,-20 0-16,-1 0 0,0 0 0,0 22 15,-21-22-15,0 0 0,0 0 16,0 22-16,0-22 0,0 0 0,0 0 16,0 0-16,-21 0 0,0 1 15,0-22-15,-1 21 0,1-21 16,0 0-16,21-21 15,0-1 1,0 1-16,21 0 16,0 0-16,-21 0 0,22 0 15,-1-22-15,-21 22 0,21 0 0,0 0 16,0 0-16,0-1 0,-21 1 16,22 0-16,-1 21 0,-21-21 0,21 21 15,0 0-15,-21-21 16,21 21-16</inkml:trace>
  <inkml:trace contextRef="#ctx0" brushRef="#br0" timeOffset="88120.25">26374 8213 0,'-22'21'31,"22"0"-31,-21-21 0,21 21 16,0 0-16,0 1 0,0 20 0,-21-21 15,21 0-15,0 0 0,-21 1 16,21 20-16,0-21 0,0 0 0,0 0 16,0 1-16,0-1 0,0 0 15,21-21-15,0 0 16,0 0-16,1 0 16,-1 0-16,0 0 0,0 0 0,0-21 15,0 0-15,1-1 0,-1 1 16,0 0-16,0 0 0,0 0 0,0 0 15,-21-22-15,0 22 0,0-21 0,22 21 16,-22-1-16,0 1 0,21 0 16,-21 0-16,0 0 0,0 0 15,21 21 1,0 21 0,-21 0-16,0 0 15,0 0-15</inkml:trace>
  <inkml:trace contextRef="#ctx0" brushRef="#br0" timeOffset="88441.07">26839 8403 0,'21'0'0,"-42"0"0,64 0 0,-22 0 0,0 0 16,0-21-16,0 0 15,0 0-15,-21 0 16,22 21-16,-22-22 0,21 1 15,-21 0-15,0 0 0,0 0 16,-21 21 0,-1 0-16,1 0 15,0 21-15,0-21 0,0 21 0,0 0 16,-1 0-16,1 1 0,0-1 0,0 21 16,21-21-16,-21 0 0,21 1 15,-21-1-15,21 0 0,0 0 0,0 0 16,0 0-16,0 1 0,21-22 15,0 0-15,0 0 16,0 0-16,0 0 0,22 0 0,-22 0 16,0 0-16,21 0 0,-20 0 0,-1-22 15,21 22-15</inkml:trace>
  <inkml:trace contextRef="#ctx0" brushRef="#br0" timeOffset="89099.93">27241 7557 0,'0'0'0,"0"-22"0,-21 22 16,21-21-16,-21 21 0,0 0 15,21 21 1,0 1-1,0-1-15,21 0 0,0 0 16,0 0-16,1 0 0,20 22 0,-21-22 16,0 21-16,0 1 0,1-1 0,-1 0 15,0 1-15,0-1 16,-21 85-16,0-85 0,0 22 16,0-22-16,0 22 0,-21-22 15,0 0-15,0 1 0,-1-1 0,1 0 16,-21 1-16,21-22 0,0 21 0,-22-21 15,22 0-15,0 1 0,-21-1 16,20-21-16,1 21 0,0-21 0,0 0 16,0 0-16,42-21 31,0 21-31,0-21 16,0 21-16,22-22 0</inkml:trace>
  <inkml:trace contextRef="#ctx0" brushRef="#br0" timeOffset="89399.84">27707 8467 0,'0'-21'15,"-21"21"95,21 21-110,0 0 15</inkml:trace>
  <inkml:trace contextRef="#ctx0" brushRef="#br0" timeOffset="89640.12">27644 8657 0,'0'0'0,"0"21"16,-22-21 0,22 22-16,0-1 0,0 0 15,-21-21-15,21 21 0,0 0 0,0 0 16,-21-21-16,0 22 0,0-1 16,21 0-16,-21 0 0,21 0 0,-22-21 15,1 21-15,-21 22 16,21-43-16,0 21 15,-1-21-15</inkml:trace>
  <inkml:trace contextRef="#ctx0" brushRef="#br0" timeOffset="90443.69">25167 9186 0,'-21'0'0,"0"0"31,0 0-15,21 22 15,-22-22-31,44 0 47,-1 0-47,0 0 16,0 0-16,0 0 0,0 0 15,22 0-15,-1 0 0,0 0 16,1 0-16,-1 0 0,0 0 16,22 0-16,-1 0 0,1 0 0,21 0 15,-22 0-15,22-22 0,-22 22 0,22 0 16,-22 0-16,22-21 0,-21 21 15,20 0-15,-20 0 0,-1-21 16,1 21-16,20 0 0,-20-21 0,-1 21 16,1 0-16,-1 0 0,1-21 15,-1 21-15,-20 0 0,-1-21 0,0 21 16,-20 0-16,20 0 0,-21 0 0,0 0 16,0 0-1,1 0 1,-44 0 46</inkml:trace>
  <inkml:trace contextRef="#ctx0" brushRef="#br0" timeOffset="91212.4">25569 9377 0,'0'-21'15,"0"42"-15,0-63 0,0 20 16,-21 44 15,0-1-31,21 21 16,-21-21-16,-22 22 0,22-1 0,-21 0 15,21 1-15,-22 20 0,1 1 0,-21-22 16,20 21-16,1-20 0,-22 20 16,22-20-16,-21-1 0,20 0 0,1 1 15,0-1-15,-1 0 0,1 1 0,0-22 16,-1 21-16,22-21 15,0 0-15,0 1 0,0-1 0,-1 0 16,1 0-16,0 0 0,21-42 47,0 0-47,0 0 0</inkml:trace>
  <inkml:trace contextRef="#ctx0" brushRef="#br0" timeOffset="91523.73">24617 10118 0,'0'0'0,"0"-21"0,-21 42 47,-1-21-31,22 21-16,-21 0 0,0 0 0,21 0 16,-21 1-16,21-1 0,-21 21 15,21-21-15,-21 0 0,21 1 0,-22-1 16,22 0-16,0 0 0,0 0 0,0 0 15,0 1 1,22-22 0,-1 0-16,0 0 0,21 0 0,-21-22 15,1 22-15,20-21 0,-21 21 16,21-21-16,1 0 0,-1 21 0,-21-21 16,22 21-16,-1-21 0,-21 21 15,21 0-15,-20-22 0,-1 22 16,0 0-16,0 0 0</inkml:trace>
  <inkml:trace contextRef="#ctx0" brushRef="#br0" timeOffset="92115.42">22140 11261 0,'0'-21'16,"0"42"-16,0-64 0,0 22 0,0 0 16,0 0-16,0 0 0,0 0 0,0-1 15,-21 22-15,0 0 16,0 0-16,0 0 0,-1 0 16,-20 22-16,21-1 0,0 0 15,0 21-15,-1 1 0,1-1 16,0 0-16,0 1 0,0-1 0,21 0 15,-21 22-15,-1-22 0,1 0 0,0 1 16,21-1-16,0-21 0,0 22 16,0-22-16,0 0 0,0 21 15,0-21-15,21-21 0,0 22 0,1-1 0,-1-21 16,0 0-16,0 0 0,21 0 16,-20 0-16,-1-21 0,0-1 0,21 1 15,-21 0-15,1 0 0</inkml:trace>
  <inkml:trace contextRef="#ctx0" brushRef="#br0" timeOffset="93025.39">22183 11557 0,'21'0'0,"-21"-21"16,0 42 15,-21 0-15,21 0-16,0 22 0,-22-22 15,22 0-15,0 0 0,-21 0 0,21 1 16,0-1-16,0 0 0,0 0 15,21-21 1,1 21-16,-1-21 0,0 0 16,0 0-16,0-21 15,0 0-15,-21 0 16,0 0-16,0-1 0,0 1 0,0 0 16,0 0-16,0 0 0,0 0 0,0-1 15,0 1-15,0 0 0,0 0 16,0 0-16,0 0 0,22-1 15,-1 22-15,0 0 0,0 0 0,0 0 16,0 0-16,1 0 0,-1 0 16,0 0-16,0 22 0,0-1 0,0 0 15,1 0-15,-1 0 0,-21 0 0,0 1 16,0-1-16,0 0 0,0 0 16,0 0-16,0 0 0,0 1 15,0-1-15,0 0 0,0 0 0,0 0 16,-21-21-1,-1 0-15,22-21 32,0 0-32,0 0 15,0 0-15,0-1 0,22 1 0,-1 0 16,-21 0-16,21-21 0,0 20 16,21 1-16,-20 0 0,-1 0 15,0 0-15,21 0 0,-21 21 0,22 0 16,-1 0-16,-21 0 15,0 0-15,-21 21 0,22 0 16,-22 0-16,0 0 0,0 0 0,0 1 16,0 20-16,0-21 0,0 0 0,0 0 15,0 1-15,0-1 0,0 0 16,0 0-16,21-21 16,0 0-16,0 0 0,0 0 0,0 0 15,1 0-15,-1 0 0,0 0 16,0 0-16,0-21 0,22 21 0,-22-21 15,0 0-15,0-1 0,21 1 0,-20 0 16,-1-21-16,0 21 16,-21-1-16,0 1 0,0-21 0,0 21 15,0 0-15,0-1 0,-21 1 16,0 21-16,-1 0 16,1 0-16,0 0 0,0 0 0,0 21 15,21 1-15,0-1 0,0 0 16,0 0-16,0 0 0,21 0 15,0 1-15,0-1 0,0 0 0,1 0 16,-1 0-16,0-21 0,-21 21 16,0 1-16,0-1 0,0 0 0,0 0 15,-21-21-15,0 21 16,-1-21-16,1 0 16,0 0-16,0 0 15,21-21 1,0 0-16,0 0 15,21 0-15,0-1 0</inkml:trace>
  <inkml:trace contextRef="#ctx0" brushRef="#br0" timeOffset="93368.19">23707 11494 0,'0'21'31,"0"0"-31,-22 0 0,1 0 15,21 0-15,-21-21 0,0 22 16,21-1-16,0 0 0,0 0 0,0 0 16,0 0-16,0 1 0,0-1 0,0 0 15,21-21 1,0 0-16,0 0 0,1 0 0,-1 0 16,0 0-16,0 0 0,0-21 0,0 0 15,1 21-15,-1-22 0,-21 1 16,0 0-16,0 0 0,0 0 0,0 0 15,0-22-15,0 22 0,0 0 16,-21 0-16,-1 0 0,1-1 0,0 1 16,0 21-16,0 0 0,0 0 15,-1 0-15,1 0 0,0 0 16,21 21 0,21-21-1,0 0-15,1 0 0</inkml:trace>
  <inkml:trace contextRef="#ctx0" brushRef="#br0" timeOffset="93628.04">24109 11134 0,'0'-21'16,"0"42"-16,21-85 0,-21 43 0,0 0 16,0 0-16,21 21 15,-21 21-15,0 21 16,0-21-16,0 22 0,0-1 15,0 0-15,-21 1 0,0 20 0,21-20 16,-21-1-16,-1 0 0,22 1 0,-21-1 16,21 0-16,0 1 0,0-22 15,-21 0-15,21 0 0,0 0 0,0 0 16,0 1-16,21-22 16,0 0-16,1 0 15,-1-22-15,-21 1 0,21 21 16,0-21-16</inkml:trace>
  <inkml:trace contextRef="#ctx0" brushRef="#br0" timeOffset="93951.86">24299 11472 0,'21'0'15,"1"0"1,-1 0-16,0 0 0,0-21 15,0 21-15,0-21 0,1 21 16,-22-21-16,21 0 0,0 0 16,-21-1-16,0 1 15,-21 21-15,0 0 16,-1 0-16,1 0 0,0 21 16,0 1-16,-21-1 0,20 0 0,1 0 15,0 21-15,21-20 0,-21-1 0,21 21 16,-21-21-16,21 22 0,0-22 15,0 0-15,0 0 0,0 0 0,0 0 16,0 1-16,21-22 0,0 0 16,0 0-16,0 0 0,1 0 15,-1 0-15,0-22 0,21 1 0,-21 0 16</inkml:trace>
  <inkml:trace contextRef="#ctx0" brushRef="#br0" timeOffset="94540.52">26225 9483 0,'0'0'16,"0"-21"-16,0-1 0,0 1 0,0 0 15,22 21 17,-1 0-32,-21 21 15,21 0-15,0 1 0,0-1 16,0 0-16,1 21 0,-1-21 0,42 64 15,-20-21-15,-22-22 16,21 0-16,-21 22 0,22-22 16,-22 22-16,0-22 0,21 0 0,-21 22 15,1-22-15,20 0 0,-21 1 0,21 41 16,-42-41-16,22-1 16,-1-21-16,-21 22 0,0-22 0,0 0 15,21 0-15,0 0 16,0-21-16,0 0 15,1-21 1,-22 0-16,21 0 0</inkml:trace>
  <inkml:trace contextRef="#ctx0" brushRef="#br0" timeOffset="94796.38">27030 10266 0,'0'-21'0,"0"42"0,0-63 15,0 63 16,21 0-15,0 0 0,-21 0-16,21 0 0,-21 1 15,0-1-15,0 0 0,0 0 0,0 0 16,0 0-16,-21 1 0,0-1 16,0-21-16,-22 21 0,22 0 0,-21 0 15,21-21-15,-22 21 0,22-21 0,-21 22 16,21-22-16,-22 21 0,22-21 15,-21 21-15,21 0 0,0-21 0,-1 21 16,1-21-16,0 21 0,21 1 16,0-1-16</inkml:trace>
  <inkml:trace contextRef="#ctx0" brushRef="#br0" timeOffset="96008.52">26289 11345 0,'0'0'0,"-21"-21"15,0 21-15,-1 0 16,1 21-1,0 1-15,21-1 0,0 0 16,-21 0-16,0 21 0,21-20 0,-21-1 16,-1 21-16,22-21 0,0 22 15,-21-22-15,21 0 0,-21 0 0,21 21 16,0-20-16,-21-1 0,21 0 16,-21-21-16,0 21 0,21-42 31,0 0-31,0 0 15,0-1-15,21 1 0,-21 0 0,21-21 16,-21 21-16,21-22 0,-21 1 0,0 0 16,0-1-16,21-20 0,-21 20 15,0-20-15,0 21 0,21-1 0,1 1 16,-1 0-16,0 20 0,0-20 0,0 21 16,0 0-16,1 21 0,20 0 15,0 0-15,-21 0 16,22 21-16,-22 0 0,0 0 0,-21 0 0,0 1 15,21 20-15,-21-21 0,0 21 16,0-20-16,-21-1 0,0 21 0,0-21 16,0 0-16,-22 1 0,22-1 15,-21 0-15,-1 0 0,22-21 16,-21 21-16,0-21 0,20 0 0,1 0 16,0 0-16,0 0 0,0 0 15,21 21 1,0 1-1,0-1-15,0 0 0,21 0 0,-21 0 16,21-21-16,0 21 0,0 1 16,-21-1-16,22 0 0,-1-21 0,0 21 15,0 0-15,21-21 0,-20 0 0,-1 0 16,0 0-16,0 0 0,21 0 16,-20 0-16,-1 0 0,0 0 15,0 0-15,0 0 0,-21-21 0,21 21 16,1-21-16,-22 0 0,21 21 0,-21-21 15,0-1-15,0 1 16,0 0-16,0 0 0,0 0 0,0 0 16,0-1-16,0 1 0,-21 21 15,-1 0 1,1 0-16,0 0 0,0 0 16,0 21-16,21 1 0,-21-1 15,21 0 1,0 0-16,0 0 0,0 0 15,0 1-15,21-1 16,0-21-16,0 21 16,0-21-16,0 0 0,1 21 15,-1-21-15,0 0 0,0 0 16,0 0-16,0 0 16,1-21-16,-1 21 0,0-21 0,0 21 15,0-21-15,0 21 0,1-22 0,-1 1 16,0 0-16,0 0 15,-21 0-15,0 0 0,21-1 16,0 1-16,-21 0 0,22 21 16,-22-21-16,-22 42 31,22 0-31,-21 0 16,0 1-16,21-1 0,0 0 0,-21 21 15,21-21-15,-21 1 0,0 20 16,21-21-16,0 0 0,-22 22 0,1-22 15,21 21-15,-21-21 0,21 22 0,0-22 16,0 21-16,0 0 0,0-20 16,-21 20-16,21-21 0,0 0 0,-21 43 15,21-43-15,0 0 16,0 0-16,0 0 0,0 1 0,0-1 16,21-21-1,0 0-15,-21-21 16,21-1-16,-21 1 0</inkml:trace>
  <inkml:trace contextRef="#ctx0" brushRef="#br0" timeOffset="96272.37">26797 11663 0,'0'-42'0,"0"84"0,0-106 0,0 43 16,0-21-16,21 42 0,0-21 0,0 0 15,-21-1-15,64 1 16,-43 21-16,21 0 0,-20 0 15,-1 0-15,0 0 0,0 21 16,0-21-16,-21 22 0,0-1 0,0 0 16,0 0-16,0 0 0,-21 0 0,0 1 15,0-22-15,-22 21 0,22 0 16,-21 0-16,21-21 0,0 21 0,-1-21 16,-20 0-16,21 21 0,42-21 31,0 0-31,0 0 15,1-21-15,-1 21 0</inkml:trace>
  <inkml:trace contextRef="#ctx0" brushRef="#br0" timeOffset="96604.18">27263 11472 0,'0'0'0,"-22"0"15,1 0 1,0 22-16,21-1 0,-21 0 0,0 0 15,21 0-15,0 0 16,0 1-16,0-1 0,0 0 0,0 0 16,0 0-16,21-21 15,0 0-15,0 0 16,0 0 0,1 0-16,-22-21 0,21 0 15,-21 0-15,0 0 16,0-1-16,0 1 0,0 0 15,0 0-15,0 0 0,-21 0 16,-1 21-16,1 0 16,0 0-1,21 21-15,0 0 16,0 0-16,21-21 16,0 21-16</inkml:trace>
  <inkml:trace contextRef="#ctx0" brushRef="#br0" timeOffset="96917">27432 11536 0,'0'0'0,"0"-21"15,21 21 17,-21 21-17,0 0-15,0 0 0,0 0 16,0 1-16,0-1 15,0 0-15,0 0 0,0 0 16,0 0-16,0 1 16,0-44 15,0 1-15,0 0-16,0 0 15,21 0-15,-21 0 0,21-1 16,-21 1-16,0 0 0,0 0 0,22 0 15,-1 0-15,-21-1 0,21 1 16,-21 0-16,21-21 0,0 21 0</inkml:trace>
  <inkml:trace contextRef="#ctx0" brushRef="#br0" timeOffset="97164.04">27771 11091 0,'0'0'0,"0"-21"0,-22 21 16,1 0-16,0 21 15,0 1-15,21-1 16,-21 0-16,21 0 0,-21 21 0,21-20 16,0 20-16,-22 0 0,22-21 0,-21 22 15,21-1-15,-21-21 0,21 22 16,0-1-16,0-21 0,-21 0 0,21 0 16,0 1-16,0-1 0,-21 0 15,21 0-15,0 0 0,21-21 31,0 0-31,0 0 16,0-21-16,-21 0 0</inkml:trace>
  <inkml:trace contextRef="#ctx0" brushRef="#br0" timeOffset="97336.94">27580 11388 0,'21'0'31,"0"0"-31,1 0 0,-1 0 16,0 0-16,0 0 15,0 0-15,22-21 0,-22 21 0,0 0 16,0 0-16,0-22 0</inkml:trace>
  <inkml:trace contextRef="#ctx0" brushRef="#br0" timeOffset="98155.95">25400 7387 0,'-21'0'16,"42"0"-16,-42 21 0,0-21 0,42 0 31,0 0-16,21 0-15,1 0 0,-1 0 0,21 0 16,1 0-16,21 0 0,-1 0 0,1 0 16,0-21-16,-1 21 0,1 0 15,21 0-15,-22 0 0,1-21 0,0 21 16,-1 0-16,-20 0 0,-1 0 0,1 0 16,-1-21-16,-20 21 15,-1 0-15,0 0 0,-20 0 0,-1 0 16,-21-21-16,0 0 15,0-1-15,-21 22 0,-1-21 16,1 0-16</inkml:trace>
  <inkml:trace contextRef="#ctx0" brushRef="#br0" timeOffset="98500.39">25294 5884 0,'-21'-21'0,"42"42"0,-42-63 0,21 21 16,0 42-1,0 0 1,0 0-16,0 22 0,-21-1 0,21 0 15,-21 1-15,21 20 0,0-20 0,0 20 16,-22 1-16,1-22 0,21 21 16,-21-20-16,21-1 0,0 0 0,-21 43 15,0-64-15,21 0 0,0 1 16,0-1-16,0-42 31,0-1-15,0 1-16</inkml:trace>
  <inkml:trace contextRef="#ctx0" brushRef="#br0" timeOffset="98716.27">25209 5948 0,'0'0'0,"0"-21"0,22 0 15,-1 21 1,0-22-16,0 22 0,0 0 15,0 0-15,1 0 0,20 0 0,0 0 16,-21 0-16,22 0 0,-22 0 0,21 0 16,1 0-16,-22 0 0,0 0 15,0 0-15,0 0 0,-21 22 0,0-1 16,-21 0 0</inkml:trace>
  <inkml:trace contextRef="#ctx0" brushRef="#br0" timeOffset="98884.17">25252 6223 0,'-21'64'31,"42"-64"-31,0 0 16,0 0-16,0 0 16,0 0-16,22 0 0,-22 0 0,0 0 15,0 0-15,0 0 0,22 0 0,-22 0 16,0 0-16,0 0 0,22 0 0</inkml:trace>
  <inkml:trace contextRef="#ctx0" brushRef="#br0" timeOffset="99328.85">25908 6223 0,'0'0'0,"0"-42"15,-21 42-15,0 0 0,-1 0 16,1 0-16,0 0 15,0 0-15,0 21 0,-22 0 0,22 0 16,0 0-16,0 1 0,0-1 16,0 0-16,21 21 0,-22-21 0,22 1 15,-21-1-15,21 0 0,0 0 0,0 0 16,0 0-16,21-21 16,1 0-1,-1 0-15,0 0 0,0 0 0,0-21 16,0 21-16,1-21 0,-1 0 15,0 0-15,0 0 0,-21-1 16,21 1-16,0 0 0,-21-21 0,22 21 16,-22-1-16,0 1 0,0 0 15,21 0-15,-21 0 0,0 42 32,0 0-32,0 0 0,0 0 15,-21 1-15,21-1 0,0 0 0,0 0 16,0 0-16,0 22 0,0-22 0,0 0 15,0 0-15,0 0 16,0 0-16,21-21 0,0 0 16,0 0-16,0 0 15,0 0-15,1-21 16</inkml:trace>
  <inkml:trace contextRef="#ctx0" brushRef="#br0" timeOffset="99607.37">26268 5673 0,'0'-21'0,"0"42"0,0-64 0,0 22 15,0 0-15,-21 21 0,-1 0 0,-20 21 16,42 0-16,-21 1 16,21 20-16,-21 0 0,21 1 15,0-1-15,-21 0 0,21 22 0,-22-22 16,1 22-16,21-22 0,-21 0 15,21 22-15,0-22 0,-21 0 0,21 1 16,0-22-16,-21 21 0,21-21 0,0 1 16,0-1-16,0 0 0,21-21 15,0 0-15,21 0 0,-20 0 16,-1 0-16,0-21 0,0 0 0,21 21 16,-20-22-16,20 1 0,-21 0 15</inkml:trace>
  <inkml:trace contextRef="#ctx0" brushRef="#br0" timeOffset="99880.22">26416 6223 0,'0'-21'0,"0"-21"15,0 20 1,0 107-16,-21-170 0,0 85 16,-1 0-16,1 0 0,21 22 15,-21-1-15,21 0 16,0 0-16,0 0 16,0 0-16,0 1 15,0-1-15,0 0 16,21 0-16,-21 0 0,0 0 15,0 1-15,0-1 16,0 0-16,-21 0 16,0-21-1,0 0-15,0 0 0,-1 0 16,1 0-16,21-21 16,0 0-1,21 0-15,1-1 16,-1 1-16,0 0 0</inkml:trace>
  <inkml:trace contextRef="#ctx0" brushRef="#br0" timeOffset="100192.04">26564 6287 0,'42'-22'16,"-42"1"-16,0 0 0,22 21 15,-1-21-15,-21 0 0,0 0 16,0-1-16,0 1 16,0 0-16,-21 21 15,-1 0-15,1 21 16,0 0-16,0 1 16,21 20-16,-21-21 0,21 0 0,0 0 15,-21 1-15,21 20 0,0-21 16,0 0-16,0 0 15,0 1-15,21-22 0,0 0 16,0 0-16,0-22 16,0 1-1,-21 0-15</inkml:trace>
  <inkml:trace contextRef="#ctx0" brushRef="#br0" timeOffset="100779.55">26204 5800 0,'0'0'0,"-21"0"0,0 0 16,0-21-16,0-1 0,-1 1 15,22 0-15,-21 0 16,21 0-16,-21-22 0,21 22 0,0-21 15,0 21-15,0-22 0,0 1 0,0 0 16,0-1-16,0 1 0,21-21 16,-21 20-16,21-20 0,-21 20 0,0-20 15,0 21-15,22-1 0,-22 1 16,0 0-16,0 20 0,0 1 0,0 0 16,0 0-16,-22 21 15,22 21 1,-21 0-16,0 0 0,0-21 0,21 43 15,-21-22-15,0 0 0,-1 0 16,1 0-16,21 1 0,-21-1 0,0 0 16,0 0-16,0 0 0,-1 0 0,22 1 15,0-44 17,22 1-17,-22 0-15,21 0 16,0 0-16,21-22 0,-21 22 0,1 0 15,-1-21-15,0 21 0,21-22 16,-21 22-16,1 0 0,-1 0 0,21 21 16,-21-21-16,0 21 0,1 0 15,-1 0-15,0 21 0,0 0 16,0-21-16,0 21 0,1 0 0,-1 0 16,-21 1-16,21-1 0,0 0 15,0 0-15,0 21 0,1-42 0,-1 22 16,0-1-16,0 0 0,0 0 15,0-21-15</inkml:trace>
  <inkml:trace contextRef="#ctx0" brushRef="#br0" timeOffset="101284.47">24426 3408 0,'0'-21'0,"0"42"0,-21-63 16,0 20-16,0 22 15,0 0-15,-1 0 0,1 22 16,21-1-16,-21 21 0,0 0 16,21 1-16,-21-1 0,21 0 0,-21 22 15,-1 42-15,22-64 0,0 0 16,0 22-16,-21-22 0,0 1 16,21-1-16,-21 0 0,21-21 0,0 22 15,0-22-15,-21 0 0,21 0 0,0 0 16,-21-21-16,-1 0 15,22-21 1,0 0-16</inkml:trace>
  <inkml:trace contextRef="#ctx0" brushRef="#br0" timeOffset="101688.24">24109 3704 0,'0'-42'0,"0"84"0,21-148 0,0 64 15,0-21-15,0 20 0,1-20 16,-1 20-16,0 1 0,21 0 15,-21-1-15,22 22 0,-1 0 0,-21 0 16,22 0-16,20 21 0,-21 0 0,1 0 16,-1 21-16,-21 0 0,22 21 0,-1 22 15,-42-22-15,0-21 16,0 22-16,-42-1 0,20 0 16,-20-20-16,0 20 0,-1-21 0,1 0 15,0 0-15,-1 1 0,1-1 16,0 0-16,-1 0 0,1 0 0,21-21 15,0 0-15,0 21 0,-1-21 0,22 22 32,0-1-17,0 0-15,0 0 0,0 0 16,22 0-16,-1 1 0,-21 20 0,21-21 16,0 21-16,-21-20 0,42 41 15,1-42-15,-22 0 0,0-21 16,21 22-16,-20-22 0,-1 0 15,21 0-15,-21 0 0,22 0 0,-22 0 16,0 0-16,0 0 0,21 0 16,-20-22-16,-1 1 0,0 0 0,0 21 15,0-21-15</inkml:trace>
  <inkml:trace contextRef="#ctx0" brushRef="#br0" timeOffset="102004.39">24850 3916 0,'0'21'0,"0"-42"0,21 0 47,0 21-31,0 0-16,0-21 0,0-1 15,1 22-15,-1-21 0,21 21 0,-42-21 16,21 21-16,-21-21 16,-21 21-1,0 0-15,0 0 0,-22 0 16,1 0-16,21 21 0,-21 0 0,-1 0 15,22 1-15,0 20 0,0-21 0,0 0 16,21 0-16,0 22 0,0-22 16,0 0-16,0 0 0,21 0 0,0-21 15,0 22-15,0-22 0,0 0 0,22 0 16,-1 0-16,-21 0 16,22 0-16,-1 0 0,0 0 0,1 0 15,20-43-15,-21 22 0,1 0 16,-22 0-16</inkml:trace>
  <inkml:trace contextRef="#ctx0" brushRef="#br0" timeOffset="102232.26">25400 3874 0,'0'-22'0,"21"1"16,-21 0-16,-21 85 0,21-128 31,-21 85-31,0 0 0,21 1 16,0 20-16,-22-21 0,1 21 15,21 1-15,-21-1 0,21 22 0,-21-22 16,0 0-16,0 22 0,21-22 15,-22 0-15,22 1 0,-21-1 0,21 0 16,0-20-16,0 20 0,0-21 0,0 0 16,0 22-16,0-22 15,0 0-15,21-21 16,1 0-16,-1 0 16,-21-21-16,0 0 15</inkml:trace>
  <inkml:trace contextRef="#ctx0" brushRef="#br0" timeOffset="102508.1">25294 4170 0,'21'-42'16,"-42"84"-16,42-148 0,-21 64 0,21-1 0,-21 22 15,0-21-15,43-22 16,-43 43-16,21 0 0,0 0 0,0 0 16,0 21-16,1 0 0,-1 0 15,21 0-15,-21 0 0,0 0 0,1 0 16,-1 0-16,-21 21 0,0 0 0,0 0 15,0 0-15,-43 1 16,22-1-16,0 0 0,-21 0 0,21-21 16,-22 21-16,22 0 0,-21-21 15,21 22-15,-22-22 0,22 0 0,-21 21 16,63-21 15,0 0-31,21 0 16,-20 0-16,20-21 0,0 21 0</inkml:trace>
  <inkml:trace contextRef="#ctx0" brushRef="#br0" timeOffset="102855.9">25844 3831 0,'0'0'16,"-21"0"0,0 0-16,0 21 0,0-21 15,0 22-15,-1-1 0,1 0 16,0 0-16,0 21 0,21-20 15,-21-1-15,21 0 0,0 21 0,0-21 16,0 1-16,0-1 0,0 0 16,21 0-16,0-21 15,0 0-15,0 0 0,1 0 0,-1 0 16,0 0-16,0 0 0,0 0 16,0-21-16,1 21 0,-1-21 0,-21 0 15,0-1-15,21-20 0,-21 21 0,0 0 16,0-22-16,0 22 0,0 0 15,-21 0-15,21 0 0,-21 0 0,21-1 16,-22 22-16,1 0 0,0-21 16,21 42 15,21 1-15,0-22-16,1 0 0,-1 0 15</inkml:trace>
  <inkml:trace contextRef="#ctx0" brushRef="#br0" timeOffset="103195.44">26056 3895 0,'21'0'47,"0"0"-47,1 0 15,-1 0-15,-21 21 0,0 0 16,21 0-16,-21 0 0,21 1 15,-21-1-15,0 0 0,0 0 0,0 0 16,0 0-16,0 1 0,0-1 16,0 0-16,-21 0 0,21-42 62,0 0-62,0 0 0,21 21 16,-21-22-16,21 1 0,0 0 15,-21-21-15,22 21 0,-1-1 0,-21 1 16,21 0-16,0 0 0,0-21 0,0 20 16,-21 1-16,22 0 0,-1 21 15,0-21-15,-21 0 0,21 0 0</inkml:trace>
  <inkml:trace contextRef="#ctx0" brushRef="#br0" timeOffset="103496.34">26691 3471 0,'-21'22'15,"21"-1"-15,0 0 16,-21 0-16,21 0 0,-21 0 0,21 1 16,-22-1-16,22 0 0,0 0 15,0 21-15,-21-20 0,21-1 0,0 0 16,0 21-16,-21-21 0,21 1 0,0-1 15,0 21-15,0-21 0,0 0 16,0 1-16,0-1 0,0 0 16,0 0-16,0 0 0,0 0 0,0 1 15,21-22 1,0 0 0,1 0-16,-1-22 15,0 22-15,0-21 0,0 0 16</inkml:trace>
  <inkml:trace contextRef="#ctx0" brushRef="#br0" timeOffset="103773.18">26437 3683 0,'0'0'0,"21"0"16,22 0-1,-22 0-15,0 0 0,21 0 0,-21 0 16,1-21-16,20 21 0,-21 0 16,21 0-16,1-21 0,-22 21 0,21 0 15,-21-21-15,22 21 0,-22 0 0,0 0 16,0 0-16,-21-22 16,-21 22 30,0 0-46,0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4:05:5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741 0,'0'0'0,"-22"0"15,22-21 1,-21 0-16,21-1 15,-21 22 1,21-21-16,0 0 16,0 0-16,0 0 15,-21 21-15,21-21 0,-21-1 16,21 1-16,0 0 16,0 0-16,-21 21 0,21-21 15,-22 21 1,22 21 31,0 0-47,0 0 0,0 22 0,0-22 15,0 42-15,0-20 0,0 20 16,0 22-16,0-22 0,0 22 16,0-22-16,0 22 0,0-21 15,0-1-15,0 1 0,0 20 16,0-20-16,22-1 0,-22 1 0,0-1 15,21 1-15,-21-22 0,0 22 16,0-22-16,0 0 0,0 1 0,0-1 16,0-21-16,0 0 0,0 0 15,0 1-15,0-1 0,0 0 0,0-42 47,0 0-47,0-1 0,0 1 16,0 0-16,0 0 15,0-21-15,0 20 0</inkml:trace>
  <inkml:trace contextRef="#ctx0" brushRef="#br0" timeOffset="608.64">1693 783 0,'0'0'0,"0"-21"0,-21 0 0,21 0 16,0 0-1,0-1-15,0 1 0,0 0 16,42 0-16,-20 0 0,-1-22 0,21 22 15,0 0-15,22 0 0,-22 0 16,22-22-16,-1 43 0,22-21 0,-22 21 16,1 0-16,-1 0 0,22 21 15,-43 1-15,22-1 0,-22 21 16,1 0-16,-22 1 0,0 20 0,-21 1 16,0 20-16,-21-20 15,-22 21-15,1-22 0,-21 22 0,20-22 16,-20 1-16,-1-22 0,1 0 15,20 1-15,1-1 0,0 0 0,-1-20 16,22-1-16,-21 21 16,21-42-16,0 0 0,21 21 15,-22-21-15,22-21 32,0 0-32,0 0 15,0 0-15,22 21 16,-1 0-16</inkml:trace>
  <inkml:trace contextRef="#ctx0" brushRef="#br0" timeOffset="1024.41">2498 1715 0,'21'0'16,"-42"0"-16,63 0 0,-21 0 15,0 0-15,0-22 0,22 22 16,-22-21-16,0 0 16,0-21-16,0 21 0,1-1 0,-1 1 0,0 0 15,-21 0-15,0 0 16,0 0-16,0-1 0,0 1 16,-21 21-1,0 0-15,-22 0 0,22 0 0,0 21 16,-21-21-16,20 22 0,1-1 15,-21 21-15,21-21 0,0 0 16,-1 22-16,22-1 0,-21 0 0,21-20 16,0 20-16,0 0 0,0-21 15,0 22-15,0-22 0,0 0 0,21 0 16,1 0-16,-1 1 0,0-22 16,0 21-16,0-21 0,22 0 0,-22 0 15,21 0-15,-21 0 16,22 0-16,-22 0 0,21-21 0,-21 21 15,22-22-15,-22 1 0,21 0 16,-21-21-16,0 21 0,1-22 0,20 1 16</inkml:trace>
  <inkml:trace contextRef="#ctx0" brushRef="#br0" timeOffset="1455.24">3175 1482 0,'0'0'0,"0"-21"0,21 21 0,-42 0 31,21 21-31,-21-21 15,21 42-15,0-21 0,-21 0 16,-1 22-16,22-22 0,-21 21 16,21 1-16,0-22 0,0 21 15,0-21-15,0 22 0,0-22 0,0 21 16,0-21-16,0 0 0,0 1 16,0-1-16,21-21 0,1 21 0,-1-21 15,0 0-15,0 0 0,0 0 16,22 0-16,-22 0 0,0-21 0,21 0 15,-21-1-15,1 1 0,20 0 16,-21 0-16,0 0 0,0-22 0,1 1 16,-1 0-16,-21-1 0,0 1 15,0 21-15,0-21 0,0-1 0,0 1 16,0 21-16,-21-22 16,-1 22-16,1 0 0,0 0 15,0 21-15,0 0 0,0 0 16,-1 0-16,1 0 0,-21 21 0,21-21 15,0 21-15,-1 0 0,1 1 16,0-1-16,21 0 0,-21 0 0,21 0 16,-21 0-16,21 1 0,0 20 15,0-21-15,0 0 0,0 0 0,0 1 16,0-1-16,21 0 0,0-21 16,-21 21-16,21 0 0</inkml:trace>
  <inkml:trace contextRef="#ctx0" brushRef="#br0" timeOffset="2088.19">3535 1947 0,'0'0'0,"0"-21"16,21 21-16,0-21 0,0 0 16,-21 0-16,21-22 0,1 22 15,-1 0-15,0-21 0,0-1 0,0 1 16,0 21-16,1-21 0,-1 20 15,-21-20-15,0 21 0,21 0 0,-21 0 16,0-1-16,-21 22 31,0 0-31,-1 0 0,1 22 16,21-1-16,0 0 0,-21 0 16,21 0-16,0 0 0,0 1 0,0-1 15,0 0-15,21 0 16,-21 0-16,21 0 0,1 1 0,-1-1 15,-21 0-15,0 0 0,21 0 16,-21 0-16,21 1 0,-21-1 16,0 0-16,0 0 0,0 0 0,21 0 15,-21 1-15,21-22 0,1 0 16,-1 0 0,0 0-16,0 0 0,0 0 15,0 0-15,1-22 0,-1 22 16,0-21-16,0 0 0,21 0 0,-20 0 15,-1 0-15,0-22 0,0 22 16,0-21-16,0 21 0,-21-1 0,0-20 16,22 21-16,-22 0 0,21 21 15,-21-21-15,0 42 32,0 0-32,0 0 0,-21 0 15,21 22-15,-22-22 0,22 0 16,0 21-16,0-21 0,0 1 15,0-1-15,0 0 0,0 0 0,0 0 16,0 0-16,22-21 16,-1 0-1,0 0-15,0 0 16,-21-21-16,21 0 0,0 0 0,-21 0 16,22 0-16,-1-1 0,-21-20 15</inkml:trace>
  <inkml:trace contextRef="#ctx0" brushRef="#br0" timeOffset="2451.41">4424 1312 0,'-21'0'0,"42"0"0,-64 0 0,22 0 0,0 0 16,0 0-16,21 22 0,-21-1 16,0 0-16,21 0 0,0 0 15,0 0-15,0 1 0,0-1 16,21-21-16,0 0 15,0 0-15,0 0 0,22 0 16,-22 0-16,0 0 0,0 0 0,0-21 16,0 21-16,1-22 0,-22 1 15,0 0-15,0 0 16,0 0-16,0 0 0,0-1 16,-22 1-16,1 0 0,0 21 15,0 0-15,0 0 0,0 0 16,-22 0-16,22 0 0,0 0 0,21 21 15,-21 0-15,0 1 16,21-1-16,0 0 0,0 0 0,0 0 16,0 0-16,21 1 15,0-22-15,0 0 16,0 0-16,0 0 16,1 0-16</inkml:trace>
  <inkml:trace contextRef="#ctx0" brushRef="#br0" timeOffset="4032.09">4699 2011 0,'0'0'0,"0"21"16,0 0 0,21-21-16,0-21 15,0 21-15,1-21 0,20 0 16,-21 0-16,21-22 0,-20 22 16,20-21-16,0-1 0,1-20 0,-22 21 15,21-22-15,-21 1 0,22 20 16,-22-20-16,21-1 0,-21-20 15,0 20-15,1 1 0,-22-1 0,0 1 16,21 20-16,-21-20 0,0 20 0,0 22 16,0-21-16,0 21 0,0 0 15,0-1-15,-21 22 16,-1 0-16,22 22 0,-21-1 16,0 0-16,21 21 0,-21 1 0,0-1 15,21 0-15,-21 22 0,-1-22 16,1 64-16,0-43 0,0 1 15,21-1-15,0 1 0,-21-1 16,21-20-16,-21 20 0,21-20 0,0 20 16,0-21-16,0 1 0,0-22 15,0 21-15,0-21 0,21 1 0,0-1 16,0 0-16,0-21 0,0 0 0,1 0 16,20 0-16,-21 0 0,0 0 15,22-21-15,-1 0 0,-21-1 16,21 1-16,1 0 0,-22-21 15,0 21-15,21-22 0,-20 22 0,-1-21 16,0 21-16,0-1 0,0-20 16,-21 21-16,0 0 0,0 42 31,0 0-31,0 0 16,0 0-16,-21 22 0,21-22 0,0 0 15,0 0-15,0 0 0,0 1 16,0-1-16,0 0 0,0 0 0,0 0 15,21-21-15,0 0 0,1 0 16,-1 0-16,0 0 0,21 0 16,-21-21-16,1 21 0,-1-21 0,21 0 15,-21 0-15,0-1 0,1 1 16,-1-21-16,0 21 0,-21 0 0,0-22 16,21 22-16,-21 0 0,21-21 15,-21 20-15,0 1 0,0 0 16,0 42 31,0 0-47,0 1 0,0 20 0,0-21 15,0 21-15,0 1 0,-21-1 0,21 0 16,-21 1-16,21-1 16,0 0-16,0 1 0,0 20 0,0-20 15,0-1-15,0 0 0,0 22 0,0-22 16,0 22-16,0-22 0,0 21 15,0 1-15,0-1 0,0-20 0,0 20 16,0 1-16,0-22 0,0 22 16,0-22-16,0 0 0,0 1 0,0-22 15,0 21-15,-21-21 0,21 0 0,0 1 16,0 20-16,0-63 31,0 0-31,0-1 16,0 1-1,0 0-15,0 0 0,0 0 0,0-22 16,0 22-16,0 0 0,0-21 0,0-1 16,0 1-16,0 0 0</inkml:trace>
  <inkml:trace contextRef="#ctx0" brushRef="#br0" timeOffset="4324.06">4847 1397 0,'0'0'0,"21"-21"16,0 21-16,1 0 0,20-21 15,-21 21-15,21 0 0,1 0 16,-1 0-16,-21 0 0,22 0 0,-1 0 15,0 0-15,1 0 0,-22 0 16,21 0-16,0 0 0,-20-21 16,-1 21-16,0 0 0,0 0 15,0 0-15,0 0 16,1-22-16</inkml:trace>
  <inkml:trace contextRef="#ctx0" brushRef="#br0" timeOffset="4623.89">6477 1122 0,'0'0'0,"-21"0"0,0 0 15,-1 0-15,22-21 0,0 0 16,22-1-1,-1 22-15,21 0 0,0-21 16,1 21-16,-1 0 0,0 0 0,22-21 16,-1 21-16,1 0 0,-22 0 15,22 0-15,-1 0 0,-20 0 0,-1-21 16,0 21-16,1 0 0,-22 0 16,0 0-16,0 0 0,0 0 0,0 0 15,-42 0 1,0 0-1</inkml:trace>
  <inkml:trace contextRef="#ctx0" brushRef="#br0" timeOffset="4896.25">6900 1016 0,'0'0'0,"-21"0"0,0 21 0,0-21 15,21 21-15,-21 1 0,21-1 16,-22 0-16,1 0 0,21 0 15,0 22-15,0-22 0,-21 21 0,21 0 16,-21 1-16,21-1 0,0 22 16,-21-22-16,0 0 0,-1 22 0,22-22 15,-21 0-15,0 1 0,0 20 16,21-42-16,0 22 0,-21-1 16,21-21-16,-21 0 0,21 1 0,0-1 15,21-21 1,0 0-16,0-21 15,0-1-15,0 1 0,1 0 16,-1 0-16,0 0 0</inkml:trace>
  <inkml:trace contextRef="#ctx0" brushRef="#br0" timeOffset="5491.5">6858 1736 0,'0'0'0,"21"0"0,0 21 15,0-21 1,1 0-16,-1 0 0,0 0 16,0-21-16,0 0 0,0 21 0,22-22 15,-22 1-15,0 0 0,21 0 16,-20 0-16,-1 0 0,0-22 16,0 22-16,-21 0 0,0 0 0,0 0 15,0-1-15,0 1 0,0 0 16,-21 21-16,0 0 15,0 0-15,-1 0 0,1 21 0,0-21 16,0 21-16,0 22 0,0-22 16,-1 0-16,1 21 0,21 1 15,0-22-15,0 21 0,0-21 0,0 22 16,0-22-16,0 21 0,21-21 16,1-21-16,-1 22 0,0-1 0,0-21 15,43 0-15,-43 0 16,21 0-16,0 0 0,-20 0 0,20-21 15,0-1-15,1 1 0,-22 0 16,21 0-16,0 0 0,-20 0 0,-1-22 16,0 22-16,0 0 0,-21-21 0,0 20 15,0 1-15,0 0 16,0 0-16,-21 21 16,0 21-16,21 0 15,0 0-15,0 1 0,0-1 16,0 0-16,0 21 0,0-21 0,0 1 15,21-1-15,-21 0 0,21 21 16,-21-21-16,0 1 0,0-1 16,0 0-16,0 0 0,0 0 15,-21-21 1,0 0-16,0 0 0,-1 0 0,1 0 16,0 0-16,0-21 15,21 0-15,0 0 16,0 0-16,0-22 0,21 22 0,0-21 15</inkml:trace>
  <inkml:trace contextRef="#ctx0" brushRef="#br0" timeOffset="5763.71">7937 1101 0,'0'0'0,"22"-43"0,-22 1 0,21-43 16,-21 1 15,0 105-31,0 0 15,0 0-15,-21 22 0,-1-1 0,1 0 16,21 22-16,-21-1 16,0-20-16,21 20 0,0 1 0,-21-22 0,0 21 15,21 1-15,0-22 0,0 1 16,0-1-16,0 0 0,0 1 16,0-1-16,0-21 0,0 0 0,0 0 15,0 1-15,21-22 16,0 0-16,0 0 15,0-22-15,-21 1 16,0 0-16</inkml:trace>
  <inkml:trace contextRef="#ctx0" brushRef="#br0" timeOffset="5927.62">7556 1397 0,'0'0'0,"0"-21"16,22 21-1,20-21-15,-21 21 0,21 0 0,1 0 16,20-21-16,-20 21 0,20 0 16,-21-22-16,1 22 0,-1-21 0,0 21 15,1-21-15,-22 21 0</inkml:trace>
  <inkml:trace contextRef="#ctx0" brushRef="#br0" timeOffset="6563.48">9186 953 0,'0'0'0,"21"0"0,1-22 0,-1 1 15,0 0-15,0 0 0,0-21 0,-21 20 16,0 1-16,0 0 0,0 0 16,0 0-16,-21 0 15,0 21-15,-21 0 0,20 0 16,-20 0-16,0 0 0,-1 0 0,-20 0 15,21 21-15,-1 21 0,-20-21 16,20 22-16,1-1 0,0 0 0,-1 22 16,1-22-16,21 22 0,-21-1 15,20-21-15,1 22 0,0-22 0,0 22 16,0-22-16,0 22 0,21-22 0,0 0 16,0 1-16,0-1 0,0 0 15,21 1-15,0-22 0,21 0 16,-21 0-16,22 0 0,-1-21 15,22 0-15,-22 0 0,21 0 0,1 0 16,-1 0-16,1-21 0,-22 0 0,22 0 16,-1 0-16,-20-22 0,20 22 15,-21 0-15,1-21 0,-22 20 0,21 1 16,-21-21-16</inkml:trace>
  <inkml:trace contextRef="#ctx0" brushRef="#br0" timeOffset="7871.73">9525 1291 0,'0'0'0,"0"-21"0,0 0 16,-21 0-16,0 21 15,-1 0-15,1 0 0,0 0 16,-21 21-16,21 0 16,-1 0-16,1 0 0,0 1 0,0 20 15,0-21-15,0 0 0,-1 22 16,22-22-16,-21 21 0,21-21 0,-21 0 16,21 1-16,0-1 0,0 0 15,0 0-15,0 0 0,21 0 16,0-21-16,1 0 15,-1 0-15,0 0 0,0-21 16,0 0-16,0 0 0,1 0 16,-1 0-16,0-1 0,0-20 0,0 21 15,0-21-15,1 20 0,-22-20 16,0 21-16,21-21 0,-21 20 16,0 1-16,21 0 0,-21 0 15,0 42 1,0 0-1,0 0-15,0 22 0,0-22 0,0 0 16,0 21-16,0-20 0,0 20 16,0-21-16,0 0 0,0 22 0,0-22 15,0 0-15,0 0 0,0 0 16,21-21-16,0 0 0,0 21 0,22-21 16,20 0-16,-42 0 15,22-21-15,-1 0 0,0 0 0,1 0 16,-1 0-16,0-1 0,1 1 15,-22-21-15,21 21 0,-21-22 16,1 22-16,-1 0 0,-21-42 16,21 41-16,-21 1 15,0 42 1,0 1-16,0-1 16,0 0-16,0 0 0,0 0 15,0 0-15,0 1 0,0-1 0,0 21 16,0-21-16,0 0 15,0 1-15,0-1 0,0 0 0,0 0 16,0-42 31,-21 0-47,21 0 16,0-1-16,-21 22 0,-1-21 0,22 0 15,-21 21-15,21-21 0,-21 21 16,0 0-16,0 0 15,21 21 1,0 0-16,0 0 16,0 1-16,0-1 15,21-21-15,0 21 0,0 0 0,0-21 16,1 0-16,-1 21 0,0-21 16,21 0-16,-21 0 0,1 0 0,20 0 15,0 0-15,-21 0 0,22 0 16,-1-21-16,-21 0 0,22 21 0,-1-21 15,-21 0-15,21-1 0,-20-20 16,20 21-16,-21 0 0,0-22 0,-21 22 16,21-42-16,-21 42 0,0-1 15,0 1-15,0 0 0,0 0 16,-21 21-16,0 0 16,0 0-16,0 0 15,0 21-15,-1 0 0,1 0 16,0 1-16,0-1 0,0 0 0,21 0 15,0 0-15,0 22 0,0-22 16,0 0-16,0 21 0,0-21 0,0 1 16,21-1-16,42 0 15,-41 0-15,-1 0 0,21-21 0,-21 0 16,22 0-16,-1 0 0,0 0 16,1 0-16,-1 0 0,0 0 0,1-21 15,-1 0-15,0 0 0,1 0 0,-1-1 16,21 1-16,-20-21 0,-1 21 15,0-22-15,-20 1 0,20 0 16,-21 21-16,0-22 0,0 1 0,-21 21 16,0-22-16,0 22 0,0 0 15,0 0-15,-42 21 0,21 0 0,0 0 16,-22 0-16,22 0 0,-21 21 16,21 0-16,0 0 0,-1 1 0,1-1 15,21 21-15,0-21 0,0 22 16,0-22-16,21 0 0,-21 21 0,22-21 15,-1 22-15,21-22 16,-21 0-16,0 0 0,1 0 0,-1 1 16,0-1-16,-21 0 0,0 0 0,0 0 0,0 0 15,-21-21 17,0 0-32,-1 0 0,1 0 15,0 0-15,0-21 16,0 0-16,0 21 0,-1-21 15,1 21-15</inkml:trace>
  <inkml:trace contextRef="#ctx0" brushRef="#br0" timeOffset="8600.33">3344 2477 0,'-42'0'16,"84"0"-16,-105 0 0,42 0 0,-22-22 0,22 22 15,0 0-15,0 0 0,0-21 16,-1 21-16,1 0 0,0 0 0,0 0 16,0 0-16,42-21 31,21 21-31,-21 0 16,22 0-16,20 0 0,1 0 15,20-21-15,22 21 0,0 0 0,0 0 16,0-21-16,21 21 0,21 0 15,-21 0-15,42-21 0,1 21 0,-1 0 16,0 0-16,22-22 0,-1 22 16,1 0-16,-1 0 0,1-21 0,20 21 15,1-21-15,0 21 0,-1 0 0,1-21 16,0 21-16,-1 0 0,22 0 16,0-21-16,-21 21 0,21 0 0,-22 0 15,22-21-15,-21 21 16,-1-22-16,1 22 0,-21 0 0,20 0 15,-20-21-15,-22 21 0,0 0 0,-20 0 16,-1 0-16,0 0 0,-42 0 16,0 0-16,-1 0 0,-20 0 0,0 0 15,-43 0-15,22 0 0,-43 0 0,21 0 16,-21 0-16,0 0 0,-21-21 16,-21 21-1,0 0-15,-21 0 0</inkml:trace>
  <inkml:trace contextRef="#ctx0" brushRef="#br0" timeOffset="8732.26">10774 2159 0,'-64'0'32</inkml:trace>
  <inkml:trace contextRef="#ctx0" brushRef="#br0" timeOffset="9616.37">3408 4911 0,'-21'0'0,"-1"0"0,1 0 16,0 0-16,0 0 15,-21 0-15,20 0 0,1 0 0,0 0 16,-21 0-16,21 0 0,-1 0 0,1 0 15,0 21-15,0-21 0,0 0 16,42 0 15,0 0-31,21 0 0,1 0 0,-1 0 16,22 21-16,-1-21 0,22 0 16,-1 0-16,1 0 0,0 0 0,-1 0 15,1 0-15,0 0 16,-1 0-16,-20 0 0,21 0 0,-1 0 15,1 0-15,0 0 0,20 0 0,-20-21 16,0 21-16,-1-21 0,-20 21 16,21 0-16,-22 0 0,-21-21 0,1 21 15,-1 0-15,-21 0 0,0 0 16,1-22-16,-22 1 16,-22 21-16,1-21 15,0 21-15,0-21 16,0 21-16,0-21 0,-1 21 0</inkml:trace>
  <inkml:trace contextRef="#ctx0" brushRef="#br0" timeOffset="10016.19">4614 4572 0,'0'0'0,"-21"0"0,0 0 15,0 0-15,21 21 47,21-21-47,0 21 0,0 1 16,22-22-16,-1 21 0,0-21 15,1 21-15,-1-21 0,0 0 0,1 21 16,-1-21-16,21 0 0,-20 0 16,-1 0-16,0 0 0,-20 0 0,20 0 15,-21 0-15,0 0 0,0 0 16,1 0-16,-44 0 15,1 0-15,0 0 16,-21 0-16,21 21 0,-22 0 16,1 1-16,0-1 0,20 0 0,-20 0 15,-21 21-15,20 1 0,1-1 16,0 0-16,-1 1 0,1-1 0,0 0 16,20 1-16,-20-1 0,21 0 0,0-20 15,0 20-15,21-21 16,0 0-16,0 0 0,21-21 15,0 0-15,0 0 0,0 0 0,0 0 16,22-21-16</inkml:trace>
  <inkml:trace contextRef="#ctx0" brushRef="#br0" timeOffset="10472.04">5990 3958 0,'0'0'0,"-21"0"0,0 0 0,0 0 16,42 0-1,0 0-15,21 21 16,1-21-16,-1 0 0,0 0 15,1 0-15,20 0 0,1 0 0,-1 0 16,22 0-16,-22-21 0,22 21 16,-22 0-16,1 0 0,-1 0 0,-20 0 15,-1 0-15,-21 0 0,0 0 0,-63 0 32,21 0-32,-21 0 0,-1 21 15,1-21-15</inkml:trace>
  <inkml:trace contextRef="#ctx0" brushRef="#br0" timeOffset="10739.98">6308 4001 0,'0'0'0,"-22"21"16,22 0-16,0 0 0,0 0 16,0 22-16,0-22 0,0 21 15,-21-21-15,21 22 0,0-1 16,0 0-16,0 22 0,0-22 0,-21 0 15,21 1-15,0-1 0,0 0 16,0 1-16,-21 20 0,21-20 0,-21-22 16,21 21-16,0 0 0,0-20 15,0 20-15,0-21 0,0 0 16,0 0-16,21-21 16,-21-21-1,21 0-15,0 0 0,0 0 16,-21-22-16,22 22 0,-1-21 0</inkml:trace>
  <inkml:trace contextRef="#ctx0" brushRef="#br0" timeOffset="11779.96">6646 4403 0,'0'0'0,"0"84"31,0-62-15,0 20-16,0-21 0,0 21 0,-21-20 15,21 20-15,-21-21 0,0 21 0,21 1 16,0-22-16,-21 21 0,21-21 16,0 1-16,0-1 0,0 0 15,21-42 1,0 21 0,-21-21-16,21-1 0,0 1 0,0-21 15,1 21-15,-1-22 0,0 22 16,0 0-16,0-21 0,0 21 15,-21-1-15,22 1 0,-1 0 0,-21 0 16,21 21-16,-21-21 16,21 21-16,0 0 15,-21 21-15,0 0 0,0 0 16,21 0-16,-21 1 0,0-1 16,0 21-16,0-21 0,0 0 0,0 22 15,0-22-15,0 0 0,0 0 0,0 0 16,22-21-16,-22 22 0,21-1 15,0-21-15,0 0 16,0 0-16,0 0 0,-21-21 16,22-1-16,-1 1 0,0 0 15,0 0-15,0 0 0,-21-22 0,21 22 16,1 0-16,-1-21 0,-21 21 16,21-22-16,-21 22 0,21-21 0,-21 21 15,0-1-15,21 1 0,-21 0 0,0 0 16,21 21-16,-21 21 31,0 0-31,0 22 16,0-22-16,0 0 15,0 21-15,0-21 0,0 1 0,0 20 0,0-21 16,0 21-16,0-20 0,0-1 16,0 0-16,0 0 0,0 0 15,22-21-15,-1 21 0,0-21 0,0 0 16,21 0-16,-20 0 15,-1 0-15,0-21 0,0 0 0,21 0 16,-20 0-16,-1 0 0,0-1 0,0 1 16,21 0-16,-42 0 0,22-21 15,-1 20-15,0 1 0,-21 0 0,0 0 16,0-21-16,21 20 0,-21 1 16,0 42 15,0 1-31,0-1 0,0 0 15,-21 0-15,21 0 0,0 22 16,0-22-16,0 0 0,0 21 0,0-21 16,0 1-16,0-1 0,0 0 15,0 0-15,21 0 0,0-21 0,0 21 16,1-21-16,20 0 0,-21 0 16,0 0-16,22 0 0,-22 0 0,0-21 15,21 21-15,-21-21 0,1 0 0,20-21 16,-21 20-16,0 1 0,-21-21 15,21 21-15,-21-22 0,0 1 16,0 21-16,0-21 0,0-1 0,0 22 0,-42-42 16,21 41-16,0 22 15,-22 0-15,1 0 0,21 0 16,-21 0-16,-1 0 0,22 0 0,-21 22 16,21-1-16,-1 0 0,1 21 15,0-21-15,21 1 0,-21-1 0,21 0 16,0 0-16,0 0 0,21 0 15,0 1-15,0-22 0,22 0 16,-22 0-16,21 0 0,1 0 0,-1 0 16,21 0-16</inkml:trace>
  <inkml:trace contextRef="#ctx0" brushRef="#br0" timeOffset="13140.04">9356 4001 0,'0'-22'0,"0"44"0,0-86 0,0 43 0,0 0 15,0 0-15,-22-1 16,1 22-16,0 0 0,0 0 0,0 0 16,-22 0-16,1 22 0,0-1 0,21 0 15,-22 21-15,1 1 0,0-1 16,20 0-16,-20 1 0,21 20 15,-21-21-15,20 1 0,1 20 0,21-20 16,-21-1-16,21 0 0,0 1 16,0-1-16,0 0 0,0 1 0,0-1 15,21-21-15,0 21 0,1-20 16,20-1-16,0 0 0,-21 0 0,22 0 16,20-21-16,-20 0 0,-1 0 15,0 0-15,22 0 0,-22 0 0,0 0 16,1-21-16,20 0 0,-20 0 15,-1 0-15,0-22 0,1 22 0,20-42 16,-21 41-16,-20-20 0,-22 0 16,0 21-16,0-22 0,0 22 15,0-21-15,0 21 0,0-1 0,-22 1 16,1 0-16,0 0 0,-21 21 16,21 0-16,-1 0 0,-20 0 0,21 21 15,0 0-15,0 0 0,-1 1 0,-20-1 16,21 0-16,0 21 0,21-21 15,-21 1-15,-1 20 0,22-21 0,0 21 16,0-20-16,0-1 0,0 0 0,0 0 16,0 0-16,0 0 0,22 1 15,-22-1-15,21-21 0,0 0 16,0 0-16,0 0 0,0 0 0,1 0 16,-1-21-16,0 21 0,0-22 15,21 1-15,-20 0 0,-1-21 0,0 21 16,0-1-16,0-20 0,0 21 15,-21-21-15,0-1 0,0 22 0,0 0 16,0-21-16,0 20 0,0 1 16,0 42-1,0 1-15,-21 20 16,21-21-16,-21 0 0,21 22 16,-21-22-16,21 21 0,0-21 15,0 0-15,0 22 0,0-22 16,0 0-16,0 0 0,21 0 0,0 1 15,0-1-15,1-21 0,-1 0 16,0 0-16,21 0 0,-21 0 0,22 0 16,-22 0-16,21 0 0,1-21 0,-1-1 15,0 1-15,-21 0 0,22 0 16,-1 0-16,-21-22 0,22 22 0,-22-21 16,0 21-16,0-22 0,0 22 0,-21 0 15,0 0-15,0 0 0,0 0 16,-21 21-16,0 0 0,0 0 15,-22 0-15,22 21 0,21 0 0,-21 0 16,21 21 0,0-20-16,0-1 0,0 0 0,0 0 15,0 0-15,0 0 0,21 1 0,-21-1 16,0 0-16,21-21 0,1 21 16,-22 0-16,0 0 0,21-21 15,-42-21 16,-1 0-15,1 21 0,21-21-16,-21 21 15,21 21 17,0 0-32,0 0 15,21-21-15,0 22 0,1-22 16,-1 0-16,21 21 0,-21-21 0,0 0 15,22 0-15,-22 0 0,0 0 16,21 0-16,-20 0 0,20 0 0,-21-21 16,43-1-16,-22 1 15,-21 0-15,21 0 0,-20 0 16,41-22-16,-42 1 0,0 21 16,1-21-16,-1 20 0,0-20 0,-21 21 15,0-21-15,0 20 0,0 1 16,0 0-16,0 0 0,-21 21 15,0 0-15,-22 21 0,22 0 16,0 22-16,0-22 0,0 0 16,-1 21-16,1-21 0,21 43 15,0-22-15,0-21 0,0 1 0,0 20 16,0-21-16,0 0 0,0 0 16,21-21-16,1 22 0,-1-22 0,0 0 15,0 0-15,0 21 0,0-21 16,22 0-16,-22 0 0,21 0 15,-21-21-15,22 21 0,-22-22 0,21 1 0,-21 0 16,22 0-16</inkml:trace>
  <inkml:trace contextRef="#ctx0" brushRef="#br0" timeOffset="15129.64">12023 4614 0,'0'22'31,"0"-44"-15,21 22-16,0-21 0,0 0 15,0 0-15,22 0 0,-22-22 16,21 22-16,0-21 0,1 0 15,-1-22-15,22 22 0,-22-22 0,0 1 16,-21 20-16,22-20 0,-22 21 0,0-1 16,0 22-16,-21-21 0,0 21 15,-21 21-15,0 0 0,0 0 16,-22 0-16,1 0 0,21 21 16,-21 0-16,20 21 0,-20 1 0,42-1 15,0 0-15,0 1 0,0 20 0,0-21 16,0 1-16,0-1 0,21 43 15,0-43-15,1 0 16,-22-20-16,21 20 0,-21-21 0,21 0 0,-21 0 16,0 1-16,0-1 15,0 0-15,-21-21 16,0 0-16,-1 0 0,1 0 0,0 0 16,0 0-16,0-21 0,-22 21 15,22-21-15,0-1 0,0 1 0,0 0 16,0 0-16,-1 0 0,1 0 15,21-1-15,-21 22 0,21 22 32,0-1-17,0 0-15,21 0 0,0 0 0,1 0 0,-1 1 16,-21-1-16,42 0 0,-21 0 0,0 0 16,22 0-16,-1-21 15,0 22-15,1-22 0,-1 0 0,0 0 16,22 0-16,-22 0 0,22 0 0,-22-22 15,22 22-15,-1-21 0,-21 0 16,22 0-16,-1 0 0,-20-22 0,-1 22 16,0-21-16,1 0 0,-22 20 15,0-20-15,0 0 0,-21-1 0,0 1 16,0 0-16,0-1 0,0 1 0,-21 21 16,0 0-16,0 0 0,-22 21 15,22 0-15,-21 0 0,0 0 0,-1 42 16,22-21-16,-21 0 0,-1 22 15,22-1-15,-21 0 0,21 1 16,0-1-16,-1-21 0,1 64 16,21-64-16,0 21 0,0-21 15,0 1-15,0-1 0,21 0 0,22-21 16,-22 0-16,0 21 0,21-21 0,1 0 16,-1 0-16,-21 0 0,22-21 15,-1 21-15,0-21 0,1 0 0,-1-1 16,-21 1-16,21 0 0,-20-21 0,20-22 15,-21 22 1,-21 0-16,0-1 0,0 22 0,0 0 16,0-21-16,0 20 0,-21 22 15,0 0 1,0 22-16,21-1 0,-22 21 16,22-21-16,0 22 0,0-22 0,0 21 15,0-21-15,0 0 0,0 22 16,0-22-16,0 0 0,22 0 15,-1-21-15,0 21 0,0 1 0,0-22 16,0 0-16,1 0 0,20 0 0,-21 0 16,21 0-16,-20 0 0,-1 0 0,21-22 15,-21 1-15,22 0 16,-22 0-16,0 0 0,0-22 0,0 22 16,-21-21-16,0 21 0,21-22 0,-21 22 15,0-21-15,22 21 0,-22 0 16,0-1-16,0 44 15,-22-1-15,22 21 16,-21-21-16,21 0 0,-21 22 16,21-22-16,0 0 0,0 21 0,-21-20 15,21-1-15,0 0 0,-21 0 16,21 21-16,0-20 16,0-44 30,0 1-46,21 21 0,0-21 0,-21 0 16,21-21-16,0 20 0,-21-20 16,22 21-16,-1 0 0,0-22 0,-21 22 15,21 0-15,0 0 0,0 21 0,1 0 16,-22-21-16,21 21 0,0 0 16,-21 21-16,0 0 0,21 0 15,-21 0-15,0 1 0,0-1 0,21 0 16,-21 0-16,0 21 0,0-20 15,0-1-15,0 0 0,0 0 16,0 0-16,0 0 0,21-21 16,-21 22-16,22-22 0,-1 0 15,0 0-15,0 0 0,0 0 16,0 0-16,1 0 0,-1-22 0,21 22 16,-21-21-16,0 0 0,22 0 15,-22 0-15,0-22 0,21 22 0,-20 0 16,-1-21-16,0 21 0,0-22 15,0 22-15,0-21 0,-21 21 0,0-1 16,0 1-16,0 42 31,0 1-15,0-1-16,0 21 0,-21-21 0,0 0 16,21 22-16,-21-22 0,21 21 15,0-21-15,0 1 0,0-1 0,0 0 16,0 0-16,0 0 0,0 0 0,42 1 15,-21-22-15,1 21 16,-1-21-16,21 0 0,-21 0 0,0 0 16,1 0-16,20 0 0,-21 0 0,21-21 15,-20-1-15,-1 1 0,21 0 16,22-21-16,-43-1 16,0 22-16,21-21 0,-21 0 0,-21-1 0,22 1 15,-22 21-15,0-22 16,0 22-16,0-21 0,-22 42 15,1 0-15,0 0 0,-21 0 16,21 21-16,-1 0 0,-20 22 0,21-22 16,0 21-16,21 0 0,0-20 0,0 20 15,0 0-15,0-21 0,0 22 16,0-22-16,0 0 0,0 0 0,21 0 16,0 1-16,0-22 0,0 21 15,1-21-15,-1 0 0,21 0 0,-21 0 16,22 0-16,-22 0 0,21-21 15,0 21-15,-20-22 0,20 1 0</inkml:trace>
  <inkml:trace contextRef="#ctx0" brushRef="#br0" timeOffset="15720.78">16362 3239 0,'0'0'0,"0"-22"16,-21 22 0,21 22-16,-22-1 15,22 21-15,0 22 0,-21-22 16,0 21-16,0 1 0,21 21 0,0-22 16,-21 22-16,21-22 0,-21 22 0,21 0 15,-22-22-15,22 1 0,0-1 16,0 1-16,0-1 0,0 22 15,0-43-15,0-21 16,0 0-16,0 1 0,0-1 0,0 0 0,0-42 47,0 0-47,22-22 0,-22 22 16,0 0-16,0-21 0,0-1 0,0 1 15,0-22-15</inkml:trace>
  <inkml:trace contextRef="#ctx0" brushRef="#br0" timeOffset="16051.59">16129 3662 0,'-21'-42'0,"42"84"0,-63-106 0,20 43 15,1-21-15,0 21 0,0 0 0,21-1 16,0 1-16,0-21 0,0 0 16,21-1-16,21 22 15,-20-21-15,20 21 0,0-1 0,1 1 16,20 0-16,-21 0 0,22 21 15,-22 0-15,22 0 0,-22 21 0,0 21 16,1 1-16,-1-1 0,-21 0 0,0 22 16,1-22-16,-22 22 0,0-1 15,0 1-15,-22-22 0,-20 0 0,0 22 16,-1-22-16,1 1 0,0-22 16,-1 21-16,-20 0 0,21-20 0,-1-1 15,1 0-15,21-21 0,0 21 16,-22-21-16,43 21 0,21-21 47,22-21-47,-22 0 0,0 21 15,21 0-15,1 0 0,-22-21 0</inkml:trace>
  <inkml:trace contextRef="#ctx0" brushRef="#br0" timeOffset="18406.48">16573 4276 0,'0'21'0,"22"-21"47,-1 0-47,0 0 0,0 0 0,0 0 16,22-21-16,-22 0 0,0-1 16,0 22-16,21-21 0,-20 0 0,-1 0 15,0 0-15,0 0 0,0-1 16,-21 1-16,0 0 0,0 0 0,0 0 15,0 0 1,-21 21-16,0 0 0,0 0 16,0 0-16,-1 21 0,1 0 0,0 0 15,0 0-15,0 0 0,0 22 16,21-22-16,-22 0 0,22 21 0,-21-20 16,21 20-16,0-21 0,0 0 0,0 0 15,21 1-15,1-1 0,-1 0 16,0 0-16,0-21 0,0 21 0,0-21 15,22 0-15,-22 0 0,0 0 16,21 0-16,1 0 0,-1 0 16,-21-21-16,22 0 0,-1 21 0,-21-21 0,21 0 15,1-22-15,-22 22 0,0 0 16,21-21-16,-20 20 0,-1-20 16,0 0-16,0 21 0,-21-22 0,0 22 15,21 0-15,-21 0 0,0 0 16,0-1-16,0 44 31,0-1-31,0 0 0,-21 21 0,21-21 16,0 22-16,0-1 0,0-21 0,0 22 15,0-1-15,0-21 0,0 21 16,0-20-16,0-1 0,0 0 0,0 0 16,0 0-16,21 0 0,0-21 15,1 0-15,-1 0 0,21 0 16,-21 0-16,0 0 0,22 0 0,-22 0 15,21 0-15,-21-21 0,22 0 16,-22 0-16,0-21 0,0 20 0,0-20 16,-21 0-16,0-1 0,22-20 0,-22 21 15,0-1-15,0-20 0,0 20 16,0 1-16,-22 0 0,1 21 0,0-1 16,-21 1-16,21 21 0,-22 0 15,22 0-15,-21 0 0,-1 0 0,1 0 16,0 21-16,-1 22 0,22-22 0,-21 21 15,21 1-15,0-1 0,-1 0 16,22-21-16,0 22 0,0-1 16,0 0-16,22-20 0,-1 20 15,0-21-15,21 0 0,1 0 0,-1-21 16,0 22-16,22-22 0,-22 0 0,0 0 16,1 0-16,20 0 0,-20-22 15,-1 1-15,0 0 0,22 0 0,-22 0 16,0-22-16,1 22 0,-1-21 15,-21 0-15,22 20 0,-22-20 0,0 0 16,-21 21-16,0-1 0,0 1 16,0 0-16,0 0 0,-21 21 0,0 0 15,-1 0-15,1 0 0,-21 21 0,21 0 16,21 0-16,0 1 0,-21-1 16,21 0-16,0 21 0,0 22 15,21-43-15,0 21 0,0-21 16,0 22-16,0-22 0,1 0 15,-1 21-15,0-20 0,0-1 0,0-21 16,0 21-16,1 0 0,-1-21 0,0 0 16,0 0-16,0 0 0,0 0 15,1 0-15,-1 0 0,0 0 0,21 0 16,-21-21-16,1 0 0,-1 0 16,0-1-16,21 1 0,-21-21 15,1 0-15,-1 20 0,0-20 0,-21 0 16,21-1-16,-21 1 15,21 0-15,-21 21 0,0-1 0,0 1 0,0 42 32,0 1-32,0-1 0,0 0 15,-21 0-15,21 21 0,-21-20 0,21 20 16,0-21-16,0 21 0,0-20 16,0-1-16,0 21 0,0-21 0,0 0 15,21 1-15,0-22 0,0 21 0,1 0 16,-1-21-16,0 0 0,0 0 15,0 0-15,0 0 0,1 0 0,20 0 16,-21-21-16,0 0 0,22-1 16,-22 1-16,0-21 0,0 0 15,21-1-15,-20-20 0,-1-1 0,21 1 16,-21-1-16,0 1 0,22-1 16,-22-20-16,0 20 0,0-21 0,0 22 15,1-22-15,-1 22 0,-21 20 16,0-20-16,0 21 0,0 20 0,0-20 15,0 21-15,-21 21 0,-1 0 16,1 0-16,0 0 0,0 0 0,0 21 16,21 21-16,-21 1 0,-1-1 15,22 0-15,-21 22 0,21-1 0,0-20 16,0 20-16,-21 1 0,21 63 16,-21-64-16,21 1 15,0-1-15,0-20 0,0 20 0,0 1 16,0-22-16,0 21 0,21-20 0,0-22 15,-21 21-15,21-21 0,1 1 16,-22-1-16,21 0 0,0-21 0,21 0 16,1 0-16,-22 0 15,21 0-15,-21 0 0,22-21 0,-22 0 16,0-1-16,21 1 0,-21-21 0,1 21 16,-1-22-16,0 22 0,0 0 15,-21 0-15,0 0 0,21 21 16,-21 21-1,0 0 1,0 0-16,0 0 0,0 22 0,0-22 16,0 0-16,0 0 0,0 0 15,0 1-15,21-1 0,1 0 0,-1-21 16,0 21-16,0-21 0,0 0 0,0 0 16,1 0-16,20 0 15,0 0-15,-21 0 0,1-21 16,-1 0-16,21 0 0,-21-1 0,0 1 15,1-21-15,-1 21 0,0-22 16,-21 1-16,0 0 0,21-1 0,-21 1 0,0 0 16,0 21-1,0-1-15,0 1 0,-21 42 16,21 1-16,-21-1 16,21 0-16,0 21 0,-21 1 15,-1-1-15,1 0 0,21 1 0,-21-1 16,0 0-16,0 1 0,0-1 0,21 0 15,0 1-15,-22-1 0,22 0 16,0 1-16,0-1 0,-21 0 0,21 1 16,0 20-16,0-21 0,0 1 15,0-1-15,0 0 0,0 1 16,0-1-16,0 0 0,0-20 0,0-1 16,0 21-16,0-21 0,0 0 15,21-21 16,-21-21-31,22 0 0,-22 0 16,21 0-16,-21-22 0,0 22 16,0-21-16</inkml:trace>
  <inkml:trace contextRef="#ctx0" brushRef="#br0" timeOffset="18640.34">19304 3789 0,'0'-21'0,"0"42"0,0-63 15,21 42 1,0 0-16,22 0 0,-22 0 0,21 0 16,-21 0-16,22 0 0,-1 0 15,0 0-15,-21 0 0,22 0 16,-1 0-16,-21 0 0,0 0 0,1-22 0,-1 22 15,-21-21 1</inkml:trace>
  <inkml:trace contextRef="#ctx0" brushRef="#br0" timeOffset="18844.24">18817 3577 0,'-21'0'0,"42"0"0,-84 0 0,41 0 16,1 0-16,0 0 16,42 21 31,0-21-47,1 0 0,20 0 15,-21 0-15,21 0 0</inkml:trace>
  <inkml:trace contextRef="#ctx0" brushRef="#br0" timeOffset="19256.03">20891 3937 0,'0'0'0,"22"0"31,20 0-31,-21 0 15,21 21-15,1-21 0,-1 0 0,43 0 16,-22 21-16,1-21 16,-1 0-16,1 0 0,-1 0 0,1 0 15,-1 22-15,1-22 0,20 0 16,-41 0-16,20 0 0,1 0 0,-22 0 16,0 0-16,1 0 0,-1 0 15,-21 0-15,0-22 0,1 1 0,-1 21 16,-21-21-16,0 0 0,0 0 15,0 0-15,0-1 0</inkml:trace>
  <inkml:trace contextRef="#ctx0" brushRef="#br0" timeOffset="19555.86">21823 3747 0,'21'0'15,"0"0"-15,0 0 0,22 0 16,-22 0-16,21 21 0,-21-21 0,22 0 16,-22 0-16,21 0 0,0 21 15,-20-21-15,-1 0 0,0 0 0,0 0 16,0 0-16,-21 21 0,0 0 16,0 0-1,0 1-15,-21-1 0,0 0 0,0 21 16,-22-21-16,22 22 0,-21-1 0,0 0 15,-1 1-15,1-1 0,21 0 16,-22-20-16,1 20 0,0-21 16,21 0-16,-1 0 0,1 1 0,0-1 15,0 0-15,21 0 16</inkml:trace>
  <inkml:trace contextRef="#ctx0" brushRef="#br0" timeOffset="20399.33">23114 3281 0,'0'0'0,"0"-21"16,0 42 0,-21 0-16,0 21 0,-1 1 15,1-1-15,0 22 0,0-22 0,-21 21 16,-1 1-16,22-1 0,-21-20 16,-1 20-16,22 1 0,0-22 0,-21 0 15,21 1-15,21-1 0,0 0 0,-22-20 16,22-1-16,0 0 0,0 0 15,22-21 1,-1 0-16,0-21 16,0 0-16,0 0 0,0-1 15,1-20-15,-22 0 0,21 21 0,0-22 16,0 1-16,21-22 0,-20 22 16,-1 0-16,0-22 0,0 1 0,0 20 15,0-20-15,-21-1 0,22 22 16,-1 0-16,-21 21 0,0-22 0,0 22 15,21 21-15,0 42 16,-21-20-16,0 20 0,0 0 16,0 22-16,0-22 0,0 22 15,0-22-15,0 21 0,0-20 0,0-1 16,0 22-16,0-22 0,21 0 16,-21-21-16,0 22 0,0 20 15,0-42-15,0 1 16,-21-44 15,0 22-31,0-21 0,-22 0 16</inkml:trace>
  <inkml:trace contextRef="#ctx0" brushRef="#br0" timeOffset="21023.98">22627 3831 0,'0'0'15,"21"0"1,0 0-16,1 0 15,-1 0-15,21 0 0,0 0 0,1-21 16,-1 21-16,22-21 0,-22 21 16,21-21-16,1 0 0,-22 21 0,22-22 15,-1 1-15,-20 0 0,-1-21 0,0 21 16,1-22-16,-1 22 0,-21-21 16,0-1-16,0 1 0,1 21 0,-22-21 15,0 20-15,0 1 0,0 0 16,0 0-16,-22 21 0,1 0 0,0 0 15,21 21-15,-21 0 0,0 22 16,0-22-16,21 21 0,0 0 16,-22 1-16,1-1 0,21 0 15,0 1-15,-21-1 0,21 0 0,-21 1 16,21-22-16,0 21 0,0 1 0,0-1 16,0 0-16,0 1 0,0-22 15,0 21-15,21-21 0,0 0 0,0 1 16,1-1-16,20 0 0,-21-21 15,21 0-15,-20 0 0,20 0 0,-21 0 16,21-21-16,-20 0 0,20-1 16,-21 1-16,21 0 0,-20 0 0,-1 0 15,0-22-15,0 22 0,0 0 0,-21-21 16,0 21-16,0-1 16,0 1-16,0 42 31,-21 1-31,0 20 0,0-21 0,0 21 15,-1 1-15,1 20 0,0-20 0,0 20 16,0-21-16,0 22 0,-1-1 16,-20-20-16,21 20 0,0-20 0,0 20 15,-1-21-15,1 1 0,0 20 16,0-20-16,21-1 0,0 0 0,-21-21 16,21 22-16,0-22 0,0 0 0,0 0 15,0 0-15,21-21 16,0 0-1,0 0-15,0 0 0,1-21 0,-1 0 16,0-21-16,0 21 0,-21-22 16</inkml:trace>
  <inkml:trace contextRef="#ctx0" brushRef="#br0" timeOffset="21293.82">23728 4001 0,'0'-43'15,"0"86"-15,0-128 0,0 43 0,0-1 0,0 22 16,0 0-16,0 0 0,21 0 15,0-1-15,21 22 0,-20 0 0,-1 0 16,21 0-16,-21 0 0,22 0 16,-22 0-16,0 22 0,0-1 15,0 0-15,-21 0 0,0 0 0,0 0 16,0 22-16,-21-22 0,0 0 16,0 21-16,-22-20 0,1-1 0,0 0 15,-64 21-15,64-42 16,20 21-16,-20-21 0,21 0 0,0 0 15,0 0-15,42 0 16,0-21 0,0 0-16,21 0 0,1-21 15,-1 20-15</inkml:trace>
  <inkml:trace contextRef="#ctx0" brushRef="#br0" timeOffset="22503.87">24363 3323 0,'0'0'0,"-21"21"16,-1 1-16,22 20 16,-21 0-16,0 1 0,0-1 0,0 21 15,0-20-15,-1-1 0,1 22 16,21-22-16,0 0 0,-21 1 0,21 41 16,0-41-16,0-22 15,0 21-15,0-21 0,0 0 16,21-21-16,0 0 0,1-21 15,-1 0 1,-21 0-16,21-21 0,-21 20 16,21 1-16,-21-21 0,0 21 0,21 0 15,-21-1-15,21 1 0,-21 0 16,22 21-16,-22 21 31,0 0-31,0 1 0,0-1 0,0 0 16,0 0-16,21 0 15,-21 0-15,21-21 0,0 22 0,0-1 16,0-21-16,1 0 16,-1 0-16,0 0 0,0 0 15,0 0-15,0 0 0,1-21 0,-1 21 16,-21-22-16,21 1 0,0 0 16,-21 0-16,21 0 0,-21 0 0,0-1 15,0-20-15,0 21 0,0 0 0,0 0 16,0-1-16,-21 22 15,0 0-15,0 0 0,0 22 16,-1-1-16,1 0 0,0 0 16,21 0-16,-21 0 0,21 22 0,-21-22 15,21 0-15,0 0 0,0 0 16,0 1-16,0-1 0,0 0 16,0 0-16,21-21 15,0 0-15,0 0 16,0 0-16,-21-21 0,22 21 15,-22-21-15,21 0 0,0-1 0,-21 1 16,0 0-16,0 0 0,0 0 16,21 0-16,-21-1 0,0 1 0,0 0 15,0 42 1,0 0-16,0 1 16,-21-1-16,21 21 15,-21-21-15,21 0 0,0 1 0,0-1 16,0 0-16,0 0 0,0 0 0,0 0 15,0 1-15,21-22 16,0 0-16,0 0 0,0 0 16,1 0-16,-1 0 0,21 0 0,-21-22 15,0 1-15,1 0 0,-1 0 16,0 0-16,0-22 0,0 22 0,0-21 16,1 0-16,-22-1 0,0 1 15,0-22-15,21 22 0,-21-21 0,0 20 16,0 1-16,0 0 0,0-1 15,0 1-15,21 21 0,-21 42 32,0 21-32,0-21 0,0 22 0,0-1 15,0-21-15,0 22 16,0-1-16,-21 0 0,21 1 0,0-1 16,0 0-16,0 1 0,-21-22 0,21 21 15,0 0-15,0-20 0,0-1 16,0 0-16,0 0 0,0 0 0,0 0 15,0-42 17,0 0-32,0 0 0,0 0 15,21 0-15,-21-1 16,21 1-16,0 0 0,21 21 0,-20-21 0,-1 21 16,21 0-16,-21 0 0,0 0 15,1 0-15,-1 0 0,21 0 16,-42 21-16,0 0 0,21 0 15,-21 1-15,0-1 16,0 0-16,0 0 0,-21 0 0,0-21 16,0 21-16,0-21 0,-1 22 0,-20-22 15,21 0-15,-21 21 0,20-21 16,1 21-16,-21-21 0,21 0 16,0 0-16,42 0 15,-21-21 1,21 0-16,21-1 0,-21 22 15,1-21-15,20 0 0</inkml:trace>
  <inkml:trace contextRef="#ctx0" brushRef="#br0" timeOffset="24411.59">25527 3937 0,'0'0'0,"21"0"0,0 0 16,0 0-16,1 0 0,-1 0 15,0 0-15,0-21 16,0 0-16,0 0 16,1-1-16,-22 1 0,0 0 15,0 0-15,0 0 16,-22 21-16,1 0 0,0 0 16,0 0-16,0 0 0,0 0 15,-1 0-15,1 21 0,0 0 0,0 0 16,0 0-16,0 1 0,21-1 0,0 21 15,-22-21-15,22 22 0,0-22 16,0 0-16,0 42 16,0-41-16,22-22 0,-22 21 0,21 0 15,0-21-15,0 0 0,0 0 16,0 0-16,22 0 0,-22 0 0,21 0 16,-21 0-16,22-21 0,-1 0 15,-21-1-15,22 1 0,-22-21 0,0 21 16,21-22-16,-21 22 0,1-21 0,-1 0 15,0-22-15,0 22 0,0-22 16,-21 22-16,0-22 0,21 22 0,-21 0 16,0-1-16,0 1 0,0 21 15,0 0-15,-21 42 16,21 0-16,-21 0 16,0 22-16,21-22 0,0 21 0,0 0 15,-21 1-15,21-1 16,-21 0-16,21 1 0,-22-1 0,22 0 15,0 1-15,0-22 0,0 21 0,0 1 16,0-1-16,0-21 0,0 21 16,0-20-16,22-1 0,41 21 15,-42-21-15,0 0 0,1-21 16,-1 0-16,21 0 0,-21 0 0,0 0 16,22-21-16,-22 0 0,0 0 0,0 0 15,0 0-15,1-1 0,-1 1 16,0-21-16,-21 21 0,21 0 0,-21-1 15,21 1-15,-21 0 0,0 42 32,0 0-17,0 1-15,0-1 0,0 0 16,0 0-16,0 0 0,0 0 16,0 1-16,0-1 15,21-21 1,1 0-16,-1 0 0,0-21 15,-21-1-15,21 22 0,0-21 16,0 0-16,1 0 0,-22 0 0,21 0 16,0-1-16,0-20 0,0 21 15,0 0-15,1 0 0,-1-1 16,0 22-16,0-21 0,0 21 16,-21 21 15,0 1-31,-21-22 15,0 21-15,21 0 16,0-42 31,0 0-31,-21 21-16,0 0 15,-1 0 1,22 21-1,-21 0-15,0 0 0,21 0 0,0 0 16,0 1-16,-21-1 0,21 0 0,0 0 16,0 0-16,0 0 0,0 1 15,0-1-15,0 0 0,21-21 16,0 0-16,0 0 16,22 0-16,-22 0 0,0 0 15,21 0-15,-20 0 0,20-21 0,0 21 16,-21 0-16,1-21 0,41-1 15,-63 1-15,21 21 0,-21-21 16,21 0-16,-21 0 0,0 0 16,0-1-16,-21 22 31,0 0-31,0 0 0,0 0 0,0 0 16,-1 22-16,1-1 0,0 0 0,0-21 15,0 21-15,21 0 0,0 0 16,0 1-16,0-1 0,0 0 15,21-21 1,0 0-16,0 0 16,0 0-16,1-21 15,-22 0-15,0-1 0,21 22 16,0-21-16,-21 0 0,21 0 0,-21 0 16,0 0-16,0-1 15,0 44 1,0-1-1,0 0-15,0 0 0,0 0 16,0 0-16,0 1 0,0-1 16,0 0-16,21-21 47,0 0-47,-21-21 15,0 0-15,0-1 0,0 1 16,22 0-16,-22-21 0,0 21 0,0-22 15,0 1-15,0 0 0,0-1 16,0 1-16,0-22 0,0 1 16,0-1-16,0 1 0,0-1 0,21 22 15,-21-21-15,0-1 16,0 43-16,0 0 0,0 63 16,0-21-1,-21 22-15,21-1 0,0 0 0,0 1 16,-22-1-16,22 21 0,-21-20 15,21-1-15,0 22 0,0-22 16,0 0-16,0 1 0,0-1 0,0 0 16,0 1-16,0-1 0,0 0 0,0-21 15,0 1-15,0-1 0,0 0 16,0 0 0,21-21-16,1-21 15,-1 21-15,-21-21 16,0 0-16,0-1 0,0-295 47,-21 296-47,-22-22 0,1 22 15,21 0-15,-64-21 0,43 21 16,-1-1-16,22 1 0,-21 21 16,0 0-16,20 0 0,-20 0 0,21-21 15,0 21-15,21 0 0,-21 0 0,-1 0 0,1 0 16,42 0 31,1 0-47</inkml:trace>
  <inkml:trace contextRef="#ctx0" brushRef="#br0" timeOffset="24601.86">26014 3598 0,'0'0'0,"21"0"32,21 0-32,-21 0 0,22 0 15,-1 0-15,0 0 0,22 0 16,-22 0-16,1 0 0,-1 0 0,21 0 16,-20 0-16,-1 0 0,0 0 15,1 0-15,-22 0 0,21 0 0</inkml:trace>
  <inkml:trace contextRef="#ctx0" brushRef="#br0" timeOffset="25535.94">23961 4678 0,'21'-21'16,"-42"42"-16,63-63 0,-42 20 0,0 1 0,0 0 16,0 0-16,-21 21 31,0 0-31,-1 21 0,1 0 0,0 0 15,0 1-15,0 20 0,-22 0 16,22 1-16,0-1 0,0 0 0,0 1 16,0-1-16,21 0 0,0 1 15,0-1-15,0 0 0,0-21 0,0 1 16,21-1-16,-21 0 0,21 0 0,21-21 16,-21 0-16,22 0 0,-22 0 15,21 0-15,-21 0 0,22-21 0,-1 21 16,-21-21-16,22 0 0,-1-1 15,-21-20-15,0 21 0,22 0 16,-22-22-16,0 1 0,0 0 0,21 21 16,-20-22-16,-22 22 0,21 0 15,-21 0-15,21 0 0,-42 42 32,0 0-32,-1 0 0,22 0 0,-21 22 15,0-22-15,0 21 0,0-21 0,21 22 16,0-22-16,-21 0 0,21 0 15,0 0-15,0 0 0,0 1 0,0-1 16,21 0-16,0-21 16,0 0-16,0 0 0,22 0 15,-22 0-15,0 0 0,0 0 0,0 0 16,0-21-16,1 0 16,-1-1-16,0 1 0,-21 0 0,0 0 15,21-21-15,-21 20 0,0-20 0,0 0 16,0-1-16,0 22 0,0-21 15,0 21-15,-21 0 0,0 21 16,0 0-16,-1 0 0,1 0 16,0 0-16,0 21 0,0 0 0,0-21 15,-1 21-15,1 0 0,21 0 16,-21-21-16,0 0 16,21 22-16,0-44 46,0 1-30,21 21-16,-21-21 16,0 0-16</inkml:trace>
  <inkml:trace contextRef="#ctx0" brushRef="#br0" timeOffset="26065.64">24088 4657 0,'-22'0'16,"44"0"-16,-65 0 0,22 0 0,0 0 15,0 0-15,-22 21 0,22-21 0,-21 21 16,21 21-16,-64 22 16,64-22-16,-21 1 0,20-22 0,-20 21 15,21 0-15,21 1 0,-21-1 16,21-21-16,0 22 0,0-22 0,0 0 16,0 0-16,21 0 0,0-21 15,0 0-15,0 21 0,22-21 0,-22 0 16,21 0-16,1 0 0,-1-21 15,0 21-15,1-21 0,-1 0 0,-21 0 16,21 0-16,1-22 0,-22 22 0,0-21 16,0-1-16,0 1 0,-21 0 15,0-22-15,0 22 0,0 0 0,0-22 16,0 22-16,0 21 0,0-22 16,-21 22-16,-21 0 0,21 21 15,-22 0-15,1 0 0,0 0 0,-1 21 16,1 0-16,0 22 0,-1-22 0,22 21 15,-21 0-15,21-20 0,0 20 16,21 0-16,0 1 0,0-22 16,0 21-16,0-21 0,21 0 15,0 1-15,21-1 0,-21 0 0,22-21 16,-1 21-16,0-21 0</inkml:trace>
  <inkml:trace contextRef="#ctx0" brushRef="#br0" timeOffset="26455.66">24236 4911 0,'0'0'0,"0"-21"0,0-1 15,0 1-15,0 0 0,0 0 16,0 0-16,21 21 0,0 0 16,0 0-16,0 0 15,1 21-15,-1 0 0,0 0 0,-21 0 16,21 1-16,-21-1 0,21 21 15,-21-21-15,0 22 0,0-22 0,0 21 16,0 0-16,0-20 0,0-1 16,-21 21-16,0-21 0,21 0 0,-21 1 15,0-22-15,21 21 0,-22-21 16,22-21 15,0-1-31,0 1 0,0 0 16,22 0-16,-1 0 0,-21-22 15,21 22-15,0-21 0,0 21 0,22-22 16,-22 1-16,0 21 0,0 0 16,0 0-16,0-1 0,1 1 0,-1 0 15,0 21-15,0 0 0,0 0 0,0 0 16,1 0-16,-1 0 0,0 0 16,-21 21-16</inkml:trace>
  <inkml:trace contextRef="#ctx0" brushRef="#br0" timeOffset="26991.99">25146 5038 0,'0'0'0,"21"0"0,0-21 0,-21-1 16,0 1-16,0 0 0,0 0 0,0 0 15,0 0-15,0-1 0,0 1 0,-21 0 16,0 21-16,0 0 0,0 0 15,-1 0-15,-20 0 0,21 21 0,0-21 16,-22 21-16,22 22 16,0-22-16,-21 0 0,21 21 0,-1-20 15,1-1-15,21 21 0,0-21 0,0 0 16,0 1-16,0-1 0,0 0 16,21 0-16,1 0 15,-1-21-15,21 0 0,-21 0 0,0 0 16,1 0-16,20-21 0,-21 0 15,0 21-15,0-21 0,1 0 0,20-1 16,-21-20-16,0 21 0,-21-21 16,21-1-16,1 1 0,-1 0 0,-21-22 15,0 22-15,0-1 0,0 1 0,21 0 16,-21-1-16,0 22 16,0-21-16,0 21 0,-21 42 31,21 0-31,0 0 0,-21 22 15,21-22-15,-22 21 0,22 0 0,-21 1 16,21-1-16,0-21 0,0 22 16,0-1-16,0-21 0,0 21 0,0-20 15,0 20-15,0-21 0,0 0 16,21 0-16,-21 1 0,22-22 16,-1 0-16,0 0 0,0 0 15,0 0-15,0 0 16,1-22-16,-1 1 15</inkml:trace>
  <inkml:trace contextRef="#ctx0" brushRef="#br0" timeOffset="27567.11">25569 4911 0,'0'0'16,"21"-21"-16,1-1 0,41 1 0,-42 0 16,0 0-16,1 0 0,-22 0 15,21 21-15,-21-22 16,-21 22-1,-1 0-15,1 22 0,0-1 16,-21 0-16,21 0 0,-1 0 0,1 0 16,0 1-16,0 20 0,0-21 15,21 0-15,0 22 0,0-22 16,0 0-16,0 0 0,0 0 0,0 0 16,0 1-16,21-1 0,0-21 15,0 0-15,0 0 0,1 0 16,-1 0-16,0 0 0,0 0 0,0 0 15,0-21-15,1-1 16,-1 22-16,-21-21 0,21-21 0,0 21 16,0 0-16,0-22 0,1 22 15,-1-21-15,0 21 0,0-1 16,21 1-16,-20 0 0,-1 21 0,0 0 0,0 0 16,0 0-16,0 0 15,1 0-15,-1 0 0,-21 21 0,21 0 16,-21 1-16,0-1 0,0 0 15,21 0-15,-21 21 0,21-20 0,-21-1 16,0 0-16,0 21 0,0-21 0,0 1 16,0-1-16,0 0 15,-21-21 1,0 0-16,21-21 16,0 0-1,0-1-15,21 1 0,0 0 16,0 0-16,1 0 0,-1-22 15,0 22-15,21-21 0,-21 21 16,1-22-16,20 22 0,-21-21 0,21 21 16,-20 21-16,-1-21 0,0-1 15,0 22-15</inkml:trace>
  <inkml:trace contextRef="#ctx0" brushRef="#br0" timeOffset="28795.3">3069 6752 0,'0'0'0,"-21"0"15,-21 0 1,63 0-1,0 0-15,0 0 16,21 0-16,1 0 0,-1 0 0,22 0 16,-1 0-16,1 0 0,20 0 15,1 0-15,0 0 0,-1 0 0,1 0 16,0 0-16,-1 0 0,22 0 16,-21 0-16,-1 0 0,1-21 0,-21 21 15,20 0-15,-20 0 0,-1 0 16,-20 0-16,-1 0 0,-21 0 15,21 0-15,-20 0 0,-44 0 32,1 0-32,0 0 0,0 0 15,0-21-15,-22 21 0,1 0 16,0 0-16,-1-21 0,1 21 0,0 0 16,-1-21-16,1 21 0,21-22 15,-21 22-15,20-21 0,1 0 16,21 0-1,21 21 1,1 0-16,-1 0 0,0 0 16,21 0-16,-21 21 0,22-21 15,20 42-15,-20-42 0,-22 22 16,0-1-16,0 0 0,0 0 16,-21 0-16,0 0 0,0 1 15,-21 20-15,0-21 0,0 0 0,0 0 16,-22 1-16,1-22 0,21 21 15,-22 0-15,22 0 0,0 0 0,-21-21 16,42 21-16,-21-21 0</inkml:trace>
  <inkml:trace contextRef="#ctx0" brushRef="#br0" timeOffset="29743.34">6159 6435 0,'0'-64'15,"0"128"-15,-21-149 0,21 64 0,0-21 0,0 20 0,0-20 16,0 21-16,0 0 0,0-22 15,0 22-15,0 42 16,0 1 0,0-1-16,0 21 0,-21 0 0,21 1 15,-21-1-15,0 22 0,0-1 16,-1-21-16,1 22 0,0-1 0,0-20 16,0 20-16,0-20 0,-22-1 0,22 0 15,0 1-15,0-1 0,0-21 16,-1 0-16,1 0 0,21 1 0,0-1 15,-42-21-15,21 0 16,21-21 0,-21-1-16,21 1 0,0-21 0,0 21 15,0-22-15,0 1 0,0 0 16,0-1-16,0 1 0,21 0 16,0-1-16,-21 1 0,21 21 0,0-21 15,-21 20-15,21 1 16,1 21-16,-1 0 0,-21 21 0,21 1 15,0-1-15,-21 0 0,21 21 16,0-21-16,-21 22 0,22-22 16,-22 21-16,21-21 0,-21 22 0,21-22 15,0 0-15,-21 0 0,21 0 0,0 1 16,1-1-16,-22 0 0,21-21 16,0 0-16,0 0 0,21 0 0,-20 0 15,-1 0-15,0 0 0,21 0 16,-21-21-16,22 21 0,-22-21 15,21-22-15,1 22 0,-22-21 0,21 21 16,-21-22-16,22-20 0,-22 20 0,0-20 16,-21-1-16,0 22 0,0-21 15,0-1-15,0 22 0,-64-64 16,43 64-16,-21-1 0,0 1 16,-1 0-16,1 20 0,0 1 0,-1 21 15,1 0-15,0 0 0,20 0 0,-20 0 16,0 21-16,21 1 0,-1-1 15,1 0-15,21 21 0,0-21 0,0 22 16,0-22-16,0 21 0,0 1 16,0-22-16,0 21 0,21-21 15,1 22-15,-1-22 0,0 21 0,0-21 16,21 0-16,-20-21 0,-1 22 16,21-1-16,0-21 0,-20 0 15,-1 0-15,21 0 0,-21 0 0,0-21 16,1-1-16,-1 22 0,0-21 15</inkml:trace>
  <inkml:trace contextRef="#ctx0" brushRef="#br0" timeOffset="30157.1">6625 6562 0,'0'21'16,"0"-42"-16,0 63 0,0-21 0,0 0 15,0 1-15,0-1 16,21-21-1,0 0-15,1 0 0,-1 0 16,21 0-16,-21 0 0,22-21 0,-1-1 16,0 1-16,-21 0 0,22 0 0,-22 0 15,21 0-15,-21-1 0,1 1 16,-22 0-16,0 0 0,0 0 16,0 0-16,-22 21 0,1 0 15,0 0-15,-21 0 0,21 0 16,-22 0-16,22 21 0,-21 0 15,21 0-15,-1 0 0,-20 0 0,21 1 16,0-1-16,0 21 0,21-21 16,0 0-16,0 1 0,0 20 0,0-21 15,0 0-15,0 0 0,0 1 16,21-1-16,0-21 0,0 21 0,0-21 16,22 0-16,-22 21 0,21-21 0,0 0 15,-20 0-15,20 0 0,0 0 16,22 0-16,-22-21 0,0 0 0,1 0 15,-1-1-15,22 1 0,-22-21 0,43-22 16,-64 22-16,21 0 16,0-22-16</inkml:trace>
  <inkml:trace contextRef="#ctx0" brushRef="#br0" timeOffset="32084.17">7620 6244 0,'0'127'0,"0"-254"0,0 85 0,0 0 0,0 20 16,0-20-16,0 21 0,0 0 0,0 0 15,-21-1-15,0 22 16,-1 22-16,1-1 15,21 0-15,-21 0 0,21 21 0,-21 1 16,0-1-16,0 0 0,-1 22 16,1-1-16,0 1 0,0 21 15,0-22-15,0 1 0,-1 20 0,1-20 16,0-1-16,0 22 0,-21 0 0,20-1 16,1 1-16,0-22 0,0 22 15,0 0-15,0-1 0,-1 1 0,1 0 16,0-22-16,0 22 0,21 0 15,-21-22-15,0 22 0,21-22 0,0 1 16,0-22-16,0 22 0,0-22 0,0 43 16,0-64-16,21 0 0,0 0 15,0-21-15,0 0 0,0 0 16,1 0-16,-1 0 0,21-21 0,-21 0 16,22 0-16,-1-22 0,0 1 15,1 0-15,-1-1 0,0-20 0,1-1 0,-1 1 16,-21-1-16,21 1 0,-20-1 15,-1-63-15,-21 43 16,0 20-16,0 1 0,-21-1 0,-22 1 16,22-1-16,-21 22 0,-1-22 15,1 22-15,0 0 0,21-1 0,-22 22 16,1 0-16,0 0 0,-22-22 16,22 43-16,21 0 15,42 0 1,0 0-16,0-21 15,0 21-15,22-21 0,-1 21 16,0-21-16,1 21 0,20-21 16,1 0-16,-1-1 0,1 1 0,-1 0 15,22 0-15,-22 0 0,1 0 16,-1-22-16,-20 22 0,-1-21 0,0 21 16,-21-1-16,1-20 0,-1 21 0,-21-21 15,0 20-15,0 1 0,0 0 16,-21-21-16,-1 21 0,1-1 0,0 1 15,-21 0-15,21 21 0,-1 0 16,1 0-16,-21 0 16,21 0-16,0 21 0,-22 0 0,22 22 0,0-22 15,0 21-15,0 1 0,-1-1 16,1 0-16,21 1 0,-21-22 16,21 21-16,0 0 0,0-20 0,0-1 15,21 0-15,0 0 0,1-21 16,-1 0-16,0 0 0,0 0 0,0 0 15,22 0-15,-22 0 0,21 0 0,-21-21 16,0 0-16,1 21 0,20-21 16,-21-1-16,0 1 0,0-21 0,-21 21 15,22 0-15,-22-1 0,21-20 0,-21 21 16,0 0-16,0 0 0,0-1 16,0 1-16,0 0 15,0 42 1,0 0-16,-21-21 15,21 43-15,-22-22 0,22 0 0,-21 21 16,21-20-16,0 20 0,0-21 0,0 21 16,0-20-16,0-1 0,0 0 15,0 0-15,0 0 0,0 0 0,21 1 16,1-22-16,-1 0 0,0 0 16,0 0-16,0 0 0,0 0 15,1 0-15,-1-22 0,-21 1 0,42 21 16,-42-21-16,21 0 0,0 0 0,1-22 15,-1 22-15,-21 0 16,0-21-16,21 21 0,-21-22 0,21 22 16,-21-21-16,0 21 0,21-1 0,-21 1 15,0 0-15,0 42 32,0 0-32,0 1 0,0-1 0,-21 21 15,21-21-15,0 22 0,-21-22 16,21 21-16,0-21 0,0 22 0,0-22 15,0 0-15,0 0 0,21 0 0,0 0 16,0-21-16,1 0 16,-1 0-16,0 0 0,0 0 0,0 0 15,22 0-15,-22 0 0,0 0 16,0-21-16,0 0 0,22 0 16,-22 0-16,0 0 0,0-1 0,0 1 15,0-21-15,1 21 0,-1-22 0,0 22 16,-21-21-16,0 0 0,21-1 15,-21 22-15,0 0 0,-21 21 32,0 0-32,0 0 0,-1 21 15,22 0-15,-21 0 0,0 1 0,21 20 16,-21-21-16,21 43 0,0-43 16,0 0-16,0 21 0,0-21 15,0 1-15,21-1 0,0 0 16,0 0-16,1 0 0,-1-21 15,0 0-15,0 0 0,0 0 0,0 0 16,1 0-16,-1 0 0,0 0 16,21 0-16,-21 0 0,22-21 0,-22 0 15,21 0-15,-21-22 0,43-20 16,-43 21-16,0-1 0,0-20 16,1 20-16,-1-20 0,0 21 0,0-22 15,0 22-15,0-1 0,-21 1 16,0 0-16,22-1 0,-22 1 15,0 21-15,0 0 0,0 0 16,-22 42 0,22 0-1,0 0-15,0 21 0,-21-20 0,21 20 16,0-21-16,-21 21 0,21 1 0,0-1 16,0 0-16,0 1 0,0-1 15,0 0-15,-21 1 0,21-1 0,0-21 16,0 22-16,0-1 0,0-21 0,0 0 15,0 0-15,0 1 0,0-1 16,21 0-16,0-21 0,0 0 16,1 0-16,-1 0 0,0 0 0,0 0 15,21 0-15,-20-21 0,20 0 16,-21-1-16,21 1 0,1 0 16,-22-21-16,21 21 0,22-64 15,-43 43-15,0-22 0,0 22 16,22-1-16,-43-20 0,21 21 0,0-43 15,-21 43-15,21 20 0,-21-20 16,0 21-16,0 0 0,0 0 16,0-1-16,-21 44 15,21-1-15,-21 21 16,0-21-16,21 0 0,0 22 16,-22-1-16,22 0 0,-21 1 0,21-1 15,-21 0-15,21 1 0,0-1 0,0 0 16,0 1-16,0-1 15,0-21-15,0 22 0,0-22 0,0 0 16,0 0-16,0 0 0,21 0 0,0-21 16,1 0-16,-22 22 0,21-22 15,0 0-15,0 0 0,0 0 16,0-22-16,1 1 0,-1 0 16,0 0-16,0-21 0,-21 20 0</inkml:trace>
  <inkml:trace contextRef="#ctx0" brushRef="#br0" timeOffset="32296.75">9758 6350 0,'-21'0'0,"42"0"0,-64 0 16,22 0-16,64 0 31,-22 0-31,0 0 0,21 0 16,1 0-16,-1 0 0,0 0 0,22 0 15,-22 0-15,0-21 0,1 21 0,-1 0 16,0 0-16,-20-21 0,20 21 0,-21-21 16,0 21-16,0 0 0,1-22 15</inkml:trace>
  <inkml:trace contextRef="#ctx0" brushRef="#br0" timeOffset="32875.42">11790 6011 0,'0'0'0,"0"-21"0,0 0 16,0 0-16,0 0 0,0 0 0,0-1 16,0 1-16,0 42 31,0 22-31,0-22 0,0 21 15,0 1-15,-21-1 0,-1 21 16,1 1-16,21-22 0,-21 22 0,0-1 16,0 1-16,21-1 0,0 1 0,-21-22 15,21 0-15,0 1 16,0-1-16,0-21 0,0 22 16,0-22-16,21-21 15,-21-21 16,0-1-31,0 1 0</inkml:trace>
  <inkml:trace contextRef="#ctx0" brushRef="#br0" timeOffset="33200.23">11557 6223 0,'0'-21'0,"0"42"0,-21-84 0,21 41 15,0 1-15,0-21 0,0 21 16,0-22-16,0 1 0,21 21 0,0-21 15,21 20-15,1-20 0,-1 21 16,22 0-16,-1 0 0,1-1 0,-1 1 16,1 21-16,-1 0 0,-21 21 15,22 1-15,-22-1 0,1 0 0,-22 21 16,0 1-16,-21-1 0,0 0 0,0 1 16,-42-22-16,20 21 0,-20 0 15,0 1-15,-1-22 0,-20 21 0,21-21 16,-1 1-16,1-1 0,0 0 15,-1 0-15,1 0 0,21 0 16,0-21-16,-1 0 0,1 22 0,42-22 31,1 0-15,20 0-16,-21-22 0,21 22 0,1-21 16,-1 21-16</inkml:trace>
  <inkml:trace contextRef="#ctx0" brushRef="#br0" timeOffset="33591.71">13674 6308 0,'-22'0'0,"44"0"0,-65 0 0,86 0 47,-22 0-47,21-21 0,-21 21 0,22 0 16,20 0-16,-21 0 0,22-22 16,-1 22-16,1 0 0,-1 0 0,1 0 15,-1 0-15,22 0 0,-43 0 0,22 0 16,-1 0-16,-20 0 15,-1 0-15,0 0 0,1 0 0,-22 0 16,0 0-16,0 0 0,0 0 0,-21-21 16,-21 21-1,0 0-15,-21 0 16,21 0-16,-43 0 0,22 0 0,-22 0 16,-20 0-16,20 0 0,-21 0 15,1 0-15</inkml:trace>
  <inkml:trace contextRef="#ctx0" brushRef="#br0" timeOffset="33831.58">13568 6392 0,'-21'0'16,"42"0"-16,-64 0 0,43 22 0,22-22 31,20 0-31,-21 0 0,0 0 16,22 0-16,-1 0 0,0-22 0,1 22 15,20 0-15,1 0 0,-22-21 16,21 21-16,1 0 0,-1 0 0,22-21 15,-21 21-15,-22-21 0,21 21 16,1 0-16,-22 0 0,1-21 0,-1 21 16,0 0-16,-21 0 0,1-21 0,-1 21 15,0 0-15,-21-22 0,0 1 16,0 0 0,0 0-16</inkml:trace>
  <inkml:trace contextRef="#ctx0" brushRef="#br0" timeOffset="34288.01">14584 5927 0,'-21'0'16,"42"0"-16,-64 0 0,22 0 0,0-21 0,0 21 16,0 0-16,21 21 31,42-21-31,-21 21 0,0 0 15,1-21-15,-1 21 0,21 0 0,-21 1 16,22-22-16,-22 21 0,21 0 16,-21-21-16,22 21 0,-1 0 0,0-21 15,1 0-15,-1 0 0,0 21 0,1-21 16,-1 22-16,0-22 0,-21 0 16,22 0-16,-1 0 0,-21 0 15,0 0-15,1 0 0,-1 0 0,-42 0 31,-1 0-31,-20 0 0,0 0 0,21 0 16,-43 21-16,22 0 0,-1-21 0,-20 21 16,21 21-16,-22-20 15,22 20-15,-1 0 0,-20 1 0,21 20 16,-1-21-16,-20 1 0,20-1 0,1 0 16,0 1-16,21-1 0,-22-21 15,22 0-15,21 1 0,0-1 0,-21 0 16,21 0-16,21-21 31,0 0-31,0 0 0,-21-21 0,22 0 16,-1 0-16,21-1 0</inkml:trace>
  <inkml:trace contextRef="#ctx0" brushRef="#br0" timeOffset="36223.69">16383 5863 0,'-21'0'16,"0"0"-16,-1 0 15,22 21-15,-21 1 0,0-1 16,21 0-16,0 0 16,21-21-1,22 21-15,-22-21 0,21 0 16,0 0-16,1 0 0,-1 0 16,22 0-16,-22 0 0,21 0 0,1 0 15,-1 0-15,-20-21 0,20 21 0,1-21 16,-1 0-16,-20 21 0,-1-21 15,0-1-15,-21 1 0,22-21 16,-43 21-16,0 0 16,-21 21-1,-1 0-15,1 0 0,0 0 16,0 21-16,-21 0 0,20 21 0,-20-21 16,0 22-16,-1-1 0,1 0 0,0 1 15,-22-1-15,22 22 16,-22-1-16,1-21 0,-1 22 0,22-1 15,-21 1-15,-43 42 0,42-43 16,22-20-16,0-1 0,-1 0 16,22 1-16,-21-22 0,21 0 0,-1 0 15,22 0-15,-21-21 16,21-21 0,0 0-16,0 0 15,0 0-15,0-1 0,0-20 0,0 0 16,0 21-16,0-22 0,21 1 15,1 0-15,-22 20 0,21-20 0,0 21 16,-21 0-16,21 0 16,0-1-16,-21 1 0,21 21 0,1 0 15,-1 21-15,0 1 0,0-1 16,0 0-16,-21 21 0,21-21 16,1 1-16,-22 20 0,21-21 0,0 21 15,0-20-15,0 20 0,0-21 0,-21 0 16,22 0-16,-1 1 15,21-1-15,-21 0 0,0 0 0,1-21 16,-1 0-16,21 21 0,-21-21 0,22 0 0,-1 0 16,0 0-16,1 0 0,-1-21 15,0 0-15,1 0 0,-1 0 16,21-1-16,-20-20 0,-1 21 0,0-21 16,1-1-16,-22 1 0,0 0 15,0-1-15,0 1 0,-21 21 0,0-22 16,0 22-16,0-21 0,0 21 15,0 0-15,0-1 0,-21 22 16,0 0-16,0 0 16,0 0-16,21 22 0,0-1 15,-21 0-15,21 0 0,-22 21 0,1-20 16,21 20-16,0 0 0,0-21 0,-21 22 16,21-1-16,0-21 0,0 22 15,0-22-15,0 21 0,0-21 16,21 0-16,0 1 0,1-1 0,-1-21 15,21 21-15,-21-21 0,22 0 16,-22 0-16,21 0 0,0 0 0,-20 0 16,20 0-16,43-21 0,-43 0 15,0-1-15,1 1 0,-22-21 16,21 21-16,0-22 0,-20 22 16,20-21-16,-21 0 0,0-1 0,-21 1 15,0 0-15,0 20 0,0-20 0,0 21 16,0 0-16,-21 0 0,0 21 15,0 0 1,0 0-16,21 21 31,0 0-31,21 0 0,0 0 16,0 22-16,0-1 0,0-21 16,1 21-16,-22-20 0,0 20 15,0-21-15,21 21 0,-21-20 0,0 20 16,21-21-16,-21 0 0,0 0 0,0 1 15,21-22-15,0 21 0,0 0 16,1-21-16,-1 0 0,0 0 0,21 0 16,-21 0-16,22 0 0,-22 0 0,21 0 15,-21-21-15,22 21 0,-1-21 16,0-1-16,-20 1 0,20 0 0,0 0 16,-21-21-16,1 20 0,-1-20 15,0 0-15,0-1 0,0 22 16,0-21-16,-21 0 0,0 20 0,22 1 15,-22 0-15,21 0 0,-21 0 16,0 42 15,-21 0-31,-1 21 16,1-20-16,21 20 0,-21-21 0,0 21 16,21 1-16,0-22 0,0 21 15,0-21-15,0 22 0,0-22 0,0 0 16,0 21-16,0-20 15,0-1-15,21 0 0,0-21 0,0 0 16,1 21-16,20-21 0,-21 0 16,21 0-16,-20 0 0,20 0 0,0 0 15,-21-21-15,64-21 16,-64 20-16,22 1 0,-22-21 16,0 0-16,0-1 0,0 1 0,-21-22 15,0-20-15,0 20 0,0 22 16,0 0-16,-21 20 0,0-20 0,0 21 15,-22 0-15,22 0 0,0 21 0,-21 0 16,21 0-16,-1 0 0,-20 0 16,21 0-16,-21 21 0,20-21 15,1 21-15,0 0 0,-21-21 0,21 21 16,-1-21-16,22 21 0,-21 1 16,0-1-16,0 0 15,21 0-15,-21 0 0</inkml:trace>
  <inkml:trace contextRef="#ctx0" brushRef="#br0" timeOffset="37744.73">3111 9335 0,'-21'0'15,"21"21"1,-21-21-16,0 0 0,0 0 16,0 21-16,-1-21 0,1 0 0,0 0 15,0 0-15,0 0 0,0 0 16,-22 0-16,22 0 0,0 0 0,0 0 16,0 21-16,-1-21 0,1 0 15,0 0-15,0 0 0,0 0 0,42 0 47,0 0-47,0 0 0,43 0 16,-22 0-16,22 0 0,-1 0 15,1 0-15,20 0 0,1 0 0,0 0 16,-1 0-16,22 0 0,-21 0 16,-1 0-16,1-21 0,0 21 0,-22 0 15,1 0-15,-1 0 0,-20 0 0,-1 0 16,0 0-16,-21 0 0,22 0 15,-22 0-15,0 0 16,-42 0 15,0 0-31,0 0 0,-1 0 16,1 0-16,0 0 0,-21 0 0,21 0 16,-1 0-16,-20 0 0,0 0 15,21 0-15,-22 0 0,1 0 0,-22 0 16,22 0-16,0 0 0,-22 0 15</inkml:trace>
  <inkml:trace contextRef="#ctx0" brushRef="#br0" timeOffset="38080.54">2625 9504 0,'0'0'0,"-22"0"0,1 0 0,0 0 15,21 21 16,21-21-31,0 0 0,22 0 16,-1 0-16,0 0 0,22 0 16,-1 0-16,1 0 0,-1-21 0,22 21 15,-21 0-15,20-21 0,1 21 16,-22 0-16,22-21 0,-21 21 0,20 0 16,-20 0-16,-1-22 0,1 22 0,-22 0 15,0 0-15,1 0 0,-1 0 16,0-21-16,-20 21 0,-1 0 15,0 0-15,0 0 0,-21-21 16,0 0 0,-21 21-1,0 0-15,0-21 0,-1 21 16,22-21-16,-21 21 0,0 0 16,21-22-16,-21 22 0</inkml:trace>
  <inkml:trace contextRef="#ctx0" brushRef="#br0" timeOffset="38603.25">3895 9017 0,'0'0'16,"0"-21"-16,-22 21 15,22 21 1,0 0-1,0 0-15,0 1 16,0-1-16,22 0 0,-1 0 0,0 0 16,21 0-16,-21 1 0,22-22 15,-22 21-15,21 0 0,1 0 16,-1-21-16,0 21 0,-21-21 0,22 0 16,-1 21-16,0-21 0,1 0 15,-22 0-15,21 0 0,-21 0 0,1 0 16,20 0-16,-21 0 0,-42 0 47,0 0-47,-22 0 0,22 0 0,-21 22 15,0-22-15,-1 21 0,1 0 16,-22 0-16,22 0 0,0 0 0,-1 1 16,22 20-16,-21-21 0,0 0 0,-1 22 15,22-22-15,-21 21 16,-22 0-16,43-20 0,-21 20 15,21-21-15,-1-21 0,1 21 16,0 0-16,0 1 0,0-22 0,21 21 16,-21-21-16,21 21 15,21-21 17,0 0-17,0-21-15,0 21 0,0-21 16</inkml:trace>
  <inkml:trace contextRef="#ctx0" brushRef="#br0" timeOffset="41203.22">6096 9208 0,'-21'0'78,"0"0"-62,-1 0-1,1 0 1,0 0-16,0 0 16,0 0-16,0 0 15,-1 0 1,1 0 31,42 0-16,1 0-15,20 0-16,-21 0 0,21 0 0,1 0 15,20 0-15,-20 0 16,-1 0-16,21 0 0,-20 0 0,20 0 15,-20 0-15,20 0 0,-21 0 0,22-22 16,-22 22-16,1 0 0,-1 0 16,0 0-16,1 0 0,-22 0 0,0 0 15,21 0-15,-21-21 0,1 21 16,-1 0-16,-42 0 78,-1 0-62,1 0-1,0 0 1,0 0-16,21-21 16</inkml:trace>
  <inkml:trace contextRef="#ctx0" brushRef="#br0" timeOffset="41789.36">6985 8954 0,'-21'-22'0,"21"1"31,0 0-31,0 0 0,21 21 16,0 0-16,0 0 15,0 0-15,1 0 0,-1 0 0,21 0 16,-21 21-16,0-21 0,1 21 16,-1 22-16,0-22 0,0 0 0,0 21 15,0-21-15,-21 22 0,22-22 0,-22 21 16,21 1-16,-21-22 15,0 21-15,0 22 0,0-43 16,0 21-16,0-21 0,0 0 0,0 1 16,0-1-16,0 0 0,0 0 15,0 0-15,0 0 16,21-21-16,0-21 16,-21 0-16,0 0 15,21 21-15,0-42 0,1 20 0,-22 1 16,21-21-16,-21 0 0,21-1 0,0 1 15,0 0-15,0-1 0,-21-20 16,22 20-16,-1-20 0,0 21 16,0-1-16,0 1 0,0 0 0,1-1 15,-1 22-15,0 0 0,0 21 16,0-21-16,0 21 0,1 0 0,-1 0 16,0 0-16,0 0 0,0 0 15,-21 21 1,21-21-16,-21 21 0,0 0 15,0 0 1,22 1 0,-22-1-16</inkml:trace>
  <inkml:trace contextRef="#ctx0" brushRef="#br0" timeOffset="42392.59">8086 9186 0,'42'43'15,"-21"-43"1,0 0-16,0 0 0,1 0 16,-1 0-16,0-21 0,0 21 15,0-22-15,0 22 0,1-21 16,-1 0-16,0 21 0,0-21 0,0 0 15,22-43-15,-22 43 16,0 0-16,-21 0 0,21-22 16,-21 22-16,21 0 0,-21 0 0,0 0 15,0 0-15,0-1 0,0 1 0,0 0 16,-21 21-16,0-21 16,0 21-16,0 0 0,-1 0 15,-20 0-15,21 0 0,0 0 16,0 21-16,-1-21 0,-41 42 15,42-20-15,0 20 0,-1-21 16,1 21-16,0-20 0,0 20 16,0 0-16,0-21 0,-1 22 0,22-1 0,0-21 15,0 22-15,0-22 0,0 21 16,0-21-16,0 0 0,0 1 16,0 20-16,22-21 0,-1-21 0,0 21 15,21 0-15,-21-21 0,1 0 0,20 0 16,-21 22-16,21-22 0,1 0 15,-1 0-15,0 0 0,1 0 0,-22-22 16,42 1-16,-20 0 16,-22 0-16,0 21 0,0-21 0,0 0 15,1 21-15,-1-22 0,-21 1 16,21 21-16,-21-21 0,0 0 16,-21 21 46</inkml:trace>
  <inkml:trace contextRef="#ctx0" brushRef="#br0" timeOffset="46559.57">3006 11494 0,'-22'0'0,"44"0"0,-65 21 0,1-21 0,21 0 15,0 0-15,-1 0 0,-20 0 0,21 0 16,0 0-16,0 0 0,-1 0 16,44-21 15,-1 21-31,21-22 0,0 22 16,1 0-16,20 0 0,1-21 0,-1 21 15,1 0-15,-1 0 0,22 0 16,-22 0-16,22-21 0,0 21 0,-22 0 15,22 0-15,-22 0 0,1 0 0,-1 0 16,1 0-16,-22 0 16,1 0-16,-1 0 0,0-21 0,1 21 15,-22 0-15,21 0 0,-21-21 0,0 21 16,1 0-16,-1 0 0,0-21 16,-21-1-16,0 1 15,0 0-15,0 0 16,-21 21-16,21-21 0,-21 0 15,-22 21-15,22-22 0,-21 22 0,21 0 16,-22-21-16,22 21 0,-21 0 0,21 0 16,-22-21-16,22 21 0,0 0 15,0 0-15,21 21 32,21-21-17,0 21-15,0-21 0,0 0 16,22 0-16,-22 22 0,0-22 0,0 0 15,22 0-15,-22 21 0,0-21 16,0 0-16,21 0 0,-20 0 0,-1 21 16,0-21-16,-21 21 0,21-21 15,-21 21-15,0 0 16,0 1-16,-21-1 0,21 0 0,-21 0 16,-22 0-16,22 22 0,-21-22 0,21 21 15,-22-21-15,1 22 0,0-22 16,21 0-16,-22 21 0,22-21 15,-21 1-15,21-1 0,-1 0 0,1 0 16,0 0-16,21 0 0,0 1 16,21-22-1,0-22 1,1 1-16</inkml:trace>
  <inkml:trace contextRef="#ctx0" brushRef="#br0" timeOffset="47155.37">5863 11324 0,'-21'0'16,"42"0"-16,-63 21 0,42 1 16,0-1 15,21-21-31,21 0 15,-21 0-15,64 0 0,-43 0 16,22 0-16,-22 0 0,1 0 16,20 0-16,-21 0 0,1 0 0,20 0 15,-20 0-15,-1-21 0,0 21 0,1 0 16,-22 0-16,21 0 0,-21 0 16,22 0-16,-22 0 0,0 0 15,0 0-15,-21-22 31,-21 1-15,0 21-16,21-21 16</inkml:trace>
  <inkml:trace contextRef="#ctx0" brushRef="#br0" timeOffset="47656.01">6879 11028 0,'0'-21'0,"0"-22"31,21 43-31,-21-21 0,21 21 0,1 0 16,-1 0 0,0 0-16,-21 21 0,21-21 15,0 22-15,0-1 0,1 21 0,-22-21 16,21 22-16,0-1 0,-21 0 0,0 1 15,21-1-15,0 0 0,-21 1 16,0 20-16,0-42 0,0 22 0,0-1 16,21 0-16,-21-21 0,0 1 0,22 20 15,-22-21-15,21 0 0,0-21 32,0 0-32,-21-21 15,21 0-15,0 0 0,-21 0 16,22-22-16,-1 22 0,-21-21 15,21-1-15,0-20 0,0 21 0,0-22 16,1 1-16,-1 20 0,0-20 0,0 20 16,0 1-16,0 0 0,1 21 15,-1-22-15,-21 22 0,21 0 0,0 21 16,-21-21-16,21 21 16,0 0-1,-21 21-15,22 0 16,-1 0-16,-21 0 15,21-21-15,-21 22 0,21-1 16,-21 0 0</inkml:trace>
  <inkml:trace contextRef="#ctx0" brushRef="#br0" timeOffset="48147.22">7916 11324 0,'0'0'15,"21"21"-15,1 1 0,-1-22 16,0 0-16,0 0 16,0 0-16,0 0 0,22 0 0,-22 0 15,0 0-15,21 0 0,-20 0 0,-1 0 16,21-22-16,-21 22 0,22-21 16,-22 0-16,0 21 0,0-21 15,21 0-15,-20 0 0,-1-22 0,0 22 16,0 0-16,-21 0 0,0-22 0,21 22 15,-21 0-15,0 0 0,0 0 16,0 0-16,0-1 0,-21 1 0,0 21 16,0 0-16,0-21 0,-1 21 0,1 0 15,-21 0-15,21 0 0,-22 21 16,1 0-16,0 1 0,21-1 0,-22 0 16,1 21-16,21 1 0,-22-1 0,22 0 15,0 1-15,0-1 16,0 0-16,21 1 0,0-1 0,0 0 15,0 22-15,0-43 0,21 21 16,0-21-16,0 1 0,0-1 16,22 0-16,-1-21 0,-21 21 0,22-21 15,-1 0-15,0 0 0,1 0 0,-1 0 16,0 0-16,1 0 0,-1 0 0,0 0 16,-21-21-16,22 21 0,-1-21 15,-21 21-15,0-21 0,1 21 0,20-22 16,-42 1-16,21 21 0,0-21 0,0 0 15,-21 0 1</inkml:trace>
  <inkml:trace contextRef="#ctx0" brushRef="#br0" timeOffset="49364.06">2857 13399 0,'-21'0'0,"42"0"0,-63 0 0,21 0 15,0 0-15,0 0 0,-1 0 16,1 0-16,21 21 31,21-21-31,1 0 0,-1 21 16,21-21-16,0 0 0,1 0 0,20 0 15,1 0-15,-1 21 0,1-21 16,-1 0-16,22 0 0,0 0 0,-22 0 16,22 0-16,-1 0 0,-20 0 15,21 0-15,-22 0 0,-21 0 0,64 0 16,-42 0-16,-43 0 0,21 0 16,1 0-16,-22 0 0,0-21 15,0 21-15,0-21 0,-21 0 16,0-1-1,0 1 1,-21 0-16,0 21 0,0-21 16,0 21-16,-22 0 0,22-21 15,-21 21-15,-1 0 0,1 0 0,0 0 16,-1-21-16,1 21 0,0 0 16,21 0-16,-1 0 0,1 0 0,0 0 15,42 0 1,0 0-1,1 0-15,-1 0 0,0 0 0,0 0 16,0 0-16,0 0 16,1 0-16,-1 0 0,0 0 0,0 0 15,0 0-15,0 0 0,1 21 0,-1-21 16,-21 21-16,21-21 16,-21 21-16,0 0 0,0 0 15,0 1-15,0-1 0,0 0 16,0 0-16,-21 0 0,0 22 0,-1-22 15,1 21-15,0-21 0,0 22 0,-21-1 16,20 0-16,1-21 0,-21 22 16,0-1-16,20-21 0,-20 22 0,21-22 15,0 0-15,-22 21 0,22-42 0,21 21 16,0 1-16,0-1 16,-21-21-16,21 21 0,21-21 31,0 0-31,1 0 0,-1-21 0</inkml:trace>
  <inkml:trace contextRef="#ctx0" brushRef="#br0" timeOffset="50175.41">6350 12891 0,'0'-22'16,"0"44"-16,-21-65 0,21 22 0,0 0 15,-21 21-15,21 42 32,0-21-32,0 22 15,0-1-15,0 0 0,0 22 0,0-22 16,0 1-16,0 20 0,0-21 0,0 1 16,0-1-16,0 0 0,0 1 15,0-1-15,0-21 0,0 22 0,0-22 16,0 0-16,0 0 0,0 0 0,21 0 15,-21 1 1,0-44 0,0 1-1,0 0-15,0 0 0</inkml:trace>
  <inkml:trace contextRef="#ctx0" brushRef="#br0" timeOffset="50402.28">5990 13314 0,'21'0'31,"0"0"-31,1 0 0,20 0 16,-21-21-16,64 21 16,-43 0-16,0-21 0,1 21 15,-1 0-15,0 0 0,1 0 0,-22 0 16,21 0-16,-21 0 0,1 0 0,-1 0 15,0 0-15,0-22 16,0 22-16,0 0 0</inkml:trace>
  <inkml:trace contextRef="#ctx0" brushRef="#br0" timeOffset="50862.15">7197 12975 0,'0'0'0,"0"-63"31,0 42-31,21 21 0,0 0 16,0 0 0,0 21-16,0 0 15,1 0-15,-22 21 0,21-20 0,0 20 16,-21 0-16,21 1 0,-21-22 15,21 21-15,-21 0 0,0 1 0,0-1 16,0 0-16,21 1 0,-21-22 0,0 21 16,0-21-16,0 1 15,0-1-15,0 0 0,0 0 0,22-21 16,-22-21 15,21 0-31,0 0 0,-21-22 0,21 22 16,21-64-16,-42 64 0,22-21 15,20-22-15,-21 22 0,0 0 16,0-1-16,22 1 0,-22-21 16,21 20-16,1 22 0,-22-21 0,21-1 0,-21 22 15,22 0-15,-22 0 16,21 0-16,-21 21 0,0 0 0,1 0 16,-1 0-16,-21 21 31,0 0-31</inkml:trace>
  <inkml:trace contextRef="#ctx0" brushRef="#br0" timeOffset="51323.89">8255 13208 0,'0'21'0,"0"-42"0,21 42 15,0-21-15,0 0 16,1 0-16,-1 0 0,0 0 15,0 0-15,0 0 0,0-21 0,1 21 16,-1-21-16,21 21 0,-21-21 16,0 21-16,1-21 0,-1-1 0,0 1 15,21 0-15,-21 0 0,1 0 0,-22 0 16,21-1-16,0 1 0,-21 0 16,0 0-16,0 0 0,0 0 15,0-1-15,0 1 0,0 0 0,0 0 16,-21 21-16,0 0 0,-1-21 0,1 21 15,0 0-15,0 0 0,-21 0 0,20 21 16,-20 0-16,21-21 0,0 42 16,-22-20-16,22-1 0,0 21 15,0 0-15,0-20 0,0 20 0,-1 0 16,22 1-16,0-22 0,0 21 16,0 0-16,0-20 0,0-1 0,0 21 15,0-21-15,22 0 0,-22 1 0,21-1 16,0 0-16,0-21 0,0 21 15,22 0-15,-22-21 0,21 0 16,-21 0-16,22 0 0,-1 0 0,0 0 0,1 0 16,-1 0-16,-21 0 0,21-21 15,1 21-15,-22-21 0,0 0 16,21 0-16,-20-1 0,-1 1 0,0 0 0,21 0 16</inkml:trace>
  <inkml:trace contextRef="#ctx0" brushRef="#br0" timeOffset="52716.3">9948 10689 0,'0'-21'16,"0"0"-1,21 21-15,-21-21 0,22 0 0,-1 21 16,0-22-16,0 1 0,0 0 0,0 0 15,22 0-15,-22 0 16,21-1-16,1 22 0,-1-21 0,0 0 16,1 21-16,-1 0 0,0 0 0,-21 0 15,22 0-15,-1 0 0,-21 0 16,0 21-16,1 0 0,-22 22 0,0-22 16,0 21-16,0-21 0,0 22 15,-22-1-15,1 0 0,0 1 0,0 20 16,-21-20-16,-1-1 0,22 0 0,-21 22 15,-1-22-15,1 22 0,21-1 16,-21-21-16,20 22 0,-20-1 16,21-20-16,21-1 0,0 22 0,-21-22 15,21 0-15,0 1 0,0-22 16,0 21-16,21-21 0,0 0 0,0 1 16,0-1-16,22 0 0,-1 0 0,-21-21 15,22 0-15,-1 0 0,0 0 0,1 0 16,-1 0-16,0 0 0,-21 0 15,22 0-15,-22-21 0,21 21 0,-21-21 16,1 21-16,-22-21 0,0-1 16,-22 22-1,1 0 1,-21 0-16,21 22 0,0-22 0,-64 42 16,64-21-16,-22 0 0,22 0 15,0 22-15,-21-22 16,21 21-16,-1 1 0,1-22 0,21 21 15,-21 0-15,21 1 0,-21-1 0,21 0 16,0 1-16,0-1 0,0 0 16,0 1-16,0 20 0,0-20 0,0-1 15,0 0-15,0 1 0,21 20 0,-21-21 16,0 22-16,0 21 16,0-43-16,0 21 0,0-20 0,-21-1 15,0 0-15,0 1 0,-1-1 0,1-21 16,-21 22-16,21-22 0,-22 21 0,22-21 15,-21 0-15,21-21 0,-22 22 16,1-22-16,21 0 0,-43 0 16,22 0-16,21-22 0,0 1 15,0 0-15,-1 0 0,1 0 0,21 0 16,-21-1-16,21 1 0,0-21 0,0 21 16,0-22-16,21 22 0,0-21 15,1 0-15</inkml:trace>
  <inkml:trace contextRef="#ctx0" brushRef="#br0" timeOffset="55914.26">11620 10732 0,'0'-22'16,"0"1"15,0 42 47,0 1-78,22-1 16,-22 0-16,21 21 0,-21-21 0,0 22 16,0-22-16,0 0 0,21 21 15,-21 1-15,0-22 0,21 21 0,-21-21 16,0 22-16,0-22 0,0 0 0,21 21 15,-21-20-15,21-1 0,-21 0 16,0 0-16,22-21 0,-22 21 16,21-21-16,0 0 0,0 0 15,0 0-15,0 0 0,1 0 0,20 0 16,0-21-16,43 0 0,-22 0 16,22-22-16,21 22 0,0-21 0,127-43 15,-106 22-15,0 20 16,21 1-16,-21-21 0,21 20 0,-21 1 15,0 0-15,-21-1 0,21 1 0,-21 0 16,-22 20-16,1-20 0,0 21 16,-22 0-16,1 0 0,-22 21 0,0-22 15,1 22-15,-22 0 0,0 0 0,0-21 16,0 21-16,0 0 16,-21 21 30,0 1-30,-21-22-16,0 0 16,21 21-16,-21-21 0,0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2605-A406-40C5-AD9B-8150AA1F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3425-2A31-4E4B-86E5-D486761F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92D1-086E-43D7-974D-69AC7D79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6732-AAE1-4367-8FE4-6D33394C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B1D5-AAA3-43E8-BECD-6E6767EE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6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294A-2D6D-4651-9117-D917946B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13AEE-1038-4FBC-9BE8-AA29D107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BB0D-EFD7-4F34-BBC8-F5432DD9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BAF1-4D7C-45ED-A204-1CD702E0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12B3-606B-45CA-BAF2-4ED3FC9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6310F-BE3D-43F6-9118-B77F503C6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AD1A-9198-4E90-B21F-A8607695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8E25-8012-4D75-BD1A-8B849B6B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7CED-0180-4B94-B50C-68F2D6D6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7DFB-B4EB-4F04-864C-93FEC83C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70B9-DEFD-4476-A563-25488173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45F9-CFDB-4DE6-A958-B15CDEC0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6BC1-0840-4340-A971-FAACB211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A9F7-AC7A-4890-9726-205497A2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2392-C964-432C-944F-553FAB51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28A-B141-4A78-81F6-3534DDAC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C05D-C767-4DF0-86FD-5EE583F3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0AF1-C046-4219-B78A-33D8641D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06E4-6088-43BC-B131-733AD450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211A-E930-4BAB-AC0B-81F63DCA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475-8B04-4E75-BA46-20BA1E8F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2025-B180-4607-A0E3-7BED9D65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515FA-098C-4BD4-ADD2-C7545BE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CE7B-F29D-4B25-B58C-D91566AD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6BD8-A466-4D60-A3B4-1EE16F83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BD4-A1ED-449B-B58B-02FBC5D3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5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B435-1EC2-4F6B-8934-56C9CA6F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7E066-BB36-4859-AE30-552B4908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AC66-8335-4943-9F01-FCBA9A6D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98398-FA11-4927-B52A-6F2F8CDD4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F6A2-24B4-4BAD-A971-CB3A3D82C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7F150-7A59-4B49-8174-23FED0FE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4AAD3-76DD-4A4A-8568-A7EBD701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7472-35EB-4BA2-83B5-0E2316BA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2AA4-B72E-49E2-B647-2337177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86FA2-1C2C-49C0-ACA4-A2ADEB73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C91E6-0242-4FD2-B2F2-A10F614D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1194-2BF7-43E8-BD8E-911E0CA7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5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9B0C5-16BC-4D9B-B754-B58087A9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DDEF-52D6-427C-B639-53D787FD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D5AD1-53F0-4DA1-97BF-1E26AFDA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58C1-264C-44AE-A055-C7FAAB5E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42D1-6B31-469B-8CA2-2C7075D2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A940-FA63-4071-BDC8-6A542859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A013A-A14E-4D89-9725-830EE488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8F11-86A4-4082-9AAF-EEDCBDB6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E3C41-0FEE-431C-8163-A8A9D1C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5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A119-02D4-469E-B085-4488969A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CCC7-D5BC-4C46-9CB1-3F832548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5457-8460-4BE9-A4AB-30AD8C4D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B0FAF-2E2B-45C8-BDEE-D574F6D1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E731C-F63C-42A9-B458-21373860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5FE9-F205-4D04-942E-5F0322EC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A9FE1-0484-4E92-A705-102B24C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DF43-CC05-415C-805B-71435353E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4AA4-6DF4-446C-A4D3-E6BF16075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FB76-0C80-4D93-83B0-A12472424BF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9193-C61E-4641-A28B-CD18E338C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7BBF-FA56-42FE-8471-D0FFD7260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007B-9C53-4F11-98C4-2F6C20CC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6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EAE2B-61DA-47E0-98ED-952400F7D343}"/>
                  </a:ext>
                </a:extLst>
              </p14:cNvPr>
              <p14:cNvContentPartPr/>
              <p14:nvPr/>
            </p14:nvContentPartPr>
            <p14:xfrm>
              <a:off x="967680" y="23040"/>
              <a:ext cx="595152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EAE2B-61DA-47E0-98ED-952400F7D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13680"/>
                <a:ext cx="597024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26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84C3AB-2FC3-4C95-B015-51E5495BB719}"/>
                  </a:ext>
                </a:extLst>
              </p14:cNvPr>
              <p14:cNvContentPartPr/>
              <p14:nvPr/>
            </p14:nvContentPartPr>
            <p14:xfrm>
              <a:off x="327600" y="0"/>
              <a:ext cx="947196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84C3AB-2FC3-4C95-B015-51E5495BB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-9360"/>
                <a:ext cx="949068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69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1B2BC9-3BB4-46F3-BD16-C7BFD8788412}"/>
                  </a:ext>
                </a:extLst>
              </p14:cNvPr>
              <p14:cNvContentPartPr/>
              <p14:nvPr/>
            </p14:nvContentPartPr>
            <p14:xfrm>
              <a:off x="99000" y="0"/>
              <a:ext cx="96548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1B2BC9-3BB4-46F3-BD16-C7BFD8788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67356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2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880B6C-7554-4B3A-9D74-181D97EB98A2}"/>
                  </a:ext>
                </a:extLst>
              </p14:cNvPr>
              <p14:cNvContentPartPr/>
              <p14:nvPr/>
            </p14:nvContentPartPr>
            <p14:xfrm>
              <a:off x="457200" y="0"/>
              <a:ext cx="108208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880B6C-7554-4B3A-9D74-181D97EB9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108396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1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BFA30B-5BE5-4CFA-9DD7-4B28133B9DF5}"/>
                  </a:ext>
                </a:extLst>
              </p14:cNvPr>
              <p14:cNvContentPartPr/>
              <p14:nvPr/>
            </p14:nvContentPartPr>
            <p14:xfrm>
              <a:off x="419040" y="0"/>
              <a:ext cx="962460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BFA30B-5BE5-4CFA-9DD7-4B28133B9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964332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50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5850E1-ACDC-4B35-B9CD-8EDB33EE1EBA}"/>
                  </a:ext>
                </a:extLst>
              </p14:cNvPr>
              <p14:cNvContentPartPr/>
              <p14:nvPr/>
            </p14:nvContentPartPr>
            <p14:xfrm>
              <a:off x="1059120" y="23040"/>
              <a:ext cx="11125440" cy="676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5850E1-ACDC-4B35-B9CD-8EDB33EE1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13680"/>
                <a:ext cx="1114416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7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876FCB-5ABB-4E77-A8E3-869E04C6275B}"/>
                  </a:ext>
                </a:extLst>
              </p14:cNvPr>
              <p14:cNvContentPartPr/>
              <p14:nvPr/>
            </p14:nvContentPartPr>
            <p14:xfrm>
              <a:off x="228600" y="45720"/>
              <a:ext cx="9334800" cy="534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876FCB-5ABB-4E77-A8E3-869E04C627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6360"/>
                <a:ext cx="935352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75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05BDD5-1810-4EB0-810E-02AAC5D8A28E}"/>
                  </a:ext>
                </a:extLst>
              </p14:cNvPr>
              <p14:cNvContentPartPr/>
              <p14:nvPr/>
            </p14:nvContentPartPr>
            <p14:xfrm>
              <a:off x="563760" y="221040"/>
              <a:ext cx="9159840" cy="618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05BDD5-1810-4EB0-810E-02AAC5D8A2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11680"/>
                <a:ext cx="917856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91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A90536-A8DA-445B-8A18-86910F3E7FE1}"/>
                  </a:ext>
                </a:extLst>
              </p14:cNvPr>
              <p14:cNvContentPartPr/>
              <p14:nvPr/>
            </p14:nvContentPartPr>
            <p14:xfrm>
              <a:off x="929520" y="236160"/>
              <a:ext cx="6949800" cy="381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A90536-A8DA-445B-8A18-86910F3E7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226800"/>
                <a:ext cx="696852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7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3F4DBA-8B0C-403E-8778-63E80A2495C6}"/>
                  </a:ext>
                </a:extLst>
              </p14:cNvPr>
              <p14:cNvContentPartPr/>
              <p14:nvPr/>
            </p14:nvContentPartPr>
            <p14:xfrm>
              <a:off x="426600" y="99000"/>
              <a:ext cx="9723600" cy="675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3F4DBA-8B0C-403E-8778-63E80A249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89640"/>
                <a:ext cx="97423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33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183580-E642-442B-AD68-87C69A6A456C}"/>
                  </a:ext>
                </a:extLst>
              </p14:cNvPr>
              <p14:cNvContentPartPr/>
              <p14:nvPr/>
            </p14:nvContentPartPr>
            <p14:xfrm>
              <a:off x="1082160" y="76320"/>
              <a:ext cx="8016480" cy="677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183580-E642-442B-AD68-87C69A6A4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66960"/>
                <a:ext cx="803520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0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7E684-67D5-4AFA-8267-918C88C245E1}"/>
                  </a:ext>
                </a:extLst>
              </p14:cNvPr>
              <p14:cNvContentPartPr/>
              <p14:nvPr/>
            </p14:nvContentPartPr>
            <p14:xfrm>
              <a:off x="563760" y="213480"/>
              <a:ext cx="8420400" cy="54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7E684-67D5-4AFA-8267-918C88C24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04120"/>
                <a:ext cx="8439120" cy="54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E276E7-174C-465D-A59A-D4FF4B8A433D}"/>
                  </a:ext>
                </a:extLst>
              </p14:cNvPr>
              <p14:cNvContentPartPr/>
              <p14:nvPr/>
            </p14:nvContentPartPr>
            <p14:xfrm>
              <a:off x="5730120" y="1920240"/>
              <a:ext cx="5090760" cy="469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E276E7-174C-465D-A59A-D4FF4B8A4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0760" y="1910880"/>
                <a:ext cx="510948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3D592-6C3D-48D8-A0EB-A7191F0A4AEC}"/>
                  </a:ext>
                </a:extLst>
              </p14:cNvPr>
              <p14:cNvContentPartPr/>
              <p14:nvPr/>
            </p14:nvContentPartPr>
            <p14:xfrm>
              <a:off x="662760" y="114480"/>
              <a:ext cx="752904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3D592-6C3D-48D8-A0EB-A7191F0A4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105120"/>
                <a:ext cx="754776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97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792EC0-5A8F-4799-8585-A15F3F9F1D1B}"/>
                  </a:ext>
                </a:extLst>
              </p14:cNvPr>
              <p14:cNvContentPartPr/>
              <p14:nvPr/>
            </p14:nvContentPartPr>
            <p14:xfrm>
              <a:off x="1470600" y="274320"/>
              <a:ext cx="574596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792EC0-5A8F-4799-8585-A15F3F9F1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240" y="264960"/>
                <a:ext cx="576468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50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755D3D-94E1-43A7-8D3D-48D86DCB8604}"/>
                  </a:ext>
                </a:extLst>
              </p14:cNvPr>
              <p14:cNvContentPartPr/>
              <p14:nvPr/>
            </p14:nvContentPartPr>
            <p14:xfrm>
              <a:off x="609480" y="0"/>
              <a:ext cx="8313840" cy="166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755D3D-94E1-43A7-8D3D-48D86DCB8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833256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7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0C7D4-D13E-4AD7-80FC-8606C1F9ED12}"/>
                  </a:ext>
                </a:extLst>
              </p14:cNvPr>
              <p14:cNvContentPartPr/>
              <p14:nvPr/>
            </p14:nvContentPartPr>
            <p14:xfrm>
              <a:off x="175320" y="68760"/>
              <a:ext cx="938808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0C7D4-D13E-4AD7-80FC-8606C1F9E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59400"/>
                <a:ext cx="940680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0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CE8AB7-1728-4055-B510-9FFA01BE607D}"/>
                  </a:ext>
                </a:extLst>
              </p14:cNvPr>
              <p14:cNvContentPartPr/>
              <p14:nvPr/>
            </p14:nvContentPartPr>
            <p14:xfrm>
              <a:off x="640080" y="53280"/>
              <a:ext cx="9388080" cy="43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CE8AB7-1728-4055-B510-9FFA01BE60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3920"/>
                <a:ext cx="940680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0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962733-C396-4FB5-84C7-9081A8193266}"/>
                  </a:ext>
                </a:extLst>
              </p14:cNvPr>
              <p14:cNvContentPartPr/>
              <p14:nvPr/>
            </p14:nvContentPartPr>
            <p14:xfrm>
              <a:off x="601920" y="144720"/>
              <a:ext cx="917496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962733-C396-4FB5-84C7-9081A8193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35360"/>
                <a:ext cx="919368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4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1D2-5169-45FC-8577-061B0107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3A20-1531-44F1-8200-1FC429B3D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4827DC-0583-48E2-B59D-8EF4030E1DA9}"/>
                  </a:ext>
                </a:extLst>
              </p14:cNvPr>
              <p14:cNvContentPartPr/>
              <p14:nvPr/>
            </p14:nvContentPartPr>
            <p14:xfrm>
              <a:off x="731520" y="106560"/>
              <a:ext cx="7041240" cy="439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4827DC-0583-48E2-B59D-8EF4030E1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97200"/>
                <a:ext cx="7059960" cy="44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12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2021-06-30T03:10:34Z</dcterms:created>
  <dcterms:modified xsi:type="dcterms:W3CDTF">2021-06-30T04:47:26Z</dcterms:modified>
</cp:coreProperties>
</file>