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3:09:39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17759 1397 0,'0'-21'62</inkml:trace>
  <inkml:trace contextRef="#ctx0" brushRef="#br0" timeOffset="86699.38">3471 1080 0,'0'21'32,"-21"-21"-1,0 0-16,0 0 17</inkml:trace>
  <inkml:trace contextRef="#ctx0" brushRef="#br0" timeOffset="87447.97">3365 1185 0,'-21'0'0,"0"0"15,0 0 1,0 0-16,0-21 15,-1 21-15,1 0 16,0 0 0,0 0-16,0 0 15,0 0-15,-1 0 16,1 0 0,42 0 46,1 0-46,-1 0-16,0 0 0,0 0 0,0 0 15,22 0-15,-1 0 0,-21 0 16,21 0-16,22 0 0,-22 0 0,1 0 16,20 0-16,1 0 0,-22 0 15,21 0-15,1 0 0,-1 0 0,-20 0 16,20 0-16,1 0 0,-1 0 15,1 0-15,-22 0 0,22 0 0,-1 0 16,1 0-16,-22 0 0,21 0 16,-20 0-16,20 0 0,-20 0 0,-1 0 15,0 0-15,1 0 0,-1 0 0,-21 0 16,21 0-16,-20 0 0,-1 0 16,21 0-16,-21 0 0,0 0 15,1 0-15,-1 0 31,-21-21-15,0 0 15,-21 21-31,21-21 16,0 0-16</inkml:trace>
  <inkml:trace contextRef="#ctx0" brushRef="#br0" timeOffset="88247.51">4826 762 0,'0'0'0,"0"-21"15,0 42 32,0 0-31,0 0-16,21-21 16,0 22-16,0-1 0,1 0 15,-1 0-15,0-21 0,0 21 0,0 0 16,22-21-16,-22 22 0,0-1 15,21-21-15,-21 21 0,22-21 0,-22 21 16,21-21-16,-21 0 0,1 21 16,-1-21-16,21 0 0,-21 0 0,0 0 15,1 21-15,-1-21 16,0 0-16,0 0 16,-21 22 15,-21-22-16,0 21-15,0-21 0,-1 0 16,1 21-16,-21 0 0,21-21 0,0 21 16,-1-21-16,1 21 0,0 1 15,0-1-15,0 0 0,0-21 0,-1 21 16,1 0-16,0 0 0,0 1 16,0-1-16,0 0 0,-1 0 0,1 0 15,0 0-15,0-21 0,0 22 16,0-1-16,-1 0 0,1 0 15,0 0-15,0 0 16,21 1 0,0-1-1,-21-21 1,21 21 0,0-42 140,0 0-156,0-1 15</inkml:trace>
  <inkml:trace contextRef="#ctx0" brushRef="#br0" timeOffset="90427.78">6159 656 0,'0'-21'0,"0"0"31,0 0-15,0 0-1,0 42 48,0 0-63,0 0 0,0 0 15,0 22-15,0-22 0,0 21 16,0 0-16,0 1 0,0-1 0,-21 0 16,21 1-16,0-1 0,0 0 15,0 1-15,0-1 0,0 0 0,0-20 16,0 20-16,0-21 0,0 21 16,0-20-16,0-1 0,-21 0 15,21 0-15,0 0 0,0 0 16,0-42 31,0 0-47,0 0 15,0 0-15,0 0 0</inkml:trace>
  <inkml:trace contextRef="#ctx0" brushRef="#br0" timeOffset="91136.18">6096 677 0,'-21'-21'0,"42"42"0,-63-42 0,42 0 15,0 0 1,0 0-1,21 0-15,0 21 16,0 0-16,0-22 16,0 22-16,22 0 0,-22 0 15,0 0-15,21 0 0,1 0 0,-22 0 16,21 0-16,1 0 0,-1 22 0,-21-22 16,0 21-16,22 0 0,-43 0 15,0 0-15,0 0 0,0 22 0,0-22 16,-22 21-16,-20-21 0,21 22 15,-21-1-15,-1-21 0,1 22 0,0-22 16,-1 21-16,1-21 0,21 0 16,0 1-16,-1-1 0,1-21 0,0 21 15,42-42 32,0 21-47,1-21 0,-1-1 0,0 22 16,0-21-16,0 21 0,0 0 15,22-21-15,-22 21 0,21 0 0,-21 0 16,22 0-16,-1 0 0,-21 0 16,22 0-16,-1 21 0,-21 0 0,21-21 15,-20 22-15,-1-1 0,0 21 0,0-21 16,0 0-16,-21 1 0,0-1 16,0 21-16,0-21 0,0 0 0,-21 1 15,-21 20-15,21-21 0,-22 0 16,22 0-16,-21 1 0,-1-1 15,-41 0-15,41 0 0,1 0 16,-43-21-16,64 0 16,-21 21-16,0-21 0,20 0 0,1 0 15,-21 0-15,21 0 0,0 0 16,21-21-16,-22 21 0,22-21 16,-21 21-16,0-21 0,21 0 15,21 0 16,0 21-31,1 0 0,-1-22 16</inkml:trace>
  <inkml:trace contextRef="#ctx0" brushRef="#br0" timeOffset="91715.85">7281 1058 0,'0'0'0,"0"-21"0,0 0 0,0 0 16,-21 0-16,0 21 0,0 0 16,0 0-16,-1 0 15,1 0-15,0 21 0,0 0 16,0 0-16,0 22 0,-1-1 15,1-21-15,-21 21 0,21 1 0,0-1 16,-1 0-16,22 1 0,-21-22 16,21 21-16,0-21 0,0 1 0,0-1 15,0 0-15,0 0 0,0 0 0,21-21 16,1 0-16,-1 0 0,0 0 16,0 0-16,0 0 0,0 0 0,1-21 15,-1 21-15,0-21 0,0 0 16,21 0-16,-20-1 0,-1-20 0,-21 21 15,21-21-15,0 20 0,-21-20 16,21 0-16,-21 21 0,0-22 16,0 1-16,0 21 0,0 0 0,21-1 15,-21 1-15,0 0 0,0 42 32,0 0-32,0 1 15,0-1-15,0 21 0,0-21 0,0 22 16,0-22-16,0 21 0,0-21 15,0 22-15,0-22 0,0 21 16,0-21-16,0 0 0,0 1 0,22-1 16,-22 0-16,21 0 0,-21 0 15,21-21-15,0 0 0,0 0 16,0 0-16,1 0 16,-1 0-16,-21-21 0,21 0 0,0 0 15</inkml:trace>
  <inkml:trace contextRef="#ctx0" brushRef="#br0" timeOffset="92028.93">7980 550 0,'0'-21'31,"0"42"-31,0 1 0,0-1 15,0 0-15,0 21 0,0 1 0,0-1 16,-21 21-16,21 1 0,0-1 16,-22 1-16,1-1 0,21 1 0,-21-22 15,0 22-15,0-22 0,21 0 16,0 1-16,-21-1 0,21-21 0,-22 22 16,22-22-16,0 0 0,0 0 15,0 0-15,22-21 31,-1 0-31,-21-21 16,0 0-16,21 0 0,-21 0 0,0-1 16</inkml:trace>
  <inkml:trace contextRef="#ctx0" brushRef="#br0" timeOffset="92215.73">7620 1249 0,'0'0'0,"-21"0"0,0 0 0,42 0 31,0 0-15,0 0-16,0 0 0,0 0 0,22 0 16,-1 0-16,-21 0 0,22 0 15,-1-21-15,0 21 0,1 0 0,-1 0 16,0-21-16,1 21 0,-1-22 16,-21 22-16,21-21 0,1 21 0,-22-21 15</inkml:trace>
  <inkml:trace contextRef="#ctx0" brushRef="#br0" timeOffset="92504.57">8594 1016 0,'0'-21'16,"-22"21"0,1 0-16,0 0 15,0 0-15,0 21 16,0 0-16,21 0 0,-22 1 0,1 20 15,0-21-15,21 21 0,-21-20 16,21 20-16,-21-21 0,21 21 0,0-20 16,0 20-16,0-21 0,0 0 15,0 0-15,0 1 0,0-1 0,0 0 16,21 0-16,0-21 0,0 21 0,0-21 16,1 0-16,20 0 0,-21 0 15,21 0-15,1 0 0,-1-21 16,-21 21-16,22-21 0,-1 0 0,-21 0 15,21-22-15</inkml:trace>
  <inkml:trace contextRef="#ctx0" brushRef="#br0" timeOffset="92995.39">9144 572 0,'0'0'0,"0"-22"0,0 1 0,0 0 15,0 0-15,0 0 0,-21 21 0,0 0 16,-1 0-16,22 21 15,-21 0-15,0 0 0,21 0 16,-21 22-16,21-1 0,0 0 16,0 1-16,-21 20 0,21 1 0,-21 42 15,-1-43-15,22 1 0,0-22 16,0 21-16,-21-20 0,21-1 16,-21 0-16,21-20 0,-21 20 0,21-21 15,0 21-15,0-20 0,0-1 16,-21-21-16,21 21 0,0 0 0,-21-21 15,21-21 17,0 0-32,0-22 0,0 22 15,0 0-15,0-21 0,21 21 16,0-22-16,0 1 0,0 0 16,0 20-16,22-20 0,-22 21 0,21-21 15,1 20-15,-1 1 0,0 0 16,1 21-16,-1 0 0,0 0 0,-21 0 15,22 0-15,-1 0 0,-21 21 16,0 22-16,22-22 0,-43 0 0,21 21 16,-21-21-16,0 22 0,0-22 15,0 21-15,0-21 0,0 22 0,-21-22 16,0 0-16,-1 0 0,22 0 0,-21 1 16,0-1-16,0 0 0,21 0 15,-21-21-15</inkml:trace>
  <inkml:trace contextRef="#ctx0" brushRef="#br0" timeOffset="93496.24">11832 804 0,'0'0'0,"0"-21"15,-21 21 1,42 0-1,0 0-15,22 0 16,-1 0-16,0 0 0,1 0 0,-1 0 16,21 0-16,1 0 0,-1 0 0,1 0 15,-1 0-15,-20 0 0,20 0 16,-20 0-16,-1 0 0,0 0 0,-21 0 16,1 0-16,-1 0 0,-21 21 15,-21-21-15,-1 0 16,1 0-16,0 0 15</inkml:trace>
  <inkml:trace contextRef="#ctx0" brushRef="#br0" timeOffset="93892.25">12340 847 0,'0'21'15,"0"0"-15,0 0 16,0 0-16,0 1 0,0-1 0,0 0 15,0 21-15,0-21 0,0 1 16,0 20-16,0 0 0,0-21 16,0 22-16,0-22 0,0 21 0,0 1 15,0-22-15,0 21 0,0 0 16,0-20-16,0 20 0,0-21 0,0 21 16,0-20-16,0-1 0,0 21 0,0-21 15,-21 0-15,0 1 0,0-1 16,-1 0-16,1-21 0,0 0 15,0 0-15,0 0 0,0 0 16,-22 0-16,22 0 0,-21 0 0,21 0 16,-22-21-16,22 0 0,-21-1 0,21 1 15,-1 0-15,1 0 0,21 0 16,-21 0-16,21-1 0,0 1 16,-21 21-16,21-21 0,0 0 0,0 0 15,21 21 1,0 0-16,0 0 0,1-21 0,20 21 15,-21 0-15,0 0 0,22-22 16,-22 22-16</inkml:trace>
  <inkml:trace contextRef="#ctx0" brushRef="#br0" timeOffset="95288.94">12594 1291 0,'0'0'0,"0"21"31,0 1-15,0 20-16,0-21 0,0 0 15,0 0-15,0 22 0,0-22 16,0 0-16,0 21 0,-21-20 16,21 20-16,0-21 0,0 0 0,0 0 15,0 1-15,0-1 0,0 0 0,0 0 16,21-21-16,0 0 0,0 0 15,1 0-15,-1 0 0,0 0 16,0-21-16,21 21 0,-20-21 16,-1 0-16,0-22 0,0 22 0,0 0 15,0-21-15,1-1 0,-1 22 16,0-21-16,-21 21 0,21-1 0,-21-20 16,21 21-16,0 0 15,-21 0-15,0 42 31,0 0-15,0 0-16,0 0 0,0 0 0,-21 22 16,21-22-16,-21 0 0,21 21 15,0-20-15,0 20 0,0-21 16,0 0-16,0 0 0,0 1 0,0-1 16,0 0-16,0 0 0,21-21 15,0 0-15,1 21 0,-1-21 0,0 0 16,0 0-16,0 0 0,0 0 0,22-21 15,-22 0-15,0 0 0,0 0 16,0-22-16,1 22 0,20-21 0,-21-1 16,0 1-16,0 0 0,1-22 0,-1 22 15,-21-22-15,21 22 0,0-21 16,0-1-16,-21 22 0,0-22 0,0 22 16,0 0-16,0-1 0,0 1 15,0 21-15,0 0 0,0-1 16,0 1-16,0 42 31,-21 1-31,21 20 0,0 0 16,0 1-16,-21-1 0,21 0 15,-21 22-15,21-1 0,0-20 0,-21 20 16,-1-21-16,22 22 0,-21-22 16,21 1-16,0 20 0,0-21 0,0 1 15,0-1-15,0-21 0,0 22 0,0-22 16,0 21-16,0-21 0,21 0 15,1-21-15,-1 22 0,0-22 16,0 0-16,0 0 0,22 0 16,-22-22-16,0 22 0,0-21 15,21 0-15,-20 0 0,-1-21 0,21 20 16,-21-20-16,0 21 0,22-21 16,-22 20-16,0 1 0,0-21 0,0 21 15,-21 0-15,22-1 0,-22 44 31,-22-1-15,1 0-16,21 0 0,0 0 16,0 0-16,-21 1 0,21-1 15,0 21-15,0-21 0,0 0 0,0 1 16,0-1-16,0 0 16,21 0-16,0-21 0,1 0 15,-1 21-15,0-21 0,0 0 0,21 0 16,-20 0-16,-1 0 0,21-21 15,-21 0-15,0 21 0,1-21 0,20 0 16,-21-22-16,0 22 0,0 0 0,1-21 16,-1 20-16,0 1 0,0 0 15,-21 0-15,21 0 0,0 0 0,-21-1 16,0 1-16,22 21 16,-22 21 30,0 1-46,0-1 0,0 0 0,-22 0 16,22 21-16,0-20 0,-21 20 0,0 0 16,21-21-16,-21 22 0,21-1 15,0 22-15,-21-22 0,21 0 0,0 22 16,0-22-16,0 0 0,0 22 16,0-22-16,0 22 0,0-22 0,0 22 15,0-22-15,0 21 0,0-20 0,0 20 16,0-20-16,0-1 0,0 0 0,0 1 15,0-22-15,0 21 16,-21-21-16,-1 0 0,1-21 0,0 22 16,0-22-16,0 0 0,0 0 0,-1 0 15,1 0-15,0 0 0,-21 0 0,21-22 16,-22 22-16,22-21 0,-21 0 16,21 0-16,-1 21 0,1-21 0,0 0 15,21-1-15,0 1 0,-21 0 0,21 0 16,0 0-16,0 0 0,0-1 15,0 1-15,0 0 0,21 0 0,-21-21 16,21 20-16,0 1 0,22-21 0,-22 0 16,21 20-16</inkml:trace>
  <inkml:trace contextRef="#ctx0" brushRef="#br0" timeOffset="95640.05">15282 889 0,'0'0'16,"0"-21"-1,0 42 1,0 0-16,0 0 0,0 1 15,-21 20-15,21 0 0,0 1 16,0-1-16,-21 21 0,21-20 0,0 20 16,0-20-16,0-1 0,-21 0 0,21 1 15,-21-1-15,21 0 0,-22-21 16,22 22-16,-21-22 0,21 0 0,0 0 16,0 0-16,0 1 15,0-44 1,21 1-16,-21 0 15,22-21-15,-1 21 0,0-22 16</inkml:trace>
  <inkml:trace contextRef="#ctx0" brushRef="#br0" timeOffset="96123.77">15875 635 0,'0'0'0,"0"-21"31,-21 21-15,0 0-16,-1 0 0,1 21 16,0 0-16,0-21 0,0 21 15,0 1-15,-1-1 0,1 0 16,21 0-16,-21 0 0,21 0 15,0 1-15,0-1 0,0 0 16,0 0-16,0 0 0,0 0 16,21 1-16,0-22 0,1 21 15,-1-21-15,21 0 0,-21 21 16,0 0-16,1-21 0,-1 0 0,0 21 16,0-21-1,-21 21-15,21-21 0,-21 22 16,0-1-16,0 0 15,0 0-15,-21-21 0,0 21 16,-21-21-16,20 21 0,1-21 0,-21 22 16,21-22-16,-22 0 0,22 0 15,0 21-15,0-21 0,0 0 0,0 0 16,-1 0-16,22-21 31,0-1-31,22 1 16,-1 21-16,-21-21 0,21 0 15</inkml:trace>
  <inkml:trace contextRef="#ctx0" brushRef="#br0" timeOffset="96464.09">16256 508 0,'0'0'16,"0"21"15,-21 0-31,21 1 0,-21-1 16,21 0-16,-22 21 0,22-21 16,-21 1-16,21 20 0,0 0 0,-21-21 15,21 22-15,-21-1 0,21 43 16,0-64-16,0 21 0,0-21 15,0 1-15,0 20 0,0-21 16,0 0-16,0 0 0,0 1 16,0-1-1,21-21-15,0 0 16,0-21-16,-21-1 16,0 1-16</inkml:trace>
  <inkml:trace contextRef="#ctx0" brushRef="#br0" timeOffset="96740.93">16108 826 0,'42'-22'31,"-21"22"-31,0 0 0,22-21 15,-22 21-15,21 0 0,-21 0 0,22 0 0,-22-21 16,0 21-16,21 0 0,-20 0 16,-1 0-16,0 0 0,0 0 15</inkml:trace>
  <inkml:trace contextRef="#ctx0" brushRef="#br0" timeOffset="97460.2">17166 1503 0,'0'0'0,"-21"0"16,0 0-1,42 0 16,0 0-31,0 0 0,0 0 16,22 0-16,-1 0 0,0 0 0,1 0 16,20 0-16,-20 0 0,20 0 15,1 0-15,-1 0 0,-21 0 0,22 0 16,-1 0-16,-20 0 0,20 0 16,-20 0-16,20 0 0,-21 0 15,1 0-15,-1 0 0,-21 0 0,0 0 16,1 0-16,-1 0 31,-21-21-15,-21 21-1,-1-21 1,1 21 0,0-22-16</inkml:trace>
  <inkml:trace contextRef="#ctx0" brushRef="#br0" timeOffset="97931.93">18097 1249 0,'0'0'16,"-21"0"-16,21 21 31,0 0-31,0 0 15,0 1 1,0-1-16,21-21 0,1 21 0,-1 0 16,0-21-16,-21 21 0,42-21 15,-21 0-15,1 21 0,-1-21 0,21 0 16,-21 0-16,22 0 0,-22 0 16,0 0-16,21 0 0,-21 0 0,1 0 15,-1 0 1,-42 0 15,-1 0-31,1 0 16,0 0-16,0 0 0,-21 0 0,20 0 15,1 22-15,0-1 0,0 0 16,-21 0-16,20 0 0,1 22 16,-21-22-16,21 0 0,0 21 15,-22-21-15,22 1 0,0-1 0,0 0 16,21 0-16,0 0 0,-21 0 15,21 1-15,21-22 32,-21-22-17,0 1-15</inkml:trace>
  <inkml:trace contextRef="#ctx0" brushRef="#br0" timeOffset="98783.65">20235 741 0,'0'-21'0,"0"-22"31,-21 43-31,0 0 0,0 0 15,0 0-15,-1 22 16,1-1-16,21 0 0,-21 0 0,0 21 16,0-20-16,0 41 0,21-21 15,-22 22-15,22-22 0,-21 22 0,21-1 16,-21-20-16,21-1 0,-21 21 16,0-20-16,21-1 0,0 0 15,0 1-15,0-1 0,0 0 16,0-20-16,0 20 0,0-21 0,0 0 15,21 0-15,0-21 0,0 22 0,0-22 16,22 0-16,-22 0 0,0 0 16,21 0-16,-20 0 0,20 0 0,-21 0 15,21-22-15,1 1 0,-1 0 16,-21 0-16,22 0 0,-1 0 0,0-1 16,-21-20-16,22 21 0,-22-21 15,0 20-15,0-20 0,0 0 0,1-1 16,-22-20-16,0 21 0,0-22 15,0 22-15,0-22 0,-22 22 16,1-22-16,0 22 0,-21 0 0,21-1 16,-22 22-16,22 0 0,-21 0 15,21 0-15,-22 0 0,1 21 0,21 0 16,-22 0-16,22 0 0,0 0 16,-21 0-16,21 21 0,-1 0 0,1 21 15,0-21-15,21 22 0,-21-22 16,21 21-16,0 1 0,0-1 0,0-21 15,0 21-15,0 1 0,0-22 16,21 0-16,0 0 0,0 0 0,1 1 16,-1-1-16</inkml:trace>
  <inkml:trace contextRef="#ctx0" brushRef="#br0" timeOffset="99323.81">20786 1228 0,'0'21'31,"0"0"-31,0 0 0,0 0 16,0 1-16,0-1 0,0 0 0,0 0 16,-22 0-16,22 0 0,0 1 15,0-1-15,0 0 0,0 0 16,0 0-16,0 0 0,0 1 0,0-1 15,0 0-15,0 0 16,0 0-16,-21-21 31,21-21-15,0 0-16,0 0 16,0 0-16,0-1 0,0 1 0,0-21 15,0 21-15,0 0 0,21-22 16,1 22-16,-1-21 0,0 21 0,0-22 15,0 22-15,0 0 0,1 0 16,-1 0-16,21-1 0,-21 22 16,0 0-16,1 0 0,20 0 0,-21 0 15,0 0-15,0 22 0,1-1 16,-1 21-16,0-21 0,0 22 0,-21-1 16,0-21-16,0 21 0,0 1 15,0-1-15,0 0 0,0-20 0,0-1 16,-21 21-16,21-21 0,-21 0 15,0-21-15,21 22 0,-22-1 0,1-21 32,21-21-17,0-1 1,0 1-16,0-21 16</inkml:trace>
  <inkml:trace contextRef="#ctx0" brushRef="#br0" timeOffset="99855.68">21569 593 0,'0'-21'0,"0"42"31,0 0-15,0 0-16,-21 0 0,-1 22 15,1-1-15,21 21 0,-21-20 0,0 20 16,21 1-16,-21-1 0,21 1 16,-21-1-16,21 1 0,0-1 0,-22-20 15,22 20-15,0-21 0,0 1 16,0-1-16,0-21 0,0 22 0,0-22 16,22 0-16,-22 0 0,21 0 0,0 0 15,0-21-15,0 0 0,0 0 16,1 0-16,-1 0 0,0 0 0,0 0 15,21 0-15,-20-21 16,-1 0-16,0 0 0,0 0 0,21-43 16,1 43-16,-22-21 15,0 21-15,-21-22 0,21 22 0,0-21 16,-21 21-16,0-1 0,0 1 0,0 42 31,0 1-31,0-1 16,0 0-16,0 0 0,0 21 15,-21-20-15,21-1 0,-21 21 0,21-21 16,0 0-16,0 1 0,0-1 16,0 0-16,0 0 0,0 0 15,0-42 17,0 0-17,0 0-15,0 0 0,0-1 16</inkml:trace>
  <inkml:trace contextRef="#ctx0" brushRef="#br0" timeOffset="100040.58">21950 995 0,'0'0'0,"0"-21"16,0 0 0,0-1-16,0 44 46,0-1-30,0 0 0,0 0-16,21 0 0</inkml:trace>
  <inkml:trace contextRef="#ctx0" brushRef="#br0" timeOffset="100588.77">22310 1207 0,'0'0'0,"0"21"0,0 0 16,-22-21-16,1 21 0,21 0 15,-21 0-15,21 1 0,0-1 0,0 0 16,-21 0-16,21 0 0,0 0 16,-21 22-16,21-1 0,0-21 15,0 0-15,0 1 0,0-1 16,0 0-16,0 0 0,0 0 15,0-42 32,0 0-47,0 0 0,0 0 16,0-1-16,0 1 0,0 0 0,0-21 16,21 21-16,0-1 0,-21-20 15,21 21-15,0-21 0,1-1 0,-1 22 16,0-21-16,21 21 0,-21-1 15,22 1-15,-22 0 0,21 0 0,-21 21 16,22 0-16,-22 0 0,21 0 16,-21 0-16,22 0 0,-22 21 0,0 0 15,0 0-15,0 22 0,-21-22 16,22 21-16,-22 1 0,0-22 0,0 21 16,0 0-16,0-20 0,0 20 15,0-21-15,-22 21 0,1-20 16,0-1-16,21 0 0,0 0 0,-21 0 15,21 0-15,-21-21 0,21 22 16,-21-22-16,-1 0 16,22-22-1,0 1 1,0 0-16,22-21 16,-22 21-16,21-1 0,0-20 0</inkml:trace>
  <inkml:trace contextRef="#ctx0" brushRef="#br0" timeOffset="101091.48">23093 1376 0,'21'0'31,"0"0"-31,0 0 0,0 0 0,1 0 15,-1 0-15,21 0 0,-21 0 16,22 0-16,-22 0 0,21-21 0,-21 21 16,0-21-16,1 21 0,20-22 0,-42 1 15,21 0-15,-21 0 16,21-21-16,-21 20 0,0 1 0,0 0 16,0 0-16,0 0 0,-21 0 15,0-1-15,0 22 0,0 0 16,-1 0-16,-20 0 0,21 22 15,0-1-15,-22 21 0,22-21 0,-21 22 16,21-1-16,0 0 0,-1 1 16,1-22-16,0 21 0,0 0 0,21 1 15,0-22-15,0 21 0,0-21 16,0 22-16,0-22 0,21 0 0,-21 0 16,21 0-16,0 1 0,1-22 0,-1 21 15,0-21-15,21 0 16,-21 0-16,1 0 0,-1 0 0,0 0 15,0-21-15,21 21 0,-20-22 16,-1 1-16,0 0 0,0 21 0,0-21 16,0 0-16,1 21 0,-22-21 15,0-1 1,21 22-16</inkml:trace>
  <inkml:trace contextRef="#ctx0" brushRef="#br0" timeOffset="113523.55">9694 4932 0,'0'-21'0,"0"0"0,0-1 15,21 1-15,1 0 16,-22 0-16,0 0 0,21 0 16,0 21-16,-21-22 0,21 1 15,-21 0-15,21 21 0,-21-21 16,21 21-16,-21-21 0,-21 21 31,0 0-31,0 0 16,0 21-16,0 0 0,-1 0 0,1 0 15,0 1-15,0 20 0,0 0 16,0-21-16,-1 22 0,-20 41 16,21-41-16,21-1 0,-21 0 15,0 1-15,21-1 0,-22 0 0,22-20 16,0 20-16,0-21 0,0 0 0,0 22 15,0-22-15,0 0 0,22 0 16,-1-21-16,0 21 0,21-21 0,-21 0 16,22 0-16,-1 0 0,0 0 0,-20 0 15,20 0-15,0 0 16,1 0-16,-1-21 0,0 0 0,1 0 16,-1 0-16,0-1 0,43-20 15,-64 0-15,0 21 0,22-22 16,-22 1-16,-21 0 0,0-1 0,21-20 15,-21 20-15,0-20 0,0 21 0,0-1 16,-21 1-16,0 0 0,-1 20 16,1 1-16,0 0 0,-21 0 0,21 0 15,-1 0-15,-20 21 0,21 0 0,0 0 16,-22 0-16,22 0 16,0 0-16,0 0 0,0 21 0,21 0 0,-21 0 15,21 0-15,0 0 16,0 1-16,0-1 15,21 0-15,-21 0 0,21-21 16,0 21-16,0-21 0,0 21 0</inkml:trace>
  <inkml:trace contextRef="#ctx0" brushRef="#br0" timeOffset="116056.14">10350 5186 0,'0'0'16,"22"0"-16,-1 0 16,0 0-16,0 0 15,0 0-15,0-21 0,1 0 0,-1-1 16,0 1-16,0 0 0,21 0 0,-20 0 16,-1-22-16,21 1 0,-21 0 15,0 21-15,1-22 0,-1 1 0,0 0 16,0-1-16,0 22 0,-21-21 0,0 21 15,0-22-15,0 22 0,0 0 16,0 0-16,0 0 0,0-1 16,-21 22-1,0 0-15,0 0 16,21 22-16,0-1 16,0 21-16,-21-21 0,21 0 15,-22 22-15,22-1 0,-21 0 0,21 22 16,0-22-16,-21 22 0,0-1 0,0 1 15,21-1-15,-21 1 0,-1-1 16,22 1-16,-21-1 0,0 1 0,0-1 16,21 22-16,-21 42 15,0-64-15,21 1 0,-22-22 0,22 22 16,0-22-16,-21 22 0,21-22 0,-21 0 16,21-21-16,0 22 0,-21-22 0,21 21 15,0-21-15,0 1 0,0-1 16,0 0-16,21-21 15,0 0-15,0 0 0,1 0 16,-1-21-16,21 0 0,-21 21 16,0-22-16,22 1 0,-22 0 15,0-21-15,21 21 0,-20-1 0,20-20 16,-21 0-16,0-1 0,0 1 0,1 0 16,-1-1-16,0-20 0,-21-1 15,0 22-15,0-21 0,0-1 16,0 22-16,-21-22 0,0 22 0,-1 0 0,-20-1 15,21 22-15,-21 0 0,20-21 16,1 20-16,-21 22 0,0-42 16,20 42-16,1 0 0,21-21 15,43 21 1,-22 0 0,0-21-16,21 21 0,1-21 0,-1 21 15,0-22-15,1 1 0,20 0 16,-21 0-16,22 0 0,-1 0 0,1-1 15,-1-20-15,-20 0 0,20-1 16,-20 22-16,-1-21 0,-21 0 0,21-1 16,-20 1-16,-1 0 0,-21 20 0,0-20 15,0 0-15,0 21 0,0-1 16,0-20-16,0 21 0,-21 0 16,21 0-16,-22-1 0,1 22 15,0 0 1,21 22-16,0-1 0,-21 0 15,21 0-15,0 0 0,0 22 0,-21-22 16,21 21-16,0 0 0,0 22 16,0-22-16,-21 22 0,21-1 0,-22 1 15,22-1-15,0 1 0,-21-1 16,0 1-16,0-1 0,0 22 0,21-22 16,-21 1-16,-1-1 0,1 1 15,21-1-15,-21 1 0,0-1 0,21 1 16,-21-22-16,21 22 0,-21-22 15,21 0-15,-22 1 0,22-1 0,0-21 16,0 0-16,0 22 0,0-22 0,0 0 16,0 0-16,22 0 15,-1-21-15,0 0 16,0 0-16,0 0 0,0-21 0,1 21 16,20-21-16,-21 0 0,21 21 15,-20-42-15,20 20 0,0 1 0,-21 0 16,22-21-16,-1-1 0,0-20 15,-20 21-15,-1-1 0,-21 1 16,0-22-16,0 22 0,0 0 16,0-1-16,-21 1 0,-1 0 0,-20-1 15,21 1-15,0 0 0,0 21 0,-22-1 16,22-20-16,-21 21 0,21 0 16,-22 21-16,22-21 0,0-1 0,0 22 15,0 0-15,21-21 31,21 21-31,0 0 16,0 0-16,0 0 0,0-21 16,22 21-16,-22 0 0,21-21 0,-21 0 15,22 0-15,-1-1 0,0 1 16,1 0-16,20 0 0,-20-21 16,20 20-16,-21-20 0,22 0 0,-22-22 15,22 22-15,-22 0 0,0-1 0,1-20 16,-22 20-16,0-20 0,0 21 15,0-22-15,22-21 0,-43 22 16,0 21-16,0-1 0,0 1 16,0 21-16,0 0 0,0-1 0,0 1 15,0 0-15,0 0 0,-21 42 32,-1 0-32,1 22 0,21-22 15,-21 21-15,0 0 16,0 1-16,21-1 0,-21 0 0,-1 1 15,1-1-15,0 22 0,0-22 16,0 0-16,0 22 0,21-22 0,0 22 16,-22-22-16,22 21 0,-21-20 0,21-1 15,0 0-15,0 1 0,0-1 16,0-21-16,0 22 0,21-22 0,1 0 16,-1 0-16,0 0 0,-21 0 0,21-21 15,0 0-15,22 0 0,-22 0 16,0 0-16,0 0 0,21 0 15,-20 0-15,-1-21 0,42 0 16,-42-21-16,22 21 0,-22-1 16,0 1-16,0-21 0,0 21 0,22-43 15,-22 22-15,0 0 0,-21 20 16,0-20-16,0 21 0,0 0 16,0 0-16,0-1 0,0 1 15,0 42 16,0 1-31,0-1 0,0 0 0,-21 21 16,21-21-16,0 1 0,0 20 16,0-21-16,0 0 0,0 22 0,0-22 15,0 0-15,21 0 0,0 0 16,-21 0-16,21-21 16,1 0-16,-1 0 0,0 0 0,0 0 15,0 0-15,0-21 0,1 0 0,-1 21 16,0-21-16,21 0 0,-21 0 15,1-22-15,-22 22 0,21 0 0,0-21 16,0 20-16,-21-20 0,0 21 0,0 0 16,0 0-16,0-1 0,0 1 15,-21 21 1,21 21 0,-21 1-16,21-1 0,-21 0 0,21 21 15,0-21-15,0 1 0,-22 20 16,1-21-16,21 21 0,0-20 15,0-1-15,-21 0 0,21 0 0,0 0 16,-21 0-16,21 1 0,0-1 0,-21-21 16,21 21-16,0-42 31,0 0-15,21-1-16,0 1 0,-21 0 15,21 0-15,0 0 0,1-22 0,-22 22 16,21 0-16,0-21 0,21 21 15,-21-1-15,1 1 0,-1 0 16,21 0-16,-21 21 0,0 0 0,1-21 16,-1 21-16,0 0 15,-21 21-15,21 0 0,-21 0 16,0 0-16,0 22 0,0-22 0,0 0 16,0 0-16,0 22 0,0-22 15,0 0-15,0 0 0,0 0 0,21 0 16,0 1-16,1-22 0,-22 21 0,21-21 15,0 0-15,21 21 0,-21-21 16,1 0-16,-1 0 0,21 0 0,-21 0 16,22 0-16,-1-21 0,-21 0 0,21-1 15,1 1-15,-1 0 0,-21 0 16,22 0-16,-1-22 0,-21 22 16,21-21-16,-20 21 0,-1-22 0,0 22 15,-21 0-15,0-21 0,0 21 16,0-1-16,0 1 0,0 0 15,-21 21-15,0 0 0,-1 0 16,1 0-16,0 21 0,0 0 16,0 22-16,0-22 0,-1 21 0,22-21 15,0 22-15,-21-1 0,21 0 16,0-20-16,0 20 0,0 21 16,0-41-16,21-1 0,1 0 0,-1 0 15,0-21-15,0 21 0,0-21 16,22 0-16,-1 0 0,-21 0 15,21 0-15,1 0 0,-1 0 0,0-21 16,-20 0-16,20 0 0,0 0 0,1-1 16,-22 1-16,0-21 0,0 21 15,0-22-15,-21 22 0,21-21 0</inkml:trace>
  <inkml:trace contextRef="#ctx0" brushRef="#br0" timeOffset="116287.86">13144 4403 0,'0'0'0,"-21"0"0,0 0 16,0 0-16,0 0 0,0 0 15,42 0 16,0 0-31,0 0 16,0 0-16,0 0 0,1 0 16</inkml:trace>
  <inkml:trace contextRef="#ctx0" brushRef="#br0" timeOffset="116835.84">16468 4233 0,'0'0'0,"21"-21"0,-21-42 32,21 42-32,-21 63 31,0-21-31,0 21 16,0 1-16,0-1 0,-21 22 0,21-22 15,-21 21-15,-1 1 0,1-1 16,0 22-16,0-21 0,0-1 0,0 1 15,-1-1-15,1-21 0,0 22 0,0-22 16,21 1-16,0-22 0,-21 0 16,21 0-16,0 0 0,0 0 15,0-42 1,0 0 0,0-21-16,0 21 0,0-22 0</inkml:trace>
  <inkml:trace contextRef="#ctx0" brushRef="#br0" timeOffset="117428.19">16087 4424 0,'0'0'0,"-22"-21"0,1 0 15,21-22-15,-21 22 0,21 0 0,0 0 16,0-22-16,0 22 0,21 0 16,0-21-16,1 21 0,20-22 15,0 22-15,1 0 0,20 0 16,1 0-16,-22-1 0,21 22 0,1 0 15,-1 0-15,1 0 0,-22 22 0,22 20 16,-22-21-16,0 21 0,-20 1 16,-1-1-16,0 0 0,-21 1 0,0-1 15,0 0-15,-21 1 0,0-1 16,-22-21-16,1 22 0,0-22 0,-1 21 16,1-21-16,0 0 0,-22-21 0,22 22 15,21-22-15,-22 0 0,22 0 16,0 0-16,0 0 0,21-22 15,0 1 1,0 0-16,21 21 0,0-21 0,21 0 16,-20 21-16,20-21 0,0-1 0,1 22 15,-1 0-15,21 0 0,-20 0 16,-1 0-16,22 0 0,-22 22 0,21-22 16,-20 21-16,20 0 0,-20 0 15,-1 21-15,0 1 0,-21-22 0,1 21 16,-1 1-16,-21-1 0,0 21 0,-21-20 15,-1-1-15,-20 0 0,21 1 16,-43-1-16,22-21 0,-21 22 0,-1-22 16,1 21-16,-22-21 0,21 0 15,-20 1-15,-1-22 0,22 21 16,-1-21-16,-21 0 0,22 0 0,-1 0 16,22 0-16,-21 0 0,20-21 15,1 21-15,0-22 0,-1-20 16,22 21-16,21 0 0,0-22 0,0 22 15,0-21-15,0 21 0,21-22 16,0 22-16,1-21 0,20 21 0,0 0 16,1-22-16,20 22 0,1 0 15,-22 21-15,21-21 0</inkml:trace>
  <inkml:trace contextRef="#ctx0" brushRef="#br0" timeOffset="117996.21">17674 4911 0,'0'0'0,"21"0"0,0 0 16,1 0-16,-1 0 0,-21-21 0,21 21 16,0-22-16,-21 1 0,0 0 15,21 0-15,-21 0 0,21 0 0,-21-1 16,0 1-16,0 0 0,0 0 0,0 0 15,0 0-15,-21 21 0,0-22 16,0 1-16,0 21 0,0 0 16,-1 0-16,-20 0 0,21 0 0,-21 21 15,-1 1-15,1-1 0,0 0 16,-1 21-16,1 1 0,21-1 0,-22 0 16,1 22-16,21-22 0,-21 0 15,20 1-15,1-1 0,21-21 0,-21 22 16,21-22-16,0 0 0,0 21 0,21-42 15,0 21-15,1-21 0,20 0 16,-21 0-16,21 0 0,1 0 0,-22 0 16,21 0-16,1 0 0,-1-21 0,0 0 15,1 0-15,-1 0 0,0 0 16,-21-22-16,22 1 0,-22 21 16,0-22-16,0 1 0,-21 21 15,0-21-15,0 20 0,21-20 0,-21 21 16,0 0-16,-21 42 15,0 0 1,21 21-16,0-20 0,-21-1 16,21 21-16,-21-21 0,21 22 15,0-22-15,0 0 0,0 21 0,0-21 16,0 1-16,0-1 0,21 0 16,0 0-16,0-21 0,0 0 15,1 0-15,-1 0 0,0 0 0,0 0 16,21 0-16,-20 0 0,20 0 15</inkml:trace>
  <inkml:trace contextRef="#ctx0" brushRef="#br0" timeOffset="118475.94">18351 4720 0,'0'0'15,"-21"0"-15,0 0 0,0 0 16,0 21-1,21 1-15,0-1 16,0 0-16,0 0 0,-21 21 16,21-20-16,0-1 0,0 21 15,0-21-15,0 0 0,-22 1 0,22-1 16,-21 0-16,21 0 0,-21 0 16,0 0-16,0-21 31,21-21-16,-21 21-15,21-21 16,0 0-16,0 0 0,0 0 0,0-1 16,21-20-16,0 21 0,0-21 15,0-1-15,0 22 0,1-21 0,20 21 16,0-22-16,1 22 16,-22 0-16,21 0 0,0 0 0,22 21 15,-22 0-15,1 0 0,-1 0 0,-21 0 16,21 0-16,1 21 0,-22-21 15,0 42-15,0-21 0,-21 22 0,0-22 16,0 21-16,0 0 0,0 1 16,0-22-16,-21 21 0,0 1 0,0-22 15,0 0-15,-1 0 0,1 0 16,21 0-16,-21 1 0,42-22 31</inkml:trace>
  <inkml:trace contextRef="#ctx0" brushRef="#br0" timeOffset="119187.95">19494 4826 0,'0'0'15,"0"-21"-15,22 0 0,-22 0 16,0-1-16,0 1 0,0 0 0,0 0 15,-22 0 1,1 21-16,0 0 16,0 0-16,0 0 0,0 21 0,-1-21 15,1 21-15,0 0 0,-21 22 16,21-22-16,-1 21 0,1-21 0,-21 22 16,21-22-16,21 0 0,-21 0 15,21 21-15,0-20 0,0-1 16,0 0-16,21-21 0,0 0 0,0 0 15,0 0-15,0 0 0,43 0 16,-43 0-16,21 0 0,-20 0 16,-1-21-16,21 0 0,-21-1 15,0 1-15,1 0 16,-22 0-16,21 0 0,-21 0 16,0-1-16,0 44 46,0-1-46,-21 0 0,21 0 16,-22 0-16,22 0 0,-21 22 0,0-22 16,0 21-16,21 1 0,-21-22 15,0 21-15,-1 0 0,1 1 0,21 20 16,-21-20-16,0-1 0,0 21 0,21-20 16,-21 20-16,21 1 0,-22 42 15,22-43-15,0 1 16,0-1-16,0-21 0,0 22 0,0-1 15,0 1-15,0-22 0,0 22 0,-21-22 16,21 22-16,-21-22 0,0 0 16,0 1-16,0-22 0,-1 21 0,-20-21 15,-21 0-15,20 1 0,1-22 16,0 0-16,-1 0 0,1 0 16,-22-22-16,1 1 0,-1 0 0,1-21 15,-22-1-15,22 1 0,-1 0 16,1 21-16,-1-22 0,22 1 0,0 0 15,-1-1-15,22 1 0,0 21 16,0-22-16,0 1 0,21 0 0,0 21 0,0-22 16,0 1-16,0 0 15,42-1-15,-21 1 0,0 0 0,22-1 16,-1-20-16</inkml:trace>
  <inkml:trace contextRef="#ctx0" brushRef="#br0" timeOffset="119824.04">20024 4678 0,'0'0'0,"21"0"16,-21-21-16,21 0 15,-21-1 1,0 1-16,-21 21 31,0 0-31,-1 0 0,1 0 0,-21 0 16,21 0-16,-22 0 0,1 21 15,21 1-15,-21 20 0,-1-21 16,1 21-16,0-20 0,20 20 0,-20 0 16,21 1-16,0-1 0,0-21 0,-1 21 15,22-20-15,0-1 0,0 21 16,0-21-16,22 0 0,20-21 16,-21 0-16,21 0 0,1 0 0,-1 0 15,0 0-15,1 0 0,-1-21 16,0 0-16,1 0 0,-1 0 0,0 0 15,1-22-15,-22 22 0,21-21 16,-21-1-16,22 22 0,-22-21 16,-21 21-16,0-22 0,21 1 15,-21 21-15,-21 21 16,0 21 0,0 0-16,-1 0 0,22 1 0,-21 20 15,0-21-15,0 21 0,21-20 16,0 20-16,0-21 0,-21 21 0,21-20 15,0-1-15,0 0 0,0 0 16,0 0-16,0 0 0,21-21 0,-21 22 16,21-22-16,0 0 0,0 0 0,22 0 15,-22 0-15,0 0 0,21-22 16,-20 22-16,20-21 0,0 0 16</inkml:trace>
  <inkml:trace contextRef="#ctx0" brushRef="#br0" timeOffset="120152.23">20891 3895 0,'0'0'0,"0"-43"0,0 22 0,22-21 16,-22 0 0,0 63-16,0 0 15,0 21-15,-22 1 0,1-1 16,0 21-16,21 1 0,-21-1 0,0 1 15,0 21-15,-1-22 0,-20 1 16,21-1-16,0 1 0,0-22 16,-1 21-16,1 1 0,0-22 0,0 1 15,21-1-15,0 0 0,-21 1 0,21-1 16,-21-21-16,21 21 0,0-20 16,0-1-16,0 0 0,0-42 31,21 0-16,0 21-15,0-22 0,-21 1 16,21 0-16,0-21 0,1 21 16</inkml:trace>
  <inkml:trace contextRef="#ctx0" brushRef="#br0" timeOffset="120537.01">20976 4572 0,'0'21'16,"-21"-21"-1,0 21-15,21 22 0,-21-22 0,-1 0 16,1 21-16,0-20 0,21 20 16,-21 0-16,0-21 0,21 22 15,-21-22-15,21 21 0,0-21 0,0 1 0,0 20 16,0-21 0,21-21-16,0 0 0,0 21 0,21-21 15,-20 0-15,-1 0 0,21 0 16,-21 0-16,22-21 0,-22 21 0,21-21 15,-21 0-15,43-43 0,-43 43 16,0-21-16,0-1 0,0 22 0,-21-21 16,0 0-16,0 20 0,0 1 15,0 0-15,0 0 0,-21 0 0,0 0 16,0 21-16,0 0 16,0 0-16,-1 0 0,1 0 15,0 0-15,0 0 0,0 0 0,21 21 0,-21 0 16,21 0-1,0 0-15,0 0 0,0 1 16,21-22-16,0 0 0,0 21 16,0-21-16</inkml:trace>
  <inkml:trace contextRef="#ctx0" brushRef="#br0" timeOffset="120967.77">21442 4763 0,'0'0'15,"21"0"-15,-21-22 0,21 1 16,-21 0-16,21 0 16,0 0-16,1 21 0,-1-21 15,0 21-15,0 0 16,0 0-16,0 0 0,1 0 16,-22 21-16,21-21 0,-21 21 15,0 0-15,0 0 0,0 22 16,0-22-16,0 0 0,0 21 0,0 1 15,0-22-15,0 21 0,0-21 16,0 0-16,-21 22 0,21-22 0,-22 0 16,22 0-16,0 0 0,-21 1 15,0-22 1,0 0 0,21-22-16,0 1 15,0 0-15,0 0 16,0-21-16,21 20 0,0 1 0,-21-21 15,21 0-15,22 20 0,-22-20 16,0 21-16,0 0 0,0 0 0,1-1 16,-1 1-16,0 0 0,0 21 0,0-21 15,0 21-15,1 0 16,-1 0-16,0 0 0,0 0 16,0 0-16,0 0 0,1 0 15,-1 0-15</inkml:trace>
  <inkml:trace contextRef="#ctx0" brushRef="#br0" timeOffset="121416.79">22204 4826 0,'0'0'0,"-21"21"0,-1 22 32,22-22-32,0 0 15,22-21 1,-1 0-16,0 0 15,0 0-15,0 0 0,22 0 0,-1 0 16,-21-21-16,21 21 0,1-21 16,-22-1-16,21 22 0,-21-21 0,22 0 15,-22 0-15,0 0 0,-21 0 0,0-1 16,21 1-16,-21 0 0,0 0 16,0 0-16,-21 21 0,0-21 15,-21 21-15,20 0 0,-20 0 16,21 0-16,-21 0 0,20 21 0,-20-21 15,21 21-15,-21 0 0,20 0 0,1 22 16,-21-22-16,21 21 0,21-21 16,-21 22-16,21-1 0,-22-21 15,22 21-15,0-20 0,0-1 0,0 0 16,0 0-16,0 0 0,22 0 16,-1 1-16,0-1 0,0-21 15,0 0-15,0 0 0,1 0 16,-1 0-16,0 0 0,21 0 15,-21 0-15,1-21 0,-1 21 0,0-22 16,0 22-16,-21-21 0,21 21 16,0-21-16</inkml:trace>
  <inkml:trace contextRef="#ctx0" brushRef="#br0" timeOffset="121583.7">22754 5165 0,'0'0'15,"-21"21"-15,0-21 16,21 21 15,-21-21-31,-1 0 32</inkml:trace>
  <inkml:trace contextRef="#ctx0" brushRef="#br0" timeOffset="122331.94">8276 6943 0,'-21'21'15,"42"-21"17,0 0-32,0 0 15,22 0-15,-1 0 0,0 0 0,22 0 16,21 0-16,-22 0 0,22 0 0,-1 0 16,1 0-16,0 0 0,-1 0 0,1 0 15,0 0-15,-22 0 0,22 0 16,-22 0-16,22 0 0,42 0 15,-85 0-15,22 0 0,-22 0 0,1 0 16,-22 0-16,0 0 0,0 0 16,0-21-16,-21 0 15,-21 21 1,0 0-16,0-22 0,0 22 16,-1-21-16</inkml:trace>
  <inkml:trace contextRef="#ctx0" brushRef="#br0" timeOffset="122623.77">9525 6837 0,'21'0'16,"0"0"-16,0 0 0,1 0 16,-1-21-16,21 21 0,-21 0 15,22 0-15,-22 0 0,21 0 0,-21 0 16,22 0-16,-22 0 0,0 0 15,21 0-15,-21 0 0,1 0 16,-22 21-16,0 0 0,0 0 16,0 0-16,-22 1 0,-20-1 15,21 21-15,-21-21 0,-1 0 0,1 22 16,0-22-16,-22 21 0,22-21 0,-1 22 16,1-22-16,0 21 0,21-21 0,-1 1 15,1-1-15,0 0 0,21 0 16</inkml:trace>
  <inkml:trace contextRef="#ctx0" brushRef="#br0" timeOffset="123187.74">12107 6477 0,'0'0'0,"21"-42"0,1 21 16,-1-1-16,21-62 15,-42 63-15,0-1 16,0 1-16,0 0 0,0 0 15,-21 21-15,0 0 0,-22 0 16,22 0-16,0 0 0,-21 0 0,-1 0 16,22 21-16,-21 0 0,21 0 15,-22 22-15,22-1 0,0 22 0,0-22 16,-21 21-16,42 1 0,-22-22 16,1 22-16,0-1 0,21-20 0,0 20 15,0-21-15,0 1 0,0-1 0,0 0 16,0 1-16,0-22 0,21 21 15,0-21-15,22 1 0,-22-1 16,21-21-16,-21 21 0,22-21 0,-1 0 16,0 0-16,-20 0 0,20 0 15,0-21-15,1 21 0,-22-21 0,21-1 16,0 1-16</inkml:trace>
  <inkml:trace contextRef="#ctx0" brushRef="#br0" timeOffset="123571.8">12531 6752 0,'0'0'0,"0"-21"0,21 0 0,-21 0 16,0 0-16,-21 21 16,-1 0-16,1 0 0,0 21 15,0 0 1,0 0-16,0 21 0,-1-20 0,22 20 16,-21-21-16,0 21 0,0 1 0,0-22 15,21 21-15,0-21 0,-21 22 16,21-22-16,0 0 0,0 21 0,0-20 15,0-1-15,21-21 0,0 0 16,0 0-16,0 0 0,0 0 0,22 0 16,-22-21-16,0-1 0,21 1 15,-20 0-15,-1 0 0,21 0 0,-21 0 16,0-22-16,1 22 0,-1-21 0,0 21 16,-21-22-16,0 1 15,0 0-15,0 20 0,0-20 0,0 21 16,0 0-16,-21 0 0,0-1 0,-1 1 15,1 21-15,0 0 16,0 0-16,0 0 0,21 21 16,-21-21-16,21 22 0,0-1 15,0 0-15,0 0 16,0 0-16</inkml:trace>
  <inkml:trace contextRef="#ctx0" brushRef="#br0" timeOffset="123935.9">12869 6689 0,'21'0'16,"1"-21"-16,-1 21 0,-21-22 15,21 22-15,0 0 16,-21 22-16,21-1 16,0 0-16,-21 0 0,22 0 0,-22 0 15,21 1-15,-21-1 0,21 21 0,-21-21 16,0 0-16,0 22 0,0-22 15,21 0-15,-21 0 0,0 0 0,0 1 16,0-1-16,0 0 0,21-21 16,0 0-1,1-21 1,-22 0-16,21-1 0,-21 1 16,21 0-16,0 0 0,-21 0 15,21-22-15,0 22 0,-21 0 16,0-21-16,22 21 0,-1-1 15,0 1-15,-21 0 0,21 0 0,0 0 16,0 0-16,1 21 0,-1 0 16,0 0-16,0 0 0,-21-22 15,21 22-15,0 0 16</inkml:trace>
  <inkml:trace contextRef="#ctx0" brushRef="#br0" timeOffset="124159.77">13801 6604 0,'-22'85'16,"1"-64"-1,21 0-15,-21 0 0,21 0 0,0 1 16,0 20-16,-21-21 0,21 0 16,-21 22-16,21-22 0,0 0 15,0 0-15,-21 0 0,21-42 63,0 0-63</inkml:trace>
  <inkml:trace contextRef="#ctx0" brushRef="#br0" timeOffset="124355.69">13695 6435 0,'0'0'0,"0"-21"15,0 42 17,0 0-17,-21-21 1,21 21-16,0 0 16,0 0-16,0 1 15,0-1-15,0 0 16</inkml:trace>
  <inkml:trace contextRef="#ctx0" brushRef="#br0" timeOffset="124943.54">14436 6731 0,'0'0'0,"21"0"0,-21-21 16,0 0-16,0 0 0,0-1 15,-21 22 1,-1 0 0,1 0-16,-85 64 15,85-22-15,0-21 16,0 1-16,-21 20 0,20-21 16,1 0-16,21 22 0,-21-22 0,21 0 15,-21 0-15,21 0 0,0 0 0,0 1 16,0-1-16,21-21 15,0 0-15,0 0 0,1 0 16,20 0-16,-21 0 0,0 0 16,0 0-16,22-21 0,-22-1 15,0 1-15,0 0 0,0 0 0,1 0 16,-1-22-16,0 22 0,0-21 0,0 0 16,0-1-16,1-20 0,-22 20 15,21-20-15,0-1 0,-21 1 0,0 21 16,0-1-16,0 1 0,21-43 15,-21 64-15,0 0 0,0 0 16,0 0-16,-21 21 16,0 0-16,21 21 0,-21 0 15,21 0-15,-22 21 0,22 1 16,0-1-16,0 0 0,0 1 16,0 20-16,0-20 0,0 20 0,0-21 15,22 1-15,-1 20 0,-21-20 16,21-22-16,-21 21 0,21-21 0,-21 22 15,21-22-15,0 0 0,1 0 16,-1-21-16,0 21 0,0-21 16,0 0-16,0 0 0,1 0 15,-1-21-15,-21 0 0,21 0 0,0 0 16,0-1-16,-21 1 0</inkml:trace>
  <inkml:trace contextRef="#ctx0" brushRef="#br0" timeOffset="127007.85">16764 6477 0,'0'-21'0,"0"0"15,21 0 1,-21-1 0,0 1-1,0 42 1,0 1-16,0-1 15,0 0-15,0 21 0,0 1 0,0-1 16,0 0-16,-21 1 0,21-1 0,-21-21 16,21 21-16,0 1 0,0-22 15,-21 0-15,21 21 0,0-20 0,-22-22 16,22 21-16,0 0 0,0 0 16,22-21 30,-1-21-46,0 0 0</inkml:trace>
  <inkml:trace contextRef="#ctx0" brushRef="#br0" timeOffset="127616.65">17716 6689 0,'0'0'0,"0"-21"16,0-43-1,0 43-15,0 0 0,-21 0 16,0 21-16,0-22 0,0 22 0,0 0 16,-22 0-16,22 0 0,0 0 15,-21 22-15,20-1 0,-20 0 0,21 0 16,0 21-16,-22 1 0,22-22 0,0 21 15,-21 1-15,21-1 0,-1-21 16,22 21-16,0-20 0,0 20 0,0-21 16,0 0-16,0 0 0,22-21 0,-1 22 15,0-22-15,0 0 16,21 0-16,-20 0 0,20 0 0,0 0 16,-21 0-16,22-22 0,-1 22 0,-21-21 15,22 0-15,-22 0 0,0-21 16,21 20-16,-21-20 0,1 21 0,-1-21 15,0-1-15,0-20 0,0 20 16,0-20-16,1-1 0,-22 1 0,21 21 16,-21-22-16,21 22 0,-21-1 0,0 1 15,0 21-15,0 0 0,0 0 16,0-1-16,0 44 16,-21-1-16,0 0 15,-1 0-15,22 21 0,-21 1 16,0-1-16,21 22 0,0-1 0,0-21 15,0 1-15,0 20 0,0-20 16,0-1-16,0 0 0,0-21 0,0 22 16,0-22-16,0 0 0,0 0 0,0 0 15,21 1-15,0-22 0,-21 21 16,22 0-16,-1-21 16,0 0-16,0 0 15,0 0-15,0-21 16,1 0-16</inkml:trace>
  <inkml:trace contextRef="#ctx0" brushRef="#br0" timeOffset="128370.98">18119 6731 0,'0'0'0,"0"-21"32,0 42-17,0 0-15,-22 0 16,22 1-16,-21-1 0,21 0 0,0 0 15,0 0-15,-21 0 0,21 1 16,0-1-16,0 0 0,0 0 16,0 0-16,21-21 15,0 0 1,1 0-16,-1 0 0,21 0 16,-21-21-16,0 0 0,22 21 0,-22-21 15,0 0-15,21-1 0,-20 1 16,-1 0-16,0 0 0,0-43 15,-21 43-15,21-21 0,-21 21 16,0-22-16,0 22 0,0 0 0,-21 0 16,21 0-16,-21 21 0,0 0 0,0 0 15,-1 0-15,1 0 0,-21 0 16,21 0-16,0 21 0,-1 0 16,1 0-16,0 0 0,0 1 0,21-1 15,0 0-15,0 0 0,0 0 16,0 0-16,0 1 0,21-1 15,0-21-15,0 0 16,1 0-16,-1 0 0,21 0 0,-21 0 16,22 0-16,-1 0 0,0 0 0,1 0 15,20 0-15,-21-21 0,22-1 16,-22 22-16,22-21 0,-22 0 0,0 21 16,1-21-16,-22 0 0,0 21 15,0 0-15,-21-21 0,-21 21 31,0 21-31,0-21 0,-22 21 16,43 0-16,-21-21 0,0 21 16,21 0-16,0 1 0,0-1 15,0 0-15,0 0 0,21 0 16,-21 0-16,43 1 16,-43-1-16,21-21 0,-21 21 15,0 0-15,0 0 16,-21-21-1,-1 0 1,1 0-16,-21 0 0,21 0 0,0 0 16,-22 0-16,22 0 0,0 0 15,-21 0-15,20 0 0,1 0 16,42 0 15,-21-21-15,22 21-16,-1 0 0,0 0 0</inkml:trace>
  <inkml:trace contextRef="#ctx0" brushRef="#br0" timeOffset="128995.89">19071 6879 0,'21'0'31,"0"0"-31,1 0 16,-1 0-16,-21-21 0,21 21 0,0-21 15,0 21-15,-21-21 16,21 21-16,-21-21 16,22 21-16,-22-22 0,0 1 15,0 0 1,-22 21-16,1 0 15,0 0-15,0 21 0,0 0 0,0 1 16,-1-22-16,22 21 0,-21 0 16,21 0-16,-21 0 0,21 0 15,0 1-15,0-1 16,21-21 0,0 0-16,1 0 0,20 0 15,-21 0 1,0 0-16,0 0 0,22-21 0,-22 21 15</inkml:trace>
  <inkml:trace contextRef="#ctx0" brushRef="#br0" timeOffset="132200.51">10541 5630 0,'0'0'0,"-21"0"0,-22 0 0,1 0 0,0 0 15,21 0-15,-1 0 0,1 22 16,0-22-16,42 0 47,0 0-47,1 0 16,-1 0-16,21 0 0,0-22 0,1 22 15,20 0-15,-20 0 16,41-21-16,-20 21 0,20-21 0,22 0 15,-21 21-15,21-21 0,21 21 0,-21-21 16,-1 21-16,22-22 0,-21 1 16,21 21-16,0-21 0,0 21 0,0-21 15,0 21-15,-21-21 0,0 21 16,0 0-16,21-21 0,-43 21 0,22 0 16,0 0-16,-21 0 0,-1-22 15,1 22-15,-21 0 0,-1 0 0,-21 0 16,1 0-16,-1-21 0,0 21 15,-20 0-15,-1 0 0,0 0 0,-21-21 16,21 21-16,0 0 16,-21-21-1,21 21-15,-21-21 16,22 0 0</inkml:trace>
  <inkml:trace contextRef="#ctx0" brushRef="#br0" timeOffset="133048.03">16827 5715 0,'0'0'15,"22"-21"1,-1 21 0,21 0-16,-21 0 15,22 0-15,-1 0 0,21 0 0,1 0 16,-1 0-16,22 0 16,21 0-16,0 0 0,0 0 0,-1 0 15,22 0-15,0 0 0,22 0 16,-1 0-16,0 0 0,-21 0 0,21 0 15,-21 21-15,21-21 0,-21 0 16,21 0-16,1 21 0,-1-21 0,-21 0 16,21 0-16,-21 0 0,0 0 15,-21 0-15,21 0 0,-21 0 0,21 0 16,-43 0-16,22 0 16,-21 0-16,-1 0 0,-20 0 0,-1 0 0,1 0 15,-22 0-15,1 0 0,-1 0 16,-21 0-16,21 0 0,-20-21 15,-1 21-15,-21-21 16,21 21-16,-21-21 0,0 0 16,0-1-1</inkml:trace>
  <inkml:trace contextRef="#ctx0" brushRef="#br0" timeOffset="133199.34">20976 5694 0,'0'0'0,"-21"0"0,-21 0 32,20 0-32</inkml:trace>
  <inkml:trace contextRef="#ctx0" brushRef="#br0" timeOffset="141672.54">12425 2180 0,'0'0'0,"-21"0"0,-1 0 16,1 0-16,-21 0 0,21 0 16,0 0-16,-22-21 0,22 21 15,0 0-15,21-21 32,21 21-17,21 0-15,1 0 16,-1 0-16,22 0 0,-1 0 0,22 0 15,-1 21-15,22-21 0,0 0 16,0 21-16,21-21 0,0 0 0,-21 21 16,21-21-16,-21 0 0,-1 0 15,1 0-15,0 22 0,0-22 0,0 0 16,-22 0-16,1 0 0,0 0 16,-22 0-16,1 0 0,-1 0 0,-20 0 15,-22 0-15,21 0 0,-21 0 0,0 0 16,-63 0 15,21 0-31,-21 0 16,-1 0-16,-20 0 0,20 0 0,-41 0 15,20 0-15</inkml:trace>
  <inkml:trace contextRef="#ctx0" brushRef="#br0" timeOffset="142039.93">12255 2371 0,'212'0'31,"-170"0"-31,22 0 0,-1 0 15,1 0-15,21 21 0,20-21 16,-20 0-16,21 0 0,21 21 0,-21-21 16,0 0-16,-1 0 0,-20 0 15,21 0-15,0 0 0,-22 21 0,22-21 16,-42 0-16,20 0 0,-20 0 16,-1 0-16,1 0 0,-22 0 0,-21 0 15,22 21-15,-22-21 0,0 0 16,-21 22 15</inkml:trace>
  <inkml:trace contextRef="#ctx0" brushRef="#br0" timeOffset="142707.56">14753 2561 0,'0'0'0,"-21"0"16,21-21-16,0 0 31,21 21-15,0 0-16,22 0 16,-22 0-16,0 0 0,21 21 15,1-21-15,-1 21 0,21 0 16,1-21-16,-1 22 0,1-1 0,-1 0 15,1 0-15,-1 21 0,1-20 16,-1-1-16,1 21 0,-1 0 0,-20 1 16,-1-1-16,22 0 0,-43 22 15,21-22-15,0 22 0,-20-1 0,20 22 16,-21-22-16,0 22 0,0-21 16,-21-1-16,0 1 0,0-1 0,0 1 15,0-1-15,0 1 0,0-1 0,0-21 16,-21 22-16,21-22 0,0 1 15,-21-1-15,21-21 0,0 21 16,-21-20-16,21 20 0,0-21 16,0-42 15,-21 21-31,21-21 0,-21 0 16,21-1-16</inkml:trace>
  <inkml:trace contextRef="#ctx0" brushRef="#br0" timeOffset="143191.71">14499 2921 0,'0'-21'0,"0"42"0,0-63 0,0 21 16,0-1-16,0 1 15,21 21-15,0-21 16,1 21-16,-1 0 0,21-21 0,-21 21 16,22-21-16,-1 21 15,0 0-15,1 0 0,-1 0 0,21 0 16,1 0-16,-1 0 0,1 0 0,21 21 15,-1 0-15,1 0 0,63 22 16,-63-1-16,-22 0 0,1 1 16,-1 20-16,1 1 0,-1-1 15,1 22-15,-1-22 0,-20 1 0,-1 20 16,0-20-16,1-1 0,-22 1 16,0-22-16,0 22 0,-21-22 0,21 0 15,-21 1-15,0-1 0,0 0 0,0-20 16,-21 20-16,0-21 0,21 0 15,-21 0-15,21 1 0,-21-1 16,21 0-16,0-42 31,-22 21-15,22-21-16</inkml:trace>
  <inkml:trace contextRef="#ctx0" brushRef="#br0" timeOffset="143567.6">15346 3852 0,'0'0'0,"0"-21"15,21 21-15,0 0 16,0 0-16,0 0 0,1 0 0,20 0 16,-21 0-16,21 0 0,-20 21 15,20 1-15,-21-22 0,21 21 0,-20 0 16,20 0-16,-21 0 0,21 0 0,1 22 16,-22-22-16,21 0 0,-21 0 15,1 22-15,20-22 0,-21 0 16,0 0-16,0-21 0,1 21 0,-1 0 15,0-21 1,-21-21 15,0 0-31,0 0 0,21 0 0,-21 0 16,21-1-16,0 1 0</inkml:trace>
  <inkml:trace contextRef="#ctx0" brushRef="#br0" timeOffset="143795.98">16658 3471 0,'0'0'16,"0"-21"-16,21-21 0,-21 21 16,0 0-16,0-1 0,0 1 0,0 42 31,-21 1-31,21-1 0,-21 21 0,0-21 16,0 22-16,-1-1 0,1 21 0,0-20 15,0-1-15,-21 0 0,20 22 16,1-22-16,0 1 0,0-1 0,-21 0 15,42 1-15,-22-1 0,1-21 16,0 21-16,21-20 0,-21-1 0,21 0 16,0 0-16,0 0 0,0 0 15</inkml:trace>
  <inkml:trace contextRef="#ctx0" brushRef="#br0" timeOffset="148267.76">12150 7726 0,'0'0'0,"-22"0"0,1 0 16,21-21-16,-21 21 0,0-21 0,0-1 16,0 22-1,21-21-15,-22 21 16,22-21-1,-21 21-15,42 0 47,1 0-47,20 0 0,-21 0 16,21 21-16,1-21 0,20 0 0,1 0 16,-1 21-16,1-21 0,20 0 0,1 0 15,0 0-15,-1 0 0,22 0 0,-21 0 16,21 0-16,0 0 0,-1 0 15,-20 0-15,21 0 0,-21 0 16,20 0-16,-20 0 0,0 0 0,-1 0 0,1-21 16,-21 21-16,20 0 0,1 0 15,-22 0-15,1 0 0,-1 0 16,1 0-16,-22 0 0,1 0 0,-1 0 16,0 0-16,-21 0 0,1 0 0,-1 21 15,0-21-15,0 0 0,0 0 0,0 0 31,1-21-31,-22 0 16</inkml:trace>
  <inkml:trace contextRef="#ctx0" brushRef="#br0" timeOffset="148979.57">16383 7684 0,'-21'0'0,"21"-22"0,-21 22 32,-1 0-32,22-21 62,22 21-46,-1 0-16,21 0 0,-21 0 0,22 0 15,-1 0-15,0 0 0,1 0 16,20 0-16,-21 0 0,43 0 0,-21 0 16,-1 0-16,1 0 0,20 0 0,1 0 15,0 0-15,-1 0 0,1 0 16,0 0-16,-1 21 0,1-21 16,0 0-16,-1 0 0,1 0 0,0 0 15,-22 22-15,22-22 0,-1 0 0,-20 0 16,21 21-16,-1-21 0,-20 0 0,20 21 15,-20-21-15,21 0 0,-22 21 16,-21 0-16,22-21 0,-22 21 0,1-21 16,-1 22-16,-21-22 0,21 0 0,-42 21 15,22-21-15,-44 0 32,1 0-17,0 0-15,-21-21 0,-1-1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4:06:05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10499 0,'-21'0'31,"0"21"-31,-1-21 0</inkml:trace>
  <inkml:trace contextRef="#ctx0" brushRef="#br0" timeOffset="8476.02">6159 14880 0,'-21'0'0,"0"0"16,0 0-16,0 0 0,0 0 16,-1 0-16,1-21 15,0 21-15,0 0 0,0-21 16,0 21-16,-1 0 16,44 0 30,-1 0-46,0 0 16,21 0-16,-21 0 0,22 0 0,63 0 16,21 0-1,-43 0-15,1 0 0,0 0 0,20 0 16,1 0-16,-21 0 0,105 0 16,-105 0-16,-21 0 0,20 0 15,43 0-15,-63 0 0,-22 0 16,0 0-16,1 0 0,-1 0 15,-21 0-15,0 0 0,1 0 0,-1 0 16,0 0-16,0 0 0,-42 0 78,0 0-62,0 0-16,-1 0 0,1-21 15,0 21-15,0 0 0</inkml:trace>
  <inkml:trace contextRef="#ctx0" brushRef="#br0" timeOffset="9140.64">7281 14542 0,'0'0'0,"0"-22"0,-21 22 0,0 0 15,21-21-15,21 42 63,0 1-63,0-22 15,1 21-15,-1 0 0,0-21 0,0 21 16,21 0-16,-20-21 0,20 21 16,-21-21-16,21 22 0,1-22 15,-1 0-15,0 0 0,-20 21 0,20-21 16,43 0-16,-22 0 16,-42 0-16,0 0 0,1 0 15,-1 0-15,-42 0 47,-1 0-47,1 21 0,0-21 0,0 0 16,-21 21-16,-22 0 15,-21 22-15,43-22 0,21 0 16,-64 21-16,43-21 16,21 1-16,-22 20 0,1-21 0,21 0 15,0 0-15,-22 22 0,22-22 0,0 0 16,-21 0-16,21 0 0,-1 1 15,22-1-15,-21 0 0,21 0 0,-21 0 16,0 0-16,21 1 16,21-22 62,0 0-63,-21-22-15,21 22 16,1 0-16,-22-21 16,21 21-16,0 0 0,0-21 0,-21 0 15,21 0-15</inkml:trace>
  <inkml:trace contextRef="#ctx0" brushRef="#br0" timeOffset="14151.82">9059 14859 0,'0'21'0,"0"-42"0,21 42 31,1-21-31,-1-21 16,-21 0-16,21 0 0,0 0 15,-21-1-15,0 1 0,0 0 16,0-21-16,0 21 0,0-1 0,0-20 15,-21 21-15,0 0 0,0 0 16,-1-1-16,-20 1 0,21 21 0,0 0 16,-22 0-16,22 0 0,-21 0 15,21 0-15,-43 21 16,-42 43-16,85-43 16,0 21-16,0-20 0,0 20 0,0-21 15,-1 21-15,1 1 0,21-1 16,0-21-16,0 22 0,0 41 15,0-41 1,0-22-16,0 0 0,43 0 16,-22-21-16,0 0 0,0 0 0,0 0 15,22 0-15,-22 0 0,0 0 0,21-21 16,-21 0-16,22 21 0,-22-21 16,42-43-16,-20 22 15,-1-1-15,-21 1 0,-21 21 16,21-21-16,1-1 0,-22 22 0,0-21 15,0 21-15,0-1 0,0 1 16,0 0-16,0 0 16,0 42-1,0 0-15,0 0 16,0 1-16,-22-1 0,22 0 0,0 0 16,-21 21-16,21-20 0,0-1 0,0 21 15,0-21-15,0 0 0,0 1 16,0-1-16,0 0 0,0 0 0,21 0 15,1-21-15,-1 21 0,0-21 16,0 0-16,0 0 16,0 0-16,22 0 0,-22 0 0,0 0 15,0-21-15,0 0 0,1 0 0,-1 0 16,21-43-16,-21 43 16,0-21-16,-21-1 0,22 1 0,-22 0 15,21-1-15,-21 1 0,0-21 0,0 20 16,0 1-16,0 0 0,0-1 15,0 22-15,0 0 0,0 0 0,0 0 16,0-1-16,0 44 31,0-1-31,0 0 0,0 21 16,0 1-16,0-1 0,0 0 0,0 1 0,0-1 16,0 0-16,0 1 0,0 20 15,0-21-15,0 1 0,0-22 16,0 21-16,0-21 0,0 22 0,0-22 15,21 0-15,-21 0 0,21 0 0,0-21 16,22 0-16,-22 0 0,0 0 16,21 0-16,64 0 15,-85-21-15,22 0 0,-1 0 0,-21 0 16,0 0-16,22-1 0,-22 1 16,0-21-16,0 21 0,-21 0 0,21-64 15,0 21 1,-21 43-16,0 42 31,0 1-31,0-1 16,0 0-16,0 21 0,-21-21 0,21 22 15,-21-1-15,0 0 0,21 1 16,0-1-16,-21 22 0,21-22 0,-21 0 16,21 22-16,0-22 0,0 22 0,0-1 15,-22-21-15,22 1 0,0 20 0,0-20 16,-21 41-16,21-41 15,0-1-15,0-21 0,0 64 16,0-43 0,0-21-16,0 0 0,0-42 31,0 0-31,0-21 0,0 21 0,0-22 16,0 1-16,0 0 0,0-1 0,0-20 15,0-1-15,0 1 0,0-22 16,0 22-16,0-22 0,0 21 0,0 1 15,0-22-15,0 22 0,0 20 0,0-20 16,0 21-16,0-22 0,0 22 16,0-1-16,0 1 0,0 0 0,0 21 15,21-1-15,22-20 16,-22 21-16,0 21 16,21 0-16,-20 21 0,-1 0 0,21 0 15,-21 1-15,0 20 0,22-21 0,-22 21 16,0 1-16,0-22 0,0 21 0,-21-21 15,0 22-15,0-22 0,0 0 16,0 0-16,0 0 0,0 1 0,-21-1 16,0 0-16,0-21 0,0 0 0,0 0 15,-1 0-15,1 0 0,0 0 16,-21 0-16,21 0 0,-1-21 16,1 21-16,21-21 0,-21 21 15,21-22 1,0 44 15,21-22-31,0 21 0,1-21 16,-1 0-16,0 0 15,0 21-15,21-21 0,-20 0 0,-1 0 16,21 0-16,-21 0 0,0-21 0,22 21 16,-22-21-16,21-1 0,-21 1 15,22 0-15,-22-21 0,0 21 0,0-22 16,0 1-16,1 0 0,-22-1 0,21 1 15,-21-22-15,0-63 16,0 64 0,0 42-16,0 0 0,-21-1 0,21 1 15,-22 21-15,1 0 0,21 21 16,0 1-16,-21-1 0,21 21 16,-21 0-16,21 22 0,-21-22 0,21 1 15,0 20-15,0-21 0,0 1 16,0 20-16,-21-20 0,21-22 0,0 21 15,-22-21-15,22 22 0,0-22 0,0 0 16,0 0-16,0 0 16,22-21-1,-22-21-15,21 0 16,0 21-16,-21-21 0,21 0 16,0-1-16,0 1 0,-21 0 15,22 0-15,-1 0 0,0-22 16,0 43-16,0 0 15,0 22 1,-21-1-16,0 0 16,22-21-16,-22 21 0,0 0 0,21 22 15,0-22-15,0 0 16,0 0-16,0 0 0,1-21 16,-1 21-16,0-21 0,0 0 0,0 0 15,22 0-15,-22 0 0,21 0 0,-21 0 0,22 0 16,-22 0-16,21-21 0,-21 0 15,0 0-15,1 0 0,20 0 16,-21-1-16,0-41 0,-21-43 16,0 64-16,0 21 15,0-1-15,0 1 0,0 0 16,-21 0-16,0 21 0,0 0 16,0 0-16,-1 0 0,1 0 15,0 21-15,-21 21 0,21-20 16,-1 20-16,1-21 0,0 0 0,21 22 15,-21-22-15,21 0 0,0 0 16,0 21-16,0-20 16,0-1-16,0 0 0,21-21 15,0 0-15,0 0 0,1 0 16,-1 0-16,0 0 0,0-21 0,0 0 16,0-1-16,1 1 15,-22 0-15,21-21 0,-21 21 16,21-22-16,-21 22 0,0 0 0,0-21 0,0 20 15,21 22-15,-21-21 0,0 42 32,0 1-32,0-1 0,-21 0 15,21 21-15,-21-21 0,21 1 16,0 20-16,0-21 0,0 0 16,0 0-16,0 1 0,0-1 0,0 0 15,21 0-15,0-21 16,0 0-16,0 0 15,1 0-15,20-21 16,-21 0-16,0 0 0,0-22 0,1 22 16,-1-21-16,0 21 0,0-22 15,21 1-15,-20-22 0,-22 22 0,42-64 16,-21 43-16,0-22 16,0 43-16,-21 21 0,22-1 15,-22 1-15,0 0 0,-22 42 31,1 0-31,21 1 16,-21 20-16,0 0 0,21 22 0,-21-22 16,21 64-16,0-43 15,-21-20-15,21 63 0,0-64 16,0-21-16,0 21 0,0 1 0,0-22 16,0 0-16,0 0 0,0 0 0,21 1 15,0-1-15,0-21 16,0 0-16,0 0 15,1 0-15,-1 0 0,0-43 16,-21 22-16,21 0 0,-21-21 0,0 21 16,0-1-16,0-20 0,0 21 15,0-21-15,0-1 16,0 22-16,21 21 16,0 21-1,1-21 1,-1 21-16,-21 1 0,21-22 0,0 0 15,0 0-15,0 0 0,22 0 0,-22 0 16,21 0-16,1 0 0,-1 0 16,85-43-1,-42 22-15,-64 0 0,0 0 0,0 21 16,0-21-16,0-1 16,-21 1-16,-21 21 31,0 0-31,0 0 0,0 0 0,21 21 15,-43 22 1,22-22-16,21 0 0,0 0 0,0 0 0,-21 1 16,21-1-16,0 0 0,0 21 15,0-21-15,0 1 0,0-1 16,0 0-16,21-21 0,0 21 0,43 0 16,-22-21-1,1 0-15,-22 0 16,21 0-16,-21 0 0,22-21 0,-22 21 15,21-21-15,-21 0 0,22 0 0,-22-22 16,0 22-16,21-64 16,-21 43-16,1 0 0,-1-64 15,0 42-15,0 1 0,0 21 16,-21-22-16,0 22 0,21-1 0,-21 1 16,0 21-16,22 0 0,-22 0 0,0-1 15,-22 22 1,1 0-16,21 22 15,-21-1-15,0 21 0,0-21 16,21 22-16,-21 20 0,-1-21 16,1 22-16,21-22 0,-21 22 0,21-22 15,0 22-15,-21-22 0,21 0 16,0 1-16,0-1 0,0 0 0,0-21 16,0 43-16,63-22 15,-41-21-15,20-21 0,-21 0 16,21 0-16,-20 0 0,20 0 15,0 0-15,-21-21 0,22 0 0,-1 0 16,-21-21-16,0 20 0,22-20 16,-22 21-16,0-21 0,-21-1 15,21 1-15,0 0 0,-21 20 0,0 1 16,0 0-16,0 0 0,22 0 0,-22 42 31,0 0-31,0 21 0,0-20 16,0-1-16,0 21 0,0-21 0,0 22 15,0-22-15,0 0 0,0 0 0,0 0 16,0 0-16,42 22 16,-21-22-16,0 0 0,0-21 15,1 0-15,-1 0 0,0 0 0,0 0 16,0 0-16,0-21 0,1 0 16,-1 0-16,21-43 15,-21 1-15,0 20 16,1 1-16,-1 0 0,0 20 0,0 1 15,0-21-15,0 42 0,1-21 16,-22 0-16,21 21 16,-21 21-16,0 0 15,0 0-15,0 0 16,21-21-16,-21 21 0,21-21 31,0 0-15,-21-21-1,0 0-15,0 0 16,0 0-16,0 0 16,0-1-16,0 1 0,0 0 15,-21 21 1,0 0-16,0 21 16,0 0-16,-1 1 15,1 20-15,21-21 0,-21 0 0,21 22 16,-21-22-16,0 21 0,21 0 15,0-20-15,0 20 0,0-21 0,0 0 16,0 0-16,0 22 0,0-22 0,0 0 16,21 0-16,0-21 0,0 21 15,0 1-15,1-22 0,20 0 16,85 0-16,-85 0 16,1 0-16,-1 0 0,21 0 0,-20 0 15,-1-22-15,0 1 0,1 0 0,-1 0 16,-21 0-16,0-22 0,22 22 15,-22 0-15,0-21 0,0-64 16,0 64 0,-21 20-16,0 1 0,0 0 0,0 0 15,0 0-15,-21 21 0,0 0 16,0 0-16,0 21 0,0 0 0,-22 21 16,1 1-1,21-1-15,0-21 0,-1 0 16,1 43-16,21-43 0,0 21 15,0-20-15,0-1 16,0 0-16,0 0 16,21-21-16,1 0 0,-1 0 15,0 0-15,0 0 0,0-21 0,0 0 16,-21 0-16,22-1 0,-1 1 16,0 0-16,42-64 15,-20 22-15,-43 42 0,0 0 16,0-1-16,0 1 15,21 21-15,-21 21 16,-21 1-16,0-1 16,21 0-16,0 0 15,0 0-15,-22 22 0,22-22 0,0 0 16,0 0-16,0 0 0,0 0 0,0 1 16,0-1-16,0 0 0,0 0 15,43 0-15,-43 0 0,42-21 16,-21 0-16,0 0 0,1 0 15,-1 0-15,0-21 0,21 0 16,-21 0-16,1 0 0,-1 0 16,21-43-16,0 22 0,-20-22 15,-1 22-15,0-22 0,21-63 16,-21 64-16,1-1 0,-22 1 16,0-1-16,0 1 0,0 21 0,0-1 15,0 1-15,0 21 0,0 0 0,0-1 16,-22 1-16,1 21 0,0 0 15,0 0-15,-43 64 16,64-22-16,-21 0 16,21 1-16,-21-1 0,21 0 0,-21 22 15,21-1-15,0 1 0,0-1 0,0-20 16,0 20-16,0 1 0,0-22 0,0 43 16,21-43-16,0 0 15,0-20-15,1 20 0,-1-21 16,21 21-16,-21-20 0,22-22 15,20 0-15,-42 0 16,22 0-16,-22-22 0,21 1 16,-21 0-16,22 0 0,-22-21 15,21 20-15,0-20 0,-20 0 0,20 21 0,-21-22 16</inkml:trace>
  <inkml:trace contextRef="#ctx0" brushRef="#br0" timeOffset="14399.67">13906 14012 0,'0'0'0,"-42"22"16,21-22-16,0 0 15</inkml:trace>
  <inkml:trace contextRef="#ctx0" brushRef="#br0" timeOffset="14589.56">12467 14351 0,'0'21'15,"0"-42"-15,0 63 0,21-20 0,0-22 0,1 0 16,20 0-16,0 0 0,1 0 0,-1 0 16,21 0-16,-20 0 0,20 0 15,-20 0-15,-1-22 0,21 22 0,1-21 16,-22 0-16,22 21 0,-1-21 15,-20 0-15</inkml:trace>
  <inkml:trace contextRef="#ctx0" brushRef="#br0" timeOffset="15216.21">16341 14499 0,'-22'-21'0,"44"42"0,-65-63 0,22 42 0,21-21 16,0-22-16,0 22 0,-21 0 0,21 0 16,-21 0-16,21-22 0,0 22 15,-21 0-15,-1 0 16,1 21-16,0 0 0,0 0 0,0 21 16,0 0-16,-1 22 15,1-22-15,0 21 0,0 0 0,0 1 16,0 20-16,-1-20 0,1-1 0,21 43 15,0-1-15,0-41 16,0-22-16,21 0 0,1 0 16,-1 0-16,21 0 0,-21 1 0,22-22 15,-1 0-15,0 0 0,1 0 0,41 0 16,1-43 0,-43 22-16,1 0 0,-22 0 0,21-22 15,-21 1-15,0 0 0,1-1 16,-22 1-16,0-21 0,0 20 0,0 1 15,-64-43-15,43 64 16,0-21-16,-22 42 0,1-21 0,21 21 16,-21 0-16,-1 0 0,22 0 0,0 21 15,-21-21-15,20 21 0,1 0 16,0-21-16,0 21 0,21 22 16,0-22-16,0 0 0,0 0 15,21 0-15,0-21 0,0 21 16,1-21-16,20 22 0,-21-22 0,21 0 15,1 0-15</inkml:trace>
  <inkml:trace contextRef="#ctx0" brushRef="#br0" timeOffset="15612.98">16806 14499 0,'0'0'0,"21"-21"0,-21 0 0,0 0 15,0 0-15,22-1 16,-22 1-16,21 0 0,0 0 0,0 0 15,0 0-15,0 21 0,1 0 16,41 0-16,-21 0 16,1 21-16,-22 0 0,0 0 15,0 21-15,0-20 0,-21 20 16,22 0-16,-22-21 0,0 22 0,0-1 16,0 0-16,0 22 15,0-43-15,-22 21 0,1-20 16,21-1-16,-21 0 0,0-21 15,21-21 1,0 0 0,0-1-16,0 1 0,0 0 0,0-21 15,0 21-15,21-22 0,0 1 16,0 0-16,1-1 0,-1 22 0,0-21 16,0-1-16,0 22 0,0-21 15,1 21-15,-1 0 0,0 21 0,21-22 16,-21 22-16,1 0 0,-1 0 15,21 0-15,-42 22 16,21-22-16,0 21 0</inkml:trace>
  <inkml:trace contextRef="#ctx0" brushRef="#br0" timeOffset="16198.65">18288 14584 0,'0'0'0,"0"-21"0,21 0 16,-21-1-16,0 1 0,0 0 0,0 0 16,-21 0-16,21 0 15,-21-1-15,-22 22 0,22 0 16,0-21-16,-21 21 0,21 0 0,-22 0 16,1 0-16,0 21 0,-1 1 0,22-1 15,-21 0-15,-1 21 0,22-21 16,-42 43-16,42-22 0,21 43 15,0-43-15,0 1 16,21-22-16,0 0 0,0 0 16,0 0-16,0-21 0,22 21 15,-22-21-15,21 0 0,-21 0 16,22 0-16,-22 0 0,21 0 0,1-21 16,-22 0-16,42-21 15,-42-1-15,1 1 0,-1 0 0,0-1 16,0-20-16,0-1 0,0 1 0,1-1 15,-1 1-15,0-1 0,0 1 0,-21-1 16,21 1-16,0 21 0,1-43 16,-22 43-16,0 20 0,0 1 15,0 0-15,0 0 0,-22 42 32,1 0-32,0 22 0,-21-1 0,21 0 15,-1 1-15,1-1 0,0 21 16,0 1-16,0-1 0,21-20 15,0 84-15,0-64 0,0-20 16,0-1-16,0 0 0,0 1 0,21-1 16,-21-21-16,21 21 0,0-20 15,0-1-15,1-21 0,-1 21 0,0-21 16,0 0-16,21 0 16,-20 0-16,-1 0 0,0-21 0,0 21 15,21-21-15,-20-1 0,-1 1 16,21 0-16</inkml:trace>
  <inkml:trace contextRef="#ctx0" brushRef="#br0" timeOffset="16568.95">18859 14605 0,'0'21'0,"22"-21"31,-1 0-31,0 0 0,0 0 15,-21-21-15,21 0 0,0 0 16,1 21-16,-22-21 0,21-1 0,-21-20 16,21 21-16,-21 0 0,0 0 15,0-1-15,0 1 16,-21 21-16,0 0 16,-1 0-16,1 21 0,0-21 0,21 22 15,-21-1-15,0 0 0,0 0 16,21 21-16,0-20 0,0-1 0,0 0 15,0 21-15,0-21 0,0 1 16,0-1-16,0 0 0,0 0 0,0 0 16,21 0-16,0-21 0,0 22 15,0-22-15,0 0 0,1 0 16,20 0-16,-21 0 0,0 0 0,22 0 16,20-22-1,-42 1-15,22 0 0,-22 0 16</inkml:trace>
  <inkml:trace contextRef="#ctx0" brushRef="#br0" timeOffset="16951.73">19452 14499 0,'0'-21'16,"0"42"-16,0-63 0,0 21 0,0 0 0,0-1 0,0 1 15,0 0-15,0 0 0,21 0 16,0 21-16,-21-21 16,22 21-16,-1 0 0,0 0 15,0 0-15,0 0 0,0 0 16,22 42-16,-1-21 0,-21 0 15,-21 0-15,21 1 0,-21 20 0,0 0 16,0-21-16,0 22 0,0-22 16,-21 21-16,0 1 0,0-22 15,0 0-15,0 0 0,-1 0 0,-41 22 16,63-22 0,0-42-1,0-1-15,21 22 16,0-42-16,0 0 0,22-22 15,-22 43-15,21-21 0,-21-1 16,1 1-16,-1 0 0,21-1 16,-21 22-16,0-21 0,1 21 0,20 0 15,0-43 1,-21 64-16,-21 21 31,0 0-31,0 1 16,0-1-16,-21 0 0</inkml:trace>
  <inkml:trace contextRef="#ctx0" brushRef="#br0" timeOffset="17820.23">20553 14436 0,'0'0'0,"21"-21"0,0-1 0,0 22 16,-21-21 0,0 0-16,0 0 15,-21 21 17,0 21-17,0 0-15,-22-21 0,22 21 0,-21 1 16,21-1-16,-22-21 15,1 21-15,21 0 0,0 0 0,0 0 16,-1-21-16,1 43 0,21-22 16,21-21-1,1 21-15,-1-21 0,0 0 0,21 0 16,-21 0-16,1 0 0,20 21 0,-21-21 16,21 0-16,-20 0 0,-1 0 15,0 0-15,21 21 0,-21-21 16,-21 22-16,0-1 15,0 0-15,-21 0 16,0-21-16,21 21 0,-21-21 16,0 21-16,-22 1 15,22-22-15,-21 0 0,0 21 16,20-21-16,-20 0 0,21 0 0,0 0 16,-22 0-16,22 0 0,-21 0 15,-22 0-15,43-21 0,-21 21 16</inkml:trace>
  <inkml:trace contextRef="#ctx0" brushRef="#br0" timeOffset="39327.68">1651 17251 0,'0'0'0,"0"21"0,-21-21 0,0 21 16,-1-21-16,-20 0 16,21 0-16,0 0 15,0 0-15,-1 0 16,1 0-1,64-21 17,-22 21-32,42 0 0,-20-21 0,41 21 15,-20-21-15,20 21 0,22-21 16,0-1-16,21 22 0,-21-21 16,21 21-16,0 0 0,0-21 0,-21 21 15,0 0-15,-22-21 16,1 21-16,63 0 0,-106 0 15,22 0-15,-43 0 0,21 0 0,-20 0 16,-1 0-16,0 0 16,-42 0 15,0-21-15,-1 21-16,-20 0 0,21 0 0,0-21 15,0 21-15,-22-22 0,22 22 16,0-21-16,0 21 0</inkml:trace>
  <inkml:trace contextRef="#ctx0" brushRef="#br0" timeOffset="39649.53">2963 16891 0,'0'0'0,"-21"0"16,42 0 15,0 0-31,1 0 16,20 21-16,0-21 0,1 0 0,-1 21 15,0-21-15,22 0 0,-1 0 16,43 43-16,-42-43 16,-22 21-16,0-21 0,-21 21 0,1-21 15,-1 21-15,-21 0 0,0 22 16,-21-22-16,-22 0 0,1 21 0,-64 22 16,43-43-1,-22 21-15,21 1 0,-20-22 0,20 21 0,1-21 16,-1 22-16,1-22 15,20 0-15,22 0 0,-21 0 0,21-21 16,21 22-16,21-22 16,0-22-16,21 1 15,1 0-15,-1-21 0,22 21 16</inkml:trace>
  <inkml:trace contextRef="#ctx0" brushRef="#br0" timeOffset="40348.12">5503 17103 0,'0'0'0,"-42"-43"32,42 22-32,0 0 15,0 0-15,0 0 16,0 0-16,0-1 16,0 1-16,-21 0 15,0 0-15,-1 0 0,1 0 0,0-1 16,-21 22-16,21-21 0,-22 21 15,1 0-15,21 0 0,-22 0 0,1 21 16,0 1-16,-64 41 16,64-42-16,-1 22 0,22-1 0,-21 0 15,21 1-15,-1-22 0,22 21 16,0-21-16,0 22 0,0-22 16,0 0-16,22 0 0,-1 0 0,42 22 15,43-43 1,-64 0-16,1 0 15,-1 0-15,0 0 0,1-22 0,20 1 16,-20 0-16,-1 0 0,21 0 16,-20-22-16,-1 22 0,0-21 0,1-22 15,-1 22-15,0-21 0,-20-1 16,-1 1-16,0 20 0,0-20 0,0-1 16,-21 22-16,0-22 0,0 22 0,0 21 15,0-43 1,0 43-16,-21 21 0,0 0 0,0 0 15,0 21 1,-1 1-16,22 41 0,-21-42 16,21 22-16,-21-1 0,21 21 15,0-20-15,0-1 0,0 106 16,0-105-16,0-1 0,0 0 16,21-21-16,0 22 0,1-22 15,-1 0-15,21 0 0,-21-21 0,0 21 16,22-21-16,-22 0 0,0 0 15,21 0-15,-20-21 0,-1 0 0</inkml:trace>
  <inkml:trace contextRef="#ctx0" brushRef="#br0" timeOffset="42496.11">6159 16870 0,'0'21'0,"0"-42"0,-21 63 15,0-42-15,0 21 0,21 1 16,0-1 0,21-21-16,0 0 15,0 0-15,1 0 0,20 0 16,-21 0-16,0 0 0,22-21 0,-22 21 16,0-22-16,21 1 0,-21 0 15,1 21-15,-22-21 0,0 0 16,0 0-16,0-1 0,0 1 15,-22 21-15,1 0 16,-21 0-16,21 0 0,-43 0 16,43 21-16,0 1 0,-21-1 15,20 0-15,1 0 0,0 0 0,0 0 16,21 22-16,0-1 16,0-21-16,0 0 0,0 1 15,0-1-15,21 0 0,0-21 16,22 21-16,-22 0 0,0-21 0,21 0 15,-21 0-15,22 0 16,-1 0-16,43 0 0,-43 0 16,22-21-16,-22 0 0,0 0 0,1 0 15,-1-1-15,0 1 0,1-21 16,-1 0-16,-21-1 0,0 1 16,0 0-16,1-1 0,-1-41 15,-21 41-15,21 1 0,-21 21 16,0 0-16,0-1 0,0 1 0,0 0 15,0 0-15,-21 21 0,0 0 0,-1 0 16,1 0-16,-21 42 16,21 1-16,-22 41 15,43-20-15,-21-1 16,0 1-16,0 20 0,0-20 16,0 21-16,21-1 0,-22 1 0,1 21 15,0-22-15,0 22 0,21 0 16,-21 0-16,0 0 0,-1 0 0,1-1 15,0 1-15,21 0 0,-21-21 16,21 21-16,-21-43 0,21 22 0,0-22 16,0-20-16,0-1 0,21-21 15,0 21-15,0-42 0,0 0 16,22 0-16,-1-21 0,0 0 0,1 0 16,20-21-16,1-22 0,-22 22 0,22-22 15,-1-20-15,-21 20 0,43-84 16,-64 84-16,0-20 15,-21 20-15,0 1 0,0-22 16,-21 22-16,-21-1 0,0 1 0,-1-1 16,-20 22-16,-1-1 0,1 1 15,-1 0-15,1 21 0,-1-1 0,22 1 16,0 0-16,20 0 16,-20 0-16,42 0 0,21 21 15,22 0-15,-22-22 16,21 22-16,22 0 0,-22-21 0,21 21 15,1 0-15,-22-21 0,22 0 16,-1 21-16,22-21 0,-22 0 16,1-1-16,-1 1 0,1 0 0,-1-21 15,1 21-15,-1-22 0,-20 22 16,-1-21-16,0-1 0,-20 1 0,-1 0 16,-21-1-16,0 1 0,0-21 15,-21 41-15,-22-20 16,22 21-16,0 0 0,-21 0 15,20 21-15,1 0 0,-21 0 0,21 0 16,0 0-16,-1 21 0,1 0 0,-42 21 16,42 1-1,-1-1-15,22-21 0,-21 21 0,21 1 16,-21-1-16,21-21 0,0 22 16,0-22-16,0 21 0,0-21 0,21 0 15,0 1-15,22-22 16,63 0-16,-64 0 15,0 0-15,1-22 0,-1 1 16,0 0-16,-21 0 0,22-21 0,-22-1 16,0 22-16,-21-21 0,0-1 0,0 1 15,0 21-15,0-21 16,0 20-16,0 1 0,-21 21 16,0 21-1,0 1-15,-1-1 0,1 0 16,21 42-16,-21-20 0,21-22 15,0 0-15,0 21 0,0 1 16,0-22-16,21 0 0,0 0 16,1 0-16,-1 1 0,21-22 15,-21 0-15,22 0 0,-22 0 0,21 0 16,0 0-16,-20-22 0,20 1 16,0 0-16,-21 0 0,1 0 0,20-22 15,-21 22-15,-21-21 0,21 0 16,-21-22-16,0 43 0,0 0 15,0 0-15,-21 21 16,21 21 0,-21 0-16,21 0 0,0 0 0,-21 22 15,21-22-15,0 0 16,0 21-16,0-21 0,0 1 0,0 20 16,21-21-16,0 0 0,0-21 15,0 0-15,1 0 16,20 0-16,-21 0 0,0 0 0,22-21 15,-22 0-15,21 0 0,-21 0 16,43-43-16,20-42 16,-62 64-16,-22 0 15,0 20-15,0 1 0,0 0 0,0 0 16,0 42 15,0 0-31,0 22 0,-22-22 0,22 0 16,-21 21-16,21-21 0,0 22 15,0-1-15,0-21 0,0 0 0,0 22 16,21-22-16,1 0 0,-1 0 16,0-21-16,0 21 0,0-21 0,0 0 15,22 0-15,-22 0 0,0 0 0,0 0 16,22 0-16,-22-21 0,21 0 16,0-21-16,1 21 0,-22-22 0,21 1 15,1-22-15,-1 22 0,-21-21 16,21 20-16,1-63 15,-22 43-15,0 21 0,-21-1 0,0-20 16,0 20-16,0 22 16,0 42-1,0 1-15,-21-1 0,0 21 16,0-21-16,21 22 0,-22-1 16,22 21-16,-21-20 0,21-1 15,0 22-15,0-22 0,0 0 0,0 22 16,0-43-16,21 64 15,1-64-15,20 42 0,-21-63 16,0 21-16,22-21 0,-22 0 16,0 0-16,0 0 0,21-21 0,-20 0 15,-1 0-15,0 0 0,0-43 16,0 22-16,0-22 0,1 22 0,-1-43 16,0 22-16,-21-1 0,21 1 15,0-85-15,-21 105 0,0-20 16,0 21-16,0 20 0,21 1 0,-21-21 15,-21 63 1,21 0-16,-21 22 0,0-1 16,0 0-16,0 1 0,21 20 15,0-21-15,-22 22 0,22-22 0,0 22 16,0 42-16,0-64 16,0 0-16,22 1 0,-1-22 15,-21 21-15,21-21 0,0 0 0,0 1 16,0-1-16,1-21 0,-1 0 15,0 0-15,0 0 0,0-21 16,0-1-16,1 1 0,41-85 16</inkml:trace>
  <inkml:trace contextRef="#ctx0" brushRef="#br0" timeOffset="42681">9483 16574 0,'0'0'0,"21"21"16,0-21-16,0 0 16,0 0-16,22 0 0,-22 0 15,21 0-15,-21 0 0,22 0 0,20-21 16,-21 21-16,22-22 0,-22 1 16,22 21-16,-22-21 0,0 0 0,1 21 15</inkml:trace>
  <inkml:trace contextRef="#ctx0" brushRef="#br0" timeOffset="43072.87">11239 16362 0,'0'-21'0,"0"42"0,22-85 0,-1 43 0,-21-21 15,0 21-15,0-22 0,0 22 0,0-21 16,0 21-16,0 0 0,0 42 31,0 0-31,0 21 16,-21 1-16,-1 20 0,1-21 0,21 22 15,-21-1-15,0 1 0,0-1 0,0 1 16,21-1-16,-22 1 0,22-22 16,-21 1-16,21 20 0,0-42 0,0 22 15,0-22-15,0 42 16,21-42-16,1-21 16,-1 0-16,0 0 0,0-21 0,0 0 15,0 0-15,1 0 0,-1-22 16,0 1-16</inkml:trace>
  <inkml:trace contextRef="#ctx0" brushRef="#br0" timeOffset="43332.95">11155 16341 0,'0'-21'0,"0"42"0,0-85 15,0 22-15,0-22 0,21 43 16,0 0-16,21 0 0,-20 0 16,20 0-16,0 21 0,22 0 0,-22 0 15,0 0-15,1 0 0,20 21 16,-20 0-16,-22 0 0,21 21 0,-42-20 15,0 20-15,-21 21 16,-43 22-16,22-64 16,-21 22-16,-22-22 0,21 0 0,-20 0 15,20 0-15,1 0 0,-1 1 16,22-1-16,0-21 0,20 0 0,1 21 16,42-21-1,22 0-15,-1 0 0,22 0 0,-1-21 16,1 21-16,20-21 0,-20-1 0</inkml:trace>
  <inkml:trace contextRef="#ctx0" brushRef="#br0" timeOffset="43607.92">12679 16637 0,'0'0'0,"106"42"31,-64-42-16,0 0-15,22 0 0,20 0 0,1 0 16,21 0-16,0 0 0,0 0 16,-1 0-16,22 0 0,-21 0 0,21 0 15,-21 0-15,21 0 0,-21 0 16,-21 0-16,-1-21 0,-20 21 0,-22 0 16,0 0-16,-20-21 0,-22 0 15,-22 21-15,1-21 16,-21 21-16,-64-43 15,64 43-15,-22-21 0,1 21 16,20-21-16,1 0 0</inkml:trace>
  <inkml:trace contextRef="#ctx0" brushRef="#br0" timeOffset="43894.76">13843 16425 0,'0'0'0,"-21"0"0,21-21 0,-21 21 16,42 0 15,0 0-31,21 0 0,1 0 15,-1 0-15,0 21 0,22-21 16,-1 0-16,1 0 0,42 22 16,-43-22-16,-21 21 15,1-21-15,-22 21 0,0 0 0,-21 0 16,0 0-16,-21 1 0,0-1 0,-22 21 16,1 0-16,-21-20 0,-1 41 15,1-21-15,-22 1 0,21-22 0,-20 21 16,-22 22-16,64-22 15,-1-21-15,22 0 0,0 1 16,21-1-16,21-21 16,0 0-16,22 0 0,-1 0 15,21-21-15</inkml:trace>
  <inkml:trace contextRef="#ctx0" brushRef="#br0" timeOffset="45303.96">16192 16341 0,'-21'0'16,"42"0"-16,-84 0 0,42 0 15,0 0-15,63 0 31,-21 0-31,21 0 0,1 0 16,-1 0-16,22 0 0,-1 0 0,1-21 16,-1 21-16,22-22 0,-22 1 15,1 21-15,-1-21 0,1 0 0,-1-21 16,-42 20-16,22 1 0,-22 0 16,-21 0-16,0 0 15,-64 21-15,22 0 0,0 21 0,-22 0 16,1 0-16,-1 22 15,1-1-15,-1 0 0,1 22 0,-1-1 0,22-20 16,-22 20-16,-41 43 16,-1 0-16,85-43 15,-22-20-15,22-1 0,0-21 0,0 21 16,0-20-16,21-1 0,-22 0 16,22 0-16,22-63 31,-1 21-31,0-1 0,0-20 15,0 0-15,0-1 0,22 22 0,-22-21 16,0 21-16,0-22 16,0 22-16,22 0 0,-22 21 0,0-21 15,0 42 1,-21 0-16,21 0 16,-21 1-16,0-1 0,22 0 15,-1 21-15,0-21 0,0 1 16,0-1-16,0 0 0,22 0 15,-1 0-15,-21-21 0,22 0 0,-1 0 16,0 0-16,22 0 0,20 0 16,22-42-16,-63 21 15,-1 0-15,0-22 0,1 22 0,-1-21 16,0-1-16,-21 1 0,1 0 16,-1 21-16,-21-22 0,0-20 15,-21 42 1,-1 21-16,1 0 0,0 0 0,0 0 15,-21 0-15,20 21 0,1 0 16,-21 0-16,21 21 0,0-20 0,-1-1 16,22 42-16,0 1 15,0-22-15,22-21 0,-22 0 16,42 1-16,-21-1 0,21-21 0,22 21 16,-22-21-16,22 0 0,-1 0 15,128-21-15,-128 21 16,1-21-16,-22-1 0,0-20 15,1 21-15,-22-21 0,0 20 16,0 1-16,-21-21 0,0 21 0,0 0 16,0-1-16,-21 1 0,-21 0 15,-1 21-15,1 0 16,21 0-16,21 21 16,0 0-1,21 1-15,-21-1 0,42 0 0,1 21 16,-1 1-1,-21-22-15,0 0 0,1 21 0,-22-21 16,21 1-16,-21-1 0,0 0 16,0 0-16,0 0 0,0 0 15,0 1-15,21-22 32,0 0-32,21 0 15,-20 0-15,-1-22 0,21 1 16,0 0-16,-20 0 0,20-21 0,0-1 15,1 1-15,-22 0 0,21 20 0,-21-20 16,22 0-16,-22 21 0,0-22 16,-21 22-16,0 0 0,21 0 15,-42 42 1,0-21-16,0 21 16,-1 0-16,1 22 0,21-22 15,-21 21-15,21-21 0,-21 22 16,21-1-16,0-21 0,0 21 0,21 43 15,43-43 1,-22-20-16,0-1 0,1 0 16,-1-21-16,21 0 0,1 0 0,-22 0 15,22 0-15,-22 0 0,0-21 16,1-22-16,-22 22 0,0-21 0,0 0 16,0-1-16,-21 1 0,0-22 15,0 43-15,0-21 0,-21 0 0,0 20 16,0 1-16,0 0 0,-22 21 15,22 0-15,-21 0 0,21 0 0,-22 0 16,1 0-16,21 0 0,-21 21 16,-1 0-16,22 1 0,-21-1 15,21 21 1,21-21-16,0 0 0,21-21 16,0 22-16,0-22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4:32:41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254 0,'0'0'0,"21"-21"0,-21 0 0,0 0 15,0-1-15,0 1 16,0 0-16,0 0 16,0 42 15,0 0-16,0 0-15,0 22 0,0-1 16,-21 0-16,0 1 0,0 20 0,0 1 16,0-1-16,-22 1 0,1-1 15,0 22-15,-1-22 0,1 22 16,-64 63-16,64-63 0,-1-22 16,1-20-16,21 20 0,-21-20 15,42-1-15,0 0 0,-22-21 0,22 1 16,0-1-16,22-21 31,-1 0-31,0-21 0,-21-1 16,0-20-16,21 21 0,0-21 15,0-1-15,-21 1 0</inkml:trace>
  <inkml:trace contextRef="#ctx0" brushRef="#br0" timeOffset="353.8">2752 254 0,'21'-21'0,"-42"42"0,42-84 16,0 41-16,0-20 0,-21 21 15,21 0-15,-21 0 0,21-1 0,-21 1 16,22 21 0,-22 21-16,0 1 15,0 20-15,0 0 0,0 22 16,0-22-16,0 43 0,0-22 15,0 1-15,-22-1 0,1 107 16,21-107-16,-21 22 0,0-22 16,21 1-16,-21-1 0,21 1 15,0-22-15,-21 0 0,21 1 0,-22-1 16,22 0-16,0-20 0,0-1 16,0 0-16,0 0 0,0-42 46,0 0-46,-21 0 16,21-1-16,-21 1 0,0 0 0</inkml:trace>
  <inkml:trace contextRef="#ctx0" brushRef="#br0" timeOffset="1027.41">2286 1143 0,'-21'0'0,"42"0"0,-63 0 16,20 0-16,1 0 0,42 0 31,1 0-31,-1 0 0,21 0 16,0 0-16,1 0 0,20 0 15,1-21-15,-1 21 0,1-21 0,-1 0 16,-20 21-16,20-22 0,1 1 16,-1 21-16,-21-21 15,1 0-15,-1 0 0,0 21 0,1-21 16,-22-1-16,0 22 0,0-21 0,0 21 15,-21-21 1,-21 21 15,0 21-31,21 0 16,0 1-16,-21-1 0,0 0 0,0 21 16,21-21-16,0 22 0,-22-22 15,1 0-15,0 21 0,21-20 0,0-1 16,0 21-16,-21 0 15,0-20-15,21-1 0,0 0 16,0 0-16,-21-21 16,21-21 15,0 0-15,0 0-16,0-1 0,0 1 15,0-21-15,21 0 0,21-22 16,0 1-16,-20 20 15,-1 22-15,21 0 0,-21 0 0,22 0 16,-22-1-16,21 1 16,-21 0-16,22 21 0,-22 0 0,63 21 15,-62 0 1,-1 1-16,-21-1 0,0 0 0,0 21 16,0-21-16,0 22 0,0-22 15,0 21-15,0-21 0,0 1 0,0-1 16,0 21-16,-21-21 0,21 0 0,0 1 15,-22-22-15,22 21 0,-21 0 16,21 0-16,0-42 47,0 0-31,21 0-16</inkml:trace>
  <inkml:trace contextRef="#ctx0" brushRef="#br0" timeOffset="1570.1">3895 847 0,'0'0'0,"0"21"16,0 0-1,0 0-15,0 0 0,0 1 0,0-1 16,0 0-16,-22 21 0,22-21 15,-21 1-15,21 20 0,-21-21 0,21 21 16,-21-20-16,21-1 16,0 42-16,-21-42 0,21 1 15,-21-22-15,21 21 0,0 0 16,0 0-16,0-42 47,0 0-47,0 0 0,0-1 15,0-20-15,0 21 0,0 0 16,0-22-16,0 22 0,0-21 16,0 21-16,0-22 0,21 22 15,0-21-15,0 21 0,-21 0 0,21-1 0,0 1 16,1 0-16,20 0 16,-21 21-16,0 0 0,0 0 0,1 0 15,-1 0-15,21 0 0,-21 21 16,0 0-16,1 0 0,20 1 0,-21 20 15,-21-21-15,21 21 0,-21-20 16,0 20-16,0 0 0,0-21 0,0 22 16,0-22-16,0 0 0,-42 21 15,42-20-15,-21-1 0,0 0 16,-1 0-16,22 0 16,0-42 15,0 0-31,0 0 15,0 0-15</inkml:trace>
  <inkml:trace contextRef="#ctx0" brushRef="#br0" timeOffset="2030.83">4657 868 0,'0'0'0,"-22"21"16,1-21-16,0 21 0,0 0 16,0 1-16,0-1 0,-1 21 15,1-21-15,0 22 0,0-22 0,0 21 16,0-21-16,-1 22 0,22-22 16,0 0-16,0 21 0,0-21 15,0 1-15,0-1 0,0 0 0,0 0 16,22-21-16,-1 21 0,0-21 15,0 0-15,0 0 0,0 0 0,22 0 16,-22 0-16,21 0 0,22-42 16,-22 42-16,0-21 0,-20 0 15,-1-1-15,21-20 0,-21 21 16,0 0-16,1-22 0,-22 1 0,0 21 16,0-21-16,0-1 0,0 1 15,0-22-15,-22 43 0,22 0 16,-21 0-16,-21 0 0,21 0 15,0 21-15,-1 0 0,1 0 0,0 0 16,0 0-16,0 0 0,0 0 16,-1 0-16,1 21 0,21 0 15,0 0 1,21-21 0,1 0-16,-1 0 0</inkml:trace>
  <inkml:trace contextRef="#ctx0" brushRef="#br0" timeOffset="2409.88">5694 42 0,'0'0'0,"0"-21"0,-21 21 31,-1 21-15,1 1-16,21-1 0,-21 21 0,0-21 16,21 22-16,-21-1 0,0 0 15,-1 1-15,1 20 0,21-21 0,-21 22 16,0-1-16,0-20 0,0 20 16,-1 1-16,-20-1 0,21 1 0,0-1 15,0 1-15,-1-22 0,1 22 16,0-22-16,0 85 15,21-64-15,0-41 16,0-1-16,0 0 0,0 0 16,21-21-16,0 0 0,0 0 15,1 0-15,-1 0 0,21 0 16,-21-21-16,0 21 0,1-21 0,-1 0 16,0-1-16,0 1 0,0-21 15</inkml:trace>
  <inkml:trace contextRef="#ctx0" brushRef="#br0" timeOffset="2621.76">5207 931 0,'-21'0'15,"42"0"-15,-63 0 0,20 0 0,1 0 16,21 22-16,21-22 31,1 0-15,-1 0-16,21 0 0,-21 0 15,22 0-15,-1 0 0,-21 0 0,21 0 16,-20 0-16,20-22 0,-21 1 16,21 21-16,-20 0 0,-1-21 0,0 21 15,0 0-15,0-21 0</inkml:trace>
  <inkml:trace contextRef="#ctx0" brushRef="#br0" timeOffset="3370.33">6286 1249 0,'0'0'0,"-21"0"15,21-21 17,21 21-32,-21-21 0,22-1 0,-1 1 15,0-21 1,0 21-16,-21 0 0,0-1 0,21-20 16,-21 21-16,0-21 0,0 20 15,0-20-15,0 21 0,0 0 0,0 0 16,-21-1-16,21 1 0,-21 0 15,0 21-15,0 0 0,-1 0 0,1 0 16,0 0-16,-21 0 0,21 0 16,-1 21-16,-20 0 0,21 1 0,0 20 15,-64 43 1,43-1-16,21-41 0,-1-1 16,22 0-16,0 1 0,0-22 15,0 21-15,0-21 0,0 22 16,0-22-16,0 0 0,0 0 0,22 0 15,-1 0-15,0-21 0,0 0 16,43 0-16,-43 0 16,0 0-16,0-21 0,21 0 0,-20 0 15,-1 0-15,0 0 0,0-1 16,21 1-16,-20-21 0,-1 0 0,0 20 16,-21-20-16,21 0 0,0-1 15,-21 1-15,0 0 0,21 21 0,-21-1 16,0 1-16,0 0 0,0 0 0,-21 21 31,21 21-31,-21 0 16,21 0-16,-21 22 0,21-22 15,-21 21-15,21-21 0,0 22 0,0-22 16,0 21-16,0-21 0,0 22 16,0-22-16,0 0 0,0 0 0,0 0 15,0 1-15,0-1 16,0 0-16,21-21 0,0 0 0,0 0 15,0 0-15,1 0 0,-1-21 16,0 21-16,0-21 0,0-1 16,22-20-16,-22 0 0</inkml:trace>
  <inkml:trace contextRef="#ctx0" brushRef="#br0" timeOffset="3712.14">6985 0 0,'0'0'0,"-21"0"15,0 42 17,21 1-32,0 20 0,0 1 0,-22-1 15,1 1-15,0-1 0,0 1 16,21-1-16,-21 22 0,0-22 15,-1 1-15,1 21 0,0-22 0,0 1 16,21-1-16,-21-21 16,0 22-16,21-22 0,0 1 0,0-22 15,0 21-15,0-21 0,0 0 0,0 1 16,0-1-16,0 0 16,21-21-1,0 0-15,0 0 0,0-21 16,0 0-16,1-1 15,-1 1-15,0 0 0,21 0 16,-21 0-16</inkml:trace>
  <inkml:trace contextRef="#ctx0" brushRef="#br0" timeOffset="3967.99">7345 783 0,'0'0'0,"0"21"15,0 1-15,-21-1 16,-1 0-16,1 21 0,21-21 0,-21 22 16,0-22-16,21 21 15,-21-21-15,21 22 0,-21 20 16,21-42-16,-22 22 0,22-22 0,0 0 16,-21 0-16,21 0 0,0 1 15,0-1-15,21 0 16,1-21-1,-1 0-15,0 0 0,21-42 16,-21 42-16</inkml:trace>
  <inkml:trace contextRef="#ctx0" brushRef="#br0" timeOffset="4826.5">7705 931 0,'0'-21'0,"0"42"0,0-21 31,0 22-31,-22-22 16,1 21-16,0 0 0,21 0 0,-21 21 15,0-20-15,21-1 0,-21 0 0,21 21 16,0-21-16,-22 1 0,22 20 16,0-21-16,0 21 15,0-20-15,0-1 16,22-21-16,-1 21 0,0-21 15,0 0-15,0 0 0,0 0 16,1 0-16,-1 0 0,0-21 16,0 21-16,0-21 0,-21-1 0,0 1 15,21-21-15,-21 21 16,0-22-16,0 22 0,0-21 0,-21 21 16,0 0-16,0-22 0,21 22 0,-21 0 15,0 0-15,21 0 0,-22 21 16,22-22-16,0 1 15,0 0-15,22 21 16,-1 0-16,21 0 0,-21 0 16,22-21-16,-22 21 0,21 0 15,0 0-15,-20 0 0,20 0 16,0 0-16,-21 0 0,22 0 0,-22 0 16,0 0-16,0 21 0,0 0 15,22 22-15,-43-1 16,21-21-16,-21 0 0,0 0 15,0 22-15,0-22 0,0 0 0,0 0 16,0 22-16,0-22 0,0 0 0,0 0 16,0 0-16,0 0 0,0 1 15,0-1-15,-21-21 16,0 0 0,-1 0-1,22-21 1,0-1-16,-21 1 15,21 0-15,0 0 0,0 0 0,0-22 16,0 22-16,0-21 0,21 0 16,1 20-16,-1-20 0,0 0 0,0 21 15,21-22-15,-20 22 0,20-21 0,0 21 16,1-1-16,-1 1 0,0 0 16,1 21-16,-1 0 0,0 0 0,-21 0 15,22 0-15,-22 0 0,64 64 16,-64 41-1,-21-83-15,0 20 16,0 0-16,0 1 0,-21-22 16,-1 21-16,1 0 0,0-20 0,0-1 15,0 21 1,-22 22-16,65-86 47,-1 22-47,0-21 15,0 0-15,0 0 0</inkml:trace>
  <inkml:trace contextRef="#ctx0" brushRef="#br0" timeOffset="5340.21">9588 847 0,'0'-21'0,"0"42"0,0-64 0,22 22 0,-22 0 16,0 0-16,-22 21 16,1 0-1,-21 0-15,21 0 0,0 0 0,-22 21 16,22-21-16,-21 21 0,-1 0 16,22 1-16,-21 20 0,21-21 0,-22 0 15,22 0-15,-21 22 16,21-1-16,21-21 15,0 0-15,0 1 16,21-1-16,0-21 0,21 21 16,-20-21-16,-1 0 0,0 0 0,42 21 15,-41-21-15,20 0 0,-21 0 16,0 0-16,0 0 0,1 21 16,-1-21-16,0 0 0,0 0 0,0 21 15,-21 1-15,21-22 16,-21 21-16,0 0 0,0 0 15,0 0-15,-21 0 16,0 1-16,0-1 0,0-21 16,0 21-16,-1 0 0,1-21 0,0 21 15,0-21-15,-21 21 16,-1-21-16,22 0 0,0 0 0,0 0 16,-22 0-16,22 0 0,0 0 15,0 0-15,0 0 0,21-21 0,-21 0 16,-1 0-16,1 21 15,0-42-15,0 20 16,21 1-16,-21 0 0</inkml:trace>
  <inkml:trace contextRef="#ctx0" brushRef="#br0" timeOffset="5654.03">7662 233 0,'0'-42'16,"0"20"-1,0 44 48,-21-22-63,0 0 16,0 21-16,0 0 0</inkml:trace>
  <inkml:trace contextRef="#ctx0" brushRef="#br0" timeOffset="5926.87">6794 635 0,'0'0'0,"-21"0"0,21 21 31,21-21-31,1 0 0,-1 0 15,0 0-15,21 0 0,-21 0 0,22 0 16,-1 0-16,-21 0 0,22 0 16,-1 0-16,-21 0 0,21 0 15,-20 0-15,20 0 0,-21 0 0,0 0 16,0 0 0,-42 0 15</inkml:trace>
  <inkml:trace contextRef="#ctx0" brushRef="#br0" timeOffset="6786.2">2455 1947 0,'-21'0'0,"42"0"0,-63 0 16,21 0-16,0 0 16,-1-21-16,44 0 62,-1 21-46,0 0-16,0 0 0,21 0 0,1 0 15,-1 0-15,22 0 0,-1 0 16,-21 0-16,43 0 0,-21-21 0,-1 21 16,22 0-16,-22 0 0,22 0 15,0 0-15,-1 0 0,22 0 0,-21 0 16,21 0-16,-1-21 0,22 21 0,0 0 16,0 0-16,0 0 15,22 0-15,20 0 0,-21 0 0,21 0 16,1 0-16,-1-21 0,-21 21 15,22 0-15,-1 0 0,-21 0 0,21 0 16,-20 0-16,20 0 0,-21 0 0,21 0 16,-20 0-16,-1 0 0,21 0 15,-21 0-15,0 0 0,1 0 16,20 0-16,-42-22 0,21 22 0,-21 0 16,21 0-16,-21 0 0,-21-21 0,21 21 15,0 0-15,-21 0 0,0 0 0,84 0 16,-42-21-1,-84 21-15,-1 0 0,-20 0 16,-1 0-16,-21 0 0,0 0 0,1 0 16,-1 0-16,-42-21 47,-1 21-47,1 0 15</inkml:trace>
  <inkml:trace contextRef="#ctx0" brushRef="#br0" timeOffset="6938.12">9461 1778 0,'0'0'0,"-21"0"15,0 0 32,0 0-31,0 0-16,-22 21 0,1-21 0</inkml:trace>
  <inkml:trace contextRef="#ctx0" brushRef="#br0" timeOffset="28185.13">1820 2900 0,'-21'21'16,"0"0"-16,0-21 0,0 21 16,-1 1-16,1-1 0,0 0 15,21 0-15,-21 0 0,0 0 16,0 22-16,21-22 0,-22 21 16,22-21-16,0 1 0,0-1 0,0 42 15,0-42-15,0 1 16,22-1-16,-1-21 0,0 21 0,0-21 15,0 0-15,0 0 16,1 0-16,-1 0 0,0 0 0,0 0 16,0 0-16,0-21 0,1 21 15,-1-21-15,0-1 0,0 1 0,0 0 16,-21-21-16,21 21 0,-21-1 16,43-41-16,-43 42 15,0 0-15,0-22 0,21 22 0,-21 0 16,21 21-16,-21-21 0,0 0 15,0-1-15,0 44 47,0-1-47,0 0 16,0 0-16,0 21 0,0-20 0,0-1 16,0 21-16,0-21 0,0 0 15,0 1-15,0 20 0,0-21 0,0 0 16,0 0-16,21 1 0,0-1 15,1 0-15,-1-21 16,0 0-16,0 0 0,0 21 16,0-21-16,1 0 0,-1 0 0,0 0 15,21-21-15,-21 0 0,22 0 16,-22 21-16,0-43 0,0 22 0,22 0 16,-43-21-16,21 20 0,0-20 0,0 0 15,-21 21-15,0-22 0,0 1 16,0 0-16,0-22 15,0 22-15,0-1 0,-21 1 0,0 21 16,0-21-16,-1-1 0,-20-20 0,21 42 16,-21-22-16,-1 22 0,1 0 15,0 0-15,-43 0 16,21-1-16,22 22 0,0 0 16,-22 0-16,22 0 0,0 0 0,-22 0 15,22 22-15,-22-1 0,22 0 16,0 0-16,-22 0 0,22 22 15,-1-1-15,-20 0 0,21 1 0,-1-1 16,22 0-16,-21 22 0,21-22 16,-22 22-16,22-22 0,0 21 0,-21 1 15,42 63-15,0-85 16,0 22-16,21-22 0,0 0 16,-21 1-16,21-1 0,0 0 0,0 1 15,1-22-15,20 21 0,-21-21 0,21 1 16,1-1-16,-1 0 15,0 0-15,1-21 0,-1 0 0,22 0 16,-22 0-16,21 0 0,-20 0 16,-1 0-16,22 0 0,-22 0 0,0-21 15,22 21-15,-22-21 0,0 0 16,1 21-16,-1-22 0,-21 1 0,22 0 16,-22 21-16,0-21 0,0 0 0,0 0 15,0-1-15,1 1 0,-22 0 16,42 0-16</inkml:trace>
  <inkml:trace contextRef="#ctx0" brushRef="#br0" timeOffset="28498.7">3048 2688 0,'0'-42'31,"-21"42"-15,21 21-16,0 0 0,-21 0 15,21 1-15,0 20 0,0 0 0,-22 1 16,1-1-16,21 0 0,-21 1 16,0 20-16,21-21 0,0 1 0,-21 20 15,21-20-15,-21-1 0,-1 21 16,22-41-16,0-1 0,0 21 15,0-21-15,0 0 16,0-42 0,0 0-1,0 0-15</inkml:trace>
  <inkml:trace contextRef="#ctx0" brushRef="#br0" timeOffset="29110.06">2942 2858 0,'0'0'16,"0"-22"-16,-21 22 0,21-21 0,0 0 16,0 0-16,0 0 0,0 0 0,0-1 15,0 1-15,21 0 16,0 0-16,0 0 0,22 21 0,-22-21 16,21 21-16,-21 0 15,22 0-15,-22 0 0,21 0 0,-21-22 0,1 22 16,-1 22-16,0-22 0,21 21 15,-21 21-15,1 0 16,-1 1-16,-21-1 0,0 0 0,0-20 16,-21 20-16,-1 0 0,-20-21 0,0 1 15,21 20-15,-22-21 0,1 0 16,-22 22-16,43-22 16,0-21-16,0 0 0,0 0 15,21-21 16,21-1-31,0 1 0,0 21 16,22-21-16,-22 21 0,0-21 16,21 21-16,1 0 0,-22-21 0,21 21 15,0 0-15,1 0 0,-1 0 16,0 0-16,-20 0 0,20 0 16,-21 21-16,0 0 0,22 21 15,-22-20-15,-21-1 0,0 0 0,0 21 16,0-21-16,0 1 0,0 20 15,-21-21-15,-22 0 0,22 22 0,-21-22 16,21 0-16,-22 0 0,1 0 16,0-21-16,-1 21 0,22 1 0,-21-22 15,-1 0-15,22 0 0,-21 0 16,0 0-16,20 0 16,1 0-16,0 0 0,0-22 0,0 22 15,21-21 1,0 0-1,0 0 1,21 21-16,-21-21 0,21 21 16,0-21-16,0 21 0,1-22 0</inkml:trace>
  <inkml:trace contextRef="#ctx0" brushRef="#br0" timeOffset="29498.27">3746 3217 0,'22'0'15,"-1"0"-15,0 0 16,0-21-16,0 0 0,0 21 16,1-21-16,-1 21 0,0-21 15,0 21-15,0-21 0,-21-1 16,21 1-16,1 21 0,-22-21 0,0 0 0,0 0 15,0 0-15,0-1 16,-22 22 0,1 0-16,0 0 15,0 22-15,0-22 0,0 21 16,-1 0-16,1 0 0,-21 43 16,42-43-16,-21 0 0,21 21 15,0-21-15,0 1 0,0-1 0,0 0 16,0 0-16,0 0 0,0 0 0,0 1 15,21-22-15,0 0 0,0 21 16,0-21-16,1 0 0,-1 0 0,0 0 16,21 0-16,-21-21 0,22-1 15,-22 22-15,21-21 0</inkml:trace>
  <inkml:trace contextRef="#ctx0" brushRef="#br0" timeOffset="29702.16">4678 2498 0,'0'0'16,"0"-21"-16,-21-22 0,-1 22 0,22 0 0,-21 21 16,0 0-16,0 0 15,0 0-15,0 0 0,-1 21 16,22 0-16,-21 0 0,0 1 16,21 20-16,-21-21 0,21 21 0,-21 22 15,0-22-15,-1 22 0,22-1 16,-21-20-16,0 41 0,0-20 15,0-1-15,21 1 0</inkml:trace>
  <inkml:trace contextRef="#ctx0" brushRef="#br0" timeOffset="29943.02">4106 3937 0,'0'0'0,"0"21"0,0 85 15,-21-42-15,21-22 16,-21 21-16,21 1 0,0-1 0,-21-20 16,21-1-16,-21 22 0,21-22 0,0 0 15,0 1-15,0-22 0,0 21 16,0-21-16,0 0 0,21 1 15,0-22-15,0 0 0,0 0 0,0 0 16,22-22-16,-22 1 0,21 0 16,22-21-16,-22-1 15,0 1-15,1 21 0,-1-43 0,-21 22 16,22 0-16,-22-22 0,21 1 16,-21-1-16,0 1 0,-42-85 15,21 84-15,-21-42 16,0 64-16,0 0 0</inkml:trace>
  <inkml:trace contextRef="#ctx0" brushRef="#br0" timeOffset="30106.93">3979 3493 0,'21'0'32,"1"0"-32,-1 0 15,0 0-15,0 0 0,0 0 16,0 0-16,1 0 0,20-22 0,-21 22 15,21-21-15,-20 0 0,20 0 16,0 0-16,1 0 0,-22-1 0,21 1 16,-21 0-16</inkml:trace>
  <inkml:trace contextRef="#ctx0" brushRef="#br0" timeOffset="30486.27">4678 3048 0,'0'-21'125,"21"21"-109,-21-21-16,0 42 62,0 0-46,0 0 0,-21-21-16,21 21 15,0 1 1</inkml:trace>
  <inkml:trace contextRef="#ctx0" brushRef="#br0" timeOffset="31651.71">4360 3196 0,'0'-21'0,"0"0"16,0 0 15,-21 21 1,0 21-17,21 0-15,-21-21 0,21 21 16,0 0-16,0 1 0,-21-1 0,21 0 15,-22 0-15,22 21 0,0-20 16,0 20-16,-21-21 0,21 21 0,-21 1 16,21-1-16,0 0 0,0-20 15,-21 20-15,21 0 0,-21 1 0,21-1 16,-21 0-16,21-21 0,-22 22 0,22-1 16,0 43-16,-21-43 15,21 0-15,-21 1 0,21-1 16,0 0-16,0 1 0,0-22 0,0 21 15,0-21-15,0 1 0,0-1 16,0 0-16,0 0 0,0 0 16,21-21-16,0 0 15,1-21 1,-1 0-16,0 0 16</inkml:trace>
  <inkml:trace contextRef="#ctx0" brushRef="#br0" timeOffset="32070.47">4276 3344 0,'21'0'47,"0"0"-47,0 22 0,-21-1 0,21 0 16,0 0-16,1 0 0,-1 0 0,21 22 15,-21-22-15,0 21 16,1-21-16,-1 22 0,0-1 0,-21 0 16,0-20-16,21 20 0,-21 0 15,0 1-15,0-1 0,-21 0 0,0-21 16,-22 22-16,22-22 0,-21 0 0,21 0 15,0 0-15</inkml:trace>
  <inkml:trace contextRef="#ctx0" brushRef="#br0" timeOffset="32714.49">4720 3006 0,'0'0'0,"0"-43"31,0 65 1,-21-1-32,0 0 0,21 0 15,-21 21-15,-1-20 0,22-1 16,-21 21-16,0-21 0,21 22 0,-21-1 15,21-21-15,0 21 0,0-20 16,0-1-16,0 21 0,0-21 0,0 0 16,0 1-16,0-1 15,21-21-15,0 0 0,0 0 16,1 0-16,-1 0 0,0 0 0,0 0 16,21 0-16,-20-21 0,-1-1 15,0 1-15,0 0 0,0 0 16,-21-21-16,21 20 0,-21-20 0,22 21 15,-22-21-15,0-1 0,0 22 16,0-21-16,0 21 0,0-1 0,-22 1 16,1 0-16,0 0 15,0 21-15,0 0 0,0 0 16,-1 0-16,1 0 0,0 0 0,0 0 0,0 0 16,0 0-16,-1 0 0,22 21 15,0 0-15,0 0 16,22 1-1,-1-22-15,0 0 16,21 0-16,-21 0 0</inkml:trace>
  <inkml:trace contextRef="#ctx0" brushRef="#br0" timeOffset="33122.28">5101 3112 0,'0'-22'15,"0"1"-15,0 0 16,21 21 0,-21-21-16,21 21 0,1 0 15,-1 0-15,0 0 16,0 0-16,0 21 0,0-21 16,1 21-16,-1 0 0,-21 1 15,21-1-15,-21 0 0,21 21 0,-21-21 16,0 1-16,0 20 0,0-21 0,0 0 15,0 0-15,-21 1 0,0-1 16,0 0-16,21 0 16,-22-21-16,1 0 15,21-21-15,0 0 16,0 0-16,0-1 16,0 1-16,21 0 0,1 0 0,-22 0 15,21-22-15,-21 22 0,21 0 16,0 0-16,0-21 0,-21 20 0,21 22 15,1-21-15,-1 0 0,0 21 16,0 0-16,0-21 0,0 21 16</inkml:trace>
  <inkml:trace contextRef="#ctx0" brushRef="#br0" timeOffset="33435.1">5567 3281 0,'0'21'15,"84"0"1,-62-21-16,-1 0 16,0 0-16,21 0 0,-21-21 15,1 0-15,-1 21 0,0-21 0,21 0 16,-21-1-16,1 1 0,-1 0 16,0 0-16,-21 0 0,0 0 0,21-1 15,-21 1-15,0 0 0,0 0 0,0 0 16,-21 21-16,0 0 0,0 0 0,-1 0 15,-20 0-15,21 0 16,-21 0-16,-1 21 0,22 0 0,0 0 16,-21 0-16,20 1 0,22-1 15,0 21-15,-21-21 0,21 0 0,0 43 16,0-22-16,21-21 16,-21 1-16,22-1 0,-1 0 15,0-21-15,21 0 0,-21 0 0,1 0 16,20 0-16,-21 0 0</inkml:trace>
  <inkml:trace contextRef="#ctx0" brushRef="#br0" timeOffset="35659.93">7239 2836 0,'0'0'0,"21"22"0,0-22 15,22 0-15,20-22 16,-42 22-16,22-21 0,-22 21 16,21-21-16,-21 0 0,22 0 0,-22 21 15,0-21-15,21-1 0,-21 1 16,-21 0-16,0-21 0,22 21 0,-22-1 15,0 1-15,0 0 0,-22 0 16,1 21-16,0-21 0,0 21 0,0 0 16,-22 0-16,1 0 0,21 0 15,-21 0-15,-1 0 0,1 0 16,21 21-16,-22 0 0,22 0 0,-21 0 16,21 1-16,21-1 0,0 0 15,-21 0-15,21 0 0,0 0 0,0 22 16,21-22-16,-21 0 15,21 0-15,0 22 0,0-22 0,0 0 16,1 0-16,-1 0 0,0 0 0,21 1 16,-21-1-16,1 0 0,-1 0 0,0 0 15,0 0-15,-21 1 0,0-1 16,0 0-16,0 0 0,0 0 16,0 22-16,0-22 0,-21 0 0,0 0 15,0 0-15,-22 0 0,22-21 16,-21 22-16,-22-1 15,43-21-15,-42 0 0,20 0 16,22 0-16,-21 0 0,21 0 0,-1-21 16,1 21-16,0-22 0,0 1 0,0 0 15,21 0-15,0-21 0,0 20 16,0-20-16,0 21 0,0-21 0,0 20 16,0 1-16,0 0 0,0 0 0,0 0 15,0 0-15,0-1 16,21 44 15,0-1-31,-21 0 16,0 0-16,0 0 0,21 0 15,-21 1-15,21 20 0,-21-21 16,0 0-16,0 0 0,22 1 0,-1-1 16,0 0-16,0 21 0,21-21 15,-20 1-15,-1-22 16,0 0-16,0 0 0,21 0 0,-20 0 15,20 0-15,-21 0 0,21 0 0,-20 0 16,20-22-16,-21 1 0,21 0 16,-20 0-16,20 0 0,-21 0 15,0-1-15,22 1 0,-22-21 0,0 21 16,-21-22-16,21 22 0,0 0 16,0 0-16,-21 0 0,22 0 0,-22-1 15,0 1-15,0 42 47,0 1-47,0-1 0,-22 0 16,22 0-16,-21 0 0,21 0 0,-21 1 15,21 20-15,0 0 16,0-21-16,0 1 0,0-1 16,0 0-16,0 0 0,21 0 15,0-21-15,1 0 16,-1 0-16,0 0 0,0 0 15,0 0-15,0 0 0,1 0 0,20-21 16,-21 0-16,0 0 0,0 0 0,1-1 16,-1-20-16,0 21 0,21 0 15,-21-22-15,-21 22 0,22 0 0,-1 0 16,0 0-16,0 0 16,-21-1-1,0 1-15,0 42 16,0 1-1,0-1-15,0 0 16,0 0-16,0 0 0,0 0 0,0 1 16,0-1-16,0 0 0,0 0 15,0 0-15,0 0 0,0 1 0,0-1 16,0 0-16,21-21 16,0 0-16,1 0 15,-1 0-15,0 0 0,21-21 16,-21 0-16,1-1 15,-1 1-15,0 21 0,0-42 0,0 21 16,0 0-16,-21-1 0,22 1 0,-22 0 16,21 0-16,-21 0 0,0 0 15,21-1-15,-21 1 0,0 0 16,0 42 15,0 0-31,0 1 16,-21-1-16,21 0 0,0 0 0,0 0 15,0 0-15,0 22 0,0-22 16,0 0-16,0 0 0,0 0 0,0 1 16,0-1-16,0 0 0,0 0 0,21 0 15,0-21-15,0 0 0,-21 21 16,21-21-16,1 0 0,20 0 16,-21 0-16,0 0 0,22-21 15,-1 0-15,-21 0 16,0-21-16,0 20 0,1 1 0,-1-21 15,0 0-15,64-64 16,-22 0-16,-42 64 16,0-1-16,1 1 0,-1 0 0,0-1 15,0 1-15,0 0 0,-21 20 0,21-20 16,-21 21-16,0 0 0,0 0 16,0-1-16,0 1 15,0 42 1,-21 1-16,21-1 0,-42 21 15,21 43 1,21-64-16,0 21 0,-21 1 16,21-1-16,-22 0 0,22-21 0,0 22 15,0-1-15,0 0 0,-21-20 0,21 20 16,0 0-16,0-21 0,0 22 16,0 41-16,0-41 15,21-22-15,-21 0 0,22 0 16,-1-21-16,0 0 0,0 21 15,0-21-15,0 0 0,22 0 16,-22 0-16,21-21 16,1-21-16,-22 21 15,0 0-15,0-1 0,21 1 0,-20 0 16,-22-21-16,21 21 0,0-1 0,0-20 16,-21 21-16,0 0 0,0 0 15,0-1-15,0 1 0,0 0 0,0 0 16,-21 21-1,0 0 1,0 21-16,21 0 0,-22 0 16,22 1-16,-21-1 0,21 21 15,-21 0-15,21 22 16,0-43-16,0 21 0,0-20 0,0-1 16,0 0-16,0 0 15,0 0-15,21-21 0,0 21 0,1-21 16,-1 0-16,0 22 0,0-22 15,0 0-15,0 0 0,1 0 0,-1-22 16,21 22-16,-21-21 0,0 0 16,1 0-16,-1 0 0,0 0 0,0-1 15,0 1-15,22-42 16,-22-22-16,-21 64 16,21 0-16,-21 0 0,0-22 0</inkml:trace>
  <inkml:trace contextRef="#ctx0" brushRef="#br0" timeOffset="36106.51">9186 2709 0,'21'0'16,"1"0"-1,20 0-15,-21-21 0,0 21 0,22 0 16,-22 0-16,21-21 0,43 21 16,-64-21-16,21 21 0,22-21 15,-22 21-15,-21 0 16,0 0-16,1 0 0,-22-21 15,0-1-15,-22 1 16,1 21 0,0 0-16,-21-21 0</inkml:trace>
  <inkml:trace contextRef="#ctx0" brushRef="#br0" timeOffset="36460.41">8742 2455 0,'0'0'0,"-21"22"0,-1-1 16,22 0-16,-21 0 0,21 0 16,21-21-1,1 0 1,-1 0-16,0 0 0,0 0 0,0 0 15,0 0-15,1-21 0,-1 21 16,0-21-16,-21 0 0,0 0 16,0-1-1,0 1 1,-21 21-16,0 0 0,-1 0 16,1 21-1,0-21-15,21 22 0,-21-1 0,0 0 16,21 0-16,0 0 15,-21 0-15,-1-21 0,22 22 16</inkml:trace>
  <inkml:trace contextRef="#ctx0" brushRef="#br0" timeOffset="37785.73">3958 5228 0,'21'0'31,"0"0"-31,-21-21 16,0 0-16,22 0 15,-22 0-15,0-1 0,0 1 16,0 0-16,0 0 0,0 0 0,0 0 15,0-1-15,-22 22 32,1 0-32,0 0 0,0 22 0,0-1 15,0 0-15,-1 21 0,1-21 16,0 1-16,0 20 0,-21 21 16,20-41-16,1 20 0,21-21 15,-21 0-15,21 0 0,0 1 0,0-1 16,0 0-16,0 0 0,21-21 15,0 21-15,1-21 16,-1 0-16,0 0 0,21-21 16,1 0-16,-1 0 0,-21 21 15,0-21-15,0-1 0,1 1 16,-1 0-16,0 0 0,-21 0 0,0-22 16,21 22-16,-21 0 0,0 0 0,0 0 15,0 0-15,0-1 16,0 44 15,0-1-31,0 0 0,0 0 0,0 0 16,0 0-16,0 1 0,0-1 15,0 0-15,0 0 0,0 0 16,0 0-16,21 1 0,0-1 16,22-21-16,-22 0 15,0 0-15,0 0 0,0 0 16,1 0-16,-1 0 0,21-21 0,-21 21 15,0-22-15,22 1 0,-22 0 16,0 0-16,0 0 0,0 0 0,-21-22 16,0 22-16,22-21 0,-22-1 0,0 1 15,0 0-15,0-1 0,0-20 16,0 21-16,-22-1 0,1 1 0,-21-43 16,21 43-1,-22 21-15,22-22 0,-21 22 0,0 0 16,20 21-16,-20 0 0,0 0 0,-1 0 15,1 0-15,-21 0 0,20 0 16,-20 21-16,20 0 0,-20 22 16,-1-1-16,22 0 0,0 1 0,-1 20 15,1 1-15,0-1 0,21 1 16,-22-1-16,22 1 0,0-1 0,21 1 0,0-1 16,-21 1-16,21 63 15,0-85-15,0 22 0,21-22 16,0 0-16,0 1 0,22-22 0,-1 0 15,0 0-15,22 0 0,-1 0 16,-20-21-16,20 0 0,1 0 0,63 0 16,63-63-1,-126 42-15,-1 0 0,1-1 16,-22-20-16,21 21 0,-20-21 0,20-1 16,-20 22-16,-22-21 0,21-1 15</inkml:trace>
  <inkml:trace contextRef="#ctx0" brushRef="#br0" timeOffset="38410.76">5334 4741 0,'21'-21'0,"-42"42"0,42-63 16,-21 21-16,0 0 15,0 0-15,0-1 16,0 44 0,0-1-16,0 0 15,0 0-15,0 21 0,0 1 0,0 20 16,0-20-16,0 20 0,-21-21 15,21 22-15,0-22 0,0 1 0,0-1 16,0 0-16,-21 1 0,21-22 16,-21 21-16,21-21 0,0 0 15,0 1-15,0-1 0,0-42 32,0-1-17</inkml:trace>
  <inkml:trace contextRef="#ctx0" brushRef="#br0" timeOffset="38999.43">5292 4805 0,'0'-42'0,"0"84"0,0-106 15,0 22-15,0 21 0,0 0 0,0 0 16,0-1-16,0 1 0,0 0 16,0 0-16,21 0 15,0 0-15,21 21 0,-21-22 0,22 1 16,-1 21-16,0-21 0,1 21 15,105 0-15,-85 0 16,-20 0-16,-1 21 0,0 0 16,1 1-16,-1 20 0,-21-21 0,-21 21 15,0 1-15,0-22 0,0 21 0,-21 1 16,0-1-16,0 0 0,-22-21 16,1 22-16,0-22 0,-1 21 15,1-21-15,0 1 0,-1-1 0,1 0 16,21-21-16,0 0 0,0 0 15,-1 0-15,65-21 32,-22 21-32,0-21 0,21 21 0,-20 0 15,20-22-15,0 22 0,1-21 0,-1 21 16,0 0-16,1 0 0,-1 0 16,0 21-16,1 1 0,-1-22 0,-21 21 15,43 42-15,-43-42 0,0 1 16,0 20-16,-21-21 0,0 0 15,0 22-15,-21-22 0,0 0 0,0 21 16,-22-21-16,-20 22 16,20-22-16,-20 0 0,21-21 15,-1 21-15,1-21 0,0 0 0,20 0 16,-20 0-16,21 0 0,-21 0 0,20 0 16,1 0-16,0-21 0,0 21 15,0-21-15,0 0 0,21 0 16,0-1-16,0 1 15,0 0-15,0 0 16,21 21-16,0-21 0,0 21 0,0-21 16,22-1-16,-22 22 0,21-21 0,0 0 15</inkml:trace>
  <inkml:trace contextRef="#ctx0" brushRef="#br0" timeOffset="39358.23">6413 5122 0,'22'0'0,"20"0"15,-21-21 1,0 21-16,22-42 16,-22 21-16,21 21 0,-21-21 15,0-22-15,1 22 0,-1 0 0,0 0 16,0 0-16,-21-22 0,0 22 15,0 0-15,0 0 0,0 0 0,-21 21 16,-21 0-16,20 0 0,1 0 16,0 0-16,0 21 0,-21 0 15,20 0-15,1 21 0,0-20 0,0 20 16,-21 21-16,42-20 16,0-22-16,0 21 0,0-21 0,0 22 15,0-22-15,0 0 0,0 0 0,0 0 16,21-21-16,0 22 0,0-1 15,0-21-15,0 0 0,1 0 16,20 0-16,21 0 0,-41-21 16,20-1-16,0 1 0</inkml:trace>
  <inkml:trace contextRef="#ctx0" brushRef="#br0" timeOffset="40312.74">7302 4339 0,'-21'-21'0,"42"42"0,-63-42 0,21 21 16,0 21-16,21 0 15,-21 22-15,21-22 0,-22 21 16,22 1-16,0-1 0,-21 0 16,21 64-16,0-42 15,-21-1-15,0 1 0,21-1 0,-21 22 16,0-22-16,-1 22 0,1-22 0,0 22 15,0-21-15,0 20 0,-22 1 16,22 0-16,-21-1 0,21 1 0,-22-22 16,22 22-16,-21 0 0,21-1 0,0 1 15,-22 0-15,-20 126 16,63-147-16,0-1 0,-21-20 16,21 20-16,0-42 0,0 22 0,0-22 15,21 0-15,-21 0 0,21-21 0,21 0 16,-21 0-16,1 0 0,83-63 15,-62 42 1,-1-22-16,0 22 0,1-21 0,-1-1 16,0-20-16,1 21 0,-1-22 0,0 22 15,-20-22-15,-1 1 0,0-1 0,-21-63 16,0 64-16,0-22 16,0 22-16,-21-1 0,0-21 0,-1 22 15,-20-1-15,0 1 0,-1 21 0,1-22 16,0 22-16,-1 21 0,1-22 15,0 22-15,-1 21 0,22-21 16,0 0-16,0 21 0,0 0 0,21-21 16,21 21-1,0 0-15,0-22 16,0 22-16,22-21 0,-1 21 0,-21-21 16,22 0-16,-1 0 0,0 0 15,1-1-15,-22 1 0,21 0 0,0 0 16,1-21-16,-1 20 0,0-20 0,22-21 15,-22 41-15,-21-20 16,1 21-16,-1 0 0,0 0 0,0-1 16,-21 1-16,21 0 0,-42 21 31,0 0-31,0 0 0,0 21 16,21 0-16,-22 1 0,22-1 15,-21 0-15,0 0 0,21 0 16,0 22-16,0-22 0,0 21 0,0 0 15,0-20-15,0-1 0,0 21 0,0-21 16,21 0-16,22 22 16,-22-22-16,0-21 15,0 0-15,21 0 0,-20 0 0,-1 0 0,0 0 16,0 0-16,21-21 0,-20 0 16,-1-1-16,0 22 0,0-63 15,-21 42-15,21 0 0,-21-1 16,0-20-16,0 0 0,0 21 15,0-22-15,-21 22 0,0-21 0,-43-22 16,43 64-16,-21-21 16,21 21-16,0 0 0,-1 0 15,1 0-15,0 0 0,21 21 0,-21 0 16,21 1-16,0-1 16,0 0-16,0 0 0,21 0 15,0 0-15,0-21 0,22 0 16,-22 22-16,21-22 0</inkml:trace>
  <inkml:trace contextRef="#ctx0" brushRef="#br0" timeOffset="40722.5">7980 4868 0,'0'0'0,"0"-21"0,0 0 0,0 0 15,0 0-15,0 0 16,21-1-16,0 22 0,-21-21 15,21 21-15,0 0 0,1-21 16,-1 21-16,0 0 0,0 0 0,0 0 16,0 0-16,1 0 0,-1 21 15,0 0-15,0 1 0,0-1 0,-21 21 16,0-21-16,21 22 0,-21-22 16,0 21-16,0 0 0,0-20 0,-21 41 15,21-42-15,-21 0 16,-21 22-16,21-22 0,-1-21 15,1 0 1,21-21 0,0 0-16,0-1 15,0 1-15,0 0 0,0 0 16,21-21-16,1 20 0,-1 1 0,-21-21 16,21 21-16,0-22 0,0 22 15,0 0-15,1-21 0,-1 21 16,-21-1-16,42 22 0,-21-21 0,0 21 15,1 0-15,-1-21 0,0 21 16,0 0-16,0 0 0,0 0 16</inkml:trace>
  <inkml:trace contextRef="#ctx0" brushRef="#br0" timeOffset="41078.3">8615 4932 0,'42'21'31,"-21"-21"-31,0 0 16,1-21-16,-1 21 0,0-21 15,0 0-15,0 21 0,0-22 0,1 1 16,-22 0-16,21 0 0,0 0 16,-21 0-16,21-1 0,-21 1 0,0 0 15,0 0-15,0 0 0,-21 0 16,0 21-16,0 0 15,-1 0-15,1 0 0,0 0 0,0 0 16,0 21-16,0-21 0,-1 21 0,1 0 16,0 21-16,21-20 0,-21 20 15,21-21-15,0 21 0,0 1 0,0-22 16,0 0-16,0 21 0,0-20 0,0-1 16,21 21-16,0-21 15,0 0-15,1-21 0,-1 0 16,0 0-16,21 0 0,-21 0 0,1 0 15,20-21-15,-21 21 0,21-21 0</inkml:trace>
  <inkml:trace contextRef="#ctx0" brushRef="#br0" timeOffset="41910.82">9906 4212 0,'0'0'0,"-21"0"31,0 0-15,42 0 31,-21-21-31,21 21-16</inkml:trace>
  <inkml:trace contextRef="#ctx0" brushRef="#br0" timeOffset="42231.64">9800 4170 0,'0'0'0,"-21"0"16,42 0 31,21 0-47,-20 0 0,20 0 15,0 0-15,22 0 0,-22 0 16,22 0-16,-1 0 0,1 0 0,-1 0 16,22 0-16,-43 0 0,22 0 15,-1 0-15,-21 0 0,1 0 16,-1 0-16,-21 0 0,22 0 0,-22 0 15,-64 0 1,22 0 0,-21 0-16,21 0 0</inkml:trace>
  <inkml:trace contextRef="#ctx0" brushRef="#br0" timeOffset="42498.49">10266 4149 0,'0'0'0,"0"21"16,0 0 0,0 0-16,0 0 0,0 1 0,0-1 15,0 21-15,0-21 0,0 22 16,0-1-16,0 0 0,-21 1 16,21-1-16,0 0 0,-22 1 0,1-1 15,0 0-15,21-21 0,0 22 0,-21-1 16,21-21-16,-21 22 0,21-22 15,-21 0-15,21 0 0,0 0 0,0 0 16,21-21 0,0 0-16,0-21 15,0 0-15,0 0 0</inkml:trace>
  <inkml:trace contextRef="#ctx0" brushRef="#br0" timeOffset="43150.11">10604 4636 0,'0'21'31,"0"0"-31,22-21 32,-1 0-32,0 0 0,0 0 0,0-21 15,0 21-15,1-21 0,-1-1 16,0 22-16,0-21 0,0 21 0,22-42 15,-22 21 1,0 0-16,-21-1 0,0 1 16,-21 21-1,0 0-15,-1 0 0,1 0 0,-21 0 16,21 21-16,0-21 0,-22 22 16,22-1-16,0 0 0,-21 21 0,20-21 15,1 1-15,0-1 0,0 21 0,21-21 16,0 0-16,0 1 0,0 20 15,0-21-15,0 0 0,21 0 16,0 1-16,0-22 0,22 0 0,-22 0 16,21 0-16,1 0 15,-1 0-15,43-22 0,-22 22 16,-21-21-16,22 0 0,-22 0 0,22 0 16,-22 0-16,0-22 0,-20 22 15,20 0-15,-21 0 0,0 0 0,-21-1 16,0 1-16,0 0 0,0 0 15,-21 21-15,0 0 0,0 0 16,0 0-16,-22 0 16,43 21-16,0 0 0,0 0 15,0 1-15,21-1 0,1 21 16,-1-21-16,0 0 16,0 1-16,0 41 0,22 1 15,-43-43-15,0 0 16,0 0-16,0 0 15,-22-21-15,1 0 0,0 0 0,0 0 16,-21 0-16,20 0 0,1 0 0,0 0 16,0-21-16,0 21 15,21-21-15,-21 0 0,21 0 0,0-1 16,0 1-16,0 0 0,0-21 16,21 21-16,0-22 0</inkml:trace>
  <inkml:trace contextRef="#ctx0" brushRef="#br0" timeOffset="43457.94">11811 4001 0,'0'-22'0,"0"44"0,-21-44 32,0 44-32,-1-1 15,1 0-15,21 21 0,-42 22 16,21-22-16,21 0 0,-21 1 15,-1-1-15,1 22 0,21-22 16,-21 0-16,0 1 0,21-1 0,0 21 16,-21-20-16,21-1 0,0 0 15,-21 1-15,21-22 0,0 42 16,0-20-16,0-22 0,0 0 16,21-21-16,0 21 0,0-21 15,0 0-15,0 0 0,1 0 0,-1 0 16,0-21-16,0 0 0,0 0 15,0 0-15,1-43 0</inkml:trace>
  <inkml:trace contextRef="#ctx0" brushRef="#br0" timeOffset="43715.79">11451 4424 0,'-21'0'0,"42"0"0,-63 0 16,63 0-1,0 0 1,0 0-16,22 0 0,-22 0 0,0 0 16,21 0-16,1 0 0,-22 0 0,21 0 15,0 0-15,1-21 0,-1 21 16,0 0-16,-20 0 0,83-21 16,-83 21-1,-1 0-15,-42 0 31,-1 21-31,-20-21 0,-21 21 16</inkml:trace>
  <inkml:trace contextRef="#ctx0" brushRef="#br0" timeOffset="44881.12">8064 7027 0,'0'0'0,"0"-21"31,0 0-15,22 21-16,-1-21 15,-21 0-15,21 0 16,-21-1-16,0 1 0,0 0 16,0 0-16,-21 0 15,0 0 1,-1 21-16,1 0 0,-21 0 0,21 0 0,0 0 15,-22 0-15,22 0 16,-21 0-16,21 0 0,-22 21 0,22 0 16,0 0-16,0 0 0,0 0 0,-1 22 15,1-1-15,21-21 16,0 0-16,0 22 0,0-22 0,0 0 16,0 0-16,21 0 0,1-21 0,-1 22 15,0-22-15,0 0 0,0 0 0,0 0 16,22 0-16,-22 0 0,21 0 15,-21 0-15,1-22 0,20 1 0,-21 0 16,21 0-16,-20 0 0,-1 0 0,0-1 16,0 1-16,0 0 0,0 0 15,1-21-15,-1 20 0,-21 1 16,0 0-16,0-21 0,0 21 16,0-1-16,0 44 31,0-1-16,0 0-15,0 0 0,-21 0 16,21 0-16,0 1 0,0-1 0,0 0 16,0 0-16,0 0 0,0 22 15,21-43-15,0 21 0,0-21 0,0 0 16,0 0-16,1 0 16,-1 0-16,21 0 0,-21 0 0,0 0 15,22-21-15,-1-1 16,-21 22-16,0-21 0,1 0 15,-1-21-15,0 21 0,0-1 0,-21-20 16,0 0-16,0 21 0,0-22 0,0 1 16,0 0-16,-21-64 15,-21 21-15,20 43 0,-20-1 16,21 22-16,-43-42 0,22 42 16,0-1-16,-1 1 0,1 0 15,0 21-15,-1 0 0,-41 0 16,20 0-16,-42 42 15,43-20-15,-1 20 0,1-21 0,21 21 16,-1 22-16,-20-22 0,42 1 16,-22 20-16,22 1 0,0-22 0,0 21 15,21 1-15,-21 42 16,21-64-16,0 22 0,0-22 0,0 64 16,21-64-16,0 0 0,0 1 15,0-1-15,22-21 0,-22 0 16,21 1-16,0-1 0,1-21 0,-1 0 15,85 0-15,-21-21 16,-64 21-16,1-22 16,-1 1-16,0 0 0,1-21 15,-1 21-15,21-43 0</inkml:trace>
  <inkml:trace contextRef="#ctx0" brushRef="#br0" timeOffset="45362.15">9588 6223 0,'-21'0'0,"42"0"0,-63 0 16,21 0-1,0 0-15,21 21 16,-21 0-16,21 1 0,-22-1 0,22 21 16,0 0-16,0 1 0,-21-1 15,21 0-15,-21 1 0,21-1 0,0-21 16,0 22-16,-21-1 0,21 0 0,-21-21 16,21 22-16,0-22 0,0 0 0,-21 0 15,21 0-15,0 1 0,0-1 16,0 0-16,0-42 31,0 0-15,21-1-16,-21 1 0,0 0 15</inkml:trace>
  <inkml:trace contextRef="#ctx0" brushRef="#br0" timeOffset="45935.16">9461 6287 0,'0'-22'15,"0"44"-15,0-65 0,0 22 0,0 0 0,0 0 16,22 21-16,-22-21 16,21 21-16,0-22 0,0 22 0,0 0 15,22-21-15,20 21 16,-21 0-16,1 0 0,-22 0 16,21 0-16,1 0 0,-1 0 15,0 21-15,22 22 0,-43-22 16,21 21-16,-42-21 15,0 1-15,0 20 0,0-21 0,-21 0 16,0 22-16,-21-22 0,-1 0 0,1 0 16,0 0-16,-22 0 0,22 1 15,-1-22-15,1 21 0,-21-21 16,41 0-16,1 0 0,0 0 0,21-21 16,0-1-1,21 22-15,0-21 0,1 21 16,-1 0-16,21-21 0,-21 21 0,22 0 15,-1-21-15,-21 21 0,21 0 16,1 0-16,-1 0 0,0 0 16,1 0-16,-1 21 0,0 0 0,64 22 15,-63-22-15,-22 21 16,0-21-16,-21 0 0,0 1 16,0 20-16,0-21 0,0 0 0,-21 0 15,0 1-15,-22-1 0,22 0 0,-21 0 16,-85 21-16,63-20 15,22-22-15,0 0 16,20 0-16,-20 0 0,21 0 16,0 0-16,-22 0 0,22 0 0,0 0 0,0 0 15,0 0-15,0-22 16,21 1-16,0 0 16,0 0-1,21 0-15,0 21 0,0-21 0,21-1 16,1 1-16</inkml:trace>
  <inkml:trace contextRef="#ctx0" brushRef="#br0" timeOffset="46305.97">10372 6668 0,'0'0'0,"21"0"0,0 0 0,0 0 15,0 0-15,0-22 0,1 1 16,-1 0-16,0 0 0,0 0 0,0 0 16,0-1-16,1 1 0,-22 0 0,21 0 15,-21-21-15,21 20 0,-21 1 16,0 0-16,-21 21 16,0 0-16,-1 0 0,-41 0 15,21 0-15,-1 21 16,22 0-16,0 1 0,-21-1 15,20 0-15,22 21 0,-21-21 0,0 43 16,21-22-16,0-21 0,0 1 16,0 20-16,0-21 0,0 0 15,0 0-15,0 1 0,21-22 0,0 21 16,1-21-16,-1 0 0,0 0 0,42 0 16,-41 0-16,20 0 15,0 0-15,1 0 0,-1-21 0,21-1 16,-20 1-16</inkml:trace>
  <inkml:trace contextRef="#ctx0" brushRef="#br0" timeOffset="47231.47">11239 5969 0,'0'-21'16,"0"42"-16,0-63 0,-21 42 0,21-21 15,-21 21-15,21 21 16,0 0-16,0 0 0,-21 0 15,21 22-15,-21-1 0,21 0 16,-21 1-16,21-1 0,-22 21 0,1-20 16,21 20-16,-21 22 0,0-22 15,0 1-15,0-1 0,-1 1 0,1 21 16,0-22-16,0 1 0,0 20 0,-43 64 16,43-84-16,0 21 15,-21 63-15,-1-85 0,22 1 16,0 20-16,21-20 0,-21-1 15,0-20-15,21 20 0,-22 1 0,22-22 16,0 0-16,0 22 16,0-43-16,22-21 0,-1 0 15,0 0-15,0-21 0,21 0 0,1-22 16,-1 22-16,0-21 0,1 0 16,-1-1-16,0 1 0,64-64 15,-63 43-15,-1-1 0,0 22 16,1-43-16,-22 22 0,0-1 0,-21 1 15,0-1-15,0 1 0,0-1 16,-21 1-16,-22 20 0,22 1 0,-106-64 16,43 43-1,41 41-15,22 22 0,-21-21 0,21 21 16,-22 0-16,22-21 16,21 0-1,21 21-15,0 0 16,1-21-16,-1 0 0,21 21 15,-21-22-15,22 1 0,-1 0 0,0 0 16,1 0-16,41-22 16,-41 1-16,-1 21 0,-21-21 0,21 20 15,1 1-15,-22-21 0,0 21 16,0 0-16,0-1 0,1 1 0,-1 0 16,-21 42 30,-21-21-46,21 21 0,-22 1 16,22 20-16,-21-21 0,21 21 16,0 1-16,0-22 0,0 21 15,0-21-15,0 22 0,0-22 16,21 0-16,1 0 0,-1 0 16,0-21-16,0 0 0,0 0 15,22 0-15,-22 0 16,21 0-16,-21 0 0,0-21 15,1 21-15,-1-21 0,-21 0 0,21 0 16,0 0-16,-21-22 0,0 22 0,0-21 16,0-22-16,0 43 15,0 0-15,0-21 0,-21 20 0,0 1 16,-22 0-16,22 21 16,0-21-16,0 21 0,0 0 0,0 0 15,-1 0-15,1 21 16,21 0-16,0 0 15,0 1-15,0-1 16,21-21-16,-21 21 0,22-21 16,-1 0-16,0 0 0</inkml:trace>
  <inkml:trace contextRef="#ctx0" brushRef="#br0" timeOffset="47611.25">11896 6308 0,'0'0'0,"0"-21"15,0-1-15,0 1 16,0 0-16,21 21 0,0 0 16,-21-21-16,21 21 0,0 0 0,0 0 15,1 0-15,-1 0 16,0 0-16,0 0 0,0 0 0,0 21 16,1-21-16,-1 21 0,0 0 0,-21 1 15,0 20-15,0 0 16,0 1-16,0-22 0,0 42 15,0-42-15,0 1 0,0-1 0,-21 0 16,21 0-16,-21-21 16,-1 0-16,1 0 0,21-21 15,0 0 1,0 0-16,0-1 16,0 1-16,0 0 0,0 0 0,21 0 15,-21-22-15,22 22 0,-1 0 16,0-21-16,0 21 0,0-1 15,-21 1-15,21 0 0,1 0 16,-1 0-16,0 21 0,0 0 16,0-21-16,0 21 0</inkml:trace>
  <inkml:trace contextRef="#ctx0" brushRef="#br0" timeOffset="47951.06">12509 6287 0,'0'21'0,"0"-42"0,0 63 15,0-21-15,22-21 0,-1 0 32,0 0-32,0-21 15,0 21-15,0-21 0,1 0 16,-22-1-16,21 1 16,0 0-16,-21 0 0,0 0 15,0 0-15,0-1 16,-21 22-1,0 0-15,-1 0 16,1 0-16,0 22 0,0-1 16,21 0-16,-21 42 0,0-41 15,21-1-15,0 21 0,-22-21 16,22 22-16,0-22 0,0 0 0,0 21 16,0-21-16,22 1 0,-1-1 15,0-21-15,0 0 0,0 0 16,0 0-16,22 0 0,-22-21 15,0 21-15,21-22 0</inkml:trace>
  <inkml:trace contextRef="#ctx0" brushRef="#br0" timeOffset="48466.29">13822 6033 0,'0'0'0,"0"-22"0,0 1 0,0 0 16,0 0-16,0 0 16,0 0-16,-21-1 15,-1 22-15,1 0 16,0 0-16,0 0 0,0 22 15,0-22-15,-22 21 0,22 0 16,0 21-16,0-21 0,-22 1 0,22 20 16,0-21-16,0 21 0,0-20 15,0 20-15,-1-21 0,22 21 0,0 1 16,0-22-16,0 42 16,22-20-16,20-22 0,-21 0 0,0 21 15,22-42-15,-1 22 0,0-1 0,1-21 16,-1 0-16,0 0 0,1 0 15,-1 0-15,0-21 0,43-22 16,-43 22-16,1-21 0</inkml:trace>
  <inkml:trace contextRef="#ctx0" brushRef="#br0" timeOffset="48754.76">14520 5567 0,'0'-21'0,"0"42"0,0-85 15,0 43-15,0-21 0,0 21 0,0 0 16,-21 21 0,21 21-16,-21 0 0,0 0 0,21 21 15,-21 22-15,-1-22 0,22 22 0,-21-1 16,0 1-16,21-1 16,-21 1-16,0-1 0,21-20 0,0 20 15,-21-21-15,-1 1 0,22-1 0,0 0 0,-21 107 31,21-128-15,0 0-16,21-21 16,1 0-16,-1 0 15,0 0-15,0-21 0,-21 0 0,21 21 16</inkml:trace>
  <inkml:trace contextRef="#ctx0" brushRef="#br0" timeOffset="49975.12">14944 6202 0,'0'0'0,"21"-21"16,-21 0-16,21-22 15,-21 22-15,0 0 0,0 0 16,0 0-16,0-1 0,-21 1 16,0 0-16,-1 21 0,22-21 0,-21 21 15,0 0-15,0 0 0,0 0 16,0 0-16,-1 0 0,1 21 0,-21 0 15,21 0-15,0 1 0,-1-1 16,1 21-16,-21 0 0,21-20 0,21 20 16,-21-21-16,21 21 0,-22 1 0,22 20 15,0-42-15,0 1 0,0-1 16,0 0-16,22 0 0,-1 0 16,0-21-16,0 0 0,0 0 0,0 0 15,22 0-15,-22-21 16,0 21-16,-21-21 0,21 0 15,0-22-15,1 22 0,-1 0 0,-21 0 16,21-21-16,0 20 0,-21-20 0,0 21 16,21-21-16,0 20 0,-21-20 15,22-21-15,-22 41 16,0 1-16,0 42 31,0 1-31,-22-1 16,22 21-16,-21-21 0,21 0 15,0 1-15,0 20 0,0-21 16,0 0-16,0 22 0,0-22 0,0 0 16,0 0-16,21 0 0,1 0 0,-1 22 15,0-43-15,0 0 0,0 21 16,0-21-16,22 0 0,-22 0 16,0 0-16,21-21 0,-20 0 0,-1-1 15,0 1-15,21 0 0,-21 0 0,22 0 16,-22-22-16,0 22 0,21-21 15,-20 21-15,-1-22 0,0 22 16,0-21-16,0 0 0,0 20 16,-21 1-16,0 0 0,0 0 0,-21 21 31,0 0-31,21 21 16,-21 0-16,21 22 0,0-22 0,0 0 15,0 0-15,0 21 0,0-20 0,21-1 16,0 0-16,-21 21 0,21-21 15,-21 1-15,22-1 0,-22 0 16,0 0-16,21-21 0,-21 21 0,0 0 16,-21-21-1,-1 0-15,22-21 16,-21 21-16,0-21 0,0 0 16,0 21-16,21-21 0,-21 0 0,-1-1 15,1 22-15,21-21 0,-21 21 16,0 0-16,0 0 15,21 21 1,0 1 0,0-1-16,0 0 0,0 0 15,0 0-15,21 0 0,0 1 0,0-22 16,0 21-16,-21 0 0,43-21 16,-22 21-16,0-21 0,0 0 15,0 0-15,22 0 0,-22 0 0,0 0 16,21 0-16,-20 0 0,20 0 0,-21 0 15,21-21-15,-20 0 0,20 0 16,-21-1-16,21-20 0,-20 21 0,20 0 16,0-22-16,1 22 0,-22 0 15,21 0-15,0-21 0,-20 20 0,20-41 16,-21 42-16,-21 0 0,0-1 16,0 1-16,0 0 15,-21 21-15,0 0 0,0 0 16,-1 0-16,1 21 0,21 0 15,0 1-15,0 20 16,0-21-16,0 0 0,0 0 16,0 22-16,0-22 0,0 0 0,0 0 15,0 22-15,0-22 0,0 0 16,0 0-16,0 0 0,0 0 0,0 1 16,0-1-16,0 0 0,0 0 15,-21-21-15,0 0 0,0 0 16,0 21-16,-1-21 15,1 0-15,0 0 0,0 0 16,0 0-16,-22 0 0,22 0 16</inkml:trace>
  <inkml:trace contextRef="#ctx0" brushRef="#br0" timeOffset="51141.9">10435 8424 0,'0'22'15,"21"-22"-15,0 0 16,-21-22-16,22 22 16,-22-21-16,21 0 0,0 0 15,-21 0-15,0 0 0,0-1 16,0 1-16,0 0 0,0-21 0,-42-1 15,20 22-15,1 0 16,0 21-16,-21 0 0,21 0 16,-1 0-16,1 0 0,-63 64 15,62-22-15,-20-21 0,21 0 16,0 22-16,0-1 0,21-21 16,0 21-16,-22-20 0,22-1 15,0 0-15,0 0 0,0 0 0,0 0 16,0 22-16,22-43 15,-1 0-15,0 0 0,0 0 16,0 0-16,0 0 0,1 0 0,-1 0 16,0-21-16,42-22 0,-41 22 15,-1 0-15,0 0 0,0 0 16,0-1-16,0 1 0,-21 0 0,0 0 16,0 0-16,0 0 0,0-1 0,0 44 46,-21-1-30,21 0-16,0 0 0,0 0 0,0 0 16,0 1-16,0 20 0,0-21 0,0 0 15,21 0-15,1 1 16,-1-1-16,0-21 0,0 0 0,0 21 16,22-21-16,-22 0 0,21 0 0,-21 0 15,43 0-15,-22-21 16,0 21-16,-20-21 0,20-1 0,0 1 15,-21 0-15,1 0 0,-1-21 16,0 20-16,-21-20 0,0 21 0,0-21 16,0-1-16,0-20 0,0 20 15,0 1-15,-21-21 0,0 20 0,-22 1 16,22 0-16,-21-1 0,-1 1 0,1 0 16,0 20-16,-1-20 0,-20 42 15,21-21-15,-22 21 0,22 0 0,-22 0 16,1 0-16,-1 21 0,-20 0 15,20 0-15,1 1 0,-22 20 0,21 0 0,1 22 16,21-1-16,-1 1 0,1-1 16,0-20-16,20 20 0,1 22 0,0 42 15,0-85-15,21 64 16,0-43-16,21-20 0,0-1 16,22 0-16,-22 1 0,21-1 15,0-21-15,-20 22 0,20-22 0,0 0 16,43 21-16,0-42 15,-43 0-15,-21 0 0,21 0 16,43 0-16,-64 0 0,22 0 16,-22-21-16,21 0 0,-21 0 0,22 0 15,-1-1-15,43-62 16,-1 20-16</inkml:trace>
  <inkml:trace contextRef="#ctx0" brushRef="#br0" timeOffset="51391.74">11811 7832 0,'-64'106'16,"64"-64"-16,-21 0 15,0 1-15,0-1 0,21 0 16,0 1-16,-21-1 0,0 0 0,21 22 15,-22-43-15,22 21 0,-21 1 0,0-22 16,21 21-16,-21-21 0,21 0 16,0 1-16,0-1 0,0 0 15,21-42 1</inkml:trace>
  <inkml:trace contextRef="#ctx0" brushRef="#br0" timeOffset="51930.76">11663 7938 0,'0'0'0,"0"-22"0,0 1 15,0 0-15,21 0 0,-21 0 16,21 0-16,0-1 0,0 22 16,1-21-16,-1 21 0,21 0 0,-21 0 15,0 0-15,1 0 0,20 0 0,-21 0 16,0 21-16,22-21 0,-22 22 15,0 20-15,0-21 0,0 21 0,-21 1 16,0-22-16,0 64 0,-21-43 16,-21-21-16,21 21 0,-22-20 15,1-1-15,0 21 0,-1-21 0,1 0 16,0-21-16,20 22 0,-20-1 0,21-21 16,0 0-16,21-21 31,21 21-16,0 0-15,0-22 0,0 22 0,1 0 16,20 0-16,-21 0 0,0 0 16,22 0-16,-22 0 0,42 22 15,-20-22-15,-22 21 0,21 0 0,-21 0 16,0 0-16,22 0 0,-22 1 16,0-1-16,21 21 0,-42-21 0,0 0 15,0 1-15,0-1 0,0 0 0,-21 0 16,-21 0-16,0 0 0,-1 1 0,-20-1 15,-1 0-15,22 0 0,-22-21 16,22 21-16,-21-21 0,20 0 16,1 0-16,21 0 0,-22 0 0,22 0 15,0 0-15,0 0 0,0-21 0,0 0 16,21 0 0,21 0-16,0-1 15,0 22-15,0-21 0,0 21 0,1-21 16,20 0-16</inkml:trace>
  <inkml:trace contextRef="#ctx0" brushRef="#br0" timeOffset="52291.74">12509 8424 0,'0'0'0,"22"-21"16,-22 0-16,21 21 15,0 0-15,0-21 0,-21 0 0,21 21 16,0-21-16,1-1 0,-1 1 0,0 21 16,-21-21-16,21 0 0,-21 0 0,21 0 15,-21-1-15,0 1 16,-21 0-16,0 21 16,0 0-16,0 0 0,-1 0 0,-20 21 15,21 0-15,0 1 0,0-1 16,-1 21-16,1-21 0,0 22 0,0-22 15,0 21-15,21 0 0,0 22 16,0-43-16,0 0 0,0 0 16,0 1-16,0-1 0,21 0 15,0 0-15,21-21 0,-20 0 16,-1 0-16,21 0 0,-21 0 0,22 0 16,-1 0-16,0-21 0,1 21 15,-22-21-15</inkml:trace>
  <inkml:trace contextRef="#ctx0" brushRef="#br0" timeOffset="53190.73">13377 8001 0,'0'-42'0,"0"84"0,0-127 15,0 43-15,0 0 0,0-1 16,0 22-16,0 0 0,-21 0 16,0 21-16,0 0 15,0 21-15,21 0 0,-22 0 16,22 22-16,-21-1 0,0 0 0,21 22 15,0-1-15,-21 1 0,21-1 16,-21 1-16,0 21 0,21-22 16,-22 22-16,1-22 0,21 22 0,-42 63 15,21-84-15,0 20 0,-1 1 16,1 0-16,21-22 0,0 22 16,-21-22-16,0 22 0,0-22 0,0 22 15,-1-21-15,1-1 0,0 1 0,0-1 16,21-21-16,0 1 0,0-1 0,0-21 15,0 22-15,21-43 16,0 0-16,0 0 0,1 0 16,-1-22-16,0 1 0,21 0 0,-21 0 15,22-21-15,-22 20 0,21-20 0,-21 0 16,1-1-16,-1-20 0,0 21 16,0-22-16,-21 22 0,0-22 0,0 1 15,0-1-15,0 1 0,-42-1 16,-1-84-16,1 106 0,21-22 15,-21 22-15,20 0 0,-20-1 0,21 22 16,0 0-16,0 0 0,21 0 16,0-1-16,0 1 0,-22 21 0,22-21 15,22 0 1,-1 21-16,21-21 0,-21 0 16,22 21-16,-22-22 0,21 1 15,0 0-15,1 0 0,-1 0 16,0 0-16,-20-1 0,20-20 0,0 21 15,1-21-15,-22 20 0,21-20 0,-21 21 16,0-21-16,22 20 0,-43 1 0,21 0 16,0-21-16,-21 21 15,0-1-15,0 1 16,-21 42 0,0-21-16,21 22 0,-21 20 15,-1-21-15,22 0 0,-21 22 16,21-22-16,0 21 0,0-21 0,0 22 15,0-22-15,0 0 0,0 0 0,0 0 16,0 0-16,0 1 0,21-1 16,1 0-16,20-21 15,-21 0-15,0 0 0,0 0 0,22 0 16,-22 0-16,0 0 0,0-21 0,0 21 16,1-21-16,-1-1 0,21-20 15,-42-21 1,21 20-16,-21 22 0,0-21 0,0 21 15,0-1-15,0-20 0,-21 21 0,0 0 16,0 21-16,-22-21 0,22 21 16,0 0-16,-42 0 0,41 0 15,-20 0-15,21 0 0,0 0 0,21 21 16,0 0-16,0 0 16,0 0-16,0 0 0,0 1 15,21-1-15,0-21 16,0 21-16,0-21 0,1 21 0</inkml:trace>
  <inkml:trace contextRef="#ctx0" brushRef="#br0" timeOffset="53586.8">14055 8276 0,'0'0'0,"0"-21"16,0-64-1,21 64-15,-21 0 16,21 0-16,-21 0 0,21 21 15,0-21-15,0 21 0,1 0 16,-1 0-16,0 0 0,0 0 0,0 0 16,0 0-16,1 21 15,-1 0-15,-21 0 0,21 0 0,0 22 16,0-22-16,-21 42 0,0-42 16,0 1-16,0-1 0,0 0 0,0 0 15,0 0-15,0 0 0,-42 1 16,21-22-16,0 0 15,-1 0-15,1 0 16,21-22 0,0 1-16,0 0 0,0 0 15,0 0-15,0 0 0,0-1 16,0 1-16,21 0 0,-21 0 16,22 0-16,-1 0 0,0-1 15,0 1-15,0 0 0,0 21 16,1 0-16,-1-21 0,0 21 0,0 0 15,21 0-15</inkml:trace>
  <inkml:trace contextRef="#ctx0" brushRef="#br0" timeOffset="53906.9">14605 8234 0,'21'0'0,"-42"0"0,63 0 0,-21 0 16,1 0-16,-1 0 15,0 0-15,0-21 0,0 21 16,0-21-16,1-1 0,-1 1 16,-21 0-16,0 0 0,0 0 15,0 0-15,0-1 0,0 1 16,0 0-16,-21 21 0,-1 0 0,1-21 16,0 21-16,0 0 0,0 0 15,-43 21-15,43 0 0,0 0 16,0 1-16,0 20 0,-1-21 0,1 21 15,21-20-15,0 20 0,0-21 16,0 21-16,0-20 0,0-1 0,0 21 16,21-21-16,22 0 15,-1 1-15,-21-22 0,22 0 16,-22 0-16,0 0 0,0 0 16,21 0-16,-20 0 0,-1-22 0</inkml:trace>
  <inkml:trace contextRef="#ctx0" brushRef="#br0" timeOffset="54422.75">15579 7662 0,'21'-42'16,"-42"84"-16,63-105 0,-42 42 0,21 0 0,0-1 0,-21 1 16,0 0-16,0 0 0,21 21 15,-21-21-15,0 42 32,0 0-32,0 0 0,0 22 15,-21-22-15,21 21 0,0 0 0,0 1 16,0-1-16,-21 22 0,21-22 0,-21 21 15,0 22 1,21 21-16,-21-64 0,21 1 16,-22-1-16,22-21 0,0 21 0,-21-20 15,21-1-15,-21 0 0,21 0 0,0-42 47,0 0-47,-21 0 0,21-1 0</inkml:trace>
  <inkml:trace contextRef="#ctx0" brushRef="#br0" timeOffset="54978.5">15367 7980 0,'0'-42'0,"0"84"0,-21-127 0,21 43 16,-21 0-16,21-1 0,0 1 15,0 0-15,0-1 0,0 22 0,0-21 16,42 21-16,-21-22 0,0 22 0,0-21 16,43-22-1,-22 43-15,-21 21 0,22 0 16,-1 0-16,-21 0 0,22 0 0,-1 21 15,0-21-15,-21 43 0,22-22 16,41 63-16,-62-41 0,-1-1 16,0 22-16,0-22 0,0 0 0,-21 1 15,21 20-15,-21-21 0,0 1 16,0-1-16,0 0 0,0 1 16,0-22-16,0 21 0,0-21 0,0 1 15,0-1-15,0-42 31,-21-1-31,21 1 16,0 0-16,0 0 0,-21 0 16,21-22-16,0 1 0,0 21 0,0-21 15,0-1-15,21 1 0,-21 0 0,43-1 16,-22 1-16,0 0 0,0-1 16,21 1-16,-20-22 0,20 22 0,0 0 15,-21 21-15,22-22 0,-1 22 0,-21 0 16,22 21-16,-1 0 0,-21 0 15,21 0-15,-20 21 0,-1 0 0,0 22 16,0-1-16,0 0 0,-21 22 16,0-22-16,0 22 0,0-22 15,0 21-15,0 1 0,0-22 0,-21 22 16,0-22-16,0 43 0,21-43 16,-21 0-16,-1-20 0,22 20 15,0-21-15,0 0 0,-21-21 0,21 21 16,21-42 15,1 0-31,-1 0 16,0 0-16</inkml:trace>
  <inkml:trace contextRef="#ctx0" brushRef="#br0" timeOffset="55345.76">16806 8001 0,'0'0'0,"0"21"15,0 0 1,21-21 0,1 0-16,-1 0 15,0 0-15,0 0 0,-21-21 16,21 21-16,0-21 0,1 21 0,-1-21 16,0 0-16,0 0 15,-21-1-15,21 1 0,-21 0 16,0 0-16,0 0 15,-21 21-15,0 0 16,0 0-16,0 0 0,-1 21 16,-20 21-16,0 22 15,21-43-15,-1 21 0,1 1 16,21-22-16,0 21 0,0-21 0,0 64 16,0-64-16,0 0 15,0 0-15,21-21 0,1 22 0,-1-22 16,0 0-16,0 0 0,0 0 15,22 0-15,-22 0 0,21 0 0,-21 0 16,22 0-16,-22-22 0</inkml:trace>
  <inkml:trace contextRef="#ctx0" brushRef="#br0" timeOffset="55630.32">17653 7408 0,'0'-21'0,"0"42"0,0-63 16,-21 21-16,0 21 0,-1 0 16,1 0-16,21 21 15,-21 0-15,21 0 0,0 22 0,-21-1 16,21 0-16,-21 1 0,21-1 16,0 22-16,0-22 0,-21 127 15,21-126-15,-22-1 16,22 21-16,0-20 0,0-1 0,0 0 15,0 1-15,0-22 0,0 0 16,0 0-16,0 0 0,0 1 0,0-1 16,22-42-1,-1-1 1</inkml:trace>
  <inkml:trace contextRef="#ctx0" brushRef="#br0" timeOffset="56118.79">17907 7387 0,'0'0'15,"-21"0"-15,21 21 16,-21 1-16,21-1 0,-22 21 0,22 0 16,0 1-16,0-1 0,0 0 15,0 1-15,0-1 0,-21 22 0,21-22 16,0 0-16,0 22 0,0-22 0,-21 0 15,21 1-15,0-1 0,-21 0 16,21-20-16,0-1 0,-21 21 16,21-21-16,0 0 0,0 1 15,-21-22-15,21-22 32,0 1-32,0 0 15,0 0-15,0-21 0,21 20 16,0 1-16,-21-21 0,21 0 0,0 20 15,0-20-15,22 0 0,-22 21 0,42-43 16,-41 43 0,-1 0-16,21 21 0,-21 0 0,0 0 0,1 0 15,-1 0-15,-21 21 16,0 0-16,0 21 0,0-20 16,0 20-16,0-21 0,0 21 15,0-20-15,-21 20 0,-1-21 0,22 21 16,-21-20-16,21-1 0,-21 0 0,0 0 15,21 0-15,-21-21 16,0 0 0,-1-21-1</inkml:trace>
  <inkml:trace contextRef="#ctx0" brushRef="#br0" timeOffset="56330.72">17357 7747 0,'0'0'0,"21"0"31,0 0-31,0 0 0,21 0 16,-20 0-16,-1 0 0,21 0 15,-21 0-15,22 0 0,-22 0 0,21 0 16,-21 0-16,22 0 0,-22 0 0,42 0 15,-42 0-15,22 0 0</inkml:trace>
  <inkml:trace contextRef="#ctx0" brushRef="#br0" timeOffset="56778.74">18690 7811 0,'0'0'0,"-127"21"31,106 0-31,0-21 0,0 21 0,-1 0 16,1 0-16,0 1 0,0 20 0,-21-21 16,20 0-16,1 22 0,21-22 0,-21 42 15,21 22 1,0-64-16,0 0 15,0 0-15,21 1 0,0-22 0,-21 21 16,22-21-16,-1 0 0,21 0 0,-21 0 16,0 0-16,1 0 0,-1 0 15,21 0-15,-21-21 0,0-1 0,1 22 16,-1-21-16,21 0 0,-21-21 0,0 21 16,-21-22-16,22 22 0,-1-21 15,-21-1-15,0 22 0,0-21 16,0 0-16,0 20 0,-43-20 15,22 21-15,0 0 0,0 0 16,0 21-16,0 0 0,-22 0 0,22-22 16,0 22-16,0 0 15,21 22-15,0-1 16,0 0-16,21-21 0,0 0 16,0 0-16,0 21 0</inkml:trace>
  <inkml:trace contextRef="#ctx0" brushRef="#br0" timeOffset="57428.33">19473 7768 0,'0'0'0,"-21"0"0,0 0 0,0 0 15,0 0-15,-1 0 0,1 0 0,-21 0 16,21 0-16,-22 0 0,22 0 0,0 21 16,-21 1-16,21-1 0,-1 21 15,1-21-15,-21 22 0,21-22 0,0 21 16,21 0-16,-22 1 0,22-22 16,-21 21-16,21 1 0,0-22 15,0 21-15,0-21 0,0 0 0,0 1 16,21-1-16,-21 0 0,22 0 0,-1-21 15,21 21-15,-21-21 16,22 0-16,-22 0 0,0 0 16,0-21-16,0 0 0,22 0 0,-22 0 15,0-1-15,42-20 0,-41 0 16,20-1-16,-21 1 0,0-21 16,0 20-16,22 1 0,-22-22 15,0 22-15,0-21 0,0-43 16,-21 42-16,22 22 0,-22 0 0,0-1 15,0 1-15,0 0 0,0 20 16,0 1-16,0 0 0,0 0 16,0 0-16,-22 21 0,1 0 15,0 0-15,21 21 0,-21 0 0,0 0 16,0 22-16,-1-1 0,1-21 16,0 21-16,0 1 0,0 20 0,0-20 15,-22 41-15,22-20 16,0-22-16,21 22 0,0-22 0,0 21 15,0-20-15,0-1 0,0 0 0,21 1 16,0-22-16,0 21 0,1-21 16,-1 1-16,0-1 0,21 0 0,-21 0 15,22-21-15,-22 0 0,21 0 16,1 0-16,-1 0 0,-21 0 0,21 0 16,1 0-16,20-21 15,-20 21-15,-1-21 0,0 0 0,-21-1 16</inkml:trace>
  <inkml:trace contextRef="#ctx0" brushRef="#br0" timeOffset="58771.15">9419 10329 0,'21'-21'0,"-42"42"16,42-63-16,-21 21 16,21 0-16,-21 0 0,0-1 0,22 1 15,-22 0-15,0 0 0,0 0 0,0-22 16,0 22-16,-22 0 0,1-21 0,0 21 15,21-1-15,-21 1 0,0 21 16,0 0-16,-1 0 0,1 0 0,0 0 16,0 0-16,0 0 0,0 21 0,-22 1 15,22-1-15,0 0 0,0 21 16,0-21-16,-1 22 0,1-22 0,0 21 16,21 1-16,0-22 0,-21 21 0,21-21 15,0 0-15,0 22 0,0-22 16,0 0-16,21-21 0,0 0 15,0 0-15,1 21 0,20-42 16,-21 21-16,21-21 0,-20 0 16,-1 21-16,0-21 0,0-1 0,0-20 15,0 21-15,1 0 0,-1 0 16,-21-22-16,0 22 0,21 0 0,0-43 16,-21 43-16,0 0 15,0 42 16,-21 0-31,21 1 0,-21-1 0,21 0 16,0 0-16,0 21 0,0-20 0,0 20 16,0-21-16,0 21 15,0-20-15,0-1 0,0 21 0,21-21 16,-21 0-16,21 1 0,0-1 0,0 0 16,1-21-16,41 0 15,-42 0-15,0 0 0,1 0 0,-1-21 16,21 0-16,0-1 0,-20 1 0,-1 0 15,21 0-15,-21 0 0,0-22 16,1 22-16,-22-21 0,0 21 0,0-64 16,0 0-1,0 43-15,0-21 0,-22 20 0,-20-63 16,21 64-16,0 0 0,-22-1 0,1 1 16,0 0-16,-1 21 15,1-1-15,-85-20 0,0 42 16,42 0-16,1 42 0,20-20 15,-20 20-15,20 0 0,1 1 16,-1 20-16,22 1 0,-1-1 0,1 22 16,21-22-16,21 85 0,0-63 15,0 0-15,0-22 0,0 22 0,0-22 16,21 1-16,0-1 0,-21-20 16,21-1-16,64 43 15,21-43 1,-64-42-16,1 0 0,20 0 0,-21 0 0,1 0 15,-1 0-15,0-21 16,22 21-16,-43 0 0,21-21 0,85-22 16,-84 1-16,20 21 0,1 0 15,-1 0-15,1-1 0,-22 1 0,22-21 16,-22 21-16,0 0 0,1-22 16</inkml:trace>
  <inkml:trace contextRef="#ctx0" brushRef="#br0" timeOffset="59070.63">10266 9821 0,'0'0'0,"-21"-21"0,-1 21 16,22-21-1,22 21-15,-1 0 16,21 0-16,-21-21 15,22 21-15,-22 0 0,0-21 0,21 21 16,-21 0-16,22 0 0,-22 0 16,21 0-16,1 0 0,-1-21 15,-21 21-15,21 0 0,1 0 0,63 0 16,-85 0-16,0 0 16,-42 0 15,0 0-31,-1 0 0,1 21 0,0-21 15,0 21-15</inkml:trace>
  <inkml:trace contextRef="#ctx0" brushRef="#br0" timeOffset="59366.46">10668 9758 0,'-21'0'31,"21"21"-31,0 0 0,0 0 0,0 1 15,0-1-15,0 0 0,0 0 16,-21 21-16,21 1 0,0-22 0,0 21 16,0 1-16,0-1 0,0 0 15,0-21-15,0 22 0,0-1 0,-22 64 16,22-64 0,0-21-16,0 1 0,0-1 15,0 0-15,0 0 0,0-42 63,0 0-63,0 0 0,22-1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4:34:41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10943 10287 0,'21'0'16,"-21"21"-16,21-21 0,1 0 16,-1 0-16,0 0 0,0 0 15,0 0-15,22 0 16,-1-21-1,-21 0-15,0 21 0,0-21 0,1 0 16,-1 21-16,0-22 0,0 1 16,0 0-16,-21 0 0,21 0 15,-21 0-15,0-1 0,0 1 0,0 0 16,-21 21 0,0 0-16,0 0 15,0 0-15,0 0 0,-1 0 0,1 21 16,0 0-16,0 1 0,-21 20 15,20-21-15,-20 43 0,21-1 16,0-42-16,0 22 16,21-22-16,-22 0 0,22 21 0,0-21 15,0 1-15,0-1 0,0 0 0,0 0 16,22-21 0,-1 0-16,21 0 0,-21 0 15,22 0-15,-22 0 0,21 0 0,-21 0 16,22-21-16,-1 0 0,0-22 0,1 22 15,-1 0-15,0-21 0,64-22 16,-64 22-16,43-43 16,-64 64-16,22-21 0,-22-1 15,0 22-15,0 0 0,-21 0 0,0 0 16,-21 21 0,0 0-16,0 0 15,-1 21-15,-20 0 0,21-21 0,0 42 16,21-20-16,-21-1 0,21 0 0,0 0 15,0 0-15,0 0 16,0 1-16,0 20 0,21-21 0,-21 0 16,21 0-16,0 1 0,0 20 0,0-21 15,1 0-15,-1 0 0,-21 1 16,0-1-16,0 0 16,-21 0-16,-1-21 15,1 0-15,0 0 0,0 0 16,-21 0-16,20 0 0,1 0 0,0 0 15,0 0-15,0 0 0,0 0 16,21-21 15,0 0-15,21 0-16,0 21 0,-21-22 16,21 1-16,21-21 0</inkml:trace>
  <inkml:trace contextRef="#ctx0" brushRef="#br0" timeOffset="311.82">12594 9525 0,'0'0'0,"0"-21"0,0 0 16,0 0-16,0-1 16,0 1-16,0 42 31,-21 22-31,0-1 15,0 0-15,-1 1 0,22 20 0,-42 64 16,21-63-16,0-1 16,-22 1-16,22-1 0,0-20 0,0 20 15,0-21-15,21 22 0,0-22 0,0 22 16,0-22-16,0-21 0,0 0 16,0 1-16,0-1 0,21 0 15,0-21-15,0 0 0,0 0 16,1 0-16,-1-21 15,0 0-15,0-1 0,-21 1 16,21-21-16,0 21 0</inkml:trace>
  <inkml:trace contextRef="#ctx0" brushRef="#br0" timeOffset="534.69">12171 10054 0,'21'0'16,"0"0"-1,0 0-15,22 0 0,-1 0 16,0 0-16,22-21 0,-22 21 0,0 0 16,1 0-16,20-21 0,-20 21 15,20 0-15,1 0 0,-22-21 16,21 21-16,-20 0 0,-22 0 0,42 0 16,-84 0-1,-21 0 1,21 0-16,-22 0 0,-20 21 0</inkml:trace>
  <inkml:trace contextRef="#ctx0" brushRef="#br0" timeOffset="1684.35">7302 12086 0,'0'0'0,"22"0"0,-1 0 0,21 0 15,-21 0-15,0-21 0,22 0 0,-22 21 16,0-21-16,0 0 0,0-1 16,1 1-16,-1 0 0,-21 0 0,21-21 15,-21 20-15,0 1 16,0 0-16,-21 0 0,0 0 0,-1 0 15,1 21-15,0 0 0,-21 0 0,21 0 16,-22 0-16,1 0 0,21 0 16,-22 21-16,1 0 0,21 21 0,0-21 15,-22 22-15,22-1 0,0 0 16,0 22-16,0-22 0,0 1 16,21-1-16,-22 0 0,22-21 0,0 22 15,0-22-15,0 0 0,0 0 16,22 0-16,-1 1 0,0-22 0,0 0 15,0 0-15,0 0 0,1 0 0,41-43 16,-21 22-16,-20 0 16,20-21-16,0 20 0,1-20 0,-22 0 15,21-1-15,0 1 0,1 0 0,-22-1 16,0 22-16,0-21 0,0 21 16,1-22-16,-22 22 0,0 42 31,-22 1-31,1-1 0,21 0 15,-21 21-15,0-21 0,21 22 16,-21-1-16,21 0 0,0 1 16,0-1-16,0 0 0,0 1 0,0-22 15,0 21-15,0-21 0,21 1 0,0-1 16,0-21-16,0 21 0,1-21 16,-1 0-16,85 0 15,-64-21-15,0 0 0,-21-1 16,170-168-1,-170 148-15,21-22 0,-42 22 16,0-22-16,0 22 0,0-85 16,-21 21-1,-21 43-15,0 20 0,-22-20 0,-21 20 16,22 1-16,-22 0 0,-21 21 16,22-22-16,-22 22 0,21 21 0,-21 0 15,-105 0-15,105 21 16,0 0-16,0 22 0,0-1 0,22 22 15,-1-1-15,22 1 0,-1-1 0,22 22 16,-1-1-16,22 1 0,0 0 16,42 148-1,64-22-15,-43-147 16,1-22-16,20 22 0,1-22 0,-1-21 16,22 21-16,-22-20 0,22-1 15,0-21-15,-1 0 0,1 0 16,0 0-16,-1-21 0,1-1 0,21 1 15,-22 0-15,22-21 0,-21 21 0,105-64 16</inkml:trace>
  <inkml:trace contextRef="#ctx0" brushRef="#br0" timeOffset="2171.07">8911 11726 0,'21'-21'0,"-42"42"0,42-84 0,-21 42 16,0 0-16,0-1 0,0 1 15,-21 21 1,0 43-16,0-22 16,-22 0-16,22 21 0,0 1 0,-21 20 15,21-21-15,-22 22 0,22-1 16,-21 1-16,21-1 0,-22 1 0,22-22 16,0 22-16,0-22 0,-22 22 15,43-43-15,-21 21 0,21-21 16,0 0-16,0-42 15,0 0 1,0 0-16,21 0 0,1 0 16,-1-22-16,-21 1 0,21-22 15,0 22-15,21-21 0,-20-22 0,-1 21 16,21 1-16,-21-1 0,22 1 16,-22-1-16,21 22 0,0-21 0,-20 41 15,-1-20-15,0 21 0,21 21 16,-21 0-16,-21 21 0,0 0 15,0 22-15,0-22 0,0 42 0,0-20 16,0-1-16,0 21 0,0 1 16,0 105-1,0-126-15,0 20 0,0-21 0,0-20 0,0 20 16,0-21-16,0 21 16,0-20-16,0-1 0,22-21 0,-22 21 15,-22-21 1,1 0-1,-21-21-15,0 0 0</inkml:trace>
  <inkml:trace contextRef="#ctx0" brushRef="#br0" timeOffset="3052.57">8340 12213 0,'-22'0'16,"44"0"-16,-65 0 0,64 0 31,1 0-31,-1 0 0,21 0 16,0 0-16,1-21 0,20 0 15,1 21-15,-1-21 0,1 21 16,20-21-16,-20-1 0,21 1 0,-1 0 16,-20 0-16,147-85 15,-147 85-15,-1-21 0,1-1 16,-1 1-16,1 0 0,-22-1 0,1 1 16,-1 0-16,-21-1 0,21 1 0,-42 21 15,0-22-15,0 1 16,-21 42-1,0 0-15,0 21 16,0 22-16,-22-1 0,22 0 0,-21 43 16,21-22-16,0 1 15,-1-1-15,-20 22 0,21-21 16,0 20-16,0-20 0,-1 20 0,1 1 16,0 0-16,0-1 0,0 1 0,-22 0 15,43-1-15,-21 1 0,0 21 16,0-21-16,0-1 0,21 1 0,0 0 15,-21-22-15,-1 85 0,22-42 16,0-64-16,0 1 16,0-22-16,0 21 0,22-42 0,-1 21 15,0-21-15,0 0 0,0-21 0,0 0 16,1 0-16,20-21 0,0-1 16,22-63-16,-22 43 15,0-22-15,1 22 0,-22-22 0,21 0 16,-21 1-16,1-1 0,-1 0 0,-21 1 15,0 20-15,0 1 0,-21-1 16,-22 1-16,22 20 0,-21 1 0,-43-21 16,43 41-16,-1 1 15,1 0-15,0 21 0,21 0 0,-22-21 16,22 21-16,21-21 16,42 0-1,-20 21-15,20-22 16,-21 1-16,43 0 0,-22 0 15,21 0-15,-20 0 0,20-22 16,1 22-16,-1-21 0,1-1 0,-1 1 16,-20 0-16,20-1 0,-21 1 0,22 0 15,-43-22-15,21 22 0,-20 0 16,-1-1-16,0 1 0,0 21 0,-21-22 16,0 22-16,0-21 15,-21 42 1,0 21-16,0 0 0,-1 0 15,1 22-15,21-1 0,-21 22 0,0-22 16,0 21-16,21 1 16,0-22-16,-21 22 0,-1-1 0,22 1 15,-21-22-15,21 0 0,0 1 0,0-1 16,0 0-16,0-20 0,0-1 16,0 0-16,0 0 0,0 0 0,21-21 15,1 0-15,-1-21 16,-21 0-1,0-21-15,0-1 0</inkml:trace>
  <inkml:trace contextRef="#ctx0" brushRef="#br0" timeOffset="3246.46">9927 11875 0,'-21'0'15,"42"0"1,0-22-1,0 22-15,1 0 0,20 0 16,-21-21-16,0 21 0,0 0 16,22 0-16,-22-21 0,0 21 0,0 0 15,22 0-15,-22 0 0,0-21 16,0 21-16,0 0 0,0 0 0</inkml:trace>
  <inkml:trace contextRef="#ctx0" brushRef="#br0" timeOffset="3869.1">10477 11980 0,'0'0'0,"0"22"0,0-1 16,0 0-1,22-21-15,-1 0 16,0 0-16,0-21 16,0 0-16,22 21 0,-22-22 0,0 1 15,0 0-15,21 0 0,-20 0 16,-1 0-16,0-1 15,-21 1-15,0 0 0,-21 21 16,0 0-16,-22 0 0,22 0 16,-21 21-16,21 0 0,-1 1 0,-41 20 15,42 0-15,0-21 16,-1 22-16,22-1 0,0-21 0,0 22 16,0-22-16,0 0 0,0 21 15,0-21-15,0 1 0,22-1 16,-1-21-16,21 0 0,-21 21 0,22-21 15,-22 0-15,21 0 0,0 0 16,1 0-16,-22-21 0,21 21 0,1-21 16,-22-1-16,21 1 0,-21 0 0,22 0 15,20-43 1,-42 22-16,43-21 0,-43 20 16,0 22-16,21 0 0,-20 0 0,-1-22 15,0 43-15,0-21 0,21 0 16,-20 21-16,-1 0 0,21 0 15,-21 0-15,0 21 16,-21 0-16,0 1 0,22 20 16,-22-21-16,0 21 0,0-20 0,0 20 0,0 0 15,0-21-15,-22 22 0,22-22 0,0 21 16,-21-21-16,0 1 0,21-1 16,-21-21-16,21 21 0,0-42 31,0 0-16,0-1-15,0 1 0,0 0 0,0-21 16,0-1-16,21 22 0,-21-21 0,21 0 16,0 20-16,-21-20 0,22 21 15,-1-21-15,-21 20 0,21 1 0,0 0 16,0 0-16,22 0 0,-22 0 0,0-1 16</inkml:trace>
  <inkml:trace contextRef="#ctx0" brushRef="#br0" timeOffset="4293.85">13123 11430 0,'0'0'0,"21"-42"0,-21 21 0,0-1 16,-21 22-1,0 22-15,0-1 16,0 0-16,0 21 0,-1 1 0,1-1 16,-21 21-16,21-20 0,0-1 0,-1 22 15,1-22-15,0 21 0,0-20 16,0-1-16,21 0 0,0 1 0,-21 41 16,21-41-16,0-22 0,0 0 15,0 0-15,0 0 0</inkml:trace>
  <inkml:trace contextRef="#ctx0" brushRef="#br0" timeOffset="4850.54">12509 11663 0,'0'0'15,"0"-42"-15,0 20 0,0 1 0,0 0 16,0-21-16,0 21 0,22-1 0,-1 1 15,0 0-15,0-21 0,0 21 16,22-1-16,-1-20 0,0 21 0,1 0 16,20 0-16,1 21 0,-1 0 15,-21 0-15,22 0 0,-1 21 0,22 63 16,42 65 0,-106-107-16,0 21 0,1 1 15,-22-22-15,0 22 0,0-22 0,0 0 16,0 22-16,0-22 0,0 1 15,0-22-15,0 21 0,-22-21 0,22 0 16,-21 1-16,0-22 16,0 0-16,0 0 15,21-22-15,0 1 0,0-21 16,0 21-16,0-22 16,0 1-16,21-43 0,0 22 15,0 21-15,0-22 0,1 1 0,20-1 16,-21 1-16,21-1 0,-20 1 0,20-1 15,0 1-15,1 20 0,41-20 16,1 42 0,-64 21-16,21 0 0,1 21 0,-1 21 15,-21 0-15,22 1 0,-22 20 0,0 1 16,-21-22-16,0 22 0,0-1 0,0 43 16,-21-64-16,0 22 15,-22-22-15,22 0 0,0 1 0,-21-1 16,20 0-16,1 1 0,0-22 0,21 42 15,-21-41 1,21-1-16,21-21 31,0-21-31,-21-1 0,21 1 16</inkml:trace>
  <inkml:trace contextRef="#ctx0" brushRef="#br0" timeOffset="5218.33">14118 11959 0,'0'0'16,"-21"0"-1,42 0-15,0 0 16,0 0-16,22 0 0,-22 0 0,21-21 16,-21 0-16,22 21 0,-1-21 15,-21 0-15,22-1 0,-22 1 0,21-42 16,-21 42-16,-21-1 0,21 1 15,-21 0-15,0 0 0,0 0 16,-21 21 0,0 0-16,0 0 0,0 21 15,-22-21-15,22 21 0,0 0 0,0 22 16,-21-22-16,-22 63 16,22 1-16,42-64 15,-21 22-15,21-22 0,0 21 16,0-21-16,0 0 0,21 1 0,0-1 15,0 0-15,0-21 0,22 0 16,-22 0-16,21 0 0,0 0 0,1 0 16,-1 0-16,0-21 0,1 0 15,-1-1-15,0 1 0</inkml:trace>
  <inkml:trace contextRef="#ctx0" brushRef="#br0" timeOffset="5474.19">15452 11134 0,'0'-21'0,"0"42"0,0-64 0,0 22 0,-22 21 16,1 21-16,0 1 15,0-1-15,0 21 0,0 22 16,-1-22-16,-20 21 0,0 64 16,21-84-16,-1 20 0,1 1 15,-21-1-15,42 1 0,-21-22 16,0 22-16,-1-22 0,22 0 0,-21 1 0,21-1 15,0-21-15,0 21 0,0-20 16,0-1-16,21-21 16,1 0-16,-1 0 0,0 0 15,21-21-15,-21-1 0,22 1 0</inkml:trace>
  <inkml:trace contextRef="#ctx0" brushRef="#br0" timeOffset="5950.91">15938 11007 0,'-63'42'31,"126"-84"-31,-126 105 0,42-20 0,0 20 16,-1-21-16,22 22 0,-21-1 16,0 1-16,0-1 0,0 1 0,21-1 15,-21-20-15,-1 20 0,1 64 16,0-84-16,21-1 0,-21 0 15,21 1-15,-21-1 0,21-21 16,0 0-16,0 0 0,0 1 0,-21-22 16,-1 0-16,22-22 15,0 1-15,0 0 16,0-21-16,0 21 0,0-22 0,22 1 16,-1 0-16,-21 20 0,21-20 0,0 0 15,21-1-15,-20 1 0,-1 21 16,21-21-16,-21 20 0,22 1 0,-22 0 15,42 21-15,-20 0 16,-22 0-16,0 21 0,0 0 16,0 22-16,0-22 0,-21 0 0,0 21 15,0 1-15,0-22 0,0 21 0,0 1 16,0-1-16,-21-21 0,0 21 16,0 1-16,21-22 0,-21 0 0,21 0 15,-21 0-15,21 1 0,0-1 0,21-21 31,0-21-31,0-1 16,0 1-16,0-21 0,22 21 16,-22-22-16</inkml:trace>
  <inkml:trace contextRef="#ctx0" brushRef="#br0" timeOffset="6314.7">16573 11642 0,'0'0'0,"-21"21"31,21 0-31,-21 0 16,0 0-16,-21 1 0,20 20 0,1-21 16,0 21-16,-21 22 15,21-22-15,21 1 0,0-22 0,0 21 16,0-21-16,0 0 0,0 1 16,0-1-16,21 0 0,0-21 15,0 21-15,85-21 16,-43-21-16,-20 0 15,-1 0-15,-21-1 0,43-62 16,-43 63-16,0-22 0,0 1 16,-21 0-16,0-1 0,0 22 0,0-21 15,0 21-15,0-1 0,-21 1 0,0 0 16,0 0-16,-22 21 0,22 0 16,-21 0-16,21 0 0,-22 0 0,1 21 15,0 0-15,21 0 0,21 1 16,0-1-16,0 0 15,0 0-15,21 0 0,0-21 16,0 21-16,21-21 0,1 22 0</inkml:trace>
  <inkml:trace contextRef="#ctx0" brushRef="#br0" timeOffset="6898.37">17716 11748 0,'0'-22'0,"0"44"0,0-65 16,0 22-16,0 0 0,0 0 16,-21 21-16,0 0 0,0 0 15,0 0-15,0 0 0,-22 0 0,22 0 16,-21 21-16,21 0 0,-22 0 0,1 0 16,21 22-16,-22-22 0,1 42 15,21-20-15,0-22 0,0 42 16,21-20-16,0-1 0,0-21 15,0 0-15,21 1 0,0 20 16,64 0-16,-1-42 16,-41 0-16,-1 0 15,-21 0-15,21-21 0,1 0 0,-1 0 16,0 0-16,-20-22 0,20 1 0,-21 0 16,21-22-16,22-42 15,-43 43-15,0-1 0,0-20 16,1 20-16,-1-21 0,0 1 0,0 20 15,0-20-15,-21 20 0,21 1 16,-21-1-16,0 22 0,0-1 0,22-20 16,-22 42-16,-22 42 15,1 0 1,0 0-16,0 22 0,21-1 0,-21 21 16,0 1-16,-1-1 0,1 1 15,0 21-15,21-22 0,0 22 0,-21-22 16,0 22-16,21-22 0,0 1 0,0-1 15,0 1-15,0-1 0,0-20 16,0-1-16,0 0 0,0 1 16,0-1-16,21-21 0,0 0 0,-21 1 15,42-22-15,-20 0 0,20 0 16,-21 0-16,21 0 0,-20-22 16,20 1-16,0 0 0,43-42 15,-43 20-15,1 1 0,-22 0 0,0-1 16</inkml:trace>
  <inkml:trace contextRef="#ctx0" brushRef="#br0" timeOffset="7230.18">15071 11515 0,'0'0'0,"21"0"16,0 0-16,42 0 0,-41 0 16,20 0-16,64 0 0,-43 0 15,-20 0-15,20 0 16,-21 0-16,22 0 0,-1 0 0,-20 0 0,-1 0 15,0 0-15,1 0 0,41 0 16,-62 0-16,-1 0 0,0 0 16,-21 21-1,-42-21-15,20 21 0,-20-21 0,0 21 16</inkml:trace>
  <inkml:trace contextRef="#ctx0" brushRef="#br0" timeOffset="8511.45">5757 14161 0,'43'0'0,"-86"0"0,107 0 16,-43 0-16,0-22 0,0 1 16,0 0-16,-21 0 15,0 0-15,0 0 0,0-1 16,0 1-16,0 0 15,0 0-15,-21 0 0,0 0 0,0-1 16,0 1-16,0 0 0,-1 21 0,1 0 16,-21 0-16,21 0 0,0 0 15,-22 0-15,1 21 0,21-21 0,-22 21 16,22 1-16,0-1 0,0 21 16,0-21-16,0 0 0,-1 22 0,22-22 15,0 0-15,0 43 16,0-43-16,0 0 0,0 0 15,22-21-15,20 0 0,-21 0 16,0 0-16,22 0 0,-22 0 16,0 0-16,21-21 0,-21 0 15,22 0-15,-22 21 0,21-43 0,-21 22 16,22 0-16,-22 0 0,0 0 16,0-1-16,0 1 0,1-21 0,-22 21 15,0 0-15,0-1 0,0 44 47,0-1-47,0 0 0,0 21 16,0-21-16,21 1 0,-21 20 0,21-21 15,-21 21-15,0-20 0,21 20 0,0-21 16,0 0-16,-21 22 0,22-22 16,-1 0-16,0-21 0,0 21 15,0-21-15,0 0 0,43 0 16,-43 0-16,0 0 0,22-21 15,-22 0-15,21 0 0,-21-1 0,22 1 16,-22 0-16,21-21 0,-21 21 0,0-22 16,1 1-16,-1 0 0,-21-1 15,0-20-15,0 20 0,0-20 0,-21-43 16,-22 43-16,22-1 16,-21 22-16,-1-1 0,-20 1 15,21 0-15,-22-1 0,22 22 0,-22 0 0,-20 0 16,20 21-16,-21 0 0,-20 0 15,-86 21-15,85 0 16,22 22-16,-22-1 0,21 0 16,0 1-16,1 20 0,-1 1 0,22-1 15,-1 22-15,1-22 0,20 1 0,1 20 16,21-20-16,-22 84 16,43-84-16,0-1 0,22 1 0,-1-1 15,0-21-15,21 22 0,1-22 16,-1-21-16,21 22 0,-20-22 0,20 0 15,1 0-15,-1 0 0,85-21 16,-84 0-16,21 0 16,-22 0-16,22 0 0,-1-21 0,-20 0 15,21 0-15,-22 0 0,1 0 0,-1-1 16,1 1-16,-22 0 0,0 0 16,1-21-16,-1 20 0,-21 1 0,21 0 15,-20-21-15</inkml:trace>
  <inkml:trace contextRef="#ctx0" brushRef="#br0" timeOffset="9946.57">7874 13483 0,'0'0'0,"0"-21"0,0 0 0,0 0 16,0 0-16,0-1 15,0 1-15,0 0 16,-21 21 15,0 0-31,-1 42 0,1-20 0,0 20 16,0 21-16,-21-20 0,20 20 0,1 1 16,-21-1-16,21 1 15,-22-1-15,22-20 0,0 20 0,-21-21 16,21 1-16,-1-1 0,1 0 0,0 1 15,21-22-15,0 0 0,0 21 16,0-63 15,0 0-31,21 0 0,0 0 16,-21-22-16,22 1 0,-1 0 0,0-1 16,0-20-16,0-1 0,0 1 15,43-64-15,-1 0 16,-41 63-16,20 1 0,-21 21 15,21-1-15,-20 22 0,-1 0 16,0 21-16,0 0 0,0 0 0,-21 21 16,21 0-16,-21 22 15,0-1-15,0 85 0,22-64 0,-22 1 16,0-1-16,0 1 0,0-1 0,0-20 16,0 20-16,0-20 0,0-1 15,0 0-15,0-21 0,0 43 16,0-43-16,0 0 0,0 0 15,0 1-15,0-1 0,-22-21 16,1 0-16,0 0 16</inkml:trace>
  <inkml:trace contextRef="#ctx0" brushRef="#br0" timeOffset="10827.07">7366 14012 0,'0'0'16,"0"-21"-16,21 21 15,21 0-15,-20-21 0,20 21 16,0 0-16,1 0 0,20 0 16,-21-21-16,22 21 0,-1-21 0,1 21 15,-1-21-15,1-1 0,-1 1 16,22 0-16,-21 0 0,-1 0 0,1 0 16,20-22-16,43-20 15,-63 42-15,-22-22 0,0 1 16,1 21-16,-1-22 0,-21 1 0,0 21 15,-21-21-15,0 20 0,0 1 0,-21-21 32,0 42-32,0 0 0,0 0 0,0 21 15,-1 0-15,22 0 0,-21 22 16,0-1-16,0 22 0,0-1 0,21 1 16,-21 20-16,-1-20 0,22-1 0,-42 85 15,0 22 1,21-86-16,-1 1 0,1 0 15,21-1-15,-21 1 0,0 0 0,0-1 16,0 1-16,21 0 0,0-1 16,-22 1-16,1 63 0,21-84 15,0-1-15,0-20 0,0-1 0,0 0 16,0-21-16,0 1 0,0-1 16,21 0-16,1-21 0,-1-21 15,0 0-15,0-1 0,21 1 16,-20-21-16,-1 0 0,0-1 0,21-20 15,-21-1-15,1 1 0,-1-1 16,0 1-16,-21-1 0,0 1 16,0-22-16,-21 22 0,0-1 0,-85-126 15,42 84 1,22 63-16,0 22 0,20-21 16,-20 21-16,21 21 0,0-21 0,0 21 15,21-22-15,0 1 16,21 21-1,21 0-15,-21-21 0,22 21 0,20-21 16,-21 21-16,22-21 0,-1 0 0,22-1 16,63-41-16,0-1 15,-63 22-15,-21 0 16,-1-1-16,64-84 0,-85 85 16,1-21-16,-1 20 0,-21-20 15,0 20-15,1 1 0,-1-64 16,-21 85-16,0 0 15,0 0-15,-21 21 16,-1 0-16,1 21 0,21 0 16,-21 21-16,0-20 0,0 83 15,-22 1-15,22-42 16,0-1-16,0 1 0,0-22 16,21 22-16,0-22 0,-21 0 0,21 1 15,0-1-15,0-21 0,0 0 16,0 22-16,0-22 15,21 0-15,0-21 0,0 0 16,0 0-16,-21-21 16,0 0-16,21-1 0</inkml:trace>
  <inkml:trace contextRef="#ctx0" brushRef="#br0" timeOffset="11026.95">9144 13801 0,'-21'0'15,"21"21"1,21-21 0,0 0-16,0 0 15,0 0-15,1 0 0,-1 0 0,21 0 16,-21 0-16,22-21 0,-22 21 0,21 0 16,0-21-16,-20 21 0,20-22 15,21 1-15,-20 21 16,-22-21-16</inkml:trace>
  <inkml:trace contextRef="#ctx0" brushRef="#br0" timeOffset="11692.57">9821 13907 0,'0'0'0,"0"21"16,21 21-1,1-42 1,-1 0-16,0 0 0,0 0 15,0-21-15,0 0 0,1 21 0,-1-21 16,0-1-16,0 1 0,0 0 16,-21 0-16,0 0 0,21-43 15,-21 43-15,-21 0 16,0 21-16,0 0 16,0 0-16,-22 21 0,22 0 0,0 0 15,-21 1-15,21 20 0,-1-21 16,1 21-16,21-20 0,0 20 15,-21-21-15,21 0 0,0 22 0,0-22 16,0 21-16,21-21 16,0 0-16,1-21 0,-1 22 0,0-1 15,21-21-15,22 0 16,-22 0-16,-21 0 0,22 0 0,-1 0 16,-21-21-16,21-1 0,-20 22 0,-1-21 15,0 0-15,0 0 0,0-21 0,0 20 16,-21 1-16,22-21 0,-1 0 15,-21 20-15,42-41 16,-42 42-16,21-22 0,0 1 16,1 21-16,-1 21 15,0 0-15,0 0 0,0 0 16,-21 21-16,21 0 0,1 0 16,-22 1-16,0 20 0,21-21 0,0 21 15,-21 1-15,21-22 0,-21 21 0,0-21 16,0 22-16,0-22 0,0 0 0,0 0 15,0 0-15,0 1 0,-21-1 16,0-21 0,21-21-1,0-1-15,0 1 16,0 0-16,0-42 16,0 41-16,0-20 0,21 21 15,-21-21-15,21-1 0,0 1 0,-21 21 16,21-22-16,1 22 0,-1-21 0,0 21 15,21 0-15,-21-1 0,43-20 16,21 42-16</inkml:trace>
  <inkml:trace contextRef="#ctx0" brushRef="#br0" timeOffset="13570.5">12425 13631 0,'0'-42'0,"0"84"0,0-105 0,-21 42 0,-1-22 15,22 22-15,-21 0 16,-21 0-16,-22 21 16,43 0-16,-21 0 0,0 21 0,20 0 15,-20 0-15,0 1 0,21 20 16,-1 0-16,-20 1 0,21-1 0,0 0 15,0 1-15,21 20 0,-22-21 0,22 1 16,0-1-16,0 0 0,0 1 16,0-1-16,22-21 0,-1 0 0,0 22 15,42-22 1,-41 0-16,20 0 0,0-21 0,1 0 16,-1 0-16,0 0 0,22 0 0,-22-21 15,-21 0-15,22 21 0,-1-21 0,0-22 16,1 22-16,-1-21 0,21-43 15,-20 43-15,-1 0 0,0-22 16,-20 1-16,20-1 0,-21 1 16,21-1-16,-20 22 0,-22-22 0,21 22 15,-21-22-15,0 22 0,0-21 16,0 41-16,-21 1 16,-1 21-16,1 0 0,0 21 15,0 1-15,0 20 0,21 0 16,-21 1-16,-1-1 0,22 21 15,-21-20-15,21 20 0,0-20 0,0 20 0,0-21 16,0 22-16,0-22 16,0 1-16,0-1 0,0-21 0,0 21 15,21-20-15,1-1 0,20 0 0,-21 0 16,21 0-16,-20-21 0,20 0 16,0 0-16,1 0 0,62 0 15,-62-21-15,-1 21 0,0-21 16,22 0-16,21-22 0,-43 22 15,0 0-15,1-21 0,-1 21 0,-21-22 16,0 1-16,0 0 0,1-22 16,-22 1-1,0 20-15,-22 22 0,1 0 0,0 21 16,0-21-16,0 21 0,-22 0 16,-20 0-16,-1 42 15,43-21-15,-21 0 0,21 22 16,0-1-16,-1-21 0,1 22 0,0-1 15,21 0-15,0-21 0,0 22 0,0-1 16,0-21-16,0 0 0,0 1 16,0-1-16,42 21 0,-20-21 15,-1-21-15,0 0 0,0 0 0,0 0 16,0 0-16,1 0 16,-1 0-16,0 0 0,0-21 0,0 0 15,-21 0-15,21 0 0,1-1 0,-22 1 16,21-21-16,0-64 15,0 21-15,-21 64 16,0-21-16,0 21 0,0 0 16,0-1-16,0 1 0,0 42 15,0 1 1,0-1-16,0 0 0,0 0 16,0 21-16,0-20 0,0 62 15,0-63-15,0 22 0,0-22 0,0 21 16,0-21-16,0 1 15,0-1-15,0 0 0,21 0 0,0 0 16,1-21-16,20 21 0,-21-21 16,21 0-16,-20 0 0,20 0 15,43-42-15,-43 21 0,0 21 16,1-42-16,-1 20 0,0 1 0,-21-21 16,22 0-16,20-43 15,-42 43-15,1-1 0,-1 1 16,0 21-16,-21-22 0,0 22 0,0 0 15,0 0-15,-21 21 16,21 21-16,0 0 16,-21 0-16,21 1 15,-22-1-15,22 21 0,0-21 0,0 22 16,0-22-16,0 0 0,0 21 0,0-21 16,0 1-16,0-1 0,0 0 15,22 21-15,-22-21 0,0 1 16,0 20-16,-22-42 31,1 0-31,0 0 0,0 0 16,0 0-16,0-21 15,21 0-15,-22 21 0,22-22 0,0 1 16,-21 21-16,21-21 0,-21 21 0,0-21 16,21 42 15,0 0-31,0 0 15,0 1-15,0-1 16,0 0-16,0 0 0,21 0 0,0-21 16,0 21-16,1 1 0,-1-22 0,0 21 15,0-21-15,21 0 0,22 0 16,-43 0-16,64 0 16,-43 0-16,0-21 0,1 21 15,-22-22-15,21 1 0,1 0 0,-1 0 16,0-21-16,1 20 0,20-20 15,64-85-15,-42 21 16,-43 64-16,-21 0 16,0-1-16,1 1 0,-22 0 15,0 20-15,0 1 0,-22 21 0,1 0 16,-42 21 0,42 1-16,-22 20 0,-20 21 0,42-20 15,-22-1-15,43-21 0,0 22 16,0-1-16,0-21 0,0 21 0,0-20 15,21-1-15,1 0 0,20 21 16,0-21-16,-21 1 0,1-1 16,-1-21-16,0 21 0,-21 0 15,0 0 1,-21-21-16,0 21 16,-1-21-16,1 0 0,0 0 15,-21 0-15,21 0 16,21-21 15,0 0-31,21 21 16</inkml:trace>
  <inkml:trace contextRef="#ctx0" brushRef="#br0" timeOffset="13750.39">15409 14118 0,'0'0'0,"0"21"16,-21-21 31,0 0-47,0 0 0,0 0 16,-1 0-16,1 0 0</inkml:trace>
  <inkml:trace contextRef="#ctx0" brushRef="#br0" timeOffset="15194.02">4678 16256 0,'-21'0'31,"21"-21"-15,21 0-16,0 0 16,0-1-16,-21 1 0,21 0 0,0 0 15,-21 0-15,0 0 16,22-1-16,-22-20 0,0 21 0,0-21 16,0 20-16,0 1 0,0-21 15,0 21-15,-22 0 0,1-1 0,0 1 16,-21-21-16,21 42 0,-1 0 15,1 0-15,-21 0 16,21 0-16,-22 0 0,1 21 0,21 0 0,-21 0 16,20 1-16,-20 20 0,21 0 15,-43 85 1,64-84-16,0-1 0,0 0 0,0-21 16,0 22-16,0-22 0,0 21 15,0-21-15,22-21 0,-1 22 16,0-22-16,0 0 0,43 0 15,-1-22 1,-42 1-16,22 0 0,-22-21 0,21 21 16,0-22-16,-20 22 0,20-21 0,0-1 15,-21 1-15,22 0 0,-1-1 16,-21 22-16,0-21 0,22 21 0,-22 0 16,0 21-16,-21-22 0,21 22 15,-21 22 1,0-1-16,0 0 0,0 21 15,0 1-15,-21-22 0,0 21 16,21 0-16,-21 1 0,21-1 0,0 0 16,-21 1-16,21 41 0,0-62 15,0-1-15,0 0 0,21 0 16,0 0-16,21-21 0,-21 0 0,1 0 16,20 0-16,0 0 0,-21 0 15,22 0-15,-1-21 0,0 0 0,1-21 16,-1 20-16,43-41 15,-43-1-15,22-41 16,-43 62-16,0-20 0,0-1 0,-21 1 16,0 20-16,0-20 0,-21-1 15,-21 1-15,20-1 0,-41 22 0,-85-106 16,84 106 0,1 20-16,-22 1 0,0 0 0,1 21 15,-1 0-15,-21 0 0,0 21 0,1 22 16,20-1-16,-21 0 0,21 22 15,-42 63-15,64-64 0,21 1 16,-1 20-16,22 1 16,0 0-16,21-1 0,0-20 0,0 21 15,0-22-15,21 1 0,0-1 0,22 1 16,41 20-16,-41-41 16,20-22-16,1 21 0,-1-21 15,1 0-15,-1-21 0,22 0 0,-22 0 16,1 0-16,-1 0 0,1 0 0,-1 0 15,-20-21-15,20 0 0,-21 0 16,1 0-16,20 0 0,-20-22 0</inkml:trace>
  <inkml:trace contextRef="#ctx0" brushRef="#br0" timeOffset="15706.73">6519 15536 0,'0'0'0,"-21"0"0,0 0 16,0 0-16,0 22 0,-1-1 0,1 21 16,0-21-16,0 22 0,21-1 0,-21 21 15,0-20-15,-1 20 0,22-20 16,-21 20-16,0-21 0,0 22 0,21-22 15,-21 1-15,0-1 0,-1-21 16,22 0-16,0 22 0,-21-22 16,21-42 15,21 21-31,-21-43 0,22 22 0,-1-21 16,0-43-16,0 0 15,0 22-15,0-1 0,1 1 16,-1-1-16,0 22 0,0-21 0,0-1 15,0 22-15,1-1 0,20 22 16,-21-21-16,0 42 0,0 0 16,1 0-16,-1 21 0,-21 43 15,21-43-15,-21 21 0,21 22 16,-21-22-16,0 0 0,21 1 0,-21 20 16,0-21-16,0 1 15,0-1-15,0 0 0,21 43 16,-21-64-16,22 0 0,-22 1 0,0-1 15,0 0-15,-22-21 32,1 0-32,0 0 0</inkml:trace>
  <inkml:trace contextRef="#ctx0" brushRef="#br0" timeOffset="16539.25">6075 16066 0,'0'0'0,"-21"-22"0,42 22 16,0 0-1,0-21-15,0 21 16,22 0-16,-22 0 0,21-21 0,22 21 16,-22-21-16,21 0 0,1 21 15,21-21-15,-22-1 0,22 1 0,-1 0 16,-20 0-16,21-21 0,-22 20 16,1 1-16,-1-21 0,1 21 0,-22-22 15,0 1-15,1 21 0,-22-21 0,0-1 16,0 22-16,-21-21 0,0-1 15,0 22-15,0 0 0,0-21 16,-21 42-16,0 21 16,21 21-16,-21-21 15,-1 22-15,22 20 0,-21-20 0,0 20 16,21 1-16,-21-1 0,0 22 16,0-1-16,21-20 0,-22 21 0,1-1 15,21 1-15,-21-22 0,0 22 0,21-21 16,-21 20-16,21-20 0,0 20 15,-21-20-15,21-1 0,0 1 0,0-22 16,0 22-16,0-22 0,0-21 16,0 22-16,21-22 0,-21 0 0,21 0 15,0-21-15,0 0 0,0 0 16,1 0-16,-1 0 0,0-21 0,0 0 16,0 0-16,43-43 15,-22-21-15,-21 43 16,0 0-16,-21-22 0,0 1 0,0-1 15,0 1-15,0-1 0,-21 1 0,0 20 16,0-20-16,0-1 0,-22 22 16,22 0-16,-21-1 0,0 1 0,20 21 15,1 0-15,-21 0 0,21 21 16,21-22-16,-21 22 0,42 0 31,0-21-31,21 21 0,-21-21 16,22 21-16,-1-21 0,22 21 0,-22-21 15,21 0-15,1-1 16,-1 1-16,1-21 0,-1 21 0,1 0 16,105-106-16,-126 105 15,-1-20-15,0 0 0,-21-1 16,-21 22-16,0-21 0,0 21 0,0 0 16,0-1-16,0 1 0,-21 21 15,0 0-15,0 21 0,0 1 16,0-1-16,-1 21 0,22-21 0,-21 22 15,0-1-15,21 21 0,-21-20 16,21-1-16,0 0 0,0 22 16,0-22-16,0 1 0,0-1 0,0 0 15,0 1-15,0 20 16,0-42-16,0 0 0,0 1 0,0-1 16,21-21-16,0 0 0,0 0 15,1-21 1,-22-1-16,0 1 0,0 0 0,0-21 15</inkml:trace>
  <inkml:trace contextRef="#ctx0" brushRef="#br0" timeOffset="16715.15">7620 15790 0,'0'0'0,"-64"0"32,86 0-17,-1 0 1,0 0-16,0 0 0,0 0 0,0 0 15,22 0-15,-1 0 0,-21 0 0,22 0 16,-1 0-16,43-21 16,-43 21-16,0-21 0,-21 21 15,22 0-15,-1 0 0</inkml:trace>
  <inkml:trace contextRef="#ctx0" brushRef="#br0" timeOffset="17331.8">8340 15854 0,'0'0'15,"0"21"-15,0 0 16,21-21 0,0-21-1,0 21-15,0-21 0,0 0 16,1 21-16,41-43 16,-21 1-16,-20 42 0,-1-21 15,-21-21-15,0 20 16,-21 22-1,-1 0-15,-20 0 0,0 43 16,21-22-16,-1 0 0,1 21 16,0-20-16,0 20 0,0-21 15,21 21-15,0 1 0,0-22 0,0 21 16,0-21-16,0 1 0,21-1 16,0 0-16,0 0 0,0 0 0,1 0 15,20-21-15,-21 0 0,21 0 0,1 0 16,-22 0-16,21 0 0,1 0 15,-22-21-15,21 0 0,-21 0 0,0 0 16,22-43-16,-22 43 0,0-21 16,0-1-16,-21 22 0,21-21 15,1 21-15,-1 0 0,0-1 16,0 1-16,0 0 0,0 21 0,1 0 16,20 0-1,-21 0-15,21 42 0,-20-20 16,-1-1-16,21 42 0,-42-42 15,0 22-15,0-22 0,0 21 16,0-21-16,0 1 0,0-1 0,0 0 16,-21 0-16,0 0 0,0 0 15,21-42 17,0 0-32,0 0 15,0-21-15,0 20 0,0 1 0,0-21 16,0 0-16,21 20 0,0-20 15,-21 21-15,21-21 0,0 20 16,-21-20-16,21 21 0,1 0 0,-1-22 16,63-41-16</inkml:trace>
  <inkml:trace contextRef="#ctx0" brushRef="#br0" timeOffset="17722.57">10477 15409 0,'-21'0'16,"42"0"-16,-63 0 0,21-21 0,0 21 16,0-21-1,42 21 1,0-21-16,0 21 0,0 0 16,22 0-16,-1 0 0,0 0 15,22 0-15,-1 0 0,-20 0 0,20 0 16,1 0-16,-1 0 0,1 0 15,-22 0-15,21 21 0,-20-21 0,20 0 16,-42 21-16,1-21 16,-44 0-1,1 0-15,-21 0 0,0 0 0</inkml:trace>
  <inkml:trace contextRef="#ctx0" brushRef="#br0" timeOffset="17950.43">10816 15367 0,'-21'0'16,"0"21"-16,21 0 16,-21 1-16,21-1 0,-22 0 15,22 21-15,0-21 0,0 22 0,-21-1 16,0 0-16,21 1 0,-21 20 0,0-20 16,21 20-16,0-21 0,-21 1 15,-1 20-15,22-20 0,0-1 0,0-21 16,0 21-16,0 1 15,0-1 1,22-42-16,-1 0 0,21-21 16,-21 0-16,0 21 0</inkml:trace>
  <inkml:trace contextRef="#ctx0" brushRef="#br0" timeOffset="18490.14">11091 15917 0,'0'0'16,"21"0"-16,1 0 15,-1 0 1,0 0-16,0 0 0,-21-21 0,21 21 16,22 0-16,-1-42 0,-21 42 15,0-21-15,22 21 0,-22-21 16,0-1-16,0 1 0,0 21 16,0-21-16,-21 0 0,0 0 0,0 0 15,0-1 1,-21 22-16,0 0 0,0 0 0,-21 0 15,20 22-15,1-1 0,-21 0 16,21 0-16,-22 0 0,22 0 0,0 22 16,0-22-16,0 21 0,21 1 15,0-1-15,0-21 16,0 0-16,21 0 0,-21 1 0,42-1 0,-21-21 16,22 0-16,-22 21 0,21-21 0,1 0 15,-22 0-15,21 0 0,0-21 16,1 21-16,-1-21 0,0-1 15,85-41-15,-84 42 16,20 0-16,-20-1 0,-1 1 16,0 0-16,1 21 0,-22 0 0,0 0 15,0 0-15,0 0 0,-21 21 16,0 0-16,0 64 16,0-21-16,0-22 0,0-21 15,0 0-15,0 0 0,0 1 16,0-1-16,0 0 0,-21 0 0,0 0 15,0-21-15,0 0 0,-1 0 32,22-21-32,0 0 15,0 0-15,22-22 0,-1 22 16,0-21-16,0 0 0,21-1 16</inkml:trace>
  <inkml:trace contextRef="#ctx0" brushRef="#br0" timeOffset="18746.99">12869 15155 0,'0'0'0,"21"-21"0,1 0 16,-22 0-16,0 42 15,0 0-15,-22 22 0,1-22 16,0 21-16,0 22 16,-21 20-16,20-20 0,1-1 15,0-20-15,0 20 0,21-21 16,0 1-16,-21 20 0,21-20 0,-21-1 15,21-21-15,0 21 0,0 43 16,0-64-16,0 0 16,21 1-16,0-22 15,0 0-15,0 0 0,0-22 16,1 1-16,-1 0 0,0 0 16,0 0-16</inkml:trace>
  <inkml:trace contextRef="#ctx0" brushRef="#br0" timeOffset="18978.84">12446 15663 0,'0'0'0,"-21"0"0,-22 0 0,22 0 15,0 0-15,21-21 16,21 21-16,0 0 0,1 0 16,-1 0-16,21-21 0,0 21 15,1 0-15,20 0 0,-20-21 0,20 21 16,1-21-16,-1 21 0,22 0 0,-22-21 15,1 21-15,-1 0 0,1 0 0,-1-22 16,-20 22-16,-1 0 0,0 0 16,-21 0-16,22-21 0,-64 21 15,-1 0 1,-20 21-16</inkml:trace>
  <inkml:trace contextRef="#ctx0" brushRef="#br0" timeOffset="20167.3">1651 17717 0,'0'0'0,"-21"0"0,0 21 0,-1-21 15,1 0-15,21-21 32,0-1-32,21 1 15,-21 0-15,22 0 0,-1-21 16,0 20-16,-21 1 0,0-21 16,0 21-16,0 0 0,0-22 0,-21 22 15,0 0-15,-22 0 0,22 0 16,-64 21-16,-20 0 15,62 21-15,1 0 0,0 0 16,-1 21-16,1 1 0,21 20 16,-22-20-16,22 20 0,21 1 15,0-22-15,0 21 0,0-20 0,0-1 16,0 22 0,21-43-16,1-21 0,-1 21 15,0-21-15,21 0 0,1 0 0,-22-21 16,21 21-16,22-21 0,-22-22 15,0 22-15,1-21 0,-1-1 16,0 1-16,-21 0 0,22-1 0,-22 1 16,0 0-16,-21-1 0,0 1 15,0 21-15,21 0 0,-21 0 0,0-1 16,0 1-16,0 42 16,-21 22-1,21-22-15,0 21 0,0-21 0,0 22 16,0-1-16,0 0 0,0 1 15,0 20-15,21-20 16,-21-22-16,21 0 0,1 0 16,-1 0-16,21-21 0,-21 0 15,22 0-15,-22 0 0,21 0 0,-21 0 16,22-21-16,-1 0 0,0 0 16,-21-22-16,22 22 0,-22-21 15,21-43-15,-21 43 0,-21-22 16,0 22-16,0-21 0,0 20 15,0-20-15,-21-1 0,-21 22 16,21-22-16,-22 1 0,22 21 0,-21-22 16,0 22-16,-22-1 0,1 1 0,-1 21 15,1 0-15,-1 21 16,-21 0-16,-20 0 0,20 21 16,0 21-16,1 1 0,-1 20 0,-42 43 15,63-21-15,1-1 16,21 1-16,-1 0 0,22 20 0,-21-20 15,42 0-15,0-1 0,0 1 16,0-21-16,21-1 0,21 1 16,1-1-16,-1-21 0,0 1 15,22-1-15,-1 0 0,1-20 16,-1-1-16,22-21 0,0 0 0,-22 0 16,22 0-16,-1 0 15,-20-21-15,21-1 0,-22 1 0,22 0 16,-22-21-16,22 21 0,-22-22 15,22 1-15</inkml:trace>
  <inkml:trace contextRef="#ctx0" brushRef="#br0" timeOffset="20632.04">3323 17357 0,'0'0'0,"21"-21"0,0-1 16,1 1-16,-22 0 15,0 42 1,-22 0-16,1 1 0,21 20 0,-21 0 15,0 1-15,21-1 16,-21 21-16,0-20 0,-1 20 0,1-20 16,21-1-16,-21 21 0,0-20 15,0-1-15,0-21 0,-1 22 0,22-22 16,0 0-16,-21 0 0,21-42 47,21 0-47,1-22 0,-1 1 15,0 0-15,0-1 0,21-84 16,-20 64-16,-1-1 16,0 1-16,0-1 0,0 1 0,0 21 15,1-1-15,-1 22 0,42-21 16,-42 42-16,1 21 16,-1 0-16,-21 0 0,21 22 15,0-1-15,-21 0 0,21 1 0,-21 20 16,0-21-16,0 1 0,0 20 15,0-20-15,0-1 0,0 0 0,0 1 16,0 20-16,0 1 16,0-43-16,0 0 15,0 0-15,-21-21 0,0 0 16,0 0-16,0 0 16,-1 0-16,-20 0 0,0 0 0</inkml:trace>
  <inkml:trace contextRef="#ctx0" brushRef="#br0" timeOffset="21475.55">2794 17822 0,'42'0'31,"-21"0"-31,1 0 0,20 0 0,-21 0 0,64-21 16,21 0-1,-43 0-15,1 0 0,20 0 16,-20-1-16,20 1 0,1 0 15,0-21-15,-22 21 0,22-22 0,-22 22 16,1-21-16,-1 21 0,1-22 16,-22 22-16,1 0 0,-22-21 15,0 20-15,0 22 0,-21-21 0,0 0 16,-21 21 0,0 0-16,0 0 0,-1 21 15,1 0-15,0 1 0,0 20 0,0 0 16,0 22-16,21-22 0,-22 22 0,1-1 15,0 1-15,0-1 0,21 1 16,-21 20-16,0-20 0,-22 84 16,43-85-16,-21 22 15,0 0-15,0-22 0,21 22 0,0-22 16,0 1-16,0-1 0,0-20 16,0 20-16,0-20 0,0-22 0,42 42 15,0-42 1,-20-21-16,20 0 0,-21 0 0,21-21 15,-20 21-15,20-42 0,-21 21 16,0 0-16,22-22 0,-22 1 0,-21 0 16,0-22-16,0 22 0,0-22 15,0 1-15,0 20 0,-21-20 16,-22 21-16,1-1 0,0 1 16,-1 0-16,1-1 0,-22 22 15,22 0-15,-43-21 16,64 20-16,42 1 15,1 21 1,20-21-16,0 21 0,1-21 16,20 0-16,-21 0 0,22-1 0,-1 1 15,1 0-15,-1 0 0,22-21 16,-21 20-16,-1-20 0,22 0 16,-22-1-16,1 1 0,-22 0 15,0-1-15,1 1 0,-1 0 0,-21-1 16,0 1-16,-21 0 0,0-1 15,0 22-15,0 0 0,-21 0 0,0 0 16,0 21-16,0 0 0,-22 0 16,22 0-16,21 21 0,-21 0 0,0 21 15,0 1-15,21-1 0,-21 0 16,21 22-16,0-22 0,0 22 0,0-1 16,0-20-16,0-1 0,0 21 15,0-20-15,21-22 0,0 21 0,0-21 16,-21 22-16,21-22 15,0-21-15,1 21 0,20-21 0,-21 0 16,0 0-16,0 0 0,1-21 16,-1 0-16,-21 0 0,0-1 15,0 1-15,0-21 0,0 21 16</inkml:trace>
  <inkml:trace contextRef="#ctx0" brushRef="#br0" timeOffset="21642.46">4466 17632 0,'-21'42'32,"21"-21"-32,21-21 15,0 0-15,0 0 0,1 0 0,20 0 16,-21 0-16,21 0 0,1 0 16,-22 0-16,21-21 0,1 21 15,-1-21-15,0 21 0,1-21 0</inkml:trace>
  <inkml:trace contextRef="#ctx0" brushRef="#br0" timeOffset="22255.11">5228 17844 0,'0'21'0,"21"-21"31,0 0-31,1 0 16,-22-21-16,21-1 0,21 22 0,-21-21 15,0 0-15,1 0 0,-1-21 16,0 20-16,0 1 0,-21 0 16,21 0-16,-21-43 0,0 43 15,0 0-15,-21 21 16,0 0-16,0 0 0,0 0 0,-1 21 16,1 0-16,0 22 15,0-22-15,21 0 0,0 21 16,0-20-16,0 20 0,0-21 0,0 21 15,0-20-15,0-1 0,0 0 0,21 0 16,0 0-16,0 0 16,22-21-16,-22 22 0,64-22 15,-64 0-15,21 0 0,0 0 16,1 0-16,-22-22 0,21 1 0,-21 21 16,22-21-16,-22-21 0,0 21 15,0-1-15,0 1 0,1-21 0,-1 21 16,0 0-16,0-1 0,0 22 15,0 0 1,-21 22-16,0-1 16,0 0-16,22 21 0,-22-21 0,0 1 15,0-1-15,0 21 0,0-21 16,0 0-16,0 22 16,0-22-16,0 0 15,0-42 16,0 0-31,21 0 16,-21-1-16,21-20 0,-21 21 16,21-21-16,0 20 0,0-20 0,1 0 15,-22-1-15,21 22 0,0-21 16,0 0-16,0 20 0,-21 1 0,21-21 16,1 21-16,-1 0 0,0-1 0</inkml:trace>
  <inkml:trace contextRef="#ctx0" brushRef="#br0" timeOffset="24261.96">7726 17420 0,'21'0'31,"0"-21"-31,0 0 0,0 0 16,22 21-16,-1-21 0,0-1 16,1-20-16,-1 21 0,0 0 0,-20-22 15,20 22-15,-21 0 16,21-42-16,-42 41 0,0-20 16,0 21-16,-21 21 0,0-21 0,0 0 15,-21 21-15,-1 0 0,-20 0 16,20 0-16,-20 21 0,-43 21 15,64-21-15,-1 0 0,1 1 16,21 20-16,0-21 0,0 0 0,21 22 16,0-22-16,0 21 0,21-21 15,0 22-15,0-22 0,43 63 16,-22-41-16,0-1 0,1 0 16,-1 1-16,0-22 0,43 64 15,-64-43-15,0 0 0,0-21 16,-21 22-16,0-22 0,0 21 15,-21-21-15,-42 22 0,20-22 16,1 0-16,0 0 0,-22-21 16,22 0-16,-22 0 0,22 0 15,-21 0-15,20 0 0,-20 0 0,20-21 16,22 0-16,-21 0 0,21 0 16,-22-1-16,22-20 0,0 0 0,21-1 15,-21 1-15,21 0 0,-21-22 16,21 22-16,0 0 0,0-1 0,0 1 15,0 21-15,0 0 0,0-1 16,21 22 0,-21 22-16,21-1 0,-21 0 15,0 21-15,21 1 0,0 41 16,1-41-16,-1-1 16,-21 0-16,21-21 0,0 22 0,0-1 15,0-21-15,1 22 0,-1-22 16,21 0-16,-21 0 0,22-21 0,41 21 15,-41-21-15,-1 0 16,0 0-16,1 0 0,20 0 0,-21-21 16,1 0-16,20 0 0,-20 0 15,-1-1-15,0 1 0,-21-21 0,22 21 16,-22-22-16,0 1 16,21-21-16,-42 41 0,0-20 15,0 21-15,0 0 16,0 42-1,0 0-15,0 0 16,-21 0-16,21 1 0,-21 20 0,21-21 16,-21 21-16,21-20 0,-21 20 15,21-21-15,0 21 0,0-20 0,0-1 16,0 0-16,0 0 0,0 0 16,21-21-16,0 21 0,0-21 15,0 0-15,22 0 16,-22 0-16,0-21 0,21 0 0,-20 0 15,-1 0-15,0 0 16,42-64-16,-20 21 16,-43 43-16,0-21 15,0 21-15,0 0 0,0-1 0,0 1 16,0 42 15,0 1-31,0-1 0,0 21 16,0-21-16,0 0 0,0 43 15,0-43-15,0 21 0,0-20 16,0-1-16,0 0 0,0 0 16,21 0-16,0-21 0,0 0 15,0 0-15,1 0 16,20 0-16,-21 0 0,0-21 16,22 21-16,-22-21 0,0 0 0,0 0 15,0-1-15,0 1 0,1-21 16,-1 21-16,-21-22 0,0 22 0,42-63 15,-42 62-15,0 44 47,0-1-47,0 0 16,0 0-16,0 0 0,0 22 0,0-22 0,0 0 16,0 0-16,0 0 15,0 0-15,0 1 0,0-1 0,21 0 16,-21 0-16,21-21 0,1 0 15,62 21-15,-41-21 16,-1 0-16,-21 0 0,21-21 16,1 0-16,-1 0 0,-21 0 0,22-1 15,-1 1-15,-21-21 0,21 0 16,-20-1-16,-1 1 0,0 0 0,0-22 16,0 1-16,0 20 15,1-20-15,-1 20 0,0-20 0,-21 21 16,21-1-16,0 1 0,0 21 0,-21-22 15,0 22-15,0 42 32,0 1-32,0-1 0,-21 0 15,0 21-15,0 22 0,0-22 16,0 0-16,-1 1 0,1-1 16,21 0-16,-21 1 0,0 63 15,21-64-15,0-21 0,0 21 16,0 1-16,0 20 15,0-42-15,0 1 0,21-1 0,0 0 16,0 0-16,1 0 0,20-21 16,-21 0-16,0 0 0,22 0 0,-1 0 15,-21 0-15,21 0 0,1 0 0,-1 0 16,0-21-16,1 0 16,-1 0-16,0-22 0,22-20 15,-43 42-15,0-22 0,0 1 16,22-43-16,-43 64 0,0-21 15,0 21-15,0 0 0,0-1 16,0 1-16,0 0 0,-21 21 0,-1 0 16,1 0-16,-21 0 0,21 21 15,0 0-15,-22 1 0,22 20 16,21-21-16,0 0 0,-21 22 16,21-22-16,0 21 0,0-21 0,0 22 15,21-22-15,0 0 0,0 21 16,1-21-16,-1-21 0,21 43 15,0-43-15,-20 0 0,20 0 16,-21 0-16,64 0 16,-64 0-16,21 0 0,1 0 0,-1-21 15,-21-1-15,0 1 0,64-42 16,-85 20-16,0 22 16,0-21-16,0 21 0,0-22 15,0 22-15</inkml:trace>
  <inkml:trace contextRef="#ctx0" brushRef="#br0" timeOffset="24522.81">9715 17357 0,'0'0'15,"0"21"-15,0 0 16,22-21-1,-1 0-15,0 0 0,21 0 0,-21 0 16,22 0-16,-1-21 0,0 0 16,1 21-16,-1-21 0,0 21 15,1-22-15,-1 22 0,0-21 0,-20 21 16,20 0-16,-21-21 0,0 21 16,-21-21-16,0 0 15,0 0-15,-21 21 16</inkml:trace>
  <inkml:trace contextRef="#ctx0" brushRef="#br0" timeOffset="24750.84">8996 17124 0,'-43'0'31,"65"0"0,-22-21-15,21 21 0</inkml:trace>
  <inkml:trace contextRef="#ctx0" brushRef="#br0" timeOffset="25105.87">11642 17759 0,'0'0'0,"21"0"0</inkml:trace>
  <inkml:trace contextRef="#ctx0" brushRef="#br0" timeOffset="170673.89">20405 15071 0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4:37:43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5271 0,'0'-170'62,"0"-211"-62,21-21 0,0 42 16,-21 43-16,22 84 0,-22 42 16,0 64-16</inkml:trace>
  <inkml:trace contextRef="#ctx0" brushRef="#br0" timeOffset="1344.47">6392 3133 0,'21'0'47,"-21"-21"-32,22-1-15,-1 22 16,0-21-16,-21 0 15,-21 21 17,0 0-32,-1 0 0,1 0 15,-21 0-15,0 21 0,20-21 0,-20 21 16,0 1-16,-1-1 0,22 0 16,-21 0-16,0 21 0,-22 22 15,43-43-15,0 21 16,0-20-16,21 20 0,0-21 0,0 21 15,0 1-15,0-22 0,0 21 0,21-21 16,21 22-16,-21-22 0,22 21 16,-1 1-16,0-22 0,22 21 0,-22-21 15,22 22-15,-1-1 0,-21-21 0,22 21 16,-22 1-16,1-22 0,-1 21 16,-21 1-16,-21 20 0,-21-21 15,0 1-15,-22-1 0,-20-21 16,21 22-16,-22-22 0,-21 21 0,22-21 15,-1 0-15,-20 1 0,-1-1 0,22 0 16,-22-21-16,21 0 16,1 0-16,-64 0 0,85 0 15,-1 0-15,-20-42 0,20 20 16,43 1-16,0 0 0,0-21 16,0 21-16,0-22 0,0 1 0,43 0 15,-22-1-15,21 1 0,22 0 16,-22-1-16,22 1 0,-1-22 0,1 22 15,-1 0-15</inkml:trace>
  <inkml:trace contextRef="#ctx0" brushRef="#br0" timeOffset="1656.16">6943 3090 0,'0'0'0,"0"-21"0,21-42 31,-21 42-31,0 42 16,0 0 0,0 21-16,-21 1 0,21-1 0,0 21 15,-22 1-15,1 84 16,0-84-16,-21 105 16,21-84-16,21-22 0,-22 22 0,1-1 15,21-20-15,0-1 0,-21 1 16,21-22-16,0 1 0,0-1 0,0 0 15,0-21-15,0 1 0,0-1 0,0 0 16,21-21 0,-21-21-16,0 0 15,0-1-15,0 1 0,0 0 0,0 0 16</inkml:trace>
  <inkml:trace contextRef="#ctx0" brushRef="#br0" timeOffset="1832.06">6308 3937 0,'-22'0'0,"44"0"0,-65 0 0,43-21 16,21 0 15,22 21-31,-22-21 0,21 21 0,1 0 16,-1-22-16,0 22 0,22 0 0,-1-21 16,1 21-16,-22 0 0,22 0 15,-22-21-15,21 21 0,-20 0 0,-1 0 16,-21 0-16,22 0 0</inkml:trace>
  <inkml:trace contextRef="#ctx0" brushRef="#br0" timeOffset="2439.71">7556 4085 0,'0'0'0,"22"0"16,-1 0-16,0-21 15,-21 0-15,21 0 0,0 21 0,-21-21 16,0-1-16,0 1 0,0 0 16,0 0-16,0 0 0,0 0 0,0-1 15,-21 1-15,0 0 0,0 21 0,0-21 16,-1 0-16,-20 21 0,21 0 16,0 0-16,-22 0 0,22 0 0,-21 21 15,21 0-15,-22 0 0,22 0 16,0 1-16,-21 20 0,21 0 0,-1 1 15,1 20-15,0-21 0,0 1 16,21-1-16,-21 0 0,21 1 0,0-1 16,0-21-16,0 64 15,21-64-15,0-21 0,0 0 16,0 0-16,1 0 0,-1 0 0,0 0 16,21 0-16,-21-21 0,1 0 15,20 0-15,21-43 0,-41 43 16,-1-21-16,21-1 0,-21 1 15,0 0-15,1-1 0,-1 1 0,-21 0 16,21-1-16,-21 1 0,21 21 0,-21-22 16,0 22-16,0 0 15,0 42 1,-21 0 0,21 22-16,-21-22 0,21 21 15,0 1-15,0-1 0,0 0 0,0 1 16,0-1-16,0 0 0,0 1 0,0-22 15,0 21-15,0-21 0,21 0 16,-21 1-16,21-1 0,0 0 16,0-21-16,1 0 0,-1 0 15,0 0-15,0 0 16,0-21-16,0 0 0,1-1 0,-1-20 0,0 21 16,0-21-16,0-1 0,0 1 15,1-22-15</inkml:trace>
  <inkml:trace contextRef="#ctx0" brushRef="#br0" timeOffset="3335.93">8170 3239 0,'21'-43'0,"-42"86"0,42-128 0,-21 43 15,0 20-15,0 1 0,0 0 16,0 42 0,0 0-1,0 22-15,0-1 0,0 0 16,-21 22-16,21-1 0,-21 1 0,21 21 15,-21-22-15,21 1 0,0-1 16,-21 22-16,0-22 0,21 1 0,-22-1 16,22 43-16,0-42 0,0-22 15,0 0-15,0-21 0,0 43 16,0-43-16,0 0 0,0 0 16,22-21-16,-1 0 15,0 0-15,0 0 16,0-21-16,22 0 0,-22 0 0,0 0 15,0-22-15,0 1 0,22 0 0,-22-1 16,0 22-16,0-21 16,0 0-16,22-1 0,-22 22 15,0 0-15,0 21 0,-21 21 32,0 0-32,0 22 0,0-22 0,0 63 15,0-41-15,0-1 0,0 0 16,0-20-16,0 41 15,0-21-15,0-20 0,0-1 0,0 0 16,21 0-16,0-21 0,1 21 0,-1-21 16,0 0-16,0 0 15,21 0-15,-20 0 0,-1-21 0,21 0 16,-21 21-16,0-42 0,22 20 16,-22-20-16,21 0 0,-21-1 15,22 1-15,-22 0 0,21-22 0,1 22 16,-22 0-16,0-1 0,21 22 15,-21 0-15,1-21 0,-1 42 0,0-22 16,0 22-16,0 0 16,-21 22-16,0-1 15,0 0-15,0 0 16,0 0 0,0-42 15,0 0-16,0 0-15,0 0 16,0-1-16,0 1 0,0 0 16,0 0-16,0 0 0,-21 21 15,0 0 1,0 21-16,21 0 0,-21 0 16,-1 0-16,22 1 0,-21 20 0,0 0 15,0 1-15,0-1 0,0 0 0,21 1 16,0-22-16,-22 21 15,22 0-15,0-20 0,0-1 0,0 21 0,0-21 16,22 0-16,-1 1 16,0-22-16,0 0 15,0 0-15,0 0 0,22 0 0,-22 0 16,0 0-16,0 0 0,0-22 0,1 1 16,62-42-1,-63 20-15,1 1 0,-1 21 0,0-43 16,0 22-16,-21 0 0,0-1 0</inkml:trace>
  <inkml:trace contextRef="#ctx0" brushRef="#br0" timeOffset="3531.81">9144 3260 0,'0'0'16,"-21"0"-16,0 0 15,21-21-15,-22 21 32,1 0-17,0 0-15,0 0 16,0 0-16</inkml:trace>
  <inkml:trace contextRef="#ctx0" brushRef="#br0" timeOffset="3727.7">7980 3620 0,'-43'21'0,"86"-42"0,-107 63 0,43-42 15,0 0-15,21 21 0,21-21 16,0 0-16,0 0 16,22 0-16,-22 0 0,21 0 15,1 0-15,20 0 0,-21-21 0,22 21 16,-22-21-16,22 21 0,-22-21 0,22-1 15,-1 22-15,-21-21 0</inkml:trace>
  <inkml:trace contextRef="#ctx0" brushRef="#br0" timeOffset="4227.41">10287 3366 0,'0'0'0,"21"-43"0,-21 1 0,0 21 0,0-22 15,0 22-15,0 42 16,0 1-16,0 20 16,0 0-16,-21 1 0,0 20 0,0 1 15,-1-1-15,22 1 0,-21-1 16,0 1-16,0-1 0,0-21 0,0 22 16,21-22-16,0 1 0,0-1 0,-22 0 15,22-21-15,0 1 0,0-1 16,0 0-16,0 0 0,-21-21 15</inkml:trace>
  <inkml:trace contextRef="#ctx0" brushRef="#br0" timeOffset="4812.67">9885 3577 0,'0'-42'0,"0"84"0,0-126 16,-21 62-16,21-20 0,0-21 15,0 41-15,0 1 0,0 0 16,0 0-16,21 0 0,21 0 16,-21-1-16,22 1 0,-1 0 0,0 21 15,1-21-15,-1 21 0,21 0 0,22 0 16,0 0 0,-43 21-16,0 0 0,1 0 15,-22 22-15,0-22 0,0 21 0,-21 1 16,0-1-16,0 0 0,-21 1 15,-21-1-15,21-21 0,-64 64 16,-21-43-16,64-21 16,-22 0-16,22 1 0,0-1 0,20-21 15,-20 0-15,21 0 0,21-21 32,42 21-32,-21-22 0,1 22 15,20-21-15,0 21 0,1 0 0,-1-21 16,21 21-16,-20 0 0,41 0 15,22 42 1,-63-42-16,-1 22 0,-21-1 0,21 21 16,-20-21-16,-1 22 0,-21-22 15,0 21-15,0-21 0,0 22 0,-21-1 16,-22 21-16,-41 1 16,20-22-16,22-21 15,-22 1-15,22-1 0,-22-21 0,1 21 0,21 0 16,-22-21-16,22 0 0,-22 0 15,22 0-15,0 0 0,20 0 0,-20 0 16,21 0-16,0-21 0,0 0 0,-1 21 16,22-21-16,0-1 0,0 1 15,0 0-15,0 0 16,0 0-16,0 0 0,22-22 0,-1 22 16,0 0-16,21-21 0,-21 20 15,22-20-15</inkml:trace>
  <inkml:trace contextRef="#ctx0" brushRef="#br0" timeOffset="5129.49">11070 3133 0,'0'-43'0,"0"86"0,21-107 0,-21 43 16,21 0-16,-21 42 46,0 0-46,0 22 0,0-1 0,0 21 16,0 1-16,0-1 0,0 22 16,0-21-16,0-1 0,-21 1 15,21 20-15,0-20 0,0 63 16,0-85-16,0 22 0,0-22 0,0 0 16,0 1-16,0-1 0,0-21 0,0 21 15,0-20-15,0-1 0,0-42 47,0-1-47,0 1 0,0 0 16,43-21-16</inkml:trace>
  <inkml:trace contextRef="#ctx0" brushRef="#br0" timeOffset="5523.26">11409 3789 0,'0'-21'0,"106"0"15,-128 21 1,22 21-16,-42 0 16,42 0-16,-21 0 0,0 0 0,0 1 15,21 20-15,-22-21 0,22 43 16,-21-22-16,21-21 0,0 0 16,0 22-16,0-22 0,0 0 0,0 0 15,0 0-15,21-21 16,1 0-16,-1 0 0,0 0 0,42 0 15,-20-21 1,-22 0-16,21 0 0,-21 0 0,1-22 16,20 22-16,-21-21 0,0 21 15,-21-22-15,0 1 0,0 0 0,0 20 16,0-20-16,0 21 0,0 0 16,-84-64-16,41 64 15,1 21-15,21 0 16,0 0-16,-1 0 0,1 0 0,0 0 15,0 21-15,0-21 0,21 21 0,0 0 16,0 1-16,0-1 16,0 0-16,21 0 15,0-21-15,0 0 0</inkml:trace>
  <inkml:trace contextRef="#ctx0" brushRef="#br0" timeOffset="5646.19">12382 3704 0,'0'0'0,"0"-21"0,0 0 15</inkml:trace>
  <inkml:trace contextRef="#ctx0" brushRef="#br0" timeOffset="5814.09">12298 6096 0,'0'0'0,"0"-381"0,-43-360 16,22 466-16,-21 63 15,21 43-15,0 63 0,-22 22 0,22 41 16,0 22-16,-43 21 0,43 21 15,21 0-15,0 1 0,0-1 16,0 0-16,0 21 0,0-21 0,0 1 16,0-1-16,21-21 0,1 21 15,20 0-15,-21-21 0,0 0 16,22 0-16,-1 0 0,0 0 0,1-21 16,-1 0-16,0 21 0,1-21 0,-22-22 15,21 22-15</inkml:trace>
  <inkml:trace contextRef="#ctx0" brushRef="#br0" timeOffset="6180.88">13039 3175 0,'0'0'0,"0"-169"16,-22 169 0,22-21-16,-21 21 0,0 0 15,0 0-15,0 21 16,0 0-16,21 0 0,0 21 0,-22-20 15,1 41-15,21-21 0,-21 22 16,21-1-16,-21 1 0,0-1 0,21 1 16,-21-22-16,-1 22 0,1-1 0,0 1 15,0-22-15,21 22 0,-21-22 16,0 0-16,-1 85 16,1-84-16,0-1 15,21-21-15,-21 0 0,21 0 16,0-42 62,0 0-78,0 0 16,0 0-16</inkml:trace>
  <inkml:trace contextRef="#ctx0" brushRef="#br0" timeOffset="6562.93">12404 3768 0,'0'-21'15,"0"-1"-15,0 1 16,21 21 0,0-21-1</inkml:trace>
  <inkml:trace contextRef="#ctx0" brushRef="#br0" timeOffset="6767.81">12467 3620 0,'0'0'0,"-21"0"15,0 0 1,0 0-16,-1 0 0,1 0 0,-21 21 16,21 0-16,-22 0 0,22 0 15,-63 43-15,41-22 0,22 0 16,-21 1-16,21-22 0,-22 21 0,43 1 16,-21-1-16,21-21 15,-21 21-15,21-20 0,0-1 0,0 0 0,0 0 16,21 0-16,0 0 15,0-21-15,1 0 0,20 0 0,-21 0 16,21 0-16,1-21 0,-1 21 16,0-21-16,1 0 0,-1 0 0,0-22 15,-20 22-15</inkml:trace>
  <inkml:trace contextRef="#ctx0" brushRef="#br0" timeOffset="7035.99">12975 2963 0,'0'0'16,"-21"0"-16,21 22 15,-21-1-15,0 0 16,21 21-16,-22-21 0,1 22 0,0 20 16,0-20-16,0 20 0,0 1 15,-1-1-15,1 1 0,0-22 0,0 21 16,-21 1-16</inkml:trace>
  <inkml:trace contextRef="#ctx0" brushRef="#br0" timeOffset="7551.69">12467 4149 0,'0'21'31,"-21"-21"-31,21 21 0,0-42 47,0 0-47,0 0 16,0-1-16,0-20 16,0 21-16,0 0 0,21 0 15,0-22-15,0 22 0,-21 0 0,43-43 16,-22 43-16,21-21 0,-21 21 15,1 0-15,20-22 0,-21 22 16,0 0-16,22 21 0,-22-21 0,21 0 16,-21 21-16,22 0 0,-22 0 15,0 84-15,0-63 0,0-21 16,-21-21-16,-21 21 31,-21 21-31,21-21 0,-22 22 16,1-22-16,0 0 0,-1 21 15,1-21-15,21 0 0,-22 21 0,-20-21 16,42 0-16,0 0 16,-1 0-16,22 21 15,0 0 1,0 0-16,22 1 16,-1-1-16,0 0 15,0 0-15,21 43 0,-20-43 16,20 21-16,-21-21 0,0 0 15,0 1-15,1-1 0,-1 0 16,0 0-16,0-21 0,0 21 0,0-21 16,1 0-1,-1 0 1,0 0-16,0-21 16,0 21-16,-21-21 0</inkml:trace>
  <inkml:trace contextRef="#ctx0" brushRef="#br0" timeOffset="7731.59">13314 4106 0,'0'-21'0,"-21"21"32,42 0 14,0 0-30,0-21-16</inkml:trace>
  <inkml:trace contextRef="#ctx0" brushRef="#br0" timeOffset="7840.53">13716 4043 0,'0'0'0,"0"-21"0,-21 42 16</inkml:trace>
  <inkml:trace contextRef="#ctx0" brushRef="#br0" timeOffset="7899.49">13674 4085 0,'0'0'0,"21"0"16,0 0-1,-21-21-15</inkml:trace>
  <inkml:trace contextRef="#ctx0" brushRef="#br0" timeOffset="8047.41">14668 6710 0,'-21'-42'0,"42"84"0,-42-106 0,0 43 0,0 0 16</inkml:trace>
  <inkml:trace contextRef="#ctx0" brushRef="#br0" timeOffset="8144.2">14541 3641 0,'43'-85'31,"-22"43"-31,0 21 0,0-22 0,0 22 16,22 0-16,-1-21 0,0 20 16,1 1-16,-1 0 0,22 0 0,-22 0 15</inkml:trace>
  <inkml:trace contextRef="#ctx0" brushRef="#br0" timeOffset="8206.17">15388 5948 0,'0'-381'0,"0"762"0,0-1164 15,-21 444-15,0-190 0</inkml:trace>
  <inkml:trace contextRef="#ctx0" brushRef="#br0" timeOffset="8311.11">15049 18606 0,'-21'0'0,"0"0"16,0 0-16,0 0 0,-22 0 0,22 0 0,0 0 16,0-22-16,-21 22 15,20 0-15,1 0 16</inkml:trace>
  <inkml:trace contextRef="#ctx0" brushRef="#br0" timeOffset="9655.02">14732 3620 0,'0'0'0,"21"0"16,-21 21-16,-21-21 62,0 0-62,0 0 16,-1 0-16,22-21 15,-21-1-15,21 1 16,0 0-16,0 0 0,0 0 16,0 0-16,21-1 0,1 1 15,-1 0-15,0 0 0,21 0 0,-21 0 16,22-1-16,-22 1 16,21 21-16,1-21 0,-1 21 0,21 0 15,-20 0-15,20 0 0,-20 0 16,20 0-16,-21 21 0,22-21 0,-22 21 15,-21 1-15,22-1 0,-22 0 16,0 42-16,-21-41 0,0 20 16,0 0-16,-21-21 0,0 22 0,0-1 15,-22 0-15,22 1 0,-21-1 16,-1 0-16,22 1 0,-21-1 0,21 22 16,-22-22-16,-20 64 15,42-64-15,-43 43 16,43-43-16,0-21 0,0 22 0,21-22 15,-21 0-15,21 0 0,-22 0 16,22 0-16,0 1 0,-21-22 0,21 21 16</inkml:trace>
  <inkml:trace contextRef="#ctx0" brushRef="#br0" timeOffset="10099.77">14901 4932 0,'0'21'0,"0"-42"0,0 63 16,0-21-16,0 1 15,21-22 1,1 0-16,-1 0 0,0 0 15,0 0-15,0-22 0,0 22 0,1-21 16,-1 0-16,0 0 0,0 0 0,-21 0 16,21-1-16,-21 1 0,0 0 15,0 0-15,0 0 0,-21 0 16,0-1-16,0 22 0,0 0 0,-1 0 16,1 0-16,0 0 0,0 0 15,-21 22-15,20-1 0,1 0 0,0 21 16,0-21-16,0 43 0,21-22 15,0 1-15,0-22 16,0 0-16,0 0 0,0 0 0,21 0 16,0 1-16,0-1 0,0-21 0,1 0 15,20 21-15,0-21 16,-21 0-16,22 0 0,-22 0 0,0-21 16,-21 0-16,0-1 0,0 1 15,-21 0 1,0 21-16,-22 0 0,1-21 15,0 0-15,21 21 0,-22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4:59:04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2582 0,'0'22'31,"0"-1"-15</inkml:trace>
  <inkml:trace contextRef="#ctx0" brushRef="#br0" timeOffset="612.66">2561 2159 0,'0'0'0,"0"-21"0,0 0 0,0 0 16,0-1-16,0-20 0,0 21 15,0-21-15,0 20 16,0 1-16,0 0 0,0 0 15,0 0 1,-21 21-16,21 21 16,0 0-16,0 21 0,0 1 15,0-1-15,0 22 0,0-1 0,0 22 16,0-1-16,0 1 0,0 21 16,0 0-16,0 0 0,0-1 0,0 22 15,0 0-15,0 0 0,0 0 16,21 0-16,-21 0 0,21 0 0,-21 0 15,0 0-15,21-21 0,-21 21 16,22-21-16,-22-21 0,0-1 0,0 1 16,21-21-16,0-22 15,-21 21-15,0-41 0,0-1 0,21 0 16,-21-42-16,21-22 16,-21 22-16,0-21 0,0-22 15,0 1-15,0-22 0</inkml:trace>
  <inkml:trace contextRef="#ctx0" brushRef="#br0" timeOffset="1296.27">2434 2032 0,'0'0'0,"-21"-21"0,-21 0 0,20 0 16,1-1-16,0 22 0,42 0 15,0 0 1,22 22-16,-1-22 0,22 21 16,-1-21-16,22 0 0,-1 0 0,22 0 15,0 0-15,0 0 0,42 0 16,-21 0-16,42 0 0,-20 0 0,20-21 16,21-1-16,1 22 0,-22-21 15,22 21-15,-1-21 0,-20 21 16,20 0-16,-21 0 0,1-21 15,-22 21-15,0 0 0,-21 0 0,-21 0 16,0 0-16,-22 0 0,1 0 16,-21 0-16,-1 0 0,-21 0 0,1 0 15,-22 0-15,0 0 0,0 21 16,0-21-16,-21 21 0,0 0 0,0 1 16,0-1-16,0 0 0,0 21 0,0-21 15,-21 22-15,0-1 0,0 22 16,0-1-16,0 1 0,-1-1 0,1 22 15,0-1-15,0 1 16,0 0-16,21-1 0,-21 1 0,21 0 16,-22-1-16,22 22 0,0-21 0,0 0 15,0-1-15,0 1 0,0 0 16,0-1-16,0 1 0,0 0 0,22-22 16,-22 22-16,21-22 0,-21 22 15,0-22-15,0-20 0,0 20 0,0-20 16,0-1-16,-21 0 0,-1 1 0,1-22 15,-21 0-15,0 0 0,-1 0 16,-20 0-16,-1 1 0,-20-1 0,-1 0 16,-21-21-16,0 21 0,-21 0 0,-21-21 15,0 21-15,-21 1 0,-1-22 16,-20 21-16,-1 0 0,1 0 16,-22 0-16,22 22 0,-22-22 0,21 0 15,1 0-15,-1 0 0,22-21 16,21 0-16,0 0 0,21-21 0,21 0 15,21 0-15,22-43 0,-1 22 16,22-22-16,21 1 0,0-22 0,21-21 16,0 1-16</inkml:trace>
  <inkml:trace contextRef="#ctx0" brushRef="#br0" timeOffset="1696.12">3111 741 0,'0'0'0,"0"-21"16,0 42 15,0 0-31,-21 21 0,0 1 16,21-1-16,-21 22 0,0-22 15,21 21-15,-21 1 0,21-22 0,0 1 16,0-1-16,0 0 0,0 1 15,0-1-15,0-21 0,0 0 0,21 0 16,0 1-16,-21-1 0,21-21 16,0 0-16</inkml:trace>
  <inkml:trace contextRef="#ctx0" brushRef="#br0" timeOffset="1880.23">2582 1376 0,'0'0'0,"-21"0"0,0 0 16,42 0 0,0 0-16,0 0 0,22 0 15,-1 0-15,0-21 0,1 21 16,-1-21-16,22 21 0,-22-22 0,21 1 16,-20 21-16,20-21 15,1 0-15,-1 21 0,1-21 0,-22 0 16,22-1-16,-22 1 0</inkml:trace>
  <inkml:trace contextRef="#ctx0" brushRef="#br0" timeOffset="2120.09">3789 953 0,'-21'0'16,"-1"0"-16,-62 21 15,41 0-15,1 0 16,0 0-16,-1 22 0,1-22 0,21 21 15,-21 0-15,20 1 16,1-1-16,0-21 0,21 22 0,0-22 16,0 21-16,0-21 0,21 0 15,0 1-15,22-1 0,-22 0 0,21-21 16,1 0-16,20 21 0,1-21 16,-1 0-16,1 0 0,-1 0 0,1 0 15,20-21-15,-20 0 0,-1 21 16</inkml:trace>
  <inkml:trace contextRef="#ctx0" brushRef="#br0" timeOffset="2311.98">4318 1291 0,'0'0'0,"-21"0"16,-22 43-1,65-43 1,-1 0-16,0 0 15,0 0-15,21 0 0,1 0 16,-1 0-16,0-22 0,1 1 16,-1 21-16,0-21 0,1 0 0,-1 0 15,0 0-15</inkml:trace>
  <inkml:trace contextRef="#ctx0" brushRef="#br0" timeOffset="2487.88">5165 804 0,'0'0'0,"0"-21"0,-43 42 31,43 1-31,0 20 0,-21 0 16,21 1-16,0 20 0,0-21 15,0 1-15,0 20 0,0-20 0,0 20 16,0-21-16,0 1 0,0-1 16,0 0-16,0 1 0,21-22 0,0 21 15,1-21-15,20 22 0</inkml:trace>
  <inkml:trace contextRef="#ctx0" brushRef="#br0" timeOffset="3011.71">9398 2032 0,'0'0'0,"0"-42"0,0-1 0,21 22 0,-21 0 16,0-21-16,0 21 0,0-22 15,0 22-15,-21 21 0,0 0 16,0 0-16,-1 0 16,1 21-16,0 22 0,-21-1 0,21 0 0,-1 43 15,1-22-15,0 43 0,0 0 16,0 21-16,21 0 0,-21 0 15,-1 21-15,22 0 0,-21 1 16,0-22-16,0 21 0,21 127 16,0-148-16,-21 0 0,21-21 0,0 0 15,0-22-15,0 1 0,-21-22 16,21 1-16,0-22 0,0-21 0,0 1 16,0-1-16,0-42 15,21-22-15,0 1 0,0-22 16,0 1-16,0-22 0,1 1 0,20-1 15</inkml:trace>
  <inkml:trace contextRef="#ctx0" brushRef="#br0" timeOffset="3540.41">8869 2180 0,'0'0'0,"-64"-127"31,64 106-31,21 0 0,43 0 0,-1 0 15,22 21-15,0-22 0,42 1 0,21 0 16,21 21-16,22-21 0,-1 0 16,22 21-16,21-21 0,0 21 15,-1-22-15,1 1 0,21 21 0,-21-21 16,0 21-16,-21 0 0,-1-21 16,-20 21-16,-1 0 0,-20 0 0,-22 0 15,-21 0-15,-21 0 0,-1 0 16,-41 0-16,-1 0 0,-20 0 0,-22 0 15,0 21-15,-21 0 0,0 0 16,0 22-16,0-1 0,-21 22 0,0-22 16,0 43-16,-22-22 0,22 22 15,-21-1-15,-1 22 0,1-21 0,0 21 16,21 0-16,-22-1 0,22 1 0,0 0 16,0 0-16,21 0 15,0 0-15,0-1 0,0 1 0,0 0 16,21-21-16,0 21 0,-21 84 15,0-105-15,0-1 0,0-20 16,0 21-16,-21-22 0,-21 1 0,-1-22 16,1 21-16,-22-20 0,-20-1 0,-1 0 15,0 1-15,-20-22 0,-22 21 0,-22-21 16,1 1-16,0-1 0,-42 0 16,20-21-16,-20 0 0,-212 0 15,169 0-15,21-21 0,0 0 0,1-22 16,-1 22-16,43-21 0,-1-1 15,22 1-15,21-21 0,21-1 16,22 1-16,20-22 0,1 0 0,42 1 16</inkml:trace>
  <inkml:trace contextRef="#ctx0" brushRef="#br0" timeOffset="3892.21">9673 1016 0,'0'-42'16,"0"84"-16,0-105 0,0 41 0,0 1 15,21 21-15,0 0 0,1 0 16,-1 0-16,-21 21 15,21 1-15,-21 20 0,0 0 0,0 1 16,0-1-16,-21 21 0,0 1 16,-1-1-16,1 1 0,0-1 0,0 22 15,0-21-15,0-22 0,-1 21 16,22-20-16,0-1 0,0-21 0,0 0 16,0 1-16,0-1 0,22-21 15,-1 0-15,-21-21 16,21-1-16,-21 1 0,0-21 0,0 21 15,0-22-15</inkml:trace>
  <inkml:trace contextRef="#ctx0" brushRef="#br0" timeOffset="4048.12">9398 1439 0,'0'0'0,"0"-21"0,-21 21 16,21-21 0,0 0-16,21 21 15,0 0-15,0-21 0,0 21 16,1 0-16,20 0 0,0-21 0,22 21 15,-1 0-15,22-22 0,-22 22 16,22-21-16,0 21 0,-1-21 16,1 0-16,-21 21 0</inkml:trace>
  <inkml:trace contextRef="#ctx0" brushRef="#br0" timeOffset="4256">10647 1058 0,'-21'0'0,"42"0"0,-64 0 15,22 0-15,-21 0 0,0 0 0,-1 22 16,1-1-16,0 0 0,20 0 15,-20 0-15,0 22 0,21-22 0,-1 21 16,1-21-16,-21 43 16,42-22-16,0-21 0,0 22 15,0-22-15,0 0 0,21 0 16,0 0-16,0 0 0,22 1 0,-1-22 16,0 0-16,22 0 0,-1 0 15,1 0-15,21 0 0,-22-22 0,22 1 16,-1 0-16,1 0 0,-21 0 0</inkml:trace>
  <inkml:trace contextRef="#ctx0" brushRef="#br0" timeOffset="4415.91">11091 1291 0,'0'0'0,"-42"21"0,21-21 0,0 22 16,-1-22-16,1 0 15,21 21-15,21-21 16,1 0-16,20 0 15,0 0-15,22 0 0,-1 0 16,1-21-16,63-1 0,-64 1 16</inkml:trace>
  <inkml:trace contextRef="#ctx0" brushRef="#br0" timeOffset="4711.74">12234 1058 0,'0'-21'0,"0"42"0,0-63 0,-21 42 16,0 0-16,0-21 0,0 21 15,-1 0-15,22-21 0,43 21 32,-22 0-32,0 0 0,21 0 0,-20 0 15,20 0-15,0 0 0,-21 21 16,1 21-16,-1-21 0,-21 1 0,0 20 16,0 0-16,-21 1 0,-1-22 15,-20 21-15,0 0 0,-1 1 0,-20-1 16,21-21-16,-1 0 0,1 1 15,21-1-15,0 0 0,21 0 0,42-21 16,0 0 0,1 0-16,20 0 15,-21-21-15,43 0 0,-21 0 0,20-1 16,1 1-16,0 0 0,20 0 16</inkml:trace>
  <inkml:trace contextRef="#ctx0" brushRef="#br0" timeOffset="5139.49">16065 1905 0,'0'0'0,"-42"0"0,0 0 0,21 0 16,-22 0-16,22 0 0,0 0 15,0 21-15,0 0 0,-1 1 0,22 20 16,0 21-16,-21-20 0,0 41 15,21 1-15,-21 21 0,0 0 0,0 21 16,-1 0-16,1 0 0,0 0 0,-21 21 16,-1 0-16,22 0 15,-21 0-15,21 1 0,0-22 0,-1 0 16,22 0-16,0 84 0,0-126 16,0-22-16,22 1 0,-1-1 15,0-20-15,0-22 0,0 0 0,0-21 16,1 0-16,-1-21 0,-21-21 15,21-1-15</inkml:trace>
  <inkml:trace contextRef="#ctx0" brushRef="#br0" timeOffset="5668.19">15473 2117 0,'0'0'0,"-43"-43"0,-20-62 15,63 62-15,21 22 0,21-21 16,22 21-16,21-1 0,-1 1 16,43 0-16,21-21 0,22 21 0,-1-1 15,22 1-15,20 21 0,22-21 16,233 0-16,-212 21 16,-21 0-16,-1 0 0,1 0 15,-42 0-15,-1 0 0,-20 0 16,-1 0-16,-42 0 0,63 0 15,-126 0-15,-1 0 0,-41 21 16,-1 0-16,-21 0 0,0 1 0,0 20 16,-21 0-16,-1 22 0,-20-22 15,0 22-15,-1-1 0,1 1 16,0-1-16,-22 22 0,22 21 0,0-22 16,-1 22-16,22 0 0,-21 0 0,21 0 15,-1-1-15,1 22 0,21-21 0,0 0 16,0 0-16,0 0 0,0 0 15,0-1-15,21 1 0,1 0 16,-22 0-16,21 0 0,-21-22 0,0 22 16,0-21-16,0 0 0,0-1 15,-21 1-15,-22-22 0,-20 22 0,-1-21 16,1-22-16,-43 21 0,0-20 0,0-1 16,-21 0-16,0-20 0,0-1 15,0 0-15,0-21 0,-21 0 0,0 0 16,21-21-16,-21 0 0,0-1 0,-1-20 15,-20 0-15,21-1 0,0-20 0,21-22 16,0 22-16,21-43 0,0 21 16</inkml:trace>
  <inkml:trace contextRef="#ctx0" brushRef="#br0" timeOffset="6028.99">15854 804 0,'-21'-21'31,"21"42"-15,0 1-16,0 20 0,-22 0 0,22 1 16,0-1-16,-42 85 15,21-64-15,0 1 0,0-1 16,-1 22-16,1-21 0,21 20 0,0-20 16,0-1-16,0-20 0,0 20 0,0-21 15,21-20-15,1-1 0,20 0 16,0-21-16,1 0 0,-1-21 0,0 21 15,1-43-15,-1 22 0,0-21 16</inkml:trace>
  <inkml:trace contextRef="#ctx0" brushRef="#br0" timeOffset="6183.9">15473 1376 0,'0'0'15,"-43"21"-15,22-21 0,42 0 16,1 0-16,20 0 15,0 0-15,1 0 0,20 0 16,-21 0-16,22 0 0,21-21 0,-22 0 16,22 0-16,-1 21 0,-20-22 15</inkml:trace>
  <inkml:trace contextRef="#ctx0" brushRef="#br0" timeOffset="6403.78">16785 1037 0,'0'0'0,"-21"-21"0,0 21 16,0 0-16,-1 0 0,1 0 0,-21 0 16,21 21-16,-22 22 0,1-22 15,21 21-15,-21 0 0,20 1 0,1-1 16,0-21-16,21 22 0,0-1 16,0 0-16,0-21 0,21 1 15,22-1-15,-1 0 0,21 0 0,-20-21 16,20 0-16,1 0 0,-1 0 15,22 0-15,-22 0 0,1 0 0,-1-21 16</inkml:trace>
  <inkml:trace contextRef="#ctx0" brushRef="#br0" timeOffset="6567.69">17166 1270 0,'0'0'0,"-21"0"0,0 0 0,0 21 16,-1-21-16,44 0 31,-1 0-31,21-21 16,0 21-16,1-21 0,-1 21 15,22-21-15,-22 0 0</inkml:trace>
  <inkml:trace contextRef="#ctx0" brushRef="#br0" timeOffset="6947.47">18034 1101 0,'0'0'0,"-21"-21"0,0 21 0,-1 0 16,1-22-16,0 22 0,0-21 16,21 0-16,0 0 15,21 0-15,0 0 0,22 21 16,-1 0-16,0-22 0,1 22 16,20 0-16,-21 0 0,1 0 15,-22 22-15,21-1 0,-21 0 16,-21 0-16,0 0 0,0 0 0,-42 1 15,0 20-15,-1-21 0,-20 0 16,21 0-16,-22 1 0,22-1 0,-1 0 16,1-21-16,0 0 0,21 21 15,-1-21-15,65 0 16,-1 0-16,0 0 16,22 0-16,-1 0 0,1 0 15,21 0-15,-22 0 0,1 0 0,-1 0 16,-21 21-16,1 0 0,-22 1 15,0-22-15,-21 21 0,-21 0 0,0 0 16,-43 0-16,-63 22 16,43-43-16,20 21 0,-21 0 0,22-21 15,-1 21-15,1-21 0,21 0 16</inkml:trace>
  <inkml:trace contextRef="#ctx0" brushRef="#br0" timeOffset="7299.27">19537 3196 0,'0'0'0,"-21"0"0,-1 21 0,44-21 31,-1 0-16,21 0-15,-21 0 0,22 0 0,-1-21 16,-21 21-16,21 0 0,-20 0 0,20 0 16,-21 0-16</inkml:trace>
  <inkml:trace contextRef="#ctx0" brushRef="#br0" timeOffset="7439.22">19918 3260 0,'63'21'16,"-42"-21"-1,1 0-15,-1-21 0,0 21 16,0-21-16,21-1 0,-20 22 16,20-21-16,-21 0 0,21 21 0,1-21 15,-22 0-15,21 21 0</inkml:trace>
  <inkml:trace contextRef="#ctx0" brushRef="#br0" timeOffset="7600.13">20955 3154 0,'0'0'0,"21"0"0,0 0 16,0 0-16,1 0 0,-1 0 16,0 0-1,0 0 1,0 0-16,0 0 0,22 0 0,20-21 16,-20 21-16,41-21 0</inkml:trace>
  <inkml:trace contextRef="#ctx0" brushRef="#br0" timeOffset="7731.05">22288 2900 0,'0'0'0,"0"-21"0,0 0 16,0-1-16,0-20 0,0 21 0,22 0 15,-22 0-15,21-22 16,0 22-16,0-21 0,0 21 0,22-22 16,-1 1-16,-21 21 0,43-22 15,-22 1-15</inkml:trace>
  <inkml:trace contextRef="#ctx0" brushRef="#br0" timeOffset="8027.91">22881 1185 0,'0'0'0,"0"43"0,0-1 15,0 0-15,0 43 0,-21 0 16,0 21-16,21 21 0,-21-22 15,-1 44-15,1 20 0,-21-21 0,21 21 16,-22 22-16,22-22 0,-21 22 0,0-22 16,20 22-16,1-22 0,21-21 15,0 0-15,0 0 0,0-21 0,0 0 16,0-21-16,21-21 0,-21 0 0,22-22 16,-22 1-16,21-22 0,0-21 15,-21 0-15,0 0 0,21-21 16,0 0-16,0-21 0,1 0 0,20-21 0,-21-1 15,21 1-15,-20-43 0,20 22 16</inkml:trace>
  <inkml:trace contextRef="#ctx0" brushRef="#br0" timeOffset="8536.95">22691 1397 0,'0'0'15,"-22"-42"-15,22-1 0,0 1 0,22 42 16,20 0-16,21 0 16,1 0-16,42 0 0,0 0 0,21 0 0,42 21 15,0-21-15,22 21 0,-1 1 16,1-22-16,-1 21 0,1-21 16,-1 0-16,-20 0 0,-22 0 15,0 0-15,-21 0 0,-21 0 0,-22 0 16,1 0-16,0 0 0,-43-21 15,0 21-15,1 0 0,-22 0 0,0 0 16,0 0-16,0 21 16,-21 21-16,0-21 0,22 22 0,-22-1 15,21 0-15,-21 22 0,0-1 16,0 22-16,0-22 0,0 22 0,0 0 16,0-1-16,0 1 0,0 0 15,0 21-15,0-1 0,21 1 16,-21 0-16,0 0 0,0 21 15,0 0-15,0 0 0,0 127 16,0-148-16,0 21 0,0-21 0,0 21 16,-21-22-16,0 1 0,-22 0 15,22-21-15,-21 21 0,21-22 0,-22 1 16,-20-22-16,20 22 0,-20-21 0,-22-1 16,1-21-16,-1 1 0,-21-1 15,0-21-15,-21 0 0,0 1 16,0-22-16,0 0 0,0 0 0,0-22 15,-21-20-15,21 0 0,0-1 0,-106-84 16,127 64-16</inkml:trace>
  <inkml:trace contextRef="#ctx0" brushRef="#br0" timeOffset="9015.73">22585 423 0,'0'0'0,"21"-21"0,-21 0 0,0 0 16,0 0-16,0 0 0,0 42 31,0 0-31,-21 21 0,0 1 16,-1 20-16,1 1 0,-21-1 15,21 1-15,0 20 0,-1-20 0,1-1 16,21 22-16,0-43 0,0 22 16,0-22-16,0 0 0,21-20 0,1-1 15,20 0-15,-21-21 0,21 0 16,1 0-16,-1-21 0,0 0 15,1-1-15,-1-20 0</inkml:trace>
  <inkml:trace contextRef="#ctx0" brushRef="#br0" timeOffset="9212.62">22352 741 0,'0'0'0,"-85"-21"31,106 21-16,22 0-15,-22 0 16,21 0-16,1 0 0,20 0 16,1 0-16,-1 0 0,1 0 15,20 21-15,-20-21 0,20 0 0,1 0 16,-21 0-16,20 0 0,-20 0 16</inkml:trace>
  <inkml:trace contextRef="#ctx0" brushRef="#br0" timeOffset="9439.48">23453 635 0,'0'0'0,"-22"0"0,22-21 0,-21 0 0,0 21 16,21-21-16,-21 21 0,0 0 15,0 0-15,-1 0 0,1 0 0,0 0 16,-21 21-16,21 0 0,-22 21 16,1-21-16,21 22 0,-22-1 15,22 0-15,0 22 0,21-22 0,0 22 16,0-22-16,0 0 15,42-20-15,-20-1 0,-1 0 16,21 0-16,0-21 0,1 0 0,-1 0 16,0 0-16,22-21 0,-22 0 15,22 0-15,-1-1 0</inkml:trace>
  <inkml:trace contextRef="#ctx0" brushRef="#br0" timeOffset="9620.37">24003 783 0,'0'0'0,"-21"0"16,0 0-16,-1 0 0,1 0 0,0 0 16,42 0-1,0 0 1,1 0-16,20 0 0,0 0 16,-21 0-16,22 0 0,-1 0 15,0 0-15,1 0 0,-1 0 0,0 0 16</inkml:trace>
  <inkml:trace contextRef="#ctx0" brushRef="#br0" timeOffset="10167.07">24998 445 0,'0'0'15,"-21"-22"-15,-1 22 0,1 0 0,0-21 0,0 21 16,0 0-16,0 0 0,42 0 78,0 0-62,-42-21 30,0 21-46,-1 0 0,1 0 32,21 21 30,0 0 1,0 1-63,0-1 15,0 0-15,0 0 16,0 0-16,0 22 0,0-22 0,0 21 16,0-21-16,0 22 0,0-1 15,0 0-15,-21-21 0,21 22 0,0-22 16,-21 0-16,21 0 0,0 0 15,0 1-15,21-22 16,0 0 0</inkml:trace>
  <inkml:trace contextRef="#ctx0" brushRef="#br0" timeOffset="11203.47">25040 826 0,'0'0'0,"21"-43"16,-21-41-1,21 62-15,-21 1 0,0 42 47,0 1-47,0-1 16,0 21-16,0-21 0,0 0 0,0 22 15,0-22-15,0 21 0,0-21 16,0 1-16,0-1 0,22 0 0,-1 0 16,-21 0-16,21-21 0,0 0 15,0 21-15,0-21 16,1 0-16,-22-21 15,0 0-15,0 0 0,0 0 16,0-22-16,0 1 0,-22 21 16,1-21-16,0-1 0,0 1 0,0 0 15,21 20-15,0-20 0,0 21 16,21 0-16,0 0 0,21-1 0,1 1 16,-1 21-16,22 0 0,-1 0 15,1 0-15,-1 21 0,-21 1 16,22-1-16,-22 0 0,1 0 0,-1 0 15,-21 0-15,-21 1 0,0-1 0,0 21 16,-21-21-16,-21 0 16,-1 1-16,1-22 0,0 21 0,-1 0 15,22-21-15,-21 0 0,21 21 16,63-21 15,-21 0-31,21 0 0,1 0 16,-22-21-16,21 0 0,1 0 15,-1 21-15,0-22 0,1 1 0,-22 0 16,0 0-16,0 0 0,-21 0 16,0-1-16,0 1 0,0 0 0,-21 0 15,0 0-15,21 0 16,-21-1-16,-1 1 0,1 0 16,42 21 15,1 21-31,-1 0 0,0-21 15,0 22-15,0-1 0,0 0 0,1 21 16,-1-21-16,-21 1 0,21-1 16,0 0-16,0 21 0,0-21 15,1 1-15,-1-1 0,0 0 0,21 42 16,-21-41-16,-21-1 16,0-42-1,0-1 1,-21 1-16,21 0 15,0 0-15,-21 0 0,21-22 0,-21 22 16,21-21-16,0 21 0,0-22 16,0 22-16,0 0 0,0-21 0,21 21 15,0-1-15,-21 1 0,21 21 16,1-21-16,-1 21 16,0 0-1,0 0 1,0 0-1,-21 21 1,21-21 0,1 0 15,-44 0 31,1 0-46,0 0 0,0 0-16,0 0 15,0 0-15,-1 21 16,1-21-16,0 0 0</inkml:trace>
  <inkml:trace contextRef="#ctx0" brushRef="#br0" timeOffset="13787.81">6265 529 0,'0'0'0,"0"-21"0,21 21 32,1 21-32,-22 0 15,0 22-15,0-22 0,0 21 16,0 1-16,0 20 0,0-21 16,0 22-16,-22-1 0,1 1 0,0-22 15,0 1-15,0-1 0,0 0 16,-1 1-16,1-22 0,0 0 0,21 0 15,0 0-15,0-42 16</inkml:trace>
  <inkml:trace contextRef="#ctx0" brushRef="#br0" timeOffset="14148.61">6223 466 0,'0'0'0,"0"-21"0,0-1 0,21 22 32,0 22-32,-21-1 0,21 0 15,-21 0-15,22-21 0,-1 21 16,0 0-16,0 1 0,21-1 0,-20 0 16,20 0-16,-21 0 0,21 0 15,1-21-15,-22 22 0,21-22 0,1 0 16,-1 0-16,-21 0 0,21 0 15,1 0-15,-22 0 0,0 0 16,0 0-16,0 0 0,-42 0 16,-21 0-1,21 21-15,-22 0 0,-20 0 16,21 21-16,-22 1 0,1-1 0,20 0 16,-20 1-16,20 20 0,-20-20 15,21 20-15,20-21 0,-20 1 0,21-1 16,0 0-16,21-20 0,0-1 15,21-21-15</inkml:trace>
  <inkml:trace contextRef="#ctx0" brushRef="#br0" timeOffset="14676.3">6435 699 0,'0'0'0,"-22"21"0,1-21 0,0 0 16,0 21-16,0-21 0,0 21 16,-1-21-16,1 21 0,0 0 15,0-21-15,0 22 0,0-22 16,21-22 15,21 22-31,-21-21 16,21 0-16,0 0 0,0 0 0,-21 0 15,21-1-15,1 1 0,-1 0 16,-21 0-16,0 0 0,0 0 0,0 42 31,0 0-31,0 0 0,0 0 16,0 22-16,0-22 0,0 21 15,0-21-15,-21 22 0,21-22 16,0 0-16,0 0 0,0 0 16,0 0-16,21-21 15,0-21-15,21-21 16,-21 21-16,22 0 0,-22-1 16,0-20-16,0 21 0,0 0 15,1-22-15,-1 22 0,0 0 16,0 0-16,-21 42 15,0 0 1,-21 0-16,0 22 0,0-22 16,-1 21-16,1 1 0</inkml:trace>
  <inkml:trace contextRef="#ctx0" brushRef="#br0" timeOffset="15783.67">13737 762 0,'0'0'0,"-21"42"0,0 1 16,-22-1-16,22 22 0,0-1 16,0-21-16,-21 22 0,20-1 0,1-20 15,0 20-15,-21-20 0,21-1 16,-1-21-16,22 21 0,0-20 16,22-22-1,-22-22 1,21 1-16,0-21 0,0 21 0,0-22 15,0-20-15,-21 21 0,22-22 16,-1 1-16,0-1 0</inkml:trace>
  <inkml:trace contextRef="#ctx0" brushRef="#br0" timeOffset="16117.48">13674 762 0,'0'0'15,"21"-42"-15,0-1 0,0 22 0,0 0 0,-21 0 16,21 21 0,1 21-16,-22 21 0,0-20 0,0 20 15,0 0-15,0 1 16,0-1-16,0 0 0,21 1 0,0-1 15,0-21-15,0 21 0,0-20 16,22-1-16,-22 0 0,42 21 16,-20-42-16,-1 0 0,-21 0 15,22 0-15,-22 0 0,21 0 0,-21 0 16,0-21-16,1 21 0,-1-21 16,-21 0-16,-21 21 15,-22 0 1,1 21-16,0 0 0,-1 21 15,-20-20-15,-1 20 0,1-21 0,-1 21 16,1 1-16,-1-1 0,22 0 16,0-20-16,-1-1 0,1 0 0,21 0 15,0-21-15,42-21 32,-21 0-32,21 0 15,0-1-15,-21-20 0</inkml:trace>
  <inkml:trace contextRef="#ctx0" brushRef="#br0" timeOffset="16386.33">13716 1164 0,'63'43'32,"-41"-43"-32,-1 0 15,0-22-15,21 1 0,-21 21 16,1-21-16,20 0 0,-21 0 0,0 0 15,22-1-15,-22 1 0,0 0 16,-21 0-16,-42 42 16,-1 0-1,1 22-15,0-1 0,-22-21 0,22 21 16,-22 1-16,22-1 0,0-21 16,-1 0-16,22 1 0,0-1 15,21 0-15,21-21 16,21 0-16,22-21 0,-1 0 0,22-1 15</inkml:trace>
  <inkml:trace contextRef="#ctx0" brushRef="#br0" timeOffset="17131.55">18902 699 0,'0'0'0,"0"-22"31,0 44-16,0-1-15,0 21 0,0 0 16,0 1-16,-21 20 0,21-20 0,-22 20 16,1 1-16,0-1 15,0-21-15,0 1 0,21 20 0,-21-42 16,-1 22-16,22-22 0,0 0 0,0 0 16,0 0-16,0-42 31,0 0-31</inkml:trace>
  <inkml:trace contextRef="#ctx0" brushRef="#br0" timeOffset="17543.31">18838 572 0,'0'0'0,"0"-22"0,0 1 15,0 0-15,0 42 31,21 0-31,1-21 0,-1 22 0,-21-1 16,21 0-16,0 0 0,0 0 16,22 0-16,-22 1 0,21-1 0,-21 21 15,22-21-15,-22 0 0,21 1 16,-21-1-16,22 0 0,-22 0 0,0 0 16,0 0-16,-21 1 15,-21-22 1,0 0-1,0 0-15,-1 0 0,1 0 16,0 0-16,0 0 0,0 0 16,0 0-16,-1 0 0,1 21 15,0 0-15,0 0 0,0 0 16,21 0-16,-21 1 0,-1-1 0,1 0 16,0 21-16,21-21 0,-21 1 15,21-1-15,-21-21 0,21 21 0,0 0 16,0-42 15,21 0-31,0 21 0,0-21 16</inkml:trace>
  <inkml:trace contextRef="#ctx0" brushRef="#br0" timeOffset="17703.24">19240 762 0,'0'0'0,"-21"-21"0,0 0 0,0 21 16,-21 0-16,20 0 0,1 0 15,0 21-15,0 0 0,0-21 0,0 21 16,-1 0-16,-20 1 0,21-1 16,0 0-16,0 0 0,-1 0 0,1 0 15,0-21-15,21 22 16,0-1-16</inkml:trace>
  <inkml:trace contextRef="#ctx0" brushRef="#br0" timeOffset="17892.13">19156 1016 0,'0'0'0,"0"21"31,0 0-15</inkml:trace>
  <inkml:trace contextRef="#ctx0" brushRef="#br0" timeOffset="19172.37">15261 6223 0,'0'0'0,"0"-42"0,0-22 0,21 22 16,-21-22-16,0 22 0,0 0 16,0 21-16,0-1 0,0 1 0,0 42 15,0 1 1,0 20-16,0 0 0,0 1 0,0 20 16,-21 1-16,0-22 0,0 43 15,21-22-15,-21 1 0,-1-1 0,22-21 16,-21 22-16,0-22 0,0 1 15,21-1-15,0-21 0,-21 0 0,21 0 16,-21 1-16,21-44 16,0 1-1,0 0-15,0 0 0,0-21 16,0-1-16,0-20 0,0 20 0,0-20 16,-22-1-16,22 1 0,0 21 15,-21-22-15,21 1 0,-21-1 0,21 1 16,0 20-16,0 1 0,0 0 0,0 20 15,0 1-15,0 0 0,21 42 16,22 0-16,-22 1 16,0-1-16,21 21 0,-21-21 15,22 0-15,-1 1 0,0-1 16,22 0-16,-22 0 0,64 0 16,-64-21-16,22 21 0,-22-21 15,1 0-15,20 0 0,-42 0 0,22 0 16,-22 22-16,0-22 0,-21 21 0,0 0 15,0 0-15,-21-21 0,-22 21 16,1 22-16,0-22 0,-22 0 0,-20 21 16,-1 1-16,0-22 0,1 21 0,-22 0 15,21-20-15,0 20 0,22-21 16,-1 0-16,22 0 0,0 1 0,-1-22 16,22 0-16,0 0 0,21-22 31,21 1-31,0 0 0,1 0 15,-1 0-15,21 0 0,0-1 16,1-20-16,20 21 0,-20-21 0,-1 20 16,21-20-16,-20 21 0,-1 0 0,0-22 15,1 22-15,-22-21 0,21 21 0,-21 0 16,1-1-16,-1 1 0,0 0 16,-21 0-16,-21 21 31,0 0-31,-1 0 0,1 0 0,0 21 15,0-21-15,21 21 16,21-21 0,0 0-16,0 0 15,22 0-15,-22 0 0,0 0 0,21 0 16,-20 0-16,-1 0 0,0 0 16,0 0-16,-21 21 15,-21 1-15,0-1 16,0-21-16,-22 21 0,22 0 15,0 0-15,-21 0 0,20-21 0,1 22 16,0-1-16,-21-21 0,21 21 0,-1 0 16</inkml:trace>
  <inkml:trace contextRef="#ctx0" brushRef="#br0" timeOffset="35808.58">15113 6265 0,'0'0'0,"0"-21"0,0 0 16,21 21-16,-21-21 0,0 0 15,0 0-15,0-1 16,0 1-16,0 0 0,0 0 0,0 0 15,0 0-15,0-1 16,-21 22-16,21-21 16,0 0-1,0 42 1,0 0 0,0 1-16,0-1 0,-21 21 0,21 0 15,-21 22-15,21-22 16,-22 43-16,1 0 0,0-1 0,21-20 15,0 20-15,-21 1 0,0 0 0,21-1 16,0-20-16,0-1 0,-21 22 16,21-21-16,0-22 0,-22 21 0,22-20 15,0 20-15,0-42 0,0 22 0,0-1 16,0-21-16,0 0 0,0 1 16,0-44-1,0 1-15,22 0 16,-1-21-16,-21-1 0,21 1 15,-21-21-15,21-1 0,0 1 16,0-22-16,-21 0 0,22 1 0,-22-22 16,21 21-16,-21-21 0,0 0 15,21 22-15,-21-1 0,21 0 0,0-63 16,-21 85-16,0-1 16,0 22-16,21 0 0,-21-1 0,22 1 15,-22 0-15,0 20 0,0 1 0,21 0 16,0 21-1,-21 21-15,21 22 16,0-22-16,-21 21 0,21-21 16,-21 22-16,22-1 0,-1 0 0,0 1 15,0-1-15,21 0 16,-20 1-16,20-1 0,0 0 0,22 1 16,-22-1-16,0 0 0,22 1 0,-22-22 15,22 21-15,-22-21 0,22 0 16,-1-21-16,1 0 0,-1 0 0,-21 0 15,22 0-15,-22 0 0,1-21 16,-1 0-16,0 0 0,-21 0 0,1 0 16,-1-1-16,-21 1 0,0 0 0,0 0 15,0 0-15,-21 21 0,-1 0 16,-20 0-16,0 0 0,21 0 0,-43 0 16,22 0-16,-1 21 0,-20 21 15,-1 1-15,22-1 0,-21 21 16,-1 1-16,1-1 0,-22 1 0,21-1 15,-20 22-15,-1-21 0,0 20 0,1 1 16,-1-22-16,0 22 0,22-21 16,-22-1-16,22 1 0,-1-1 0,22 1 15,0-22-15,-1 0 0,1 1 0,0-22 16,20 21-16,1-21 0,0 0 16,21 1-16,-21-22 0,42-22 31,0 1-31,0 0 0,1-21 15,-1-1-15,21 1 0,0 0 16,1-22-16,-1 1 0,22-1 0,-22-20 16,21 20-16,1-21 0,-22 22 15,22-22-15,-22 22 0,0-22 0,1 22 16,-1-1-16,-21 1 0,0 20 0,1 1 16,-22 0-16,0 20 0,0-20 15,0 21-15,0 0 0,-22 21 16,1 0-16,0 0 0,0 0 15,0 21-15,0 0 0,-22 21 16,22 1-16,-21-1 0,21 0 0,-22 1 16,1-1-16,21 0 15,-22 1-15,22-1 0,0 0 0,0 1 16,0-22-16,21 0 0,-21 0 0,21 0 16,0 1-16,21-22 15,0 0-15,0 0 0,0-22 16,22 22-16,-1-21 0,-21 0 15,21-21-15,1 21 0,-1-22 0,0-20 16,1 20-16,-1 1 0,0-21 0,1 20 16,-22 1-16,0 0 0,0-1 0,0 22 15,-21 0-15,0 0 0,-21 42 16,-21 0-16,0 21 16,-1 1-16,-20-1 0,-1 0 15,1 1-15,-1 20 0,22-20 16,-22-1-16,22 0 0,0 1 0,-1-22 15,22 21-15,0-21 0,21 0 16,0 1-16,0-1 0,21-21 16,22 0-16,-22 0 0,21 0 0,0-21 15,22-1-15,-22 1 0,22 0 16,-1 0-16,22-21 0,-22-1 16,1 1-16,-1 0 0,1-22 0,-1 22 0,1-22 15,-22 22-15,1 0 0,-1 20 16,-21 1-16,0 0 0,-42 21 15,0 21-15,0 0 16,-43 1-16,22 20 0,-43-21 16,22 21-16,-22-20 0,0 20 0,1-21 15,-1 21-15,0-20 0,1-1 0,41 0 16,-20-21-16,42 21 0,0-21 16,42 0-16,21 0 15,0-21-15,22 0 0,-1 0 16,22-22-16,0 22 0,-22-21 0,22-1 15,0 22-15,-1-21 0,-20 21 0,20 0 16,-20-1-16,-22 1 0,1 0 16,-1 21-16,-21 0 0,0 0 15,-42 21-15,0 0 0,-21-21 16,-1 22-16,1-1 16,0 0-16,-22 0 0,22 0 0,-22 0 15,1 1-15,20-1 0,-20 0 0,-1-21 16,22 21-16,21-21 0,-21 0 15,20 21-15,1-21 0,42-21 32,1 0-32,-1 21 0,0-21 15</inkml:trace>
  <inkml:trace contextRef="#ctx0" brushRef="#br0" timeOffset="44315.88">7556 8594 0,'0'-21'16,"0"-1"-16,0 1 15,0 0-15,-21 21 32,21 21-17,0 0-15,0 1 0,0-1 16,-21 21-16,21 22 0,-21-22 15,21 21-15,0 1 0,-21 21 0,21-22 16,-21 1-16,21-1 0,-22 22 16,22-22-16,0 1 0,0-1 0,0 1 15,0-22-15,0 22 0,-21-22 0,21 21 16,0-20-16,0-1 16,0-21-16,-21 22 0,21-22 0,0 0 15,0 0-15,0 0 0,0 0 0,0 1 16,0-44 15,0 1-31,0 0 16,-21-21-16,21 21 0,0-64 15,0 43-15</inkml:trace>
  <inkml:trace contextRef="#ctx0" brushRef="#br0" timeOffset="46211.68">7493 8678 0,'0'0'16,"0"-21"-16,0 0 0,0 0 0,0 0 16,0 0-16,0-1 0,0 1 15,0 0-15,0 0 16,0 0-16,21 21 15,0 0 1,0 0 0,1 21-16,-1 0 15,0 0-15,0 22 0,0-22 16,0 21-16,22 0 0,-22 1 0,0-1 16,21 0-16,-20 1 0,20-1 15,0 22-15,-21-22 0,22 0 0,-1 1 16,0-1-16,-20-21 0,20 21 0,0 1 15,-21-22-15,22 21 0,-22-21 16,21 1-16,-21-1 0,22 0 0,-22 0 16,0 0-16,0-21 0,0 21 0,1 1 15,-1-22-15,-21 21 16,-21-21 15,-1 0-15,1 0-16,0 0 0,0 0 0,0 0 15,-22 0-15,22 0 0,0 0 0,-21 0 16,21 0-16,-22 0 0,22 0 16,-21 21-16,-1 0 0,-20 0 0,21 0 15,-1 1-15,-20 20 0,20-21 0,-20 0 16,21 22-16,-1-22 0,1 0 16,0 21-16,-1-21 0,22 1 15,-21-1-15,21 0 0,-1 0 16,1-21-16,0 21 0,0-21 0,21 21 15,0-42 32,0 0-31,0 0 0,0 0-16,0 0 0,0-1 0,0 1 15,0 0-15,21-21 0,0 21 16,0-22-16,-21-20 0,22 20 0,-22 1 15,0 0-15,21-22 0,0 22 16,-21 0-16,21-22 0,0 22 16,-21-22-16,0 22 0,0 0 0,21-22 15,-21 22-15,0-1 0,22 22 0,-22-21 16,0 0-16,0 20 0,0 1 16,0 0-16,0 0 0,0 0 15,-22 21-15,1 0 16,0 0-16,21 21 15,-21 0-15,21 21 0,0-20 0,0 20 16,0 0-16,-21 22 0,21-22 16,0 22-16,0-22 0,-21 21 15,21 1-15,0-22 0,0 22 16,0-1-16,0-20 0,0 20 0,0-21 16,0 1-16,0-1 0,0 0 0,0-20 15,0 20-15,0-21 0,0 0 16,0 0-16,0-42 47,0 0-47,0 0 0,0-21 15,0 20-15,0-20 0,0 0 16,21-1-16,-21 1 0,21 0 0,0-1 16,-21 1-16,0-21 15,21 20-15,-21 1 0,21 0 0,-21-22 16,0 22-16,0-1 0,22 22 0,-22-21 15,21-22-15,-21 43 16,0 0-16,0 0 0,21 21 31,-21 21-31,0 21 0,0-20 16,0 20-16,0 0 0,0 1 16,0-1-16,0 0 0,0 1 0,0-1 15,0 0-15,0 1 0,0-1 16,0 0-16,0 1 0,0-1 0,0 0 15,0-21-15,21 64 16,-21-64-16,21-21 31,0 0-31,-21-21 16,22 0-16,-22 0 0,21 0 0,-21-1 16,0-20-16,0 21 0,21-21 15,-21-1-15,0 22 0,21-21 0,-21-1 16,0 1-16,0 0 0,0-1 0,21 1 15,-21 0-15,21 21 0,-21-22 16,0 22-16,0 0 0,22 21 16,-1 0-1,-21 21-15,0 0 0,0 0 16,0 22-16,0-1 0,0-21 16,0 22-16,0-1 0,0-21 15,0 21-15,0-20 0,21 20 0,-21-21 16,0 0-16,0 0 0,21 22 15,-21-22-15,0 0 16,21-21-16,0 0 16,-21-21-16,0 0 15,22 0-15,-22-1 16,0 1-16,0 0 0,21 0 0,-21-21 16,0 20-16,21 1 0,-21-21 15,0 21-15,0 0 0,0-1 16,21 1-16,-21 0 0,21 21 15,-21 21 1,21-21-16,-21 21 16,0 1-16,0-1 0,22 0 0,-22 0 15,0 0-15,0 0 0,0 1 16,0-1-16,0 0 16,21 0-1,0-21 1,0-21-1,-21 0-15,0 0 0,21 21 16,-21-22-16,21 1 16,-21 0-16,0 0 0,0 0 0,22 0 15,-22-1-15,21 22 0,-21-21 0,21 21 32,0 21-17,-21 1-15,0-1 16,0 0-16,0 0 15,0 0-15,0 0 0,0 1 16,0-1-16,0 0 16,-21 0 15,0-21-31</inkml:trace>
  <inkml:trace contextRef="#ctx0" brushRef="#br0" timeOffset="46407.57">8276 9398 0,'21'0'78,"0"0"-62,-21-21-16</inkml:trace>
  <inkml:trace contextRef="#ctx0" brushRef="#br0" timeOffset="47071.8">10118 8763 0,'0'0'0,"0"-21"0,0 0 16,0 0-16,21 21 0,-21-22 0,0 1 15,21 0-15,-21 0 16,0 42 15,21 0-15,-21 0-16,0 1 0,0 20 0,0 0 16,0 1-16,0-1 0,0 0 0,0 1 15,0-1-15,0 21 16,0-20-16,0-1 0,0 0 0,0 1 15,0-22-15,-21 21 0,21 1 0,0-22 16,0 21-16,0-21 0,0 0 16,0 1-16,0 20 0,21-21 15,0 0-15,-21 0 0,21-21 16,-21 22-16,22-22 16,-22-22 15,0 1-31,0 0 15,0 0-15,21 0 0,-21 0 16,21-1-16,0 1 16,0 0-16,0 0 0,-21 0 15,22 0-15,-1-1 0,0 1 16</inkml:trace>
  <inkml:trace contextRef="#ctx0" brushRef="#br0" timeOffset="48179.38">11176 8827 0,'0'0'0,"21"0"31,-21 21-15,0 0-16,-21 0 0,0 0 15,21 22-15,-21-22 0,-1 21 0,22-21 16,-21 22-16,21-22 0,0 21 0,0-21 15,0 22-15,0-22 0,0 0 16,0 0-16,0 0 0,21 0 0,1 1 16,-22-1-16,21-21 0,0 21 0,0-21 15,0 0-15,22 0 0,-22 0 16,0 0-16,0 0 0,0 0 16,0 0-16,1-21 0,-22 0 0,21-1 15,-21 1-15,0 0 0,0-21 16,0 21-16,0-22 0,0 22 15,0-21-15,-21-1 0,-1 22 0,1-21 16,0 0-16,0-1 0,0 22 0,-22-21 16,22 21-16,0-22 0,0 22 15,21 0-15,0 0 0,0 0 16,0-1-16,21 1 0,0 21 0,0-21 16,22 21-16,-1 0 0,0 0 15,1-21-15,-1 21 0,0 0 0,22 0 16,-22 0-16,1 0 0,-1 0 0,-21 0 15,21 21-15,1-21 16,-22 21-16,0 0 0,0 1 0,-21-1 16,0 21-16,0-21 0,0 22 0,0-22 15,0 21-15,0-21 0,-21 22 16,0-22-16,0 21 0,0-21 0,21 0 16,-22 1-16,22-1 0,-21 0 0,21 0 15,0 0-15,0 0 0,0 1 0,0-1 16,21-21-1,22 0-15,-22 0 0,0 0 16,0 0-16,22 0 0,-22 0 0,21 0 16,-21-21-16,0-1 15,1 22-15,20-21 0,-42 0 0,21 0 16,-21 0-16,0 0 0,0-1 0,0-20 16,0 21-16,-21 0 0,0-22 15,0 22-15,-1-21 0,-20 21 0,21-22 16,-21 22-16,20 0 0,1 0 0,0 0 15,0 21-15,0-21 0,42 21 32,0 0-32,0 0 0,22 0 15,-22 0-15,21-22 0,0 22 0,1 0 16,-1 0-16,0 0 0,1 0 16,-22 0-16,21 0 0,1 0 15,-22 0-15,0 0 0,0 0 0,0 22 16,0-1-16,-21 0 0,0 0 15,0 0-15,0 22 0,0-22 0,0 21 16,-21-21-16,21 22 0,-21-22 0,21 21 16,0-21-16,0 22 0,0-22 15,0 0-15,0 0 0,0 0 16,0 0-16,21 1 0,0-1 0,1-21 0,-1 0 16,-21 21-16,21-21 0,0 0 0,0 0 15,0 0-15,1 0 0,-1-21 16,0 0-16,0 21 0,21-43 15,-20 22-15,-1 0 0,-21-21 16,0 20-16,0-20 0,0 0 16,0-1-16,0 22 0,0-21 0,0 21 15,0-22-15,0 22 0,-21 0 0,-1 21 16,22-21-16,-21 21 0,21-21 16,-21 21-16,0 0 15,0 0-15,0 0 16,-1 0-1,22 21-15,22-21 16,-1 0 0,0 0-16,0 0 15</inkml:trace>
  <inkml:trace contextRef="#ctx0" brushRef="#br0" timeOffset="48515.42">13081 8636 0,'0'0'0,"-21"0"32,42 0-32,0 0 15,0-21-15,0 21 0,22 0 0,-1 0 16,0 0-16,22-21 0,-22 21 15,22 0-15,-22 0 0,22 0 0,-1-21 16,-21 21-16,1 0 0,20 0 0,-20 0 16,-1 0-16,-21 0 0,21 0 15,-20 0-15,-1 0 0,0 0 0,-42 0 32,0 21-17,-1-21-15,-20 0 0,21 21 16,0-21-16,0 0 0,-22 21 0,22-21 15,0 21-15</inkml:trace>
  <inkml:trace contextRef="#ctx0" brushRef="#br0" timeOffset="48787.26">13631 8678 0,'0'22'31,"0"-1"-15,0 0-16,-21-21 15,21 21-15,0 0 0,-21 0 0,21 1 16,0-1-16,0 0 0,0 21 0,-21-21 16,21 1-16,-21 20 0,-1-21 15,22 0-15,0 22 0,-21-22 16,0 0-16,0 0 0,21 0 0,0 0 16,-21 1-16,21-1 0,-21-21 0,21 21 15,0 0-15,0 0 16,21-21-1,0 0-15,0 0 0,0 0 16,0 0-16,1-21 0,-1 0 0</inkml:trace>
  <inkml:trace contextRef="#ctx0" brushRef="#br0" timeOffset="49248.13">14795 8700 0,'0'0'0,"0"-22"0,0 1 15,0 0 1,-21 21-16,0 0 16,0 0-16,0 0 0,0 21 15,-1 0-15,1 1 0,-21-1 0,21 0 16,0 21-16,-1 1 0,-20-1 0,21-21 16,0 21-16,21 1 0,0-1 15,-21 0-15,21 1 0,0-1 0,0 22 16,0-43-16,0 21 0,21-21 15,0 0-15,0 1 0,0-22 16,0 21-16,22 0 0,-22-21 16,0 0-16,0 0 0,22 0 0,-22 0 0,0 0 15,0 0-15,0 0 0,0-21 16,22 21-16,-22-21 0,0-1 16,0 1-16,0 21 0,1-21 15,-22 0-15,0 0 0,0 0 16</inkml:trace>
  <inkml:trace contextRef="#ctx0" brushRef="#br0" timeOffset="50195.92">10435 10160 0,'0'0'0,"-21"0"16,0 0-16,21 21 15,-21 0-15,21 1 0,0 20 0,0-21 16,0 21-16,21 1 0,0-1 0,0 0 16,0 1-16,22 20 0,-22-20 0,21-1 15,22-21-15,-22 21 0,0-20 16,1 20-16,-1-21 0,0 0 0,1 0 15,-1-21-15,0 0 0,1 0 0,-1 0 16,0 0-16,1 0 0,-1-21 0,0 0 16,1 0-16,-1 0 0,0-22 15,1 22-15,-1-21 0,0-22 16,1 22-16,-1 0 0,-21-22 0,21 22 16,1 0-16,-1-1 0,0 1 0,1 0 15,-1-1-15,0 22 0,1-21 16,-1 21-16,22-1 0,-22 1 0,0 21 15,22-21-15,-22 21 0,22 0 0,-22 0 16,21 0-16,-20 21 0,20-21 0,1 21 16,-22 1-16,22-1 0,-22 0 15,21 0-15,-20 21 0,-1-20 16,0-1-16,1 21 0,-22-21 0,21 0 0,-21 22 16,1-22-16,-1 0 0,-21 0 0,21 0 15,0-21 1,0 0-1,0 0-15,1-21 16,-1-21-16,0 21 0,21 0 16,-21-1-16,1-20 0,-1 21 0,21-21 15,-21 20-15,22 1 0,-22-21 16,21 21-16,0 0 0,-20-1 16,20 1-16,0 21 0,1-21 0,-22 21 15,21 0-15,0 0 0,1 0 0,-1 0 16,22 0-16,-22 0 0,0 0 0,1 0 15,20 21-15,-21 0 0,1-21 16,-1 22-16,0-1 0,-20 0 0,20 0 16,-21-21-16,0 21 0,43 22 15,-43-43-15,0 21 0,21 0 16,-20-21-16,20 0 0,-21 0 0,21 0 16,-20 0-16,20 0 0,-21 0 0,21 0 15,-20 0-15,20 0 0,-21 0 0,0-21 16,-21 0-16,21-1 15,-21 1-15,0 0 16,0 0 0,0 0-1,0 0-15,0-1 0</inkml:trace>
  <inkml:trace contextRef="#ctx0" brushRef="#br0" timeOffset="50391.29">14901 10160 0,'0'0'16,"-21"0"-16,0 0 31,0 0-15,21-21-1,-21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3:14:57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381 0,'0'0'0,"-22"0"0,1 0 16,0 0-16,0 0 0,0 0 15,0 0-15,-1 0 0,1 0 16,0 0-16,0 0 0,0 0 16,0 0-1,-1 0 1,22-21 15,22 21-31,-1 0 0,0 0 16,21 0-16,1-21 0,-1 21 0,0-21 15,22 21-15,-1 0 16,-20-22-16,20 22 0,1 0 0,-1-21 16,1 21-16,-1 0 0,1 0 15,-1-21-15,-21 21 0,22 0 0,-22 0 16,22 0-16,-22 0 0,0 0 15,-20 0-15,20 0 0,-21 0 0,0 0 16,0 0 0,-42 0 15,0 0-15,0 0-16,0 0 15,0 0-15,-1 0 16,1 21-16,0-21 15</inkml:trace>
  <inkml:trace contextRef="#ctx0" brushRef="#br0" timeOffset="440.01">3154 318 0,'0'0'0,"-21"0"16,-1 0-1,22 21 17,0 0-32,0 0 15,0 0-15,0 0 0,0 1 0,0-1 16,0 21-16,0-21 0,-21 22 15,21-1-15,0 0 0,0 1 16,0 20-16,-21-21 0,21 22 0,-21-22 16,0 1-16,21 20 0,0-21 15,0 1-15,-21-22 0,21 21 16,-22 22-16,22-43 0,0 0 16,0 0-16,0 0 0,0 1 15,0-1-15,0-42 63,0-1-63,0 1 15,0 0-15,0 0 16</inkml:trace>
  <inkml:trace contextRef="#ctx0" brushRef="#br0" timeOffset="2184.07">3619 1080 0,'-21'0'15,"21"21"1,-21-21-16,21 21 15,0 0-15,0 0 16,0 0 0,0 1 15,21-22-31,0 0 16,1 0-16,-1 0 15,0 0-15,0-22 0,0 22 16,0-21-16,1 21 0,-1-21 15,0 0-15,0 0 0,0 0 16,0-1-16,-21 1 0,0 0 16,22 21-16,-22-21 0,0 0 0,0-22 15,0 22-15,0 0 16,0 0-16,0 0 0,-22 0 16,1 21-16,0 0 15,0 0-15,0 0 0,0 0 16,-1 0-16,1 21 0,0 0 15,0 0-15,0 0 0,-22 0 0,22 1 16,0-1-16,0 21 0,0-21 16,0 22-16,21-22 0,-22 21 0,22-21 15,-21 0-15,21 22 0,0-22 16,0 0-16,0 0 0,0 0 0,0 1 16,0-1-16,0 0 15,21 0-15,1-21 0,-1 21 16,0-21-16,0 0 15,0 0-15,0 0 0,1 0 0,-1 0 16,0 0-16,0 0 0,0 0 16,0-21-16,1 0 0,-1 21 15,0-21-15,0 0 0,0-1 0</inkml:trace>
  <inkml:trace contextRef="#ctx0" brushRef="#br0" timeOffset="2735.56">4445 804 0,'0'0'0,"0"-21"0,-21 21 32,0 0-32,-1 0 15,1 21-15,0 1 0,0-22 0,0 21 16,-22 0-16,22 0 0,0 0 15,0 0-15,0 1 0,21-1 0,-21 0 16,21 0-16,-22-21 0,22 21 16,0 0-16,0 1 15,0-1 1,22-21-16,-1 0 0,0 0 16,0 0-16,0 0 15,0 21-15,1-21 0,-1 0 16,0 0-16,0 0 15,0 21-15,0-21 0,1 0 0,-1 0 16,-21 21-16,21-21 0,0 0 16,-21 21-16,0 1 15,0-1-15,0 0 16,0 0-16,-21-21 0,0 21 16,0-21-16,-1 21 0,-20-21 15,21 22-15,0-22 0,0 0 0,-22 21 16,22-21-16,0 0 0,0 0 0,-22 0 15,22 0-15,0 0 0,0 0 16,0 0-16,0 0 0,-1 0 16,22-21 15,0-1-15,0 1-16,0 0 15,22 0-15,-1 0 16</inkml:trace>
  <inkml:trace contextRef="#ctx0" brushRef="#br0" timeOffset="3179.31">4847 339 0,'0'0'16,"-21"0"15,21 21-15,-21 0-16,21 0 15,0 22-15,0-22 0,0 21 16,0-21-16,0 22 0,0-1 0,-21 0 15,21 1-15,-22-1 0,22 0 16,-21 1-16,21-1 0,-21 0 0,0 43 16,21-43-16,0 1 15,-21-22-15,21 21 0,0-21 0,0 0 16,0 1-16,0-1 0,0 0 0,0 0 16,0 0-16,0 0 15,21-21-15,0 0 16,0 0-16,0 0 15,1 0-15,-1 0 16,0 0-16,-21-21 0,21 21 16,0-21-16,0 0 0,-21 0 15,22 0-15,-22-1 0</inkml:trace>
  <inkml:trace contextRef="#ctx0" brushRef="#br0" timeOffset="3423.17">4572 910 0,'21'0'16,"0"-21"-1,0 21-15,1 0 0,-1 0 16,0-21-16,21 21 0,-21 0 0,1-21 15,20 21-15,-21 0 0,21-21 16,-20 21-16,-1-22 0,0 22 0,21-21 16,-21 21-16,1-21 0,-1 0 15</inkml:trace>
  <inkml:trace contextRef="#ctx0" brushRef="#br0" timeOffset="3820.96">5778 381 0,'0'0'0,"-21"0"16,0 0-1,21 21 1,0 0-16,0 1 0,0-1 16,-21 21-16,21-21 0,0 22 15,-21-22-15,21 21 0,-21 0 0,21 1 16,0-1-16,0 0 0,-22 1 16,1-1-16,21 0 0,-21 1 0,21-1 15,0-21-15,0 22 0,-21-22 16,21 21-16,-21-21 0,21 0 0,0 1 15,0-1-15,0 0 0,0 0 16,0-42 31</inkml:trace>
  <inkml:trace contextRef="#ctx0" brushRef="#br0" timeOffset="4179.76">5800 423 0,'0'-21'0,"0"42"0,0-63 0,0 21 0,0 0 16,21 42 15,0 0-15,-21 0-16,21 0 15,0 1-15,0 20 0,1-21 0,-1 21 16,0 1-16,0-1 16,0 0-16,0 1 0,1-1 0,-1 0 0,0 1 15,-21-1-15,21 0 0,0 1 16,0-22-16,1 21 0,-22-21 0,21 1 16,0 20-16,-21-21 0,21-21 15,-21 21-15,0 0 0,21-21 16,-21 22-16,0-44 31,21 1-15,-21 0-16,0 0 15,22 0-15,-22 0 0</inkml:trace>
  <inkml:trace contextRef="#ctx0" brushRef="#br0" timeOffset="4507.57">6540 191 0,'0'0'0,"0"-22"0,-21 1 15,0 0-15,0 42 32,21 0-17,0 1-15,-21 20 0,21-21 0,0 21 16,0 1-16,0-1 0,0 22 15,-21-22-15,21 21 0,-22-20 0,22 20 16,-21 1-16,21-22 0,0 22 16,-21-1-16,21-21 0,0 1 0,-21-1 15,21-21-15,0 22 0,0-22 16,0 0-16,0 0 0,0 0 16,0-42 15,21 0-31,0 0 15,0-22-15</inkml:trace>
  <inkml:trace contextRef="#ctx0" brushRef="#br0" timeOffset="5479.02">7514 169 0,'0'0'0,"0"-21"0,0 0 0,0 0 15,0 0-15,0 0 16,0-1-16,-21 22 16,0 0-1,0 0-15,-1 0 0,1 22 16,0-1-16,0 0 0,0 0 0,0 0 16,-1 22-16,-20-1 0,21 0 15,0 1-15,0-1 0,-22 0 0,22 22 16,-21-22-16,21 0 0,-22 22 15,22-22-15,0 1 0,0-1 0,21 21 16,0-20-16,0-1 0,0 0 16,0-20-16,0 20 0,0-21 0,0 0 15,0 22-15,21-22 16,0-21-16,0 21 0,0 0 0,22-21 0,-22 0 16,21 0-16,-21 0 0,22 0 15,-22 0-15,21 0 0,1 0 16,-1 0-16,-21-21 0,21 0 0,1 21 15,-1-21-15,-21-1 0,22 1 16,-22 0-16,0 0 0,0-21 0,-21 20 16,0 1-16,0 0 0,0-21 15,0 21-15,0-1 0,-21 1 0,0 0 16,0 0-16,-1 0 0,1 21 0,-21-21 16,21 21-16,0 0 0,-22 0 15,22 0-15,0 0 0,0 0 0,0 0 16,-1 0-16,1 0 15,0 0-15,42 0 47,0 0-47,1 0 0,-1 0 16,0 0-16,0 0 0,0 0 16,0 0-16,1-22 0,20 22 0,-21 0 15,0 0-15,0 0 0,1 0 16,-1 0-16,-21 22 31,0-1-31,0 0 16,0 21-16,0-21 0,0 1 15,0 20-15,0 0 16,0-21-16,-21 22 0,21-1 0,-22 0 16,22 1-16,-21-1 0,21 22 15,0-22-15,-21 0 0,21 1 0,-21-1 16,21 0-16,-21-21 0,21 22 0,0-1 15,0 0-15,0-20 0,0 20 16,-21-21-16,21 21 0,0-20 0,0-1 16,0 21-16,-22-21 15,22-42 17,0 0-32,-21 0 15,21 0-15,-21-1 0</inkml:trace>
  <inkml:trace contextRef="#ctx0" brushRef="#br0" timeOffset="6396.49">3217 1757 0,'0'0'0,"-21"0"0,0 0 16,0 0-16,0 0 0,-1 0 0,1 0 15,0 0-15,0 0 16,0 0-1,21 21 17,21-21-17,21 0-15,-21 0 16,1 0-16,20 0 0,0 0 16,1 0-16,-1 0 0,21 0 0,1 0 15,-1 0-15,22 0 0,-21 0 0,20-21 16,22 21-16,-21 0 0,21-21 15,-1 21-15,22 0 0,127-21 16,-127 21-16,0 0 16,0 0-16,0 0 0,0 0 0,-21-22 15,21 22-15,0 0 0,-21-21 0,21 21 16,-21 0-16,21 0 0,-21-21 16,0 21-16,-1 0 0,-20 0 0,21-21 15,0 21-15,-22 0 0,1 0 16,0 0-16,-22 0 0,1 0 0,-1-21 15,-20 21-15,-1 0 0,0 0 0,-21 0 16,1 0-16,-1 0 0,0 0 16,0 0-16,0 0 0,0 0 31,-42 0 31</inkml:trace>
  <inkml:trace contextRef="#ctx0" brushRef="#br0" timeOffset="6516.42">7281 1609 0,'0'21'16,"21"-21"30,1 0-46</inkml:trace>
  <inkml:trace contextRef="#ctx0" brushRef="#br0" timeOffset="-212051.52">8975 148 0,'-22'21'0,"1"-21"15,42 0 32,1 0-47,-1 0 16,21 0-16,-21 0 0,22 0 0,-1 0 15,-21 0-15,21 0 0,1 0 16,-1 0-16,0 0 0,1-21 0,-1 21 16,0 0-16,-20 0 0,20 0 15,-21 0-15,-42 0 32,0 0-32,0 21 15,-22-21-15,22 0 0,0 0 16,-21 22-16,20-22 0,-20 0 0,21 0 15,0 0-15,0 0 0,-1 0 16,-20 0-16,21 0 0,0 0 0,0 0 16,-1 0-16,1 0 15,0 0-15,0 0 0,-21 0 0,20 0 16,1 0-16,0 0 0,0 0 16,0 0-16,0 0 0,-1 21 31,22 0-16,0 0-15,0 0 16,0 0-16,0 1 16,0-1-16,0 0 0,-21 21 0,21-21 15,0 1-15,0 20 0,-21-21 16,21 21-16,-21-20 0,21 20 0,-21 0 16,21 1-16,0-22 0,0 21 15,-21 0-15,21 22 0,-22-22 0,1 1 16,21-1-16,0 21 0,-21-20 15,21-1-15,-21 22 0,21-22 0,0 0 16,0 1-16,0-1 0,-21 0 16,21 1-16,0-1 0,0 0 0,0-21 15,0 22-15,0-1 16,0-21-16,0 22 0,0-22 0,0 21 16,21-21-16,0 0 0,-21 1 0,21-1 15,0-21-15,1 21 0,-1-21 16,0 0-16,21 0 0,-21 0 15,1 0-15,-1 0 0,0 0 16,21 0-16,-21-21 0,22 0 0,-22-1 16,0 22-16,0-21 0,22 0 0,-22 0 15,-21 0-15,21 0 0,0-1 16,0 1-16</inkml:trace>
  <inkml:trace contextRef="#ctx0" brushRef="#br0" timeOffset="-211703.72">9207 635 0,'0'0'0,"-21"0"15,42 0 32,1 0-47,20 0 0,-21-21 0,21 21 16,-20 0-16,62 0 16,-41 0-16,-1 0 0,43 0 15,-43-21-15,0 21 0,-21 0 16,1 0-16,-1 0 0,0 0 0,-42 0 31,0 0-31,-1 0 0,1 0 16,-21 0-16,21 21 0</inkml:trace>
  <inkml:trace contextRef="#ctx0" brushRef="#br0" timeOffset="-211396.9">9461 635 0,'-21'0'0,"0"0"16,0 0 0,21 21-1,0 0-15,-21 1 0,21-1 16,0 0-16,0 0 0,0 21 16,-21-20-16,21 20 0,0 0 0,0 1 15,0-1-15,0 0 16,0 1-16,0-22 0,0 21 0,0-21 15,0 22-15,0-22 0,0 0 0,0 0 16,0 0-16,0 0 0,0 1 16,0-1-16,0-42 47,0-1-32,21 1-15</inkml:trace>
  <inkml:trace contextRef="#ctx0" brushRef="#br0" timeOffset="-211005.49">9588 1080 0,'22'0'31,"-1"0"-31,0-22 0,0 22 16,0 0-16,-21-21 0,21 0 15,1 21-15,-1-21 0,21 0 0,-21 0 16,0 21-16,1-22 0,-1 1 16,0 0-16,-21 0 0,0 0 15,0 0-15,-21 21 16,0 0 0,-1 0-16,1 0 0,0 0 0,-21 0 15,21 21-15,-1 0 0,-20 0 16,21 0-16,0 0 0,0 1 0,-1 20 15,22-21-15,0 21 0,-21-20 16,21 20-16,0-21 0,-21 0 16,21 0-16,0 1 0,0-1 0,0 0 15,0 0-15,0 0 0,21-21 0,0 21 16,1-21-16,-1 0 16,0 0-16,0 0 0,0 0 0,0 0 15,1 0-15,-1 0 0,0 0 16,0-21-16</inkml:trace>
  <inkml:trace contextRef="#ctx0" brushRef="#br0" timeOffset="-210561.16">10329 910 0,'0'0'0,"0"-21"16,0 0-16,-21 21 15,0 0 1,0 0-16,0 0 0,-22 0 0,22 0 15,0 21-15,0-21 16,0 21-16,21 0 0,-22 1 0,22-1 16,-21-21-16,21 21 0,0 0 15,0 0-15,0 0 0,0 1 16,0-1-16,0 0 16,21-21-16,1 21 0,-1 0 15,0-21-15,0 21 0,0-21 16,0 22-16,1-22 0,-1 0 15,0 21-15,0-21 16,-21 21-16,0 0 16,0 0-1,-21-21-15,0 21 0,0-21 16,-22 22-16,22-22 0,-21 0 16,-1 21-16,1 0 0,21-21 0,-21 0 15,-1 0-15,22 0 0,0 0 16,0 0-16,0 0 0,-1 0 0,1 0 15,21-21 1,0 0 0,21 21-16,1-22 0,-1 1 15,0 0-15,0 21 0</inkml:trace>
  <inkml:trace contextRef="#ctx0" brushRef="#br0" timeOffset="-210213.36">10647 445 0,'0'0'0,"0"-22"0,0 44 31,-21-1-15,21 0-16,0 0 0,-22 21 15,22-20-15,-21 20 0,0 0 16,21 1-16,0 20 0,-21-21 16,21 1-16,-21 20 0,0-20 0,21 20 15,0-21-15,0 1 0,-22-1 16,22 0-16,0-20 0,0-1 0,0 21 16,0-21-16,0 0 0,0 1 15,22-22-15,-1 0 16,0 0-16,0 0 15,0 0-15,0-22 16,1 1-16,-22 0 0,0 0 0,0 0 16</inkml:trace>
  <inkml:trace contextRef="#ctx0" brushRef="#br0" timeOffset="-210006.48">10435 931 0,'0'0'0,"21"-21"32,0 21-17,1 0-15,-1 0 0,0 0 16,0-21-16,0 21 0,0 0 16,1 0-16,-1-21 0,0 21 0,0 0 15,-21-21-15,21 21 0,-21-21 16</inkml:trace>
  <inkml:trace contextRef="#ctx0" brushRef="#br0" timeOffset="-209184.69">11642 953 0,'0'0'0,"0"-22"16,0 1-16,0 0 0,0 0 16,0 0-16,0 0 15,0-1-15,0 1 0,0 0 16,21 21-16,0-21 0,0 21 15,0 0-15,0-21 0,1 21 16,-1 0-16,21 0 0,-21 0 16,0 0-16,1 21 0,-1 0 0,0 0 15,-21 0-15,21 22 0,-21-22 16,0 21-16,21 1 0,-21-1 0,0-21 16,0 21-16,0 1 0,0-22 15,0 42-15,-21-41 16,0-1-16,21 0 0,-21 0 0,21 0 15,0 0-15,-21-21 0,-1 0 16,22-21 15,0 0-31,0 0 16,0 0-16,0 0 0,0-22 0,22 22 16,-1-21-16,0-1 0,0 22 15,0-21-15,0 0 0,1 20 16,-1-20-16,0 21 0,0 0 0,21 0 15,-20-1-15,-1 22 0,21-21 16,-21 21-16,22 0 0,-22 0 0,0 0 16,0 0-16,0 21 0,0 1 15,1-1-15,-1 21 0,-21-21 0,0 22 16,0-22-16,0 21 0,0 0 16,0 1-16,0-22 0,0 21 0,0-21 15,-21 1-15,21-1 0,-22 21 0,22-21 16,-21 0-16,0 1 15,21-44 17,21 22-17,-21-21-15,21 0 0,-21 0 16</inkml:trace>
  <inkml:trace contextRef="#ctx0" brushRef="#br0" timeOffset="-208807.9">12573 1037 0,'42'-21'15,"-21"0"1,1 0 0,-1 21-16,-21-21 0,21-1 0,0 22 15,-21-21-15,21 0 16,-21 0-16,21 21 0,-21-21 0,0 0 15,-21 21 1,0 0 0,0 0-16,0 21 15,0 0-15,-1 0 0,1 0 0,0 0 16,21 22-16,0-22 0,-21 0 0,21 21 16,-21-20-16,21 20 0,0-21 15,0 0-15,0 0 0,0 1 0,0-1 16,0 0-16,21-21 15,0 0-15,0 21 0,0-21 16,1 0-16,-1 0 0,0 0 16,0-21-16,0 21 15,0-21-15,-21 0 0,22-1 0,-1 22 16</inkml:trace>
  <inkml:trace contextRef="#ctx0" brushRef="#br0" timeOffset="-208249.22">12890 826 0,'22'-22'0,"20"1"15,-21 21 1,0 0-16,0 0 0,1 0 0,-1 0 16,0 0-16,21 0 0,-21 21 15,1 1-15,-1-1 0,0 21 16,0-21-16,0 0 0,-21 22 0,0-22 15,0 21-15,0-21 0,0 22 16,0-22-16,0 0 0,0 0 0,-21 0 16,0 1-16,0-1 0,0 0 15,21 0-15,-22-21 0,1 0 16,21-21 15,0 0-31,0 0 16,21-1-16,1-20 15,-22 21-15,21-21 0,0 20 16,0-20-16,0 21 0,22-21 0,-22 20 16,0-20-16,0 21 0,0 0 15,0 0-15,1-1 0,-1 22 0,-21-21 16,0 42 0,0 1-1,0-1-15,0 0 0,0 0 0,-21 21 16,-1-20-16,22 20 15,0-21-15,-21 21 0,0-20 0,21-1 16,0 21-16,0-21 0,0 0 16,0 1-16,0-1 0,0 0 15,21-21-15,0 21 0,1-21 16,-1 0-16,0 0 16,0 0-16,0 0 0,0-21 0,22 21 15,-22-21-15,0 0 0,0-1 16,0 1-16,1 0 0,-1-21 0</inkml:trace>
  <inkml:trace contextRef="#ctx0" brushRef="#br0" timeOffset="-207945.38">13928 360 0,'0'0'0,"0"-21"31,-22 21-31,22 21 0,-21-21 15,21 21-15,0 21 16,0-20-16,0 20 0,-21 43 0,0-43 16,21 0-16,0 22 0,0-22 0,-21 22 15,0-22-15,21 21 0,-22-20 16,22-1-16,0 0 0,0 1 0,0-22 16,0 21-16,0-21 15,0 1-15,0-1 0,0 0 0,0 0 16,22-21-1,-1 0-15,0 0 16,0 0-16,0-21 0,-21 0 0,21 21 16,1-21-16,-1-1 0,-21-20 15,0 21-15</inkml:trace>
  <inkml:trace contextRef="#ctx0" brushRef="#br0" timeOffset="-207756.49">13674 847 0,'0'0'0,"21"0"16,0 0-1,0 0-15,0 0 0,0 0 16,1-21-16,20 21 0,-21 0 0,0 0 16,22-22-16,-22 22 0,0 0 15,0-21-15,0 21 0,0-21 0,1 21 16,-1 0-16</inkml:trace>
  <inkml:trace contextRef="#ctx0" brushRef="#br0" timeOffset="-206733.08">15409 1037 0,'0'0'16,"21"0"-16,1 0 15,-1 0-15,0-21 16,0 0-16,0 0 15,0 0-15,1-1 0,-1 1 0,-21 0 16,0 0-16,21 0 0,-21 0 16,0-1-16,0 1 15,0 0-15,-21 21 0,0 0 0,-1 0 16,1 0-16,0 0 0,-21 0 16,21 0-16,-22 21 0,1 0 0,0 1 15,-1-1-15,1 21 0,21-21 16,-22 0-16,22 22 0,-21-22 0,21 21 15,0-21-15,-1 1 0,22 20 0,0-21 16,0 0-16,0 0 16,0 1-16,22-22 0,20 0 15,-21 0-15,0 0 0,22 0 16,-1 0-16,0-22 0,1 22 0,-1-21 16,0 0-16,1 0 0,-1 21 0,-21-21 15,21 0-15,-20-1 0,-1 1 16,0 0-16,-21 0 0,0 0 15,21 0-15,-21-1 16,0 1 0,0 42-1,0 1 1,0 20-16,0-21 0,0 0 16,0 22-16,0-22 15,0 21-15,0 0 0,0 1 0,0-1 16,0 22-16,0-22 0,-21 21 0,21 1 15,-21-1-15,21 1 0,0-1 16,-21 1-16,-1 21 0,22-22 0,-21 1 16,21 20-16,0-20 0,-21-1 0,0-20 15,21 20-15,-21 1 0,21-22 16,-21 0-16,-1 1 0,22-1 0,-21-21 16,0 0-16,0 0 0,0 1 0,0-1 15,-1-21-15,-20 0 0,21 0 16,0 0-16,-22 0 0,1-21 15,21-1-15,-21 1 0,-1-21 0,1 21 0,0-22 16,20-20-16,-20 21 0,21-22 16,0 1-16,0-1 0,-1 1 15,22-1-15,0-21 0,0 22 0,0-1 16,0 1-16,22-1 0,-1 1 16,0-1-16,21 22 0,1 0 0,-1-22 15,0 22-15,1 0 0,20-1 0,1 1 16,-1 21-16,-21-22 0,22 1 15,-22 0-15,22-1 0,-22 22 0</inkml:trace>
  <inkml:trace contextRef="#ctx0" brushRef="#br0" timeOffset="-205901.56">15811 826 0,'-21'0'16,"21"21"-16,21-21 47,1 0-47,-1 0 0,0-21 0,0-1 15,0 22-15,0-21 0,1 21 0,-1-21 16,0 0-16,0 21 0,-21-21 16,21 0-16,-21-1 15,-21 22 1,0 0-16,0 0 0,-22 0 0,22 0 15,0 0-15,0 0 0,0 22 0,-22-1 16,43 0-16,-21 21 0,0-21 16,21 22-16,-21-22 0,21 21 0,0 22 15,0-22-15,0-21 16,0 0-16,21 1 0,-21-1 0,21 0 16,0 0-16,1-21 0,20 0 0,-21 0 15,0 0-15,22 0 0,-1 0 16,-21 0-16,21 0 0,1-21 0,-22 0 15,21 0-15,1-1 16,-22 1-16,0-21 0,0 21 0,0-22 16,0 22-16,-21-21 0,0 21 15,0-22-15,0 22 0,0 0 0,0 0 16,0 0-16,0 42 31,0 0-31,0 0 16,-21 0-16,21 1 0,0 20 15,0-21-15,0 21 0,0-20 0,-21 20 16,21-21-16,0 21 0,0-20 0,0-1 16,0 21-16,-21-21 0,21 0 15,0 1-15,-21-1 16,21-42 15,0-1-15,0 1-16,0-21 0,0 21 15,21-22-15,0 22 0,0-21 0,-21 0 16,21 20-16,1-20 0,-1 0 16,0 21-16,0-1 0,21 1 0,-20 0 15,-1 0-15,21 21 0,-21 0 16,0 0-16,1 0 0,20 0 0,-21 0 16,-21 42-16,21-21 0,0 1 0,1 20 15,-22-21-15,0 21 16,0 1-16,0-22 0,0 0 0,0 21 15,0-20-15,-22-1 0,1 0 16,21 0-16,0 0 0,0 0 0,-21-21 16,21 22-16,0-44 31,0 1-31,0 0 16,21 0-16,-21-21 15</inkml:trace>
  <inkml:trace contextRef="#ctx0" brushRef="#br0" timeOffset="-205564.75">16849 931 0,'21'0'47,"0"0"-47,0 0 16,-21-21-16,21 0 0,0 21 0,1-21 15,-1 0-15,-21 0 16,0-1-16,-21 22 31,-1 22-15,1-22-16,0 21 0,0 0 0,0 21 16,21-21-16,0 1 0,-21 20 15,21-21-15,0 0 0,0 0 0,0 22 16,0-22-16,0 0 0,0 0 15,0 0-15,21-21 0,0 0 16,0 22-16,0-22 0,0 0 16,1 0-16,20 0 0,-21 0 0,0-22 15,22 1-15,-22 21 0</inkml:trace>
  <inkml:trace contextRef="#ctx0" brushRef="#br0" timeOffset="-205187.96">17230 847 0,'0'0'0,"0"-21"0,0-1 0,0 1 16,21 21-16,-21-21 0,21 21 16,0-21-16,0 21 0,0 0 15,1 0-15,-1 0 0,0 0 16,0 0-16,0 21 0,0-21 0,22 21 16,-22 0-16,0 22 0,0-22 15,0 21-15,1-21 0,-22 22 0,21-22 16,-21 64-1,0-64-15,-21 0 0,-1 0 0,22 0 16,-21 0-16,0-21 0,0 22 16,0-22-1,21-22 1,0 1-16,0 0 16,0 0-16,0-21 15,21 20-15,-21 1 0,21-21 0,0 21 16,-21-22-16,21 22 0,1-21 15,-1 21-15,-21 0 0,21-1 0,0 1 16,0 0-16,0 0 0,1 21 16,-1 0-16,0-21 0,0 21 0,0 0 15,0 0-15</inkml:trace>
  <inkml:trace contextRef="#ctx0" brushRef="#br0" timeOffset="-204617.29">18140 931 0,'63'0'15,"-42"-21"-15,1 0 16,-22 0 0,0 0-16,0 0 0,0-1 0,0 1 15,0 0-15,0 0 0,0 0 0,-22 0 16,22-1-16,-21 1 0,0 21 15,0 0-15,0 0 0,0 0 0,-1 0 16,1 0-16,0 0 0,0 21 16,0 1-16,0-1 0,-1 0 0,1 21 15,0 1-15,0-1 0,0 0 16,21 1-16,-21-1 0,21-21 0,-22 21 16,22 1-16,0-22 0,0 0 15,0 21-15,0-20 0,22-22 0,-1 21 16,0-21-16,0 0 0,0 0 15,0 0-15,1 0 16,-1-21-16,0-1 0,0 1 16,0 0-16,0 0 0,1-21 15,-1 20-15,0-20 0,0 0 0,0-1 16,0 1-16,-21 0 0,22-1 16,-22 22-16,21 0 0,-21 0 0,0 0 15,0 0-15,0 42 16,0 0-1,0 0-15,0 0 0,0 22 0,0-22 16,0 21-16,-21 0 0,21 1 16,0-22-16,0 21 0,0-21 15,0 22-15,0-22 0,0 0 0,0 0 16,0 0-16,0 1 0,21-22 16,0 0-16,0 0 0,0 0 15,0 0-15,1 0 0,-1 0 16,0-22-16,0 1 0,0 0 0,0 0 15,1-21-15</inkml:trace>
  <inkml:trace contextRef="#ctx0" brushRef="#br0" timeOffset="-204336.45">18711 402 0,'0'0'0,"0"-42"0,0 0 0,0-1 16,0 22-16,0-21 0,0 21 15,0-1-15,0 44 31,0-1-31,-21 0 0,21 0 16,0 21-16,0 1 0,0 20 0,-21-20 16,21 20-16,0-21 0,-21 22 15,21-22-15,0 22 0,0-22 0,0 22 16,0-22-16,-21 0 0,21 1 16,0-22-16,0 21 0,0-21 0,0 0 15,0 1-15,0-1 16,21-21-16,0 0 0,0 0 15,0 0-15,0 0 0,1 0 16,-1-21-16,0-1 0,0 1 16,0 0-16</inkml:trace>
  <inkml:trace contextRef="#ctx0" brushRef="#br0" timeOffset="-204101.59">19029 699 0,'0'-22'0,"0"44"0,0-22 47,0 21-47,0 0 0,-21 0 0,21 0 16,-22 22-16,22-1 0,-21-21 0,21 21 15,-21-20-15,21 20 16,0-21-16,0 21 0,0-20 0,0-1 16,0 0-16,0 0 15,21-21-15,0 0 0,1 0 16,-1 0-16,0 0 0,0 0 0,0 0 15,22 0-15,-22-21 0,0 0 16,21 0-16</inkml:trace>
  <inkml:trace contextRef="#ctx0" brushRef="#br0" timeOffset="-203365.01">19473 762 0,'0'0'0,"0"-21"0,0 0 0,0 0 16,0 42 15,-21 0-31,0 0 0,21 0 15,-21 0-15,0 22 0,21-1 0,-22-21 16,22 22-16,0-1 0,-21-21 16,21 21-16,0-20 0,0-1 0,0 0 15,0 0-15,0 0 0,0 0 0,21-21 16,1 22-16,-1-22 0,0 0 16,0 0-16,0 0 0,0 0 15,1 0-15,20 0 0,-42-22 16,0 1-16,0 0 0,0 0 0,0 0 15,0-22-15,0 22 0,0-21 0,-21 21 16,0-22-16,-1 1 16,1 21-16,21 0 0,0 0 0,-21-1 15,21 1-15,0 0 0,0 0 16,0 0-16,21 0 16,0 21-16,22 0 0,-22-22 0,21 22 15,1-21-15,-22 21 0,21 0 16,0 0-16,1 0 0,-1 0 0,-21 21 15,22 1-15,-22-22 0,0 21 16,0 0-16,0 21 0,0-21 0,-21 1 16,0 20-16,0-21 0,0 21 15,0-20-15,0 20 0,0-21 0,0 0 16,0 0-16,0 22 0,0-22 16,0 0-16,0 0 15,-21-21-15,21 21 0,-21-21 16,0 0-1,21-21-15,0 0 16,0 0-16,0 0 16,0-22-16,0 22 0,0-21 0,21 21 15,0-22-15,0 1 0,1 0 0,-1-1 16,0 1-16,0 0 16,21-1-16,-20 22 0,20 0 0,-21 0 0,21 0 15,-20 0-15,20 21 0,-21 0 16,21 0-16,-20 0 0,-1 21 15,21 0-15,-21 0 0,0 0 0,-21 22 16,0-1-16,0 0 0,0 1 16,0-1-16,0 0 0,0 1 0,0-1 15,-21-21-15,0 21 0,0-20 16,0-1-16,21 0 0,-21 0 0,-1 0 16,1-21-16,21 21 15,-21-21-15,0 0 0,0-21 16,0 0-1,-1 0-15,1 0 0</inkml:trace>
  <inkml:trace contextRef="#ctx0" brushRef="#br0" timeOffset="-203128.14">19685 318 0,'0'0'0,"-21"0"32,0 0-32,-1 0 78,1 0-78</inkml:trace>
  <inkml:trace contextRef="#ctx0" brushRef="#br0" timeOffset="-202916.64">18584 572 0,'0'0'0,"-21"21"0,0-21 16,0 0-1,42 0 1,0 0-16,0 0 16,0 0-16,22 0 0,-22 0 0,0 0 15,21 0-15,1-21 0,-1 21 0,0-22 16,1 22-16,-1-21 0,22 0 16</inkml:trace>
  <inkml:trace contextRef="#ctx0" brushRef="#br0" timeOffset="-202253.02">20870 42 0,'-21'-21'15,"42"42"-15,-63-42 0,21 21 0,21-21 16,-21 21-16,42 0 31,0 0-31,21 0 0,-21 0 0,22 0 16,-1 0-16,0 0 0,-20 0 16,20 0-16,0 0 0,1 0 15,-1 0-15,0 0 0,-21 0 0,22 0 16,-22 0-16,21 0 0,-21 0 0,1 0 15,-1 0-15,0 0 16,0 0 0,-21 21 15,0 22-31,0-22 0,-21 21 16,21-21-16,-21 22 0,0-1 15,21 0-15,0 1 0,0-1 0,0 0 16,0 22-16,-22-22 0,22 0 15,0 1-15,0 20 0,0-20 16,0 20-16,0-21 0,0 22 0,22-1 16,-22-20-16,0-1 0,0 22 15,21-22-15,-21 0 0,0 1 0,0-22 16,0 21-16,0-21 0,0 0 16,0 1-16,0-1 0,-21 0 0,-1 0 15,1-21-15,0 0 0,0 0 16,-21 21-16,20-21 0,-20 0 15,21 0-15,-21 0 0,20 0 16,-20 0-16,21 21 0,-21-21 0,20 0 16,1 0-16,-21 0 0,21 0 15,0 0-15,-1 0 0,1 0 0,0 0 16,21-21 31</inkml:trace>
  <inkml:trace contextRef="#ctx0" brushRef="#br0" timeOffset="-190060.8">2074 2879 0,'-21'0'31,"0"0"-16,0 0-15,0 0 16,-1 0-16,1 0 0,0 0 16,0 0-16,0 0 0,0 0 0,-1 0 15,1 0-15,0 0 0,0 21 16,0-21-16,0 0 0,-1 0 16,1 0-16,42 0 31,1 0-16,20 0-15,-21 0 0,21 0 16,1 0-16,20 0 0,-20 0 0,20 0 16,22 0-16,-22 0 0,1 0 15,20 0-15,-20-21 0,21 21 0,-22 0 16,1 0-16,-1 0 16,-21 0-16,22 0 0,-22 0 0,-21 0 15,22 0-15,-22 0 0,0 0 16,0 0-16,0 0 0,-21 21 31,-21-21-31,0 0 0,0 21 16,0-21-16,0 0 0,-22 0 0,22 0 15,0 21-15,-21-21 0</inkml:trace>
  <inkml:trace contextRef="#ctx0" brushRef="#br0" timeOffset="-189712.89">2392 2963 0,'0'0'0,"-21"0"16,-1 0-16,22-21 0,-21 21 15,0 0 1,0 0-16,0 0 16,21 21-1,0 1-15,0-1 16,0 0-16,0 21 0,0-21 15,0 22-15,0-1 0,0 0 0,0 1 16,0-1-16,0 0 16,0 1-16,0-1 0,0 0 0,0 1 15,0-1-15,0 0 0,0 1 16,0-22-16,0 0 0,0 21 0,0-20 16,0-1-16,0 0 0,0 0 15,21-21 16,0-21-15,-21 0-16,21 0 16</inkml:trace>
  <inkml:trace contextRef="#ctx0" brushRef="#br0" timeOffset="-189225.23">2857 3239 0,'0'0'0,"0"21"47,-21 0-47,0 0 0,21 0 16,-21 0-16,21 1 0,0-1 0,-21 21 15,0-21-15,21 0 0,-22 22 0,22-22 16,-21 21-16,21-21 15,0 22-15,0-22 0,0 0 0,0 21 16,0-20-16,0-1 0,0 0 0,0 0 16,21-21-16,1 21 0,-1 0 15,0-21-15,0 0 0,0 0 0,0 0 16,22 0-16,-22 0 0,0 0 16,0-21-16,22 0 0,-22 0 0,0 0 15,0 0-15,21-1 0,-20 1 16,-1 0-16,0-21 0,-21 21 0,0-22 15,0 1-15,0 21 0,0-22 16,0 1-16,-21 21 0,21-21 16,-43 20-16,22 1 0,0 0 0,0 0 15,0 0-15,-22 21 0,22 0 16,0 0-16,0 0 0,0 0 0,0 21 16,-1 0-16,1-21 0,0 21 15,21 0-15,-21 1 0,21-1 0,0 0 16,0 0-16,0 0 15,21-21-15,0 0 0,0 0 0,1 0 16,-1 0-16</inkml:trace>
  <inkml:trace contextRef="#ctx0" brushRef="#br0" timeOffset="-188764.5">3704 3196 0,'0'0'0,"-21"0"0,0 0 0,0 0 16,-1 21-16,1-21 0,0 22 15,0-1-15,0 0 0,0 0 0,-1 21 16,1-20-16,0-1 0,0 21 16,0 0-16,0-20 0,-1 20 15,22-21-15,0 21 0,0-20 16,0-1-16,0 21 0,0-21 15,0 0-15,22 1 0,-1-1 0,0-21 16,0 0-16,21 0 0,-20 0 16,-1 0-16,21 0 0,0 0 0,-20 0 15,20-21-15,-21-1 0,21 22 16,-20-21-16,20 0 0,-21 0 0,0 0 16,0-22-16,-21 22 0,0-21 0,0 21 15,0 0-15,0-22 0,0 22 16,-21-21-16,0 21 0,0-1 0,0 1 15,0 21-15,-22-21 0,1 21 16,21 0-16,-22 0 0,22 0 16,-21 0-16,21 0 0,0 0 0,-1 21 15,22 0-15,-21 1 16,21-1-16,0 0 16,21-21-16,22 0 15,-22 0-15,21 0 0</inkml:trace>
  <inkml:trace contextRef="#ctx0" brushRef="#br0" timeOffset="-188396.69">4551 2773 0,'0'0'0,"-21"0"31,-1 0-15,22 21-16,-21 0 0,0 0 16,21 1-16,0 20 0,-21-21 15,0 21-15,0 1 0,21-1 0,-22 0 16,1 1-16,21 20 0,0-20 16,-21 20-16,0 1 0,21-22 15,0 0-15,0 1 0,0-1 0,0 0 16,0 1-16,0-22 0,0 0 15,21 0-15,0 0 0,0 0 0,1-21 16,20 0-16,-21 0 0,0 0 0,0 0 16,22 0-16,-22 0 0,0 0 15,21 0-15,-20-21 0,-1 0 0,0 21 16,0-21-16,0 0 0,0 0 16,1-1-16,-1 1 0,-21 0 0,0 0 15,0 0-15</inkml:trace>
  <inkml:trace contextRef="#ctx0" brushRef="#br0" timeOffset="-186960.68">6794 2921 0,'0'0'0,"0"-21"16,0 0-1,0 42 16,0 0-31,0 0 16,0 0-16,0 22 0,0-22 0,-21 21 16,21 1-16,-21-1 0,21 0 0,-21 1 15,21-1-15,0 0 0,0 1 16,0-1-16,0-21 0,0 21 0,0-20 16,0-1-16,0 0 0,0 0 15,21 0-15,0-21 0,0 0 0,1 0 16,20 0-16,-21 0 0,0 0 15,0 0-15,22-21 0,-22 0 16,21 0-16,-21 0 0,43-43 16,-43 43-16,0-21 0,0-1 0,1 1 15,-1 0-15,0-1 0,0 1 16,-21 0-16,0 20 0,0-20 0,21 21 16,-21-21-16,0 20 0,0 1 15,21 0-15,-21 0 0,0 42 31,0 0-15,0 0-16,0 1 0,0-1 0,0 0 16,0 21-16,0 1 0,0-22 15,0 21-15,0 0 0,0 1 16,-21-22-16,21 21 0,0-21 0,0 22 16,0-22-16,0 0 0,21 0 15,1-21-15,-22 21 0,21-21 0,0 0 16,0 0-16,0 0 0,0 0 0,22 0 15,-22-21-15,21 21 0,-21-21 16,22 0-16,-22 0 0,21-22 16,1 22-16,-22-21 0,21 0 0,-21-1 0,22 22 15,-22-21-15,0-1 0,21 22 16,-42-21-16,21 21 0,-21 0 16,0-1-16,0 44 31,0-1-31,0 21 15,0-21-15,0 0 0,0 1 16,0-1-16,0 21 0,0-21 0,0 0 16,22 22-16,-22-22 0,21 0 0,-21 0 15,0 0-15,0 1 0,21-1 16,-21 0-16,0 0 0,0 0 0,0 0 16,0 1-1,-21-22-15,0 0 16,-1 0-16,1 0 0,0 0 0,0-22 15,0 1-15,0 0 16,-1 0-16,1 21 0,21-21 16,0 0-16,-21 21 0,0 0 15,21 21 17,0 0-32,0 0 15,21-21-15,0 21 16,0-21-16,1 21 0,-1-21 15,0 0-15,0 0 0,0 0 0,22 0 16,-22 0-16,0 0 0,21 0 16,-21-21-16,22 0 0,-1 21 0,-21-21 15,22 0-15,-22 0 0,21-1 16,-21 1-16,0 0 0,22 0 16,-22-21-16,-21 20 0,21 1 0,0-21 15,-21 21-15,0 0 0,21-1 16,-21 1-16,-21 21 15,0 0 1,0 0-16,0 0 16,21 21-16,-21 1 0,21-1 0,-22 21 15,22-21-15,-21 22 0,21-22 16,0 21-16,0-21 0,0 0 0,0 1 16,0 20-16,0-21 0,0 0 0,21 0 15,1-21-15,-1 22 0,0-22 16,0 0-16,21 21 0,-20-21 15,-1 0-15,21 0 0,-21 0 0,22 0 16,-22 0-16,21-21 0,0 21 16,1-22-16</inkml:trace>
  <inkml:trace contextRef="#ctx0" brushRef="#br0" timeOffset="-186414">9313 3069 0,'0'-21'0,"0"42"0,0-63 0,0 21 15,0 0-15,0-1 0,-21 22 16,0 0-16,0-21 16,0 21-16,-1 0 0,1 0 15,-21 0-15,21 21 0,0-21 0,-22 22 16,22-1-16,0 0 0,-21 0 0,20 21 16,1-20-16,0 20 0,0-21 15,0 21-15,0 1 0,21-22 0,0 21 16,0-21-16,0 22 0,0-22 0,0 0 15,0 0-15,21 0 0,0-21 16,0 22-16,0-22 0,0 0 0,1 0 16,20 0-16,-21 0 0,21 0 15,-20-22-15,20 22 0,-21-21 0,43-21 16,-43 0-16,0 20 16,0-20-16,21 21 0,-20-21 0,-22-22 15,21 22-15,0-1 0,-21-20 16,21 21-16,-21-22 0,0 22 0,0-22 15,0 22-15,0-22 0,0 22 16,0 0-16,0 21 0,0-1 0,0 1 16,0 0-16,0 42 15,0 0 1,-21 22-16,21-1 0,-21 0 16,21 1-16,0-1 0,0 22 0,-21-22 15,21 21-15,-22 1 0,22-22 0,-21 22 16,21-22-16,0 0 0,0 1 15,0-1-15,0 0 0,0-20 16,0 20-16,21-21 0,1 0 0,-1-21 16,0 21-16,0-21 0,0 0 0,0 0 15,1 0-15,20 0 0,-21-21 16,0 0-16,22 0 0,-22 0 0,0 0 16</inkml:trace>
  <inkml:trace contextRef="#ctx0" brushRef="#br0" timeOffset="-185640.73">11409 2667 0,'0'0'0,"0"-21"0,0-21 31,0 20-31,0 44 31,0-1-31,0 0 0,0 0 16,0 21-16,0 1 0,0-1 0,0 0 16,0 1-16,0-1 0,0 22 15,0-22-15,-21 21 0,21-20 16,-22-1-16,22 22 0,0-22 0,0 0 15,-21 1-15,21-1 0,-21-21 0,21 0 16,0 0-16,-21 1 0,21-1 16,0 0-16,-21-42 31,21 0-31,0-1 16,0-20-16,-21 21 0,21 0 0,0-22 15,0 22-15,0-21 0,0 21 16,21-22-16,0 22 0,0 0 0,0 0 15,0 0-15,1 0 0,-1-1 0,0 22 16,0 0-16,21-21 0,-20 21 16,20 0-16,-21 0 0,21 0 15,1 0-15,-22 21 0,21 1 0,-21-1 16,22 0-16,-22 0 0,-21 0 0,0 22 16,0-22-16,0 21 0,0-21 15,0 0-15,-42 22 0,20-22 0,1 0 16,-21 0-16,0 0 0,-1 1 15,22-1-15,-21-21 0,-1 21 0,1-21 16,21 0-16,0 21 0,-22-21 0,22 0 16,0 0-16,0 0 15,21-21 1,21 21 0,0-21-16,0 21 0,1-21 0,-1-1 15,0 1-15,0 21 0</inkml:trace>
  <inkml:trace contextRef="#ctx0" brushRef="#br0" timeOffset="-184920.71">12128 3069 0,'0'0'0,"0"21"15,0 1 1,-21-1-16,21 0 0,-21 0 15,21 0-15,-21 22 0,21-22 0,-21 0 16,21 21-16,0-21 0,0 1 16,0 20-16,0-21 0,0 0 0,0 0 15,21-21-15,21 22 0,-21-22 16,22 0-16,-22 0 0,21 0 16,1-22-16,-1 1 0,0 21 0,-21-21 15,22 0-15,-1 0 0,0 0 0,-20-1 16,-1-20-16,21 21 0,-21 0 15,22-64 1,-43 64-16,21 0 0,-21 0 0,21 21 16,-21-22-16,0 44 31,0-1-15,0 0-16,0 21 0,0-21 15,-21 22-15,21-22 0,-21 21 0,-1 1 16,22-1-16,-21 0 0,21 22 0,0-22 15,0 0-15,-21 1 0,21 20 16,-21-20-16,21 20 0,0 1 0,0-1 16,0-21-16,0 43 0,0-21 0,0-1 15,0 1-15,0-1 16,0-21-16,0 22 0,0-1 0,0-20 16,0-1-16,0 22 0,0-22 0,0-21 15,0 21-15,0 22 0,-21-43 16,0 0-16,-1 0 15,1-21-15,0 0 0,0 0 0,0 0 16,-22 0-16,22 0 0,-21-21 0,0 0 16,-1 0-16,22 0 0,-21 0 15,21-22-15,-22 1 0,43 21 0,-21-22 16,21-20-16,0-43 16,0 64-16,0-22 0,21 1 0,0-1 15,1 1-15,-1-1 0,21 1 16,-21 20-16,22-20 0,-22 21 0,21-1 15,-21 1-15,22 0 0,-22 20 0,21-20 16,-21 21-16,0-21 0,22 20 16,-22 1-16,0 0 0,0 0 0,-21 0 15,21-22-15,1 22 0,-22 0 16,0 0-16</inkml:trace>
  <inkml:trace contextRef="#ctx0" brushRef="#br0" timeOffset="-182846.14">15113 3429 0,'21'-21'46,"0"21"-46,0-21 16,1 0-16,-22-1 0,21 1 0,0 0 16,0 0-16,-21 0 0,0 0 0,0-1 15,0-20-15,0 21 0,0 0 16,0 0-16,0-22 0,0 22 0,-21 0 16,0 0-16,0 0 0,-22 21 15,22 0-15,0-22 0,-21 22 16,20 0-16,-20 0 0,21 0 0,-21 22 15,20-1-15,-20 0 0,21 0 0,-21 21 16,20-20-16,1 20 0,0 0 16,0 1-16,21-1 0,0 0 0,0 1 15,0-22-15,0 21 0,0-21 16,0 22-16,0-22 0,21 0 0,-21 0 16,21-21-16,0 0 0,1 0 0,20 0 15,-21 0-15,0 0 0,22 0 16,-1 0-16,-21-21 0,21 0 0,1 0 15,-1-1-15,0-20 0,1 21 16,-22-21-16,21-1 0,-21 1 16,22 0-16,-22-1 0,0 1 0,0 0 15,0-22-15,1 22 0,-22-1 0,21-20 16,0 21-16,-21-1 0,0 1 16,0 0-16,21-1 0,-21 22 15,0-21-15,0 21 0,0-1 0,0 1 16,0 42-1,0 1-15,-21-1 0,21 0 16,0 21-16,-21 1 0,0 20 16,21-21-16,-22 1 0,22 20 0,0-20 15,0-1-15,-21 0 0,21 22 16,0-22-16,0 0 0,0 1 16,0-1-16,0-21 0,0 22 0,0-22 15,0 0-15,21 0 0,1 0 16,-1 0-16,0 1 0,0-22 0,0 0 15,0 0-15,22 0 0,-22 0 0,0 0 16,21 0-16,-20 0 0,20-22 16,0 1-16,-21 0 0,22 0 0,-22-21 15,21 20-15,-21 1 0,1-21 0,-1 21 16,-21-22-16,0 1 0,21 21 16,-21 0-16,0 0 0,0-1 0,0 1 15,0 0-15,0 0 0,-21 21 16,0 0-16,-1 0 15,1 0-15,21 21 0,-21-21 0,0 21 16,21 22-16,0-22 0,-21 0 16,21 21-16,-21-21 0,21 22 0,0-1 15,0-21-15,0 22 0,0-22 0,0 0 16,0 21-16,21-21 0,-21 1 16,21-22-16,0 21 0,0-21 0,0 0 15,1 0-15,20 0 0,-21 0 0,21 0 16,-20 0-16,20 0 0,-21 0 15,21-21-15,1-1 0,-22 1 16,21 0-16,-21 0 0,1-21 0,-1 20 16,0-20-16,0 21 0,0-21 15,0 20-15,1 1 0,-22-21 16,0 21-16,0 42 31,0 0-15,0 0-16,0 0 0,0 1 15,0-1-15,0 21 0,0-21 0,0 0 16,0 1-16,0-1 0,0 0 0,0 0 16,0 0-16,0 0 0,0 1 15,21-1-15,0-21 16,0 0-16,0 0 0,0 0 0,1 0 16,-1 0-16,0 0 15,0 0-15,0-21 0,0-1 0,1 1 16,-1 0-16,0 0 0,0-21 15,0 20-15,0 1 0,1-21 0,-1 0 16,0 20-16,0-20 0,0 21 0,0 0 16,1 0-16,-22-1 0,0 1 15,21 21-15,-21-21 0,0 42 32,0 0-32,-21 1 15,21 20-15,0-21 0,0 0 16,-22 22-16,22-22 0,0 0 0,0 21 15,0-21-15,0 1 0,0-1 16,0 0-16,0 0 0,0 0 0,22 0 16,-1-21-16,0 22 0,21-22 15,-21 0-15,1 0 0,-1 0 16,21 0-16,-21 0 0,0 0 0,43-22 16,-22 1-16,-21 0 15,1 0-15,20 0 0,-21-22 16,0 22-16,0-42 0,-21 42 15,0-22-15,22 22 0,-22 0 0,0 0 16,0 0-16,0-1 0,0 1 16,-22 21-16,1 0 0,0 0 15,0 0-15,0 21 16,0 1-16,21-1 0,-22 0 0,22 0 16,-21 0-16,21 22 0,0-22 15,0 21-15,0-21 0,0 22 0,0-22 16,0 0-16,0 0 0,0 0 15,0 0-15,0 1 0,21-1 0,1-21 16,-1 0-16,0 21 0,0-21 0,43 0 16,-22 0-16,-21 0 15,21 0-15,1-21 0,-22 0 0,21-1 16,-21 1-16,22 0 0,-22-21 16,0 21-16,0-22 0,22 1 0,-22-22 15,0 22-15,0 0 0,0-22 16,0 1-16,1 20 0,-1-20 0,0 21 15,-21-1-15,0 1 0,21 0 16,-21-1-16,0 1 0,0 21 0,0 0 16,0-1-16,0 1 0,0 0 15,-21 21 1,0 21-16,21 0 0,0 1 16,-21-1-16,21 21 0,-22 0 15,22 1-15,-21 20 0,21-20 16,0-1-16,0 21 0,-21-20 0,21-1 15,-21 22-15,21-22 0,-21 0 16,21 1-16,0-1 0,0-21 0,0 21 16,0-20-16,0-1 0,0 0 15,0 0-15,0 0 0,0 0 0,0 1 16,21-22-16,0 0 16,0 0-16,0 0 0,1 0 15,-1-22-15,0 1 0,0 0 16,0 0-16,0 0 0,22 0 15,-22-1-15,0 1 0,0-21 16,0 21-16,1-22 0</inkml:trace>
  <inkml:trace contextRef="#ctx0" brushRef="#br0" timeOffset="-182505.04">18351 3090 0,'0'22'16,"-21"-22"-1,0 21-15,21 0 0,-21 0 0,21 0 16,0 22-16,-21-22 0,21 0 15,0 0-15,-21 0 0,21 0 0,0 22 16,0-22-16,0 0 16,21-21-16,0 21 0,0-21 15,0 0-15,0 0 16,1 0-16,-1 0 0,21 0 0,-21-21 16,0 0-16,22 0 0,-22 0 15,21-1-15,-21 1 0,1 0 0,-1-21 16,-21 21-16,0-22 0,0 22 0,0-21 15,0 21-15,0-1 0,-21 1 16,-1 0-16,1 0 0,0 21 0,0 0 16,0 0-16,-22 0 0,22 0 15,0 0-15,0 0 0,0 0 0,0 21 16,-1 0-16,1 0 0,21 1 16,0-1-1,0 0-15,21-21 16,1 0-16,20 0 0</inkml:trace>
  <inkml:trace contextRef="#ctx0" brushRef="#br0" timeOffset="-182101.27">19092 3027 0,'-21'-21'0,"0"21"16,0 21 15,21 0-31,-21 0 0,21 0 0,-22 22 16,22-1-16,0 0 0,0 1 16,0-1-16,-21 0 0,21 22 15,-21-22-15,21 22 0,0-22 0,-21 22 16,21-22-16,-21 0 0,0 22 0,-1-22 15,22 22-15,-21-1 0,0-21 0,0 22 16,0-1-16,0-20 0,21-1 16,-22 22-16,1-43 0,0 21 15,21-21-15,-21 22 0,21-22 0,0 0 16,0-42 15,21 0-31,0 21 0,-21-22 16,21-20-16,-21 21 0,22-21 0,-1 20 15,-21-20-15,0-21 0,21 20 16,0 1-16</inkml:trace>
  <inkml:trace contextRef="#ctx0" brushRef="#br0" timeOffset="-181781.45">18923 3196 0,'0'0'0,"0"-21"15,0-21-15,0 21 0,0-1 16,0 1-16,0 0 0,21 21 0,0-21 15,-21 0-15,21 21 0,1 0 16,-1-21-16,0 21 0,0 0 0,0 0 16,0 0-16,22 0 0,-22 0 0,0 0 15,21 21-15,-20 0 0,-1-21 16,-21 21-16,0 0 0,0 0 0,0 1 16,0-1-16,0 0 0,-21 21 15,21-21-15,-43 1 0,22-1 0,-21-21 16,21 21-16,-22 0 0,22 0 15,-21-21-15,21 21 0,-1-21 16,1 0-16,0 22 0,0-22 0,0 0 16,42 0 15,0 0-31,0 0 0,0 0 0,1-22 16,-1 1-16,21 0 0</inkml:trace>
  <inkml:trace contextRef="#ctx0" brushRef="#br0" timeOffset="-181440.71">19558 3112 0,'0'0'0,"21"0"0,0 0 16,0-22-16,1 22 15,-22-21-15,21 21 0,0-21 0,0 0 16,0 21-16,0-21 0,1 0 0,-1-1 15,0 1-15,-21 0 16,0 0-16,0 0 0,-21 21 31,0 0-31,-1 0 0,-20 0 0,21 21 16,0 0-16,-22 0 0,22 0 0,0 22 16,0-22-16,0 0 0,21 21 15,0-20-15,0 20 0,0-21 16,0 0-16,0 0 0,0 22 15,0-22-15,21 0 0,0 0 0,0-21 16,0 21-16,1-21 0,20 0 0,-21 0 16,21 0-16,-20 0 0,20 0 15,-21 0-15,21 0 0</inkml:trace>
  <inkml:trace contextRef="#ctx0" brushRef="#br0" timeOffset="-181044.92">20129 2963 0,'0'-21'0,"0"42"0,0-63 16,-21 21-16,21 0 16,0 0-1,21 21-15,1 0 16,-1 0-16,0-22 0,0 22 0,0 0 16,0 0-16,22 0 0,-22 0 15,0 22-15,-21-1 0,21 0 0,-21 0 16,21 0-16,-21 0 0,0 22 0,0-22 15,0 0-15,0 21 0,0-20 16,-21-1-16,21 21 0,-21-21 0,21 0 16,-21 1-16,0-22 0,21 21 0,-21-21 31,21-21-15,0-1-16,0 1 15,0 0-15,0 0 0,0 0 0,21 0 16,0-22-16,-21 22 0,21 0 0,0-21 15,22 20-15,-22 1 0,0-21 16,0 21-16,0 0 0,0 21 16,1 0-16,-1-22 0,0 22 15,0-21-15,0 21 0,0 0 16,1 0-16,-1 0 0</inkml:trace>
  <inkml:trace contextRef="#ctx0" brushRef="#br0" timeOffset="-180477.39">21145 2900 0,'0'0'0,"22"-21"0,-1 21 0,21-21 16,-21 21-16,0-22 0,1 22 0,-1-21 15,0 21-15,-21-21 0,0 0 16,0 0-1,-21 21-15,0 0 16,-22 0-16,22 0 0,0 0 0,-21 0 16,20 21-16,1 0 0,0-21 15,0 21-15,0-21 0,0 21 16,-1-21-16,1 22 0,21-1 0,-21 0 16,21 0-16,0 0 15,0 0-15,0 1 16,21-1-16,0 0 0,1-21 15,-1 21-15,0-21 0,0 0 16,0 0-16,0 21 0,1-21 0,-1 0 16,0 0-16,0 0 0,0 0 15,-21 21-15,21-21 0,1 0 16,-22 22 0,0-1-16,0 0 15,-22-21-15,1 21 0,0-21 16,0 21-16,0-21 0,0 0 0,-22 21 15,22-21-15,-21 0 0,-1 0 0,22 0 16,-21 22-16,21-22 0,-22 0 16,22 0-16,0 0 0,0 0 0,0 0 15,0 0 1,-1 0-16,1 0 47,0 0-32,0 0-15,0 0 16,0 0-16</inkml:trace>
  <inkml:trace contextRef="#ctx0" brushRef="#br0" timeOffset="-175176.74">2476 4763 0,'0'-22'0,"0"1"15,0 0 1,0 0-16,0 0 16,0 0-1,-21 21-15,21-22 16,0 1 0,0 0-1,0 0 188,-21 0-171,0 21 14,21 21-46,0 0 16,0 0-16,0 0 0,0 22 16,0-1-16,0 0 0,0 1 0,0-1 15,0 22-15,0-22 0,0 0 16,0 1-16,0-1 0,0 0 0,0-21 16,21 22-16,-21-22 0,21 0 0,-21 0 15,0 0-15,0 1 0,21-22 16,1 0-16,-1 0 15,0 0-15,0 0 16,-21-22-16,21 1 0,0 0 16,1 0-16,-22-21 0,21 20 15,0-20-15,0 21 0,0-21 0,0-1 16,-21 1-16,22 0 0,-1-1 16,-21 22-16,0 0 0,21-21 0,0 20 15,-21 1-15,21 21 16,-21 21-1,21 1-15,-21-1 0,0 21 16,0 0-16,0-20 16,22 20-16,-22-21 0,21 21 15,-21-20-15,0-1 0,21 0 0,-21 0 16,21 0-16,0 0 0,-21 1 16,21-1-16,1-21 0,-1 0 0,0 0 15,0 0-15,0 0 16,0 0-16,1 0 0,-1-21 0,0-1 15,0 22-15,0-42 0,0 21 16,1 0-16,-1-22 0,0 22 0,-21-21 16,21 0-16,-21-1 0,21 1 0,-21 21 15,0-22-15,0 1 0,0 21 16,0 0-16,0-22 0,0 22 0,0 0 16,0 42 15,0 0-16,0 1-15,-21 20 0,21-21 0,0 21 16,0 1-16,0-22 0,0 21 0,0 1 16,0-1-16,0 0 0,0-21 15,0 22-15,0-22 0,21 0 0,0 0 16,1 0-16,-1 1 0,21-22 16,-21 0-16,22 0 0,-22 0 0,21 0 15,0 0-15,-20-22 0,20 22 0,0-21 16,-21-21-16,22 21 0,41-85 15,-62 64 1,-1-1-16,-21 1 0,0 0 16,0-1-16,0 1 0,0 0 0,0-1 15,0 1-15,0 0 0,0 20 16,0-20-16,0 21 0,0 0 0,0 0 16,-21 42-1,21 0 1,-22 21-16,22-21 0,0 22 0,0-22 15,0 21-15,0 1 0,-21-1 0,21 0 16,0 22-16,0-22 0,0 0 16,0 1-16,0-1 0,0 0 0,0 1 15,0-22-15,0 21 0,0-21 16,0 1-16,0-1 0,0 0 16,0-42 15,0 0-31,21-1 0,-21 1 15,0 0-15,22-21 0,-1-1 0,-21 22 16,21-21-16,0 0 0,0-1 16,-21 1-16,21 21 0,1 0 0,-1-1 15,0 1-15,0 0 0,-21 0 0,21 21 16,0 0-16,1 21 16,-1 0-1,-21 0-15,0 1 16,0 20-16,0-21 0,0 0 0,0 22 15,0-22-15,21 21 0,-21-21 0,0 0 16,21 22-16,-21-22 0,21 0 16,0-21-16,-21 21 0,22 0 0,-1-21 15,0 0-15,0 0 0,0 0 0,0 0 16,22 0-16,-22-21 0,0 0 16,21-21-16,1 21 0,-22-1 15,-21 1-15,21-21 0,0 21 0,-21-22 16,21 22-16,-21-21 0,0 21 15,0-22-15,0 22 0,0 0 0,0 0 16,0 0-16,0 0 16,0 42-1,0 0 1,0 0-16,0 0 0,0 22 16,-21-22-16,21 21 0,0-21 15,0 22-15,0-22 0,0 0 0,0 21 16,0-21-16,0 1 0,0-1 15,0 0-15,0 0 16,21-21-16,1-21 31,-22 0-31,21 0 0,-21-1 0,21 1 16,-21-21-16</inkml:trace>
  <inkml:trace contextRef="#ctx0" brushRef="#br0" timeOffset="-174828.94">4762 4424 0,'0'0'16,"-21"0"-16,0-21 0,0 21 0,0 0 16,0 0-16,21 21 0,-22-21 15,1 21-15,21 0 16,0 0-16,0 1 0,0-1 16,21-21-1,1 0 1,-1 0-16,0 0 0,0 0 15,-21-21-15,21-1 0,0 22 0,-21-21 16,0 0-16,0 0 0,0 0 16,0 0-16,0-1 0,0 1 15,0 0-15,-21 21 0,0 0 16,0 0-16,0 0 0,0 0 16,-1 0-16,1 0 0,0 21 0,0-21 15,21 21-15,0 1 0,0-1 16,0 0-16,0 0 15,21-21 1,0 0-16,0 0 16,1 0-16,20 0 0,-21 0 0</inkml:trace>
  <inkml:trace contextRef="#ctx0" brushRef="#br0" timeOffset="-174512.12">5186 4085 0,'0'0'16,"0"-21"-16,-21 21 16,-1 0-1,22 21 1,0 0-16,0 1 0,0 20 16,0 0-16,0 1 0,-21-1 15,21 0-15,0 1 0,0-1 0,0 0 16,0 1-16,-21 20 0,21-21 15,-21 1-15,21-1 0,-21 0 0,21-20 16,0 20-16,0 0 0,0-21 0,0 1 16,0-1-16,0 0 0,0 0 15,0 0-15,21-42 32,0 21-32,-21-21 15,21 0-15,0 0 0,-21-1 16</inkml:trace>
  <inkml:trace contextRef="#ctx0" brushRef="#br0" timeOffset="-174129.34">5313 4720 0,'21'0'0,"-21"21"0,21-21 15,0 0-15,0 0 16,1 0-1,-1 0-15,0-21 0,0 0 0,0 21 16,0-21-16,1 0 0,-1 0 16,-21-1-16,21 22 0,-21-21 15,0 0-15,0 0 0,0 0 16,-21 21-16,0 0 16,-1 0-16,1 0 0,0 0 15,-21 0-15,21 0 0,-1 21 0,1 0 16,0 0-16,0 22 0,21-22 0,0 21 15,-21 0-15,21-20 16,0 20-16,0 0 0,0-21 0,0 22 16,0-22-16,0 21 0,0-21 0,21 1 15,0-1-15,21 0 16,-20-21-16,-1 0 0,21 0 0,-21 0 16,22 0-16,-22-21 0,21 0 0,0 21 15,-20-22-15,20 1 0,-21-21 16,0 21-16,22 0 0</inkml:trace>
  <inkml:trace contextRef="#ctx0" brushRef="#br0" timeOffset="-172124.85">7895 4847 0,'42'-42'32,"-20"42"-32,-1-21 15,-21 0-15,0-1 0,21 22 16,-21-21-16,21 0 0,-21 0 0,0 0 15,0 0-15,0-1 16,0 1-16,-21 0 0,0 0 16,0 0-16,-1 21 0,-20 0 0,21-21 15,0 21-15,-22 0 16,22 0-16,-21 0 0,21 21 0,-22 0 16,-20 0-16,42 0 0,-22 22 15,22-22-15,0 0 0,0 21 16,0-21-16,21 22 0,0-1 0,0-21 15,0 22-15,0-22 0,0 0 0,0 0 16,0 21-16,21-42 0,0 22 16,0-1-16,0-21 0,1 0 0,-1 0 15,0 0-15,21 0 0,-21 0 16,22-21-16,-22-1 0,21 22 16,-21-21-16,22-21 0,-1 21 0,0 0 0,-20-22 15,20 1-15,-21 21 0,21-22 16,-20 1-16,-1 0 0,-21-1 15,0 1-15,21 0 0,-21-22 0,0 22 16,0 0-16,0-1 0,0 1 0,0 0 16,0 20-16,0-20 0,0 21 15,0 0-15,-21 21 16,21 21 0,-21 0-16,21 21 0,-22 1 15,22-22-15,-21 21 0,21 22 16,0-22-16,0 0 0,0 1 0,0-1 15,0 0-15,0 1 0,0-1 16,0 0-16,0 1 0,21-1 0,-21-21 16,22 22-16,-1-22 0,0 0 15,0 0-15,0 0 0,0-21 0,1 0 16,-1 0-16,0 0 0,21 0 16,1 0-16,-22-21 0,0 0 15,21 0-15,-21 0 0,1-1 0,20 1 16,-21 0-16,0-21 0,0 21 0,1-1 15,-1-20-15,-21 21 0,21 0 16,-21 0-16,21-1 0,-21 1 16,0 0-1,0 42 1,-21 0 0,0 1-16,21-1 0,-21 0 15,21 0-15,0 21 0,0-20 0,0-1 16,0 0-16,0 0 0,0 21 15,0-20-15,0-1 0,21 0 0,0 0 16,0-21-16,0 21 0,0-21 0,1 0 16,-1 0-16,21 0 0,-21 0 15,0 0-15,22 0 0,-22-21 0,21 21 16,-21-21-16,43-21 16,-43 20-16,0 1 0,0 0 15,1-21-15,-1 21 0,-21-1 0,0-20 16,0 21-16,0-21 0,0-1 0,0 22 15,0-21-15,0-1 0,0 22 16,-21-21-16,-1 21 0,1 0 0,0-1 16,0 22-16,0 0 0,-22 0 0,22 0 15,0 0-15,0 0 0,0 0 16,0 0-16,-1 22 0,1-1 0,0 21 16,0-21-16,21 0 0,0 22 0,-21-22 15,21 21-15,0 1 0,0-22 16,0 21-16,0-21 0,0 22 0,21-22 15,0 0-15,0 0 0,0 0 16,1 0-16,-1 1 0,21-22 0,-21 0 16,22 0-16,-22 0 0,21 0 15,0 0-15,-20 0 0,20 0 0,-21-22 16,21 1-16,1 0 0,-22 0 16,0 0-16,21 0 0,-20-1 0,-1-20 15,0 21-15,0-21 0,0 20 0,-21 1 16,21-21-16,-21 21 0,22 0 15,-1-1-15,-21 1 0,0 42 32,0 1-17,0-1-15,0 0 0,0 0 16,0 0-16,0 0 0,-21 22 0,21-22 16,0 0-16,0 21 0,0-20 0,0 20 15,0-21-15,0 0 0,21 0 16,-21 1-16,21-1 0,0 0 0,21-21 15,-20 21-15,-1-21 0,21 0 0,-21 0 16,22 0-16,-1 0 0,0 0 16,-21-21-16,22 21 0,-1-21 0,0 0 15,-20-1-15,20-20 0,-21 21 0,0-21 16,0 20-16,1-20 0,-1 21 16,-21 0-16,0-22 0,0 22 15,0 0-15,0 0 0,-21 42 47,21 0-47,-22 0 0,22 1 0,-21-1 16,21 0-16,0 0 0,0 21 0,-21-20 15,21-1-15,0 21 0,-21-21 16,21 0-16,0 1 0,0-1 0,0 0 16,-21-21-16,21 21 0,0-42 46,0 0-46,0 0 16,0-1-16,21 1 0,0 0 16,0-21-16,0 21 0,1-22 0,-1 1 15,21 0-15,0-1 0,-20 22 16,20 0-16,0 21 0,1-21 16,-22 21-16,21-21 0,0 21 0,-20 0 15,20 0-15,-21 21 0,0 0 0,0 0 16,1 0-16,-1 0 0,-21 1 0,0-1 15,0 21-15,0-21 0,0 0 16,0 22-16,-21-22 0,-1 0 0,1 0 16,21 22-16,-21-22 0,0 0 15,21 0-15,0 0 16,-21-21-16,21 21 0,21-21 31,0 0-31,0 0 16,0-21-16,1 0 0,20 0 0</inkml:trace>
  <inkml:trace contextRef="#ctx0" brushRef="#br0" timeOffset="-171448.23">11536 4593 0,'0'0'0,"0"-21"0,0 0 15,-21 0-15,-1 0 0,-20-1 16,21 22-16,0 0 0,-22 0 0,22 0 16,-21 0-16,0 0 0,-1 0 15,1 22-15,0-22 0,-22 21 0,22 0 16,-1 0-16,1 21 0,0-20 0,21-1 16,-22 21-16,43 0 0,-21-20 0,21 20 15,0-21-15,0 21 0,0-20 16,0-1-16,0 0 0,21 0 15,0 0-15,22-21 0,-22 0 0,21 0 0,1 0 16,-1 0-16,0 0 16,1 0-16,-1-21 0,0 0 0,1 21 15,-22-21-15,21-22 0,-21 22 0,22 0 16,-22 0-16,0-21 0,0 20 16,-21-20-16,42-21 0,-42 41 15,0 1-15,0 0 0,22 0 16,-22 0-16,0 0 0,0 42 31,0 0-31,0 0 16,0 0-16,0 0 0,-22 1 15,22 20-15,0 0 0,-21 1 16,0-1-16,21 0 0,-21 1 0,21 20 16,-21 1-16,21-1 0,-21-21 0,21 22 15,0-1-15,0 1 0,0-1 0,0 22 16,0-21-16,0-1 0,0 1 15,0-1-15,0 1 0,21-1 0,-21 1 16,0-1-16,0-21 0,0 22 0,0-22 16,0 1-16,0-1 0,-21 0 0,-1 1 15,1-1-15,0-21 16,0 0-16,0 0 0,-22 1 0,22-1 0,-21 0 16,0-21-16,20 0 0,-20 0 15,0 0-15,-1 0 0,22 0 0,-21 0 16,21-21-16,-22 0 0,22-1 15,0 22-15,0-21 0,21 0 0,0 0 16,-21 0-16,21 0 0,0-1 0,0 1 16,0-21-16,0 0 0,0 20 0,0-20 15</inkml:trace>
  <inkml:trace contextRef="#ctx0" brushRef="#br0" timeOffset="-171200.38">10160 4106 0,'-21'-21'31,"42"21"0,0 0-15,-21 21-16,21-21 0</inkml:trace>
  <inkml:trace contextRef="#ctx0" brushRef="#br0" timeOffset="-170279.9">14711 4106 0,'21'-21'0,"-42"42"0,42-84 0,-21 42 16,21 0-16,0 21 15,-21 21 1,0 0-16,0 0 16,0 21-16,0 1 0,0-1 0,0 0 15,-21 22-15,21-22 0,-21 22 16,0-22-16,21 22 0,-21-22 0,-1 21 15,22-20-15,-21-1 0,0 22 0,21-22 16,-21-21-16,21 21 0,0-20 16,0-1-16,0 0 0,0 0 0,21-42 31,0 0-15,0-22-16,1 22 0,-1 0 15,0-21-15,0-1 0,0 1 0,0 0 16,1-1-16,-1 1 0,21-21 15,-21 20-15,0 1 0,1 0 0,-1 20 16,-21 1-16,21 0 0,-21 0 0,0 42 31,0 0-31,0 0 0,0 1 16,0 20-16,0-21 0,0 21 16,0 1-16,-21-22 0,21 21 0,0 1 15,0-22-15,0 21 0,0-21 16,0 0-16,0 22 0,0-22 0,21-21 15,0 21-15,0-21 0,0 0 16,1 0-16,20 0 0,-21 0 0,21 0 16,-20-21-16,20 0 0,0 0 0,-21-1 15,22 1-15,-22 0 0,0-21 16,0-1-16,0 1 0,1 0 0,-22-1 16,0 1-16,0-21 0,0 20 0,0 1 15,0-22-15,0 43 0,-22-21 16,1 21-16,21 0 0,-21-1 15,21 1-15,-21 21 0,0 0 16,21 21 0,0 1-16,0-1 0,0 0 15,0 0-15,0 0 0,0 0 16,0 1-16,0-1 0,21-21 16,0 0-16,0 21 0,0-21 0</inkml:trace>
  <inkml:trace contextRef="#ctx0" brushRef="#br0" timeOffset="-170007.05">15917 4106 0,'0'22'16,"0"20"-16,-21-21 15,21 0-15,0 22 0,0-1 0,-21-21 16,21 21-16,-21 1 0,0-1 0,21 0 15,0 1-15,-22-22 0,22 21 16,-21-21-16,21 1 0,-21 20 0,21-21 16,0 0-16,0 0 0,0 1 15,0-44 17,0 1-17,21 0-15,-21 0 0,0 0 16,21 0-16</inkml:trace>
  <inkml:trace contextRef="#ctx0" brushRef="#br0" timeOffset="-169449.38">15875 4170 0,'0'0'0,"0"-21"0,0 0 0,21-1 16,-21 1-16,21 0 0,0 0 16,1 0-16,-1 0 15,0 21-15,0 0 0,0-22 16,22 22-16,-22 0 0,0 0 15,0 0-15,21 0 0,-20 22 0,-1-22 16,0 21-16,0 0 0,0 21 16,-21-21-16,0 1 0,0 20 0,0-21 15,-21 21-15,0-20 0,0-1 16,0 0-16,-1 21 0,-20-42 0,21 21 16,0 1-16,-22-1 0,22-21 15,21 21-15,-21-21 0,21-21 31,0 0-31,21 21 16,0 0-16,1-22 0,-1 22 16,0 0-16,0-21 0,0 21 15,0 0-15,1 0 0,-1 0 0,21 0 16,-21 0-16,0 0 0,22 0 16,-22 21-16,0 1 0,0-22 0,43 42 15,-43-21-15,0 0 0,-21 0 16,0 1-16,0-1 0,0 0 15,0 0-15,-21 0 0,0 0 0,0 1 16,-1-1-16,-20 0 0,21 0 0,-21-21 16,-1 21-16,1 0 0,0-21 15,-1 22-15,1-22 0,0 0 0,-1 21 16,22-21-16,0 0 0,-21 0 0,20 0 16,1 0-16,0 0 15,0 0-15,0 0 0,21-21 0,-21 21 16,21-22-16,0 1 31,0 0-31,21 21 0,0-21 16,0 21-16,0-21 0,0 21 0,1-21 15</inkml:trace>
  <inkml:trace contextRef="#ctx0" brushRef="#br0" timeOffset="-169100.58">16827 4064 0,'0'0'0,"-21"0"0,21-21 16,21 21-1,1 0-15,-1-21 0,0 21 16,0 0-16,21-21 0,-20 21 15,20 0-15,0-22 0,-21 22 0,22 0 16,-1 0-16,0-21 16,1 21-16,-1 0 0,0 0 0,1 0 15,-1 0-15,0 0 0,-20 0 0,-1 0 16,0 0-16,-42 0 31,-22 0-31,22 0 0,0 0 16,-21 0-16,21 0 0,-22 21 15,22-21-15,0 0 0,0 22 0,0-22 16</inkml:trace>
  <inkml:trace contextRef="#ctx0" brushRef="#br0" timeOffset="-168777.03">17187 4022 0,'-21'42'31,"0"-42"-31,21 21 0,0 0 15,0 1-15,0-1 0,0 0 0,0 0 16,-21 21-16,21-20 0,0 20 16,-21 0-16,21-21 0,0 22 0,0-1 15,-22 0-15,1-20 0,21 20 0,-21 0 16,21-21-16,0 22 0,-21-22 16,21 0-16,0 0 0,-21 0 0,21 1 15,0-1-15,0 0 0,0 0 16,0-42 62</inkml:trace>
  <inkml:trace contextRef="#ctx0" brushRef="#br0" timeOffset="-168276.66">18351 4763 0,'0'21'78,"-21"-21"1,0 0-64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3:20:17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191 0,'0'0'0,"22"0"0,-22-43 16,21 43-16,-21-21 0,0 0 0,21 21 15,-21-21-15,-21 21 32,0 21-32,-1 0 15,1 0-15,0 22 0,0-1 16,-21 0-16,20 1 0,1-1 0,0 21 16,-21-20-16,21 20 15,-1-20-15,1-1 0,0 21 0,0-20 16,0 20-16,21-20 0,-21-1 15,-1 0-15,1-21 0,21 22 0,-21-22 16,21 0-16,0 0 0,0 0 16,0 1-16,-21-22 0,21-22 31,21 1-15,-21-21-16,21 21 0,-21 0 15</inkml:trace>
  <inkml:trace contextRef="#ctx0" brushRef="#br0" timeOffset="338.8">2244 233 0,'0'0'0,"21"-21"0,0 0 15,0 42 16,-21 0-15,21 21-16,-21-21 0,21 22 0,-21-1 16,0 0-16,0 1 0,0-1 15,0 0-15,0 1 0,0-1 16,0 0-16,0 1 0,0-1 16,0 0-16,0 1 0,0-22 0,0 21 15,0 1-15,-21-22 16,21 0-16,-21 0 0,21 0 0,0 0 0,0 1 15,0-1 1,-21-21 15,21-21-31,-21-1 0</inkml:trace>
  <inkml:trace contextRef="#ctx0" brushRef="#br0" timeOffset="558.67">1905 847 0,'21'0'16,"0"0"-16,0-21 0,1 21 16,-1 0-16,0 0 0,21-22 0,-21 22 15,22 0-15,-22 0 0,0-21 16,21 21-16,-20 0 0,-1 0 0,0 0 15,0-21-15,0 21 16,-21-21-16</inkml:trace>
  <inkml:trace contextRef="#ctx0" brushRef="#br0" timeOffset="1239.29">2900 762 0,'0'0'0,"63"-21"16,-63 0 0,0 0-16,0-1 15,0 1-15,0 0 16,0 0-16,-21 0 15,0 21-15,0-21 0,0 21 0,-1 0 16,1 0-16,0 0 0,-21 0 16,21 0-16,-22 21 0,1 0 0,21 0 15,-22 0-15,1 0 0,0 1 16,-1-1-16,1 21 0,21-21 0,0 22 16,0-22-16,-1 21 0,22-21 15,-21 22-15,21-22 0,0 0 16,0 21-16,0-21 0,0 1 15,21-1-15,1-21 0,-1 21 0,0 0 16,0-21-16,0 0 0,22 0 16,-22 0-16,0 0 0,21 0 0,1 0 15,-22-21-15,21 0 0,0 0 16,1-1-16,-22 1 0,21 0 16,-21-21-16,22-1 0,-22 1 0,0 0 15,0-1-15,0 1 0,1 0 0,-1-22 16,-21 22-16,0 0 0,0-22 15,0 22-15,0-1 0,0 1 16,0 0-16,0-1 0,0 22 16,0 0-16,0 0 0,0 0 0,0 0 15,0 42 1,0 0-16,0 0 0,0 21 16,-21-20-16,21 20 0,0 0 15,0 1-15,-22-1 0,22 0 0,0 22 16,0-22-16,0 0 0,0 1 15,0-1-15,0 0 0,0 1 0,0-1 16,0-21-16,0 22 0,0-22 16,0 0-16,0 0 0,0 0 15,0 0-15,0 1 0,22-22 16,-1 0-16,0 0 16,0 0-16,0-22 0</inkml:trace>
  <inkml:trace contextRef="#ctx0" brushRef="#br0" timeOffset="1659.78">3302 677 0,'21'0'31,"-21"22"-31,0-1 16,21-21-16,-21 21 0,21 0 15,-21 0-15,0 22 0,0-22 0,0 0 16,0 0-16,0 0 0,0 22 16,0-22-16,0 0 0,0 0 0,0 0 15,0 0-15,0 1 16,22-22-16,-1 0 16,-21-22-1,21-20-15,0 21 16,-21 0-16,21-22 0,-21 1 15,21 21-15,-21-21 0,22-1 16,-1 1-16,-21 21 0,21-22 16,0 22-16,-21 0 0,21 0 0,-21 0 15,21 21-15,-21-21 0,22 21 16,-22 21 15,0 0-15,0 0-16,0 0 15</inkml:trace>
  <inkml:trace contextRef="#ctx0" brushRef="#br0" timeOffset="2275.42">4127 741 0,'0'0'16,"0"-21"-16,0 0 0,0-1 0,0 1 16,0 0-16,-21 21 15,0-21-15,0 21 16,0 0-16,0 0 0,-1 0 0,1 0 15,-21 0-15,21 21 0,0-21 16,-1 21-16,1 0 0,0 1 0,0-1 16,0 21-16,0-21 0,-1 22 15,1-1-15,21-21 0,0 21 0,0-20 16,0 20-16,0-21 0,0 21 0,0-20 16,0-1-16,0 0 0,0 0 15,21-21-15,1 21 0,-1-21 16,0 0-16,0 0 0,0 0 0,0 0 15,1 0-15,-1-21 0,21 21 0,-21-21 16,0 0-16,1 0 16,-1-22-16,0 22 0,0 0 0,0-21 15,0-1-15,-21 22 0,22-21 0,-22 21 16,21-1-16,-21 1 0,21 0 16,-21 0-16,0 0 0,0 0 0,0 42 31,0 0-16,-21 0-15,21 0 16,0 0-16,0 43 16,0-43-16,0 0 0,0 0 15,0 22-15,0-22 0,0 0 0,0 0 16,0 0-16,21 1 16,0-22-16,0 0 0,0 0 15,1 0-15,-1 0 0,0 0 16,0-22-16,0 22 0</inkml:trace>
  <inkml:trace contextRef="#ctx0" brushRef="#br0" timeOffset="2783.14">4593 635 0,'0'21'0,"0"0"15,0 1-15,0-1 0,0 0 0,0 0 16,0 0-16,0 0 0,0 22 16,0-22-16,0 0 0,0 0 0,0 0 15,0 22-15,0-22 0,0 0 16,0 0-16,0 0 0,0 1 16,0-1-1,-21-21 1,21-21-1,-21-1 1,21 1-16,0 0 0,0 0 0,0 0 0,0 0 16,0-1-16,0-20 0,0 21 15,0 0-15,21 0 0,0-22 16,0 22-16,-21 0 0,21 0 0,1 0 16,20-1-16,-21 1 0,0 21 15,0-21-15,22 0 0,-22 21 0,0 0 16,21 0-16,-20 0 0,-1 0 15,0 21-15,0 0 0,0 0 0,0 1 16,-21-1-16,0 21 0,0 0 16,0 1-16,0-22 0,0 21 15,0-21-15,0 22 0,0-22 0,0 0 0,-21 0 16,21 0-16,-21 1 16,21-1-16,0-42 31,0-1-31,21 22 15,0-21-15</inkml:trace>
  <inkml:trace contextRef="#ctx0" brushRef="#br0" timeOffset="3103.96">5461 402 0,'0'0'0,"0"21"47,0 1-47,0-1 0,-21 21 0,21-21 16,-21 22-16,21-22 0,-22 21 16,22 0-16,0 1 0,-21-1 15,21 0-15,-21-20 0,21 20 0,0 0 16,0-21-16,0 1 0,0 20 0,0-21 15,0 0-15,0 0 16,0 1-16,21-22 16,0 0-16,1 0 0,-1 0 15,0-22-15,0 22 16,0-21-16,-21 0 0,21 0 0</inkml:trace>
  <inkml:trace contextRef="#ctx0" brushRef="#br0" timeOffset="3315.24">5270 677 0,'0'0'0,"-21"0"0,42 0 32,1 0-32,-1 0 0,0 0 15,0 0-15,0 0 0,22 0 0,-22-21 16,21 21-16,-21 0 0,43-21 15,-43 21-15,21-21 0,-21 21 16,1 0-16,-22-21 0,21 0 16,0 21-16</inkml:trace>
  <inkml:trace contextRef="#ctx0" brushRef="#br0" timeOffset="4127.35">6265 953 0,'0'-22'16,"0"1"-1,21 0 1,1 0-16,-22 0 0,21 21 16,-21-21-16,0-1 0,0 1 0,0 0 0,0 0 15,0 0-15,0 0 0,0-1 16,-21-20-16,-1 21 16,1 21-16,0 0 15,0 0-15,0 0 0,0 0 0,-1 0 16,1 0-16,-21 21 0,21 0 0,0 0 15,-1 22-15,1-22 0,0 21 16,0 1-16,0-22 0,21 21 0,0 0 16,0 1-16,0-1 0,0-21 15,0 22-15,0-22 0,0 0 0,0 0 16,0 0-16,21-21 0,0 21 16,0-21-16,0 0 0,1 0 0,-1 0 15,0 0-15,0-21 0,0 21 16,0-21-16,22 0 0,-22-21 15,0 20-15,0 1 0,0-21 0,1 0 16,-1 20-16,-21-20 0,21 0 16,-21-1-16,21 22 0,-21-21 0,0 21 15,0 0-15,0-1 0,0 1 16,0 42 0,0 1-1,0-1-15,0 0 0,-21 0 16,21 0-16,0 22 0,0-22 0,0 21 15,0-21-15,0 22 0,0-22 16,0 21-16,0-21 0,21 0 16,-21 1-16,21-1 0,0 0 0,1-21 15,-1 21-15,0-21 0,21 0 16,-21 0-16,22 0 0,-22 0 0,21 0 16,1-21-16,-1 0 0,0 0 0,-21-1 15</inkml:trace>
  <inkml:trace contextRef="#ctx0" brushRef="#br0" timeOffset="4838.93">7175 635 0,'0'0'0,"0"-21"15,0 0-15,-21 0 0,0 21 16,0 0-16,0 0 0,0 0 16,-1 0-16,1 0 0,0 0 0,-21 0 15,21 21-15,-1 0 0,-20 0 16,21 0-16,0 0 0,0 22 0,-1-22 15,1 21-15,0 1 0,0-22 16,21 21-16,0-21 0,0 22 0,0-22 16,0 0-16,0 0 0,0 0 0,21 0 15,0-21-15,22 0 0,-22 22 16,0-22-16,21 0 0,1 0 0,-22 0 16,21-22-16,0 22 15,-20-21-15,20 0 0,-21 0 0,0 0 16,0 0-16,1-1 0,-1-20 0,0 21 15,-21 0-15,21-22 0,-21 22 16,0 0-16,0 0 0,0 0 0,0 0 16,21-1-16,-21 1 15,0 42 17,0 1-32,0-1 0,0 0 15,0 21-15,0-21 0,0 22 0,0-1 16,0 0-16,-21 22 15,21-22-15,0 1 0,0 20 0,0 1 16,0-22-16,0 21 0,0-20 0,0 20 16,0-20-16,0 20 0,0 1 15,0-22-15,0 21 0,0-20 0,0 20 16,0-20-16,0-1 0,0 0 0,0-21 16,0 22-16,-21-22 0,21 21 15,-21-21-15,21 1 0,0-1 16,-21-21-16,-1 0 0,1 0 15,0 0-15,0 0 16,0 0-16,0-21 0,-1-1 0,1 1 16,0-21-16,0 21 0,21-22 15,0 1-15,-21 0 0,21-22 16,0 22-16,0-22 0,0 22 0,0-21 16,0 20-16,0-20 0,0 20 0,21 1 15,0 0-15,0-1 0,-21 1 16,21 21-16,1-21 0,-1-1 0,-21 22 15,21-21-15,0-1 0,0 22 16,0-21-16,1 21 0,-22-22 0,21 22 16,0 0-16,0-21 0,0 21 15,0-1-15,1 1 0,-1 21 0</inkml:trace>
  <inkml:trace contextRef="#ctx0" brushRef="#br0" timeOffset="5459.71">7408 741 0,'0'21'15,"21"-21"1,1 0 0,-1 0-1,0 0-15,0-21 0,0 21 16,0-21-16,-21 0 0,22 21 16,-1-22-16,-21 1 0,21 21 0,-21-21 15,0 0-15,0 0 16,-21 21-1,0 0 1,-1 0-16,22 21 16,-21-21-16,0 21 0,21 0 0,-21 0 15,21 1-15,0-1 0,0 0 16,0 21-16,0-21 0,0 1 0,0 20 16,0-21-16,0 0 0,0 0 0,0 1 15,21-1-15,0-21 0,0 21 16,1 0-16,-1-21 0,0 0 0,21 0 15,-21 0-15,22 0 0,-22 0 16,21-21-16,1 0 0,-1 0 16,0-1-16,1-20 0,-1 21 0,0-21 0,1 20 15,-1-20-15,-21 0 16,0 21-16,22-22 0,-43 22 0,21 0 16,-21 0-16,0 0 0,0-1 15,0 1-15,-21 21 16,-1 0-16,1 0 0,0 0 0,0 21 15,0 1-15,0-22 0,21 21 16,0 0-16,0 0 0,0 0 16,0 0-16,0 1 0,0-1 0,0 0 15,21 0-15,0 0 0,0 0 0,0 1 16,0-1-16,1-21 0,-1 21 16,0 0-16,-21 0 0,0 0 0,0 1 15,0-1-15,0 0 16,-21-21-16,0 0 15,-1 21-15,1-21 0,0 0 16,0 0-16,0 0 0,0 0 16,-1 0-16,1 0 15,0 0-15,0 0 0</inkml:trace>
  <inkml:trace contextRef="#ctx0" brushRef="#br0" timeOffset="6299.84">2265 1715 0,'0'0'0,"-43"0"0,1 0 15,21 0-15,-21 0 0,20 0 0,1 0 16,0 0-16,0 0 0,0 0 16,0 0-16,42 0 47,0 0-47,21 0 0,-21 0 15,22 0-15,-1 0 0,22 0 0,-1 0 16,1 0-16,20 0 0,22 0 15,-21 0-15,42 0 0,-21 0 16,21 0-16,0 0 0,21 0 16,0-22-16,0 22 0,21 0 0,-20-21 15,41 21-15,-21-21 0,22 21 0,-1 0 16,1-21-16,-1 21 0,22 0 16,-21-21-16,-1 21 0,22-21 0,-22 21 15,1 0-15,-1 0 0,1-22 16,-1 22-16,-20 0 0,-1 0 0,0-21 15,1 21-15,-1 0 0,-21 0 0,-21 0 16,0-21-16,0 21 0,-42 0 16,-1 0-16,1 0 0,-21 0 0,-22 0 15,0 0-15,1 0 16,-22 0-16,0 0 0,0 0 0,-21-21 31,-21 21 0,0 0-15,0 0-16</inkml:trace>
  <inkml:trace contextRef="#ctx0" brushRef="#br0" timeOffset="7107.7">2032 2604 0,'0'0'0,"0"-22"0,0-41 31,0 42-31,0 0 15,0 42 1,0 21 0,0-21-16,0 22 0,0-22 15,0 21-15,0 0 0,0 1 0,0-1 16,0 22-16,0-43 0,0 21 16,0 0-16,0 1 0,-21-1 0,21-21 15,0 22-15,-21-22 16,21 0-16,0 0 0,0 0 0,0 0 15,0 1-15,0-1 0,0 0 16,0 0-16,21-42 47,0 21-31</inkml:trace>
  <inkml:trace contextRef="#ctx0" brushRef="#br0" timeOffset="7431.52">2519 3006 0,'0'0'0,"0"21"16,0 0-1,21-21-15,0 0 16,0 0-16,0 0 15,1-21-15,-1 0 16,-21 0-16,0-1 16,0 1-1,-21 21 1,-1 0-16,1 0 0,0 21 31,21 1-15,21-22 15,0 0-31,1-22 0</inkml:trace>
  <inkml:trace contextRef="#ctx0" brushRef="#br0" timeOffset="7907.24">3704 2434 0,'0'-21'0,"0"42"0,0-63 16,-21 42 0,0-21-16,21 42 15,0 0-15,0 0 16,0 22-16,0-22 0,0 42 15,0-20-15,0-1 0,0 21 0,0 1 16,0-22-16,0 22 0,0-22 16,0 22-16,0-22 0,0 0 0,0 1 15,0-1-15,0 0 0,0 1 16,0-22-16,0 0 0,0 0 16,0 0-16,0-42 31,0 0-31,0 0 15,0-22-15</inkml:trace>
  <inkml:trace contextRef="#ctx0" brushRef="#br0" timeOffset="8276.03">3365 2688 0,'0'0'0,"-21"-21"0,0 0 0,0-43 15,21 43-15,0 0 16,0 0-16,0 0 0,0 0 15,21-1-15,0 1 0,22 0 16,-1 0-16,0 0 0,22 21 0,-22 0 16,22 0-16,-1 0 0,1 0 15,-1 0-15,1 21 0,-22 0 0,21 21 16,-20 1-16,20-1 0,-20 0 16,-22 1-16,0-1 0,0 0 0,-21 22 15,0-22-15,0 1 0,-21-1 0,-21 0 16,-1 1-16,1-1 0,0-21 15,-1 21-15,-20 1 0,-1-22 0,1 0 16,20 0-16,-20 0 0,-1 1 16,22-1-16,0-21 0,-1 0 15,1 0-15,21 0 0,-21 0 16,20 0-16,1-21 16,21-1-16,0 1 0,0 0 15,21 21-15,1-21 16,-22 0-16,21 21 0,21-21 0</inkml:trace>
  <inkml:trace contextRef="#ctx0" brushRef="#br0" timeOffset="8727.54">4381 2731 0,'0'-22'16,"-21"22"0,21 22-16,-21-22 0,0 21 0,0 0 15,0 0-15,-1 21 0,1-20 16,0-1-16,0 21 0,0 0 0,0-20 16,21 20-16,0-21 0,0 21 0,0-20 15,0-1-15,0 0 0,0 0 16,0 0-16,21-21 0,0 0 15,0 0-15,0 0 0,22 0 0,-22 0 16,21 0-16,-21 0 0,22-21 16,-1 0-16,-21 0 0,21 0 0,-20-1 15,-1 1-15,0-21 0,0 21 16,0-22-16,-21 22 0,0-21 0,0 21 16,0 0-16,-21-22 0,0 22 15,0 0-15,0 21 0,-1-21 0,-20 21 16,21 0-16,-21 0 0,20 0 0,-20 0 15,0 21-15,21-21 0,-22 21 16,22 0-16,0-21 0,0 21 0,0 1 16,21-1-16,0 0 15,0 0-15,21 0 16,21-21-16</inkml:trace>
  <inkml:trace contextRef="#ctx0" brushRef="#br0" timeOffset="9324.2">4868 2752 0,'0'0'15,"0"21"17,0 0-32,0 0 0,-21 0 0,0 1 15,21-1-15,-21 0 0,21 21 16,-21-21-16,-1 1 0,22-1 15,0 21-15,0-21 0,-21 0 0,21 1 16,0-1-16,0 0 16,21-21-16,1 0 15,-1 0-15,0 0 0,0-21 16,21 0-16,-20-1 0,-1 1 16,0 0-16,0 0 0,0 0 15,0 0-15,1-22 0,-22 22 0,21 0 16,0 0-16,-21 0 0,0-1 15,0 44 17,0-1-32,0 0 15,0 21-15,-21-21 0,21 1 0,-21-1 16,21 0-16,0 0 0,0 0 16,0 0-16,0 1 0,0-1 0,0 0 15,21 0-15,0-21 0,0 0 16,0 0-16,0 0 0,1 0 15,-1 0-15,21 0 0,-21-21 0,0 0 16,22 21-16,-22-21 0,0-1 16,-21 1-16,0 0 0,21 0 15,-21 0-15,0-22 0,0 22 0,0 0 0,0 0 16,-21 0-16,0 0 16,21-1-16,-21 1 0,0 21 0,-1-21 15,1 21-15,42 0 47,1 0-47,-1 0 16,0-21-16,0 21 0</inkml:trace>
  <inkml:trace contextRef="#ctx0" brushRef="#br0" timeOffset="9762.95">5651 2709 0,'0'22'31,"0"-1"-31,0 0 0,0 0 16,0 0-16,0 22 0,0-22 15,0 0-15,0 0 0,0 0 0,0 0 16,-21 22-16,21-22 0,0 0 16,0 0-16,0 0 0,0 1 15,-21-1-15,21 0 16,-21-21-1,21-21 1,-21 21-16,21-21 0,0-1 16,0 1-16,0 0 0,0 0 15,0-21-15,0 20 0,21 1 0,0-21 16,0 0-16,0 20 0,1-20 0,-1 21 16,21-21-16,-21 20 0,22 1 15,-22 0-15,21 21 0,-21 0 0,22 0 16,-22 0-16,21 0 0,-21 21 15,0 0-15,22 1 0,-22-1 0,0 42 16,-21-42-16,21 1 0,-21 20 16,0-21-16,0 0 15,0 22-15,-21-22 0,-21 21 16,21-42-16,-1 42 0,1-42 16,0 22-16,0-22 15</inkml:trace>
  <inkml:trace contextRef="#ctx0" brushRef="#br0" timeOffset="10095.35">6498 2392 0,'0'0'0,"0"-64"32,-21 64-17,21 22-15,-21-1 0,0 21 16,21-21-16,0 22 0,-22-1 0,1 21 16,21-20-16,0-1 0,-21 0 15,0 22-15,21-22 0,-21 1 0,21-1 16,0-21-16,0 21 0,0-20 0,0 20 15,0-21-15,0 0 0,0 0 16,21-21-16,0 0 16,0 0-16,22 0 0,-22 0 15,0 0-15,0-21 0,0 0 16,22 21-16</inkml:trace>
  <inkml:trace contextRef="#ctx0" brushRef="#br0" timeOffset="10493.72">6900 2667 0,'0'0'16,"0"-21"-16,-42 21 31,21 21-31,0 0 0,-1-21 0,22 21 0,-21 1 16,0 20-16,0-21 0,21 0 16,0 22-16,-21-22 0,21 21 15,0-21-15,0 0 0,0 22 0,0-22 16,0 0-16,0 0 0,21-21 15,0 21-15,0 1 0,0-22 0,1 0 16,-1 0-16,21 0 0,-21 0 0,22 0 16,-22 0-16,0 0 0,21-22 15,-21 1-15,1 21 0,-1-21 0,0 0 16,0 0-16,-21-22 0,0 22 0,0 0 16,0-21-16,0 21 0,0-22 15,0 22-15,0-21 0,-21 21 16,0-22-16,0 22 0,-1 21 0,1-21 15,-21 0-15,21 21 0,0 0 16,-22 0-16,22 0 0,0 0 0,0 21 16,0 0-16,-1 0 0,1 0 0,21 1 15,0-1-15,0 0 16,0 0-16,0 0 0,0 0 0,21 1 16,1-22-16</inkml:trace>
  <inkml:trace contextRef="#ctx0" brushRef="#br0" timeOffset="10959.46">7620 2773 0,'0'0'0,"0"-21"0,0-64 31,0 64-31,-21 21 0,0 0 16,-1 0-16,1 0 0,0 0 0,0 0 15,0 0-15,0 21 0,-1 0 16,1 0-16,0 1 0,0-1 0,0 0 16,21 21-16,0-21 0,-21 1 0,21 20 15,0-21-15,-22 0 0,22 0 16,0 1-16,0-1 0,0 0 16,22-21-16,-1 21 0,0 0 15,0-21-15,0 0 0,0 0 0,1 0 16,-1 0-16,0-21 0,0 21 15,0-21-15,0 0 0,1 0 0,-1-1 16,0 1-16,-21 0 0,21 0 0,-21 0 16,21 0-16,-21-22 0,0 22 15,0 0-15,0 0 0,0 0 16,0 42 0,0 0-1,0 0-15,0 0 16,0 22-16,-21-22 0,21 0 0,0 0 15,0 0-15,0 0 0,0 1 16,0-1-16,0 0 0,21-21 0,0 21 16,1-21-16,-1 0 0,0 0 0,21 0 15,-21 0-15</inkml:trace>
  <inkml:trace contextRef="#ctx0" brushRef="#br0" timeOffset="11455.79">8445 2688 0,'0'0'0,"0"-21"0,0 0 16,0 0-16,-21 0 0,0 21 15,0-22-15,0 22 0,0 0 16,-1 22-16,-20-22 0,21 21 16,0 0-16,0 21 0,-1-21 15,-20 1-15,42 20 0,-21-21 0,0 21 16,21-20-16,-21-1 0,21 21 15,0-21-15,0 0 0,0 1 0,0-1 16,42 0-16,-21-21 16,0 0-16,0 0 0,1 0 0,-1 0 15,0 0-15,0 0 0,0 0 16,0-21-16,-21 0 0,22-1 0,-1 1 16,0 0-16,0-21 0,-21-1 0,21 1 15,0 0-15,-21-1 0,22-20 16,-1-1-16,0 1 0,-21-1 0,21 22 15,0-21-15,-21 20 0,0 1 16,0 0-16,0 20 0,0 1 0,0 0 16,0 0-16,0 42 15,-21 0-15,-21 22 16,21-1-16,21 21 0,-22-20 16,1 20-16,21 1 0,-21-1 15,21-20-15,0 20 0,0 1 16,0-22-16,0 21 0,0-20 0,0-22 15,0 21-15,21-21 0,0 1 0,22-1 16,-22 0-16,21-21 0,-21 0 16,22 0-16,-1 0 0,0 0 0,-20-21 15,20 21-15</inkml:trace>
  <inkml:trace contextRef="#ctx0" brushRef="#br0" timeOffset="12267.36">9864 2667 0,'0'-21'16,"0"0"-1,21 21-15,-21-21 0,21 21 16,-21-22-16,0 1 0,21 0 0,0 0 16,-21 0-16,0 0 15,0-1-15,0 1 0,0 0 16,-21 0-16,0 0 0,21 0 0,-42-1 15,20 22-15,1 0 0,-21 0 16,21 0-16,-22 0 0,22 0 0,-21 0 16,21 0-16,0 0 0,-22 22 15,22 20-15,0-21 0,0 0 0,0 22 16,-1-1-16,22-21 0,-21 21 0,21 1 16,0-22-16,0 21 0,0-21 15,0 1-15,0-1 0,0 0 16,21 0-16,1 0 0,-1-21 0,0 0 15,0 0-15,21 0 0,-20 0 16,-1 0-16,0 0 0,21-21 16,-21 0-16,1 0 0,20 0 0,-21-1 15,0 1-15,22-21 0,-22 21 16,0-22-16,0 22 0,0-21 0,0 0 16,-21 20-16,0-20 0,22 21 15,-22 0-15,21 0 0,-21 42 31,0 0-31,0 0 0,0 0 16,0 22-16,0-22 0,0 21 16,0 0-16,0-20 0,0 20 0,0-21 15,0 0-15,0 22 0,0-22 0,21-21 16,-21 21-16,21 0 0,0-21 16,0 0-16,1 0 0,-1 0 0,0 0 15,0 0-15,0 0 0,0-21 16,22 21-16</inkml:trace>
  <inkml:trace contextRef="#ctx0" brushRef="#br0" timeOffset="12719.11">10435 2392 0,'0'-21'0,"0"42"0,0-21 32,-21 21-32,21 0 15,0 0-15,-21 1 0,21 20 16,0-21-16,0 0 0,0 0 15,0 1-15,0 20 0,0-21 0,0 0 16,0 0-16,0 1 0,0-1 16,-21-21 15,21-21-15,0-1-16,-22 1 15,22 0-15,0 0 0,0 0 0,0 0 16,0-22-16,0 22 0,0-21 15,22 21-15,-1-1 0,0-20 16,0 21-16,0 0 0,0 0 0,22-1 16,-22 22-16,21-21 0,1 21 15,-1 0-15,0 0 0,1 0 0,-1 21 16,-21 1-16,21-1 0,-20 0 0,-1 21 16,0 1-16,-21-22 0,0 21 15,0-21-15,0 22 0,0-22 0,0 21 16,-21-21-16,0 0 0,21 1 0,-22-1 15,1 0-15,0 0 16,42-42 15,0 0-15</inkml:trace>
  <inkml:trace contextRef="#ctx0" brushRef="#br0" timeOffset="13240.1">11536 2350 0,'0'0'0,"-43"-64"31,22 64-31,0 0 0,0 0 16,0 0-16,-22 0 0,22 0 15,-21 21-15,0-21 0,20 21 16,-20 22-16,21-22 0,0 0 0,-22 21 15,22-20-15,0 20 0,21 0 16,0 1-16,0-22 0,0 21 0,0-21 16,0 0-16,0 1 0,0-1 0,21 0 15,22 0-15,-22 0 0,0-21 16,21 0-16,-21 0 0,22 0 0,-22 0 16,21 0-16,-21-21 0,1 21 15,20-21-15,0-21 0,-21 20 16,1-20-16,-1 21 0,0-21 15,0-1-15,-21 1 0,21 0 0,0-22 16,-21 22-16,0-1 0,22-20 16,-22 21-16,0-22 0,0 22 0,0-1 15,0 1-15,0 0 0,0 21 0,0-1 16,0 1-16,0 0 0,0 42 16,0 0-1,-22 22-15,22-1 0,0-21 0,0 43 16,0-22-16,0 0 0,0 22 15,0-1-15,0-20 0,0 20 0,-21-20 16,21 20-16,0-21 0,0 1 16,0-1-16,0 0 0,0-20 15,0-1-15,21 21 0,1-21 0,-1 0 16,0-21-16,0 0 0,0 0 16,0 0-16</inkml:trace>
  <inkml:trace contextRef="#ctx0" brushRef="#br0" timeOffset="13860.04">12848 2223 0,'0'0'0,"0"-22"15,0 1 1,0 0-16,21 0 16,0 0-16,1 0 0,-1-1 15,-21 1-15,21 0 0,-21 0 16,21 0-16,-21 0 0,0-1 16,0 1-16,0 42 31,0 1-31,0-1 0,0 21 15,0-21-15,0 22 0,0-22 16,0 21-16,0 0 0,0 1 0,0-1 16,0 0-16,0 1 0,0-1 15,0 0-15,0 1 0,0-1 16,0 0-16,-21-20 0,21 20 0,-21-21 16,21 0-16,-21 0 0,21 1 0,0-1 15,-22 0-15,1-21 0,0 0 16,0 0-16,0 0 0,0 0 15,-1 0-15,1 0 0,0-21 16,0 0-16,0-1 0,0 1 16,21 0-16,-22 0 0,22 0 15,0 0-15,0-1 16,0 1-16,22 0 0,-1 0 16</inkml:trace>
  <inkml:trace contextRef="#ctx0" brushRef="#br0" timeOffset="14342.81">13250 2328 0,'0'64'16,"0"-43"0,0 0-16,0 0 0,0 22 15,0-22-15,0 0 0,0 21 0,0-20 16,0-1-16,0 0 0,0 0 15,0 0-15,0 0 0,0 1 16,0-1-16,0-42 47,0-1-31,0 1-16,0 0 0,0 0 0,0-21 15,0 20-15,0-20 0,0 21 16,0-21-16,0-1 0,0 22 0,21-21 15,22 21-15,-22-1 0,0 1 0,0 0 16,22 0-16,-22 0 0,21 21 16,0 0-16,-20 0 0,20 0 0,0 0 15,-21 0-15,22 21 16,-1 21-16,-21 1 0,0-22 16,-21 0-16,0 21 0,0-21 0,0 22 15,0-22-15,0 21 0,-21-21 0,0 1 16,0-1-16,21 0 0,0 0 15,-21-21-15,21 21 0,-21 0 0,21-42 47,21 0-47,0 21 16</inkml:trace>
  <inkml:trace contextRef="#ctx0" brushRef="#br0" timeOffset="14734.99">14309 2265 0,'0'0'16,"0"-21"-16,0 0 15,-22 21-15,1 0 16,0 0-16,0 0 0,0 0 16,0 0-16,-1 21 0,1 0 0,0-21 15,0 21-15,21 0 0,0 0 0,0 1 16,0-1-16,0 0 15,0 0-15,0 0 0,21 0 16,0 1-16,0-1 0,1 0 16,-1 0-16,0-21 15,0 21-15,-21 0 0,21 1 0,0-1 16,-21 0-16,0 0 16,0 0-16,-21-21 15,0 21-15,0-21 0,-21 0 0,20 0 16,-20 22-16,21-22 0,-21 0 0,20 21 15,1-21-15,-21 0 0,21 0 16,0 0-16,-1 0 0,1 0 0,21-21 16,0-1-16,-21 22 0,21-21 15,0 0-15,0 0 16,0 0-16,0 0 0,21-1 0,0 1 16,1 21-16</inkml:trace>
  <inkml:trace contextRef="#ctx0" brushRef="#br0" timeOffset="15034.7">14626 2074 0,'0'0'0,"0"-21"0,0 0 0,0 0 0,21 21 16,-21-21-16,0 42 31,0 0-16,0 0-15,0 0 0,0 22 16,0-1-16,-21 0 0,21-20 0,0 20 16,-21 21-16,0-20 0,0-1 15,21 0-15,0 1 0,-22-22 0,22 21 16,-21 22-16,21-43 0,0 0 16,0 0-16,0 0 0,21 1 15,1-22-15,-1 0 16,0 0-16,0 0 0,0 0 0,0-22 15</inkml:trace>
  <inkml:trace contextRef="#ctx0" brushRef="#br0" timeOffset="15222.59">14520 2371 0,'0'0'0,"-21"0"0,21-21 16,21 21 15,0 0-31,1 0 0,20 0 0,-21 0 16,0 0-16,0 0 0,22-22 0,-22 22 15,0 0-15,21 0 0,-20-21 16,20 21-16</inkml:trace>
  <inkml:trace contextRef="#ctx0" brushRef="#br0" timeOffset="15813.26">15430 2519 0,'0'-21'15,"0"0"1,0-1-16,0 1 0,0 0 15,0 0-15,0 0 0,0 0 0,0-1 16,0 1-16,0 0 0,0 0 16,0 0-16,-21 21 0,0 0 15,-21 0-15,21 0 0,-1 0 0,1 0 16,-21 0-16,21 0 0,0 21 16,-22 0-16,22 0 0,0 22 0,0-22 15,0 21-15,-1 0 0,1 1 0,0-1 16,0 0-16,21-20 15,0 20-15,0 0 0,0-21 0,0 1 16,0-1-16,0 0 0,21 0 0,0-21 16,0 0-16,1 0 0,-1 0 15,21 0-15,-21 0 0,0 0 0,22 0 16,-22 0-16,0-21 0,0 0 0,22 0 16,-22-1-16,0 1 0,0-21 15,0 21-15,0-22 0,1 1 0,-1-64 16,0 64-16,-21 21 15,0 0-15,0-1 0,0 1 16,0 0-16,-21 21 16,0 0-16,21 21 15,-22 0-15,1 1 0,21-1 0,0 21 16,-21-21-16,21 22 0,-21-1 16,21-21-16,0 21 0,0-20 0,0 20 15,0-21-15,0 0 0,0 0 16,21 1-16,0-1 0,0 0 0,1 0 15,-1-21-15,0 0 0,0 0 0,0 0 16,22 0-16,-22 0 0,0-21 16</inkml:trace>
  <inkml:trace contextRef="#ctx0" brushRef="#br0" timeOffset="16099.09">16023 2117 0,'0'-21'0,"0"42"0,0-85 0,0 43 0,0 0 15,0 0-15,0 0 0,0 42 32,-21 0-32,0 0 0,0 21 0,21-20 15,-22 20-15,22 0 0,-21 1 16,21-1-16,-21 0 0,21 22 0,-21-22 16,21 0-16,0 1 0,-21-1 15,21 0-15,0 1 0,0-1 0,0-21 16,0 22-16,0-22 0,21 0 15,0 0-15,0-21 0,-21 21 0,21-21 16,1 0-16,-1 0 0,0 0 16,21 0-16,-21 0 0,1-21 0,-1 0 15,0 0-15,21 0 0,-21-1 0,1-20 16,20 0-16</inkml:trace>
  <inkml:trace contextRef="#ctx0" brushRef="#br0" timeOffset="16362.94">16468 2053 0,'0'0'0,"0"-21"0,0 0 0,-22 21 32,22 21-32,-21 0 0,0 0 15,0 22-15,21-22 0,-21 21 0,0 1 16,21 20-16,-22-21 0,1 1 16,21 20-16,-21-20 0,21 20 0,0-21 15,0 1-15,0-1 0,0-21 16,0 22-16,0-22 0,0 0 15,0 0-15,21 0 0,0 0 0,1-21 0,-1 0 16,0 0-16,0 0 0,0 0 16,0 0-16,22 0 0,-22-21 0,21 21 15,1-21-15,-22 0 0,21 0 0,-21 0 16,22-1-16,-22-20 0,0 21 16,0-21-16</inkml:trace>
  <inkml:trace contextRef="#ctx0" brushRef="#br0" timeOffset="17631.78">1884 4233 0,'0'-21'16,"-21"21"-16,-1 0 15,22-21-15,0 0 16,0 0-16,0 0 0,0-1 16,0 1-16,0 0 15,0 0-15,22 0 0,-1 0 16,0-1-16,0 22 16,0 0-16,0 0 0,1 0 0,-1 0 15,0 22-15,0-1 0,0 0 16,0 21-16,1 1 0,-22-1 0,0 0 15,0 1-15,0-1 0,0 21 16,0-20-16,0-1 0,-22 0 0,1 1 16,0-1-16,-21 0 0,21 1 15,-1-1-15,-20-21 0,21 22 16,-21-22-16,20 0 0,-20 0 0,0 0 16,21 0-16,-1-21 0,-20 0 15,21 0-15,0 0 0,0 0 0,-1-21 16,1 21-16,0-21 0,0 0 15,21 0-15,-21-22 0,21 22 16,0 0-16,0 0 0,0-21 0,0 20 16,0 1-16,0-21 0,21 21 15,0 0-15,0 21 0,0-22 0,1 22 16,-1-21-16,0 21 0,21 0 16,-21 21-16,1 1 0,-1-22 0,0 42 15,0-21-15,0 0 0,0 0 16,1 22-16,-22-22 0,0 21 0,21-21 15,-21 22-15,21-22 0,-21 21 16,0-21-16,0 1 0,0-1 16,21 0-16,-21 0 0,0 0 0,21 0 15,0-21 17,-21-21-32,22 21 15,-22-21-15,0 0 0</inkml:trace>
  <inkml:trace contextRef="#ctx0" brushRef="#br0" timeOffset="17927.21">2455 4636 0,'21'21'16,"1"-21"15,-22-21-31,0-1 0,0 1 31,-22 21-15,1 0 15,21 21-31,0 1 0,0-1 16,21-21 15,1 0-31</inkml:trace>
  <inkml:trace contextRef="#ctx0" brushRef="#br0" timeOffset="18807.57">3979 4149 0,'0'0'0,"0"-21"0,21-1 0,-21 1 15,0 0-15,0 0 0,0 0 0,0 0 16,0-1-16,0 1 15,0 42 1,0 22-16,0-22 0,0 21 16,0 1-16,0 20 0,0 1 15,-21-22-15,21 21 0,0 1 16,0-22-16,-21 1 0,21 20 16,-21-21-16,21 1 0,0-1 0,0 0 15,0-20-15,0 20 0,0-21 0,0 0 16,0 0-16,0-42 31,0 0-31</inkml:trace>
  <inkml:trace contextRef="#ctx0" brushRef="#br0" timeOffset="19163.36">3746 4382 0,'0'0'0,"-21"-43"16,-42-63-1,42 85-15,21-21 0,0 21 16,0-22-16,0 22 0,0 0 0,21-21 16,0 21-16,21-1 0,1-20 15,-1 21-15,0 0 0,1 21 0,20-21 16,-21-1-16,22 22 0,-1 0 0,1 0 16,-1 22-16,-20-1 0,20 0 15,-20 0-15,-1 21 0,-21 1 16,-21-1-16,0 0 0,0 1 0,-21 20 15,-21-20-15,-1-1 0,1 0 16,-22 1-16,22-22 0,0 21 0,-1-21 16,1 0-16,0 22 0,-1-43 15,22 21-15,0 0 0,0-21 0,0 0 16,21 21-16,21-21 31,0 0-31,0-21 16,0 21-16,1-21 15,-22 0-15</inkml:trace>
  <inkml:trace contextRef="#ctx0" brushRef="#br0" timeOffset="19615.7">4381 4657 0,'0'42'31,"22"-42"-15,-1 0-16,0 0 15,0-21 1,0 0-16,0 21 0,1-21 0,-1-1 15,0 1-15,0 0 0,-21 0 16,21 0-16,-21 0 0,0-1 16,0 1-16,0 0 15,-21 21-15,0 0 0,0 0 16,0 0-16,-1 0 0,1 21 0,0 0 16,0 1-16,0-22 0,0 21 15,-1 21-15,1-21 0,21 0 0,-21 1 16,21-1-16,0 0 0,0 0 15,0 0-15,0 22 0,0-22 16,0 0-16,0 0 0,21-21 16,-21 21-16,21-21 0,1 0 15,20 0-15,-21 0 0,0 0 0,0 0 16,22 0-16,-22-21 0,21 0 0,-21 0 16,1 21-16</inkml:trace>
  <inkml:trace contextRef="#ctx0" brushRef="#br0" timeOffset="20047.45">4974 4445 0,'0'0'0,"21"-21"16,-21 0-16,0 0 0,0-1 15,0 44 1,0-1 0,0 0-16,0 0 0,-21 0 15,21 0-15,-21 1 0,21 20 0,-21-21 16,21 0-16,0 22 0,0-22 0,-21 21 15,21-21-15,0 22 0,0-22 16,0 0-16,0 0 0,0 0 0,0 0 16,21 1-16,0-22 0,21 0 15,-21 0-15,1 0 0,-1 0 16,0 0-16,0 0 0,0-22 0,0 1 16,1 21-16,-1-21 0,0 0 0,0-21 15,0 20-15,0 1 16,-21 0-16,0-21 0,22 21 0,-22-22 15,0 22-15,0-21 0,0-1 0,0 22 16,-22-21-16,22 21 0,-21 0 16,0-1-16,0 22 0,0 0 0,0 0 15,-1 0-15,1 0 0,0 0 16,0 0-16,0 0 0,21 22 0,-21-1 16,-1 0-16,22 0 0,0 0 15,0 0-15,0 1 0,0-1 16,0 0-16,0 0 0,0 0 0,0 0 15,22-21-15,-1 22 0,-21-1 16,21-21-16</inkml:trace>
  <inkml:trace contextRef="#ctx0" brushRef="#br0" timeOffset="21529.17">5355 4763 0,'0'0'0,"21"0"0,0 0 16,-21-22-16,22 22 0,-1-21 15,0 0-15,0 0 0,0 0 0,0 0 16,1-1-16,-1 1 0,0 0 16,0 0-16,0 0 0,0-22 0,-21 22 15,22 0-15,-22 0 0,0 0 0,0 0 16,0-1-16,-22 22 16,1 0-16,0 0 15,0 0-15,0 22 0,0-1 16,-1-21-16,22 21 0,0 0 15,0 0-15,0 0 0,0 1 16,22-1-16,-1 0 0,0 0 16,0 0-16,0 0 15,0 1-15,-21-1 0,22 0 16,-22 0-16,0 0 0,0 0 16,0 1-16,0-1 0,21-21 15,-21 21-15,0 0 0,21-21 16,-21 21-16,21-21 15,0 0-15,0 0 0,1 0 16,-22-21-16,21 0 0,0 0 0,21 21 16,-21-21-16,1-1 0,-1 1 0,0 0 15,0 0-15,0 0 0,0-22 16,1 22-16,-1 0 0,0-21 0,-21 21 16,0-1-16,0 1 0,21 0 0,-21 0 15,0 0 1,0 42 15,0 0-31,0 0 0,0 0 16,0 1-16,0-1 0,0 0 0,0 0 15,-21 21-15,21-20 0,0-1 0,0 0 16,0 0-16,0 0 0,0 0 16,0 1-16,21-1 0,0 0 0,0-21 15,1 0-15,-1 0 0,0 21 0,0-21 16,0 0-16,22 0 0,-22 0 15,0-21-15,0 0 0,21 0 0,-20-1 16,-1 1-16,0 0 0,0 0 16,0 0-16,0-22 0,1 1 0,-1 21 15,0-43-15,0 22 0,0 0 16,-21-1-16,21-20 0,1-1 0,-1 22 16,-21-21-16,42-22 15,-21 43-15,-21-1 0,21 22 0,1-21 16,-22 21-16,0-1 0,0 1 15,0 42 1,0 1-16,0-1 16,0 21-16,0-21 0,0 22 0,-22-1 15,1 21-15,0-20 0,21-1 16,-21 22-16,0-22 0,0 0 0,21 64 16,-22-64-16,22 1 15,-21-1-15,21-21 0,0 22 16,0-22-16,0 21 0,0-21 0,0 0 15,21 1-15,1-1 0,-1-21 0,0 0 16,0 0-16,21 0 0,-20 0 16,-1 0-16,21-21 0,-21 21 0,0-22 15,22 1-15,-22 0 0,21 0 0,-21 0 16,1 0-16,-1-1 0,0 1 16,0 0-16,0 0 0,-21 0 0,21 0 15,-21-1-15,0-20 16,0 63 15,0 0-15,0 1-16,0-1 0,0 0 15,0 0-15,0 0 0,0 0 16,0 1-16,0-1 0,22-21 16,-1 21-16,0-21 15,0 0-15,0 0 0,0 0 16,1 0-16,-1 0 0,0-21 0,0 21 15,0-21-15,0 21 0,1-22 0,-1 1 16,-21 0 0,0 0-16,21 0 0,-21 0 0,0-1 15,0 1-15,0 0 0,0 0 16,0 42 31,0 0-47,0 0 0,-21 1 15,21-1-15,0 0 0,0 0 0,0 0 16,0 22-16,0-1 0,0-21 16,0 21-16,0 22 0,0-22 0,0 1 15,0 20-15,0-21 0,0 22 0,0-22 16,0 22-16,0-1 0,0-20 16,0 20-16,0-21 0,0 22 15,0-22-15,0 22 0,0-22 0,0 0 0,-43 43 16,43-43-16,-21 1 15,21-22-15,0 0 0,-21 0 0,0 0 16,0-21-16,0 0 16,-1-21-1,22 0-15,0 0 16,0 0-16,0 0 0,0-1 0,0 1 16,0 0-16,0-21 0,-21 21 15,21-1-15,0-20 0,0 0 0,-21-1 16,21 1-16,0 0 0</inkml:trace>
  <inkml:trace contextRef="#ctx0" brushRef="#br0" timeOffset="21808.01">6540 4149 0,'0'0'0,"0"-21"31,22-1-31,-1 22 0,0 0 16,0 0-16,21-21 0,1 21 15,-1 0-15,0 0 0,1-21 0,-1 21 16,0 0-16,1 0 0,-1-21 16,0 21-16,1 0 0,-22 0 0,0 0 15,0 0-15,0 0 0,-21-21 16,22 21-16,-44 0 15,-20 0-15,21 0 16,-21 0-16,20 0 0</inkml:trace>
  <inkml:trace contextRef="#ctx0" brushRef="#br0" timeOffset="22030.72">6011 4022 0,'0'-21'32,"-21"21"-32,0 0 15,21-22 1,-21 22-16,0 0 16,21 22 30</inkml:trace>
  <inkml:trace contextRef="#ctx0" brushRef="#br0" timeOffset="23281">1799 5990 0,'-21'0'16,"0"0"-1,0 0 1,21-21 15,21 0-15,0 21-16,0 0 0,0-21 15,0 21-15,1 0 0,-1 0 16,0 0-16,0 0 0,0 21 16,0 0-16,-21 0 15,0 0-15,0 22 0,0-22 16,0 0-16,0 0 0,-21 22 15,-21-22-15,21 0 0,-22 0 0,22 0 16,-21 0-16,21 1 0,0-1 16,-22-21-16,22 21 0,0-21 15,21-21 17,0 0-32,21-1 15,0 22-15,0 0 0,1-21 16,-1 21-16,0 0 15,0-21-15,0 21 0,22 0 0,-22 0 16,21 0-16,-21 0 0,0 0 0,22 21 16,-22 0-16,0-21 0,0 43 15,0-22-15,-21 0 0,0 21 0,0-20 16,0 20-16,0 0 0,-21 1 16,-21-22-16,21 21 0,-22-21 0,22 22 15,-21-22-15,0 0 0,-1 0 16,22 0-16,-21 0 0,-1-21 0,1 0 15,21 0-15,-21 0 0,20 0 16,-20 0-16,21 0 0,0 0 0,0 0 16,-1-21-16,1 0 15,0 21-15,21-21 0,0 0 0,0 0 16,-21-1-16,21 1 0,0 0 16,-21 0-16,21 0 0,0 0 15,0-1 1,21 22-16,0-21 0,0 21 15</inkml:trace>
  <inkml:trace contextRef="#ctx0" brushRef="#br0" timeOffset="23663.78">2519 6392 0,'0'0'0,"0"22"31,0-44 31,0 1-46,-21 21 31,42 0 15,-21-21-62</inkml:trace>
  <inkml:trace contextRef="#ctx0" brushRef="#br0" timeOffset="24664.78">3979 5927 0,'0'0'0,"0"63"31,0-42-31,0 1 16,21-22-1,1 0-15,-1 0 0,0 0 16,0 0-16,0 0 0,0 0 16,1-22-16,20 1 0,-21 21 15,21-21-15,-20 0 0,20 0 0,-21 0 16,0-1-16,22 1 0,-22 0 16,-21 0-16,0 0 0,0 0 0,0-1 15,0 1-15,0 0 0,-21 21 0,-1-21 16,1 21-16,0 0 0,0 0 15,-21 0-15,20 0 0,-20 0 16,21 0-16,-21 21 0,20 0 0,-20 22 16,21-22-16,-21 0 0,20 21 0,1-21 15,21 22-15,0-22 0,0 0 0,0 0 16,0 0-16,0 1 0,0-1 16,0 0-16,21-21 0,-21 21 15,22-21-15,-1 21 0,0-21 16,21 0-16,-21 21 0,1-21 0,-1 22 15,0-22-15,21 21 0,-21-21 0,22 21 16,-22 0-16,0-21 0,0 21 16,0 0-16,1-21 0,-22 22 0,0-1 15,0 0-15,0 0 0,0 21 0,-22-20 16,1-1-16,-21 0 0,21 0 16,-22 0-16,1 0 0,0 1 15,-1-22-15,1 21 0,0-21 0,-1 0 0,22 0 16,-21 0-16,0 0 0,20 0 15,-20 0-15,21-21 0,-21-1 16,20 1-16,1 0 0,0 0 16,0 0-16,0 0 0,0-22 0,-1 22 15,22 0-15,0 0 0,-21 0 0,21-1 16,0 1-16,0 0 0,0 0 16,21 21-16,1 0 15,-1-21-15,0 21 0,0 0 16,21-21-16,-20 21 0,20-22 0,0 22 15,1-21-15</inkml:trace>
  <inkml:trace contextRef="#ctx0" brushRef="#br0" timeOffset="25611.05">4784 5630 0,'0'0'0,"0"-21"0,0-21 31,0 63-15,0 0-16,0 22 15,0-22-15,-22 21 0,22 0 0,0 1 16,0-1-16,0 0 0,-21 1 16,21-1-16,-21 0 0,21 1 0,0-1 15,0 22-15,-21-22 0,21-21 16,0 21-16,-21 1 0,21-1 15,0-21-15,0 22 0,0-22 0,0 0 16,0 0-16,0 0 0,0-42 47,0 0-47,0 0 16,0 0-16,0-22 0,0 22 0,21 0 15,0-21-15,-21-1 0,21 22 0,0-21 16,1 21-16,-1-22 15,0 22-15,0-21 0,21 21 0,-20-1 16,20 1-16,-21 0 0,64 21 16,-64 0-16,0 0 15,0 0-15,0 0 0,-21 21 0,0 0 16,0 1-16,0-1 0,0 0 16,-21 0-16,0 0 0,0 0 15,0 1-15,-22-1 0,22-21 0,-21 21 16,21 0-16,-22-21 0,22 0 0,0 21 15,0-21-15,0 0 0,0 0 16,-1 0-16,1 0 16,21-21-1,0 42 17,21 0-17,-21 1-15,22-1 16,-22 0-16,21 0 0,0 0 0,-21 22 15,21-22-15,0 0 0,-21 0 0,21-21 16,1 21-16,-1 0 0,0 1 16,0-22-16,0 0 0,0 21 0,1-21 15,-1 0-15,0 0 0,21 0 0,-21 0 16,22-21-16,-22-1 0,21 22 16,1-21-16,-22 0 0,21 0 15,-21 0-15,22 0 0,-1-1 0,-21-20 16,0 21-16,0-21 0,1 20 15,-1 1-15,0-21 0,0 21 0,0 0 16,-21-22-16,0 22 0,0 0 0,21 21 16,-21-21-16,0 42 31,0 0-15,0 0-16,-21 22 0,21-22 15,-21 0-15,21 21 0,-21-21 0,21 1 16,0 20-16,0-21 0,0 0 15,0 0-15,0 1 0,0-1 16,0 0-16,0 0 0,21-21 16,0 0-16,0 0 15,1 0-15,-1 0 0,0 0 16,0-21-16,0 0 0,0 0 0,1-1 16,-1 1-16</inkml:trace>
  <inkml:trace contextRef="#ctx0" brushRef="#br0" timeOffset="25995.83">5842 5630 0,'0'0'0,"-21"0"0,-43 0 16,43 0 0,0 22-16,0-22 0,0 21 0,-1 0 15,22 0-15,0 0 0,0 0 0,0 1 16,0-1-16,0 0 0,0 0 15,22 0-15,-1-21 0,0 0 16,0 0-16,0 0 0,0 0 0,1 0 16,-1 0-16,0 0 0,0-21 15,0 0-15,0 21 0,1-21 16,-22 0-16,0-1 0,0 1 16,0 0-16,0 0 0,0 0 15,-22 0-15,1-1 0,0 1 0,0 21 16,0 0-16,0-21 0,-1 21 15,-20 0-15,21 0 0,0 0 0,0 21 16,-1-21-16,22 21 0,0 1 0,0-1 16,0 0-16,0 0 15,0 0-15,0 22 0,0-22 0,22 0 16,-1 0-16,0 0 0,0 0 0,0-21 16,0 22-16,1-1 0</inkml:trace>
  <inkml:trace contextRef="#ctx0" brushRef="#br0" timeOffset="26383.32">6286 5969 0,'-21'0'31,"0"21"-16,21 0-15,0 1 16,0-1-16,-21 0 0,21 21 16,0-21-16,-21 22 0,21-22 0,-21 21 15,21 1-15,0-1 0,0 21 16,0-20-16,0 20 0,0-20 0,0 20 16,0-21-16,-22 22 0,22-1 15,0-20-15,0 20 0,0-20 0,0 20 16,0-21-16,0 1 0,0-1 0,0 0 15,0 1-15,0-22 0,0 21 0,0-21 16,0 1-16,0 20 0,0-21 16,0 0-16,0-42 31,0 0-31,0 0 16,0-22-16,0 1 15,0 21-15,0-21 0,0-22 0</inkml:trace>
  <inkml:trace contextRef="#ctx0" brushRef="#br0" timeOffset="26707.13">6054 6265 0,'0'0'15,"0"-42"-15,-22 21 0,22-21 0,0 20 0,-21-20 16,21 21-16,0 0 0,0 0 0,0-1 16,0 1-16,0 0 0,21 21 15,1-21-15,-1 0 0,0 21 0,0-21 16,21 21-16,-20 0 0,20 0 15,0 0-15,1 0 0,-1 0 0,0 0 16,1 0-16,-22 0 0,21 0 16,-21 21-16,22 0 0,-22 0 15,-21 0-15,0 22 0,0-22 0,0 0 16,0 0-16,-21 0 0,-1 22 0,1-22 16,0 0-16,-21 0 0,21 0 0,-22 0 15,22 1-15,-21-22 0,21 21 16,-1 0-16,-20-21 0,21 21 0,0-21 15,0 0-15,21 21 0,-22-21 16,22 21-16,-21-21 16,0 0-1</inkml:trace>
  <inkml:trace contextRef="#ctx0" brushRef="#br0" timeOffset="27739.6">1566 7705 0,'0'0'0,"0"-21"0,0-1 16,0 1-16,0 0 15,0 42 17,0 0-32,0 22 0,0-22 15,0 21-15,0 1 0,0 20 16,0-21-16,0 1 0,0 20 0,0-20 16,0-1-16,0 0 0,0 1 15,0-22-15,0 21 0,0-21 16,-21 0-16,21-42 47,0 0-47,0 0 0,21 0 15,0 21-15,1-21 0,-1 21 16,0-22-16,0 1 0,0 21 0,0-21 16,22 21-16,-22-21 0,21 21 0,-21-21 15,1 21-15,20-21 0,-21-1 16,0 22-16,22-42 15,-22 21-15,-21 0 0,0 0 16,0-1-16,0 1 16,0 0-16,0 0 0,-21 0 15,21 0-15,-22 21 0,1 0 16,0 0-16,0 0 0,0 0 16,21 21-16,0 0 15,0 0-15,0 21 0,0 1 0,0-1 16,0 0-16,0 1 0,0-1 15,0 0-15,0 1 0,0-1 0,0 0 16,0 1-16,0-22 0,0 0 16,0 0-16,0 0 0,0 1 0,0-1 15,21-21 1,0 0-16,0-21 16,-21-1-16,21 22 0</inkml:trace>
  <inkml:trace contextRef="#ctx0" brushRef="#br0" timeOffset="27928.06">2434 7938 0,'0'-22'16,"0"1"-1,0 0 1,21 0-1,0 21 1,-21-21-16,22 21 0</inkml:trace>
  <inkml:trace contextRef="#ctx0" brushRef="#br0" timeOffset="30804.19">3683 7430 0,'0'0'0,"-42"0"32,42 21-17,0 0 1,21 0 0,0-21-16,0 0 0,0 0 0,0 0 15,1 0-15,-1 0 0,21-21 16,-21 21-16,0-21 0,22 0 0,-22-1 15,21 1-15,-21 0 0,1 0 16,20 0-16,-21 0 0,0-1 0,0-20 16,-21 21-16,0 0 0,0 0 15,0-1-15,0 1 0,0 0 0,0 0 16,0 0-16,-21 0 16,0 21-16,0 0 0,0 0 15,0 0-15,-1 21 0,22 0 16,0 21-16,-21 1 0,21-1 0,0 21 15,0-20-15,0 20 0,0 1 0,0-1 16,0 1-16,0-22 0,0 22 16,0 105-16,0-106 15,0-20-15,0-1 0,-21 0 0,21 1 16,0-22-16,0 21 0,0-21 16,0 1-16,0-1 0,-21-21 15,0 0-15,0 0 0,-1 0 16,1-21-16,0-1 0,0 1 15,0 0-15,-22 0 0,22-21 16,-21-1-16,0 22 0,20-21 0,-20 21 16,0-22-16,21 22 0,-22-21 15,22 21-15,0-1 0,0 22 0,21-21 16,-21 21-16,21 21 16,0 1-16,0-1 15,0 0-15,0 21 0,21-21 0,0 22 16,-21-22-16,42 21 0,-21 1 15,1-22-15,-1 21 0,0-21 0,21 0 16,-21 1-16,22-1 0,-22-21 16,21 21-16,1-21 0,-22 0 0,63 0 15,-41 0-15,-1-21 16,-21 0-16,22-1 0,-1 1 0,-21 0 16,21-21-16,-20 21 0,20-22 15,-21 1-15,21-22 0,-20 22 16,-22 21-16,0-21 0,0 20 0,21-20 15,-21 21-15,0 0 16,0 42 0,-21 0-16,-1 0 0,22 0 15,0 1-15,0-1 0,0 21 16,-21-21-16,21 22 0,0-22 0,0 0 16,0 21-16,-21-21 0,21 1 15,0-1-15,0 0 0,0 0 16,0 0-16,0-42 31,0 0-15,0 0-16,0-22 0,0 22 15,21 0-15,0-21 0,-21-1 0,22 22 16,-1-21-16,0 21 0,0-22 16,0 22-16,0 0 0,1 0 15,-1 0-15,0 21 0,0 0 0,0 0 0,0 0 16,1 0-16,-1 0 0,-21 21 15,21 0-15,-21 0 0,21 0 16,-21 22-16,0-22 0,0 42 16,0-20-16,0-22 0,0 21 15,21-21-15,-21 1 0,43 20 16,-43-21-16,21 0 0,0 0 0,0-21 16,0 0-16,0 0 0,1 0 15,-1 0-15,0-21 0,0 0 0,0 21 16,0-21-16,1 0 0,-1-22 0,0 22 15,-21 0-15,21-21 0,-21 21 0,21-1 16,-21-20-16,0 21 0,0 0 16,0 0-16,0-1 0,0 1 0,0 42 47,0 1-47,0-1 0,0 0 15,0 0-15,0 0 0,-21 0 0,21 22 16,0-22-16,-21 0 0,21 0 15,0 0-15,-21 1 0,21-1 0,0 0 16,0 0-16,0-42 31,0 0-31,0 0 16,21-1-16,-21 1 16,21-21-16,0 21 0,-21 0 0,21-1 0,-21-20 15,22 21-15,-1 0 16,-21 0-16,21-1 0,0 1 0,0 0 15,0 21-15,1 0 16,-1 0-16,-21 21 16,21-21-16,-21 21 0,0 1 0,0 20 15,0-21-15,0 0 0,21 0 0,-21 22 16,21-22-16,-21 0 0,0 0 0,21 22 16,1-22-16,-22 0 0,21-21 15,0 21-15,0-21 0,0 0 0,0 0 16,1 0-16,-1 0 0,21 0 15,-21 0-15,0 0 0,1-21 16,20 0-16,-21 0 0,0-1 0,22-20 16,-22 0-16,0 21 0,-21-1 15,0-20-15,21 21 0,-21 0 0,21 0 16,-21-1-16,0 1 0,0 0 16,0 0-16,-21 21 15,0 21 1,21 0-16,0 0 0,0 1 15,0-1-15,-21 0 0,21 0 0,0 0 16,0 0-16,0 22 0,0-22 0,0 0 16,0 0-16,21 0 0,-21 1 15,21-22-15,0 21 0,0 0 16,1-21-16,-1 0 0,0 0 0,0 0 16,21 0-16,-20 0 0,-1 0 0,0-21 15,21 0-15,1-22 16,-22 22-16,0 0 0,-21 0 0,0 0 15,21-22-15,-21 22 0,0 0 0,0-21 16,0 20-16,0-20 0,-21 21 0,0-21 16,0 20-16,-1 1 0,1 21 15,-21-21-15,21 21 0,0 0 0,-22 0 16,22 0-16,0 21 0,0-21 0,-22 21 16,22 1-16,21 20 15,-21-21-15,21 21 0,-21-20 0,21 20 16,0-21-16,0 21 0,0-20 0,0 20 15,21-21-15,0 0 0,0 0 0,1 1 16,20-22-16,-21 21 0,0-21 16,22 0-16,-22 0 0,21 0 0,-21 0 15,22-21-15,-1 21 0,-21-22 0,21 1 16,1-21-16,-1 21 16,-21 0-16,0-22 0,1 22 0,-1 0 15,-21 0-15,0 0 0,21-1 0,-21 1 16,21 0-16,-21 0 0,0 42 47,0 0-47,-21-21 0,21 21 15,-21 22-15,21-22 0,0 0 0,0 0 16,0 0-16,0 1 0,0-1 16,0 0-16,0 0 0,0 0 0,0 0 15,21-21-15,0 22 0,0-22 0,0 0 16,1 0-16,-1 0 0,0 0 15,0 0-15,0 0 0,0-22 0,22 1 16,-22 21-16,0-21 0,0 0 16,0 0-16,1 0 0,-1-22 0,0 22 15,-21 0-15,21-21 0,-21 20 16,21 1-16,-21 0 0,0 0 0,0 0 16,0 0-16,0-1 0,0 44 31,0-1-16,0 0-15,0 21 0,0-21 16,0 1-16,0-1 0,0 0 0,0 0 16,0 21-16,0-20 0,0-1 15,0 0-15,0 0 0,0 0 0,21-21 16,1 21-16,20-21 0,-21 0 16,0 0-16,0 0 0,22 0 0,-22 0 15,21 0-15,-21-21 0,22 0 16,-22 21-16,21-21 0,-21 0 15,1 0-15,-1-1 0,-21 1 0,0 0 16,21-21-16,-21 21 0,0-1 0,0 1 16,0-21-16,0 21 0,0 0 15,0-1-15,-21 1 0,0 21 16,-1 0-16,1 0 0,0 0 16,0 0-16,0 21 0,0 1 15,-1-1-15,1 0 0,0 0 16,0 21-16,0-20 0,21-1 0,0 0 15,0 0-15,0 21 0,0 1 16,0-22-16,0 0 16,21-21-16,0 0 15,0 0-15,0 0 0,1 0 16,-1 0-16,0-21 0,0 0 0,-21 0 16,21 21-16,0-43 0,-21 22 15,0 0-15,22 0 0,-22 0 0,21-22 16,-21 22-16,0 0 0,0 0 0,0 0 15,0-1 1,0 44 0,0-1-16,0 0 15,0 0-15,0 0 0,0 22 0,0-22 16,0 0-16,0 0 0,0 0 16,0 0-16,0 1 0,0-1 0,0 0 15,0 0-15,0 0 0,21-21 0,0 0 16,0 0-16,0 0 0,1 0 15,-1 0-15,0 0 0,0-21 16,0 0-16</inkml:trace>
  <inkml:trace contextRef="#ctx0" brushRef="#br0" timeOffset="31051.04">7747 7557 0,'0'0'0,"0"-22"0,0 1 16,-21 21-1,0 0-15,-1 0 0,1 0 0,0 21 16,0-21-16,0 22 0,0-1 16,21 21-16,-22-21 0,1 0 0,21 22 15,0-22-15,0 21 0,-21-21 16,21 1-16,0 20 0,0-21 0,0 0 16,0 0-16,0 1 0,21-1 0,0 0 15,1 0-15,-1 0 0,0-21 0,0 0 16,21 0-16,1 0 0,-22 0 15,21 0-15,1 0 0,-22-21 16,21 0-16,0 21 0</inkml:trace>
  <inkml:trace contextRef="#ctx0" brushRef="#br0" timeOffset="31511.91">8361 7535 0,'0'0'0,"0"-21"0,0 0 16,-21 21-16,-1 0 0,1 0 0,0 0 15,0 0-15,0 0 0,0 0 0,-22 42 16,22 1-16,0-22 16,0 21-16,-22-21 0,43 22 0,-21-22 15,0 21-15,21 1 0,-21-22 16,21 0-16,0 42 0,0-41 16,0-1-16,0 0 0,21-21 15,0 21-15,0-21 0,1 0 16,-1 0-16,21 0 0,0-21 15,-20 21-15,-22-21 0,21 0 0,0-1 16,0 1-16,0 0 0,-21 0 16,0-21-16,21 20 0,-21-20 0,22 21 15,-22 0-15,0-22 0,21 22 0,-21 0 16,0 0-16,0 42 31,-21 0-15,21 0-16,-22 22 0,22-22 0,0 0 15,0 0-15,0 22 0,0-22 16,0 0-16,0 0 0,0 21 0,0-20 16,0-1-16,0 0 0,22-21 15,-1 0-15,0 21 0,0-21 16,0 0-16,0 0 0,1-21 16,-1 0-16,0 21 0,0-21 0,0-1 15,0-20-15,1 21 0</inkml:trace>
  <inkml:trace contextRef="#ctx0" brushRef="#br0" timeOffset="32684.54">8784 7006 0,'0'0'0,"0"-42"0,0 21 16,0 0-16,-21 21 16,0 0-1,21 21-15,0 0 0,-21 21 16,-1 1-16,22-1 0,-21 0 0,21 22 15,0-22-15,0 22 0,0-1 0,-21 1 16,21-22-16,0 21 0,-21 1 0,21-22 16,0 1-16,0-1 0,0 0 15,0 1-15,0-22 0,0 0 16,0 21-16,0-21 0,0 1 0,0-1 16,21-21-1,0 0-15,0 0 0,1-21 16,-1 21-16,0-22 0,0 1 15,0 0-15,0 0 0,1 0 0,-1 0 16,0-1-16,-21-20 0,21 21 16,0 0-16,-21 0 0,21-1 0,1 1 15,-22 0-15,0 42 47,0 0-47,-22 1 0,22-1 16,-21 0-16,21 0 0,0 21 0,-21-20 15,21-1-15,0 0 0,0 0 0,0 0 16,0 0-16,0 1 16,21-22-16,0 0 0,1 0 15,-1 0-15,21 0 0,-21 0 0,22-22 16,-22 22-16,0-21 0,21 0 16,-21 21-16,1-21 0,-1 0 0,-21 0 15,21-1-15,-21 1 0,21 0 16,-21 0-16,0 0 0,0 0 0,0-1 15,-21 44 17,21-1-32,0 0 0,-21 0 15,21 0-15,0 0 0,0 1 0,0-1 16,0 0-16,0 0 0,0 0 16,0 0-16,0 1 0,0-1 15,21-21-15,0 21 16,0-21-16,0 0 15,1-21-15,-22 0 16,0-1-16,0 1 16,0 0-16,0 0 0,0 0 0,0 0 15,-22-1-15,1 1 0,21 0 16,0 0-16,0 0 0,-21 0 16,21-1-16,0 1 15,0 0-15,21 21 16,0 0-16,1-21 15,-1 21-15,0 0 16,0 0-16,0 0 0,0 0 0,1 0 16,-1 21-16,0 0 0,21-21 0,-42 21 15,21 1-15,1-1 0,-1 0 16,-21 0-16,0 0 0,0 0 16,0 1-16,0-1 15,0 0-15,0 0 0,0 0 16,-21-21-16,21 21 0,-22-21 15,22 22-15,-21-22 16,21-22 15,0 1-31,0 0 16,0 0-16,0 0 0,0 0 0,0-1 16,21 1-16,-21-21 0,22 21 0,-1-22 15,0 22-15,0-21 0,0 0 16,22 20-16,-1 1 0,-21 0 0,21 0 15,1 0-15,41 21 16,-41 0-16,-22 21 0,0 0 16,0 0-16,0 0 0,1 1 0,-22 20 15,0-21-15,0 21 0,0-20 0,0 20 16,0-21-16,0 0 0,-22 0 0,1 22 16,0-22-16,0 0 0,0 0 15,0-21-15,21 21 0,-22-21 16,1 0-16,21-21 31,0 0-31</inkml:trace>
  <inkml:trace contextRef="#ctx0" brushRef="#br0" timeOffset="32875.43">9694 7239 0,'0'0'15,"-21"-21"-15,0 21 0,0 0 0,0 0 0,-1 0 32,1 0-32,0 0 15,0 0 1,0 0 0,0 0-16,-1 0 0,1 0 15</inkml:trace>
  <inkml:trace contextRef="#ctx0" brushRef="#br0" timeOffset="33063.32">8297 7451 0,'0'0'0,"-21"21"0,0-21 0,21 21 16,21-21-16,0 0 15,22 0-15,-1 0 0,0 0 0,1 0 16,-1 0-16,21 0 15,-20-21-15,20 21 0,-20-21 0,-1 0 16,21 21-16,-20-22 0,-1 1 0,0 21 0,-20-21 16</inkml:trace>
  <inkml:trace contextRef="#ctx0" brushRef="#br0" timeOffset="33658.49">11451 7324 0,'0'0'0,"21"0"16,-21-21-16,21-1 0,-21-83 31,0 83-31,0 1 0,-21 0 16,0 0-16,0 0 0,-21 21 0,20 0 16,-20 0-16,0 0 0,21 0 15,-43 0-15,22 0 0,-1 21 16,1 0-16,-21 0 0,20 22 0,1-22 15,0 42-15,-1-20 0,1-1 0,21 21 16,-22 1-16,22-22 0,-21 22 16,21-22-16,21 0 0,0 22 0,0-22 15,0-21-15,0 22 0,0-1 0,21-21 16,0 22-16,0-22 0,22 0 16,-1-21-16,-21 21 0,21-21 0,1 0 15,20 0-15,-20 0 0,-1-21 0,0 21 16,1-21-16,-1 0 0,0-1 15</inkml:trace>
  <inkml:trace contextRef="#ctx0" brushRef="#br0" timeOffset="34095.24">11663 7430 0,'0'0'0,"-21"0"15,-1 0-15,1 21 16,0 0-16,0 0 0,0 0 15,21 22-15,-21-22 0,-1 21 0,1-21 16,21 22-16,-21-22 0,21 21 0,0-21 16,0 22-16,0-22 0,0 0 15,0 0-15,21 0 0,0 0 0,1 1 16,-1-22-16,21 0 0,-21 0 0,0 0 16,22 0-16,-22 0 0,21 0 0,-21 0 15,22-22-15,-22 1 0,0 0 16,21 0-16,-20 0 0,-1 0 15,0-1-15,-21 1 0,0-21 0,0 21 16,0-22-16,0 22 0,0-21 0,-21 21 16,0-22-16,-1 22 0,-20 0 15,21 0-15,0 0 0,-22 21 0,1 0 16,21 0-16,-21 0 0,20 0 0,1 0 16,-21 21-16,21 0 0,0 0 15,-1 0-15,22 1 0,-21 20 0,21-21 16,0 0-16,0 22 0,0-22 0,0 21 15,0-21-15,0 0 0,21 1 0,1-1 16,-1 0-16,0 0 16,0-21-16,21 21 0,-20-21 0,20 0 15,0 0-15,1 0 0,-22 0 0,21 0 16</inkml:trace>
  <inkml:trace contextRef="#ctx0" brushRef="#br0" timeOffset="34963.36">12255 7641 0,'0'0'0,"0"-21"0,22-21 15,-1 21-15,-21-1 0,0 1 16,0 0-16,-21 21 31,-1 21-31,1 0 0,21 1 0,-21-1 16,0 0-16,0 0 0,21 21 16,0-20-16,0-1 0,0 21 0,0-21 15,0 0-15,0 1 0,0-1 0,0 0 16,0 0-16,21-21 15,0 21-15,0-21 0,0 0 0,1 0 16,-1 0-16,21 0 0,-21 0 0,0-21 16,1 0-16,-1 0 0,21 21 0,-21-21 15,0-1-15,1 1 0,-1 0 16,0-21-16,0 21 0,-21-1 0,21-20 16,0 21-16,-21 0 0,0 0 15,22-1-15,-22 1 0,-22 42 31,22 1-15,-21-1-16,0 0 0,21 0 0,0 0 16,0 0-16,-21 22 0,21-22 15,0 0-15,0 0 0,0 22 0,0-22 16,0 0-16,0 0 0,0 0 0,21-21 16,-21 21-16,21 1 0,0-22 0,22 0 15,-22 0-15,0 0 0,0 0 16,0 0-16,22 0 0,-22-22 15,0 1-15,0 0 0,0 0 0,1 21 0,-1-21 16,0-22-16,0 22 0,-21 0 16,21 0-16,-21 0 0,21 0 15,-21-1-15,0 1 0,0 0 0,0 0 16,0 42 15,0 0-31,0 0 16,0 1-16,0-1 0,-21 21 0,21-21 15,-21 0-15,21 1 0,0-1 16,0 0-16,0 0 0,0 0 16,0-42 31,0 0-32,0 0-15,0 0 0,0-1 0,21 1 16,-21 0-16,21 0 0,1-21 0,-1 20 15,21-20-15,-21 21 0,0 0 0,22-22 16,-1 22-16,-21 0 0,22 21 16,-22 0-16,21 0 0,-21 0 15,22 0-15,-22 0 0,0 21 0,0 22 0,0-22 16,-21 0-16,0 21 16,0-21-16,0 22 0,0-22 0,0 0 0,0 21 15,0-20-15,0-1 0,0 0 0,0 0 16,0 0-16,-21-21 31,21-21-15,0 0-16,0 0 15,0 0-15,21-1 0</inkml:trace>
  <inkml:trace contextRef="#ctx0" brushRef="#br0" timeOffset="35279.18">13822 7049 0,'0'0'0,"21"-22"0,-21 1 16,21 0-16,-21 0 0,0 42 31,0 0-31,0 0 16,-21 22-16,0-1 0,21 0 0,-21 1 15,21-1-15,-22 22 0,1-22 0,0 21 16,21-20-16,0 20 0,-21-20 15,21-1-15,0 0 0,-21 1 0,21-1 16,0 0-16,0-21 0,0 43 16,0-43-16,21 0 0,0-21 15,0 21-15,0-21 16,1 0-16,-1 0 0,0 0 0,0 0 16,0 0-16,0-21 0,1 21 15,-1-21-15,0 0 0,0 0 0,0 0 16,-21-1-16,21 1 0,-21 0 15</inkml:trace>
  <inkml:trace contextRef="#ctx0" brushRef="#br0" timeOffset="35547.24">13610 7239 0,'0'0'0,"-21"0"0,0 0 15,0 0-15,42 21 31,0-21-31,21 0 0,1 0 0,-1 0 16,0 0-16,1 0 0,20 0 16,-21 0-16,22 0 0,-1 0 0,-20 0 15,20 0-15,-20-21 0,-1 21 0,21 0 16,-41 0-16,20 0 0,-21 0 16,0-21-16,0 21 0,1 0 15,-22-21 1,-22 21-16,1 0 15,0 0-15,0 0 0,-21 0 16,20 0-16</inkml:trace>
  <inkml:trace contextRef="#ctx0" brushRef="#br0" timeOffset="36415.83">1524 9356 0,'0'0'0,"-21"0"0,0 21 16,42-21-1,0 0 1,0 0-16,0 0 0,22 0 16,-22 0-16,21 0 0,0 0 0,-20 0 15,20 0-15,-21 0 0,0 0 16,0 0-16,1 0 0,-1 0 0,-42 0 47,-1 0-47,1 0 0,0 0 15,-21 0-15,21 0 0</inkml:trace>
  <inkml:trace contextRef="#ctx0" brushRef="#br0" timeOffset="36895.04">1503 9377 0,'0'0'0,"0"21"0,-21 0 15,-1 0-15,1 1 0,21-1 16,-21 0-16,0-21 15,21 21-15,-21 0 0,0 0 0,21 1 16,0-1-16,-22-21 0,1 21 16,21 0-16,-21 0 15,21-42 32,21 0-47,0 21 16,1-21-16,-1 21 0,0 0 15,0-21-15,0 21 0,0 0 0,22 0 16,-22 0-16,21 0 0,-21 0 16,22 0-16,-22 0 0,21 0 15,-21 21-15,1 0 0,20 0 16,-42 0-16,21 0 0,-21 1 0,0 20 16,0-21-16,0 0 0,0 0 0,-21 22 15,0-22-15,0 0 0,-1 0 16,-20 0-16,21-21 0,-21 22 0,20-22 15,-20 0-15,21 0 0,0 0 16,0 0-16,-1 0 0,1 0 0,0 0 16,0 0-16,0-22 0,0 22 15,-1-21-15,1 0 0,21 0 16,0 0 0,0 0 15,21 21-31</inkml:trace>
  <inkml:trace contextRef="#ctx0" brushRef="#br0" timeOffset="37078.93">2074 9779 0,'21'0'0,"-42"0"0,64 0 0,-22 0 0,0-21 16,-42 21 15,21-21 0</inkml:trace>
  <inkml:trace contextRef="#ctx0" brushRef="#br0" timeOffset="37535.44">3852 9123 0,'0'0'0,"0"-21"0,0 0 0,-21-1 16,21 44 15,0-1-31,-21 21 0,21-21 16,0 22-16,-21-1 0,21 0 15,-21 1-15,21 20 0,0-21 0,-22 22 16,1-22-16,0 1 0,21-1 0,-21 0 16,0 1-16,21-22 0,-21 21 15,21-21-15,0 0 0,0 1 0</inkml:trace>
  <inkml:trace contextRef="#ctx0" brushRef="#br0" timeOffset="38883.51">3535 9483 0,'0'-21'0,"0"42"0,-21-64 0,21 1 15,-22 21-15,22-21 0,-21 20 16,21-20-16,0 21 0,0-21 0,0 20 15,21-62-15,1 63 0,-1-22 16,21 22-16,0-21 0,1 21 16,-1-1-16,22 1 0,-1 0 0,-21 0 15,85 21-15,-63 0 16,-1 21-16,-20 0 0,20 0 16,-20 22-16,-1-22 0,0 21 0,-21 1 15,-21-1-15,0 0 0,0 1 0,-42-22 16,21 21-16,-21 0 0,-1-20 15,1 20-15,-22-21 0,22 21 0,-21-20 16,20-1-16,1 0 0,-22 0 0,22-21 16,0 21-16,21-21 0,-22 0 15,22 0-15,0 0 0,0 0 0,21-21 16,-21 21-16,21-21 0,0 0 16,0 0-16,21 21 15,0 0-15,0 0 16,0 0-16,-21 21 15,21-21-15,-21 42 0,22-21 0,-1 0 16,-21 1-16,0 20 0,21-21 0,0 21 16,-21-20-16,21 20 0,0-21 15,-21 21-15,22-20 0,-1-1 0,0 0 16,0 0-16,0 0 0,0-21 0,1 0 16,41 21-16,-42-21 15,22 0-15,-22 0 0,21-21 0,0 21 16,-20-21-16,20 0 0,0 0 15,-21 0-15,22-1 0,-22 1 0,0 0 16,0-21-16,0 21 0,1-22 16,-1 1-16,-21 21 0,21-22 0,-21 22 15,0 0-15,0 0 0,0 0 16,0 0-16,0 42 31,0 0-31,0 0 0,-21 21 16,21-20-16,0-1 0,0 21 15,0-21-15,-21 22 0,21-22 0,0 21 16,0-21-16,0 0 0,0 1 0,0-1 16,21 0-16,-21 0 0,21 0 15,0-21-15,0 0 0,22 0 16,-22 0-16,0 0 0,21 0 0,-21 0 16,22-21-16,-22 21 0,21-21 0,-21 0 15,1 0-15,20-1 0,-21-20 16,0 21-16,-21-21 0,21 20 0,1-20 15,-22 21-15,0-21 0,0 20 0,0 1 16,0 0-16,21 0 0,-21 0 16,-21 21-1,21 21 1,-22 0-16,22 0 0,0 0 16,0 1-16,0-1 0,-21 0 0,21 21 15,0-21-15,0 1 16,0-1-16,0 0 0,0 0 0,21 0 15,1-21-15,-1 0 0,0 21 16,0-21-16,0 0 0,0 0 0,22 0 16,-22 0-16,21-21 0,-21 21 0,1-21 15,20 0-15,-21 0 0,0 0 16,0-1-16,1 1 0,-1 0 0,-21 0 16,21 0-16,-21 0 0,0-1 0,0 1 15,0 0-15,0 0 0,0 0 16,-21 21-1,0 21 1,21 0-16,0 0 16,0 0-16,0 22 0,0-22 15,0 0-15,-22 21 0,22-20 0,0-1 16,0 0-16,-21 21 0,21-21 0,0 1 16,0-1-16,0 0 0,-21-21 46,21-21-46,0 0 0,0-1 16,0 1-16,0 0 0,0 0 16,0-21-16,0 20 0,0-20 0,21 21 15,22-64-15,-22 64 16,0-21-16,0 21 0,0-1 0,22 1 16,-22 0-16,21 0 0,0 21 15,-20 0-15,62 0 0,-63 21 16,22 0-16,-22-21 0,21 43 0,-21-22 15,1 0-15,-22 21 0,0-21 16,0 22-16,0-1 0,0-21 16,0 0-16,0 22 0,-43-1 0,22 0 15,0-20-15,0-1 0,0 0 16,-1-21-16,1 21 16</inkml:trace>
  <inkml:trace contextRef="#ctx0" brushRef="#br0" timeOffset="41039.9">7048 9525 0,'0'0'0,"0"-21"0,0-85 15,0 85-15,0 0 16,0 0-16,0-1 0,0 44 47,0-1-47,0 0 16,0 21-16,0-21 0,0 22 15,-21-22-15,21 21 0,0 1 0,-21-1 16,21-21-16,0 21 0,0-20 0,-21 20 15,21-21-15,-21 0 0,21 0 16,0 1-16,0-1 0,0 0 16,0-42-1,0 0 1,0-1-16,0 1 16,0 0-16,0 0 0,0 0 0,0-22 15,0 1-15,0 0 0,0-1 0,21 22 16,-21-21-16,21 0 0,0-1 15,0 22-15,1-21 0,-1 21 0,0-1 16,0 1-16,21 0 0,-20 21 0,-1 0 16,21 0-16,-21 0 0,0 21 15,1 0-15,-1-21 0,21 43 0,-21-22 16,0 0-16,1 21 0,-22-20 0,21 20 16,-21-21-16,21 21 0,-21-20 0,0 20 15,0-21-15,0 21 0,0-20 16,0-1-16,0 0 0,0 0 15,0 0-15,-21-21 0,21 21 16,-21-21-16,-1-21 31,22 0-31,0 0 0,0 0 0,0 0 16,0-1-16,0-20 0,0 21 0,0-21 16,0-1-16,22 22 0,-1-21 15,0-1-15,0 1 0,0 21 0,22 0 16,-22-22-16,21 22 0,-21 21 0,22-21 15,-1 21-15,-21 0 0,21 0 16,-20 0-16,20 0 0,-21 21 0,0 0 16,22 1-16,-43-1 0,21 0 15,-21 21-15,21 22 0,-21-43 16,0 21-16,0-21 0,0 22 16,0 20-16,0-42 0,0 1 15,0-1-15,0 0 0,0 0 0,0 0 16,21-21-16,0 21 0,0-21 15,1 0-15,-1 0 0,0-21 16,21 21-16,-21-21 0,1 0 16,-1 0-16,0 0 0,0-1 0,0 1 15,0 0-15,1-21 0,-1 21 16,-21-22-16,21 1 0,0 21 0,-21-22 16,21 22-16,-21-21 0,0 21 15,21 0-15,-21-1 0,0 1 0,0 0 16,0 42 15,0 0-31,-21 1 0,21-1 16,-21 0-16,21 21 0,0-21 15,0 22-15,0-22 0,0 21 0,0-21 16,0 22-16,0-22 0,0 21 0,0-21 16,0 1-16,0-1 0,0 0 0,0 0 15,21-21-15,0 0 16,1 0-16,-1 0 0,0 0 0,0 0 0,21 0 15,-20 0-15,-1 0 0,21-21 16,-21 0-16,0 0 0,1-1 0,-1 1 16,0-21-16,0 21 0,0-22 15,-21 22-15,0-21 0,21 21 0,-21-22 16,0 22-16,0-21 0,0 21 0,0 0 16,0-1-16,0 1 0,0 0 15,-21 42 1,21 0-1,0 1-15,0-1 0,-21 0 16,21 0-16,0 21 0,0-20 16,0 20-16,0-21 0,0 21 0,0-20 15,0 20-15,0-21 0,21 0 0,-21 0 16,21 1-16,1-1 0,-1 0 16,0-21-16,0 21 15,0-21-15,0 0 0,1 0 0,-1 0 16,21 0-16,-21-21 0,0 21 0,1-21 15,-1 0-15,0-1 0,-21 1 16,21 0-16,0 0 0,0-21 0,1-1 16,-22 22-16,21-21 0,0-43 15,0 43-15,-21-1 0,21-20 16,-21 21-16,0-1 0,21 1 16,-21 0-16,0 20 0,0-20 0,0 21 0,0 0 15,0 0-15,0 42 31,-21 0-31,21 0 0,0 0 0,0 22 16,-21-22-16,21 21 0,-21 0 0,21 1 16,0-1-16,-21 0 0,21 1 0,0-1 15,0 0-15,0 1 0,0-1 16,0 0-16,0 1 0,0-22 0,0 21 16,21 1-16,21-1 0,-21-21 15,1 0-15,-1-21 0,0 0 16,0 21-16,0-21 0,0 0 15,1 0-15,-1 0 0,21-21 0,-21 21 16,0-21-16,1 0 0,-1 0 0,0 0 16,0-22-16,0 22 0,0-21 15,1-1-15,-1 1 0,0 0 0,0-1 16,0 1-16,-21-21 0,21 20 0,1-20 16,-22 20-16,0 1 0,21-64 15,-21 64-15,0 21 0,0-22 16,0 22-16,0 0 0,-21 42 15,21 0 1,-22 22-16,22-22 16,-21 21-16,21 1 0,0-1 15,0 0-15,0 1 0,0-1 0,0 0 16,0 1-16,0-1 0,0 21 0,0-20 16,0-1-16,0 0 15,0-20-15,0 20 0,0 0 0,0-21 0,0 1 16,21-1-16,1 0 0,-1 0 0,0 0 15,0-21-15,0 0 0,0 0 0,1 0 16,20 0-16,-21 0 0,0-21 16,22 0-16,-22 0 0,0 0 0,0-1 15,0 1-15,0 0 0,1-21 16,-1 21-16,0-22 0,-21 1 0,21 21 16,-21-22-16,0 22 0,0 0 15,0 0-15,21 0 0,-21 0 0,0 42 31,0 0-31,0 0 0,0 0 16,0 0-16,0 1 0,0 20 0,0-21 16,0 21-16,0-20 0,0-1 0,0 0 15,0 0-15,21 0 0,-21 0 16,0 1-16,22-22 0,-1 0 0,0 21 16,0-21-16,0 0 0,0 0 15,1 0-15,-1-21 0,0 21 0,0-22 16,0 1-16,-21 0 0,21 0 15,-21 0-15,22 0 0</inkml:trace>
  <inkml:trace contextRef="#ctx0" brushRef="#br0" timeOffset="41235.81">10520 9017 0,'0'0'0,"-64"0"31,64-21-31,-21 21 16,21 21 31,-21-21-31,0 21-16</inkml:trace>
  <inkml:trace contextRef="#ctx0" brushRef="#br0" timeOffset="41419.5">9610 9356 0,'0'0'0,"0"21"0,0 0 31,21-21-31,0 0 0,21 0 16,-21 0-16,22 0 0,-22 0 15,21 0-15,1 0 0,-1-21 0,0 21 16,43-21-16,-64 21 0,21-21 15,-20 21-15,-1-22 0,0 22 16</inkml:trace>
  <inkml:trace contextRef="#ctx0" brushRef="#br0" timeOffset="41943.2">10922 9377 0,'0'0'0,"0"-21"0,21 0 0,0-1 15,-21 1 1,0 42 15,0 1-31,0-1 16,0 21-16,0-21 0,0 22 0,0-1 15,0 0-15,0 22 0,-21-1 0,21-20 16,0 20-16,-21 1 0,21-1 0,0 1 16,0-1-16,-21-21 0,0 22 15,21-1-15,-22 1 0,1-22 0,21 22 16,0-22-16,0 22 0,-21-22 0,21 0 16,0-21-16,0 1 0,0 20 15,0-21-15,21-21 31,-21-21-31,0 0 0,21 0 0,1-1 16,-22-20-16,0 21 0,0-21 0,21-1 16,-21 1-16,21 0 0</inkml:trace>
  <inkml:trace contextRef="#ctx0" brushRef="#br0" timeOffset="42240.03">10985 9589 0,'0'-43'0,"0"86"0,22-107 0,-22 22 16,0 21-16,0-1 0,0 1 15,0 0-15,21 0 0,0 0 16,0 21-16,0 0 0,0-21 0,22 21 16,-22-22-16,21 22 0,-21 0 15,22 0-15,-22 0 0,21 0 0,-21 22 16,1-1-16,-22 0 0,0 21 0,0-21 16,0 22-16,0-22 0,0 21 0,-22 1 15,1-22-15,-21 21 0,21-21 16,-22 0-16,1 1 0,21-1 0,-21 0 15,20 0-15,-20 0 0,21-21 0,0 0 16,0 0-16,-1 0 0,22-21 31,0 0-31,0 0 16,22 0-16,-1-22 0,0 22 0,0 0 16,0-21-16,22-1 0</inkml:trace>
  <inkml:trace contextRef="#ctx0" brushRef="#br0" timeOffset="42499.88">11705 8742 0,'0'0'0,"0"-42"0,0 20 15,0 44 1,0-1-16,0 21 0,0-21 16,-21 43-16,21-22 15,0 22-15,-21-22 0,21 21 0,-21 1 16,21-22-16,-22 22 0,22-22 0,0 22 15,-21-22-15,21 0 0,-21 1 0,21-1 16,-21-21-16,21 21 0,0-20 16,0-1-16,0 0 0,0 0 0,21-21 15,0 0 1,0 0-16,1 0 0,-1-21 16,0 0-16,0 0 0,0-1 0,0 1 15</inkml:trace>
  <inkml:trace contextRef="#ctx0" brushRef="#br0" timeOffset="42827.31">11832 9377 0,'21'0'15,"0"0"1,1 0-16,-1 0 0,0-21 16,0 21-16,0 0 0,0-21 15,1 21-15,-1-22 0,0 22 0,0-21 16,0 0-16,0 21 0,-21-21 0,22 21 15,-22-21-15,0 0 16,-22 21 0,1 0-16,0 0 0,-21 0 15,21 0-15,-1 0 0,-20 21 0,21 0 0,-21-21 16,20 21-16,1 21 16,0-20-16,0 20 0,21 0 15,-21-21-15,21 1 0,0 20 0,0-21 16,0 0-16,0 0 0,21 1 0,0-1 15,0 0-15,0 0 0,1-21 16,20 0-16,21 0 0,-41 0 16,20 0-16,0-21 0,1 21 0,-1-21 15</inkml:trace>
  <inkml:trace contextRef="#ctx0" brushRef="#br0" timeOffset="43282.05">12912 8636 0,'0'0'0,"-22"0"0,1-21 16,64 21-1,-22 0 1,21 0-16,0 0 0,1 0 0,-1 0 16,22 0-16,-1-21 0,1 21 15,-1 0-15,-21 0 0,22 0 0,-1 0 16,-20 0-16,-1 0 0,0 0 16,-20 0-16,-1 0 0,-42 0 31,-22 0-31,22 21 0,-21-21 15</inkml:trace>
  <inkml:trace contextRef="#ctx0" brushRef="#br0" timeOffset="43551.89">13250 8636 0,'0'21'31,"0"0"-31,0 1 15,0 20-15,0-21 0,0 21 0,0 1 16,0-1-16,-21 0 0,0 1 16,21-1-16,-21 0 0,0 1 0,21-1 15,-22 0-15,1 1 0,21-1 0,0-21 16,-21 22-16,21-22 0,-21 0 0,21 0 16,0 0-16,0 0 0,0 1 15,21-22 1,0 0-1,0 0-15,1-22 0,-22 1 0,21 21 16,0-21-16</inkml:trace>
  <inkml:trace contextRef="#ctx0" brushRef="#br0" timeOffset="44147.24">13441 9186 0,'0'0'0,"21"22"15,0-22-15,0 0 16,0 0-16,1 0 16,-1 0-16,-21-22 0,21 22 0,0-21 15,0 21-15,0-21 0,1 0 16,-1 21-16,0-21 0,-21 0 16,0-1-16,21 1 0,-21 0 0,0 0 15,0 0-15,0 0 0,0-1 16,-21 22-16,0 0 15,0 0-15,-1 0 0,22 22 0,-21-1 16,0 0-16,0 0 0,21 0 0,-21 22 16,21-1-16,-21-21 0,21 21 0,0-20 15,0 20-15,0 21 16,0-41-16,0-1 0,0 0 16,21 0-16,0-21 0,0 21 0,0-21 15,0 0-15,1 0 0,-1 0 0,21 0 16,-21 0-16,0 0 0,22 0 15,-22-21-15,21 0 0,-21 0 0,22 0 16,-22-1-16,21 1 0,-21 0 0,22-21 16,-22 21-16,-21-1 0,21-20 0,-21 21 15,0 0-15,0 0 0,0-1 16,0 1-16,-21 21 0,0 0 16,0 0-16,-1 0 0,22 21 0,0 1 15,0-1-15,0 0 16,0 21-16,0-21 0,0 1 15,0-1-15,22 0 0,-22 0 0,21 0 16,-21 0-16,0 1 0,0-1 0,0 0 0,0 0 16,0 0-1,-21 0-15,-1-21 16,1 0-16,21-21 31,0 0-31,0 0 0,0 0 16,0 0-16,21-1 0</inkml:trace>
  <inkml:trace contextRef="#ctx0" brushRef="#br0" timeOffset="44419.08">14478 8551 0,'0'0'0,"21"-42"0,-21 21 0,21 0 16,0 0-16,-21 42 31,0 0-31,0 0 0,0 21 15,0 1-15,0-1 0,0 0 0,-21 22 16,0-22-16,0 22 0,21-1 16,-21-20-16,0 20 0,-1-21 0,22 1 15,-21-1-15,21 0 0,-21-20 0,21 20 16,0-21-16,0 0 0,0 0 16,0 1-16,21-22 15,0 0 1,1 0-16,-1-22 15,-21 1-15,0 0 0,0 0 16</inkml:trace>
  <inkml:trace contextRef="#ctx0" brushRef="#br0" timeOffset="44595.98">14245 9017 0,'0'0'16,"-21"0"-16,42 0 31,0 0-31,0 0 0,1 0 0,-1 0 15,21-21-15,-21 21 16,22 0-16,-1 0 0,0 0 0,1-21 16,-1 21-16,0-21 0,-21 21 0,22-22 15,-1 1-15,-21 21 0,22-21 16,-22 21-16</inkml:trace>
  <inkml:trace contextRef="#ctx0" brushRef="#br0" timeOffset="44912.45">15642 8573 0,'0'0'0,"0"-22"15,-42-41 17,21 63-32,-1 0 0,1 0 0,-21 0 15,21 0-15,-22 21 0,1-21 16,0 21-16,-1 0 0,1 1 0,0 20 15,-1-21-15,1 21 0,0 1 0,-1-1 16,22 22-16,0-22 0,0 0 16,21 22-16,0-22 0,0 0 0,0 1 15,0-1-15,21 0 0,0 1 0,0-22 16,1 0-16,20 0 0,0 0 0,1 1 16,-1-1-16,0-21 0,22 0 15,-22 0-15,0 0 0,22 0 16,-22 0-16,1 0 0,20-21 0,-21 21 15,1-22-15</inkml:trace>
  <inkml:trace contextRef="#ctx0" brushRef="#br0" timeOffset="46193.76">15917 9102 0,'0'-43'0,"0"86"0,0-128 15,0 64-15,0-21 0,0 20 16,0-20-16,0 21 0,0 0 0,-21 0 16,0 21-16,0 0 0,0 0 15,-1 21-15,1 0 16,0 0-16,0 0 0,21 22 0,-21-22 15,0 21-15,-1 0 0,1-20 16,0 20-16,21 0 0,0-21 0,0 22 16,-21-22-16,21 0 0,0 0 15,0 0-15,0 1 0,21-22 16,-21 21-16,21-21 0,0 0 0,1 0 16,-1 0-16,0 0 0,-21-21 15,21-1-15,0 22 0,0-21 0,1 0 16,-1 0-16,0 0 0,-21-22 0,21 22 15,0-21-15,-21 0 0,0 20 0,21-20 16,-21 21-16,22-21 0,-22 20 16,0 1-16,0 42 31,-22 1-31,22-1 16,-21 21-16,0-21 0,21 22 0,0-22 15,0 21-15,-21-21 0,21 22 0,0-22 16,0 0-16,0 0 0,0 0 0,0 0 15,0 1-15,21-1 0,0-21 16,0 0-16,1 0 0,20 0 0,-21 0 16,0 0-16,22 0 0,-22 0 0,21-21 15,-21 21-15,0-22 0,1 1 16,20 0-16,-21 0 0,0-21 0,0 20 16,1-20-16,-1 0 0,0 21 15,0-1-15,-21-20 0,0 21 0,21 21 16,-21-21-16,21 21 15,-21 21-15,0 0 16,0 21-16,0-20 0,0-1 16,0 0-16,0 0 0,0 21 15,0-20-15,0-1 0,0 0 0,0 0 16,0 0-16,0 0 0,0 1 16,-21-22-1,0 0 1,21-22-1,-21 22-15,21-21 0,0 0 16,-21 0-16,0 21 16,21-21-16,0 0 0,-22 21 15,1 0 1,21 21 0,0 0-1,0 0-15,0 0 0,0 0 16,21-21-16,1 0 0,-1 22 15,0-22-15,0 0 16,21 0-16,-20 0 0,-1 0 0,0 0 16,42 0-16,-41 0 15,-1-22-15,21 22 0,-21-21 0,0 0 16,1 0-16,-1 21 0,0-42 16,0 20-16,0 1 0,0 0 0,-21-21 15,22 21-15,-1-22 0,0 22 0,-21 0 16,21 0-16,-21-22 0,21 43 0,-21-21 15,0 0-15,21 21 16,-21-21-16,0 42 31,-21 0-15,21 0 0,-21-21 46,0 0-31,0 0 16,0 0-47,21 22 16,0-1-16,-22-21 0,22 21 0,-21-21 15,21 21-15,-21 0 16,21 0-16,0 1 16,0-1-16,0 0 15,0 0-15,0 0 0,0 0 16,0 1-16,0-1 0,0 0 16,0 0-16,0 0 0,0 0 15,0 1-15,21-22 0,0 21 0,1-21 16,-1 0-16,0 0 0,0 0 15,0 0-15,0 0 0,1 0 0,20-21 16,-21 21-16,0-22 0,0 1 0,1 0 16,-1 0-16</inkml:trace>
  <inkml:trace contextRef="#ctx0" brushRef="#br0" timeOffset="47227.67">17886 9144 0,'21'0'16,"-21"-21"-1,21 0 1,0 0-16,-21-1 16,0 1-16,0 0 0,0 0 15,0 0-15,0 0 0,0-1 16,0 1-16,0 0 0,-21 0 0,0 0 16,0 0-16,0 21 0,-1 0 0,1 0 15,0 0-15,0 0 0,0 0 16,0 0-16,-22 21 0,22 21 0,0-21 15,0 22-15,0-22 0,-1 21 0,1 0 16,21 1-16,0-22 0,0 21 16,0 1-16,0-22 0,0 0 15,0 21-15,0-21 0,0 1 0,21-1 16,1-21-16,-1 0 16,0 0-16,0 0 0,0 0 15,0 0-15,1-21 0,-1-1 0,0 1 16,0 0-16,21 0 0,-20 0 0,-1 0 15,0-1-15,-21-20 0,21 21 16,-21-21-16,21-1 0,-21 22 0,0-21 16,0-1-16,0 22 0,0 0 0,0 0 15,0 0-15,0 42 32,0 0-32,0 0 0,0 22 15,0-22-15,0 21 0,0 0 16,0-20-16,0 20 0,0-21 0,0 0 15,21 22-15,-21-22 0,0 0 0,22-21 16,-22 21-16,21 0 0,0-21 16,0 0-16,0 0 0,0 0 15,1 0-15,20 0 0,-21 0 0,0 0 16,0-21-16,1 0 0,-1 0 0,0 0 16,0-1-16,0-20 0,0 21 15,1-21-15,-22-1 0,21 1 0,0 0 16,-21-22-16,21 22 0,-21-1 0,21-20 15,-21 21-15,0-1 16,21 22-16,-21-21 0,22 21 0,-22-1 16,0 1-16,0 42 31,-22 1-31,22 20 0,-21 0 0,21-21 16,-21 43-16,21-22 0,-21 22 0,21-22 15,-21 22-15,21-22 0,0 0 16,0 1-16,0-1 0,0 0 0,0-21 15,0 1-15,0 20 0,0-21 16,0 0-16,21-21 16,0 0-16,0 0 0,0 0 15,1 0-15,-22-21 16,21 0-16,-21 0 0</inkml:trace>
  <inkml:trace contextRef="#ctx0" brushRef="#br0" timeOffset="47419.29">18288 8890 0,'0'0'0,"-21"0"0,42 0 31,21 0-31,-21 0 16,22 0-16,-22 0 0,21 0 0,22 0 15,-22 0-15,0 0 0,1 0 16,-1-21-16,0 21 0,-20-21 0,20 21 15,0-21-15,-21 21 0,22-22 16</inkml:trace>
  <inkml:trace contextRef="#ctx0" brushRef="#br0" timeOffset="47947.18">19854 8742 0,'21'-21'0,"-42"42"0,64-63 0,-22 42 16,0-22-16,0 1 0,0 0 15,22 21-15,-22-21 0,21-21 16,-21-1-16,0 22 0,-21 0 16,0 0-16,0 0 0,0-1 15,-21 22-15,0 0 0,0 0 16,-21 0-16,-1 0 0,22 0 0,-21 0 15,-1 22-15,1-1 0,0 0 16,-1 0-16,1 0 0,21 0 0,-21 1 16,20-1-16,22 21 0,0-21 15,0 22-15,0-1 16,0-21-16,22 0 0,-1 0 0,21 1 16,-21-1-16,0 21 0,22-21 0,-22 0 15,0 1-15,0-1 0,22 0 16,-22 0-16,0 0 0,0 0 0,-21 1 15,0-1-15,0 0 0,0 0 0,0 0 16,-21-21-16,-21 0 0,20 21 16,-20-21-16,0 0 0,-1 0 15,-20 0-15,21 0 0,-22 0 0,22 0 16,-1 0-16,1 0 0,0 0 16,-1 0-16,22-21 0,0 21 15,0 0-15,0-21 0,0 21 0,21-21 16,0 0-16,21 0 15,0 21 1,0 0-16,0 0 0,0 0 16,1 0-16,20 0 0,-21 0 0</inkml:trace>
  <inkml:trace contextRef="#ctx0" brushRef="#br0" timeOffset="49123.36">20320 8975 0,'0'0'0,"0"-21"0,0-1 0,0 1 0,0 0 15,0 0-15,0 0 0,0-22 0,-21 22 16,21 0-16,-21 21 0,-1-21 16,1 21-16,21-21 0,-21 21 0,0 0 15,0 0-15,0 21 0,-22 0 0,22 21 16,0-20-16,0-1 0,0 21 15,-1 0-15,1-20 0,0 20 0,0 0 16,21-21-16,0 22 0,0-22 0,0 0 16,0 0-16,0 0 15,0 1-15,0-1 0,21-21 16,0 0-16,0 0 0,1 0 0,-1 0 16,0 0-16,0 0 0,0 0 0,0 0 15,1-21-15,-1-1 0,0 1 16,0 0-16,-21 0 0,21 0 0,0-22 15,-21 22-15,22 0 0,-22-21 0,0 21 16,21-1-16,-21 1 0,21 0 16,-21 0-16,0 42 31,0 0-31,0 0 0,0 1 16,-21-1-16,21 21 0,0-21 15,0 0-15,0 1 0,0-1 0,0 0 16,0 0-16,21 0 0,0 0 0,0-21 15,0 22-15,1-22 0,-1 0 16,0 0-16,0 0 0,0 0 0,0 0 16,1 0-16,-1 0 0,0 0 0,0-22 15,0 1-15,0 21 0,1-21 16,-1 0-16,-21 0 0,0-22 0,21 22 16,0 0-16,-21-21 0,0 21 0,0-22 15,21 22-15,-21 0 0,0 0 16,21 21-16,-21 21 15,0 0 1,0 21-16,0-20 0,0-1 16,0 0-16,0 21 0,-21-21 15,21 22-15,-21-22 0,21 0 0,-21 0 16,21 0-16,0 1 0,0-1 0,-21 0 16,0 0-1,21-42 16,0 0-31,0 0 16,0-1-16,0 1 0,0 0 16,0 0-16,0 0 0,0-22 0,21 22 15,-21 0-15,21-21 0,0 21 16,0-1-16,0 1 0,1 0 16,-1 0-16,0 0 0,0 21 0,0 0 15,0 0-15,1 0 0,-1 21 16,-21 0-16,21 0 15,-21 22-15,0-22 0,0 0 0,0 0 16,0 21-16,0-20 0,0-1 16,0 0-16,0 0 0,0 0 0,0 0 15,0 1-15,0-1 0,-21-21 32,21-21-1,0-1-31,0 1 15,0 0-15,0 0 0,0 0 0,21 0 16,0-1-16,0-20 0,0 21 16,22 0-16,-22-22 0,0 22 0,0 0 15,22 0-15,-1 0 0,-21 0 0,21 21 16,1 0-16,-22 0 0,0 0 16,21 21-16,-20 0 0,-22 0 0,0 0 15,21 0-15,-21 22 0,0-22 16,0 0-16,0 21 0,0-20 0,-21-1 15,-1 0-15,1 0 0,21 0 0,-21 0 16,0 1-16,0-22 0,21 21 16,0-42 31,21 21-47,0-22 0,0 1 0,0 21 15</inkml:trace>
  <inkml:trace contextRef="#ctx0" brushRef="#br0" timeOffset="49463.17">21526 9017 0,'22'0'15,"-22"21"-15,21-21 0,0 0 16,0 0-16,0 0 16,0 0-16,1 0 0,-1 0 15,0 0-15,0 0 0,0-21 0,0 21 16,22-21-16,-22 21 0,-21-21 0,21 0 15,0-1-15,-21 1 16,0 0-16,0 0 0,0 0 0,0 0 16,-21-1-16,0 22 0,0 0 15,-22 0-15,22 0 0,0 0 16,0 0-16,0 22 0,-22 20 0,22-21 16,0 0-16,21 22 0,-21-22 15,21 21-15,-21-21 0,21 0 0,0 22 16,0-22-16,0 0 0,0 0 15,0 0-15,21 1 0,0-22 16,0 0-16,0 0 0,1 0 0,-1 0 16,21 0-16,-21 0 0,22 0 15,-1 0-15,-21 0 0,21-22 0</inkml:trace>
  <inkml:trace contextRef="#ctx0" brushRef="#br0" timeOffset="50972.01">22415 9165 0,'0'21'15,"22"-21"1,-1 0-16,-21-21 0,21 21 16,0-21-16,-21 0 0,42-21 15,-20 20-15,-1-20 0,0 21 0,0-21 16,0-1-16,0-20 0,22 20 15,-22 1-15,0-21 0,0 20 0,0-20 16,-21 20-16,22-20 0,-22 21 16,21-1-16,-21 1 0,0 0 15,0 20-15,0 1 0,0 0 16,-21 42 0,-1 0-16,1 1 15,0 20-15,0-21 0,0 21 0,21 1 16,-21-1-16,21 0 0,-22 22 15,1-22-15,21 22 0,0-22 0,0 22 16,0-22-16,0 21 0,0-20 0,0-1 16,0 0-16,0-20 0,0 20 15,21-21-15,1 0 0,-1 0 0,0-21 16,0 0-16,0 0 0,0 0 16,1 0-16,-1 0 0,0 0 15,0-21-15,0 0 0,0 0 16,1 0-16,-1 0 0,0-22 0,0 22 15,0-21-15,0-1 0,-21 22 0,0-21 16,0 21-16,0 0 0,0-1 16,0 44 15,0-1-31,0 0 0,-21 0 0,21 0 16,0 22-16,0-22 0,0 21 0,0-21 15,0 0-15,0 1 0,0-1 0,21 0 16,1 0-16,-1 0 0,0-21 15,0 0-15,0 21 0,0-21 16,1 0-16,20 0 0,-21 0 0,0 0 16,0-21-16,1 0 0,-22 0 15,21 0-15,0 0 0,0-1 0,-21-20 16,21 0-16,-21 21 0,0-22 16,21 1-16,1 0 0,-22 20 0,0 1 15,0-21-15,0 21 0,0 42 31,0 0-31,0 21 16,0-20-16,-22-1 0,22 21 0,-21-21 16,21 22-16,-21-22 0,21 21 0,0-21 15,0 0-15,0 1 0,0-1 16,0 0-16,0 0 0,0 0 16,0-42 15,0 0-31,0 0 15,0 0-15,0-22 0,0 22 16,21 0-16,-21-21 0,21-1 0,1 22 16,-1-21-16,0 21 0,21-1 15,-21-20-15,1 42 0,-1-21 0,0 0 16,0 21-16,0 0 0,0 0 0,1 0 16,-1 0-16,-21 21 0,21 0 15,-21 21-15,21-20 16,-21-1-16,0 21 0,0-21 0,0 22 15,0-1-15,0-21 0,0 0 16,0 22-16,0-22 0,0 0 0,0 0 16,0 0-16,-21 0 0,21-42 47,0 0-32,0 0-15,0 0 0,0 0 16,21-1-16,-21-20 0,21 21 15,0-21-15,22 20 0,-22-20 0,0 21 16,21-21-16,-20 20 0,20 1 16,0 0-16,1 0 0,-22 0 15,21 21-15,-21 0 0,0 0 0,1 0 16,-1 0-16,-21 21 0,0 0 16,0 0-16,0 22 0,0-22 15,0 21-15,0-21 0,0 0 0,0 22 16,0-22-16,0 21 0,0-21 0,0 1 15,0-1-15,0 0 0,0 0 16,0 0-16,0 0 0,21 1 0,0-1 16,21-21-16,-20 21 0,-1-21 0,21 0 15,-21 0-15,22 0 0,-22 0 16,0 0-16,21 0 0,-21-21 16,22 21-16,-1-43 0,-21 22 15,0-21-15,1 21 0,-1-22 0,0 1 16,0 0-16,-21 21 0,0-22 15,0 1-15,0 21 0,0 0 0,0-1 16,-21 22 0,0 22-16,0-22 0,-1 21 15,1 21-15,0-21 0,21 0 0,0 22 16,-21-22-16,21 21 0,0-21 16,0 1-16,0-1 0,0 21 15,0-21-15,0 0 0,21 1 16,0-1-16,0-21 0,1 0 0,-1 21 15,0-21-15,0 0 0,0 0 16,0 0-16,1 0 0,-1 0 0,0-21 16,0 0-16,0 21 0,0-22 0,-21 1 15,22-21-15,-1 21 0,-21-22 16,0 1-16</inkml:trace>
  <inkml:trace contextRef="#ctx0" brushRef="#br0" timeOffset="51167.21">24426 8424 0,'0'0'0,"-84"-21"15,105 21 32,-64 0-16</inkml:trace>
  <inkml:trace contextRef="#ctx0" brushRef="#br0" timeOffset="51379.09">22902 8530 0,'-42'21'16,"84"-42"-16,-105 42 0,42 1 0,21-1 0,21 0 15,0-21-15,0 0 16,21 0-16,1 0 0,-1 0 16,0 0-16,1 0 0,-1 0 0,0 0 15,1 0-15,-1 0 0,0 0 16,-20 0-16,-1 0 0,0 0 0,-42 0 31,0 0-31</inkml:trace>
  <inkml:trace contextRef="#ctx0" brushRef="#br0" timeOffset="52475.64">1672 11028 0,'0'0'0,"21"-21"0,0 0 16,-21-1-16,0 1 0,0 0 15,-21 21 1,0 0-16,0 0 15,-21 21-15,-1 0 16,1 1-16,0-1 0,-1 21 0,-20 0 0,20 1 16,1-1-16,21 22 0,0-22 15,0 21-15,-1 1 0,22-22 16,0 1-16,0 20 0,0-42 16,0 22-16,22-1 0,-1-21 0,0 0 15,21 0-15,1-21 0,-1 0 0,0 0 16,1 0-16,-1 0 0,0 0 15,1 0-15,-1-21 0,-21 0 0,21 21 16,-20-21-16,20-21 0,-21 20 16,0 1-16,-21 0 0,0-21 0,0 21 15,0-22-15,0 1 0,0 21 16,-21 0-16,-21-22 0,21 43 16,-22-21-16,22 21 0,-21 0 0,-1 0 15,1 0-15,21 21 0,-21 0 16,20 1-16,-20-1 0,21 0 0,0 21 15,0-21-15,21 1 0,0 20 16,0-21-16,0 0 0,0 0 0,0 1 16,0-1-16,21-21 15,0 0-15,0 0 0,0 0 0,0 0 16,22-21-16,-1-1 0</inkml:trace>
  <inkml:trace contextRef="#ctx0" brushRef="#br0" timeOffset="52647.54">2392 11261 0,'0'0'0,"21"0"0,0 0 78</inkml:trace>
  <inkml:trace contextRef="#ctx0" brushRef="#br0" timeOffset="53067.83">3598 10732 0,'0'0'0,"-21"-22"16,21-20-16,0 21 0,-21 0 15,0 42 1,21 0-16,-21 21 16,21-20-16,0 20 0,0 0 0,-22 22 15,22-1-15,0 1 0,-21-22 16,21 22-16,-21-1 0,21 1 0,0-1 16,-21 1-16,0-22 0,21 0 0,-21 1 15,21-1-15,0-21 0,0 21 16,0-20-16,0-1 0,0-42 31,0-1-15,0 1-16</inkml:trace>
  <inkml:trace contextRef="#ctx0" brushRef="#br0" timeOffset="53375.65">3217 11091 0,'-21'-42'0,"42"84"0,-63-126 0,42 41 16,0 22-16,-21-21 0,21 0 0,0-1 15,0 22-15,0-21 0,0 21 0,21-1 16,0-20-16,21 21 0,1 0 16,-1 0-16,22-1 0,-1 1 0,22 21 15,-22 0-15,22 0 0,-22 0 16,1 0-16,-1 43 0,-20-22 16,-1 0-16,0 21 0,-20 1 0,-22-1 15,0 0-15,0 1 0,-22-1 0,-20 0 16,0 1-16,21-1 0,-43 0 15,22-21-15,-1 22 0,1-22 0,0 0 16,-1 0-16,1 0 0,21 1 0,0-22 16,0 0-16,21 21 0,-22-21 15,44 0 1,-1 0-16,0 0 0,0 0 16,0 0-16,22 0 0,-1 0 0,-21 0 15</inkml:trace>
  <inkml:trace contextRef="#ctx0" brushRef="#br0" timeOffset="53872.52">4318 11240 0,'0'0'16,"0"-22"0,0 1-16,0 0 0,0 0 15,-21 0-15,21 0 0,-21-1 16,-1 22-16,1-21 0,21 0 15,-21 21-15,0 0 0,0-21 0,0 21 16,-1 0-16,1 0 16,21 21-16,-21 0 0,0 0 0,0 1 15,0 20-15,-1-21 0,1 21 16,0 1-16,0-1 0,0 0 16,21 1-16,0-1 0,0 0 0,0-20 0,0 20 15,0-21-15,21 0 0,0 0 16,0 1-16,0-22 0,1 0 0,-1 0 15,21 0-15,-21-22 0,0 1 0,22 0 16,-22 0-16,0 0 0,21 0 16,-20-22-16,-1 22 0,0-21 15,0 21-15,0-22 0,-21 1 0,0 0 16,0 20-16,21-20 0,-21 21 16,0-21-16,0 20 0,0 1 15,0 42 1,0 1-16,0-1 0,0 21 15,0-21-15,0 22 0,0-1 16,0-21-16,0 21 0,0 1 0,0-22 16,22 21-16,-22-21 0,21 1 15,-21-1-15,21 0 0,0 0 0,0-21 16,0 21-16,1-21 16,-1 0-16,0 0 0,0 0 0,0-21 15</inkml:trace>
  <inkml:trace contextRef="#ctx0" brushRef="#br0" timeOffset="54227.31">4720 11324 0,'0'-21'0,"0"42"0,0-63 0,0 0 16,0 20-16,0 1 0,0-21 15,0 21-15,0 0 0,21-1 0,0 1 16,-21 0-16,22 21 0,20-21 0,-21 21 16,0 0-16,0 0 0,1 0 15,-1 0-15,0 21 0,0 0 0,0 0 16,0 22-16,1-22 0,-1 21 0,-21 1 15,0-22-15,0 21 0,0 0 16,0 1-16,-21-22 0,-1 21 16,1-21-16,0 22 0,21-22 0,-21-21 15,21 21-15,-21 0 0,0-21 16,21-21 0,0 0-16,0 0 0,0 0 15,0-1-15,0 1 0,0 0 0,21-21 16,-21 21-16,21-22 0,-21 1 15,21 0-15,0 20 0,0-20 0,1-21 16,-1 41-16,-21 1 0,21 21 16,0-21-16,0 21 15,0 0-15,1 0 16,-1 0-16</inkml:trace>
  <inkml:trace contextRef="#ctx0" brushRef="#br0" timeOffset="55726.78">5821 11430 0,'0'0'0,"0"-21"0,21 0 0,0 0 16,-21-1-16,0 1 0,0 0 15,0-21-15,0 21 0,0-1 0,0-20 16,-21 21-16,0-21 0,0 20 0,-1 1 15,-20 0-15,21 0 0,-21 0 16,20 21-16,-20 0 0,0 0 0,21 0 16,-22 0-16,1 21 0,0 0 0,20 0 15,1 22-15,-21-1 0,21-21 0,21 21 16,-21 22-16,21-22 0,-22 1 16,22-22-16,0 21 0,0 0 0,0-20 15,0-1-15,22 21 0,-1-42 0,21 21 16,-21-21-16,0 0 15,1 0-15,20 0 0,-21 0 0,21 0 16,-20-21-16,20 21 0,-21-21 0,21 0 16,-20 0-16,-1-22 0,0 22 0,0 0 15,0-21-15,0-1 0,-21 22 16,0-21-16,0-1 0,0 1 0,0 21 16,0-21-16,0 20 0,0 1 0,-21 21 31,0 0-31,0 21 15,21 1-15,0-1 0,0 0 0,0 21 16,0-21-16,0 22 0,0-1 0,0-21 16,0 22-16,0-22 0,0 21 15,21-21-15,0 0 0,0 1 0,1-1 16,20-21-16,-21 21 0,0-21 16,22 0-16,-22 0 0,0 0 0,21 0 15,-21-21-15,1 21 0,20-21 16,-21-1-16,0 1 0,0 0 0,1-21 15,-1 21-15,0-22 0,0 1 0,-21 0 16,21-22-16,-21 22 0,21-1 16,-21 1-16,0-21 0,0 20 0,0 1 15,0 0-15,0 20 0,0 1 16,0 0-16,0 0 0,0 0 0,0 42 31,0 0-31,0 0 0,0 22 0,0-1 16,-21 0-16,21 1 0,0-1 0,0 0 15,0 22-15,0-22 0,0 0 16,0 22-16,0-22 0,0-21 0,0 22 16,0-1-16,21-21 0,1 0 0,-22 1 15,21-1-15,21-21 0,-21 0 0,0 0 16,22 0-16,-22 0 0,0-21 16,21 21-16,1-22 0,-22 1 0,21 0 15,-21-21-15,1 21 0,20-22 0,-21 1 16,0 0-16,0-1 0,1 1 15,-1 0-15,0-22 0,-21 22 16,0-1-16,0-20 0,21 21 0,-21-1 16,0 1-16,0 0 0,21 20 0,-21 1 15,0 0-15,0 0 0,0 42 16,0 0 0,-21 0-16,0 22 0,0-1 0,21-21 15,0 22-15,0-1 0,0 0 16,0 1-16,0-1 0,0 21 0,0-20 15,0-1-15,0 0 0,0-20 0,21 20 16,0 0-16,0-21 0,0 1 0,1-1 16,-1 0-16,0-21 0,21 0 15,-21 0-15,1 0 0,20 0 16,-21 0-16,21 0 0,-20-21 0,20 0 16,0-22-16,-21 1 0,1 21 15,-1-22-15,-21 22 0,0-21 0,0 21 16,0 0-16,0-22 0,0 22 15,0 0-15,0 0 0,-21 21 16,-1 0-16,1 0 16,0 0-16,21 21 0,-21 0 15,21 0-15,-21 0 0,21 22 16,0-22-16,0 21 0,0-21 0,0 22 0,0-22 16,0 21-16,0-21 0,0 1 15,21-1-15,0 0 0,0 0 16,0-21-16,1 21 0,-1-21 0,0 0 15,0 0-15,0 0 0,0 0 0,22 0 16,-22 0-16,0-21 0,21 21 0,-20-21 16,-1 0-16,21 0 0,-21-1 15,0-20-15,1 21 0,-1-21 0,0-1 16,-21 1-16,21 0 0,0-22 0,-21 22 16,21-1-16,-21-20 0,0 21 0,22-1 15,-22 1-15,21 0 0,-21 20 16,0 1-16,0 0 0,-21 21 15,-1 21 1,1-21-16,0 43 0,0-22 16,0 0-16,21 21 0,-21 1 0,21-1 15,-22 0-15,22 1 0,-21 20 0,21-21 16,0 1-16,0-1 0,0 43 16,0-43-16,21 0 15,1-20-15,-1-1 0,0 0 0,0 0 16,0 0-16,0-21 0,22 0 0,-22 0 15,21 0-15,-21 0 0,22 0 0,-1 0 0,-21 0 16,22-21-16,-22 0 0,21 0 16,-21 0-16,22-1 0,-22 1 15,0 0-15,0 0 0,0-21 0,0 20 16,1 1-16</inkml:trace>
  <inkml:trace contextRef="#ctx0" brushRef="#br0" timeOffset="56591.28">1333 12573 0,'0'0'0,"-21"0"16,0 0-1,21 21-15,0 0 0,0 1 16,0-1-16,0 0 0,0 0 0,21-21 16,-21 21-16,21 0 0,1 1 15,20-22-15,-21 0 0,21 0 16,-20 0-16,20 0 0,-21 0 0,21 0 16,1 0-16,-22 0 0,21-22 15,-21 1-15,22 21 0,-22-21 0,0 0 16,0 0-16,0 21 0,-21-21 15,0-1-15,-21 22 16,0 0 0,0 0-16,0 0 0,0 22 15,-1-1-15,1 0 0,0 21 0,21 1 16,0-1-16,0 0 0,-21 1 16,21-1-16,0 21 0,0-20 0,0-1 15,0 0-15,-21-20 0,21 20 16,0 0-16,0-21 0,0 1 0,0-1 15,0 0-15,0 0 16,0 0-16,-21-21 31,-1-21-31,1 0 16</inkml:trace>
  <inkml:trace contextRef="#ctx0" brushRef="#br0" timeOffset="56799.16">1143 13250 0,'0'0'16,"21"0"0,0 0-16,0 0 0,1 0 15,20 0-15,-21 0 0,21 0 16,1 0-16,-1 0 0,0 0 16,1 0-16,-1-21 0,0 21 0,1 0 15,-1-21-15,0 21 0,1-21 16,-22 21-16,0 0 0,0-21 0,0 21 15,1-21-15</inkml:trace>
  <inkml:trace contextRef="#ctx0" brushRef="#br0" timeOffset="57007.46">2074 13060 0,'21'0'16,"1"0"62,-1-21-78</inkml:trace>
  <inkml:trace contextRef="#ctx0" brushRef="#br0" timeOffset="57723.05">4022 12700 0,'-22'0'31,"44"0"-15,-1-21-16,0 21 16,0-21-16,0 21 0,0-21 15,1-1-15,20 22 0,-21-21 0,0 0 16,0 0-16,1 21 0,-1-21 16,-21 0-16,0-1 15,0 1-15,-21 21 0,-1-21 16,-20 21-16,0 0 0,-1 0 0,22 0 15,-21 0-15,0 21 0,-1-21 16,1 21-16,0 1 0,20-22 0,-20 21 16,21 0-16,21 0 0,0 0 15,0 0-15,0 1 0,0-1 0,21 0 16,43 42-16,-43-41 0,21-1 16,0 21-16,1-21 0,-1 22 15,0-22-15,1 0 0,-22 21 0,21-21 16,-21 1-16,1 20 0,-1-21 15,-21 0-15,0 0 0,0 1 16,-43-1-16,22 0 0,-21 0 0,21 0 16,-22 0-16,1-21 0,-21 0 15,20 22-15,-20-22 0,-1 0 0,22 0 16,-22 0-16,22 0 0,-21-22 0,20 1 16,1 0-16,21 0 0,-22-21 15,22 20-15,0-20 0,0 0 0,0-1 16,21 1-16,0 0 0,0-1 15,0 22-15,0-21 0,21 21 0,21-22 16,-21 22-16,22 0 0,-1 21 0,0-21 16,22 21-16,-22 0 0,22 0 15,-22 0-15,0 0 0,22 0 16,-22 0-16,1 0 0</inkml:trace>
  <inkml:trace contextRef="#ctx0" brushRef="#br0" timeOffset="58503.14">4784 12425 0,'0'0'0,"0"-21"0,0 0 0,0-1 0,0 1 15,0 0-15,-22 21 0,1 0 16,21 21 0,0 0-16,0 1 15,0-1-15,0 21 0,0 0 0,0 1 16,0-1-16,0 0 0,0 1 15,0-1-15,0 22 0,-21-22 0,21 0 16,-21 1-16,0 20 0,0-42 0,21 22 16,0-1-16,0-21 0,-22 0 15,22 0-15,0 1 0,0-44 32,0 1-32,0 0 15,0 0-15,22-21 0,-22 20 0,21-20 16,0 21-16,0-21 0,0-1 15,0 1-15,1 21 0,-1-22 16,0 22-16,0 0 0,0 0 0,22 0 16,-22 21-16,0 0 0,0 0 0,0 0 15,-21 21-15,0 0 16,0 0-16,0 0 0,0 1 16,-21-1-16,0 0 0,0 0 15,-22 0-15,22-21 0,0 21 0,-21 1 16,21-22-16,-1 0 0,1 21 0,0-21 15,0 0 1,21 21 15,0 0-31,21 0 16,-21 0-16,21 1 0,0-1 16,1 0-16,-22 0 0,0 0 0,21 0 15,0-21-15,0 22 0,0-22 16,0 0-16,1 0 0,-1 0 15,0 0-15,0 0 0,21 0 0,-20 0 0,20-22 16,-21 1-16,21 21 0,-20-21 16,-1 0-16,0 0 0,0 0 0,0-22 15,0 22-15,1 0 0,-1-43 16,-21 43-16,0 0 16,0 0-16,0 0 0,0 42 31,0 0-31,0 0 0,0 0 15,0 1-15,-21-1 0,21 0 0,0 21 16,0-21-16,0 1 0,0-1 0,0 0 16,0 0-16,0 0 15,0 0 1,0-42 0,0 0-16,21 0 15</inkml:trace>
  <inkml:trace contextRef="#ctx0" brushRef="#br0" timeOffset="58659.05">5334 12658 0,'0'-21'0,"0"42"0,0-64 0,-21 22 0,21 0 15,-21 21 1,-1 0 0,22 21-16,0 0 15,0 1 1,22-22-16,-1 0 0,0 21 15</inkml:trace>
  <inkml:trace contextRef="#ctx0" brushRef="#br0" timeOffset="58983.87">5736 12742 0,'-21'0'15,"0"0"-15,21 22 16,0-1-16,-21 0 0,21 0 16,0 0-16,0 22 0,-22-1 0,22 0 15,0 1-15,0-1 0,0 0 0,0 1 16,0 20-16,0-21 0,0 22 0,0-22 16,0 22-16,0-1 15,0-20-15,0 20 0,0 1 0,0-22 16,0 21-16,0-20 0,0-1 0,0 0 15,0 1-15,0-22 0,0 0 0,0 0 16,0 0-16,0-42 31,0-21-31,0 21 0,0 0 16,0-22-16,0 1 0,0 0 16</inkml:trace>
  <inkml:trace contextRef="#ctx0" brushRef="#br0" timeOffset="59263.71">5651 13060 0,'0'0'0,"0"-42"0,0-1 16,0-20-16,0 20 0,0-20 16,22 42-16,-1 0 0,0-1 0,-21 1 15,21 0-15,21 0 0,-20 21 16,-1-21-16,21 21 0,-21 0 0,0 0 16,22 0-16,-22 0 0,21 0 15,-21 0-15,1 21 0,-1 0 0,0 0 16,-21 22-16,0-22 0,0 21 0,0-21 15,0 22-15,-21-1 0,0-21 16,-1 0-16,-20 22 0,0-22 0,-1 0 16,1 0-16,0 0 0,-1 0 0,1 1 15,0-22-15,-1 21 0,22-21 16,0 0-16,0 0 0,0 0 16,21-21-1,0-1-15,21 22 0,0-21 0,21 0 16</inkml:trace>
  <inkml:trace contextRef="#ctx0" brushRef="#br0" timeOffset="59631.5">6816 12277 0,'0'0'0,"-22"0"0,1 0 0,0 0 15,42 0 1,22 0-16,-22 0 0,21 0 15,0 0-15,1 0 0,20-21 16,-20 21-16,20 0 0,1 0 16,-22 0-16,21 0 0,1 0 0,-1 0 15,-20 0-15,20 0 0,-20 0 16,-22 0-16,21 0 0,-21 0 0,-42 0 31,-21 0-31,21 0 0</inkml:trace>
  <inkml:trace contextRef="#ctx0" brushRef="#br0" timeOffset="59875.36">7218 12256 0,'0'0'0,"0"21"32,0 0-32,0 0 15,0 0-15,0 0 0,0 1 0,0 20 16,0-21-16,0 21 0,0-20 0,0 20 15,0 0-15,0 1 0,-21-1 16,21 0-16,0-21 0,-22 22 0,1-1 16,0-21-16,21 0 0,-21 22 0,21-22 15,0 0-15,0 0 16,21-21 15</inkml:trace>
  <inkml:trace contextRef="#ctx0" brushRef="#br0" timeOffset="60403.06">7493 12869 0,'0'0'0,"21"-21"0,0 21 16,0 0-16,1-21 0,-1 0 15,0 0-15,0 0 0,0 21 0,0-22 16,1 1-16,-22 0 15,0 0-15,0 0 0,0 0 0,0-1 16,0 1-16,0 0 0,-22 21 0,1 0 16,0 0-16,0 0 0,0 0 15,0 0-15,-1 0 0,1 0 16,0 21-16,0 0 0,21 1 0,-21-1 16,21 21-16,0-21 0,0 22 0,0-22 15,0 0-15,0 21 0,0-21 16,21 1-16,0-1 0,0 0 0,0 0 15,22-21-15,-22 0 0,0 0 16,0 0-16,22 0 0,-22-21 16,0 0-16,21 21 0,-21-21 15,1-1-15,-1-20 0,0 21 0,0 0 16,0-22-16,0 22 0,1 0 0,-1 0 16,0-21-16,-21 20 0,21 22 15,0-21-15,0 21 0,1 0 0,-1 0 16,-21 21-16,21 1 15,-21-1-15,0 0 0,0 0 16,0 21-16,0-20 0,0-1 0,0 21 16,0-21-16,-21 0 0,0 1 0,-1-1 15,22 0-15,-21 0 0,0 0 16,0-21-16,21-21 31,0 0-31,0 0 16,0 0-16,0-1 0,0 1 15</inkml:trace>
  <inkml:trace contextRef="#ctx0" brushRef="#br0" timeOffset="60659.91">8467 12107 0,'0'0'16,"21"-21"-16,-21 0 0,0 0 0,0 42 31,0 0-31,0 22 0,0-1 15,-21 0-15,21 1 0,-22-1 16,22 21-16,0-20 0,-21-1 0,0 0 16,21 22-16,-21-22 0,21 1 15,0-1-15,-21 0 0,21-21 0,0 22 16,0-22-16,0 0 0,0 0 0,0 0 16,21-21-16,0 0 15,0 0-15,0 0 16,-21-21-16,22 0 0,-1 0 15,-21-21-15</inkml:trace>
  <inkml:trace contextRef="#ctx0" brushRef="#br0" timeOffset="60827.81">8170 12594 0,'0'0'0,"21"0"31,1 0-31,-1-21 0,0 21 15,21 0-15,-21 0 0,22-21 0,-1 21 16,-21 0-16,22-21 0,-1 21 16,21-21-16,-20-1 0,20 1 0,1 21 15</inkml:trace>
  <inkml:trace contextRef="#ctx0" brushRef="#br0" timeOffset="61115.65">9610 12171 0,'0'0'0,"0"-21"0,0 0 0,0-22 16,0 22-16,-22 0 0,1 0 16,0 0-16,21-1 0,-21 22 15,0 0-15,0 0 0,-1 0 0,1 0 16,0 22-16,0-1 0,-21 21 0,20-21 16,-20 64-16,21-43 15,0 1-15,-22 20 0,22-21 0,0 1 16,21-1-16,-21 22 0,21-22 15,-21 0-15,21 1 0,0-1 0,0-21 0,0 21 16,21 1-16,0-22 16,0 0-16,22 0 0,-22 0 0,21 1 15,0-1-15,22-21 0,-22 0 0,1 0 16,20 0-16,-21 0 0,22 0 16,-22-21-16,22-1 0</inkml:trace>
  <inkml:trace contextRef="#ctx0" brushRef="#br0" timeOffset="62371.93">10096 12573 0,'0'0'0,"0"-42"0,0-1 0,0 22 16,0-21-16,0 21 0,0 0 16,-21 21-16,0 0 0,0 0 0,0 0 0,0 0 15,-1 0-15,1 0 0,0 21 16,0 0-16,-21 0 0,20 0 16,1 22-16,0-22 0,0 21 0,0-21 15,0 22-15,21-1 0,0-21 0,0 21 16,0-20-16,0 20 0,0-21 15,0 0-15,0 0 0,0 1 0,21-1 16,0-21-16,0 0 0,0 0 0,22 0 16,-22 0-16,0 0 0,21-21 15,-21-1-15,1 1 0,-1 0 0,0 0 16,0 0-16,0-22 0,-21 22 16,0-21-16,21 21 0,-21-22 0,0 1 15,0 21-15,0-21 0,0 20 16,0 1-16,0 0 0,0 0 0,0 42 31,0 0-31,0 0 0,-21 1 16,21-1-16,0 21 0,0-21 0,0 22 15,0-22-15,0 21 0,0-21 0,0 22 16,0-1-16,0-21 0,21 0 16,1 0-16,-1-21 0,0 22 15,0-22-15,0 0 0,22 0 0,-22 0 16,0 0-16,0-22 0,0 22 0,0-21 15,1 0-15,-1 0 0,0-21 16,0 20-16,0 1 0,0-21 16,1 0-16,-1 20 0,0-20 0,0 21 15,0-21-15,0 20 0,1 1 0,-1 0 16,0 21-16,0 0 0,0 0 16,0 0-16,1 0 0,-1 0 0,0 0 15,0 21-15,-21 0 0,0 1 0,21-1 16,-21 21-16,21-21 0,-21 0 15,0 1-15,0-1 0,0 21 0,0-21 16,0 0-16,-21 1 0,0-22 0,0 21 16,21 0-16,-21-21 0,0 0 0,-1 0 15,1 0-15,0 0 16,0 0-16,21-21 16,0 0-16,0-1 15,0 1-15,0 0 0,0 0 0,0 0 16,0 0-16,0-1 15,0 44 17,0-1-32,0 0 15,0 0-15,0 0 0,0 0 16,0 1-16,0-1 0,0 0 16,21 0-16,0-21 0,0 0 15,1 21-15,-1-21 0,21 0 16,-21 0-16,22 0 0,-22 0 0,63 0 15,-41-21-15,20 21 0,-20-21 16,-1 0-16,0 0 0,-21-1 0,22-20 16,-22 21-16,0 0 0,0-22 15,0 22-15,1-21 0,-22 21 0,0 0 16,0-22-16,0 22 0,0 0 16,-22 21-1,1 21 1,21 0-16,0 0 0,0 1 15,0-1-15,0 0 0,0 0 0,0 0 16,0 0-16,0 1 0,0-1 16,0 0-16,0 0 0,0 0 0,0 0 15,21 1-15,1-22 0,-1 0 0,-21 21 16,21-21-16,0 0 0,0 0 0,0 0 16,1 0-16,-1-21 0,0-1 15,0 22-15,0-21 0,22 0 16,-22 0-16,0 0 0,0-22 0,0 22 0,0 0 15,1-21-15,-1-1 0,0 22 16,0-21-16,0 21 0,-21-22 0,0 22 16,0 0-16,0 0 0,-21 21 15,0 0-15,0 21 16,0 0-16,21 0 0,0 1 16,-22-1-16,22 21 0,0-21 0,0 0 15,0 22-15,0-22 0,0 0 0,0 0 16,0 22-16,0-22 0,0 0 0,0 0 15,0 0-15,0 0 0,0 1 16,0-1-16,0 0 16,-21 0-16,0-21 0,0 0 15,0 0-15,0 0 0,-1 0 16,1 0-16,0 0 16,0 0-16,-21 0 15</inkml:trace>
  <inkml:trace contextRef="#ctx0" brushRef="#br0" timeOffset="63311.58">2032 14478 0,'0'0'0,"-21"-21"0,0 0 0,-1 21 15,1-21-15,0 21 16,-21-22-16,21 22 0,-1-21 0,-20 0 15,21 21-15,-21-21 0,20 0 16,1 0-16,0-1 0,21 1 0,0 0 16,0 0-16,0 0 0,0 0 15,21-1-15,-21 1 0,43 0 0,-22 0 16,0 21-16,21-21 0,1 0 16,-22 21-16,21 0 0,-21 0 0,22 0 15,-22 0-15,0 21 0,-21 0 16,0 21-16,0-21 0,0 22 0,0-1 15,-21 0-15,-22 22 16,22-22-16,-21 22 0,0-22 0,-1 22 16,1-1-16,0-21 0,20 1 15,-20-1-15,21 0 0,0 1 0,21-1 16,0-21-16,0 22 0,0-22 16,21 0-16,0-21 0,0 21 0,22-21 15,-22 0-15,0 0 0,21 0 16,-21 0-16,22 0 0,-1-21 0,-21 0 15,22 21-15,-1-43 0,-21 22 16,0 0-16,0 0 0,1-21 0,-22 20 16,0-20-16,0 21 0,0-21 15,-22 20-15,1 1 0,-21 0 16,21 0-16,-22 0 0,22 21 16,-21 0-16,0 0 0,20 0 0,-20 0 15,21 0-15,0 21 0,0 0 16,-1-21-16,22 21 0,0 0 0,0 1 15,0-1-15,22 0 16,-1-21-16,0 0 0,0 0 16</inkml:trace>
  <inkml:trace contextRef="#ctx0" brushRef="#br0" timeOffset="63487.48">2413 14605 0,'0'0'0,"21"0"0,0 0 15,-21-21-15,0 0 16,0 0 31</inkml:trace>
  <inkml:trace contextRef="#ctx0" brushRef="#br0" timeOffset="63935.22">3873 14055 0,'0'0'0,"22"-64"15,-22 43-15,21 0 16,-21 0-16,0 42 31,0 0-31,0 21 16,-21 43-16,-1-43 15,22 22-15,-21-1 0,21 1 0,0-1 16,0 1-16,0-1 0,0-20 16,-21 20-16,21-20 0,0 20 15,0-42-15,0 22 0,0-1 0,0-21 16,0 0-16,0 0 0,0-42 31,0 0-31</inkml:trace>
  <inkml:trace contextRef="#ctx0" brushRef="#br0" timeOffset="64375.97">3768 14330 0,'0'-42'0,"0"84"0,0-148 0,0 64 0,0-1 16,0 1-16,0 0 0,0-1 15,21 1-15,-21 21 0,21-21 16,0-1-16,21 22 0,-20 0 0,20-21 16,-21 42-16,21-22 0,1 22 15,20 0-15,-20 0 0,-1 22 0,21-1 16,-20 0-16,-1 21 0,0 1 0,1-22 16,-22 21-16,0 0 0,-21 1 15,0-1-15,-21-21 0,0 22 0,-22-1 16,22-21-16,-21 21 0,0-20 15,-22-1-15,22 0 0,-1 0 16,1 0-16,0 0 0,-1-21 0,22 0 0,-21 22 16,21-22-16,0 0 15,-1 0-15,1 0 0,0 0 16,42 0 0,0 21-1,1-21-15,-1 21 0,21 21 0,-21-21 16,0 1-16,1 20 0,-1-21 15,0 0-15,0 22 0,0-22 0,0 0 16,1 0-16,-1 0 0,0-21 16,0 21-16,0-21 0,0 0 0,1 0 15,-1 0-15,0 0 0,0 0 0,0 0 16,0 0-16,1-21 0,-1 0 16,0 0-16,-21 0 15,0 0-15</inkml:trace>
  <inkml:trace contextRef="#ctx0" brushRef="#br0" timeOffset="64715.77">4508 14520 0,'0'0'0,"22"0"16,-1 0-1,0 0 1,0 0-16,0 0 16,0 0-16,1 0 0,20 0 0,-21 0 15,0-21-15,22 21 0,-22-21 0,0 0 16,21 0-16,-21 0 0,1-1 15,-22 1-15,0 0 16,0 0-16,-22 21 0,-20 0 16,21 0-16,-21 0 0,-1 0 15,-20 0-15,20 21 0,1 0 0,0 0 16,-1 1-16,1 20 0,21-21 0,0 21 16,0 1-16,21-22 0,0 21 15,0-21-15,21 43 16,0-43-16,21 0 0,-21 0 0,22 1 15,-1-1-15,0-21 0,1 0 0,41 0 16,-20 0-16,-22 0 0,22 0 16,-22-21-16,0-1 0,1 1 15,-1 0-15,0 0 0,1 0 16</inkml:trace>
  <inkml:trace contextRef="#ctx0" brushRef="#br0" timeOffset="64987.62">5334 14436 0,'0'0'0,"0"-21"0,0-1 0,0 1 16,-21 21-16,0 21 31,-1 1-31,22 20 0,-21-21 16,21 21-16,0 1 0,0-1 15,0 0-15,-21 22 0,21-22 0,-21 22 16,21-22-16,0 22 0,0-1 16,-21 1-16,21-22 0,-21 21 0,21 1 0,0-1 15,-22 1-15,22-22 16,0 1-16,0 20 0,0-21 0,0-20 15,0 20-15,0-21 0,0 0 0,0-42 32,22 0-17,-22 0-15,21 0 0,-21-22 0,21 1 16,-21 0-16,0-22 0,0 22 0,0-22 16</inkml:trace>
  <inkml:trace contextRef="#ctx0" brushRef="#br0" timeOffset="65247.47">5207 14880 0,'0'-63'16,"0"-22"-16,0 360 0,0-402 0,0-63 0,0 126 15,0 1-15,0 20 0,0 1 16,0 0-16,21-1 0,0 22 0,0-21 16,1 21-16,-1 0 0,21 21 15,-21-22-15,22 22 0,-22 0 0,21 0 16,0 0-16,-20 0 0,20 22 0,-21-1 16,21 0-16,-20 21 0,-22-21 15,0 22-15,0-1 0,0-21 0,0 22 16,-22-22-16,1 21 0,-21-21 0,0 22 15,-1-22-15,1 0 0,0 0 16,-1 0-16,1 0 0,21-21 0,0 22 16,-1-22-16,44 0 31,-1 0-31,0 0 0,0-22 16,21 1-16,1 21 0,-22-21 0,21 0 15</inkml:trace>
  <inkml:trace contextRef="#ctx0" brushRef="#br0" timeOffset="65960.06">6075 14288 0,'0'0'0,"0"-22"31,-21 22-31,-1 0 0,-62 64 31,63-43-31,-1 21 0,1-20 0,21 20 16,0-21-16,0 0 0,0 22 0,0-22 15,0 21-15,0-21 0,0 0 0,21 1 16,1-22-16,-1 21 0,0-21 16,0 0-16,0 0 0,22 0 0,-22 0 15,0 0-15,21 0 0,-21-21 0,1 21 16,-1-22-16,21 1 0,-21-21 16,-21 0-16,0 20 0,0-20 15,0 21-15,0-21 0,0 20 0,-21-20 16,0 21-16,0 0 0,-22 0 15,22-1-15,0 22 0,-21 0 16,21 0-16,-22 0 0,22 0 0,0 0 16,0 0-16,0 22 0,-1-1 15,1 0-15,21 0 0,0 0 16,0 0-16,0 1 0,21-1 16,1 0-16,-1-21 0,21 0 15,-21 0-15,22 0 0,-1 0 0,-21 0 16,21 0-16,1 0 0,-22 0 15,21-21-15,-21 21 0,1-21 0,-1-1 16,0 22-16,0-21 0,0 0 16,-21 0-16,0 0 0,0 0 15,0-1-15,21 22 16,1-21-16,-1 21 0,-21-21 16,21 21-16,21 0 0,-21 0 0,1 0 15,-1 0-15,21 21 0,-21-21 16,0 21-16,22 1 0,-22 20 0,0-21 15,0 21-15,0-20 0,1 20 0,-22-21 16,0 21-16,0-20 0,0-1 16,0 0-16,0 21 0,0-21 15,-22-21-15,1 22 0,0-1 0,0-21 16,0 0-16,0 0 16,21-21-1,0-1-15,0 1 0,0 0 0,0 0 16,0 0-16,0-22 0,21 22 0,0-21 15,0 0-15,0 20 0,0-20 16,1 0-16,-1-1 0,0 22 0,21-21 16,-21 21-16,22-22 0,-1 22 0,0-21 15,1 21-15,-1-22 0</inkml:trace>
  <inkml:trace contextRef="#ctx0" brushRef="#br0" timeOffset="66236.25">7683 13653 0,'0'0'0,"-21"0"15,0 0 1,0 0-16,0 21 0,0 21 16,-1-21-16,1 22 0,21-1 15,0 0-15,-21 1 0,0-1 0,21 0 16,-21 1-16,21-1 0,0 0 0,-21 22 16,-1-22-16,22 0 0,-21 22 15,0-22-15,21 1 0,0-1 0,0 0 16,0-21-16,0 22 0,0-22 15,0 0-15,0 0 0,0 0 0,21 1 16,0-22-16,1 0 16,-1 0-16,0 0 0,0 0 15,0-22-15,0 22 0,1-21 0,-1 0 0,0 0 16,0-21-16,-21 20 16,21 1-16</inkml:trace>
  <inkml:trace contextRef="#ctx0" brushRef="#br0" timeOffset="66475.87">7260 14139 0,'0'0'0,"-21"0"16,0 0-16,0 0 0,42 0 15,0 0 1,0-21-16,0 21 0,22 0 16,-1 0-16,0 0 0,1-21 15,-1 21-15,21 0 0,-20 0 0,-1-21 16,22 21-16,-22 0 0,0 0 0,1 0 15,-1 0-15,0 0 0,-21 0 16,1 0-16,-1 0 0,0 0 0,-21-21 31,-21 21-15,0 0-16,-1 0 0</inkml:trace>
  <inkml:trace contextRef="#ctx0" brushRef="#br0" timeOffset="67479.3">1609 15875 0,'0'0'0,"21"0"0,85 0 32,-85 0-32,0 0 0,21-21 15,-21 0-15,1 0 0,-1-1 0,0 22 16,0-21-16,0 0 0,-21 0 16,0 0-16,0 0 0,0-1 0,0 1 15,-21 0-15,0 0 0,0 21 16,-64-21-16,43 21 0,-1 0 15,1 0-15,-21 0 0,20 21 16,1 0-16,-22 0 0,22 0 16,21 1-16,-21 20 0,20-21 15,1 0-15,21 0 0,0 22 0,0-22 16,0 0-16,43 0 0,-22-21 16,21 21-16,-21-21 0,22 0 0,-1 0 15,0 0-15,22 0 0,-22-21 16,0 0-16,1 21 0,-1-21 0,0 0 15,1 0-15,-22-1 0,0 1 16,21 0-16,-42 0 0,22 0 16,-22 0-16,0-1 15,-22 22 1,1 0-16,21 22 16,-21-1-16,21 0 0,-21 0 15,21 0-15,0 0 0,0 22 16,0-1-16,0 0 0,0 1 0,0-1 15,0 0-15,0 1 0,0-1 16,0-21-16,0 22 0,0-1 16,0-21-16,0 21 0,0-20 0,0-1 15,0 0-15,0 0 0,-21 0 0,0 0 16,-1-21-16,1 0 0,0 22 16,-21-22-16,21 0 0,-1 0 15,-20 0-15,0 0 0,21 0 0,-22-22 16,22 22-16,-21-21 0,21 0 15,-1 0-15,-20 0 0,21 21 16,21-21-16,-21-1 0,0 1 16,21 0-16,0 0 15,21 21-15,0-21 0,21 0 16,-21 21-16</inkml:trace>
  <inkml:trace contextRef="#ctx0" brushRef="#br0" timeOffset="67675.19">2455 16044 0,'0'0'0,"0"-21"78</inkml:trace>
  <inkml:trace contextRef="#ctx0" brushRef="#br0" timeOffset="68463">4297 15452 0,'0'0'0,"21"-43"0,-21 22 0,21-42 15,-21 42-15,0-1 16,0 1-16,0 0 0,-21 21 31,0 21-31,21 22 0,-21-22 16,-22 21-16,22 0 0,0 1 0,0-1 15,0 22-15,-1-22 0,1 0 0,0 22 16,-21-1-16,21-20 0,-1 20 16,22-21-16,-21 1 0,0-1 0,0 0 15,0 1-15,21-1 0,0-21 16,0 0-16,0 1 0,0-1 0,0-42 31,21-1-15,0 1-16,-21-21 0,21 21 0,0-22 15,1 1-15,-1 0 16,0-22-16,0 22 0,0 0 0,0-22 16,22 22-16,-22-22 0,0 22 0,0-22 15,0 22-15,1 0 0,-1-1 16,-21 22-16,0 0 0,21 0 0,0 21 15,-21 21 1,0 0-16,0 22 16,0-1-16,21 0 0,-21 1 0,0-1 15,0 0-15,0 1 0,0 20 16,0-21-16,0 22 0,0-22 16,0 22-16,0-22 0,0 0 0,0 1 15,0-22-15,0 21 0,0-21 16,0 1-16,0-1 0,21-21 15,-21-21 17,0-1-32,0 1 0,0 0 0,0 0 15,-21 0-15,0 0 0</inkml:trace>
  <inkml:trace contextRef="#ctx0" brushRef="#br0" timeOffset="68627.89">4085 15939 0,'0'0'0,"21"0"31,0-22-31,1 22 16,-1 0-16,0 0 0,0-21 15,0 21-15,22 0 0,-22-21 0,0 21 16,21 0-16,-21-21 0,22 21 0,-22-21 16,0 21-16,0 0 0,0-21 15,1 21-15</inkml:trace>
  <inkml:trace contextRef="#ctx0" brushRef="#br0" timeOffset="71571.03">4635 16129 0,'0'0'0,"0"21"16,22-21-16,-1 0 0,0 0 15,0 0 1,0 0-16,-21-21 0,21 0 15,1 0-15,-1 0 0,0-1 0,0 1 16,0-21-16,0 21 0,1-22 16,-1 22-16,0-21 0,0 0 0,0 20 15,0-20-15,1 21 0,-22 0 0,0 0 16,-22 21 15,1 21-31,0 0 0,0 0 0,21 0 16,-21 0-16,21 1 0,-21-1 15,21 0-15,0 0 0,0 0 0,0 0 16,0 1-16,21-1 0,0 0 0,0 0 16,0 0-16,0 0 15,1 1-15,-1-22 0,0 21 0,-21 0 16,21-21-16,-21 21 16,-21-21-1,0 0 1,0-21-1,-1 0-15,22 0 0,0-1 16,0 1-16,-21 0 0,21 0 16,-21 0-16,21 42 47,0 0-47,0 0 0,0 0 15,0 1-15,0-1 0,0 0 16,0 0-16,0 0 0,21-21 0,0 21 15,1-21-15,-1 0 16,0 0-16,0 0 0,0 0 0,43 0 16,-22 0-16,-21-21 0,22 0 0,-1 0 15,0 0-15,1 0 16,-1-22-16,0 22 0,1-21 0,-22-1 16,21 22-16,0-21 0,-20 0 0,-1 20 15,0-20-15,0 21 0,-21 0 16,21 0-16,-21-1 0,-21 22 15,0 0 1,21 22-16,-21-1 0,0-21 16,21 21-16,0 21 0,0-21 0,0 1 15,0-1-15,0 21 0,0-21 0,0 0 16,0 22-16,0-22 0,21 0 16,0 0-16,-21 0 0,0 1 15,21-1-15,0 0 0,0 0 0,-21 0 16,0 0-1,-21-21 1,0-21-16,0 21 16,-21-21-16,20 0 0,1 0 15,0 0-15,0 21 0,-21-22 0,20 1 16,1 0-16,0 0 0,0 21 16,21 21-1,0 0 1,0 0-16,0 1 0,42 62 31,-21-63-31,1 1 0,20-22 0,-21 21 16,21-21-16,-20 0 0,20 0 15,0 0-15,1 0 0,-1 0 0,0 0 16,1-21-16,-1 21 0,0-22 0,1 1 16,-1 0-16,0 0 0,1 0 15,-22 0-15,0-1 0,0-20 0,0 21 16,0-21-16,-21 20 0,0 1 0,0-21 15,0 21-15,0 0 0,0-1 16,-21 22-16,0-21 0,0 21 16,0 0-16,0 0 0,-1 21 15,1 1-15,0-1 0,0 0 16,0 0-16,21 0 0,-21 22 16,21-22-16,0 21 0,0-21 0,0 22 15,0-22-15,21 21 0,0-21 0,0 0 16,0-21-16,0 22 0,1-22 15,41 0-15,-42 0 0,22 0 16,-1 0-16,0-22 0,-21 22 16,1-21-16,-1 0 0,21 0 15,-21 0-15,0-22 0,1 22 16,-1 0-16,0-21 0,-21 21 0,21-1 0,0-20 16,-21 21-16,21 0 15,-21 42 16,0 0-31,0 0 0,0 0 16,0 1-16,0-1 0,0 0 0,0 0 16,0 0-16,0 0 0,0 22 0,0-22 15,22 0-15,-1-21 0,0 21 16,0 0-16,0-21 0,0 0 0,1 22 16,20-22-16,-21 0 0,21 0 0,-20 0 15,20 0-15,-21-22 0,21 22 16,-20-21-16,20 0 0,-21 0 0,0-21 15,0 20-15,1-20 0,-1 0 16,0 21-16,0-43 0,0 22 16,0-1-16,-21 1 0,22 0 0,-22-22 15,21 22-15,-21 0 0,0-43 16,0 64-16,0 0 0,0-1 16,0 1-16,-21 21 15,21 21-15,-22 1 16,22 20-16,0-21 0,-21 21 15,21 1-15,-21-22 0,21 21 0,0 1 16,0-1-16,0 21 0,0-20 0,0-1 16,0 0-16,0 1 15,0-1-15,0 0 0,0 1 0,0-22 16,0 21-16,21-21 0,0 1 0,1-1 16,-1-21-16,0 0 0,0 0 15,21 0-15,-20 0 0,-1 0 0,21 0 16,-21-21-16,0-1 0,22 22 0,-22-42 15,0 21-15,0 0 0,0-22 16,1 22-16,-1-21 0,0 21 0,-21-22 16,0 22-16,0-21 0,0 21 0,0 0 15,0-1-15,0 44 32,0-1-32,0 0 0,0 0 15,0 0-15,0 0 0,0 22 16,0-22-16,0 0 0,0 0 15,0 0-15,0 22 0,21-22 16,0 0-16,-21 0 0,21-21 0,1 0 16,-1 0-16,0 0 0,0 0 15,0 0-15,0 0 0,22-42 16,-22 42-16,0-21 0,0 0 0,0-22 16,1 22-16,-1 0 0,0-21 15,0 20-15,-21-20 0,0 21 0,21 0 16,-21 0-16,21-1 0,-21 1 15,0 42 17,0 1-32,0-1 0,0 0 0,0 0 15,0 0-15,-21 22 0,21-22 0,0 0 16,0 0-16,0 0 0,0 0 16,0 1-16,0-1 0,21 0 15,1-21-15,-1 0 0,0 0 16,0 0-16,0 0 0,0-21 15,1 21-15,-22-21 0,0-1 16,21 1-16,-21-21 0,0 21 16,0 0-16,0-1 0,0 1 15,0 0-15,-21-21 0,-1 21 16,22-1-16,-21 1 0,0 0 0,0 21 16,0-21-16,0 21 15,-1 0-15,1 0 16,21 21-1,21-21 1,1 0-16,-1 0 16,0 0-16,0 0 0,21 0 0,-20 0 15,-1-21-15,21 21 0,-21 0 0,0-21 16,22 21-16,-22 0 16,21 0-16,1 0 0,-1 0 0,0 0 0,-21 0 15,22 0-15,-22 0 0,0 0 0,0 0 16,0 21-16,-21 0 15,22-21-15,-22 21 0,0 0 0,0 1 16,0-1-16,0 0 0,0 21 16,-22-21-16,1-21 0,21 22 15,-21-1-15,21 0 0,0 0 0,0 0 16,-21-21-16,21 21 16,0-42 15,0 0-16,0 0-15,0 0 0,0 0 16,21-1-16,0-20 0,0 21 16,1 0-16,20-22 0,-21 22 0,0-21 15,22 21-15,-1-22 0,-21 22 0,21 0 16,1 0-16,-1 0 0,-21 21 16,22 0-16,-22 0 0,21 0 0,-21 0 15,-21 21-15,21 0 0,-21 0 16,0 0-16,0 1 0,0 20 0,0-21 15,-21 21-15,0-20 0,21-1 16,0 21-16,-21-21 0,21 0 0,0 1 16,0-1-16,0 0 0,0 0 15,21-21-15,0 21 0,0-21 16,1 0-16,-1 0 0,0 0 0,0 0 16,21 0-16,-20 0 0,20 0 0,-21-21 15,21 0-15,1 0 0,-22 0 0,21-1 16,1 1-16,-22-21 0,21 21 15,-21-22-15,22 22 0,-22-21 16,0 0-16,0 20 0,0-20 0,0 0 16,-21 21-16,0-22 15,0 22-15,-21 21 16,21 21-16,-21 0 0,0 1 16,0-1-16,21 21 15,-21-21-15,21 0 0,-22 22 0,22-1 16,0-21-16,0 0 0,0 1 15,0-1-15,22 0 0,-22 0 0,21 0 16,-21 0-16,21-21 16,-21 22-16,21-22 0,-21 21 15,-21-21 17,0 0-32,0 0 15,-1 0-15,1 0 0,0 0 16,0 0-16,0 0 0,21-21 0,-21 21 15,-1 0 1,22-22-16,-21 22 0,21-21 16,-21 21-16,0-21 0</inkml:trace>
  <inkml:trace contextRef="#ctx0" brushRef="#br0" timeOffset="71838.96">8615 14923 0,'-21'0'0,"42"0"0,-42-22 16,-1 22-1,22 22 32,0-1-16,-21-21-31</inkml:trace>
  <inkml:trace contextRef="#ctx0" brushRef="#br0" timeOffset="72140.13">7366 15558 0,'0'0'0,"-21"21"0,0-21 16,42 0-1,0-21-15,0 21 16,21-22-16,-20 22 0,-1-21 15,21 21-15,-21 0 0,0-21 16,22 0-16,-22 21 0,21 0 0,-21 0 16,1 0-16,-1 0 0,0 0 15,0 0-15,-42 0 47,0 0-47,0 0 16</inkml:trace>
  <inkml:trace contextRef="#ctx0" brushRef="#br0" timeOffset="74120.11">1206 17314 0,'0'0'0,"0"-21"15,22 21-15,-22-21 0,21 0 0,-21 0 16,0 0-16,0-1 16,0 1-16,0 42 47,0 1-47,0-1 0,0 0 0,0 21 15,0 1-15,0-1 0,-21 0 16,-1 1-16,1-1 0,21 0 15,0 1-15,-21-1 0,21 0 16,-21 1-16,21-1 0,0-21 16,0 0-16,0 0 0,0 1 0,0-1 15,21-21 1,0 0-16,-21-21 16,21 21-16,1-22 0,-1 1 0</inkml:trace>
  <inkml:trace contextRef="#ctx0" brushRef="#br0" timeOffset="74534.87">1714 17314 0,'22'0'0,"-44"0"0,22 22 32,0-1-17,-21 0-15,0 0 0,0 21 0,0-20 16,21 20-16,-21 0 0,21-21 15,-22 22-15,22-22 0,0 21 0,0-21 16,0 1-16,0-1 0,0 0 16,22 0-16,-1-21 0,0 0 15,21 0-15,-21 0 0,1 0 0,20 0 16,-21 0-16,21-21 0,-20 0 16,20 0-16,-21-1 0,0 1 15,22 0-15,-22 0 0,-21-21 16,0 20-16,0-20 0,0 21 0,0 0 15,0-22-15,0 22 0,-21 0 16,-22 0-16,22 0 0,0 21 0,-21 0 16,20 0-16,-20 0 0,21 0 15,0 0-15,0 21 0,-22-21 16,43 21-16,-21 0 0,21 0 0,-21 1 16,21-1-16,0 0 0,0 0 15,0 0-15,0 0 0,21 1 16,0-22-16,0 0 0,1 0 15,-1 0-15</inkml:trace>
  <inkml:trace contextRef="#ctx0" brushRef="#br0" timeOffset="74727.75">2434 17484 0,'21'0'16,"-21"-21"31,0-1-16</inkml:trace>
  <inkml:trace contextRef="#ctx0" brushRef="#br0" timeOffset="75203.49">3831 16933 0,'0'0'0,"0"-21"0,21-21 15,-21 21-15,0 0 16,21 21-16,1 0 0,-1 0 0,-21 21 15,0 0-15,0 21 16,0 1-16,0-1 0,0 0 16,0 1-16,0 20 0,0-21 15,0 22-15,0-22 0,-21 22 0,-1-1 16,1-20-16,0 20 0,0-21 16,0 1-16,0-1 0,21 0 0,-22 1 15,1-22-15,21 0 0,-21-21 16,21-21 15,0 0-31,0 0 0,0-1 0,0-20 16,0 0-16,21-1 15,0 1-15</inkml:trace>
  <inkml:trace contextRef="#ctx0" brushRef="#br0" timeOffset="75439.35">3979 16955 0,'0'0'0,"21"-22"0,43-41 31,-64 84-31,0 21 16,21-20-16,-21 20 0,21-21 16,-21 43-16,0-22 0,0 0 0,0 1 15,21 20-15,-21-21 0,0 22 16,0-22-16,0 1 0,0-1 16,22 0-16,-22 1 0,0-22 0,0 21 15,0-21-15,0 0 0,0 1 16,21-22-16,-21-22 31,0 1-31,-21 0 16</inkml:trace>
  <inkml:trace contextRef="#ctx0" brushRef="#br0" timeOffset="77167.88">3831 17463 0,'-21'0'0,"42"0"0,-84 0 15,41 0-15,1 0 0,0 0 0,21 21 16,0 0-16,0 0 15,0 0-15,0 0 16,21-21-16,0 0 0,22 22 16,-22-22-16,21 0 0,1 0 15,-1 0-15,0 0 0,1 0 0,-1 0 16,0-22-16,22 1 0,-22 21 16,0-21-16,22 0 0,-22 0 0,1 0 15,-1-1-15,0 1 0,-21-21 16,22 21-16,-22 0 0,0-1 0,-21 1 15,0 0-15,-21 21 32,0 0-32,21 21 15,-21 0-15,-1 1 0,22-1 16,-21 0-16,21 0 0,0 0 0,0 22 16,0-22-16,-21 21 0,21-21 15,0 22-15,0-22 0,0 0 0,0 0 16,-21 0-16,21 0 0,0 1 15,0-44 17,0 1-32,0 0 0,0 0 0,21 0 15,0-22-15,0 22 0,-21-21 16,22 0-16,-1-1 0,0 22 0,21-21 16,-21 21-16,1-22 0,-1 22 15,0 21-15,0-21 0,0 21 16,0 0-16,1 0 0,-1 21 15,-21 0-15,21 0 0,-21 1 16,0-1-16,21 0 0,-21 21 0,21-21 16,-21 22-16,21-22 0,1 0 15,-22 0-15,21 22 0,0-22 0,0 0 16,0-21-16,0 21 0,1 0 16,-1-21-16,0 0 0,0 0 0,0 0 15,0 0-15,1 0 0,-1-21 16,0 0-16,-21 0 0,21 0 0,-21-1 15,21 1-15,-21-21 0,0 21 16,0-22-16,0 22 0,21-21 16,-21 21-16,0 0 0,22-1 0,-22 1 15,0 0-15,0 42 32,0 0-17,0 1-15,0-1 0,0 0 0,-22 0 16,1 21-16,21-20 0,-21 20 0,21-21 15,-21 0-15,21 22 0,-21-22 16,21 0-16,0 0 0,0 0 0,-21-21 16,21 21-16,0-42 31,0 0-15,21 0-16,-21 0 0,21 0 0,-21-22 15,21 22-15,0-21 0,0 21 16,1-22-16,-1 22 0,0-21 0,0 21 15,0-1-15,0 1 0,1 21 16,-1 0-16,0 0 0,0 0 0,0 21 16,-21 1-1,0-1-15,0 0 0,0 0 16,0 21-16,0-20 0,0-1 0,0 0 16,0 21-16,0-21 0,21 1 15,1-1-15,-1 0 0,0 0 16,0 0-16,21-21 0,-20 21 0,20-21 15,0 0-15,1 0 0,-1 0 16,0 0-16,1-21 0,-1 0 0,0 21 16,1-21-16,-1 0 0,-21-22 15,0 22-15,22 0 0,-22 0 0,-21-21 16,21 20-16,-21 1 0,21 0 16,-21 0-16,0 0 0,0 0 0,0-1 15,-21 22 1,0 22-1,0-1-15,21 0 16,0 21-16,-22-21 0,22 1 16,0 20-16,0-21 0,0 21 0,0-20 15,0 20-15,0-21 0,0 21 16,0-20-16,22-1 0,-1 0 0,0 0 16,0-21-16,0 21 0,0-21 15,1 0-15,-1 0 0,0 0 0,0 0 16,0-21-16,22 0 0,-22 21 0,0-21 15,0 0-15,0-1 0,0-20 16,1 21-16,-1 0 0,0-22 16,-21 1-16,21 0 0,-21 21 15,0-22-15,0 1 0,0 21 0,0-22 16,-21 22-16,0 0 0,-22 0 0,22 0 16,0 21-16,0 0 0,0 0 15,-22 0-15,22 0 0,0 0 0,0 0 16,0 0-16,0 21 0,-1 0 15,1 0-15,0 22 0,21-22 0,-21 0 16,21 21-16,0-21 0,0 22 0,0-22 16,0 21-16,21-21 0,0 1 15,0 20-15,1-21 0,-1 0 0,21-21 16,-21 21-16,22-21 16,-22 0-16,21 0 0,0 0 0,1 0 15,-1 0-15,0 0 0,1 0 16,-1-21-16,0 0 0,1 0 0,-1 0 15,-21 0-15,0-22 0,1 22 0,-1-21 16,0-1-16,0 1 0,0 0 16,-21-1-16,21 1 0,-21 0 0,0-1 15,22 1-15,-22 0 0,21-1 16,-21 22-16,0-21 0,0 21 0,0 42 31,0 0-15,0 0-16,0 22 0,0-1 0,0-21 0,-21 21 15,-1 1-15,22-1 0,-21 0 16,21 1-16,0-1 0,0 0 16,0 1-16,0-22 0,0 21 0,0-21 15,0 22-15,0-22 0,0 0 16,0 0-16,0 0 0,21 1 16,1-22-16,-1 0 15,0 0-15,-21-22 0,21 1 16,0 21-16,0-21 0,-21 0 15,0 0-15,0 0 0,0-22 0</inkml:trace>
  <inkml:trace contextRef="#ctx0" brushRef="#br0" timeOffset="77378.75">6816 17230 0,'63'0'15,"-42"0"-15,22 0 0,-22 0 16,21 0-16,-21 0 0,22 0 0,-1 0 16,-21 0-16,21 0 0,1 0 15,-22 0-15,0-21 0,21 21 0,-20 0 16,-1 0-16,0 0 0,-21-22 16,0 1-1</inkml:trace>
  <inkml:trace contextRef="#ctx0" brushRef="#br0" timeOffset="79671.2">8128 17547 0,'0'0'0,"0"-21"31,0 0-31,21 21 16,-21-21-16,0 0 0,0-1 16,0 1-16,0 0 0,0 0 0,0 0 15,-21 0-15,0-1 0,0 1 16,-1 0-16,1 21 0,-21-21 16,21 0-16,-22 21 0,22 0 0,-21 0 15,21 0-15,-22 0 0,1 0 16,21 21-16,-21 0 0,-1 0 0,22 0 15,-21 1-15,21-1 0,-1 21 16,1-21-16,0 22 0,0-22 0,21 21 16,0-21-16,0 0 0,0 1 15,0 20-15,0-21 0,21 0 16,0-21-16,0 0 0,1 0 0,-1 0 16,0 0-16,0 0 15,21 0-15,-20 0 0,-1-21 0,21 21 0,-21-21 16,22 0-16,-22 0 15,0-1-15,0 1 0,0-21 0,0 21 16,1 0-16,-22-1 0,0-20 0,0 21 16,0 0-16,0 0 0,0-1 15,0 1-15,0 42 32,0 1-32,0-1 15,0 0-15,0 0 0,0 21 0,0-20 16,0-1-16,0 0 0,0 0 15,0 21-15,21-20 0,-21-1 0,21 0 16,0-21-16,0 21 16,22-21-16,-22 0 0,0 0 0,21 0 15,-21 0-15,22 0 0,-1 0 16,-21 0-16,22-21 0,-22 0 0,21 0 16,-21-1-16,0 1 0,22 0 15,-22 0-15,0-21 0,-21-1 0,21 22 16,-21-21-16,0-1 0,0 1 0,0 0 15,0-1-15,0 1 0,0 0 16,0-1-16,0 22 0,0-21 0,0 21 16,0 0-16,0-1 0,-21 22 31,21 22-31,0-1 0,0 0 16,0 21-16,0-21 0,0 22 0,0-1 15,0 0-15,0 1 0,0-1 16,0 0-16,0 1 0,0-1 0,0 0 15,0 1-15,21-22 0,0 21 16,1-21-16,-22 1 0,21-1 0,0 0 16,0 0-16,0-21 0,0 0 15,1 0-15,-1 0 0,0 0 0,21 0 16,-21-21-16,1 0 0,20 0 0,-21-1 16,0 1-16,22-21 15,-22 21-15,21-22 0,-21 22 0,0-21 16,1 21-16,-1 0 0,0-22 15,-21 22-15,21 0 0,-21 42 32,0 0-17,0 0-15,-21 1 0,21-1 0,0 0 16,0 21-16,0-21 0,0 1 16,0-1-16,0 21 0,0-21 15,0 0-15,0 1 0,21-1 0,0-21 16,0 0-16,1 0 15,-1 0-15,0 0 0,0 0 16,0-21-16,0 21 0,1-22 0,-1 1 16,0 0-16,0 0 0,0 0 15,0-22-15,-21 22 0,0 0 0,22 0 16,-22 0-16,21 0 0,-21-1 16,0 1-16,0 42 31,0 1-31,0-1 0,0 0 15,0 0-15,0 0 0,0 0 16,0 22-16,0-22 0,0 0 0,0 0 16,0 0-16,21 1 0,0-22 15,21 21-15,-20-21 16,-1 0-16,0 0 0,0 0 16,21 0-16,-20-21 0,-1 21 0,0-22 15,0 1-15,0 0 0,-21 0 16,0-21-16,0 20 0,0 1 15,0 0-15,-21 0 0,0 0 0,-21 0 16,20-1-16,1 1 0,-21 0 16,21 21-16,0 0 0,-1 0 0,-20 0 15,21 0-15,0 0 16,0 0-16,42 0 31,0 0-31,0 0 16,0 0-16,0-21 0,22 21 0,-1 0 15,-21 0-15,22-21 0,-1 21 16,0 0-16,1 0 0,-1 0 0,0 0 16,1 0-16,-1 0 0,0 0 0,1 0 15,-1 0-15,-21 0 0,21 0 16,-20 21-16,-1 0 0,0-21 0,0 21 16,-21 0-16,0 1 0,0-1 15,0 0-15,0 0 0,0 0 16,0 22-16,0-22 15,-21 0-15,21 0 0,0 0 0,0 0 16,-21 1-16,0-1 16,-1-21-16,22-21 47,0-1-47,0 1 15,22 0-15,-1 0 0,0-21 0,-21 20 16,21-20-16,0 21 0,0-21 15,1 20-15,20-20 0,-21 0 0,21 21 16,1-1-16,-1 1 0,0 0 16,1 21-16,-1 0 0,-21 0 15,22 0-15,-1 21 0,-21 0 0,0 1 0,-21-1 16,0 0-16,0 21 16,0-21-16,0 22 0,0-22 0,0 21 15,0-21-15,-21 1 0,21-1 0,0 21 16,0-21-16,0 0 15,21-21 1,0 0 0,1 0-16,-1 0 0,0-21 0,0 0 15,0 21-15,22-21 0,-22 0 0,21 0 16,-21-22-16,22 22 0,-22 0 16,21-21-16,-21 20 0,22-20 15,-22 21-15,0-21 0,21 20 16,-21 1-16,-21-21 0,22 21 0,-22 0 15,0-1-15,-22 22 16,1 0-16,0 0 16,0 22-16,0-22 0,0 21 0,-1 0 15,1 0-15,21 0 0,0 22 0,0-22 16,0 0-16,0 0 0,0 0 16,0 0-16,21 1 0,1-22 0,-1 21 15,-21 0-15,21-21 0,0 21 16,0 0-16,0-21 0,-21 21 15,22-21-15,-22 22 0,21-22 0,-21 21 16,0 0 0,-21-21-1,-1 21-15,1-21 0,0 0 16,0 0-16,0 0 0,-22 0 16,22 0-16,0 0 0,0 0 0,0 0 15,0 0-15,-1 0 0,1-21 16,21 0-16,-21 21 0,0-21 15,21-1-15,-21 1 16</inkml:trace>
  <inkml:trace contextRef="#ctx0" brushRef="#br0" timeOffset="79979.03">9652 16679 0,'-21'0'16,"21"22"30,0-1-30,0 0 0,0 0-1,-21 0 1,-1 0-16,1 1 0</inkml:trace>
  <inkml:trace contextRef="#ctx0" brushRef="#br0" timeOffset="80279.85">8721 17082 0,'-22'0'0,"44"0"0,-65 0 15,64 0 1,1 0-16,-1 0 0,21 0 15,-21 0-15,22-22 0,-22 22 0,21 0 16,-21 0-16,22 0 0,-1-21 0,-21 21 16,21 0-16,-20 0 0,-1 0 15,0 0-15,0 0 0</inkml:trace>
  <inkml:trace contextRef="#ctx0" brushRef="#br0" timeOffset="148176.75">16065 14732 0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3:22:50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1122 0,'0'-21'0,"0"0"47,-21 21 0,0 0-31,0 0-1,0 0 1,21-22 0</inkml:trace>
  <inkml:trace contextRef="#ctx0" brushRef="#br0" timeOffset="916.47">2117 995 0,'0'-21'16,"0"0"-1,0-1 1,-22 22-16,22-21 15,-21 21 17,21 21-1,-21 43-15,21-43-1,0 0-15,-21 0 0,21 1 0,0-1 16,0 21-16,0-21 0,0 0 15,0 1-15,0-1 0,0 0 0,0 0 16,0 21-16,0-20 0,0-1 16,0 0-16,0 0 0,0 21 0,0-20 15,0-1-15,0 21 16,0-21-16,0 0 0,0 22 0,0-1 16,0-21-16,0 22 0,0-22 15,0 21-15,0 0 0,-21-20 0,21 20 16,0 0-16,0 1 0,-21-22 15,21 21-15,0 0 0,0 1 0,0-22 16,0 21-16,-22 1 0,22-1 16,0-21-16,0 21 0,-21 1 0,21-1 15,0 0-15,0 1 0,0-1 16,0 0-16,-21 1 0,21-1 0,0 0 16,-21 1-16,21-1 15,0 0-15,-21 1 0,21-1 0,0 0 16,0 1-16,0-1 0,-21 0 15,21 22-15,-22-22 0,22 1 0,0 20 16,0-21-16,0 1 0,0 20 16,0-20-16,0 20 0,0-21 0,0 1 15,0 20-15,0-20 0,0-1 16,0 21-16,0-20 0,0 20 0,0-20 16,0 20-16,0 1 0,0-1 15,0 1-15,0-1 0,0 1 0,0-1 16,0 1-16,0-1 0,0 22 15,0-22-15,22 1 0,-22 20 16,0-20-16,21-1 0,-21 22 0,0-21 16,0-1-16,21 1 0,-21-1 15,21 1-15,-21-1 0,0 1 0,21-1 16,-21-21-16,21 22 0,-21-1 16,22 1-16,-22-1 0,0 1 0,21-22 15,-21 22-15,21-1 0,-21 1 0,0-1 16,0 1-16,21-22 0,-21 22 15,21-1-15,0 1 0,-21-22 0,0 21 16,22 1-16,-22-22 0,21 22 16,-21-22-16,0 0 0,21 22 0,-21-22 15,21 1-15,-21 20 0,21-21 16,-21 22-16,0-22 0,0 22 16,0-22-16,21 0 0,-21 1 0,0-1 15,0 0-15,0-20 0,22 20 0,-22-21 16,21-21-16,-21-21 15,0-21-15,0-1 16</inkml:trace>
  <inkml:trace contextRef="#ctx0" brushRef="#br0" timeOffset="5156.66">2222 974 0,'0'0'0,"-21"0"0,0 0 15,0 0 1,21 21 62,21-21-78,0 0 16,0 21-16,-21 0 0,22-21 15,20 0-15,-21 0 0,21 21 0,-20-21 16,20 0-16,21 0 15,-20 0-15,20 0 0,-20 22 0,20-22 16,1 0-16,-1 0 0,1 0 16,-1 0-16,1 0 0,-1 0 0,1 0 15,20 0-15,-20 0 0,20 0 16,-20 0-16,21 21 0,-1-21 0,-20 0 16,20 0-16,1 0 0,-21 0 15,20 0-15,1 0 0,-22 0 0,22 21 16,0-21-16,-1 0 0,1 0 15,0 0-15,-1 0 0,1 21 0,0-21 16,-22 0-16,22 0 0,0 21 16,-22-21-16,1 0 0,20 0 0,-20 21 15,20-21-15,1 0 16,-21 0-16,20 22 0,1-22 0,0 0 16,-1 0-16,1 21 0,0-21 15,-22 0-15,22 0 0,-22 21 0,22-21 16,0 0-16,-22 21 0,22-21 15,-1 0-15,-20 0 0,21 21 0,-22-21 16,22 0-16,-22 21 0,22-21 0,-22 0 16,1 0-16,-1 0 0,1 22 15,21-22-15,-22 0 0,22 0 0,-22 0 16,22 0-16,0 0 0,-1 0 16,-20 0-16,20 0 0,-20 0 0,-1 0 15,1 0-15,-1 0 0,-20 0 16,20 0-16,-20 0 0,-1 0 15,21 0-15,-20 0 0,-1 0 0,22 0 16,-22 0-16,0 0 0,1 0 16,20 0-16,-21 0 0,1 0 0,-1 0 15,0 0-15,1 0 0,-1 0 0,-21 0 16,22 0-16,-22 0 0,21 0 16,0 0-16,-20 0 0,-1 0 0,0 0 15,0 0-15,0 0 0,0 0 16,-21 21 15,0 0-15,-21 0-16,0-21 15,21 21-15,-21 0 16,0 1-16,21-1 0,-21-21 0,21 21 16,-22 21-16,1-21 0,0 1 15,21 20-15,-21-21 0,0 21 0,21 1 16,-21-22-16,21 21 0,-22 1 0,1-1 15,21 0-15,-21 1 0,0-1 16,21 0-16,-21 22 0,0-22 0,21 0 16,0 1-16,-22 20 0,22-20 0,-21 20 15,21-21-15,-21 22 0,21-22 16,-21 22-16,21-1 0,0-20 16,0 20-16,-21 1 0,21-22 0,0 21 15,-21 1-15,21-1 0,0 1 16,0-22-16,0 22 0,0-1 0,0 1 15,-22-1-15,22 1 0,0-22 0,0 22 16,0-1-16,-21-21 0,21 22 16,0-1-16,0-20 0,0 20 0,0 1 15,0-22-15,0 22 0,0-1 0,0-21 16,0 22-16,0-22 0,0 22 16,0-22-16,0 0 0,0 22 15,0-22-15,0 1 0,0-1 0,0 21 0,0-20 16,0-1-16,0 0 15,0 22-15,0-22 0,0 1 0,0-1 16,0 0-16,0 1 0,0-1 0,0 0 16,0 1-16,0-1 0,0-21 15,0 21-15,0 1 0,0-1 0,0 0 16,-21 1-16,21-1 0,0 0 0,0 1 16,0-1-16,0 22 0,0-22 0,0 0 15,-21 43 1,21-43-16,0 1 0,0-22 0,0 21 15,0 0-15,0 1 0,0-1 0,0-21 16,0 22-16,0-1 0,0 0 0,0 1 16,0-1-16,0-21 0,0 21 15,0 1-15,0-1 0,0-21 0,0 22 16,0-22-16,0 21 0,0 0 0,0-20 16,0-1-16,0 21 0,0-21 15,0 22-15,0-22 0,0 0 0,-21 21 16,21-21-16,0 1 0,-21-1 0,21 0 15,0 21-15,0-21 0,0 1 0,0-1 16,0 0-16,-22 0 0,22 0 16,0 0-16,-21 1 0,21-1 15,0 0-15,-21 0 0,21 0 16,-21-21-16,21 21 0,-21-21 16,21 22-16,-21-22 0,-1 0 0,22 21 15,-21-21-15,0 0 0,0 0 16,0 0-16,0 0 0,-1 21 15,1-21-15,0 0 0,0 0 0,0 0 16,0 0-16,-1 0 0,-20 0 16,21 0-16,-21 0 0,-1 0 0,22 0 15,-42-21-15,20 21 0,1 0 0,-22 0 16,22-21-16,-21 21 0,20 0 16,-20 0-16,-1 0 0,22-22 0,-22 22 15,1 0-15,21 0 0,-22 0 16,1-21-16,20 21 0,-20 0 0,20 0 15,-20 0-15,-1 0 0,1-21 0,-1 21 16,1 0-16,-1 0 0,1 0 0,-22 0 16,22 0-16,-1 0 0,1 0 15,20 0-15,-20 0 0,-1 0 0,22 0 16,0 0-16,-1 0 0,-20-21 0,21 21 16,-1 0-16,1 0 0,0 0 15,-1 0-15,-20 0 0,20 0 0,1 0 16,-21 0-16,20-21 0,-20 21 15,20 0-15,1 0 0,0 0 0,-22 0 16,22 0-16,0 0 0,-1 0 16,1 0-16,0 0 0,-1 0 0,1 0 15,0 0-15,-1 0 0,-20 0 0,20 0 16,1 0-16,-21 0 0,20 0 0,-20 0 16,-1 0-16,22 0 0,-22 0 15,22 0-15,0 0 0,-22 0 0,22 0 16,-22 0-16,22 0 0,0 0 0,-1 0 15,1 0-15,-21 0 0,20 0 16,1 0-16,0 0 0,-1 0 0,1 0 16,-22 0-16,22 0 0,0 0 15,-1 0-15,1 0 0,0 0 16,-1 0-16,1 0 0,0 0 0,-1 0 16,1 0-16,0 0 0,-1-21 0,1 21 15,0 0-15,21 0 0,-22 0 16,1 0-16,21 0 0,-22 0 0,22 0 15,-21 0-15,21 0 0,0 0 0,-22 0 16,22 0-16,0 0 0,-21 0 16,20 0-16,1 0 0,-21 0 0,21 0 15,-22 0-15,22 0 0,-21 0 16,0 0-16,-1 0 0,22 0 0,-21 0 16,-1 0-16,1 0 0,21 0 15,-21 0-15,-1 0 0,22 0 16,-21 0-16,21 0 0,-1 0 0,-20 0 15,21 0-15,0 0 0,0 0 16,-1 0-16,1 0 0,0 0 0,0 0 16,0 0-16,0 0 0,-22 21 15,22-21-15,0 0 0,0 0 16,0 0-16,21 21 0,-22-21 0,22-21 62,0 0-62</inkml:trace>
  <inkml:trace contextRef="#ctx0" brushRef="#br0" timeOffset="6513.11">3281 1312 0,'0'0'0,"-21"0"16,42 0 31,0 0-32,21 0-15,-21 0 0,22 0 0,-1 0 16,0 0-16,1 0 0,20 0 15,-20 0-15,-1 0 0,21 0 0,-20 0 16,-1 0-16,22 0 0,-22 0 16,-21 0-16,21-21 0,1 21 15,-22 0-15,0 0 0,-42 0 47,0 0-47,0 0 16,-1 0-16</inkml:trace>
  <inkml:trace contextRef="#ctx0" brushRef="#br0" timeOffset="6932.87">3852 1312 0,'-21'22'16,"21"-1"-1,-21 0-15,21 0 16,0 0 0,0 0-16,0 1 0,0-1 0,0 0 15,0 21-15,0-21 0,0 22 16,0-1-16,0-21 0,0 22 0,0-1 16,-21-21-16,21 21 0,0-20 15,-21-1-15,-1 21 0,22-21 0,-21 0 16,0 1-16,0-1 0,0 0 0,0 0 15,-1 0-15,1-21 0,0 21 16,-21-21-16,21 0 0,-1 0 0,-20 0 16,21 0-16,0 0 15,0 0-15,-1 0 0,1 0 0,0 0 16,0-21-16,0 21 0,0-21 16,-1 0-16,22 0 0,-21 0 15,21-1-15,-21 1 0,21 0 16,0 0-16,0 0 15,21 21-15,0 0 16,1-21-16,-1 21 0,0 0 16</inkml:trace>
  <inkml:trace contextRef="#ctx0" brushRef="#br0" timeOffset="7513.54">4276 1545 0,'-43'0'15,"22"0"-15,-21 0 16,21 0-16,-1 0 0,1 21 0,0 1 15,-21-1-15,21 0 0,-1 0 16,1 0-16,0 22 0,0-22 16,0 21-16,0-21 0,-1 22 0,22-1 15,0-21-15,0 0 0,0 22 16,0-22-16,0 0 0,0 0 0,0 0 16,0 0-16,22-21 0,-1 0 15,0 0-15,0 0 16,0 0-16,0 0 0,1 0 0,-1-21 15,21 21-15,-21-21 0,0 0 16,1 0-16,-1 0 0,0-1 0,0 1 16,0-21-16,-21 21 0,21-22 15,-21 22-15,22-21 0,-22 21 16,0 0-16,0-1 0,0 1 0,0 0 16,0 0-16,0 42 31,0 0-31,0 0 15,0 22-15,0-22 0,0 0 0,0 0 16,0 22-16,0-22 0,0 0 16,0 0-16,0 0 0,0 0 0,0 1 15,0-1-15,0 0 16,21-21-16,0 0 0,0 0 16,0 0-1,0 0-15,1 0 16,-22-21-16</inkml:trace>
  <inkml:trace contextRef="#ctx0" brushRef="#br0" timeOffset="7760.52">4508 1588 0,'0'42'16,"0"-21"-1,0 21-15,0-20 0,22-1 0,-22 21 16,0-21-16,0 22 0,21-22 16,-21 21-16,0-21 0,0 0 15,0 1-15,0-1 0,0 0 0,0 0 16,0 0-16,21-21 16,0 0-1</inkml:trace>
  <inkml:trace contextRef="#ctx0" brushRef="#br0" timeOffset="8044.35">4868 1566 0,'0'22'15,"-21"-1"-15,0 0 16,0 0-16,-22 21 16,22 1-16,0-22 0,0 21 0,0-21 15,0 22-15,-22-22 0,22 21 0,0-21 16,0 1-16,0-1 0,21 0 16,0 0-16,0 0 15,21-21 16,0 0-31,0 0 16,0-21-16</inkml:trace>
  <inkml:trace contextRef="#ctx0" brushRef="#br0" timeOffset="8634.01">5207 1715 0,'0'0'0,"0"-22"15,0 1-15,0 0 16,-21 0-16,0 21 0,-1 0 16,1-21-16,-21 21 15,21 21 1,0 0-16,-1-21 0,1 21 0,0 0 15,21 1-15,-21 20 0,0-21 0,0 0 16,21 22-16,0-22 0,-22 0 16,22 21-16,0-21 0,-21 1 0,21-1 15,0 0 1,0 0-16,0 0 16,21-21-16,1 0 0,-1 0 15,0 0-15,0 0 16,0-21-16,0 21 0,1-21 0,-1 0 15,0 21-15,0-21 0,0-1 16,0 1-16,1-21 0,-1 21 0,-21 0 16,21-1-16,0-20 0,-21 21 0,0 0 15,0 0-15,21-1 0,-21 1 16,0 42 15,0 1-15,0-1-16,0 0 0,0 0 0,0 0 15,0 0-15,0 22 0,0-22 16,0 0-16,0 0 0,0 0 0,0 1 16,0-1-16,0 0 0,0 0 15,21-21-15,-21 21 16,22-21-16,-1 0 0,0 0 16,0 0-16,0 0 15,0 0-15,1-21 0,-1 0 0</inkml:trace>
  <inkml:trace contextRef="#ctx0" brushRef="#br0" timeOffset="8968.42">6032 1312 0,'0'22'31,"-21"-1"-15,21 0-16,-21 21 0,21-21 15,0 22-15,0-1 0,-21 0 16,21 1-16,-21-1 0,21 0 0,-21-20 16,21 20-16,0 0 0,0 1 0,-22-22 15,22 21-15,0-21 0,0 0 16,-21 1-16,21-1 0,0 0 0,0 0 15,0 0-15,21-42 47,1 0-47,-22 0 16,21 0-16</inkml:trace>
  <inkml:trace contextRef="#ctx0" brushRef="#br0" timeOffset="9328.21">5927 1418 0,'0'0'0,"-22"-21"0,1-21 15,21 21 1,0-1 0,21 1-16,1 21 0,-1-21 15,21 21-15,-21 0 0,0-21 0,1 21 16,20 0-16,-21 0 0,0 0 15,0 0-15,1 0 0,-1 21 16,0 0-16,0 0 0,-21 1 0,0-1 16,0 0-16,0 0 0,0 0 15,0 22-15,-21-22 0,0 0 0,0 0 16,-1 0-16,1 0 0,0 1 0,0-1 16,-21 0-16,20-21 0,1 21 15,0 0-15,21 0 0,-21-21 16,21 22-1,21-22 17,0 0-32,0 0 15,1 0-15</inkml:trace>
  <inkml:trace contextRef="#ctx0" brushRef="#br0" timeOffset="9747.62">6181 1672 0,'0'0'0,"0"-21"15,21 21 17,0 0-32,0 0 15,0 0-15,0 0 16,1 21-16,-1 0 0,0 1 15,0-1-15,-21 0 0,0 0 16,21 0-16,-21 22 0,0-22 0,0 0 16,0 0-16,0 0 0,0 0 15,0 1-15,-21-1 0,0-21 0,21 21 16,-21-21-16,0 21 0,-1-21 16,1 0-1,21-21 1,0 0-1,0 0-15,0-1 16,0 1-16,21 0 0,-21 0 0,0-21 16,22 20-16,-1 1 0,0 0 15,-21 0-15,21 0 0,0 0 0,-21-1 16,21 22-16,1-21 0,-22 0 0,21 21 16,0 0-16,0 0 15</inkml:trace>
  <inkml:trace contextRef="#ctx0" brushRef="#br0" timeOffset="10232.35">6794 1672 0,'0'0'0,"-21"0"47,0 21-47,21 1 0,-21-1 0,21 0 15,-21 0-15,21 0 0,-21 0 16,21 1-16,0-1 0,-22 21 16,22-21-16,0 0 0,0 1 15,0-1-15,0 0 16,0 0-16,22-21 15,-1 0-15,0 0 16,0 0-16,0 0 0,0 0 16,1 0-16,-1 0 0,0 0 0,0-21 15,0 0-15,0 21 0,1-21 16,-1-1-16,-21 1 0,0 0 0,0 0 16,0 0-16,0-22 0,0 22 15,0 0-15,0 0 0,-21 0 16,-1 0-16,1-1 0,0 1 0,0 21 15,0 0-15,0 0 0,-1 0 16,1 0-16,0 0 0,21 21 16,-21 1-16,0-1 0,21 0 15,0 0-15,0 0 16</inkml:trace>
  <inkml:trace contextRef="#ctx0" brushRef="#br0" timeOffset="10968.88">7302 1820 0,'0'0'0,"0"-21"0,22 21 16,-1-21-1,-21 0-15,-21 21 31,-1 0-15,1 0-16,0 0 0,0 0 0,0 21 16,0-21-16,-1 21 0,1 0 15,0 1-15,0-1 0,0 0 16,0-21-16,-1 21 0,22 0 16,0 0-16,0 1 0,0-1 15,22-21 16,-1 0-31,0 0 0,0 0 0,0-21 16,0-1-16,1 22 0,-1-21 0,0 0 16,0 21-16,0-21 15,-21 0-15,0 0 16,21 21-16,-21-22 16,0 44 15,0-1-16,0 0-15,0 0 0,0 0 0,0 0 16,0 1-16,0-1 0,0 21 0,0-21 16,-21 0-16,21 22 0,0-22 15,0 0-15,-21 21 0,21 1 0,-21-22 16,21 21-16,-21 1 0,21-1 16,0 0-16,0 1 0,0-22 0,0 21 15,-21 0-15,21 1 0,-22-1 0,22-21 16,0 22-16,-21-22 0,0 21 0,0-21 15,21 0-15,-21 1 0,0-1 16,-1-21 0,1 0-16,0 0 15,0 0-15,21-21 0,-21 21 16,0-22-16,21 1 0,-22 0 0,1-21 16,21 21-16,-21-22 0,21 22 0,0-21 15,0-1-15,0 1 0,0 0 16,0-1-16,0 22 0,0-21 0,21 21 15,-21 0-15,21-1 0,1 1 0,-1 0 16,0 0-16,0 0 0,0 0 16,0 21-16,1-22 0,20 1 0,-21 0 15,0 0-15,22 21 0,-22-21 16,0 0-16</inkml:trace>
  <inkml:trace contextRef="#ctx0" brushRef="#br0" timeOffset="11380.64">7493 1820 0,'0'0'0,"0"-21"0,0 0 16,0 0-16,0 0 0,21 0 16,0 21-16,0 0 0,1 0 15,-1-22-15,0 22 16,0 0-16,0 0 0,0 22 15,1-1-15,-1 0 0,0 0 16,-21 0-16,21 22 0,-21-22 0,0 0 16,0 0-16,0 21 0,0-20 0,0-1 15,-21 0-15,0 0 0,0 0 16,-1 0-16,1-21 16,0 22-16,21-44 31,0 1-16,0 0-15,0 0 0,0 0 0,0 0 16,21-1-16,0 1 0,1-21 16,-22 21-16,21 0 0,0 21 0,-21-22 15,21 1-15,0 0 0,0 21 16,1-21-16,-1 21 16,0 0-16,0 0 15</inkml:trace>
  <inkml:trace contextRef="#ctx0" brushRef="#br0" timeOffset="11920.35">8361 1799 0,'0'0'0,"0"-21"0,0 0 0,0 0 16,0 0-16,-21 21 16,-1 0-16,1 0 15,0 0-15,0 0 0,0 0 16,0 0-16,-1 21 16,1 0-16,0 0 0,0 0 0,0 0 15,0 22-15,-1-22 0,22 0 0,0 0 16,-21 0-16,21 1 0,0-1 15,0 0-15,0 0 0,0 0 0,0 0 16,21-21-16,1 0 16,-1 0-16,0 0 0,0 0 15,0 0-15,0 0 0,1 0 0,-1-21 16,0 21-16,0-21 0,-21 0 0,21 21 16,0-21-16,1 0 0,-22-1 15,0-20-15,0 21 0,0 0 0,0 0 16,0-1-16,0 1 0,0 0 15,0 0-15,0 42 32,0 0-32,0 0 15,0 1-15,0-1 0,0 0 0,0 0 16,0 0-16,0 0 16,0 1-16,0-1 0,0 0 15,0 0-15,21-21 0,0 0 31,0 0-31,0 0 0,0 0 16,1-21-16</inkml:trace>
  <inkml:trace contextRef="#ctx0" brushRef="#br0" timeOffset="12600.68">8678 1693 0,'-21'43'31,"0"-22"-31,21 0 0,0 0 16,0 0-16,0 1 0,0-1 0,0 0 15,0 0-15,0 0 0,0 0 16,0 1-16,0-1 0,0 0 16,-21-21-16,21 21 31,-21-42-16,21 0 1,0 0-16,0-1 16,0 1-16,0 0 0,0 0 15,0 0-15,0 0 0,0-22 0,0 22 16,0 0-16,21 0 0,0 0 16,0-1-16,0 1 0,0 21 15,1 0-15,-1 0 0,0 0 16,-21 21-16,21 1 15,0-1-15,-21 0 0,0 0 0,0 21 16,0-20-16,0-1 0,0 0 16,0 0-16,0 0 0,0 0 15,0 1-15,0-1 0,0 0 16,-21-21-16,0 0 16,21-21 15,0 0-16,0-1-15,0 1 0,0 0 0,21 0 16,0 0-16,0 0 0,22-43 16,-22 43-16,0-21 0,0 20 15,0 1-15,1 0 0,-1 0 0,0 21 16,0 0-16,0 0 0,0 0 16,1 0-16,-1 21 0,-21 0 15,0 22-15,21-22 0,-21 0 0,0 21 16,0-21-16,0 22 0,0-22 15,0 0-15,0 0 0,0 0 0,0 1 16,0-1-16,0 0 0,0 0 16,-21-21-16,0 0 15,-1 0-15,1 0 0,0 0 16,-21 0-16,21 0 0</inkml:trace>
  <inkml:trace contextRef="#ctx0" brushRef="#br0" timeOffset="13392.44">3154 2328 0,'-43'0'16,"43"22"31,43-22-32,-22 0 1,0 21-16,21-21 0,-20 0 0,20 0 16,21 0-16,1 0 0,-1 0 0,1 0 15,21 0-15,-22 0 0,22 0 16,-1 0-16,1 0 0,0 0 0,21 0 16,-22 0-16,22 0 0,21 0 15,-21 0-15,21 0 0,21 0 16,-21-21-16,21 21 0,-21 0 0,21 0 0,1 0 15,-1 0-15,-21 0 0,21-22 16,0 22-16,148 0 16,-147 0-16,-22 0 0,21 0 0,0 0 15,-21 0-15,21 0 0,-21 0 16,21 0-16,-21 0 0,21 0 0,-21-21 16,0 21-16,-21 0 0,21 0 0,-21 0 15,0 0-15,0 0 0,0 0 16,-22 0-16,22 0 0,-21 0 0,63 0 15,-85 0-15,1 0 0,-22 0 16,1 0-16,-1 0 0,-21 0 16,0 0-16,0 0 0,1 0 15,-44 0 32,1 0-31,0 0-16</inkml:trace>
  <inkml:trace contextRef="#ctx0" brushRef="#br0" timeOffset="14164.57">2582 3006 0,'0'0'0,"0"-21"0,-21 21 16,0 0 0,21 21-1,0 0-15,0 0 0,-21 0 16,21 22-16,0-22 0,-21 42 15,21-20-15,0-1 0,0 0 0,0 22 16,0-22-16,-22 0 0,22 1 16,-21-1-16,21 0 0,0-20 0,0 20 15,-21-21-15,21 0 0,0 0 16,-21-21-16,21 22 0,0-1 16,0-42 15,0-1-31,0 1 15,0 0-15,0 0 0</inkml:trace>
  <inkml:trace contextRef="#ctx0" brushRef="#br0" timeOffset="14572.41">2307 3196 0,'0'0'0,"-21"0"0,21-21 0,0 0 16,0 0-16,0 0 16,42-1-1,-21 22-15,1-21 0,-1 21 16,21 0-16,0-21 0,1 21 16,-1-21-16,0 21 0,1 0 0,-1 0 15,0 0-15,1 0 0,-1 0 16,0 0-16,-20 0 0,41 21 15,-42 0-15,-21 0 0,0 1 16,0-1-16,0 0 0,0 0 0,-21 21 16,0-20-16,-21-1 0,20 0 0,-20 21 15,0-21-15,21 1 16,-22-1-16,1 0 0,0 0 0,20-21 16,1 21-16,-21 0 0,21-21 0,0 0 15,21 22-15,-22-22 16,22 21-1,22-21 17,-1-21-32,0-1 0,0 22 15</inkml:trace>
  <inkml:trace contextRef="#ctx0" brushRef="#br0" timeOffset="15080.12">3281 3154 0,'0'0'0,"21"0"15,0-21 1,-42 21 0,0 0-1,0 0-15,-1 0 0,1 0 16,0 0-16,-21 21 0,21-21 0,-1 21 15,1 0-15,0-21 0,0 21 16,21 1-16,-21-1 0,0 0 16,21 0-16,0 0 15,0 0-15,21 1 16,0-22-16,0 0 0,0 21 16,0-21-16,-21 21 0,22-21 15,-1 21-15,0-21 0,0 0 0,0 21 16,0-21-16,1 21 0,-1-21 15,-21 22-15,0-1 0,0 0 16,0 0-16,0 0 16,-21 0-16,-1-21 0,1 22 15,-21-22-15,21 21 0,0-21 0,-1 21 16,1-21-16,0 0 0,-21 0 16,21 21-16,-1-21 0,1 0 15,0 0-15,0 0 0,0 0 16,21-21-1,-21 21-15,21-21 16,0 0 0,0-1-16,21 1 15</inkml:trace>
  <inkml:trace contextRef="#ctx0" brushRef="#br0" timeOffset="15417.02">3492 3196 0,'22'0'31,"-1"0"-31,-21 21 15,0 1-15,21-1 0,-21 21 16,21-21-16,-21 0 0,21 1 0,-21 20 16,0-21-16,0 0 15,0 22-15,0-22 0,0 0 0,0 0 16,0 0-16,0 0 0,0 1 16,0-1-1,21-21 1,1-21-1,-22-1-15,21 1 16</inkml:trace>
  <inkml:trace contextRef="#ctx0" brushRef="#br0" timeOffset="15679.87">3937 3112 0,'-42'42'31,"20"-21"-31,1 0 0,0 0 0,0 22 16,0-22-16,0 21 0,-1-21 15,1 22-15,0-22 0,0 0 0,0 21 16,21-20-16,-21-1 0,21 0 0,-22 0 16,1 0-16,42-42 62,1 21-62,-22-21 0,21 21 0,0-21 16</inkml:trace>
  <inkml:trace contextRef="#ctx0" brushRef="#br0" timeOffset="15984.7">4064 3175 0,'0'21'15,"0"0"-15,0 1 16,0-1-16,0 0 0,0 0 16,0 0-16,0 0 0,0 1 0,0-1 15,0 0-15,-21 21 0,21-21 16,0 1-16,0-1 0,0 0 0,0 0 15,-21 0-15,21 0 16,0 1 0,0-44 15,0 1-15</inkml:trace>
  <inkml:trace contextRef="#ctx0" brushRef="#br0" timeOffset="16548.7">4022 3196 0,'0'0'0,"21"0"0,42-63 32,-42 63-32,1 0 15,-1 0-15,0 0 0,0 0 16,-21 21-16,21 0 15,-21 0-15,0 0 0,0 1 16,21 20-16,-21-21 0,0 0 16,0 0-16,22 22 0,-22-22 0,0 0 15,0 0-15,0 0 0,0 1 0,0-1 16,0 0 0,0-42 30,0 0-46,0-1 16,0 1-16,0 0 16,0 0-16,0 0 0,0 0 15,0-1-15,0 1 0,21 0 16,-21 0-16,21 0 0,0 0 16,0-1-16,-21 1 0,21 0 0,22 0 15,-22 21-15,0-21 0,0 21 0,22 0 16,-22 0-16,21 0 0,-21 0 15,0 0-15,22 0 0,-22 21 0,0 0 16,0 0-16,0 0 0,1 1 16,-22 20-16,0-21 0,0 21 0,0-20 15,0-1-15,0 21 0,0-21 0,0 0 16,0 1-16,-22-1 0,22 0 16,0 0-16,-21-21 0,0 21 15,0 0 16,21-42-15</inkml:trace>
  <inkml:trace contextRef="#ctx0" brushRef="#br0" timeOffset="17324.21">5757 2879 0,'0'-21'15,"-21"21"1,0 0-16,0 0 16,0 0-16,-1 0 0,1 0 0,0 0 0,-21 0 15,21 0-15,-1 21 0,-20-21 0,21 21 16,0-21-16,0 21 16,-1 0-16,1-21 0,0 21 0,0-21 15,21 22-15,-21-22 16,21 21-16,0 0 15,21-21 1,0 21 0,0-21-16,0 0 0,1 0 0,-1 21 15,0-21-15,0 0 0,0 0 0,0 21 16,1-21 0,-1 22-16,0-22 0,-21 21 0,0 0 15,0 0-15,0 0 16,0 0-16,-21-21 0,0 22 15,-1-1-15,1 0 0,0 0 0,0-21 16,-21 21-16,20 0 0,1-21 0,0 22 16,0-22-16,0 21 15,0-21-15,42 0 63,0 0-63,-21-21 0,21 21 15,0 0-15,0 0 16,1 0-16,-1 0 0,0 21 16,0 0-16,-21 0 15,0 0-15,0 0 0,0 1 16,0-1-16,0 0 0,0 0 0,-21-21 16,21 21-16,-21 0 0,0 1 15,21-1-15,-22-21 0,22 21 0,-21 0 16,21 0-16,0 0 15,0 1 17</inkml:trace>
  <inkml:trace contextRef="#ctx0" brushRef="#br0" timeOffset="18135.86">5482 5609 0,'-21'0'0,"42"0"0,-63-21 0,21 21 16,-1 0-16,1 0 0,0 0 15,0 0-15,21-21 16,21 0 0,0 21-16,0 0 15,1 0-15,-1 0 0,0 0 16,0 0-16,21 0 0,-20 0 0,-1 0 15,0 0-15,0 21 0,0-21 0,-21 21 16,0 0-16,0 0 0,0 1 16,0-1-16,-21 0 15,0 0-15,0 0 0,0 22 0,-1-22 16,1 0-16,-21 0 0,21 0 16,0 0-16,-22-21 0,22 22 0,0-1 15,0 0-15,0 0 0,-1-21 0,22 21 16,-21 0-16,21 1 15,0-1 1,0 0-16,21-21 16,1 21-16,-1-21 0,0 0 15,0 21-15,0-21 0,0 21 0,1-21 16,-1 22-16,21-1 0,-21-21 0,0 21 16,1 0-16,-22 0 0,0 0 15,21 1-15,-21-1 0,0 21 16,0-21-16,0 22 0,0-22 0,0 21 15,-21-21-15,-1 0 0,1 1 0,0 20 16,0-21-16,0 0 0,0-21 16,-1 21-16,1-21 0,0 0 0,0 22 15,0-22-15,0 0 16,-1 0-16,22-22 0,0 1 16,-21 0-16,21 0 0,-21 0 15,21-22-15,0 1 0,0 21 0,0-21 16</inkml:trace>
  <inkml:trace contextRef="#ctx0" brushRef="#br0" timeOffset="18704.46">5249 4170 0,'-21'0'0,"42"0"0,-63 0 0,21 0 15,21 21 1,21-21-1,0 0-15,0 0 16,0 0-16,22 0 0,-1 0 16,22 0-16,-22 0 0,21 0 0,1 0 15,21 0-15,-22 0 0,1 0 0,20 0 16,-20 0-16,-1 0 0,1 0 16,-1 0-16,1 0 0,-22 0 0,0 0 15,1 0-15,-1 0 0,-21 0 16,0 0-16,-42 0 31,0 0-31,0 0 16,0 0-16,0 0 0,-1 0 15,1 0-15,0 0 0</inkml:trace>
  <inkml:trace contextRef="#ctx0" brushRef="#br0" timeOffset="19040.27">5334 4551 0,'0'0'0,"-21"0"0,-22 21 31,65-21 0,20 0-31,-21 0 0,21 0 16,22 0-16,-22 0 0,22 0 0,-1 0 15,-20 0-15,41 0 0,-20-21 0,-1 21 16,1 0-16,-1 0 0,1-21 16,-22 21-16,22-21 0,-22 21 0,0 0 15,1 0-15,-1 0 0,-21 0 0,0 0 16,0 0-16,1 0 16,-1 0-16,-42 0 31,-1 0-31,1 0 15,0 0-15,-21 0 0,21 0 0,-1 0 16</inkml:trace>
  <inkml:trace contextRef="#ctx0" brushRef="#br0" timeOffset="19412.08">5207 4868 0,'0'0'16,"21"0"-16,0 0 0,0 0 0,1 0 15,-1 0-15,0 0 0,0 0 0,21 0 16,1-21-16,-22 21 0,21 0 0,1 0 15,20 0-15,-21 0 0,1-21 0,-1 21 16,22 0-16,-22-21 0,21 21 16,-20 0-16,-1 0 0,22 0 15,-22 0-15,0 0 0,1 0 0,-22 0 16,21 0-16,-21 0 0,0 0 16,1 0-16,-1 0 0,-42 21 46,-1-21-46</inkml:trace>
  <inkml:trace contextRef="#ctx0" brushRef="#br0" timeOffset="19755.9">5503 5165 0,'0'0'0,"43"0"0,-22 0 15,21 0-15,0 0 0,1 0 16,-1 0-16,0 0 0,1 0 15,-1 0-15,0 0 0,1 0 0,-1 0 16,0 0-16,1 0 0,-1 0 0,-21 0 16,0 0-16,1 0 0,-1 0 15,0 0-15,-21-21 32</inkml:trace>
  <inkml:trace contextRef="#ctx0" brushRef="#br0" timeOffset="65805.12">16489 1503 0,'0'-21'0,"0"0"0,0-1 15,0 1-15,0 0 0,0 0 16,0 0 0,0 0-16,0-1 31,0 44 0,0-1-31,0 0 16,0 0-16,0 21 0,0-20 15,0-1-15,0 0 0,0 21 16,0 1-16,0-22 0,0 21 0,0 0 16,0 1-16,0-1 0,0 0 0,0 1 15,0-1-15,0 0 0,0 1 16,0-1-16,0-21 0,0 22 0,0-1 15,0 0-15,0 1 0,0-1 16,0 0-16,0 1 0,0-1 0,0 21 16,0-20-16,0-1 0,0 0 15,0 22-15,0-22 0,0 1 16,0-1-16,0 0 0,0 1 0,0 20 16,0-21-16,0 1 0,0-1 0,0 0 15,-21 22-15,-1-22 0,22 22 16,0-22-16,-21 22 0,0-1 0,0-21 15,21 22-15,0-22 0,0 22 0,-21-22 16,21 0-16,-21 22 0,21-22 16,0 22-16,-22-1 0,22-20 0,0 20 15,0 1-15,0-22 0,-21 21 0,21 1 16,-21-1-16,21-20 0,-21 20 16,21 1-16,0-22 0,-21 22 15,21-1-15,-21 1 0,21-1 0,-22 1 0,22-1 16,-21 1-16,21-1 0,0 1 15,0-1-15,0 1 0,0-1 16,-21-21-16,21 22 0,0-1 0,0 1 16,0-1-16,0-20 0,0 20 0,0 1 15,0-22-15,0 22 0,0-22 16,0 0-16,0 22 0,0-22 0,0 0 16,0 22-16,0-22 0,0 1 0,0 20 15,0-21-15,0 1 0,0 20 0,0-20 16,0-1-16,0 0 15,0 1-15,0-1 0,0 0 0,0-21 16,0 22-16,0-22 0,0 0 0,0 21 16,0-20-16,0-1 0,0 0 0,0 0 15,0 0-15,0 0 16,0 1-16,0-1 16,0 0-16,-21-21 15,0 0 16,21-21-15,0 0-16,0-22 0,0 22 0</inkml:trace>
  <inkml:trace contextRef="#ctx0" brushRef="#br0" timeOffset="68045.63">16531 1482 0,'0'0'16,"0"-21"-16,-21 21 15,0 0-15,21-22 16,0 1 0,21 21 31,0 0-47,21 0 15,-20 0-15,-1 0 0,21 0 16,0 0-16,1 0 0,-1 0 0,0 0 15,22 0-15,-1 0 0,1 0 16,21 0-16,-1 0 0,1 0 0,0 0 16,-1 0-16,1 0 0,0 0 15,-1 0-15,22 0 0,-21 0 0,21 0 16,-1-21-16,1 21 0,21 0 16,-21 0-16,0 0 0,0 0 0,0 0 15,-1-21-15,1 21 0,21 0 0,-21 0 16,21 0-16,-21 0 0,21 0 15,-21 0-15,0 0 0,-1-21 16,1 21-16,0 0 0,0 0 16,0 0-16,0 0 0,-1-21 0,1 21 15,-21 0-15,21 0 0,0-22 0,-22 22 16,22 0-16,0 0 0,0 0 16,21-21-16,-21 21 0,-1 0 0,1 0 15,0 0-15,0-21 0,0 21 16,-22 0-16,1 0 0,21 0 0,-21 0 15,-1 0-15,1 0 0,-22 0 16,22 0-16,-21 0 0,-1 0 0,22 0 16,-22 0-16,1 0 0,-1 0 15,-20 0-15,20 0 0,1 0 16,-22 0-16,0 0 0,1 0 0,-1 0 16,0 0-16,-21 0 0,1 0 15,20 0-15,-21 0 0,0 0 16,0 0-16,1 0 15,-1 21 1,0 0 0,-21 1-16,0-1 15,0 0-15,0 0 16,0 0 0,0 0-16,0 1 0,0-1 0,0 0 0,0 0 15,0 0-15,0 22 0,0-1 16,0 0-16,0 1 0,0-1 15,-21 0-15,21 22 0,0-22 0,-21 0 16,21 22-16,0-1 0,-22-20 16,22 20-16,0 1 0,0-22 0,0 43 15,0-22-15,0 1 0,0-1 0,0 1 16,0-1-16,0 1 0,0-1 16,0 22-16,0-22 0,0 1 0,0 21 15,0-22-15,0 22 0,0-22 16,0 22-16,0 0 0,0-22 15,0 22-15,0-22 0,0 22 0,0-22 16,0 22-16,0 0 0,0-22 16,0 22-16,0 0 0,0-22 0,0 1 15,0 20-15,0-20 0,0-1 0,0 22 16,0-22-16,22 1 0,-22 21 16,0-22-16,0 1 0,0-1 0,21-21 15,-21 22-15,0-1 0,0-20 0,0 20 16,0-20-16,0-1 0,0 21 0,0-20 15,0 20-15,0-20 0,0-1 16,0 21-16,0-20 0,0-1 0,0 22 16,0-22-16,0 0 0,-21 1 15,21-1-15,0 0 0,-22 1 16,22-1-16,0 0 0,-21 1 0,21-1 16,0 0-16,0 1 0,0-22 0,0 21 15,0 0-15,0-20 0,-21-1 16,21 21-16,0-21 0,-21 0 0,21 1 15,0 20-15,0-21 0,-21-21 0,21 21 16,-21 0-16,21 1 0,-22-1 16,1-21-16,0 21 0,21 0 15,-21-21-15,0 0 0,0 21 16,-1-21-16,1 21 16,0-21-16,0 0 0,-21 22 15,20-22-15,1 0 16,0 21-16,0-21 0,-21 0 0,20 21 15,1-21-15,-21 21 0,0-21 0,20 21 16,-20-21-16,0 0 0,-1 21 16,1-21-16,0 0 0,-1 22 0,-20-22 15,21 0-15,-22 21 0,1-21 0,20 21 16,-20-21-16,-1 0 0,22 21 0,-22-21 16,1 0-16,21 21 0,-22-21 15,1 0-15,-1 21 0,1-21 0,-1 0 16,1 0-16,-1 0 0,-21 0 0,22 0 15,-22 0-15,22 0 0,-22 0 16,0 0-16,1 0 0,-22 0 16,21 0-16,1 0 0,-22 0 0,21 0 15,0 0-15,22 0 0,-22 0 0,1 0 16,20 0-16,1 0 0,-1 0 16,1 0-16,-1 0 0,1 0 0,-22 0 15,21 0-15,1 0 0,-22 0 0,22 0 16,-22 0-16,0 0 0,1 0 0,-1 0 15,22 22-15,-22-22 0,21 0 16,1 0-16,-1 0 0,1 0 0,21 0 16,-22 0-16,22 21 0,-22-21 0,22 0 15,-22 0-15,22 0 0,-21 0 16,-1 0-16,-21 0 0,22 0 16,-1 0-16,-20 0 0,20 0 0,-84 0 15,85 0-15,-1 0 0,1 0 16,-1 0-16,22 0 0,-1 0 0,1 0 15,21 0-15,-21-21 0,20 21 16,1 0-16,-21 0 0,21 0 0,0 0 16,-22 0-16,22 0 0,0 0 0,-21 0 15,-1 0-15,22 0 0,-21 0 0,21 0 16,-22 0-16,22 0 0,-21 0 16,21 0-16,-1 0 0,1 0 0,0 0 15,0 0-15,0 0 16,0 0-16,-1 0 0,1 0 15,0-22-15,21 1 0,-21 0 16</inkml:trace>
  <inkml:trace contextRef="#ctx0" brushRef="#br0" timeOffset="68852.17">17865 1736 0,'21'0'31,"21"-21"-31,-21 21 0,22 0 16,-1 0-16,0 0 0,1-22 15,-1 22-15,0 0 0,22 0 0,-22 0 16,0 0-16,1 0 0,-1 0 16,-21 0-16,0 0 0,1 0 15,-44 0 1,1 22 0</inkml:trace>
  <inkml:trace contextRef="#ctx0" brushRef="#br0" timeOffset="69116">18161 1757 0,'-21'85'32,"21"-64"-32,0 0 15,0 0-15,-21 0 0,21 0 0,0 22 16,0-22-16,0 42 0,0-20 15,0-22-15,0 21 0,0-21 16,0 1-16,0 20 0,0-21 0,0 0 16,0 0-16,0 1 0,0-1 0,0 0 15,0 0-15,21-21 32,0 0-32,0-21 0</inkml:trace>
  <inkml:trace contextRef="#ctx0" brushRef="#br0" timeOffset="69796.61">18521 2223 0,'42'-22'31,"-21"1"-31,0 21 15,1-21-15,-1 0 0,0 21 16,0-21-16,0 0 0,0-1 16,1 1-16,-22 0 15,21 21 1,-21-21-16,-21 21 31,-1 21-31,1-21 0,0 21 16,21 0-16,-21 1 0,0-1 0,0 0 15,21 0-15,-22 0 0,22 0 16,-21 1-16,21-1 0,0 0 0,0 0 16,0 0-16,0 0 15,0 1-15,21-22 16,1 0-16,-1 0 0,0 0 16,0 0-16,21 0 0,-20 0 15,-1-22-15,21 1 0,-21 21 16,22-21-16,-22 0 0,21 0 0,-21 0 15,22-1-15,-22 1 0,0 0 16,0 0-16,0 0 0,-21 0 0,21 21 16,-21-22-16,-21 22 31,0 0-31,0 0 0,21 22 16,0-1-16,-21-21 0,21 21 0,0 0 15,0 0-15,0 0 16,0 1-16,0-1 0,0 0 15,0 0-15,0 0 16,0 0 0,0 1-1,-21-1 1,-1-21-16,1 0 16,0 0-16,0 0 15,21-21 1,0-1-1,0 1-15,21 21 16,0-21-16</inkml:trace>
  <inkml:trace contextRef="#ctx0" brushRef="#br0" timeOffset="70138.42">19685 1736 0,'0'0'0,"-21"0"31,21 21-31,-21-21 0,-1 21 16,22 0-16,-21 0 0,0 22 0,21-22 16,0 21-16,-21-21 0,0 22 15,0-22-15,21 21 0,-22-21 16,1 22-16,21-22 0,-21 0 0,0 21 15,21-20-15,0-1 0,0 0 16,0 0-16,-21 0 0,21 0 0,0 1 16,0-1-16,21-21 15,0 0-15,0 0 0,0 0 16,1 0-16,-1 0 0,0 0 0,0 0 16,0-21-16,0 21 0,1-22 0,-1 1 15,0 21-15,0-21 0,-21 0 16</inkml:trace>
  <inkml:trace contextRef="#ctx0" brushRef="#br0" timeOffset="70338.3">19410 2117 0,'-21'0'0,"42"0"0,-64 0 16,65 0 15,-1 0-31,0 0 15,0 0-15,0 0 0,22-21 16,-22 21-16,21 0 0,-21 0 0,22-22 16,-22 22-16,21-21 0,-21 21 15,0-21-15,22 21 0,-22 0 16</inkml:trace>
  <inkml:trace contextRef="#ctx0" brushRef="#br0" timeOffset="70616.02">20235 1863 0,'-21'0'47,"21"21"-47,0 0 15,-21 0-15,21 0 0,0 1 16,0-1-16,-21 21 0,21-21 0,-21 0 15,21 22-15,0-22 0,0 0 0,0 0 16,0 0-16,0 1 0,-22-1 16,22 0-16,0 0 0,0 0 15,0 0-15,22-21 32</inkml:trace>
  <inkml:trace contextRef="#ctx0" brushRef="#br0" timeOffset="70880.87">20235 1947 0,'0'0'0,"0"-21"0,0 0 0,0 0 16,21 21-16,1 0 16,-1 0-1,0 21-15,0 0 0,0-21 16,0 21-16,-21 1 0,22-1 0,-1 0 15,0 0-15,0 0 0,-21 0 16,21 1-16,0-1 0,-21 0 0,0 0 16,0 0-16,22-21 0,-22 21 15,21 1-15,-21-1 16,21-21 0,0 0-16,0 0 15,-21-21-15</inkml:trace>
  <inkml:trace contextRef="#ctx0" brushRef="#br0" timeOffset="71124.74">20828 1672 0,'0'0'16,"-21"0"-1,21 21 1,-21 1-16,-1 20 0,1-21 15,21 0-15,0 22 0,-21-22 0,0 21 16,0-21-16,21 22 0,-21-1 16,-1-21-16,22 21 0,-21-20 0,21-1 15,-21 0-15,21 0 0,-21 0 0,21 0 16,0 1-16,42-1 31,-21-21-31</inkml:trace>
  <inkml:trace contextRef="#ctx0" brushRef="#br0" timeOffset="71872.72">21421 1609 0,'0'0'0,"0"-21"0,0-1 0,0 1 16,-22 21-1,1 0 1,0 0-16,0 21 0,0 1 16,0-1-16,-1 0 0,1 21 15,0-21-15,0 22 0,0-1 0,0 0 16,-1 1-16,22-22 0,-21 21 15,21 1-15,-21-1 0,21-21 0,0 21 16,0-20-16,0-1 0,0 0 0,0 0 16,21 0-16,0 0 0,1-21 15,-1 22-15,21-22 0,-21 0 0,22 0 16,-22 0-16,21 0 0,-21 0 0,22 0 16,-22 0-16,0 0 15,0-22-15,0 1 0,0 0 0,-21 0 16,22 0-16,-22 0 0,0-1 0,0 1 15,0-21-15,0 21 0,-22 0 16,1-1-16,0 1 0,0 21 0,0 0 16,-22 0-16,22 0 0,0 0 0,0 0 15,-21 0-15,20 0 0,1 0 16,21 21-16,-21-21 0,21 22 0,-21-22 16,21 21-16,21-21 31,0 0-31,0 0 0,1 0 15,-1 0-15,0-21 16,0 21-16,0 0 0,0-22 0,1 22 16,-1 0-16,0 0 0,0 0 0,0-21 15,0 21-15,1 0 16,-1 0-16,-21 21 0,0 1 16,0-1-16,0 0 0,0 0 15,0 0-15,0 22 0,0-22 16,0 0-16,-21 0 0,21 21 0,-22-20 15,1-1-15,21 0 0,0 0 0,-21 21 16,21-20-16,0-1 0,0 0 16,0 0-16,0 0 0,0 0 0,-21 1 15,21-1-15,-21-21 47,0 0-47</inkml:trace>
  <inkml:trace contextRef="#ctx0" brushRef="#br0" timeOffset="72932.55">16891 2688 0,'0'0'0,"-21"0"0,0 0 0,-1 0 15,1 0-15,0 0 16,0 0-1,42 0 17,0 0-17,0 0-15,22 0 0,-22 0 16,0 0-16,0 0 0,0 0 16,22 0-16,-22 0 0,21 0 15,1 0-15,-1 0 0,21 0 0,1 0 16,-1 0-16,1 0 0,-1 0 15,1 0-15,21 0 0,-1 0 0,1 0 16,0 0-16,-1 0 0,1 0 16,0 0-16,20 0 0,-20 0 0,21 0 15,-21 0-15,20 0 0,1 0 0,-21 0 16,21 0-16,21 0 0,-21 0 16,21-21-16,0 21 0,-22 0 0,22 0 15,0 0-15,0 0 0,0 0 16,-21 0-16,21 0 0,0 0 0,0 0 15,-21 0-15,21 0 0,-21 21 16,0-21-16,0 0 0,-1 0 16,1 21-16,0-21 0,0 0 0,0 0 15,-22 0-15,22 0 0,-21 0 0,0 0 16,-1 0-16,-20 0 0,20 0 16,-20 0-16,-1 0 0,1-21 0,-22 21 15,22 0-15,-1 0 0,-20-21 16,-1 21-16,0 0 0,22 0 0,-22-21 15,0 21-15,1 0 0,-1 0 0,-21-21 16,22 21-16,-1 0 0,-21 0 16,0 0-16,0 0 0,22 0 15,-22 0 1,0 0-16,0 0 31</inkml:trace>
  <inkml:trace contextRef="#ctx0" brushRef="#br0" timeOffset="74572.07">17865 3874 0,'0'0'0,"0"21"0,21 0 16,0-21-16,0 0 16,0 0-16,0 0 15,1 0 1,-1 0-16,-21-21 0,21 0 16,0-1-16,-21 1 15,0 0 1,0 0-16,0 0 0,0 0 15,0-1-15,0 1 0,0 0 16,-21 0-16,21 0 16,-21 21-16,0 0 0,-1 0 15,1 0-15,0 0 16,0 0-16,0 0 0,0 0 16,-1 21-16,22 0 0,-21 0 0,0 0 0,0 1 15,0-1-15,0 0 0,-1 0 16,22 0-16,-21 22 0,0-22 0,21 0 15,0 21-15,0-21 0,0 22 0,0-22 16,0 0-16,0 0 0,0 0 16,21 1-16,0-22 0,1 21 15,-1-21-15,0 0 0,0 0 16,0 0-16,0 0 0,1-21 16,-1-1-16,21 1 0,-21 0 0,0 0 15,1 0-15,-22 0 0,21-1 0,-21 1 16,21-21-16,-21 21 0,0 0 15,0-1-15,0 1 0,0-21 0,0 21 16,0 0-16,0-1 0,0 1 16,0 42 31,0 1-47,0-1 0,0 0 0,0 0 15,0 0-15,0 0 0,0 1 16,0-1-16,0 0 0,0 21 15,0-21-15,0 1 0,21-1 0,-21 0 16,21 0-16,0 0 0,-21 0 0,22-21 16,-1 22-16,0-22 0,0 0 15,0 0-15,0 0 0,1 0 16,20 0-16,-21 0 0,0-22 0,0 1 16,1 0-16,-1 0 0,0 0 15,0 0-15,0-22 0,-21 22 0,21-21 16,1-1-16,-22 22 0,21-21 0,-21 0 15,0-1-15,0 1 16,0-22-16,0 22 0,0 21 0,0-21 16,-21-1-16,-1 1 0,1 0 0,0 20 15,-21-20-15,21 21 0,-1 0 16,-20 0-16,21-1 0,-21 1 0,-1 0 16,1 21-16,0 0 0,-1 0 15,1 0-15,0 0 0,-22 0 0,22 0 16,-1 0-16,-20 21 0,21-21 15,-22 43-15,22-22 0,-1 0 0,-20 21 16,21-21-16,-1 22 0,-41 41 16,41-20-16,1-22 0,21 1 15,-22 20-15,22-21 0,0 22 16,0-22-16,21 22 0,-21-22 0,21 22 16,0-1-16,0-21 0,21 64 15,0-63-15,0 20 0,22-42 16,-1 22-16,0-1 0,1-21 0,-1 21 15,0-20-15,22-22 0,-22 21 16,22 0-16,-1-21 0,-21 0 0,22 0 16,-1 0-16,-20 0 0,20 0 0,1 0 15,-22-21-15,22 21 0,-22-21 16,0-1-16,1 22 0,-1-21 0,0 0 16,-21 21-16,1-21 0,-1 21 15,0-21-15,-21 0 16,0-1-16,21 22 0,-21-21 15,21 0-15,-21 0 16,0 0 0,0 0-16,0-1 0,0 1 0,21 0 15</inkml:trace>
  <inkml:trace contextRef="#ctx0" brushRef="#br0" timeOffset="74972.92">18881 3323 0,'0'0'16,"-22"-21"-16,-41 0 15,42 21-15,0-21 0,-1 21 16,44 0 15,-1 0-31,0 21 16,21-21-16,1 0 0,-1 0 15,0 0-15,22 0 0,-22 0 0,22 0 16,-22 0-16,21 0 0,1 21 16,-22-21-16,1 0 0,20 0 0,-42 0 15,22 0-15,-22 0 0,0 0 16,-21 21-1,-21-21 1,0 21-16,-1-21 0,1 0 0,-21 0 16,21 22-16,0-22 0,-1 0 0,-20 21 15,21-21-15,0 0 0,0 0 16,21 21-16,-22-21 0</inkml:trace>
  <inkml:trace contextRef="#ctx0" brushRef="#br0" timeOffset="75276.75">19177 3429 0,'-21'0'31,"0"0"0,21 21-15,0 0-16,0 22 0,-22-22 16,22 0-16,0 21 0,-21-20 15,21 20-15,-21 0 0,21 1 0,-21-22 16,21 21-16,0 0 0,-21 1 0,0-1 15,21 0-15,0 1 16,0-22-16,0 21 0,-22-21 0,22 1 16,0-1-16,0 0 0,0 0 0,0 0 15,22-21 17,-22-21-32,21 0 15,0 21-15,0-42 0,-21 20 0,21 1 16,0-21-16,1 21 0,-1 0 0</inkml:trace>
  <inkml:trace contextRef="#ctx0" brushRef="#br0" timeOffset="76040.32">19367 3852 0,'0'43'16,"22"-43"-1,-1 0 1,0 0-16,0 0 0,0 0 0,0 0 16,1 0-16,-1 0 0,0-21 0,0 21 15,21-22-15,-20 1 0,-1 21 16,0-21-16,0 0 0,-21 0 0,0 0 16,0-1-16,0 1 0,0 0 15,-21 21 1,0 0-16,0 0 15,-1 0-15,1 0 0,0 0 0,0 21 16,0-21-16,0 21 0,-1 1 16,1-1-16,0 0 0,0 0 0,0 21 15,21-20-15,0-1 0,-21 0 0,21 21 16,0-21-16,0 1 0,0 20 16,0-21-16,0 0 0,0 22 15,21-22-15,0-21 0,0 0 16,0 21-16,0-21 0,1 0 15,-1 0-15,21 0 0,-21 0 0,22 0 16,-22 0-16,21-21 0,-21 21 16,22-21-16,-22-1 0,21 1 15,-21 0-15,22 0 0,-22 0 0,0 0 16,0-22-16,21 22 0,-42 0 0,22 0 16,-22 0-16,21-1 0,-21 1 15,0 0-15,0 0 16,-21 21-1,-1 0-15,1 0 0,0 21 16,21 0-16,-21 0 16,21 1-16,0-1 15,0 0-15,0 0 0,0 0 0,0 0 16,0 1-16,0-1 0,0 0 16,21 0-16,0-21 0,0 21 0,-21 0 15,22-21-15,-22 22 0,21-1 16,-21 0-16,0 0 15,-21 0 1,-1-21-16,1 0 16,0 0-16,0 0 0,0 0 0,0 0 15,-1 0-15,1 0 0,0 0 0,0 0 16,0 0-16,21-21 47,21 21-32,0-21-15,0 0 0,0 0 0,22-1 16</inkml:trace>
  <inkml:trace contextRef="#ctx0" brushRef="#br0" timeOffset="76404.72">20405 3387 0,'0'-21'0,"0"42"0,0-64 15,0 22-15,-22 21 32,1 0-32,0 21 15,21 1-15,0-1 0,0 21 0,-21-21 16,21 22-16,-21-1 0,21 0 16,0 1-16,0-1 0,0 0 0,-21 1 15,21-1-15,0 0 0,0 1 0,0-1 16,0 0-16,0-21 15,0 22-15,0-22 0,0 42 16,0-41-16,0-1 0,0 0 0,21 0 16,0-21-1,0 0 1,0 0-16,0-21 16,1 21-16,-22-21 0,21 0 15,0 21-15,-21-22 0,21 1 16,0 0-16,-21 0 0,0 0 0,0 0 15,0-1-15</inkml:trace>
  <inkml:trace contextRef="#ctx0" brushRef="#br0" timeOffset="76600.61">20299 3683 0,'0'0'16,"-21"0"-16,-1 0 0,1 0 0,0 0 15,42 0 16,0 0-15,1 0-16,-1 0 16,0 0-16,0 0 0,0 0 0,22-21 15,-22 21-15,0-21 0,0 0 16,21 21-16,-20-22 0,20 22 0</inkml:trace>
  <inkml:trace contextRef="#ctx0" brushRef="#br0" timeOffset="77228.63">21548 3281 0,'0'0'0,"-22"-64"31,1 43-31,-21 21 0,21 0 15,0 0-15,-1 0 0,-20 0 16,21 0-16,-21 0 0,20 0 0,1 0 16,-21 0-16,21 21 0,0 1 0,-1-22 15,1 21-15,0 0 16,0 0-16,21 0 0,0 0 16,0 1-16,0-1 0,21 0 15,0 0-15,0-21 16,1 21-16,-1 0 0,0 1 0,0-22 15,0 21-15,0 0 0,-21 0 16,22-21-16,-1 21 0,-21 0 0,21 1 16,-21-1-16,0 0 0,0 0 15,-21 0-15,0-21 16,-1 21-16,1-21 0,0 0 0,0 22 16,0-22-16,0 0 0,-1 0 15,1 0-15,21 21 0,-21-21 16,42 0 15,0 0-15,1 0-16,-1 0 15,0 0-15,-21 21 16,21 0-16,-21 0 16,0 0-16,0 1 0,0-1 15,0 21-15,0-21 0,0 0 0,-21 22 16,21-22-16,-21 0 0,0 21 15,21-20-15,0-1 0,-22 0 16,22 0-16,-21 21 0,21-20 16,21-22 15,1-22-15</inkml:trace>
  <inkml:trace contextRef="#ctx0" brushRef="#br0" timeOffset="77724.34">20849 4911 0,'-21'0'0,"-21"-43"31,63 22-15,0 21-16,21 0 0,1 0 15,20-21-15,-21 21 0,22 0 0,21-21 16,-1 21-16,1 0 0,0 0 16,-1-21-16,1 21 0,0 0 0,-1 0 15,-20 0-15,-1 0 0,1 0 16,-22 0-16,0 0 0,-20 0 0,-1 0 15,0 0-15,-42 0 32,0 0-32,-1 0 0,-20 21 0,0-21 15,-1 0-15,1 0 0,-21 0 0,-1 21 16,1-21-16,-1 21 0</inkml:trace>
  <inkml:trace contextRef="#ctx0" brushRef="#br0" timeOffset="78005.7">20807 5165 0,'0'0'0,"0"21"0,21-21 15,21 0 1,-21 0-16,22 0 0,-1 0 0,22 0 16,-22 0-16,21 0 0,1 0 0,21-21 15,-22 21-15,22 0 0,-22-21 16,22 21-16,-22 0 0,22-22 0,-21 22 15,41-21-15,-62 21 0,-1 0 16,-21 0-16,22 0 0,-22 0 16,-42 0 15,-22 0-31,22 0 0,-21 21 16,21-21-16,-22 22 0,-20-22 15,20 21-15,-20-21 0,-22 21 0</inkml:trace>
  <inkml:trace contextRef="#ctx0" brushRef="#br0" timeOffset="78236.57">20976 5355 0,'0'0'16,"-42"21"-16,21-21 0,-22 22 0,64-22 31,1 0-31,-1 0 0,21 0 16,0 0-16,1 0 0,20 0 0,1 0 15,-1 0-15,1 0 0,-1-22 16,1 22-16,-1-21 0,1 21 0,-1 0 15,1 0-15,-22 0 0,0-21 16,1 21-16,-22 0 0,0 0 16,0 0-16,0 0 0,-21 21 31,0 0-15,-21-21-16,0 22 0</inkml:trace>
  <inkml:trace contextRef="#ctx0" brushRef="#br0" timeOffset="78801.05">21505 6054 0,'-21'0'0,"42"0"0,-42 21 16,0-21-16,0 0 15,42-21 16,0 0-31,0 21 0,0-22 0,1 1 16,-1 21-16,21-21 0,-21 0 16,22 21-16,-22-21 0,21 21 0,-21-21 15,0 21-15,1 0 0,-22 21 32,0 0-32,0 0 0,-22 0 15,-20 22-15,21-22 0,0 0 16,-22 21-16,22-21 0,0 22 0,0-22 15,0 21-15,21-21 0,0 22 16,0-22-16,0 0 0,0 21 0,0-20 16,21-1-16,0 0 0,0 0 0,0 0 15,22 0-15,-22 1 0,0-22 16,21 21-16,-20 0 0,-1-21 0,0 21 16,0 0-16,-21 0 31,-21-21-16,0 0-15,0 0 16,-1 0-16,1 22 0,0-1 16,0 0-16,0 0 15,21 0-15,-21 0 16,21 1-16,-22-22 0,22 21 16,0 0-1,-21-21-15,0 0 31,21-21-31,0 0 16,-21-1-16</inkml:trace>
  <inkml:trace contextRef="#ctx0" brushRef="#br0" timeOffset="82592.89">995 3704 0,'0'0'0,"-21"0"0,-22 0 16,-41-21-1,62 21-15,1 0 16,0 0-16,42 0 31,0 0-15,22-21-16,-22 21 0,21 0 15,1 0-15,-1 0 0,21 0 0,1 0 16,-1 0-16,1 0 0,-1 0 16,1-21-16,-1 21 0,1 0 15,-1 0-15,1 0 0,-22 0 16,22 0-16,-22 0 0,-21 0 0,22 0 15,-22 0-15,-42 0 32,-1 0-32,1 0 15,-21 0-15,21 0 0,-22 0 0,-20 0 16</inkml:trace>
  <inkml:trace contextRef="#ctx0" brushRef="#br0" timeOffset="82920.66">614 3831 0,'0'0'0,"-21"21"0,-1-21 16,1 0-16,0 0 0,0 0 0,42 0 31,0 0-31,0-21 16,22 21-16,-1-21 0,0 21 0,1 0 15,20 0-15,1-21 0,-1 21 16,1 0-16,-1-21 0,22 21 0,-22 0 16,1-21-16,21 21 0,-43 0 15,21 0-15,-20-22 0,-1 22 16,0 0-16,-20 0 0,-1 0 16,0 0-16,-42-21 46,0 0-46,-1 0 16</inkml:trace>
  <inkml:trace contextRef="#ctx0" brushRef="#br0" timeOffset="83344.42">1545 3281 0,'0'0'0,"0"-21"15,-21 21-15,21 21 32,0 0-17,0 0-15,21 0 16,0 1-16,0-1 0,1 0 0,-1 0 16,0 0-16,0 0 0,0 1 15,22-1-15,-22-21 0,21 21 16,-21-21-16,22 21 0,-22-21 0,21 0 15,-21 0-15,0 21 0,1-21 0,-1 0 16,0 0-16,-21 21 16,21-21-16,-21 22 15,0-1-15,0 0 16,-21 0-16,21 0 0,-21 0 16,-22 1-16,22-1 0,0 21 15,-21-21-15,-1 0 0,1 22 0,0-1 16,-1-21-16,1 22 0,0-22 15,21 0-15,-22 21 0,22-21 0,0-21 16,21 22-16,0-1 0,-21-21 16,21-21-1,0-1 1,0 1-16,0 0 0</inkml:trace>
  <inkml:trace contextRef="#ctx0" brushRef="#br0" timeOffset="84379.83">1228 3662 0,'-22'0'15,"1"0"1,0 0-16,0 0 0,0 0 16,0 0-16,-1 0 0,-20 0 15,0 21-15,-1-21 0,1 21 0,0-21 16,-1 21-16,-20-21 0,-43 22 16,43-22-16,20 0 15,1 0-15,0 0 0,-1 0 0,22 0 16,0 0-16,42 0 15,0 0 1,22 0-16,-1 0 16,21 0-16,-20 0 0,20 0 0,22 0 15,-22-22-15,1 22 0,21 0 16,-1-21-16,-20 21 0,20 0 0,1-21 16,-21 21-16,-1 0 0,-21 0 15,22 0-15,-43 0 0,21-21 16,-20 21-16,-44 0 15,1 0 1,-21 0-16,0 21 0,-1-21 0,1 0 16,0 21-16,-22-21 15,22 0-15,-22 0 0,22 21 0,-22-21 16,22 0-16,0 0 0,-1 0 16,1 0-16,0 0 0,-1 22 0,1-22 15,0 0-15,21 0 0,-22 0 16,22 0-16,0 0 0,42 0 31,21 0-15,-20 0-16,20 0 0,21 0 0,-20 0 15,20 0-15,1 0 0,20-22 16,-20 22-16,21 0 0,-1-21 0,-20 0 16,20 21-16,-20 0 15,-22 0-15,22-21 0,-43 21 0,21 0 16,-63 0-1,-21 21-15,-1 0 16,-20-21-16,-1 21 0,-20-21 16,-1 22-16,0-22 0,1 21 0,-22-21 15,21 0-15,-21 21 0,1-21 16,20 0-16,0 0 0,22 0 0,-1 0 16,22 0-16,0 0 0,20 0 15,44 0-15,-1 0 16,42-21-16,-20 21 0,41-21 15,1 21-15,0-22 0,20 22 16,1-21-16,0 21 0,21-21 0,0 21 16,-21-21-16,0 21 0,-22 0 15,1 0-15,-43 0 0,22 0 0,-22 0 16,-21 0-16,-63 0 16,21 21-16,-43-21 15,22 21-15,-21 0 0,-22-21 16,21 22-16,-20-22 0,-1 21 15,0-21-15,22 0 0,-1 0 0,1 21 16,-1-21-16,22 0 0,0 0 0,21 0 16,-1 0-16,44 0 31,-1 0-31,21 0 0,0 0 16,1 0-16,20 0 0,1 0 0,-1 0 15,1-21-15,-22 21 0</inkml:trace>
  <inkml:trace contextRef="#ctx0" brushRef="#br0" timeOffset="95767.83">15325 3471 0,'-22'0'0,"1"0"15,0 0-15,0 0 16,0 0-16,0 0 0,-1 0 15,1 0-15,0 0 16,0 0-16,0 0 0,0 0 16,21-21-16,-22 21 15,1 0-15,0 0 0,0 0 16,0 0-16,0 0 0,-1 0 16,1 0-16,0 0 15,0 0 1,42 0 93,0 0-109,22 0 16,-22 0-16,0 0 0,21 0 0,1 0 15,-1 0-15,0 0 0,1 0 16,20 0-16,1 0 0,-22 0 0,21 0 16,1 0-16,-1 0 0,1 21 0,21-21 15,-22 0-15,1 0 0,-1 0 16,1 0-16,20 0 0,-20 0 0,-1 0 16,1 0-16,-1 22 0,-20-22 15,20 0-15,-21 0 0,22 0 0,-22 0 16,1 0-16,-1 0 0,-21 0 0,21 0 15,-20 0-15,-1 0 16,21 0-16,-21 0 0,0 0 16,1 0-1,-22-22 32,-22 22-47,1 0 0,0 0 0,0-21 16,0 21-16</inkml:trace>
  <inkml:trace contextRef="#ctx0" brushRef="#br0" timeOffset="96404.46">15219 3514 0,'0'0'0,"-21"0"0,21-21 0,-22 21 15,1 0-15,0 0 0,0-22 0,0 22 16,0 0-16,-1 0 0,1 0 15,0 0-15,0-21 0,-21 21 0,20 0 16,1 0-16,0 0 0,0 0 16,0 0-16,42 0 47,0 0-47,0 0 0,22 0 15,-22 0-15,21 0 0,-21 0 0,22 0 16,20 0-16,-21 0 0,22 21 15,-1-21-15,1 0 0,-1 0 16,1 0-16,-1 0 0,1 0 0,21 22 16,-22-22-16,22 0 0,-22 0 15,22 0-15,-22 0 0,22 0 0,0 0 16,-22 0-16,1 0 0,20 21 16,-41-21-16,20 0 0,1 0 0,-22 0 15,0 0-15,1 0 0,-22 0 0,0 0 16,0 0-16,0 0 0,1 0 15,-22-21 95,0-1-95</inkml:trace>
  <inkml:trace contextRef="#ctx0" brushRef="#br0" timeOffset="97265.04">14901 3556 0,'21'0'31,"1"0"-31,-1 0 15,0 0-15,0 0 0,21 0 16,-20 0-16,20 0 0,21 0 0,-20 0 16,20 0-16,1 0 0,-1 0 0,1 0 15,-1 0-15,22 0 0,-22 0 16,1 0-16,-1 0 0,1 0 0,-1 0 16,1 21-16,-1-21 0,1 0 0,-1 0 15,1 0-15,-22 0 0,22 0 16,-22 0-16,0 0 0,1 0 0,-22 0 15,21 0-15,-21 0 0,1 0 16,-1 0 0</inkml:trace>
  <inkml:trace contextRef="#ctx0" brushRef="#br0" timeOffset="97924.85">16616 3090 0,'0'0'0,"0"22"62,0-1-62,21 0 16,0 0-16,0 0 0,-21 0 15,21 1-15,1 20 0,-1-21 16,0 0-16,0 0 0,21-21 0,-20 22 16,-1-1-16,0 0 0,0 0 15,0-21-15,0 21 0,22-21 0,-22 21 16,0-21-16,0 0 0,0 22 15,1-22-15,-1 0 0,0 0 0,0 21 16,0-21-16,0 0 0,1 0 16,-1 21-16,0-21 31,-42 21-15,0-21-16,-1 0 0,1 0 15,0 21-15,-21 0 0,21-21 16,-22 22-16,22-22 0,-21 21 0,21 0 15,-22 0-15,1 0 0,21 0 16,-22 1-16,1-1 0,21 0 0,-21 0 16,-1 0-16,1 0 0,21 22 15,-22-22-15,1 0 0,21 0 0,-21 0 16,20 1-16,1-1 0,0 0 16,0-21-16,0 21 0,-22 0 15,22-21 16,21-21-31,0 0 16</inkml:trace>
  <inkml:trace contextRef="#ctx0" brushRef="#br0" timeOffset="110307.79">2752 3916 0,'-22'0'15,"1"-21"-15,0 21 16,0 0-1,0 0-15,0 0 0,-1 0 16,1 0-16,0 0 16,0 0-16,42 0 78,0 0-63,0 0-15,22 0 0,-22 0 0,21 0 16,1 0-16,20 0 0,-21 0 16,22 0-16,-1 0 0,1 0 0,21 0 15,-22 0-15,22 0 0,-1 0 16,1 21-16,0-21 0,-1 0 0,1 0 16,0 0-16,-1 0 0,-20 0 0,-1 0 15,22 0-15,-21 0 0,-1 0 16,1 0-16,-1 0 0,1 0 0,-1 0 15,-21 0-15,1 0 16,-1 0-16,0 0 0,1 0 0,-22 0 16,0 0-16,0 0 0,0 0 0,1 0 15,-1 0-15,-42 0 94,-1 0-94,1 0 0</inkml:trace>
  <inkml:trace contextRef="#ctx0" brushRef="#br0" timeOffset="121797.55">15176 3620 0,'0'0'0,"-21"0"16,0 0 0,0 0-1,0 0-15,42 0 63,0 0-63,0 0 0,0 0 15,1 0-15,20 0 0,-21 0 16,0 0-16,22 0 0,-1 0 16,0 0-16,22 0 0,-22 0 0,22 0 15,-1 0-15,1 0 0,-1 0 16,22 0-16,-22 0 0,22 0 0,-22 0 16,22 0-16,-21 0 0,20 0 15,-20-22-15,-1 22 0,1 0 0,-22 0 16,22 0-16,-22 0 0,0 0 0,-21 0 15,22 0-15,-22 0 16,0 0-16,0 0 0,0-21 0,-21 0 109,-21 21-93</inkml:trace>
  <inkml:trace contextRef="#ctx0" brushRef="#br0" timeOffset="121973.45">16743 3556 0,'0'21'32,"-43"-21"-1</inkml:trace>
  <inkml:trace contextRef="#ctx0" brushRef="#br0" timeOffset="156985.29">14838 3535 0,'0'21'172,"0"0"-156,0 0 0,-21 1-16,21-1 15,0 0-15,0 0 16,0 0-1,0 0 1,0-42 31,0 0-47,0 0 16,0 0-1,0 0 1,0 42 109,0-42-47,21 21 141,0 0-204,0 0-15,0 0 0,0 0 16,1 0-16,-1 0 16,0 0-16,0 0 0,0 0 15,22 0-15,-22 0 0,21 0 0,0 0 16,1 0-16,-1 0 0,22 0 0,-22 0 15,0 0-15,22 0 0,-22 0 16,0 0-16,1 0 0,-1 0 16,0 0-16,1 0 0,-1 0 0,-21 0 15,22 0-15,-22 0 0,21 0 16,-21 0-16,22 21 0,-22-21 0,0 0 16,0 0-16,0 0 15,0 0-15,-42 0 31,0 0-15,0 0-16,0 0 0,0 0 16,-22 0-16,22 0 0,0 0 0,-21 0 15,-1 0-15,22 0 0,-21 0 16,-1 0-16,1 0 0,0 0 16,-1 0-16,-20 0 0,21 0 0,-1 0 15,1 0-15,0 0 0,-1 0 16,1 0-16,0 0 0,-1 0 0,22 0 15,0-21-15,-21 21 0,20 0 16,1 0-16,0 0 0,0 0 0,0 0 16,42 0 77,0 0-61,-21-22 15,-21 22-32,0 0 1,21-21-16,-21 21 15,-1 0 1,1-21-16,0 21 16,42 0 46,0 0-62,1 0 0,-1 0 16,0 0-16,0 0 0,0 0 15,0 0-15,1 0 0,20 0 0,-21 0 16,0 0-16,22 0 0,-22 0 16,0 0-16,0 0 0,0 0 15,0 0-15,1 0 16,-44 0 0,1 0-1,0 0-15,0 0 0,0 0 0,-22 0 16,22 0-16,0 0 0,-21 0 15,21 0-15,-1 0 0,1 0 0,0 0 16,0-21-16,0 21 0,0 0 0,-1 0 16,22-21 15,22 21 0,-1 0-31,0 0 16,0 0-16,0 0 0,0 0 0,1 0 15,20 0-15,-21 0 0,0 0 16,0 0-16,1-21 0,-1 21 0,0 0 16,0 0-16,0 0 0,-42 0 47,0 0-47,0 0 0,-22 0 0,22 0 15,0 0-15,-21 0 0,21 0 0,-1 0 16,1 0-16,-21 0 15,21 0-15,0 0 0,-1 0 0,1 0 16,0 0-16,0 0 0,42 0 94,0 0-94,0 0 15,1 0-15,-1 0 16,0 0-16,0 0 16,0 0-16,0 0 15,1 0-15,-1 21 0,0-21 0,0 0 16,0 0-16,0 0 0,1 0 16,-1 0-16,21 0 0,-21 0 0,22 0 15,-22 0-15,21 0 0,-21 21 16,22-21-16,-22 0 0,21 0 0,0 0 15,-20 0-15,20 21 0,0-21 16,-21 0-16,22 0 0,-1 0 0,-21 0 16,22 21-16,-1-21 0,0 0 15,1 0-15,-1 0 0,21 0 0,-20 0 16,-1 0-16,0 0 0,1 21 16,20-21-16,-20 0 0,-1 0 15,0 0-15,1 0 0,-1 0 0,0 0 16,1 0-16,-1 0 0,0 0 15,-21 0-15,22 0 0,-22 22 0,21-22 16,-21 0-16,22 0 0,-22 0 16,0 0-16,0 0 0,22 0 0,-22 0 15,0 0-15,0 0 0,0 0 16,0 0-16,1 0 0,-1 0 0,0 0 16,0 0-16,0 0 0,0 0 15,1 0-15,-1 0 16,-42 0 93,-1 0-93,1 0-1,0 0 48,0 0-63,0 0 0,0 0 16,-1 0-16,1 0 0,-21 0 15,21 0-15,0 0 0,21-22 16,-22 22-16,1 0 0,0 0 15,0 0-15,0 0 0,21-21 16,-21 21-16,-1 0 16,1 0-1,21-21 1,0 0 156,-21 21-141,0 0-15,0 0-16,0 0 31,42 0 31,0 0-62,0 0 16,0 0-16,0 0 16,1 0-16,-1 0 15,0 0-15,0 21 16,0-21-16,0 0 16,1 0-16,-1 0 15,0 0 1,-42 0 62,0 0-78,-1 0 16,1 0-16,0 0 0,0 0 15,0 0 1,0 0-16,-1 0 15,1 0 1,42 0 47,1 0-48,-1 0-15,0 0 16,0 0-1,0 0-15,0 0 32,1 0-32,-22-21 47,-22 21-32,1 0-15,0 0 0,0 0 16,0 0-16,0 0 15,21-21-15,-22 21 0,44 0 79,-1 0-64,0 0-15,0 0 16,0 0-16,0 0 31,-42 0 0,0 0-31,0 0 16,0 0-16,-22 0 0,22 0 16,-21 0-16</inkml:trace>
  <inkml:trace contextRef="#ctx0" brushRef="#br0" timeOffset="161600.53">3196 9165 0,'0'21'15,"21"-21"79,0 0-78,1 0-16,-22-21 0,21 21 15,0 0-15,-21-21 0,21 21 0,0-21 16,-21 0-16,21 21 0,1-21 16,-22-1-16,21 1 0,-21 0 15,21 21-15,-21-21 0,0 0 16,0 0-16,0-1 0,0 1 0,0 0 16,-21 0-16,0 21 0,-1 0 15,1-21-15,0 21 16,0 0-16,0 0 0,-22 0 0,22 21 15,-21 0-15,21-21 0,0 21 0,-22 0 16,22 1-16,0 20 0,0-21 16,0 0-16,-1 0 0,1 1 15,21-1-15,0 0 0,-21 0 0,21 0 16,0 0-16,0 1 0,0-1 16,0 0-1,21 0-15,0-21 16,1 21-16,-1-21 15,0 21-15,0-21 0,0 0 0,0 0 16,22 0-16,-22 0 0,21 0 16,-21 0-16,22 22 0,-22-22 0,21 0 15,-21 0-15,22 21 0,-22 0 16,0-21-16,0 21 0,0-21 0,1 21 16,-22 0-16,0 1 15,0-1-15,0 0 0,0 0 0,0 0 16,-22 0-16,22 1 0,-42-1 15,21 0-15,0 0 0,-22 0 0,1 0 16,21 1-16,-21-1 0,-1-21 0,1 21 16,21 0-16,-22-21 0,1 0 15,21 0-15,-21 0 0,20 0 16,1 0-16,0 0 0,-21 0 0,21 0 16,-1-21-16,1 0 0,0 0 0,0-1 15,0 1-15,0 0 0,-1 0 16,22 0-16,-21 0 15,21-1-15,0 1 0,0 0 16,21 0 15,1 21-31,-1 0 16,0 0-16,0-21 0,0 21 0</inkml:trace>
  <inkml:trace contextRef="#ctx0" brushRef="#br0" timeOffset="162224.44">4022 9017 0,'0'0'0,"0"-21"15,-22 21 1,1 0 0,0 0-16,0 21 15,0 0-15,0 0 16,21 1-16,-22-1 0,1 0 16,0 0-16,21 21 0,-21-20 0,0 20 15,21-21-15,-21 21 0,21 1 16,0-22-16,-22 21 0,22 1 0,-21-22 15,21 21-15,0-21 0,0 22 16,0-22-16,0 0 0,0 0 0,0 0 16,0 0-16,0 1 0,21-22 0,1 21 15,-1-21-15,0 0 0,0 0 16,0 0-16,0 0 0,1 0 0,20 0 16,-21 0-16,0 0 0,0 0 15,1-21-15,-1-1 0,0 1 16,0 21-16,21-21 0,-20-21 0,-1 21 15,-21-1-15,21-20 0,0 21 0,0 0 16,-21-22-16,21 22 0,-21-21 16,0 21-16,0-22 0,0 1 0,0 21 15,-21-43-15,0 22 0,21 21 16,-21 0-16,0 0 0,0-1 16,-1 22-16,1-21 0,0 21 0,0-21 15,0 21-15,0 0 0,-1 0 16,-20 0-16,21 0 0,0 0 0,0 0 15,-1 21-15,22 0 0,-21-21 0,0 22 16,0-1-16,21 0 16,0 0-16,0 0 0,0 0 15,0 1-15,0-1 0,21-21 16,0 21-16</inkml:trace>
  <inkml:trace contextRef="#ctx0" brushRef="#br0" timeOffset="162607.95">4678 8996 0,'-64'-21'31,"43"21"-15,0 21-16,0 0 16,21 0-16,0 0 0,0 1 0,0 20 15,0-21-15,0 21 0,0-20 16,0 20-16,0 0 0,0-21 0,0 22 16,0-1-16,0 0 0,0-20 15,0 20-15,0 0 0,0-21 16,0 22-16,-21 63 15,-1-85-15,22 0 0,0 0 16,0 0-16,0-42 31,0 0-15,0 0-16,0 0 16,0-1-16</inkml:trace>
  <inkml:trace contextRef="#ctx0" brushRef="#br0" timeOffset="163019.71">4508 9123 0,'-21'0'0,"21"-42"31,0 20-31,0 1 16,21 21-16,1-21 0,-1 21 0,0 0 15,0-21-15,0 21 0,0 0 16,1-21-16,20 21 0,-21 0 0,0 0 16,22 0-16,-22 0 0,21 0 15,-21 0-15,0 0 0,1 0 16,20 0-16,-21 21 0,0 0 0,0 0 16,-21 22-16,22-22 0,-22 0 15,0 0-15,0 0 0,0 0 16,0 1-16,-22-1 0,1 0 0,0 0 15,0 0-15,0 0 0,-22 1 0,1-22 16,21 21-16,-21 0 0,20 0 16,-20-21-16,21 21 0,-21-21 0,20 21 15,1-21-15,0 0 0,0 0 16,0 22-16,0-22 16,-1 0-16,1 0 15</inkml:trace>
  <inkml:trace contextRef="#ctx0" brushRef="#br0" timeOffset="165648.28">6329 8721 0,'0'0'0,"21"-21"15,-21-1-15,0 1 16,0 0-1,-21 21 1,21-21-16,-21 21 0,-1 0 16,1 0-16,0 0 0,-21 0 15,21 21-15,-1 0 0,-20 0 16,21 1-16,-21 20 0,-1 0 16,1 1-16,0-1 0,20 0 0,-20 22 0,0-1 15,21-20-15,-22 20 16,22 1-16,0-1 0,0-21 0,0 22 15,21-22-15,-22 22 0,22-1 0,-21-20 16,21 20-16,0-21 0,0 1 16,0-1-16,21 0 0,1 1 0,-22-22 15,21 21-15,0-21 0,21 1 0,-21-1 16,1-21-16,-1 21 0,21-21 16,-21 0-16,22 0 0,-22 0 0,21 0 15,-21 0-15,22-21 0,-22 21 0,0-21 16,21-1-16,-21 1 15</inkml:trace>
  <inkml:trace contextRef="#ctx0" brushRef="#br0" timeOffset="165983.09">6371 9038 0,'0'0'0,"0"-21"31,0 42 0,0 0-31,-21 1 16,21-1-16,0 0 0,0 0 15,0 0-15,0 0 0,0 1 16,0-1-16,0 0 0,0 0 16,21-42 31</inkml:trace>
  <inkml:trace contextRef="#ctx0" brushRef="#br0" timeOffset="166176.99">6540 9017 0,'-21'0'15,"21"21"1,-21 0-16,0 1 16,21-1-16,0 0 0,0 0 15,-21 0-15,21 0 16,-21 1-16,21-1 15,21 0 1</inkml:trace>
  <inkml:trace contextRef="#ctx0" brushRef="#br0" timeOffset="166512.71">7091 8954 0,'0'0'0,"-21"0"16,-1 0-1,22 21-15,-21 0 0,21 0 16,0 0-16,-21 0 0,0 22 0,0-1 15,21-21-15,-21 22 0,-1-1 16,1 0-16,0 1 0,21-1 16,-21 0-16,0 1 0,0-1 0,21 0 0,0 1 15,0-22-15,0 21 0,0-21 16,0 0-16,0 1 0,0-1 16,21-21-1,0 0-15,0-21 0,0-1 16,0 22-16</inkml:trace>
  <inkml:trace contextRef="#ctx0" brushRef="#br0" timeOffset="166791.79">7429 8996 0,'0'0'0,"0"-21"0,-21 21 31,21 21-31,0 0 0,0 0 15,0 0-15,0 1 0,-21 20 16,21-21-16,0 21 0,-21-20 16,21 20-16,0 0 0,-21-21 0,21 22 15,0-1-15,0-21 0,-21 22 0,21-22 16,0 21-16,-22-21 0,22 0 16,0 1-16,0-1 0,0 0 0,0 0 15,0 0-15,-21-21 31,21-21-15</inkml:trace>
  <inkml:trace contextRef="#ctx0" brushRef="#br0" timeOffset="167016.66">6794 9462 0,'22'0'16,"-1"0"-16,0 0 0,0 0 15,0 0-15,22 0 0,-22 0 0,0 0 16,21 0-16,-21 0 0,1 0 0,20 0 16,-21 0-16,0 0 0,0 0 15,1-22-15,-1 1 0,21 21 16,0-21-16</inkml:trace>
  <inkml:trace contextRef="#ctx0" brushRef="#br0" timeOffset="167472.76">7683 9398 0,'-42'21'16,"63"-21"31,0 0-47,1-21 16,-1 21-16,0 0 0,0-21 0,0 0 15,0 21-15,1-21 0,20 21 16,-21-22-16,0 1 0,0 21 0,-21-21 15,0 0-15,22 21 0,-22-21 0,0 0 16,-22 21 0,1 0-16,0 0 15,0 0-15,-21 0 0,20 21 0,-20-21 16,21 21-16,0 0 0,0 0 16,-1 0-16,1 22 0,0-22 0,0 0 15,0 21-15,21-20 0,0 20 0,0-21 16,0 21-16,0-20 0,0-1 15,0 0-15,0 0 0,0 0 16,0 0-16,0 1 0,21-22 0,0 0 16,0 0-16,0 0 0,1 0 15,-1 0-15,0 0 0,0-22 16,0 1-16,0 21 0</inkml:trace>
  <inkml:trace contextRef="#ctx0" brushRef="#br0" timeOffset="167796">8297 8869 0,'0'21'15,"-21"0"-15,21 0 16,-21 1-16,21 20 0,0-21 15,0 21-15,0 1 0,-21-1 0,21-21 16,-21 22-16,21-1 0,0 0 0,-22 1 16,22-22-16,-21 21 0,0 0 15,21-20-15,0 20 0,0-21 0,-21 21 16,21-20-16,-21-1 0,21 0 0,0 0 16,0 0-16,21-42 46,0 0-46,-21 0 16,21 0-16</inkml:trace>
  <inkml:trace contextRef="#ctx0" brushRef="#br0" timeOffset="168116.66">8530 8848 0,'0'0'0,"0"21"31,0 0-31,0 0 16,-21 22-16,21-22 0,-21 21 15,21 0-15,0 1 0,0-1 16,-21-21-16,21 22 0,-22-1 0,22 0 16,0 1-16,0-22 0,0 21 0,-21-21 15,21 22-15,-21-22 0,21 0 16,0 0-16,0 0 0,0 0 0,0 1 15,0-1-15,-21-21 0,21 21 16,0-42 15,0 0-15,0-1-16,21 1 16,0 21-16,-21-21 0</inkml:trace>
  <inkml:trace contextRef="#ctx0" brushRef="#br0" timeOffset="168571.78">8721 9271 0,'0'21'47,"0"0"-47,-22 1 15,22-1-15,-21 0 0,21 0 0,0 0 16,0 0-16,0 1 0,0-1 0,0 0 16,0 0-16,0 0 15,0 0-15,0 1 0,0-1 16,21 0-16,1-21 0,-1 21 0,0-21 16,0 0-16,0 0 0,0 0 0,1 0 15,-1 0-15,21 0 0,-21 0 16,0-21-16,1 0 0,-1 21 0,21-21 15,-42-1-15,21 1 0,0-21 0,-21 21 16,22-22-16,-22 22 0,0-21 16,0 21-16,0-22 0,0 1 0,0 21 15,0-21-15,-22 20 0,1 1 0,0 0 16,0 0-16,0 21 0,-22 0 16,22 0-16,-21 0 0,21 0 15,0 0-15,-22 0 0,22 0 0,0 21 16,0 0-16,0-21 0,21 21 0,-22-21 15,22 22-15,-21-22 0,42 0 32,1-22-17</inkml:trace>
  <inkml:trace contextRef="#ctx0" brushRef="#br0" timeOffset="169019.74">9377 8700 0,'-21'0'0,"-1"0"16,22 21 93,0 0-109,0 0 16,0 0-16,0 0 15,0 1-15,0-1 0,0 0 0,-21 0 16,0 0-16,21 0 0,0 1 16</inkml:trace>
  <inkml:trace contextRef="#ctx0" brushRef="#br0" timeOffset="169272.6">9483 8678 0,'0'22'32,"0"-1"-32,0 0 15,0 0-15,0 0 16,0 0-16,0 1 0,0-1 0,0 0 16,0 0-16,0 0 15</inkml:trace>
  <inkml:trace contextRef="#ctx0" brushRef="#br0" timeOffset="169757.42">9440 8382 0,'0'0'0,"-21"0"0,21-21 31,21 21-15,0 0 0,1 0-1,-1 21-15,0-21 0,0 0 16,0 21-16,-21 0 0,21-21 0,1 22 15,20-1-15,-21 0 0,0 0 16,0 0-16,22 0 0,-22 22 0,42 20 16,-41-42-16,20 22 0,-21-1 15,21 0-15,-20 1 0,-1-1 16,0-21-16,0 22 0,0-1 0,-21 0 16,0 1-16,0-22 0,0 21 0,0 0 15,0-20-15,0 20 0,-21 0 16,-42 22-16,41-43 15,1 21-15,-21-21 0,0 22 0,-22-22 0,22 21 16,-1-21-16,22 1 0,-21 20 16,0-21-16,20 0 0,-20-21 15,21 21-15,0 1 0,0-22 0,-1 21 16,1-21-16,0 0 16,0 0-1</inkml:trace>
  <inkml:trace contextRef="#ctx0" brushRef="#br0" timeOffset="170524.62">4889 10732 0,'0'-22'0,"0"44"0,0-65 16,0 22-16,0 0 0,0 0 16,0 42 15,0 0-31,0 21 0,0 1 16,0-1-16,0 0 0,0 22 0,0-22 15,0 22-15,0-1 0,0 1 16,-21 20-16,0-20 0,21-1 0,-21 1 15,21-22-15,0 22 0,-21-22 0,21 0 16,0 1-16,0-1 0,0-21 16,0 22-16,0-22 0,0 0 0,0 0 15,0 0-15,0 0 16,0-42 15,-21 0-15,-1 0-16,1 0 15</inkml:trace>
  <inkml:trace contextRef="#ctx0" brushRef="#br0" timeOffset="170820.72">4466 11451 0,'0'0'0,"21"21"47,0-21-47,-21 22 16,22-1-16,-1 0 0,0 0 0,-21 0 15,21 0-15,0 1 0,0-1 16,1 21-16,-22-21 0,21 0 0,-21 1 16,21-1-16,-21 0 0,0 0 15,21 0-15,0 0 0,-21 1 16,21-22-16,-21 21 0,22-21 15,-1 0 1,0-21 0,-21-1-16,0 1 0</inkml:trace>
  <inkml:trace contextRef="#ctx0" brushRef="#br0" timeOffset="171060.59">5186 11430 0,'-64'85'31,"43"-64"-15,0 0-16,0 0 0,0 22 0,-1-22 16,1 0-16,-21 21 0,21-21 0,0 1 15,-1-1-15,1 0 0,0 0 16,0 0-16,21 0 15,-21 1-15,21-1 0,0 0 16,0 0-16,-21 0 16</inkml:trace>
  <inkml:trace contextRef="#ctx0" brushRef="#br0" timeOffset="171676.73">3514 12488 0,'0'0'0,"0"-21"16,0 0-16,-22 21 0,1 0 16,0-21-16,0 21 0,0-21 15,0 21-15,-1 0 0,1 0 0,0 0 16,-21 0-16,21 0 0,-1 0 16,1 21-16,0 0 0,0 0 15,0 0-15,0 1 0,-1-1 0,1 0 16,21 0-16,-21 21 0,21 1 15,-21-22-15,21 21 0,0 1 0,0-1 16,0 0-16,0-21 0,0 22 16,0-1-16,0-21 0,0 22 0,0-22 15,0 0-15,0 21 0,0-21 0,0 1 16,21-1-16,0-21 0,0 21 16,-21 0-16,22-21 0,-1 0 0,0 21 15,0-21-15,0 0 0,0 0 16,1 0-16,-1 0 0,0 0 0,21 0 15,-21 0-15,22-21 0,-22 0 16,0 0-16,21 21 0</inkml:trace>
  <inkml:trace contextRef="#ctx0" brushRef="#br0" timeOffset="172100.67">3768 12806 0,'21'-42'0,"-42"84"0,42-106 15,-21 43-15,0 0 16,-21 21-1,-1 0-15,1 21 16,0 0-16,0 22 16,0-22-16,0 0 0,21 21 0,-22-20 15,1 20-15,0 0 16,21-21-16,0 22 0,0-22 0,0 21 16,0-21-16,0 1 0,0-1 0,21 0 15,0 0-15,1-21 0,-1 0 16,0 0-16,21 0 0,-21 0 0,1 0 15,20 0-15,-21 0 16,21-21-16,-20 0 0,-1 0 0,0-1 0,0 1 16,0 0-16,0 0 0,1 0 15,-22 0-15,0-22 0,0 22 0,0 0 16,0-21-16,0 20 0,-22-20 16,22 21-16,-21 0 0,0 0 0,-21-1 15,21 22-15,-1 0 0,1 0 16,0 0-16,-21 0 0,21 0 0,-1 0 15,1 22-15,0-1 0,0-21 16,0 21-16,0 0 0,-1 0 0,22 0 16,0 1-16,0-1 15,22-21 1,20 0-16,-21 0 0,0 0 0</inkml:trace>
  <inkml:trace contextRef="#ctx0" brushRef="#br0" timeOffset="172612.42">4297 12742 0,'0'43'32,"0"-22"-32,0 0 0,0 0 0,0 0 0,0 1 15,0 20-15,0-21 0,0 0 16,0 0-16,0 1 0,0-1 0,-21 0 15,21 0-15,0 0 0,0 0 16,-22-21-16,22 22 16,-21-22-1,21-22 1,-21 1 0,21 0-16,0 0 0,0 0 15,0-22-15,0 22 0,0 0 16,0-21-16,21 21 0,0-1 15,22-20-15,-22 21 0,21 0 0,1 0 16,-1-1-16,0 1 0,1 0 16,-1 21-16,0 0 0,1 0 0,-1 0 15,0 0-15,1 21 0,-22 0 16,21 1-16,-21-1 0,0 0 0,-21 0 16,0 0-16,0 22 0,0-22 15,0 21-15,0-21 0,-21 22 0,-21 20 16,21-42-16,0 0 15,-1 1-15,1-1 0,21 0 0,-21 0 16,0-21-16,21 21 0,21-42 47,0 0-47,0 0 0,1 0 16,-1 21-16</inkml:trace>
  <inkml:trace contextRef="#ctx0" brushRef="#br0" timeOffset="173028.24">5313 12785 0,'0'0'15,"21"-21"-15,0 21 0,-21-22 16,-21 22 0,0 0-16,0 0 0,-1 0 15,1 22-15,0-22 0,0 21 16,0 0-16,0-21 0,-1 21 0,1 0 15,21 0-15,-21 1 0,21-1 16,0 0-16,0 0 0,0 0 16,21 0-1,0-21-15,1 22 0,-1-22 16,0 0-16,0 21 16,0-21-16,0 0 0,-21 21 0,22-21 15,-22 21-15,0 0 16,0 0-16,-22-21 15,1 0-15,0 22 0,0-22 0,0 0 16,0 21-16,-1-21 0,1 0 0,-21 0 16,21 0-16,0 0 0,-1 0 15,1 0-15,0 0 0,0 0 16,0 0-16,0 0 0,-1 0 0,1 0 0,21-21 31,21-1-15,1 22-1,-1-21-15</inkml:trace>
  <inkml:trace contextRef="#ctx0" brushRef="#br0" timeOffset="173511.96">5694 12721 0,'0'0'0,"-21"0"16,-1 0 0,1 0-16,0 0 15,0 0-15,-21 21 0,20 1 0,1-1 16,0 0-16,0 0 0,0 0 0,21 0 16,0 1-16,-21 20 0,21-21 15,0 0-15,0 0 0,0 22 0,0-22 16,0 0-16,0 0 0,0 0 0,21-21 15,0 22-15,0-1 0,0-21 16,22 21-16,-22-21 0,0 0 16,0 0-16,21 0 0,-20 0 15,20-21-15,-21 21 0,21-21 0,-20-1 16,-1 1-16,21 0 0,-21 0 16,0 0-16,-21-22 0,0 22 0,22 0 15,-22-21-15,0-1 0,0 22 0,0-21 16,-22 21-16,1-22 0,0 22 15,0 0-15,-21 0 0,20 0 0,-20 0 16,0 21-16,21 0 0,-22 0 0,1 0 16,21 0-16,-22 0 0,22 0 15,0 0-15,0 0 0,0 21 0,21 0 16,-21 0-16,21 0 16,0 0-1,21-21-15,0 0 0,0 0 0,0 0 16,22 0-16</inkml:trace>
  <inkml:trace contextRef="#ctx0" brushRef="#br0" timeOffset="173844.77">6456 12277 0,'0'0'0,"0"-21"0,-21 21 0,-1 0 16,1 0-16,0 0 0,0 0 15,0 0-15,0 21 16,21 0-16,-22 0 0,1 0 16,21 0-16,-21 22 0,21-22 0,0 21 15,-21 1-15,21-22 0,-21 21 0,21 0 16,-21 22-16,21-22 0,-22 1 16,1-1-16,21 21 0,-21-20 0,21-1 15,-21 0-15,21 1 0,-21-22 0,21 21 16,-21-21-16,21 1 0,0-1 0,0 0 15,0 0-15,0 0 16,21-21 0,0-21-1,0 0-15,-21 0 16,21 21-16,0-21 0</inkml:trace>
  <inkml:trace contextRef="#ctx0" brushRef="#br0" timeOffset="174264.6">6392 12975 0,'0'0'0,"64"0"31,-43 0-31,0 0 0,0 0 0,0 0 16,22-21-16,-22 21 0,0-21 0,0 21 15,22-21-15,-22 0 0,0 21 16,0-22-16,0 1 0,-21 0 16,21 0-16,-21 0 0,0 0 15,0-1-15,-21 22 16,21-21-16,-21 21 0,0 0 0,0 0 16,-22 0-16,22 0 0,-21 0 0,21 21 15,0 1-15,-22-1 0,22 0 0,0 21 16,0-21-16,21 22 0,-21-22 15,21 21-15,-22-21 0,22 22 16,0-22-16,0 0 0,0 21 0,0-20 16,0-1-16,0 0 0,22 0 15,-1-21-15,-21 21 0,21-21 0,0 0 16,0 0-16,0 0 0,22 0 0,-22 0 16,0 0-16,21 0 0,-20 0 0,20-21 15,-21 0-15,0 21 0,22-21 16,-22 0-16</inkml:trace>
  <inkml:trace contextRef="#ctx0" brushRef="#br0" timeOffset="183708.48">12996 8615 0,'0'0'15,"-21"0"-15,0 0 0,0 0 16,0 0-16,-1 0 0,1 0 16,0 0-16,0 0 15,0 0-15,0 0 0,-1 0 16,1 0-16,0 0 0,0 0 0,0 0 16,0 0-16,-1 0 0,1 0 15,0 0-15,0 0 16,0 0-16,0 0 15,42 0 48,0 0-63,0 0 16,0 0-16,0 0 0,1 0 15,-1 0-15,21 0 16,-21 0-16,22 0 0,-1 0 0,0-21 15,22 21-15,-1 0 0,-20-21 0,20 21 16,1 0-16,-1 0 0,1 0 16,-22 0-16,21 0 0,1 0 0,-22 0 15,1 0-15,-1 0 0,0 0 0,-21 0 16,1 0-16,-1 0 0,0 0 16,0 0-16,0 0 0,0 21 15,-21 0 16,-21-21-15,0 0 0,0 0-16,0 0 0,-22 0 15,22 0-15,0 0 0</inkml:trace>
  <inkml:trace contextRef="#ctx0" brushRef="#br0" timeOffset="184216.17">12848 8700 0,'0'0'0,"-21"0"0,0 0 15,0-22-15,-1 22 16,1 0 0,0 0-1,42 0 17,0 0-17,1 0-15,-1 0 0,0 0 0,0 0 16,21 0-16,-20 0 0,20 0 0,0 0 15,1 0-15,-1 0 0,0 0 16,1 0-16,-1 0 0,0 0 0,22 0 16,-22 0-16,0-21 0,-20 21 0,20 0 15,-21 0-15,21 0 0,-20 0 16,-1 0-16,0 0 0,0 0 16,0 0-1,-21-21 32,0 0-31,0 0-1,0 0 1</inkml:trace>
  <inkml:trace contextRef="#ctx0" brushRef="#br0" timeOffset="184784.66">13441 8255 0,'0'0'15,"0"21"16,0 0-15,0 1 0,21-1-16,0 0 15,0 0-15,0-21 16,1 21-16,-1-21 0,0 21 0,0-21 16,0 22-16,0-22 0,22 0 15,-22 21-15,0 0 0,21-21 0,-20 0 16,-1 0-16,21 21 0,-21-21 15,0 0-15,1 0 0,-1 0 0,0 0 16,-21 21 0,0 0 15,-21-21-31,0 22 0,-1-22 0,1 21 16,0 0-16,0-21 0,0 21 15,0 0-15,-1 0 0,1 1 0,0 20 16,0-21-16,0 0 0,-22 0 0,43 22 15,-21-22-15,0 0 16,0 0-16,0 0 0,0 1 0,21-1 16,0 0-16,-22 0 0,22 0 0,-21-21 15,21 21-15,-21-21 0,21 22 16,21-22 46,0 0-62,1-22 0</inkml:trace>
  <inkml:trace contextRef="#ctx0" brushRef="#br0" timeOffset="185492.15">14817 8382 0,'0'0'15,"0"-21"-15,0 0 0,-22 0 0,22-1 16,-21 22-16,21-21 15,-21 42 17,21 1-32,0-1 15,0 0-15,0 0 0,-21 21 0,21-20 16,0 20-16,0 0 0,0 1 0,0-1 16,0 0-16,0 22 0,0-22 15,-21 22-15,21-22 0,0 21 0,-21-20 16,21-1-16,0 0 0,0 1 0,0-1 15,0-21-15,0 0 0,-22 1 16,22 20-16,0-21 0,-21 0 16,21 0-16,0-42 47,0 0-47,0 0 15</inkml:trace>
  <inkml:trace contextRef="#ctx0" brushRef="#br0" timeOffset="186076.81">14711 8424 0,'0'0'0,"0"-21"0,0 0 0,0 0 15,21 0 1,0 21-16,0-21 0,0-1 0,1 22 16,-1-21-16,0 21 0,21 0 0,-21-21 15,22 21-15,-1 0 0,-21 0 16,22 0-16,-22 0 0,0 0 0,21 0 16,-21 0-16,1 21 0,-22 0 0,0 1 15,0 20-15,0-21 0,0 21 16,0-20-16,-22 20 0,1 0 15,0 1-15,-21-1 0,21-21 0,-22 21 0,1 1 16,0-1-16,-1 0 0,22-20 16,-21-1-16,21 21 0,-1-21 15,-20 0-15,21 1 0,0-22 16,0 0-16,21-22 31,0 1-31,21 42 47,0 1-47,0 20 16,0-21-16,0 0 15,-21 0-15,22 1 0,-1-1 16,0 0-16,-21 0 0,21 0 0,0-21 0,-21 21 16,21 1-16,1-22 15,-22 21-15,21 0 0,0-21 16,0 0-16,-21 21 15,21-21-15,0 0 16,1 0-16,-1 0 16,0-21-16,-21 0 0,21 21 0,0-21 15,-21-1-15</inkml:trace>
  <inkml:trace contextRef="#ctx0" brushRef="#br0" timeOffset="186459.82">15261 9038 0,'21'0'63,"-21"-21"-63,21 21 16,1-21-16,-1 21 0,-21-21 15,21 21-15,0-21 0,-21-1 16,0 1-16,0 0 15,0 0-15,-21 21 16,0 0-16,0 0 16,-1 0-16,1 0 15,0 0-15,0 21 0,0 0 16,0 0-16,21 1 0,-22-1 0,1 21 16,21-21-16,-21 0 0,21 22 0,0-22 15,0 0-15,0 0 0,0 0 16,0 1-16,0-1 0,21 0 15,0-21-15,1 21 0,-1-21 0,0 0 16,0 0-16,0 0 0,0 0 16,1 0-16,-1 0 0,0 0 0,0 0 15,0 0-15,0 0 0,1-21 0</inkml:trace>
  <inkml:trace contextRef="#ctx0" brushRef="#br0" timeOffset="186812.65">15790 8805 0,'0'0'15,"0"-21"-15,-21 21 16,0 0-16,21 21 16,-21-21-16,21 22 0,0-1 0,0 21 15,-21-21-15,21 22 0,0-22 16,-22 21-16,22 0 0,-21 1 0,21-1 15,0 0-15,0 1 0,-21-1 16,21 0-16,-21 22 0,21-22 0,-21 1 16,21 20-16,0-21 0,0 22 15,-21-22-15,21 22 0,-22-22 0,1 0 16,21 1-16,0-1 0,-21 0 0,21-20 16,-21 20-16,21-21 0,0 0 15,0 0-15,0 1 0,0-44 31,0 1-31,0 0 16,0 0-16,0 0 0,0-22 16,0 1-16</inkml:trace>
  <inkml:trace contextRef="#ctx0" brushRef="#br0" timeOffset="187166.94">15642 9059 0,'0'0'0,"0"-21"0,0 0 16,0 0-16,0 0 0,0 0 16,0-1-16,21 1 0,0 21 15,-21-21-15,22 0 0,-1 21 0,-21-21 16,21 21-16,0 0 0,0-21 16,0 21-16,1 0 0,20 0 15,-21 0-15,0 0 0,0 21 16,-21 0-1,0 0-15,0 0 0,0 0 0,0 1 16,0-1-16,0 21 0,-21-21 0,0 0 16,0 1-16,21-1 0,-21 21 15,0-21-15,-1 0 0,1 1 16,0-1-16,0 0 0,42-21 62,-21-21-62,21 21 0,-21-21 16</inkml:trace>
  <inkml:trace contextRef="#ctx0" brushRef="#br0" timeOffset="187608.15">16171 8848 0,'0'-21'15,"-21"42"17,21 0-32,-21 0 0,0 0 15,0 0-15,21 1 0,-22-1 0,1 21 16,0-21-16,21 0 0,-21 22 0,21-22 16,-21 0-16,21 0 0,0 0 15,0 1-15,0-1 0,0 0 0,0 0 16,0 0-16,21-21 0,0 21 15,0-21-15,0 0 0,1 0 16,20 0-16,-21 0 0,0 0 16,0-21-16,1 0 0,-1 21 0,0-21 15,0 0-15,0 0 0,0-1 16,1 1-16,-22 0 0,0 0 16,21-21-16,-21 20 0,0-20 0,0 21 15,0-21-15,0 20 0,-21-20 16,21 21-16,-22 0 0,1 0 0,0 21 15,21-22-15,-21 22 0,0 0 16,21 22 0,-21-1-16,21 0 15,0 0 1,21-21-16,0 0 16</inkml:trace>
  <inkml:trace contextRef="#ctx0" brushRef="#br0" timeOffset="188011.92">16489 8827 0,'0'0'0,"0"-22"0,21 22 16,0 0-1,0 0-15,0 0 16,1 0-16,-22 22 16,21-1-16,0 0 15,-21 0-15,21 0 0,-21 0 0,0 22 16,0-22-16,0 0 0,0 21 0,0-20 16,0-1-16,0 0 0,0 0 0,0 0 15,0 0-15,0 1 0,-21-1 16,0-21-16,21 21 0,-21-21 15,21-21 17,0 0-32,0-1 15,0 1-15,0 0 0,0 0 16,0 0-16,21 0 0,-21-22 0,21 22 16,0-21-16,-21 21 0,21-22 15,0 22-15,1 0 0,-22 0 0,21-22 16,0 22-16</inkml:trace>
  <inkml:trace contextRef="#ctx0" brushRef="#br0" timeOffset="188368.73">17230 8382 0,'0'-42'31,"0"21"-31,-22 21 16,1 0-1,21 21-15,0 0 16,0 21-16,0-21 0,-21 1 16,21 20-16,-21 0 0,21-21 0,-21 22 15,0-1-15,21 0 0,-22 22 0,1-22 16,0 1-16,0-1 0,21 0 15,-21 1-15,21-1 0,-21-21 16,21 21-16,0-20 0,0-1 0,0 21 16,0-21-16,0 0 15,21-21 1,0 0-16,0 0 0,0 0 16,-21-21-16,21 21 0,1-21 15</inkml:trace>
  <inkml:trace contextRef="#ctx0" brushRef="#br0" timeOffset="188623.81">16976 8784 0,'-22'0'16,"44"0"-16,-44 21 0,44-21 31,-1 0-31,0 0 16,0 0-16,0 0 0,0 0 0,1 0 15,20 0-15,-21 0 0,0 0 16,0-21-16,1 21 0,-1 0 16,-21-21-16,21 0 15</inkml:trace>
  <inkml:trace contextRef="#ctx0" brushRef="#br0" timeOffset="189032.61">17420 8954 0,'21'0'31,"-21"-22"-31,21 1 16,1 21-16,-22-21 0,0 0 0,21 21 15,0-21-15,-21 0 0,21-1 16,-21 1-16,0 0 16,0 0-16,0 0 0,-21 21 15,0 0 1,0 0-16,-1 21 15,1 0-15,21 0 0,-21 0 16,0 22-16,21-22 0,-21 0 0,21 21 16,0-20-16,0-1 0,0 0 15,0 0-15,0 0 0,0 0 16,0 1-16,0-1 0,0 0 16,21-21-16,0 0 15,0 0-15,0 0 0,1 0 16,-1 0-16,0 0 0,0 0 15,0-21-15,0 21 0</inkml:trace>
  <inkml:trace contextRef="#ctx0" brushRef="#br0" timeOffset="189468.36">17716 8784 0,'0'0'0,"0"-21"16,0 0-1,0 0-15,22 21 16,-1 0-16,0 0 16,0 0-16,0 0 0,0 0 15,1 0-15,-1 21 0,-21 0 16,21 0-16,-21 0 0,21 1 0,-21-1 16,0 0-16,0 0 0,21 0 0,-21 0 15,0 1-15,0-1 0,0 0 16,0 0-16,0 0 0,0 0 0,0 1 15,0-1-15,0 0 0,-21-21 0,21 21 16,0 0 0,-21-21-16,0 0 15,21-21 1,0 0 0,0 0-16,0 0 0,0-1 0,0 1 15,0 0-15,0 0 0,21 0 0,-21 0 16,21-1-16,-21 1 0,0 0 0,0 0 15,21 0-15,0 0 0,1 21 16,-22-22-16,21 22 0,0-21 16,0 21-16,-21-21 0,21 21 15,0 0-15,1 0 16,-1 0-16</inkml:trace>
  <inkml:trace contextRef="#ctx0" brushRef="#br0" timeOffset="189828.16">18500 9102 0,'0'0'0,"-22"21"0,22 0 16,22-42 15,-22 0-31,21 21 16,0-21-16,-21-1 0,21 1 15,-21 0-15,0 0 16,0 0-16,-21 21 16,0 0-1,0 0 1,21 21-16,-22-21 0,22 21 15,0 0 1</inkml:trace>
  <inkml:trace contextRef="#ctx0" brushRef="#br0" timeOffset="190448.77">19389 8319 0,'0'0'0,"0"-22"0,0 1 16,0 0-16,0 0 15,0 0-15,0 0 16,0 42-1,0 0 1,0 0-16,-22 0 0,1 22 0,-21 20 16,42-21-16,-21 1 15,0-1-15,-1 0 0,-20 1 16,21-1-16,0 0 0,0 1 0,-1 20 16,-20 22-16,21-43 0,21 1 15,0-22-15,0 21 0,-21-21 16,21 0-16,0 22 0,0-22 15,0 0-15,21-21 16,0 0-16,0 0 16,0 0-16,1 0 0,-1-21 15</inkml:trace>
  <inkml:trace contextRef="#ctx0" brushRef="#br0" timeOffset="190924.5">19621 8742 0,'0'-21'31,"-21"42"-15,0 0-16,0 0 0,21 0 15,-21 1-15,0-1 0,-1 0 16,22 0-16,0 0 0,0 0 0,-21 1 15,21-1-15,0 21 0,0-21 16,0 0-16,0 1 16,0-1-16,0 0 0,21 0 15,1-21-15,-1 0 0,0 0 16,0 0-16,21 0 0,-20 0 16,-1 0-16,0 0 0,0 0 0,0 0 15,0-21-15,1 0 0,-1 0 0,0 21 16,0-22-16,0 1 0,-21 0 15,0 0-15,0-21 0,0 20 0,0-41 16,0 42-16,0-22 16,0 22-16,0 0 0,-21 0 0,0 0 15,0 21-15,0 0 0,-1-21 16,1 21-16,0 0 0,0 0 0,0 0 16,0 0-16,-1 21 0,1-21 0,21 21 15,0 0-15,-21-21 0,21 21 16,0 0-16,0 1 0,0-1 15,0 0-15,21-21 0,0 21 0,1-21 16</inkml:trace>
  <inkml:trace contextRef="#ctx0" brushRef="#br0" timeOffset="191720.05">20405 8784 0,'0'0'0,"0"-21"0,0 0 16,-43 0 0,22 21-16,0-21 0,0 21 0,0 0 15,-1 0-15,1 0 0,0 0 0,-21 0 16,21 0-16,-1 21 16,1 0-16,0 0 0,0 0 0,21 22 15,0-22-15,-21 0 0,21 0 16,-21 0-16,21 0 0,0 1 0,0-1 15,0 0-15,21 0 0,0-21 16,0 21-16,0-21 16,22 0-16,-22 0 0,0 0 0,0 0 15,21 0-15,-20-21 0,-1 21 16,0-21-16,0 21 0,0-21 0,0 21 16,1-21-16,-22-1 0,0 1 0,0 0 15,21 21-15,-21-21 0,0 0 16,0 0-16,0-1 15,0 1-15,0 42 47,0 1-47,0-1 16,0 0-16,-21 21 0,-1 1 16,22-22-16,-21 21 0,21 0 0,-21 1 15,0 20-15,21-20 0,0-1 0,-21 0 16,0 1-16,21 20 0,-22-21 0,22 1 15,-21 20-15,0-20 0,21 20 16,-21-21-16,21 22 0,0-1 0,0-20 16,0 20-16,0-20 0,0 20 0,0-21 15,0 22-15,0-1 0,0-20 0,0 20 16,0-20-16,0 20 16,0-21-16,0 1 0,0-1 0,0 0 0,0 1 15,0-1-15,0-21 0,0 0 16,0 1-16,0-1 0,-21 0 15,0-21-15,-1 0 0,1 0 0,0 0 16,0 0-16,-21-21 0,20 0 0,1-22 16,-21 22-16,0-21 0,-1-1 0,1 1 15,-22 0-15,22-22 0,0 22 0,21-22 16,-22 1-16,22 21 0,21-22 16,0 22-16,0-1 0,0-20 0,0 21 15,0-1-15,0 1 0,21 0 0,0-1 16,1 1-16,-1 0 0,0-1 15,0 1-15,0 0 0,0-1 16,1 22-16,20-21 0,-21-1 0,0 1 16,0 21-16,1-21 0,-1 20 0,0 1 15,0-21-15,-21 21 0,0 0 16,21-1-16,-21-20 0</inkml:trace>
  <inkml:trace contextRef="#ctx0" brushRef="#br0" timeOffset="192264.24">21251 7980 0,'0'0'0,"0"-21"0,0 0 16,-21 21-16,0-22 15,0 22-15,0 0 16,-1 0-16,1 22 0,0-1 16,0 0-16,0 21 0,21-21 15,-43 22-15,22-1 0,0 0 0,0 1 0,0 20 16,0-20-16,-22-1 15,22 21-15,-21-20 0,21 20 0,-1-20 16,1 20-16,0 1 0,0-22 0,21 21 16,-21-20-16,21 20 0,0-20 15,0-1-15,0 0 0,0-21 0,21 22 16,0-22-16,0 0 0,0 0 0,1 0 16,-1 1-16,21-22 0,-21 0 15,22 0-15,-22 0 0,21 0 0,0 0 16,-20-22-16</inkml:trace>
  <inkml:trace contextRef="#ctx0" brushRef="#br0" timeOffset="192560.17">21294 8213 0,'0'0'16,"-22"0"-16,22 21 0,0 0 15,0 0-15,-21 0 16,21 1-16,-21-1 16,21 0-16,0 0 0,0 0 15,0 0-15,0 1 16,21-22 15,0-22-15,1 22-16</inkml:trace>
  <inkml:trace contextRef="#ctx0" brushRef="#br0" timeOffset="192741.09">21463 8234 0,'0'21'31,"0"0"-15,-21 0-16,21 1 0,-21-1 16,21 0-16,0 0 15,0 0 1,21-21 0</inkml:trace>
  <inkml:trace contextRef="#ctx0" brushRef="#br0" timeOffset="193047.92">21907 8192 0,'0'0'0,"0"21"31,0 0-31,-21 0 0,21 0 16,-21 22-16,21-22 0,-21 21 15,21 0-15,0 1 0,-21-22 16,0 21-16,-1 1 0,22-1 0,-21 0 0,0 1 16,0-1-16,21-21 0,0 21 15,-21 1-15,21-22 0,-21 0 16,21 0-16,0 0 0,0 1 0,21-22 15,0 0 1,0-22-16</inkml:trace>
  <inkml:trace contextRef="#ctx0" brushRef="#br0" timeOffset="193327.89">22183 8192 0,'0'105'31,"-22"-83"-31,22 20 0,0-21 0,0 21 16,-21 1-16,21-1 0,-21 0 16,21-20-16,-21 20 0,21 0 0,0 1 15,0-22-15,0 21 0,-21-21 0,21 0 16,0 1-16,0-1 0,0 0 15,0 0-15,0 0 16,0-42 15</inkml:trace>
  <inkml:trace contextRef="#ctx0" brushRef="#br0" timeOffset="193524.81">21780 8742 0,'-21'0'16,"42"0"15,1 0-31,-1 0 0,0 0 16,0 0-16,21 0 15,-20 0-15,-1 0 0,0 0 0,0-21 16,0 21-16,0-21 0,1-1 15</inkml:trace>
  <inkml:trace contextRef="#ctx0" brushRef="#br0" timeOffset="193887.91">22246 8678 0,'0'0'0,"0"22"16,21-22 15,0 0-31,1 0 0,-1 0 16,0 0-16,0-22 0,0 22 0,0 0 15,1-21-15,20 0 0,-21 21 16,0-21-16,-21 0 0,0 0 16,0-1-1,-21 22-15,0 0 0,0 0 16,0 0-16,-1 0 0,-20 0 15,21 0-15,0 22 0,0-1 0,-1 0 16,1 0-16,21 21 16,-21-20-16,21-1 0,0 0 0,0 0 15,0 0-15,0 0 0,0 1 16,0-1-16,0 0 0,0 0 0,21-21 16,0 0-16,1 21 0,-1-21 15,21 0-15,-21 0 0,0 0 0,22-21 16,-1 21-16</inkml:trace>
  <inkml:trace contextRef="#ctx0" brushRef="#br0" timeOffset="194180.74">22945 8234 0,'0'0'0,"0"-21"0,0 0 16,-22 42 15,22 0-31,-21 21 0,21-21 16,-21 22-16,21-22 0,0 21 0,-21 1 15,0-1-15,0-21 0,21 21 0,-22 1 16,1-1-16,21 0 0,-21-20 16,0 20-16,0 0 0,21-21 0,0 1 15,-21 41-15,21-42 16,0 0-16,21-21 31,0-21-31,0 0 0,0 21 16</inkml:trace>
  <inkml:trace contextRef="#ctx0" brushRef="#br0" timeOffset="194461.03">23199 8170 0,'0'0'0,"0"-21"0,0 42 32,0 1-32,-22-1 15,22 0-15,-21 21 0,21 1 0,0-22 16,0 21-16,0 0 0,0 1 0,-21-1 16,21 0-16,-21 1 0,21-1 15,0 0-15,-21 1 0,0-1 0,21-21 16,-22 22-16,22-22 0,-21 0 0,21 0 15,0 0-15,0 0 0,0 1 16,0-44 15,21 1-31</inkml:trace>
  <inkml:trace contextRef="#ctx0" brushRef="#br0" timeOffset="194844.81">23304 8700 0,'0'21'31,"-21"0"-31,0-21 0,21 21 16,-21 0-16,21 0 0,-21 1 15,21-1-15,0 0 0,0 0 0,0 0 16,0 0-16,0 1 0,0-1 15,21-21 1,0 0-16,0 0 16,0 0-16,1 0 0,-1 0 0,0 0 15,0 0-15,0-43 0,0 22 16,1 0-16,-22 0 0,21 0 0,-21 0 16,0-1-16,0-20 0,0 21 15,0 0-15,0 0 0,0-1 0,0 1 16,-21 21-16,-1 0 0,1-21 0,0 21 15,0 0-15,0 0 0,0 0 16,-1 0-16,1 0 0,0 0 0,0 0 16</inkml:trace>
  <inkml:trace contextRef="#ctx0" brushRef="#br0" timeOffset="195212.65">23770 7853 0,'-21'0'32,"21"21"-32,0 0 15,0 0-15,-21-21 0,21 22 16,-21-1-16,21 0 0,0 0 15,0 0-15,-22 0 0,22 1 16,-21-1-16,21 0 0,0 0 16,-21-21-16</inkml:trace>
  <inkml:trace contextRef="#ctx0" brushRef="#br0" timeOffset="195424.53">23897 7895 0,'21'0'15,"-21"21"1,0 1 0,0-1-16,0 0 0,0 0 15,0 0-15,-21 0 0,21 1 0,-21-1 16,0 0-16,0 0 15,-1-21-15,22 21 0,-21-21 0,0 0 16,21 21-16</inkml:trace>
  <inkml:trace contextRef="#ctx0" brushRef="#br0" timeOffset="196495.71">24130 8805 0,'0'0'0,"0"-21"78,0 0-62,21 21-16,0 0 16,0 0-1,-21 21 1,0 0-16,0 1 15,0-1-15,0 0 16,0 0-16,0 0 16,-21 0-16,0-21 15,21-21 17,0 0-17,0 0-15,0 0 0,0 0 16,0-1-16,0 1 15,21 21 1,0 0 0,1 0-1,-1 0 1,-21 21-16,0 1 0,0-1 16,0 0-1,0 0-15,-21 0 16,-1-21-16,1 0 31,21-21 0,0 0-15,0 0-16,0 0 16,0-1-16,21 1 0,1 0 15,-1 21 1,0 0-16,0 21 15,-21 0-15,21 1 0,-21-1 16,21 0-16,-21 0 0,0 0 16,0 22-16,0-22 0,0 21 0,-21-21 15,0 0-15,0 22 0,0-22 0,0 0 16,-1 0-16,1 0 0,0 1 16,0-22-16,0 0 0,21 21 15</inkml:trace>
  <inkml:trace contextRef="#ctx0" brushRef="#br0" timeOffset="196908.62">25019 8128 0,'0'0'0,"0"-21"0,0 42 31,0 0-15,0 0-16,0 1 0,-21-1 15,21 0-15,-21 0 0,21 21 0,-22-20 16,22 20-16,-21-21 0,0 21 0,21 1 15,-21-1-15,0-21 16,0 22-16,21-1 0,0 0 0,-22 1 0,22-22 16,-21 21-16,21-21 0,0 22 0,0-22 15,0 0-15,0 0 16,0 0-16,0 0 16,21-21-16,1 0 15,-1 0-15,0-21 16,0 0-16,0 21 0,0-21 0,-21 0 15,22 0-15,-1-1 0</inkml:trace>
  <inkml:trace contextRef="#ctx0" brushRef="#br0" timeOffset="197140.48">24596 8551 0,'0'0'0,"21"0"47,0 0-47,0 0 0,0 0 15,22 0-15,-22 0 0,21 0 0,-21 0 16,22 0-16,-22 0 0,21 0 0,-21 0 16,22-21-16,-22 21 0,21 0 15,-21 0-15,0-21 0,1 21 0,-1 0 16</inkml:trace>
  <inkml:trace contextRef="#ctx0" brushRef="#br0" timeOffset="197580.51">25167 8509 0,'21'-21'31,"0"21"-15,1 0-16,-1 0 15,0 0-15,0 21 0,-21 0 16,0 0-16,21-21 0,0 22 16,-21-1-16,0 0 0,0 0 0,22 0 15,-22 0-15,0 1 0,0-1 0,0 0 16,0 0-16,0 0 0,0 0 15,0 1-15,0-1 0,0 0 16,-22-21 15,22-21-15,0 0-16,0-1 0,0 1 16,0 0-16,0 0 0,0 0 15,0-22-15,0 22 0,22 0 16,-22 0-16,0 0 0,21 21 0,-21-21 15,21-1-15,0 1 16,0 21-16,0 0 0,1 0 16,-22-21-16,21 21 0,0 0 15,0 0-15,0 0 0</inkml:trace>
  <inkml:trace contextRef="#ctx0" brushRef="#br0" timeOffset="198048.61">25760 8467 0,'0'0'0,"0"-21"15,-21 21 16,21 21-31,-22-21 0,22 21 16,0 0-16,0 0 0,-21 22 0,21-22 16,-21 0-16,21 21 0,-21-21 15,21 22-15,0-22 0,0 0 16,0 0-16,0 22 0,0-22 16,0 0-16,0 0 0,21-21 0,0 0 15,0 0-15,1 0 0,-1 0 16,0 0-16,0 0 0,0 0 0,0 0 15,1-21-15,20 0 0,-21 0 0,0-1 16,0 1-16,-21 0 0,22 0 16,-1 0-16,-21-22 0,21 22 0,-21 0 15,0 0-15,0 0 0,0 0 0,0-1 16,21 1-16,-21 0 16,21 21 15,0 0 0</inkml:trace>
  <inkml:trace contextRef="#ctx0" brushRef="#br0" timeOffset="198437.35">26141 8594 0,'0'0'0,"21"0"0,42 0 15,-41 0 1,20 0-16,-21 0 0,0 0 16,0 0-16,1 0 0,-1 0 0,0-21 15,0 21-15,0-22 0,0 1 16,-21 0-16,22 21 0,-22-21 16,21 0-16,-21 0 0,0-1 15,-21 22 1,-1 0-16,1 0 15,0 0-15,0 0 0,0 0 0,21 22 16,-21-22-16,-1 21 0,1 0 0,21 0 16,-21 0-16,0 0 15,21 22-15,0-22 0,0 0 0,-21 0 16,21 0-16,0 22 0,0-22 0,0 0 16,0 0-16,0 0 0,0 1 15,21-1-15,0-21 0,0 0 16,0 0-16,1 0 0,-1 0 15,0 0-15,0 0 0,0 0 16,0 0-16,1-21 0,-1-1 0,0 1 16,0 21-16</inkml:trace>
  <inkml:trace contextRef="#ctx0" brushRef="#br0" timeOffset="198883.95">26776 8043 0,'-43'-63'15,"22"63"-15,21-21 16,0 42 15,21 0-15,22 0-16,-22 0 0,0 1 15,0-1-15,0 0 0,1 21 0,-1-21 16,0 22-16,0-22 0,0 21 16,0-21-16,1 22 0,-22-1 0,0-21 15,0 22-15,21-1 0,-21 0 0,0-21 16,0 22-16,0-1 0,0 0 16,0-20-16,-21 20 0,21 0 0,-22-21 15,1 22-15,0-22 0,0 21 0,0-21 16,0 1-16,-1-1 0,1 0 15,0-21-15,0 21 0,0 0 0,0-21 16,21 21-16,-22 1 0,1-22 16,21 21-16,-21-21 15,0 0 1,21-21 0,0-1-16,0 1 15,21 0-15,0 0 0,0 21 16</inkml:trace>
  <inkml:trace contextRef="#ctx0" brushRef="#br0" timeOffset="199228.86">27432 8742 0,'0'0'0,"-21"-21"16,21 42 77,0 0-77</inkml:trace>
  <inkml:trace contextRef="#ctx0" brushRef="#br0" timeOffset="199515.67">27432 9081 0,'0'0'0,"-21"0"0,21 21 16,0 0-1,0 0 1,0 0-1,0 0-15,-21 1 16,-1-1-16,22 0 16,0 0-16,-21-21 0,0 21 0,21 0 15,-21-21-15,0 22 0,0-1 16,-1-21-16,1 21 0,0-21 16,21 21-16,-21-21 0,0 0 0,0 21 15,-1-21-15,1 0 0,0 0 16,0 21-16</inkml:trace>
  <inkml:trace contextRef="#ctx0" brushRef="#br0" timeOffset="214216.26">24807 9483 0,'0'0'0,"-21"0"16,0 0-16,0 0 15,0 0 1,-1 0-16,1 0 16,0 0-16,0 0 0,0 0 15,0 0-15,-1 0 0,1 0 16,0 0-16,0 0 0,0 0 15,0 0-15,-1-21 0,1 21 16,0 0-16,0 0 0,0 0 0,0 0 16,-1 0-1,44 0 63,-1 0-78,0 0 0,0 0 16,0 0-16,0 0 0,1 0 16,-1 0-16,0 0 0,0 0 15,21 0-15,-20 0 0,20 0 0,0 0 16,1 0-16,-1 0 0,21 0 0,-20 0 16,20 0-16,1 0 0,-1 0 15,1 0-15,-1 0 0,1 0 16,-1 0-16,22 0 0,-22 0 0,22 0 15,0 0-15,-22 0 0,22 0 16,0 0-16,-22 0 0,1 0 16,-1 0-16,1 0 0,-22 0 0,0 0 0,1 0 15,-1 0-15,-21 0 0,43 0 16,-43 0-16,0 0 16,0 0-16,0 0 15,0 0 1,-42 0 46,0 0-62,0 0 0,0 0 16,-22 0-16</inkml:trace>
  <inkml:trace contextRef="#ctx0" brushRef="#br0" timeOffset="-214684.34">25082 9779 0,'22'0'0,"-1"0"16,-21-21-16,21 21 16,-42 21 15,0 0-15,-1-21-16,-20 21 0,21 1 15,-21-1-15,-1 0 0,1 21 0,21-21 16,-22 1-16,-20-1 0,21 21 15,-1-21-15,1 22 0,-22-22 16,22 21-16,-21 0 0,20 1 0,-20-1 16,20 0-16,-20 1 0,-1-1 0,22 0 15,-21 1-15,-1 20 0,1-42 16,-1 22-16,1-1 0,20 0 0,-20-20 16,-43 41-16,64-42 0,-22 0 15,43 1-15,-21-22 16,-1 21-16,22 0 0,0-21 0,0 0 15,21-21 17,0 0-32</inkml:trace>
  <inkml:trace contextRef="#ctx0" brushRef="#br0" timeOffset="-214204.62">23622 10456 0,'0'0'0,"0"-42"31,0 63 0,0 0-15,0 1-16,0-1 0,-21 0 0,0 0 15,21 0-15,-22 22 0,1-22 0,0 0 16,0 0-16,0 21 0,0-20 16,-1-1-16,1 0 0,-21 21 15,21-21-15,0-21 0,-1 22 16,1-1-16,0-21 16,42 0 30,127 0-30,-105 0-16,-22 0 16,42 0-16,-20 0 0,-1 21 15,0-21-15,1 0 0,-1 0 0,0 0 16,1 21-16,-1-21 0,-21 0 0,22 0 16,-22 0-16,0 0 15,0 0-15,-42-21 31,0 21-15</inkml:trace>
  <inkml:trace contextRef="#ctx0" brushRef="#br0" timeOffset="-211788.81">20172 11578 0,'0'-21'31,"0"0"-15,0 0-1,0 0-15,0-1 16,0 1-16,-21 0 0,-1 0 16,1 21-1,0 0-15,0 0 16,0 0-16,0 0 0,-1 0 0,1 21 15,0-21-15,-21 21 0,-1 0 16,22 22-16,-21-22 0,0 0 0,20 21 16,-20 1-16,21-22 0,-21 21 15,20 1-15,-20 20 0,21-21 0,0 1 16,21 20-16,-21-20 0,21-1 0,0 0 16,0 1-16,0-22 0,0 21 15,0-21-15,21 0 0,0 1 0,0-1 16,0-21-16,22 0 0,-22 21 15,21-21-15,-21 0 0,22 0 16,-22 0-16,21 0 0,-21-21 0,22 21 16,-22-21-16,0-1 0,21 1 15,-21 0-15,1 0 0,-1 0 0</inkml:trace>
  <inkml:trace contextRef="#ctx0" brushRef="#br0" timeOffset="-211400.65">20278 11853 0,'0'0'0,"21"-21"31,-21 42-15,-21-21-16,21 22 15,-22-1-15,1 21 0,21-21 16,0 0-16,-21 22 0,0-22 0,21 21 16,-21-21-16,21 1 0,0-1 15,0 21-15,0-21 0,0 0 16,0 1-16,21-22 15,0 0-15,0 0 16,0 0-16,1 0 0,-1 0 0,0-22 16,0 1-16,0 0 0,0 0 0,1 0 15,-22-22-15,21 22 0,-21-42 16,0 42-16,0-22 0,0 22 16,0-21-1,-21 21-15,21-1 0,-22 1 0,1 21 16,0 0-16,0 0 0,0 0 0,0 0 15,-1 0-15,1 0 16,21 21-16,0 1 16,21-22-1,1 0-15,-1 0 16,0 0-16,21 0 0</inkml:trace>
  <inkml:trace contextRef="#ctx0" brushRef="#br0" timeOffset="-210920.92">20807 11832 0,'0'21'0,"0"1"16,-21-1-16,21 0 0,0 0 0,-22 0 16,22 0-16,-21 1 0,21-1 15,-21 0-15,21 0 0,0 21 0,0-20 16,0-1-16,0 0 0,-21 0 0,21 0 15,0 0-15,-21 1 16,21-44 31,0 1-47,0 0 0,0 0 0,0 0 16,0 0-16,0-1 0,0 1 15,0-21-15,0 21 0,0 0 0,21-22 16,0 22-16,0 0 0,0 0 0,1 0 15,-1-1-15,21 1 0,-21 21 16,0 0-16,22-21 0,-22 21 0,0 0 16,21 0-16,-20 0 0,-1 21 0,0 0 15,0 1-15,0-1 0,0 0 16,-21 0-16,0 0 0,0 22 0,0-22 16,0 0-16,0 21 0,0-21 15,0 1-15,-21-1 0,0 0 16,0 0-16,21 0 0,0 0 15,-21-21-15,21 22 0,0-44 32,0 1-32,21 0 15,0 0-15</inkml:trace>
  <inkml:trace contextRef="#ctx0" brushRef="#br0" timeOffset="-210504.28">21611 11811 0,'0'0'0,"0"-21"0,-21 21 16,0 0-1,0 0-15,-22 0 0,22 0 0,-21 0 16,-1 0-16,22 21 0,-21-21 0,21 21 16,0-21-16,-1 21 0,1 1 15,21-1-15,0 0 0,0 0 16,0 0-16,0 0 15,0 1-15,21-22 0,1 21 0,-1-21 16,0 21-16,0-21 0,0 21 0,22 0 16,-22-21-16,0 21 15,0-21-15,0 22 0,0-22 0,1 21 16,-22 0-16,0 0 16,-22-21-1,1 21-15,0-21 0,0 0 0,-21 21 16,20-21-16,1 0 0,-21 0 15,21 0-15,-22 0 0,22 0 0,0 0 16,0 0-16,0 0 0,0 0 0,-1 0 16,1 0-16,21-21 15,0 0 1,21 0-16,1 21 16,-1-21-16,0 21 0</inkml:trace>
  <inkml:trace contextRef="#ctx0" brushRef="#br0" timeOffset="-210088.85">21907 11853 0,'0'0'16,"-21"0"-1,0 0 1,0 22-16,0-1 15,21 0-15,-21 0 0,21 0 16,-22 0-16,22 1 0,0-1 0,-21 0 16,21 21-16,0-21 0,0 1 15,0-1-15,0 0 0,0 0 16,0 0-16,21-21 16,1 0-16,-1 0 0,0 0 15,0 0-15,0 0 0,0-21 0,22 0 16,-22 0-16,0 21 0,0-21 15,0-22-15,-21 22 0,0 0 0,22 0 16,-22 0-16,0-22 0,0 22 0,0 0 16,-22 0-16,1 0 0,0 21 15,0-22-15,0 1 0,0 21 16,-22 0-16,22 0 0,0 0 0,0 0 16,0 0-16,21 21 15,21-21 16,0 0-31</inkml:trace>
  <inkml:trace contextRef="#ctx0" brushRef="#br0" timeOffset="-209796.91">22310 11494 0,'0'-22'0,"0"44"0,0-65 0,21 22 0,-21 0 15,0 42 17,0 0-32,0 0 0,0 22 0,0-22 15,0 21-15,-21 1 0,-1-1 16,22-21-16,-21 21 0,21 1 0,-21-1 16,21 0-16,-21 1 0,0-1 15,21 0-15,0-20 0,-21 20 0,21-21 16,-22 21-16,22-20 0,0-1 0,0 0 15,0 0 1,0-42 0,22 0-1</inkml:trace>
  <inkml:trace contextRef="#ctx0" brushRef="#br0" timeOffset="-209388.15">22394 11875 0,'0'21'0,"0"0"31,21-21-31,1 0 0,-1 0 16,0 0-16,0 0 0,0 0 0,0-21 15,22 21-15,-22-21 0,0 21 16,0-22-16,0 1 0,1 0 15,-22 0 1,-22 21 0,1 0-16,0 0 0,0 0 0,0 0 15,0 0-15,-1 0 0,1 0 16,-21 21-16,21 0 0,-22 0 0,22 1 16,0-1-16,0 21 0,0-21 15,21 0-15,0 22 0,0-22 16,0 0-16,0 0 0,0 0 0,0 1 15,0-1-15,21-21 0,0 21 0,0-21 16,0 0-16,1 0 0,-1 0 16,0 0-16,0 0 0,0 0 0,0 0 15,1-21-15,20 21 0,-21-21 0,0-1 16,0 1-16,1 0 0,-1 0 16,0 0-16</inkml:trace>
  <inkml:trace contextRef="#ctx0" brushRef="#br0" timeOffset="-208640.98">25569 9885 0,'0'0'0,"-21"0"0,21-21 15,-21 0-15,21-1 16,-21 22-16,21-21 0,0 42 47,0 1-47,21-1 0,0 0 0,0 0 15,0 21-15,1 1 16,-1-1-16,21 0 0,-21 1 0,0-1 16,22 22-16,-22-1 0,21-21 0,-21 22 15,1-1-15,20 1 0,-21-22 16,0 22-16,0-22 0,22 22 0,-22-22 16,0 0-16,0 1 0,0-1 0,1-21 15,-1 21-15,0-20 0,-21-1 16,0 0-16,21 0 0,-21 0 15,0 0-15,0-42 47,0 0-47,0 0 16,-21 21-16,21-21 0</inkml:trace>
  <inkml:trace contextRef="#ctx0" brushRef="#br0" timeOffset="-208260.2">25844 10943 0,'0'21'31,"22"1"-15,-1-22-16,0 21 15,0 0-15,0-21 0,-21 21 16,21-21-16,1 21 0,-1 0 15,0-21-15,-21 22 0,21-1 0,0 0 16,0 0-16,1 0 16,-1-21-16,-21 21 15,21-21-15,0 0 16,0 0 0,0-21-16,1 0 15,-22 0-15,0 0 0,21 0 16,0-1-16,0 1 0,-21 0 0,0 0 15,21 0-15,0 0 16,-21-1-16,0 1 0,22 0 0,-1 0 16</inkml:trace>
  <inkml:trace contextRef="#ctx0" brushRef="#br0" timeOffset="-207503.86">24892 11621 0,'0'0'0,"0"-22"16,-21 22-1,21 22 1,0-1-16,0 0 16,0 21-16,0-21 0,0 22 0,0-1 15,0 0-15,0 1 0,0 63 16,0-64-16,0 0 0,0 1 15,0-1-15,-21-21 0,21 21 0,0-20 16,0-1-16,0 0 0,-22 0 16,22 0-16,0-42 47,0 0-47,0 0 0,0 0 15</inkml:trace>
  <inkml:trace contextRef="#ctx0" brushRef="#br0" timeOffset="-207112.08">24828 11896 0,'0'-43'0,"0"86"0,0-107 0,0 43 0,0-21 16,0 21-16,0-1 0,0 1 15,22 0-15,-1 0 0,0 0 16,0 0-16,21-1 0,1 1 0,-1 21 16,0-21-16,1 21 0,-1 0 0,64 0 15,-43 0-15,-20 21 0,-1 0 16,0 1-16,-20-22 0,-1 21 15,-21 21-15,0-21 0,0 0 16,-21 1-16,-1-1 0,-20 0 0,0-21 16,-22 21-16,22 0 0,-22 0 15,1 1-15,21-22 0,-22 21 0,22-21 16,-1 0-16,-41 0 0,63 0 16,-1 0-16,1 0 0,0 0 15,42 21 1,0-21-1,1 21-15,-1 0 0,21 0 0,-21 1 16,0-1-16,22 0 0,-22 0 0,0 0 16,0 22-16,22-22 0,-22 0 15,0 0-15,0-21 0,0 21 16,-21 0-16,21 1 0,1-22 0,-1 21 16,0-21-1,0 0-15,0 0 16</inkml:trace>
  <inkml:trace contextRef="#ctx0" brushRef="#br0" timeOffset="-206748.29">25442 12150 0,'21'0'0,"1"0"15,-22-21-15,21 21 16,0 0-16,-21-22 0,21 22 0,0-21 15,0 0-15,1 21 0,-1-21 0,0 21 16,0-21-16,-21 0 0,21 21 16,-21-22-16,21 1 0,-21 0 15,-21 21-15,0 0 16,-21 0-16,21 0 0,-1 0 16,1 21-16,-21 0 0,21 1 0,0-1 15,-1 0-15,1 0 0,21 0 0,0 0 16,0 1-16,-21-1 15,21 21-15,0-21 0,0 0 0,0 1 0,21-22 16,-21 21-16,21 0 16,1 0-16,20-21 0,-21 0 0,0 21 15,22-21-15,-1 0 0,-21 0 0,21 0 16,1 0-16,-1 0 0,0-21 16,-20 0-16,20 21 0,0-21 0,-21 0 15,1-1-15</inkml:trace>
  <inkml:trace contextRef="#ctx0" brushRef="#br0" timeOffset="-206472.45">26077 12023 0,'0'-21'0,"0"42"0,0-64 0,0 65 31,0 20-15,0-21-16,0 0 16,0 22-16,-21-22 0,21 21 15,0 0-15,0 1 0,0-1 0,0 0 16,-21 1-16,21-1 0,0 0 0,-21 1 15,21-1-15,0 0 0,0 22 16,0-22-16,0 1 0,0 20 0,0-21 16,0 1-16,-21-1 0,21-21 0,-22 22 15,22-22-15,0 0 0,0 0 16,-21 0-16,21-42 31,0-21-15,0 21-16,21-1 0,-21-20 15</inkml:trace>
  <inkml:trace contextRef="#ctx0" brushRef="#br0" timeOffset="-206188.61">26014 12256 0,'0'0'0,"21"-149"31,0 128-31,-21 0 0,21 0 16,0 21-16,1-21 0,-1 21 15,0 0-15,0 0 0,0 0 16,0 0-16,1 0 0,-1 21 0,0 0 16,-21 0-16,0 0 0,0 22 15,0-22-15,0 0 0,0 0 0,0 0 16,-21 1-16,0-1 0,-1 0 0,-20-21 16,21 21-16,0 0 0,0-21 15,-1 0-15,1 21 0,0-21 0,42-21 47,0 21-47,1-21 0,-1 0 16</inkml:trace>
  <inkml:trace contextRef="#ctx0" brushRef="#br0" timeOffset="-205812.82">26479 12023 0,'0'0'0,"-21"0"47,21 21-47,-21-21 0,21 21 0,0 0 15,-21 0-15,21 1 0,-21-1 0,21 0 16,0 0-16,-21 0 0,21 0 16,0 1-16,0-1 0,0 0 15,0 0-15,21 0 16,0-21-16,0 0 0,0 0 15,0 0-15,1 0 0,-1 0 0,0-21 16,0 21-16,0-21 0,-21 0 0,21 0 16,1-1-16,-22 1 15,0 0-15,0-21 0,0 21 0,0-1 16,0 1-16,-22 0 0,1 0 0,0 0 16,0 0-16,0 21 15,0 0-15,21 21 16,0 0-1,0 0 1,0 0-16,21 0 16,0-21-16</inkml:trace>
  <inkml:trace contextRef="#ctx0" brushRef="#br0" timeOffset="-205417.04">26818 12002 0,'0'0'0,"0"-22"15,21 22 1,0 0 0,-21 22-16,22-1 15,-1 0-15,-21 0 0,0 0 16,0 0-16,0 1 0,0-1 0,0 0 15,0 0-15,0 0 0,0 0 16,0 1-16,0-1 16,-21-21-1,21-21 17,0-1-17,0 1-15,0 0 0,0 0 16,0 0-16,0 0 0,21-1 15,-21 1-15,0 0 0,21 0 0,-21 0 16,21 21-16,0-21 0,-21-1 0,21 22 16,1 0-16,-22-21 0,42 21 15</inkml:trace>
  <inkml:trace contextRef="#ctx0" brushRef="#br0" timeOffset="-205092.22">27368 11684 0,'0'0'0,"0"-21"15,0 42 17,0 0-32,0 0 15,-21 1-15,21-1 0,-21 0 0,21 0 16,0 21-16,-21-20 0,21 20 15,0 0-15,0-21 0,0 22 0,0-1 16,0-21-16,0 22 0,-21-22 16,21 0-16,0 0 0,0 0 15,0 0-15,0 1 0,0-1 16,21-21 0,0 0-1,0 0-15,0 0 0,-21-21 16,22-1-16,-1 1 0,0 21 15,-21-21-15</inkml:trace>
  <inkml:trace contextRef="#ctx0" brushRef="#br0" timeOffset="-204892.34">27220 11853 0,'21'0'31,"1"0"-15,-1 0-16,0 0 0,21 0 0,-21 0 16,1 0-16,-1 0 0,0 0 15,0 0-15,0 0 0</inkml:trace>
  <inkml:trace contextRef="#ctx0" brushRef="#br0" timeOffset="-192573.03">10139 14563 0,'0'0'0,"-21"21"0,-1-21 16,1 0-16,0 0 0,0 0 15,0 0-15,0 0 0,-1-21 16,1 21-16,0 0 0,0 0 15,21-21-15,-21 21 16,0 0-16,21-22 16,21 22-1,0 0 1,21 0-16,1 0 0,-1 0 16,21 0-16,-20 0 0,20 0 0,1 0 15,-22 0-15,22 0 0,-1 0 0,1 0 16,-1 0-16,-21 0 0,22 22 15,-1-22-15,1 0 0,-1 0 0,1 0 16,-1 0-16,-20 0 0,20 0 0,-20 0 16,-1 0-16,0 0 0,-21 0 15,1 0-15,20 0 0,-21 0 16,0 21-16,-21 0 31,-21-21-15,0 0-16,0 0 0,0 0 0,-1 21 15,-20-21-15,0 0 0,-1 0 16,1 0-16,-21 21 0</inkml:trace>
  <inkml:trace contextRef="#ctx0" brushRef="#br0" timeOffset="-192280.2">10160 14626 0,'0'0'0,"-21"-21"0,0 0 15,21 0 1,0 0 0,42 21-16,-21 0 15,0 0-15,22 0 0,-1 0 16,0 0-16,1 0 0,-1 0 0,21 0 16,-20 0-16,20 21 0,1-21 15,-22 0-15,22 0 0,-22 21 16,21-21-16,-20 0 0,20 0 0,-20 0 0,-1 0 15,-21 0-15,21 0 0,-20 21 16,-1-21-16,0 0 0,0 0 16,0 0-16,-21-21 15,0 0 1,0 0-16</inkml:trace>
  <inkml:trace contextRef="#ctx0" brushRef="#br0" timeOffset="-191908.41">11091 14182 0,'0'0'0,"-21"0"0,21 21 31,0 0-31,0 0 16,21-21-16,0 21 0,1-21 15,-1 22-15,21-1 0,-21-21 0,22 0 16,-22 21-16,21-21 0,-21 0 15,0 0-15,22 0 0,-22 21 0,0-21 16,0 0-16,0 0 0,1 0 0,-1 21 16,-21 0-16,0 1 15,0-1-15,-21 0 0,-1 0 16,1 0-16,0 22 0,-21-22 16,21 21-16,-22-21 0,1 22 0,0-1 15,-22 0-15,22-21 0,-1 22 16,1-1-16,-21-21 0,41 22 0,-20-22 15,0 0-15,21 0 0,-1 0 16,1 0-16,21 1 0,21-22 31,1 0-31,20-22 16</inkml:trace>
  <inkml:trace contextRef="#ctx0" brushRef="#br0" timeOffset="-191428.64">12446 14161 0,'0'-43'0,"0"86"0,0-107 0,0 43 0,0 0 15,0 0-15,0-1 0,0 1 16,0 0-16,-21 21 0,0 0 31,-1 21-31,22 0 0,-21 1 16,21 20-16,0 0 0,0 1 0,-21 20 15,21 1-15,-21 20 0,21-20 16,-21-1-16,21 1 0,0-1 16,-21 1-16,21-22 0,-22 0 0,22 1 15,-21-1-15,21 0 0,0-20 16,0-1-16,0 0 0,-21 0 0,21 0 15,0-42 17,0 0-32</inkml:trace>
  <inkml:trace contextRef="#ctx0" brushRef="#br0" timeOffset="-190995.88">12192 14351 0,'0'0'0,"0"-42"0,0-1 15,21 1-15,0 21 0,0-21 0,1 20 16,-1 1-16,0-21 0,0 21 0,0 0 16,0-1-16,22 22 0,-22-21 15,21 21-15,-21 0 0,22 0 0,-1 0 16,43 21-16,-43 1 16,-21 20-16,22-21 0,-22 21 0,-21-20 15,0 20-15,0 0 0,0 1 0,0-1 16,-43 0-16,22 1 0,-21-1 15,0 0-15,-22 1 0,22-1 0,-1-21 16,-20 0-16,21 0 0,-22 1 0,22-1 16,-1 0-16,22-21 15,-21 0-15,21 0 0,0 0 0,-22 0 16,86 0 15,-22 21-31,0-21 0,21 21 16,-21 0-16,1-21 0,20 22 15,0-1-15,-21 0 0,22 0 0,-22 0 16,0-21-16,21 21 0,-20 1 0,-1-22 16,0 21-16,0-21 0,0 0 15,0 21-15,1-21 0,-1 0 0,0 0 16,0 0-16,0 0 16,0-21-1</inkml:trace>
  <inkml:trace contextRef="#ctx0" brushRef="#br0" timeOffset="-190667.07">12869 14859 0,'0'0'0,"21"0"0,22-21 15,-22 0-15,0 21 16,0-21-16,-21-1 16,21 1-16,1 0 0,-22 0 15,0 0-15,0 0 16,-22 21-16,1 0 15,0 0-15,-21 0 0,21 0 16,-22 0-16,1 21 0,21 0 16,-22-21-16,22 21 0,-21 21 0,21-20 15,0-1-15,21 0 0,0 0 16,0 0-16,-22 0 0,22 1 0,0-1 16,0 0-16,22 0 0,-1-21 0,0 21 15,0-21-15,0 0 0,22 0 16,-1 0-16,0 0 0,1 0 0,-1 0 15,0 0-15,1-21 0,-1 0 0,0 0 16,1 0-16,-1 21 0,0-22 16,1 1-16,-22-21 0,0 21 15,0 0-15,0-1 0</inkml:trace>
  <inkml:trace contextRef="#ctx0" brushRef="#br0" timeOffset="-190404.22">13398 14626 0,'0'43'0,"0"-86"0,0 22 0,-21 21 31,0 0-16,21 21-15,0 0 0,0 1 0,0 20 16,-21-21-16,21 21 0,0 1 0,-21-22 16,21 42-16,-21-20 0,21-1 15,0 22-15,-22-1 0,22 1 0,-21-22 16,0 43-16,21-22 0,-21 1 0,0-22 16,0 21-16,21 1 0,0-1 15,-22-20-15,1 20 0,21-20 16,0-1-16,0 0 0,0 1 0,0-22 15,0 0-15,0 0 0,21-42 32,1 0-32,-1-22 0,-21 22 15,21-21-15,0 0 0,0-22 16,0 22-16</inkml:trace>
  <inkml:trace contextRef="#ctx0" brushRef="#br0" timeOffset="-190104.39">13420 14817 0,'0'0'0,"0"-43"16,0 1-16,0 0 0,0 21 16,0-1-16,0 1 0,0 0 15,0 0-15,21 0 0,0 21 16,0 0-16,0 0 0,22 0 0,-22 0 16,0 0-16,21 21 0,-21 0 15,1 0-15,-1 0 0,-21 1 0,0-1 16,0 21-16,0-21 0,0 0 0,0 22 15,-21-22-15,-1 0 0,1 21 16,0-20-16,-21-1 0,21 0 16,-1-21-16,1 21 0,0 0 0,0-21 15,0 0-15,42-21 47,0 0-47,0 0 16,0 0-16,1 21 0</inkml:trace>
  <inkml:trace contextRef="#ctx0" brushRef="#br0" timeOffset="-189711.61">13991 14605 0,'-63'21'31,"41"0"-31,1 1 0,0-1 15,21 0-15,-21 0 0,21 0 16,-21 0-16,21 22 0,-21-22 0,21 0 16,0 0-16,0 0 0,0 1 0,0-1 15,0 0-15,21 0 0,0-21 16,0 0-16,0 21 0,0-21 0,1 0 16,-1 0-16,0 0 0,21 0 0,-21-21 15,1 21-15,-1-21 0,0 0 16,0 0-16,0-1 0,-21 1 15,0 0-15,0 0 0,0 0 0,0-22 0,0 22 16,0 0-16,-21-21 16,21 21-16,-21-1 0,0 1 0,0 21 15,-1 0-15,1 0 0,0 0 0,0 0 16,0 0-16,0 0 0,21 21 16,0 1-16,0-1 15,0 0-15,0 0 16,21-21-16,0 21 0,0-21 15,0 0-15,0 0 0</inkml:trace>
  <inkml:trace contextRef="#ctx0" brushRef="#br0" timeOffset="-189404.38">14182 14711 0,'21'0'0,"0"-42"31,0 20-31,0 22 0,0 0 0,1 0 16,-1 0-16,0 0 15,0 0-15,0 22 0,0-1 0,1 0 16,-1 0-16,0 0 0,-21 22 16,0-22-16,0 0 0,0 0 15,0 0-15,0 0 0,0 1 0,0-1 16,-21-21-16,21 21 0,-21 0 0,-1-21 16,1 0-1,0-21 1,21 0-1,0 0-15,0-1 16,0-20-16,0 21 0,21 0 0,0-22 16,-21 22-16,22-21 0,-1 21 0,0-22 15,0 1-15,0 0 0,22 21 16,-22-22-16</inkml:trace>
  <inkml:trace contextRef="#ctx0" brushRef="#br0" timeOffset="-189160.52">14944 14055 0,'0'0'0,"0"21"16,0 0-1,0 0-15,-22 0 0,22 22 0,-21-22 16,0 21-16,21 1 0,-21 20 16,21-21-16,-21 1 0,0 20 0,21-20 15,0-1-15,0 21 0,-22-41 0,22 20 16,-21 0-16,21 1 0,0-22 15,0 0-15,0 0 0,0 0 0,0 0 16,0-42 31</inkml:trace>
  <inkml:trace contextRef="#ctx0" brushRef="#br0" timeOffset="-188992.62">14605 14690 0,'0'0'15,"21"0"17,0 0-32,0 0 15,1 0-15,-1 0 0,0 0 16,0 0-16,0 0 0,22 0 16,-22 0-16,0-21 0,0 21 0,0 0 15,22 0-15</inkml:trace>
  <inkml:trace contextRef="#ctx0" brushRef="#br0" timeOffset="-188651.81">14986 14669 0,'21'0'0,"-42"0"0,0 0 0,21 21 0,21-21 47,0 0-47,0 0 0,0-21 15,1 21-15,-1-22 0,0 22 0,0-21 16,0 0-1,0 0-15,-21 0 0,0 0 16,0-1-16,0 1 16,-21 21-16,0 0 0,0 0 15,0 0-15,0 0 0,-1 21 0,1 1 16,0-1-16,0 0 0,21 0 0,-21 0 16,21 0-16,-21 22 0,21-22 15,0 21-15,0 1 0,0-22 16,0 0-16,0 0 0,0 0 0,21-21 15,0 21-15,0 1 0,0-22 16,0 0-16,22 0 0,-22 0 16,0 0-16,21 0 0,-20 0 0,-1 0 15,0 0-15,0-22 0,0 1 16,0 21-16,-21-21 0</inkml:trace>
  <inkml:trace contextRef="#ctx0" brushRef="#br0" timeOffset="-188352.98">15388 14647 0,'0'0'0,"21"-21"0,0 0 0,1 21 15,-1 0-15,0 0 16,0 0-16,0 21 16,-21 0-16,21 1 15,-21-1-15,0 0 0,0 0 16,22 0-16,-22 0 0,0 22 0,0-22 16,0 0-16,0 0 15,0 0-15,0 1 0,0-1 16,0-42 15,0-1-31,21 1 16,-21 0-16,0 0 0,21 0 15,0-22-15,0 22 0,-21 0 0,0 0 16,21 0-16,1 0 0,-22-1 0,21 1 16,-21 0-16,21 21 15,0 0-15,0 0 0,0 0 16,1 0-16</inkml:trace>
  <inkml:trace contextRef="#ctx0" brushRef="#br0" timeOffset="-188176.08">16065 14838 0,'-21'0'31,"21"-21"16</inkml:trace>
  <inkml:trace contextRef="#ctx0" brushRef="#br0" timeOffset="-187659.18">16912 14923 0,'42'-22'16,"-20"1"0,-1 0-16,0 0 0,0 0 15,0 0-15,22-22 0,-22 22 16,0-21-16,0-1 0,0-20 15,0 21-15,1-1 0,-22-20 0,0 20 0,21-20 16,-21 21-16,0-1 16,0 1-16,0 0 0,0 20 0,0 1 15,0 0-15,-21 21 0,-1 0 0,1 0 16,0 0-16,0 21 16,0 0-16,0 22 0,-1-1 0,1 0 15,0 1-15,0 20 0,21-20 16,-21 20-16,21 1 0,-21-22 0,21 21 15,0-20-15,0-1 0,0 0 0,0 1 16,0-22-16,0 21 0,0-21 16,21 1-16,0-1 0,0-21 0,0 0 15,0 21-15,22-21 0,-22 0 16</inkml:trace>
  <inkml:trace contextRef="#ctx0" brushRef="#br0" timeOffset="-187280.22">17759 14626 0,'0'0'16,"-21"0"-16,-1 0 15,1 21-15,0 1 0,0-22 0,0 21 16,0 0-16,-1 0 0,1 0 16,0 0-16,21 1 0,0-1 0,0 0 15,0 0-15,0 0 0,0 0 16,0 1-16,21-22 15,0 0-15,1 21 0,-1-21 0,21 0 16,-21 0-16,0 0 0,1 0 0,20 0 16,-21-21-16,0-1 0,0 22 15,1-21-15,-1 0 0,-21 0 0,0 0 16,0 0-16,0-1 0,0 1 16,0 0-16,0 0 0,-21 0 15,-1 0-15,1 21 0,0 0 0,0 0 16,0 0-16,0 0 0,-1 0 15,22 21-15,-21 0 0,21 0 16,0 0-16,0 0 16,0 1-16,21-22 0,1 21 15,-1-21-15,0 0 0,0 21 0,21-21 16,-20 0-16</inkml:trace>
  <inkml:trace contextRef="#ctx0" brushRef="#br0" timeOffset="-186675.04">18500 14732 0,'0'0'0,"0"-21"0,0 0 0,0 0 16,-22 21-16,1 0 15,0 0-15,-21 0 0,21 0 16,-1 0-16,-20 21 0,21 0 16,0 0-16,0 0 0,-22 22 15,22-22-15,21 0 0,0 0 16,0 0-16,21 0 15,22-21-15,-22 0 16,0 0-16,0 0 0,21 0 16,-20-21-16,20 21 0,-21-21 0,21 21 15,1-21-15,-22 0 0,0 0 16,0 21-16,0-22 16,-21 44 15,0-1-16,-21 0-15,21 0 0,-21 0 16,21 22-16,0-22 0,0 21 16,-21 0-16,21 43 0,-21-21 15,21-22-15,0 21 0,0 1 0,-21-22 16,21 22-16,0-1 0,-22-20 0,1 20 16,21 1-16,-21-1 0,21 1 15,0-1-15,-21 1 0,0-1 16,21-21-16,-21 22 0,-1-1 0,1-20 15,0 20-15,0-20 0,-21-22 0,20 21 16,1-21-16,-21 0 0,0 1 16,20-1-16,1-21 0,-21 0 0,21 0 15,0 0-15,-22-21 0,22-1 0,0 1 16,-21 0-16,20-21 0,1-1 16,0-20-16,0-1 0,0 1 0,0-1 15,21-20-15,0-1 0,0 22 0,0-22 16,0 0-16,0 1 0,21-1 15,21 0-15,-21 22 0,22-22 0,-22 22 16,21-1-16,22 22 0,-22-22 16,0 22-16,22-22 0,-1 22 0,-20 0 0</inkml:trace>
  <inkml:trace contextRef="#ctx0" brushRef="#br0" timeOffset="-186276.27">19706 13907 0,'0'-22'0,"0"44"0,0-65 0,0 22 16,-21 0-16,0 21 16,0 0-16,-1 0 0,1 0 0,0 21 15,-21 0-15,-1 0 0,1 22 0,0-1 16,-1 0-16,1 1 0,21 20 16,-21 1-16,-1 20 0,22-20 0,-42 105 15,41-105-15,1 20 0,0-20 16,21-1-16,0 1 15,0-1-15,0 1 0,0-22 0,21 1 16,22-1-16,-1 0 0,0 1 0,1-22 16,20 0-16,1-21 0,-22 0 15,21 0-15,1 0 0,-22 0 0,22-21 16,-22 0-16,0-22 0</inkml:trace>
  <inkml:trace contextRef="#ctx0" brushRef="#br0" timeOffset="-186065.09">19960 14245 0,'0'0'0,"-21"-21"0,-64-42 31,64 63-31,0 0 0,21 21 16,-21 0-16,21 0 15,-21 0-15,21 0 0,0 1 0,0-1 16,0 0-16,0 0 15,0 0-15,0 0 0,0 1 16,21-22-16,0 0 0,0 0 16</inkml:trace>
  <inkml:trace contextRef="#ctx0" brushRef="#br0" timeOffset="-185877">20108 14203 0,'0'0'0,"0"21"31,0 0-31,0 0 0,-21-21 16,21 22-16,0-1 0,0 0 0,-21 0 15,21 0-15,-21 0 16,21 1-16,0-1 16,21-21-16,0 0 0,0 0 15</inkml:trace>
  <inkml:trace contextRef="#ctx0" brushRef="#br0" timeOffset="-185621.03">20722 14182 0,'0'0'0,"0"21"31,0 0-31,-21 21 0,0-20 15,0 20-15,-1 0 0,22 1 0,-21-1 16,0 0-16,0 1 0,0 20 16,0-21-16,21 1 0,-22-1 0,1 0 15,21-20-15,-21 20 0,21-21 16,0 21-16,0-20 0,0-1 16,21-21-16,0 0 15,1 0-15,20 0 0</inkml:trace>
  <inkml:trace contextRef="#ctx0" brushRef="#br0" timeOffset="-185384.65">21061 14415 0,'0'-43'0,"0"86"0,0-128 0,0 64 0,0-22 16,0 22-16,-21 21 31,-1 21-31,1 22 0,21-22 16,0 21-16,0 1 0,0-1 0,-21 0 15,21 1-15,0-1 0,0 0 16,0 1-16,0-1 0,0-21 0,0 21 16,0-20-16,0 20 0,0-21 15,0 0-15,0 0 0,0 1 16,0-1-16,-21-21 16,0 0-16,0 0 0</inkml:trace>
  <inkml:trace contextRef="#ctx0" brushRef="#br0" timeOffset="-185044.34">20489 14817 0,'0'0'0,"-42"0"0,21 0 0,21-21 16,0-1-1,21 22-15,0 0 0,0-21 16,22 21-16,-1 0 0,0 0 16,1-21-16,20 21 0,-21-21 0,22 21 15,-1-21-15,-20 0 0,20 21 16,1-22-16,-22 1 0,0 0 0,1 0 15,-1 0-15,0 21 0,-20-21 0,-1-1 16,0 22-16,-21-21 16,-21 42-1,0-21-15,21 22 16,-22-1-16,22 0 0,0 21 16,0-21-16,0 1 0,-21-1 0,21 21 15,0-21-15,0 0 0,0 1 0,0-1 16,0 0-16,0 0 15,0 0-15,21-21 16,1 0-16,-1-21 16,0 0-16,0 0 15,0 0-15</inkml:trace>
  <inkml:trace contextRef="#ctx0" brushRef="#br0" timeOffset="-184892.42">21442 14288 0,'21'21'0,"-42"-42"0,0-1 15,21 1-15,-22 21 16,44 0 31,-1 0-47,-21-21 16</inkml:trace>
  <inkml:trace contextRef="#ctx0" brushRef="#br0" timeOffset="-184688.54">21971 13970 0,'0'0'0,"0"21"32,-21 0-32,0 1 15,21-1-15,-22 0 16,22 0-16,0 0 0,0 0 15,0 1-15</inkml:trace>
  <inkml:trace contextRef="#ctx0" brushRef="#br0" timeOffset="-184506.64">22161 13949 0,'0'0'0,"0"-21"31,0 42-31,0 0 16,0 0-16,0 0 0,0 1 15,0-1-15,0 0 16,0 0-16,0 0 0,-21 0 16,21 1-16,-21-1 0,21 21 0</inkml:trace>
  <inkml:trace contextRef="#ctx0" brushRef="#br0" timeOffset="-184174.83">22331 14753 0,'0'0'0,"-21"21"31,-1-21-15,1 0 0,21-21-1,21 21 17,-21 21-17,0 1-15,0-1 0,0 0 16,0 0-16,0 43 0,-21-43 15,-21 0-15,21 21 0,-22-21 16,22 22-16,-21-22 0,0 0 0,-1 0 16,22 0-16,-42-21 15</inkml:trace>
  <inkml:trace contextRef="#ctx0" brushRef="#br0" timeOffset="-183379.92">23114 14753 0,'21'0'16,"0"0"0,0 0-16,1 0 0,20 0 15,-21-21-15,21 0 0,1 0 0,-1 0 16,0-1-16,1 1 0,20-21 15,-20 21-15,-1-22 0,-21 1 16,0 0-16,0-1 0,1 1 0,-22 0 16,0-1-16,0 22 0,-22-21 15,22 21-15,-42-22 0,21 22 0,0 0 16,0 21-16,-1 0 0,-20 0 0,21 0 16,0 0-16,0 0 0,-1 21 15,1 0-15,0 1 0,0 20 0,21 0 16,0 22-16,-21-22 0,0 22 15,21-1-15,-22 22 0,22-22 0,0 1 16,-21-1-16,21 1 0,-21 20 0,21-20 16,-21-1-16,21 22 15,0-21-15,0 20 0,0-20 0,0-1 16,0 1-16,-21-1 0,21 1 0,-21-1 16,-1 1-16,22-22 0,-21 22 15,0-22-15,21 0 0,-21 1 0,21-1 16,0-21-16,0 0 0,0 0 0,0 1 15,21-22-15,0-22 16,0 1-16,22 0 0,-22 0 16,21-21-16,1 20 0,-1-20 0,0 0 15,64-43-15,-64 43 0,-20-22 16,20 22-16,-21 0 0,0-22 16,-21 22-16,0-22 0,0 22 15,0 0-15,-42-1 0,21 1 0,0 21 16,-22 0-16,22-1 0,0 1 15,-21 0-15,20 21 0,1 0 16,0-21-16,0 21 0,42 0 31,0-21-31,0 21 16,1 0-16,20 0 0,0 0 16,1-21-16,-1 21 0,0 0 0</inkml:trace>
  <inkml:trace contextRef="#ctx0" brushRef="#br0" timeOffset="-182947.65">24299 14732 0,'0'0'0,"21"-21"0,1 0 0,-22 0 15,0-22-15,0 22 0,0 0 0,0 0 16,-22 21 0,1 0-16,0 0 0,-21 0 15,21 0-15,-22 21 0,22 0 0,-21 0 16,-22 43-16,43-43 15,-21 0-15,21 21 0,-1-20 0,1 20 16,21-21-16,0 0 0,0 0 16,0 1-16,0-1 0,0 0 0,21 0 15,1-21-15,-1 0 16,21 0-16,-21 0 0,0 0 0,22 0 16,-22 0-16,0-21 0,21 0 15,-20 0-15,-1-1 0,0 1 0,0 0 16,0 0-16,0 0 0,-21-22 0,0 22 15,22 0-15,-22 0 0,0 0 16,21 0-16,-21 42 16,0 0-16,-21 0 15,-1 0-15,22 0 0,-21 1 16,21 20-16,0-21 0,-21 0 16,21 0-16,0 1 0,0-1 0,0 0 15,0 0-15,0 0 16,21-21-16,0 0 0,1 0 15,-1 0-15,0 0 0,0 0 0,0-21 16,0 0-16</inkml:trace>
  <inkml:trace contextRef="#ctx0" brushRef="#br0" timeOffset="-182694.8">24850 14351 0,'0'0'15,"21"-42"-15,-21-1 0,0 22 0,0-21 16,0 21-16,0 42 31,0 0-31,-21 21 0,-1 1 16,22-1-16,-21 0 0,0 64 15,0-63-15,0-1 0,21 21 16,-21-20-16,-1-1 0,1 0 16,0 1-16,21-22 0,0 21 0,-21-21 15,21 1-15,-21-1 0,21 0 0,0 0 16,21-21-1,0 0-15,0 0 16,0-21-16,1 21 0</inkml:trace>
  <inkml:trace contextRef="#ctx0" brushRef="#br0" timeOffset="-182331.01">25294 14626 0,'0'0'0,"0"-21"16,-42 21-1,21 0 1,-1 0-16,1 0 0,0 21 16,0-21-16,0 21 0,-22 1 15,43-1-15,-21 0 0,21 0 16,0 0-16,21 0 16,1 1-16,-1-22 15,0 21-15,0-21 0,-21 21 16,21-21-16,0 21 0,1 0 15,-22 0-15,0 1 16,0-1 0,-22-21-16,1 0 0,0 21 0,0-21 15,0 0-15,0 0 0,-22 0 0,22 0 16,0 0-16,-21 0 0,20 0 16,1 0-16,0 0 0,0 0 0,21-21 31,21 0-16,0 21-15,0-22 0,1 1 16</inkml:trace>
  <inkml:trace contextRef="#ctx0" brushRef="#br0" timeOffset="-181992.2">25421 14774 0,'0'22'0,"21"-22"16,0 0-1,1 0-15,-1 0 0,0 0 16,0-22-16,0 22 0,0-21 16,1 0-16,-1 21 0,21-21 0,-21 0 15,0 0-15,22-1 0,-43 1 16,21-21-16,-21 21 0,0 0 0,0-1 16,0 1-16,-21 21 15,-22 0-15,22 0 0,0 21 16,-21 1-16,21-1 0,-22 0 0,22 21 15,0-21-15,-21 22 0,20-22 16,22 0-16,-21 21 0,21-20 0,0-1 16,0 21-16,0-21 0,0 0 0,21 1 15,-21-1-15,22-21 16,41 21-16,-42-21 0,22 0 16,-22 0-16,21 0 0,-21 0 0,22-21 15,-1 21-15</inkml:trace>
  <inkml:trace contextRef="#ctx0" brushRef="#br0" timeOffset="-181672.37">26268 14118 0,'-21'0'0,"42"0"0,-64 0 15,65 0 16,-1 0-31,0 0 0,0 21 0,0 1 16,22-1-16,-22 21 0,42 43 16,-20-43-16,-1 22 15,-21-22-15,0 21 0,-21 1 0,0-22 16,0 22-16,-21-22 0,0 0 0,-21 1 16,20-1-16,-20 0 0,-21 1 15,20-1-15,22-21 16,-21-21-16,21 21 0,-1 1 0,1-22 0,0 0 15,42-22 17,0 1-32,1 0 15</inkml:trace>
  <inkml:trace contextRef="#ctx0" brushRef="#br0" timeOffset="-181467.81">27030 14753 0,'-21'0'62,"21"21"-46</inkml:trace>
  <inkml:trace contextRef="#ctx0" brushRef="#br0" timeOffset="-181279.92">27009 15007 0,'0'0'15,"-22"21"-15,1-21 0,21 22 0,-21-1 0,0 0 16,0 0-16,0 0 15,-1 0-15,22 1 0,-21-22 16,0 21-16,0 0 0,0-21 0,21 21 16,-21 0-16,-1-21 0,1 0 0,0 21 15,0-21-15,0 0 0,0 0 16,-1 0-16</inkml:trace>
  <inkml:trace contextRef="#ctx0" brushRef="#br0" timeOffset="-180716.07">23368 15621 0,'-42'0'0,"84"0"0,-127 0 0,43-21 16,0 21-16,-1 0 0,22 0 15,-21 0-15,21 0 0,-1 0 0,22-21 16,43 21-16,-1 0 16,0 0-16,22 0 0,21 0 15,-1 0-15,22 0 0,21 0 0,0 0 16,21 0-16,-21 0 0,21 0 15,22 0-15,-22 0 0,0 0 16,0 21-16,-21-21 0,0 0 0,0 0 16,-21 0-16,0 0 0,-21 21 15,-1-21-15,-41 0 0,20 0 0,-42 0 16,0 0-16,1 0 0,-44 0 16,1 0-1,-21 0-15,21 0 0,-22 0 0,1 0 16,-21 21-16,20-21 0,-20 0 0,20 21 15</inkml:trace>
  <inkml:trace contextRef="#ctx0" brushRef="#br0" timeOffset="-180396.29">23876 16383 0,'0'0'16,"0"-21"-16,0 0 0,0 0 0,0-1 0,21 1 15,-21 0-15,0 0 0,0 0 16,0 42 0,0 0-16,0 21 15,0-20-15,0 20 16,-21-21-16,21 21 0,-21 1 0,0-1 15,21 0-15,0 1 0,0-1 16,0-21-16,0 22 0,0-1 0,0-21 16,0 0-16,0 0 0,0 1 15,0-1-15,0 0 0</inkml:trace>
  <inkml:trace contextRef="#ctx0" brushRef="#br0" timeOffset="-180020.5">23897 16468 0,'0'0'0,"0"-43"0,21 1 0,-21 0 0,43-43 16,-43 43-1,21 21-15,0-22 0,0 22 0,0 0 16,22 21-16,-22-21 0,0 0 0,21 21 16,1 0-16,-22 0 0,21 0 15,0 42-15,-20-21 0,-1 0 16,-21 22-16,0-22 0,0 21 15,-21-21-15,-1 22 0,1-22 0,-21 0 16,0 21-16,-1-21 16,1 1-16,0-1 0,-1 0 0,1-21 15,-22 21-15,43-21 0,-21 0 0,21 0 0,0 0 16,-1 0-16,1 0 16,0 0-16,42 0 31,0 21-31,1-21 0,-1 21 0,0 1 15,0-22-15,0 21 0,0 0 0,1-21 16,-1 21-16,0 0 0,0 0 16,0-21-16,0 22 0,1-22 0,-1 0 15,0 0-15,0 0 0,0 0 16,0 0-16,1 0 16</inkml:trace>
  <inkml:trace contextRef="#ctx0" brushRef="#br0" timeOffset="-179676.23">24342 16658 0,'21'0'31,"0"0"-31,0 0 16,0 0-16,0-21 15,1 21-15,-1-21 0,0 21 0,0-21 16,0 0-16,22-1 15,-22 1-15,-21 0 16,-21 21 0,-1 0-16,1 0 0,0 0 0,0 0 15,-21 0-15,20 21 0,1 0 16,0 1-16,-21-1 0,21 0 0,21 21 16,-22-21-16,22 1 0,-21 20 15,21-21-15,0 0 0,0 0 0,0 1 16,0-1-16,21 0 0,1-21 15,-1 0-15,42 0 0,-42 0 16,22 0-16,-1 0 0,0-21 16,-20 21-16,20-21 0,0-1 0</inkml:trace>
  <inkml:trace contextRef="#ctx0" brushRef="#br0" timeOffset="-179424.38">24913 16574 0,'0'-22'0,"-63"128"0,126-190 0,-63 41 15,0 64 16,0 22-15,-21-22-16,21 0 0,0 21 16,-21 1-16,21-1 0,-21 43 15,21-43-15,-22 0 0,1 22 16,21-22-16,-21 22 0,21-22 0,-21 0 16,0 64-16,21-42 15,0-22-15,-21 0 0,21 1 16,0-1-16,-22 0 0,22-20 0,0-1 15,0 0-15,0 0 0,22-21 16,-22-21 0,21 21-16,-21-21 0,21-22 15</inkml:trace>
  <inkml:trace contextRef="#ctx0" brushRef="#br0" timeOffset="-179144.54">24934 16870 0,'0'0'16,"21"-64"-16,-21 22 0,0 0 0,22-1 15,-1 22-15,-21-21 0,21 21 16,0 21-16,-21-21 0,21-1 0,0 22 16,1 0-16,-1 0 15,0 0-15,0 0 0,0 0 16,0 0-16,-21 22 0,0-1 0,0 0 16,0 0-16,0 0 0,0 0 15,0 1-15,0-1 0,-21 0 0,0 0 16,0 0-16,0 0 0,-22 1 15,22-1-15,0-21 0,0 21 0,0-21 16,0 0-16,42 0 47,0 0-47,0-21 0,0 0 16</inkml:trace>
  <inkml:trace contextRef="#ctx0" brushRef="#br0" timeOffset="-178796.74">25463 16531 0,'-21'0'31,"0"0"-31,0 0 0,-21 43 16,20-22 0,1 0-16,0 0 0,0 0 0,0 22 15,21-22-15,0 0 0,0 0 16,0 0-16,0 0 0,0 1 0,0-1 15,21 0-15,0-21 0,0 0 0,0 0 16,1 0-16,-1 0 0,0 0 16,0 0-16,0-21 0,0 0 0,1-1 15,-22 1-15,0 0 16,0-21-16,0 21 0,0-1 0,0 1 16,0 0-16,-22 0 0,22 0 15,-21 0-15,0-1 0,0 22 0,0 0 16,0 0-1,-1 0-15,22 22 16,0-1 0,22-21-1</inkml:trace>
  <inkml:trace contextRef="#ctx0" brushRef="#br0" timeOffset="-178475.92">25590 16552 0,'0'-21'15,"22"21"1,-1 0 0,0 0-16,0 0 15,0 0-15,0 21 16,-21 1-16,0-1 0,0 0 0,0 0 16,0 0-16,0 0 0,0 1 15,0 20-15,0-21 0,0 0 0,-21 0 16,0 1-16,0-22 15,0 0-15,21-22 32,0 1-32,0 0 15,0 0-15,21-21 0,0 20 0,0 1 16,-21 0-16,21 0 0,1-21 16,-1 20-16,-21 1 0,21 0 15,0 0-15,0 0 0,0 0 0,1-1 16,-1 1-16,0 0 0</inkml:trace>
  <inkml:trace contextRef="#ctx0" brushRef="#br0" timeOffset="-178208.07">26183 16171 0,'0'0'0,"0"22"47,0-1-31,0 0-16,0 0 0,-21 21 0,0-20 15,21-1-15,-21 21 0,-1-21 16,22 22-16,-21-22 0,21 21 16,-21-21-16,21 0 0,0 22 0,-21-22 15,21 0-15,0 0 0,0 0 16,0 1-16,0-1 0,0 0 0,0 0 16,21-21 15,0 0-31,-21-21 0,21 21 0,1-21 15,-22 0-15,21-1 0</inkml:trace>
  <inkml:trace contextRef="#ctx0" brushRef="#br0" timeOffset="-177988.2">26056 16383 0,'0'-21'16,"21"21"-16,0 0 15,22-21-15,-22 21 0,21 0 16,-21 0-16,22 0 0,-1 0 16,0 0-16,-20 0 0,20 0 0,-21 0 15,21 0-15,-20 0 0,-1 0 16,0 0-16,-21-21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3:45:29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699 0,'-21'0'0,"0"0"16,0 0-16,-21 0 0,-1 0 16,22 0-16,0 0 0,0 0 15,0 0-15,42 0 31,0 0-31,21 0 0,85-22 16,-63 22 0,-1 0-16,22-21 0,0 0 0,-1 21 0,1-21 15,21 21-15,0-21 16,-22 21-16,1 0 0,0 0 0,-22-21 16,1 21-16,-22 0 0,21 0 15,-41 0-15,-1 0 0,-42 0 31,-1 21-31,1-21 16,-21 0-16,0 0 0,20 21 16,-20-21-16</inkml:trace>
  <inkml:trace contextRef="#ctx0" brushRef="#br0" timeOffset="271.83">4403 635 0,'0'0'0,"-22"0"16,1 0-1,0 0-15,0 0 16,21 21 0,-21 0-16,21 1 0,0-1 15,0 63-15,0-41 0,0 20 16,0 1-16,0-22 0,-21 22 16,-1-1-16,1-21 0,21 22 15,-21-22-15,0 1 0,21-1 0,-21 0 16,21-21-16,-21 22 0,21-22 15,-22 42-15,22-84 47,0 0-47,22 0 0,-1 0 0</inkml:trace>
  <inkml:trace contextRef="#ctx0" brushRef="#br0" timeOffset="687.6">4614 1270 0,'0'0'16,"21"0"0,1 0-16,-1 0 15,0 0-15,0-21 0,0 0 16,22 21-16,-22-21 0,0-1 0,0 1 15,21 0-15,-20 0 16,20-43-16,-42 43 16,-42 21-1,20 0-15,1 0 0,-21 21 0,0 1 16,-1-1-16,1 0 0,21 0 16,-43 21-16,22 1 0,21-22 15,0 0-15,21 21 16,0-20-16,-22 20 0,22-21 0,0 0 15,0 0-15,0 1 0,0-1 0,0 0 16,0 0-16,22-21 0,-22 21 16,21-21-16,0 0 0,0 0 0,0 0 15,0 0-15,1 0 0,20 0 16,-21-21-16,21 21 0,-20-21 0,20 0 16,0 0-16,1-1 0</inkml:trace>
  <inkml:trace contextRef="#ctx0" brushRef="#br0" timeOffset="1047.1">5440 1143 0,'21'-21'0,"-42"42"0,42-63 16,-42 42-1,0 0 1,-1 0-16,-20 0 0,21 0 16,-21 0-16,20 21 0,1 0 0,0-21 15,0 21-15,0 0 0,0 1 16,21-1-16,0 0 0,0 0 15,0 0-15,0 0 16,0 1-16,42-1 16,-21-21-16,0 21 0,0-21 15,1 21-15,-1-21 0,-21 21 0,0 0 16,0 1 0,0-1-16,-21 0 15,-1-21-15,-20 21 0,21-21 16,-21 0-16,20 0 0,1 0 15,0 0-15,0 0 0,0 0 0,0 0 16,-1 0-16,1 0 0,21-21 16,0 0-1,0 0 1,21-1-16,1 22 0,-1-21 16,0 0-16</inkml:trace>
  <inkml:trace contextRef="#ctx0" brushRef="#br0" timeOffset="1347.48">5948 677 0,'0'-21'0,"0"42"0,0-63 0,0 21 0,0 0 16,-21 42 15,21 0-31,0 0 0,0 22 15,-22-1-15,1 43 16,-21 42-16,21-85 0,0 21 16,-1 1-16,1-1 0,0-20 15,0-1-15,0 0 0,0 1 0,21-22 16,0 21-16,0-21 0,0 1 16,0-1-16,21-21 15,0 0-15,0 0 0,0 0 16,0-21-16,1-1 0,-1 1 15,0 21-15,0-21 0</inkml:trace>
  <inkml:trace contextRef="#ctx0" brushRef="#br0" timeOffset="1531.37">5630 1185 0,'-21'0'0,"42"0"0,-84 0 15,42 0-15,42 0 31,0 0-15,21 0-16,-21 0 0,22-21 16,-1 21-16,0-21 0,1 0 0,-1 21 15,0-21-15,1 0 0,-1-1 16,0 22-16</inkml:trace>
  <inkml:trace contextRef="#ctx0" brushRef="#br0" timeOffset="1801.76">6540 699 0,'0'-22'0,"0"44"0,0-65 16,-21 43 15,0 21-31,21 22 16,-21-22-16,21 21 0,-21 1 15,0 20-15,21-21 0,-22 22 0,1-22 16,0 22-16,0-22 0,0 0 15,0 22-15,21-22 0,-22-21 0,22 22 16,-21-1-16,21-21 0,0 0 16,0 1-16,0-1 15,21-21 1,1-21-16,20-22 16</inkml:trace>
  <inkml:trace contextRef="#ctx0" brushRef="#br0" timeOffset="2044.37">6435 826 0,'0'0'0,"0"-43"0,0 22 0,0 0 0,0 42 31,0 21-31,21-20 16,-21 20-16,21 0 15,0 1-15,0-1 0,0 0 0,1 22 16,-1-22-16,0 0 0,0-20 0,0 20 15,-21-21-15,21 21 0,1-20 16,-22-1-16,21 21 16,-21-21-16,21-21 0,0 21 15,0-21-15,0-21 16,1 0-16</inkml:trace>
  <inkml:trace contextRef="#ctx0" brushRef="#br0" timeOffset="2297.23">7133 677 0,'-42'-21'31,"42"42"-31,0 1 0,-21-1 16,-1 0-16,22 21 0,-21 1 0,21 41 15,0-20-15,-21-22 0,21 22 16,-21-22-16,0 0 0,21 1 15,-43 84 1,43-106-16,-21 0 0,21 0 16,-21 0-16,21 22 0,21-43 31,0 0-31,1-22 0,-1 1 16</inkml:trace>
  <inkml:trace contextRef="#ctx0" brushRef="#br0" timeOffset="2887.89">8064 593 0,'0'0'16,"0"-21"-16,0-1 0,0 1 0,-21 0 16,0 21-16,0 0 0,-21 0 0,20 0 15,-20 0-15,0 0 0,21 21 16,-22 0-16,-41 64 0,41-43 15,1 22-15,0-22 16,-1 22-16,-20 84 0,42-85 0,-1-20 16,1 20-16,21-20 0,-21-1 15,21 0-15,0 1 0,0-22 0,21 21 16,0-21-16,1-21 0,20 21 16,-21 1-16,21-22 0,1 0 15,-1 0-15,22 0 0,-22 0 0,0-22 16,22 1-16,-22 21 0,0-21 15,-20 0-15,20 0 0,-21 0 0,-21-1 16,0-20-16,0 21 0,0 0 0,0-22 16,0 22-16,-42 0 0,21 0 15,-1 0-15,-20 21 0,0 0 0,-1-21 16,22 21-16,-21 0 0,21 0 16,-22 0-16,22 0 0,42 0 31,1 0-31,-1-22 15,21 22-15,-21 0 0,22 0 16,-22 0-16,42 22 16,-20-1-16,-22 0 0,0 21 0,0-21 15,-21 22-15,0-22 0,0 21 16,0 1-16,0-1 0,0-21 0,-21 43 16,0-22-16,0 0 0,-22 1 15,22-1-15,0 0 0,-21 22 0,20-22 16,-20 0-16,21 1 0,0-1 0,0 0 15,-1-20-15,1 20 0,0-21 16,21 0-16,0 0 0,-21 22 16</inkml:trace>
  <inkml:trace contextRef="#ctx0" brushRef="#br0" timeOffset="3443.56">9715 656 0,'0'0'0,"0"-21"0,0 0 16,-21 0-16,21 0 15,-42 21-15,21 0 0,0 0 16,-22 0-16,22 0 0,0 0 16,-21 21-16,-22 21 0,43 0 15,0 1-15,-22 63 0,22-43 16,0 1-16,21-22 0,-21 21 15,21 1-15,0-22 0,0 22 0,0-1 16,0-20-16,21-22 16,-21 21-16,42-42 0,-20 21 0,-1 0 15,21-21-15,-21 0 0,22 0 16,-1 0-16,0 0 0,1 0 16,105-63-16,-64-1 15,-41 43-15</inkml:trace>
  <inkml:trace contextRef="#ctx0" brushRef="#br0" timeOffset="3683.43">10393 550 0,'0'-42'15,"0"21"-15,0-64 16,-21 106 15,-1 1-31,22-1 0,-21 21 0,21 0 16,0 1-16,-21-1 0,21 22 15,-21-22-15,21 21 0,0 1 16,0-1-16,0-20 0,-21 63 16,0-64-16,21 0 0,0 1 15,0-22-15,-22 0 0,22 0 0,0 0 16,0 0-16,22-21 16,-1 0-1</inkml:trace>
  <inkml:trace contextRef="#ctx0" brushRef="#br0" timeOffset="4927.72">11176 953 0,'0'0'0,"21"-22"0,-21-20 0,0 21 15,0-21-15,0 20 0,0-20 16,0 21-16,-21 0 0,-21 0 0,20-1 15,1 22-15,0 0 0,-21 0 16,21 0-16,-22 22 0,22-1 0,0 0 16,-21 21-16,20-21 0,1 22 15,0 20-15,-21-20 0,21-1 16,-1 0-16,1 22 0,21-22 0,0-21 16,-21 22-16,21-1 0,0-21 15,0 0-15,0 22 0,21-22 16,0-21-16,1 0 0,20 0 0,-21 0 15,21 0-15,-20 0 0,20 0 16,-21-21-16,21-1 0,-20 1 0,20 0 16,-21 0-16,0-21 0,0 20 15,1-20-15,-1 0 0,-21-1 0,0 1 16,21 21-16,-21-21 0,21-1 16,-21 22-16,0-21 0,0 21 15,0-1-15,0 1 16,0 42-1,0 1-15,0-1 0,0 0 16,0 21-16,0-21 0,0 22 16,0 41-16,0-20 15,0-22-15,0-21 0,0 22 16,0-22-16,0 21 0,0-21 0,0 1 16,21-1-16,0-21 0,1 0 15,-1 0-15,0 0 0,0 0 16,64 0-16,-22-21 15,-20-1 1,-22 1-16,21 0 0,0-21 0,-20 21 16,20-22-16,0 1 0,-21 0 0,22-1 15,-22 1-15,21 0 0,-21 20 16,1-20-16,-1-21 16,-42 63-1,-1 21-15,22 21 16,-21-21-16,21 0 0,0 22 15,0-1-15,0-21 0,0 22 0,0-1 16,0 21 0,0-41-16,21-1 0,-21 0 15,22-21-15,-22 21 0,21 0 0,-21 0 16,-21-21 31,-1-21-47,22 0 15,-21 21-15,0-21 0,21 0 0,0 0 16,-21 21-16,0-22 16,21 1-16,-21 21 0,21-21 15,-22 21-15,1 0 16,21 21-16,0 0 16,0 1-16,0-1 0,0 0 15,0 0-15,0 0 0,0 0 16,0 1-1,21-1-15,1-21 0,-1 21 0,0 0 0,0 0 16,0-21-16,22 0 16,-22 0-16,0 0 0,21 0 0,1 0 15,-22 0-15,21 0 0,0 0 0,1 0 16,-1 0-16,0-21 0,1 0 16,-22 0-16,21 0 0,1-1 0,-1-20 15,21-21-15,1-22 16,-43 21-16,21 22 15,1-43-15,-43 43 0,0 0 0,0 21 16,0-1-16,0 1 16,0 0-16,-43 21 15,22 0-15,0 0 0,0 21 16,0 0-16,21 22 0,-21-22 0,-1 21 16,22 1-16,0 41 0,0-41 15,0-22-15,0 21 0,0 0 16,0-20-16,0-1 0,22 0 0,-1 42 15,-21-41 1,21-1-16,-21 0 0,21-21 16,-21 21-16,0 0 15,0-42 17</inkml:trace>
  <inkml:trace contextRef="#ctx0" brushRef="#br0" timeOffset="5092.62">12573 1397 0,'0'0'0,"-21"0"15,0 0-15,-1 0 32,1 0-17,21 21 1,-21-21-16,0 0 15,0 0-15</inkml:trace>
  <inkml:trace contextRef="#ctx0" brushRef="#br0" timeOffset="5951.32">3916 1905 0,'0'0'0,"-21"0"0,-1 0 16,1 0-16,0 0 0,0 0 15,0 0-15,0 21 0,42-21 32,0 0-17,0 21-15,21-21 0,1 0 16,-1 0-16,22 0 0,-1 0 0,22 0 16,-1 0-16,22 0 0,21 0 15,0 0-15,21 0 0,1 0 0,20 0 16,-21-21-16,43 21 15,168 0-15,-168-21 0,-1 21 16,234-21-16,-213 21 0,1 0 16,21-21-16,-21 21 0,20 0 15,1 0-15,0-21 0,0 21 0,0 0 16,-22 0-16,22 0 0,0 0 16,444 0-16,-444 0 15,-21 0-15,0 0 0,-1 0 16,-20 0-16,-1 0 0,1 0 0,-22 0 15,0 0-15,1 0 0,105 0 16,-148 0-16,0 0 0,-21 0 16,-22 0-16,22 0 0,-42 0 15,-1 0-15,1 0 0,-22 0 0,0 0 16,-20 0-16,-1 0 0,0 0 0,-42 0 47</inkml:trace>
  <inkml:trace contextRef="#ctx0" brushRef="#br0" timeOffset="6092.24">12912 1842 0,'0'21'0,"0"0"47,-22-21-47,1 0 16,0 0-16,0 21 0,-21-21 15,-1 21-15</inkml:trace>
  <inkml:trace contextRef="#ctx0" brushRef="#br0" timeOffset="16547.93">6223 2709 0,'0'0'0,"21"0"0,0 0 0,22 0 0,-1 0 16,21 0-16,-20 0 0,20-21 15,1 21-15,-1-21 0,1 21 0,-1-21 16,22 21-16,-43 0 0,22-21 15,-1 21-15,-20-21 0,-1 21 0,-21 0 16,21 0-16,-20 0 0,-1 0 16,0 0-16,-21 21 15,-42-21 1,20 21-16,1-21 0,-21 21 16,21-21-16</inkml:trace>
  <inkml:trace contextRef="#ctx0" brushRef="#br0" timeOffset="16803.5">6731 2731 0,'-21'0'15,"0"0"1,21 21-16,0 0 0,0 0 16,-22 0-16,22 22 0,-21-1 15,0 0-15,21 1 0,-21-1 0,21 0 16,-21 22-16,21-22 15,-21 64-15,-1-64 0,22 1 0,-21-1 16,21-21-16,-21 0 16,21 43-16,0-43 15,21-21 17,0-21-32,1 0 0,-1-1 0</inkml:trace>
  <inkml:trace contextRef="#ctx0" brushRef="#br0" timeOffset="17199.27">6985 3260 0,'0'0'15,"21"0"-15,0 0 0,0 0 16,1 0-16,-1 0 15,0-21-15,0-1 0,0 1 16,0 0-16,22 0 0,-43 0 16,21 0-16,0-1 0,-21 1 0,21 0 15,-21 0-15,0 0 0,-21 21 32,0 0-32,0 21 15,0 0-15,-22 0 0,22 0 0,0 1 16,0 20-16,0 0 0,-22 22 15,22-22-15,0-21 0,21 22 16,-21-1-16,21-21 0,0 0 16,0 0-16,0 1 0,0-1 0,21-21 15,0 21-15,0-21 0,0 0 16,22 0-16,-22 0 0,0 0 16,43-21-16,20-22 15,-63 22-15,22-21 0,-1 21 16</inkml:trace>
  <inkml:trace contextRef="#ctx0" brushRef="#br0" timeOffset="17524.09">7832 3027 0,'0'-21'0,"0"42"0,0-63 15,-22 42 1,1 0-16,-21 21 0,21 0 16,-43 0-16,22 0 0,21 0 15,0 1-15,-1 20 0,1-21 16,0 0-16,21 0 0,0 1 0,0-1 15,0 0-15,21 21 16,22-21 0,-22 1-16,21-1 0,-21-21 0,0 21 15,1-21-15,-1 0 0,-21 21 16,0 0-16,0 0 16,-21-21-1,-1 0-15,1 22 0,-21-22 0,0 0 16,-1 0-16,22 0 0,0 0 15,0 0-15,0 0 0,-1 0 16,1 0-16,21-22 0,0 1 16,0 0-16,0 0 15,0-21-15,21 20 0</inkml:trace>
  <inkml:trace contextRef="#ctx0" brushRef="#br0" timeOffset="17789.93">8234 2667 0,'21'-21'16,"-21"0"-16,21 21 0,-42 0 31,0 42-31,0-21 0,21 22 16,-22-1-16,1 0 0,21 1 0,-21-1 15,0 0-15,21 22 0,-21-22 16,0 0-16,-1 22 0,22-22 0,-21 1 15,0 41-15,21-63 16,0 22-16,0-22 0,0 0 16,0 0-16,21-21 0,0 0 15,1 0-15,-1 0 16,0 0-16,-21-21 0</inkml:trace>
  <inkml:trace contextRef="#ctx0" brushRef="#br0" timeOffset="17975.83">7959 3196 0,'0'0'0,"-22"0"0,22-21 15,22 0 1,-1 21 0,0 0-16,0 0 0,0-21 0,0 21 15,22 0-15,-1-21 0,-21 21 0,22-22 16,-1 22-16,-21 0 0,21-21 15,1 21-15,-22 0 0</inkml:trace>
  <inkml:trace contextRef="#ctx0" brushRef="#br0" timeOffset="18872.59">9440 2836 0,'0'-21'15,"0"42"1,-21-21-16,21 22 0,-21-1 16,21 0-16,0 0 15,-21 21-15,0-20 0,21-1 0,-22 0 0,1 42 16,0-41-16,21-1 16,-21 0-16,21 0 15,-21 0-15,21-42 31,0 0-31,0 0 0,0 0 16,21-1-16,-21 1 0,21 0 0,0 0 16,0 0-16,1-22 0,-1 22 15,0-21-15,0 21 0,21 0 0,-20-1 16,20 1-16,-21 0 16,21 0-16,-20 21 0,20 0 0,-21 0 0,21 0 15,-20 21-15,-1 0 0,0-21 16,-21 43-16,0-22 0,21 0 15,-21 0-15,0 21 0,0 22 16,0-22-16,0-21 16,-21 1-16,21-1 0,-21-21 15,0 0-15,21-21 32,0-1-32,0 1 0,0 0 15,0 0-15,0 0 0,0 0 16,21-22-16,0 22 0,0-21 15,43-64-15,-1 64 16,-42 20-16,22 22 16,-1 0-16,0 0 0,-21 0 0,22 0 15,-1 0-15,-21 22 0,22-1 16,-22 21-16,0-21 0,0 0 0,-21 22 16,0-22-16,0 0 0,0 43 15,-21-43-15,0 0 0,0 0 16,-1 0-16,1 0 0,0 1 0,0-22 15,0 0-15,0 21 0,-1-21 16</inkml:trace>
  <inkml:trace contextRef="#ctx0" brushRef="#br0" timeOffset="19243.38">10414 2963 0,'21'0'0,"-42"0"0,63 0 16,-21 0-16,1 0 0,-1 0 15,0 0-15,0 0 0,0-21 0,22 21 16,-1-21-16,-21 21 0,21-21 0,1 0 16,-1 21-16,-21-21 15,22-1-15,-22 1 0,0 21 0,-21-21 0,0 0 16,0 0-16,-21 21 15,0-21-15,-22 21 0,1 0 16,21 0-16,-43 21 0,22 0 0,0-21 16,-1 21-16,1 21 0,0-20 15,-1-1-15,1 21 0,21-21 0,-22 43 16,43-43-16,0 0 0,0 21 16,0-20-16,0-1 0,0 0 15,0 0-15,43 0 0,-22-21 16,0 0-16,0 0 0,22 0 15,-1 0-15,0 0 0,1-21 0,-1 0 16,64-21-16</inkml:trace>
  <inkml:trace contextRef="#ctx0" brushRef="#br0" timeOffset="19504.23">11430 2371 0,'0'-21'0,"0"42"0,0-64 15,0 22-15,-21 42 16,0 1 0,21 20-16,-22 0 0,22 1 15,0-1-15,-21 0 0,21 22 16,-21-22-16,0 22 0,21-22 0,-21 21 16,21-20-16,-21-1 0,21 0 15,-22-20-15,22 20 0,-21-21 0,0 43 16,21-43-16,0 0 15,21-21 1,0-21 0,1 0-16,-1-1 0</inkml:trace>
  <inkml:trace contextRef="#ctx0" brushRef="#br0" timeOffset="19984.38">11790 2286 0,'0'85'32,"-21"-43"-32,21 0 15,-22 22-15,22-22 0,-21 22 0,0-22 16,21 22-16,0-22 0,-21 0 16,21 1-16,-21 20 0,0-42 0,21 22 15,0-1-15,-22-21 0,1 21 0,21-20 16,-21-1-16,21 0 15,0 0-15,0-42 32,0 0-32,0 0 15,0-1-15,0 1 0,21-21 0,-21 21 16,21-22-16,1 22 0,-1-21 16,0 0-16,0-1 0,21 22 0,-20-21 15,20 21-15,21-22 16,-41 43-16,62 0 15,-63 0-15,1 21 0,41 22 0,-42-22 16,-21 0-16,0 21 0,21-20 16,-21 20-16,0-21 0,0 21 0,0-20 15,0-1-15,0 21 0,-21-21 0,0 0 16,0 22 0,0-22-16,0-21 0,-1 21 0,22 0 15,-21-21-15,0 0 0,21-21 31,0 0-31,0 0 16,0 0-16</inkml:trace>
  <inkml:trace contextRef="#ctx0" brushRef="#br0" timeOffset="20379.4">12425 2773 0,'0'0'0,"0"-21"0,-21 42 31,-1 0-15,1-21-16,0 21 0,0 22 0,-21-1 16,20 0-16,22-21 0,0 1 15,-21 20-15,21-21 0,0 0 16,0 22-16,0-22 0,0 0 0,0 0 16,0 0-16,0 0 0,21 1 15,1-22-15,-1 0 0,0 0 16,0 0-16,0 0 0,0-22 0,1 22 15,20-21-15,-21 0 16,0 0-16,0 0 0,1 0 0,-1-22 16,0 22-16,-21-21 0,0 21 0,21-22 15,-21 1-15,0-22 16,0 22-16,0 21 0,-21 0 16,-21 21-16,-1 0 15,22 0-15,0 0 0,-21 21 0,20 0 16,-20-21-16,21 21 0,-21 22 15,42-22-15,0 0 16,-22 0-16,22 0 0,0 0 0,0 1 16,22-1-16,-1-21 0</inkml:trace>
  <inkml:trace contextRef="#ctx0" brushRef="#br0" timeOffset="20970.06">13356 2815 0,'0'0'0,"-127"-21"31,106 21-31,-21 0 0,20 0 16,1 0-16,-21 0 0,0 0 15,20 21-15,-20 0 0,21 1 0,-21-1 16,20 21-16,1-21 0,0 0 15,0 22-15,21-22 0,0 0 0,0 0 16,0 0-16,0 1 0,0-1 16,0 0-16,0 0 0,21 0 0,0-21 15,0 0-15,1 21 0,20-21 16,0 0-16,-21 0 0,22 0 16,-22-21-16,21 0 0,-21 0 0,1 0 15,20 0-15,-21-1 0,0-20 0,0 21 16,1-21-16,-1-1 0,0 1 15,0 0-15,-21-1 0,0-20 16,21-1-16,-21 22 0,21-22 16,-21 1-16,0-64 15,0 63-15,0 43 0,0 0 16,0 0-16,0 42 16,0 0-1,0 22-15,0-1 0,0 0 16,0 1-16,-21 20 0,21 1 0,0-1 15,-21 1-15,21-22 0,0 21 16,0-20-16,0 20 0,0-20 0,0-1 16,0-21-16,0 21 0,0 43 15,21-43 1,-21-20-16,21-22 0,1 0 16,-1 21-16,0-21 0,0 0 0,0 0 15,0 0-15,1 0 0,-1-21 0,0-1 16,0 1-16,0 0 0,0-21 15</inkml:trace>
  <inkml:trace contextRef="#ctx0" brushRef="#br0" timeOffset="21408.97">11070 2731 0,'21'0'31,"0"0"-15,1 0-16,20 0 0,-21 0 0,0 0 16,0 0-16,1 0 0,-1 0 15,0-22-15,0 22 0,0 0 16</inkml:trace>
  <inkml:trace contextRef="#ctx0" brushRef="#br0" timeOffset="25627.54">3090 5313 0,'-127'-21'15,"106"21"1,0 0-16,0 0 0,0 0 0,21-21 31,42 21-15,-21-22-16,43 22 0,-22-21 15,21 0-15,22 21 0,0-21 0,21 21 16,-22-21-16,22 0 0,0 21 16,-21 0-16,-1-22 0,-20 22 15,-1 0-15,1 0 0,-1 0 0,-20 0 16,-22 0-16,21 0 0,-63 0 31,0 0-15,-22 22-16,22-22 0</inkml:trace>
  <inkml:trace contextRef="#ctx0" brushRef="#br0" timeOffset="25903.39">3598 5207 0,'-42'-42'31,"42"21"-31,-21 21 16,0 0 0,21 21-1,-22 0-15,22 0 0,0 0 0,0 22 16,-21-1-16,21 0 0,-21 22 16,21 63-16,-21-64 0,0 1 15,21-1-15,-21 1 0,-1-1 16,1 1-16,21-22 0,-42 64 15,42-85-15,0 21 0,0-20 16,0-1-16,-21 0 0,21 0 0,21-42 31,0 0-15,0 21-16</inkml:trace>
  <inkml:trace contextRef="#ctx0" brushRef="#br0" timeOffset="26301.16">3768 5842 0,'0'0'0,"21"0"0,0 0 15,0 0-15,0 0 16,0 0-16,1 0 16,-1 0-16,0 0 15,0-21-15,21 0 0,-20 21 16,-1-21-16,0-1 0,0 1 0,0 0 15,0 0-15,1 0 0,-1 0 0,-21-1 16,0 1-16,0 0 0,0 0 16,0 0-16,0 0 0,-21 21 0,-1 0 15,1 0-15,-21 0 0,21 21 16,-22 0-16,1 0 0,21 0 0,-21 22 16,20-22-16,-20 21 0,21 0 15,0 1-15,0-1 0,-1 0 0,22 1 16,-21-1-16,21-21 0,0 22 15,0-1-15,21 21 16,1-41-16,-1-22 16,0 0-16,21 0 0,-21 0 15,22 0-15,-22 0 0,21 0 0,1-22 16,-1 1-16,0 0 0,-21 0 16,43 0-16,-22 0 0</inkml:trace>
  <inkml:trace contextRef="#ctx0" brushRef="#br0" timeOffset="26663.95">4720 5588 0,'0'0'0,"0"-21"0,0 0 16,-21 21-16,0 0 0,0 0 15,-22 0-15,22 21 0,-21 0 16,21-21-16,-22 21 0,22 0 16,0 22-16,-21-22 0,20 0 0,22 0 15,-21 43-15,21-43 16,0 0-16,0 0 0,0 0 0,21 22 15,1-43-15,-1 21 0,0 0 16,21-21-16,-21 21 0,1-21 16,62 43-16,-84-22 15,0 0-15,0 0 16,-21 0-16,0-21 16,0 0-16,-64 21 15,64-21-15,-21 0 0,-1 0 16,1 0-16,-43 0 0,64 0 15,0 0-15,0-21 0,0 21 0,-1-21 16,1 0-16,21 0 16,0 0-1,21 21-15,1-22 0,-1 1 16,0 0-16,0 21 0,21-21 0</inkml:trace>
  <inkml:trace contextRef="#ctx0" brushRef="#br0" timeOffset="26951.79">5355 5122 0,'0'-21'0,"0"42"0,0-63 0,0 63 31,0 0-15,-21 22-16,21-22 0,-21 21 0,0 1 15,-1 20-15,1-21 0,0 22 16,0-22-16,0 22 0,-22 105 16,1-63-1,21-64-15,21 1 0,0-1 16,0-21-16,0 21 0,0-20 0,0-1 16,0 0-16,21-21 15,0 0-15,0 0 16</inkml:trace>
  <inkml:trace contextRef="#ctx0" brushRef="#br0" timeOffset="27132.68">5143 5673 0,'0'0'0,"-21"0"0,21-21 16,21-1-1,1 22-15,-1 0 0,0-21 0,0 21 16,21 0-16,-20-21 0,20 0 16,0 21-16,1-21 0,-1 0 0</inkml:trace>
  <inkml:trace contextRef="#ctx0" brushRef="#br0" timeOffset="27615.41">7556 5144 0,'0'-22'0,"0"44"0,0-86 15,0 1-15,22-22 16,-1 43-16,-21 20 15,0 65 1,0-22-16,0 21 16,0 1-16,0 20 15,-21 43-15,-1-43 0,1 1 16,21-1-16,-21 1 0,0-1 0,0 1 0,0-22 16,-1 22-16,22-22 0,-21 0 15,21 1-15,-21 20 16,21-42-16,0 1 0,0-44 31</inkml:trace>
  <inkml:trace contextRef="#ctx0" brushRef="#br0" timeOffset="28135.11">7302 5503 0,'0'0'0,"-21"-42"0,21 0 0,-21-1 15,21 1-15,0 0 0,0-1 0,0 1 16,0 0-16,0-1 0,0 1 0,21 0 15,0-1-15,22 1 16,-22 21-16,21-21 0,1 20 0,20 1 16,1 0-16,-1 0 0,1 21 15,-1 0-15,22 0 0,-22 21 0,1 21 16,-1-20-16,-20 20 0,20 21 0,-21-20 16,-20 20-16,-1 1 0,0-1 15,0-20-15,-21 20 0,0-21 16,0 22-16,0-22 0,0 22 0,0-22 15,-21-21-15,21 22 0,0-22 0,-21 0 16,21 0-16,-21 0 0,-1-21 16,22-21-1,0 0-15,0 0 16,0 0-16,0-22 0,0 22 0,0-21 16,22-1-16,-1 1 0,0 0 15,0-22-15,0 22 0,22-22 0,-1 1 16,-21 21-16,43-22 0,-22 1 0,0 20 15,1 1-15,20 0 0,-21 20 16,1 1-16,-1 21 0,22 0 0,-43 0 16,42 43-16,-20-1 15,-22 0-15,0 1 0,-21 20 0,0-21 16,0 22-16,0-1 0,0-20 16,0 20-16,0 1 0,-21-22 0,0 22 15,-1-22-15,-41 85 16,21-64-16,20-41 15,1-1-15,0 0 16,21-42 0,0 0-16</inkml:trace>
  <inkml:trace contextRef="#ctx0" brushRef="#br0" timeOffset="28510.89">9144 5525 0,'21'0'16,"0"0"-16,0 0 16,1 0-16,-1 0 0,0 0 15,0-22-15,0 22 0,0-21 16,1 21-16,-1-21 0,21 0 0,-21 0 16,22 21-16,-22-21 0,21-22 15,-21 22-15,22 0 0,-1-43 16,-21 43-16,-21 0 0,0-21 0,0 21 15,-21-1-15,-21 22 16,20 0-16,1 0 0,-21 0 0,0 22 16,20-1-16,-20 0 0,0 0 0,21 21 15,-1-20-15,-20 20 16,21 0-16,0 1 0,21-1 0,0 0 16,-21-21-16,21 22 0,0-1 0,0 0 15,0-20-15,0 20 0,0-21 16,21 21-16,0-20 0,0-22 15,0 0-15,22 0 0,-22 0 0,21 0 16,-21 0-16,22 0 0,-1 0 16,64-43-16,-64 22 0</inkml:trace>
  <inkml:trace contextRef="#ctx0" brushRef="#br0" timeOffset="28772.75">10477 4847 0,'0'0'0,"0"-21"0,0-21 0,0 21 16,0-1-16,-21 44 16,0-22-16,21 42 0,-21 0 15,0 1-15,0-1 0,-1 21 16,1-20-16,0 20 0,0 1 0,21-1 16,-21 1-16,0-22 0,-1 22 15,1-1-15,0-21 0,0 1 0,0-1 16,-22 43-16,22-22 15,21-42-15,0 1 0,0-1 16,21-21 0,1-21-16,-1 21 15,21-43-15,-21 22 0</inkml:trace>
  <inkml:trace contextRef="#ctx0" brushRef="#br0" timeOffset="29219.49">10837 4763 0,'0'0'16,"0"-22"-16,0 44 16,-21-1-16,0 21 15,0 0-15,21 1 0,-21 20 16,-1-20-16,1 20 0,21 1 0,-21-1 16,0 1-16,0-22 0,0 64 15,-1-64-15,1 0 0,0 43 16,0-43-16,0-20 0,21-1 15,0 0-15,0 0 0,-21-21 16,21-21 0,0 0-1,21 0-15,0-1 0,0-20 16,0 0-16,0 21 0,1-22 16,-1 22-16,0-21 0,21-1 0,-21 22 0,22 0 15,-1-21 1,-21 21-16,22 21 0,-22 0 15,0 0-15,-21 21 0,21 0 16,-21 21-16,0-21 0,0 1 16,0 20-16,0-21 0,0 21 0,0-20 15,-21 20-15,21-21 0,0 0 0,-21 0 16,21 1-16,-21-1 0,21 21 16,21-42-1,0 0 1,0 0-16,0-21 0,0 0 15</inkml:trace>
  <inkml:trace contextRef="#ctx0" brushRef="#br0" timeOffset="29587.28">11472 5249 0,'0'-21'16,"0"42"-16,-21-21 31,0 22-31,0 20 0,0-21 15,-1 0-15,22 22 0,-21-22 16,0 21-16,0-21 0,21 22 0,0-22 16,-21 21-16,21-21 0,0 0 0,0 22 15,0-22 1,0 0-16,21-21 16,0 0-16,0 0 0,0 0 0,1-21 15,-1 21-15,0-21 0,0 0 16,21-1-16,-20-20 0,-1 21 0,21-43 15,-21 43-15,-21-21 0,0 0 16,0 20-16,0-20 0,0 21 16,0 0-16,0 0 0,0-1 0,-21 22 15,0-21 1,0 21-16,0 0 0,-1 21 16,22 1-1,0-1-15,0 0 0,22 0 16,-1-21-16,0 0 15</inkml:trace>
  <inkml:trace contextRef="#ctx0" brushRef="#br0" timeOffset="30168.96">12340 5376 0,'21'-21'0,"-42"42"0,63-63 15,-20 21-15,-22 0 0,0 0 16,21-1-16,-21 1 0,0 0 0,0 0 15,0 0-15,-21 21 16,-1 0 0,-41 0-16,42 21 0,-22 0 15,-20 21-15,21 1 0,20-22 16,-20 21-16,21 1 0,-21-22 16,20 21-16,1 0 0,0-20 0,0 20 15,21-21-15,0 21 16,0-20-16,0-1 0,0 0 0,21 0 0,0 0 15,0 0-15,1-21 0,-1 0 16,0 0-16,21 0 0,-21 0 0,22 0 16,-1 0-16,-21-21 0,22 0 0,-22 0 15,21 0-15,0-22 0,-20 1 16,20 0-16,-21-1 0,21-20 0,-20 21 16,20-22-16,-21 1 0,21-22 15,-20 21-15,-1-20 0,21 20 0,-21-20 16,0 20-16,1 1 0,20-43 15,-42 63-15,0 1 0,0 0 16,0 21-16,-21 21 16,0 21-16,-1 0 15,1 0-15,-21 43 0,42-1 16,-21-21-16,0 22 0,21-1 16,0 22-16,-22-21 0,1-1 0,0 1 15,21-1-15,-21 1 0,21-1 16,0 1-16,-21-1 0,21-21 15,0 1-15,0-1 0,0 0 0,0 1 16,21-22-16,0 0 0,-21 0 0,21 0 16,0-21-16,22 0 0,-22 0 15,0 0-15,21 0 0,-20-21 16,20 21-16,0-21 0,-21 0 0,22-21 0,-1 20 16</inkml:trace>
  <inkml:trace contextRef="#ctx0" brushRef="#br0" timeOffset="30424.81">10626 5017 0,'-43'21'0,"86"-42"0,-107 42 0,22-21 0,63 0 31,0 0-31,0 0 0,22 0 16,-22 0-16,21 0 0,22 0 15,-22 0-15,21 0 0,-20 0 0,20 0 16,-20 0-16,-1-21 0,0 21 0,1 0 16,-22 0-16,0 0 0</inkml:trace>
  <inkml:trace contextRef="#ctx0" brushRef="#br0" timeOffset="31075.44">3281 6308 0,'-21'0'0,"42"0"0,-64 0 0,22 0 16,0 0-16,21 21 15,21-21 1,22 21 0,-22-21-16,21 0 0,22 0 0,-1 0 15,1 0-15,20 21 0,1-21 0,0 0 16,20 0-16,1 0 0,0 21 15,169-21-15,-127 0 0,1 0 16,20 0-16,0 0 0,22 0 0,-1 0 16,22 0-16,0 0 0,-1 0 15,22 0-15,21 0 0,-21 0 0,21 0 16,0 0-16,21 0 0,-21 0 0,21 0 16,0 0-16,22-21 15,-22 21-15,21 0 0,1-21 0,-1 21 16,0 0-16,1-21 0,-1 21 0,-21-21 15,0 21-15,0 0 0,233 0 16,-275 0-16,-21 0 0,0-21 16,-22 21-16,1 0 0,-22 0 0,-42 0 15,0 0-15,0 0 0,-42 0 16,-1 0-16,43 0 0,-84 0 16,-1 0-16,0 0 0,-21-22 15,1 22-15</inkml:trace>
  <inkml:trace contextRef="#ctx0" brushRef="#br0" timeOffset="31216.36">13779 6223 0,'0'0'0,"-21"0"0,0 21 16,0-21-1,0 0-15,0 21 0,-1-21 16,1 22-16,-21-22 0,0 21 15</inkml:trace>
  <inkml:trace contextRef="#ctx0" brushRef="#br0" timeOffset="50455.04">4614 7006 0,'0'0'0,"-21"0"15,0 0-15,0 21 0,0-21 0,-1 0 16,1 0 0,42 0-1,1 0-15,-1 0 0,0 0 16,21 0-16,1 0 0,-1 0 15,21 0-15,-20 0 0,20 0 16,-20-21-16,20 21 0,1 0 16,-1 0-16,1-21 0,-22 21 0,21 0 15,1 0-15,-1 0 0,-20 0 0,20 0 16,-20 0-16,-22 0 0,21 0 16,-63 0-1,-21 0-15,20 0 16,-41 21-16</inkml:trace>
  <inkml:trace contextRef="#ctx0" brushRef="#br0" timeOffset="50731.88">5016 7070 0,'0'-21'16,"22"21"-1,-1 0 1,-21 21-16,0 0 15,21 21-15,-21-21 16,0 22-16,0 20 0,0 43 16,0 0-16,0-43 15,0-20-15,-21 20 0,21-20 0,0 20 16,-21-21-16,-1 1 0,1-1 0,0 0 16,21 1-16,0-1 0,-21-21 15,21 0-15,0 1 0,0-1 0,0 0 16,0-42-1,21 0 1</inkml:trace>
  <inkml:trace contextRef="#ctx0" brushRef="#br0" timeOffset="51355.52">5376 7684 0,'0'0'0,"0"21"0,21-21 15,1 0 1,-1 0-16,0 0 0,0 0 16,0 0-16,22 0 0,-22-21 0,0 21 15,64-43-15,-64 43 16,21-21-16,-21 0 0,43-21 16,-64 20-16,21 1 0,-21 0 15,0 0-15,0 0 16,-21 21-16,0 0 0,-1 0 0,-20 0 15,0 0-15,-1 21 0,1-21 0,0 21 16,-1 21-16,1-20 0,-64 62 16,85-41-16,-21-1 15,42-21-15,-21 21 0,21-20 16,0 20-16,0-21 0,0 0 0,0 22 16,21-22-16,0 0 15,0 0-15,0-21 0,22 0 0,-22 0 16,21 0-16,0 0 0,1 0 15,-1-21-15,0 0 0,22 0 0,-22-1 16,1 1-16,20-21 0,-21 21 16,22-22-16,-22 22 0,22-42 15,-22 20-15,-21 22 0,0-21 0,-21 21 16,0 0-16,0-1 0,-21 22 31,0 22-31,0-22 0,0 21 0,21 21 16,0-21-16,0 22 15,0-22-15,0 0 0,0 0 0,0 0 16,21 0-16,0 1 0,-21 20 16,21-21-16,-21 0 15,0 0-15,0 1 0,0-1 16,0 0-16,-21 0 0,-42 0 16,41 0-16,-20-21 0,21 0 15,-21 0-15,20 0 0,1 0 16,0 0-16,0-21 0,21 0 0,-21 0 15,21 0-15,0-43 16</inkml:trace>
  <inkml:trace contextRef="#ctx0" brushRef="#br0" timeOffset="51603.38">6540 7070 0,'43'-21'0,"-86"42"0,107-64 16,-43 22-16,0 21 0,0 0 0,-21 21 15,0 1 1,0-1-16,0 21 0,-21 0 16,0 1-16,0 20 0,0-20 0,0 20 15,-22 1-15,22-1 0,0-21 16,0 22-16,0-22 0,-1 1 0,1-1 16,-21 43-16,42-64 15,0 42-15,0-42 0,-21 1 16,0-44 15</inkml:trace>
  <inkml:trace contextRef="#ctx0" brushRef="#br0" timeOffset="51756.29">6096 7662 0,'42'-21'16,"-21"0"-16,1 21 0,-1-21 0,0 0 15,21 21-15,1-21 0,-1 21 16,0-22-16,22 1 0,-22 21 0,22-21 16,-22 0-16,0 0 0,1 0 0</inkml:trace>
  <inkml:trace contextRef="#ctx0" brushRef="#br0" timeOffset="52543.78">8488 7112 0,'0'0'0,"0"-21"0,0 0 0,0 0 15,0-1-15,0 1 0,21-21 16,-21 21-16,21 0 0,-21-1 16,0 1-16,0 42 15,0 1 1,-21-1-16,0 21 0,0 0 16,-1 22-16,1-1 0,0 1 15,0-1-15,0 22 0,0-21 0,-1-1 16,1 1-16,-21-1 0,-22 85 15,43-105-15,0 41 16,21-63-16,-21 1 16,21-1-16,0-42 15,21-1 1,0 1-16,-21 0 0,21-21 0,1-1 16,-1 1-16,0 0 0,21-22 15,-21-20-15,1 20 0,20-21 0,-21 22 16,21-22-16,1 22 0,-22-22 15,0 22-15,43-43 16,-64 42-16,21 1 0,0 20 16,-21 22-16,0 42 15,0 22-15,0-22 16,0 21-16,0 22 16,0-1-16,0 128 15,0-107-15,0-20 0,0-1 0,0 22 16,0-43-16,0 22 0,-21-1 15,21-20-15,-21-1 0,21 0 0,0 43 16,0-64 0,0 0-16,-22-21 31,1-21-31,0 0 0</inkml:trace>
  <inkml:trace contextRef="#ctx0" brushRef="#br0" timeOffset="53475.25">8149 7620 0,'0'0'0,"-21"21"32,21 0-32,0 1 0,21-1 15,0-21-15,0 21 16,1-21-16,-1 0 0,0 0 0,21 0 16,1 0-16,-1 0 0,0 0 0,22 0 15,-1-21-15,1 0 0,-1-1 16,1 1-16,-22 0 0,22 0 15,-22 0-15,0 0 0,1-1 0,-1 1 0,-21 0 16,0 0-16,0 0 0,1 0 16,-22 42 15,0 0-31,0 0 16,0 21-16,0-20 0,21-1 0,-21 0 15,0 21-15,21-21 0,-21 1 0,0-1 16,0 0-16,21 0 0,-21 0 0,21 0 15,0-21-15,-21 22 16,22-22-16,-1 0 0,0 0 16,0 0-16,0 0 0,-21-22 0,21 1 15,1 21-15,-1-21 0,-21 0 16,21 0-16,0-22 0,-21 22 16,0 0-16,21-21 0,0 21 0,1-43 15,-22 22-15,21 21 16,0-1-16,0 1 0,-21 0 0,0 0 15,21 21-15,0 0 16,-21 21-16,0 0 0,0 22 16,0-1-16,0 43 15,0-43-15,0-21 0,0 21 16,0-20-16,0-1 0,0 0 16,0 0-16,22 0 0,-1 0 15,0-21-15,0 0 0,0 0 16,0 0-16,1 0 0,-1 0 15,0 0-15,85-42 16,-85 21-16,21 0 0,1 0 0,-22-22 16,0 22-16,0-21 0,0 21 15,0-1-15,1 1 0,-1 0 0,-21 0 16,21 0-16,-21 0 0,0-1 16,0 44 77,-21-22 95,0 0-173,-1 0-15</inkml:trace>
  <inkml:trace contextRef="#ctx0" brushRef="#br0" timeOffset="54339.12">9102 7557 0,'0'0'0,"0"-22"31,0 1-31,21 21 15,0 0 1,-21 21-16,0 1 0,0-1 16,0 21-16,0 0 15,0 1-15,0-22 0,0 0 16,0 21-16,0-20 0,0-1 0,-21 42 16,21-42-16,-21 1 15,21-1-15,0 0 0,0-42 47,0 0-47,0-1 16,21 1-16,0 0 0,-21 0 15,21-21-15,-21 20 0,21-20 0,0 21 16,1-21-16,-1-1 0,-21 22 0,21-21 16,0 21-16,0-1 0,0 1 15,1 0-15,-22 0 0,42 21 16,-21 0-16,-21 21 0,0 21 15,21-20 1,-21-1-16,21 0 0,-21 21 0,0-21 16,0 22-16,0-22 0,0 0 0,0 0 15,0 0-15,0 1 0,0-1 16,0 0-16,0 0 0,22 0 16,-1-21-1,0 0-15,-21-21 16,21 21-16,0-21 0,0 0 15</inkml:trace>
  <inkml:trace contextRef="#ctx0" brushRef="#br0" timeOffset="55208.2">10181 7366 0,'0'0'0,"0"21"15,0 0 1,0 1-16,0-1 0,0 21 0,0-21 16,-21 0-16,21 22 0,-21-22 0,0 21 15,21-21-15,-22 22 0,22-22 0,-21 0 16,0 21-16,21-20 0,0-1 16,-21 0-16,0 0 15,21 0-15,0-42 31,0 0-15,0 0-16,0 0 0,0-1 16,0 1-16,21 0 0,0-21 15,0 21-15,0-1 0,1-20 0,-1 21 16,0-21-16,0 20 0,64-41 16,-43 63-1,-21 0-15,-21 21 16,21 0-16,-21 0 15,0 1-15,0 20 0,0-21 0,0 0 0,0 0 16,0 22-16,0-22 0,0 0 16,0 0-16,0 0 0,0 1 15,0-1-15,0 0 0,22 0 16,-1-21-16,0 0 0,0 0 16,0 0-16,0 0 0,1 0 15,-1-21-15,42 0 0,-20 0 16,-22-1-16,0 1 0,0-21 0,0 21 15,0 0-15,1-1 0,-1-20 16,0 21-16,-21 0 0,0 0 0,21-1 16,-21 1-16,21 0 15,-21 0 1,0 42 0,0 0-16,0 0 0,-21 1 0,0 20 15,0 0-15,0-21 0,21 1 16,0 20-16,-22-21 0,22 0 15,0 0-15,0 1 0,0-1 0,0 0 16,0 0-16,22-21 16,-1 0-16,0 0 0,0 0 15,0 0-15,0 0 0,22 0 0,-22 0 16,21-21-16,-21 21 0,22-21 0,-1 0 16,0-43-16,1 43 15,-22 0-15,-21 0 0,0-22 16,0 22-16,0-21 0,0 21 0,0-22 15,0 22-15,-21 0 0,0 0 0,-1 0 16,1-1-16,-63 22 16,62 0-16,-20 0 0,21 0 0,-21 0 15,20 0-15,-20 22 0,21-1 16,0 0-16,21 0 16,21 0-1,0-21-15,0 0 0,22 0 0,-22 0 16,0 0-16,21 0 0</inkml:trace>
  <inkml:trace contextRef="#ctx0" brushRef="#br0" timeOffset="55480.04">11684 7091 0,'0'0'16,"0"-21"-16,0 0 0,0-1 0,0 1 15,0 0 1,-21 21-1,21 21-15,-21 0 0,21 1 0,0 20 16,0 0-16,0 1 0,0-1 0,-22 21 16,22-20-16,-21 20 0,21-20 15,-21 62-15,0-41 16,0-22-16,21-21 0,-21 64 16,21-64-16,0 0 0,0 1 0,0-1 15,21-21 1,0 0-1,-21-21-15,21-1 0,-21 1 16</inkml:trace>
  <inkml:trace contextRef="#ctx0" brushRef="#br0" timeOffset="55643.95">11451 7493 0,'0'0'15,"21"0"16,0 0-31,1 0 0,-1 0 16,0 0-16,21-21 0,-21 21 16,22-21-16,-1 21 0,0 0 0,-20-21 15,20 21-15,0 0 0</inkml:trace>
  <inkml:trace contextRef="#ctx0" brushRef="#br0" timeOffset="56165.65">12340 7535 0,'21'0'0,"-42"0"0,63 0 16,-20 0-1,-22-21-15,21 0 16,-21 0-16,0 0 0,0 0 16,0-1-16,0 1 0,0 0 15,0 0-15,0 0 0,-21 21 16,-1 0-16,1 0 15,0 0-15,-21 0 0,21 21 0,-1 0 0,1 0 16,-42 22-16,42-1 0,-1 0 16,1-21-16,0 22 0,0-1 15,21-21-15,0 22 0,-21-1 16,21 0-16,0-21 16,0 1-16,21-22 0,0 0 15,0 0-15,0 0 0,1 0 16,-1 0-16,0-22 0,0 22 15,0-21-15,0 0 0,1-21 0,-1 21 16,-21-1-16,21-20 0,0 21 16,-21-21-16,0-1 0,21 22 0,-21-21 15,21 21-15,-21-1 0,0 44 32,0 20-17,0-21-15,0 0 0,0 0 0,0 22 16,0-22-16,0 0 0,0 21 15,0-20-15,0-1 0,0 0 16,22 0-16,-1 0 0,0 0 16,0-21-16,0 0 0,0 0 15,1 0-15,-1 0 0,0 0 16,-21-21-16,21 0 0,0 0 0</inkml:trace>
  <inkml:trace contextRef="#ctx0" brushRef="#br0" timeOffset="57623.81">13144 6752 0,'0'-21'0,"0"42"0,0-84 0,-21 42 15,-42-22-15,20 43 16,43 21-16,-21 1 0,0-1 16,0 21-16,0 0 0,0 1 15,21 20-15,-22 1 0,1-22 0,21 43 16,0-22-16,-42 64 15,42-42-15,-21-43 0,21 22 0,-21-1 16,21 22-16,0-43 0,0-21 16,0 43-16,21-43 15,0-21-15,0 0 0,0 21 0,0-21 16,22 0-16,-22 0 0,21-21 0,-21 21 16,22-21-16,-22 0 0,64-43 15,-22 1 1,-42 20-16,22 1 0,-22 21 0,0-21 15,21 20-15,-21 1 0,1 0 0,-22 0 16,21 21-16,-21 21 16,0 0-1,0 0-15,0 1 0,0-1 0,0 21 16,0-21-16,0 0 0,-21 1 0,21 20 16,0-21-16,0 0 15,0 0-15,0 1 0,0-1 16,21-21-16,0 21 0,0-21 15,0 0-15,0 0 16,1 0-16,-1 0 0,21-42 16,-21 20-16,0 1 0,-21 0 0,22 0 15,-1 0-15,0 0 0,0-22 16,-21 22-16,21 0 0,0 0 0,-21 0 16,0-1-16,22 22 0,-22 22 31,0-1-31,0 0 0,0 0 15,0 0-15,0 0 0,0 1 16,0 41-16,0-42 0,0 0 16,0 1-16,0-1 0,0 0 15,0 0-15,21-21 0,0 0 16,0 0-16,0 0 0,0 0 16,1 0-16,-1 0 0,0-21 15,0 21-15,-21-21 0,0 0 16,0-43-16,0 43 0,0 0 15,0-22-15,-21 22 0,0 0 16,0-21-16,21 21 0,-43-1 16,1 1-16,21 21 15,0 0 1,42 0 0,0 0-1,0 0-15,21 0 16,-20 0-16,-1 0 0,21-21 0,-21 21 15,0 0-15,22 0 0,-22 0 0,21 0 16,-21 0-16,1 0 0,-1 0 16,21 0-16,-21 21 0,0 0 0,1 1 15,-1-1-15,-21 0 0,0 0 0,21 43 16,-21-43-16,0 0 16,21 0-16,-21 0 0,0 0 0,0 1 15,0-1-15,0 0 0,0 0 16,-21-21 15,21-21-31,0 0 16,0 0-16,0-1 0,0-20 15,21 21-15,-21 0 0,21-22 16,0 1-16,1 21 0,20-43 16,-21 22-16,21 21 0,-20 0 0,20 0 15,-21-1-15,21 22 16,-20 0-16,20 0 0,-21 0 0,0 0 0,0 0 15,1 22-15,-1 20 0,-21 0 16,0 1-16,0 20 16,0-21-16,0-20 0,0 20 15,-21-21-15,21 0 0,-22 0 0,22 1 16,0-1-16,0 0 0,0 0 16,22-21-16,20 0 15,-21 0-15,0 0 0,22 0 16,-22 0-16,21 0 0,0-21 15,-20 0-15,20 0 0,0-1 0,1 1 16,-1-21-16,21-22 16,-20 22-16,20-64 0,-42 64 15,22 0-15,-22-1 0,-21 1 16,21 21-16,-21 0 0,0-1 0,-21 22 16,0 0-16,0 0 15,-1 22-15,-20 20 16,21 0-16,21-21 0,0 22 0,0-22 15,0 21-15,0-21 0,0 1 0,0 20 16,21-21-16,0 0 0,0 0 16,1 1-16,-1-1 0,-21 0 0,42 21 15,-42-21 1,-21-21 0,0 0-16,0 0 0,-1 0 15,1 0-15,0 0 0,0 0 16,0 0-16,0 0 0,-1 0 15,1 0-15,21-21 0,-21 21 16,21-21-16,-21 0 0,21 0 16,-21 0-16</inkml:trace>
  <inkml:trace contextRef="#ctx0" brushRef="#br0" timeOffset="57835.7">14647 6773 0,'-21'0'0,"42"0"0,-63 0 0,21 0 0,0 0 78</inkml:trace>
  <inkml:trace contextRef="#ctx0" brushRef="#br0" timeOffset="58053.57">12890 7197 0,'-21'0'0,"42"0"0,-63 0 0,63 0 15,22 0-15,-1 0 16,0 0-16,22-21 0,-1 21 16,1-22-16,-1 22 0,1 0 0,-22-21 15,22 0-15,-1 21 0,-21 0 16,22 0-16,-43-21 0,21 21 0,-20 0 16,20 0-16</inkml:trace>
  <inkml:trace contextRef="#ctx0" brushRef="#br0" timeOffset="58847.12">18373 6371 0,'42'-21'0,"-84"42"0,126-63 0,-41 21 15,-1 21-15,0-21 0,1-1 16,-22 1-16,0 21 0,0-21 0,0 0 15,0 21-15,-21-21 16,0 0-16,-21-1 16,0 22-16,0 0 0,0-21 0,-22 21 15,22 0-15,-21 0 0,0 0 16,-1 0-16,-20 0 0,-43 43 16,64-22-16,-22 21 0,1-21 15,-1 43-15,22-22 0,-22 22 0,1 20 16,-1-20-16,1 20 0,20 1 0,-20-21 15,-1 20-15,1 1 16,21 0-16,-22-1 0,43 1 0,-21-22 16,42 107-16,0-107 0,0 1 15,0-1-15,21-20 0,0-1 16,21 0-16,1 1 0,20-22 0,-21 0 16,22 0-16,-1 0 0,22-21 0,-21 0 15,20 0-15,1 0 0,0 0 16,84-42-16,-106 0 0,22 20 15,-21 1-15</inkml:trace>
  <inkml:trace contextRef="#ctx0" brushRef="#br0" timeOffset="59755.6">19262 7133 0,'0'0'0,"0"-21"16,21 21-16,0-21 15,-21 0-15,21 21 0,0-21 0,0 21 16,-21-22-16,22 1 0,-1 21 16,-21-21-16,21 0 0,-21 0 0,0 0 15,0-1-15,0 1 0,0 0 16,0 0-16,-21 0 0,0 21 15,-43-21-15,43 21 0,-21 0 16,20 0-16,-20 21 0,0-21 0,21 21 16,-22 21-16,22-21 0,-21 22 15,21-22-15,-1 21 0,1 1 0,0-1 16,0-21-16,21 21 0,-21 1 16,21-22-16,0 0 0,0 0 0,0 0 15,0 1-15,21-22 0,0 0 16,0 0-16,0 0 0,1 0 0,-1 0 15,21-22-15,-21 1 0,85-42 16,-21-1 0,-64 43-16,21-21 0,-21-1 15,22 22-15,-22-21 0,0 21 0,0-22 16,0 22-16,1 0 0,-22 0 16,0 42-1,0 0-15,0 0 16,0 22-16,0-22 0,0 0 15,0 21-15,0-20 0,0-1 16,0 21-16,0-21 0,0 22 0,0-22 16,0 0-16,21 21 15,21-21-15,0-21 16,-20 0-16,-1 0 0,0 0 16,21 0-16,-21 0 0,22-21 15,-22 0-15,21 0 0,-21 0 0,43-43 16,-43 43-16,0-21 0,0-1 15,-21 22-15,0-21 0,0 0 16,0-22-16,0 22 0,0-1 0,0-20 16,0 21-16,-42-1 0,21-20 0,0 20 15,-22 1-15,1 21 0,-21 0 16,-64-22-16,63 43 16,1 0-16,-22 22 0,0-1 0,22 0 15,-22 21-15,22 1 0,-1-1 16,1 21-16,-1-20 0,22 20 0,-1 1 15,-41 63 1,41-64-16,22 1 0,0-1 0,21 1 0,0-1 16,0-20-16,0 20 0,0-21 15,21 1-15,0-1 0,1-21 0,20 22 16,0-22-16,-21 0 0,149 0 16,-107-21-16,1 0 15,-1 0-15,1 0 0,20-21 16,1 0-16,-21 0 0,20-1 0,-20 1 15,-1-21-15,1 21 0,-1-22 16,-20 1-16,-1 0 0,0-1 0,1 1 0,20-21 16</inkml:trace>
  <inkml:trace contextRef="#ctx0" brushRef="#br0" timeOffset="60028.45">20426 6541 0,'-21'0'0,"-43"0"31,85 0-15,0 0-16,22 0 0,-1 0 0,-21 0 15,22 0-15,20 0 0,-21 0 16,1 0-16,20 0 0,-20 0 0,20 0 15,-21 0-15,1 0 0,-1 0 0,0 0 16,-20 0-16,-1 0 0,0 0 16,-42 0-1,0 0 1</inkml:trace>
  <inkml:trace contextRef="#ctx0" brushRef="#br0" timeOffset="60271.31">20786 6519 0,'0'0'0,"-22"0"0,1 22 32,21-1-32,-21 0 0,21 21 15,-21-21-15,21 22 0,-21-1 16,-22 85-16,22-63 16,0-22-16,0 0 0,21 22 0,-21-22 15,0 0-15,-1 1 0,22-1 16,0 0-16,-21-20 0,21-1 0,-21 21 15,21-21-15,0 0 16,21-21 0,0 0-16,1 0 15,-1-21-15,0 0 0,0 0 0</inkml:trace>
  <inkml:trace contextRef="#ctx0" brushRef="#br0" timeOffset="60923.94">20955 7070 0,'0'0'0,"0"21"16,21-21 31,0 0-47,0 0 15,1 0-15,-1-21 0,0 21 0,21-21 16,-21-1-16,1 22 0,20-21 15,-21 0-15,0 0 0,22-21 16,-43 20-16,0 1 0,-22 21 31,1 0-31,0 0 16,0 21-16,0 1 0,0-1 16,-1 0-16,1 0 0,0 0 0,0 22 15,21 20-15,-21-42 16,21 0-16,-21 22 0,21-22 15,0 0-15,0 0 0,0 0 0,0 1 16,21-22-16,0 21 0,0-21 0,0 0 16,0 0-16,1 0 15,20 0-15,-21 0 0,64-21 0,-43-1 16,0 22-16,1-42 0,20 21 0,-20 0 16,-1 0-16,21-22 0,-20 22 15,-1-21-15,0 21 0,-20-22 0,20 22 16,-21 0-16,0 0 0,-21 0 15,0-1 1,-21 22-16,0 0 0,-21 0 16,-1 43-16,1-1 15,21-21-15,21 0 0,-21 1 16,21 20-16,0-21 0,0 0 0,0 22 16,0-22-16,0 0 0,0 0 15,0 0-15,0 22 0,0-1 16,0-21-16,-22-21 15,1 0-15,0 0 16,0 0-16,0 0 0,21-21 31,0 0-31,0 0 16,0-1-16,0 1 0,21-21 16,0 21-16,21-22 0</inkml:trace>
  <inkml:trace contextRef="#ctx0" brushRef="#br0" timeOffset="61231.76">22479 6583 0,'0'-21'0,"0"42"0,0-63 15,0 20-15,0 1 0,-64 0 32,64 42-32,-21 0 0,0 1 15,0 20-15,0 0 0,0-21 16,-1 43-16,22-22 0,-21 1 15,0-1-15,0 21 0,0 22 16,0 21-16,-1-64 0,1 1 16,21-1-16,0 0 0,0 1 15,0-22-15,0 0 0,0 0 0,0 0 16,0 0-16,21-21 16,1 0-16,-1 0 15,0-21-15,0 21 0,0-21 0,0 0 16,1 0-16,-1 0 0,0-22 15,0 1-15,-21-22 16</inkml:trace>
  <inkml:trace contextRef="#ctx0" brushRef="#br0" timeOffset="61399.67">22119 6837 0,'0'0'16,"-21"0"-16,42 0 31,0 0-31,0 0 0,1 0 15,20 0-15,-21 0 16,21 0-16,1 0 0,20 0 0,-20 0 16,20 0-16,1 0 0,-22 0 0,21-21 15,1 21-15,-1-21 0,-20-1 0</inkml:trace>
  <inkml:trace contextRef="#ctx0" brushRef="#br0" timeOffset="61720.48">22987 6138 0,'0'0'0,"85"0"32,-64 0-32,21 0 0,0 0 15,-20 0-15,20 22 0,0-1 0,1 0 16,-1 21-16,0 1 0,1-1 15,-1 21-15,-21 1 0,21-1 0,-20 1 16,-1-1-16,-21 1 0,0 21 0,0-22 16,0 1-16,-21-1 0,-1 1 15,-20-1-15,21 1 0,-43 41 16,1 1-16,21-63 16,20-22-16,1 21 0,-21-21 0,0 0 15,20-21-15,-20 22 0,21-22 0,-21 0 16,20 0-16,-20 0 0,0 0 15</inkml:trace>
  <inkml:trace contextRef="#ctx0" brushRef="#br0" timeOffset="61855.41">22966 7641 0,'0'0'15,"21"0"16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3:57:05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1249 0,'0'0'0,"0"-21"0,-21 0 16,21-1-16,-22 1 0,22 0 15,0 0-15,0 0 0,0 0 0,0-22 16,0 1-16,0 21 0,0-22 16,-21 1-16,21 0 0,0-1 15,0 1-15,0 0 0,0-1 0,0 22 16,0-21-16,0 21 0,0-22 15,0 22-15,0 0 0,0 0 16,0 42 0,0 0-1,0 22-15,0-1 0,0 21 16,-21 149 0,0-127-16,21-1 0,0 1 0,-21 0 15,21-22-15,-21 22 0,-1 0 16,22-22-16,0 22 0,0-43 15,0 22-15,0-22 0,0 0 0,0 1 16,0 20 0,0-42-16,0-42 15,0 0-15,0-21 16,0-1-16,0 1 0,0-22 0</inkml:trace>
  <inkml:trace contextRef="#ctx0" brushRef="#br0" timeOffset="369.78">1863 868 0,'-22'-42'0,"44"84"0,-86-106 0,22 43 0,21 0 15,-1-21-15,22 21 0,0-43 16,0 43-16,22-21 0,20-1 16,-21 1-16,21 21 0,22-22 15,-22 1-15,43 0 0,-22 21 16,22-1-16,0 1 0,21 0 15,-1 21-15,-20 0 0,0 21 0,42 43 16,-64-22-16,-20 0 16,-22 22-16,-21-1 0,0 1 15,-21-1-15,-1 22 0,-41 0 0,-1-22 16,1 22-16,-1-22 0,-20 1 16,20-22-16,-20 1 0,20-1 15,22 0-15,-64 22 0,85-43 16,-22 0-16,22-21 0,21 21 15,-21-21-15,42-21 32,0 21-32,1-21 15,-1 0-15,0 21 0,0 0 16</inkml:trace>
  <inkml:trace contextRef="#ctx0" brushRef="#br0" timeOffset="748.57">2773 1524 0,'21'0'0,"-42"0"0,63 0 0,-21 0 15,0 0-15,1 0 16,-1-21-16,0 0 16,0 0-16,-21-1 15,21 1-15,0 0 0,1 0 0,-22 0 16,0 0-16,21-22 0,-21 1 15,0 21-15,-21 21 32,-1 0-32,1 21 0,-21 0 15,21 0-15,0 22 0,-22-22 0,22 21 16,-21 0-16,21-20 0,-1 20 16,1 0-16,0 1 0,0-22 0,21 21 15,0 0-15,0-20 0,0-1 16,21 21-16,0-42 15,0 0-15,22 21 0,-22-21 16,21 0-16,1 0 0,-1 0 0,21-21 16,-20 21-16,-1-21 0,22 0 15,-22 0-15,0-1 0,22 1 16,-22 0-16,22-21 0,-22 21 0</inkml:trace>
  <inkml:trace contextRef="#ctx0" brushRef="#br0" timeOffset="1176.32">3704 1334 0,'0'-22'0,"0"44"0,0-65 0,0 22 15,0 0-15,0 0 0,-21 21 32,0 0-32,0 0 15,21 21-15,-22 0 0,-41 64 16,42-64-16,0 21 16,21-21-16,0 22 0,-22-1 0,22-21 15,0 22-15,0-1 0,0-21 16,0 21-16,0-20 0,22-1 0,-1 0 15,0 0-15,0 0 0,21 0 16,1-21-16,-22 0 16,21 0-16,-21 0 0,22-21 0,-1 0 15,-21 0-15,64-43 0,-64 22 16,0 21-16,22-21 0,-22-1 16,0 1-16,-21 0 0,0-1 15,0 1-15,0 0 0,0-1 0,0 22 16,0-21-16,-21 21 0,0-1 15,-1 1-15,1 21 0,0 0 0,-21 0 16,21 0-16,-43 21 16,43 1-16,0-1 0,-22 0 15,22 0-15,0 0 0,21 0 0,-21 1 16,21 20-16,0-21 0,0 0 16,0 22-16,21-1 15,0-21-15,0 0 0,1-21 16,20 21-16,-21 1 0,21-22 0,1 21 15</inkml:trace>
  <inkml:trace contextRef="#ctx0" brushRef="#br0" timeOffset="1803.96">4233 1757 0,'0'0'0,"21"-21"31,1 0-31,-1-1 0,0 1 0,0 0 16,0 0-16,22-21 0,-22 20 15,21-20-15,0 0 0,1-1 16,-1 1-16,0 0 0,-20-1 16,20 1-16,-21 0 0,21 21 0,-42-1 15,0 1-15,0 0 0,-42 21 16,21 0-16,-64 42 16,43-20-16,0-1 15,-1 0-15,22 0 0,0 0 0,0 0 16,21 1-16,0-1 0,0 0 15,21 0-15,0-21 0,21 21 16,-20 0-16,20-21 16,21 22-16,-41-1 0,20-21 15,-21 21-15,21 0 0,-20 0 16,-1 0-16,-21 1 0,0-1 0,0 0 16,0 0-16,0 0 0,21-21 15,-21 21-15,0 1 0,21-22 16,0 21-1,0-21-15,1 0 0,-1 0 16,21-21-16,-21-1 0,0 1 0,1 0 16,20 0-16,0 0 0,-21 0 15,22-22-15,-22 22 0,0 0 0,43-43 16,-22 22 0,-21 21-16,-21 0 0,21 21 15,-21 21 1,0 0-1,0 0-15,0 0 0,0 1 16,0 20-16,0 0 0,0-21 16,0 43-16,0-22 0,0-21 15,0 1-15,0-1 0,0 0 16,0 0-16,21-21 16,1 0-16,-1 0 15,0 0-15,0-21 0,21-43 16,-42 43-16,22-21 0,-1 21 15,-21-22-15</inkml:trace>
  <inkml:trace contextRef="#ctx0" brushRef="#br0" timeOffset="2181.75">5609 889 0,'0'0'0,"-21"-21"16,-64-21-1,64 42-15,0 0 0,0 0 16,0 21-16,-1 21 0,1 22 15,21-43-15,0 21 16,0-21-16,0 0 0,0 1 0,0-1 16,21 0-16,1 0 0,20-21 15,-21 0-15,21 0 0,-20 0 0,20 0 16,0 0-16,1-21 0,-1 0 16,0 0-16,85-85 15,-106 63-15,1 1 16,-1 21-16,-21-21 0,0-1 0,0 1 15,-43 0-15,22 20 0,-21 1 16,0 0-16,-1 0 0,-20 21 0,20 0 16,-20 0-16,21 0 0,-1 21 15,-20 0-15,20 0 0,22 1 0,-21-1 16,21 21-16,0-21 0,21 22 16,0-1-16,42 21 15,0-41-15,1-22 16,-1 0-16,21 0 0,1 0 0,63-43 15</inkml:trace>
  <inkml:trace contextRef="#ctx0" brushRef="#br0" timeOffset="3021.27">6477 254 0,'0'-21'15,"0"42"-15,0-63 0,-21 42 0,0 0 0,-1 0 16,1 0-16,0 21 15,0 0-15,21 21 0,-21 1 16,0-1-16,-1 0 0,1 22 16,0-22-16,21 43 0,-21 63 15,0-63-15,21-1 0,0 1 16,-21 0-16,-1-1 0,22-20 0,0-1 16,0 22-16,0-21 0,0-22 15,0 21-15,0-20 0,0-1 0,0 22 16,22-43-16,-22 0 15,21 0-15,0-21 0,0 0 16,0-21-16,0 0 0,1 0 16,20-22-16,-21 1 15,0 21-15,22-22 0,-22 1 0,21 21 16,-21-21-16,22-1 0,-1 22 16,-21 0-16,21 0 0,64-43 15,-85 43-15,1 21 16,-1 0-16,-21 21 15,0 0-15,0 1 16,-21 20-16,-1 0 16,1-21-16,21 22 0,0-22 15,-21 0-15,21 21 0,0-20 0,0-1 16,0 0-16,21-21 0,0 0 16,1 0-16,-1 0 0,21 0 15,0 0-15,-20 0 0,20-21 0,0 0 16,1 21-16,-22-22 0,21 1 15,-21-21-15,0 21 0,1 0 16,-1-1-16,21-41 0,-21 42 16,0 0-16,-21-1 0,0 1 15,0 42 17,0 1-32,0 20 15,0-21-15,0 21 0,-21 1 16,21-1-16,0 22 0,0 63 15,0-64-15,0 1 0,0 20 0,0-20 16,0-1-16,0 22 0,0-22 16,0 22-16,0-21 0,0 20 15,0-20-15,0 20 0,0-20 16,0-1-16,0-20 0,0 84 16,0-85-16,-21 0 0,21 1 0,-42 20 15,21-42-15,-1 1 16,1-22-16,0 21 0,0-21 0,0 0 15,0 0-15,-22-21 0,1-22 16,21 1-16,0 21 16,21-22-16,0 1 0,0 0 0,0-1 15,0 1-15,0 0 0,0-1 0,0 1 16,0-64 0,0 64-16,0-22 0,0 1 0,0 21 15,-22-22-15</inkml:trace>
  <inkml:trace contextRef="#ctx0" brushRef="#br0" timeOffset="3249.15">6054 1249 0,'-43'0'16,"86"0"-16,-128 0 0,64-21 0,-22 21 0,22-21 16,21-1-16,0 1 15,21 0-15,1 21 0,-1-21 16,0 21-16,21-21 0,-21 21 15,22-21-15,-1 21 0,0-22 16,1 22-16,-1-21 0,-21 21 16,22 0-16,-1-21 0,0 21 0,1 0 15,-22-21-15,21 21 0,0 0 16,43-21-16,-43 21 0</inkml:trace>
  <inkml:trace contextRef="#ctx0" brushRef="#br0" timeOffset="3551.97">7959 741 0,'0'-21'0,"21"21"15,0-21 1,0-1-16,21 22 0,1-21 0,63 21 15,-43-21-15,1 21 16,-1 0-16,22-21 0,-22 21 0,22 0 16,-22 0-16,1 0 0,-1 0 0,1-21 15,-22 21-15,1 0 16,-1 0-16,0 0 0,-63 0 31,-21 0-31,21 0 16,-22 0-16,1 0 0,0 0 15,-1 0-15</inkml:trace>
  <inkml:trace contextRef="#ctx0" brushRef="#br0" timeOffset="3799.82">8572 614 0,'0'0'16,"-21"0"-16,21 21 0,0 0 16,0 0-1,-21 1-15,21-1 16,0 0-16,-21 21 0,21 1 0,0 20 15,-21-21-15,21 22 0,-21-1 16,21-20-16,-22 20 0,22 1 16,0-1-16,-21-20 0,21-1 15,-21 21-15,21-20 0,0-1 0,0-21 16,0 22-16,0-1 16,0-21-16,0 0 0,0 0 0,0 1 15,21-22-15,0 0 16,1-22-16,-1 1 0,21 0 15</inkml:trace>
  <inkml:trace contextRef="#ctx0" brushRef="#br0" timeOffset="4171.6">9715 741 0,'0'0'0,"22"-21"0,-1-22 16,0 22-16,-21 0 0,0 0 15,0 0-15,-42 21 16,20 0-16,1 0 0,0 0 16,-21 0-16,-1 21 0,1 0 15,0 21-15,-1-20 0,1 20 0,0 0 16,-1 22-16,-20-22 0,21 22 16,-1-22-16,1 64 15,21-64-15,21 0 0,0 1 16,0-22-16,21 21 0,0-21 0,0 22 15,22-22-15,-1 0 0,0-21 16,1 21-16,20 0 0,85-21 16,-105 0-16,-1 0 0,0 0 15,-21 0-15,22-21 0,-22 21 16,0-21-16,0 21 0,0-21 0,1 21 16,-22-21-16,0 0 15,-22 21 1,1 0-1</inkml:trace>
  <inkml:trace contextRef="#ctx0" brushRef="#br0" timeOffset="4928.18">2180 2836 0,'-42'0'0,"84"0"0,-127 0 15,64 0-15,-63 0 16,62 0-16,1 0 0,0 0 0,0 0 16,0-21-16,0 21 15,-1 0 1,44 0 15,-1 0-31,0 0 16,21 0-16,-21 0 0,22 0 15,-1-21-15,22 21 0,-22 0 0,43 0 16,-1-21-16,1 21 0,21 0 16,-22-21-16,43 0 0,-21 21 0,21-22 15,0 22-15,0-21 0,21 21 0,1-21 16,-1 21-16,0-21 15,21 21-15,1-21 0,-1 21 0,21-21 16,1 21-16,-22-22 0,22 22 16,-1-21-16,1 21 0,-1-21 15,-20 21-15,211-21 0,-191 21 0,1-21 16,-1 21-16,1 0 0,-1-21 16,1 21-16,20 0 0,-41 0 0,20-22 15,1 22-15,147-21 16,1 21-16,-170 0 15,-21 0-15,1 0 0,-1 0 0,-21 0 16,21 0-16,-42 0 0,21 0 0,-21 0 16,-1 0-16,-20 0 0,-21 0 0,63 0 15,-85 0 1,0 0-16,-21 0 0,-21-21 31,0 0-15,0 0-16,-21 21 15</inkml:trace>
  <inkml:trace contextRef="#ctx0" brushRef="#br0" timeOffset="5056.1">10393 2413 0,'0'0'0,"-21"0"31,-1 0-16,1 0-15</inkml:trace>
  <inkml:trace contextRef="#ctx0" brushRef="#br0" timeOffset="50904.37">7070 7408 0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3:58:0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5821 0,'-21'0'0</inkml:trace>
  <inkml:trace contextRef="#ctx0" brushRef="#br0" timeOffset="14488.04">2667 4212 0,'21'0'109,"0"0"-93,0 0-1,1 0-15,-1-21 16</inkml:trace>
  <inkml:trace contextRef="#ctx0" brushRef="#br0" timeOffset="15208.65">2540 4403 0,'0'0'0,"21"-21"0,0-22 0,-21 22 16,21 0-16,-21 0 0,22 21 16,-22-21-16</inkml:trace>
  <inkml:trace contextRef="#ctx0" brushRef="#br0" timeOffset="15876.26">2540 4276 0,'-21'0'32,"21"-21"-17,-21 21-15,-1 0 16,1 0-16,0 0 0,0 0 16,0 0-16,0 0 15,-1 0-15,1 0 0,0 0 16,0 0-1,0 0-15,0 0 16,42 0 31,0 0-47,0 0 16,21 0-16,-20 0 0,20 0 0,0 0 15,1 0-15,20 0 0,-21 0 16,22 0-16,-1 0 0,-20 0 0,20 0 15,22 0-15,-22 0 0,1 0 0,21 0 16,-1 0-16,1-22 0,0 22 16,-22 0-16,22 0 0,-22-21 0,22 21 15,-22 0-15,-20 0 0,20 0 16,-20-21-16,-1 21 0,0 0 16,1 0-16,-22 0 0,0 0 15,-21-21 16,0 0 1,-21 21-32,0 0 15,21-21-15,-22 21 0,22-22 16,0 1-16,-21 21 16</inkml:trace>
  <inkml:trace contextRef="#ctx0" brushRef="#br0" timeOffset="16436.95">3873 3852 0,'0'0'0,"-21"0"0,21-21 16,-21 21-16,0 0 15,21 21 32,0 1-47,0-1 0,21 0 16,0-21-1,0 21-15,1 0 0,-1-21 0,0 21 16,0 1-16,0-22 0,0 21 16,22-21-16,-22 21 0,0-21 0,21 0 15,-20 0-15,20 21 0,-21-21 0,21 0 16,-20 21-16,20-21 0,-21 0 15,0 0-15,22 0 16,-22 0-16,-42 0 31,-22 0-15,22 0-16,0 0 16,0 0-16,0 21 0,-1 1 0,1-1 15,-21 0-15,21 0 0,0 0 0,-22 0 16,-20 43-16,20-1 15,1-20-15,21-22 0,-21 21 16,20-21-16,1 1 0,0-1 0,-21 21 16,21-42-16,-1 21 0,22 0 15,-21 22 1,0-43-16,21 21 0,0 0 31,21-21-15,0 0-16,1-21 15,-1 0-15,0 21 16</inkml:trace>
  <inkml:trace contextRef="#ctx0" brushRef="#br0" timeOffset="25683.61">7641 4339 0,'-21'0'0,"0"0"16,42 0 93,0 0-109,0 0 0,22 0 16,-22 0-16,21 0 0,-21 0 0,22 0 16,20 0-16,-21 0 0,1 0 15,-1 0-15,0 0 0,1 0 0,-1 0 16,0 0-16,22 0 0,-22 0 0,1 0 15,-1 0-15,0 0 0,22 0 16,-22 0-16,22 0 0,-22 0 0,21 0 16,1 0-16,-1 0 0,1 0 0,84 0 15,-84 0 1,20 0-16,-20 0 0,20 0 0,-20 0 16,21 0-16,-1 0 0,107 0 15,-22 0-15,-63 0 16,-21 0-16,-1 0 0,22 0 0,-21 0 15,-1 0-15,22 0 0,85-21 16,-107 21-16,128-21 16,-106 21-16,84-21 15,-84 21-15,0 0 0,0-21 0,0 21 16,0 0-16,-1 0 0,1-22 0,106 22 16,-106 0-16,21-21 15,-21 21-15,-1 0 0,22 0 0,-21 0 16,21-21-16,0 21 0,-21 0 0,21 0 15,0 0-15,-21 0 0,21-21 16,0 21-16,0 0 0,0-21 0,0 21 16,-21 0-16,21 0 0,-21 0 0,21 0 15,0-21-15,-22 21 0,22 0 16,233 0 0,-233 0-16,106 0 0,-106-22 0,0 22 15,0 0-15,0 0 0,0 0 16,0 0-16,0-21 0,0 21 15,-21 0-15,21 0 0,0 0 16,0 0-16,-21 0 0,0-21 0,-1 21 16,1 0-16,0 0 0,106 0 15,-106 0-15,-1 0 0,1 0 16,0 0-16,-21 0 0,21 0 0,169 0 16,-169 0-1,-1 0-15,-20 0 0,21 0 0,0 0 16,-22 0-16,1 0 0,0 0 0,-1 0 15,1 0-15,-21 0 0,-1 0 16,64 0-16,-42 0 16,-43 0-16,0 0 0,-20 0 15,20 0-15,-21 0 0,0 0 16,0 0 0,-42 21 15,0-21-31,0 0 0,-21 0 15,20 21-15,-20-21 0,0 0 0</inkml:trace>
  <inkml:trace contextRef="#ctx0" brushRef="#br0" timeOffset="26635.06">13716 4064 0,'0'0'0,"21"-21"0,-21 0 31,0 0-15,0-1-16,0 1 15,0 0 1,0 0-16,0 0 16,0 0-1,0-1-15,0 1 31,0 0-31,-21 21 16,0-21 0,21 42-1,0 0-15,-21 0 16,21 22-16,-22-1 0,22 0 0,0 1 16,-21 20-16,21-20 0,0 20 15,0-21-15,-21 22 0,21-22 0,-21 1 16,21-1-16,0-21 0,0 21 15,0-20-15,0-1 0,0 0 0,0 21 16,0-21-16,0 1 31</inkml:trace>
  <inkml:trace contextRef="#ctx0" brushRef="#br0" timeOffset="27411.62">13441 5122 0,'0'0'0,"0"-42"31,0 21-31,0 0 16,-21 21 15,-1 0-31,1 0 16,0 21-16,0-21 0,21 21 16,-21 0-16,0 0 0,-1 1 0,1-1 15,0 0-15,21 0 0,-21 21 16,0-20-16,0-1 0,21 21 0,-22-21 15,1 43-15,21-43 0,-21 0 16,21 21-16,0-20 16,0-1-16,0 0 0,0 21 0,0-21 15,21 1-15,0-1 0,1 0 0,-1 0 16,-21 0-16,21 0 0,0-21 16,0 22-16,0-22 0,43 21 15,-22-21-15,-21 0 0,1 0 16,-1 0-16,21 0 0,-21-21 15,0 21-15,1-22 0,20 1 0,-21 21 16,0-21-16,0 0 0,1 0 0,-1 0 16,21-1-16,-21-20 0,0 21 15,1 0-15,-1-22 0,21-41 16,-42 20 0,0 22-16,0 21 0,0-22 0,0 1 15,0 21-15,-21-21 0,0-1 16,0 22-16,21 0 0,-22-21 0,1 20 15,0 22-15,0-21 0,0 0 16,-22 0-16,1 21 16,21 0-16,0 0 15,0 0-15,-1 0 16,1 0-16,0 0 0,0 0 16,0 0-1</inkml:trace>
  <inkml:trace contextRef="#ctx0" brushRef="#br0" timeOffset="33719.94">13610 4953 0,'-21'0'63,"0"0"-32,0 0-15,-1 0-1,1 0 1,0 0-1,0 0-15,21 21 16,-21-21-16,0 0 16,21 21-16</inkml:trace>
  <inkml:trace contextRef="#ctx0" brushRef="#br0" timeOffset="34983.73">15896 3916 0,'-21'-21'15,"21"0"16,-21 42 32,21 0-63,0 0 0,0 0 0,0 0 16,0 1-16,0 20 0,0-21 0,0 21 15,0-20-15,0 20 0,0-21 16,0 21-16,0 22 0,0-43 15,0 21-15,0-20 0,0-1 16,0 0-16,0 0 0,0 0 16,-21-21-16,21 21 0,0-42 47,0 0-47,0 0 0,0 0 15,0 0-15,0-1 16,0-41-16,0 42 0,0-22 15,0 1-15,0 21 0,0-21 16,0-1-16,0 22 0,0-21 0,0 21 16,0-1-16,0 1 0,0 0 15,0 42 17,0 0-32,0 1 0,0-1 15,0 21-15,0-21 0,0 22 0,0-22 16,0 21-16,0 0 15,-22 1-15,22-22 0,0 0 0,0 0 16,0 22-16,-21-43 16,21 21-16,-21-21 0</inkml:trace>
  <inkml:trace contextRef="#ctx0" brushRef="#br0" timeOffset="37520.33">11705 4128 0,'0'-22'0,"-21"1"16,0 0-16,21 0 16,0 0-16,0 0 15,-21 21-15,21-22 0,-22 1 16,22 0 0,0 42-1,0 0-15,0 22 0,0-22 16,0 21-16,-21 1 15,21-1-15,0 0 0,0 1 0,0-1 16,0 0-16,0 1 0,0-22 0,0 0 16,0 0-16,0 21 0,0-20 15,0-1-15,0 0 16,0 0 0,-21-21-1</inkml:trace>
  <inkml:trace contextRef="#ctx0" brushRef="#br0" timeOffset="37875.12">10858 5313 0,'-21'0'0,"21"-21"16,21 21 15,1-21-31,-1 21 0,0 0 0,0 0 16,0 0-16,0-22 0,22 22 15,-22 0-15,21 0 0,-21 0 0,22 0 16,-1 0-16,-21 0 0,22 0 0,-22 0 16,21 0-16,0 0 15,-20 0-15,-1 0 0,0 0 16,0 0-16,-21-21 16</inkml:trace>
  <inkml:trace contextRef="#ctx0" brushRef="#br0" timeOffset="38207.97">12001 4911 0,'0'0'16,"-21"0"-16,0 0 15,0 0-15,0 0 16,0 42-16,21-21 16,-22 0-16,22 22 0,0-1 15,-21 22-15,21-22 16,0 0-16,-21 22 0,21-22 0,0 0 16,0-20-16,-21 20 0,21 0 15,-21 22-15,21-22 0,-21-21 16,21 0-16,0 1 15,0-1-15,-22-21 16,22-21-16,0-1 16,-21 1-16</inkml:trace>
  <inkml:trace contextRef="#ctx0" brushRef="#br0" timeOffset="38803.62">9038 4233 0,'0'0'0,"0"-21"0,0 0 16,0 0-1,0 42 1,0 0 0,0 0-16,0 22 0,0 20 15,0-42-15,0 22 0,0-1 0,0-21 16,-21 0-16,21 22 16,0-22-16,0 0 0,0 0 0,0 0 0,-21 1 15,21-1-15,-21-21 0,21 21 16,0 0-16,-22-21 15,1 0-15</inkml:trace>
  <inkml:trace contextRef="#ctx0" brushRef="#br0" timeOffset="39107.44">8488 5122 0,'0'0'0,"0"22"32,21-22-17,0 0-15,0 0 0,0 0 16,22-22-16,-22 22 0,0 0 0,0 0 15,0 0-15,1 0 0,20 0 16,-21 0-16,0 0 16,0-21-16,1 21 31</inkml:trace>
  <inkml:trace contextRef="#ctx0" brushRef="#br0" timeOffset="39702.12">9165 5017 0,'0'0'16,"0"-22"-16,0 1 15,0 0-15,0 0 16,0 0-16,0 0 15,21 21-15,0 0 16,1 0-16,-1 0 16,0 0-16,-21 21 0,42 0 15,-42 0-15,21 21 0,-21-20 16,22-1-16,-22 21 0,21 0 16,-21-20-16,0 20 0,0 0 0,0-21 15,0 64-15,0-64 16,-21 22-16,-1-22 0,-20 21 15,21-21-15,-43 43 0,43-43 16,-21 0-16,0 0 0,20 0 0,-20 1 16,0-22-16,21 0 0,-22 0 15,1 0-15,21 0 0,0 0 0,-22 0 16,22-22-16,0 22 0,0-21 0,0-21 16,-1 21-16,1 0 0,21-1 0,-21 1 15,21-21-15,0 21 0,0 0 16,0-1-16,0 1 0,0 0 0,0 0 15,21 21-15,0 0 0,1 0 16,-1 0-16,0 0 0,0 0 0,0 0 16,22 21-16,-22-21 0,0 21 15,21 0-15,22 22 0,-1-1 16,-42-21-16,1 0 0,20 1 16,-21-1-16,0 0 0,0 0 15,22-21-15,-1 21 0,-21-21 16,0 0-16,1 0 0,-1 0 0,0 0 15,0 0-15,21 0 0,-20-21 16,-1 21-16,0-21 0,0 0 0</inkml:trace>
  <inkml:trace contextRef="#ctx0" brushRef="#br0" timeOffset="40675.62">15494 5122 0,'0'0'16,"0"22"-16,21-22 15,0 0 1,0 0 0,1 0-16,-1 0 0,-21-22 15,21 22-15,0-21 0,0 0 16,-21 0-16,21 0 0,1 0 16,-22-1-16,21-20 0,0 21 0,-21 0 15,0 0-15,0-1 0,42-20 16,-42 21-16,0 42 31,0 0-15,0 0-16,0 1 0,0 20 0,0 0 15,0-21-15,-21 22 0,21-1 16,-21 0-16,21 1 0,-21-1 0,21 0 16,0 1-16,0-1 0,-21 22 15,21-22-15,-22-21 0,22 21 16,0-20-16,0-1 0,0 0 0,0 0 15,-21 0-15,0-21 32,0 0-32,0 0 15,0 0-15,-1 0 0,1 0 0,0 0 16,-21 0-16,21-21 0,-43 21 16,43 0-16,0 0 0,0 0 15,-1 0-15,44 0 31,-1 0-31,21 0 16,-21 0-16,0 0 0,22 21 16,-1-21-16,-21 0 0,22 0 15,-1 0-15,-21 0 0,21 0 0,1 0 16,-22 0-16,21 0 0,1 0 16,-22 0-16,21 0 0,-21 0 0,0 0 15,1 0-15,-1 0 0,0 0 0,0 0 16,-21-21-16,21 0 15</inkml:trace>
  <inkml:trace contextRef="#ctx0" brushRef="#br0" timeOffset="41240.21">18182 3683 0,'0'0'0,"0"21"31,0 0-15,0 22-16,0-22 0,0 21 15,0 1-15,-21-1 0,21 0 0,0 1 16,0-1-16,0 0 0,-21-21 16,21 22-16,0-1 0,-21-21 0,21 0 15,0 22-15,0-22 16,0 0-16,0 0 15,0-42 32</inkml:trace>
  <inkml:trace contextRef="#ctx0" brushRef="#br0" timeOffset="42071.74">18119 4826 0,'-22'0'0,"-41"0"31,63-21-31,-21 0 16,21 0-1,0-1-15,21 22 16,-21-21-16,21 0 0,0 21 15,0 0-15,1 0 0,-22-21 0,21 21 16,0 0-16,0 0 0,0 0 0,0 0 16,1 0-16,-1 0 0,0 21 15,-21 0-15,21 0 0,0-21 16,-21 43-16,0-22 0,21 0 0,-21 21 16,0-20-16,0 20 0,0-21 15,0 21-15,0 1 0,0-1 0,-21 0 16,21-20-16,-21 20 0,-21 0 0,21 1 15,-1-22-15,-20 21 0,21-21 16,-21 22-16,20-22 0,-20 21 0,21-21 16,-21 0-16,-22 43 15,43-43-15,0 0 0,0-21 16,-1 0-16,1 21 0,0-21 16,0 0-16,0-21 0,0 0 15,21 0-15,0 0 0,0 0 16,0-1-16,0-20 0,0 0 15,0 21-15,0-22 0,0 1 0,0 21 16,0-22-16,21 22 0,-21-21 0,21 21 16,0 0-16,0-1 0,0 22 15,1 0-15,-1 0 0,0 0 16,0 0-16,0 22 0,0-1 16,1 0-16,-1 21 0,0-21 15,-21 1-15,42 20 16,1 21-16,-22-41 0,0-1 15,0 0-15,0 0 16,0-21-16,1 21 0,-1-21 0,0 0 16,0 21-16,0-21 0,0 0 0,1 0 15,-1 0-15,0 0 0,0 0 16,0 0-16,0 0 0,1 0 16,-1 0-1,-21-21-15,21 21 16,-21-21-16,0 0 15,0 0 1</inkml:trace>
  <inkml:trace contextRef="#ctx0" brushRef="#br0" timeOffset="42271.62">18563 5461 0,'0'0'0,"-21"0"78</inkml:trace>
  <inkml:trace contextRef="#ctx0" brushRef="#br0" timeOffset="44519.93">7789 6773 0,'-21'0'0,"0"0"16,0 0-16,0 0 16,-1 0 15,1 0-31,0 0 31,0 0-15,21 22 15,21-22 0,0 0-15,0 0-16,1 0 0,-22 21 15,21-21-15,0 0 0,0 0 16,0 0-16,0 0 16,1 0-16,-1 0 0,0 0 0,21 0 15,-21 0-15,22 0 0,-22 0 16,21 0-16,-21 0 0,22 0 0,-22 0 16,21 0-16,22 0 0,-43 0 15,0 0-15,21 0 0,1 0 16,-22 0-16,21 0 0,1 0 0,-1 0 15,0 0-15,1 0 0,20 0 0,-21 0 16,22 0-16,63-21 16,-64 21-16,22 0 0,-21 0 0,-1 0 15,1 0-15,-1 0 0,1 0 16,20 0-16,-20 0 0,-1-22 16,1 22-16,-1 0 0,22 0 0,-22 0 15,1 0-15,-1 0 0,1 0 0,-1 0 16,1 0-16,-1 0 0,64 0 15,-63 0-15,-22 0 0,22-21 16,-1 21-16,1 0 0,-1 0 0,1 0 16,-22 0-16,22 0 0,-1 0 15,1-21-15,-1 21 0,-21 0 0,22 0 16,-1 0-16,1 0 0,-22 0 0,22 0 16,-1-21-16,1 21 0,-22 0 15,85 0-15,-85 0 0,22 0 16,-1 0-16,1 0 0,-1 0 15,-20 0-15,20 0 0,1 0 16,-1 0-16,-20 0 0,20 0 0,-21 0 16,22 0-16,-22 0 0,64 0 15,-64 0-15,22 0 0,-1 0 16,1-21-16,-1 21 0,1 0 0,-22 0 16,43 0-16,-43 0 0,22 0 0,-1 0 15,1 0-15,-1 0 0,43 0 16,-42 0-16,-1-21 0,-21 21 15,22 0-15,-1 0 0,1 0 16,-22 0-16,43 0 0,-22 0 0,1 0 16,-1 0-16,1 0 0,21 0 15,42 0-15,-64 0 0,1 0 16,-1 0-16,-21 21 0,22-21 16,-1 0-16,-20 0 0,20 21 0,1-21 15,-1 0-15,-20 0 0,20 21 16,1-21-16,-1 0 0,1 0 0,-1 0 15,-21 0-15,128 0 16,-64 0-16,-64 0 16,0 0-16,22 0 0,-22 0 15,0 0-15,22 0 0,-22 0 0,22 0 0,-1 0 16,1 0-16,-1 0 0,1 0 16,-1 0-16,1 0 0,20 0 15,-20 0-15,-1 0 0,-20 0 0,20 0 16,1 21-16,-22-21 0,22 0 15,-1 0-15,1 21 0,-22-21 0,43 0 16,-22 22-16,1-22 0,-1 21 0,1-21 16,-1 0-16,1 0 0,-1 21 15,64-21-15,21 0 16,-105 0-16,-1 0 0,-21 0 16,21 0-16,-20 0 0,20 0 15,-21 0-15,0 0 0,0 0 0,1 0 16,-1 0-16,0 0 15,0 0-15,-21-21 32,0 0-32,-21 21 15,0-22-15,0 22 0,-1-21 16,1 21-16,0 0 16,0-21-16,21 0 15</inkml:trace>
  <inkml:trace contextRef="#ctx0" brushRef="#br0" timeOffset="45171.66">17886 6414 0,'0'0'0,"0"-22"0,-21 22 16,21-21-16,-22 21 31,22 21-15,0 1-16,0-1 15,0 0-15,22-21 0,-1 21 0,-21 0 16,21 0-16,0 1 0,0-1 0,0 0 16,1 0-16,20 0 0,-21 0 15,0 1-15,22-1 0,-22 0 0,0-21 16,64 42-16,-64-42 16,0 21-16,21-21 0,-21 0 0,22 22 15,-22-22-15,0 0 0,0 0 0,0 0 16,1 0-16,-1 0 0,0 0 0,0 0 15,-21-22 1,-21 22 0,0 0-1,0 0-15,-1 0 16,1 0-16,0 22 0,-21-1 16,21 0-1,-22 0-15,22 21 0,-21-20 0,21-1 16,-22 0-16,1 0 0,21 0 0,-22 22 15,1-22-15,21 0 0,-21 21 0,-1-21 16,22 1-16,0-1 0,-21 21 16,20-21-16,1 0 0,0-21 15,21 22-15,0-1 0,0 0 16,-21-21-16</inkml:trace>
  <inkml:trace contextRef="#ctx0" brushRef="#br0" timeOffset="47439.9">1355 9165 0,'-22'0'63,"1"0"-48,0 0 1,42 0 15,0 0-31,22 0 0,-22 0 16,21 0-16,22 0 0,-22 0 15,22 0-15,-1-21 0,1 21 16,-1 0-16,1-21 0,20 21 0,-20 0 16,20-21-16,1 21 0,0-21 15,-1 21-15,1 0 0,0-22 16,-22 22-16,1 0 0,-1 0 0,1-21 15,-22 21-15,-21 0 0,22 0 0,-22 0 16,0 0-16,0 0 0,0 0 16,-21-21-16,0 0 31,0 0 0,0 0-15,0-1-1,-21 1 1</inkml:trace>
  <inkml:trace contextRef="#ctx0" brushRef="#br0" timeOffset="48023.57">2794 8721 0,'0'0'15,"-21"-21"-15,0 21 16,21-22 0,0 44 31,21-1-32,0-21-15,0 21 0,0 0 16,22-21-16,-22 21 0,0-21 15,0 21-15,0-21 0,22 0 16,-22 22-16,0-22 0,0 21 0,21-21 16,-20 0-16,-1 0 0,0 0 0,0 0 15,0 0-15,0 0 0,1 0 16,-1 0-16,0 0 0,0 0 16,-42 0 15,0 0-16,0 0-15,-1 0 0,1 21 16,0-21-16,0 21 0,0 0 0,0-21 16,-1 21-16,1 1 0,0 20 15,0-21-15,0 0 0,0 0 0,-22 22 16,22-22-16,0 0 16,21 0-16,-21 0 0,21 1 0,-21-1 15,21 0-15,0 0 31,21-21 1,0 0-32,0 0 31,-21-21-15,0 0-16,0 0 15</inkml:trace>
  <inkml:trace contextRef="#ctx0" brushRef="#br0" timeOffset="53360.03">4487 8424 0,'0'0'0,"0"-21"0,-21 0 16,21 0-1,-21 21-15,21-21 0,0 0 16,0-1-16,0 1 16,0 0-16,0 0 0,0 0 15,0 0 1,21 21-16,0 0 15,0 0-15,22 0 0,-22 0 0,0 0 16,0 21-16,22 0 16,-22 0-16,0 0 0,21 43 15,-42-22-15,0 0 0,0-20 0,21 20 16,-21 0-16,0-21 0,0 22 16,0-1-16,0-21 0,0 22 0,0-22 15,-21 21-15,0-21 0,21 0 16,-21 1-16,21 20 15,-21-42-15,0 21 0,-1-21 16,22-21 0,0 0-1,0 0-15,0-22 0,0 22 0,0-21 16,0 21-16,0-22 0,22 1 16,-22 0-16,21 20 0,0-41 0,21 21 15,-21-1-15,1 1 0,20 0 16,-21-1-16,21 22 0,1-21 0,-1 21 15,0-1-15,1 1 0,-1 21 0,0 0 16,1 0-16,-22 21 0,21 1 16,1-1-16,-22 0 0,21 42 15,-21-20-15,-21-22 0,21 21 16,-21 1-16,0-22 0,0 21 0,0-21 16,0 0-16,-63 64 15,42-43 1,21-20-16,-21-22 0,21 21 0,-22-21 15,22 21-15,0-42 32,0 0-17,0-1-15,0 1 0,0 0 16</inkml:trace>
  <inkml:trace contextRef="#ctx0" brushRef="#br0" timeOffset="53779.74">5736 8488 0,'21'0'31,"0"0"-31,1 0 0,20-21 15,-21 21-15,0-21 0,43-1 16,-43 1-16,0 0 16,21 0-16,-42 0 0,22 0 0,-1-1 15,-21 1-15,0 0 0,0 0 16,-21 21 0,-1 0-16,1 0 0,0 0 15,0 21-15,0 0 0,-22 0 16,22 1-16,0-1 0,0 0 0,0 21 15,0-21-15,-1 1 0,1 20 0,21-21 16,0 0-16,0 0 0,0 1 16,0-1-16,0 0 0,0 0 0,0 0 15,0 0-15,21-21 16,1 0-16,-1 0 0,0 0 16,21 0-16,1 0 15,-22 0-15,21 0 0,-21 0 0,22-21 16</inkml:trace>
  <inkml:trace contextRef="#ctx0" brushRef="#br0" timeOffset="54470.83">7027 8340 0,'0'-21'0,"-21"-43"31,0 64-31,0-21 0,-22 21 0,22 0 15,-21 0-15,21 0 0,-22 0 0,1 21 16,0 0-16,-1 0 0,-20 1 16,-43 41-16,64-21 15,21-20-15,-1-1 0,1 0 16,21 21-16,0-21 0,0 1 16,0-1-16,0 0 0,21 0 0,22-21 15,-22 0-15,21 0 0,-21 0 16,22 0-16,-1 0 0,0 0 0,1 0 15,-1 0-15,0-21 0,-20 21 0,20-21 16,0 0-16,-21-1 0,1 1 16,-1 21-16,-21-21 0,0 0 0,21-43 15,-21 43 1,0 0-16,0 42 47,0 0-47,0 1 15,0-1-15,0 0 0,0 21 0,-21-21 16,21 22-16,0-1 0,0 0 0,0 22 16,0-22-16,0 85 15,0 0-15,0-63 16,21 20-16,0-20 0,-21-1 0,0 1 16,0 21-16,21-22 0,-21 1 0,0-1 15,0 1-15,0-1 0,0 43 16,-21-64-16,0 43 15,0-43-15,0-21 0,-1 1 0,1-1 16,-21 0-16,21 0 0,-64-21 16,22-21-1,41 0-15,1 0 0,-21-22 0,21 1 16,0 0-16,-1-1 0,1 1 0,21-22 16,-21 1-16,21-22 0,0 22 15,0-1-15,21-63 0,22 21 16,-22 43-16,21-1 15,-21 22-15,22-21 0,-22 20 0,21-20 16,0 20-16,-20-20 0,20 21 16,0-22-16,-21 22 0,22-1 0</inkml:trace>
  <inkml:trace contextRef="#ctx0" brushRef="#br0" timeOffset="56297.82">7451 8424 0,'0'0'0,"21"0"0,0 0 0,-21-21 16,21 0-16,0 0 15,-21 0-15,21 0 0,-21-22 16,0 22-16,0 0 0,0 0 0,0 0 15,-42-22 1,21 43-16,0-21 0,0 0 0,-1 21 0,1 0 16,0 0-16,0 0 0,0 0 0,0 0 15,-1 21-15,-20 0 0,21 0 16,0 22-16,-43 63 16,43-85-16,0 21 0,0 0 0,0-20 15,21 20-15,-22-21 16,22 0-16,0 0 0,0 1 0,0-1 15,0 0-15,0 0 0,22-21 0,-1 0 16,0 0-16,0 0 0,0 0 16,22 0-16,-22 0 0,0 0 0,0 0 15,21-21-15,-20 0 0,-1 0 0,0-1 16,21 1-16,-21 0 0,1 0 16,-1-43-16,-21 22 0,21 21 15,-21-21-15,21 20 0,-21 1 0,0 0 16,0 0-16,0 0 0,0 0 15,0 42 17,0 0-32,0 0 0,0 0 15,-21 0-15,21 1 0,0-1 0,0 21 16,0-21-16,0 0 0,0 22 0,0-22 16,0 21-16,0-21 15,21-21-15,-21 22 0,21-1 16,0-21-16,1 0 0,-1 0 0,-21 21 0,21-21 15,21 0-15,-21 0 0,1 0 16,-1-21-16,0 0 0,0 21 0,21-22 16,-20 1-16,-1-21 0,0 21 0,0-22 15,0 1-15,0 0 16,1-1-16,-1-20 0,0 21 0,0-22 16,-21 22-16,0-22 0,21 22 0,-21 0 15,21-1-15,-21 1 0,0 0 16,0-1-16,0 1 0,0 21 0,0 0 15,0-1-15,0 1 0,-21 21 16,0 0 0,21 21-16,-21 1 0,21-1 0,-21 21 15,21 0-15,-21 1 0,21-1 16,0 0-16,0 1 0,0 63 16,0-43-16,0-21 0,0 22 15,0-22-15,0 1 0,0-1 16,0 0-16,0-21 0,0 22 0,0-22 15,0 0-15,21 0 0,0 0 0,0 1 16,0-1-16,0-21 16,1 0-16,-1 0 0,0 0 0,0 0 15,21 0-15,-20 0 0,-1 0 0,0-21 16,0 21-16,0-22 0,0 1 16,22-21-16,-22 21 15,0-22-15,0 22 0,0 0 0,-21 0 16,22-21-16,-22 20 0,21 1 15,-21 0-15,0 0 0,0 0 0,0 0 16,0 42 15,0 0-31,0 0 0,0 0 16,0 0-16,0 22 0,0-22 16,0 0-16,0 0 0,0 0 15,0 1-15,0-1 0,0 0 16,0 0-16,21-21 0,0 21 15,0-21-15,0 0 16,1 0-16,-1 0 0,0 0 16,0-21-16,0 21 0,-21-21 15,0 0-15,21 21 0,-21-21 0,22-1 16,-22 1-16,21-21 0,-21 21 16,0 0-16,0-1 0,21 1 0,-21 0 15,21 0-15,-21 0 0,0 0 16,0 42 15,0 0-15,0 0-16,0 0 0,0 0 0,0 1 15,0 20-15,0-21 0,0 0 16,0 0-16,0 1 0,0-1 16,0 0-16,21 0 0,0 0 15,1-21-15,-1 21 0,0-21 16,0 0-16,0 0 0,0 0 15,22 0-15,-22 0 0,0 0 0,0-21 16,22 0-16,-22 21 0,21-42 16,-21 21-16,0-1 0,-21 1 15,22-21-15,-1 21 0,-21 0 0,42-43 16,-42 43-16,0 0 16,21 0-16,0 21 15,-21-22-15,0 44 16,0-1-1,0 0-15,0 0 0,0 0 16,0 0-16,0 1 0,0 20 16,0-21-16,0 0 0,0 22 15,0-22-15,0 0 0,22 0 16,-1 0-16,0-21 16,0 0-16,0 0 0,0 0 0,22 0 15,-22 0-15,0 0 0,21 0 0,1 0 16,20-21-1,-20 0-15,-22 0 0,21 0 0,-21-1 16,22 1-16,-22 0 0,0 0 0,0-21 0,0 20 16,0-20-16,-21 21 0,0 0 15,0-43-15,0 22 16,0 21-16,-21 0 16,0 21-16,0 0 15,0 0-15,-22 21 0,22 0 16,0 0-16,21 21 0,0-20 0,-21 20 15,21-21-15,0 21 0,0-20 16,0 20-16,0-21 0,0 0 0,0 0 16,21 1-16,0-1 0,22 0 15,-22 0-15,21-21 16,-21 0-16,22 0 0,20 0 16,-21 0-16,-20 0 0,41-42 15,-42 21-15,22-1 0,-22 1 16,0 0-16,0-21 0,0 21 0,0-22 15</inkml:trace>
  <inkml:trace contextRef="#ctx0" brushRef="#br0" timeOffset="56565.67">9250 7620 0,'0'0'0,"-21"0"0,-43 21 31,85-21 16,-42 0-16</inkml:trace>
  <inkml:trace contextRef="#ctx0" brushRef="#br0" timeOffset="56813.09">7980 8065 0,'0'0'16,"-21"0"-16,-1 0 0,22 21 0,22-21 31,-1 0-31,21 0 0,-21-21 16,22 21-16,-22-22 0,63 1 0,-62 21 16,20-21-16,0 21 15,-21 0-15,22-21 0,-22 21 0,21-21 16,-21 21-16,1-21 0,-1 21 0,0-22 15,0 1-15,0 21 0</inkml:trace>
  <inkml:trace contextRef="#ctx0" brushRef="#br0" timeOffset="58419.25">1820 10245 0,'0'0'0,"-21"0"0,0 0 0,0 0 16,0 0-16,-1 0 16,22 21 15,22-21-31,-1 0 0,0 0 0,21 0 15,1 0-15,-1 0 0,0 0 16,22 0-16,-1 0 0,1 0 0,-1 0 16,22 0-16,0 0 0,-1 0 0,1 0 15,-22 0-15,22 0 0,42 21 16,-63-21-16,-22 0 0,43 0 16,-64 0-16,21 0 15,-21 0-15,-21-21 16</inkml:trace>
  <inkml:trace contextRef="#ctx0" brushRef="#br0" timeOffset="58824.1">2942 10033 0,'0'0'15,"0"21"16,21 0-31,0-21 16,1 22-16,20-22 0,-21 21 16,0-21-16,22 0 0,-1 0 15,-21 21-15,21-21 0,1 0 16,-1 0-16,0 0 0,1 0 0,-1 0 16,-21 0-16,22 0 0,-22 0 0,-42 21 31,-1-21-16,-20 21-15,21 0 0,-21 1 16,-1-1-16,22 0 0,-21 0 16,21 0-16,-22 22 0,22-1 0,0-21 0,0 21 15,0 1-15,-1-1 0,1-21 16,0 22-16,0 20 16,21-42-16,-21 0 0,21 1 15,21-22 1,0 0-1,0 0-15,0 0 0,1-22 16,20 1-16,-21-21 0,21 21 0</inkml:trace>
  <inkml:trace contextRef="#ctx0" brushRef="#br0" timeOffset="60567.18">4889 9779 0,'-21'0'16,"42"0"-16,-63 0 0,21 0 0,0 21 16,0-21-16,42 0 31,0 0-31,21 0 15,1 0-15,-1 0 16,0 0-16,1-21 0,-1 21 0,0-21 0,1 0 16,-1 0-16,0-1 0,1 22 15,-22-21-15,0 0 0,0 0 16,0 0-16,0 0 0,-21-1 16,0 1-1,-21 21-15,0 0 16,0 21-16,21 1 15,-21-1-15,0 0 0,-1 21 0,22-21 16,-21 22-16,0-1 0,0 0 0,0 1 16,-22-1-16,22 0 15,0 1-15,-21-1 0,21 0 0,-1 1 16,-20-1-16,21 0 0,0 1 0,-22-22 16,22 21-16,0-21 0,0 1 15,-21 20-15,20-21 0,-20 21 16,21-42-16,0 0 15,21-21 1,0 0 0,0 0-16,0 0 0,0 0 15,21-22-15,0 22 0,0 0 0,0 0 16,1 0-16,-1-1 0,0 1 0,0 0 16,0 0-16,0 21 15,1-21-15,-1 21 0,0 0 16,0 21-1,-21 0-15,0 0 0,21 0 16,0 1-16,-21-1 0,22 0 16,-22 0-16,0 0 0,21 0 0,0 1 15,0-1-15,-21 0 0,21-21 16,0 21-16,1 0 0,-1-21 0,21 0 16,-21 0-16,0 0 0,1 0 15,20 0-15,0 0 0,-21-21 16,22 21-16,-1-21 0,0 0 15,1 0-15,-1-1 0,0-20 0,-20 21 16,20 0-16,-21 0 0,0-22 0,0 22 16,1 0-16,-22-21 0,0 20 15,0-41-15,0 42 0,0-22 16,0 22 0,-22 21-1,1 0-15,0 21 16,21 1-16,0-1 15,-21 21-15,21-21 0,-21 0 0,21 22 16,-21-22-16,21 21 0,0-21 0,0 22 16,0-22-16,0 0 0,0 0 15,0 22-15,0-22 16,0 0-16,21 0 0,0-21 0,0 0 16,0 0-16,0 0 0,1 0 15,20 0-15,-21-21 0,21 21 0,-20-21 16,20 0-16,-21-1 0,43-20 15,-43 0-15,0 21 0,0-22 16,0 22-16,0 0 0,-21 0 0,22 0 16,-22-1-16,0 1 0,0 0 15,-22 21 1,1 0-16,0 0 16,21 21-16,21-21 31,0 21-31,1-21 15,-1 0-15,0 0 16,0 0-16,0 0 0,0-21 16,1 21-16,-1 0 0,0 0 15,-21-21-15,0 42 32,0 0-32,0 1 15,0-1-15,0 0 16,0 0-16,0 0 0,0 0 15,-21 1-15,21-1 0,0 0 0,0 21 16,0-21-16,0 1 16,0-1-16,0 0 0,0 0 15,21-21-15,0 21 0,0 0 0,0-21 16,1 0-16,-1 0 0,0 0 0,0 0 16,43 0-16,-43 0 15,21-21-15,0 0 0,-20 0 0,20 21 16,0-42-16,-21 20 0,22 1 0,-22 0 15,0 0-15,0-21 0,0 20 16,1 1-16,-22-42 16,0 42-16,21-1 0,-21 1 0,0 0 0,21 0 15,-21 42 32,-21 0-47,21 0 16,-21 1-16,21-1 0,0 0 0,0 0 15,0 0-15,0 0 0,0 1 0,0 41 16,0-42-16,0 0 16,21 1-16,0-1 0,0-21 0,0 21 15,0 0-15,1-21 0,20 0 0,-21 0 16,21 0-16,-20 0 0,20 0 16,0-42-16,1 21 0,-22-1 15,0 1-15,0 0 0,0 0 0,-21-21 16,0-1-16,0 22 0,0-21 15,0-1-15,0 1 0,0 0 16,0-1-16,-21 1 0,-21-21 16,21 20-16,-1 22 0,-20 0 0,21 21 15,0 0-15,0 0 0,-1 0 16,1 21-16,0 0 0,-21 22 16,21-22-16,-1 21 0,22-21 15,-21 0-15,0 1 0,0 20 0,21-21 16,0 0-16,-21 0 0,21 1 15,-21-1-15,-1-21 0,22 21 0</inkml:trace>
  <inkml:trace contextRef="#ctx0" brushRef="#br0" timeOffset="61392.71">1905 12129 0,'0'0'16,"-21"21"-16,-22-21 0,1 21 0,21-21 0,0 21 16,0-21-16,21 21 0,21 0 15,0-21-15,0 0 16,21 0-16,22 0 0,-1 0 16,1 0-16,21 0 0,-1 0 0,22 0 15,0 0-15,0 0 0,0 0 16,-1 0-16,-20 0 0,21 0 0,-21 0 15,126 0 1,-147 0-16,-22-21 0,0 21 16,-20 0-16,-1 0 0,-21-21 0,0 0 15,0 0-15,-21 0 16,-1 21-16,-20-22 0,21 22 16,0-21-16,-22 0 0,22 21 15,0-21-15,0 21 0,0-21 0,0 21 16,-1 0-16,1 0 0,21-21 15,-21 21-15,0 0 0,42 0 47,0 0-47,0 0 0,1 21 16,-1-21-16,0 21 0,0-21 16,0 21-16,0 0 0,1 0 0,-22 1 15,21 20-15,-21-21 16,0 21-16,-21 64 15,-1-85-15,1 22 0,0-22 16,-21 21-16,21-21 0,-1 1 0,1-1 16,-21 0-16,21 0 0,0 0 0,-1 0 15,22 1-15,43-22 32,-22-22-17</inkml:trace>
  <inkml:trace contextRef="#ctx0" brushRef="#br0" timeOffset="61944.45">4953 11748 0,'21'-106'32,"-21"85"-32,0-1 0,0 1 15,0 0-15,0 42 31,0 0-31,0 22 0,0-22 16,-21 21-16,21 22 0,0-22 0,0 22 16,-21-1-16,21 1 0,0-1 0,0 1 15,0-1-15,0 1 0,0-1 16,0 1-16,-21-1 0,-1 43 16,22-64-16,0 1 0,0-1 0,-21 0 15,21 1-15,0-22 0,-21 0 16,21 0-16,0-42 31,0 0-31</inkml:trace>
  <inkml:trace contextRef="#ctx0" brushRef="#br0" timeOffset="62272.11">4720 11917 0,'0'-42'0,"0"84"0,-21-127 16,21 64-16,0-21 0,0-1 15,0 22-15,0 0 0,21-21 0,0 21 16,22-1-16,-22 1 0,21 0 0,0 21 16,1-21-16,-1 0 0,43 21 15,-22 0-15,-20 0 16,-1 0-16,-21 21 0,21 0 0,-20 21 16,-1-20-16,-21 20 0,0-21 0,0 21 15,-21 1-15,-22-1 0,22 0 16,0 1-16,-21-1 0,20-21 0,-20 22 15,21-22-15,-21 21 0,20-21 0,1 0 16,0-21-16,0 22 16,0-22-16,21-22 15,21 1 1,0 0-16,0 21 0,0-21 16,1 0-16,-1 0 0,0-1 15,0 1-15,21-21 0</inkml:trace>
  <inkml:trace contextRef="#ctx0" brushRef="#br0" timeOffset="64461.37">5757 11557 0,'0'42'32,"-21"-20"-32,0-1 0,0 0 0,0 21 15,21-21-15,-22 22 0,1-22 0,0 42 16,21-20-16,-21-1 15,21 0-15,-21-20 0,21 20 16,0-21-16,0 21 0,0-20 0,0-1 16,21-21-16,0 21 0,0-21 15,22 0-15,-22 0 0,42 0 16,-42-21-16,22 21 0,-1-21 0,-21-1 16,22-20-16,-22 21 0,21 0 15,-21-22-15,0 1 0,22 0 0,-22 21 16,0-22-16,-21 1 0,21-43 15,-21 64-15,0-21 0,0 21 16,0-1-16,-21 1 0,0 0 16,-21 21-16,20 0 0,-20 0 0,0 0 0,-1 21 15,1 0-15,0-21 16,21 22-16,-22 20 0,1-21 0,0 21 16,42-20-16,0-1 0,0 0 15,0 0-15,0 0 0,21 0 16,63 1-16,-62-22 15,20 0-15,0 0 0,22 0 0,-22 0 16,0 0-16,22-22 0,-22 1 16,22 21-16,-22-21 0,22 0 0,-22 0 15,21 21-15,-20-21 0,-1-1 16,22 1-16,-43 21 0,21-21 0,-21 21 16,0 0-16,-42 21 31,0-21-31,-21 21 0,21 1 15,-1-1-15,-20 0 0,0 42 16,42-41-16,0-1 0,-21 0 0,21 0 16,0 0-16,0 0 0,0 1 15,0-1-15,21-21 0,-21 21 16,21-21-16,0 0 0,0 0 16,-21-21 15,0 0-31,-21-1 15,0 22-15,0-21 16,0 0-16,-1 21 16,22 21 15,0 0-15,0 1-16,0-1 0,22 0 0,-1 0 15,21 0-15,-21 0 16,0 1-16,22-22 15,-22 0-15,0 0 0,0 0 0,22 0 16,-22 0-16,21 0 0,0 0 0,22-43 16,-1 22-16,-20 0 0,-1 0 15,0-22-15,1 22 0,-1-21 16,-21 0-16,22-1 0,-22 1 16,0 0-16,0-1 0,0-20 0,0 20 15,-21-20-15,0-64 0,0 85 16,0-22-16,0 1 0,0 20 15,0 1-15,0 0 0,0 20 0,0 1 16,0 0-16,0 0 0,0 42 31,0 21-31,-21-20 0,21 20 16,0 21-16,-21-20 0,21-1 0,0 22 16,0-22-16,0 21 15,0-20-15,0 20 0,0-20 0,0-1 16,0 0-16,0 1 0,0-1 0,0-21 15,0 21-15,0-20 0,0-1 16,21 21-16,0-42 0,-21 21 0,22 0 16,-1-21-16,0 0 0,0 0 15,0 0-15,0 0 0,1-21 16,-1 0-16,0 0 0,0 0 0,0 0 16,22-1-16,-22 1 0,0-21 0,0 21 15,0 0-15,0-64 16,1 64-16,-22 0 15,0-1-15,0 44 32,0-1-32,0 0 15,0 0-15,0 0 0,0 0 0,-22 1 16,22 20-16,0-21 0,0 0 0,0 0 16,0 22-16,0-22 0,0 0 15,0 0-15,0 0 0,0 1 0,22-1 16,-1-21-16,0 0 0,0 0 15,21 0-15,-20 0 0,20 0 16,0 0-16,-21 0 0,22-21 16,-22-1-16,21 1 0,-21 0 0,1 0 0,-1 0 15,0 0-15,0-22 16,0 22-16,0 0 0,-21-21 0,0 20 16,0 1-16,22 0 0,-22 0 0,0 0 15,0 0-15,0 42 31,0 0-31,0 0 16,0 0-16,0 22 0,0-22 16,0 0-16,0 0 0,0 0 0,0 22 15,0-22-15,0 0 0,0 0 0,21 0 16,-21 0-16,42-21 31,-21 0-31,0 0 0,1 0 0,-1-21 16,0 0-16,0 0 15,0 0-15,-21 0 0,21-1 0,1 1 16,-1-21-16,-21 21 0,0 0 0,21-22 16,0 22-16,-21-21 0,0 21 0,0-1 15,21 1-15,-21 0 0,21 21 16,-21 21 0,0 0-16,0 1 15,0-1-15,0 21 0,0-21 16,0 0-16,0 22 0,0-22 0,0 0 15,0 0-15,0 22 0,0-22 0,0 0 16,0 0-16,22 0 16,-1 0-16,0-21 15,0 0-15,21 0 0,-20 0 0,-1 0 16,0-21-16,0 0 0,21 21 16,-20-21-16,-1 0 0,21 0 0,-21-1 15,0-20-15,1 21 0,-1 0 0,0-22 16,0 22-16,0 0 0,0 0 15,1 0-15,-22 0 0,0-1 0,21 1 16,-21 42 15,-21 1-15,21-1-16,-22 0 0,22 0 16,0 0-16,0 0 0,0 1 15,0-1-15,0 0 0,0 0 16,0 0-16,0 0 0,22 1 15,-1-22-15,0 0 0,0 21 0,21-21 16,-20 0-16,20 0 0,-21 0 16,21 0-16,1 0 0,-22-21 0,21-1 15,-21 22-15,22-21 0,-22 0 0,0 0 16,0 0-16,0 0 16,1-22-16,-22 22 0,21 0 0,-21-21 15,0 20-15,0-20 0,0-21 16,0 41-1,-21 1-15,-1 21 0,1 0 0,0 0 16,0 21-16,21 1 0,-21-1 0,0 0 16,21 21-16,0-21 0,0 22 15,0-1-15,-22-21 0,22 22 0,0-22 16,0 0-16,0 0 0,22 0 0,-22 0 16,21 1-16,0-1 0,0 0 15,0-21-15,0 0 0,1 0 0,-1 0 16,0 0-16,0 0 0,0 0 15,22-21-15,-22 21 0,0-21 0,0-1 16,0 1-16,0 0 0,1-21 16,-1 21-16,0-22 0</inkml:trace>
  <inkml:trace contextRef="#ctx0" brushRef="#br0" timeOffset="64704.23">8848 10922 0,'-22'0'0,"44"0"0,-65 0 0,22 0 16,0 0-16,0 0 0,21 21 62,-21-21-30</inkml:trace>
  <inkml:trace contextRef="#ctx0" brushRef="#br0" timeOffset="65003.57">7197 11388 0,'0'0'0,"-22"21"31,44-21-31,-1 0 0,0 0 15,21-21-15,-21 21 0,1-21 16,20 21-16,-21 0 0,21-22 0,1 22 16,-22 0-16,21-21 0,-21 21 0,1-21 15,20 21-15,-21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3:59:58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8890 8678 0,'-42'0'16,"84"0"-16,-106 0 0,22-21 0,21 21 15,0 0-15,-22 0 0,22 0 0,0 0 16,0 0-16,0 0 0,0 0 16</inkml:trace>
  <inkml:trace contextRef="#ctx0" brushRef="#br0" timeOffset="11343.43">1693 13928 0,'0'0'0,"-21"0"0,0 0 15,0 0-15,0 0 16,-1-21 0,1 21-16,21-22 15,-21 22 1,21-21-1,21 21 1,0 0 0,1 0-16,-1 0 0,21 0 0,0 0 15,1 0-15,-1 0 0,0 0 16,22 0-16,-1 0 0,1 0 16,21 0-16,84 0 0,21 0 15,-105 0-15,0 0 16,84 0-16,-105 0 0,-1 0 15,1 0-15,-1 0 0,1 0 16,-22 0-16,64 0 16,-64 0-16,-21 0 0,0 0 15,1 0 1,-44 0 15,1 0-31,0 0 16,0 0-16,0 0 15,0-21-15</inkml:trace>
  <inkml:trace contextRef="#ctx0" brushRef="#br0" timeOffset="11828.16">2963 13547 0,'-21'0'0,"-21"-21"32,21 21-32,21 21 31,21-21-15,0 21-16,0 0 0,0-21 0,0 21 15,1 0-15,20 1 0,-21-1 16,21-21-16,-20 21 0,20 0 15,0-21-15,1 21 0,-1-21 0,0 0 16,1 0-16,-22 21 0,21-21 0,43 0 16,-85 22 15,0-1-31,-21-21 16,-1 21-16,1-21 15,-21 21-15,0 0 0,20 0 0,-20 1 16,0-1-16,-1 0 0,1 21 0,21-21 15,-21 1-15,-1 20 0,22-21 16,-21 0-16,-43 64 16,64-64-16,0 0 0,0 22 15,21-22-15,-22 0 0,22 0 16,0-42 15,0 0-31,22 0 16</inkml:trace>
  <inkml:trace contextRef="#ctx0" brushRef="#br0" timeOffset="12480.79">4995 13123 0,'0'0'0,"-21"-21"0,0 21 15,0 0-15,0 0 0,-1 0 16,1 0-16,21-21 31,43 21-31,-22 0 0,21 0 16,-21 0-16,43-21 0,-22 21 15,22 0-15,-1 0 0,1-21 16,-1 0-16,1 21 0,-1 0 0,1 0 16,-1-22-16,1 22 0,-22 0 15,21 0-15,-41 0 0,-1 0 16,-42 0 15,-1 0-31,1 0 0,-21 0 0,21 0 16,-22 0-16,1 22 0,21-22 15,-21 0-15,-1 0 0,22 21 0</inkml:trace>
  <inkml:trace contextRef="#ctx0" brushRef="#br0" timeOffset="12740.65">5313 13060 0,'-21'0'15,"21"21"16,0 0-31,0 0 0,0 1 16,0-1-16,0 0 0,0 0 16,0 21-16,0-20 0,0 20 0,0 0 15,0 1-15,0-1 0,0 0 0,-22 1 16,22-1-16,0 0 0,0 1 16,0-1-16,0-21 0,-21 21 15,21-20-15,0-1 0,0 0 0,0 0 16,0 0-1,21-21 1,1-21-16</inkml:trace>
  <inkml:trace contextRef="#ctx0" brushRef="#br0" timeOffset="13825.41">5821 13335 0,'0'0'0,"0"-21"15,-21 42 17,21 0-17,-22 0-15,22 1 0,0 20 0,-21-21 16,21 21-16,0-20 0,0 20 16,0 0-16,-21-21 0,21 22 0,0-22 15,-21 21-15,21-21 0,0 1 0,0-1 16,0 0-16,0 0 15,21-21 1,0 0-16,0 0 0,-21-21 16,22 21-16,-1-21 0,0-22 15,-21 22-15,21 0 0,0-21 0,-21-1 16,21 22-16,-21-21 0,22 0 16,-1 20-16,0-41 0,0 42 15,-21 0-15,21 21 16,0 0-16,1 0 15,-22 21-15,0 0 0,0 0 16,21 0-16,0 0 0,-21 22 0,0-22 16,0 21-16,21-21 0,-21 1 15,21 20-15,-21-21 0,21 0 0,-21 0 16,0 1-16,22-1 0,-22 0 16,21-21-16,0 0 15,0 0-15,0 0 0,-21-21 16,21 21-16,1-21 0,-1-1 0,-21-20 15,21 21-15,0 0 0,-21-22 16,0 1-16,21-21 16,0 20-16,-21 1 0,22 0 0,-22 20 15,0 1-15,0 0 0,0 0 16,0 42 15,0 0-31,21 0 16,-21 1-16,0-1 0,0 21 0,0-21 15,0 0-15,0 22 0,0-22 16,21 0-16,-21 21 0,0-20 16,21-1-16,-21 0 0,21 0 0,-21 0 15,21 0-15,1-21 0,-1 0 16,0 0-16,0 0 0,0 0 16,22-42-16,-22 42 15,0-42-15,21 21 0,-21-1 0,1-20 16,20 21-16,-21-21 0,0 20 15,-21-20-15,21 21 0,-21 0 0,22 0 0,-22-1 16,0 1-16,0 0 16,0 42-1,0 0 1,0 1-16,0-1 0,-22 0 16,22 0-16,0 21 0,0-20 15,0 20-15,0-21 0,0 0 0,0 22 16,0-22-16,0 0 0,0 0 0,22 0 15,-22 0-15,21-21 0,21 22 16,0-22-16,-20 0 0,-1 0 16,0 0-16,21 0 0,-21-22 15,1 1-15,20 21 0,-21-21 0,0-21 16,0 21-16,-21-1 0,0-20 0,0-64 16,0 64-1,0 0-15,-21 20 0,-21-20 16,-22-21-16,22 41 0,0 22 15,-1-21-15,1 21 0,0-21 0,-1 21 16,1 0-16,-21 0 16,20 21-16,22 0 0,0-21 0,21 22 15,0-1-15,0 0 16,0 0-16,0 0 0,21 0 16,0 1-16,0-1 0,1-21 15,-1 0-15,0 21 0,21-21 0,1 0 0</inkml:trace>
  <inkml:trace contextRef="#ctx0" brushRef="#br0" timeOffset="14271.94">8530 12848 0,'-21'0'0,"42"0"0,-63 0 0,21 0 15,-1 0-15,44 0 32,20 0-32,-21 0 15,21 0-15,1 0 0,-1 0 16,22 0-16,-1 0 0,1 0 0,-1-21 16,64 21-16,-63 0 15,-1 0-15,-21 0 0,1 0 16,-1-21-16,-21 21 0,0 0 15,-42 0 17,0 21-32,0-21 0,0 0 0,-22 0 15,22 0-15,0 0 0</inkml:trace>
  <inkml:trace contextRef="#ctx0" brushRef="#br0" timeOffset="14575.77">8953 12848 0,'-21'0'0,"21"21"31,-21-21-31,21 22 16,-21-1-16,21 0 0,-21 0 0,21 0 16,0 0-16,0 22 0,-21-1 15,21 0-15,-22 22 0,22-22 16,0 1-16,0-1 0,0 0 15,0 1-15,-21-1 0,21-21 0,-21 21 16,21-20-16,0 41 16,0-42-16,0 0 0,-21 1 0,21-1 15,0-42 17,21-1-17,-21 1-15,0 0 0,21 0 16</inkml:trace>
  <inkml:trace contextRef="#ctx0" brushRef="#br0" timeOffset="15682.14">9186 13356 0,'0'0'0,"0"21"0,21-21 31,1 0-15,-1 0-16,0 0 0,0 0 16,-21-21-16,21 21 0,0-21 0,1 0 15,-1 0-15,0 21 0,0-21 16,0-1-16,-21 1 0,21-21 16,-21 21-16,0 0 15,-21 21 1,0 0-16,0 0 15,0 0-15,0 0 16,21 21-16,0 0 0,-22 0 0,22 0 16,-21 0-16,21 1 0,0-1 0,0 21 15,0-21-15,0 0 16,0 22-16,0-22 0,0 0 16,0 0-16,21 0 0,1 1 15,-1-22-15,0 0 0,0 21 16,0-21-16,0 0 0,1 0 0,20 0 15,-21 0-15,43-43 16,-1 22-16,-21 0 16,1 0-16,-22 0 0,21-22 0,-21 22 15,22 0-15,20-42 0,-42 41 16,1 1-16,-1 0 0,-21 0 16,0 0-1,-21 21-15,-1 0 0,-20 0 16,21 21-16,0 0 0,0 0 15,-1 0-15,22 1 0,0-1 0,0 0 16,0 0-16,0 0 0,0 0 0,22 43 16,-22-43-1,21 0-15,0 0 0,0 1 0,-21-1 16,21-21-16,-21 21 0,21-21 16,-21-21 15,-21 21-16,0-21-15,0-1 0,0 22 0,0-21 16,-1 0-16,1 21 0,0 0 16,0 0-16,0 0 15,21 21 1,0 0 0,21 1-16,0-22 0,0 21 15,0 0-15,1-21 0,20 21 0,0-21 0,-21 21 16,22-21-16,-1 0 15,-21 0-15,22 0 0,-1 0 0,-21 0 16,21 0-16,-20 0 0,-1 0 0,21 0 16,-21-21-16,0 21 0,1-21 15,-1-43-15,0 43 0,-21-42 16,0 42-16,21-22 0,-21 1 16,0 0-16,21-1 0,-21 1 15,0 0-15,0-22 0,0 22 0,0-1 16,21 22-16,-21-21 0,0 21 0,0-22 15,0 22-15,0 0 16,0 42 0,0 0-16,0 1 15,0-1-15,0 21 0,-21 0 16,21-20-16,0 20 0,0 0 0,-21 43 16,21 42-1,-21-85-15,21 1 0,0-22 16,0 21-16,0-21 0,0 0 0,0 22 15,0-22-15,0 0 0,0 0 16,21-21 0,0 0-16,22-21 15,-22 21-15,-21-21 16,0 0-16,21 0 0,-21-1 16,0-20-16</inkml:trace>
  <inkml:trace contextRef="#ctx0" brushRef="#br0" timeOffset="15882.03">10308 13229 0,'-21'0'0,"42"0"0,-63 0 0,63 0 31,0 0-15,0 0-16,0 0 0,22 0 15,-22 0-15,0 0 0,0 0 0,0 0 16,22 0-16,-22 0 0,0 0 15,0 0-15,22 0 0,-22-21 16,0 21-16,0 0 0,0-21 0,0 21 16,22 0-16</inkml:trace>
  <inkml:trace contextRef="#ctx0" brushRef="#br0" timeOffset="16400.95">11536 12869 0,'0'-21'0,"0"42"0,21-63 0,-21 21 16,21-21-16,-21 20 0,0 1 16,0 0-16,0 0 0,0 0 15,-21 21-15,0-21 16,0 21-16,-1 0 15,1 0-15,0 0 0,0 21 0,0 0 16,0 0-16,-1 0 0,1 22 0,0-1 16,0 0-16,0 1 0,0-1 15,-1 0-15,22 22 0,-21 20 16,21-41-16,-21 41 0,21-41 16,0-1-16,0-21 0,0 22 15,0-22-15,42 42 0,-20-42 16,-1 1-16,0-1 0,0-21 15,0 21-15,0-21 0,22 0 16,-22 0-16,21 0 0,-21 0 0,22 0 16,20 0-16,-20 0 0,41-42 15,-41 20-15,-1 1 0</inkml:trace>
  <inkml:trace contextRef="#ctx0" brushRef="#br0" timeOffset="17948.05">12234 13102 0,'0'-21'0,"0"42"0,0-63 16,0 21-16,-21 0 0,0-22 16,0 43-16,0-21 0,-22 21 15,22 0-15,0 0 0,0 0 0,0 0 16,-22 0-16,22 21 0,0 0 0,0 1 16,-22-1-16,22 0 0,0 21 15,0-21-15,0 1 0,21 20 0,-21-21 16,-1 21-16,22-20 0,0 20 0,0-21 15,0 0-15,0 22 0,0-22 16,0 0-16,0 0 0,22-21 0,-22 21 16,21 0-16,0-21 0,21 0 0,-21 0 15,1 0-15,-1 0 0,21 0 16,-21-21-16,0 21 0,22-21 0,-22 0 16,0 0-16,0 0 0,22-1 15,-22-20-15,0 21 0,-21 0 0,0-22 16,21 22-16,-21 0 0,0-21 15,0 21-15,0-1 0,0 1 16,-21 42 0,21 1-1,0-1-15,0 0 0,0 0 0,0 0 16,0 0-16,0 22 0,0-22 0,0 0 16,0 0-16,0 0 0,0 1 15,21-1-15,0 0 16,0-21-16,1 21 0,-1-21 15,0 0-15,0 0 0,0 0 16,0 0-16,1 0 0,-1-21 0,42-21 16,-42 20-16,1-20 15,-1 0-15,0 21 16,0-22-16,0 22 0,-21-21 0,21 21 16,1-22-16,-22 22 0,21 0 0,0 0 15,-21 0-15,21-1 0,0 22 16,0 0-1,-21 22-15,0-1 0,22 21 16,-22-21-16,0 0 0,0 1 16,0 20-16,0-21 0,0 0 0,0 22 15,0-22-15,0 0 0,0 21 16,0 1-16,0-22 16,0 0-16,-22-21 15,1 0-15,0 0 16,0 0-16,0 0 0,0 0 15,21-21-15,-22 0 16,1 21-16,21-22 0,-21 1 0,21 0 16,0 0-16,0 0 0,-21 21 31,21 21 0,0 0-31,0 0 16,21 0-16,-21 1 15,21-1-15,0-21 0,1 21 0,-1-21 16,-21 21-16,21-21 0,21 21 16,-21-21-16,1 0 0,-1 0 0,21 0 15,-21 0-15,22 0 0,-1 0 0,-21 0 16,21-21-16,-20 21 0,-1-21 0,21 21 16,-21-21-16,0 0 0,1-1 15,-1 1-15,0 0 0,-21 0 16,0 0-16,0 0 0,21-1 0,-21 1 15,0-21-15,0 21 0,0 0 16,0-1-16,0 1 16,-21 21-1,0 0 1,21 21-16,0 1 0,-21-22 0,21 21 16,-22 42-16,22-42 15,0 1-15,-21-22 0,21 21 16,0 0-16,0 0 0,-21 0 0,21 0 15,0 1-15,0-1 16,0 0-16,0 0 16,21 0-16,0-21 15,1 0-15,-22 21 0,21-21 0,0 0 16,0 0-16,0 0 16,22 0-16,-1 0 15,-21-21-15,21 0 0,-20 21 16,20-21-16,-21 0 0,21 0 0,1-1 15,-22 1-15,21 0 0,-21 0 0,22 0 16,-22-22-16,0 22 0,0 0 0,0 0 16,-21 0-16,0 0 0,0-1 15,0 1-15,0 0 0,0 0 16,-21 21 0,0 0-1,0 21-15,21 0 0,0 0 16,-21 1-16,21-1 0,0 0 0,-21 0 15,21 0-15,0 0 16,0 1-16,0-1 0,0 0 16,21 0-16,-21 0 0,21 0 15,-21 1-15,0-1 16,0 0 0,0 0-1,-21-21 1,0 0-16,-1 0 15,1 0-15,0 0 0,0 0 16,0 0 0,21-21 46</inkml:trace>
  <inkml:trace contextRef="#ctx0" brushRef="#br0" timeOffset="18252.98">14076 13441 0,'21'0'31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4:00:53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24045 9821 0,'0'0'0,"21"-42"0,-21 21 0,22 0 16,-22-43-16,0 43 0,0 0 16,0 0-16,0 42 46,0 0-46,0 0 16,-22 0-16,1 1 0,0-1 0,-21 0 16</inkml:trace>
  <inkml:trace contextRef="#ctx0" brushRef="#br0" timeOffset="344.8">22119 9631 0,'0'0'16,"-21"-42"-16,0 20 0,0 1 0,-1 0 0,1-21 16,21 21-16,0-1 0,0 1 15,0 64 16,0-22-31,0 21 0,-21 22 16,21-1-16,0 1 0,0 20 0,-21 1 16,21-22-16,-21 22 0,21 0 0,-21-22 15,-1 22-15,22-22 0,0 1 16,-21-1-16,21-20 0,-21-1 16,21 0-16,0-20 0,0 20 0,0-21 15,0 0-15,0-42 31</inkml:trace>
  <inkml:trace contextRef="#ctx0" brushRef="#br0" timeOffset="620.64">22458 9504 0,'21'-42'0,"-42"84"0,63-106 0,-21 43 16,-21 0-16,21 0 0,1 21 31,-22 21-31,0 0 0,0 22 0,0-1 16,0 21-16,0 1 0,0-1 15,0 1-15,0-1 0,-22 1 0,1 84 16,0-84-16,0-1 16,21 1-16,-21-22 0,0 64 15,21-85-15,-22 21 0,1 1 0,21-22 16,-21 0-16,21 0 0,-21-21 15,0 0-15,0 0 0,-1 0 16,1 0-16,0 0 0,0-21 16</inkml:trace>
  <inkml:trace contextRef="#ctx0" brushRef="#br0" timeOffset="817.04">21802 10181 0,'0'0'0,"21"0"16,0 0-1,0 0-15,0 0 0,0 0 16,22 0-16,-1 0 0,-21 0 0,22 0 16,-1 0-16,64 0 15,-43-21-15,1 21 0,-1-21 0,64 0 16,-21 0 0,-42 21-16,-22-22 0,-21 22 0,21 0 15,-20 0-15</inkml:trace>
  <inkml:trace contextRef="#ctx0" brushRef="#br0" timeOffset="1160.83">22860 10075 0,'0'0'0,"21"0"0,0 0 15,0 0 1,1 0-16,-1 0 0,42 0 16,-42 0-16,1-21 15,20 0-15,0 0 0,-21 21 16,1-21-16,-1 0 0,0-1 15,-21 1-15,0 0 0,0-21 16,0-1-16,-21 22 16,0 21-16,-1 0 15,1 0-15,-21 0 0,21 21 16,0 1-16,-22-1 0,22 0 0,-21 42 16,-1 64-1,43-84-15,0-1 0,0-21 0,0 22 16,0-22-16,0 21 0,0-21 0,0 0 15,22 22-15,-1-43 0,-21 21 16,42 0-16,-21-21 16,0 0-16,1 0 0,-1 0 0,21 0 15,-21-21-15,0 0 0,1 0 16,20-1-16,-21 1 0</inkml:trace>
  <inkml:trace contextRef="#ctx0" brushRef="#br0" timeOffset="1434.69">23622 9567 0,'21'-21'16,"-42"42"-16,42-84 0,0 42 0,-21 0 16,0 42-1,0 0 1,0 21-16,0 1 0,0-1 16,-21 0-16,0 22 0,0-1 15,21 1-15,-21-1 0,-1-20 0,1 20 16,21 1-16,-21-22 0,0 0 15,0 22-15,21-22 0,0-21 0,-21 64 16,-1-64-16,22 0 0,0 0 16,0 1-16,0-1 15,0-42 1,0-1-16,22 1 0,-1 0 16,0 0-16,0-64 0</inkml:trace>
  <inkml:trace contextRef="#ctx0" brushRef="#br0" timeOffset="1725.52">24003 9483 0,'0'0'0,"21"-21"0,-21-1 0,21-20 16,-21 63 15,0 0-31,0 22 0,0-1 16,-21 0-16,0 1 0,21 20 15,-21 1-15,0-1 0,-1 1 0,22-1 16,-21 1-16,0-1 0,0-20 16,0 20-16,21-21 0,-21 1 0,21-1 0,-22 0 15,22 1 1,0-22-16,0 21 0,0-21 0,0 1 16,0-44 15,0 1-31,0 0 0,0 0 0,22-21 15,-1 20-15,0-20 0</inkml:trace>
  <inkml:trace contextRef="#ctx0" brushRef="#br0" timeOffset="2168.69">24278 9843 0,'0'0'0,"21"0"0,-21-22 0,0 44 31,0-1-15,0 0-16,0 0 0,0 21 16,-21-20-16,21-1 0,-21 21 0,21-21 15,0 22-15,-21-22 0,21 0 16,0 21-16,0-21 0,0 1 0,0-1 16,0 21-16,0-21 0,0 0 15,21-21-15,0 22 0,0-22 16,0 0-16,22 0 0,-22 0 15,21 0-15,1 0 0,20-22 16,-21 22-16,1-21 0,-22 0 0,21-21 16,-21 21-16,1-22 0,-22 1 15,0 0-15,0-1 0,0 1 0,-22-64 16,-20 64-16,21-1 0,0 22 16,-22 0-16,22 0 0,-21 0 15,0 21-15,20 0 0,-20 0 0,21 21 16,-21-21-16,20 21 0,1 21 15,0 1-15,21 20 16,0-42-16,0 22 0,0-22 16,0 21-16,0-21 0,0 1 0,0-1 15,21 0-15,-21 0 16,21 0-16,-21 0 0</inkml:trace>
  <inkml:trace contextRef="#ctx0" brushRef="#br0" timeOffset="2660.48">21590 10901 0,'0'0'0,"-21"0"15,0 0-15,-1 0 16,44 0-16,20 0 0,0 0 15,22 0-15,-1-21 16,22 21-16,0 0 0,-1-21 0,22 21 16,0 0-16,21-22 0,169 1 15,-169 21-15,21 0 0,1 0 16,-1 0-16,0 0 0,-21 0 16,21 0-16,-42 0 0,0 0 0,0 0 0,-22 0 15,1 0-15,-22 0 0,-20 0 16,-1 0-16,0 0 0,-20 0 0,-44 0 47,-20 0-47,21 0 0,-21 0 15,-22 0-15,1 0 0,-1 0 0,-21 0 16,1 0-16,-1 0 0</inkml:trace>
  <inkml:trace contextRef="#ctx0" brushRef="#br0" timeOffset="2904.35">21950 10986 0,'-43'0'16,"86"0"-16,-128 21 0,43-21 0,21 0 0,21 21 0,42-21 15,0 0 1,22 0-16,-1 0 0,22 0 0,0 0 16,20 0-16,22 0 0,22 0 15,126 0-15,-127 0 16,21 0-16,-21 0 0,1 0 0,147 0 15,-169 0-15,-21 0 0,0 0 16,-1 0-16,-20 0 0,-21 0 0,-1 0 16,1 0-16,-43 0 0,21-21 15,-21 21-15</inkml:trace>
  <inkml:trace contextRef="#ctx0" brushRef="#br0" timeOffset="4353.06">21018 11938 0,'0'0'0,"0"21"0,0 0 16,0 1-16,22-22 0,-1 21 16,0-21-16,0 0 0,21 21 0,1-21 15,-1 0-15,0 0 0,22 0 16,-22 0-16,22 0 0,-1-21 15,22 0-15,-22 21 0,1-22 0,-1 1 16,1 21-16,-1-21 0,1 21 0,-22 0 16,1 0-16,-1 0 15,-21 0-15,-42 0 16,-21 21-16,20 0 16,-20-21-16,0 22 0,-22-1 0,22 0 15,-22-21-15,22 21 0,-21 0 16,-1 0-16,22 1 0,-64 20 15,85-21-15,-22-21 0,22 21 0,0 0 16,21 1-16,0-1 0,0 0 16,21-21-1,0 0-15,22 0 0,-22 21 0,21-21 16,1 0-16,20 0 0,-21 0 0,1 0 16,-1 0-16,43 0 0,-43 21 15,0-21-15,-20 0 0,20 21 16,-21-21-16,0 0 0,-21 22 0,0-1 15,0 0-15,-21 0 16,0-21-16,0 21 0,-22 0 16,22 1-16,-21-22 0,0 21 15,-1 0-15,-20 0 16,20 0-16,22 0 0,0 1 0,21-1 16,0 0-1,21-21-15,0 0 0,1 0 16,-1 0-16,21 0 15,-21 0-15,0 0 0,1-21 0</inkml:trace>
  <inkml:trace contextRef="#ctx0" brushRef="#br0" timeOffset="18174.4">21167 15177 0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865D-2CC7-46FE-9D13-EC3DC0CDA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E5BE-66EC-416F-BBF3-6676C7AAE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A109-D2E6-45F5-A942-73AC13D4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03DE-B93A-4070-91C0-A40C769A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9BEE-750D-42F5-A8B4-726CC9FF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AFB5-E797-474B-BAF3-8EA67E72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65077-AF7C-4325-AD77-AE03DFA16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8133-EACF-49D3-A263-DFA68BD1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DBB8-8583-42CE-B368-06C60F0D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72C6-41D5-479E-ADCE-63345BFB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8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B335B-9379-41B9-A1BC-FE1755087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0B9F-E632-4F44-9C69-281B0D7C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6071-0026-4AB4-A6BF-94FA55CD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1BD1-4BCE-48FD-8FD6-AAF1DA81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131A-FFBF-451C-A84B-4C16872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4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3DF2-25C6-4A89-A793-0695A35B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7850-A58A-44E6-AE21-C56AC5F9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A29CC-240E-4276-AF1A-3561FEB6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C37E-A67D-450C-BCF8-04778CFB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26706-DD95-4C06-96A0-F2FBD23B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0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6DD8-3B9C-457B-A4DA-6BF3930B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31F6-F448-4AC0-8A02-37FE5CF9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4095-EB35-4639-9B4C-BE5A8CA8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3FFD-808A-40FA-ACA0-58AC9A72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3B57-E641-4057-A94A-9B03C99E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1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E46E-2064-4BA0-A59D-0DC8172E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AD48-F7E9-46F1-B1A3-287145FD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51614-FA92-4F9B-822B-C84CB5D6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7EFF-EE99-48BF-B011-4122DB83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8CDD-5079-4DE1-B36C-3413EE38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86DF-CAF7-4144-BA61-39E2A1D4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94C2-AFE4-4B6A-BC10-84BEA0F9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709A-8500-4B2A-9189-6E5A4E1F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EFA8A-ABDA-4BED-BD25-2C16F208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5D4D5-AFF0-4014-AF88-E035EE30E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6123A-D1FF-4124-87B2-1302BEAEE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889CA-891B-46B4-94D7-1A60737B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CCB2-C3FD-41AA-8140-80A3A6A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EA1F4-0A0B-42B9-9732-280A13AF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B99A-77D7-4349-96B1-EF6A0086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8A6FB-DA2B-4A72-9AAE-13B1E85B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34896-0D02-4F7B-8A60-56F4258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8FF92-ECCC-4C6E-99A2-21CA82CD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8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0E00E-22D5-4633-9DF9-1CA358E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0D76E-2F1C-40C1-BF58-8D9D04AA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78C4D-5367-49E0-A78F-127E751D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B23F-36F7-46F6-96DD-5398C483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1C97-1BDA-4CA6-9A74-1E38E3D2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C7428-0E6D-4646-84CB-2B344B904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193E-483C-4301-B99E-0C2790C3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9757-3565-4BAE-BE8C-EA9A544C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93CD-5848-47CE-AAAA-3BBD522F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6FD9-6A18-425C-8F83-C0CD6E31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499F6-1BE1-4F42-B09F-51930835E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46633-3F4B-40B3-B833-744E2C34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17739-1528-46CB-A036-787CFD03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DF26-ACF3-4DCD-82EC-A7943FE6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75AD-C220-4A56-AF84-2E750D13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3937D-F53E-4865-90CF-6395E38B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C2AA-9ECB-4311-B57E-3B772C42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EABD-1A36-4BDE-BBCB-C1B6E7A4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803D-E00E-45EC-93E6-FC7F137C0DD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5F38-707D-4FA9-A4F9-F015CDE25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33A8-7451-4028-9E65-C72F8BAA5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ADD9-B359-4045-AC79-95EEC00B6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4ADBE1-C313-48E5-8A49-90341746B74C}"/>
                  </a:ext>
                </a:extLst>
              </p14:cNvPr>
              <p14:cNvContentPartPr/>
              <p14:nvPr/>
            </p14:nvContentPartPr>
            <p14:xfrm>
              <a:off x="1112400" y="167760"/>
              <a:ext cx="738432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4ADBE1-C313-48E5-8A49-90341746B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158400"/>
                <a:ext cx="740304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02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D4EECE-56FC-4D29-B949-7739FF37D5EF}"/>
                  </a:ext>
                </a:extLst>
              </p14:cNvPr>
              <p14:cNvContentPartPr/>
              <p14:nvPr/>
            </p14:nvContentPartPr>
            <p14:xfrm>
              <a:off x="609480" y="0"/>
              <a:ext cx="7125120" cy="232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D4EECE-56FC-4D29-B949-7739FF37D5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714384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54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0112F9-55A1-488E-B3C5-420548B070FF}"/>
                  </a:ext>
                </a:extLst>
              </p14:cNvPr>
              <p14:cNvContentPartPr/>
              <p14:nvPr/>
            </p14:nvContentPartPr>
            <p14:xfrm>
              <a:off x="411480" y="30600"/>
              <a:ext cx="858816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0112F9-55A1-488E-B3C5-420548B07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1240"/>
                <a:ext cx="860688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18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A3B87A-D04E-4F54-ABE4-79449B3FED13}"/>
                  </a:ext>
                </a:extLst>
              </p14:cNvPr>
              <p14:cNvContentPartPr/>
              <p14:nvPr/>
            </p14:nvContentPartPr>
            <p14:xfrm>
              <a:off x="114120" y="327600"/>
              <a:ext cx="977688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A3B87A-D04E-4F54-ABE4-79449B3FED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18240"/>
                <a:ext cx="979560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2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EBE65-346D-4D93-844D-8B6E35014DCE}"/>
                  </a:ext>
                </a:extLst>
              </p14:cNvPr>
              <p14:cNvContentPartPr/>
              <p14:nvPr/>
            </p14:nvContentPartPr>
            <p14:xfrm>
              <a:off x="1036440" y="144720"/>
              <a:ext cx="7460280" cy="27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EBE65-346D-4D93-844D-8B6E35014D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135360"/>
                <a:ext cx="7479000" cy="27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06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BB3F0-0D3B-499E-A498-441546C9CA6E}"/>
                  </a:ext>
                </a:extLst>
              </p14:cNvPr>
              <p14:cNvContentPartPr/>
              <p14:nvPr/>
            </p14:nvContentPartPr>
            <p14:xfrm>
              <a:off x="617040" y="76320"/>
              <a:ext cx="3155040" cy="259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BB3F0-0D3B-499E-A498-441546C9C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66960"/>
                <a:ext cx="3173760" cy="26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14ABA8-B1C3-45AF-8BDC-CDD8F8E8BD6F}"/>
                  </a:ext>
                </a:extLst>
              </p14:cNvPr>
              <p14:cNvContentPartPr/>
              <p14:nvPr/>
            </p14:nvContentPartPr>
            <p14:xfrm>
              <a:off x="464760" y="1325880"/>
              <a:ext cx="6919200" cy="329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14ABA8-B1C3-45AF-8BDC-CDD8F8E8B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00" y="1316520"/>
                <a:ext cx="6937920" cy="33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016B8B-83A0-4843-A9DB-C9282AE73898}"/>
                  </a:ext>
                </a:extLst>
              </p14:cNvPr>
              <p14:cNvContentPartPr/>
              <p14:nvPr/>
            </p14:nvContentPartPr>
            <p14:xfrm>
              <a:off x="556200" y="3116520"/>
              <a:ext cx="4519080" cy="205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016B8B-83A0-4843-A9DB-C9282AE738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840" y="3107160"/>
                <a:ext cx="4537800" cy="20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BD5D94-CC62-4545-A2FF-A716331E3E5D}"/>
                  </a:ext>
                </a:extLst>
              </p14:cNvPr>
              <p14:cNvContentPartPr/>
              <p14:nvPr/>
            </p14:nvContentPartPr>
            <p14:xfrm>
              <a:off x="7566480" y="3375720"/>
              <a:ext cx="1334160" cy="2088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BD5D94-CC62-4545-A2FF-A716331E3E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7120" y="3366360"/>
                <a:ext cx="1352880" cy="21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8C5E64-F277-4575-BCA7-D7CA79E3777A}"/>
                  </a:ext>
                </a:extLst>
              </p14:cNvPr>
              <p14:cNvContentPartPr/>
              <p14:nvPr/>
            </p14:nvContentPartPr>
            <p14:xfrm>
              <a:off x="518040" y="3779640"/>
              <a:ext cx="6911640" cy="300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8C5E64-F277-4575-BCA7-D7CA79E37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680" y="3770280"/>
                <a:ext cx="6930360" cy="30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6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53456A-2892-403F-9A15-6FC725CED6C7}"/>
                  </a:ext>
                </a:extLst>
              </p14:cNvPr>
              <p14:cNvContentPartPr/>
              <p14:nvPr/>
            </p14:nvContentPartPr>
            <p14:xfrm>
              <a:off x="396360" y="0"/>
              <a:ext cx="680472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53456A-2892-403F-9A15-6FC725CED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-9360"/>
                <a:ext cx="6823440" cy="39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250C82-7E62-48AC-A28A-8C09C1764900}"/>
                  </a:ext>
                </a:extLst>
              </p14:cNvPr>
              <p14:cNvContentPartPr/>
              <p14:nvPr/>
            </p14:nvContentPartPr>
            <p14:xfrm>
              <a:off x="266760" y="3390840"/>
              <a:ext cx="7079400" cy="34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250C82-7E62-48AC-A28A-8C09C17649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3381480"/>
                <a:ext cx="709812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6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88AC0-07BC-4D64-A19D-8D269978EDBB}"/>
                  </a:ext>
                </a:extLst>
              </p14:cNvPr>
              <p14:cNvContentPartPr/>
              <p14:nvPr/>
            </p14:nvContentPartPr>
            <p14:xfrm>
              <a:off x="1942920" y="1066680"/>
              <a:ext cx="3642840" cy="563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88AC0-07BC-4D64-A19D-8D269978E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560" y="1057320"/>
                <a:ext cx="3661560" cy="56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22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6C2-CF4A-43BA-8EE8-D06752CD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16E1-4042-4884-9FD8-8255B879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2008A-D3A1-46E5-8858-BFFE8C1464E7}"/>
                  </a:ext>
                </a:extLst>
              </p14:cNvPr>
              <p14:cNvContentPartPr/>
              <p14:nvPr/>
            </p14:nvContentPartPr>
            <p14:xfrm>
              <a:off x="762120" y="114480"/>
              <a:ext cx="8732880" cy="378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2008A-D3A1-46E5-8858-BFFE8C146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05120"/>
                <a:ext cx="8751600" cy="38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16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2021-06-29T03:28:23Z</dcterms:created>
  <dcterms:modified xsi:type="dcterms:W3CDTF">2021-06-29T05:03:20Z</dcterms:modified>
</cp:coreProperties>
</file>