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06:06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572 0,'0'0'0,"21"0"0,-21-22 0,0 1 15,0 0-15,0 0 16,0 0-16,0 0 0,0-1 15,-21 22-15,21-21 0,-21 0 16,21 0-16,0 0 16,0 0-16,-21 21 15,21 21 17,0 0-32,0 0 15,0 0-15,0 22 0,0-1 16,0 0-16,0 1 0,0 20 0,0-21 15,0 22-15,0-1 0,0 1 16,-22-1-16,22 22 0,-21-21 16,21-1-16,0 1 0,-21-1 0,21 1 15,-21-22-15,21 21 0,0-20 16,0-1-16,0 0 0,0 1 0,0-1 16,0-21-16,0 0 0,0 1 15,0-1-15,0-42 47,0-1-47,0 1 0,0 0 16,21 0-16,0 0 0,0 0 0,1-1 15,-1 1-15</inkml:trace>
  <inkml:trace contextRef="#ctx0" brushRef="#br0" timeOffset="356.79">3895 1080 0,'0'0'0,"0"-22"15,-22 22 1,1 0 0,0 22-16,0-1 0,-21 0 15,20 0-15,-20 21 0,21 1 0,-21-1 16,-1 0-16,1 1 0,-22-1 15,22 0-15,0 22 0,-1-22 0,1 22 16,0-22-16,-1 0 0,22 1 16,0-1-16,0 0 0,0-20 15,21-1-15,-21 0 0,21 0 16,0-42 15,0 0-31,21 0 0,0-1 16,-21-20-16,21 0 0,0 21 15,0-22-15,22 1 0,-22 0 0,0-1 16,21 1-16,-20 0 0,20-1 16,0 1-16</inkml:trace>
  <inkml:trace contextRef="#ctx0" brushRef="#br0" timeOffset="600.65">3725 1101 0,'0'0'0,"21"0"15,1 0-15,-1 0 16,-21 21-16,21-21 0,-21 21 15,0 0-15,21 22 0,0-22 16,-21 0-16,21 21 0,-21 1 0,22-1 16,-1-21-16,0 21 0,-21 1 15,21-22-15,0 21 0,22 22 16,-22-43-16,0 21 0,0-21 16,0 1-16,0-1 0,1-21 0,-1 21 15,0-21-15,0 0 0,0 0 16,0 0-16,-21-21 0,22 21 15,-1-43-15,-21 22 16,0 0-16,21-21 0,0-1 0,-21 1 16</inkml:trace>
  <inkml:trace contextRef="#ctx0" brushRef="#br0" timeOffset="952.48">4297 275 0,'-21'-42'0,"42"84"0,-42-126 0,-1 62 16,22 1-16,0-21 0,0 21 0,-21 21 16,21-21-16,-21 21 15,21 21 1,0 21-16,0 0 0,0 1 16,0 20-16,0 1 0,0-1 0,0 1 15,0 20-15,-21 1 0,21 21 16,0-21-16,0 20 0,-21-20 0,0 0 15,21-1-15,-22 1 0,22-21 16,0-1-16,0 1 0,0-22 16,0 21-16,0-41 0,0 20 0,0-21 15,0 0-15,0 0 0,22-42 32,-22 0-17,21 0-15,-21 0 0,0-22 16,21 22-16,-21 0 0,21 0 15,0-21-15,0 20 0</inkml:trace>
  <inkml:trace contextRef="#ctx0" brushRef="#br0" timeOffset="1379.23">4614 1334 0,'0'0'16,"21"0"-16,1 0 16,-22 21-16,21-21 0,0 0 15,0 0-15,0-21 16,0-1-16,1 22 0,-1-21 0,0 0 16,0 0-16,0 0 0,0 21 15,1-43-15,-1 22 0,-21 0 0,0 0 16,0 0-16,0 0 0,0-1 15,-21 1-15,-1 21 16,1 0-16,-21 0 0,21 21 16,-22 1-16,1-1 0,0 0 15,-1 0-15,1 21 0,21 1 16,-21-22-16,20 21 0,1 1 0,0-1 16,0 0-16,21 1 0,0-1 15,0-21-15,0 21 0,0-20 0,21 20 16,0-21-16,0 0 0,1 0 15,20-21-15,0 0 0,1 0 0,-1 0 16,0 0-16,1 0 0,-1 0 16,21-42-16,-20 21 0,-1 0 0,22-22 15,-22 1-15,0 0 0</inkml:trace>
  <inkml:trace contextRef="#ctx0" brushRef="#br0" timeOffset="1973.89">5419 148 0,'0'0'0,"0"-21"0,-64 0 32,64 42-32,0 0 0,-21 0 15,21 22-15,-21-1 0,21 0 0,0 22 16,0-1-16,0-20 0,0 20 15,0 22-15,0-22 0,0 22 16,0 0-16,0-1 0,0-20 16,-21 84-16,21-84 0,0-1 15,0-21-15,0 22 0,0-43 16,-22 21-16,22 1 0,0-22 0,0 0 16,0 0-16,-21-42 46,21 0-46,0 0 0,0-22 0,0 22 16,0 0-16,0 0 0,0-21 16,0 20-16,21 1 0,1 0 0,-22 0 15,21 0-15,0-22 0,0 22 16,21 21-16,-20-21 0,20 0 16,0 21-16,1 0 0,-1 0 15,0 0-15,1 0 0,-1 0 0,0 21 16,1 0-16,-1 0 0,-21 1 15,21-1-15,-20 21 0,-1-21 0,0 22 16,0-22-16,-21 21 0,0-21 16,0 22-16,-21-1 0,-21-21 0,20 21 15,-20-20-15,-21 20 0,20-21 16,1 0-16,0 0 0,-1 1 16,1-1-16,21-21 0,-22 0 0,22 21 15,0-21-15,0 0 0,0 0 0,21-21 16,0 0-1,0-1-15,0 1 16,0 0-16,21-21 0,0 21 0</inkml:trace>
  <inkml:trace contextRef="#ctx0" brushRef="#br0" timeOffset="2783.7">6498 699 0,'0'0'16,"0"21"-16,0 0 0,0 0 16,21 0-16,0-21 15,1 0-15,-1 0 0,21 0 0,-21 0 16,22 0-16,-22 0 0,21-21 15,0 21-15,1-21 0,-1 0 0,22 0 16,-22-22-16,0 22 0,1 0 16,-1-21-16,-21-1 0,21 1 15,-20 21-15,-22-22 0,0 1 0,0 0 16,0-1-16,0 1 0,-22 21 16,-20 0-16,0 0 0,-1-1 0,1 22 15,-21 0-15,-1 0 0,-21 22 16,22-1-16,-22 0 0,22 21 15,-1 1-15,1 20 0,20 1 16,-20-22-16,21 21 0,20 1 0,1 21 16,0-22-16,21 1 0,0-1 15,0 1-15,0-22 0,0 0 0,0 1 16,21-1-16,22 0 0,-1-21 16,0 1-16,1-1 0,-1-21 0,21 0 15,1 0-15,-22 0 0,22 0 16,-22 0-16,22-21 0,-22 21 0,0-22 15,-21 1-15,1 0 16,-1 0-16,-21 0 0,0 0 0,0-1 16,-21 22-16,-1 0 15,-20 0-15,0 0 0,-22 0 0,22 22 16,-22-1-16,1 0 0,21 0 16,-22 21-16,22 1 0,-1-22 0,1 21 15,0 1-15,21 20 0,-1-21 16,1 1-16,0 20 0,21-20 0,0-1 15,0 0-15,0 1 0,0-1 16,21 0-16,0-21 0,22 1 0,-1-1 16,0-21-16,22 0 0,-1 0 15,1 0-15,-1 0 0,1 0 16,21-43-16,-22 22 0,1-21 0,20 0 16,-20-1-16,-1 1 0</inkml:trace>
  <inkml:trace contextRef="#ctx0" brushRef="#br0" timeOffset="3090.56">7683 254 0,'-21'-42'16,"42"84"-16,-63-105 0,21 20 0,0 22 16,0 21-16,-1 0 0,1 0 15,0 21 1,21 22-16,-21-1 0,21 0 0,0 22 15,0-1-15,0 1 0,0 20 16,0 1-16,0 0 0,-21 21 0,21-22 16,-21 1-16,21 21 0,-22-22 15,22 1-15,-21-21 0,0 20 0,21-20 16,-21-1-16,21 1 0,0-22 16,-21 22-16,21-43 0,0 21 0,0-21 15,0 0-15,0 1 0,21-22 31,0-22-31,0 1 0,-21 0 16,21 0-16</inkml:trace>
  <inkml:trace contextRef="#ctx0" brushRef="#br0" timeOffset="3476.34">7726 1461 0,'0'21'0,"-21"0"16,42-21 0,0 0-16,0 0 15,0 0-15,0 0 16,1-21-16,20 0 0,0 21 0,-21-22 16,22 1-16,-22 0 0,0 0 15,0 0-15,0-22 0,1 22 0,-22 0 16,0 0-16,0 0 0,0 0 0,-22 21 15,1 0-15,0 0 16,-21 0-16,21 0 0,-22 21 0,1 0 16,21 0-16,-22 0 0,1 22 15,21-22-15,0 21 0,0 0 0,-1 1 16,1-1-16,21-21 0,0 22 16,0-1-16,0-21 0,0 21 0,21-20 15,1-1-15,20 0 16,-21-21-16,21 0 0,1 0 0,-1 0 15,0 0-15,22 0 0,-22-21 0,1 0 16,20-1-16,-21-20 0,1 21 16</inkml:trace>
  <inkml:trace contextRef="#ctx0" brushRef="#br0" timeOffset="4107.97">8467 1164 0,'-22'-42'31,"1"63"-16,21 0-15,-21 0 0,21 1 16,0-1-16,0 21 0,-21 0 16,21-20-16,-21 20 0,21-21 15,0 21-15,0 1 0,0-22 0,0 21 16,0-21-16,0 1 0,0-1 16,0 0-16,0 0 0,0-42 31,0 0-31,0 0 15,0-1-15,0 1 0,0-21 0,0 21 16,0-22-16,0 1 0,0 21 16,0-21-16,21-1 0,0 22 0,-21-21 15,21 21-15,0-1 0,1 1 16,-1 0-16,0 21 0,0 0 16,0 0-16,0 0 0,22 21 15,-22 0-15,0 1 0,0-1 0,0 21 16,1-21-16,-1 0 0,0 22 15,0-22-15,-21 21 0,21-21 0,-21 1 16,0-1-16,0 21 0,0-21 16,0 0-16,0 1 0,-21-22 15,0 0-15,0 0 16,21-22 0,0 1-16,0 0 0,0-21 15,21 21-15,0-22 16,0 1-16,0 21 0,22-22 0,-22 1 15,21 0-15,-21-1 0,22 22 16,-1 0-16,-21 0 0,22 21 0,-1 0 16,-21 0-16,21 0 0,-20 21 0,-1 0 15,0 22-15,0-22 0,0 0 16,0 21-16,-21-21 0,0 22 0,0-1 16,0-21-16,0 22 0,0-22 15,0 0-15,0 0 0,0 0 0,-21 0 16,0 1-16,0-22 15,21 21-15,0-42 16,0-1 0,21 1-16</inkml:trace>
  <inkml:trace contextRef="#ctx0" brushRef="#br0" timeOffset="4600.68">9504 1397 0,'0'0'0,"0"21"0,0 0 31,21-21-31,0 0 16,21 0-16,-20 0 0,20 0 15,-21-21-15,21 0 0,1 21 0,-1-21 16,0 21-16,1-21 0,-1 0 0,0-1 16,-20 22-16,-1-21 0,0 0 15,-21 0-15,0 0 0,0 0 0,-21-1 16,0 22-16,-22-21 15,22 21-15,-21-21 0,-1 21 0,-20 0 16,21 0-16,-1 21 0,1 0 16,0 22-16,20-22 0,1 21 15,0-21-15,0 22 0,21-1 0,0 0 16,0-20-16,0 20 0,0 0 0,0-21 16,21 1-16,0 20 0,22-21 0,-1 0 15,0-21-15,1 0 0,20 21 16,1-21-16,-22 0 0,43 0 15,-22-21-15,1 0 0,-1 0 16,-21 0-16,22 0 0,-22-1 0,1-20 16</inkml:trace>
  <inkml:trace contextRef="#ctx0" brushRef="#br0" timeOffset="5032.45">10562 1207 0,'0'-22'16,"0"44"-16,0-65 0,0 22 0,0 42 31,0 0-31,0 1 0,0-1 15,-21 21-15,21-21 0,0 22 0,0-1 16,0-21-16,0 21 0,0 1 16,0-1-16,0 0 0,0 1 15,0-22-15,0 21 0,0-21 0,0 1 16,0-1-16,0 0 0,0 0 16,0-42-1,0 0 1,21 0-16,-21-22 0,0 1 0,0 21 15,21-22-15,0 1 0,1-21 0,-22 20 16,21 1-16,21-22 0,-21 22 16,22 0-16,-22-1 0,21 1 0,22 21 15,-22-21-15,0 42 0,1 0 16,20 0-16,-21 0 0,1 0 0,-1 21 16,0 0-16,1 21 15,-22-21-15,0 22 0,0-1 0,0 0 16,-21 1-16,0-1 0,0 0 0,0 1 15,0-1-15,0 0 0,-21 1 16,0-22-16,0 21 0,0-21 0,0 1 16,21-1-16,-22-21 15,44-21 1,-1-1-16,0-20 0,0 21 16,0-21-16</inkml:trace>
  <inkml:trace contextRef="#ctx0" brushRef="#br0" timeOffset="5305.29">11747 212 0,'0'-43'15,"0"86"-15,0-128 0,0 64 0,0 0 16,-21 0-16,21-1 0,-21 22 0,21 22 16,0 20-16,0 0 15,0 1-15,0 20 0,0 22 0,0-22 16,0 43-16,0-21 0,0 21 15,0-1-15,0 1 0,0-21 0,0 21 16,-21-22-16,21-20 0,-21 21 0,21-22 16,0 1-16,0-22 0,0 21 15,0-20-15,-21-1 0,21-21 16,0 0-16,0 1 0,21-22 31,0-22-31,0 1 0,0-21 0,22 21 16</inkml:trace>
  <inkml:trace contextRef="#ctx0" brushRef="#br0" timeOffset="5684.08">12361 1249 0,'21'-21'0,"-42"42"0,64-63 0,-22 20 0,-21 1 16,0 0-16,0 0 0,0 0 15,0 0-15,-21 21 0,-1 0 16,1 0-16,0 0 0,0 0 15,-21 0-15,20 21 0,-20 0 0,21 0 16,-21 0-16,20 0 0,1 1 16,0-1-16,0 21 0,21-21 0,0 0 15,0 1-15,0-1 0,21-21 0,0 21 16,0 0-16,22-21 0,-22 21 16,0 0-16,21-21 0,-20 22 0,20-22 15,-21 21-15,0-21 0,0 21 16,-21 0-16,22-21 0,-22 21 15,0 0-15,0 1 16,-22-22-16,1 21 0,0-21 16,0 0-16,0 21 0,-22-21 0,-20 21 15,42-21-15,-22 0 16,22 0-16,0 0 0,21-21 31,0 0-31,0 0 16,0-1-16</inkml:trace>
  <inkml:trace contextRef="#ctx0" brushRef="#br0" timeOffset="5987.9">11557 656 0,'0'-21'15,"0"42"-15,-21-42 0,42 0 16,21 21 0,1 0-16,-1 0 0,0 0 15,22 0-15,20 0 0,-20-21 0,21 21 16,-22 0-16,22 0 0,-22 0 0,1 0 16,-22 0-16,22 0 0,-43 0 15,21 0-15,0 0 0,-20 0 0,-1 0 16,-42 0 31,-1 21-47,-20-21 0,0 0 0</inkml:trace>
  <inkml:trace contextRef="#ctx0" brushRef="#br0" timeOffset="6977.22">2836 2265 0,'0'0'0,"-21"0"0,0 0 0,0-21 0,0 21 31,42 0 0,0 0-31,0 0 16,21 0-16,-20 0 0,-1 0 15,21 0-15,0 0 0,1 0 0,20 0 16,-20 0-16,20 0 0,22 0 16,-1 0-16,1 0 0,0 0 0,21 0 15,21 0-15,-22 0 0,22-21 16,22 21-16,-1-22 0,21 22 0,0 0 15,1-21-15,20 21 0,-20 0 16,20 0-16,1-21 0,-1 21 0,22 0 16,-1 0-16,1 0 0,0 0 0,-1 0 15,22 0-15,21 0 16,-21 0-16,21 0 0,0 0 0,0 0 16,0 0-16,21 0 0,0 0 15,1 0-15,-1 0 0,0 0 0,0 0 16,0 0-16,-21 0 0,21 0 0,-21 21 15,22-21-15,-22 0 0,-22 0 16,1 0-16,0 0 0,-21 0 0,-1 21 16,-20-21-16,-1 0 0,-20 0 15,-1 0-15,-21 0 0,0 0 0,1 0 16,-22 22-16,-22-22 0,1 0 16,0 0-16,-21 21 0,-22-21 0,1 0 15,-1 0-15,-20 0 0,-1 21 16,-21-21-16,0 0 0,0 0 15,-42 0 17</inkml:trace>
  <inkml:trace contextRef="#ctx0" brushRef="#br0" timeOffset="7115.68">14732 2180 0,'0'0'0,"-21"0"15,21-21 17</inkml:trace>
  <inkml:trace contextRef="#ctx0" brushRef="#br0" timeOffset="17372.03">10075 2371 0,'21'0'0,"1"0"15,-22-21 110,0-1-62,21 22-63,-21-21 31,0 0-15,0 0 77,0 0 48,21 0-110,-21-1 1,21 22-17,-21 22 48,0-1-63,0 0 15,0 0 1,0 0 0,0 0 15,0-42 16</inkml:trace>
  <inkml:trace contextRef="#ctx0" brushRef="#br0" timeOffset="23303.66">10160 2328 0,'-21'0'15,"21"-21"-15,-21 21 16,21-21-1,0 0 1,0 0 15,0 42 110,0 0-141,0 0 16,0 0 15,21-21 0,-21-21 0,0 0-15,0 0 0,0 0-16,0 0 15,0 42 48,0 0-48,0 0-15,0 0 0,0 0 16,0 1-16,0-1 16,0 0-16,0 0 0,-21 0 15,21 0-15,0 1 16,0-44 46,0 1-62,0 0 16,0 0-16,21 0 16,-21 0-16,0-1 15,0 1-15,0 0 16,0 0-1,0 42 17,0 0-32,0 0 15,0 1-15,0-1 16,0 0-16,0 0 16,0 0-16,0 0 15,0-42 32,0 0-31,0 0-16,0 0 15,0 0-15,0-1 16,0 1-16,0 0 16,0 42 77,0-42 32,0 42-47,0 0-62,0 1 0,0-1-16,0 0 15,0 0-15,0 0 16,0 0-16,0 1 0,0-1 0,0 0 16,0 0-16,0 0 15,21 0-15,-21 1 0,0-1 0,0 0 16,0 0-16,0 0 0,0 0 15,0 1-15,0-1 0,0 0 16,0 0-16,0 0 0,0 0 16,0 1-16,0-1 0,0 0 15,0 0-15,0 0 0,0 0 0,0 1 16,21-1-16,-21 0 0,0 0 16,0 0-16,0 0 15,0 1-15,0-1 0,0 0 16,0 0-16,0 0 0,0 0 15,0 22-15,0-22 0,0 0 0,0 0 16,0 0-16,0 1 0,0-1 16,0 0-16,0 0 0,0 0 0,0 0 15,0 1-15,0-1 16,0 0-16,0 0 0,-21 0 0,21 0 16,0 1-16,0-1 0,0 0 0,0 0 15,0 0-15,-21 0 0,21 1 16,0-1-16,-21 0 0,21 0 15,0 0-15,0 0 0,-22 1 16,22-1-16,0 0 0,-21-21 16,21 21-16,0 0 0,0 0 0,0 1 15,-21-1-15,21 0 0,-21 0 16,21 0-16,0 0 0,-21 1 16,21-1-16,-21 0 0,21 0 0,-22 0 15,1 0-15,21 1 16,0-1-16,0 0 0,-21 0 0,21 0 15,-21-21-15,21 21 0,-21 1 0,21-1 16,-21-21-16,21 21 0,0 0 16,-22 0-16,1 0 0,0 1 15,21-1-15,-21 0 16,0 0-16,0 0 0,21 0 0,-22-21 16,1 22-16,0-1 0,0 0 0,21 0 15,-21 0-15,0 0 0,-1 1 16,1-1-16,21 0 0,-21 0 15,21 0-15,-21 0 0,0 1 16,21-1-16,-21-21 0,21 21 16,0 0-16,-22 0 0,1-21 0,0 21 15,21 1-15,-21-1 0,0 0 16,0 0-16,21 0 16,-22-21-16,22 21 0,-21-21 0,0 22 15,0-1-15,0-21 16,21 21-16,-21 0 0,-1-21 15,22 21-15,-21-21 0,0 21 0,0-21 16,0 22-16,0-22 0,21 21 16,-22-21-16,1 21 0,0-21 15,0 21-15,0-21 0,0 21 16,-1-21-16,1 0 0,21 21 0,-21-21 16,0 0-16,0 22 0,0-1 15,-1-21-15,1 0 0,0 21 0,0-21 16,0 21-16,0-21 0,-22 21 0,22-21 15,0 21-15,-21-21 0,20 22 16,1-22-16,0 21 0,-21-21 16,21 21-16,-1 0 0,1 0 15,0-21-15,0 21 0,0-21 0,-22 22 16,22-22-16,0 21 0,0-21 16,0 21-16,0 0 0,-1-21 0,1 21 15,0 0-15,0-21 0,0 22 16,0-22-16,-1 0 0,1 0 15,0 21-15,0 0 0,0-21 0,0 0 16,-1 0-16,22 21 0,-21-21 0,0 0 16,0 21-16,0-21 0,0 0 15,-1 0-15,1 21 0,0-21 16,0 0-16,0 0 0,0 22 0,-1-22 16,1 0-16,0 0 0,0 0 15,0 0-15,0 21 0,-1-21 0,1 0 16,-21 0-16,21 0 0,0 0 0,-1 0 15,1 0-15,0 0 0,0 0 16,-21 21-16,20-21 0,1 0 0,0 0 16,-21 0-16,21 0 0,-1 0 15,1 0-15,0 0 0,0 0 0,-21 0 16,20 0-16,1 0 0,0 0 0,0 0 16,0 0-16,0 0 0,-1 0 0,1 0 15,0 0-15,0 0 16,0 0-16,0 0 0,-1 0 0,1 0 15,0 0-15,-21 0 0,21 0 0,-22 0 16,22 0-16,-21 0 0,-1 0 16,22 0-16,-21-21 0,21 21 0,-22 0 15,22 0-15,-21-21 0,21 21 0,-22-22 16,22 22-16,0 0 0,-21-21 16,21 21-16,-22 0 0,1-21 0,21 21 15,-22 0-15,1-21 0,0 21 0,-1-21 16,22 21-16,-21 0 0,0-21 15,-1-1-15,1 22 0,0-21 16,-1 21-16,1-21 0,0 0 0,20 21 16,-20-21-16,0 0 0,-1 21 15,22-22-15,-21 1 0,21 0 0,-22 21 16,1-21-16,21 0 0,-21 0 0,20 21 16,1-22-16,-21 1 0,21 0 15,0 21-15,-1-21 0,1 0 0,0 0 16,0-1-16,0 22 0,0-21 15,-1 0-15,1 0 0,0 0 0,0 21 16,0-21-16,0-1 0,21 1 0,-22 0 16,1 21-16,0-21 0,21 0 15,-21 0-15,0-1 0,21 1 16,-21 21-16,-1-21 0,22 0 16,-21 0-16,21 0 0,0-1 0,-21 1 15,0 0-15,21 0 0,-21 0 0,21 0 16,-21-1-16,-1 1 0,22 0 15,-21 0-15,0 0 0,21 0 0,-21-1 16,0 1-16,0 0 0,21 0 16,-22 0-16,1 0 0,0-1 0,21 1 15,-21 0-15,0 0 16,0 0-16,-1 0 0,22-1 0,-21 1 0,0 0 16,21 0-16,-21 0 0,0 0 15,21-1-15,0 1 0,-21 0 16,-1 0-16,1-21 0,21 20 0,0 1 15,-21-21-15,0 21 0,21 0 16,-21-22-16,21 22 0,0-21 0,-21 21 16,-1-1-16,1 1 0,21-21 15,0 21-15,-21 0 0,0-1 0,0 1 16,21 0-16,0 0 0,-21 0 16,-1-22-16,1 22 0,21 0 0,0 0 15,-21 0-15,0 0 0,0-22 16,21 22-16,0 0 0,-21 0 15,-1-22-15,22 22 0,0 0 16,-21 0-16,0 0 0,21 0 0,-21-1 0,21-20 16,-21 21-16,21 0 15,0 0-15,0-1 0,-21 1 0,-1 0 16,22 0-16,-21 0 16,21 0-16,0-1 0,0 1 15,-21 0-15,21 0 16,-21 0-16,21 0 0,0-1 15,-21 1-15,0 0 16,21 0-16,0 0 16,-22 0-16,22-1 15,-21 1-15,21 0 16,-21 21-16,21-21 16,0 0-16,0 0 0,-21-1 15,21 1 1,0 0-16,0 0 0,-21 21 15,21-21-15,-21 21 16,21-21-16,-22 21 16,22-22-16,0 1 15,0 0-15,-21 21 16,21-21-16,-21 0 16,21 0 15,0-1-16,-21 22 1,21 22 62,-21-22-78,21 21 0,0 0 16,0 0-16,-21 0 0,21 0 15,0 1-15,0-1 0,0 0 16,-22 0-16,22 0 0,0 22 16,0-22-16,0 0 0,0 0 15,0 21-15,0-20 0,0-1 0,0 0 16,0 0-16,0 0 0,0 0 16,0 1-16,0-1 0,0 0 0,0 0 15,0 0-15,0 0 0,22 1 16,-22-1-16,0 0 0,0 0 15,0 0-15,21-21 0,-21 21 16,0-42 47,0 0-48,0 0-15,0 0 16,0 0-16,0-1 0,0 1 15,0 0-15,0 0 16,0 0-16,0 0 0,0-1 16,0 1-16,0 0 0,0 0 0,0 0 15,0 0-15,0-1 16,0 1-16,0 0 0,0 0 0,0 0 16,0 0-16,0-1 15,0 1-15,0 0 0,0 0 16,-21 0-16,21 0 0,0-1 15,0 1-15,0 0 16,-22 21 0,22-21-16,0 0 15,0 0 1,0-1 15,22 22 16,-1 0-47,0 0 0,0 0 16,0 22-16,0-22 15,1 21-15,-1-21 0,0 21 0,0 0 16,0-21-16,0 21 0,1 0 16,-1-21-16,0 22 0,0-1 15,0 0-15,22 0 0,-22 0 0,0 0 16,42 22-16,-41-22 0,-1-21 15,0 21-15,0 0 0,0 0 16,-21 1-16,21-22 0,1 21 0,-1-21 16,-21 21-16,21 0 15,0-21-15,-21 21 16,0-42 78,0 0-94,-21 0 15,0 21-15,0-21 0,-1-1 16,1 22-16,0-21 16,-21 21-16,21-21 0,-1 21 15,1-21-15,-21 21 0,21 0 16,-43-21-16,43 21 0,-21-21 15,21 21-15,-1-22 0,1 22 16,0 0-16,21-21 0,-21 21 0,0 0 16,0-21-16,21 0 0,-22 21 15,1 0-15,21-21 0,-21 0 16,0 21-16,0-22 16,21 1-16,-21 21 15,-1-21-15,22 0 31,-21 21-31,21-21 79,-21 21-33,21 21 17,0 0-47,0 0-16,0 0 0,0 1 15,0 20-15,0-21 0,0 21 0,0-20 16,21 20-16,-21 0 0,0-21 15,21 1-15,-21 20 0,0-21 16,0 0-16,22 0 0,-22 1 0,0-1 16,21 0-16,-21 0 0,0 0 15,0 0-15,0 1 16,0-1-16,21-21 16,-21 21-1,0-42 79,0 0-94,0-1 16,0 1-16,0 0 15,0 0-15,0 0 0,0 0 16,0-22-16,0 22 0,0 0 15,0-21-15,0 20 0,0 1 16,0 0-16,0 0 0,0 0 16,0 0-16,0-1 15,0 1-15,0 0 16,0 0 15,0 0-15,21 21-1,0 0 1,0 0-16,1 0 16,-1 0-16,0 0 15,0 0-15,21 0 0,-20 21 16,-1 0-16,21-21 0,-21 21 16,0-21-16,22 21 0,-22-21 15,0 22-15,0-22 0,22 21 0,-22-21 16,0 0-16,-21 21 0,21-21 15,0 0-15,-21 21 0,21-21 16,-42 0 62,0-21-62,0 21-16,0-21 15,0 0-15,-1 21 0,1-22 16,0 22-16,0-21 0,0 21 16,0-21-16,-1 21 0,1 0 0,21-21 15,-21 21-15,0 0 16,21-21-16,-21 21 16,0 0 30,21 21-14,0 0-32,21 0 15,0-21-15,-21 21 0,21-21 16,0 22-16,0-1 0,1-21 16,-1 21-16,0-21 0,0 0 15,0 0 1,-21-21 15,-21 21-15,0 0-16,21-21 0,-21 21 15,0-22-15,-1 22 0,1 0 16,0 0 0,-21 0-16,21 0 0,-1 0 0,-20 0 15,0 0-15,-1 0 0,1 0 16</inkml:trace>
  <inkml:trace contextRef="#ctx0" brushRef="#br0" timeOffset="33790.15">1905 6710 0,'0'0'0,"-21"-21"0,21 0 16,-21-1-16,21 1 0,-22 21 0,22-21 15,0 0-15,-21 21 16,21-21-16,-21 21 15,21 21 1,0 0-16,0 0 0,-21 0 16,21 1-16,0-1 0,0 0 0,0 0 15,0 0-15,0 0 16,0 1-16,0-1 0,0 0 0,21 0 16,0-21-16,0 21 15,1-21-15,-1 0 0,0 0 0,0 0 16,0-21-16,0 0 0,1 21 15,20-21-15,-21 0 0,0-22 0,0 22 16,1 0-16,-1-21 0,0 20 16,0 1-16,-21-21 0,21 21 15,-21-22-15,0 22 0,0 0 0,-21 0 16,0 0-16,0 0 16,0-1-16,-22 22 0,1 0 0,21 0 15,-22 0-15,1 22 0,0-1 0,-22 0 16,22 21-16,0-21 15,-1 22-15,1-1 0,21 0 0,-22 1 16,22-1-16,0 0 0,0-20 16,21 20-16,0 0 0,0 1 0,0-22 15,0 0-15,0 21 0,21-21 16,21 1-16,-20-1 0,-1 0 16,0 0-16,21-21 0,-21 21 0,22-21 15,-22 0-15,21 0 0,-21 0 16,1 0-16,-1 0 0,0 0 0,0 0 15,-21-21-15,0 0 16,-21 21 0,0 0-16,0 0 0,-22 0 15,22 0-15,-21 0 0,-1 0 16,-20 0-16,21 21 0,-1 21 0,1-20 16,21 20-16,-22 0 0,1 1 15,21-1-15,-21 21 0,20-20 0,1 20 16,0 1-16,0-22 0,0 22 15,21-22-15,0 21 0,0-20 16,0 63-16,21-85 0,21 21 16,-21-21-16,22 22 0,-1-43 15,0 0-15,1 0 0,20 0 0,1 0 16,-22-22-16,22 1 16,-22-21-16,64-22 0,-43 22 15</inkml:trace>
  <inkml:trace contextRef="#ctx0" brushRef="#br0" timeOffset="34103.97">2773 6477 0,'0'0'0,"0"-42"16,0-1-16,0 1 0,0 0 0,0 21 16,-21-1-16,-1 22 15,1 0-15,0 22 0,21-1 16,0 21-16,-21 0 15,21 22-15,-21-1 0,21 1 0,0-1 16,-21 1-16,21 21 0,0-22 16,-22 22-16,1-1 0,0 22 0,0-21 15,21 0-15,-21-1 0,0-20 16,-1 20-16,1-20 0,0-22 0,0 22 16,21-22-16,0-21 0,0 22 15,0-22-15,0 0 0,21-42 31,0 0-31,0-1 0,1 1 16,-1-21-16,-21 21 16,21-22-16</inkml:trace>
  <inkml:trace contextRef="#ctx0" brushRef="#br0" timeOffset="34480.05">2709 7472 0,'0'63'16,"-21"-41"-16,21-1 15,0 0-15,0 0 16,21-21 0,0 0-16,1 0 0,-1 0 15,0-21-15,0 21 0,0-21 16,22 0-16,-22-1 0,0 1 16,0 0-16,0-21 0,0 21 0,1-1 15,-22 1-15,0 0 0,0 0 0,0 0 16,-22 21-1,1 0-15,0 0 0,0 21 16,-21 0-16,20 0 0,1 0 16,0 22-16,0-22 0,0 21 0,0 1 15,-1-22-15,22 21 0,0-21 16,0 22-16,0-22 0,0 0 16,0 0-16,0 0 0,22 0 0,-1-21 15,0 0-15,0 0 0,21 0 16,1 0-16,-1 0 0,0 0 15,1 0-15,-1-21 0,0 0 0,1-21 16,20 21-16,-20-22 0,-1 22 16</inkml:trace>
  <inkml:trace contextRef="#ctx0" brushRef="#br0" timeOffset="35095.69">3514 7345 0,'0'-21'0,"0"42"0,0-63 0,-22 42 16,1 0-1,0 0-15,0 21 16,0 0-16,0 0 0,-1 0 15,22 22-15,-21-22 0,21 21 16,-21 0-16,21-20 0,-21 20 0,21-21 16,0 0-16,0 22 0,0-22 15,0 0-15,0 0 0,21 0 16,-21 0-16,21-21 0,0 0 16,1 0-1,-22-21-15,21 0 0,-21 0 0,21 0 16,-21 0-16,0-1 0,21-20 15,-21 21-15,21-21 0,-21-1 16,0 1-16,21 21 0,1-22 0,-1 1 16,0 21-16,-21 0 0,21 0 15,0-1-15,0 22 0,1 0 0,-1 0 16,0 0-16,0 22 0,0-22 16,0 21-16,-21 21 0,22-21 0,-1 0 15,-21 22-15,21-22 0,-21 21 16,0-21-16,0 22 0,0-22 0,0 0 15,0 0-15,0 0 0,0 1 16,0-1-16,0 0 16,0-42-1,0 0-15,0-1 16,0 1-16,21 0 0,-21-21 0,21 21 16,-21-22-16,21 22 15,1-21-15,-22-1 0,21 22 0,0-21 0,0 21 16,0 0-16,0-1 15,22 1-15,-22 21 0,0 0 0,0 0 16,22 43-16,-22-22 16,0 0-16,0 21 0,-21 1 0,0-22 15,0 21-15,0 0 0,0 1 0,0-22 16,0 21-16,0 1 0,0-22 16,0 0-16,0 21 15,0-21-15,0 1 0,21-22 31,0-22-31,1 1 16,-1 0-16,0 0 0</inkml:trace>
  <inkml:trace contextRef="#ctx0" brushRef="#br0" timeOffset="35447.5">4424 7578 0,'21'21'15,"0"-21"1,0 21-16,0-21 0,1 0 15,-1 0-15,0 0 0,21 0 0,-21 0 16,22-21-16,-1 21 0,-21-21 16,22 0-16,-1-1 0,-21 1 15,0 0-15,0 0 0,1-21 0,-1 20 16,-21 1-16,0 0 0,0 0 16,0 0-16,0 0 0,-21 21 0,-1 0 15,-20 0-15,21 0 0,-21 0 16,-1 21-16,1 0 0,0 0 0,-1 21 15,1-20-15,21 20 0,-22-21 16,22 21-16,0 1 0,0-22 0,21 21 16,0-21-16,0 1 0,0 20 0,21-21 15,0 0-15,22-21 0,-22 21 16,21-21-16,0 0 0,43 0 16,-43 0-16,1 0 15,-1 0-15,0-21 0,1 0 0,-1 0 16,0 0-16,1 0 0,-22-22 0,21 22 15,-21-21-15</inkml:trace>
  <inkml:trace contextRef="#ctx0" brushRef="#br0" timeOffset="35875.99">5292 7281 0,'0'0'0,"0"-21"15,0 0-15,0 0 0,0 42 16,-22 0 0,1 0-16,0 1 0,21 20 15,-21-21-15,21 21 0,-21 1 0,0-1 16,21 0-16,0-20 0,0 20 15,-22 0-15,22-21 0,0 1 0,0-1 16,0 0-16,0 0 0,0 0 16,0-42 15,22 0-31,-22 0 0,0 0 16,0-1-16,21-20 0,0 0 15,0-1-15,-21 1 0,21 0 0,0-1 16,1 1-16,-1 0 0,0-1 15,0 1-15,0 21 0,0 0 0,1 0 16,20-1-16,-21 22 0,21 0 0,-20 22 16,-1-1-16,21 0 0,-21 0 15,0 21-15,1-20 0,-1 20 0,-21 0 16,0 1-16,0-22 16,21 21-16,-21 0 0,0-20 0,0 20 15,0-21-15,0 0 0,0 0 0,0 1 16,0-1-16,0 0 0,-21-21 15,21-21 1,21 21 0,0-21-16,0-22 0,0 22 15,1-21-15,-1-1 0</inkml:trace>
  <inkml:trace contextRef="#ctx0" brushRef="#br0" timeOffset="36127.83">6286 6541 0,'0'-22'0,"0"44"0,0-86 16,0 43-16,0 0 0,0 0 0,0 42 16,0 0-16,0 21 15,0 1-15,0-1 0,0 21 16,-21 1-16,21-1 0,0 1 0,-21-1 16,21 22-16,-21-21 0,0 20 15,21 1-15,-21-22 0,-1 1 0,22-1 16,-21 1-16,21-22 0,-21 1 0,21-1 15,0 0-15,0-21 16,0 1-16,0-1 0,21-42 31,0-1-31,1 1 0</inkml:trace>
  <inkml:trace contextRef="#ctx0" brushRef="#br0" timeOffset="36456.82">6646 7218 0,'0'0'0,"21"-21"0,-21 0 15,0-1-15,-21 22 32,-21 22-32,21-22 0,0 21 15,-22 0-15,22 0 0,0 21 16,-21-20-16,20-1 0,22 0 16,-21 21-16,21-21 0,0 1 0,0-1 15,0 0-15,0 0 16,21-21-16,1 21 0,-1-21 0,0 0 15,0 21-15,21-21 0,-20 0 16,-1 22-16,0-1 0,0-21 0,-21 21 16,0 0-16,-21 0 15,0-21-15,0 21 16,-1-21-16,1 0 0,-21 22 0,21-22 16,0 0-16,-1 0 0,1 0 15,0 0-15,21-22 31,0 1-31,0 0 0,0 0 0</inkml:trace>
  <inkml:trace contextRef="#ctx0" brushRef="#br0" timeOffset="36680.35">5990 7049 0,'0'0'15,"-21"0"-15,0 0 0,21-22 0,21 1 16,21 21-1,1-21-15,-1 21 0,0 0 16,22-21-16,-22 21 0,22 0 0,-1-21 16,-21 21-16,22 0 0,-1 0 15,-20 0-15,20-21 0,-20 21 0,-22 0 16,21 0-16,-21 0 0,0 0 16,1 0-16,-22-22 15,0 1-15,21 21 0</inkml:trace>
  <inkml:trace contextRef="#ctx0" brushRef="#br0" timeOffset="37305.4">8022 7091 0,'0'21'16,"0"-42"-1,21 0 1,0 0-16,1 21 0,-1-22 16,0-20-16,21 21 0,-21 0 0,22-22 15,-22 1-15,21 0 0,-21-1 0,22-20 16,-22 21-16,0-22 0,0 1 16,-21-1-16,0 1 0,0 20 0,0-20 15,0 20-15,0 1 16,0 21-16,0-21 0,0 20 0,-21 1 15,0 21-15,0 0 0,21 21 16,-21 1-16,-1 20 0,22 21 16,-21 22-16,0 0 0,0-1 0,0 22 15,21 21-15,-21-21 0,-1 21 16,1 0-16,0 0 0,0 21 0,0-21 16,0 0-16,-1 0 0,1 0 0,0 0 15,0 0-15,21 0 0,0 0 16,-21-21-16,21 0 0,0 0 0,0 0 15,-21-22-15,21 22 0,0-42 0,0 20 16,0-20-16,-22-22 0,22 0 16,0 1-16,0-1 0,0-21 0,0 0 15,0 1-15,22-44 16,-1-20-16,-21 21 16,21-21-16,0-1 0,0-20 15,0-1-15,22-20 0,-22 20 0,0-42 16</inkml:trace>
  <inkml:trace contextRef="#ctx0" brushRef="#br0" timeOffset="37607.26">8213 7451 0,'-22'-64'0,"44"128"16,-65-191-16,43 84 0,0 1 0,0-21 0,0 20 16,0 22-16,0-21 0,21-1 0,1 22 15,-1 0-15,21 0 16,0 0-16,-20 0 0,20 21 0,0 0 15,1 0-15,-1 0 0,0 21 16,-21 0-16,1 0 0,-1 21 0,-21 1 16,0-1-16,0 0 0,0 1 0,-21-1 15,-1 22-15,-20-22 0,0 0 16,-1 1-16,1-22 0,0 21 0,-1-21 16,22 0-16,-21 1 0,21-1 15,0 0-15,-1-21 0,1 0 0,21-21 31,21 0-31,1 21 16,-1-22-16,0 1 0,0 0 16,0 0-16</inkml:trace>
  <inkml:trace contextRef="#ctx0" brushRef="#br0" timeOffset="38004.04">8784 7112 0,'0'0'0,"-21"-21"0,0 0 0,21 0 16,0-1-16,0 1 16,0 0-16,0 0 0,21 0 0,0 0 15,0 21-15,22-22 0,-22 22 16,21 0-16,-21 0 0,22 0 16,-1 22-16,-21-22 0,21 42 0,1-21 15,-22 0-15,0 22 0,0-1 16,0 0-16,-21 1 0,0-1 0,0 0 15,0-21-15,0 22 0,0-1 0,-21-21 16,0 0-16,0 1 0,0-1 16,21 0-16,-21-21 0,-1 0 15,1-21-15,21 0 0,0-22 16,0 22-16,0-21 0,0 21 16,0-22-16,0-20 0,21 20 0,1 1 15,-1 21-15,-21-21 0,21-1 16,0 22-16,0-21 0,-21 21 15,21-1-15,1 22 0,-1-21 0,0 21 16,0 0-16,21 0 0,-20 0 16,-1 0-16,0 0 0,0 21 15,0-21-15,0 22 0,-21-1 0</inkml:trace>
  <inkml:trace contextRef="#ctx0" brushRef="#br0" timeOffset="39601.12">9546 7239 0,'0'0'0,"0"21"0,21-21 0,0 0 0,1 0 16,-1 0 0,0-21-16,0 0 0,0 0 15,0 0-15,1-1 0,-1 1 0,0 0 16,0 0-16,0 0 0,0-22 0,1 22 16,-22 0-16,21 0 0,-21 0 15,0 0-15,-21 21 0,-1 0 16,1 0-16,-21 0 0,21 0 0,-22 21 15,22 0-15,-21 0 0,0 21 16,20-20-16,1 20 0,-21 0 0,21 1 16,21 20-16,0-21 0,-21 1 15,21-1-15,0 0 0,0-20 0,0 20 16,0-21-16,21 0 0,0 0 16,0 1-16,0-22 0,22 0 15,-1 0-15,0 0 0,1 0 0,-1 0 16,21-22-16,1 1 0,-22 0 0,22-21 15,-1-1-15,1 1 0,-1 0 16,1-1-16,-22 1 0,22 0 0,-22-1 16,-21 1-16,21 0 0,-42-1 15,22 1-15,-22 21 0,0 0 16,0 0-16,0-1 0,-22 22 0,1 0 16,0 0-16,0 22 15,21-1-15,0 0 0,0 0 16,0 21-16,0-20 0,0 20 15,0-21-15,0 21 0,0 1 16,21-22-16,-21 21 0,0 1 0,21-22 16,0 0-16,-21 21 0,0-21 0,0 1 15,22-1-15,-22 0 16,-22-21 0,1 0-16,0 0 15,0-21-15,0 0 0,0 21 16,-22-22-16,22 1 0,0 21 15,-21-21-15,20 21 0,1 0 0,0 0 16,0 0-16,21 21 16,0 0-16,0 1 15,0-1-15,21 0 0,0-21 0,0 21 16,1 0-16,-1 0 0,0-21 16,21 22-16,-21-22 0,1 0 0,20 0 15,-21 0-15,21 0 0,1 0 0,-1 0 16,-21 0-16,22-22 0,20 1 15,-21 0-15,1 0 0,-1 0 0,0-22 16,1 22-16,-1-21 0,0 0 16,-20 20-16,20-20 0,-21 0 15,0-1-15,0 22 0,1-21 0,-22 21 16,0 0-16,0-1 0,0 1 0,0 0 16,-22 21-1,1 0-15,0 0 0,0 0 0,0 21 16,0 0-16,-1 1 0,1-1 15,0 21-15,0-21 0,0 22 0,21-22 16,-21 21-16,21 0 0,0-20 0,0 20 16,0-21-16,0 21 0,21-20 0,0-1 15,21 0-15,-21 0 0,22-21 16,-1 0-16,0 21 0,1-21 0,-1 0 16,0 0-16,1 0 0,-1-21 15,0 0-15,1 0 0,-1 0 16,0-1-16,1 1 0,-1-21 0,-21 21 15,0-22-15,1 22 0,-1-21 0,0 0 16,-21 20-16,0 1 0,0 0 16,0 0-16,0 0 0,-21 42 31,21 0-31,-21 0 16,21 22-16,-22-22 0,22 21 0,0-21 15,0 22-15,-21-22 0,21 21 16,-21-21-16,21 0 0,0 1 0,0-1 15,-21 0-15,21 0 0,0-42 47,21 0-47,-21 0 0,21-22 16,0 22-16,1-21 0,-1-1 16,0 1-16,0 21 0,0-21 0,22-1 15,-22 22-15,0 0 0,0 0 0,0 0 16,0-1-16,1 22 0,-1 0 15,0 0-15,0 0 0,-21 22 0,21-1 16,-21 0-16,0 0 0,0 0 0,0 22 16,0-1-16,0-21 0,0 21 15,0 22-15,0-22 16,0-21-16,0 1 0,21 20 0,1-21 16,-1-21-16,0 21 0,0 0 0,0-21 15,0 0-15,1 0 0,20 0 16,0 0-16,-21-21 0,22 21 15,-22-21-15,0 0 0,21-21 0,-20 20 0,-1-20 16,21 0-16,-21-1 16,0-20-16,1-1 0,-1 1 0,0-64 15,0 63-15,-21-20 0,21 20 16,-21 1-16,0-1 0,0 1 16,0-1-16,0 22 0,0 21 0,0-22 0,0 22 15,0 42 1,0 1-1,0 20-15,0 0 0,-21 22 0,0-22 16,21 22-16,-21-1 0,0 1 16,21-1-16,-22 1 0,22-1 0,-21 1 15,21-1-15,-21-21 0,21 22 0,0-22 16,0 1-16,0-1 0,0 0 16,0-21-16,0 1 0,21-1 0,0 0 15,-21 0-15,22-21 0,-1 0 0,0 0 16,0 0-16,0-21 15,0 0-15,-21 0 0,22-1 16,-1 1-16,-21-21 0,0 0 0,0 20 16</inkml:trace>
  <inkml:trace contextRef="#ctx0" brushRef="#br0" timeOffset="39748.04">12340 7027 0,'0'0'0,"21"0"31,0 0-15,1 0-16,20 0 16,-21-21-16,21 0 0,-20 21 0,-1-21 0,21 0 15,-21 0-15</inkml:trace>
  <inkml:trace contextRef="#ctx0" brushRef="#br0" timeOffset="40240.76">13949 6900 0,'0'-21'15,"0"42"-15,0-63 0,-21 63 47,21 0-47,-22 22 0,22-22 0,-21 21 16,21 1-16,0-1 0,0 0 0,0 1 16,-21-1-16,21 0 0,0 1 15,0-1-15,0-21 0,0 0 0,0 22 16,0-22-16,0 0 0,0 0 15,0-42 1,0 0-16,21 0 16,0-1-16,1-20 0,-1 0 15</inkml:trace>
  <inkml:trace contextRef="#ctx0" brushRef="#br0" timeOffset="40588.56">14033 6414 0,'0'0'0,"-105"-43"31,62 43-31,22 0 0,0 21 0,0 1 16,0-1-16,-1 21 0,1-21 15,21 0-15,0 1 0,0-1 0,0 0 16,0 0-16,21-21 0,1 0 16,-1 0-16,21 0 0,-21 0 15,22 0-15,-22 0 0,21-21 16,0 0-16,-20 0 0,20-1 0,-21 1 15,0-21-15,0 21 0,-21-22 0,0 22 16,0-21-16,0 21 0,-21 0 16,0-1-16,0 1 0,-21 0 0,-1 21 15,1 0-15,21 0 0,-22 0 16,1 0-16,0 0 0,21 21 0,-1 0 16,1 1-16,21-1 0,0 21 15,0-21-15,0 22 0,0-1 0,21 0 16,1-21-16,-1 22 0,0-1 0,0-21 15,21 0-15,-20 1 16,20-1-16</inkml:trace>
  <inkml:trace contextRef="#ctx0" brushRef="#br0" timeOffset="42301.58">14436 6710 0,'-22'63'16,"22"-41"-1,0 20-15,-21-21 0,21 0 0,-21 22 16,21-22-16,0 0 0,0 21 16,0-21-16,0 22 0,0-22 0,0 0 15,0 0-15,0 0 0,0 1 16,0 20-16,0-63 47,0 0-47,0-1 0,0 1 15,0 0-15,0-21 0,0 21 0,0-22 16,21 1-16,0 21 0,1-22 16,-1 1-16,0 0 0,0-1 0,21 22 15,-20-21-15,20 21 0,-21 0 16,21 21-16,-20 0 0,-1 0 0,21 0 16,-21 0-16,0 21 0,1 21 0,-1-21 15,0 22-15,-21-22 16,0 21-16,0 0 0,0 1 0,0-1 15,0-21-15,0 22 0,0-1 16,0 0-16,-21-21 0,21 22 0,0-22 16,0 0-16,0 0 0,0 0 0,0 1 15,21-22-15,21 0 16,-21 0-16,1 0 0,20-22 16,0 1-16,1 0 0,-1 0 0,0-21 15,1 20-15,-1-20 0,0 21 16,1-21-16,-1-1 0,0 1 15,-21 21-15,1-22 0,-1 1 0,0 21 16,-21 0-16,0 0 0,0-1 16,-21 22-1,0 0-15,-1 0 0,1 22 16,0-1-16,0 0 0,21 21 0,0-21 16,0 22-16,0-22 0,0 0 0,0 21 15,0-20-15,0 20 0,0-21 16,21 21-16,-21-20 0,21-1 0,0 0 15,1 0-15,-22 0 0,0 0 16,0 1-16,-22-22 16,1-22-1,-21 22-15,21-21 16,0 0-16,-1 0 0,1 0 16,0 21-16,0-21 0,0 21 0,0-22 15,-1 22-15,22 22 31,0-1-31,0 0 0,0 0 0,22-21 16,-22 21-16,21 0 0,0 1 16,0-22-16,21 21 0,-20-21 0,-1 0 15,21 0-15,-21 0 0,0 0 16,22 0-16,-1 0 0,-21 0 0,22 0 16,-22-21-16,21-1 0,-21 1 15,22 0-15,-22 0 0,0-21 16,0 20-16,0 1 0,0-21 0,1 21 15,-1 0-15,0-22 0,-21 22 0,0 0 16,21 0-16,-21 0 0,0-1 16,0 44-1,0-1 1,0 0-16,-21 0 16,21 21-16,-21-20 0,21-1 0,0 0 15,0 21-15,0-21 0,0 22 16,0-22-16,0 0 0,21 21 0,0-20 15,21-1-15,-20 0 0,20 0 16,0-21-16,1 0 0,-1 0 16,21 0-16,1 0 0,-22 0 0,22 0 15,-1-21-15,-20 0 0,20 0 0,-21-1 16,22 1-16,-22-21 0,43-22 16,-64 43-16,0-21 0,0 0 15,1 20-15,-22-20 0,0 21 0,0 0 16,0-22-16,0 22 0,-22 0 15,22 0-15,-42 21 0,21 0 16,0 0-16,-22 0 0,1 21 0,21 0 16,-21 0-16,-1 1 15,1-1-15,0 0 0,-1 21 0,22-21 16,0 22-16,0-22 0,0 21 0,21-21 16,0 43-16,0-22 15,0-21-15,21 1 0,0-22 0,0 21 16,0-21-16,0 0 0,22 0 15,-22 0-15,21-21 0,-21-1 0,22 1 16,-1 0-16,-21 0 0,43-64 16,-43 43-16,0 0 0,0-1 15,0-20-15,1-1 0,-1 1 0,0-1 16,-21 1-16,0-1 0,0 1 16,0-1-16,0 1 0,0-22 15,0 64-15,0 0 0,0 0 16,0-1-16,-21 22 15,0 22 1,21 20-16,-22-21 0,22 43 0,0-22 16,0 21-16,0 1 0,0-1 15,-21 1-15,21-1 0,0 1 0,0-22 16,0 1-16,0 20 0,0-21 16,0 1-16,21-1 0,-21-21 0,22 22 15,-1-22-15,21 0 0,-21 0 0,22-21 16,-22 0-16,21 0 0,0 0 15,1 0-15,-1-21 0,0 0 16,1-22-16,-1 22 0,0 0 0,1 0 16,-1-21-16,0 20 0,1-20 15,-22 21-15,0-21 0,0 20 0,-21 1 16,0 0-16,0 0 0,-21 21 16,0 0-16,0 0 0,0 0 15,-1 0-15,-20 21 0,21 0 0,0 0 16,0 1-16,-1 20 0,1-21 15,21 21-15,0-20 0,0 20 0,0-21 16,0 0-16,21 22 0,1-22 0,-22 0 16,21 0-16,0-21 15,21 21-15,-21-21 0,1 0 0,-1 0 16,0 0-16,21 0 0,-21-21 0,1 0 16,20 0-16,-21 0 0,0-22 15,22 22-15,-22 0 0,0-21 0</inkml:trace>
  <inkml:trace contextRef="#ctx0" brushRef="#br0" timeOffset="42503.46">16446 6435 0,'-42'0'0,"84"0"0,-126 0 0,20 21 16,43-21-16,-21 0 0,-1 21 15,22-21-15,0 0 0,21 21 16,21-21 15,0 0-31,1 0 0,-1 0 0</inkml:trace>
  <inkml:trace contextRef="#ctx0" brushRef="#br0" timeOffset="42944.21">18838 6011 0,'0'-21'0,"0"42"0,21-42 15,-21 42 1,0 1-16,0-1 0,0 21 15,-21-21-15,21 22 0,-21 20 0,21 1 16,-21-1-16,21 1 0,-21-1 16,0 1-16,-1 20 0,22-20 0,-21-22 15,0 22-15,21-22 0,-21 0 16,21 1-16,0-1 0,0-21 0,0 0 16,-21 0-16,21 1 0,0-1 0,-21-21 15,-1 0 1,1 0-16,0-21 15</inkml:trace>
  <inkml:trace contextRef="#ctx0" brushRef="#br0" timeOffset="43560.86">18161 6795 0,'-42'0'0,"84"0"0,-106-22 0,43 1 0,42 21 32,1 0-32,20 0 15,21 0-15,-20 0 0,41 0 16,-20 0-16,21 0 0,-1 0 0,1 0 15,21 0-15,-22 0 0,22-21 0,0 0 16,0 0-16,0 0 16,-22-22-16,22 1 0,-42 0 0,20-1 15,-20 1-15,-22-22 0,1 22 16,-1-21-16,-21 20 0,0-20 0,-21 20 16,0 1-16,0 0 0,0-1 0,-21 22 15,-21 0-15,21 21 0,-22 0 16,22 0-16,-21 0 0,21 21 0,-22 22 15,1-22-15,0 21 0,-1 0 16,22 22-16,-21-1 0,-1 1 0,22-1 16,-21 22-16,21-21 0,0-1 15,-1 1-15,1-1 0,0 1 0,0-1 16,21-21-16,0 1 0,0-1 16,0 0-16,-21-20 0,21 20 15,0-21-15,0 0 0,0-42 31,0 0-15,21 0-16,-21-22 0,21 22 0,0-21 16,-21 21-16,43-22 0,-22 22 15,0-21-15,21 21 0,-21 0 0,22-1 16,-22 1-16,21 0 0,-21 21 0,1 0 16,20 0-16,-21 21 0,0 0 15,0-21-15,-21 43 0,0-22 16,22 0-16,-22 0 0,0 22 0,0-22 15,21 21-15,-21-21 0,0 0 16,0 22-16,0-22 0,0 0 0,0 0 16,21 0-16,0 1 15,0-22-15,0 0 0,1 0 16,-1 0-16,0 0 0,21 0 16,-21-22-16,1 1 0,-1 0 15,21 0-15,-21 0 0,0 0 0,1-1 16,20 1-16</inkml:trace>
  <inkml:trace contextRef="#ctx0" brushRef="#br0" timeOffset="43915.65">20151 6943 0,'0'21'31,"21"-21"-15,0 0-1,0 0-15,0 0 0,22 0 0,-22 0 16,0 0-16,21-21 0,1 21 0,-22-21 15,21-1-15,0 22 0,1-21 16,-22 0-16,21-21 0,-21 21 0,-21-1 16,0 1-16,0-21 0,0 21 15,0 0-15,0-1 0,-21 22 0,0 0 16,-21 0-16,-1 0 0,1 0 0,0 22 16,-1-22-16,1 42 15,0-21-15,-1 21 0,22-20 0,-21 20 16,21-21-16,21 21 0,0 1 0,0-22 15,0 0-15,0 21 0,21-20 16,0-1-16,0 0 0,22-21 0,-22 21 16,21-21-16,0 0 0,1 0 15,20 0-15,-20 0 0,-1 0 0,0 0 16,1-21-16,-1 21 0,-21-21 0,21 0 16,-20-1-16,-1 1 0,0 0 15</inkml:trace>
  <inkml:trace contextRef="#ctx0" brushRef="#br0" timeOffset="45068">4022 8763 0,'0'0'0,"0"-21"0,0-21 16,0 20-16,0-20 0,0 21 16,21 0-16,-21 0 0,0-1 0,0 1 15,0 0-15,0 0 0,0 42 32,0 0-32,-21 0 0,21 22 0,-22 20 15,22-20-15,-21 41 0,0-20 16,21 20-16,0 1 0,0 0 0,-21-22 15,21 22-15,-21-22 0,0 22 16,21-21-16,0-1 0,0 1 16,-22-22-16,22 0 0,0 1 15,0-22-15,0 0 0,0 0 0,0 0 16,0-42 0,0 0-16,22-21 15,-1 20-15,-21-20 0,21 0 0,0-1 16,0-20-16,0 21 0,1-22 15,-22 1-15,21-22 0,0 21 0,0 1 16,0-22-16,22 22 0,-22 20 16,0 1-16,0 0 0,0 21 15,22 21-15,-22 0 0,0 21 0,0 0 0,0 21 16,0 1-16,-21-1 16,22 0-16,-1 22 0,0-22 0,-21 22 15,21-22-15,0 0 0,0 22 16,1-22-16,-22 0 0,21 1 0,21-1 15,-21 0-15,0-20 0,22-1 0,-22 0 16,21 0-16,1-21 0,-1 0 16,0 0-16,1-21 0,41-21 15,-41 20-15,-1-20 0,0 0 16,1-1-16,-1 1 0,0-21 0,-21-1 16,22 1-16,-22-1 0,0-21 0,0 22 15,-21-22-15,0 1 16,0 20-16,-21 1 0,0 20 0,0-20 15,0 42-15,-1-22 0,-20 22 16,21 21-16,-21 0 0,20 0 0,-20 0 16,21 21-16,0 0 0,-22 1 15,43-1-15,-21 21 0,0-21 0,21 22 16,0-1-16,0-21 0,0 21 0,0 1 16,0-1-16,0-21 0,21 22 15,0-1-15,1-21 0,-1 0 0,0 0 16,0 1-16,0-1 0</inkml:trace>
  <inkml:trace contextRef="#ctx0" brushRef="#br0" timeOffset="45417.8">5482 9398 0,'0'0'0,"0"21"31,0 0-31,21-21 0,0 0 16,1 0-16,-1 0 0,0-21 15,0 0-15,21 21 0,-20-21 0,20 0 16,-21 0-16,21-1 0,-20 1 0,-1 0 16,0 0-16,0-21 0,-21 20 15,0 1-15,0 0 0,0 0 0,0 0 16,-21 21-16,0 0 0,0 0 16,-22 0-16,22 21 0,-21 0 15,-1 0-15,1 0 0,0 22 0,-1-22 16,22 21-16,-21 1 0,21-1 15,0 0-15,21 1 0,0-22 16,0 21-16,0 0 0,0-20 0,0 20 16,21-21-16,0 0 0,0 0 0,0-21 15,22 0-15,-1 0 0,0 0 0,1 0 16,-1-21-16,21 0 0,-20 0 16,20-21-16,1 20 0,42-62 15</inkml:trace>
  <inkml:trace contextRef="#ctx0" brushRef="#br0" timeOffset="45913.52">6625 8594 0,'0'-43'0,"0"86"0,0-128 0,0 43 15,0 21-15,0-1 0,0 1 16,0 0-16,-21 21 0,0 21 16,0 22-16,-1-22 15,22 21-15,0 0 0,-21 1 0,21 20 16,-21-20-16,21 20 0,0 22 15,0-22-15,-21 1 0,21-1 16,-21 1-16,0-1 0,-1 43 16,22-64-16,0 1 0,0-1 0,0-21 15,0 22-15,0-22 0,0 0 16,0-42 15,0 0-31,0-1 0,0 1 0,0-21 16,0 21-16,22-22 0,-1 22 0,0-21 15,0 0-15,0 20 0,22-20 16,-1 21-16,0-21 0,1 20 0,-1 1 16,21 21-16,-20 0 0,20 0 15,1 0-15,-22 0 0,0 21 16,1 1-16,-1-1 0,0 0 0,-20 21 16,-1-21-16,0 22 0,-21-22 15,0 21-15,0-21 0,0 22 0,0-22 16,-42 21-16,20-21 0,-41 22 0,21-22 15,-22 0-15,-21 0 0,22 0 16,-22 1-16,1-1 0,20 0 0,1-21 16,-1 0-16,22 0 0,-1 0 0,22 0 15,0 0-15,21-42 16,0 20-16,21 1 0,22 0 0,-1 0 16,0 0-16,22 0 0,-22-22 15</inkml:trace>
  <inkml:trace contextRef="#ctx0" brushRef="#br0" timeOffset="46243.32">8128 8467 0,'0'0'0,"0"-21"0,0-1 0,0 1 16,-21 21-16,0 0 0,-1 0 15,1 0-15,21 21 0,0 1 16,-21 20-16,21 0 0,0 1 16,0 20-16,-21-21 0,21 43 0,0-21 15,0-1-15,0 22 0,0-22 16,0 22-16,0-22 0,0 1 0,-21-1 16,21-20-16,-21 20 0,21-20 0,-22-1 15,22 0-15,0 1 0,0-22 16,0 21-16,0-21 0,22-21 15,-1 0-15,0 0 0,0 0 16,-21-21-16,21 0 0,0 0 16,-21 0-16,0-22 0,22 22 0,-22-21 15</inkml:trace>
  <inkml:trace contextRef="#ctx0" brushRef="#br0" timeOffset="46564.14">8001 8721 0,'-21'-43'0,"42"86"0,-63-107 0,20 22 15,1 21-15,0 0 0,0-22 16,21 22-16,0 0 0,0-21 0,0 20 16,21 1-16,21-21 0,1 21 0,-1 0 15,0-1-15,1 1 0,20 0 16,1 21-16,-22 0 0,22 0 16,-22 0-16,21 21 0,-20 0 15,-1 1-15,0 20 0,1-21 0,-22 21 16,0 1-16,-21-1 0,0 0 0,0 1 15,-42 20-15,21-20 0,-43-1 16,22 21-16,-22-20 0,1-1 0,-1 0 16,1-20-16,-22 20 0,22-21 15,-1 0-15,1 0 0,20 1 0,1-1 16,0-21-16,20 0 0,22-21 16,22-1-1,20 22-15,0-21 0,1 0 0,-1 21 16,0-21-16,1 21 0</inkml:trace>
  <inkml:trace contextRef="#ctx0" brushRef="#br0" timeOffset="47820.42">9292 9313 0,'-21'0'0,"42"0"0,-63 0 0,42-21 32,0 0-32,0 0 0,0 0 0,0 0 15,21-1-15,0-20 0,-21 0 16,21-1-16,0 1 0,1 0 16,-22 21-16,0-22 0,0 22 0,0-21 15,0 21-15,-22-1 0,1 22 16,0 0-16,0 0 0,-21 22 15,-1-22-15,1 21 0,0 21 0,-1 0 16,-20-20-16,20 41 0,1-21 16,-21 1-16,20-1 0,1 0 0,0 1 15,20 20-15,-20-42 0,21 22 0,21-1 16,0 0-16,0-20 0,0-1 16,0 0-16,0 0 0,21 0 15,0 0-15,0-21 0,1 0 0,41 0 16,-21-21-16,43-21 15,-43 21-15,1 0 0,-1-1 16,-21-20-16,22 21 0,-1-21 0,-21-1 16,21 1-16,-20 0 0,-1 20 15,0-20-15,-21 0 0,0-1 0,21 22 16,-21 0-16,0 0 0,21 0 0,-21 0 16,0 42-1,0 0-15,0 0 16,-21 0-16,0 22 0,21-22 15,-21 21-15,21 0 0,0-20 16,0 20-16,0 0 0,0-21 0,0 1 0,0 20 16,0-21-16,21 0 0,0 0 15,21 1-15,-20-1 0,20-21 16,-21 0-16,21 0 0,1 0 0,20 0 16,-20 0-16,20-21 0,-21-1 0,22 22 15,-1-21-15,-20-21 0,20 21 16,-20 0-16,-1-22 0,0 22 0,1-21 15,-22-1-15,0 1 0,0 0 16,-21 21-16,0-22 0,0 22 0,0-21 16,0 21-16,-21-1 0,21 1 15,-42 21-15,20 0 0,-20 0 0,0 0 0,-1 0 16,1 21-16,0 1 0,-1 20 16,1-21-16,0 21 0,21-20 15,-22 20-15,22 0 0,0-21 0,21 22 16,0-22-16,0 21 0,0-21 15,0 1-15,0-1 0,42 0 16,-21-21-16,22 0 0,-22 0 0,21 0 16,1 0-16,20 0 0,-21-21 15,1 0-15,-1 21 0,0-22 0,1-20 16,-22 21-16,0 0 0,21-22 0,-20 22 16,-22 0-16,21 0 15,-21-21-15,21 20 0,-21 1 16,0 0-16,0 42 31,0 0-31,0 1 0,0 20 16,0-21-16,-21 21 0,0 1 0,21-1 15,0 0-15,-22 22 0,1-1 16,21 1-16,0 21 0,0-1 0,0 1 16,0 0-16,0-1 0,21 1 0,1 0 15,-1-1-15,0 22 0,0 0 16,0-21-16,0-1 0,1 22 0,20-21 15,-21-1-15,0 1 0,0-21 16,1 20-16,-1-20 0,-21 42 16,0-43-16,0-21 0,-21-20 15,-22 20-15,22-21 0,-21 0 0,-22-21 16,22 0-16,0 0 0,-22 0 0,22-21 16,-22-21-16,22 21 0,0-22 0,-1 1 15,1 0-15,21-22 0,0 1 16,-22-1-16,43-21 0,-21 22 0,21-22 15,0 1-15,0-22 0,0 21 0,0-21 16,0 22-16,21-1 0,0-21 16,1 21-16,-1 1 0,0-1 0,0 0 15,21 1-15,-20-1 0,20 22 16,-21-1-16,21 1 0,1-1 16,-22 22-16,21-22 0,1 22 0,-22 0 15,21 20-15,-21-20 0,0 21 16,22 0-16,-22 0 0,0-1 0,0 22 15</inkml:trace>
  <inkml:trace contextRef="#ctx0" brushRef="#br0" timeOffset="48169.22">10604 9059 0,'22'0'47,"-1"0"-31,0-21-16,0 0 15,0 21-15,0-21 0,1 0 0,-1 0 16,21-1-16,-21 1 0,22-21 16,-22 21-16,0 0 0,0-22 0,0 22 15,-21 0-15,0 0 0,0 0 16,-21 21-16,0 0 16,-21 0-16,20 21 0,-20 0 0,21 21 15,-21-21-15,-1 22 0,22-1 16,-21 22-16,21-22 0,-1 0 15,1 1-15,21-1 0,0 0 0,0-21 0,0 22 16,0-22-16,0 0 16,21 0-16,22-21 0,-1 21 0,-21-21 15,43 0-15,-22 0 0,0 0 0,22 0 16,-22-21-16,1 21 0,20-21 16,-21 0-16,1 0 0,-1-22 0,0 22 15,-20-21-15</inkml:trace>
  <inkml:trace contextRef="#ctx0" brushRef="#br0" timeOffset="53437.57">1820 11578 0,'-21'0'0,"0"0"16,0 0-16,0 0 15,-1 21-15,1 1 0,21-1 16,0 0-16,-21 0 16,21 0-16,0 0 0,0 1 15,0-1-15,0 0 0,0 0 16,21-21-16,0 0 15,1 0-15,-1 0 0,21 0 16,-21 0-16,22 0 0,-22 0 0,21-21 16,0 21-16,-20-21 0,20 0 15,0-1-15,1 1 0,-1 0 0,-21 0 16,21 0-16,-20 0 0,20-1 16,-21 1-16,-21 0 0,0 0 0,0 0 15,0 0-15,0-1 0,-21 1 16,0 0-16,-22 0 0,1 0 15,21 21-15,-21 0 0,-1 0 16,1 0-16,-22 0 0,22 21 0,0 0 0,-22 0 16,22 22-16,-22-22 15,22 21-15,0 0 0,21 1 0,-22-1 16,22 0-16,0 1 0,21-1 16,0 0-16,0 1 0,21-1 15,0 0-15,22 1 0,-22-22 0,21 21 16,0-21-16,1 1 0,-1-1 15,0 0-15,1-21 0,-1 0 0,0 0 16,22 0-16,-22 0 0,1 0 16,-1 0-16,0 0 0,-21-21 15,1 21-15,-1-21 0,-21-1 16,-21 22 0,-1-21-16,-20 21 0,0 0 15,-22 0-15,22 0 0,-22 21 0,1-21 16,-1 22-16,1-1 0,-1 0 15,1 21-15,21-21 0,-22 22 16,22-22-16,-1 21 0,22-21 0,0 22 16,21-22-16,0 0 0,0 21 15,0-20-15,21-1 0,0 0 0,22 0 16,-1-21-16,0 21 0,22-21 16,-22 0-16,22 0 0,-1 0 15,1 0-15,-1-21 0,22 0 16,-22 0-16,22 21 0</inkml:trace>
  <inkml:trace contextRef="#ctx0" brushRef="#br0" timeOffset="54145.16">3196 12107 0,'0'-21'0,"0"42"0,0-63 16,0 21-16,0 0 0,0 0 0,0-1 15,-21 22-15,0 0 16,0 0-16,-22 0 0,22 0 0,-21 0 0,21 22 15,-22-1-15,1 0 16,0 0-16,-1 21 0,22-20 0,-21 20 16,21-21-16,-1 21 0,1 1 15,21-22-15,0 21 0,0 1 16,0-22-16,21 0 0,1-21 16,-1 0-16,21 0 0,-21 0 0,22 0 15,-22 0-15,21 0 0,0-21 16,-20 0-16,20-1 0,0-20 0,-21 21 15,22 0-15,-22-22 0,21 22 16,-21-21-16,1 21 0,-22-22 16,0 22-16,0 0 0,21 0 0,-21 0 15,0 0-15,0-1 16,0 44 0,0-1-1,0 0-15,0 0 0,0 21 0,0 1 16,0-1-16,0 0 0,0 22 15,0-22-15,0 22 0,0-1 0,0 1 16,0 20-16,0-20 0,0 21 16,0-1-16,0-20 0,0 20 0,0 1 15,0-21-15,21 20 0,-21-20 16,0 20-16,0-20 0,0 21 0,0-22 16,21 1-16,-21-1 0,0 1 15,0-1-15,0 1 0,0-22 16,0 0-16,0 1 0,-21-1 0,0 0 15,21-21-15,-21 1 0,-1-1 16,1 0-16,0 0 0,0 0 0,0-21 16,0 0-16,-1 0 0,-20 0 15,21 0-15,-21 0 0,-1-21 0,1 0 16,0-21-16,-1 20 0,1-20 16,0 0-16,-22-1 0,22-20 0,-22-1 15,22 1-15,0-1 0,-1 1 0,22-22 16,-21 22-16,42-1 0,0 1 15,0-1-15,0 22 0,0-22 0,21 22 16,21-21-16,-21 20 16,22-20-16,20 20 0,-20-20 0,20 21 15,-21-22-15,22 22 0,-22-1 16,1 1-16,20-21 0,-21 20 0</inkml:trace>
  <inkml:trace contextRef="#ctx0" brushRef="#br0" timeOffset="54447.56">3704 11853 0,'0'0'0,"21"-21"78,-21 0-62,-21 0 15,0 21-15,0 0-16,21 21 31,0 0-15,0 0-16,21-21 0,-21 22 15,0-1-15</inkml:trace>
  <inkml:trace contextRef="#ctx0" brushRef="#br0" timeOffset="54743.84">3768 12234 0,'0'22'15,"0"-44"-15,-22 44 16,1-22-16,0 0 31,0 0-15,21 21 31,0 0-47,21 0 15,-21 0-15,21 0 16,0-21-1,1 0 1,-1 0 0,0-21-16</inkml:trace>
  <inkml:trace contextRef="#ctx0" brushRef="#br0" timeOffset="63955.58">5503 11451 0,'0'-21'16,"0"0"-16,0 0 15,0 0-15,0-1 0,0 1 0,0 0 0,0 0 16,0 0-16,0 0 16,0-1-1,0 44 1,0-1 0,0 21-16,0 0 0,0 1 0,0-1 15,0 0-15,0 22 0,0-22 16,0 22-16,0-1 0,21 43 15,1-42-15,-22-22 0,0 21 0,21-20 16,-21-1-16,21 0 0,0 1 16,-21-1-16,21-21 0,0 0 0,1 1 15,-1-22-15,0 0 16,21 21-16,-21-21 0,1 0 0,20-21 16,21-1-16,-41-20 0,20 21 15,0-21-15,-21-1 0,22 1 16,-22 0-16,0-22 0,0 22 0,0-22 15,1 1-15,-22 20 0,0-20 0,0-1 16,0 1-16,0-1 0,0 1 16,0 21-16,0-1 0,0 1 0,0 21 15,0-22-15,-22 22 16,22 42 0,0 1-1,0-1-15,22 0 16,-1 0-16,-21 0 0,0 22 0,0-22 15,21 0-15,0 0 0,-21 0 0</inkml:trace>
  <inkml:trace contextRef="#ctx0" brushRef="#br0" timeOffset="64356.35">6625 11726 0,'21'0'0,"-42"0"0,63 0 0,-20 0 0,-1 0 16,-21-21-16,21 0 0,0 21 0,0-21 15,-21 0-15,0 0 16,21-1-16,-21 1 0,0 0 0,0 0 16,0 0-16,-21 21 15,-21 0-15,21 21 16,0 0-16,-22 0 0,1 0 0,21 1 16,0-1-16,-1 21 0,1-21 15,21 0-15,0 22 0,0-22 0,0 0 16,0 21-16,21-20 0,1-1 0,-1 0 15,0 0-15,0 0 0,0-21 16,22 21-16,-22 1 0,0-1 0,0-21 16,-21 21-16,0 0 0,0 0 0,0 0 15,-21 1 1,-21-1-16,20-21 0,1 21 16,-21-21-16,0 0 0,20 21 0,1-21 15,0 0-15,0 0 0,0 0 16,42-21 15,0 21-31,0-21 0,0 21 16,1-21-16</inkml:trace>
  <inkml:trace contextRef="#ctx0" brushRef="#br0" timeOffset="64979.99">7070 12002 0,'21'-22'16,"-42"44"-16,63-65 0,0 43 0,-42-21 15,21 0-15,1 0 0,-22 0 0,21 21 16,-21-22-16,0 1 0,0-21 0,0 21 16,0 0-16,0-1 0,0 1 15,0 0-15,0 0 0,-21 21 16,-1 0 0,22 21-16,-21 0 0,21 0 15,0 1-15,0 20 0,-21 0 16,21 1-16,0-22 0,-21 21 0,21 0 0,0 1 15,0-1-15,0-21 16,0 22-16,0-22 0,0 0 0,21 0 16,0 0-16,0 0 0,1-21 0,-1 0 15,0 0-15,0 0 0,21 0 16,-20 0-16,-1 0 0,21-21 0,-21 0 16,0 21-16,1-21 0,-1 0 0,0-22 15,0 22-15,-21 0 0,0-21 16,0-1-16,0 22 0,0-21 0,0 21 15,0-22-15,0 22 0,0-21 16,0 21-16,21 0 0,0-1 0,1-20 16,-1 42-16,0 0 0,0 0 15,21 0-15,-20 0 0,-1 21 16,21 0-16,-21 1 0,22-1 16,-22 0-16,0 0 0,0 21 0,0-20 15,-21 20-15,0-21 0,21 21 16,-21-20-16,0 20 0,0-21 0,0 0 15,0 0-15,0 1 0,0-1 0,-21-21 16,21-21 15,0-1-31,0-20 0,0 21 16,0-21-16,0-1 0,21 1 16,1 21-16,-1-22 0,-21 1 0,21 0 15,0 21-15,0-22 0,0 22 16,1 0-16,-1 21 0,0-21 15,0 21-15,0 0 0,0 0 0,1 0 16,-1 0-16,0 0 0,0 21 16</inkml:trace>
  <inkml:trace contextRef="#ctx0" brushRef="#br0" timeOffset="66548.53">8509 11748 0,'0'-22'16,"0"1"-1,-21 21 1,0 0-16,21 21 16,0 1-16,0-1 15,0 0-15,0 21 0,0-21 0,0 22 16,-22-1-16,22-21 0,-21 22 0,21-1 16,0 0-16,0-21 0,-21 22 15,21-22-15,0 0 0,-21 0 0,21 0 16,21-42 15,-21 0-31,21-21 0,-21 21 0,21-22 16,1 1-16,-1 0 0,0-22 15,0 22-15,-21-1 0,21 1 16,0 0-16,1 21 0,-1-22 0,-21 22 16,21 21-16,0 0 0,0 21 15,-21 0 1,21 1-16,-21 20 0,0-21 0,0 21 15,22 1-15,-22-1 0,0 0 0,0-20 16,0 20-16,21-21 0,0 21 16,0-20-16,0-1 0,22 0 0,-22-21 15,21 0-15,22 0 0,-22 0 16,0 0-16,22 0 0,-22-21 16,0 0-16,1-1 0,-1 1 0,0 0 0,1-21 15,-22-1-15,21 22 0,-21-21 16,1 0-16,-22-1 0,21 22 15,-21-21-15,0 21 0,0-22 0,0 22 16,0 0-16,-21 0 0,-1 21 0,1 0 16,0 0-16,0 0 0,0 0 15,-22 21-15,22 0 0,0 21 0,0-20 16,0 20-16,0 0 0,-1 1 16,22-1-16,0 0 0,0 1 0,0-1 15,0-21-15,0 21 0,0-20 16,0-1-16,22 0 0,-1 0 0,0-21 15,0 0-15,21 0 0,-20 0 0,20 0 16,-21-21-16,21 0 0,-20 0 16,20-22-16,-21 22 0,0-21 0,22-1 15,-22 22-15,0-21 0,0 0 16,-21-1-16,0 1 0,21 21 0,-21 0 16,0-22-16,21 22 0,-21 42 31,0 0-31,0 1 0,0 20 15,0-21-15,-21 0 0,21 22 0,0-22 16,0 21-16,0-21 0,0 0 16,21 22-16,-21-22 0,22-21 0,-1 21 15,0 0-15,0-21 0,0 0 0,22 0 16,-1 0-16,-21 0 16,21-21-16,-20 21 0,20-21 0,-21 0 15,21-22-15,-20 22 0,-1 0 0,0-21 16,0 21-16,0-1 0,0-20 15,1 21-15,-22 0 0,21 21 0,-21-21 16,0 42 0,0 0-1,0 0-15,0 0 0,-21 22 0,-1-22 16,22 21-16,-21-21 0,21 22 16,-21-22-16,21 0 0,0 0 0,0 0 15,0 0-15,21-42 31,0 0-15,-21 0-16,22 0 0,-1 0 0,0-22 16,0 22-16,0-21 0,0 21 0,1-22 15,-1 22-15,0-21 0,0 21 16,0-1-16,0 1 0,1 0 0,-1 21 16,-21 21-1,21 0-15,-21 1 0,0-1 0,0 0 16,0 21-16,0-21 15,0 1-15,0 20 0,0-21 0,0 21 16,0-20-16,21-1 0,-21 0 0,21 0 0,0-21 16,1 21-16,-1-21 15,0 0-15,0 0 0,21 0 0,-20 0 16,20 0-16,0-21 0,-21 0 0,22 0 16,-1 0-16,-21-1 0,22 1 15,-1-21-15,-21 21 0,21 0 0,-20-22 16,-1 22-16,0 0 0,-21 0 0,0 0 15,0-22-15,0 22 0,0 0 16,0 0-16,-21 0 0,0-1 16,-1 22-16,1 0 0,0 0 15,0 22-15,21-1 16,0 0-16,-21 0 0,21 0 16,-21 22-16,21-22 0,0 21 0,0 0 15,-22 22-15,22-43 0,0 21 16,0-20-16,0-1 0,22 0 15,20-21-15,-21 21 0,0-21 0,22 0 16,-1 0-16,0 0 0,-21-21 0,22 0 16,20-22-1,-20 22-15,-1 0 0,-21-21 0,21 21 16,-20-22-16,41-20 0,-63 20 16,21 22-16,-21-21 0,0 0 0,0 20 15,0 1-15,0 0 0,-21 21 16,0 21-16,0 0 15,21 1-15,-21 20 0,-1-21 16,22 21-16,0 1 0,-21-1 0,21 0 16,0-20-16,-21 20 0,21 0 0,0 1 15,0-22-15,0 0 0,0 0 16,21 0-16,0-21 0,1 0 0,-1 0 16,21 0-16,-21 0 0,22 0 0,-22-21 15,21 0-15,0 0 0</inkml:trace>
  <inkml:trace contextRef="#ctx0" brushRef="#br0" timeOffset="67062.14">12192 10986 0,'0'-22'0,"0"44"0,0-65 0,0 22 15,0 0-15,-21 21 16,0 0 0,-1 21-16,22 0 0,-21 22 15,0-1-15,0 0 0,0 22 16,0-1-16,21 1 0,-22-1 0,1 1 15,0-1-15,21 22 0,-21-43 16,21 22-16,-21-1 0,21-20 0,0-1 16,0 0-16,0 1 0,0-22 0,21 0 15,0 0-15,21 0 0,-20 0 16,-1-21-16,21 0 0,-21 0 0,22 0 16,-22 0-16,0-21 0,0 0 0,0 0 15,-21 0-15,0-22 0,0 22 16,0-21-16</inkml:trace>
  <inkml:trace contextRef="#ctx0" brushRef="#br0" timeOffset="67216.14">11811 11536 0,'0'0'0,"-42"0"0,20 0 15,1 0-15,64 0 32,-22 0-32,21 0 0,22 0 0,-22-21 15,21 21-15,1-21 0,-1-1 16,22 22-16,-21-21 0,20 0 0,1 0 15,-22-21-15,22 20 0,0-20 0,-22 0 16</inkml:trace>
  <inkml:trace contextRef="#ctx0" brushRef="#br0" timeOffset="67631.45">13123 10901 0,'0'-42'16,"0"84"-16,0-106 0,-21 43 0,-21 21 16,21-21-16,-1 21 0,-20 0 0,21 0 15,0 21-15,0 0 0,-1 1 0,1 20 16,0-21-16,0 43 0,0-22 15,0 21-15,-1 1 0,22 21 0,0-22 16,0 1-16,0-1 0,0 1 0,0-1 16,0-21-16,0 1 0,0 20 15,0-42-15,0 22 0,0-1 0,0-21 16,0 22-16,22-22 16,-1-21-16,-21 21 0,0 0 0,0-42 31,0 0-31,0 0 0,0-22 15,0 22-15,0 0 0,0 0 16,0-22-16,0 22 0,21-21 0,0 21 16,64-43-16,-43 43 0,0 0 15,1 21-15,20 0 0,-20 0 16,20 0-16,-21 0 0,1 0 0,-1 21 16,0 0-16,-20 22 0,-1-22 0,0 0 15,-21 21-15,0-21 0,0 1 16,-21 20-16,0-21 0,-1 0 0,-20 22 15,0-22-15,-1 0 0,-20 0 16,21 0-16,-1 0 0,1 1 16,0-22-16,20 0 0,22 21 0,22-21 15,20 0 1</inkml:trace>
  <inkml:trace contextRef="#ctx0" brushRef="#br0" timeOffset="67824.39">14033 11875 0,'22'0'16,"-44"0"-16,65 0 0,-43 21 0,0 0 15,0 0-15,0 0 0,0 0 16,0 22-16,0-22 0,0 0 16,-21 21-16,-1 1 0,-20-22 0,21 0 15,0 21-15,0-20 0,-1-1 0,1 0 16,0 0-16,0-21 0,21 21 15</inkml:trace>
  <inkml:trace contextRef="#ctx0" brushRef="#br0" timeOffset="68519.52">15452 11155 0,'0'21'0,"21"-21"62,0-21-62,-21 0 16,21 21-16,0-21 0,-21-1 0,21 1 15,1 21-15,-22-21 0,21 0 16,0 0-16,-21 0 0,21-1 0,-21 1 16,0 0-16,21 0 0,0 0 15,-21 0-15,0 42 63,22-21-63</inkml:trace>
  <inkml:trace contextRef="#ctx0" brushRef="#br0" timeOffset="70849.63">15706 10753 0,'0'0'0,"0"-21"16,0-22-16,-22-190 31,22 212-31,0-21 0,0 21 16,-21 21-16,21 21 0,0 0 15,0 43-15,0-22 0,0 21 16,0 1-16,0 21 0,21-22 15,-21 1-15,0 20 0,22-20 0,-22 20 0,21-20 16,-21-1-16,0 64 16,0-63-16,0-1 0,0-20 0,0-1 15,0-21-15,0 0 0,0 22 0,-21-22 16,-1-21 0,1 0-16,0 0 0,0 0 15,0-21-15,21 0 0,0-1 16,0-20-16,0 21 0,0-21 15,0-1-15,0-20 0,0 20 0,21 1 16,0 0-16,0-1 0,22 1 0,-22 21 16,21 0-16,0 0 0,1 21 15,-1 0-15,0 0 0,1 21 0,-1 0 16,0 0-16,1 21 0,-1-20 16,-21 20-16,0 0 0,1-21 15,-22 22-15,0-1 0,0-21 0,0 22 16,-22-22-16,1 21 0,-21-21 15,0 0-15,-1 1 0,-20-22 0,20 21 16,1-21-16,0 0 0,-1 21 0,1-21 16,0 0-16,21 0 0,-1 0 15,22-21-15,0 0 16,0-1-16,0 1 0,22 0 0,-1 0 16,21-21-16,0 20 0,1-20 15,-1 21-15,0-21 0,22-1 0,-22 22 16,22-21-16,-22 21 0,22-1 15,-22 1-15,0 0 0,1 0 16,-22 0-16,21 21 0,-21 0 0,0 0 16,1 0-16,-1 21 0,-21 0 0,0 0 15,0 0-15,0 1 0,0 20 16,0-21-16,0 21 0,0-20 0,0 20 16,0-21-16,0 21 0,0-20 0,0-1 15,0 0-15,0 0 0,0 0 16,0 0-16,21-21 15,0 0-15,0 0 0,0 0 16,1-21-16,20 0 0,-21 0 16,0 0-16,0 0 0,22-22 15,-22 1-15,0 0 0,0-1 0,-21 1 16,0 0-16,21-1 0,-21 22 16,22 0-16,-22 0 0,0 0 0,0 42 31,0 21-31,0-21 15,0 0-15,0 22 0,0-1 0,0 0 16,0 1-16,0-22 0,0 21 16,0-21-16,0 22 0,21-22 0,-21 0 15,21 0-15,0 0 0,0 1 0,0-22 16,22 0-16,-22 0 0,21 0 16,-21 0-16,22-22 0,-1 22 0,-21-21 15,22 0-15,-1-21 0,0 21 16,-21-22-16,1 1 0,20-22 0,-21 1 15,0-1-15,0 1 0,1-1 16,-1-20-16,0 20 0,-21-20 0,0 20 16,21 1-16,-21-1 0,0 22 15,0 21-15,0-22 0,-21 64 16,0 1-16,0 20 16,-1 0-16,-20 1 0,21-1 15,0 21-15,0 1 0,21-1 16,0 1-16,0-1 0,0 1 0,0-1 0,0-20 15,21 20-15,0-20 0,0-1 16,21 21-16,1-20 16,-1-22-16,0-21 0,1 21 0,-1-21 15,0 0-15,1 0 0,-1-21 16,0 0-16,1 0 0,-1-1 0,0-20 16,-20 0-16,20-22 0,0 22 0,-21-22 15,1 1-15,20-1 0,-21-20 16,0 20-16,-21 1 0,0-1 15,0 1-15,0-1 0,0 22 0,0 0 16,0 20-16,0 1 0,0 0 0,0 42 16,-21 0-16,0 1 15,0 20-15,21 0 0,-21 1 16,-1 20-16,22 1 0,0-1 16,0 1-16,0-1 0,-21 1 0,21-22 15,0 21-15,0 1 0,0-22 16,0 1-16,0-1 0,21-21 0,1 21 15,-1-20-15,0-1 0,0-21 16,21 0-16,-20 0 0,-1 0 0,21 0 16,-21 0-16,22-21 0,-22-1 15,21-20-15,-21 21 0,0-21 0,22-1 0,-22 1 16,0 0-16,-21-1 16,21 1-16,0 0 0,-21 20 0,22 1 0,-22 0 15,0 42 1,0 0-1,0 22-15,0-22 0,-22 21 0,22 1 16,-21-1-16,21 0 0,0 1 0,0-1 16,0 0-16,0-21 0,0 22 15,0-22-15,21 0 0,-21 0 0,22 0 16,-1 1-16,21-22 0,-21 0 0,0 0 16,1 0-16,20 0 0,-21 0 15,0-22-15,0 1 0,1 0 0,-1 0 16,0 0-16,0-22 0,0 1 15,-21 21-15,21-21 0,-21-1 0,0-20 16,0 20-16,0 1 0,0 21 16,-21-21-16,0 20 0,0 1 0,-21 0 15,20 21-15,-20 0 0,0 0 16,-1 0-16,22 21 0,-21-21 0,0 21 16,20 1-16,1-1 0,0 0 0,21 0 15,0 0-15,0 0 0,0 1 16,0-1-16,21-21 0,0 0 0,22 0 15,-22 0-15,21 0 0,1 0 0,-1-21 16,0-1-16,1 1 0,-1 21 16,0-21-16,1 0 0,-1 0 0,0 0 15,1 21-15,-1 0 0,0 0 16,22 0-16,-43 0 16,0 21-16,0 0 0,0 0 0,-21 0 15,22 0-15,-22 22 0,0-22 0,0 21 16,0-21-16,0 1 0,0 20 15,0-21-15,0 0 0,-22 22 0,22-22 16,-21 0-16,21 0 0,0 0 16,0 0-16,21-42 47,-21 0-47,22 0 0,-1-21 0,0 20 0,21-20 15,-21 0-15,1-1 16,20 1-16,-21 0 0,21-1 15,22-41-15,-43 63 0,43-22 16,-43 43-16,0 0 16,-21 21-16,0 1 0,0-1 15,0 21-15,0 0 0,0 1 0,0-1 16,-21 0-16,21-20 0,0 20 16,0 0-16,0-21 0,0 22 0,0-22 15,0 0-15,0 0 0,0 0 0,42 1 16,-21-22-16,0 0 15,1 21-15,20-21 0,-21 0 0,21 0 16,-20 0-16,20-21 0,0-1 0,-21 1 16,22 0-16,-1 0 0,0 0 15,1-22-15,-1 22 0,22-63 16,-22 20-16,-21 22 0,21-43 16,-42 43-16,0 21 0,0-22 15,0 22-15,-21 21 0,0 0 16,0 0-16,0 0 0,0 21 0,-1 0 15,22 1-15,0 20 0,0-21 0,0 21 16,0 1-16,0-1 0,22-21 16,-22 22-16,21-1 0,-21-21 15,0 21-15,0-20 0,0-1 0,0 21 0,0-21 16,0 0 0,-21 1-16,-1-22 0,1 21 15,0-21-15,0 0 0,0 0 0,0 0 16,-1 0-16,1 0 0,0-21 15,0 21-15,21-22 0,-21 1 0,-22 0 16,22 0-16,0-21 0,-21 20 0</inkml:trace>
  <inkml:trace contextRef="#ctx0" brushRef="#br0" timeOffset="71089.5">17759 10859 0,'-64'0'0,"128"0"0,-191 0 0,106-22 16,-1 22-16,22-21 0,22 0 15,-1 0-15,21 21 0,0-21 0,22 0 16,-1 21-16,1 0 0,-1-22 16,1 22-16,21 0 0,-1 0 0,1 0 15,21 0-15,-22 0 0,1 0 16,21 0-16,-21 0 0,-1 0 0,22 0 15,-21 22-15,21-22 0,-1 21 16,1 0-16</inkml:trace>
  <inkml:trace contextRef="#ctx0" brushRef="#br0" timeOffset="71331.36">21272 11409 0,'0'21'16,"0"0"0,0 0-16,0 1 0,-21-1 15,21 21-15,-21-21 0,21 0 16,-21 22-16,21-22 0,0 21 0,-21-21 16,0 22-16,-1-22 0,1 21 15,0-21-15,0 1 0,0-1 0,0 0 16,-1 0-16,-20 0 0,21 0 0,0-21 15,0 0-15,-1 0 0,1 0 0</inkml:trace>
  <inkml:trace contextRef="#ctx0" brushRef="#br0" timeOffset="73519.67">7683 13420 0,'0'0'0,"0"-21"0,0-1 16,0 1-16,-21 0 16,21 0-16,-21 21 0,21-21 0,-21 21 15,0 21 1,21 0-16,0 0 0,0 22 15,-21-1-15,21 0 0,0 22 16,-22-22-16,22 22 0,0-1 16,0-21-16,0 22 0,0-22 0,0 1 15,0-22-15,0 21 0,0-21 16,0 0-16,0 1 0,0-44 31,0 1-31,0 0 0,0-21 16,22 21-16,-1-22 0,-21 1 0,21 0 15,-21-22-15,21 22 0,0-22 16,0 22-16,1-22 0,-1 43 0,0-21 16,0 21-16,0 0 0,22-1 15,-22 22-15,0 0 0,0 22 16,0-1-16,0 21 0,1 0 0,-1-20 16,0 41-16,0-21 0,0 1 15,0-1-15,-21 0 0,22 1 0,-1-1 16,-21-21-16,21 22 0,0-22 0,0 0 15,0 0-15,1 0 0,-1-21 16,0 0-16,0 0 0,21 0 0,-20 0 16,-1-21-16,0 0 0,21 0 15,-21 0-15,22-1 0,-22-20 0,0 21 16,21-21-16,-20-1 0,-1-20 0,0 20 16,0 1-16,0 0 0,0-1 15,1 1-15,-22 21 0,0 0 16,21 0-16,-21-1 0,0 44 15,0-1 1,0 0-16,0 21 0,0 1 0,0-1 16,0 0-16,21 1 0,-21-1 15,0 0-15,21 1 0,0-1 0,0 0 16,1-21-16,20 22 0,-21-22 16,21 0-16,1 0 0,-1 0 0,0-21 15,1 0-15,-1 0 0,0 0 16,-20 0-16,20 0 0,0-21 0,1 0 15,-1 0-15,0 0 0,-21 0 16,22-22-16,-22 1 0,21 0 0,-21-1 16,-21 1-16,0 0 0,0-1 15,0 1-15,0 0 0,0 20 0,0 1 16,-21 0-16,0 0 0,0 21 16,0 0-16,0 0 0,-1 0 0,1 21 15,0 0-15,0 0 0,0 43 16,21-22-16,0 1 0,0-1 15,0-21-15,0 21 0,0 1 0,21-22 16,0 21-16,0-21 0,0 1 16,22-1-16,-22 0 0,21-21 15,1 0-15,-22 0 0,21 0 0,0 0 16,1 0-16,20 0 0,-20-21 16,41-22-16,-41 1 0,-1 21 15,0-21-15,1-1 0,-22 1 0,0 0 16,0 20-16,0-20 0,-21 0 15,0 21-15,0-1 0,0 1 0,-21 42 32,21 1-32,0-1 15,0 21-15,0-21 0,-21 22 0,21-22 16,0 21-16,0-21 0,0 22 16,0-22-16,0 0 0,0 21 15,0-21-15,0 1 0,0-1 16,21-21-1,0 0 1,0-21-16,-21-1 0,22 1 0,-22 0 16,21-21-16,0 21 0,-21-22 15,0 1-15,21 21 0,-21-22 0,21 22 16,-21-21-16,0 21 0,21 21 16,-21-21-16,22 21 0,-22 21 15,0 0-15,21 21 16,-21-21-16,0 1 0,0 20 15,21-21-15,-21 21 0,0-20 16,21 20-16,0-21 0,0 0 0,-21 22 16,43-43-16,-22 21 0,0 0 15,0 0-15,0-21 0,22 0 0,-22 0 16,0 0-16,21 0 0,-20-21 0,-1 0 16,0 21-16,0-21 0,0-1 15,0-20-15,1 21 0,-1-21 16,-21 20-16,0-20 0,0 0 0,0-1 0,0 22 15,0-21-15,0 21 0,0 0 16,0-1-16,0 1 0,0 42 16,0 1-16,0-1 15,0 0-15,0 0 0,0 21 16,0 1-16,0-22 0,0 21 0,0-21 16,0 22-16,21-22 0,0 0 15,0 0-15,0-21 0,1 21 0,-1-21 16,0 22-16,0-22 0,21 0 0,-20 0 15,20 0-15,-21-22 0,21 1 16,-20 21-16,-1-21 0,0 0 0,0-21 16,0 20-16,0 1 0,-21-21 0,22 0 15,-22-1-15,0 22 0,0-21 16,0 21-16,0-1 0,0 1 16,0 42-16,0 22 15,-22-22 1,22 0-16,-21 21 0,21-20 0,0 20 15,0-21-15,0 21 0,0-20 0,0-1 16,0 0-16,0 0 0,0 0 16,21-21-16,1 0 0,-1 21 0,0-21 15,21 0-15,-21 0 0,22-21 16,-22 21-16,21-21 0,1 0 0</inkml:trace>
  <inkml:trace contextRef="#ctx0" brushRef="#br0" timeOffset="73960.5">12044 13081 0,'0'-21'16,"0"42"-16,0-63 0,-21 42 15,-1 0-15,1 21 0,0 0 16,0 21-16,21 1 0,-21-1 0,0 0 16,-1 1-16,22 20 0,-21 1 0,21-22 15,0 22-15,0-1 0,0-21 16,0 22-16,0-22 0,0 1 0,0-1 15,0-21-15,0 0 0,0 22 0,0-22 16,21-21-16,-21 21 0,22-21 16,-22-21-1,0 0-15,21-1 16,-21 1-16,21-21 0,-21 21 16,21-22-16,0 1 0,0 0 0,1-1 15,20 1-15,-21 0 0,21 21 0,1-1 16,-1 22-16,0 0 0,-20 0 15,20 0-15,-21 0 0,21 22 0,-20-1 16,-1 0-16,-21 21 0,0-21 0,0 1 16,0 20-16,0-21 0,0 0 15,-21 22-15,-22-22 0,1 0 0,0 0 16,-1 0-16,1 0 0,0 1 16,-22-1-16,22-21 0,21 21 15,-22-21-15,64 0 16,1-21-16,20 21 15,0-21-15,1 21 0,-1-22 16</inkml:trace>
  <inkml:trace contextRef="#ctx0" brushRef="#br0" timeOffset="74647.67">12763 13631 0,'0'0'0,"22"-21"0,-1-21 16,0 21-16,-21 0 0,0-1 0,0 1 15,21-21-15,-21 21 16,0 0-16,-21 42 15,21 0-15,-21 0 16,0 21-16,-1 1 0,1-22 16,21 21-16,-21 1 0,0-1 0,21 0 15,-21-21-15,21 22 0,0-22 0,0 21 16,0-21-16,0 1 0,0-1 16,21-21-16,0 0 0,21 0 15,-20 0-15,-1-21 0,0-1 0,0 1 16,21 0-16,-20 0 0,-1-21 15,0 20-15,0-20 0,0 0 0,0-1 16,1-20-16,-1 21 0,0 20 0,-21-20 16,21 21-16,0 0 0,0 21 15,1 21 1,-22 0-16,21 0 0,-21 0 16,21 22-16,0-22 0,-21 21 15,0-21-15,21 22 0,0-22 0,-21 0 16,22 0-16,-22 0 0,21 1 15,0-1-15,0-21 0,0 21 16,0-21-16,1 0 16,-22-21-16,0 0 15,0-1-15,21 1 0,-21 0 0,21 0 16,-21-21-16,21-1 0,-21 22 0,21-21 16,0-1-16,1 22 15,20 0-15,-21 0 0,21 21 0,1 0 16,-22 0-16,21 0 0,1 0 0,-22 21 15,21 0-15,-21 0 0,0 1 16,1 20-16,-1-21 0,-21 0 0,0 22 16,0-22-16,0 0 0,0 0 0,0 0 15,0 0-15,0 1 0,0-44 32,0 1-17,0 0-15,0 0 0,0 0 16,0 0-16,0-22 0,0 22 0,0-21 15,21-1-15,0 22 0,0 0 16,0 0-16,1 0 0,-1 0 16,21 21-16,-21 0 0,22 0 15,-22 0-15,21 0 0,-21 0 0,0 0 0,1 21 16,-1 0-16,0-21 0,0 21 16</inkml:trace>
  <inkml:trace contextRef="#ctx0" brushRef="#br0" timeOffset="74824.58">14563 13547 0,'0'106'32,"0"-85"-32,0 0 15,-22 0-15,22 21 0,-21-20 16,0 20-16,21-21 0,-21 21 0,0-20 16,0-1-16,-1 21 0,1-21 0,0 0 15,0 1-15,0-22 0,0 21 16,-1-21-16,1 21 0,0-21 0,0 0 15</inkml:trace>
  <inkml:trace contextRef="#ctx0" brushRef="#br0" timeOffset="77701.25">16404 13039 0,'0'0'0,"0"-21"16,21-1-1,0 1-15,-21 0 0,0 0 16,22 0-16,-1 0 0,0-1 0,0-20 15,-21 21-15,21 0 0,0-22 16,1 22-16,-1 0 0,-21 0 16,21 0-1,0 21 63,0 0 235,0 0-297,-21-21-16,0-1 15,0 1 1,-21 21-1,0-21-15,0 21 0,0 0 0,-22 0 16,22 0-16,0 0 0,0 0 16,0 0-16,21 21 0,-21 22 15,21-1-15,0 21 0,0 1 0,0-1 16,0 1-16,-22-1 0,22 22 16,-21-21-16,21-1 0,0 1 0,0-1 15,-21 1-15,0-1 0,0 1 16,0-22-16,21 21 0,-22-20 0,1-22 15,21 21-15,0-21 0,-21 1 16,0-1-16,0-21 16,0 0-16,-1 0 0,1-21 15,0-1-15,0-20 0,0 21 0,0-21 16,21-22-16,-22 22 0,1-1 16,0-20-16,21 21 0,0-22 0,0 22 15,0-1-15,0 1 0,0 0 16,0 21-16,0-1 0,0 1 0,21 21 15,0 0-15,-21 21 0,22 1 0,-1-1 16,0 0-16,0 21 0,0-21 16,0 22-16,22-22 0,-22 21 0,0 1 15,0-22-15,22 21 0,-22-21 16,21 22-16,0-22 0,1 0 16,-1 0-16,0-21 0,1 0 0,-1 0 15,43 0-15,-22 0 16,-20 0-16,-1-21 0,0 0 0,1 0 15,-22-1-15,21 1 0,0-21 0,-20 21 16,-1-22-16,0 1 0,0 21 16,0-21-16,-21 20 0,0-20 0,21 21 15,-21 0-15,0 42 16,0 0 0,0 0-16,0 0 0,0 1 15,-21 20-15,21-21 0,-21 21 0,21-20 16,0 20-16,0 0 0,0-21 15,0 1-15,0 20 0,21-21 0,0 0 16,22 0-16,-22 1 0,21-22 16,-21 0-16,43 0 0,-22 0 0,1 0 15,-1 0-15,21 0 0,-20-22 0,20 1 16,-20 0-16,-1 0 0,21 0 16,-41 0-16,20-22 0,0 22 0,-21-21 15,1 21-15,-1-22 0,-21 22 16,0 0-16,0 0 0,0 0 15,0 42 1,-21-21 0,21 42-16,-22-21 0,22 0 0,0 1 15,-21-1-15,0 21 0,21-21 0,-21 0 16,21 1-16,0-1 0,0 0 16,0 0-16,0 0 0,0-42 46,0 0-46,0 0 0,0 0 0,21-22 16,0 22-16,0-21 0,1 21 0,-1-22 16,21 1-16,-21 0 15,22-1-15,-1-20 0,0 42 16,-21-1-16,1 1 0,-1 21 16,0 0-16,-21 21 0,0 1 0,0-1 15,0 21-15,0-21 0,0 22 0,0-1 16,21-21-16,-21 21 0,21 1 15,-21-1-15,43 22 0,-22-43 16,0 21-16,0-21 0,0 0 0,22 1 16,-22-22-16,21 0 0,-21 0 15,22 0-15,-22 0 0,21 0 0,0-22 16,-20 22-16,20-21 0,-21-21 16,0 21-16,22-22 0,-22 22 15,0-21-15,0 0 0,0-1 0,-21-20 16,21-1-16,1 1 0,-22-1 15,0-20-15,21 20 0,-21 1 0,0-1 16,21 1-16,-21 41 0,0-20 0,0 21 16,0 42-1,-21 21-15,0-20 16,21 41-16,-22-21 0,22 1 16,0 20-16,-21 1 0,0-22 0,21 22 15,0-22-15,0 0 0,-21 1 0,0-22 16,21 21-16,-21-21 0,21 0 15,0 1-15,0-1 0,-22-21 16,22-21 15,0-1-31,22 1 0,-1 0 16,0-21-16,0 21 0,0-1 0,0-20 16,22 0-16,-22 21 0,0-1 15,21 1-15,-20 0 0,-1 21 16,0 0-16,0 0 0,0 0 0,-21 21 15,0 0 1,0 1-16,-21-1 0,0-21 16,0 21-16,0-21 15,-1 0-15,1 0 0,0 21 0,0-21 0,0 0 16,0 0-16,-1 0 16,22 21-1,-21-21 1,21 21-16,0 1 0,0-1 15,0 0-15,0 0 0,0 0 16,0 0-16,0 1 0,0-1 0,0 0 16,21 0-16,-21 0 0,22 0 15,-1-21-15,0 22 0,0-1 16,0-21-16,0 0 0,22 0 0,-22 0 0,21 0 16,1 0-16,20 0 15,-21-21-15,1-1 0,20 1 0,-20 0 16,20 0-16,-21 0 0,1-22 0,-1 22 15,0-21-15,1 0 0,-1 20 16,-21-20-16,22 0 0,-22-1 16,-21 1-16,0 21 0,0 0 0,0 0 15,0-1-15,-21 22 0,-22 0 16,22 22-16,-21-1 0,21 0 0,-22 0 16,22 0-16,0 0 0,21 22 15,0-22-15,0 0 0,0 0 0,21 22 16,21-1-16,-20-21 0,-1 0 15,0 0-15,0 1 16,0-1-16,0 0 0,-21 0 0,22 0 16,-22 0-16,0 1 0,-22-1 15,-20-21 1,21 0-16,0 0 0,0 0 0,-22 0 16,22 0-16,-21 0 0,21 0 15,-1 0-15,1-21 0,0-1 16,0 1-16,21 0 0,-21 21 15,0-21-15</inkml:trace>
  <inkml:trace contextRef="#ctx0" brushRef="#br0" timeOffset="77903.37">18330 12827 0,'0'0'16,"-42"0"-16,21-21 0,0 21 0,-1 0 16,1 0-16,21-21 0,21 21 15,1 0 1,-1 0-16,21 0 0,-21 0 0,22 0 16,-1 0-16</inkml:trace>
  <inkml:trace contextRef="#ctx0" brushRef="#br0" timeOffset="78176.22">21040 13293 0,'0'0'0,"0"21"0,0 0 15,0 0-15,0 0 16,0 1-16,0-1 16,0 0-16,0 0 0,-22 0 0,1 0 15,0 1-15,21-1 0,-42 21 0,21-21 16,-1 0-16,1 1 0,-21 20 16,0-21-16,-1 0 0,-20 0 0,-1 1 15,1 20-15,-1-21 0,-20 0 0</inkml:trace>
  <inkml:trace contextRef="#ctx0" brushRef="#br0" timeOffset="78695.94">10202 14711 0,'0'-42'0,"0"84"0,-21-106 0,21 22 16,0 21-16,-21 0 0,21 0 15,-21 21-15,0 21 16,21 21-16,0 0 0,0 22 15,0-1-15,0 1 0,0 21 0,0-1 16,0 1-16,0-22 0,0 22 16,0 0-16,0-22 0,-22 1 15,22-1-15,-21 1 0,21-22 0,0 0 16,0 1-16,0-22 0,0 0 0,0 0 16,0-42 15,0-21-31,0 21 0,-21-22 15</inkml:trace>
  <inkml:trace contextRef="#ctx0" brushRef="#br0" timeOffset="78999.77">9652 14901 0,'-42'-42'0,"84"84"0,-106-126 0,43 41 0,21 1 16,0 0-16,0-1 0,21 1 15,22 0-15,-1 21 0,22-22 0,-1 22 16,22 0-16,-1 21 0,1 0 15,21 21-15,-21 0 0,-1 22 0,22-1 16,-21 21-16,-1-20 0,1 20 16,-21 1-16,-1-1 0,-21 22 0,-20-22 15,-22 22-15,0-21 0,-43-1 0,1 1 16,0-1-16,-22 1 16,1-1-16,-1-21 0,1 1 0,-1-1 15,1 0-15,-1-20 0,1-1 0,20 0 16,1 0-16,0-21 0,20 0 15,1 0-15,0 0 0,21-21 16,0 0-16,42 0 16,-20-1-16,-1-20 0,21 21 0,0 0 15,1 0-15,-1-22 0</inkml:trace>
  <inkml:trace contextRef="#ctx0" brushRef="#br0" timeOffset="79357.37">10858 15367 0,'22'0'16,"-1"0"0,0-21-16,0 21 15,0 0-15,0 0 0,1 0 0,-1 0 16,0 0-16,21 0 0,-21 21 16,1 0-16,20 0 0,-21 1 0,0 20 15,0-21-15,1 21 0,-1 1 0,-21-1 16,0-21-16,0 22 0,0-1 15,0-21-15,0 21 0,-21-20 0,21-1 16,0 0-16,-22-21 0,1 0 16,21-21-1,0 0-15,0-1 0,0 1 16,0-21-16,0 21 16,0-22-16,0 1 0,0 0 0,21-1 15,-21 1-15,22 0 0,-1-1 0,0 1 16,0 21-16,0-21 0,0 20 15,1 1-15,-1 21 0,21-21 0,-21 21 16,0 0-16,22 0 0,-22 0 16,21 0-16</inkml:trace>
  <inkml:trace contextRef="#ctx0" brushRef="#br0" timeOffset="79900.06">11896 15304 0,'0'21'0,"0"-42"0,0 63 15,0-21 1,0 0-16,-22-21 0,1 43 0,21-22 15,-21 0-15,0 0 0,0 21 0,0-20 16,-1 20-16,22-21 0,0 21 16,-21-20-16,21-1 0,0 21 0,0-21 15,0 0-15,0 1 0,21-1 0,1-21 16,-1 0-16,0 21 0,0-21 16,21 0-16,1 0 0,-22 0 0,21-21 15,1 0-15,-1-1 0,0 1 16,-21 0-16,22 0 0,-22 0 0,0 0 15,-21-22-15,0 22 0,0-21 0,0 21 16,-21-1-16,-21-20 16,-1 21-16,1 0 0,0 0 0,-1-1 15,1 22-15,21 0 0,-22-21 0,22 21 16,0 0-16,21-21 0,21 0 16,0 21-16,1-21 15,20 21-15,0-21 0,1 21 16,-1-22-16,0 1 0,22 21 0,-22 0 15,0 0-15,1 0 0,-1 0 0,0 21 16,1 1-16,-22-1 0,21 0 16,-21 21-16,1-21 0,-1 22 15,-21-1-15,0-21 0,0 22 0,0-1 16,0 0-16,-21 1 0,-1 20 16,1-21-16,0 22 0,21-1 0,-21 22 15,-21 42-15,20-42 16,1-22-16,0 1 0,0-1 0,21 22 15,0-43-15,-21 22 0,21-1 0,0-20 16,0-1-16,0-21 0,0 21 16,0-20-16,0-1 0,21-21 15,0 0-15,0-21 0,0-1 0,-21 1 16,22-21-16,-1 0 0,0-1 16</inkml:trace>
  <inkml:trace contextRef="#ctx0" brushRef="#br0" timeOffset="80167.91">12552 15875 0,'0'-85'0,"0"170"0,0-233 0,-21 84 16,21 22-16,-22-21 0,22 20 0,0 1 16,0 21-16,0-22 0,22 22 15,-1 0-15,0 21 0,0-21 0,21 21 16,-20 0-16,20 0 0,0 0 16,22 0-16,-22 21 0,0 0 0,1 0 15,-1 22-15,-21-22 0,22 0 0,-22 21 16,-21-20-16,0 20 0,0-21 15,-21 0-15,-22 0 0,1 22 16,21-22-16,-22 0 0,1-21 0,0 21 16,-1 0-16,1-21 0,0 0 15,21 22-15,-1-22 0,22-22 16,22 1 0,-1 0-16,21 0 0,-21 0 15,22 0-15</inkml:trace>
  <inkml:trace contextRef="#ctx0" brushRef="#br0" timeOffset="81944.89">13335 15134 0,'42'-42'16,"-84"84"-16,105-105 0,-41 20 0,-1 22 0,0 0 15,-21 42 17,0 22-32,0-1 0,0 0 0,-21 1 15,0-1-15,-1 21 0,1-20 16,0 20-16,0 1 0,-21-22 15,20 22-15,1-22 0,0 0 0,-21 1 16,21-1-16,-1-21 0,1 21 0,0-20 16,21-1-16,0 0 0,-21-21 0,21-21 31,21 0-31,0-1 16,-21 1-16,43-21 0,-22 21 15,0-22-15,0 1 0,0 21 16,22 0-16,-22 0 0,0-1 0,-21 1 15,21 21-15,-21 21 16,0 1-16,0-1 0,0 0 16,0 0-16,0 0 0,0 0 0,0 1 15,0 20-15,0-21 0,0 0 16,21 0-16,0 1 0,1-1 16,-1-21-16,0 0 0,21 0 0,-21 0 15,22 0-15,-22 0 0,21 0 16,-21 0-16,22-21 0,-1-1 0,-21 1 15,22 0-15,-22 0 0,0-21 16,21 20-16,-21-20 0,1 0 16,-1-22-16,0 22 0,-21-22 0,0 1 15,0-1-15,0-20 0,0 20 16,-21 1-16,0 20 0,-1-20 0,1 21 16,-21-1-16,0 22 0,-43-21 15,43 42-15,-1 0 0,1 0 16,-22 0-16,22 21 0,0 0 0,21 21 15,-22 1-15,22-1 0,0 22 16,21-22-16,0 21 0,0 1 0,0-1 16,21-20-16,21 20 0,1-20 15,-1-1-15,0-21 0,22 21 16,-22-20-16,22-1 0,-1-21 0,-20 0 16,20 0-16,1 0 0,-22 0 0,0 0 15,22-21-15,-22 21 0,-21-22 16,22 1-16,-22 0 0,21 0 0,-21 0 15,-21 0-15,21-1 0,-21 1 16,0 0-16,-21 42 16,21 0-16,-21 1 15,0-1-15,0 0 0,0 21 16,-1-21-16,1 1 0,21-1 16,0 21-16,0-21 0,0 0 0,0 1 15,0-1-15,43-21 16,-22 0-16,0 0 0,21 0 15,-21 0-15,22 0 0,-1 0 16,0 0-16,-20-21 0,20-1 0,-21 22 16,0-21-16,0 0 0,1 0 0,-1 0 15,-21 0-15,0-1 0,0 1 16,0-21-16,0 21 0,-21 0 0,-22-1 16,22 1-16,0 0 0,-21 0 15,-1 21-15,22 0 0,-21 0 0,21 0 16,-1 0-16,1 21 0,21 0 0,0 0 15,21 1 1,22-22-16,-22 0 16,21 0-16,1 0 0,-1 0 0,-21 0 15,21 0-15,1-22 0,-1 22 16,-21-21-16,22 21 0,-1-21 0,-21 0 16,0 21-16,22-21 0,-22 21 15,0 0-15,0 0 16,-21 21-1,0 0-15,-21 0 16,21 0-16,-21 1 0,0-1 0,21 0 16,-22 0-16,22 0 0,0 0 15,0 1-15,0-1 0,0 0 16,0 0-16,22-21 16,-1 0-1,0 0-15,0 0 0,0 0 0,0 0 16,1 0-16,20-21 0,-21 0 0,0 21 15,0-21-15,1-1 0,20 1 16,-42 0-16,21 0 0,0 0 0,0 0 16,-21 42 15,0 0-31,0 0 16,0 0-16,0 0 15,0 1-15,0-1 16,22-21-16,20 0 15,-21 0-15,0 0 16,22 0-16,-22 0 0,21 0 0,-21-21 16,0 21-16,1-22 0,-1 1 0,0 21 15,-21-21-15,0 0 0,0 0 16,0 0-16,0-1 0,0 1 0,0 0 16,0 0-16,0-21 0,0 20 0,0 1 15,0 0-15,0 0 16,0 0-16,0 0 15,21 21-15,0 0 16,0 0-16,1 0 0,-1 0 16,21 0-16,-21 21 0,22 0 0,-22-21 15,0 21-15,0 0 0,21-21 16,-20 21-16,-1 1 0,0-1 0,0 0 16,-21 0-16,0 0 0,21 0 15,-21 1-15,0-1 0,0 0 0,0 0 16,0 0-16,0 0 15,0 1 1,-21-22 0,0 0-1,21-22-15,0 1 0,0 0 16,0 0-16,0 0 16,0 0-16,0-1 0,21 1 0,0 0 15,0-21-15,1 21 0,-1-22 16,21 22-16,0 0 0,1 0 15,-1 21-15,0 0 0,22 0 0,-43 0 16,21 0-16,-20 21 0,20 0 0,-42 0 16,21 22-16,-21-22 0,0 0 0,0 21 15,0-21-15,0 22 0,0-22 16,-21 0-16,0 21 0,21-20 16,-21-22-16,-1 21 0,22 0 0,-21 0 0</inkml:trace>
  <inkml:trace contextRef="#ctx0" brushRef="#br0" timeOffset="82147.78">16700 15558 0,'0'21'31,"0"0"-31,0 0 0,0 0 15,-21 0-15,21 1 0,0-1 16,-21 0-16,21 0 16,0 0-16,-21 0 15,0-21-15,0 22 0,-1-22 16,1 0 0</inkml:trace>
  <inkml:trace contextRef="#ctx0" brushRef="#br0" timeOffset="83476.02">18097 14859 0,'0'0'0,"-21"-21"16,21 0-16,0 0 15,0-1-15,0 1 16,0 0-16,21 21 0,1 0 16,-1-21-16,0 21 0,0 0 15,0 0-15,22 21 0,-1 0 0,0 22 16,1-22-16,-1 21 0,0 0 16,-21 1-16,22 20 0,-22-20 15,0 20-15,0-21 0,-21 1 0,0-1 16,0 0-16,0 1 0,0-22 15,0 0-15,-21 0 0,0 0 0,0-21 16,0 0-16,-1 0 16,22-21-16,0 0 0,0 0 15,0-21-15,0 20 0,0-20 0,0 0 16,0-1-16,22 1 0,-1 0 16,0-1-16,0 1 0,0 0 15,0-1-15,1 22 0,20-21 0,-21 21 16,21 0-16,1-1 0,-22 22 15,21 0-15,-21 0 0,1 0 0,20 0 16,-21 22-16,0-1 0,0 0 16</inkml:trace>
  <inkml:trace contextRef="#ctx0" brushRef="#br0" timeOffset="85028.13">19367 15028 0,'43'0'15,"105"-21"1,-127 21-1,0-21-15,-21-21 0,0 21 16,0-1-16,-21 1 0,0 0 0,-21 0 16,20 0-16,-20 0 0,0 21 15,-1 0-15,1 0 0,0 0 16,-1 0-16,22 21 0,-21 0 0,0 0 16,20 0-16,1 22 0,0-1 15,0 0-15,0 1 0,0 20 0,-1-21 16,22 1-16,0-1 0,0 0 0,0 1 15,0-22-15,0 21 0,22-21 16,-1-21-16,0 22 0,0-22 0,0 0 16,22 0-16,-1 0 0,0 0 0,1-22 15,-1 1-15,0 0 16,1 0-16,-1-21 0,0 20 0,1-20 16,-22 0-16,21-1 0,-21 1 15,0-21-15,1 20 0,-22 1 0,0 21 16,0-22-16,0 22 0,0 0 0,0 0 15,0 42 1,-22 0-16,1 0 16,21 1-16,0 20 0,0-21 15,0 21-15,0 1 0,0-22 16,21 21-16,-21-21 0,43 22 0,-22-22 16,0 0-16,21 0 0,1 0 15,-1 1-15,0-22 0,22 0 0,-22 0 16,22 0-16,-1 0 0,1 0 15,20 0-15,-20-22 0,-1 1 0,1 0 16,-1 0-16,-20-21 0,-1 20 16,0-20-16,-20 21 0,-1-21 0,-21-1 15,0 22-15,0-21 0,0 21 16,-21-1-16,-1 1 0,-20 21 0,21 0 16,-21 0-16,-22 0 0,22 0 0,-1 0 15,1 21-15,-21 1 0,20 20 16,22-21-16,-21 21 0,21 1 0,-1-22 15,1 21-15,21 1 16,0-1-16,0-21 0,0 0 0,0 22 16,21-22-16,1-21 0,-1 21 15,21-21-15,-21 0 0,22 0 0,-1 0 16,21-21-16,-20 21 0,-1-21 0,0-22 16,1 22-16,-1-21 0,0-1 15,1 1-15,-22 0 0,21-22 0,-21 22 16,1-22-16,-1 1 0,-21 21 15,0-22-15,21 1 0,-21-1 16,0 22-16,0-1 0,0 22 0,0-21 16,-21 63-1,0 0-15,-1 22 16,22-1-16,-21 0 0,0 22 16,0-22-16,21 0 0,-21 22 0,21-22 15,0 1-15,0 20 0,0-21 16,0 1-16,21-1 0,0 0 0,0 1 15,0-22-15,22 0 0,-22 0 16,0 0-16,21 1 0,1-22 0,-22 0 16,21 0-16,1 0 0,-1-22 0,-21 1 15,21 0-15,-20 0 0,20 0 16,-21-22-16,0 1 0,22 21 0,-22-21 16,0-1-16,-21 22 0,21 0 15,-21 0-15,21 0 0,-21 42 31,0 0-31,0 0 0,-21 0 16,21 0-16,-21 1 0,21 20 0,0-21 16,0 0-16,0 22 0,0-22 0,0 0 15,0 0-15,21 0 16,0-21-16,0 0 0,1 0 0,-1 0 16,0 0-16,21 0 0,-21 0 15,22-21-15,-22 0 0,21 0 0,-21 0 16,22-1-16,-22 1 0,0-21 0,0 21 15,0 0-15,1-1 16,-1 1-16,-21 0 0,21 0 0,-21 42 31,0 0-31,0 0 0,0 1 0,-21-1 16,21 0-16,-21 21 0,21-21 16,0 1-16,0-1 0,0 0 0,0 0 15,0 0-15,0 0 0,21 1 0,0-22 16,0 0-16,21 21 0,-20-21 15,20 0-15,0 0 0,1 0 0,-1-21 16,0 21-16,1-22 0,-22 1 0,21 0 16,0-21-16,-20 21 0,-1-22 15,0 1-15,0 21 0,-21-22 16,21 1-16,-21 21 0,0 0 16,0 0-16,0-1 0,0 1 0,-21 21 15,0 0-15,0 0 0,0 0 0,21 21 16,-22 1-16,22-1 0,-21 0 15,21 0-15,-21 0 0,21 0 0,0 1 16,0-1-16,0 0 0,0 0 16,0 0-16,21-21 0,0 0 15,1 0-15,-1 0 16,-21-21-16,0 0 16,0 0-16,0 0 0,0-1 15,-43 1-15,22-21 0,0 21 16,-21-22-16,-1 22 0,1-21 0,0 21 15,-1-22-15,-20 22 0,21 0 16,-1 0-16,-20 21 0,20 0 0,-20 0 16,21 0-16,20 0 0,1 21 15,0 0-15,21 0 0,0 1 16,0-1-16,0 0 0,0 0 16,21 0-16</inkml:trace>
  <inkml:trace contextRef="#ctx0" brushRef="#br0" timeOffset="85220.02">22458 14880 0,'21'0'0,"-42"0"0,63 0 0,-21 21 16,0-21-16,1 22 0,-1-22 0,0 21 15,0-21-15,0 21 0,0 0 0,1-21 16,-1 21-16,0 0 0,-21 1 15,21-22-15,0 21 0,-21 0 0,21 0 16,1 0-16,-1-21 0</inkml:trace>
  <inkml:trace contextRef="#ctx0" brushRef="#br0" timeOffset="85371.94">23156 15367 0,'0'0'15,"0"21"-15,0 0 0,0 1 0,-21-1 16,0 0-16,0 0 0,0 0 15,-1-21-15,1 21 0,0 1 16,0-22-16,21 21 0,-21-21 0,0 0 16,-1 0-16,1 0 15</inkml:trace>
  <inkml:trace contextRef="#ctx0" brushRef="#br0" timeOffset="86396.35">24447 14457 0,'0'0'0,"22"-42"0,-1-1 0,0 22 16,0-21-16,0-1 0,-21 1 0,0 21 15,0 0-15,0 0 0,-21-1 16,0 22-16,0 0 0,-22 0 0,22 22 15,-21-22-15,21 42 0,-22 0 0,1 1 16,21 20-16,0 1 0,0-1 16,-1 1-16,22 20 0,0-41 15,0 20-15,0 1 0,0-22 0,0 21 16,0-20-16,22-1 0,-1 0 16,21-20-16,0 20 0,1-21 0,20 0 15,1-21-15,-1 0 0,22 0 16,-22 0-16,22 0 0,0-21 0,-22 0 15,1 0-15,-1 0 0,1-22 0,-22 1 16,0 0-16,1-22 0,-22 1 16,0-1-16,0-21 0,0 22 0,-21-22 15,0 1-15,0 20 0,0 1 16,0 20-16,0 22 0,0-21 16,-21 42-16,0 21 15,0 0-15,0 21 0,0 22 16,-1-22-16,1 22 0,21-1 0,-21 1 15,0-1-15,21 1 0,0-1 16,0-20-16,0-1 0,0 0 0,0 1 16,0-22-16,0 21 0,0-21 0,0 0 15,21-21 1,0 0-16,0 0 0,1 0 16,-22-21-16,21 21 0,0-21 15,0-21-15,0 21 0,-21-1 0,21-20 16,1 21-16,-1-21 0,0 20 0,0 1 15,0 0-15,0 21 16,1 21 0,-22 0-1,0 1-15,0-1 0,0 0 0,0 0 16,0 21-16,21-20 0,0-1 0,-21 0 16,21 0-16,0-21 0,0 21 15,1 0-15,-1-21 0,21 0 0,0 0 16,1 0-16,-1 0 0,0 0 0,1 0 15,20 0-15,-20-21 0,-1 21 16,0-21-16,1 0 0,-1 0 16,-21 0-16,0-1 0,0-20 0,1 21 15,-22-21-15,0 20 0,0-20 16,0 21-16,0 0 0,0 0 0,-22-1 16,1 22-16,0 0 15,0 0-15,0 22 0,0-1 0,-1 0 16,22 21-16,0-21 0,-21 22 0,21-22 15,0 21-15,0-21 0,0 22 16,0-22-16,21 0 0,-21 0 0,22 0 16,-1 1-16,21-1 0,-21-21 15,0 0-15,22 0 0,-1 0 0,0 0 16,1 0-16,-1 0 0,0-21 0</inkml:trace>
  <inkml:trace contextRef="#ctx0" brushRef="#br0" timeOffset="87547.69">26882 14605 0,'0'-42'0,"0"21"0,0 84 0,0-148 0,0 64 16,-22 42-1,22 1-15,-21-1 0,0 21 16,0-21-16,0 22 0,21-1 0,0 0 16,-21 1-16,21-1 0,0 0 15,0-21-15,0 22 0,0-22 0,0 0 16,0 0-16,21 0 0,0 1 15,0-1-15,0-21 0,22 0 0,-1 0 16,0 0-16,-21 0 0,22-21 16,-1-1-16,0 1 0,1 0 15,-22 0-15,0-21 0,21-1 0,-20 1 16,-1-22-16,0 1 0,0-1 16,0-20-16,0 20 0,1-20 0,-22-1 15,0 21-15,21 1 0,-21 21 0,0-1 16,0 1-16,0 21 0,0 0 15,-21 21-15,21 21 0,-22 0 16,1 21-16,0 1 0,0-1 16,0 0-16,0 22 0,21-1 0,0 1 15,0-1-15,0 1 0,-22-1 16,22-20-16,0 20 0,0-21 16,0 1-16,0-1 0,0-21 0,0 0 15,0 22-15,0-22 16,-21-21-16,21-21 31,0 0-31,0-1 0,21 1 0,1 0 16,-1-21-16,21 21 0,-21-22 0,22 22 15,-1 0-15,-21 0 0,21 0 16,-20-1-16,20 22 0,-21 0 0,0 0 16,0 0-16,-21 22 15,0-1-15,0 0 16,-21 0-16,0-21 15,-21 0-15,21 21 0,-22-21 16,1 21-16,21-21 0,-22 22 0,22-22 16,0 21-16,0-21 0,21 21 15,0 0-15,0 0 0,21 0 16,0 1-16,0-22 0,22 21 0,-22-21 16,21 0-16,1 21 0,-1-21 15,-21 0-15,21 0 0,1 0 0,-1 0 16,22 0-16,-22 0 0,0-21 0,1 21 15,-1-21-15,0-1 0,1 1 16,-1 0-16,21-21 0,-20-1 0,-1 1 16,0-21-16,1 20 15,-22-41-15,21 20 0,1-21 0,-22 1 16,0 20-16,-21 1 0,0-1 16,0 22-16,0 0 0,0 20 15,0 1-15,-21 21 0,0 0 0,-1 21 16,1 1-16,-21 20 0,21-21 0,0 43 15,-22-22-15,22 0 0,0 22 0,21-1 16,0 1-16,0 20 0,0-41 16,0 20-16,0 1 0,0-22 15,0 22-15,0-22 0,0 0 16,21-21-16,-21 1 0,0 20 0,0-21 16,0 0-16,0-42 31,0 0-31,0 0 0,21 0 0,-21-1 15,21 1-15,1-21 0,-1 21 16,21-22-16,-21 22 0,22-21 0,-1 21 16,0 0-16,22 21 0,-22 0 15,0 0-15,-20 0 0,20 0 16,0 21-16,-21 0 0,1 0 0,-1 0 16,0 0-16,-21 1 15,0-1-15,0 0 0,0 0 0,0 0 0,-21 0 16,0 1-16,-1-22 0,1 21 15,-21-21-15,0 0 0,-1 21 16,22-21-16,-21 0 0,-1 0 0,1 0 16,0 0-16,21 0 0,-1 0 15,22 21-15,22-21 16,-1 0-16,21 0 0,0 0 16,-20 0-16,20 0 0,0 0 15,1 0-15,20 0 0</inkml:trace>
  <inkml:trace contextRef="#ctx0" brushRef="#br0" timeOffset="88191.35">29210 14817 0,'42'-21'0,"-84"42"0,105-42 0,-20-1 15,-43 44 1,-21-1 0,-1-21-16,-20 21 0,21 0 0,-21 21 15,20-20-15,-20-1 0,21 0 0,0 0 16,0 0-16,21 0 15,0 1-15,0-1 16,21-21-16,0 0 16,0 0-16,0 0 0,0-21 15,1-1-15,-1 22 0,0-21 0,0 0 16,0 0-16,0-21 0,1 20 16,-1-20-16,0 21 0,0-21 0,21-1 15,-20 1-15,20 0 0,0 20 16,-21 1-16,22 0 0,-22 21 0,0 0 15,0 0-15,0 0 0,1 21 16,-22 0-16,0 22 0,21-22 0,-21 21 16,0 1-16,0-22 0,0 21 15,0-21-15,0 22 0,-21-22 0,21 0 16,0 21-16,-22-21 0,1 1 0,21-1 16,-21-21-16,21 21 15,-21-21-15,0 0 16,21-21-1,0 0-15,0-1 0,0 1 0,0 0 16,0 0-16,21-21 0,0 20 16,21-20-16,-20 0 0,20-1 0,-21 1 15,21 0-15,-20-1 0,20 1 16,-21 21-16,0 0 0,0 0 0,-21 42 31,0 21-31,-21-21 0,0 22 0,0-1 16,21 0-16,-21 1 0,21-1 0,0 0 15,0-21-15,0 22 16,0-22-16,21 21 0,0-21 0,0 1 16,0-1-16,1 0 0,20 0 15,-21 0-15,21-21 0,1 0 0,-22 0 16,21 0-16,1 0 0,-1 0 16,0 0-16,1-21 0,-22 0 0,21 21 15,-21-21-15,22 0 0,-22-1 16,21 1-16,-21 21 0,22-21 0</inkml:trace>
  <inkml:trace contextRef="#ctx0" brushRef="#br0" timeOffset="88368.25">30819 15007 0,'0'0'16,"0"21"-1,21-21 1,0 0-1,0 0-15,0 0 16,0 0-16,1-21 0,-1 21 0,0 0 16,0 0-16,21-21 0,-20 21 15</inkml:trace>
  <inkml:trace contextRef="#ctx0" brushRef="#br0" timeOffset="88539.15">31729 14986 0,'21'0'0,"-42"0"0,63 0 0,-21 0 16,0 0-16,1 0 15,-1 0 1,0 0 0,0-21-16</inkml:trace>
  <inkml:trace contextRef="#ctx0" brushRef="#br0" timeOffset="88680.07">32194 14986 0,'0'0'0,"22"0"0,-1 0 15,0 0 1,0 0-16,0 0 16,0-21-1,-21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08:02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318 0,'0'-22'31,"0"1"-15,0 0-16,0 0 15,0 0-15,0 0 0,0-1 16,0 1-16,0 0 0,0 0 16,0 0-16,0 42 31,0 0-16,0 0-15,0 0 0,0 22 0,0-1 16,0 0-16,0 22 16,0-22-16,0 22 0,0-1 0,0 1 15,0-1-15,0 1 0,0 20 16,0-20-16,0-1 0,-21 1 0,21-1 16,-21-20-16,21-1 0,0 0 15,0 1-15,0-22 0,0 21 0,0-21 16,0 1-16,0-44 31,0 1-31,0 0 0,0 0 16,21-21-16,0 20 0,-21-41 0,21 21 15,0-22-15,-21 22 16,22-22-16,-1 22 0,0-22 0,0 22 16,0 21-16,0-21 0,1 20 15,-22 1-15,21 0 0,0 21 16,0 0-16,0 0 0,0 21 15,-21 0-15,0 1 0,22-1 16,-22 21-16,21 0 0,-21 1 0,0-1 16,0 0-16,0 1 0,0-1 15,0 0-15,21 1 0,-21-22 0,0 21 16,0-21-16,21 1 0,0-1 16,0-21-16,1 0 0,-1 0 15,21 0-15,-21 0 16,0-21-16,22-1 0,-1 1 0,-21-21 15,22 21-15,-22-22 0,21-20 16,-21 21-16,22-22 0,-22 1 0,0-1 16,0 22-16,-21-43 0,0 22 15,0-1-15,0 1 0,0 20 0,0-20 16,-21 20-16,0 1 0,0 0 16,21-1-16,-22 22 0,22 0 0,-21 0 15,21 0 1,-21 21-16,21 21 15,0 0 1,0 0-16,0 0 0,21 1 16,0-1-16,-21 0 15,22 0-15</inkml:trace>
  <inkml:trace contextRef="#ctx0" brushRef="#br0" timeOffset="624.03">3133 1143 0,'0'0'16,"0"21"-16,21-21 31,0 0-31,0 0 16,0-21-16,0 0 0,1 0 15,-1 0-15,21-1 0,-21 1 0,0 0 16,1 0-16,-1 0 0,0-22 16,-21 22-16,0 0 0,0-21 0,0 21 15,0-1-15,-21 1 0,0 0 16,-1 0-16,-20 21 0,21 0 0,-21 0 15,20 0-15,-20 0 0,21 21 16,-21 0-16,20 0 0,1 22 16,0-22-16,0 21 0,0 1 15,21-1-15,0 21 0,0-20 0,0-1 16,0 0-16,0 1 0,0-22 16,0 21-16,21-21 0,-21 1 0,21-1 15,0 0-15,0 0 0,1-21 16,-1 0-16,21 0 0,-21 0 0,22 0 15,-22 0-15,21 0 0,-21-21 16,22 0-16,41-22 16,-41 1-16,-1 0 0,-21 21 0,21-22 15</inkml:trace>
  <inkml:trace contextRef="#ctx0" brushRef="#br0" timeOffset="1177.71">3895 402 0,'0'0'0,"0"-42"0,0 0 0,0-1 15,0 22-15,0-21 0,0 21 0,0-1 16,0 1-16,0 42 31,0 1-31,0 20 0,0 0 16,0 1-16,0-1 0,0 0 0,0 22 16,0-1-16,0-20 0,0 20 15,0 1-15,0-1 0,0 1 16,0-1-16,0 1 0,0-1 15,0-21-15,0 22 0,0-22 0,0-21 16,0 22-16,0-22 0,0 0 16,0 0-16,0 0 0,0-42 31,0 0-15,0 0-16,0 0 0,0-22 0,0 22 15,0-21-15,0 21 0,0-22 16,0 1-16,0 21 0,21 0 0,0-22 15,0 22-15,-21-21 16,21 21-16,22 0 0,-22-1 0,0 1 16,0 21-16,21 0 0,-20 0 15,20 0-15,0 0 0,-21 0 0,22 21 16,-1 1-16,-21-1 0,0 0 16,22 0-16,-43 21 0,0-20 0,0 20 15,0 0-15,0-21 0,0 22 16,-21-22-16,-1 21 0,-20-21 0,0 22 15,-1-22-15,1 0 0,0 0 16,-1 0-16,1 1 0,21-22 16,-21 21-16,20-21 0,1 0 0,0 0 15,0 0-15,21-21 16,0-1 0,21 1-16,0 0 15,0 0-15,1 0 0</inkml:trace>
  <inkml:trace contextRef="#ctx0" brushRef="#br0" timeOffset="1823.35">4911 762 0,'0'21'15,"21"-21"17,-21-21-17,21 0-15,0 21 0,0-21 0,0 0 16,22-1-16,-22 1 0,0 0 16,0 0-16,0-21 0,1 20 0,-1-20 15,-21 21-15,21-21 0,-21 20 16,0 1-16,0-21 0,0 21 0,-21 21 15,0-21-15,-22 21 0,22 0 16,-21 0-16,-1 0 0,1 0 16,0 21-16,-22 0 0,22 0 0,0 0 15,-1 22-15,1-1 0,21 0 16,0-21-16,-1 22 0,1-1 0,21 0 16,0 1-16,0-1 0,0 0 15,0 1-15,21-1 0,1-21 0,-1 0 16,21 1-16,0-1 0,1 0 15,-22-21-15,21 0 0,1 0 0,-1 0 16,0 0-16,1 0 0,-1 0 16,-21-21-16,21 0 15,-20-1-15,-1 1 0,-21 0 16,-21 21 0,-1 0-16,1 0 15,-21 0-15,0 21 0,20 0 0,-20 1 16,0-1-16,-1 0 0,1 21 15,0 1-15,21-22 0,-22 21 0,22 0 16,0-20-16,0 20 0,21-21 0,0 21 16,0-20-16,0-1 0,0 0 15,21 0-15,21 0 0,-21-21 0,22 0 16,-1 0-16,-21 0 16,43 0-16,-22 0 0,0 0 0,1 0 15,-1-21-15,0 0 0,1 0 0,-1 0 16,0-22-16,1 22 0,-1-21 15</inkml:trace>
  <inkml:trace contextRef="#ctx0" brushRef="#br0" timeOffset="2143.16">5821 212 0,'0'0'0,"0"-21"0,0-1 15,-21 1-15,21 0 0,-22 21 0,1 0 16,0 0-16,0 0 15,0 21-15,21 0 0,0 1 0,-21 20 16,21 0-16,-22 1 0,22 20 16,-21-21-16,21 22 0,0-22 15,0 22-15,-21-1 0,21 1 16,-21-1-16,21-20 0,-21 20 0,0 1 16,21-1-16,0-21 0,-22 1 15,22-1-15,-21 0 0,21-20 0,0-1 16,0 21-16,0-21 0,0 0 15,0-42 17,21 0-17,-21 0-15,22 0 0,-1 0 0,0-22 0,-21 22 16,21 0-16</inkml:trace>
  <inkml:trace contextRef="#ctx0" brushRef="#br0" timeOffset="2507.94">5694 1080 0,'0'0'0,"0"21"0,0 0 0,0 0 16,21-21 15,0 0-31,0 0 0,0 0 16,1 0-16,20-21 0,-21 21 15,0-21-15,0 0 0,1-1 0,20 1 16,-21 0-16,0 0 0,-21 0 15,21-22-15,-21 22 0,0 0 0,0 0 16,0 0-16,0 0 0,-21 21 16,0 0-16,0 0 15,0 0-15,0 21 0,-1 0 16,1 21-16,0-21 0,-21 1 0,21 20 16,21-21-16,-22 21 0,1-20 15,21 20-15,0-21 0,0 21 0,0-20 16,0-1-16,0 0 0,21 0 15,1-21-15,-1 0 16,21 0-16,-21 0 0,22 0 0,-1 0 16,0 0-16,1-21 0,-1 0 15,0 0-15,-21-1 0,22 1 0</inkml:trace>
  <inkml:trace contextRef="#ctx0" brushRef="#br0" timeOffset="3171.32">6477 826 0,'-21'0'31,"0"21"-31,21 0 16,0 0-16,-22 0 0,1 0 15,21 1-15,-21 20 0,21-21 16,0 0-16,0 0 0,-21 1 0,21 20 16,0-21-16,0 0 0,0 0 0,-21-21 15,21 22-15,0-1 0,0 0 16,0-42 31,0 0-47,0-1 0,21 1 15,-21 0-15,21 0 0,-21-21 0,21 20 16,0-20-16,1 21 0,-1-21 16,0 20-16,0 1 0,0 0 15,0 0-15,1 0 0,-1 21 0,0 0 16,0 0-16,0 0 0,0 0 15,1 0-15,-1 21 0,0 21 16,-21-21-16,21 1 0,-21-1 16,0 21-16,0-21 0,0 22 0,0-22 15,0 0-15,0 0 0,0 0 16,0 0-16,0 1 0,0-1 0,0 0 16,-21-21-16,21 21 15,-21-21-15,21-21 16,0 0-1,0-22-15,0 22 16,21 0-16,0 0 0,0-21 16,0-1-16,1 22 0,20-21 0,-21 21 15,21-22-15,-20 22 0,20 0 16,-21 0-16,21 21 0,-20 0 0,20 0 16,-21 0-16,0 0 0,0 21 15,1-21-15,-22 42 0,0-21 0,21 1 16,-21 20-16,0-21 0,0 21 15,0-20-15,0 20 0,0-21 0,0 0 16,0 22-16,-21-22 0,21 0 16,-22 0-16,22 0 0,-21-21 15,21-21 17,21 0-17,1 0-15</inkml:trace>
  <inkml:trace contextRef="#ctx0" brushRef="#br0" timeOffset="3723">7429 1185 0,'-21'0'31,"42"0"-31,-21 0 31,22 0-31,-1 0 16,0-21-16,21 0 0,-21 21 0,1-21 16,20 0-16,-21 0 0,0 21 15,0-22-15,1 1 0,-1-21 0,0 21 16,-21 0-16,0-1 0,0 1 16,0 0-16,0 0 0,-21 0 0,0 21 15,-1 0-15,-20 0 0,21 0 16,-21 0-16,20 21 0,1-21 0,-21 21 15,21 0-15,0 22 0,-1-22 16,1 21-16,0 0 0,21-20 0,0 20 16,0-21-16,-21 21 0,21-20 15,0 20-15,0-21 0,0 0 16,0 0-16,21 1 0,0-22 0,0 21 16,1-21-16,-1 0 0,21 0 15,0 0-15,-20 0 0,20 0 0,0 0 16,1 0-16,-1-21 0,0 21 0,1-22 15,-1 1-15,0 0 0,1 0 16,-1-21-16,-21 20 0</inkml:trace>
  <inkml:trace contextRef="#ctx0" brushRef="#br0" timeOffset="4187.74">8149 953 0,'0'-22'16,"0"44"-16,0-86 0,0 43 0,0 0 16,0 0-16,-21 21 31,21 21-31,0 0 0,0 0 15,0 0-15,0 0 0,0 22 0,0-22 16,0 21-16,0-21 0,0 22 16,0-1-16,0-21 0,0 0 0,0 22 15,0-22-15,0 0 0,0 0 16,0 0-16,0 1 0,0-1 0,0 0 16,0-42 15,0 0-16,0-1-15,0-20 0,0 21 16,0-21-16,0 20 0,21-20 16,0 0-16,0-1 0,1 1 0,-1 0 15,21-1-15,-21 1 0,22 21 16,-22-21-16,21 20 0,0 22 0,-20 0 16,20 0-16,-21 0 0,21 0 15,-20 0-15,-1 22 0,0 20 0,0-21 16,0 0-16,-21 22 0,0-1 0,0-21 15,0 21-15,0 1 0,0-1 16,0-21-16,0 22 0,-21-22 0,21 0 16,0 0-16,-21 0 0,21 0 15,-21 1-15,21-1 16,21-42 15,0-1-31,0 1 0,0 0 0,1 0 16,20 0-16</inkml:trace>
  <inkml:trace contextRef="#ctx0" brushRef="#br0" timeOffset="4515.55">9250 445 0,'0'-22'0,"0"44"0,0-65 15,0 22-15,0 0 0,0 0 0,0 0 16,-21 21-1,-1 21 1,22 0-16,0 21 0,0-21 16,-21 22-16,21-1 0,-21 22 0,21-22 15,-21 21-15,21 1 0,-21-1 0,21 1 16,0-1-16,0 1 0,-21-1 16,21-20-16,0 20 0,-22-20 15,22-1-15,0 0 0,0 1 0,0-1 16,0-21-16,0 0 0,0 0 0,0 1 15,22-22-15,-1 0 16,0 0-16,0 0 16,0-22-16,0 1 0,1 0 0,-1 0 15,0 0-15,0-22 0,0 22 0,0-21 16,1 0-16</inkml:trace>
  <inkml:trace contextRef="#ctx0" brushRef="#br0" timeOffset="4771.39">9038 847 0,'-21'0'0,"42"0"0,-63 0 0,21 0 16,42 0 0,0 0-16,0 0 0,21 0 0,1 0 15,-22 0-15,21 0 0,1 0 16,-1 0-16,0 0 0,-21 0 0,22-21 15,-22 21-15,0 0 0,21 0 16,-20 0-16,-1 0 16,-21-22-16,0 1 31</inkml:trace>
  <inkml:trace contextRef="#ctx0" brushRef="#br0" timeOffset="5351.07">11282 423 0,'0'0'0,"0"-21"15,0 0-15,0 0 16,21 0-16,-21 0 16,21 21-16,-21-22 0,0 44 31,0-1-31,0 0 15,0 0-15,0 0 0,0 22 0,0-1 16,0 0-16,0 1 0,0-1 16,-21 0-16,21 1 0,-21-1 0,0 0 15,21 1-15,-22-22 0,22 21 0,0 0 16,-21-20-16,21-1 0,0 0 16,-21 0-16,21 0 0,0 0 15,21-21 16,0 0-31,1 0 0,-22-21 0,0 0 16,21 21-16,0-21 0</inkml:trace>
  <inkml:trace contextRef="#ctx0" brushRef="#br0" timeOffset="5623.92">11049 1016 0,'-21'21'0,"42"-42"0,-63 63 0,42-20 16,0-1-16,0 0 0,0 0 16,21 0-16,0-21 15,0 0-15,0 21 0,22-21 0,-1 0 16,-21 0-16,21 0 0,1 0 0,-1 0 16,0 0-16,1 0 0,-1 0 15,-21 0-15,22-21 0,-22 21 0,0-21 16,0 21-16,0-21 0,0 0 15,1 21-15,-22-21 0,0-1 16,0 1-16,0 0 0,0 0 16,0 0-16,0 0 0,0-1 0,0 1 15</inkml:trace>
  <inkml:trace contextRef="#ctx0" brushRef="#br0" timeOffset="5878.77">11070 381 0,'0'0'0,"-21"0"0,0 0 15,42 0 1,0 0-16,21 0 16,1 0-16,-22-21 0,21 21 0,1 0 15,20 0-15,-21-21 16,1 21-16,-1-21 0,-21 21 0,22 0 15,-22 0-15,0 0 0,0-22 0,0 22 16,-21-21 0,0 0-16,0 0 15</inkml:trace>
  <inkml:trace contextRef="#ctx0" brushRef="#br0" timeOffset="6575.37">11917 42 0,'-21'-21'0,"42"42"0,-64-42 0,1 0 16,21 21-16,0 0 0,-22 0 16,22 0-16,-21 0 0,21 0 0,-22 0 15,22 0-15,-21 0 0,21 0 0,-22 0 16,22 0-16,-21 0 0,0 0 0,20 0 15,-20 0-15,0 0 0,-1 0 16,1 0-16,0 0 0,-22 0 16,22 0-16,0 0 0,-1 0 0,-20 21 15,20 22-15,1-1 0,0 0 16,21 1-16,-22-1 0,1 21 0,21-20 16,-22-1-16,22 22 0,0-22 15,0 21-15,0-20 0,0 20 0,-1-20 16,1 20-16,0 1 0,21-22 15,-21 21-15,21-20 0,0-1 0,0 22 16,0-22-16,0 0 0,0-21 0,0 22 16,21-1-16,0-21 0,22 0 15,-22 1-15,0-1 0,21 0 0,1 0 16,-1 0-16,21 0 0,1-21 16,-1 0-16,1 22 0,-1-22 0,22 0 15,-21 0-15,20 0 0,-20 0 0,-1 0 16,1 0-16,-1 0 15,1-22-15,-1 1 0,-20 21 0,20-21 16,-21 0-16,22 0 0,-22 0 0,1-1 16,-1 1-16,0 0 0,1-21 15,-1 21-15,-21-22 0,21-20 0,-20 20 16,20 1-16,-21-21 0,0-1 16,0 1-16,-21-1 0,0 1 0,0-1 15,0 1-15,-21-1 0,-21 1 16,21-1-16,-22 1 0,22-1 0,-21 1 15,0-1-15,-1 1 0,1-1 0,0 64 16,20 0-16,-20 0 0,0 0 0,-1 0 16,1 0-16,21 0 15,-21 0-15,20 0 0,-20 0 0,0 0 16,21 0-16,-22 0 0,22 0 0,-21 0 16,21 0-16,-1 0 0,1 0 15,0 0-15,0 0 0,0 0 31</inkml:trace>
  <inkml:trace contextRef="#ctx0" brushRef="#br0" timeOffset="10475.18">9377 2223 0,'0'-22'16,"21"22"-1,-42 22 32,0-22-31,-1 21-16,1 0 0,-21 0 0,21 0 15,-22 22-15,1-22 0,0 21 16,-22 0-16,1 1 0,-1 20 0,1-20 16,-22 20-16,22-21 15,-22 22-15,21-1 0,-20-20 0,-1 20 16,0 1-16,1-22 0,-22 22 15,21 20-15,-21-20 0,1-1 0,20 1 16,-21-22-16,21 22 0,1-1 16,20-21-16,-20 22 0,20-22 0,1 1 15,20-22-15,-20 21 0,20-21 0,1 22 16,0-22-16,21 0 0,-1-21 16,1 21-16,0 0 0,0-21 15,21-21 16,0 0-31,0 0 16,0 0-16,0-1 0</inkml:trace>
  <inkml:trace contextRef="#ctx0" brushRef="#br0" timeOffset="10971.42">7366 3175 0,'0'0'0,"0"21"16,0 0 0,0 1-16,0-1 0,-21 0 0,21 21 15,-21-21-15,-1 22 0,1-1 16,0 0-16,0-20 0,0 20 0,-22-21 15,22 21-15,0-20 0,-21 20 0,21-21 16,-22 0-16,22 0 0,-21 1 16,21-22-16,-1 21 0,1-21 0,0 0 15,0 21-15,0-21 16,42 0 15,0 0-15,0 0-16,0 0 0,22 0 15,-1 0-15,-21 21 0,22 0 16,-1-21-16,0 21 0,1 1 0,-22-1 16,21 0-16,0 0 0,1 0 15,-1 0-15,-21 1 0,22-1 0,-22 0 16,21 0-16,-21 0 0,0 0 16,1 1-16,-1-22 0,-21 21 15,21-21-15,0 0 0,0 0 16,0 0-1,1-21-15,-1-1 0,0 1 16,0-21-16</inkml:trace>
  <inkml:trace contextRef="#ctx0" brushRef="#br0" timeOffset="11909.79">13589 1969 0,'21'0'0,"-42"0"0,42-22 16,0 22-16,0-21 0,-21 0 15,22 21-15,-1 0 0,-21-21 16,0 0-16,21 21 16,-21 21 15,0 0-31,0 21 16,0-20-16,-21 20 0,0 0 0,21 1 15,-22-1-15,1 21 0,21 1 16,-21-1-16,0 1 0,0 21 0,0-1 15,21 1-15,-22 0 0,1-1 16,0 1-16,21 0 0,-21-1 0,21 22 16,-21-21-16,0-1 0,21 1 15,-22 0-15,1-22 0,21 22 0,-21-22 16,0 1-16,21-1 0,-21 1 0,0-22 16,-1 22-16,22-22 0,-21 0 15,0 1-15,21-1 0,0 0 16,-21-20-16,21-1 0,-21 0 15,21 0-15,-21-42 32,21 0-17,-22 0-15,22-1 0,-21 1 16,21 0-16,0 0 0,-21 0 16</inkml:trace>
  <inkml:trace contextRef="#ctx0" brushRef="#br0" timeOffset="12208.62">12721 3916 0,'0'0'0,"0"-21"31,21 21-15,22 0-16,-22 21 15,0 0-15,21-21 0,-21 21 16,22 22-16,-22-22 0,21 0 0,-21 21 15,22-21-15,-22 1 0,21 20 16,-21-21-16,1 0 0,-1 22 16,0-22-16,-21 0 0,21 0 0,0 0 15,0-21 1,1 0 0,-1 0-1,0-21-15,0 0 0,-21 0 16,21 0-16,0-1 0,1-20 0,-1 21 15,0-21-15</inkml:trace>
  <inkml:trace contextRef="#ctx0" brushRef="#br0" timeOffset="12407.71">13779 3747 0,'0'0'0,"22"0"16,-22-22-16,-22 44 31,1-1-31,0 21 0,0-21 0,0 0 15,0 22-15,-22-1 0,22 0 16,0 1-16,0-22 0,0 21 0,-1 1 16,-20-1-16,21-21 0,0 0 0,21 0 15,-21 1-15,21-1 0</inkml:trace>
  <inkml:trace contextRef="#ctx0" brushRef="#br0" timeOffset="13187.99">16933 1820 0,'0'0'15,"-21"0"-15,0 0 16,21-21-16,0 42 31,21-21-15,0 22-16,22-1 0,-1 0 15,0 0-15,1 0 0,20 0 16,1 22-16,-1-1 0,22-21 16,-1 22-16,-20-1 0,21 0 0,-1 1 15,22 20-15,-21 1 0,21-1 16,21 1-16,-22-1 0,22 22 0,0-22 16,0 1-16,0-1 0,0 1 15,0-1-15,0 1 0,0-1 0,0-20 16,0 20-16,-21 1 0,0-22 15,-21 0-15,-1 1 0,-20-1 0,-1 0 16,1-21-16,-22 1 0,1-1 16,-1 0-16,-21-21 0,0 0 0,0 21 15,1-21 1,-22-21 0,0 0-1,0 0-15,0-1 0,0 1 16,0 0-16</inkml:trace>
  <inkml:trace contextRef="#ctx0" brushRef="#br0" timeOffset="13602.76">20129 3048 0,'-21'-21'31,"42"42"16,1 0-47,-1-21 0,0 21 16,0 1-16,0-1 0,22 0 0,-22 0 16,21-21-16,-21 21 0,22 0 15,-22 1-15,21-1 0,-21 0 0,22 0 16,-22-21-16,0 21 0,-21 0 15,21 1-15,-21-1 16,0 0-16,0 0 0,-21 0 0,-21 0 16,20 1-16,-41-1 0,21 0 15,-1 0-15,-20 21 0,20-20 0,-20-1 16,21 0-16,-1 0 0,-20 21 16,20-20-16,1-1 0,0 0 15,-1 0-15,22 0 0,-21 0 0,21-21 16,0 22-16,-1-22 0,22 21 15,-21-21-15,0 0 16,0 0-16</inkml:trace>
  <inkml:trace contextRef="#ctx0" brushRef="#br0" timeOffset="21635.58">2349 4360 0,'0'-21'0,"22"0"15,-22 0 1,21 21-16,-21-21 0,0 0 0,0-1 16,0 1-16,0 0 15,0 0-15,0 0 0,0 0 16,-21 21 31,21 21-47,-22 21 0,22-21 0,0 22 15,-21-1-15,21 21 0,-21-20 16,0-1-16,0 22 0,21-1 0,-21-21 16,-1 22-16,1 21 0,0-22 15,0 1-15,21-1 0,-21 1 0,21-22 16,-21 21-16,21-20 0,0-22 15,-22 21-15,22-21 0,0 1 0,0-1 16,0 0-16,0-42 16,0 0-1,0-22-15,0 22 16</inkml:trace>
  <inkml:trace contextRef="#ctx0" brushRef="#br0" timeOffset="21951.68">2328 4255 0,'0'-22'15,"0"44"-15,0-65 0,0 22 0,0 0 16,0 0-16,0 0 0,21 21 0,1 0 16,-1 0-16,0 0 15,21 21-15,-21 0 0,22 21 16,-22 1-16,21-1 0,1 0 15,-22 1-15,21 20 0,-21-21 0,22 22 16,-22-1-16,-21 1 0,21-1 16,-21 1-16,0-1 0,0 1 0,0-1 15,0-20-15,0-1 0,0 0 0,-21 1 16,0-22-16,21 21 0,-22-21 16,1 1-16,21-1 0,-21-21 15,0 0-15,0 0 0,0 0 16,-1-21-16,1 21 0,21-22 15</inkml:trace>
  <inkml:trace contextRef="#ctx0" brushRef="#br0" timeOffset="22147.27">2095 4974 0,'0'0'16,"-21"0"-16,42 0 15,1 0 1,20 0-16,-21-21 0,21 21 15,22 0-15,-22-21 0,22 21 0,-22-21 16,22 21-16,-22-21 0,21-1 16,-20 22-16,-1-21 0,0 21 15,1-21-15,-22 21 0,0-21 0,0 21 16,0-21-16</inkml:trace>
  <inkml:trace contextRef="#ctx0" brushRef="#br0" timeOffset="22442.1">3217 4593 0,'0'0'0,"0"-21"0,0 0 0,0 0 16,-21 21 0,0 0-16,0 0 0,0 0 15,-1 0-15,1 21 16,0 0-16,0 0 0,21 0 0,-21 22 15,21-22-15,-21 21 0,21 1 16,-22-1-16,22 21 0,0-20 0,0-1 16,0 0-16,0-20 0,0 20 0,22-21 15,-1 0-15,0 0 0,0 1 16,0-1-16,0-21 0,22 0 0,-22 0 16,0 0-16,21 0 0,1-21 15,-22-1-15,21 1 0,1 0 0,-1 0 16,0-21-16</inkml:trace>
  <inkml:trace contextRef="#ctx0" brushRef="#br0" timeOffset="22741.93">3810 4212 0,'-21'-42'0,"42"84"0,-63-126 0,20 62 16,22-20-16,-21 21 0,0 0 15,21 0-15,0-1 0,-21 22 16,0 22-16,21-1 15,-21 0-15,21 21 0,0 1 0,0-1 16,0 21-16,0 1 0,0-1 16,0-20-16,0 20 0,0 1 0,0-1 15,0 1-15,0-1 0,0 1 16,0-22-16,0 22 0,0-22 16,0 0-16,0 1 0,0-22 0,0 21 15,0-21-15,0 0 0,21-21 16,0 0-16,0 0 0,0 0 15,0 0-15,1 0 0,-1-21 0,0 0 16,0 0-16,0-21 0,0 20 16,1 1-16,-1-21 0</inkml:trace>
  <inkml:trace contextRef="#ctx0" brushRef="#br0" timeOffset="22991.78">4022 4657 0,'0'0'0,"0"21"0,0 0 16,0 0-16,0 0 0,0 1 16,0 20-16,0-21 0,0 21 0,0-20 15,0 20-15,0-21 0,0 21 16,0-20-16,0-1 0,0 0 0,0 0 16,0 0-16,21 0 0,0 1 0,0-22 15,0 0-15,0 0 16,1 0-16,-1-22 0,21 1 15,-21 0-15,0 0 0,1 0 16,-1-22-16,0 22 0,0-21 16,0 21-16,0-22 0,1 22 0</inkml:trace>
  <inkml:trace contextRef="#ctx0" brushRef="#br0" timeOffset="23683.39">4487 4741 0,'0'0'0,"0"-21"0,0 0 16,0 42-1,0 0 1,0 1-16,0-1 0,-21 21 0,0-21 15,21 0-15,-21 1 0,21 20 16,0-21-16,0 0 0,0 0 0,0 1 16,0-1-16,0 0 0,21-21 15,0 0-15,0 0 16,0 0-16,1 0 0,-1 0 0,0-21 16,0 0-16,0 21 0,-21-22 15,21 1-15,-21 0 0,22 0 0,-22 0 16,0 0-16,0-1 0,0 1 0,0-21 15,-22 21-15,1 0 0,0-1 16,0 22-16,0-21 0,-22 0 0,22 21 16,0 0-16,0-21 0,21 0 15,0 0 1,42 21 0,-21 0-16,1-22 0,20 22 15,-21 0-15,21 0 0,-20 0 16,20 0-16,0 0 0,-21 0 0,22 0 15,-22 0-15,21 0 0,-21 22 16,1-1-16,-1 0 0,0 0 16,0 0-16,-21 0 0,21 1 15,-21-1-15,0 0 0,21 0 0,-21 0 16,22 0-16,-22 1 0,0-1 16,0 0-16,0 0 15,0-42 32,0 0-47,0 0 0,0-1 16,0 1-16,0 0 0,0-21 15,0 21-15,0-1 0,0-20 0,21 21 16,0-21-16,0 20 0,0-20 0,22 21 16,-22 0-16,0 0 0,21 21 15,-21 0-15,22 0 0,-22 0 0,0 0 16,0 0-16,0 21 0,1-21 0,-1 21 15,0 0-15,-21 0 0,0 22 16,0-22-16,0 0 0,0 21 0,0-21 16,0 1-16,0 20 0,0-21 15,0 0-15,0 0 0,0 22 0,-21-43 16,21 21-16,0 0 0,0 0 16</inkml:trace>
  <inkml:trace contextRef="#ctx0" brushRef="#br0" timeOffset="24119.14">6223 4551 0,'-21'-42'31,"0"42"-31,-1 0 0,-20 0 0,21 0 16,0 0-16,-22 21 0,22 0 15,-21-21-15,21 21 0,-22 0 0,22 0 16,0 1-16,0-1 0,21 0 0,0 0 16,0 0-16,0 0 0,0 1 15,0-1-15,21 0 0,0-21 0,0 21 16,22-21-16,-22 0 0,0 21 15,21-21-15,-20 0 0,-1 0 16,21 21-16,-21-21 0,0 0 0,1 22 0,-1-22 16,0 0-16,0 21 0,-21 0 15,0 0 1,0 0-16,-21 0 16,0-21-16,0 22 0,-22-22 0,22 0 15,-21 21-15,21 0 0,-22-21 16,22 0-16,0 0 0,-21 0 0,20 0 15,-20 0-15,21 0 16,0 0-16,0-21 16,21 0-16</inkml:trace>
  <inkml:trace contextRef="#ctx0" brushRef="#br0" timeOffset="24526.91">4868 3874 0,'0'0'0,"-21"0"16,21 21-16,0 0 16,21-21-1,0 0-15,1 0 0,-1 0 16,0 0-16,0 0 0,0-21 16,-21 0-16,0-1 15,0 1 1,-21 0-16,0 21 0,0 0 0,0 0 15,-1 0-15,1 0 16,0 0-16,21 21 16,0 0-16,0 1 15,0-1-15,0 0 0,0 0 16,0 0-16,0 0 0</inkml:trace>
  <inkml:trace contextRef="#ctx0" brushRef="#br0" timeOffset="24819.74">3641 4403 0,'-22'0'0,"44"0"0,-65 0 16,43 21-16,21-21 15,1 0 1,-1 0-16,21 0 0,-21 0 16,22-21-16,-1 21 0,-21-21 0,21 21 15,1-22-15,-22 22 0,21 0 16,-21-21-16,1 21 0,-1 0 16,0 0-16,-21-21 31</inkml:trace>
  <inkml:trace contextRef="#ctx0" brushRef="#br0" timeOffset="27574.91">11112 4657 0,'0'0'0,"22"0"15,-1-21 1,0 21-16,0-22 0,0 1 15,0 21-15,-21-21 0,0 0 16,22 21 0,-22-21-16,0 0 0,0-1 15,0 1-15,0 0 16,-22 21-16,1 0 0,-21 0 16,21 0-16,-22 0 0,1 0 0,0 0 15,-1 0-15,1 21 0,0 0 16,-1 1-16,1-1 0,0 0 0,21 21 15,-1-21-15,-20 22 0,21-1 16,21 0-16,0-20 0,0 20 0,0 0 16,0 1-16,0-22 0,0 0 0,0 21 15,21-21-15,0-21 0,22 22 16,-22-22-16,21 0 0,-21 0 16,22 0-16,-1 0 0,0 0 0,-21-22 15,22 1-15,-1 0 0,0 0 16,1 0-16,-1-22 0,-21 22 0,22-21 15,-22 21-15,0-22 0,0 22 16,-21 0-16,0 0 0,21 0 0,-21 0 16,21-1-16,-21 1 0,0 0 0,0 0 15,0 42 17,-21 0-32,21 0 15,0 1-15,0-1 0,0 21 0,0 0 16,0 22-16,0-22 0,0 22 15,0-1-15,0 1 0,21-1 16,-21 1-16,0 20 0,0-20 0,0-1 16,22 22-16,-22-21 0,0 20 0,0-20 15,0 20-15,0-20 0,0-1 16,0 1-16,0-1 0,0 1 0,-22-1 16,22-20-16,-21 20 0,0-20 0,0-1 15,0 0-15,0-21 0,-1 1 0,1-1 16,0-21-16,0 0 15,0-21-15,0-1 0,-1 1 16,1 0-16,0-21 0,0 21 0,21-22 16,-21-20-16,0 20 0,21-20 15,-22 21-15,22-22 0,0-21 0,0 22 16,0-1-16,0 1 0,0-1 0,22 1 16,-1-1-16,0 22 0,21-21 15,1 20-15,-1 1 0,0-22 0,1 22 16,-1 0-16,0-22 0,1 22 0</inkml:trace>
  <inkml:trace contextRef="#ctx0" brushRef="#br0" timeOffset="27948.7">11790 5017 0,'0'0'0,"-21"21"31,21-42-15,21 21-16,0-22 0,0 1 16,0 0-16,0 0 0,1 0 0,-22 0 15,21-1-15,0 1 0,-21 0 0,0 0 16,0 0-16,0 0 0,0-1 16,0 1-16,-21 21 0,0 0 0,-43 0 15,43 0 1,-21 21-16,20 1 0,-20-1 0,0 21 15,21 0-15,-22 1 0,22-1 0,0 22 16,0-22-16,21 0 0,0 22 16,0-22-16,0 0 0,0-20 0,0 20 15,0-21-15,21 0 0,0 0 0,0-21 16,22 0-16,-22 0 0,21 0 16,0 0-16,1 0 0,-1 0 0,0-21 15,1 0-15,-1 0 0,22-21 16,-22 20-16,0-20 0,-21 0 0</inkml:trace>
  <inkml:trace contextRef="#ctx0" brushRef="#br0" timeOffset="28179.54">12361 4487 0,'0'-21'0,"0"42"0,0-63 0,0 21 0,0 42 31,0 21-31,0-20 16,-21 20-16,21-21 0,-21 43 15,21-22-15,0 0 0,-21 22 0,21-1 16,0 1-16,0-22 0,0 22 0,0-1 16,0-21-16,0 1 0,0-1 15,0 0-15,0-20 0,0-1 0,0 21 16,0-21-16,21-21 31,0 0-31,-21-21 0,21 0 0</inkml:trace>
  <inkml:trace contextRef="#ctx0" brushRef="#br0" timeOffset="28423.4">12615 4466 0,'0'0'0,"0"-21"0,0 42 16,0 0-1,0 1-15,0-1 0,0 0 0,0 21 16,0 1-16,0 20 0,0-21 15,0 22-15,0-1 0,0-20 16,-21 20-16,21 1 0,0-22 0,0 0 16,0 1-16,0-1 0,0-21 0,-21 22 15,21-22-15,0 0 0,0 0 16,21-42 0,0 21-16,0-21 15</inkml:trace>
  <inkml:trace contextRef="#ctx0" brushRef="#br0" timeOffset="28797.19">12785 5101 0,'0'0'0,"0"21"0,0 1 0,0-1 16,0 0-1,21-21-15,0 0 0,0 0 16,0 0-16,0 0 0,1 0 0,20-21 15,-21 21-15,21-21 0,-20-1 0,20 1 16,-21 21-16,21-21 0,-20 0 16,-1-21-16,-21 20 0,0 1 0,0 0 15,0 0-15,0 0 0,0 0 0,-21 21 16,-1 0 0,1 0-16,-21 0 0,21 21 15,0 0-15,-1 0 0,1 21 0,0-20 16,0 20-16,21-21 0,0 21 15,-21 1-15,21-22 0,0 0 0,0 21 16,0-20-16,0-1 0,0 0 0,21-21 16,0 21-16,0-21 0,0 0 15,1 0-15,20 0 0,0 0 0,1 0 16,-1 0-16,0-21 0,-21 21 16,22-21-16,-1 0 0,-21-1 15,0 1-15</inkml:trace>
  <inkml:trace contextRef="#ctx0" brushRef="#br0" timeOffset="29108.01">13504 5017 0,'0'0'0,"0"-22"0,0-20 0,0 21 16,0 0-16,0 0 0,0-1 0,0 1 16,21 0-16,1 21 15,-1 0-15,0 0 0,0 0 16,0 0-16,0 0 0,1 21 16,-1 0-16,0 22 0,-21-22 0,21 0 15,0 21-15,0-20 0,-21 20 0,0-21 16,22 0-16,-22 22 0,0-22 0,21 0 15,-21 0-15,0 0 16,0 0-16,0 1 16,0-44-1,0 1 1,0 0-16,0 0 0,0-21 16,0 20-16,21 1 0,0-21 0,-21 0 15,21-1-15,0 22 0,1-21 16,-1-1-16,0 1 0,0 21 0,0 0 15,0 0-15,1-1 0,-1 22 16,0 0-16,0 0 0,0 0 16</inkml:trace>
  <inkml:trace contextRef="#ctx0" brushRef="#br0" timeOffset="29503.79">14393 4953 0,'21'0'0,"-42"0"0,64 0 16,-22 0-16,0 0 0,0 0 15,-21-21-15,21 0 0,0 0 0,1-1 16,-1 1-16,0 0 0,0 0 0,-21 0 16,0 0-16,21-1 0,-21 1 15,0 0-15,0 0 0,0 0 16,-21 21-16,0 0 0,0 0 16,-22 21-16,22-21 0,-21 21 15,21 0-15,0 22 0,-22-22 16,22 0-16,0 21 0,21-21 0,0 22 15,0-22-15,0 0 0,0 0 16,0 0-16,21 1 0,0-1 0,0 0 16,22 0-16,-22 0 0,21 0 15,-21-21-15,1 22 0,20-22 0,-21 21 16,0 0-16,-21 0 16,0 0-16,-21 0 15,0-21 1,0 0-16,-22 0 0,22 0 0,0 0 15,-21 0-15,21 0 0,-1 0 16,1 0-16,0 0 0,0 0 16,0 0-16,0 0 0,-1-21 0,1 0 15,0 21-15</inkml:trace>
  <inkml:trace contextRef="#ctx0" brushRef="#br0" timeOffset="29856.07">12128 4593 0,'0'0'0,"-21"0"0,0 0 0,42 0 16,0 0-16,22-21 15,-1 21-15,0-21 0,22 21 0,-1-21 16,22 21-16,-21-21 0,20-1 16,-20 22-16,20-21 0,22 21 0,-21-21 15,0 21-15,-1-21 0,22 0 16,-21 21-16,-22 0 0,1 0 0,-1-21 16,1 21-16,-22 0 0,-21 0 15,0 0-15,1 0 0,-1 0 16</inkml:trace>
  <inkml:trace contextRef="#ctx0" brushRef="#br0" timeOffset="31175.96">18754 4445 0,'-22'0'0,"44"0"0,-65-21 0,43 0 15,-21 0-15,21-1 0,0 1 16,0 0-16,0 0 16,0 0-16,21 0 0,0 21 15,1 0-15,-1 0 0,0 0 16,21 0-16,-21 21 0,22 21 0,-22-21 16,21 22-16,-21-1 0,22 0 15,-22 22-15,0-22 0,0 0 0,0 22 16,1-22-16,-1 22 0,-21-22 0,21 0 15,-21 1-15,0-1 16,0-21-16,0 22 0,0-22 0,0 0 16,0 0-16,0-42 31,0 0-31,0 0 0,0-22 16,0 1-16,0 0 0,21-1 15,-21 1-15,21 0 0,-21-22 0,21 22 16,1-22-16,-1 22 0,0-22 15,-21 1-15,42-1 0,-21 22 0,1-21 16,-1 20-16,0 1 0,0 0 0,21-1 16,-20 22-16,-22 0 0,21 0 15,0 21-15,0 0 0,0 0 16,0 0-16,1 21 16,-22 0-16,0 0 0,21 0 0,-21 1 15,21-1-15,-21 0 0</inkml:trace>
  <inkml:trace contextRef="#ctx0" brushRef="#br0" timeOffset="31509.75">19770 4720 0,'0'0'0,"0"21"16,21-21-16,0 0 15,0 0-15,0-21 0,0 21 16,1-21-16,-1 0 0,0 21 15,0-21-15,-21 0 0,21-1 0,-21 1 16,21 21-16,-21-21 0,-21 21 16,0 0-1,0 0-15,0 0 0,0 0 0,-22 21 16,22 0-16,-21 1 0,21-1 16,-22 21-16,22-21 0,0 22 15,21-1-15,0-21 0,0 21 0,0 1 16,0-22-16,0 0 0,0 0 15,21 0-15,0 1 0,0-1 0,1-21 0,20 0 16,-21 0-16,21 0 16,1 0-16,-1 0 0,0-21 0,1-1 15,-1 1-15,0 0 0,1 0 0</inkml:trace>
  <inkml:trace contextRef="#ctx0" brushRef="#br0" timeOffset="31871.54">20320 4530 0,'0'0'0,"0"-21"16,0-1-16,0 1 16,21 21-16,0 0 15,0 0-15,1 0 0,20 0 16,-21 21-16,0 1 0,22-22 16,-22 21-16,21 0 0,-21 21 0,0-21 15,1 1-15,-1-1 0,0 21 16,0-21-16,-21 22 0,0-22 0,0 0 15,0 21-15,0-21 0,0 1 16,-21-1-16,0 0 0,0 0 0,-1-21 16,1 0-16,0 0 0,0 0 0,0 0 15,0 0 1,21-21-16,0 0 0,0 0 0,0-22 16,0 22-16,0 0 0,0-21 0,21 20 15,0-20-15,0 21 16,0-21-16,0 20 0,1 1 0,-1 0 15,0 0-15,0 0 0,0 0 16,0 21-16,22 0 0,-22-22 0,0 22 16,21 0-16,-20 0 0,-1 0 0,-21-21 15</inkml:trace>
  <inkml:trace contextRef="#ctx0" brushRef="#br0" timeOffset="32072.43">21061 4445 0,'0'21'31,"0"0"-31,0 1 16,0-1-16,0 0 0,0 21 0,0-21 16,0 22-16,0-22 0,0 21 0,0-21 15,0 22-15,0-22 0,0 0 16,0 0-16,-21 0 0,21 1 0,0-1 16,0 0-16,0-42 31,0 0-31,0-1 0</inkml:trace>
  <inkml:trace contextRef="#ctx0" brushRef="#br0" timeOffset="32235.33">21040 4233 0,'0'-21'0,"0"42"0,0-63 15,0 21-15,-22 21 0,1 0 16,42 0 15,-21 21-31,22-21 16</inkml:trace>
  <inkml:trace contextRef="#ctx0" brushRef="#br0" timeOffset="33139.82">21230 4826 0,'21'0'0,"-42"0"0,63 0 16,-20 0-16,-22-21 15,21 21-15,0-21 0,21-22 16,-21 22-16,22 0 0,-1-21 0,0-1 0,1 1 16,20-21-16,-20-1 0,20 1 15,-21-1-15,-20 1 0,20-1 0,-21-21 16,0 43-16,-21-21 15,0 20-15,0 1 0,0 0 0,0 20 16,0 1-16,0 0 0,0 0 0,-21 21 16,0 0-16,0 21 15,21 0-15,-21 0 16,-1 22-16,22-1 0,0 22 16,-21-1-16,0 1 0,0 20 0,21-20 15,-21 20-15,0 1 0,21-21 16,-22 41-16,1-20 0,0 0 0,-21 21 15,21-22-15,-1 1 0,1 0 16,0 20-16,0-20 0,0 0 0,0-1 16,21 1-16,0 21 0,0-21 15,0-1-15,0-20 0,0 20 0,0 1 16,0-21-16,0-1 0,0 1 0,0-22 16,0 21-16,21-20 0,0-22 15,0 21-15,0-21 0,0-21 0,1 0 16,-1 0-16,0 0 0,21 0 0,1-21 15,-22 0-15,21-21 0,0 21 16,1-22-16,-1 22 0,0-21 0,43-64 16,-64 64-16,0-1 0,-21-20 15,0-1-15,0 1 0,0-22 16,0 22-16,0-22 0,-21 21 0,0-20 16,-21 20-16,-1 1 0,1 20 15,0-20-15,-22 21 0,1 20 16,20-20-16,-20 21 0,-1 0 0,22 0 15,0-1-15,-1 22 0,22 0 0,0-21 16,0 21-16,21-21 0,0 0 16,21 21-1,21-21-15,-20 21 0,20-21 16,0-1-16,1 1 0,-1 0 0,21 0 16,-20 0-16,20 0 0,1-22 15,-22 22-15,22-21 0,-22 21 0,0-1 16,1-20-16,-22 21 0,42-21 15,-63-1-15,0 22 0,21 21 16,-21-21-16,0 0 0,0 0 16,-21 21-1,0 0 1,21 21-16,-21-21 0,21 21 0,-21 0 16,21 0-16,0 22 0,0-22 0,0 0 15,0 21-15,0-21 0,0 1 16,0-1-16,0 0 0,0 0 0,0 0 15,0 0-15,0 1 16,0-44 0,0 1-16,0 0 15,0 0-15,0 0 16,0 0-16</inkml:trace>
  <inkml:trace contextRef="#ctx0" brushRef="#br0" timeOffset="33299.82">22098 4382 0,'0'0'15,"21"21"48,0-21-63,0 21 16,1-21-16,-22 21 0,21-21 15,0 0-15</inkml:trace>
  <inkml:trace contextRef="#ctx0" brushRef="#br0" timeOffset="33539.8">22500 4487 0,'-21'0'31,"0"0"-31,0 0 0,-1 0 0,1 0 16,0 0-16,0 0 15,0 22-15,0-1 0,-1 0 0,1 0 16,21 21-16,0-20 0,0-1 15,0 0-15,0 0 0,0 0 16,0 0-16,0 1 0,0-1 0,0 0 16,21 0-16,1-21 0,-1 0 15,0 0-15,0 0 0,0 0 0,22 0 16,-22 0-16,21 0 0,0-21 16,1 21-16,-1-21 0,0 0 0</inkml:trace>
  <inkml:trace contextRef="#ctx0" brushRef="#br0" timeOffset="35461.91">23241 4445 0,'-21'0'0,"42"0"0,-63 0 0,20 0 16,1-21-16,-21 21 0,21 0 16,0 0-16,-1 0 0,1 0 0,-21 21 15,21 0-15,0 0 0,-1 1 0,-20-1 16,21 0-16,0 21 0,21-21 15,-21 1-15,21 20 0,-22-21 0,22 0 16,0 22-16,0-22 0,0 0 16,0 0-16,0 0 0,22-21 0,-1 21 15,0-21-15,0 0 0,0 0 0,0 0 16,1 0-16,-1 0 0,0-21 16,0 21-16,21-21 0,-20 0 0,-1 0 15,-21 0-15,21-1 0,0-20 16,0 21-16,0-21 0,-21 20 15,0 1-15,0-21 0,22 21 0,-22 0 16,0-1 0,0 44-1,-22-1-15,22 0 0,0 0 16,-21 0-16,0 0 0,21 22 0,0-22 16,-21 0-16,21 21 0,0-20 0,0-1 15,0 0-15,0 0 0,21 0 16,0 0-16,0-21 0,1 22 0,-1-22 15,0 0-15,0 0 16,0 0-16,22 0 0,-22 0 16,0-22-16,0 1 0,0 0 0,22-21 15,-22 21-15,0-22 0,0 22 16,0-21-16,0-22 0,1 22 0,-1 0 16,0-22-16,0 1 0,-21-1 0,0 1 15,21-1-15,-21 22 0,0-22 16,0 22-16,0 21 0,0-22 0,0 22 15,0 0-15,0 42 32,-21 22-32,21-22 0,-21 21 15,21 22-15,-21-22 0,0 21 16,-1 1-16,22-22 0,-21 22 0,0-1 16,21-20-16,-21 20 0,21-21 15,0 22-15,0-22 0,0 1 0,0-1 16,0-21-16,0 21 0,0-20 15,21-1-15,-21 0 0,21 0 0,0-21 16,1 0-16,-1 0 0,0 0 0,0 0 16,0 0-16,22-21 0,-22 0 15,0 0-15,21-1 0,-21 1 0,1-21 16,20 21-16,-21-22 0,0 22 16,0 0-16,1-21 0,-22 21 0,0-1 15,21 1-15,-21 42 31,-21 1-15,21-1-16,0 0 0,0 0 0,-22 0 16,22 22-16,0-22 0,-21 0 15,21 0-15,0 0 0,0 0 0,0 1 16,0-1-16,21-21 16,1 0-16,-1 0 15,0 0-15,0 0 0,0-21 16,0-1-16,1 1 0,-1 21 15,0-21-15,0-21 0,0 21 16,0-1-16,1 1 0,-22 0 16,21 0-16,0 0 15,-21 42 1,-21 0 0,21 0-16,0 0 0,-21-21 15,21 22-15,0-1 0,0 0 0,0 0 16,0 0-16,0 0 15,0 1 1,21-22-16,0 0 16,0-22-1,0 1-15,-21 0 16,0 0-16,0 0 16,0 0-16,0-1 0,0 1 0,0 0 15,0 0-15,0 0 16,-21 21-16,0 0 31,42 0 0,0-21-31,0-1 16,1 22-16,-1 0 0,0-21 16,0 21-16,0 0 0,0 0 15,1 0-15,-1 0 16,0 0-16,0 21 15,-21 1-15,0-1 16,0 0-16,0 0 0,0 0 16,0 0-16,0 1 0,0 20 0,0-21 15,0 0-15,-21 0 0,21 1 16,0-1-16,0-42 62,0-1-62,0 1 0,21 0 0,-21 0 0,0 0 16,21 0-16,0-1 16,1 1-16,-22 0 0,21-21 0,0 21 15,0-1-15,0 1 0,0 0 0,1 0 16,-1 21-16,0-21 0,0 21 16,0 0-16,0 0 0,1 0 0,-1 0 15,-21 21-15,21-21 16,-21 21-16,0 0 0,0 0 0,0 22 15,0-22-15,0 0 0,0 0 0,-21 22 16,21-22-16,-21 0 0,21 0 16,0 0-16,0 0 0,0 1 15,0-1 1,21-21-16,0 0 16,0 0-16,0 0 0,0 0 0,1 0 15,-1-21-15,0 21 0,21-22 16,-21 1-16,1 0 0,-1 0 0,0 0 15,0 0-15,0-22 0,0 22 16,1 0-16,-22 0 0,0 0 0,0-1 16,0 1-16,0 0 0,-22 21 31,1 0-31,0 0 0,21 21 16,-21 0-16,21 1 15,0-1-15,-21 0 0,21 0 16,0 0-16,0 0 0,0 1 0,0-1 15,0 0-15,0 0 0,0 0 16,0 0-16,0 1 0,0-1 0,0 0 16,0 0-1,-21-21-15,-1 0 16,1 0 0,0-21-1,21 0-15,0 0 16,-21-1-16,0 22 0,0-21 0,-1-21 15,1 21-15,0 0 0</inkml:trace>
  <inkml:trace contextRef="#ctx0" brushRef="#br0" timeOffset="35691.78">24426 4128 0,'0'0'0,"-21"0"0,0 0 16,21-22 0,-21 22 62,0 0-78</inkml:trace>
  <inkml:trace contextRef="#ctx0" brushRef="#br0" timeOffset="35959.48">23135 4255 0,'0'21'15,"21"-21"-15,0 0 16,1 0-16,62 0 0,-63 0 16,22 0-16,-1 0 0,0 0 15,1 0-15,-1 0 0,0 0 0,1-21 16,-22 21-16,21 0 0,-21-22 16,1 22-16,-1 0 15,-21-21-15,-21 21 0,-1 0 16,-20 0-16,21 0 0,-21 0 15,-22 0-15,22 0 0</inkml:trace>
  <inkml:trace contextRef="#ctx0" brushRef="#br0" timeOffset="41714.72">2540 5779 0,'0'0'0,"-21"0"0,0 0 0,-1 0 16,-20 0-16,21 0 0,0 0 15,0 0-15,-22 0 0,22 0 16,0 0-16,0 0 0,-22 0 0,22 0 15,0 0-15,0 0 0,0 0 16,0 0-16,-1 0 0,1 0 0,0 0 16,0 0-1,0 0-15,42 0 78,-21 21-78,21-21 16,0 0-16,0 0 0,1 0 16,-1 0-16,0 0 0,0 21 0,0-21 15,0 0-15,1 0 0,20 0 16,-21 0-16,0 0 0,22 0 0,-1 0 16,0 0-16,1 0 0,-1 0 15,0 0-15,22 0 0,-22-21 0,22 21 16,-1 0-16,-21-21 15,22 21-15,-22 0 0,22 0 0,-22-22 16,22 22-16,-1 0 0,1 0 16,-22 0-16,21-21 0,1 21 0,21 0 15,-22 0-15,1 0 0,20-21 0,-20 21 16,-1 0-16,22 0 0,-22 0 16,22-21-16,-21 21 0,20-21 0,-20 21 15,20 0-15,1 0 16,0 0-16,-1-21 0,-20 21 0,21 0 15,-22 0-15,1 0 0,-1 0 16,-21 0-16,22 0 0,-22 0 0,22-22 0,-22 22 16,0 0-16,64 0 15,-63 0-15,-1-21 0,21 21 16,-20 0-16,-1 0 0,0 0 16,1 0-16,-1-21 0,0 21 0,1 0 15,-1 0-15,0 0 0,-20 0 0,20 0 16,-21 0-16,0 0 0,0 0 15,1 0-15,-1 0 0,0 0 0,0 0 16,0 0-16,0 0 16,1 0-16,-22-21 78</inkml:trace>
  <inkml:trace contextRef="#ctx0" brushRef="#br0" timeOffset="42715.24">10710 5652 0,'-21'21'16,"42"-42"-16,-63 42 0,21-21 0,0 21 0,-1-21 15,1 0-15,0 0 0,-21 0 16,21 21-16,-1-21 0,1 0 15,0 0-15,-21 0 0,21 0 16,-1 21-16,1-21 0,42 0 31,1 0-31,-1 0 0,21 0 16,-21 0-16,22 21 0,-1-21 16,21 0-16,1 0 0,-1 0 0,22 0 15,-21 0-15,41 0 0,-20 0 16,21 0-16,-21 0 0,20 0 0,1 0 15,0 0-15,0 0 0,0 22 16,0-22-16,21 0 0,-22 0 0,22 0 16,-21 0-16,0 0 0,21 0 15,0 0-15,0 0 0,0 0 16,0 0-16,21 0 0,-42 0 0,21 0 16,-21 0-16,0 0 0,0 0 0,-1 21 15,1-21-15,-21 0 0,0 0 16,-1 0-16,-20 0 0,20 0 0,-20 0 15,-1 0-15,-20 0 0,20 0 16,-20 0-16,-1 0 0,0 0 0,1 0 16,-22 0-16,0 0 0,21 0 15,-21 0-15,1 0 16,-1 0-16,-21-21 0,21 21 16,0 0-16,0 0 15,0 0 32</inkml:trace>
  <inkml:trace contextRef="#ctx0" brushRef="#br0" timeOffset="43847.6">18944 5440 0,'21'0'0,"0"0"0,1 0 15,20 0-15,-21 0 0,21 0 16,1 0-16,-1 0 0,22 0 0,-1 0 15,1 0-15,-1 0 0,1 0 16,20 0-16,-20 21 0,20-21 0,1 0 16,0 0-16,-1 0 0,1 0 15,0 0-15,21 21 0,-1-21 0,1 0 16,21 0-16,-21 0 0,0 21 16,0-21-16,0 0 0,-1 0 0,1 22 15,21-22-15,-21 0 0,0 0 16,0 0-16,-22 0 0,22 0 0,-21 0 15,21 0-15,-22 0 0,1 0 16,21 0-16,-21 0 0,20 0 0,1 0 16,0 0-16,-21 0 0,21 0 15,-22 0-15,1 0 0,0 0 16,-1 0-16,-20 0 0,20 0 0,-20 0 16,21 0-16,-1 0 0,-20 0 15,20 0-15,-20 0 0,-1 0 0,1 0 16,-1 0-16,-20 0 0,20 21 15,-20-21-15,-1 0 0,0 0 0,1 0 16,-22 0-16,21 0 0,-21 0 16,0 0-16,1 0 0,-1 0 15,-42 0 79,-1 0-94</inkml:trace>
  <inkml:trace contextRef="#ctx0" brushRef="#br0" timeOffset="45955.07">847 7408 0,'0'-21'0,"-22"0"16,22 0-16,0 0 0,0 0 15,0-1-15,-21 22 16,21-21-16,0 0 0,0 42 47,0 0-31,0 1-16,0 20 0,0-21 15,0 21-15,0 1 0,21-1 0,-21 0 16,0 1-16,0-1 15,0 22-15,0-22 0,0 0 0,0 22 16,0-1-16,0-20 0,0 20 16,0-21-16,0 1 0,0-1 0,-21 0 15,21-20-15,0 20 0,0-21 16,0 0-16,0 0 0,0-42 31,21 0-15,-21 0-16,22 0 0,-22 0 15,0-1-15</inkml:trace>
  <inkml:trace contextRef="#ctx0" brushRef="#br0" timeOffset="46305.87">1312 7874 0,'43'0'16,"-43"-21"0,21 0-16,0 0 15,-21-1 1,0 1-16,0 0 0,-21 21 31,0 0-31,-1 0 0,1 0 16,0 0-16,0 0 0,21 21 15,0 0-15,0 1 16,0-1 0,21-21-1,0 0-15,0 0 0</inkml:trace>
  <inkml:trace contextRef="#ctx0" brushRef="#br0" timeOffset="47287.31">2265 8170 0,'0'0'0,"0"22"0,-21-22 0,-1 21 16,22 0-16,-21-21 16,21-21 15,0 0-31,21 21 0,1-43 15,-1 22-15,0 0 0,0-21 16,21-1-16,1 1 0,-1 0 0,0-1 16,1 1-16,20 0 0,-20-22 15,20 22-15,-21-22 0,22 22 0,-22-22 16,1 1-16,-22 21 0,21-1 16,-42 1-16,21 0 0,-21 20 15,0-20-15,-21 42 0,0 0 16,0 0-16,-22 0 0,1 21 15,0 0-15,-1 1 0,1 20 16,0-21-16,-1 21 0,22 1 0,0-1 16,0 0-16,21-20 0,0 20 15,0 0-15,21-21 0,0 22 0,0-22 16,1 0-16,20 21 0,0-20 16,-21-1-16,22 0 0,-1 0 0,-21 0 15,22 0-15,-22 1 0,0-1 16,0 21-16,0-21 0,-21 0 0,0 1 15,0-1-15,0 0 0,-42-21 16,21 21-16,0 0 0,-22 0 0,1-21 16,0 0-16,-22 0 0,22 0 15,-1 0-15,1 0 0,0 0 16,-1 0-16,-41-42 0,63 21 16,-22 0-16,22 0 0,0-1 15,0 1-15,21 0 0,0-21 0,0 21 16,0-1-16,0 1 15,0 0-15,21 21 16,0-21-16,0 21 0,0 0 16,1 0-16,-1 0 0,0 0 0,0 21 15,0-21-15,0 21 16,1 0-16,-1 1 0,-21-1 16</inkml:trace>
  <inkml:trace contextRef="#ctx0" brushRef="#br0" timeOffset="47720.07">3090 7959 0,'0'0'0,"64"-43"31,-43 43-31,-21-21 0,21 21 0,0-21 16,0 0-16,1 21 0,-1-21 0,0 0 16,0-1-16,0 1 15,0 0-15,-21 0 0,22 0 0,-22 0 16,0-1-16,-22 22 16,1 0-16,0 0 0,0 0 15,-21 0-15,20 0 0,1 22 16,0-1-16,0 0 0,0 21 0,21-21 15,-21 22-15,21-1 0,-22 0 16,22 1-16,0-1 0,0 0 0,0-20 16,0 20-16,0 0 0,0-21 15,0 1-15,0-1 0,0 0 16,22 0-16,-1-21 0,0 0 0,0 0 16,0 0-16,0 0 0,22 0 15,-22 0-15,21-21 0,1 0 0,-22 21 16,21-21-16,0-22 0,1 22 15,-1 0-15,0 0 0,1-22 0,-22 22 16,21-21-16</inkml:trace>
  <inkml:trace contextRef="#ctx0" brushRef="#br0" timeOffset="48191.8">3831 7662 0,'0'22'31,"0"-1"-31,0 0 15,-21 0-15,21 0 0,0 22 0,-21-22 16,21 0-16,0 21 0,0-21 16,0 22-16,0-22 0,0 0 0,-21 0 15,21 22-15,0-22 0,-22 0 16,22 0-16,0 0 0,-21-21 31,21-21-15,0 0-16,0 0 0,0 0 15,0-1-15,0-20 16,0 21-16,0 0 0,0-22 0,0 22 16,21-21-16,1 21 0,-1-22 15,0 22-15,0 0 0,21 0 0,-20 0 16,20 0-16,-21-1 0,21 1 0,1 21 16,-1 0-16,0 0 0,1 0 15,-1 0-15,0 21 0,1 1 0,-22-1 16,21 0-16,-21 0 0,1 21 15,-1-20-15,-21 20 0,0-21 0,0 21 16,0-20-16,0 20 0,-21 0 16,-1-21-16,1 1 0,0-1 0,0 0 15,0 21-15,21-21 16,0-42 15,21 21-31,0-21 0,0 0 16,0 0-16</inkml:trace>
  <inkml:trace contextRef="#ctx0" brushRef="#br0" timeOffset="48782.23">5080 7768 0,'21'-21'15,"-21"0"-15,0 0 16,0 0-16,0-1 0,0 1 15,-21 0-15,0 21 16,0-21-16,-1 21 0,1 0 0,-21 0 16,0 0-16,20 0 0,-20 21 15,0-21-15,-1 21 0,1 0 0,0 22 16,-1-22-16,1 21 0,21 1 16,0-22-16,0 21 0,-1 0 0,22 1 15,-21-1-15,21 0 0,0-20 0,0 20 16,0-21-16,21 0 0,1 0 15,-1 1-15,0-1 0,0-21 16,0 0-16,22 0 0,-22 0 0,21 0 16,0-21-16,-20 21 0,20-22 15,0 1-15,-21 0 0,22-21 0,-22 21 16,21-22-16,-21 22 0,1-21 16,-1-1-16,0 1 0,0 0 0,-21-1 15,21 1-15,-21 0 0,21-22 16,-21 22-16,0-22 0,0 1 0,0 21 15,22-22-15,-22 1 0,0 20 0,0 1 16,0 21-16,0-22 0,0 22 16,0 42-1,0 1-15,0-1 16,0 21-16,-22 0 0,22 22 0,0-22 16,0 22-16,0-22 15,0 22-15,0-22 0,0 21 0,-21-20 16,21 20-16,0-20 0,-21-1 0,21 21 15,0-20-15,0-22 0,0 21 0,0-21 16,0 22-16,0-22 0,0 0 16,21-21-16,0 0 0,1 0 15,-1 0-15,-21-21 0,42 0 16,-21 0-16,0-1 0,1-20 0,-1 21 16</inkml:trace>
  <inkml:trace contextRef="#ctx0" brushRef="#br0" timeOffset="49050.07">5715 7133 0,'0'-21'0,"0"42"0,0-63 15,0 84 17,0-21-32,-21 22 0,21-1 0,0 22 15,0-22-15,0 21 0,0-20 16,0 20-16,0 1 0,-21-22 0,21 22 15,-22-22-15,1 0 0,0 1 16,21-1-16,-21 0 0,0-21 0,0 1 16,21 20-16,0-21 15,0 0-15,0-42 16,21 0 0,0 0-16,0 0 0,0-1 0,0-20 15,1 21-15</inkml:trace>
  <inkml:trace contextRef="#ctx0" brushRef="#br0" timeOffset="49407.38">6223 7112 0,'-64'85'16,"22"-64"-16,0 21 15,-1-21-15,1 22 0,-21-22 0,20 21 16,-20-21-16,-1 1 0,22-1 0,0 21 15,-1-42-15,1 21 0,0 0 16,20 1-16,1-22 0,0 0 16,21 21-1,0 0-15,21 0 16,0-21-16,1 21 0,-1-21 16,21 21-16,-21 1 0,0-1 15,1 0-15,20 0 0,-21 0 16,0 0-16,0 1 0,1-1 0,-1 0 15,-21 0-15,21 0 0,-21 0 16,21 1-16,0-1 0,0 0 16,1-21-16,-1 0 0,0 0 15,0 0-15,0 0 0,0 0 16,1-21-16,-1 0 0,0 21 0,-21-22 16,21 1-16</inkml:trace>
  <inkml:trace contextRef="#ctx0" brushRef="#br0" timeOffset="49783.17">6244 7705 0,'0'21'31,"0"0"-31,21-21 16,0 0-16,1 0 15,-1 0-15,0 0 0,0-21 0,0 21 16,0-21-16,22 21 0,-22-21 15,0 21-15,0-22 0,0 1 0,-21 0 16,0 0-16,0 0 16,0 0-16,-21-1 15,0 22-15,0 0 16,-21 0-16,20 0 0,1 0 0,0 22 0,0-22 16,0 42-16,0-21 15,-1 0-15,1 0 0,21 22 0,0-22 16,0 21-16,-21-21 0,21 1 0,0-1 15,0 21-15,0-21 0,0 0 16,21 1-16,0-1 0,1-21 16,-1 0-16,0 0 0,21 0 15,-21 0-15,22 0 0,-1-21 0,0 21 16,1-22-16,-1 1 0,0 0 0,1 0 16,-1 0-16</inkml:trace>
  <inkml:trace contextRef="#ctx0" brushRef="#br0" timeOffset="50631.68">7006 7535 0,'21'0'0,"-42"0"0,42-21 0,-21 0 16,0 42-1,-21 0-15,0 1 16,21-1-16,0 0 0,-21 21 0,21-21 16,-21 1-16,21-1 0,0 0 15,-22 0-15,22 0 0,0 0 16,0 1-16,0-1 0,22-21 0,-1 21 15,0-21-15,0 0 16,0 0-16,0 0 0,22 0 0,-22 0 16,0-21-16,21 0 0,-20 21 0,41-43 15,-42 22-15,0 0 16,1 0-16,-22 0 0,21-22 0,-21 22 16,21 0-16,-21 0 0,0 0 0,0-1 15,0 1-15,0 42 31,0 1-31,0-1 16,0 0-16,-21 0 0,0 21 0,21 1 16,-22-1-16,22 0 0,0 1 0,0 20 15,0 1-15,0-1 16,22 22-16,-1-22 0,-21 1 0,0 21 16,21-22-16,0 22 0,-21-22 0,21 22 15,-21-22-15,0 1 0,0-1 16,0 1-16,0-1 0,0 1 0,0-22 15,0 22-15,-21-43 0,21 21 0,-21 1 16,0-22-16,-22 0 0,22 0 0,0-21 16,0 0-16,-21 0 0,20 0 15,1 0-15,-21 0 0,21 0 0,0-21 16,-1 0-16,22 0 0,0-22 0,0 22 16,0-21-16,0-1 0,22-20 15,-1 21-15,0-22 0,0 1 16,21-1-16,1 1 0,-22-1 0,21 1 15,43-86-15,-43 65 0,1-1 16,-1 0-16,21 22 0,-20-22 16,-1 1-16,0 20 0,1 1 0,-1-22 15,-21 43-15,22-22 0,-22 22 16,0-1-16,-21-20 0,0 21 16,-21 20-16,0 22 0,-1 0 15,-20 0-15,21 0 16,0 22-16,-22-1 0,22-21 0,21 21 0,0 0 15,-21 0-15,21 0 0,0 1 16,0-1-16,0 0 16,0 0-16,21 0 0,0 0 0,1 1 0,-1-1 15,0 0-15,0 0 0,0-21 16,-21 21-16,21 0 0,-21 1 0,22-22 16,-22 21-16,0 0 0,0 0 15,-22-21-15,1 0 16,0 21-16,0-21 0,0 0 0,0 0 15,-1 0-15,22-21 32,22 21-32,-1-21 15,0 0-15,0 0 0</inkml:trace>
  <inkml:trace contextRef="#ctx0" brushRef="#br0" timeOffset="50883.08">8318 7197 0,'0'-21'0,"0"42"0,0-21 47,-21 21-47,0 0 0,21 21 0,-21 1 16,0-1-16,0-21 15,21 22-15,0-1 0,-22 0 0,22 1 16,-21-1-16,21-21 0,0 0 0,0 22 15,0-22-15,0 0 0,0 0 16,21-21-16,1 21 0,-1-21 0,0 0 16,0 0-16,0 0 0,0 0 15,1 0-15,-1-21 0</inkml:trace>
  <inkml:trace contextRef="#ctx0" brushRef="#br0" timeOffset="51123.94">8742 7112 0,'0'0'0,"21"0"31,0 0-31,-21 21 0,21 22 16,-21-22-16,21 0 0,1 21 0,-22-21 16,0 22-16,0-1 0,21 0 15,-21-20-15,0 20 0,0 0 0,0 1 16,0-22-16,0 21 0,-21-21 15,21 22-15,-43-22 0,22 21 0,0-21 16,0 0-16,-22 22 0,22-22 0,-21 0 16,0 0-16,20 0 0,-20 1 15</inkml:trace>
  <inkml:trace contextRef="#ctx0" brushRef="#br0" timeOffset="52091.39">1016 9694 0,'-21'0'0,"42"0"0,-63 0 15,42-21-15,0 0 16,0 0-16,0 0 15,0 0-15,0-1 16,21 22-16,0-21 0,0 21 0,21 0 16,-20 0-16,20 0 0,-21 0 15,21 0-15,1 21 0,-1 1 16,0-1-16,-20 21 0,-1 0 16,0 22-16,0-22 0,-21 1 0,0 20 15,-21-21-15,0 1 0,-22-1 0,1 0 16,0 1-16,-1-1 15,1 0-15,-21-20 0,20 20 0,1-21 16,0 0-16,-1 0 0,1 1 16,21-22-16,0 0 0,-22 0 0,22 0 15,0 0-15,21-22 0,-21 1 16,0 0-16,21 0 0,0 0 16,0 0-16,0-1 0,0 1 0,0 0 15,0-21-15,0 21 0,21-1 16,0 1-16,-21 0 0,21 0 15,0 0-15,0 21 0,22 0 16,-22 0-16,0 0 0,0 21 0,22 0 16,-22 0-16,0 0 0,0 1 15,0-1-15,0 0 0,1 21 0,-22-21 16,21 1-16,-21-1 0,0 0 16,0 21-16,21-21 0,-21 1 0,21-22 15,-21 21-15,0 0 0,21-21 16,0 0-16,1-21 15,-1 0-15,0-1 16</inkml:trace>
  <inkml:trace contextRef="#ctx0" brushRef="#br0" timeOffset="52259.29">1651 10054 0,'21'0'16,"-21"-21"-1,0 0 32,21 21-47,0 0 0</inkml:trace>
  <inkml:trace contextRef="#ctx0" brushRef="#br0" timeOffset="53228.13">3111 9504 0,'0'0'0,"0"-21"15,-21 0-15,0 21 0,21-22 0,-21 22 16,0 0-16,0 0 0,-1 0 16,1 0-16,0 0 0,0 0 15,0 22-15,0-1 0,-22 21 16,22-21-16,0 22 0,-21 20 0,20-21 16,1 22-16,21-22 0,0 22 15,-21-22-15,21 22 0,0-22 0,0 0 16,0 1-16,0-1 0,0-21 15,21 21-15,0-20 0,1-1 0,-1 0 16,21 0-16,-21 0 0,22-21 16,-1 0-16,0 0 0,-21 0 0,22 0 15,-1-21-15,0 0 0,1 21 16,20-21-16,-20 0 0,-1-22 0,0 22 16,22-21-16,-22-1 0,0 1 0,1 0 15,-1-1-15,0-20 16,-20-1-16,-1 22 0,0-21 0,0-1 15,0 1-15,-21-1 0,0 1 16,0 20-16,0 1 0,0 0 0,0-1 16,0 1-16,0 21 0,0 0 15,-21 21 1,0 21-16,21 21 16,-21-21-16,21 22 0,0-1 0,0 21 15,-21-20-15,21 20 0,0 1 0,-22-1 16,22 1-16,-21-22 15,21 22-15,0-22 0,0 21 0,0-20 16,0-1-16,0 0 0,0-20 16,0-1-16,0 21 0,21-21 0,1-21 15,-22 21-15,42-21 0,-21 0 0,0 0 16,0 0-16,22 0 0,-22-21 16,0 21-16,21-21 0,-20 0 0,-1 0 15,21 0-15,-21-22 0,0 22 16,1-21-16,-1 21 0,-21-22 0,21 22 15,-21-21-15,21 21 0,-21-1 16,0 44 0,0-1-1,0 0-15,0 0 16,0 0-16,0 0 0,0 1 16,0-1-16,0 0 0,0 0 0,0 0 15,0 0-15,0-42 47,21 0-47,-21 0 0</inkml:trace>
  <inkml:trace contextRef="#ctx0" brushRef="#br0" timeOffset="53542.95">4233 9440 0,'0'0'0,"-21"0"15,0 0-15,0 0 16,21 22-16,0-1 16,21-21-1,0 0-15,0 0 16,0 0-16,1-21 16,-1 21-16,0-22 0,-21 1 0,0 0 15,0 0-15,-21 21 16,0-21-1,-1 21-15,1 0 0,0 0 16,0 0-16,0 0 0,21 21 16,-21 0-16,21 0 0,0 0 15,0 1-15,0-1 16,0 0-16,0 0 0,21 0 0,0 0 16,0 1-16,0-1 0,0 0 15</inkml:trace>
  <inkml:trace contextRef="#ctx0" brushRef="#br0" timeOffset="54479.92">4889 9652 0,'0'-21'0,"-42"-43"31,21 64-31,0 0 0,0 0 16,-1 0-16,1 0 0,0 0 0,0 22 15,0-1-15,0 0 0,-1 0 16,1 21-16,0 1 0,0-1 0,0-21 16,21 22-16,0-1 0,-21 0 15,21 1-15,0-22 0,0 21 0,0-21 16,21 22-16,-21-22 0,42 0 16,-21 0-16,0-21 0,22 21 0,-1-21 15,0 0-15,1 0 0,-1 0 16,22 0-16,-22 0 0,0-21 15,1 0-15,20 0 0,-21 0 0,1-22 16,-22 22-16,21-21 0,1-1 0,-22 1 16,21-21-16,-21-1 0,0 1 15,22-1-15,-22 22 0,0-22 0,-21 1 16,0 20-16,21-20 0,-21 21 16,0-1-16,0 1 0,0 21 0,0 0 15,0-1-15,0 1 0,-21 21 16,21 21-1,-21 1-15,0 20 0,21-21 16,-21 21-16,-1 1 0,22-1 16,0 0-16,0 22 0,-21-22 0,21 22 15,-21-1-15,21-20 0,0-1 0,0 21 16,-21-20-16,21-22 0,-21 21 16,21-21-16,-21 22 0,21-22 0,0 0 15,0 0-15,0-42 31,21 0-31,0 0 16,-21 0-16,21-1 0,0-20 16,0 0-16,-21 21 0,43-22 0,-22 1 15,0 0-15,0-1 0,0 1 16,22 0-16,-22 20 0,42-20 16,-41 42-16,-1 0 0,0 0 15,0 0-15,0 21 16,-21 0-16,0 1 0,0-1 15,0 0-15,-21 0 0,0 0 0,0 0 16,0 1-16,-22-1 0,22 0 16,-21 0-16,21 0 0,-43 0 15,43-21-15,0 0 0,0 0 16,-1 0-16,1 0 0,21-21 16,-21 21-1,21-21-15,0 42 47,0 0-47,21 1 0,-21-1 0,0 0 16,21 21-16,1-21 0,-1 1 0,-21 20 15,21-21-15,0 0 0,0 0 16,0 1-16,1-1 0,-1 0 0,0 0 16,21-21-16,-21 21 0,22-21 0,-22 0 15,21 0-15,1 0 16,-1 0-16,-21 0 0,21 0 0,1-21 0,-22 0 15,21 21-15,-21-21 0,1 0 16,20-22-16,-21 22 0,0 0 16</inkml:trace>
  <inkml:trace contextRef="#ctx0" brushRef="#br0" timeOffset="54763.53">6689 9356 0,'0'0'0,"-22"-21"16,1 21-16,0 0 16,0 0-16,0 0 0,0 0 15,21 21-15,-22 0 0,1 0 0,0 0 16,21 22-16,0-1 16,-21 0-16,0 1 0,21 20 0,-21-21 15,21 1-15,0-1 0,0 0 0,0 1 16,0-1-16,0-21 0,0 0 15,0 1-15,21-1 0,21 0 0,-21 0 16,0-21-16,22 0 0,-22 0 0,21 0 16,1 0-16,-22 0 0,21 0 15,0 0-15,-20 0 0,20-21 0,0 0 16</inkml:trace>
  <inkml:trace contextRef="#ctx0" brushRef="#br0" timeOffset="55024.38">7260 9335 0,'0'0'0,"21"-22"16,-21 1-16,21 21 0,1 0 15,-1-21-15,0 21 0,0 0 16,0 0-16,0 0 0,22 0 16,-22 21-16,0 0 0,21 1 0,-20-1 15,-1 21-15,0 0 0,0 1 16,-21-1-16,0 0 0,21 1 15,-21-1-15,0 0 0,0 22 0,0-22 16,0-21-16,0 22 0,-21-1 0,0-21 16,0 0-16,0 22 0,-1-22 15,1 0-15,-21-21 0,21 21 0,0 0 16,-22 1-16,1-22 0,0 21 0</inkml:trace>
  <inkml:trace contextRef="#ctx0" brushRef="#br0" timeOffset="55967.84">952 11599 0,'-21'0'0,"42"0"0,-42-21 15,21 0 1,0 0-16,0 0 16,21 0-16,1-1 0,-1 22 15,0-21-15,21 21 0,-21 0 0,22 0 16,-22 0-16,21 0 0,1 21 15,-22 1-15,21-1 0,-21 21 0,0-21 16,1 22-16,-22-1 0,0-21 16,0 21-16,-22 1 0,1-1 15,0 0-15,-21 1 0,-1-1 16,22-21-16,-21 22 0,0-22 16,20 0-16,1 0 0,0 0 0,0-21 15,0 0-15,0 0 16,21-21-1,0 0-15,21 0 0,0 0 16,0-1-16,0 1 0,22 0 16,-22 0-16,21 21 0,0-21 0,1 21 15,20 0-15,-20 0 0,20 0 16,-21 0-16,22 21 0,-22 0 0,1 0 16,-22 0-16,21 22 15,-21-1-15,-21 0 0,0 1 0,0-1 16,-21 0-16,-21 1 0,21-1 15,-22 0-15,-20-20 0,20 20 0,-20-21 16,-1 0-16,22 0 0,-21 1 16,20-22-16,1 0 0,0 0 15,-1 0-15,1 0 0,21 0 0,0 0 16,-1 0-16,1-22 0,0 1 16,0 0-16,0 21 0,21-42 0,0 21 15,0-1-15,0 1 0,0 0 16,0 0-16,0 0 0,0 0 0,21-22 15,0 22-15,0 0 16,22 0-16</inkml:trace>
  <inkml:trace contextRef="#ctx0" brushRef="#br0" timeOffset="56303.64">2244 12023 0,'21'0'31,"-21"-21"-15,0-1 0,0 1-16,0 0 15,0 0 1,-21 21-1,-1 0-15,1 0 16,0 21-16,21 0 16,-21 0-16,21 1 15,21-22 17,0 0-32,0 0 0,1 0 0,-1 0 15,21 0-15</inkml:trace>
  <inkml:trace contextRef="#ctx0" brushRef="#br0" timeOffset="56628.46">3323 11451 0,'0'-21'0,"0"42"0,0-63 16,0 21-16,-21 0 0,0-1 0,0 22 0,-1 0 15,1 0-15,0 0 0,0 0 16,-21 0-16,20 22 0,1-1 16,-21 0-16,0 64 15,-1-43-15,22 0 0,0 1 0,0 20 16,0-21-16,-1 22 0,22-1 16,0-20-16,0 20 0,0 1 0,0-22 15,0 0-15,0 1 0,0-1 16,22-21-16,20 22 0,-21-22 0,21-21 15,-20 21-15,20-21 0,0 0 16,22 0-16,-22-21 0,22 21 0,-1-21 16,1-22-16,-1 22 0,-21-21 15,22-1-15</inkml:trace>
  <inkml:trace contextRef="#ctx0" brushRef="#br0" timeOffset="56896.31">4149 11176 0,'0'-63'0,"0"126"0,0-148 0,-22 43 0,1 21 16,21 0-16,-21 0 0,21-1 16,-21 22-16,0 0 0,0 0 0,21 22 15,-22-1-15,1 21 0,21 0 16,0 1-16,0 20 0,-21 1 0,21-1 16,0 1-16,-21-1 0,21 1 15,0-1-15,0 1 0,-21-1 0,21 1 16,0-22-16,0 22 0,-21-22 15,21 0-15,0 1 0,0-22 16,0 0-16,0 0 0,0 0 0,21 0 16,0-21-16,0 0 15,0-21-15,0 0 0,22 0 0,-22 0 16,0 0-16,0-1 0</inkml:trace>
  <inkml:trace contextRef="#ctx0" brushRef="#br0" timeOffset="70267.37">4508 11684 0,'-21'0'0,"0"0"16,21 21-16,-21-21 0,21 21 15,0 1 1,21-22 0,0 0-16,0 0 15,22 0-15,-22 0 0,0 0 16,21 0-16,-20 0 0,20-22 0,-21 22 16,21-21-16,-20 0 0,-1 21 15,21-21-15,-21 0 0,0 0 0,-21-1 16,0 1-16,0 0 0,0 0 15,0 0-15,-21 0 16,-21 21-16,21 0 0,0 0 16,-22 0-16,22 0 0,0 0 0,-21 0 15,20 21-15,-20 0 0,21 0 0,0 0 16,0 0-16,-1 22 0,1-22 16,21 0-16,0 21 0,-21-20 15,21 20-15,0-21 0,0 21 0,0-20 16,0-1-16,0 0 0,0 21 15,0-21-15,21 1 16,0-1-16,1 0 0,-1-21 0,0 0 16,21 0-16,1 0 0,-22 0 0,21 0 15,0-21-15,1 0 0,-1 21 0,0-22 16</inkml:trace>
  <inkml:trace contextRef="#ctx0" brushRef="#br0" timeOffset="70781.08">5524 11705 0,'0'0'0,"0"-84"15,0 62-15,0 1 16,-21 0-16,0 0 16,0 21-16,0 0 0,0 0 15,-22 0-15,22 0 0,0 21 0,0-21 16,0 21-16,-1 0 15,1 22-15,0-22 0,0 0 0,0 21 16,21-20-16,-21 20 0,21-21 0,-22 21 16,22-20-16,0 20 0,0-21 15,0 0-15,0 0 0,0 1 0,22-1 16,-1 0-16,0-21 16,0 0-16,21 0 0,-20 0 0,-1 0 15,0 0-15,0-21 0,0 0 16,0-1-16,1 1 0,-1 0 0,0-21 15,0 21-15,-21-22 0,0 22 0,21 0 16,-21-21-16,0 20 0,0-20 16,0 21-16,0 0 0,0 0 15,0-1-15,-21 44 32,21-1-32,0 0 0,0 0 0,0 0 15,0 22-15,0-22 0,0 0 16,0 21-16,0-21 0,0 22 0,0-22 15,0 21-15,0-21 0,0 1 0,21-1 16,0 0-16,1 0 0,-1 0 16,0-21-16,0 0 0,0 0 15,0 0-15,1-21 16,-1 0-16,0 21 0,0-21 0,0 0 16</inkml:trace>
  <inkml:trace contextRef="#ctx0" brushRef="#br0" timeOffset="71162.86">5905 11726 0,'0'-63'16,"0"42"-1,22 21-15,-1-21 16,0 21-16,0 0 16,0 0-16,0 0 0,1 0 0,-1 0 15,0 0-15,0 21 0,0-21 16,0 21-16,1 0 0,-1 0 0,0 0 15,0 1-15,-21-1 0,0 0 16,21 21-16,-21-21 0,0 1 16,0-1-16,0 0 0,0 0 0,0 0 15,-21 0-15,0 1 0,0-1 0,21 0 16,-21 0-16,-1-21 16,1 0-1,21-21-15,0 0 16,0 0-16,0-1 0,0-20 15,0 21-15,0 0 0,21-22 0,-21 1 16,22 21-16,-1-21 0,-21-1 16,21 22-16,0-21 0,-21 21 0,21-1 15,0 1-15,1 0 0,-1 0 16,0 0-16,0 0 0,21 21 16,-20-22-16,-1 22 0,21 0 0</inkml:trace>
  <inkml:trace contextRef="#ctx0" brushRef="#br0" timeOffset="71732.53">7112 11345 0,'0'0'0,"21"-21"16,-21 0-16,0 0 0,0 0 0,0 0 15,0-1-15,0 1 16,-21 21-1,0 21 1,0 1-16,-1-1 0,-20 21 0,21 0 16,0 1-16,0-1 0,-1 0 0,1 1 15,0-1-15,0 0 0,0 22 16,21-22-16,-21 1 0,21-22 16,0 21-16,0 0 0,0-20 0,0 20 15,0-21-15,0 0 0,21 0 16,0 1-16,0-22 0,0 0 15,22 0-15,-22 0 0,0 0 0,21 0 16,-21 0-16,22-22 0,-1 22 16,-21-21-16</inkml:trace>
  <inkml:trace contextRef="#ctx0" brushRef="#br0" timeOffset="72035.36">7810 11113 0,'0'-22'0,"0"44"0,0-65 15,22 43-15,-1 0 0,0 0 16,0 0-16,0 0 0,22 21 16,-22 1-16,21-1 0,-21 0 0,22 21 15,-22 1-15,0-22 0,21 21 0,-42 0 16,21 1-16,-21-1 0,22 0 15,-22 107 1,0-107-16,0-21 0,0 0 0,-22 0 16,1 22-16,0-22 15,0-21-15,0 21 0,0 0 0,-22 0 16,22 1-16,0-1 0,0-21 0,0 21 16,-22-21-16,22 21 0</inkml:trace>
  <inkml:trace contextRef="#ctx0" brushRef="#br0" timeOffset="73071.77">741 13377 0,'0'0'15,"0"-21"-15,0 42 32,0 22-17,0-22-15,0 42 0,0-20 16,0 20-16,-21-20 0,-1 20 16,1 1-16,0-22 0,-21 21 0,-1-20 15,22-1-15,-21 0 0,21-20 16,-22 20-16,22-21 0,0-21 15,0 21-15,0 0 0,21-42 32,0 0-32,21 0 15,0 21-15,0-21 0,22 0 0,-1 21 16,0-22-16,1 22 0,-1 0 16,0 0-16,22 0 0,-22 0 0,0 0 15,1 0-15,-1 0 16,0 0-16,-20 0 0,20-21 0,-21 21 15,21-21-15,-20 21 0,-1-21 16,0 0-16,-21 0 0,0-1 16,0 1-16,0-21 0,0 21 0,0-22 15,0 22-15,0-21 0,0 0 16,-21 20-16,0-20 0,21 21 16,-22 21-16,22 21 15,0 0-15,0 0 16,0 22-16,0-1 0,0 0 0,0 1 15,0-1-15,0 0 16,-21 1-16,21-1 0,-21 0 0,21 1 16,0-1-16,0-21 0,0 22 15,-21-22-15,21 0 0,0 0 16,0 0-16,0 0 0,21-21 31,0-21-31,0 0 16,1 0-16,-1 0 0,0-22 0</inkml:trace>
  <inkml:trace contextRef="#ctx0" brushRef="#br0" timeOffset="73259.66">1714 13737 0,'0'0'15,"22"0"32,-1 0-31</inkml:trace>
  <inkml:trace contextRef="#ctx0" brushRef="#br0" timeOffset="76232.14">2138 14245 0,'0'0'0,"-21"0"16,-1 0-16,1 0 0,0 0 15,21-21 1,0 0-16,0 0 16,0 0-16,21-1 0,0-20 15,1 0-15,20-1 0,0 1 16,1-21-16,-1-1 0,21 1 16,1-22-16,-1 21 0,-20 1 0,20-1 15,1 1-15,-22-1 0,0 22 16,-20 0-16,-1 21 0,-21-1 0,0 1 15,0 0-15,-21 21 0,-1 0 16,-20 21-16,-21-21 0,20 21 0,-20 22 16,-1-22-16,1 0 0,20 21 15,1 1-15,0-1 0,21 43 16,21-43-16,0 0 0,42-20 16,-21 20-16,21 0 0,1 1 15,-1-1-15,22 0 0,-22-21 16,0 22-16,1-22 0,-1 21 0,-21-21 15,0 1-15,0 20 0,-21-21 16,0 0-16,0 0 0,0 1 0,-21-22 16,-21 21-16,21-21 0,-22 0 15,22 0-15,-21 0 0,0 0 0,-1 0 16,1 0-16,21 0 0,-22-21 16,22-1-16,-21 1 0,21 0 15,-22 0-15,22 0 0,0 0 0,21-1 16,-21 1-16,21 0 0,0 42 31,21 0-15,-21 1-16,21-1 0,0 0 15,1 0-15,-1 0 0,0 0 16,0 1-16,21-1 0,-20 0 0,-1 0 16,0 0-16,21-21 0,-21 21 15,22-21-15,-1 0 0,-21 0 16,22 0-16,-1 0 0,0-21 0,1 0 15,20 0-15,-21 0 0,1 0 0,-1-1 16,0-20-16,1 21 0,-22-21 16,21 20-16,-21-20 0,1 0 15,-1-1-15,-21 22 0,0-21 0,0 21 16,0 0-16,0-1 0,0 1 16,0 0-16,0 42 31,0 0-31,0 1 0,0-1 0,-21 21 15,21-21-15,0 22 0,0-22 16,-22 21-16,22-21 0,0 22 0,0-22 16,0 21-16,0-21 0,0 0 15,22 1-15,-1-1 0,0-21 0,0 21 16,0-21-16,0 0 16,1 0-16,-1 0 0,21 0 0,-21-21 15,22 0-15,-1 21 0,-21-22 16,21 1-16,-20-21 0,20 21 0,-21 0 15,0-22-15,0 22 0,1-21 16,-22 21-16,0-22 0,0 22 0,0 0 16,0 0-16,0 0 0,0-1 0,-22 22 15,1 0 1,0 0-16,21 22 0,-21-1 16,21 0-16,0 21 0,0-21 15,0 1-15,0 20 0,0-21 0,0 21 16,0-20-16,0 20 0,21-21 15,0 0-15,0 0 0,1 1 16,-1-22-16,0 21 0,21-21 16,-21 0-16,1 0 0,20 0 0,0 0 15,-21 0-15,22-21 0,-22-1 0,21 1 16,-21 0-16,1 0 0,-1 0 16,0 0-16,0-22 0,-21 22 0,0-21 15,0-1-15,0 22 0,0-21 16,0 21-16,0-22 0,0 22 0,0 0 15,0 42 1,0 0 0,0 22-16,0-22 0,0 21 15,0-21-15,0 22 0,0-22 16,0 21-16,0-21 0,0 22 0,0-22 16,0 0-16,0 0 0,0 0 15,0 1-15,0-1 0,0-42 31,0-1-15,0 1-16,21 0 0,-21 0 16,21 0-16,-21-22 0,22 22 0,-22-21 15,0 0-15,21 20 0,0-20 16,-21 21-16,21-21 0,-21 20 0,21 22 16,0 0-1,-21 22 1,0-1-16,22 0 0,-22 0 0,0 21 15,0-20-15,21-1 0,-21 21 16,0-21-16,0 0 0,0 1 0,0-1 16,0 0-16,0 0 0,21-21 0,0 21 15,0-21-15,0 0 0,1 0 16,-1 0-16,0 0 0,0 0 0,0 0 16,0 0-16,1-21 0,-1 0 15,0 0-15,21 0 0,-21-1 16,1 1-16,-1-21 0,0 21 0,0-22 15,0 1-15,0 0 0,1 21 0,-22-22 16,21 22-16,-21-21 0,21 21 16,-21-1-16,0 44 15,0-1 1,0 0-16,0 0 0,0 85 16,0-85-16,0 21 15,0-20-15,0 20 0,0-21 0,0 21 16,0-20-16,0-1 0,21 0 15,0 0-15,0-21 0,1 21 0,20-21 16,-21 0-16,0 0 0,22 0 16,-22 0-16,0 0 0,21-21 0,-21 0 15,22 21-15,-22-21 0,0-22 16,21 22-16,-20-21 0,20 0 16,-21-1-16,0 1 0,0-22 15,1 22-15,-1-21 0,0-1 0,-21 1 16,0 20-16,0-20 0,0 20 0,0 1 15,0 21-15,-21 0 0,0 0 0,-1-1 16,1 22-16,0 0 0,0 0 16,0 0-16,0 22 0,21-1 0,0 21 15,-22 0-15,22 1 0,0-1 16,0 22-16,0-22 0,0 85 16,0-85-16,0 1 0,0 20 15,0-21-15,0-20 0,0 20 16,22 0-16,-22-21 0,0 1 0,0-1 15,0 0 1,21-21-16,0 0 16,-21-21-16,21 0 0,-21-1 0,0 1 15,21 0-15,0-21 0,-21-1 16,22 22-16,-1-21 0,0 21 0,0-22 16,0 22-16,0 0 0,1 0 15,-1 0-15,0 0 0,0 21 16,0 0-16,0 0 0,1 0 0,20 21 0,-21 0 15,0 0-15,0 0 16,1 22-16,-1-22 0,0 42 16,-21-42-16,21 1 0,-21-1 15,0 21-15,0-21 0,0 0 0,0 1 16,-21-1-16,0 0 0,0-21 16,-1 21-16,1-21 0,0 0 15,0 0-15,0 0 0,0 0 0,-1 0 16,1 0-16,0-21 15,21 0-15,0 0 16,-21-1-16,21 44 47,0-1-47,0 0 16,21 0-16,0 0 15,0-21-15,1 21 0,-1-21 16,0 0-16,42 0 0,-20 0 15,-22 0-15,21 0 0,1 0 16,-1-21-16,0 0 0,1 0 0,-1 0 16,0 0-16,1-1 0,-22-20 15,0 21-15,0-21 0,21-22 16,-42 22-16,0-22 16,0 43-16,0 0 0,0 0 15,0 0-15,0 42 31,0 0-31,0 0 0,0 0 0,0 22 16,0-22-16,-21 21 0,21 0 0,0-20 16,0 20-16,0-21 0,0 21 15,0-20-15,0-1 0,0 0 0,21 0 16,-21 0-16,22-21 0,-1 21 0,0-21 16,0 0-16,0 0 0,0 0 15,1 0-15,20 0 0,-21-21 0,0 21 16,22-21-16,-22 0 0,0 0 15,21-22-15,-21 1 0,22 0 16,-22-1-16,21 1 0,22-85 16,-22 64-16,-21-1 0,0 1 15,1 20-15,-1-20 0,-21-43 16,0 85-16,0-22 0,0 22 16,0 0-16,0 0 0,-21 21 15,-1 0-15,1 21 16,21 0-16,0 22 0,-21-1 0,21 0 15,-21 1-15,21-1 0,0 21 0,0 43 16,0-42-16,-21-1 0,21-20 16,0 20-16,0-21 0,0 1 15,0-22-15,0 21 0,0-21 16,0 1-16,0-1 0,0 0 16,21-21-16,0 0 0,0 0 0,0 0 15,1 0-15,-1 0 0,0 0 0,0 0 16,0 0-16,0-21 0,22 0 15,-22-1-15,0 1 0,0 0 16,22-21-16,-22-1 0,0-20 16</inkml:trace>
  <inkml:trace contextRef="#ctx0" brushRef="#br0" timeOffset="76419.78">6858 13568 0,'-42'0'16,"84"0"-16,-106 0 0,86 0 15,-1 0 1,0 0-16,21 0 0,-21 0 0,22 0 16,-22-21-16,21 21 0,-21 0 0,22 0 15,-22-21-15,21 21 0,-21-22 16,1 22-16,-1 0 0,0-21 0,0 21 16,0-21-16,-21 0 15</inkml:trace>
  <inkml:trace contextRef="#ctx0" brushRef="#br0" timeOffset="76759.05">6265 13272 0,'-63'42'16,"126"-84"-16,-126 105 0,42-42 15,21 0 1,21-21 0,0 0-16,0 0 15,0 0-15,0 0 16,1 0-16,-22-21 16,-22 21-1,1-21-15,0 21 16,0 0-16,0 0 0,0 0 15,21 21 1,0 0 0,21-21-16,0 22 0,0-22 15,21 0-15,1 21 0,-1-21 0</inkml:trace>
  <inkml:trace contextRef="#ctx0" brushRef="#br0" timeOffset="77139.78">7980 13377 0,'0'-21'16,"0"0"-1,-21 21-15,-1 0 0,22-21 16,-21 21-16,0 0 16,0 21-1,0 0-15,21 0 0,-21 1 0,21-1 16,0 21-16,-22 0 0,1 1 16,21-1-16,-21 22 0,0-22 0,21 0 15,0 1-15,-21-1 0,0 0 16,21 1-16,0-22 0,0 21 0,-22-21 15,22 22-15,0-22 0,0 0 0,0 0 16,0 0-16,0 0 16,22-21-16,-1 0 0,0 0 15,21 0-15,-21 0 16,1-21-16</inkml:trace>
  <inkml:trace contextRef="#ctx0" brushRef="#br0" timeOffset="77452.13">8488 13187 0,'0'0'0,"84"0"31,-62 0-31,-1 21 0,0 0 16,0 0-16,0 1 0,0 20 0,1-21 15,-1 21-15,0 1 0,-21 20 16,21-20-16,-21 20 0,0-21 0,0 22 16,0-22-16,-21 1 0,0 20 0,0-21 15,-1 1-15,22-22 0,-21 21 16,0-21-16,0 22 0,0-22 0,0 0 16,-1-21-16,1 21 0,21 0 15,-21-21-15,0 0 0,0 0 16</inkml:trace>
  <inkml:trace contextRef="#ctx0" brushRef="#br0" timeOffset="89523.49">10985 7154 0,'0'-21'16,"0"0"-16,0 0 15,0 0-15,0 0 16,0-1-16,22 22 16,-22-21-16,0 0 15,0 0 1,0 0-16,0 0 31,0 42-15,0 0-16,0 0 0,-22 0 15,22 0-15,-21 22 0,0-1 0,21 0 16,0 1-16,-21 20 0,0-20 0,21 20 16,-21-21-16,21 1 0,0-1 15,-22 43-15,22-64 16,0 21-16,-21-21 0,21 1 0,0-1 0,0 0 15,0 0-15,21-42 47,-21 0-31,22 0-16,-1-1 0,0 1 0</inkml:trace>
  <inkml:trace contextRef="#ctx0" brushRef="#br0" timeOffset="89838.68">11366 7493 0,'0'0'0,"22"21"31,-1-21-31,0 0 0,0 0 16,0 0-16,0 0 15,-21-21-15,22 21 0,-22-21 0,21 0 16,-21 0-16,0-1 16,0 1-16,-21 0 15,-1 21-15,1 0 16,0 0-16,0 0 0,0 21 16,21 0-1,0 1 1,0-1-1</inkml:trace>
  <inkml:trace contextRef="#ctx0" brushRef="#br0" timeOffset="90888.15">12869 7303 0,'0'-22'31,"0"1"-15,0 0-16,21 0 15,-21 0-15,0 0 0,0-1 16,0 1-16,0 0 0,-21 0 0,0 0 16,0 0-16,0-1 15,0 22-15,-1-21 0,1 21 0,0 0 16,0 0-16,0 0 0,-22 0 0,22 0 15,0 21-15,0 1 0,0-1 16,0 0-16,-1 21 0,-20 1 0,42-1 16,-21 0-16,0 1 0,21-1 0,-21 0 15,21 1-15,0-1 0,0 0 16,0-21-16,0 22 0,0-22 0,0 0 16,0 0-16,21 0 0,0 1 0,0-22 15,0 21-15,0-21 16,1 0-16,20 0 0,-21 0 0,0 0 15,22-21-15,-22-1 0,21 22 16,-21-21-16,22 0 0,-22 0 0,0 0 16,0 0-16,0-22 15,-21 22-15,0 0 0,0 0 0,0 0 0,0-1 16,0-20-16,0 21 0,0 0 16,0 0-16,0-1 0,0 1 15,0 0-15,0 42 31,0 22-31,0-22 0,0 21 16,0-21-16,0 43 0,0-22 0,0 0 16,0 22-16,21-22 0,-21 22 0,0-22 15,0 22-15,0-1 0,0 1 16,0-1-16,0 1 0,0-1 0,0 1 16,0-22-16,0 21 0,0 1 15,0-22-15,0 22 0,0-22 0,-21 0 16,21 22-16,0-22 0,0 1 0,0-1 15,-21-21-15,0 21 0,21-20 0,-21-1 16,0 21-16,-1-21 16,1-21-16,0 0 0,0 0 15,21-21-15,-21 0 0,0 0 0,21 0 16,-22-22-16,22 1 0,0 0 16,-21-1-16,21-20 0,-21-1 15,21 22-15,0-22 0,0-20 0,0 20 16,0 1-16,0-1 0,21 1 0,-21-1 15,21 22-15,1-22 0,-1 22 16,0 0-16,0-1 0,21 1 0,-20 0 16,-1-1-16,21 1 0,-21 0 0,22-1 15,-22 1-15,21 0 0,-21-1 16</inkml:trace>
  <inkml:trace contextRef="#ctx0" brushRef="#br0" timeOffset="91535.79">13229 7366 0,'0'0'0,"0"21"31,21-42 1,0 0-32,1 0 15,-1 21-15,0-21 0,0-1 0,-21 1 16,21 0-16,0 0 0,1 0 15,-22 0-15,0-1 0,0 1 0,21 0 16,-21 0-16,0 0 16,-21 21-16,-1 0 15,1 21-15,0 0 0,0 0 16,-21 22-16,20-22 0,1 0 16,0 21-16,0 1 0,21-1 15,-21-21-15,21 21 0,0-20 0,0 20 16,0-21-16,0 0 0,0 0 0,0 1 15,21-1-15,0-21 0,0 21 16,0-21-16,1 0 0,20 0 0,-21 0 16,0 0-16,22 0 0,-22 0 0,21-21 15,-21 21-15,22-21 0,-22-1 16,21 1-16,-21 0 0,0-21 16,1 21-16,-1-22 0,0 1 0,0 21 0,-21-22 15,0 1-15,21 0 0,-21-1 16,21 1-16,-21 0 0,22-1 15,-22 1-15,21 0 0,0-1 0,-21 1 16,21 21-16,-21-21 0,21 20 16,-21 1-16,0 0 0,0 42 31,0 0-31,0 1 0,0 20 16,0 0-16,-21-21 0,21 22 0,-21-1 15,21 0-15,-21 1 0,21 20 16,0-20-16,0-1 0,0 0 0,-21 1 15,21-1-15,0-21 0,0 21 16,0-20-16,0-1 0,0 0 16,0 0-16,0 0 15,21-21-15,0 0 16,0 0-16,0-21 0,-21 0 0,21 0 16,1 0-16,-22-1 0</inkml:trace>
  <inkml:trace contextRef="#ctx0" brushRef="#br0" timeOffset="91750.66">13779 7006 0,'0'0'16,"22"0"15,-1-21-31,0 21 0,0 0 15,0 0-15,0-21 0,22 21 16,-22 0-16,0-21 0,21 21 0,-20-21 16,20-1-16,-21 22 0,21-21 0,-20 0 15,20 21-15</inkml:trace>
  <inkml:trace contextRef="#ctx0" brushRef="#br0" timeOffset="92024.02">14330 6731 0,'21'0'31,"0"0"-31,0 0 0,0-21 16,22 21-16,-22 0 0,0 0 0,0-21 15,22 21-15,-22 0 0,21 0 16,-21 0-16,0-21 0,1 21 0,-1 0 15,0 0-15,0 0 16,0 0-16,0 0 0,-42 0 31,0 0-15,0 0-16,0 0 0,21 21 0</inkml:trace>
  <inkml:trace contextRef="#ctx0" brushRef="#br0" timeOffset="92259.89">14605 6689 0,'-21'0'0,"0"21"32,21 0-32,-22-21 0,22 21 0,0 0 0,0 1 15,0-1-15,-21 21 16,21-21-16,-21 22 0,21-22 0,0 21 16,0 0-16,-21 1 0,0-1 0,21-21 15,-21 22-15,21-1 0,0 0 16,0 1-16,-22-22 0,22 0 0,-21 21 15,21-21-15,0 1 0,0-1 0,0 0 16,21-21 15,1 0-31,-1-21 0,0 0 0</inkml:trace>
  <inkml:trace contextRef="#ctx0" brushRef="#br0" timeOffset="92640.18">14647 7197 0,'21'0'31,"1"0"-15,-1 0-16,0 0 16,0 0-16,0-21 0,0 21 15,1-22-15,-22 1 0,21 21 16,0-21-16,-21 0 15,21 0-15,-21 0 0,0-1 0,-21 22 32,0 0-32,0 0 0,-1 0 15,1 0-15,0 0 0,0 22 0,-21-1 16,20 0-16,1 0 0,0 21 0,21-20 16,-21 20-16,21-21 0,-21 21 15,21 1-15,0-22 0,0 0 0,0 21 16,0-20-16,0-1 0,0 0 0,21 0 15,0-21-15,0 21 0,0-21 16,1 0-16,-1 0 0,0 0 0,0 0 16,21 0-16,-20 0 0,20 0 15,-21 0-15,21-21 0,-20 0 16,20 0-16</inkml:trace>
  <inkml:trace contextRef="#ctx0" brushRef="#br0" timeOffset="92883.04">15219 7049 0,'0'-22'0,"0"44"0,21-44 32,-21 44-17,21-1-15,-21 0 16,21 0-16,-21 0 0,0 22 0,21-22 16,-21 21-16,22-21 0,-1 0 15,-21 22-15,21-22 0,0 0 0,-21 0 16,21 0-16,0 1 0,1-1 0,-1 0 15,0-21 1,0 0 0,-21-21-16,21 0 15,-21-1-15,0 1 0</inkml:trace>
  <inkml:trace contextRef="#ctx0" brushRef="#br0" timeOffset="93126.9">15600 7027 0,'0'-21'0,"0"42"0,0-63 15,-21 63 17,-1 0-32,1 1 15,0-1-15,0 21 0,0-21 16,0 22-16,-1-22 0,1 21 0,0-21 16,-21 22-16,21-22 0,-1 21 0,1-21 15,0 22-15,0-22 0,21 0 0,-21-21 16,21 21-16,0 0 0,21-21 31,0 0-31,0 0 0,0 0 0,1-21 16,-1 21-16,0-21 0,0 0 15,0-22-15</inkml:trace>
  <inkml:trace contextRef="#ctx0" brushRef="#br0" timeOffset="93427.73">15960 6668 0,'0'-22'0,"0"44"0,0-65 0,0 22 16,0 42 15,-22 0-31,22 1 0,0-1 16,-21 21-16,21 0 0,0 1 15,0-1-15,0 0 0,0 1 0,0-1 16,0 0-16,-21 22 0,21-22 15,-21 1-15,21 20 0,0-21 0,0 1 16,0-1-16,0-21 0,0 22 0,0-22 16,0 0-16,0 0 0,0 0 15,0 0-15,21-21 16,0 0-16,0 0 0,1 0 16,-1-21-16,-21 0 0,21 21 0,0-21 15,-21 0-15</inkml:trace>
  <inkml:trace contextRef="#ctx0" brushRef="#br0" timeOffset="93603.63">15854 7049 0,'-21'0'0,"42"0"31,0 0-15,0 0-16,0 0 0,0 0 15,1-22-15,20 22 0,-21 0 0,0 0 16,0-21-16,22 0 0,-22 21 0</inkml:trace>
  <inkml:trace contextRef="#ctx0" brushRef="#br0" timeOffset="93883.47">16933 6773 0,'0'-21'0,"-42"0"16,21 21-16,0 0 0,-1 0 15,1 21-15,0 0 16,0 1-16,0-1 0,0 21 16,21-21-16,-22 22 0,-20 41 15,21-41-15,21-1 0,-21 0 0,0 1 16,21 20-16,0-21 0,0-20 15,0 20-15,-22 0 0,22-21 0,0 1 16,0-1-16,22 0 0,-22 0 16,21 0-16,21-21 0,-21 0 0,0 0 15,22 0-15,-22 0 0,21 0 0</inkml:trace>
  <inkml:trace contextRef="#ctx0" brushRef="#br0" timeOffset="94149.32">17314 6710 0,'21'-21'15,"-42"42"-15,42-63 0,1 42 0,-1 0 0,0-22 16,0 22-16,21 0 16,1 22-16,-22-22 0,0 21 0,21 21 15,-20-21-15,-1 22 0,0-1 16,0 0-16,0 1 0,-21-1 0,21 21 15,-21-20-15,0 20 0,0-20 0,0-1 16,0 0-16,-21 1 0,0-1 16,0 0-16,0 1 0,-22-22 15,22 0-15,0 0 0,0 0 0,-21 0 16,20 1-16,1-1 0,0-21 0</inkml:trace>
  <inkml:trace contextRef="#ctx0" brushRef="#br0" timeOffset="95224.7">10795 8996 0,'0'0'0,"-21"0"0,-22-42 31,22 20-31,21 1 0,-21 21 0,21-21 16,0 0-16,0 0 0,0 0 15,0-1-15,0 1 0,0 0 16,42 0-16,-20 0 0,-1 0 0,0 21 15,21-22-15,-21 22 0,22 0 16,-22 0-16,21 0 0,1 0 0,-1 22 16,0-1-16,1 0 0,-1 0 0,-21 21 15,21 1-15,-20-1 0,-1 22 16,-21-22-16,0 0 0,0 22 0,0-22 16,0 22-16,-21-22 0,-22 0 0,1 1 15,0-1-15,-1 0 0,-20 1 16,-1-1-16,22-21 0,-22 21 15,1-20-15,21-1 0,-22 0 0,22 0 16,-1 0-16,-41 0 0,63-21 16,-22 0-16,22 0 0,-21 0 15,21-21-15,-1 0 0,22 0 0,-21-21 16,21 20-16,-21 1 0,21-21 0,0 0 16,0-1-16,0 22 0,0-21 15,0-1-15,21 1 0,0 21 0,-21 0 16,22 0-16,20-1 0,0 1 15,1 21-15,-22 0 0,21 0 16,0 21-16,1 1 0,-22-1 0,21 0 16,-21 21-16,1-21 0,20 1 15,-21 20-15,-21-21 0,21 21 16,0-20-16,-21 20 0,22-21 0,-22 0 16,0 22-16,0-22 0,21 0 0,-21 0 15,21-21-15,-21 21 0,21-21 16,0 0-16,0 0 15,1 0-15,-1-21 0,0 0 16,0 0-16,0 0 0</inkml:trace>
  <inkml:trace contextRef="#ctx0" brushRef="#br0" timeOffset="95391.61">11493 9356 0,'0'0'15,"22"0"17,-1 0-17,0 0 1</inkml:trace>
  <inkml:trace contextRef="#ctx0" brushRef="#br0" timeOffset="96328.07">12552 9335 0,'21'0'15,"-42"0"-15,63 0 0,-21 0 0,0 0 16,1-22-16,-1 22 0,0-21 0,0 0 16,0 21-16,0-21 0,-21 0 0,0 0 15,0-1-15,0 1 0,0 0 16,0 0-16,0 0 0,-21 0 16,0 21-16,-21-22 0,21 1 0,-1 21 15,1 0-15,-21 0 0,-22 21 16,43 1-16,-21 20 0,21-21 15,-22 0-15,22 22 0,-21 41 16,42-63-16,0 22 0,0 41 16,0-62-16,0 20 0,0-21 15,0 0-15,21 0 0,0 1 0,0-1 16,1-21-16,-1 0 0,0 0 0,21 0 16,-21 0-16,1 0 0,20 0 15,-21-21-15,21-1 0,-20 1 0,20 0 16,0 0-16,-21 0 0,1 0 15,20-1-15,-21-20 0,0 21 0,-21 0 16,0 0-16,21-1 0,-21 1 16,0-21-16,0 21 0,0 0 15,0 42 17,0 0-32,0 21 0,0-21 0,0 22 15,0-1-15,0 0 0,0 1 0,-21 20 16,21-20-16,0 20 0,0 1 15,0-1-15,0 1 0,0-1 0,0 1 16,0-1-16,0 1 0,0-1 16,0 1-16,0-1 0,0 1 0,-21-1 15,21 1-15,0-1 0,-21 1 16,21-22-16,0 0 0,0 1 0,-21-1 16,0-21-16,21 21 0,-22-20 0,1-22 15,0 0-15,21-22 16,-21 1-1,21 0-15,-21 0 0,21-21 0,-21-1 16,21 1-16,-22 0 0,22-22 0,0 1 16,0-1-16,0 1 0,0 20 0,0-20 15,0-1-15,0 1 0,0-1 16,0 22-16,22-22 0,-1 22 0,0 0 16,0-1-16,0 1 0,0 21 15,22-21-15,-22 20 0,0 1 0,21-21 16,1 21-16,-22 0 0,64-43 15</inkml:trace>
  <inkml:trace contextRef="#ctx0" brushRef="#br0" timeOffset="96935.73">13398 9377 0,'0'21'0,"-21"-21"0,21-21 47,21 0-47,1 0 16,-1 21-16,0-22 0,-21 1 0,21 0 15,0 0-15,0 21 0,-21-21 0,0 0 16,0-1-16,0 1 0,0 0 16,-21 21-1,0 0-15,0 0 16,0 21-16,0 0 0,-1 1 0,1-1 15,21 0-15,0 21 0,-21-21 16,21 1-16,0 20 0,0-21 0,0 21 16,0-20-16,0-1 0,0 21 0,21-21 15,0 0-15,1-21 16,-1 22-16,0-22 0,21 0 0,-21 0 16,1 0-16,20 0 0,-21 0 0,21 0 15,1 0-15,-22-22 0,21 1 0,1 0 16,-22 0-16,21 0 0,-21-22 15,22 22-15,-22-21 0,0 21 0,21-22 16,-21-20-16,1 21 0,-22-1 0,21 1 16,0-22-16,-21 22 0,21 0 15,-21-1-15,0 1 0,0 0 0,0-1 16,0 22-16,0 0 0,0 0 16,0 42-1,0 0-15,0 22 16,-21-22-16,21 21 0,-21 0 0,21 1 15,0 20-15,0-20 0,0-1 16,0 0-16,0 1 0,0-1 0,0 0 16,0 1-16,0-1 0,0-21 0,0 0 15,0 0-15,0 1 0,0-1 0,0 0 16,21-21-16,0 0 16,0 0-16,0 0 0,1 0 15,-22-21-15,0 0 0,0-1 0,21 22 16</inkml:trace>
  <inkml:trace contextRef="#ctx0" brushRef="#br0" timeOffset="97095.64">13885 9144 0,'0'0'0,"21"0"31,1-21-31,-1 21 0,0 0 16,21 0-16,-21-21 0,22 21 0,-22 0 15,21-21-15,-21-1 0,22 22 16,-22-21-16</inkml:trace>
  <inkml:trace contextRef="#ctx0" brushRef="#br0" timeOffset="97799.75">14986 8700 0,'0'-22'0,"0"44"0,0-65 0,0 22 16,0 0-16,-21 21 15,0 21-15,-1 0 16,22 0-16,-21 22 0,0-1 15,0 0-15,0 22 0,0-22 16,-1 22-16,1-1 0,0 1 0,21-22 16,-21 22-16,0-22 0,0 21 0,-1-20 15,1-1-15,0-21 0,0 22 16,0-22-16,21 0 0,0 0 0,0 0 16,0 0-16,0-42 15,21 0 1,0 0-16,-21 0 0,21 0 15,0-1-15,1-20 0,-1 0 0,0 21 16,0-22-16,0 1 0,0-22 0,1 22 16,20-21-16,-21-1 0,0 22 15,0-22-15,1 22 0,-1 0 16,-21-22-16,21 43 0,-21 0 16,21 21-16,-21 21 15,0 21-15,0-21 0,0 22 16,0-1-16,0 0 0,0 1 0,0-1 15,0 22-15,0-22 0,0 0 16,0-21-16,0 22 0,0-1 0,0-21 16,0 22-16,0-22 0,0 0 0,0 0 15,0 0-15,-21-21 32,0 0-32,0 0 15,-1-21-15</inkml:trace>
  <inkml:trace contextRef="#ctx0" brushRef="#br0" timeOffset="97969.65">14563 9250 0,'21'0'31,"0"0"-15,0 0-16,21 0 0,-20 0 0,20 0 15,0-21-15,1 21 0,-1-21 0,0-1 16,22 22-16,-1-21 0,1 0 15,-1-21-15,1 21 0,-1-1 16,-20-20-16</inkml:trace>
  <inkml:trace contextRef="#ctx0" brushRef="#br0" timeOffset="98204.65">15579 8678 0,'0'-21'0,"0"42"0,0-63 0,-22 42 31,1 0-31,0 42 0,21-20 16,-21-1-16,0 21 0,0 0 0,-1 1 15,22-1-15,-21 22 0,0-22 16,0 0-16,21 1 0,-21-1 0,0 0 16,21 1-16,0-1 0,0-21 0,-22 21 15,22-20-15,0-1 16,0 0-16,0 0 0,0 0 16,22-21-16,-1 0 0,0 0 15,0 0-15,0-21 0,0 21 16,22-21-16,-22 0 0,0 0 0,0-22 15,0 22-15</inkml:trace>
  <inkml:trace contextRef="#ctx0" brushRef="#br0" timeOffset="98899.25">15790 8657 0,'0'-42'16,"0"84"-16,0-105 0,21 42 0,-21-1 16,0 1-16,0 42 15,0 1-15,0-1 16,0 0-16,0 21 0,-21 1 15,21-1-15,-21 0 0,21 1 0,-21 20 16,21-21-16,-21 22 0,21-22 0,0 22 16,-21-22-16,21 0 0,-22 1 15,22-1-15,0-21 0,0 22 0,0-22 16,0 0-16,0 0 0,0 0 16,22-21-16,-1 0 0,21 0 15,-21 0-15,0-21 16,1 21-16,20-21 0,-21 0 0,0 0 15,22-1-15,-22-20 0,0 21 0,0-21 16,0 20-16,0-20 16,-21 21-16,22-21 0,-22 20 0,0 1 15,0 0-15,0 0 0,-22 21 16,1 0-16,0 0 0,0 0 16,0 21-16,21 0 15,0 0-15,0 1 0,0-1 16,0 0-16,0 0 0,21 0 15,0 0-15,0 1 0,-21-1 16,21 0-16,1 0 0,-22 0 0,0 0 16,21 1-16,-21-1 15,0 0-15,21-21 16,-21 21-16,21-21 16,0 0-1,0 0 1,1-21-16,-1 0 0,0 0 15,0-1-15,0 1 0,0 0 0,1-21 16,-1 21-16,0-1 0,0-20 16,0 21-16,-21-21 0,0 20 0,21 1 15,-21 0-15,22 0 0,-22 42 32,0 21-17,0-20-15,0-1 0,0 0 0,0 21 16,0-21-16,-22 1 0,22-1 0,-21 0 15,21 0-15,0 0 0,0 0 16,0 1-16,0-44 47,0 1-47,0 0 0</inkml:trace>
  <inkml:trace contextRef="#ctx0" brushRef="#br0" timeOffset="99067.15">16425 8721 0,'0'-21'0,"0"42"0,0-64 16,-21 43 46,0 0-46,0 0-16</inkml:trace>
  <inkml:trace contextRef="#ctx0" brushRef="#br0" timeOffset="99252.05">15346 8848 0,'-43'21'0,"86"-42"0,-107 42 0,22 0 15,42 0 1,42-21-1,-21 0-15,22 0 0,-1 0 16,0 0-16,22 0 0,-22 0 0,22 0 16,-1-21-16,1 21 0,-1-21 0,1 21 15,-1 0-15</inkml:trace>
  <inkml:trace contextRef="#ctx0" brushRef="#br0" timeOffset="99835.98">16849 8784 0,'21'-21'0,"-42"42"0,42-63 0,-21 21 15,0 0-15,0-1 0,0 1 16,0 0-16,0 0 16,0 0-16,-21 21 15,-1 0 1,1 21-16,21 0 15,-21 21-15,0 1 0,0-1 0,21 0 16,0 22-16,-21-22 0,21 22 0,-22-1 0,22 1 16,0-22-16,0 22 15,-21-22-15,21 0 0,-21 1 0,21-1 16,0-21-16,0 21 0,0-20 0,0 20 16,0-21-16,-21 0 0,21 0 15,-21-21 1,21-21-1,-21 0-15,21 0 0,0 0 0,0 0 0,0-22 16,0 22-16,0 0 0,0-21 16,21 20-16,0-20 0,0 21 0,0 0 15,0-22-15,1 22 0,20 0 16,-21 0-16,21 21 0,-20-21 16,20 21-16,-21 0 0,21 0 0,-20 0 15,-1 21-15,21-21 0,-21 21 0,0 0 16,1 22-16,-22-22 0,0 0 15,21 0-15,-21 21 0,0-20 0,0-1 16,0 0-16,-21 0 0,-1 0 0,1 0 16,-21 1-16,21-22 0,-22 21 0,22 0 15,-21-21-15,0 0 0,-1 21 16,22-21-16,-21 0 0,21 0 0,-22 0 16,22 0-16,21-21 31,0 0-31,0 0 0,21 21 15,0-22-15,22 1 0,-22 0 0</inkml:trace>
  <inkml:trace contextRef="#ctx0" brushRef="#br0" timeOffset="100755.09">17420 9059 0,'0'-21'0,"0"42"0,-21-21 31,0 22-15,0-1-16,21 21 0,0-21 0,-22 0 16,22 22-16,-21-22 0,21 21 15,0-21-15,0 1 0,0-1 0,0 0 16,0 0-16,0 0 0,0 0 0,0 1 16,21-22-16,1 0 0,-22 21 0,21-21 15,0 0-15,0 0 0,0 0 16,0 0-16,1-21 0,-1-1 0,0 22 15,0-21-15,0 0 0,0 0 0,1 0 16,-1-22-16,-21 22 0,21-21 16,0 21-16,-21-22 0,0 22 0,0-21 15,21 21-15,-21 0 0,21-1 16,-21-20-16,0 63 31,0 0-31,0 1 0,-21-1 0,21 0 16,-21 21-16,21-21 0,0 22 15,0-22-15,0 0 0,0 21 0,0-20 16,0-1-16,0 0 0,0 0 0,0 0 16,21 0-16,0-21 0,1 22 0,-1-22 15,0 0-15,0 0 16,0 0-16,0 0 0,1 0 0,-1 0 16,0-22-16,0 1 0,0 21 15,0-21-15,1-21 0,-1 21 16,-21-1-16,21-20 0,0 0 0,0-1 15,-21-20-15,21 21 0,1-22 0,-1 1 16,-21-1-16,21 22 0,-21-22 0,21 22 16,-21 0-16,0-1 0,0 22 15,0 0-15,0 0 0,0 0 0,0 42 32,0 0-32,0 0 0,-21 21 15,0 1-15,21-1 0,-21 0 0,21 22 16,0-22-16,0 22 0,-22-22 0,22 22 15,0-22-15,-21 0 0,21 1 16,0-1-16,0 0 0,0-21 0,0 1 16,0 20-16,0-21 0,21 0 15,1 0-15,-1-21 0,0 22 16,0-22-16,0 0 0,0 0 0,1 0 16,20 0-16,-21 0 0,0 0 0,0-22 15,22 1-15,-22 0 0,0 21 0,0-42 16,0 21-16,-21-1 0,0 1 15,22 0-15,-22 0 0,0-21 0,0 20 16,0 1-16,0 0 0,-22 21 16,1 0-1,21 21-15,-21 0 0,21 1 16,-21-1-16,21 0 0,0 0 16,0 0-16,0 22 0,0-22 0,0 0 15,0 0-15,0 0 16,21-21-16,0 21 0,0-21 0,1 0 15,-1 0-15,0 0 0,0 0 16,0 0-16,0 0 0,1 0 16,-1-21-16,0 21 0,0-21 0,0 0 15,0 0-15,-21 0 0</inkml:trace>
  <inkml:trace contextRef="#ctx0" brushRef="#br0" timeOffset="100964.97">17865 8869 0,'21'0'32,"0"0"-32,0 0 0,0 0 15,22 0-15,-22 0 0,21 0 16,-21 0-16,22 0 0,-1-21 0,0 21 15,1 0-15,20 0 0,-21-21 16</inkml:trace>
  <inkml:trace contextRef="#ctx0" brushRef="#br0" timeOffset="101236.19">19262 8721 0,'-22'-21'16,"44"42"-16,-65-42 0,22 21 16,0 0-16,0 0 0,0 0 15,-1 0-15,1 21 0,0 0 0,21 0 16,-21 21-16,0-20 0,0 20 16,21 0-16,0 1 0,0-1 0,0 0 15,-22 1-15,22-22 0,0 21 0,0 0 16,0-20-16,0-1 0,0 0 15,0 0-15,22 0 0,-1 0 0,0 1 16,0-22-16,0 0 0,22 0 0,-22 0 16,21 0-16</inkml:trace>
  <inkml:trace contextRef="#ctx0" brushRef="#br0" timeOffset="101505.04">19685 8721 0,'21'-21'0,"-42"42"0,42-64 0,0 22 0,0 0 16,1 21-16,-1 0 0,0 0 0,21 0 15,-21 0-15,1 21 0,20 0 16,-21 1-16,0 20 0,0 0 0,1 1 16,-1-1-16,0 21 0,-21-20 0,0 20 15,0 1-15,0-22 0,0 22 16,0-22-16,-21 21 0,-22-20 0,22-1 15,0 0-15,-21 1 0,-1-1 16,1 0-16,0 1 0,-22-22 0,22 21 16,-22-21-16,1 1 0,-1-1 15,1 0-15,-1 0 0</inkml:trace>
  <inkml:trace contextRef="#ctx0" brushRef="#br0" timeOffset="102415.54">11049 10943 0,'0'0'15,"-21"0"-15,0 0 0,-1 0 0,1 0 16,0 0-16,0 0 0,0 0 16,0 0-16,21-21 0,0 0 15,0 0-15,0 0 16,21 21-16,0-22 0,0 1 0,21 21 16,-20 0-16,20 0 0,-21 0 0,21 0 15,1 0-15,-22 0 0,21 21 16,-21-21-16,-21 22 0,0-1 0,0 0 15,0 0-15,0 0 0,0 22 0,0-22 16,-21 0-16,-21 0 0,21 0 16,-22 22-16,1-22 0,0 0 15,-1 0-15,-20 0 0,21 0 0,20 1 16,-20-22-16,21 0 0,-21 21 16,20-21-16,22-21 15,0-1-15,22 22 16,-1-21-16,0 21 0,0-21 15,21 21-15,1 0 0,-1 0 0,0 0 16,1 0-16,20 0 0,-20 0 0,-1 21 16,0 0-16,1 1 0,-1 20 15,0-21-15,-21 21 0,1 1 0,-22-22 16,0 21-16,0 1 0,-22-22 0,-20 21 16,21 0-16,-21-20 15,-22-1-15,22 21 0,-22-21 0,22 0 16,-22-21-16,22 22 0,0-22 15,21 0-15,-22 0 0,22 0 0,0 0 0,0 0 16,0 0-16,-1 0 0,22-22 16,-21 22-16,21-21 0,0 0 15,0 0-15,0 0 0,0 0 16,0-1-16,21 1 16,1 21-16,-1-21 0,0 0 0</inkml:trace>
  <inkml:trace contextRef="#ctx0" brushRef="#br0" timeOffset="102595.44">11578 11367 0,'42'0'0,"-84"0"0,106 0 0,-43 0 16,0 0 0,0 0 15,0 0-16,0 0-15,1 0 0,-1 0 16,0 0-16</inkml:trace>
  <inkml:trace contextRef="#ctx0" brushRef="#br0" timeOffset="103272.06">13356 11218 0,'21'-21'0,"-42"42"0,63-84 15,-42 42-15,0 0 0,0-22 0,0 22 16,0-21-16,0 21 0,-21-1 16,0 1-16,0 0 0,-21 21 15,20 0-15,-20 0 0,-43 0 16,22 21-16,21 0 0,-1 22 15,1-22-15,0 21 0,-1 1 0,1 20 16,21-21-16,0 1 0,21-1 0,0 43 16,0-43-16,0 0 15,0-20-15,0-1 0,21 0 0,0 0 16,21-21-16,-21 0 0,22 0 0,-1 0 16,0 0-16,1 0 0,-1-21 15,0 0-15,1 0 0,-1-1 0,-21 1 16,22 0-16,-22 0 0,21 0 15,-21-22-15,-21 22 0,0-21 0,21 21 16,-21-22-16,0 22 0,0 0 16,0 0-16,0-21 0,0 63 31,-21 0-31,21 0 0,0 21 16,0 1-16,0-1 0,0 22 0,0-1 15,0-21-15,0 22 0,0-1 0,0 22 16,0-21-16,0-1 0,0 22 0,0-1 15,0-20-15,0 21 0,0-22 16,0 22-16,-21-22 0,21 22 0,0-22 16,-21 1-16,0-22 0,0 22 15,-1-1-15,1-20 0,0-1 0,0-21 16,-21 21-16,20-20 0,1-22 16,0 0-16,0 0 0,21-22 15,-21 1-15,21 0 0,0-21 0,0-1 16,0-62-16,0 41 0,0 1 15,0-22-15,21 0 0,-21 1 16,21-1-16,0 0 0,22 22 0,-22-22 16,0 0-16,21 22 0,-21-1 0,22 22 15,-1 0-15,-21-22 16,22 22-16,-1 21 0,0-22 0</inkml:trace>
  <inkml:trace contextRef="#ctx0" brushRef="#br0" timeOffset="103846.73">13737 11261 0,'0'-21'47,"0"-1"-47,21 1 0,0 21 16,1-21-16,-22 0 0,21 0 0,0 0 15,-21-1-15,0 1 0,21 0 16,-21 0-16,0 0 0,0 0 15,0-1-15,-21 22 16,0 0-16,0 0 0,-1 0 16,1 0-16,0 22 0,0-1 15,0 21-15,0-21 0,-1 22 0,1-1 16,21 0-16,-21 1 0,21-1 0,0 0 16,0-21-16,0 22 0,21-1 15,0-21-15,1 0 0,-1 1 16,0-22-16,0 0 0,21 0 0,-20 0 15,20 0-15,-21 0 0,21 0 0,-20-22 16,20 1-16,0 0 0,1-21 16,-22 21-16,21-22 0,0 1 0,-20 0 15,20-1-15,-21-20 0,21 20 16,-20 1-16,20-21 0,-21-1 0,0 22 16,0-22-16,1 1 0,-1 20 15,0-20-15,0 21 0,-21 20 0,21 1 16,-21 0-16,21 0 0,-21 42 15,0 0-15,0 0 16,-21 22-16,0 41 0,0-41 16,0-1-16,21 22 0,-21-22 0,-1 21 15,22-20-15,0 20 0,-21-20 16,0-1-16,21 21 0,-21-20 0,21-22 16,0 21-16,0 1 0,0-22 0,0 0 15,0 0-15,21 0 16,0-21-16,0 0 15,1-21-15,-22 0 0,21 0 16,-21 0-16,0-1 0</inkml:trace>
  <inkml:trace contextRef="#ctx0" brushRef="#br0" timeOffset="104011.63">14182 11049 0,'-22'0'16,"44"0"-16,-22-21 15,42 21 1,-21 0-16,0 0 0,22-21 16,-1 21-16,0-21 0,1 21 0,-1-22 15,0 22-15,1-21 0,-1 0 16</inkml:trace>
  <inkml:trace contextRef="#ctx0" brushRef="#br0" timeOffset="104472.37">15367 10859 0,'0'-43'31,"0"22"-31,0 0 0,21 0 16,-21 0-16,0-1 16,-21 22-1,0 0 1,0 0-16,-22 22 0,1-1 0,0 0 15,-1 0-15,1 0 0,21 0 0,-22 1 16,1-1-16,21 0 0,0 0 16,0 21-16,-1-20 0,22-1 15,0 0-15,0 0 0,22 0 16,20-21-16,-21 21 0,21-21 16,-20 0-16,20 22 0,0-1 0,1-21 15,-1 21-15,0 0 0,-21 0 16,22 0-16,-22 1 0,0-1 0,-21 0 15,0 0-15,0 0 0,0 22 16,-21-22-16,-21 0 16,-1-21-16,1 21 0,0-21 0,-1 0 15,-20 0-15,20 0 0,-20 0 16,21 0-16,-1 0 0,1 0 0,0 0 16,-22-21-16,43 21 0,0 0 15,21-21-15,0 0 16,0-1-16,0 1 0,0 0 15,106-42 1</inkml:trace>
  <inkml:trace contextRef="#ctx0" brushRef="#br0" timeOffset="104731.22">15684 10943 0,'22'-21'0,"-44"42"0,44-21 32,-22 21-32,0 1 15,0 20-15,0-21 0,0 0 0,0 22 16,-22-22-16,22 0 16,-21 21-16,21-21 0,-21 1 0,21-1 15,0 0-15,0 0 0,0 0 16,0-42 15,0 0-31,21 0 0,-21 0 16</inkml:trace>
  <inkml:trace contextRef="#ctx0" brushRef="#br0" timeOffset="105045.04">15769 10605 0,'0'-22'0,"0"44"0,-21-44 0,0 22 0,0 0 15,21 22 1,0-1-16,0 0 16,21 0-1,0-21-15,0 0 16,0 0-16,22 0 0,-22 0 0,0-21 16,0 21-16,0-21 0,-21 0 0,0-1 15,0 1-15,0 0 16,0 0-16,0 0 0,0 0 0,-21-1 15,0 1-15,0 21 16,0 0-16,-1 0 0,1 0 16,0 0-16,21 21 0,-21-21 0,21 22 15,-21-1-15,21 0 0,0 0 0,0 0 16,0 22-16,0-22 16,21 0-16,0 0 0,0 0 0,0-21 15</inkml:trace>
  <inkml:trace contextRef="#ctx0" brushRef="#br0" timeOffset="105852.58">16108 10880 0,'0'0'0,"-21"0"0,21 21 0,-22-21 16,22 21-16,22-21 15,-1 21 1,0-21-16,21 0 0,-21 0 0,22 0 15,-1 0-15,-21 0 0,22 0 16,-1 0-16,0-21 0,1 21 0,-1-21 16,-21 21-16,21-21 0,-20 21 0,-1-21 15,0-1-15,0 22 0,-21-21 16,21 0-16,-21 0 0,-21 21 16,0 0-1,0 0-15,-22 0 0,22 21 16,-21 0-16,21 22 0,-22-22 15,22 21-15,-21 0 0,0 1 0,20-1 16,-20 0-16,21 1 0,-21-1 0,20 22 16,-20-22-16,21-21 0,-21 21 15,20 1-15,1-22 0,0 0 0,0 0 16,0 0-16,0 1 0,21-44 47,21 1-47,0 0 0,-21 0 0,21 0 15,0 0-15,0-22 0,22 1 0,-22 21 16,0-22-16,0 1 16,0 21-16,1 0 0,-1 0 0,0-1 15,0 22-15,0 0 16,-21 22 0,0-1-16,21 0 15,-21 0-15,0 0 0,0 0 0,0 22 16,22-22-16,-1 0 0,-21 0 15,21-21-15,0 21 0,0 1 0,0-1 16,1-21-16,20 21 0,-21-21 0,21 0 16,1 0-16,-1 0 0,0 0 15,1 0-15,-22 0 0,21 0 16,1 0-16,-1-21 0,0 0 0,-21-1 16,22 1-16,-22 0 0,21-21 0,-21-1 15,1 1-15,-1 0 0,0-1 16,0 22-16,0-21 0,-21 0 0,0 20 15,0 1-15,0 0 0,0 0 0,0 0 16,-21 21-16,0 0 16,0 21-16,0 0 0,-1 0 0,1 0 15,0 1-15,0 20 0,0 0 0,21 1 16,0-1-16,0 21 16,0-20-16,0-22 0,0 21 15,0-21-15,0 1 0,0-1 0,0 0 16,21 0-16,0-21 0,0 21 0,22-21 15,-22 0-15,21 0 0,22 0 16,-22-21-16,0 21 0</inkml:trace>
  <inkml:trace contextRef="#ctx0" brushRef="#br0" timeOffset="106095.44">18246 10732 0,'0'0'0,"-85"-43"32,64 43-32,21 21 0,-21 1 15,-1-1-15,1 0 0,21 0 16,-21 21-16,21-20 0,-21 20 0,21-21 16,-21 21-16,21 1 0,0-1 15,0-21-15,0 22 0,0-1 0,0-21 0,0 0 16,0 22-16,0-22 15,21 0-15,0-21 0,0 21 0,0-21 0,22 0 16,-22 0-16</inkml:trace>
  <inkml:trace contextRef="#ctx0" brushRef="#br0" timeOffset="106367.29">18881 10605 0,'0'-43'0,"0"86"0,0-107 0,21 64 16,21-21-16,-21 21 0,0 0 16,1 0-16,-1 0 0,0 21 15,0 0-15,0 0 0,0 1 0,1 20 16,-1 0-16,0 1 0,0-1 0,-21 0 16,0 1-16,0-1 15,0 21-15,0-20 0,0-1 0,-21 22 16,0-22-16,-22 21 0,22-20 0,-21-1 15,0-21-15,-1 22 0,1-1 16,-22-21-16,22 0 0,0 0 0,-1 1 16,1-1-16,-21 0 0,20 0 0</inkml:trace>
  <inkml:trace contextRef="#ctx0" brushRef="#br0" timeOffset="107263.77">10858 12637 0,'0'-22'0,"0"44"0,-21-44 0,21 44 32,0-1-32,0 21 15,0 0-15,-21 1 0,21 20 0,0-20 16,-21 20-16,21-21 0,0 22 0,-21-22 16,0 1-16,-1-1 0,1 0 15,0 1-15,0-22 0,21 0 0,-21 0 16,0 0-16,21 0 0,0-42 47,21 0-47,0 21 0,0-21 15,0 0-15,22 21 0,-22-21 16,21-1-16,0 1 0,1 21 0,-1-21 16,0 0-16,22 21 0,-22-21 0,1 0 15,-1 21-15,-21-22 0,21 1 16,-20 21-16,-1-21 0,0 0 0,-21 0 15,0 0-15,0-1 0,0 1 0,0 0 16,0 0-16,-21 0 16,0 0-16,21-1 0,-22 22 0,1 0 15,0 0 1,21 22-16,0-1 0,-21 0 16,21 21-16,0-21 0,0 22 0,0-22 15,-21 21-15,21 1 0,0-1 16,-21 0-16,21 1 0,0-22 0,-22 21 15,22 0-15,0-20 0,0 20 0,0-21 16,0 0-16,0 0 0,0 1 0,0-1 16,22-21-1,-1-21-15,0-1 16</inkml:trace>
  <inkml:trace contextRef="#ctx0" brushRef="#br0" timeOffset="107436.67">11620 13123 0,'0'0'0,"0"43"0,0-64 16,0-1-1,22 22 17,-1 0-17,0 0-15,0 0 0,0 0 16</inkml:trace>
  <inkml:trace contextRef="#ctx0" brushRef="#br0" timeOffset="107591.59">13377 13293 0,'0'-21'16,"0"42"-16</inkml:trace>
  <inkml:trace contextRef="#ctx0" brushRef="#br0" timeOffset="107839.44">13462 13166 0,'0'-64'15,"-42"1"1,84 190-16,-106-297 0,43 149 0,-21 0 16,-22-21-16,22 42 0,0 0 15,-1 0-15,1 0 0,0 0 0,-1 0 16,-20 21-16,42 0 0,-22 0 15,22 22-15,0-22 0,0 21 0,21-21 16,0 22-16,0-22 0,0 0 0,0 21 16,21-21-16,0 1 0,0-1 15,22-21-15,-22 21 0,21-21 0,1 0 16,-1 0-16,0 0 0,1 0 16,-1 0-16,0 0 0,1-21 0,-1 0 0,0 21 15,1-22-15,-1 1 16,-21 0-16,0-21 0,0 21 0,1-1 15,-1 1-15,0-21 0,-21 21 0</inkml:trace>
  <inkml:trace contextRef="#ctx0" brushRef="#br0" timeOffset="108183.25">13589 12954 0,'-21'106'31,"42"-212"-31,-63 254 0,20-105 0,22-1 0,0 21 16,-21-20-16,0 20 0,21 1 0,0-1 15,-21 22-15,21-22 0,-21 22 0,21 0 16,-21-1-16,21 1 0,0 21 15,0-21-15,0 20 0,0-20 16,0 21-16,21-21 0,-21 20 0,21-20 0,-21 0 16,21-22-16,0 22 0,-21-22 15,0 1-15,0 42 0,0-64 16,0 0-16,0-20 0,0-1 16,0 0-16,-21-21 0,0 0 0,-21-21 15,20 0-15,-20-1 0,21-20 0,-21 21 16,-1-43-16,1 22 0,0-21 15,-1-1-15,1 1 0,0-86 16,42 86-16,0-22 0,0 1 0,0-1 16,0 0-16,21 22 15,0-22-15,21 0 0,-21 1 0,22 20 16,-1-20-16,0-1 0,1 0 0,20 22 16,-20-22-16,20 22 0,1-1 15,-22 1-15,21 20 0,1 1 0,-1 0 16</inkml:trace>
  <inkml:trace contextRef="#ctx0" brushRef="#br0" timeOffset="108587.02">14033 13166 0,'0'0'0,"-21"21"15,0-21-15,21 21 16,0 0-16,21-21 16,0 0-1,1 0-15,-1 0 0,0 0 16,0-21-16,0 0 0,22 21 15,-43-42-15,0 20 0,42 1 0,-21 0 16,0 0-16,0 0 0,1 0 16,-1-22-16,0 22 0,-21-21 0,0 21 15,0-1-15,0 1 0,0 0 0,-21 21 16,0 0-16,-22 21 16,22 0-16,0 1 0,0-1 0,-22 0 15,22 21-15,0 1 0,0-22 16,0 21-16,21-21 0,0 22 0,0-22 15,0 0-15,0 0 0,0 0 16,21 0-16,0-21 0,0 22 16,22-22-16,-22 0 0,21 0 0,0 0 15,1 0-15,-1 0 0,0 0 0,1 0 16,-1-22-16,0 1 0,1 0 16,-1 0-16,0-21 0,1 20 15,-1-20-15,-21 0 0,22-1 0,-22 1 0,21-21 16,-21 20-16,0-20 15,1 20-15,-1 1 0,-21 0 0</inkml:trace>
  <inkml:trace contextRef="#ctx0" brushRef="#br0" timeOffset="108735.94">14965 12446 0,'-21'0'16,"-22"21"-1,107-42-15,-128 63 16,43-20-16,0 20 0,0-21 0,0 21 16,21 1-16,-22-1 0,22 22 0,0-22 15,0 0-15,0 1 0,0-1 16,0 0-16,0 1 0,0-22 0,0 0 15,0 21-15,22-42 0,-22 21 16,21 1-16,0-22 0,0 0 0,0 0 16</inkml:trace>
  <inkml:trace contextRef="#ctx0" brushRef="#br0" timeOffset="108769.91">15113 13039 0,'0'-21'16</inkml:trace>
  <inkml:trace contextRef="#ctx0" brushRef="#br0" timeOffset="108927.82">14690 12848 0,'-22'-21'0,"86"42"32,-106-21-32,42-21 0,21 21 0,42-21 15,-42 21-15,22 0 0,-1-21 16,0 21-16,1 0 0,-1-21 16,22 21-16,-22-22 0,0 1 0,22 21 15,-43-42-15,21 21 0</inkml:trace>
  <inkml:trace contextRef="#ctx0" brushRef="#br0" timeOffset="110075.16">15621 12467 0,'0'0'0,"0"-21"15,0 0-15,21 21 0,-21-21 0,0 0 16,0 42 15,0 0-31,0 0 0,0 21 0,0-20 16,0 20-16,0 0 0,0 1 0,-21 20 15,0-21-15,21 1 0,-21 20 16,-1-20-16,1-1 0,0 0 16,0 1-16,0-22 0,0 21 0,-22-21 15,22 0-15,0 1 0,0-1 16,0 0-16,-1-21 0,1 0 0,0 0 16,0 21-16,-21-21 15,42-21-15,0 0 16,21-22-16,0 22 0,-21 0 0,21-21 15,0 21-15,0-22 0,1 22 16,-22-21-16,0 21 0,21-22 0,-21 22 16,21 0-16,-21 0 0,0 42 31,0 0-31,21 21 16,-21-20-16,0-1 0,0 21 0,21-21 15,0 22-15,-21-22 0,22 0 0,-1 0 16,0 0-16,-21 0 0,21 1 15,0-1-15,0 0 0,1-21 0,-1 0 16,0 0-16,0 0 0,0 0 16,22 0-16,-22 0 0,21-21 0,-21 21 15,22-21-15,-22-1 0,21 1 0,-21 0 16,22 0-16,-22 0 0,0 0 16,0-22-16,0 22 0,-21 0 15,0-21-15,0 20 0,0-20 0,0 21 0,0 0 16,0 0-16,-21 21 31,21 21-31,-21 21 16,0-21-16,21 0 0,-21 22 15,21-22-15,-22 21 0,22 1 0,0-22 16,0 0-16,0 21 0,0-21 0,0 1 16,0-1-16,0 0 0,22 0 15,-1-21-15,0 0 0,0 0 16,0 0-16,22 0 0,-22 0 15,21 0-15,-21 0 0,22 0 16,-22-21-16,0 0 0,21 0 0,-21-1 0,1 1 16,-1 0-16,0-21 0,-21 21 15,21-22-15,-21 1 0,0 21 16,0-22-16,0 22 0,-21-21 0,0 21 16,-22 0-16,22-1 0,-21 1 15,21 0-15,-22 21 0,22 0 0,-21 0 16,0 0-16,20 0 0</inkml:trace>
  <inkml:trace contextRef="#ctx0" brushRef="#br0" timeOffset="110148.12">16002 12891 0,'42'0'15,"-21"0"-15,22 21 0,-22-21 0,21 0 16,1 0-16,-1 0 0</inkml:trace>
  <inkml:trace contextRef="#ctx0" brushRef="#br0" timeOffset="110331.02">16976 12679 0,'21'0'0,"-42"0"0,42-21 0,-42 0 0,42 42 15,-64 0-15,22 0 16,-21-42-16,63 0 0,-42 21 16,0 21-1,0 0-15,-1 0 0,1 0 16,-21 1-16,21 20 0,-22 0 0,22-21 15,-42 1-15</inkml:trace>
  <inkml:trace contextRef="#ctx0" brushRef="#br0" timeOffset="110430.96">16531 13187 0,'21'21'16,"85"21"-1,-233-105-15,275 126 0,-105-63 16,-22 0-16,0 0 0,21 0 0,43 0 16,-43 0-16,22 0 0,-22-21 15,22 21-15,-22-21 0</inkml:trace>
  <inkml:trace contextRef="#ctx0" brushRef="#br0" timeOffset="111043.61">17568 12933 0,'0'-42'0,"0"84"0,0-106 0,0 43 15,0-21-15,-21 0 0,0 20 0,0 22 16,0 0-16,-1 0 0,1 0 16,-21 0-16,21 22 0,-22-1 15,22 0-15,-21 0 0,21 21 0,-22-20 16,22 20-16,0 0 0,0-21 15,0 22-15,0-22 0,-1 0 0,22 0 16,0 0-16,0 22 0,0-1 16,0-21-16,22 0 0,-1 1 15,0-22-15,0 0 0,21 0 16,-20 0-16,20 0 0,-21 0 0,21-22 16,-20 22-16,20-21 0,-21 0 0,21 0 15,-20-21-15,20-22 16,-42 22-16,63-1 0,-41 1 0,-1 21 15,-21-21-15,0-1 0,0 1 16,0 21-16,0-22 0,0 22 16,-21 21-1,-1 21-15,22 1 0,-21-1 16,21 21-16,-21-21 0,0 22 0,21-1 16,0-21-16,0 21 0,0 1 15,-21-22-15,0 0 0,42 0 16,21 43-16,-63-43 0,21 21 0,0-21 15,21-21-15,0 0 0,0 0 16,22 0-16,-22 0 0,0 0 0,21 0 16,1 0-16,-22-21 0,0 21 0,43-21 15,-43 0-15,21 0 0,0-22 0,-20 22 16,-22-21-16,21 21 0,0-22 16,0 1-16,-21-21 0,0 20 0,21 1 15,0-22-15,-21 22 0,0 0 0,0-1 16,0 1-16,22 0 0,-22-1 15,0 22-15,0 0 0,0 0 0,0 0 16,-22 21-16,1 0 16,0 21-1,21 0-15,0 21 0,0-20 0,-21 20 16,21 0-16,-21 22 0,21-22 0,0 0 16,-21 22-16,21-22 0,-43 1 15</inkml:trace>
  <inkml:trace contextRef="#ctx0" brushRef="#br0" timeOffset="111771.2">17992 13187 0,'21'21'15,"0"-21"1,0 0-16,-84-21 0,147 42 0,-63-21 16,1 0-16,-1 0 0,0-21 0,42 0 15,-41 0-15,20-1 0,-21 1 16,0-21-16,0 21 0,1-22 16,-1 1-16,-21 21 0,0-21 0,21 20 15,0 1-15,0 21 0,-21 21 31,0 1-31,0-1 0,0 0 16,0 21-16,-42-21 0,63 1 0,-21-1 16,0 0-16,0 21 0,0-21 15,0 1-15,0-1 0,0 0 0,0 0 16,0 0-16,21-21 0,0 0 16,1 21-16,-1-21 0,0 0 15,0 0-15,21 0 0,-20 0 0,20 0 16,-21-21-16,21 0 0,-20 21 15,-1-21-15,0 0 0,0-22 0,21 22 16,-42 0-16,22-21 0,-1 21 16,0 21-16,0 0 0,-21-22 0,0 1 15,0 0-15,0 0 0,0 42 32,-21-21-32,21 21 0,0 0 15,-21 1-15,21 20 0,-21-21 0,21 0 16,0 0-16,-22 1 0,22-1 15,0 0-15,0 0 0,0 0 16,0 0-16,22-21 16,-1 0-16,0 0 0,0 0 15,0 0-15,0 0 16,-21-21-16,22 0 0,-22 0 0,21 21 16,-21-21-16,0 0 0,0-1 0,0 1 15,0-21-15,0 21 16,-21-22-16,21 22 0,0 0 0,-22 21 15,1-21-15,21 0 0,-21 21 16,21-21-16,21 21 31,0-22-31,1 22 16,-1 0-16,21 0 16,-21-21-16,0 21 0,1 0 0,20 0 15,-21-21-15,0 21 0,0 0 0,22 0 16,-22 0-16,0 21 0,0 0 15,0-21-15,1 22 0,-22 20 0,21-21 16,-21 0-16,21 0 0,-21 22 16,0-22-16,0 0 0,0 0 0,0 22 15,0-22-15,0 0 0,0 0 0,0 0 16,-21-21-16</inkml:trace>
  <inkml:trace contextRef="#ctx0" brushRef="#br0" timeOffset="111843.15">19389 13335 0,'0'0'46,"-22"-42"-46,22 21 16,0-1-16</inkml:trace>
  <inkml:trace contextRef="#ctx0" brushRef="#br0" timeOffset="112104.01">19431 13102 0,'42'-63'15,"64"-85"1,-85 126-16,-190 255 0,381-508 0,-170 233 16,0 21-16,1-1 0,20-20 15,-21 42-15,1 0 0,-22 0 16,0 21-16,0 0 0,0 1 0,1 20 15,-22-21-15,0 21 16,0 1-16,0-1 0,0-21 0,0 22 16,0-1-16,-22 21 0,1-41 15,0-1-15,0 0 0,0 0 0,21 0 16,0 0-16,0 1 16,-43 20-16,43-21 15,0-42 1,0 0-16,0 0 15,0-1-15,0 1 0,0 42 16,0-42-16,0-21 0,0 21 0</inkml:trace>
  <inkml:trace contextRef="#ctx0" brushRef="#br0" timeOffset="112207.95">19473 12298 0,'-21'0'0,"42"0"0</inkml:trace>
  <inkml:trace contextRef="#ctx0" brushRef="#br0" timeOffset="112314.88">19452 12298 0,'0'21'31,"0"0"-15,0 0-16,-21-21 16,0 22-1,0-22-15,-1 0 16,1 0-16,0 0 0</inkml:trace>
  <inkml:trace contextRef="#ctx0" brushRef="#br0" timeOffset="112539.76">18076 12658 0,'-21'0'0,"42"0"0,-21 0 31,21 0-31,1 0 16,-1 0-16,21 0 0,-21 0 0,0 0 15,22-21-15,-1 21 0,-21 0 0,0 0 16,1 0-16,-1-22 0</inkml:trace>
  <inkml:trace contextRef="#ctx0" brushRef="#br0" timeOffset="113031.48">16679 12700 0,'0'0'16,"-21"0"-1,0 21-15,0 0 0,0 1 0,-1-1 16,1 0-16,0 0 16,0 21-16,0-20 0,0 20 0,21 0 15,0-21-15,0 22 0,0-22 0,0 21 16,0-21-16,21 22 0</inkml:trace>
  <inkml:trace contextRef="#ctx0" brushRef="#br0" timeOffset="113063.46">16891 13293 0,'21'-21'0</inkml:trace>
  <inkml:trace contextRef="#ctx0" brushRef="#br0" timeOffset="113611.15">20447 12573 0,'21'-21'16,"-21"0"-16,0 0 16,-21 42 15,0 0-31,0 21 15,-1-21-15,1 43 0,0-22 16,-21 1-16,21-1 0,-1 0 0,1 1 16</inkml:trace>
  <inkml:trace contextRef="#ctx0" brushRef="#br0" timeOffset="113716.09">20235 13314 0,'0'0'0,"21"0"15,22-21-15,-22 21 0,21 0 16,-21 0-16,1-21 0,-1 21 0,21-22 15,-21 1-15,0 21 0,1-21 16</inkml:trace>
  <inkml:trace contextRef="#ctx0" brushRef="#br0" timeOffset="113958.94">20891 12552 0,'22'-21'0,"-44"42"0,44-63 16,-22 20-16,21 1 0,0 21 16,0 0-16,0 0 15,0 0-15,1 0 0,-1 0 16,0 21-16,0 1 0,0 20 0,0-21 16,1 21-16,-22 1 0,0-1 15,0 0-15,0 1 0,0 20 0,0-42 16,-22 22-16</inkml:trace>
  <inkml:trace contextRef="#ctx0" brushRef="#br0" timeOffset="114006.92">20913 13293 0,'-22'0'0</inkml:trace>
  <inkml:trace contextRef="#ctx0" brushRef="#br0" timeOffset="114053.89">20743 13293 0,'0'-21'15</inkml:trace>
  <inkml:trace contextRef="#ctx0" brushRef="#br0" timeOffset="118952.09">23558 6392 0,'0'-21'0,"0"0"0,0 0 16,0 0-16,0 0 15,-21-1-15,0 1 0,21 0 16,-21 21 15,21 21-15,0 0-16,0 1 0,0-1 0,0 0 15,0 21-15,0 1 0,0-1 0,0-21 16,0 21-16,0 1 0,0-1 16,0 0-16,0-20 0,0 20 0,0 0 15,-21-21-15,21 1 0,0-1 16,0 0-16,-21 0 0,21 0 0,0 0 16,0 1-16,-22-22 0,22 21 15,0-42 1,0-1-1</inkml:trace>
  <inkml:trace contextRef="#ctx0" brushRef="#br0" timeOffset="119446.75">23897 6689 0,'-21'0'32,"21"21"-32,-21 0 0,0 0 15,21 0-15,-22 1 0,22-1 16,0 0-16,22-21 31,-1 0-15,0 0-16,-21-21 15,21 21-15,-21-21 0,0-1 16,0 1-16,0 0 16,-21 21-1,0 0 1,21 21 15</inkml:trace>
  <inkml:trace contextRef="#ctx0" brushRef="#br0" timeOffset="120062.91">25485 6414 0,'0'-22'0,"0"44"0,0-65 15,0 22-15,0 0 0,0 0 16,0 42 15,0 21-15,0-21-16,-22 22 0,22-22 15,0 21-15,-21 1 0,21-1 16,0-21-16,0 21 0,-21 1 16,21-22-16,-21 21 0,21-21 0,0 1 15,0-1-15,0 0 0,0 0 16,0-42 31</inkml:trace>
  <inkml:trace contextRef="#ctx0" brushRef="#br0" timeOffset="120531.15">25506 5927 0,'-21'0'0,"42"0"0,-64 0 16,22 0-16,0 21 16,21 0-16,0 0 0,0 0 15,0 1-15,0-1 16,0 0-16,21 0 0,0-21 0,1 21 15,-1-21-15,21 21 16,-21-21-16,0 0 0,1 0 0,-1 0 16,0 0-16,21 0 0,-21 0 0,-21-21 15,22 21-15,-22-21 0,0 0 16,0 0-16,0 0 0,0-1 0,-22 1 16,1 0-16,0 0 15,0 0-15,0 21 0,0-21 0,-1 21 16,1 0-16,0 0 0,0 0 15,0 21-15,0 0 16,21 0-16,0 0 16,0 0-16,0 1 15,0-1-15,21 0 0,0-21 16,0 21-16,0-21 0,0 21 16</inkml:trace>
  <inkml:trace contextRef="#ctx0" brushRef="#br0" timeOffset="121274.73">26204 6414 0,'21'0'0,"-42"0"0,64 0 16,-22 0-16,0-22 16,0 22-16,-21-21 0,21 21 0,0-21 15,1 21-15,-22-21 0,0 0 16,0 0-16,0-1 15,-22 22 1,1 0-16,-21 0 0,21 0 16,-22 0-16,1 22 0,0-22 0,-1 21 15,1 0-15,0 0 0,-1 0 0,1 0 16,21 1-16,0-1 0,0 0 16,21 0-16,0 0 0,0 0 0,0 1 15,21-1-15,0 0 0,0-21 16,21 21-16,-20 0 0,20-21 0,-21 21 15,21 1-15,1-22 0,-1 21 16,-21-21-16,22 21 0,-1-21 0,-21 21 16,0 0-16,0-21 0,1 21 0,-22 1 15,-22-22 1,-20 21-16,21 0 16,-21-21-16,-1 0 0,-20 0 0,20 21 15,-20-21-15,21 0 0,-1 0 16,1 0-16,0 0 0,-1 0 0,1 0 15,21 0-15,0 0 0,-1 0 16,22-21 0,22 21-16,-1-21 15,21 21-15,-21-21 0,22-1 16,-1 22-16,0-21 0</inkml:trace>
  <inkml:trace contextRef="#ctx0" brushRef="#br0" timeOffset="122579.89">27220 6075 0,'21'0'16,"1"0"-16,-1 0 15,0 0-15,0 0 16,0 0-16,22-21 0,-22 21 0,0-21 16,0 21-16,0-22 0,0 1 15,1 21-15,-1-21 0,-21 0 0,0 0 16,0 0-16,0-1 16,-21 22-16,-22 0 0,22 0 15,-21 0-15,-22 0 0,22 0 0,-22 0 16,1 22-16,21-1 0,-22 0 15,1 0-15,20 0 0,1 22 0,21-22 16,-22 21-16,22-21 0,21 22 16,0-22-16,0 21 0,0-21 0,0 22 15,21-22-15,22 21 0,-22 0 16,21-20-16,1 20 0,-1-21 0,0 0 16,-21 22-16,22-22 0,-1 0 0,-21 21 15,0-21-15,1 1 0,-1-1 16,-21 0-16,0 0 0,0 0 0,-21-21 15,-1 21-15,-20-21 0,0 0 16,-1 22-16,1-22 0,-21 0 16,-1 0-16,22 0 0,-22 0 0,22 0 15,0 0-15,20 0 0,-20 0 16,21 0-16,21-22 0,-21 1 16,21 0-16,21 0 15,0 21-15,0-21 0,0 21 16,22-21-16,-22-1 0,21 1 0,1 21 15,-1-21-15</inkml:trace>
  <inkml:trace contextRef="#ctx0" brushRef="#br0" timeOffset="122955.67">27390 6625 0,'0'0'0,"21"21"16,0-21-16,0 0 15,0 0-15,0 0 16,-21-21-16,22 21 0,-1-21 0,0 0 16,21 21-16,-21-21 0,1 0 15,-1-1-15,0 1 0,-21 0 16,0 0-16,21 0 0,-21 0 16,0-1-16,0 1 0,-21 0 0,0 21 15,0 0-15,-1 0 16,1 0-16,-21 21 0,21 0 15,0 1-15,-22 20 0,22-21 0,0 21 16,0 1-16,0-22 0,-1 21 16,1 1-16,21-22 0,0 0 0,0 21 15,0-21-15,0 1 0,0-1 16,0 0-16,21-21 0,1 0 16,20 0-16,-21 0 0,0 0 0,22 0 15,-22 0-15,21 0 0,0-21 16,-20 21-16,20-21 0,0-22 0,1 22 15,-1 0-15</inkml:trace>
  <inkml:trace contextRef="#ctx0" brushRef="#br0" timeOffset="123223.52">28321 5609 0,'21'-42'15,"-42"84"-15,42-126 0,-21 62 0,0 1 0,0 0 16,0 42-1,-21 22-15,21-1 0,-21 21 16,21 1-16,0-1 0,0 1 16,0 21-16,0-22 0,0 22 0,-21-22 15,21 22-15,-22-22 0,22 1 0,-21-1 16,21 1-16,-21-1 16,0-20-16,21-1 0,0 0 0,-21 1 15,21-22-15,-21 0 0,21 0 16,0 0-16,21-21 15,-21-21 1,21 21-16</inkml:trace>
  <inkml:trace contextRef="#ctx0" brushRef="#br0" timeOffset="123580.04">28406 6435 0,'0'21'0,"0"0"16,-22-21-16,22 21 0,0 0 15,0 1 1,22-22-16,-1 0 16,0 0-16,0 0 0,0 0 15,0 0-15,1-22 0,20 22 16,-42-21-16,21 0 0,0 0 16,0 0-16,-21 0 0,22-1 0,-22-20 15,0 21-15,0 0 0,0 0 0,0-1 16,-22 22-16,1 0 0,0 0 15,0 0-15,-21 0 0,20 0 16,1 22-16,0-1 0,-21 21 0,21-21 16,-1 22-16,22-22 0,-21 21 15,21-21-15,-21 22 0,21-22 0,0 21 16,0-21-16,0 0 0,0 1 16,0-1-16,21-21 0,0 21 0,1-21 15,-1 0-15,0 0 0,0 0 16,21 0-16,-20 0 0,-1 0 15,21 0-15,0 0 0</inkml:trace>
  <inkml:trace contextRef="#ctx0" brushRef="#br0" timeOffset="123823.64">29125 6244 0,'0'-21'0,"0"42"0,0-63 0,0 21 0,-21 21 15,0 0-15,0 0 16,-22 0-16,22 21 0,0 0 15,-21 0-15,21 22 0,-22-1 0,22 0 16,0-21-16,0 22 0,0-1 16,-1 0-16,22 1 0,0-1 0,0 0 15,0-20-15,0 20 0,0-21 0,0 0 16,22 0-16,-1-21 0,0 22 16,21-22-16,-21 0 0,22 0 0,20 0 15,-20 0-15,-1-22 0,0 22 16,1-21-16,-1-21 0,0 21 15</inkml:trace>
  <inkml:trace contextRef="#ctx0" brushRef="#br0" timeOffset="124096">29676 5736 0,'0'-63'0,"0"126"0,0-169 0,0 64 16,0 21-16,0 0 0,0 0 0,0 42 15,-22 0 1,1 21-16,21 1 0,-21 20 0,0 1 15,21-1-15,-21 1 16,21-1-16,0 1 0,-21-1 0,21 1 16,0-1-16,-22-21 0,22 22 0,0-1 15,0-20-15,0-1 0,0 0 16,0 1-16,0-1 0,0-21 0,0 0 16,0 1-16,0-1 0,0 0 15,22-21 1,-1-21-1,-21 0-15,0-1 16,0 1-16</inkml:trace>
  <inkml:trace contextRef="#ctx0" brushRef="#br0" timeOffset="124255.32">29443 6329 0,'0'-21'0,"0"0"31,21 21-31,0-22 15,0 22-15,0 0 0,1 0 16,20 0-16,-21 0 0,0 0 0,0-21 16,1 21-16,-1-21 0,0 21 15,21 0-15,-21-21 0</inkml:trace>
  <inkml:trace contextRef="#ctx0" brushRef="#br0" timeOffset="124603.64">30035 6371 0,'-21'0'0,"42"0"0,-42 21 0,42-21 31,1 0-31,-1 0 0,0 0 16,21 0-16,-21 0 0,22-21 15,-22 21-15,0-21 0,0 0 0,0 21 16,1-21-16,-1 0 0,-21-1 15,0 1-15,0 0 16,-21 21-16,-1 0 16,-20 0-16,21 0 0,-21 0 0,20 0 15,-20 21-15,0 0 0,-1 22 0,22-22 16,-21 21-16,21 1 0,0-1 16,-1 0-16,22 1 0,0-1 0,0-21 15,0 21-15,0-20 0,0-1 16,22 21-16,-1-42 0,21 21 0,0 0 15,1-21-15,20 0 0,-20 0 16,20 0-16,1 0 0,-1 0 0</inkml:trace>
  <inkml:trace contextRef="#ctx0" brushRef="#br0" timeOffset="125111.35">31073 6308 0,'0'-21'0,"0"42"0,0-64 0,0 22 15,-22 0-15,1 21 0,0 0 0,0 0 16,0 0-16,0 0 0,-22 0 16,22 0-16,-21 21 0,-1 0 0,22 1 15,-21-1-15,21 21 0,-22 0 16,22-20-16,-21 20 0,21 0 16,0 1-16,21-1 0,0-21 0,0 21 15,0-20-15,0 20 0,0-21 0,0 0 16,21 0-16,0 1 15,0-22-15,0 0 0,22 0 0,-22 0 16,0 0-16,21 0 0,-21 0 0,22 0 16,-22-22-16,21 1 0,-21 0 15,22-21-15,-22-1 0,21 1 16,1-21-16,-1-1 0,-21 1 0,21-1 16,1 1-16,-1-1 0,-21-21 0,22 1 15,-22 20-15,0-20 0,0 20 16,0-21-16,-21 22 0,0 21 0,0-1 15,0 22-15,0 0 16,0 0-16,-21 21 0,-21 0 0,21 21 16,-1 21-16,-20 1 15,21-1-15,0 21 0,-22 1 0,22-1 16,0 1-16,21-1 0,0 1 16,0-22-16,0 22 0,0-1 0,0 1 15,0-22-15,21 0 0,0 1 16,1-1-16,20 0 0,-21 1 0,21-22 15,1 0-15,-1 0 0,0 0 16,-20 1-16,20-22 0,0 0 16,-21 0-16</inkml:trace>
  <inkml:trace contextRef="#ctx0" brushRef="#br0" timeOffset="125983.36">23304 8382 0,'-21'0'15,"0"0"-15,0 0 16,21-21-16,-21 0 0,0 0 0,21-1 16,-22 1-16,22 0 0,0 0 15,0 0-15,0 0 0,0-1 16,22 1-16,-1 0 0,0 21 16,0 0-16,21 0 0,-20 0 0,20 0 15,0 0-15,1 21 0,20 0 0,-21 22 16,1-1-16,-1-21 0,0 22 15,1-1-15,-22 21 0,0-20 0,-21-1 16,0-21-16,0 22 0,-21-1 16,-21 0-16,-1 1 0,1-1 0,-43 0 15,22-21-15,-1 22 0,-20-22 16,20 0-16,1 0 0,-1 0 0,22 1 16,-1-22-16,22 0 0,-21 0 15,21 0-15,21-22 0,0 1 0,0 0 16,0 0-16,0 0 0,0-22 15,0 1-15,0 21 0,21-21 0,0 20 16,0-20-16,0 21 0,1 0 0,-1 0 16,0-1-16,0 22 0,0 0 15,0 0-15,22 0 0,-22 22 0,21-1 16,-21 0-16,22 0 0,-22 21 16,21-20-16,-21-1 0,1 21 0,-1-21 15,0 22-15,0-22 0,-21 0 0,21 0 16,0 0-16,1 0 0,-22 1 15,21-1-15,0-21 16,0 0-16,0 0 0</inkml:trace>
  <inkml:trace contextRef="#ctx0" brushRef="#br0" timeOffset="126131.28">24024 8615 0,'0'0'0,"0"-21"15,21 21 1,0 0 0,1 0-1,-1 0-15,0 0 0</inkml:trace>
  <inkml:trace contextRef="#ctx0" brushRef="#br0" timeOffset="126371.14">25315 8319 0,'0'0'0,"0"21"0,0 0 16,-21 0-16,21 0 0,0 0 16,-21 22-16,21-22 0,-21 21 15,21-21-15,0 22 0,0-1 0,0-21 16,0 22-16,-21-22 0,21 21 15,0-21-15,0 0 0,0 1 0,0-1 16,0 0-16,21-21 16,0 0-16,0 0 15</inkml:trace>
  <inkml:trace contextRef="#ctx0" brushRef="#br0" timeOffset="126715.94">25866 8467 0,'42'-43'0,"-84"86"15,105-107-15,-42 43 0,0 0 0,1 0 16,-22 0-16,0-1 16,-22 22-16,1 0 15,0 0-15,0 22 0,-21-1 16,-1-21-16,1 21 0,0 0 0,20 0 16,-20 0-16,21 1 0,-21-1 0,20 0 15,22 0-15,0 0 0,0 0 16,22 1-16,-1-1 0,21-21 15,0 21-15,-20-21 0,20 0 16,0 21-16,-21-21 0,22 21 0,-1-21 16,-21 21-16,0-21 0,22 22 0,-22-1 15,-21 0-15,0 0 16,0 0 0,-21-21-16,-22 0 0,22 0 0,-21 21 15,0-21-15,20 0 0,-20 0 0,0 0 16,-1 0-16,22 0 0,-21-21 15,21 21-15,0-21 0,-1 0 0,1 21 16</inkml:trace>
  <inkml:trace contextRef="#ctx0" brushRef="#br0" timeOffset="126883.26">25231 8065 0,'0'-22'0,"0"44"0,0-65 0,21 43 31,0 0-15,0 0-1,0 0-15</inkml:trace>
  <inkml:trace contextRef="#ctx0" brushRef="#br0" timeOffset="127826.72">27009 8615 0,'0'0'0,"21"0"0,-21-21 31,0 0-31,0-1 0,0 1 16,0 0-16,-21 0 15,21 0-15,-22 0 0,1-1 16,0 1-16,0 0 0,0 21 0,-22-21 16,22 21-16,0 0 0,-21 0 15,21 0-15,-22 21 0,22 0 0,-21 0 16,21 1-16,-22 20 0,22-21 15,0 21-15,0 1 0,0-1 0,21 0 16,0 1-16,-22-1 0,22 0 0,0 1 16,0-1-16,0-21 0,0 0 15,22 1-15,-1-1 0,0 0 0,21-21 16,-21 0-16,22 0 0,-1 0 0,0 0 16,1-21-16,-1 0 0,0-1 15,1-20-15,-1 21 0,0-21 0,-20-1 16,20 1-16,0 0 0,-21-1 0,22 1 15,-22 0-15,0-22 16,0 1-16,-21-1 0,0 1 0,21-1 16,-21-21-16,0 22 0,0 21 15,0-1-15,0 1 0,0 21 0,0 0 16,0-1-16,-21 22 0,0 0 0,21 22 16,-21 20-16,21 0 0,-21 1 15,21-1-15,0 21 0,-21 1 0,21-1 16,0 1-16,-22-1 0,22-20 0,0 20 15,0-20-15,0 20 0,0-21 16,0 1-16,22-1 0,-1-21 0,0 22 16,0-22-16,0 0 0,0 0 15,1-21-15,20 0 0,-21 0 16,0 0-16,22 0 0,-22-21 0,0 21 16,0-21-16,21-22 0,-20 22 0,-1 0 15,0-21-15,0 21 0,0-1 16,0-20-16,-21 21 0,0 0 0,0 0 15,0-1-15,22 22 0,-22 22 32,0-1-32,0 0 0,-22 0 0,22 0 15,-21 22-15,21-22 0,0 0 16,0 21-16,-21-21 0,21 1 0,0-1 16,0 0-16,0 0 0,0 0 15,21-42 1,-21 0-1</inkml:trace>
  <inkml:trace contextRef="#ctx0" brushRef="#br0" timeOffset="127991.63">27771 8424 0,'-64'254'0,"128"-508"0,-64 212 0,0 21 16,0 0-16,0 0 0,0-1 0,-22 1 15,1 21 1,0 21-1,21 1-15,0-1 0,0 0 16,21 0 0,-21 0-16,21-21 0,1 21 0</inkml:trace>
  <inkml:trace contextRef="#ctx0" brushRef="#br0" timeOffset="128356.42">28321 8530 0,'21'0'0,"-42"0"0,21-21 32,-21 21-32,0 0 15,-1 0-15,-20 0 0,21 0 0,-21 0 16,20 0-16,-20 21 16,21 0-16,0-21 0,21 22 0,0-1 15,0 0-15,0 0 0,0 0 16,21 0-16,0 1 15,21-22-15,-20 21 0,-1 0 0,21-21 16,-21 21-16,0-21 0,1 21 0,-1-21 16,0 21-16,0 1 0,0-1 15,-21 0 1,-21-21-16,-21 21 0,21-21 16,-22 0-16,1 0 15,0 0-15,-1 0 0,1 0 0,0 0 0,20 0 16,-20 0-16,21 0 0,0 0 15,42 0 1,0 0 0</inkml:trace>
  <inkml:trace contextRef="#ctx0" brushRef="#br0" timeOffset="128651.25">28723 8509 0,'0'-21'0,"0"42"0,0-63 16,0 63 0,0 0-1,0 0-15,0 0 0,-21 22 16,21-1-16,0 0 0,-21 1 0,21 20 16,0-20-16,0 20 0,0 1 0,0-1 15,0 1-15,0-1 0,0-21 16,0 22-16,0-22 0,-21 22 15,21-22-15,-22 0 0,22 43 0,-21-64 16,21 22-16,0-22 0,0 0 0,0 0 16,0-42 15,0 0-31,0 0 0,0-1 16</inkml:trace>
  <inkml:trace contextRef="#ctx0" brushRef="#br0" timeOffset="128915.1">28681 8784 0,'0'-63'0,"0"126"0,0-169 0,0 64 16,0 0-16,0-1 0,0 1 0,21 21 15,-21 0-15,21 0 0,0-1 16,0 22-16,1 0 0,20 0 0,-21 0 16,21 0-16,1 0 0,-1 22 15,22-1-15,-43 0 0,21 21 16,-21-21-16,0 22 0,-21 20 15,0-20-15,0-22 0,-21 21 0,-21-21 16,21 0-16,-22 1 0,-20-1 16,21 0-16,-1-21 0,1 0 0,0 0 15,20 0-15,-20 0 0,21 0 16,21-21 0,0 0-16,0-1 0,21 1 0</inkml:trace>
  <inkml:trace contextRef="#ctx0" brushRef="#br0" timeOffset="129151.96">29422 8043 0,'0'0'0,"0"-21"0,0 42 32,0 1-32,0-1 15,0 21-15,-22 0 0,22 1 0,-21 20 16,0-20-16,21-1 0,0 21 0,-21-20 15,21 20-15,-21-20 0,0-1 16,21 21-16,0-20 0,0-22 0,-22 21 16,22 1-16,0-22 0,0 0 15,0 0-15,0 0 0,22-21 16,-1 0-16,0 0 16</inkml:trace>
  <inkml:trace contextRef="#ctx0" brushRef="#br0" timeOffset="130109.24">29739 8594 0,'0'0'16,"21"0"-16,0-21 0,1-1 15,-1 22-15,0-21 0,-21 0 16,0 0 0,0 0-16,-21 0 15,0 21-15,-1 0 0,-20 0 16,0 21-16,21 0 0,-1 0 15,-20 0-15,21 0 0,0 1 0,0-1 16,-1 21-16,1-21 0,21 22 16,0-1-16,0-21 0,0 43 15,0-43-15,0 0 0,21 0 16,1-21-16,-1 0 0,0 0 16,0 0-16,0 0 0,22-21 0,-22 0 15,0 0-15,0-1 0,0 1 0,0 0 16,1-21-16,-1 21 0,0-22 15,-21 22-15,0-21 0,0 21 16,0-1-16,0 1 0,0 0 16,0 42-1,-21-21-15,0 21 16,-1 1-16,22 20 0,0-21 16,0 0-16,-21 22 0,21-22 0,0 0 15,0 21-15,0-21 0,0 1 0,0-1 16,21 0-16,1 0 0,-1-21 15,0 21-15,0-21 0,21 0 16,-20 0-16,20 0 0,-21 0 0,21 0 16,-20-21-16,20 0 0,-21 0 0,0 0 15,22-1-15,-22 1 0,0 0 16,0-21-16,0 21 0,0-22 16,-21 22-16,0 0 0,22 0 0,-22 0 15,21 21-15,-42 21 31,21 0-31,-22 0 0,22 21 16,-21-20-16,21-1 0,0 21 16,0-21-16,0 0 0,0 1 0,0-1 15,0 0-15,21 0 0,1-21 16,-1 0-16,21 21 0,-21-21 16,0 0-16,22 0 0,-22 0 0,0-21 15,21 0-15,-20 21 0,-1-21 0,0 0 16,0-1-16,-21-20 15,21 21-15,0 0 0,-21-22 0,22 22 16,-22-21-16,0 21 0,21 0 0,-21-1 16,0 1-16,0 42 31,-21 1-31,21-1 0,-22 21 16,22 0-16,-21 1 0,0-1 15,21 0-15,-21 22 0,0-22 0,0 22 16,21-1-16,0 1 0,0-22 15,-22 22-15,22-1 0,0-21 16,0 22-16,0-22 0,-21 22 0,21-22 16,0 0-16,0 1 0,0-22 15,0 21-15,0-21 0,-21 22 0,0-22 16,21 0-16,-21-21 0,0 0 16,-1 0-16,1 0 0,0 0 15,-21 0-15,21-21 0,-1 0 16,1 0-16,0-1 0,21 1 15,0 0-15,0-21 0,0 21 16,0-1-16,21 1 0,0-21 0,1 21 16</inkml:trace>
  <inkml:trace contextRef="#ctx0" brushRef="#br0" timeOffset="130444.05">30882 8911 0,'0'0'15,"-21"-21"-15,21 0 0,0 0 16,0 0-16,0-1 16,21 22-16,0-21 0,0 0 15,1 21-15,-1-21 0,21 0 16,0 0-16,-20-1 0,20 1 0,0 0 16,1 0-16,-22 0 15,0 21-15,0-21 0,-21-1 0,-21 22 31,0 0-31,0 0 0,-22 22 0,1-1 16,0 0-16,-1 0 0,1 0 0,21 22 16,0-22-16,-1 21 0,1-21 15,21 22-15,0-22 0,0 21 0,0-21 16,21 0-16,1 22 0,-1-22 16,0-21-16,21 21 0,1-21 0,-22 0 15,21 0-15,0 0 0,1 0 16,-1 0-16,0 0 0</inkml:trace>
  <inkml:trace contextRef="#ctx0" brushRef="#br0" timeOffset="130903.78">32004 8594 0,'-21'0'0,"42"0"0,-63 0 15,-1 0-15,1 0 0,21 0 16,-22 0-16,1 0 0,0 21 0,21-21 15,-22 21-15,22 21 0,0-20 0,-21-1 16,20 21-16,22-21 0,0 22 16,-21-1-16,21-21 0,0 21 0,0-20 15,0-1-15,21 0 0,1 0 16,-1 0-16,0 0 0,0-21 16,21 0-16,-20 0 0,20 0 0,-21 0 15,21-21-15,1 0 0,-22 0 16,21 0-16,-21-22 0,22 22 0,-22-21 15,0-22-15,21 22 0,-20 0 16,-1-22-16,21 1 0,-42-1 0,21 22 16,0-22-16,-21 1 0,0-1 15,0 1-15,0 21 0,0-1 16,0 22-16,0 0 0,-21 42 16,0 21-16,21 1 15,0-1-15,-21 0 16,21 22-16,-21-22 0,21 22 0,0-1 15,0-20-15,0 20 0,0 1 16,0-1-16,0-21 0,0 22 0,21-22 16,0 1-16,-21-1 0,21-21 15,0 0-15,1 0 0,-1 1 0,0-1 16,0-21-16,0 0 16</inkml:trace>
  <inkml:trace contextRef="#ctx0" brushRef="#br0" timeOffset="132056.12">23558 10287 0,'-21'0'0,"0"0"0,0 0 0,-43 0 31,64-21-15,0 0-16,0 0 15,0-1 1,22 22-16,-1 0 16,0-21-16,0 21 0,0 0 0,0 0 15,1 0-15,20 0 0,-21 0 16,0 0-16,-21 21 0,0 1 0,0-1 15,0 0-15,0 0 16,0 21-16,0-20 0,-21-1 0,0 0 16,-21-21-16,20 21 0,1 0 0,0 0 15,0-21-15,0 0 0,0 22 16,-1-22-16,1 0 0,21-22 31,0 1-31,0 0 16,0 0-16,21 21 15,1 0-15,-1-21 0,0 21 0,0 0 16,21 0-16,-20 0 0,20 0 16,0 21-16,1-21 0,-1 21 0,0 0 15,1 0-15,-22 1 0,21 20 16,-21-21-16,0 21 0,-21-20 0,0 41 16,-21-42-16,0 0 0,-21 22 15,-1-22-15,-20 0 0,-1 0 16,22-21-16,-21 21 0,-1-21 15,1 0-15,20 0 0,1 0 0,0 0 16,-1 0-16,1 0 0,21 0 0,0 0 16,-1 0-16,1-21 0,21 0 15,-21 0-15,21 0 0,0 0 16,0-1-16,0 1 16,0 0-16,21 0 0,0 0 15,22 21-15,-22-21 0,21 21 0</inkml:trace>
  <inkml:trace contextRef="#ctx0" brushRef="#br0" timeOffset="132216.03">24066 10541 0,'0'0'0,"22"0"16,-1 0-1,0 0 1,0 0-1,0 0-15,0 0 0,1 0 16</inkml:trace>
  <inkml:trace contextRef="#ctx0" brushRef="#br0" timeOffset="132455.9">25231 10351 0,'0'-22'0,"0"44"16,0-1 0,0 21-16,0-21 0,0 22 15,0-22-15,-22 21 0,1 0 0,21-20 16,-21 20-16,21-21 0,0 21 16,-21-20-16,21-1 0,-21 0 0,21 0 15,0 0-15,21-21 31,0 0-31</inkml:trace>
  <inkml:trace contextRef="#ctx0" brushRef="#br0" timeOffset="132820.69">25823 10435 0,'21'-21'0,"-42"42"0,64-63 15,-43 21-15,0 0 0,0-1 16,-22 22-1,1 0-15,0 0 0,-21 22 16,21-1-16,-22 0 0,1-21 16,21 21-16,0 0 0,-1 0 15,1 1-15,21-1 0,-21 0 0,21 0 16,0 0-16,21-21 16,0 21-16,1-21 0,-1 0 0,0 22 15,0-1-15,21-21 0,-20 21 0,-1-21 16,0 21-16,21 0 0,-21-21 15,1 21-15,20 1 0,-21-1 0,0 0 16,0-21-16,1 21 0,-22 0 0,0 0 16,0 1-16,-22-22 15,1 0-15,-21 21 0,21-21 0,-22 0 16,1 0-16,0 0 0,21 0 0,-22 0 16,1 0-16,21 0 0,-22 0 15,1 0-15,21-21 16,0-1-16,0 22 0,-1-21 0</inkml:trace>
  <inkml:trace contextRef="#ctx0" brushRef="#br0" timeOffset="133003.57">25125 10202 0,'-43'-21'16,"43"0"-1,22 21 17,-1 0-32,0 0 15,0 0-15</inkml:trace>
  <inkml:trace contextRef="#ctx0" brushRef="#br0" timeOffset="133711.18">26606 10435 0,'-21'0'0,"0"0"0,0 0 15,21-21-15,-21 21 0,0-21 16,21 0-16,0 0 15,42 21-15,-21-22 0,0 1 16,22 21-16,-1-21 0,0 0 16,1 0-16,-1 21 0,0-21 0,1-1 15,-1 1-15,-21 0 0,0 0 0,0 0 16,-21 0-16,0-1 16,-21 22-16,-21 0 0,0 0 15,20 0-15,-41 0 0,21 0 16,-1 22-16,1-1 0,0 0 0,-1 0 15,1 0-15,21 22 0,0-22 16,-1 21-16,22-21 0,0 22 0,0-22 16,0 21-16,22-21 0,-1 0 15,0 1-15,21-1 0,-21 0 0,22 0 16,-1 0-16,-21-21 0,22 0 16,-1 0-16,0 0 0,-21 0 0,22 0 15,-22 0-15,0 0 0,-42 0 31,-21 0-31,20 0 0,-20 0 0,0 0 16,-22 0-16,22 21 0,0 1 0,-22-1 16,22 0-16,-1 0 15,22 0-15,-21 22 0,21-22 0,21 0 16,0 0-16,0 0 0,0 22 0,0-22 16,42 0-16,-21 0 15,22-21-15,-1 0 0,0 0 0,1 0 16,20 0-16,1 0 0,-22 0 0,21 0 15,1-21-15,-1 21 0</inkml:trace>
  <inkml:trace contextRef="#ctx0" brushRef="#br0" timeOffset="134139.93">27517 10520 0,'0'-21'0,"-43"148"16,86-233-16,-43 64 0,0 20 0,-22 22 0,1 0 15,0 22-15,0-22 16,21 21-16,-21 21 0,21-21 0,-21 0 15,-1 22-15,22-1 0,0-21 0,0 22 16,-42 62 0,42-83-16,0-1 0,0 0 15,0 0-15,-21-21 0,0 0 47,21-21-47,0 0 0,0 0 0,0-1 16,0-20-16,0 21 0,0-21 15,0-1-15,21 22 0,0-21 16,0-1-16,0 1 0,1 0 0,20-1 16,-21 22-16,21 0 0,1 0 15,20 0-15,-20 21 0,-1 0 16,-21 21-16,21 21 0,-20-21 16,20 1-16,-21 20 0,0 0 0,-21-21 15,0 22-15,21-22 0,-21 21 0,0-21 16,0 22-16,0-22 0,0 0 15,-21 0-15,0 0 0,0 1 16,0-22-16,0 0 0,63-22 47</inkml:trace>
  <inkml:trace contextRef="#ctx0" brushRef="#br0" timeOffset="134571.69">28511 10499 0,'22'-21'0,"-44"42"0,44-64 0,-22 22 0,0 0 15,0 0-15,-22 21 16,1 0-16,0 0 0,0 0 0,0 0 16,-22 0-16,22 21 0,0 21 0,-21-20 15,21-1-15,-22 21 16,22 0-16,0-20 0,0 20 0,-22 0 15,43-21-15,-21 22 0,21-22 0,0 0 16,0 0-16,0 0 0,0 1 16,0-1-16,21-21 0,1 0 0,-1 0 15,0 0-15,0 0 0,21 0 16,-20 0-16,-1-21 0,0-1 16,0 1-16,0 0 0,0 0 0,1 0 15,-1-22-15,0 22 0,-21-21 0,21 0 16,-21-1-16,21 1 0,-21 21 15,21 0-15,-21-1 0,0 1 0,0 42 32,0 1-32,-21 20 15,0-21-15,21 21 0,-21-20 0,21 20 16,0 0-16,0-21 0,0 22 16,0-22-16,0 0 0,0 0 0,0 0 15,0 1-15,21-22 0,0 0 16,0 0-16,1 0 0</inkml:trace>
  <inkml:trace contextRef="#ctx0" brushRef="#br0" timeOffset="135040.42">29062 10224 0,'0'-43'0,"0"86"0,0-128 0,0 64 15,0 0-15,0-1 0,0 44 16,-21 20-1,-1-21-15,22 0 0,-21 22 16,0-1-16,21 0 0,0 22 16,0-22-16,-21 0 0,21 22 0,-21-22 15,21 1-15,0-1 0,0 0 0,0-21 16,-21 1-16,21 20 0,0-21 16,-22 0-16,22-42 31,0 0-16,0 0-15,22 0 0,-22-1 0,21-20 16,0 21-16,0-21 0,0 20 16,22 1-16,-22-21 0,21 21 0,0 0 15,-20-1-15,20 22 0,0 0 0,-21 0 16,22 0-16,-1 0 0,-21 22 16,22 20-16,-1-21 0,-21 21 0,21-20 15,-20 20-15,-22 0 0,0-21 16,0 22-16,0-22 0,0 21 0,-22-21 15,-20 1-15,21-1 0,-21 0 0,20 0 16,-20 0-16,0 0 0,-1-21 16,1 0-16,0 0 0,21 0 15,-22 0-15,22 0 0,-21 0 0,42-21 16,-21 21-16,21-21 0,0 0 16,0 0-16,21 0 0</inkml:trace>
  <inkml:trace contextRef="#ctx0" brushRef="#br0" timeOffset="135290.28">29718 10160 0,'21'0'0,"-42"0"0,63 0 32,-42 21-32,0 0 0,0 1 15,0 20-15,0 0 0,0 1 16,0 20-16,0-21 0,-21 22 0,0-22 15,21 22-15,0-22 0,-21 0 0,0 1 16,21-1-16,0-21 0,0 22 16,0-22-16,0 0 0,0 0 0,0 0 15,21-21 1,0 0-16,0-21 16,0 21-16,0-21 0</inkml:trace>
  <inkml:trace contextRef="#ctx0" brushRef="#br0" timeOffset="135636.07">30014 10668 0,'21'21'0,"-21"0"16,22-21-16,-1 0 0,0 22 16,21-22-16,-21 0 0,22 0 0,-1 0 15,0 0-15,-20 0 0,20 0 0,0 0 16,-21 0-16,1-22 0,-1 1 15,0 21-15,-21-21 0,0 0 16,0-43-16,0 43 16,0 0-16,-21 0 0,0 0 0,-1 0 15,-20-1-15,21 22 0,0 0 0,-22 0 16,22 22-16,-21-1 0,21 0 16,-22 21-16,22-21 0,0 22 0,-21-1 15,42-21-15,-21 22 0,21-1 16,0-21-16,0 21 0,0-20 0,0-1 15,0 0-15,0 0 0,21 0 0,0 0 16,0-21-16,0 0 0,0 0 16,22 0-16,-22 0 0,21 0 15,1 0-15,-22 0 0,21 0 0,0-21 16</inkml:trace>
  <inkml:trace contextRef="#ctx0" brushRef="#br0" timeOffset="136148.29">31157 10562 0,'0'-42'0,"0"84"0,21-105 0,-21 42 16,0-22-16,0 22 0,0 0 15,0 0-15,-21 21 0,0 0 0,0 0 16,0 0-16,-22 21 0,22 0 0,-21 0 16,0 0-16,-1 22 15,1-22-15,0 21 0,-1 1 0,22-1 16,-21 0-16,21-21 0,-1 22 15,22-1-15,0-21 0,0 22 0,0-22 16,0 0-16,0 0 0,0 0 0,22 0 16,-1 1-16,0-22 0,0 0 15,0 0-15,0 0 0,1 0 0,-1 0 16,21 0-16,-21-22 0,0 1 16,22 0-16,-22 0 0,0-21 0,21 20 15,1-41-15,-22 21 0,21-22 16,-21 1-16,22-1 0,-1-21 15,0 22-15,1-22 0,-22 22 0,21-1 16,-21 1-16,1 20 0,-1 1 16,-21 0-16,0 21 0,0-1 0,0 1 15,-21 21-15,-1 21 16,1 1-16,0 20 0,0-21 0,0 21 16,0 1-16,-1 20 0,1-20 15,0 20-15,21 1 0,0-22 0,0 21 16,0 1-16,0-22 0,0 1 15,0-1-15,0 0 0,0 1 0,21-22 16,-21 0-16,0 0 0,21 0 0,1 0 16,-1-21-16,0 0 15,0 0-15,0 0 0,0 0 16,1-21-16,-1 0 0</inkml:trace>
  <inkml:trace contextRef="#ctx0" brushRef="#br0" timeOffset="146559.66">1820 2011 0,'-21'-21'0,"0"21"0,0 0 16,0-21-16,-1 21 16,1 0-16,42 0 47,1 0-47,-1 0 15,0 0-15,0 0 0,0 0 16,0 0-16,1 0 0,20 0 0,-21 0 15,21 21-15,1-21 0,-1 0 16,0 0-16,22 0 0,-22 21 0,22-21 16,-1 0-16,1 0 0,-1 0 15,22 0-15,-22 21 0,1-21 16,-1 0-16,22 0 0,-21 0 16,-1 0-16,22 0 0,-1 0 0,1 0 15,0 0-15,21 0 0,-1 0 16,1 0-16,0 0 0,0 0 0,21 0 15,-21 0-15,0 0 0,-1 0 16,22 0-16,-21 0 0,21 0 0,-21 0 16,0 0-16,0 0 0,0 0 15,-1 0-15,1-21 0,0 21 0,0 0 16,21 0-16,-21 0 0,21-21 16,-21 21-16,-1 0 0,1 0 0,21-21 15,0 21-15,0-22 16,0 22-16,0 0 0,-21 0 0,21 0 15,-21-21-15,21 21 0,0 0 16,-21 0-16,21 0 0,0 0 0,-21 0 16,21 0-16,-22-21 0,1 21 15,0 0-15,-21 0 0,21 0 0,-1 0 16,-20 0-16,21-21 0,-21 21 16,-1 0-16,1 0 0,0 0 0,-22 0 15,1 0-15,-1 0 0,-21 0 16,22 0-16,-22 0 0,1 0 0,-1 0 15,0 0-15,-21 0 0,1 0 0,-1 0 16,0 0-16,0 0 16,-42-21 46,0 21-62,-22 0 0,22-21 16</inkml:trace>
  <inkml:trace contextRef="#ctx0" brushRef="#br1" timeOffset="170834.86">212 7768 0,'0'0'0,"21"0"16,-21-21-16,21 21 16,-21-21-16,0 0 15,0 0 1,0-1 0,0 1-16,0 0 0,21 0 15,-21 42 32,21 0-31,-21 0-16,0 1 0,0-1 15,0 0-15,0 0 0,0 0 0,0 0 16,0 1-16,0-1 0,0 0 16,0 0-16,0 0 15,0 0-15,0-42 63,0 0-63,0 0 0,0 0 15,0 0-15,0-22 0,0 22 16,0 0-16,0 0 0,-21 0 16,21-1-16,0 1 0,0 0 0,0 0 15,-21 21-15,21 21 63,0 0-63,0 0 0,0 1 15,21-1-15,-21 0 0,0 0 16,0 0-16,0 0 0,0 1 16,0-1-16,0 0 0,0 0 15,0 0-15,0 0 16,0-42 31,0 0-47,0 0 15,0 0-15,0 0 16,0-1-16,0 1 0,0 0 16,0 0-16,0 0 0,0 0 0,-21-1 15,21 1-15,0 0 0,0 0 16,0 42 31,0 0-47,0 0 15,0 1-15,0-1 0,0 0 16,21 0-16,-21 0 0,0 0 16,0 22-16,0-22 0,0 0 15,0 0-15,21 22 0,-21-22 16,0 0-16,0 0 0,0 0 15,0 0-15,0 1 0,0-1 0,0 0 16,21 0-16,-21 0 16,0 0-16,0 1 0,0-1 15,22-21-15,-1 21 16,-21 0 0,21-21-1,-21 21 1,21-21-16,0 0 31,0 0-31,1 0 16,-1-21-1,-21 0-15,21 21 0,0-21 16,0 0-16,0 21 0,22-22 0,-22 1 16,21 0-16,1 0 0,-1-21 15,0 20-15,1 1 0,-1 0 0,0 0 16,22-21-16,-1 20 0,1 1 15,-1-21-15,1 21 0,20 0 16,1-22-16,0 22 0,-1-21 16,1 21-16,-21-22 0,-1 22 0,1-21 15,-1 21-15,1-1 0,-22 1 16,-21 0-16,21 0 0,-20 21 0,-1-21 16,0 21-16,0 0 0,-21-21 15,21 21 1,-21 21 62,0-42-16</inkml:trace>
  <inkml:trace contextRef="#ctx0" brushRef="#br1" timeOffset="194471.06">360 9885 0,'0'0'0,"0"-21"15,0 0-15,-21 21 16,-1-22-16,22 1 16,0 42 46,0 1-46,0-1-16,0 0 0,0 0 15,0 0-15,0 0 0,0 1 16,0-1-16,0 0 0,22 0 0,-22 0 16,0 0-16,0 1 0,0-1 15,0 0-15,0 0 16,0-42 46,0 0-62,0 0 16,0-1-16,0 1 16,0 0-16,0 0 0,0 0 15,0 0-15,0-1 0,0 1 16,0 0-16,0 0 0,0 0 16,-22 0-1,22 42 16,0 0-15,0 0-16,0 0 0,22 0 0,-22 1 16,21-22-16,-21 21 0,0 0 15,0 0-15,0 0 0,0 0 16,0 1-16,0-1 16,0-42 62,0-1-78,0 1 15,0 0-15,0 0 0,0 0 16,0 0-16,-21 21 0,21-22 16,-22 1-16,22 0 0,-21 0 0,21 0 15,0 0-15,-21-1 16,0 22-1,21-21-15,0 42 32,0 1-17,0-1-15,0 0 0,0 0 16,21 0-16,-21 0 0,21 1 0,-21-1 16,0 0-16,0 0 0,21 0 15,-21 0-15,0 1 0,22-1 0,-22 0 16,0 0-16,0 0 0,0 0 15,0 1-15,0-1 16,21-21-16,-21 21 0,21 0 16,-21 0-16,0 0 15,0 1-15,0-1 16,21-21-16,-21 21 0,21 0 16,-21 0-1,0 0 1,21-21-1,1 0 1,-1 0 0,0 0-16,0 0 15,0-21-15,0 21 16,1-21-16,20 0 0,-21 21 0,21-21 16,-20 0-16,20-1 0,21 1 15,-20 0-15,20-21 0,-20 21 0,41-1 16,-20-20-16,20 21 0,1-21 15,0 20-15,21-20 0,-22 0 0,22-1 16,-21 1-16,-1 0 0,1-1 16,0 22-16,-22-21 0,22 21 15,-22 0-15,1-1 0,42-20 16,-64 21-16,0 0 0,-20 21 16,-1 0-16,0-21 0,0 21 15,0 0 1,-21-22-16,21 22 109,-21-21-78,-21 21-15,0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24:31.8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8234 0,'21'0'63,"-21"21"-63,22-21 16,-22 21-16</inkml:trace>
  <inkml:trace contextRef="#ctx0" brushRef="#br0" timeOffset="1883.87">212 11769 0,'-22'0'0,"44"0"0,-44-21 0,22-1 32,0 1-17,0 0 17,0 42 14,22 0-30,-1 1-16,0-1 0,-21 0 16,21 0-16,0 0 0,0 0 15,1 22-15,-22-22 0,21 21 0,0-21 16,-21 22-16,0-22 0,21 21 16,0-21-16,-21 22 0,21-22 15,-21 0-15,0 21 0,0-20 0,22-1 16,-22 0-16,21 0 0,-21 0 15,0 0-15,21-21 16,-21 22-16,21-22 16,-21 21-1,21-21-15,0 0 16,1 0 0,-1 0-16,0 0 0,0-21 0,0-1 15,0 1-15,1 21 16,20-21-16,-21 0 0,21 0 0,-20-22 15,20 22-15,21-21 0,-20 21 16,41-22-16,-20 1 0,42-21 16,-22 20-16,22 1 0,-21 0 0,21-22 15,0 22-15,-22-1 0,149-62 16,-127 62-16,0 1 16,-22 0-16,22-1 0,-21 22 15,-22-21-15,22 21 0,-43-22 0,22 22 16,-22 0-16,1 0 0,-22 0 0,0-1 15,0 1-15,0 0 0,0 21 16,-21-21-16,0 0 0,22 21 0,-22-21 16,21 21-16,-21-22 140,0 44-108,0-1-32,0 0 15,0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33:04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11599 0,'0'-21'63,"0"0"-63</inkml:trace>
  <inkml:trace contextRef="#ctx0" brushRef="#br0" timeOffset="1824.71">233 13504 0,'-21'-21'16,"21"0"-16,-22 21 16,22-21-16,-21 21 15,0 0-15,21 21 78,0 0-62,21 0-16,0 1 0,1-1 0,-1 21 16,0 0-16,0 1 0,0-1 15,0 0-15,1 1 0,-1-1 16,-21 0-16,21 1 0,0-22 16,0 21-16,0-21 0,-21 22 15,0-22-15,22 0 0,-1 0 16,-21 0-16,0 1 0,0-1 15,21-21-15,-21 21 16,21-21 31,0 0-31,0-21-16,1 0 0,-1 21 15,0-22-15,0 1 0,21 0 16,1 0-16,-1-21 0,0 20 15,1-20-15,-1 21 0,22-21 16,-22-1-16,21 1 0,1 0 0,-1-1 16,1 1-16,-22 0 0,22-1 15,-1 1-15,-20 0 0,-1 20 16,0-20-16,1 21 0,-1 0 0,-21 0 16,21-1-16,-20 22 0,-1-21 15,0 0-15,0 21 0,0 0 0,-21-21 16,21 21-16,1 0 15,-44 0 110,1 0-125,0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4:08:37.8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10160 7303 0,'0'0'0,"21"-22"16,-21 1-1,21 21 1,-21-21 0,21 21-1,-21-21-15,0 0 141</inkml:trace>
  <inkml:trace contextRef="#ctx0" brushRef="#br0" timeOffset="844.24">10181 7239 0,'0'0'0,"-21"-21"31,21 0-31,0 0 0,-21 21 16,21-22-16,-21 22 0,21-21 15,0 0 1,0 42 47,0 0-48,0 1-15,0-1 0,0 0 16,0 21-16,0-21 0,0 1 0,0 20 15,0-21-15,0 0 0,0 22 16,0-22-16,0 21 0,21-21 16,-21 0-16,0 22 0,0-22 0,0 0 15,0 0-15,0 0 0,21 1 0,-21-1 16,0 0-16,0 0 16,21 0-16,0-21 15,-21 21-15,0 1 16,21-22-1,1 0 17,-1 0-1,0 0-15,-21-22-16,21 22 0,0 0 0,0-21 15,-21 0-15,43 21 0,-22-21 16,0 21-16,0-21 0,22 0 0,-1 21 15,21-22-15,-20 1 0,41-21 0,-20 21 16,21 0-16,-1-22 0,1 1 16,0 0-16,20-1 0,-20 1 0,0 0 15,-1-22-15,22 22 0,-21-1 0,0 1 16,-1 21-16,-20-21 0,-1 20 16,1 1-16,-22 0 0,0 0 0,1 21 15,-22 0-15,0-21 0,0 21 16,0 0-1,-21 21 17,0 0-17,0 0 17,0 0-32,0 1 15,-21-22-15,0 21 0,0-21 16,-21 21-16,20 0 0,-20-21 15,21 21-15</inkml:trace>
  <inkml:trace contextRef="#ctx0" brushRef="#br0" timeOffset="10888.36">9588 9123 0,'22'0'62,"-22"21"-46,21-21 0,0 0 77,-21-21-93,21 21 16,-21-21-16,0 0 16,0-1-16,21 22 15,-21-21-15,21 21 0,-21-21 31,0 42-15,0 0 0,22 1-16,-22-1 15,0 0-15,0 0 0,0 0 16,0 0-16,0 1 0,21-1 16,-21 0-16,0 0 0,0 0 15,0 0-15,21-21 0,-21 22 0,0-1 16,0 0-1,0-42 48,0 0-47,0-1-16,0 1 15,0 0-15,0 0 0,0 0 16,0 0-16,-21 21 0,21-22 15,-21 1-15,21 0 0,0 0 16,-22 0-16,1 0 16,21 42 46,0 0-46,0 0-1,0 0-15,0 0 0,0 1 16,0-1-16,0 0 0,21 0 16,-21 0-16,22 0 0,-1 1 0,-21-1 15,0 0-15,0 0 0,21 0 16,-21 0-16,21-21 0,-21 22 0,0-1 16,0 0-16,21 0 0,-21 0 0,0 0 15,0 1-15,0-1 16,0 0-16,21 0 0,-21 0 15,22-21 32,-1 0 0,0 0-31,0 0-1,0 0-15,0 0 0,1-21 16,-1 21-16,0 0 16,21-21-16,-21 21 0,22-21 0,20 0 15,-20-1-15,20 1 0,1 0 0,20 0 16,1 0-16,0-22 0,20 22 16,1-21-16,21 21 0,-21-22 15,0 1-15,0 21 0,-22-21 0,22 20 16,-21-20-16,-22 21 0,22 0 15,-21-22-15,-22 22 0,21 0 0,-20 21 16,-1-21-16,-21 0 0,0 21 0,1-21 16,-1 21-16,0 0 0,0-22 15,-42 22 95</inkml:trace>
  <inkml:trace contextRef="#ctx0" brushRef="#br0" timeOffset="25654.49">9588 11113 0,'0'-22'32,"0"1"-1,0 0-15,0 0-1,0 0 16,-21 0-31,21-1 16,0 1 0,0 0-1,0 42 32,0 0-31,0 1-16,21-1 0,-21 0 0,0 21 15,22-21-15,-1 22 0,-21-1 16,21-21-16,-21 22 0,21-1 0,0 0 16,-21 1-16,21-22 0,1 21 15,-22-21-15,0 22 0,21-22 16,0 0-16,-21 21 0,21-21 0,-21 1 16,21-1-16,-21 0 0,0 0 0,21 0 15,1 0-15,-22 1 16,21-22-16,-21 21 15,21-21 1,-21-21 31,0-1-31,0 1-1,21 42 48,-21 1-48,21-22 1,-21 21-16,21-21 31,1 0-15,-1 0-1,0 0 1,0 0-16,0 0 0,0 0 0,1-21 16,20-1-16,-21 22 0,21-21 0,1 0 15,-1-21-15,22 21 0,-1-22 0,1 1 16,-1 0-16,22-1 0,-1-20 16,1-1-16,21 22 0,0-22 0,0 1 15,-22 21-15,22-22 0,0 22 0,-21-1 16,-1 1-16,22 0 0,-21-1 15,-1 22-15,-20-21 0,-1 21 0,1 0 16,-1-22-16,1 22 0,-22 0 16,1 21-16,-22-21 0,21 0 15,-21 21-15,0-22 0,1 22 0,-22-21 16,21 21-16,0 0 16,-42 0 62,0 0-63,21 21-15,-22-21 0,1 22 0</inkml:trace>
  <inkml:trace contextRef="#ctx0" brushRef="#br0" timeOffset="33211.51">10075 12975 0,'0'-21'63,"0"0"-16,0 0 0,0 0-1,0-1-14,21 22 61,-21 22-93,22-1 16,-22 0-16,0 0 16,21 0-16,-21 0 0,21 1 15,-21-1-15,21 0 0,-21 0 0,0 21 16,21-20-16,0-1 0,-21 0 16,0 0-16,22 21 0,-1-20 0,-21-1 15,0 0-15,42 42 16,-21-41-16,-21-1 0,0 0 0,21 21 15,1-21-15,-22 1 0,0-1 16,21 0-16,0 0 0,-21 0 0,21 0 16,-21 1-16,21-22 0,-21 21 0,21-21 15,-21 21-15,22-21 16,-1 0 0,0 0-16,-21-21 0,21 0 15,0 21-15,22-22 0,-22 1 16,21 0-16,0 0 0,1 0 0,-1-22 15,22 22-15,-1-21 0,1 21 0,-1-22 16,1 22-16,20-21 0,1 0 16,63-43-16,-63 43 15,-1 20-15,1-20 0,21 0 0,-21-1 16,-22 22-16,22-21 0,-22 21 0,1-22 16,-1 22-16,1 0 0,-22 0 15,-21 0-15,22 21 0,-1-43 16,-21 43-16,-21-21 0,0 42 94,0 1-79,-21-22 1,21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24:40.0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2180 0,'-21'0'0,"0"0"16,21 21 0,-22-21 15,44 0 16,-22-21-47,21 0 0,0 0 0,0 21 15,21-42-15,1 20 0,-1 1 16,0-21-16,1 0 0,-1-1 0,22 1 16,-1 0-16,-21-22 15,22 1-15,-1 20 0,-20-20 0,20 20 16,-20 1-16,-1 0 0,0-1 15,-21 1-15,22 0 0,-22 21 0,0-1 16,0 1-16,-21 0 0,0 0 16,0 0-16,-21 21 15,0 0-15,0 0 0,-22 0 16,22 21-16,-21 0 0,0 0 16,-1 0-16,1 1 0,0-1 0,-1 21 15,1-21-15,0 22 0,20-22 16,1 0-16,0 21 0,0-21 0,21 22 15,0-22-15,0 0 16,0 0-16,0 0 0,0 1 0,21-22 16,0 21-16,0 0 0,1-21 15,20 21-15,-21-21 0,21 21 0,1 0 16,-22-21-16,21 22 0,-21-1 16,22 0-16,-22 0 0,0 0 0,0 0 15,0 1-15,-21-1 0,0 0 16,0 21-16,0-21 0,0 1 0,0-1 15,-21 0-15,21 0 0,-21 0 16,0-21-16,0 21 0,-22 1 0,22-22 16,0 0-16,0 0 0,0 0 15,0 0-15,-1 0 0,1 0 16,0-22-16,0 1 0,0-21 16,0 21-16,-1 0 0,22-22 15,-21 22-15,0-21 0,21-1 0,-21 22 16,21-21-16,0 21 0,0-22 15,0 22-15,0 0 0,21 21 32,0 21-32,-21 0 0,21 22 15,-21-22-15,22 0 0,-1 21 0,-21-20 16,0 20-16,21-21 0,0 21 16,0-20-16,-21-1 0,21 0 15,1 0-15,-1 0 0,0 0 0,-21 1 16,21-22-16,0 21 0,0-21 15,1 0-15,-1 0 0,0 0 0,0 0 16,0 0-16,22-21 0,-22-1 16,0 1-16,0 0 0,21 0 0,-20 0 15,-1 0-15,21-22 0,-21 1 16,0 21-16,1-22 0,-1 1 0,-21 0 16,0 21-16,21-22 0,-21 22 15,0-21-15,0 21 0,0-1 16,0 1-16,0 0 15,0 42 1,0 0 0,0 1-16,0 20 0,-21-21 15,21 21-15,0-20 0,0 20 0,0-21 16,0 21-16,0-20 0,0 20 16,0-21-16,0 0 0,21 0 0,0 1 15,0-1-15,0-21 16,1 0-16,-1 0 0,0 0 15,21 0-15,-21 0 0,1-21 16,-1-1-16,0 1 0,0 21 16,0-42-16,0 21 0,1 0 0,-1-22 15,0 22-15,-21-21 0,0-1 16,0 22-16,0-21 0,21 0 0,-21 20 16,0-20-16,0 21 0,0 0 15,0 0-15,21 21 0,-21 21 31,0 0-31,0 0 0,0 21 16,0 1-16,0-22 16,-21 21-16,21 1 0,0-1 0,-21-21 0,21 21 15,0-20-15,0 20 0,0-21 16,0 0-16,0 0 0,0 1 16,21-22-16,0 21 0,0-21 15,1 0-15,-1 0 0,0 0 0,21 0 16,-21 0-16,22-21 0,-22 21 0,21-22 15,-21 1-15,22 0 0,-22-21 16,21 21-16,1-43 0,-22 43 16,0-21-16,0-1 0,-21 22 15,0-21-15,0 21 0,0-1 0,0-20 16,0 21-16,0 0 16,-21 21-1,0 21 1,21 0-16,0 0 0,0 0 0,0 22 15,-21-22-15,21 21 0,0-21 16,0 22-16,0-22 0,0 21 0,0-21 16,0 1-16,0-1 0,0 0 15,0 0-15,0 0 0,0 0 0,0 1 16,0-44 15,0 1-15,0 0-16,0 0 0,0 0 15,0-22-15,21 22 0,-21-21 16,21 21-16,0-22 0,-21 22 16,0 0-16,21-21 0,0 21 15,-21-1-15,22 1 0,-1 0 0,0 21 16,0 0-16,0 0 16,0 0-16,-21 21 0,0 0 15,22 1-15,-1-1 0,-21 0 16,0 21-16,21-21 0,-21 1 0,0-1 15,0 21-15,21-21 0,-21 0 0,21 1 16,0-22-16,-21 21 0,0 0 16,22-21-16,-1 0 15,0 0 1,0 0-16,0-21 0,-21 0 16,21-1-16,1 1 0,-1 0 15,0 0-15,-21 0 0,21-22 0,0 22 16,-21-21-16,21 21 0,1-22 15,-22 22-15,21 0 0,0 0 0,-21 0 16,21 0-16,-21-1 0,21 22 16,-21 22 15,0-1-31,0 0 0,0 0 0,0 21 16,0-20-16,0 20 0,0-21 15,0 21-15,-21-20 0</inkml:trace>
  <inkml:trace contextRef="#ctx0" brushRef="#br0" timeOffset="94.94">5927 2053 0,'63'0'32,"-42"0"-32,0-21 0,1 21 15,-1-21-15,0 0 0,0 0 0,0-1 16,0-20-16,1 21 0,-1-21 16</inkml:trace>
  <inkml:trace contextRef="#ctx0" brushRef="#br0" timeOffset="646.62">6413 1207 0,'-21'0'0,"42"0"0,-63 0 15,21 0-15,0 0 16,21 21-16,0 0 0,0 0 16,-21 0-16,21 149 15,0-128 1,0 0-16,0 22 0,-22-22 15,22 0-15,0 1 0,0-1 0,0 0 16,0-20-16,0 20 0,0-21 16,0 21-16,0-20 0,0-1 15,0 0-15,-21-21 0,21-21 47,0 0-47,0-1 0,0-20 16,0 21-16,0 0 0,21 0 15,-21-1-15,0 1 0,22 0 16,-1 0-16,0 0 0,0 0 0,0-1 16,0 1-16,1 0 0,-1 21 15,0 0-15,21-21 0,-21 21 0,1 0 16,-1 0-16,0 0 0,21 21 16,-21 0-16,-21 0 0,22 1 0,-22-1 15,21 0-15,-21 0 0,0 21 16,0-20-16,0 20 0,-21-21 0,-1 0 15,-20 22-15,21-22 16,0 0-16,-22 0 0,22 0 0,0 0 16,-21 1-16,21-1 0,-1-21 0,1 21 15,0-21-15,0 0 0,0 0 16,0 0 0,21-21-1,0 0-15,0-1 0,0 1 16,21 0-16,0 0 0,0 0 15,0 0-15</inkml:trace>
  <inkml:trace contextRef="#ctx0" brushRef="#br0" timeOffset="946.45">6921 1588 0,'0'0'0,"0"-22"16,0 44 15,0-1-31,0 0 16,0 0-16,0 0 0,0 0 15,0 22-15,-21-22 0,21 21 0,0-21 16,-21 1-16,21 20 0,0-21 16,0 21-16,0-20 0,0-1 0,-21 0 15,21 0-15,0 0 0,0 0 16,0-42 31,0 0-47,21 0 0,-21-21 15,21 20-15,0-20 0</inkml:trace>
  <inkml:trace contextRef="#ctx0" brushRef="#br0" timeOffset="1333.23">6964 1270 0,'0'0'0,"-21"0"0,-1 0 0,1 0 15,0 0-15,21 42 0,-21-20 16,21-1-16,0 0 0,0 0 16,0 0-16,0 0 15,0 1-15,21-22 0,0 0 16,0 0-16,1 0 15,-1 0-15,0 0 0,0 0 16,0 0-16,0 0 0,-21-22 16,0 1-16,22 21 0,-22-21 15,0 0-15,0 0 0,0 0 0,0-1 16,-22 1-16,1 0 16,0 21-16,0 0 0,0 0 15,0 0-15,-1 0 0,1 0 16,0 0-16,21 21 0,-21 0 15,21 1-15,0-1 0,0 0 16,0 0-16,0 0 16,21-21-16,0 0 0,0 21 15,1-21-15,-1 0 0,0 0 0,0 0 16,21 0-16</inkml:trace>
  <inkml:trace contextRef="#ctx0" brushRef="#br0" timeOffset="1705.02">7472 1122 0,'-21'0'32,"21"21"-32,0 0 0,-22 0 0,22 1 0,-21-1 15,21 0-15,-21 0 0,21 21 16,0-20-16,0 20 0,-21-21 15,21 21-15,-21 1 0,21-1 16,0 0-16,0 1 0,0-1 0,-21 22 16,21-22-16,0 0 0,0 1 15,-22-1-15,22 0 0,0 1 0,0-22 16,0 21-16,0-21 0,0 0 16,0 1-16,0-1 0,0 0 0,0 0 15,22-21-15,-1 0 0,0 0 16,0 0-16,0 0 15,0 0-15,1 0 0,-1-21 16,0 0-16,0 0 0,-21-1 16,21 1-16,0 0 0,1 0 15,-1 0-15,-21 0 0,0-22 0,0 22 16</inkml:trace>
  <inkml:trace contextRef="#ctx0" brushRef="#br0" timeOffset="1933.89">7281 1693 0,'-21'0'0,"42"0"0,-63 0 0,21 0 16,42 0 15,0 0-31,21 0 0,-20 0 0,20-21 16,0 0-16,-21 21 15,22-21-15,-1 21 0,0 0 0,1-21 16,-1 21-16,-21 0 0,22-21 15,-22 21-15,0-22 0,0 22 0,-21-21 32</inkml:trace>
  <inkml:trace contextRef="#ctx0" brushRef="#br0" timeOffset="2829.38">5948 1693 0,'0'22'15,"-21"-22"-15,21 21 16,0 0-16,0 0 0,-22-21 0,22 21 16,0 22-16,0-22 0,0 0 15,0 0-15,0 0 0,0 0 0,0 1 16,0 20-16,0-21 15,0 0-15,0 0 0,0 1 16,22-22 0,-1 0-1,0 0 1</inkml:trace>
  <inkml:trace contextRef="#ctx0" brushRef="#br0" timeOffset="3769.84">9102 1926 0,'0'0'0,"-43"21"32,22-21-32,0 0 15,0 0-15,42 0 63,0 0-63,0 0 15,0 0-15,22 0 0,-22 0 0,21 0 16,-21 0-16,22 0 0,-1 0 0,0 0 16,22 0-16,-22 0 0,22 0 15,-1 0-15,1 0 0,20 0 0,-20 0 16,21 0-16,-22 0 0,22 0 16,-22 0-16,1 0 0,-1 0 0,1 0 15,-22 0-15,22 0 0,-22 0 16,0 0-16,1 0 0,-1 0 15,0 0-15,-21 0 0,1-21 0,20 21 16,-21 0-16,0 0 0,0 0 16,1 0-1,-22-21 1,-22 0 15,1 21-15,0 0-16,21-21 0</inkml:trace>
  <inkml:trace contextRef="#ctx0" brushRef="#br0" timeOffset="4409.47">10266 1482 0,'0'21'31,"0"0"-16,0 0-15,21-21 16,-21 21-16,21-21 0,-21 22 16,21-1-16,0-21 0,1 21 0,-1 0 15,0 0-15,21-21 0,-21 21 16,1 1-16,20-22 0,-21 21 0,21-21 16,-20 21-16,20-21 0,-21 0 0,21 0 15,-20 21-15,20-21 0,-21 0 16,0 0-16,0 0 0,1 0 0,-1 0 15,0 0-15,0 0 0,0 0 16,-42 0 31,0 21-47,0-21 16,0 0-16,-1 0 0,1 21 15,0-21-15,0 0 0,0 22 0,0-1 16,-22-21-16,22 21 0,0-21 15,0 21-15,-22 0 0,22 0 0,0-21 16,0 22-16,-21-1 0,20 0 0,1-21 16,0 21-16,0 0 0,0 0 15,0-21-15,-1 22 0,1-22 0,21 21 16,-21-21-16,0 21 16,0-21-16,21 21 0,0 0 31,-21-21-31</inkml:trace>
  <inkml:trace contextRef="#ctx0" brushRef="#br0" timeOffset="8609.1">11959 1672 0,'-21'0'0,"0"0"15,0 0 1,-1 0 15,22 21-15,0 1 15,22-22-31,-1 0 16,0 0-16,0 0 0,0 0 15,0 0-15,1 0 0,20-22 0,-21 1 16,21 21-16,-20-21 0,20 0 16,-21 0-16,21 0 0,-20-1 15,-1 1-15,21 0 0,-42 0 0,21 0 16,0 0-16,-21-1 0,0 1 16,0 0-16,0-21 0,0 21 15,0-1-15,-21-20 0,0 21 0,21 0 0,-21 0 16,0-1-16,0 22 0,21-21 15,-22 21-15,1-21 0,0 21 16,0 0-16,21 21 16,-21 0-16,21 1 0,0-1 0,0 0 15,-21 0-15,21 0 0,0 22 16,-22-1-16,22-21 0,0 21 0,-21 1 16,21-1-16,0 22 0,0-1 15,0-21-15,-21 22 0,21 21 16,0-22-16,0 1 0,-21-1 0,21 22 15,0-22-15,0 22 0,-21-22 0,21 22 16,-21-21-16,21 20 0,0 1 16,0-22-16,-22 1 0,22-1 0,0 22 15,-21-21-15,21-1 0,0-21 0,0 22 16,0 42-16,0-43 16,0-20-16,0-22 0,0 21 0,0-21 15,0 22-15,0-22 0,21-21 16,1 0-16,-1-21 15,0-1-15,21 1 16,-21 0-16,1-21 0,-1 21 0,21-22 16,-21 1-16,0 0 0,22-22 15,-22 22-15,0-1 0,0 1 0,0-21 16,-21 20-16,0-20 0,0 20 0,0-20 16,0 21-16,0-22 0,0 22 15,-21-1-15,0 1 0,-21 0 0,21-1 16,-22 22-16,1-21 0,0 21 0,-1 0 15,1 21-15,21-22 0,-22 1 16,1 21-16,21 0 0,0 0 16,0-21-16,-1 21 0,22-21 31,22 21-31,-1-21 16,0 21-16,0-21 0,43-1 15,-22 1-15,0 0 0,1 0 16,-1 21-16,0-21 0,1-22 0,-22 22 15,21 0-15,0 0 0,-20-21 0,20 20 16,-21 1-16,0-21 0,-21 21 16,21 0-16,-21-1 0,22 1 0,-22 0 15,0 0-15,0 0 0,0 0 16,0-1 0,-22 44 15,1-1-31,21 0 0,0 0 15,0 0-15,0 22 0,0-22 16,0 0-16,0 21 0,0-21 0,0 1 16,0-1-16,0 21 0,0-21 0,0 0 15,0 1-15,0-1 0,0 0 16,21 0-16,1 0 0,-1-21 16,0 0-16,0 0 0,0 0 15,0 0-15,1 0 16,-1 0-16,-21-21 0,21 21 0,0-21 15,0 0-15,0 21 0,1-21 16,-1-1-16,0 1 0,-21-21 16,0 21-16,21 0 0,-21-22 0,0 22 15,0-21-15,0 21 0,0-22 16,0 22-16,-21-21 0,21 21 0,-21-1 16,0 1-16,-1 0 0,1 21 0,0-21 15,0 21-15,0 0 0,0 0 16,-1 0-16,1 0 0,0 0 0,0 21 15,0 0-15,0-21 16,21 21-16,0 1 0,0 20 0,-22-21 16,22 0-16,0 0 0,0 1 15,0 20-15,0-21 0,0 0 16,0 0-16,0 1 0,0-1 16,22 0-16,-1-21 0,-21 21 0,21-21 15,0 21-15,0-21 0,0 0 16,22 0-16,-22 0 0,21 0 0,-21 0 15,22 0-15,-1-21 0,0 0 16,1 0-16,-22 21 0,21-21 0,1-1 16,-1 1-16,0-21 0,1 21 15,-22 0-15,21-1 0,-21-20 0,-21 21 16,0 0-16,21 0 0,-21-1 0,0-20 16,-21 42-1,21-21-15,-21 21 0,0 0 16,0 0-16,0 0 0,-1 0 0,1 21 15,0 0-15,0-21 0,21 21 16,0 1-16,0-1 0,-21 0 0,21 0 16,0 0-16,0 0 0,0 1 0,0-1 15,21 0-15,0 0 16,0 0-16,0 0 0,1 1 16,-22-1-16,21-21 0,0 21 0,0-21 0,0 21 15,0-21-15,1 0 0,-1 0 16,0 0-16,0 0 0,21 0 15,-20 0-15,-1 0 0,0 0 16,0-21-16,21 0 0,-20 21 16,-1-21-16,0-1 0,0 1 0,0 0 15,0 0-15,1 0 0,-22-22 16,0 22-16,21 0 0,-21-21 0,0 21 16,0-1-16,0 1 0,0 0 0,0 0 15,0 0-15,-21 21 16,-1 21 15,22 0-31,-21 0 0,21 0 16,0 22-16,-21-22 0,21 0 0,0 21 0,0-20 15,0-1-15,0 0 16,0 21-16,0-21 0,0 1 16,0-1-16,0 0 0,0 0 15,0-42 16,21 0-15,-21 0-16,21-1 16,-21 1-16,0 0 0,0-21 0,22 21 15,-22-1-15,21 1 0,-21-21 16,0 21-16,21 0 0,0-1 0,0 1 16,-21 0-16,21 0 0,1 21 15,-1 0 1,0 0-16,-21 21 0,21-21 15,-21 21-15,21 0 0,0 1 0,-21-1 16,0 0-16,0 0 0,22 0 16,-22 0-16,21 1 0,-21-1 0,0 0 15,0 0-15,0 0 0,0 0 16,0 1-16,21-22 0,0 0 31,0 0-15,0-22-1,-21 1-15,22 0 0,-1 0 16,0 0-16,-21 0 0,21-22 16,0 22-16,0 0 0,1-43 15,-1 43-15,0 0 0,0 0 16,0 0-16,0 0 0,1-1 16,-1 22-16,0 0 0,0 0 15,-21 22 1,0-1-16,21 0 15,-21 0-15,0 21 0,0-20 0,0-1 16,0 0-16,0 21 0,0-21 16,0 1-16,0-1 0,21 21 15,-21-21-15,0 0 0,0 1 0,22-1 16,-1 0-16,0-21 16,0 0-16,0 0 15,0 0-15,1 0 0,-1 0 16,21 0-16,-21 0 0,0-21 0,1 0 15,-1 21-15,21-22 0,-21 1 16,22-21-16,-22 21 0,21 0 16,-21-22-16,22 22 0,-22-21 0,21 21 15,-21-22-15,22 22 0,-22-21 16,0 21-16,-21-1 0,0 1 0,0 0 16,0 0-16,0 0 15,-21 21-15,0 0 16,-1 0-16,1 21 0,0-21 0,0 21 15,0 0-15,0 0 0,21 1 16,0 20-16,-22-21 0,22 0 0,0 0 16,0 1-16,0-1 0,0 0 0,0 0 15,0 0-15,22 0 0,-1 1 16,0-22-16,0 21 0,0 0 0,0-21 16,1 21-16,-1-21 0,0 21 0,0-21 15,0 21-15,0-21 0,1 0 16,-1 22-16,-21-1 15,0 0-15,-21-21 32,-1 0-32,1 0 15,0 0 17,0 0-32</inkml:trace>
  <inkml:trace contextRef="#ctx0" brushRef="#br0" timeOffset="19998.12">4297 3175 0,'0'0'0,"0"-21"15,0 0-15,-21 21 0,21-21 16,0-1-1,0 1 1,0 42 0,-22 1-16,22 20 15,0-21-15,0 21 0,0 22 0,0-22 16,0 22-16,0-1 16,0 1-16,0-1 0,0 1 0,0 20 15,0 1-15,0 0 0,0-22 16,0 22-16,0 0 0,-21-1 0,21-20 15,0 20-15,0-20 0,0-1 16,0 1-16,0-1 0,0-20 0,0 20 16,0-20-16,0-1 0,0 0 0,0 1 15,0-22-15,0 0 0,0 0 16,0-42 0,0 0-16,0 0 15,21-22-15,-21 22 0,0-21 0</inkml:trace>
  <inkml:trace contextRef="#ctx0" brushRef="#br0" timeOffset="20897.28">4127 3112 0,'22'0'16,"-1"0"-16,0 0 15,0 0-15,21 0 0,1 0 16,-1 0-16,22 0 0,-1 0 0,22 0 15,-1 0-15,22-22 0,-21 22 16,21 0-16,0 0 0,21 0 0,-22-21 16,22 21-16,0 0 0,0-21 0,0 21 15,22-21-15,-22 21 0,0 0 16,0 0-16,0-21 0,0 21 0,-22 0 16,22 0-16,-42-21 15,21 21-15,-21 0 0,-22 0 0,1 0 16,-1 0-16,1 0 0,-43 0 0,21 0 15,0 0-15,-20 0 0,-1 0 16,0 0-16,-21 21 16,0 0-1,0 0-15,0 0 0,0 0 16,0 1-16,0 20 0,-21-21 16,21 21-16,-21 1 0,21-1 0,0 0 15,0 1-15,0-1 0,0 22 16,0-22-16,0 21 0,0-20 0,0 20 15,0-20-15,0 20 0,-22-21 16,22 22-16,-21-1 0,21-20 16,0 20-16,0-20 0,0 20 0,0-21 15,0 1-15,-21 20 0,21 22 16,0-64-16,0 21 0,0 1 16,0-22-16,0 0 0,0 21 0,0-20 15,0-1-15,0 0 0,0 0 0,0 0 16,0 0-16,0 1 15,0-1-15,0 0 16,-21-21-16,0 21 16,0-21-16,-1 0 0,1 21 15,-21-21-15,21 0 16,-22 0-16,1 21 0,0-21 0,-22 0 16,1 22-16,-1-22 0,-20 21 15,-22-21-15,21 21 0,-42-21 0,21 21 16,-21 0-16,-21-21 0,21 21 0,-21-21 15,21 22-15,-127-22 16,127 0-16,21 21 0,0-21 0,22 0 16,-1 0-16,0 0 0,22 0 15,-1 0-15,1 0 0,20 0 16,22 0-16,-21 0 0,21-21 0,0 21 0,21-22 16,0 1-1,0 0-15,21 21 0,0-21 16,21 0-16,1 0 0,-22-22 0,21 22 15,0-21-15</inkml:trace>
  <inkml:trace contextRef="#ctx0" brushRef="#br0" timeOffset="21274.06">5207 3535 0,'-21'0'0,"42"0"0,-21 0 31,42-21-15,1 21-16,-1 0 0,0 0 0,22 0 15,20-21-15,1 21 0,0-22 16,-1 22-16,1 0 0,0 0 0,-1 0 16,1-21-16,0 21 0,-1 0 15,1 0-15,-21 0 0,-1 0 16,43 0-16,-64 0 0,-21 21 16,1-21-16,-1 22 0,-21-1 15,-21-21 1,-22 21-16,22-21 15,-21 0-15,-1 0 0</inkml:trace>
  <inkml:trace contextRef="#ctx0" brushRef="#br0" timeOffset="21525.92">5292 3958 0,'0'0'15,"21"0"-15,0 0 0,0 0 0,21 0 16,1 0-16,-1 0 0,0 0 16,22-21-16,-22 21 0,22 0 0,-1-21 15,1 21-15,-1 0 0,1 0 0,-1-21 16,-20 21-16,20 0 0,-21 0 16,1 0-16,-1 0 0,0 0 0,-20 0 15,-1 0-15,0 0 0,-63 0 31,20 0-31,1 0 0</inkml:trace>
  <inkml:trace contextRef="#ctx0" brushRef="#br0" timeOffset="21785.77">4974 4509 0,'0'0'0,"148"0"16,-105 0 0,20 0-16,-21 0 0,22-22 15,21 22-15,-22-21 0,1 21 0,20-21 16,-20 21-16,-1-21 0,22 21 16,-22 0-16,1-21 0,-22 21 0,22-21 15,-22 21-15,0 0 0,1 0 0,-22 0 16,0-22-16,0 22 0,0 0 15,-42 0 1,0 0-16</inkml:trace>
  <inkml:trace contextRef="#ctx0" brushRef="#br0" timeOffset="21970.66">5101 4763 0,'0'0'0,"0"21"15,21-21-15,0 0 16,1 0-16,20 0 0,0-21 16,1-1-16,-1 22 0,21-21 0,-20 21 15,20-21-15,1 21 0,-1-21 16,-20 0-16,20 0 0,1-1 0,-1 1 16</inkml:trace>
  <inkml:trace contextRef="#ctx0" brushRef="#br0" timeOffset="28525.96">6879 6265 0,'0'0'0,"0"-21"16,0 0 0,0 0-1,0 0 1,-21 0 0,0-1-16,0 22 15,-1 0-15,1 0 0,0 0 16,0 0-16,0 0 0,0 0 15,-1 0-15,1 0 0,0 22 16,0-22-16,0 21 0,21 0 0,-21 0 16,-1 0-16,1 0 0,0 22 15,21-22-15,0 21 0,-21 1 0,21-1 16,0 21-16,0-20 0,0-1 16,0 22-16,0-22 0,0 0 15,0 1-15,0-1 0,21 0 0,21 22 16,-20-22-16,-1-21 0,21 0 15,-21 1-15,22-22 0,-22 21 16,21-21-16,-21 21 0,22-21 0,-22 0 16,21 0-16,-21 0 0,22-21 0,-22 21 15,21-21-15,-21-1 0,0 1 16,22 0-16,-22 0 0,0 0 0,21-22 16,-20 22-16,-1-21 0,0 0 15,0-1-15,0-20 0,-21 20 0,21-20 16,1 21-16,-1-22 0,-21 1 15,0 20-15,0 1 0,21 0 16,-21-1-16,0 1 0,0 21 0,21-22 16,-21 22-16,0 0 0,0 0 15,0 0-15,0 0 0,-21 21 32,0 42-32,21-21 15,0 0-15,0 0 0,-21 1 0,21 20 16,0-21-16,-22 21 0,22 1 0,-21-1 15,21 0-15,0 1 0,0-1 16,0 0-16,0 1 0,0-1 16,0 0-16,0 1 0,0-1 0,0 0 15,0-20-15,0 20 0,0-21 16,0 0-16,0 22 0,21-22 16,1 0-16,-1 0 0,0 0 15,0-21-15,0 0 16,0 0-16,1 0 0,-1 0 15,0 0-15,0-21 0,0 21 16,0-21-16,1 0 0,-1 0 0,0-1 16,0 1-16,0 0 0,-21-21 0,21 21 15,1-1-15,-22-20 0,0 21 16,0 0-16,21 0 0,-21-1 16,21 1-16,-21 0 0,0 42 31,0 0-16,0 1-15,0-1 0,0 0 16,0 0-16,0 0 0,0 22 0,0-22 16,0 0-16,0 0 0,0 0 0,0 0 15,0 1-15,0-1 16,0 0-16,21-21 16,0 0-1,0 0-15,-21-21 16,22 0-16,-22-1 15,0 1-15,21 0 0</inkml:trace>
  <inkml:trace contextRef="#ctx0" brushRef="#br0" timeOffset="28865.68">7874 6308 0,'-21'0'0,"0"0"15,42 0 32,0 0-47,0 0 16,-21-21-16,21 21 0,0 0 16,-21-22-16,0 1 15,0 0-15,-21 21 31,0 0-31,0 0 0,0 0 16,0 0-16,-1 0 0,22 21 16,0 0-16,-21-21 15,21 22-15,0-1 0,0 0 16,0 0-16,0 0 16,21 0-16,1 1 15,-1-1-15</inkml:trace>
  <inkml:trace contextRef="#ctx0" brushRef="#br0" timeOffset="29913.08">8382 6477 0,'0'-42'15,"0"21"1,0-1-16,0 1 0,-21 21 47,0 21-47,-1 1 0,22-1 15,0 0-15,-21 21 0,21-21 16,-21 1-16,21 20 0,0 0 0,0-21 16,0 22-16,0-22 0,0 21 0,0-21 15,0 1-15,0 20 0,0-21 16,0 0-16,0 0 0,0 1 0,0-1 15,21-21-15,0 21 0,-21 0 0,22-21 16,-1 0-16,0 0 0,0 0 16,0 0-16,0 0 0,22 0 0,-22 0 15,21-21-15,-21 21 0,22-21 16,-1 0-16,-21-1 0,22 1 16,-22 0-16,21-21 0,-21 21 0,0-22 15,1 1-15,-22 0 0,0-1 0,21 1 16,-21-22-16,21 22 0,-21-21 15,0 20-15,0 1 0,0-22 16,0 43-16,0-21 0,0 21 0,0-22 16,0 22-16,0 0 0,0 0 15,0 42 17,-21 0-32,21 0 15,-21 1-15,21 20 0,0-21 16,-22 21-16,22 1 0,0-1 15,0 0-15,0 1 0,0-1 0,0 0 16,0 1-16,0-1 0,-21 0 16,21 1-16,0-22 0,0 0 0,0 21 15,0-20-15,0-1 0,0 0 0,0 0 16,0-42 31,0 0-47,0 0 15,21-1-15,-21 1 0,0 0 16,22 0-16,-22 0 0,21 0 0,0-1 16,0 1-16,0 0 0,0 0 15,1 0-15,-1 0 0,0-1 0,0 22 16,0-21-16,0 21 0,1 0 0,-1-21 16,0 21-16,0 0 0,0 0 15,0 0-15,-42 0 31,0 21-31,0-21 16,0 21-16,0-21 0,-22 0 16,22 22-16,0-22 0,-21 21 15,20-21-15,1 0 0,0 21 0,0-21 16,21 21-16,-21-21 0,21 21 16,0 0-1,0 1-15,0-1 16,21 0-16,0 0 0,0-21 15,0 21-15,1 0 0,-1-21 16,0 22-16,0-1 0,0-21 0,0 21 16,1 0-16,-1-21 15,0 21-15,0 0 0,0-21 16,-21 22-16,21-22 16,1 0-16,-1 0 15,0 0 1,0 0-16,0-22 15,0 22-15,-21-21 0,22 0 0,-1 0 16,0 0-16,0 0 0</inkml:trace>
  <inkml:trace contextRef="#ctx0" brushRef="#br0" timeOffset="30242.9">10118 6160 0,'0'0'0,"0"-22"0,0 1 0,0 0 16,0 0-16,-22 21 31,1 0-31,0 0 16,0 21-16,21 0 0,-21 0 0,0 1 16,-1-1-16,22 21 0,-21-21 15,0 22-15,0-1 0,21 0 0,0-21 16,0 22-16,-21-1 0,21 0 0,0-20 15,0 20-15,0-21 0,0 0 16,0 0-16,0 1 0,0-1 0,21 0 16,0 0-16,-21 0 0,21-21 15,0 21-15,1-21 0,-1 0 16,21 0-16,-21 0 0,0 0 0,1 0 16,20 0-16,-21-21 0,21 0 0,-20 0 15,20 0-15,-21 0 0</inkml:trace>
  <inkml:trace contextRef="#ctx0" brushRef="#br0" timeOffset="30630.67">10710 5969 0,'21'0'0,"1"0"15,-1 0 1,0 0-16,0 0 16,0 21-16,0-21 0,1 21 15,20 1-15,-21-1 0,0 0 0,22 0 16,-22 0-16,0 22 0,21-22 0,-21 21 16,1-21-16,-1 22 0,0-1 15,-21 0-15,21-21 0,-21 22 0,21-1 16,-21 0-16,0-20 0,0 20 15,0-21-15,-21 21 0,0-20 16,0-1-16,-22 21 0,22-21 0,0 0 16,0-21-16,0 22 0,0-1 0,-1 0 15,1-21-15,0 21 0,0-21 16,0 21-16,0-21 16,-1 0-16,1 0 15,0 0-15,0 0 16</inkml:trace>
  <inkml:trace contextRef="#ctx0" brushRef="#br0" timeOffset="33118.31">12128 6435 0,'0'0'0,"-21"0"16,0 0-16,0 0 16,0 0-16,0 0 0,-1 0 15,1-21-15,0 21 0,0 0 16,0 0-16,0 0 0,42 0 47,0 0-47,0 0 0,21 0 15,1 0-15,-1-22 0,0 22 16,22 0-16,-1 0 0,1-21 0,-1 21 16,1-21-16,-1 21 0,22 0 0,0 0 15,-1-21-15,22 21 0,-21 0 16,21-21-16,0 21 0,-22-21 0,22 21 16,-21 0-16,-1-22 0,1 22 0,-21 0 15,-1 0-15,1-21 0,-1 21 16,1 0-16,-22 0 0,0 0 15,1-21-15,-1 21 0,-21 0 0,0 0 16,0 0-16,1 0 0,-1 0 16,0 0-16,-21-21 15,0 0 17,-21 21-17,0 0-15</inkml:trace>
  <inkml:trace contextRef="#ctx0" brushRef="#br0" timeOffset="33605.03">13843 5863 0,'0'0'0,"-21"0"16,-22 0-1,43 21 1,0 1-16,0-1 16,0 0-16,0 0 0,0 0 15,22-21-15,-1 21 0,21 1 16,-21-1-16,0 0 0,22-21 16,-1 21-16,0-21 0,1 0 0,-1 21 15,0-21-15,22 0 0,-22 0 16,1 0-16,-1 0 0,0 0 0,1 0 15,-22 0-15,21 0 0,-21 0 0,0 0 16,1 0-16,-1 0 0,-21-21 16,-21 21 15,-1 0-31,-20 0 0,21 0 0,0 21 16,-22 0-16,1-21 0,0 22 0,-1-1 15,1 0-15,0 0 0,-1 0 16,1 22-16,0-22 0,-1 21 15,22-21-15,-21 22 0,21-22 0,0 21 16,-1-21-16,1 0 0,0 1 16,21-1-16,0 0 0,-21 0 0,21-42 31,21 0-15,0 0-16,0-1 0</inkml:trace>
  <inkml:trace contextRef="#ctx0" brushRef="#br0" timeOffset="34261.69">15473 5419 0,'-21'-21'15,"42"42"-15,-64-64 0,22 22 0,0 0 0,21 0 16,-21 0-16,0 21 0,0 0 0,-1 0 16,1 0-16,0 0 0,21 21 15,-21 21-15,21 1 0,-21-1 16,21 21-16,0 1 0,0-1 15,0 1-15,0-1 0,0 1 0,0-1 16,0 1-16,0-22 0,0 22 16,0-22-16,0 0 0,0 1 0,0-1 15,0-21-15,0 22 0,0-22 0,0 0 16,0 0-16,0 0 16,-21-21-16,21-21 15,0 0-15,-22 0 16,22 0-16,-21-1 0,21 1 15,0 0-15,0-21 0,0 21 16,0-1-16,0-20 0,21 21 0,1-21 16,20 20-16,-21 1 0,21 0 15,1 0-15,20 0 0,-20 0 0,-1 21 16,21 0-16,-20 0 0,-1 0 16,0 0-16,1 21 0,-22 0 0,0 0 15,21 0-15,-42 22 0,22-22 0,-22 0 16,0 21-16,0-21 0,0 1 15,-22-1-15,1 0 0,0 0 0,-21 0 16,-1 0-16,1 1 0,0-1 0,-1 0 16,1-21-16,0 21 0,-1-21 15,22 0-15,0 0 0,0 0 16,21-21 0,0 0-1,42 0-15,-21 21 0,1-22 0,-1 1 16,21 0-16,-21-21 0,22 21 0</inkml:trace>
  <inkml:trace contextRef="#ctx0" brushRef="#br0" timeOffset="36206.58">15917 5948 0,'0'0'0,"21"-21"0,1 21 15,-1 0 1,-21 21 0,0 0-16,21 0 15,-21 0-15,0 1 0,0-1 16,0 0-16,0 0 0,0 21 0,0-20 15,0-1-15,21 0 0,0 21 16,-21-21-16,21 1 0,1-22 16,-22 21-16,21-21 0,0 0 0,0 0 15,0 0-15,0 0 16,1 0-16,-1 0 0,0-21 0,0-1 16,0 1-16,0 0 0,1 0 15,-1 0-15,-21-22 0,21 22 16,-21-21-16,21 0 0,-21-1 0,0 1 0,0 0 15,0 20-15,21-20 0,-21 21 16,0 0-16,0 42 31,0 0-31,0 0 0,0 22 16,-21-22-16,21 21 0,-21 0 16,21-20-16,0 20 0,0-21 15,0 21-15,0-20 0,0 20 0,0-21 16,0 0-16,21 0 0,0 1 0,0-22 15,22 21-15,-22-21 0,0 0 0,0 0 16,22 0-16,-22 0 16,21 0-16,-21-21 0,22 21 0,-22-22 0,21 1 15,-21-21-15,0 21 0,22-22 16,-22 22-16,0-42 0,0 20 16,0 1-16,1-21 0,-1-1 0,0 1 15,0-1-15,0 1 0,0-1 0,-21 1 16,0-1-16,22 22 0,-22-1 15,21 22-15,-21-21 0,-21 42 16,-1 21 0,1 21-16,0-20 0,0 20 15,-21 0-15,20 22 0,1-1 0,0-20 0,0 20 16,21 1-16,0 41 16,0-41-16,0-22 0,0 1 15,0-1-15,0 0 0,21-21 0,0 22 16,0-22-16,1 0 0,-1 0 15,0 0-15,0 1 0,0-22 0,0 0 16,1 0-16,20 0 0,-21 0 0,0 0 16,22 0-16,-22-22 0,21 1 15,-21 0-15,22-21 0,-22 21 0,21-22 16,-21 1-16,22 0 0,-1-22 0,-21 22 16,21-22-16,-20 1 0,-1-1 15,21-20-15,-21 20 0,0 22 16,-21-22-16,22 22 0,-22 0 15,21 20-15,-21-20 0,0 21 0,0 42 32,-21 0-32,-1 22 15,22-1-15,-21 21 0,0-20 0,21 20 16,-21 1-16,0-1 0,21 1 16,0-1-16,-21 1 0,21-22 0,-22 0 15,22 1-15,0-1 0,0 0 0,0 1 16,0-22-16,0 0 0,0 0 15,22 0-15,-1 1 0,0-22 0,0 0 16,0 0-16,0 0 0,1 0 16,-1 0-16,0 0 0,0-22 15,21 1-15,-20 0 0,20 0 0,-21 0 16,0-22-16,22 22 0,-22-21 0,21 21 16,-21-22-16,0 22 0,1 0 15,-1 0-15,0 0 0,-21 0 0,0 42 31,0 0-31,0 0 0,-21 0 16,0 0-16,-1 1 0,1 20 16,21-21-16,0 0 0,0 0 0,0 1 15,0-1-15,0 0 0,0 0 16,0 0-16,0 0 0,21-21 0,-21 22 16,22-22-16,-1 0 0,21 0 0,-21 0 15,0 0-15,1 0 0,-1 0 16,0 0-16,21-22 0,-21 22 0,1-21 15,-1 0-15,0 21 0,0-21 0,-21 0 16,0 0-16,21-22 0,-21 22 16,0 0-16,0-21 0,0 20 0,-21 1 15,0 0-15,21 0 0,-42 0 0,20 0 16,1 21-16,0 0 0,0 0 16,0 0-16,0-22 0,-1 22 15,44 0 16,20 0-31,-21 0 0,21 0 16,1 0-16,-1 0 0,0 0 16,22 0-16,-22 0 0,1 0 0,20 0 15,-21 22-15,-20-22 0,20 0 0,-21 21 16,0 0-16,0 0 0,1-21 16,-22 21-16,21 0 0,-21 1 0,0-1 15,0 0-15,0 0 0,0 0 0,0 0 16,0 1-16,-21-1 0,-1 0 15,22 0-15,-21 0 0,21 0 16,-21-21-16,21 22 0,-21-22 16,21 21-16,0-42 31,0-1-15,21 1-16,0 0 0,0 0 15,1 0-15,-1-22 0,0 22 0,21-21 16,-21 0-16,22 20 0,-1-20 15,-21 0-15,22 21 0,-1-1 0,-21 1 16,21 0-16,-20 0 0,20 21 16,-21 0-16,0 0 0,0 0 0,1 21 15,-22 0-15,0 0 0,0 1 0,0 20 16,0-21-16,0 0 0,0 22 0,0-22 16,0 21-16,0-21 15,0 0-15,0 1 0,0 20 0,0-21 16,0 0-16,0 0 0,21 1 15,0-22-15,0 21 0,0-21 16,0 0-16,1 0 0,-1 0 0,21 0 16,0 0-16,-20 0 0,20 0 0,0 0 15,1-21-15,-1-1 0,-21 1 16,21 21-16,1-21 0,-1 0 0,0-21 16,-20 20-16,20-20 0,-21 21 15,-21-21-15,0 20 0,0-20 0,0 21 16,0 0-16,0 0 0,0-1 15,-21 22-15,0 0 0,0 0 16,-1 0-16,1 0 0,0 22 16,21-1-16,0 21 0,0-21 0,0 0 15,0 1-15,0-1 0,0 21 16,0-21-16,0 0 0,0 1 0,0-1 16,0 0-16,0 0 0,0 0 0,0 0 15,0 1-15,0-1 16,-21 0-16,0-21 15,0 0-15,-1 0 0,1 0 16,0 0-16,0 0 16,0 0-16,0-21 0,-1 21 0,1-21 15,0-1-15,-21 1 0,-1 0 16,22 0-16</inkml:trace>
  <inkml:trace contextRef="#ctx0" brushRef="#br0" timeOffset="36490.42">17060 5588 0,'0'0'0,"-21"0"0,-21 0 16,63 0-1,21 0-15,1 0 0,20 0 16,1 0-16,-1 0 0,22 21 15,-1-21-15,1 0 0,21 0 0,-21 21 16,-1-21-16,1 0 0,0 0 16,-1 22-16,1-22 0,-22 0 0,22 0 15,-21 21-15,-22-21 0,0 0 16,1 0-16,-22 0 0,-21 21 16,-21-21-16,-22 0 0,1 0 15,0 0-15</inkml:trace>
  <inkml:trace contextRef="#ctx0" brushRef="#br0" timeOffset="37205.05">11811 7281 0,'0'0'0,"-21"-21"15,0 0 1,42 21 0,0 21-16,21 0 15,1 1-15,20-1 0,1 0 0,-1 0 16,22 21-16,-22 1 0,43-1 0,-21-21 15,-1 22-15,22-1 0,0 0 16,21 1-16,-21-1 0,21 0 0,0-21 16,-21 22-16,0-1 0,-1-21 15,-20 22-15,0-22 0,-22 0 0,1 0 16,-22 0-16,0-21 0,1 0 0,-22 0 16,0 0-16,-21-21 15,-21 0 1,0 0-16,0 0 0,-1-22 15,1 22-15,0 0 0,0 0 16,0-22-16,0 22 0,-1 0 0,1 0 16,21 0-16,0 0 0,0-1 0,21 22 31,-21 22-15,22-1-16,-1 0 0,-21 0 0,0 0 15,0 22-15,21-1 0,-21-21 16,0 21-16,0 1 0,0-1 0,0-21 15,0 22-15,-21-1 0,0-21 0,21 0 16,-22 22-16,22-22 0,-21-21 16,21 21-16,21-42 31,1 21-31</inkml:trace>
  <inkml:trace contextRef="#ctx0" brushRef="#br0" timeOffset="38206.37">15092 7641 0,'0'0'0,"0"-21"0,0 0 15,0 0-15,0 0 0,0-1 0,-21 1 16,21 0-16,-22 0 0,1 0 0,21 0 16,0-1-16,-21 22 0,0 0 15,0 0-15,0 0 0,-1 22 16,1-1-16,0 0 0,21 21 0,-21 1 15,0-22-15,0 21 0,-1 22 16,22-22-16,-21 0 0,21 1 16,-21 62-16,21-62 0,0-1 15,0 0-15,0 1 0,0-1 16,21-21-16,0 22 0,1-22 0,-1 0 16,0 0-16,21-21 0,-21 0 0,22 0 15,-22 0-15,21 0 0,1 0 16,-22 0-16,21-21 0,0 0 0,-20 0 15,20-1-15,0-20 0,-21 21 0,1-21 16,20-1-16,-21 1 0,0-22 16,0 22-16,1-21 0,-1-1 15,-21 1-15,21-1 0,-21 1 0,21 20 16,-21-20-16,21 20 0,-21 1 16,0 0-16,0 21 0,0-1 0,0 1 0,0 0 15,0 63 1,-21-20-16,21 20 15,-21-21-15,0 43 0,0-22 0,21 0 16,0 22-16,0-22 0,-22 22 16,22-22-16,0 21 0,0-20 0,0-1 15,0 43-15,0-43 0,0 0 16,22 1-16,-22-22 0,21 0 16,0 0-16,0-21 0,0 21 0,0-21 15,1 0-15,-1 0 0,0-21 16,0 21-16,0-21 0,0 0 15,1-21-15,-1 20 0,0 1 16,0-21-16,0 0 0,-21 20 0,21 1 16,-21-21-16,22 21 0,-22 0 15,0 42 17,0 0-32,0 0 0,0 21 15,0-20-15,0-1 0,0 0 0,0 0 16,0 0-16,0 0 0,-22 1 0,22-1 15,0 0-15,0 0 16,0-42 15,0 0-15,0 0-16</inkml:trace>
  <inkml:trace contextRef="#ctx0" brushRef="#br0" timeOffset="38369.28">15896 7493 0,'0'0'16,"0"-21"0,0 42-1,0 0 1,0 0-16,0 1 16,21-22-16,-21 21 0,21 0 0,1-21 15,-1 21-15,0-21 0,0 21 0</inkml:trace>
  <inkml:trace contextRef="#ctx0" brushRef="#br0" timeOffset="39207.31">16573 7578 0,'0'-21'0,"0"42"0,0-64 16,-21 43-16,0 0 0,0 0 15,0 0-15,0 0 0,-1 0 16,1 22-16,0-1 0,0 0 15,0 0-15,0 21 0,21-20 0,-22 20 16,22 0-16,-21-21 0,21 22 16,0-1-16,0-21 0,0 22 0,0-1 15,0-21-15,0 0 0,21 0 0,22 1 16,-22-1-16,0 0 0,21-21 16,-20 0-16,20 0 0,0 0 0,1 0 15,-22 0-15,21 0 0,0 0 0,1-21 16,-22 0-16,21-1 0,-21 1 15,22-21-15,-22 21 0,0-22 0,0 1 16,0 0-16,1-22 0,20 22 16,-42-22-16,21 1 0,0-1 15,0 22-15,1-21 0,-22-1 0,0 22 16,21-1-16,-21 1 0,0 21 16,0 0-16,0 0 0,-21 42 15,21 21 1,-22-21-16,1 22 0,21-1 15,0 21-15,-21-20 0,0-1 0,21 0 16,-21 22-16,21-22 0,0 1 16,0-1-16,0-21 0,0 21 0,0 1 15,0-22-15,0 0 0,0 0 0,0 0 16,0 1-16,0-1 0,21-42 47,0-1-47,0 1 0,0 0 15,1 0-15,-1 0 0,21-22 16,-21 22-16,22 0 0,-22 0 0,21 0 16,0 0-16,1 21 0,-22-22 0,21 1 15,-21 21-15,22 0 0,-22 0 16,0-21-16,-42 21 16,0 21-1,0-21-15,-1 0 0,1 21 16,-21-21-16,0 22 0,20-22 15,-20 21-15,21-21 0,0 0 0,-22 21 16,22-21-16,0 21 16,0 0-16,21 0 15,0 1-15,0-1 0,0 0 16,0 0-16,21-21 0,0 21 16,0 0-16,1 1 0,-22-1 0,21 0 15,0-21-15,0 21 0,0 0 0,0 0 16,1-21-16,-1 22 0,0-22 15,0 0-15,0 21 0,0-21 16,1 0-16,-1 0 0,0 0 16,0 0-16,-21-21 15,21-1-15,0 22 0,22-21 16,-22 0-16</inkml:trace>
  <inkml:trace contextRef="#ctx0" brushRef="#br0" timeOffset="39495.15">18373 7535 0,'0'0'0,"0"-21"15,0 0-15,0 0 0,0 42 32,-22 0-17,1 0-15,21 1 0,-21 20 16,0-21-16,21 21 0,0 1 0,-21-1 15,21-21-15,-21 22 0,21-22 0,0 21 16,0-21-16,0 22 0,0-22 16,0 0-16,0 0 0,0 0 0,21 0 15,0-21-15,-21 22 0,21-22 16,0 0-16,0 0 0,1 0 0,-1 0 16,21 0-16,-21 0 0,22 0 0,-22-22 15,0 1-15,21 0 0</inkml:trace>
  <inkml:trace contextRef="#ctx0" brushRef="#br0" timeOffset="39773.99">19135 7430 0,'0'0'0,"21"0"16,0 0-1,0 21-15,0-21 0,0 21 16,1 0-16,-1 0 0,0 0 15,21 22-15,-21-22 0,1 42 16,-1-41-16,-21 20 0,0-21 0,0 21 16,0-20-16,0-1 15,0 21-15,0-21 0,-21 0 0,-1 1 16,1-1-16,0 0 0,0 0 0,0 0 16,0-21-16,-1 21 0,1-21 0,0 22 15,0-22-15,0 0 16,21-22-16,-21 1 15,21 0-15,0 0 0</inkml:trace>
  <inkml:trace contextRef="#ctx0" brushRef="#br0" timeOffset="40393.87">20870 5567 0,'0'0'0,"-21"0"31,0 21-31,0-21 0,21 42 16,-21-20-16,-1 20 0,22-21 0,-21 21 15,0 1-15,21-1 0,-21 0 0,0 1 16,0-1-16,21 0 0,0 1 16,0-1-16,0-21 0,0 22 0,0-22 15,0 21-15,0-21 0,0 0 16,21 1-16,0-1 0,0 0 0,0-21 16,0 21-16,1-21 0,-1 0 15,0 0-15,0 0 0,21 0 16,-20 0-16,-1 0 0,0-21 0,0 0 15,21 0-15</inkml:trace>
  <inkml:trace contextRef="#ctx0" brushRef="#br0" timeOffset="40645.74">21315 5609 0,'21'-21'0,"-42"42"0,42-63 15,0 21-15,0 21 16,0 0-16,1 0 0,-1 0 0,0 0 15,0 0-15,0 0 0,22 0 16,-22 42-16,0-21 0,0 22 16,-21-1-16,0 0 0,0 1 0,0-1 15,0 0-15,0 22 0,0-22 0,0 0 16,-21 1-16,0-22 0,0 21 16,-1 1-16,1-22 0,0 21 0,0-21 15,0 0-15,-22 1 0,22-1 0,0 0 16,-21 0-16,21 0 0,-1 0 15,-20 1-15</inkml:trace>
  <inkml:trace contextRef="#ctx0" brushRef="#br0" timeOffset="54653.63">3831 2815 0,'0'0'0,"-21"21"0,-21-21 0,20 22 0,-41-22 16,42 0-1,0 0-15,-1 0 0,1 0 0,0 0 16,0 0 0,0 0-16,0 0 15,-1 0 1,44 0 62,-1 0-78,0 0 0,0 0 16,0 0-16,0 0 0,22 0 15,-22 0-15,21 0 0,1 0 16,-22 0-16,42 0 0,-20 0 0,-1 0 15,21 0-15,1 0 0,-1 0 16,22 0-16,0 0 0,21 0 0,-1 0 16,1 0-16,0 0 0,0 0 15,21 0-15,-21 0 0,21-22 0,-21 22 16,42 0-16,-21 0 0,0 0 16,0 0-16,0 0 0,0 0 0,0 0 15,21 0-15,-21 0 0,0 0 16,0 0-16,-21 0 0,0 0 15,-1 0-15,-20 0 0,0 0 0,-1 22 16,-20-22-16,-1 0 0,1 0 16,-22 0-16,22 0 0,-43 0 0,21 0 15,-21 0-15,1 0 0,-1 0 16,0 0-16,-42 0 62</inkml:trace>
  <inkml:trace contextRef="#ctx0" brushRef="#br0" timeOffset="64933.28">12467 2836 0,'0'0'0,"-42"0"0,21 0 0,-1 0 16,1 0-16,0 0 0,0 0 15,-21 22-15,20-22 0,1 0 0,0 0 16,-21 0-16,-1 0 0,22 0 15,0 0-15,0 0 16,0 0-16,0 0 0,-1 0 0,1 0 16,0 0-16,0 0 0,0 0 15,42 0 32,0 0-47,0 0 0,0 0 16,1 0-16,-1 0 0,21 0 15,0 0-15,1 0 0,-1 0 0,0 0 16,1 0-16,-1 0 0,22 0 16,-22 0-16,21 0 0,-20 0 0,20 0 15,1 0-15,-1 0 0,1-22 16,-1 22-16,1 0 0,-1 0 16,22 0-16,-22 0 0,22 0 0,-21-21 15,20 21-15,-20 0 0,20 0 0,-20 0 16,21-21-16,-22 21 0,22 0 15,-22 0-15,1 0 0,20-21 0,-20 21 16,-1 0-16,1 0 0,-1 0 16,1-21-16,-22 21 0,1 0 0,-1 0 15,0 0-15,1 0 0,-22-21 0,21 21 16,-21 0-16,0-22 16,1 22-16,-1 0 0,0 0 0,0 0 15,-21-21 16,-21 21-15,0 0-16,0 0 16,-1 0-16,-20 0 0,21 0 0</inkml:trace>
  <inkml:trace contextRef="#ctx0" brushRef="#br0" timeOffset="65680.75">12001 3133 0,'-21'0'31,"42"0"31,1 0-62,-1 0 0,0 0 16,0 0-16,0 0 0,0 0 0,22 0 16,-22 0-16,21 0 0,1 0 15,-22 0-15,21 0 0,0 0 16,1 0-16,20 0 0,-20 0 0,-1 0 15,21-21-15,1 21 0,-22 0 0,43 0 16,-22 0-16,1-22 0,21 22 16,-1 0-16,1 0 0,-22-21 0,22 21 15,0 0-15,-1 0 0,1-21 16,0 21-16,-1 0 0,1 0 0,21-21 16,-21 21-16,-1 0 0,1 0 0,0-21 15,-22 21-15,1-21 0,-1 21 16,1 0-16,-1 0 0,-21 0 0,1 0 15,20-22-15,-42 22 0,22 0 16,-1-21-16,-21 21 0,0 0 16,1 0-16,20 0 0,-21 0 15,0 0-15</inkml:trace>
  <inkml:trace contextRef="#ctx0" brushRef="#br0" timeOffset="80565.88">2709 10160 0,'0'0'0,"21"0"0,1-21 16,-1 0-16,0 0 0,0-1 15,0 22-15,0-21 16,1 0-16,-1 21 16,-21-21-16,21 21 0,0-21 15,-21 42 16,0 0-15,-21 0-16,0 22 16,0-22-16,-22 21 0,1 0 15,21 1-15,-22-1 0,-20 22 0,21-22 16,-22 21-16,22 1 0,-22-1 16,22-20-16,-22 20 0,22-20 0,-21-1 15,20 21-15,1-41 0,21 20 16,-22 0-16,22-21 0,-21 22 0,21-22 15,0 0-15,21 0 16,-22-21-16,1 0 16,21-21-1,0 0 1,0 0-16,0 0 16,21 21-16,1-22 0,-1 22 15,0 0-15,0 0 0,0 0 16,0 0-16,1 0 0,-1 0 15,21 0-15,-21 22 0,22-1 0,-1-21 16,-21 21-16,21 0 0,1 21 16,-22-20-16,21 20 0,-21-21 15,22 21-15,-22-20 0,21 20 0,-21-21 16,1 21-16,20-20 0,-21-1 0,0 0 16,0 0-16,1 0 15,-1-21-15,0 0 31,-21-21-15,0 0-16,21 0 0,-21 0 16,21-22-16,-21 22 0,21-21 15,-21-1-15</inkml:trace>
  <inkml:trace contextRef="#ctx0" brushRef="#br0" timeOffset="80926.45">3133 10245 0,'0'0'15,"0"-21"-15,0-1 0,0 1 16,0 42 15,0 1-31,0-1 16,0 0-16,0 21 0,0 1 0,0-1 15,0 21-15,0-20 0,0 20 16,0-20-16,0 20 0,-22 1 0,22-22 16,0 0-16,0 22 0,0-22 15,0 0-15,0-20 0,0 20 0,0 0 16,0-21-16,0 1 0,0 20 16,0-21-16,0 0 0,0 0 15,22-21 1,-1-21-1,-21 0 1,0 0-16,21 0 0,-21 0 16,0-1-16</inkml:trace>
  <inkml:trace contextRef="#ctx0" brushRef="#br0" timeOffset="81694">2984 10880 0,'-21'0'15,"42"0"32,1-21-47,-1 21 0,0-22 0,0 1 16,0 21-16,0-21 0,1 21 0,20-21 16,-21 21-16,0-21 0,22 21 15,-22-21-15,21 21 0,-21 0 0,0 0 16,1 0-16,20 0 0,-21 0 15,0 21-15,0-21 0,-21 21 16,22 0-16,-22 0 0,0 0 16,0 1-16,0-1 0,0 21 15,0-21-15,0 0 0,0 1 0,0-1 16,21 0-16,-21 0 0,21 0 16,-21 0-16,21 1 0,0-22 15,0 0-15,1 0 0,-1 0 0,0 0 16,0 0-16,21 0 0,-20-22 15,-1 1-15,21 21 0,-21-21 0,0 0 16,1 0-16,-1 0 0,0-1 16,0 1-16,0-21 0,0 21 0,-21 0 15,0-1-15,0 1 0,0 0 0,22 21 16,-22-21-16,0 0 0,0 0 16,0 42 30,0 0-46,0 0 0,-22 21 16,22-20-16,0-1 0,0 0 16,0 0-16,0 21 0,0-20 15,0 20-15,0-21 0,0 21 0,0 1 16,0-1-16,0 22 0,0-22 0,0 0 16,0 22-16,0-1 0,22-20 15,-22 20-15,0 1 0,21-22 0,0 21 16,-21-20-16,0 20 0,0-20 15,21 20-15,-21-21 0,0 1 16,0-1-16,0 0 0,0 1 0,0-22 16,0 21-16,0-21 0,0 1 15,-21-22-15,21 21 0,-21-21 0,0 0 16,-1 0-16,1 0 0,0-21 0,0-1 16,0 1-16,-22 0 0,22 0 15,0 0-15,21-22 0,-21 22 0,0-21 16,21 21-16,-21-22 0,21 22 15,0 0-15,0-21 0,0 21 0,0-1 16,0 1-16,0 0 0,0-21 0,21 21 16,0-1-16,0-20 0,-21 21 15,21-21-15,0 20 0</inkml:trace>
  <inkml:trace contextRef="#ctx0" brushRef="#br0" timeOffset="82061.41">4381 10710 0,'-21'-21'16</inkml:trace>
  <inkml:trace contextRef="#ctx0" brushRef="#br0" timeOffset="83149.3">2773 10943 0,'0'0'0,"-21"0"0,-1 0 0,1 0 16,0 0-16,0 0 0,0 0 15,0 0-15,42 0 31,0-21-31,0 21 0,21-21 16,1 0-16,-1 21 0,22-21 16,-22 21-16,21-22 0,-20 22 0,20-21 15,1 0-15,-1 21 0,1-21 16,-1 21-16,1 0 0,-22 0 0,22 0 16,-22 0-16,-21 0 0,0 0 15,0 0-15,-42 21 16,0 0-16,0 0 0,-21 1 15,-1-1-15,-20 0 0,20 0 16,-20 0-16,21 0 0,-1 1 0,-20-1 16,42 0-16,-22 0 0,22 0 15,0-21-15,0 21 0,21 1 16,21-22-16,0 0 16,0 0-16,22 0 0,-22 0 15,42 0-15,-20 0 0,-1 0 0,21-22 16,1 22-16,-1-21 0,-20 21 15,20-21-15,-20 21 0,20 0 16,-21 0-16,-20 0 0,-1 0 0,0 0 16,-21 21-16,-21 0 15,0 1-15,-1 20 0,-20-21 0,0 0 16,21 22-16,-22-22 0,22 0 0,-21 21 16,21-21-16,21 1 0,0-1 15,0 0-15,0 0 0,0 0 0,21 0 16,0-21-16,0 0 0,21 0 15,-20 0-15,20 0 0</inkml:trace>
  <inkml:trace contextRef="#ctx0" brushRef="#br0" timeOffset="84126.26">7535 10499 0,'0'0'0,"0"-21"0,0-1 0,0 1 0,0 0 16,0 0-16,0 0 0,0 0 15,0-1-15,0 1 0,0 0 16,0 0-16,0 42 31,0 21-15,0-20-16,0 41 0,-21-21 16,21 22-16,-21-22 0,21 22 0,-21-1 15,21 1-15,0-1 0,0 1 0,-21-1 16,-1 1-16,22-1 15,-21-20-15,21 20 0,0-21 0,0 1 0,-21 41 16,21-20-16,0-43 0,0 0 16,21 0-16,0-21 0,1 0 15,-1 0-15,0 0 0,0 0 16,0 0-16,0-21 0,1 0 16,-22 0-16,0 0 0,21 0 15,-21-22-15,0 22 0,0-21 0,0 21 16</inkml:trace>
  <inkml:trace contextRef="#ctx0" brushRef="#br0" timeOffset="84397.48">7260 11007 0,'-21'0'0,"42"0"0,-63 0 15,21 0-15,-1 0 0,44 0 32,-1 0-32,0 0 15,21 0-15,-21 0 0,22 0 16,-1-21-16,0 21 0,1-22 0,-1 22 15,0-21-15,1 0 0,20 21 0,-20-21 16,-1 21-16,0-21 0,1 21 16,-22 0-16,0 0 0,21 0 0,-21 0 15,1 0-15,-22 21 16,0 0-16,0 0 16,0 0-16,0 1 0,0-1 0,0 0 15,-22 0-15,22 21 0,0-20 16,0-1-16,0 21 0,0-21 15</inkml:trace>
  <inkml:trace contextRef="#ctx0" brushRef="#br0" timeOffset="84781.81">8086 11303 0,'42'0'16,"-84"0"-16,105-21 0,-42 21 0,0-21 15,22 0-15,-22-1 0,0 1 16,21 0-16,-20-21 0,-1 21 0,0-1 16,0-20-16,0 21 0,-21 0 0,0-22 15,21 22-15,-21 0 0,0-21 16,0 21-1,0 42 1,0 0 0,0 0-16,0 0 0,0 22 0,0-22 15,0 21-15,0 0 0,0 22 0,0-22 16,0 22-16,0-1 0,0-20 16,0 20-16,0 1 0,0-1 0,22 1 15,-22-22-15,0 21 0,0 1 0,0-1 16,0 1-16,0-22 0,0 22 0,0-1 15,-22-20-15,1-1 16,0 21-16,0-41 0,0 20 0,0 0 16,-1-21-16,-20 1 0,21-1 0,-21-21 15,20 0-15,-20 21 0,0-21 16,21 0-16,-1-21 0,1 0 0,0-1 16,0-20-16,0 21 0,21-21 0,0-1 15,0 22-15,0-21 0,0-1 0,0 1 16,0 0-16,0-1 0,21 22 15,0-21-15,0 0 0,0 20 0,1-20 16</inkml:trace>
  <inkml:trace contextRef="#ctx0" brushRef="#br0" timeOffset="85117.62">8742 10859 0,'0'0'0,"-21"0"16,-1 0-16,1 0 16,21 21-16,0 0 15,0 0-15,0 21 0,0 1 0,0-1 16,0 22-16,21-1 0,1 1 16,-22-1-16,0 1 0,21-1 0,-21 1 15,0-1-15,0 1 0,0-1 0,0 1 16,0-22-16,0 21 0,0 1 15,0-22-15,0 1 0,0-1 16,-21 0-16,21-21 0,0 1 0,-22-1 16,22 0-16,-42 0 0,42-42 31,21 21-31,0-42 0,-21 20 0,0 1 16,0-21-16,22 0 0,-22-22 0,0 22 15,21-22-15,-21 22 0</inkml:trace>
  <inkml:trace contextRef="#ctx0" brushRef="#br0" timeOffset="85370.47">8721 11070 0,'0'-21'15,"0"42"-15,0-63 0,-22 0 0,22 20 16,0 1-16,0 0 0,0-21 16,64 21-16,-22 21 0,-21-22 0,1 22 15,-1-21-15,0 21 16,21 0-16,-21 0 0,1 0 0,-1 0 15,42 21-15,-42-21 0,-21 22 16,0-1-16,0 21 0,0-21 16,0 0-16,0 1 0,-21 20 0,0-21 15,0 21-15,-21-20 0,20-1 16,-20 21-16,21-21 0,-21 0 0,20 1 16,1-1-16,0-21 0,0 21 15</inkml:trace>
  <inkml:trace contextRef="#ctx0" brushRef="#br0" timeOffset="85427.44">8763 11303 0,'42'-21'15,"-21"0"-15,85-106 32</inkml:trace>
  <inkml:trace contextRef="#ctx0" brushRef="#br0" timeOffset="85799.23">9271 10964 0,'0'22'15,"21"-1"-15,0-21 32,0 0-32,1 0 15,-1-21-15,0 21 0,0-22 16,0 1-16,22 21 0,-22-21 0,0 0 16,0 0-16,0 0 0,0-1 0,-21 1 15,0 0-15,0 0 16,0 0-16,-21 21 15,0 0-15,0 21 16,-21 0-16,20 0 16,22 0-16,-21 1 0,0-1 0,0 21 15,21-21-15,-21 0 0,21 22 0,0-22 16,0 42-16,0-20 0,0-22 16,0 0-16,0 0 0,0 0 0,21 1 15,0-22-15,0 21 0,0-21 16,22 0-16,-22 0 0,0 0 0,0 0 15,22 0-15,-22-21 0,21-1 16,0 1-16,-20 0 0,20 0 0,0 0 16</inkml:trace>
  <inkml:trace contextRef="#ctx0" brushRef="#br0" timeOffset="85933.15">10350 10753 0,'0'21'16,"-21"-21"-16</inkml:trace>
  <inkml:trace contextRef="#ctx0" brushRef="#br0" timeOffset="86065.07">10414 10816 0,'0'0'16,"21"0"0,0 0-16,0 0 0,1 0 15,-1 0-15,0 0 0,-21-21 16,21 21-16,0 0 0,0 0 15,1 0 1,-22-21-16,-22 21 16,1 0-1</inkml:trace>
  <inkml:trace contextRef="#ctx0" brushRef="#br0" timeOffset="86224.98">10329 10943 0,'0'0'0,"-42"21"16,42 1-1,0 20 1,21-42-16,0 0 0,0 0 16,1 0-16,-1 0 0,0-21 15,0 21-15,-21-21 0,21 21 0,0 0 16,-21-22-16,22 1 16</inkml:trace>
  <inkml:trace contextRef="#ctx0" brushRef="#br0" timeOffset="87077.41">11959 10118 0,'0'-21'0,"-21"42"63,21 0-63,-21 0 0,21 0 15,0 0-15,0 1 0,0-1 0,0 0 16,0 0-16,-21 0 0,21 0 15,0 1-15,0-1 0,0 0 16,0 0 0,21-21-16,0 0 15,-21-21-15,21 21 0,0-21 16</inkml:trace>
  <inkml:trace contextRef="#ctx0" brushRef="#br0" timeOffset="87269.3">12171 10075 0,'0'-21'0,"-21"21"31,21 21-31,0 1 16,0-1-16,-22 0 16,22 0-16,0 0 0,0 0 0,0 1 15,0-1-15,0 0 16,0 0-16,22 0 15</inkml:trace>
  <inkml:trace contextRef="#ctx0" brushRef="#br0" timeOffset="90046.77">12975 10266 0,'21'-21'16,"-21"-22"0,0 22-16,-21 21 15,0 0-15,0 0 0,-22 0 16,22 0-16,-21 0 0,0 21 0,-1-21 16,22 22-16,-21-1 0,21 0 0,-22 0 15,22 0-15,0 0 0,21 1 16,0-1-16,0 0 0,0 0 15,0 0-15,0 0 0,0 1 0,0-1 16,21 0-16,-21 0 0,21 0 16,0 0-16,1 1 0,-1-1 0,21 0 15,-21 0-15,0 0 0,1 0 0,-1 1 16,0-1-16,0 0 0,0 0 16,-21 0-16,0 0 0,0 1 15,0-1-15,-21-21 0,0 21 0,0-21 16,-22 0-16,22 21 0,-21-21 15,0 0-15,-1 0 0,1 0 0,0 0 16,-1 0-16,1 0 0,0-21 0,20 21 16,-20-21-16,21 0 15,0-1-15,0-20 0,-1 21 0,1 0 16,21 0-16,0-1 0,0 1 0,0 0 16,21 21 15,1 21-31,-22 0 0,21 1 15,0-1-15,0 0 0,-21 0 16,21 21-16,0-20 0,1-1 0,-1 0 16,0 0-16,0-21 0,-21 21 0,42 0 15,-20 1-15,-1-22 0,0 0 16,0 0-16,0 0 0,22 0 0,-22 0 16,0 0-16,21 0 0,-21-22 15,22 22-15,-1-21 0,-21 0 0,22 0 16,-1 0-16,-21 0 0,21-1 15,-20 1-15,-1-21 0,0 21 0,0-22 16,-21 22-16,0-21 0,0 21 0,0 0 16,0-1-16,0 1 0,0 0 15,0 42 17,0 0-32,0 1 0,0-1 0,0 0 15,0 21-15,0-21 0,0 1 0,0 20 16,0-21-16,0 0 0,0 0 0,0 1 15,0-1-15,21 0 16,-21 0-16,21-21 0,1 21 0,-1-21 16,0 0-16,0 0 0,21 0 0,-20 0 15,-1 0-15,0 0 0,0 0 16,21-21-16,-20 21 0,-1-21 0,0 0 16,0 0-16,-21-1 0,21 1 0,-21-21 15,21 21-15,-21-22 0,0 22 16,0-21-16,0 21 0,0-22 0,0 22 15,22 0-15,-22 0 0,0 0 0,0 42 32,0 0-32,-22 0 15,22 0-15,0 1 0,0 20 0,0-21 16,0 21-16,0-20 0,0-1 0,0 21 16,0-21-16,0 0 0,0 1 15,0-1-15,0 0 0,0 0 0,22-21 16,-1 21-16,0-21 0,0 0 0,0 0 15,0 0-15,1 0 0,-1 0 16,0 0-16,0-21 0,0 21 0,0-21 16,1 0-16,-1 0 0,0-1 15,0 1-15,0 0 0,-21-21 0,0 21 16,21-22-16,-21 22 0,0-21 0,0 21 16,0-1-16,0 1 0,0 0 15,-21 21 1,21 21-16,0 0 15,-21 1-15,21-1 0,-21 0 0,21 21 16,0-21-16,0 1 0,0-1 0,0 21 16,0-21-16,0 0 0,0 1 15,-21-1-15,21 0 0,0 0 0,0 0 16,0-42 15,0 0-15,0 0-16,21 0 0,-21-1 15,0 1-15,0-21 0,21 21 0,0-22 16,-21 22-16,21-21 0,1 21 16,-1-22-16,0 22 0,-21 0 0,21 0 15,0 0-15,0 21 16,1 21-16,-22 0 16,0 0-16,0 0 0,0 22 0,0-22 15,0 0-15,0 21 0,0-20 0,0-1 16,21 0-16,-21 0 0,21 0 15,-21 0-15,0 1 0,0-1 0,21-21 16,-21 21-16,21-21 16,0 0-16,1 0 0,-1 0 15,0 0-15,0-21 16,-21 0-16,21-1 0,0 1 0,1 0 16,-22 0-16,21 0 0,0-22 0,-21 22 15,21-21-15,0 21 0,0-22 16,-21 22-16,22 0 0,-1 0 0,-21 0 15,0 0-15,21 21 0,-21 21 16,0 0 0,0 0-16,0 0 0,0 0 0,0 22 15,0-22-15,0 21 0,0-21 16,-21 1-16,21 20 0,0-21 0,0 0 16,0 0-16,0 1 0,21-1 15,0 0-15,0-21 16,0 0-16,1 0 0,-1 0 15,0 0-15,0 0 0,21 0 16,-20-21-16,-1 0 0,0-1 0,0 1 16,-21-21-16,21 21 0,0-22 15,1 1-15,-1-21 0,-21-1 16,21 22-16,0-22 0,-21 1 0,0-1 0,0 1 16,0 20-16,0 1 15,0 0-15,0 21 0,0-1 0,0 1 0,0 42 31,0 1-31,-21-1 0,21 21 16,-21 0-16,21 1 0,-21 20 0,21 1 16,-22-22-16,22 22 0,-21-1 15,21-21-15,0 1 0,0-1 0,-21 0 16,21 1-16,0-22 0,0 0 0,0 21 16,0-20-16,0-1 15,0-42 1,0-1-1,21 1-15,-21 0 16,21 0-16,1-21 0,-1 20 16,0 1-16,0 0 0,0 0 0,0 0 15,1 0-15,-1-1 0,42 22 16,-42 0-16,1 0 0,20 0 16,-21 0-16,0 0 0,0 0 0,1 22 15,-1-1-15,0 0 0,-21 0 16,21 0-16,-21 0 0,0 1 0,0-1 15,0 0-15,0 0 0,0 0 0,-21 0 16,0 1-16,0-22 16,-1 21-16,1 0 0,0-21 15,0 0-15,0 0 0,0 0 0,-1 0 0,1 0 16,0 0-16,0 0 0,0 0 16,0 0-16,21-21 15,-22 0-15,1 21 0,21-22 0,-21 22 16,21-21-16,0 42 47,21 1-47,0-1 15,1-21-15,-1 21 16,21-21-16,-21 21 0,0-21 0,22 21 16,-1-21-16,22 0 0,-22 0 15,0 0-15,1 0 0,-1 0 16,0 0-16,-21-21 0,22 21 15,-1-21-15,-21 0 0,0 0 0,22-1 16,-22 1-16,0 0 0,21-21 16,-20 21-16,-1-22 0,21 1 0,-21 0 15,0 20-15,1-20 0,-1 21 0,0 0 16,-21 0-16,0-1 0,0 44 16,0-1-1,0 0-15,0 0 0,-21 0 0,21 22 16,0-22-16,-21 21 0,21-21 15,-22 22-15,22-22 0,0 21 0,0-21 16,0 0-16,0 1 0,0-1 16,0 0-16,22-21 0,-1 21 15,0-21-15,0 0 0,0 0 16,0 0-16,1 0 0,20 0 0,-21 0 16,0 0-16,22-21 0,-22 0 15,0 0-15,0-1 0,21 1 0,-20 0 16,-1-21-16,21-1 0,0-62 15,-20 41-15,-1 1 0,21-64 16,-21 63-16,0 1 16,-21-64-16,0 84 0,22 1 0,-22 0 15,0-1-15,0 22 16,0 0-16,0 0 0,-22 21 16,22 21-16,-21 0 15,0 0-15,0 22 0,21-22 16,-21 21-16,0 0 0,21 22 0,0-22 15,0 22-15,0-22 0,0 22 0,0-1 16,0-21-16,0 22 0,0-22 16,0 1-16,0-1 0,21 0 0,0 1 15,0-22-15,0 0 0,-21 21 0,21-21 16,1 1-16,-1-22 0,-21 21 16,21 0-16,0-21 0,0 0 15,0 0-15,1 0 0,-1 0 0,0-21 16,0 0-16,0 21 0,0-22 15,1 1-15,-1 0 0,0-21 16,0 21-16,0-1 0,0-20 0</inkml:trace>
  <inkml:trace contextRef="#ctx0" brushRef="#br0" timeOffset="90257.64">16425 10308 0,'0'0'0,"21"0"16,22-21-16,-22 21 0,0-21 15,21 21-15,-20 0 0,20-21 16,0 21-16,1 0 0,-22-21 0,21-1 16,0 22-16,-20 0 0,-1-21 15,0 21-15,0 0 0,0-21 0</inkml:trace>
  <inkml:trace contextRef="#ctx0" brushRef="#br0" timeOffset="90521.49">15727 10033 0,'0'0'15,"-64"42"1,64-20 78,21-22-94,1 0 15,20 0-15</inkml:trace>
  <inkml:trace contextRef="#ctx0" brushRef="#br0" timeOffset="90801.33">17378 9758 0,'0'0'0,"0"21"31,0 0-31,0 0 16,0 1-16,0-1 16,0 0-16,0 0 0,0 0 0,0 0 15,0 1-15,-21-1 0,-1 0 16,22 0-16,0 0 15</inkml:trace>
  <inkml:trace contextRef="#ctx0" brushRef="#br0" timeOffset="91002.22">17674 9779 0,'0'0'0,"0"-21"0,0 0 15,0 0-15,0 42 32,0 0-32,0 0 15,0 0-15,0 0 0,0 1 16,-21-1-16,0 21 0,21-21 0,-21 0 16,-1 1-16,1-1 0,0 21 15,-21-21-15,21 0 0,-1 1 0,-20-1 16</inkml:trace>
  <inkml:trace contextRef="#ctx0" brushRef="#br0" timeOffset="92706.24">7662 12129 0,'-21'0'0,"42"0"0,-84 0 15,42 0-15,-1 0 0,1 0 0,0 0 16,0 0-16,0-22 0,0 22 16,-1 0-16,1 0 0,21-21 31,-21 21-31,42 0 47,0 0-47,22 0 0,-22 0 15,21 0-15,22 0 0,-22 0 16,22 0-16,-1-21 0,22 21 16,-22 0-16,22 0 0,0-21 0,-22 0 15,22 21-15,21 0 0,-22-21 16,22 21-16,0-22 0,21 22 0,106-42 16,-106 42-16,21-21 0,-21 21 15,42-21-15,1 21 0,-1-21 16,0 21-16,1 0 0,20-22 0,22 22 15,-22 0-15,22-21 0,0 0 0,-1 21 16,22 0-16,0 0 0,-21-21 16,20 21-16,1 0 0,0 0 0,0-21 15,-21 21-15,-1 0 0,22 0 16,-21-21-16,-1 21 0,1 0 0,0 0 16,-1-22-16,-20 22 0,21-21 15,-22 21-15,1 0 0,-1-21 16,-21 21-16,22 0 0,-22-21 0,-21 21 15,1 0-15,-1-21 0,-21 21 0,0 0 16,0-21-16,-21-1 0,-1 22 16,1 0-16,-42 0 0,20-21 0,-20 21 15,-22 0-15,1 0 0,-22 0 0,0-21 16,0 21-16,0 0 0,0 0 16,-42 0 46,0 0-46,0 0-16,0 0 15,0 0 17,21 21 77,21-21 141,0 0-219,0 0 63,0 0-47,-21-21-16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33:51.0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3217 3069 0,'0'0'0,"0"-21"16</inkml:trace>
  <inkml:trace contextRef="#ctx0" brushRef="#br0" timeOffset="1316.61">2434 1397 0,'0'0'0,"21"0"16,0 0 0,1 0 15,-1 0-16,0 0-15,0-21 0,0 21 16,-21-21-16,21 0 0,1 21 16,-22-22-16,0 1 0,21 21 15,-21-21-15,0 0 0,0 0 0,0 0 16,-106-43 0,85 43-1,0 21-15,-22 0 0,1 0 16,21 0-16,-22 21 0,1 0 15,21 0-15,-21 1 0,-1 20 0,22-21 16,0 21-16,-21 1 0,20-22 16,1 21-16,21 1 0,0-1 15,0 0-15,0 128 16,0-149 0,0 0-16,21 0 0,1 0 0,-1-21 15,0 0-15,21 0 0,-21 0 16,1-21-16,20 21 0,-21-21 15,21 0-15,-20-22 0,20 22 0,-21 0 16,0-21-16,22 21 0,-22-1 16,0-20-16,-21 21 0,21-21 15,0 20-15,-21-20 0,0 21 0,0 0 16,21 0-16,-21-1 0,0 1 16,0 0-16,0 42 46,0 0-46,0 1 0,0 20 0,0-21 16,0 21-16,0 1 0,0-1 16,0 22-16,0-1 0,0 1 0,0-1 15,22 1-15,-22 20 0,21-20 16,-21 20-16,21-20 0,0 21 0,-21-1 16,21-20-16,0 20 0,-21 1 15,22 0-15,-1-22 0,0 1 0,0-1 16,-21 1-16,21-1 15,0 1-15,1-22 0,-22 43 16,21-43-16,-21 0 0,0-20 0,0-1 16,0 0-16,0 0 0,0 0 15,-21 0-15,-1-21 0,-20 0 0,21 0 16,-21 0-16,-1 0 0,-126-63 16,127 42-16,-22 0 15,1-22-15,-1 1 0,22 0 16,-1-22-16,1 22 0,0-22 0,21 1 15,-1-1-15,1 1 16,21-1-16,-21 1 0,21-1 0,0 1 0,0-1 16,0 1-16,0-1 15,21 22-15,-21-22 0,21 22 0,1 0 16,-1-22-16,21 22 0,-21-22 16,22 22-16,-1 0 0,-21-1 0,21 1 15,1 0-15,-22-1 0,21 1 16,1 21-16,-22-21 0,0 20 0,21 1 15,-21 0-15</inkml:trace>
  <inkml:trace contextRef="#ctx0" brushRef="#br0" timeOffset="2013.83">2836 1545 0,'0'21'16,"0"-42"-16,0 64 0,21-43 31,1 0-31,-1-22 16,0 1-16,0 21 0,0-21 15,0 0-15,1 0 0,-1 0 0,0 21 16,0-22-16,-21 1 0,0 0 16,21 0-16,-21 0 15,0 0-15,0-1 16,-21 22-16,0 0 0,0 0 15,0 0-15,-1 0 0,1 0 16,0 22-16,0-22 0,0 21 16,0 0-16,-1 21 0,1-21 0,0 1 15,21 20-15,0-21 0,-21 21 16,21 1-16,0-1 0,0 0 0,0-20 16,0 20-16,0 0 0,0-21 15,0 1-15,21-1 0,0 0 0,0 0 16,1 0-16,-1-21 0,0 0 15,0 0-15,0 0 0,22 0 0,-22-21 16,0 0-16,21 21 0,-21-21 16,22-22-16,-22 22 0,21-21 15,-21 0-15,22-1 0,-22 1 0,21 0 16,-21-1-16,22-20 16,-22 20-16,0 1 0,0-21 0,0 20 15,1 1-15,-1-22 0,-21 43 0,0-21 16,0 0-16,0 20 0,21 1 15,-21 0-15,0 0 0,0 0 0,0 42 32,0 21-32,-21-21 15,21 1-15,-21 20 0,21 0 16,0 1-16,-22-1 0,22 0 16,-21 1-16,21-1 0,-21 0 15,21 1-15,0-1 0,0 0 0,0 1 16,0-22-16,0 21 0,0-21 15,0 0-15,0 1 0,0-1 0,0 0 16,0 0-16,21-42 31,0 0-31,-21 0 16,22-22-16,-22 22 0,0-21 16,21 21-16</inkml:trace>
  <inkml:trace contextRef="#ctx0" brushRef="#br0" timeOffset="2152.84">3365 1312 0,'0'0'0,"-21"0"16</inkml:trace>
  <inkml:trace contextRef="#ctx0" brushRef="#br0" timeOffset="2244.79">3577 1270 0,'64'0'31,"-43"0"-31,0 0 0,0-21 16,0 0-1,0 21-15,1-21 16</inkml:trace>
  <inkml:trace contextRef="#ctx0" brushRef="#br0" timeOffset="2407.8">4106 1080 0,'-21'0'0,"0"0"16</inkml:trace>
  <inkml:trace contextRef="#ctx0" brushRef="#br0" timeOffset="2570.82">4466 995 0,'21'0'16,"22"0"-16,-1-21 0,-21 21 16,21 0-16,1 0 0,-1 0 0,-21 0 15,0 0-15,1-21 0,-1 21 16,0 0-16,-42 0 31,0 0-31,-1 0 0,1 0 16,0 0-16,0 0 0,0 0 15,0 0-15,-1 21 0,1-21 0</inkml:trace>
  <inkml:trace contextRef="#ctx0" brushRef="#br0" timeOffset="2865.21">4487 1016 0,'-21'0'16,"21"21"-16,-21 0 0,0-21 15,21 22-15,-21-1 0,21 0 16,-22 0-16,1 0 0,21 22 15,-21-22-15,21 21 0,0-21 16,-21 22-16,0-1 0,21 0 16,-21-21-16,21 22 0,0-1 0,-22 0 15,1 43-15,21-64 16,0 22-16,0-22 0,0 0 0,0 0 16,0 0-16,0 0 0,0 1 15,0-1-15,0-42 47,0-1-47,0 1 16,0 0-16,0 0 0,0-21 0,21 20 15,-21-20-15,22 21 0</inkml:trace>
  <inkml:trace contextRef="#ctx0" brushRef="#br0" timeOffset="3220.04">4000 1080 0,'0'0'0,"22"-22"46,-1 22-46,0 0 0,0 0 0,21-21 16,-20 0-16,20 21 0,0 0 16,-21 0-16,22-21 0,-1 21 0,0 0 15,-20 0-15,20-21 0,-21 21 16,0 0-16,0 0 0,1 0 0,-1 0 16,-21 21 30,-21-21-30,21 21-16</inkml:trace>
  <inkml:trace contextRef="#ctx0" brushRef="#br0" timeOffset="3695.77">4699 1588 0,'0'21'32,"21"-21"-32,0 0 15,0-21-15,1 21 0,-1-22 16,0 1-16,0 21 0,0-21 0,0 0 15,1 21-15,-1-21 0,-21 0 16,21 21-16,-21-22 0,21 1 0,-21 0 16,0 0-16,0 0 15,-21 21-15,0 0 16,0 0-16,-1 0 0,1 0 0,0 0 16,0 0-16,-21 21 0,20 0 15,1 0-15,0 0 0,0 1 16,0-1-16,0 0 0,-1 0 15,22 21-15,0-20 0,0 20 0,0-21 16,0 21-16,0-20 0,0 20 16,0-21-16,0 0 0,22 0 0,-1 1 15,0-1-15,0 0 0,0-21 0,0 0 16,1 21-16,-1-21 0,0 0 16,0 0-16,21 0 0,-20 0 0,-1 0 15,0-21-15,0 21 0,0-21 16,0 0-16,1 21 0,-1-22 0,0 1 15,0 0-15,0 0 0,0-21 0</inkml:trace>
  <inkml:trace contextRef="#ctx0" brushRef="#br0" timeOffset="4004.59">5397 1334 0,'0'0'0,"0"21"31,0 0-15,0 0-16,0 0 0,22 0 15,-1 1-15,0-1 0,0 0 16,0 0-16,0 0 0,1 0 16,-1 22-16,0-22 0,0 21 15,0-21-15,0 1 0,1-1 16,-22 0-16,0 0 0,21 0 0,0 0 15,-21-42 32,0 0-47,0 0 0,0 0 16,0 0-16,0-1 0</inkml:trace>
  <inkml:trace contextRef="#ctx0" brushRef="#br0" timeOffset="4309.42">5842 1334 0,'0'-22'0,"0"44"0,-21-44 31,0 22-31,-1 0 16,1 0-16,0 0 16,0 22-16,21-1 0,-21 0 0,0 0 15,21 0-15,-22 22 0,1-22 0,0 0 16,0 21-16,0 1 0,0-22 15,-1 21-15,1 0 0,0-20 0,0 20 16,21-21-16,0 0 0,-21 0 16,21 1-16,0-1 0,-21 0 15,21 0-15,0-42 32,21 0-17,0 21-15,0-21 0,-21-1 16,21-20-16,0 21 0,1 0 0,20-22 15</inkml:trace>
  <inkml:trace contextRef="#ctx0" brushRef="#br0" timeOffset="4732.7">6329 699 0,'0'0'0,"-21"-22"32,-1 22-17,1 22 1,21-1-16,0 0 0,-21 0 16,21 21-16,0 1 0,0-1 15,0 0-15,0 1 0,0-1 0,0 22 16,-21-22-16,21 43 15,0-22-15,0-21 0,0 1 16,-21-1-16,21 0 0,0 1 0,0-22 16,0 21-16,0 1 0,0-1 0,0-21 15,0 21-15,0-20 0,0-1 16,0 0-16,0 0 0,0 0 0,0 0 16,0 1-16,21-22 15,0 0-15,0 0 16,0-22-1,1 1-15,-22 0 0,21 0 16,-21 0-16,21-22 16,-21 22-16,21 0 0,-21 0 15,21 0-15</inkml:trace>
  <inkml:trace contextRef="#ctx0" brushRef="#br0" timeOffset="4873.62">6096 1355 0,'0'0'16,"0"-21"-1</inkml:trace>
  <inkml:trace contextRef="#ctx0" brushRef="#br0" timeOffset="5013.53">6329 1270 0,'127'0'31,"-106"-21"-31,0 21 0,0 0 0,0 0 15,1 0-15,-1 0 0,-21-21 63</inkml:trace>
  <inkml:trace contextRef="#ctx0" brushRef="#br0" timeOffset="5352.34">7493 910 0,'0'0'0,"-21"0"0,0 0 0,-1 0 0,1 0 16,0 21-1,0-21-15,0 22 16,21-1-16,0 0 0,0 0 16,-21 21-16,-1 1 0,1-22 15,21 21-15,0 1 0,-21-1 0,21-21 16,-21 21-16,0 1 0,21-1 0,0 0 15,0-20-15,-21 20 0,21 0 0,0 1 16,0-22-16,0 21 0,0-21 16,-22 0-16,1 1 0</inkml:trace>
  <inkml:trace contextRef="#ctx0" brushRef="#br0" timeOffset="5444.29">7260 1884 0,'106'0'31,"-85"0"-31,0 0 0,0-21 16,22 21-16,-22-21 0,0-1 0,21 1 15,-20 21-15,20-21 0,-21 0 0</inkml:trace>
  <inkml:trace contextRef="#ctx0" brushRef="#br0" timeOffset="5644.64">8107 804 0,'0'-21'0,"21"21"16,0 0-16,-21-21 16</inkml:trace>
  <inkml:trace contextRef="#ctx0" brushRef="#br0" timeOffset="5843.52">8467 974 0,'0'21'16,"0"0"-16,21 0 0,-21 0 0,21 1 16,-21-1-16,21 21 15,-21-21-15,0 22 0,0-22 0,0 21 16,0-21-16,0 22 0,0-22 0,-21 21 16,0 0-16,0-20 0,21 20 15,-22 0-15,-20-21 0,21 22 0,0-22 16,0 21-16,-1-21 0,1 1 15,0 20-15,-21-42 0,21 21 0,-1 0 16,22 0-16,-21-21 0,0 0 0,21 22 16</inkml:trace>
  <inkml:trace contextRef="#ctx0" brushRef="#br0" timeOffset="5904.49">8128 1905 0,'0'0'16,"0"-21"-16,0 0 16,-21 0-1,21-1-15</inkml:trace>
  <inkml:trace contextRef="#ctx0" brushRef="#br0" timeOffset="6900.92">6138 1334 0,'-21'0'0,"0"0"16,0 0 0,0 0-16,-1 0 15,1 0 1,0 0-16,42 0 62,0 0-62,1 0 0,20 0 16,-21 0-16,21 0 0,1 0 16,-1-22-16,22 22 0,-1 0 0,-21-21 15,22 21-15,-1 0 0,-20-21 16,20 21-16,-20 0 0,-1 0 0,0-21 15,-21 21-15,22 0 0,-22 0 16,0 0-16,-21-21 31,0 0 1,21-1-17</inkml:trace>
  <inkml:trace contextRef="#ctx0" brushRef="#br0" timeOffset="7528.56">7451 910 0,'0'-21'0,"0"0"31,-22 21 16,1 0-32,0 0-15,0 21 0,0 0 16,0 0-16,21 1 0,-22-1 16,1 0-16,21 0 0,0 21 0,-21-20 15,0 20-15,21-21 0,-21 21 16,21 1-16,0-22 0,0 21 16,0-21-16,0 1 0,0 20 15,0-21-15,0 21 0,0-20 0,0 20 16,0-21-16,0 21 0,0-20 15,0 20-15,21-21 0,-21 21 0,21-20 16,-21-1-16,0 0 0,21 0 16,0 0-16,-21 0 0,22 1 0,-1-22 15,0 0 1,0 0-16,0 0 0,0 0 0,1-22 16,-1 22-16,0-21 0,0 0 15,0 0-15</inkml:trace>
  <inkml:trace contextRef="#ctx0" brushRef="#br0" timeOffset="8249.15">8213 741 0,'0'0'0,"-22"0"16,44 0 31,-1 0-47,0 0 15,0 0-15,0 0 16,0 0-16,1 0 15,-1 21 1,0 0-16,-21 0 0,21 1 0,-21-1 16,0 0-16,21 0 0,-21 21 15,21-20-15,-21 20 0,0-21 0,0 21 16,0 1-16,22-1 0,-22 0 16,0-20-16,0 20 0,0 0 0,0 1 15,0-22-15,0 21 0,0-21 16,0 22-16,-22-22 0,22 0 0,-21 0 15,21 0-15,-21 0 0,21 1 16,-21-1-16,0 0 0,21 0 16,0 0-16,-21-21 0,-1 0 0,1 0 15,0 0 1</inkml:trace>
  <inkml:trace contextRef="#ctx0" brushRef="#br0" timeOffset="8979.73">3238 2434 0,'0'0'0,"-21"0"0,0 0 15,-21 0-15,21 0 0,-1 0 16,1 0-16,0 21 0,0-21 0,0 0 16,0 0-16,42 0 46,0 0-30,21 0-16,-21 0 16,22 0-16,20 0 0,-20 0 0,41 0 15,-20 0-15,42 0 0,-22-21 16,22 21-16,21-21 0,0 21 0,0-21 16,21 0-16,0 21 0,1-21 15,20 21-15,-21-22 0,21 22 16,-20-21-16,20 21 0,0-21 0,-21 0 15,1 21-15,-1-21 0,-21 21 0,21-21 16,-21 21-16,0-22 0,0 1 0,0 21 16,-21-21-16,0 21 15,-22-21-15,1 21 0,0 0 0,-22-21 0,1 21 16,-22 0-16,21 0 16,-41-21-16,20 21 0,-21 0 0,0 0 15,0 0 1,-21-22 15,0 1-15,0 0-16</inkml:trace>
  <inkml:trace contextRef="#ctx0" brushRef="#br0" timeOffset="9936.18">9546 1545 0,'-42'0'0,"84"0"0,-105 0 15,41 0-15,1 0 0,0 0 0,0 0 16,0 0-16,0 0 0,-1 0 16,44 0 15,-1 0-31,0 0 0,21 0 0,1 0 16,20 0-16,1 0 0,-1 0 15,1 0-15,20 0 0,1 0 0,0 0 16,-22 0-16,22 0 0,-1 0 15,-20 0-15,21 0 0,-22 0 0,1 0 16,-1 0-16,1 0 0,-1 0 16,1 0-16,-22 0 0,0 0 0,1 0 15,-1 0-15,0 0 0,-21 0 16,22-21-16,-22 21 0,0 0 16,-21-21-16,0 0 15,-21 21-15,0-21 16,0 21-16,-1 0 0,1-22 15,-21 22-15,21 0 0,0-21 16,-1 21-16,1 0 0,0-21 0,0 21 16,0-21-16,0 21 0,-1 0 0,1-21 15,0 21-15,0-21 16,0 21-16,0 0 0,-1 0 31,44 0 0,-1 0-15,0 0-16,0 0 16,0 0-16,0 0 0,1 0 15,-1 0-15,0 0 0,0 0 0,0 21 16,0-21-16,-21 21 0,0 0 16,0 0-16,0 0 0,0 1 15,0-1-15,-21 21 16,0-21-16,0 0 0,0 1 0,0 20 15,-22-21-15,22 21 0,0-20 0,-21 20 16,20-21-16,1 0 0,0 22 16,0-22-16,0 0 0,-22 0 0,43 0 15,-21 0-15,0 1 0,0-1 16,0-21-16,21 21 0,0-42 47,21 0-47,-21-1 0,21 1 15,0 0-15</inkml:trace>
  <inkml:trace contextRef="#ctx0" brushRef="#br0" timeOffset="10495.86">12192 741 0,'-21'0'16,"42"0"-16,-63 0 15,42-21 1,21 21-1,0 0-15,21 0 0,-21 0 16,22-21-16,-1 21 0,0 0 0,22-22 16,-22 22-16,22 0 0,-22 0 15,22 0-15,-1 0 0,1-21 16,-1 21-16,1 0 0,-22 0 0,0 0 16,1 0-16,-1 0 0,-21 0 15,0 0-15,0 0 0,-42 0 31,-21 0-31,21 0 0,0 0 16,-1 21-16,-20-21 0,21 0 16,0 0-16,0 0 0,-22 22 0,22-22 15,0 0-15,0 0 16</inkml:trace>
  <inkml:trace contextRef="#ctx0" brushRef="#br0" timeOffset="10787.7">12700 699 0,'0'0'0,"-21"0"15,0 0 17,21 21-32,0 0 15,0 0-15,0 0 0,0 0 0,0 22 16,0-1-16,0-21 0,0 22 16,0-1-16,0 21 0,-22-20 0,22-1 15,-21 0-15,0 22 0,21-22 0,0 1 16,0-1-16,-21 0 0,21 1 15,-21-22-15,21 21 0,0 0 0,0-20 16,0-1-16,0 0 0,0 0 16,0 0-16,0 0 0,0 1 15,21-44 17,-21 1-32,21 0 0,-21 0 15,21 0-15,0 0 0,-21-1 0</inkml:trace>
  <inkml:trace contextRef="#ctx0" brushRef="#br0" timeOffset="11228.44">12890 1376 0,'22'0'16,"-1"0"-1,0 0-15,0 0 16,0 0-16,0 0 0,1 0 15,-1 0-15,0 0 0,21-21 16,-21 21-16,1-21 0,-1 21 0,21-22 16,-21 22-16,0-21 0,1 21 15,-1-21-15,0 21 0,-21-21 0,0 0 16,0 0-16,0-1 16,-21 22-16,0 0 15,-1 0-15,1 0 0,0 0 0,-21 0 16,21 0-16,-1 0 15,-20 0-15,21 22 0,-21-1 0,20 0 16,1 0-16,0 0 0,0 0 0,0 22 16,0-22-16,21 0 0,0 0 15,0 0-15,0 1 0,0 41 16,0-42-16,0 0 0,21 1 16,0-1-16,0-21 0,0 21 15,0-21-15,22 0 0,-22 21 0,0-21 16,21 0-16,-20 0 0,-1 0 15,21 0-15,-21 0 0,0-21 0,1 21 16,20-21-16,-21 0 0,0 21 16,0-22-16,1 1 0,-1 0 15</inkml:trace>
  <inkml:trace contextRef="#ctx0" brushRef="#br0" timeOffset="11500.29">13695 1122 0,'0'-21'16,"21"21"-16,-21 21 16,21-21-16,-21 21 0,0 0 15,21 0-15,0 1 0,-21-1 16,22 21-16,-1-21 0,0 0 0,-21 1 16,21-1-16,0 0 0,0 0 15,1 0-15,-1 0 0,0-21 0,0 22 16,0-22-16,-21 21 0,21-21 15,-21 21-15,22-21 0,-22-21 47,0 0-47,0-1 0,0 1 16,21 0-16</inkml:trace>
  <inkml:trace contextRef="#ctx0" brushRef="#br0" timeOffset="11792.12">14224 1016 0,'0'-21'0,"0"42"0,0-63 16,0 21-16,-21 21 31,0 0-31,-1 0 16,1 21-16,0 0 0,0 0 16,0 0-16,-22 0 0,22 22 0,0-1 15,-42 22-15,41-22 16,1 0-16,0-21 0,0 22 0,-21-22 15,42 21-15,-22-21 0,1 1 16,0 20-16,21-21 0,0 0 0,0 0 16,-21 1-16,21-1 15,21-21 17,0-21-32,0 21 0,1-22 15,20-20-15,-21 21 0,0 0 16</inkml:trace>
  <inkml:trace contextRef="#ctx0" brushRef="#br0" timeOffset="12178.93">14668 550 0,'0'0'0,"0"-21"0,0 0 16,0 42 15,-21 0-31,0-21 0,21 43 16,0-22-16,0 0 0,-21 21 0,0 1 15,21-1-15,-21 22 0,-1-22 16,22 21-16,-21 43 0,0-63 16,21-1-16,0 21 0,-21-20 15,0-1-15,21 0 0,-21-20 0,21 20 16,0 0-16,0-21 0,0 22 15,0-22-15,0 0 0,0 0 16,0 0-16,0 1 0,21-1 0,0 0 16,0-21-16,0 21 15,0-21-15,1 0 0,-1 0 0,0 0 16,0 0-16,0 0 0,-21-21 0,21 0 16,1 21-16,-1-21 0,0-1 15,-21 1-15,21 0 0,-21 0 0,21 0 16,-21 0-16,0-1 0</inkml:trace>
  <inkml:trace contextRef="#ctx0" brushRef="#br0" timeOffset="12616.88">14351 1016 0,'-21'0'0,"42"0"0,0 0 31,0 0-15,22 0-16,-22 0 0,21 0 15,0 0-15,22 0 0,-22 0 0,1 0 16,-1-21-16,21 21 0,-20 0 16,-1 0-16,0-21 0,1 21 15,-1 0-15,-21 0 0,22 0 0,-22-21 16,0 21-16,0 0 15,0 0-15,0 0 16,1 0 47,-1 0-48,-21 21 1,21-21-1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43:3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2561 0,'-21'0'0,"21"-21"16,-22 21-1,22 21 32,0 0-47,0 1 16,0-1-1,0 0-15</inkml:trace>
  <inkml:trace contextRef="#ctx0" brushRef="#br0" timeOffset="1124.28">2646 4657 0,'0'0'15,"21"0"-15,0 0 63,0 0-63,-21-21 16,0-1-16,21 22 0,-21-21 0,22 21 15,-22-21-15,0 0 16,0 0-16,0 0 0,0-1 15,-22 22-15,1-21 0,0 0 16,0 21-16,-21 0 0,20 0 0,-20 0 16,21 0-16,-21 0 0,-1 21 15,1-21-15,0 21 0,-1 1 16,1-1-16,0 21 0,20-21 16,-20 22-16,21-22 0,0 21 15,21 0-15,0-20 0,0 20 0,0-21 16,0 21-16,0-20 0,21-1 15,0 0-15,0-21 0,0 0 0,22 0 16,-1 0-16,0 0 0,1 0 16,-1-21-16,0 0 0,22-1 0,-22 1 15,1-21-15,-1 21 0,-21 0 16,21-1-16,-20 1 0,-1 0 0,0 0 16,0 0-16,-21 0 0,21-1 15,-21 1-15,0 0 0,0 0 16,-21 42 15,21 0-31,-21 0 16,21 1-16,-21-1 0,21 21 0,0 0 15,0 1-15,-21-1 0,21 22 16,-22-1-16,22 1 0,0-1 0,0 1 16,-21-1-16,21 22 0,-21-22 15,21 22-15,0-22 0,-21 22 0,21 0 16,0-1-16,0 1 0,0 0 15,-21-22-15,21 22 0,0-22 16,0 1-16,0-1 0,0 1 0,-21-1 16,21 1-16,0-22 0,0 22 15,0-22-15,-22 0 0,1-20 16,0 20-16,0-21 0,21 0 0,-42 0 16,20-21-16,1 0 0,-21 0 15,0 0-15,20 0 0,-20-21 0,0 0 16,-1 0-16,22-21 0,-21-22 15,21 22-15,0-22 0,-1 1 0,1-1 16,0 1-16,21-1 0,-21 1 16,21-1-16,0-20 0,0 20 15,0 1-15,0-22 0,0 21 0,0 1 16,21-1-16,0 1 0,0-1 16,1 1-16,20-1 0,-21 1 15,21 21-15,1-22 0,20 22 0,-20-1 16,-1-20-16,0 21 0,1-1 15,-1 1-15,0 21 0,1-22 0,-22 22 16</inkml:trace>
  <inkml:trace contextRef="#ctx0" brushRef="#br0" timeOffset="1532.05">2879 4868 0,'21'-21'47,"0"0"-47,0 0 0,0 0 15,0 0-15,1-1 0,20-20 0,-21 21 16,0 0-16,0 0 0,1-1 16,-1 1-16,0-21 0,0 21 15,-21 0-15,21-1 0,-21 1 16,0 0-16,-21 21 15,0 0-15,0 0 0,-22 21 0,22-21 16,0 21-16,-21 1 16,21 20-16,-1-21 0,1 0 0,0 22 15,0-1-15,21 0 0,0 1 16,-21-1-16,21 0 0,0-21 0,0 22 16,0-1-16,0-21 0,21 0 15,-21 1-15,21-1 0,0 0 0,0-21 16,1 0-16,-1 0 15,0 0-15,0 0 0,0 0 0,0 0 16,1-21-16,-1 0 0,0-22 16,0 22-16,21-21 0,-20-1 0</inkml:trace>
  <inkml:trace contextRef="#ctx0" brushRef="#br0" timeOffset="1803.9">3831 3916 0,'-21'42'0,"42"-84"0,-63 148 0,42-64 15,-21 22-15,-1-1 0,1 1 16,0-1-16,0 1 0,0-1 16,0-21-16,-1 22 0,1-22 0,0 22 15,0-22-15,0 22 0,0-22 0,-1 0 16,22 1-16,0-22 0,0 21 15,0-21-15,0 0 0,0 1 16,0-1-16,22-21 16,-22-21-1,21-1-15,0 1 0,-21 0 16,0-21-16,0 21 0</inkml:trace>
  <inkml:trace contextRef="#ctx0" brushRef="#br0" timeOffset="1987.79">3365 4572 0,'0'0'0,"-21"0"0,0 0 31,63-21-31,-20 21 16,-1 0-16,0 0 0,21 0 16,-21-21-16,22 21 0,-22 0 0,21 0 15,1-21-15,-22 21 0,21 0 16,0-22-16,1 1 0,-22 21 0,21-21 15,1 21-15</inkml:trace>
  <inkml:trace contextRef="#ctx0" brushRef="#br0" timeOffset="2535.48">4403 4424 0,'0'0'0,"21"0"0,0-21 0,21 0 15,-21 21-15,22-22 0,-1 1 0,-21 0 16,22-21-16,-1 21 0,0-1 16,-21 1-16,22-21 0,-22 21 0,-21 0 15,0-1-15,0 1 0,0 0 16,-21 21-16,-22 0 0,1 0 16,0 0-16,-22 21 0,22-21 15,-22 21-15,1 1 0,-1-1 16,22 21-16,-21-21 0,41 0 15,-20 22-15,0-22 0,21 0 0,-1 0 16,22 0-16,0 1 0,0-1 16,0 0-16,0 0 0,0 0 0,22-21 15,-1 21-15,0 1 0,0-22 16,21 21-16,-20-21 0,-1 21 0,21 0 16,0-21-16,-20 21 0,-1 0 15,21-21-15,-21 22 0,0-1 0,1 0 16,-22 0-16,0 21 0,0-20 15,0-1-15,-22 0 0,1 21 0,-21-21 16,0 1-16,-1-1 16,1 0-16,0 0 0,-1 0 0,1 0 15,0-21-15,20 0 0,-20 0 0,21 0 16,-21 0-16,20 0 0,22-21 16,-21 0-16,21 0 0,-21 21 0,21-21 15,0 0-15,0-1 0,0 1 16,0 0-16,0 0 0,0 0 0,0 0 15,21-1-15,0 22 16,1 0-16,-1-21 0,0 0 0,0 21 16,21 0-16,-20-21 0,20 21 15,-21 0-15</inkml:trace>
  <inkml:trace contextRef="#ctx0" brushRef="#br0" timeOffset="2816.32">4932 4551 0,'0'42'15,"-21"-21"1,21 1-16,-22-1 0,1 21 0,21-21 16,-21 22-16,0-22 0,21 21 0,-21-21 15,21 22-15,-21-22 16,21 21-16,-22-21 0,22 0 0,0 1 15,0-1-15,0 0 16,22-42 15,-1 0-31,0-22 16,0 22-16,-21-21 0,21-1 0,0 1 16</inkml:trace>
  <inkml:trace contextRef="#ctx0" brushRef="#br0" timeOffset="3149.13">5059 4297 0,'0'0'0,"-21"0"0,-1 0 16,1 0-16,0 0 0,0 0 15,21 21-15,-21 0 0,21 0 16,21-21 0,0 22-16,0-22 15,0 0-15,22 0 16,-22 0-16,0-22 0,0 22 0,0-21 15,1 0-15,-1 21 0,-21-21 16,0 0-16,0 0 0,0-1 16,-21 1-1,-1 21-15,1 0 0,0 0 0,0 0 16,0 21-16,0 1 0,-1-22 16,22 21-16,0 0 0,-21 21 15,21-21-15,0 1 0,0-1 16,0 0-16,0 0 0,21 0 15,1 0-15,-1-21 0,0 0 16,0 0-16,0 0 0,0 0 16,1 0-16,-1 0 0</inkml:trace>
  <inkml:trace contextRef="#ctx0" brushRef="#br0" timeOffset="4045.51">5355 4509 0,'-42'42'31,"42"-21"-31,0 0 31,21-21-31,0 0 0,0 0 16,0 0-16,1 0 0,20 0 16,-21 0-16,21-21 0,-20 21 0,20-21 15,0 21-15,1-21 0,-1 21 0,-21-21 16,0 21-16,0-22 0,1 22 15,-22-21-15,-22 21 32,1 0-32,0 0 0,0 21 15,-21-21-15,20 22 0,-20-1 16,21 0-16,-21 0 0,20 0 0,-20 22 16,21-1-16,-21-21 0,20 21 15,1 1-15,-21-1 0,21 0 0,0 1 16,-1-1-16,1-21 0,0 0 0,0 22 15,21-22-15,0 0 0,0 0 16,0-42 15,21 0-31,0 0 0,0 0 16,-21-1-16,22-20 16,-1 21-16,0 0 0,-21-22 0,21 22 15,0-21-15,0 21 0,1 0 16,-22-1-16,21 1 0,0 21 0,0 0 31,-21 21-31,0 1 16,0-1-16,0 0 0,0 0 0,0 0 15,0 22-15,0-22 0,0 0 16,0 0-16,0 0 0,0 0 0,21 1 16,-21-1-16,21 0 0,1-21 15,-1 0-15,0 21 0,21-21 0,-21 0 16,22 0-16,-22 0 15,21 0-15,1-21 0,-1 21 0,0-21 16,1 0-16,-1-1 0,0 1 0,1 0 16,-1-21-16,0 21 0,1-22 15,-22 22-15,21-21 0,-21 21 0,0-1 16,22-20-16,-43 21 0,21 0 16,-21 0-16,0-1 0,0 1 15,0 0-15,-21 21 16,0 0-16,-1 0 0,1 0 15,0 0-15,0 21 0,0 0 0,0 1 16,21-1-16,-22 0 16,22 0-16,0 0 0,0 0 0,0 22 15,0-22-15,0 0 0,0 21 16,0-20-16,0-1 0,0 0 0,0 21 16,22-21-16,-22 1 0,21-1 15,0-21-15,0 21 16,0-21-16,0 0 0,1 0 0,-1 0 15,0 0-15,0 0 0,0 0 16,0 0-16,1-21 0,-1 21 16,0-21-16,21-1 0,-21 22 15,1-21-15,20 0 0,-21 0 16</inkml:trace>
  <inkml:trace contextRef="#ctx0" brushRef="#br0" timeOffset="4377.55">7218 4445 0,'0'0'0,"-21"-21"16,-1 21 0,1 0-16,21 21 15,-21-21-15,0 21 0,21 0 16,0 1-16,-21-1 0,0 0 15,21 21-15,-22-21 0,22 22 0,-21-22 16,21 21-16,0 1 0,0-22 16,0 21-16,0 0 0,0-20 0,0 20 15,0-21-15,0 0 0,0 0 0,21 1 16,1-1-16,-1 0 0,0-21 16,0 21-16,0-21 0,22 0 0,-22 0 15,0 0-15,21 0 16,-21 0-16,1 0 0,-1 0 0,0-21 0,0 0 15,0 0-15,0-1 0,1 1 0,-1 0 16</inkml:trace>
  <inkml:trace contextRef="#ctx0" brushRef="#br0" timeOffset="4699.35">7853 4339 0,'0'-42'15,"0"84"-15,21-84 0,0 42 16,0 0-16,0 0 0,1 0 16,-1 0-16,0 21 0,21-21 15,-21 21-15,1 0 0,20 22 0,-21-22 16,0 0-16,22 21 16,-22-20-16,0 20 0,0 0 0,0-21 15,0 22-15,-21-1 0,0 0 16,0-20-16,0 20 0,0 0 0,0 1 15,-21-22-15,0 21 0,0-21 0,0 0 16,-22 22-16,22-22 0,-21 0 16,0 0-16,-1 0 0,22-21 0,-21 22 15,21-1-15,-1-21 0,-20 0 16,21 21-16,0-21 0,0 0 0,-1 0 16,1 0-16,-21 0 0,0 0 0</inkml:trace>
  <inkml:trace contextRef="#ctx0" brushRef="#br0" timeOffset="5543.88">3450 5525 0,'0'0'0,"-63"21"16,41-21-16,22 21 16,-21-21-16,0 0 15,42 0 32,0 0-47,22 0 0,-22 0 16,21 0-16,1 0 0,-1 0 0,21 0 15,1 0-15,-22 0 0,22 0 16,-1 0-16,1 0 0,-1-21 0,1 21 16,-1 0-16,1 0 0,-1 0 15,1 0-15,20 0 0,-20 0 0,21-21 16,-1 21-16,22 0 0,-21 0 15,-1 0-15,22 0 0,-21-22 16,0 22-16,20 0 0,1 0 0,-21 0 16,21 0-16,0-21 0,-1 21 15,1 0-15,0 0 0,-21-21 0,21 21 16,-22 0-16,22 0 0,-21-21 0,21 21 16,-1 0-16,1 0 0,0 0 15,0 0-15,-21-21 0,20 21 0,-20 0 16,0 0-16,-1 0 0,1 0 15,0 0-15,-22 0 0,1 0 0,-1 0 16,-20 0-16,-1 0 0,0 0 0,1 0 16,-22 0-16,0 0 15,0 0-15,0 0 16,0 0 15,-21-21 0,0-1-15,0 1 0,0 0-1,22 21-15,-1-21 0,0 0 0</inkml:trace>
  <inkml:trace contextRef="#ctx0" brushRef="#br0" timeOffset="6896.09">8932 4720 0,'-21'0'16,"0"0"0,0 0-16,0 0 15,-1 0-15,1 0 16,0 0-16,0 0 0,0 0 16,0 0-16,-1 0 15,1 0-15,0 0 16,0 21-16,0-21 15,42 0 17,0 0-32,21 0 15,-20 0-15,20 0 0,0 0 0,1 0 16,20 0-16,1 0 0,-1 0 16,1 0-16,-1 0 0,1 0 0,20 0 15,-20 0-15,20 0 0,1 0 16,0 0-16,21 0 0,-22 0 15,1 0-15,0 0 0,-1 0 0,1 0 16,-22 0-16,1 0 0,-1 0 16,-20 0-16,20 0 0,-20 0 0,-22 0 15,21 0-15,-21 0 0,0 0 0,1 0 16,-1 0-16,0 0 0,-21-21 62,-21 21-62,0 0 16,-1-21-16,1 21 0,0 0 16,0-21-16</inkml:trace>
  <inkml:trace contextRef="#ctx0" brushRef="#br0" timeOffset="7439.29">10287 4424 0,'0'0'0,"-42"0"31,20 0-31,1 0 16,21 21-1,0 0-15,0 0 0,0 1 16,21-22-16,-21 21 0,22 0 15,-1 0-15,0 0 0,21-21 0,-21 21 16,1 1-16,20-22 0,0 21 16,-21-21-16,22 0 0,-1 0 0,-21 21 15,22-21-15,-1 0 0,0 0 0,-21 0 16,22 0-16,-22 0 0,21 0 16,-21 0-16,1 0 0,-22-21 15,21 21-15,-21-21 16,-21 21-1,-1 0-15,1 0 16,0 0-16,0 0 0,0 0 16,0 21-16,-22-21 0,22 21 0,0 0 15,0 0-15,-22 0 0,22 1 0,-21 20 16,21-21-16,0 21 0,-22-20 16,22-1-16,0 21 0,0-21 0,-22 0 15,43 1-15,-21-1 0,21 0 16,-21 0-16,21 0 0,-21-21 15,21 21-15,0-42 47,0 0-47,0 0 16,0 0-16,0 0 16,21-1-16</inkml:trace>
  <inkml:trace contextRef="#ctx0" brushRef="#br0" timeOffset="8791.62">11853 4551 0,'0'0'16,"0"21"-16,0-42 31,21 0-15,1 0-16,-1 21 0,0-22 15,21 1-15,1 0 0,-1 0 16,0-21-16,1 20 0,-1-20 16,-21 0-16,21-22 0,1 22 15,-1-22-15,-21 1 0,0-1 0,1 22 16,-22-21-16,0-1 0,0 1 16,0 20-16,0 1 0,-22 0 0,1-1 15,0 1-15,0 21 0,0 0 16,0 21-16,-1 0 0,-20 0 0,21 0 15,0 0-15,0 21 0,-1 21 16,22-21-16,-21 22 0,21-1 0,-21 0 16,21 22-16,0-1 0,0 1 0,-21-1 15,0 1-15,21-1 0,-21 22 16,-1-22-16,22-20 0,0 20 0,-21-20 16,0-1-16,21 0 15,-21 1-15,21-22 0,0 0 0,0 0 16,0 0-16,0 0 0,0-42 31,0 0-15,0 0-16,21 0 0,-21 0 15,21-1-15,0-20 0,-21 21 0,22-21 16,-1 20-16,0-20 0,-21 21 16,21-21-16,0 20 0,0 1 0,1 21 15,-22-21-15,21 21 0,0 0 16,0 0-16,0 21 0,-21 0 15,21 1-15,-21-1 0,0 21 16,22-21-16,-22 0 0,21 1 16,-21 20-16,21-21 0,-21 0 0,0 0 15,21 1-15,0-1 0,-21 0 16,21-21-16,1 21 0,-1-21 0,0 0 16,0 0-16,0 0 0,22 0 0,-22 0 15,0-21-15,21 0 0,-21 21 16,22-21-16,-1-1 0,-21 1 0,22-21 15,-22 21-15,0-22 16,21 22-16,-21-21 0,1 0 0,-22 20 0,0-20 16,0 0-16,0 21 15,0-1-15,0 1 0,0 0 0,-22 21 16,1 0 0,0 0-16,0 21 0,0 0 0,0 1 15,-1-1-15,22 21 0,-21 0 0,21-20 16,-21 20-16,21-21 0,0 21 15,0-20-15,0 20 0,0-21 0,0 0 16,21 0-16,0 1 0,1-22 16,-1 21-16,21-21 0,-21 0 0,22 0 15,-1 0-15,0 0 0,1 0 16,147-85 0,-148 64-16,-20 0 15,20 0-15,-21-22 0,0 22 16,0-21-16,1-1 0,-1 22 0,-21 0 15,21 0-15,-21 0 0,0 0 16,0-1-16,-21 44 16,21-1-1,-21 0-15,-1 21 0,22-21 0,0 1 16,0-1-16,0 21 0,0-21 0,0 0 16,0 1-16,0-1 0,0 0 15,0 0-15,22-21 16,-1 0-1,0 0 1,0 0-16,-21-21 0,0 0 16,0 0-16,0-1 15,0-20-15,0 21 0,0-21 0</inkml:trace>
  <inkml:trace contextRef="#ctx0" brushRef="#br0" timeOffset="8955.53">13462 3852 0,'0'0'0,"-21"0"0,0 0 16,-1 0 0,22 22-1,0-1-15,0 0 16,0 0-16,22-21 16,-1 21-16,-21 0 0,21-21 0,0 22 15,0-1-15</inkml:trace>
  <inkml:trace contextRef="#ctx0" brushRef="#br0" timeOffset="9673.12">13864 4339 0,'0'0'0,"21"0"0,0 0 0,22 0 15,-22 0-15,0 0 0,21-21 0,-20 0 16,20 21-16,0-21 0,-21 0 15,22-1-15,-22 1 0,0 0 0,0-21 16,0 21-16,-21-1 0,0 1 16,0 0-16,0 0 0,-21 21 15,0 0-15,0 0 0,-21 0 0,-1 21 16,1 0-16,0 0 0,20 1 16,-20 20-16,0-21 0,-1 21 0,22-20 15,-21 20-15,21-21 16,0 21-16,21-20 0,0-1 0,0 0 15,0 0-15,0 0 0,21-21 16,0 0-16,0 0 0,0 0 16,22 0-16,-1 0 0,-21 0 0,21-21 15,-20 0-15,20 21 0,0-21 16,-21 0-16,1-1 0,20 1 0,-21 0 16,0 0-16,-21 0 0,21 0 15,1-1-15,-22 1 0,0 0 0,0 0 16,0 0-1,0 42 1,0 0-16,0 0 0,-22 0 16,1 22-16,0-1 0,0 0 15,21 1-15,-21-1 0,0 22 0,-1-22 16,1 21-16,0 1 0,0 21 0,0-22 16,0 22-16,21-22 0,0 1 15,0 20-15,0-41 0,-22 20 0,22 1 16,0-22-16,0 22 0,0-22 15,0 0-15,-21-21 0,21 22 0,0-22 16,-21 0-16,0 0 0,0 0 0,0-21 16,-1 0-16,1 0 0,0 0 15,-21 0-15,-1-21 0,22 0 16,-21 0-16,0 0 0,-1-22 0,1 22 16,0-21-16,-1 0 0,22-1 15,-21 1-15,21-22 0,-1 22 0,22 0 16,0-22-16,0 22 0,0 0 15,0-1-15,0 1 0,0 0 0,22-1 16,-1 1-16,0 0 0,21 20 0,-21-20 16,22 21-16,-1 0 0,0-22 15,1 1-15,-1 21 0,22-21 0,-1-1 16</inkml:trace>
  <inkml:trace contextRef="#ctx0" brushRef="#br0" timeOffset="10396.12">14732 3620 0,'0'0'16,"0"-22"-16,0 1 0,0 42 31,0 1-31,-21-1 0,21 0 0,-21 21 16,21-21-16,-22 22 0,22-1 15,-21 22-15,0-22 0,21 0 0,-21 22 16,0-22-16,21 22 0,0-22 0,-21 0 15,21 1-15,-22-22 0,22 21 16,0-21-16,0 0 0,0 1 16,0-1-1,22-42 1,-1-1-16,-21 1 0,21 0 16,0-21-16,-21 21 0,21-22 15,0 1-15,1 0 0,-1-1 0,0 1 16,0 21-16,-21-22 0,21 22 15,0 21-15,-21 21 16,0 22 0,0-22-16,0 21 0,0 1 0,0-22 15,0 21-15,0 0 0,0 1 16,0-22-16,0 21 0,22-21 16,-22 1-16,21-1 0,0 0 0,0 0 15,0-21-15,0 0 0,1 0 16,-1 0-16,21 0 0,-21 0 0,22 0 15,-1-21-15,0 21 0,-21-42 16,22 20-16,-1-20 0,0 0 0,-20-1 16,20 1-16,0-21 0,-21-1 0,22 1 15,-22-1-15,0 1 0,0-1 16,0 22-16,-21-1 0,0-20 0,22 21 16,-22 20-16,0-20 0,0 21 15,-22 21 1,1 21-1,0 0-15,21 22 0,-21-1 0,0 0 16,0 1-16,-1-1 0,1 21 16,0-20-16,21 20 0,0-20 0,-21 20 15,21-21-15,0 1 0,-21 20 0,21-42 16,0 22-16,0-1 0,0-21 16,0 0-16,0 1 0,0-1 0,21-21 15,0 0-15,0 0 0,0 0 16,1 0-16,-1 0 0,0 0 0,0-21 15,0 21-15,0-22 0,1 1 16,-1 0-16,0-21 0,0 21 16,-21-1-16,0 1 0</inkml:trace>
  <inkml:trace contextRef="#ctx0" brushRef="#br0" timeOffset="10604.65">15176 4001 0,'0'0'0,"-42"-22"31,42 1-31,21 21 16,0 0-16,1 0 0,-1-21 0,21 21 15,-21 0-15,0 0 0,22 0 16,-22 0-16,0 0 0,0 0 16,22 0-16,-22 0 0,0 0 0,21 0 15,-21 0-15,1 0 0,20-21 16,-21 21-16,21 0 0,1 0 0</inkml:trace>
  <inkml:trace contextRef="#ctx0" brushRef="#br0" timeOffset="11279.78">17124 3747 0,'0'0'0,"0"-22"0,0 1 0,0 0 15,0 0-15,0 0 0,-21 0 16,-1-1-16,1 22 0,0 0 16,0 0-16,-21 0 0,20 0 15,-20 0-15,21 22 0,-21-1 16,20 0-16,-20 0 0,0 0 0,21 0 16,-1 22-16,-20-22 0,42 0 0,-21 21 15,21-20-15,0-1 0,0 0 16,0 0-16,0 0 0,0 22 0,21-43 15,0 21-15,0 0 0,1 0 16,-1 0-16,21-21 0,-21 0 16,0 21-16,1-21 0,20 0 0,-21 0 15,0 0-15,0 0 0,1 0 16,-1 0-16,-21-21 16,-43 21-1,22 0-15,-21 21 0,21-21 16,-22 22-16,-20-1 0,21 0 15,-1 0-15,-20 0 0,20 0 0,22 1 16,-21-1-16,21 0 0,0 0 16,-1 0-16,22 0 0,0 1 0,0-1 15,22-21-15,-1 0 0,0 0 16,0 0-16,21 0 16,1 0-16,-1 0 0,0 0 0,1-21 15,-22-1-15,21 22 0,1-21 16,-1 0-16,0 0 0,-21 21 0,22-21 15,-22 21-15,0 0 0,0 0 0,-21 21 32,0 0-32,-21 21 15,0-20-15,0-1 0,0 21 16,21 0-16,-22-20 0,1 20 0,0-21 16,0 21-16,0 1 0,0-1 15,-1 0-15,1-20 0,0 20 0,21-21 16,-21 21-16,21-20 0,-21-1 15,21 0-15,-21 0 0,21 0 16,0-42 0,0 0-16,0 0 15</inkml:trace>
  <inkml:trace contextRef="#ctx0" brushRef="#br0" timeOffset="12431.77">18500 3747 0,'0'0'0,"0"-22"16,-22-20-16,22 21 0,-21-21 0,21 20 16,-21-20-16,0 21 0,21-21 15,-21 20-15,0 1 0,-1 21 0,1 0 16,0 0-16,0 0 16,0 43-16,0-22 0,-1 21 0,1 0 15,0 1-15,0 20 0,0-20 16,21 20-16,-21 1 0,-1-1 15,1 1-15,21-1 0,0 1 0,-21-22 16,0 21-16,21-20 0,0-22 16,0 21-16,0-21 0,0 1 15,21-44 1,0 1-16,22-21 16,-22 21-16,0-22 0,0 1 15,21 0-15,-20-22 0,20 22 0,-21 0 16,21-22-16,-20 43 0,-1-21 15,0-1-15,0 22 0,0 0 16,0 21-16,1 0 0,-1 0 0,-21 21 16,0 0-1,0 0-15,0 22 0,0-22 0,0 21 16,21-21-16,-21 22 0,0-1 16,0-21-16,21 22 0,-21-22 0,21 0 15,-21 0-15,21 0 0,1 0 16,-1-21-16,0 0 0,21 0 0,-21 0 15,1 0-15,20-21 0,-21 21 16,21-21-16,1 0 0,-22-21 0,0-1 16,21 1-16,-20 0 0,-1-1 0,0 1 15,0-22-15,0 1 16,0 21-16,1-22 0,-1 1 0,-21-1 16,21 22-16,-21-1 0,21 1 15,-21 21-15,0 0 0,0 0 0,0 42 16,0 0-1,0 0-15,-21 21 0,0 1 16,0-1-16,-1 22 0,1-22 0,0 0 16,0 22-16,21-22 0,-21 0 0,21 22 15,-21-22-15,21 1 0,0-1 16,0 0-16,0-21 0,0 1 0,21-1 16,0 0-16,0 0 0,0-21 15,0 0-15,22 0 0,-22 0 16,21-21-16,1 0 0,-1 21 15,0-43-15,-21 22 0,22 0 0,-1-21 16,0-1-16,-20 22 0,20 0 16,-21-21-16,0 21 0,0-1 0,-42 44 47,21-1-47,-21 21 0,0-21 0,0 0 15,21 1-15,0 20 0,-21-21 16,21 0-16,-22 0 0,22 1 0,0-1 15,0 0-15,0 0 16,0 0-16,22-42 31,-1 0-31,-21 0 16,21 0-16,0-1 0,0-20 0</inkml:trace>
  <inkml:trace contextRef="#ctx0" brushRef="#br0" timeOffset="12599.65">19685 3662 0,'0'0'0,"0"-21"0,-21 21 16,21-21-16,-21 21 0,-1 0 0,1 0 16,0 0-1,21 21-15,0 0 16,0 0 0,21-21-16,0 21 0,1-21 15,-1 21-15,0-21 0,0 0 16,21 22-16,-20-1 0</inkml:trace>
  <inkml:trace contextRef="#ctx0" brushRef="#br0" timeOffset="13943.88">20278 4001 0,'0'0'0,"21"0"0,0-22 15,-21 1-15,21 0 16,-21 0-16,21 0 0,-21 0 15,0-1-15,0 1 0,0 0 0,0 0 16,0 0-16,0 0 0,0-1 16,-21 22-16,0 0 15,0 0-15,0 0 0,-1 0 16,1 0-16,0 22 0,0-1 0,-21 0 16,20 0-16,1 21 0,-21-20 15,21 20-15,0-21 0,-1 21 0,1-20 16,0 20-16,21-21 0,0 21 0,0-20 15,0-1-15,0 0 0,0 0 16,21 0-16,0 0 0,22-21 16,-22 0-16,21 0 0,-21 0 15,22 0-15,-1 0 0,-21 0 0,22-21 16,-1 0-16,-21-21 0,21 21 16,-20-22-16,20 1 0,-21 0 0,21-1 15,-20-20-15,-1 20 0,0-20 16,0 21-16,0-22 0,0 1 0,1-1 15,-1 22-15,-21-1 0,0 1 16,0 21-16,21 0 0,-21 0 0,0-1 16,-21 22-1,21 22-15,-21-1 0,-1 0 0,1 21 16,21-21-16,-21 22 0,0-1 16,0 0-16,0 1 0,21-22 15,-22 21-15,1 1 0,21-1 0,0 0 16,0 1-16,0-1 0,0 0 15,0 1-15,0-1 0,0 0 0,0-21 16,21 22-16,1-22 0,20 0 16,-21-21-16,0 21 0,22-21 0,-22 0 15,21 0-15,0 0 0,1 0 16,-1-21-16,0 21 0,1-21 0,-22-21 16,21 20-16,1-20 0,-22 0 15,21-1-15,-21 1 0,0-21 0,1 20 16,-1-20-16,0 20 0,0-20 15,-21 21-15,0-22 0,0 22 16,0 21-16,0-22 0,0 22 0,0 0 16,0 0-16,-21 21 15,0 21-15,0 0 16,21 0-16,-22 22 0,1-22 16,0 21-16,21 0 0,-21 1 0,0-1 15,21 0-15,-21 1 0,21-1 16,0 0-16,0 1 0,0-1 0,0 0 15,0 1-15,0-1 0,0-21 16,21 22-16,0-22 0,0 0 0,21 0 16,-20 0-16,-1-21 0,21 0 15,0 0-15,1 0 0,-22 0 16,21 0-16,1-21 0,-1 0 0,0 0 16,1-22-16,-1 1 0,0 0 15,1-1-15,20 1 0,-21 0 0,-20-22 16,20 1-16,0 20 0,1-20 15,-22-1-15,21 22 0,-21 0 0,0-1 16,-21 22-16,0-21 0,0 21 16,-21 42-1,0-21-15,0 42 16,0-21-16,-22 1 0,22 20 16,0 0-16,0 1 0,0-1 15,0-21-15,-1 21 0,1 1 0,0-1 16,0 0-16,0 1 0,0-1 15,21 0-15,0 1 0,0-22 0,0 21 16,-22-21-16,22 1 0,0-1 0,0 0 16,22-21-1,-1-21 1,0 0-16,0-1 16,0-20-16,22 21 0,-22-21 0,21 20 15,-21-20-15,22 0 16,-22 21-16,21-1 0,-21 1 0,0 0 15,1 0-15,-1 21 0,0 0 16,-21 21 0,0 0-16,0 22 15,0-22-15,0 0 0,0 21 0,0-21 16,0 1-16,0 20 0,0-21 16,0 0-16,0 22 0,21-22 0,0-21 15,-21 21-15,21 0 0,1-21 0,-1 0 16,0 0-16,0 0 0,0 0 15,0 0-15,1 0 0,-1-21 0,0 0 16,0 0 0,0-1-16,0-20 0,-21 21 0,0-21 15,22 20-15,-22 1 0,0-21 16,0 21-16,0 0 0,0-1 0,0 1 16,0 0-16,-22 0 0</inkml:trace>
  <inkml:trace contextRef="#ctx0" brushRef="#br0" timeOffset="14196.74">21018 3620 0,'0'0'0,"0"21"16,22-21-1,-1 0-15,0 0 0,0 0 16,21 0-16,1-21 0,-1 21 0,0-22 15,1 22-15,20 0 0,1 0 16,-1-21-16,1 21 0,-1 0 0,1 0 16,-1 0-16,-20-21 0,20 21 15,-21 0-15,1 0 0,-22 0 0,0 0 16,-21-21-16,-21 21 16</inkml:trace>
  <inkml:trace contextRef="#ctx0" brushRef="#br0" timeOffset="15360.07">12552 5525 0,'0'-22'0,"0"44"0,0-65 15,0 22-15,0 0 0,-21 21 16,-1 0-16,1 0 0,-21 0 15,21 0-15,-22 21 0,1 0 0,0 0 16,-22 22-16,22-1 0,0 0 16,-1 22-16,1-22 0,0 22 0,20-1 15,1-20-15,0-1 0,21 0 16,0 1-16,0-1 0,0-21 0,21 21 16,22-20-16,-1-22 0,0 21 0,1-21 15,20 21-15,1-21 16,-22 0-16,21 0 0,1 0 0,-1-21 15,1 0-15,-1-1 0,1 1 0,-1 0 16,-20 0-16,-1 0 0,0-22 16,-20 22-16,-1-21 0,-21 0 0,0-1 15,0 1-15,-21 0 0,-22-1 16,1 1-16,0 0 0,-1-1 0,1 22 16,0 0-16,-1 21 0,1 0 15,0 0-15,20 0 0,-20 0 0,21 0 16,0 21-16,21 0 15,0 0-15,21-21 0,0 0 16,21 0-16,1 0 0,-1 0 16,22 0-16,-1 0 0,1-21 15,20 21-15,1-21 0,0 0 0,-22 0 16,22 0-16,-22-1 0,1 1 16,-22 0-16,0 0 0,1 0 0,-1 0 15,-21-1-15,-21 1 16,-21 21-1,0 0-15,21 21 16,-21 1-16,0 20 0,-1 0 16,1 1-16,0 20 0,0 1 0,0-1 15,0 22-15,-1-22 0,1 1 16,0 20-16,0-20 0,21 21 16,-21-1-16,21 1 0,0 105 15,0-105-15,-21 0 0,21-1 16,-22 22-16,22-21 0,0 0 15,0-1-15,0 22 0,-21-21 0,21-22 0,0 22 16,-21 0-16,21-22 0,0 1 16,0-1-16,0-21 0,0 1 0,-21-1 15,21 0-15,-21-20 0,0-1 0,-1 0 16,1 0-16,0-21 0,0 0 0,0 0 16,0-21-16,-22 0 0,22 0 15,0-1-15,0-20 0,0 0 16,21-64-16,0 42 0,0-20 15,0-1-15,0-21 0,21 22 16,0-22-16,21 21 0,-21-21 0,22 22 16,-1-1-16,0 0 0,1 1 0,-1-1 15,0 21-15,22 1 0,-22 21 16,22-22-16,-22 22 0,22 21 0,-22-22 16,0 1-16,22 21 0,-22-22 15,22 22-15,-22 0 0,21 0 0,1 0 16,-22 0-16,22-1 0,-1 1 15,1 0-15</inkml:trace>
  <inkml:trace contextRef="#ctx0" brushRef="#br0" timeOffset="15647.91">14817 5567 0,'0'0'0,"21"-42"0,-21 20 15,0-20-15,0 21 0,0 0 16,0 0-16,0-1 0,0 1 0,-21 21 15,-1 21-15,1 1 16,21-1-16,0 21 0,-21 0 16,0 1-16,21 20 0,-21-20 0,21 20 15,0 1-15,-21-22 0,21 21 16,-22-20-16,22-1 0,0 0 0,-21 1 16,21-1-16,0-21 0,0 22 15,0-22-15,0 0 0,0 0 16,0 0-16,21-21 15,1 0-15,-1 0 16,-21-21-16,21 0 0,0 0 0,0 0 16,0-1-16,1-20 0</inkml:trace>
  <inkml:trace contextRef="#ctx0" brushRef="#br0" timeOffset="16323.52">15240 5398 0,'0'0'0,"0"-22"0,0 65 31,-21-22-31,0 21 0,-1-21 0,22 22 16,-21 20-16,0-20 0,21 20 15,-21-21-15,21 1 0,-21 20 0,21-20 16,-21-1-16,21 0 0,0-21 0,0 22 16,0-22-16,-22 0 0,22 0 15,0 0-15,0 1 0,22-22 16,-1 0-1,0-22 1,0 1-16,0 0 0,-21 0 0,21 0 16,1-22-16,-1 22 0,0-21 15,0 21-15,0-22 0,0 22 0,1 0 16,-22 0-16,21 0 0,0 21 16,-21 21-1,0 0-15,0 0 0,0 0 16,0 1-16,0 20 0,0-21 15,0 0-15,0 0 0,21 22 0,-21-22 16,21 0-16,-21 0 0,21-21 0,1 21 16,-1 1-16,21-22 15,-21 21-15,0-21 0,1 0 16,20 0-16,-21 0 0,21 0 16,-20-21-16,20-1 0,-21 22 0,21-21 15,-20 0-15,20 0 0,-21 0 0,0 0 16,0-22-16,1 22 0,-1-21 15,0-1-15,-21 1 0,0 21 0,0-21 16,0 20-16,0 1 0,0 0 16,0 0-16,-21 21 0,0 0 0,-1 0 15,1 21-15,21 0 0,-21 0 0,0 22 16,0-22-16,0 21 0,21-21 16,0 22-16,-22-1 0,22-21 0,0 0 15,0 22-15,0-22 16,22 0-16,-1-21 0,0 21 0,-21 0 15,21-21-15,0 0 0,0 0 0,22 0 16,-22 0-16,0 0 0,21 0 16,-20 0-16,20 0 0,-21 0 0,21-21 15,-20 0-15,-1 0 0,0 0 16,-21 0-16,0-1 0,0-20 0,0 21 16,0-21-16,0-1 0,-21 22 0</inkml:trace>
  <inkml:trace contextRef="#ctx0" brushRef="#br0" timeOffset="16547.39">14647 5694 0,'0'0'0,"0"21"0,21-21 15,22 0 1,-22 0-16,21 0 0,1-21 15,-1 21-15,21-21 0,-20 21 0,20-21 16,-20 21-16,-1-22 0,21 1 16,-20 21-16,-22-21 0,21 0 0,1 0 15,-22 0-15,0-1 0,21 1 16</inkml:trace>
  <inkml:trace contextRef="#ctx0" brushRef="#br0" timeOffset="19459.73">17505 5715 0,'0'0'0,"-21"0"0,-1 0 16,22 21-16,-21-21 16,42 0-1,1-21 1,-1 21-16,0-21 0,0 21 0,0-21 16,22 21-16,-22-21 0,21-1 15,-21 1-15,22 0 0,-22 0 0,0 0 16,0 0-16,0-1 0,-21-20 15,0 21-15,0 0 0,0 0 0,0-1 16,0 1-16,-21 0 0,0 0 16,0 21-16,-22 0 0,22 0 0,-21 0 15,0 21-15,20 0 0,-20 0 0,0 22 16,-1-22-16,22 21 0,-21 1 16,21-1-16,0 0 0,-1 1 15,22-1-15,0-21 0,0 21 16,0-20-16,22 20 0,41 0 15,-42-21-15,22-21 0,-22 22 16,21-22-16,0 0 0,1 0 0,-22 0 16,21 0-16,-21 0 0,22 0 0,-22 0 15,-21-22-15,21 22 16,-21-21-16,0 0 0,-21 21 16,0 0-16,0-21 0,-1 21 15,-20 0-15,0 0 0,-1 0 0,1 0 16,0 21-16,-1 0 0,1 0 15,0 1-15,-1 20 0,1-21 16,21 21-16,-21-20 0,20 20 0,1 0 16,21-21-16,0 22 0,0-1 15,0-21-15,0 22 0,21-22 0,1 0 16,20 0-16,-21 0 0,21 0 0,1 1 16,20-22-16,-20 0 0,20 0 15,-21 0-15,22-22 0,-22 1 0,22 0 16,-22 0-16,22 0 0,-22 0 15,0-1-15,22-20 0,-22 21 16,0-21-16,1-1 0,20 1 0,-20-22 16,-1 22-16,-21-21 0,21-1 15,-20-21-15,-1 22 0,0-1 0,-21 1 16,0-1-16,0 22 0,0 0 16,0-1-16,-21 1 0,0 21 0,21 0 15,-22 21-15,1 0 0,0 0 0,0 21 16,0 0-16,21 0 15,0 22-15,-21-1 0,21 0 0,-22 1 16,22 20-16,-21-21 0,21 22 16,0-22-16,0 22 0,-21-22 0,21 22 15,-21-22-15,21 0 0,0 1 16,0-1-16,0-21 0,0 21 0,21-20 16,0 20-16,0-21 0,1 0 15,20 0-15,-21-21 0,21 22 16,1-22-16,-1 0 0,0 0 0,1 0 15,-1 0-15,0 0 0,1-22 0,-1 22 16,0-21-16,-20 0 0,20 0 16,-21 0-16,21 0 0,-20-1 0,-1 1 15,0-21-15,0 21 0,-21 0 16,0-1-16,0 1 0,0 0 0,0-21 16,-21 42-16,0 0 15,0 0-15,-1 0 16,1 21-16,0 0 0,0-21 0,0 21 15,0 0-15,-1 22 0,22-22 0,-21 0 16,21 0-16,0 0 0,0 1 16,0-1-16,0 0 0,0 0 0,0 0 15,21 0-15,1-21 16,-1 0-16,0 0 0,0 0 0,0 0 16,22 0-16,-22 0 0,0 0 0,21 0 15,-21 0-15,1-21 0,-1 0 16,0 21-16,21-21 0,-21 0 0,1-22 15,-1 22-15,0 0 0,0-21 16,0 21-16,0-22 0,1 22 16,-22 0-16,0 0 0,21 0 0,-21-1 15,0 44 1,-21-1 0,-1 0-16,1 21 0,21-21 0,-21 1 15,0 20-15,0-21 0,21 21 16,0-20-16,0-1 0,0 0 0,0 0 15,0 0-15,0 0 0,0 1 0,0-1 16,21-21 15,0-21-31,0-1 16,0 1-16,-21 0 16,22 0-16,-1 0 0,0 0 0,0-22 15,0 22-15,0-21 0,-21 21 16,22-1-16,-1-20 0,0 21 0,0 0 15,0 0-15,0 21 0,1 0 16,-1 0 0,0 21-16,-21 0 0,0 0 15,0 21-15,0-20 16,0-1-16,0 0 0,0 0 0,0 0 16,0 0-16,21 1 0,-21-1 0,21 0 15,-21 0 1,21 0-16,1-21 15,-1 0-15,0 0 0,0 0 16,0 0-16,0 0 16,1-21-16,-1 21 0,0-21 0,0 0 15,21 0-15,-20-1 0,-1 1 16,0-21-16,0 21 0,-21 0 0,21-22 16,0 22-16,-21 0 0,0 0 15,22 0-15,-22-1 0,21 22 16,-21 22-1,0-1 1,-21 0-16,21 0 0,-22 0 16,22 0-16,-21 1 0,21-1 15,0 0-15,0 0 0,0 0 0,0 0 16,0 1-16,0-1 0,0 0 0,21 0 16,1-21-1,-1 21-15,21-21 0,-21 0 0,0 0 16,22 0-16,-22 0 0,21 0 0,1 0 15,-1-21-15,0 0 0,-21 21 16,22-21-16,-1 0 0,-21-1 0,22 1 16,-1-21-16,-21 21 0,0-22 15,0 22-15,-21-21 0,0 21 16,0-22-16,0 22 0,0 0 0,-21 21 16,0-21-16,0 21 0,0 0 15,0 0-15,-1 0 0,1 21 0,-21 0 16,21 0-16,21 1 0,-21-1 15,-1 21-15,22-21 0,0 0 0,0 22 16,0-22-16,0 0 0,0 0 0,0 22 16,0-22-16,22-21 0,-1 21 15,-21 0-15,21 0 0,0-21 0,21 0 16,-20 0-16,-1 0 0,0 0 16,21 0-16,-21 0 0,22 0 15,-22 0-15,21 0 0,-21-21 0,1 0 0,20 21 16,-21-21-16,0 0 15,0-1-15,22-20 0,-22 21 0,-21 0 16,21 0-16,-21-1 0,21 1 0,-21 0 16,0 42 15,-21 0-31,0 1 16,21-1-16,-21 0 0,21 0 15,0 0-15,0 0 0,-21 1 0,21-1 16,0 0-16,0 0 15,0 0-15,21-21 16,-21 21-16,21-21 0,0 0 16,0 0-16,0 0 15,1 0-15,-1 0 0,0-21 0,0 0 16,0 0-16,0 0 16,1 0-16,-22-22 0,21 22 0,0 0 15,-21-21-15,21 20 0,-21 1 16,21 0-16,-21 0 0,21 21 0,-21-21 15,0 42 1,0 0 0,0 0-16,0 0 0,0 1 0,0-1 15,0 0-15,0 0 0,0 0 16,0 0-16,0 1 0,0-1 0,0 0 16,22-21-16,-22 21 0,21-21 15,0 0-15,0 21 0,0-21 16,0 0-16,1 0 0,-1 0 15,0 0-15,0 0 0,0-21 0,0 21 16,1-21-16,-1 0 0,0 0 16,0-1-16,0 1 0,0-21 0,-21 0 15,22-1-15,-1 1 0,0-22 16,-21 1-16,21 21 0,-21-22 0,21-63 16,-21 64-16,0 20 15,0 1-15,0 21 0,0 0 0,0-1 16,0 1-16,0 0 0,-21 42 31,21 0-31,-21 1 0,21-1 0,-21 0 16,21 21-16,0 1 0,0-1 15,0 21-15,0-20 0,0 20 0,0 1 16,0-22-16,0 0 0,0 22 0,0-22 16,21 1-16,0-22 15,-21 21-15,21-21 0,0 0 0,1 1 0,-1-1 16,0 0-16,-21 0 0,21-21 15,0 0-15,0 0 0,1 0 16,-1 0-16,0 0 0,0 0 16,0 0-16,0 0 0,1 0 0,-1-21 15,0 21-15,0-21 0,0 0 16,0-1-16,-21 1 16,22 0-16,-22 0 0,0 0 0,0 0 15,0-1-15,0 1 0</inkml:trace>
  <inkml:trace contextRef="#ctx0" brushRef="#br0" timeOffset="19731.57">21569 5630 0,'0'0'0,"-21"0"0,21-21 16,21 21-16,0-21 15,0 21-15,0 0 0,22 0 16,-1-21-16,0 21 0,1 0 0,20 0 15,-21 0-15,1 0 0,-1 0 16,0-21-16,1 21 0,-1 0 0,-21 0 16,22 0-16,-22 0 0,0-21 0,0 21 15,0 0-15,0 0 0,1 0 16,-44 0 31,1 0-47,0 0 0,0 0 0,-21 0 15</inkml:trace>
  <inkml:trace contextRef="#ctx0" brushRef="#br0" timeOffset="20439.63">14372 6752 0,'0'0'0,"-42"21"0,-1-21 0,22 0 0,-21 0 15,21 0-15,0 0 0,-1 0 0,44 0 63,-1 0-63,0 0 0,0 0 15,0 0-15,22 0 0,-1 0 0,0 0 16,1 0-16,20 0 0,1 0 16,-1 0-16,22 0 0,-1 0 0,22 0 15,-21 0-15,42 0 0,-21 0 16,21 0-16,0 0 0,0 0 15,21 0-15,0 0 0,0 0 0,0 0 16,22 0-16,-1 0 0,0 0 16,1 0-16,-1-21 0,22 21 0,-22-21 15,0 21-15,1 0 0,-1-21 16,-21 21-16,21 0 0,-20-21 0,-1 21 16,0 0-16,-21-21 0,0 21 0,-21-22 15,0 1-15,-22 21 0,1-21 16,0 21-16,-1-21 0,-20 0 0,-1 21 15,1-21-15,-22 21 16,0-22-16,1 22 0,-1 0 0,-21-21 16,0 21-16,-21-21 0,0 0 15,-21 21 1,0-21-16,-21 21 0,21-21 0,-22-1 16,22 22-16</inkml:trace>
  <inkml:trace contextRef="#ctx0" brushRef="#br0" timeOffset="21299.66">15198 4890 0,'0'0'0,"-22"0"16,1 0-16,0 0 16,0 0-16,0 0 15,42 0 48,0 0-63,0-22 0,22 22 0,-1 0 15,0 0-15,22-21 0,-1 21 16,22 0-16,-22-21 0,43 21 0,-21 0 16,42-21-16,0 21 0,0 0 15,21 0-15,0-21 0,0 21 0,22 0 16,-1 0-16,0-21 16,22 21-16,-22 0 0,1 0 0,-1 0 15,0-22-15,22 22 0,-22 0 16,0 0-16,1 0 0,-1 0 0,0 0 15,-20 0-15,20 0 0,0 0 16,-42-21-16,21 21 0,-21 0 0,-21 0 16,0 0-16,0-21 0,0 21 15,-22 0-15,1 0 0,0-21 0,-22 21 16,1 0-16,-1-21 0,1 21 16,-22 0-16,0 0 0,1-21 0,-22 21 15,21 0-15,-21 0 0,1 0 16,-1-22-16,0 22 0,0 0 15,0 0-15,-42 0 47,0 0-31,0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5T03:50:56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3662 0,'0'-21'46,"0"0"-46,-21-1 16,0 22-16</inkml:trace>
  <inkml:trace contextRef="#ctx0" brushRef="#br0" timeOffset="1682.03">3450 1672 0,'-21'0'16,"21"-21"31,0 0-47,21 21 15,0-21-15,-21 0 0,21 21 16,-21-22-16,0 1 0,22 0 15,-22 0-15,0 0 0,0 0 0,0-1 16,0 1-16,-22 0 16,1 21-16,0 0 0,0-21 0,-21 21 15,-1 0-15,22 0 0,-21 0 16,-1 21-16,22 0 0,-21-21 16,0 43-16,20-22 0,1 0 15,0 21-15,0 1 0,0-1 0,0 21 16,-1-20-16,1 20 0,21 1 15,0-22-15,0 0 0,0 1 0,0-1 16,0 0-16,0 1 0,0-22 16,0 0-16,21 0 0,1 0 15,-1-21-15,21 0 0,-21 0 0,0 0 16,1 0-16,20 0 0,-21 0 0,21-21 16,-20 0-16,20 0 0,0 0 15,-21-22-15,22 22 0,-22-21 0,21 0 16,-21-1-16,22 1 0,-22 0 15,-21-1-15,21 1 0,-21 0 16,0 20-16,0-20 0,0 21 0,0 0 16,0 0-16,0 42 31,0 0-31,0 21 0,0 1 16,0-1-16,0 0 0,0 1 15,21 20-15,-21 1 0,0-22 16,0 21-16,21 1 0,1 21 0,-1-22 0,0 1 15,-21 20-15,21-20 16,0 20-16,-21-20 0,21-1 0,1 22 16,-22-21-16,21-1 0,-21 1 15,21-22-15,-21 21 0,21 1 0,-21-1 16,0 1-16,21-22 0,-21 1 0,0-1 16,0 0-16,0 1 0,0-1 15,0-21-15,0 21 0,0-20 0,0-1 16,0 0-16,-21-21 0,21 21 15,-21-21-15,0 0 0,0 0 0,-1 0 16,-20 0-16,21 0 0,0-21 16,0-21-16,-22 20 15,22-20-15,0 0 0,-21-1 0,20-20 16,1-1-16,-21 22 0,21-21 16,0-1-16,-1 1 0,22-1 0,0 1 15,0-22-15,0 21 0,0 1 16,0-1-16,0 1 0,0-1 0,22 1 15,-1 21-15,21-22 0,-21 22 16,0-1-16,1 1 0,20 0 0,-21 21 16,0-1-16,0 1 0,1 0 15,-22 0-15,21 0 0,0 0 0,0-1 16,0 1-16,0 0 0,1 0 16,-22 0-16</inkml:trace>
  <inkml:trace contextRef="#ctx0" brushRef="#br0" timeOffset="2082.87">4022 2032 0,'0'0'0,"0"21"32,0 0-32,21-21 15,0 0-15,0 0 0,-21-21 16,21 0-16,22 0 0,-22 0 15,0 0-15,0-1 0,0-20 16,0 0-16,1 21 0,-1-22 16,0 1-16,-21 0 0,0 20 0,0-20 15,0 21-15,0 0 0,-21 21 16,0 0-16,-1 0 0,-20 21 16,21 21-16,0-21 0,-22 22 0,22 20 15,0-20-15,0 20 0,0-21 16,0 22-16,-1-22 0,1 22 0,21-22 15,0 0-15,0 1 0,0-1 0,0-21 16,0 22-16,0-22 0,21 0 16,-21 0-16,43 0 0,-22-21 0,0 0 15,0 0-15,22 0 16,-1 0-16,0-21 0,1 21 0,-1-21 16,0 0-16,1-22 0,20 22 15,-21-21-15,1 0 0,20-1 0,-20 1 16</inkml:trace>
  <inkml:trace contextRef="#ctx0" brushRef="#br0" timeOffset="2358.23">5038 1185 0,'0'0'0,"0"-21"16,-22 42-16,22 1 15,-21-1-15,21 21 16,0 0-16,-21 1 0,0 20 0,21 1 15,-21-1-15,0 22 0,21-22 16,-22 22-16,1 0 0,0-22 0,21 1 16,-21-1-16,0 1 0,21-22 0,-21 0 15,21 1-15,0-1 0,0 0 16,-22-20-16,22-1 0,0 0 0,0 0 16,22-21 15,-22-21-31,0 0 15,0-22-15,0 22 0,0-21 0</inkml:trace>
  <inkml:trace contextRef="#ctx0" brushRef="#br0" timeOffset="2552.12">4551 1926 0,'0'0'0,"-21"21"0,-1-21 15,22 22-15,22-1 16,-1-21-16,21 0 15,-21 0-15,22 0 0,-1 0 0,0-21 16,1 21-16,-1-22 0,0 1 16,1 21-16,-1-21 0,0 0 15,1 0-15,-1 0 0,-21-22 16,21 22-16,-20 0 0,20 0 0,-21 0 16</inkml:trace>
  <inkml:trace contextRef="#ctx0" brushRef="#br0" timeOffset="3530.07">6138 1312 0,'0'0'0,"0"-21"0,0-21 0,0 21 15,-21 0-15,21-22 0,0 22 16,0 0-16,-21 21 16,21 21-16,0 0 15,0 0-15,0 1 0,0 20 0,0 0 16,-21 22-16,21-22 0,-21 22 0,-1-1 16,22 22-16,-21-1 0,-21 1 15,21 0-15,0-22 0,-22 22 16,1-22-16,21 1 0,-22-1 15,1 1-15,21-1 0,-21-20 0,20-1 16,-20 0-16,21-20 0,0-1 16,-22 0-16,22 0 0,0-21 15,0 0-15,0 0 0,0-21 16,-1 0-16,22-22 16,-21 22-16,21-21 0,0 0 0,-21-1 15,0 1-15,21 0 0,0-22 16,0 22-16,0-1 0,0 1 0,0 0 15,0-1-15,0 1 0,0 21 16,21 21-16,0 0 16,0 0-16,-21 21 0,22 0 15,-1 22-15,0-22 0,0 21 16,-21 0-16,21 1 0,0-22 16,1 21-16,-1 1 0,-21-22 0,21 21 15,0-21-15,0 0 0,0 1 0,1-1 16,-1 0-16,0-21 0,0 0 15,0 0-15,22 0 0,-22 0 0,0 0 16,21 0-16,-21 0 0,22-21 16,-1 0-16,-21-1 0,22 22 0,-22-42 15,0 21-15,21 0 0,-21 0 16,1-22-16,-1 22 0,0-21 0,0 21 16,0-22-16,0 22 0,-21 0 0,0 0 15,0 0-15,0-1 16,-21 44 15,21-1-31,0 0 0,-21 21 0,21-21 16,-21 22-16,21-22 0,-21 21 0,21-21 15,0 22-15,0-22 0,0 21 16,0-21-16,0 1 0,0 20 0,0-21 16,0 0-16,21 0 0,0-21 15,-21 22-15,21-22 0,0 21 0,1-21 16,-1 0-16,0 0 0,0 0 15,0-21-15,0-1 0,1 1 16,20 0-16,-21 0 0,0 0 0,0-22 16,1 1-16,-1 0 0,-21-1 15,0 1-15,0 0 0,0-1 0,0 1 16,0 0-16,-21 21 0,21-22 16,-22 22-16,1 0 0,-21 21 0,21 0 15,0 0-15,-22 0 0,22 0 0,0 0 16,0 21-16,0 0 0,-1 0 15,1 1-15,0-1 0,21 0 0,-21 0 16,21 0-16,0 0 0,0 1 16,0-1-16,0 0 0,0 0 15,21-21-15</inkml:trace>
  <inkml:trace contextRef="#ctx0" brushRef="#br0" timeOffset="3878.86">7281 1905 0,'0'0'0,"0"-21"16,0-21 0,-21 42-16,0 0 0,0 0 15,0 0-15,-1 0 0,1 0 0,0 21 16,-21 0-16,21 0 0,-1 0 15,-20 0-15,21 22 0,-21-1 0,20 0 16,-20 1-16,21-1 0,-21 0 0,20 1 16,22-1-16,-21 0 0,21 1 15,0-1-15,0-21 0,0 22 0,0-22 16,21 0-16,1 0 0,20 0 16,-21 0-16,21-21 0,1 0 0,-1 0 15,0 0-15,1 0 0,20-21 16,-20 0-16,20 0 0,-21 0 0,22 0 15,-1-1-15,1 1 0,-1-21 16,1 21-16,-22-22 0,22 22 16</inkml:trace>
  <inkml:trace contextRef="#ctx0" brushRef="#br0" timeOffset="4367.58">8064 1990 0,'0'0'0,"0"-21"0,-84-43 31,63 64-31,-1 0 0,-20 0 0,21 0 0,-21 0 15,20 21-15,-20 0 0,21 1 0,-21-1 16,20 0-16,1 21 0,0-21 16,-21 22-16,21-1 0,-1-21 15,22 22-15,-21-22 0,0 21 16,21 0-16,-21-20 0,21-1 0,0 21 16,0-21-16,0 0 0,21 1 15,0-1-15,0-21 0,1 0 16,-1 0-16,0 0 0,21 0 0,-21 0 15,22-21-15,-1-1 0,0 1 16,-20 0-16,20 0 0,0-21 0,1-1 16,-22 1-16,21 0 0,-21-1 0,0 1 15,1-22-15,-1 22 0,-21 0 16,0 21-16,0-22 0,0 22 0,0 0 16,0 0-16,0 42 31,-21 0-31,21 0 0,0 22 0,-22-22 15,22 21-15,-21-21 0,21 22 16,0-1-16,0-21 0,0 21 0,0-20 16,0 20-16,0-21 0,0 0 15,21 0-15,1 1 0,-1-1 0,-21 0 16,21-21-16,0 0 0,0 21 0,0-21 16,1 0-16,-1 0 0,0 0 15,0-21-15,21 0 0,-20 21 0,-1-21 16,21-22-16,-21 22 0,22-21 15,-22-1-15,21 1 0,0-21 16,-20 20-16</inkml:trace>
  <inkml:trace contextRef="#ctx0" brushRef="#br0" timeOffset="4654.42">8848 762 0,'0'0'16,"-22"-21"-16,1 21 0,0 0 0,0 0 15,21 21 1,-21 21-16,21-20 0,0 20 0,0 21 16,-21-20-16,21 20 0,-22 1 15,1-1-15,21 1 0,0 20 0,-21-20 16,0-1-16,21 22 16,-21-21-16,0 20 0,21-20 0,0-1 15,0 1-15,-22-1 0,22 1 0,0-22 16,-21 0-16,21 1 0,0-1 15,0 0-15,0-20 0,0-1 0,0 21 16,0-21-16,21-21 16,1 0-16,-1 0 0,0 0 0,0-21 15,21 0-15</inkml:trace>
  <inkml:trace contextRef="#ctx0" brushRef="#br0" timeOffset="5711.82">9207 1651 0,'-42'64'15,"42"-43"-15,-21 21 16,21-21-16,0 22 0,0-1 0,-21 0 16,21 1-16,-21-1 0,21 0 0,0 1 15,0-22-15,0 21 0,0 0 16,0-20-16,0-1 0,0 21 0,0-21 15,0 0-15,21-21 0,0 0 16,0 0 0,0 0-16,0 0 0,1 0 0,-1-21 15,0 21-15,0-21 0,0-21 0,0 21 16,22-1-16,-22-20 0,0 0 16,0 21-16,-21-22 0,21 1 0,1 21 15,-1-22-15,-21 22 0,0 0 16,21 21-16,-21 21 15,0 0 1,0 1-16,0 20 0,-21-21 16,21 21-16,0-20 0,0 20 15,-21-21-15,21 21 0,0-20 0,0-1 16,0 0-16,0 0 0,0 0 0,0 0 16,0 1-16,21-1 15,0-21-15,0 0 16,0 0-16,0 0 0,1-21 15,-1-1-15,0 22 0,-21-21 0,0 0 16,21-21-16,-21 21 0,0-22 0,0 22 16,0-21-16,0-1 0,0 22 15,0-21-15,-21 21 0,0 0 0,21-1 16,-21 1-16,-1 21 0,1 0 16,0 0-16,21-21 15,-21 21-15,42 0 31,21 0-31,-20 0 0,20-21 16,0 21-16,1-21 0,-1 21 0,21 0 16,-20-21-16,20 21 0,-20 0 15,-1 0-15,0 0 0,1 0 0,-1 0 16,-21 0-16,0 0 0,22 0 16,-22 21-16,-21 0 0,21-21 15,-21 21-15,0 21 0,0-20 0,0-1 16,0 0-16,0 21 0,0-21 15,0 1-15,0 20 0,0-21 16,0 0-16,0 0 0,0 1 0,0-1 16,0 0-16,0 0 15,-21-21 1,21-21 0,0 0-1,0 0-15,0-22 0,0 22 16,21 0-16,0-21 0,0-1 0,0 1 15,1 0-15,-1-22 0,21 22 16,-21-1-16,22 1 0,-22 0 0,21-1 16,-21 22-16,22 0 0,-22 0 0,21 21 15,-21 0-15,0 0 16,1 0-16,-1 21 0,-21 0 0,0 0 16,21 22-16,-21-1 0,0 0 0,0 1 15,0-1-15,0 0 0,0 1 16,0-22-16,0 21 0,0-21 0,21 22 15,-21-22-15,21 0 0,-21 0 0,0 0 16,21-21-16,1 22 0,-1-22 16,0 0-16,0 0 0,0 0 15,0 0-15,1 0 0,-1 0 0,0-22 16,21 1-16,-21 0 0,-21 0 16,22 0-16,-1 0 0,-21-1 0,21-20 15,-21 0-15,0-1 0,0 1 16,0 0-16</inkml:trace>
  <inkml:trace contextRef="#ctx0" brushRef="#br0" timeOffset="6111.59">9991 847 0,'-43'21'0,"86"-42"0,-128 63 0,64-21 16,-22-21-16,22 21 0,0 1 15,0-1-15,21 0 0,0 0 0,0 0 16,0 0-16,0 1 0,0-1 0,21-21 16,0 0-16,0 21 0,1-21 15,20 0-15,-21 0 0,0 0 0,0 0 16,1-21-16,-1 0 0,0 21 15,0-22-15,-21 1 0,0 0 0,0 0 16,0 0-16,0 0 0,0-1 16,0 1-16,-21 0 0,21 0 0,-21 21 15,0-21-15,-1 21 0,1 0 16,0 0-16,0 0 16,21 21-1,0 0-15,-21-21 0,21 21 16,-21 0-16,21 1 0,-22-22 15,1 0-15,21 21 0</inkml:trace>
  <inkml:trace contextRef="#ctx0" brushRef="#br0" timeOffset="6382.43">8509 1143 0,'-21'21'15,"-22"0"1,65-21 0,-1 0-16,21 0 0,-21 0 0,22 0 15,-1 0-15,0 0 0,22 0 0,-22 0 16,0 0-16,22 0 0,-22 0 16,1 0-16,-1-21 0,0 21 0,-21 0 15,22 0-15,-22 0 0,0 0 16,0 0-16,0 0 0,1 0 0,-22 21 31,0 1-31,0-1 0,-22-21 16</inkml:trace>
  <inkml:trace contextRef="#ctx0" brushRef="#br0" timeOffset="7505.79">3027 2963 0,'0'0'0,"-21"0"0,-1 0 15,1 0-15,0 0 0,0 0 0,0 0 16,21-21 0,0 0-1,21 21 1,0 0-1,0-21-15,22 21 0,-22 0 16,21 0-16,0 0 0,1 0 16,-1 0-16,22 0 0,-1 0 0,22 0 15,-22 0-15,43 0 0,-21 0 0,-1 0 16,22 0-16,-21 0 0,21 0 16,0 0-16,-1 0 0,22 0 0,0 0 15,0 0-15,0 21 0,0-21 16,22 0-16,-22 0 0,21 0 0,-21 0 15,21 21-15,0-21 0,0 0 0,0 0 16,1 0-16,20 0 0,-21 21 16,21-21-16,1 0 0,-22 0 0,21 22 15,-21-22-15,22 0 0,-22 0 16,0 0-16,0 21 0,0-21 16,-21 0-16,22 0 0,-22 0 0,0 0 15,0 21-15,0-21 0,0 0 0,0 0 16,-22 0-16,22 0 0,-21 0 15,21 0-15,0 21 0,-21-21 0,21 0 16,-21 0-16,21 0 0,-21 21 0,-22-21 16,22 0-16,-21 0 0,0 0 15,-1 21-15,1-21 0,0 0 0,-22 0 16,1 0-16,-22 0 0,21 0 0,-20 22 16,-1-22-16,0 0 0,1 0 0,-22 0 15,0 0-15,0 0 16,0 0-16,1 0 0,-1 0 15,0 0 1,-21-22 0,21 22 31,0 0-32,0 0 1,1 0-16,-22-21 31,21 21-15,-21-21 46,0 0-46</inkml:trace>
  <inkml:trace contextRef="#ctx0" brushRef="#br0" timeOffset="9434.73">6329 5080 0,'0'0'0,"0"21"16,-21-21-16,-1 0 0,1 0 15,1566 43 95,-1523-43-95,-1 0-15,42 0 0,1 0 16,20 0-16,1 0 0,0 0 0,-1 0 16,1 0-16,-21 0 0,20 0 15,-20 0-15,-1 0 0,1 0 0,-1 0 16,-20 0-16,-1 0 0,-21 0 15,21 0-15,-20 0 0,-1 0 0,0-22 16,-21 1 15,-21 0-15,0 21-16,21-21 0,-43 0 16,22-22-16,0 43 0</inkml:trace>
  <inkml:trace contextRef="#ctx0" brushRef="#br0" timeOffset="9585.64">8657 4720 0,'0'0'0,"-21"0"15,-21-21 1</inkml:trace>
  <inkml:trace contextRef="#ctx0" brushRef="#br0" timeOffset="9858.48">8869 4953 0,'21'0'0,"42"0"16,-20 0-16,-1 0 16,0 0-16,1 0 0,-1 0 0,0 0 15,1 0-15,-1 0 0,-21 0 16,22 0-16,-22 0 0,-21 21 31,-21 0-15,-1-21-16,1 22 0,-21-1 0,0-21 15,-1 21-15,1 21 0,0-21 0,-1 1 16,-20 20-16,20-21 0,1 21 16,0-20-16,-1 20 0,22-21 0,-21 0 15,21 22-15,0-22 0,-1 0 0,1 0 16</inkml:trace>
  <inkml:trace contextRef="#ctx0" brushRef="#br0" timeOffset="9934.44">8826 5440 0,'0'-21'16,"22"21"-16</inkml:trace>
  <inkml:trace contextRef="#ctx0" brushRef="#br0" timeOffset="10510.11">10647 4191 0,'21'-21'15,"0"21"1,0-21-16,-21 0 16,0-1-16,21 22 0,-21-21 0,0 0 15,0 0-15,0 0 0,0 0 16,-21-1-16,0 22 0,0 0 16,-21-21-16,20 21 0,1 0 15,-21 0-15,0 0 0,20 21 0,-20-21 16,0 22-16,-1-1 0,1 21 15,21 0-15,-21-20 0,-1 41 0,22-21 16,-21 1-16,21 20 0,-22-20 0</inkml:trace>
  <inkml:trace contextRef="#ctx0" brushRef="#br0" timeOffset="10638.04">10075 5080 0,'106'42'31,"-85"-20"-31,0-22 0,1 0 15,20 0-15,-21 0 0,0 0 0,22-22 16,-22 1-16,0 0 0,21 0 16,-21 0-16,1 0 0</inkml:trace>
  <inkml:trace contextRef="#ctx0" brushRef="#br0" timeOffset="11078.79">10901 4487 0,'0'0'0,"0"-21"16,0 0-16,-21 21 0,-1 0 16,-20 0-16,-127 529 62,169-508-46,21 1-1,0-1-15,0-21 16,0 21-16,1-21 16,-1 0-16,0 0 0,0 0 0,0 0 15,22-21-15,-22 0 0,0 21 16,0-22-16,0 1 0,0 0 0,1-21 16,-1 21-16,0-22 0,-21 22 0,0-21 15,0-1-15,0 1 0,0 0 16,0 21-16,0-22 0,-21 1 0,21 21 15,-21 0-15,-1-1 0,1 1 16,0 0-16,0 21 0,0 0 0,0 0 16,-1 0-16,1 0 0,0 0 15,0 21-15,0 0 0,0-21 16,21 22-16,-22-22 0,1 21 16,21 0-16</inkml:trace>
  <inkml:trace contextRef="#ctx0" brushRef="#br0" timeOffset="11427.11">10668 4170 0,'-21'-42'32,"0"42"-32,21-22 15,0 1 1,-22 21-16,1 0 16,0 0-16,0 0 0,0 21 15,0 1-15,-1-22 0,1 42 16,0-21-16,-21 0 0,21 22 15,-1-22-15,1 21 0,0 0 16,0 1-16,-21-1 0,20 22 0,1-22 16,0 0-16,-21 1 0,21-1 15,-1 21-15,1-20 0,0-1 0,0 0 16,21 1-16,0-1 0,0-21 0</inkml:trace>
  <inkml:trace contextRef="#ctx0" brushRef="#br0" timeOffset="11508.06">10477 5144 0,'43'-43'32,"-22"1"-32</inkml:trace>
  <inkml:trace contextRef="#ctx0" brushRef="#br0" timeOffset="12645.92">11430 4572 0,'21'0'31,"0"0"-15,0 0-16,1 0 0,-1 0 0,21 0 15,-21 0-15,22-21 0,-22 21 0,21 0 16,-21 0-16,0-21 0,1 21 16,-1 0-16,0 0 15,0-21 48,0 21-48</inkml:trace>
  <inkml:trace contextRef="#ctx0" brushRef="#br0" timeOffset="13138.68">12298 4318 0,'0'0'0,"0"-21"0,-21 21 47,-1 0-47,22 21 0,-21 0 0,21 0 15,-21 1-15,0-1 0,21 21 16,-21-21-16,0 22 0,21-22 0,0 0 15,-22 21-15,22-21 0,-21 22 0,21-22 16,0 21-16,0-21 16,0 1-16,0 20 0,0-21 0,21-21 15,1 21-15,-1 0 0,0-21 16,0 0-16,0 0 0,0 0 16,1 0-16,-1 0 0,0-21 0,21 0 15,-21 0-15,1 0 0,-1 0 0,0-1 16,0-20-16,0 21 0,0-21 15,-21 20-15,0-20 0,0 0 0,0-1 16,0 1-16,0 0 0,-21-1 0,0 1 16,0 21-16,0-21 0,0 20 15,-22 1-15,22 0 0,0 21 16,0 0-16,0 0 0,-1 0 0,1 0 16,0 0-16,21 21 0,0 0 15,0 1-15,-21-1 0,21 21 0,0-21 16,0 0-16,0 22 0,0-22 15,0 0-15,0 21 0,0-20 0,21-1 16,0 0-16,-21 0 0,21 0 0,1-21 16,-1 21-16,0-21 0</inkml:trace>
  <inkml:trace contextRef="#ctx0" brushRef="#br0" timeOffset="16195.69">12573 4805 0,'0'21'0,"21"-21"31,0 0-15,0-21-16,1 21 0,-1-21 16,21 0-16,-21-1 0,0 1 15,22 0-15,-1 0 0,0 0 0,1 0 16,-22-22-16,21 22 0,1 0 0,-1-21 15,-21 20-15,0 1 0,0-21 16,-21 21-16,0 0 0,0-1 16,-21 22-16,0 0 0,0 0 15,-21 0-15,20 0 0,-20 0 16,0 0-16,21 22 0,-1-22 0,1 21 16,0 0-16,21 0 0,0 0 0,0 0 15,0 1-15,0-1 0,21 0 16,0 0-16,1 21 0,20-20 0,-21-1 15,21 0-15,-20 0 0,20 0 16,-21 0-16,0 1 0,22-1 0,-22 0 16,0 0-16,0-21 0,0 21 0,0-21 15,1 0-15,-1 0 0,-21 21 16,21-21-16,0 0 16,-21-21-16,21 21 0,0-21 15,-21 0-15,22 21 0,-1-42 0,-21 20 16,21 1-16,0 0 0,0-21 15,0 21-15,1-22 0,-1 1 0,21 21 16,-21-22-16,22 1 0,-1 21 0,0-21 16,-21 20-16,22 1 0,-1 0 15,0 0-15,-20 0 0,20 21 0,-21 0 16,0 0-16,22 0 0,-22 21 16,0 0-16,0 0 0,-21 0 0,21 1 15,-21 20-15,21-21 0,-21 0 16,0 0-16,0 1 0,0 20 0,0-21 15,0 0-15,0 0 16,0 1-16,22-44 47,-22 1-47,0 0 16,0 0-16,0 0 0,0 0 15,0-1-15,0 1 0,-22 0 16,1 0-16,21 0 0,-21 0 15,0-1-15,0 22 0,0 0 0,-1-21 0,1 21 16,0 0-16,-21 0 16,21 0-16,-22 21 0,22 1 0,0-1 15,-21 0-15,20 0 0,1 0 0,-21 0 16,21 1-16,0 20 0,-1-21 16,22 0-16,-21 22 0,21-22 0,-21 21 15,21-21-15,0 22 0,0-22 0,0 0 16,0 21-16,0-21 0,0 1 15,21-22-15,0 21 0,1 0 0,-1-21 16,21 0-16,-21 0 0,22 0 0,-22 0 16,21 0-16,0-21 0,1 0 15,-22-1-15,21 1 0,1 0 16,-1 0-16,0-21 0,-21 20 0,22-20 16,-22 0-16,21-1 0,-21 1 15,22-21-15,-22-1 0,0 1 0,0-22 16,0 21-16,1-20 0,-22 20 0,0 1 15,21-1-15,-21 1 0,0 20 16,21 1-16,-21 0 0,0-1 0,0 1 16,0 21-16,0 0 0,0 0 15,0-1-15,-21 22 16,21 43 0,-21-22-16,21 21 15,0-21-15,0 22 0,-22-1 16,1 22-16,21-22 0,-21 21 0,0 1 15,21-1-15,-21 1 0,21-1 16,-21 1-16,21-1 0,0-20 0,-22 20 16,22-20-16,0 20 0,0-21 0,0 1 15,0-1-15,0 0 0,0-20 16,0 20-16,0-21 0,22 0 0,-1 0 16,0 1-16,0-22 0,0 0 0,0 0 15,22 0-15,-22 0 0,0 0 16,0 0-16,22-22 0,-22 1 0,0 0 15,21 0-15,1-43 16,-22 22-16,0 21 0,0 0 16,0-22-16,-21 22 0,0-21 0,0 21 15,0 0-15,0-1 0,0 1 0,0 0 16,0 42 15,0 0-31,-21 1 0,21-1 0,-21 0 16,21 0-16,-21 0 0,21 0 15,0 1-15,0 20 0,0-21 0,0 0 16,0 0-16,0 1 0,0-1 0,0 0 16,0 0-16,21 0 0,0 0 15,0-21-15,0 0 0,1 0 0,20 0 16,-21 0-16,21 0 0,1 0 16,-1 0-16,0-21 0,1 0 0,-1 0 15,0 0-15,1 0 0,-22-1 16,21-20-16,1 21 0,-22 0 0,21-22 15,-21 22-15,0-21 0,-21 21 0,0 0 16,0-22-16,22 43 0,-22-21 16,0 0-16,0 42 15,-22 0-15,1 0 16,21 1-16,0-1 0,-21 0 16,21 21-16,-21-21 0,21 1 15,-21 20-15,21-21 0,0 21 0,0-20 0,0-1 16,-21 21-16,21-21 15,0 0-15,0 1 0,21-22 32,-21-22-17,21 1-15,0 0 0,-21 0 0,21 0 16,0 0-16,1-22 0,-1 22 0,0 0 16,0-21-16,0 20 0,0-20 15,1 21-15,-1 0 0,0 0 0,0-1 16,0 1-16,0 21 0,1 0 0,-1 0 31,-21 21-31,21 1 0,-21-1 16,21 0-16,-21 0 0,0 0 0,0 0 15,0 1-15,21-1 0,0 21 0,-21-21 16,0 0-16,22 1 0,-1-1 16,0 0-16,0-21 0,0 21 0,22 0 15,-22-21-15,21 0 0,-21 0 0,22 0 16,-1 0-16,0 0 0,-21 0 15,22-21-15,-1 0 0,0 0 0,1 0 16,-22-1-16,21 1 0,-21 0 0,22 0 16,-22-21-16,0 20 0,-21-20 15,0 21-15,0-21 0,0-1 16,0 22-16,0 0 0,0-21 0,0 20 16,-21 22-16,0-21 0,0 21 15,-1 0-15,1 0 0,-21 0 0,21 21 16,0-21-16,-22 22 0,22-1 15,0 21-15,-21-21 0,20 22 0,1-22 16,0 21-16,0-21 0,21 22 0,0-22 16,0 21-16,0-21 0,0 0 0,0 1 15,0-1-15,0 0 0,21 0 16,0-21-16,0 0 0,1 0 0,-1 0 16,0 0-16,0 0 0,21 0 0,-20-21 15,-1 21-15,0-21 0,0 0 16,0-22-16,0 22 0,1 0 15,-1-21-15,0 20 0,0-20 0,-21 21 16,0-21-16,21 20 0,-21 1 0,0 0 16,21 0-16,-21 0 0,0 42 31,0 0-31,0 0 0,0 0 16,0 1-16,-21-1 0,21 21 15,0-21-15,0 0 0,0 22 0,0-22 16,0 0-16,21 0 0,-21 0 15,22 1-15,-1-1 0,0 0 0,0 0 16,0-21-16,0 0 0,1 0 16,-1 0-16,0 0 0,21 0 0,-21 0 15,22-21-15,-22 21 0,21-21 16,-21-22-16,1 22 0,-1 0 0,0-21 16,21-1-16,-21 1 0,1-21 15,-22-1-15,21 1 0,0-1 0,0-21 16,-21 1-16,0 20 0,0-20 0,0 20 15,0 1-15,0 20 0,0-20 0,0 20 16,0 22-16,0-21 0,0 21 16,0 0-16,0-1 0,-21 22 15,21 22-15,-21 20 16,21-21-16,0 21 0,-21-20 16,21 41-16,-22-21 0,22 22 0,-21-1 15,21 1-15,0-1 0,0 1 16,0-1-16,0 1 0,0-1 0,0-20 15,0 20-15,0-20 0,0-1 0,0-21 16,0 21-16,0-20 0,21 20 16,1-21-16,-1-21 0,21 42 15,-21-42-15,0 0 0,1 0 0,20 0 16,-21 0-16,0 0 0,22-21 16,-22 0-16,21 0 0,-21 21 0,0-42 15,22 20-15,-22 1 0,0-21 0,0 21 16,0-22-16,-21 22 15,0 0-15,22-21 0,-22 21 0,0-1 16,0 1-16,0 0 0,-22 21 31,22 21-31,0 0 0,-21 1 16,0-1-16,21 0 0,-21 21 0,21-21 16,0 1-16,0 20 0,0-21 15,0 0-15,0 0 0,0 22 0,0-22 16,0 0-16,0 0 0,21 0 15,0-21-15,-21 22 0,21-1 0,1-21 16,-1 0-16,0 0 0,0 0 16,0 0-16,22 0 0,-22 0 0,21 0 15,0 0-15,-20-21 0,20-1 16,0 1-16,1 0 0,-22 0 0,21-21 16,-21 20-16,22-20 0,-22 0 0,0-1 15,0 22-15,0-21 0,-21 21 0,0 0 16,0-1-16,0 1 0,0 0 15,-21 21-15,0 0 16,-21 0-16,20 21 0,1 0 16,0 1-16,21-1 0,0 0 0,0 0 15,0 0-15,0 22 0,0-22 16,0 0-16,0 0 0,0 0 0,0 0 16,21 1-16,0-1 0,-21 0 15,0 0-15,22 0 0,-22 0 0,21 1 16,-21-1-16,0 0 15,-21-21 1,-1 0-16,1 0 0,0 0 16,0 0-16,0 0 15,0 0 1,21-21-16,-22 0 0,1-1 16,21 1-16,-21 0 0,0 0 15</inkml:trace>
  <inkml:trace contextRef="#ctx0" brushRef="#br0" timeOffset="16454.78">16912 4064 0,'0'0'0,"21"-63"31,22 63-31,-22 0 0,21-22 0,0 22 15,22 0-15,-22 0 0,1 0 16,20 0-16,1 0 0,-22 0 16,21-21-16,-20 21 0,-1 0 0,0 0 15,1 0-15,-22 0 0,0 0 0,0 0 16,-21-21 0,-21 21-16,-21 0 15,-1 0-15,22-21 0,-42 21 0</inkml:trace>
  <inkml:trace contextRef="#ctx0" brushRef="#br0" timeOffset="16806.58">15155 3874 0,'0'0'0,"-42"21"0,21 0 0,0 0 0,21 0 16,0 0-16,42-21 16,-21 0-16,0 0 15,22 0-15,-22 0 0,21 0 0,0-21 16,-20 21-16,-1-21 0,21 0 16,-42 0-16,21 0 0,-21-1 15,0 1-15,0 0 0,0 0 16,-21 21-16,21-21 0,-21 21 15,0 0-15,0 0 0,-1 0 0,1 0 16,0 0-16,0 0 0,0 21 0,0 0 16,-1 0-16,1-21 0,0 21 15,0 1-15,21-1 0,0 0 0,0 0 16,0 0-16,-21 0 0,21 1 0,0-1 16</inkml:trace>
  <inkml:trace contextRef="#ctx0" brushRef="#br0" timeOffset="17510.16">10499 7345 0,'0'-21'0,"0"42"0,0-63 0,0-1 15,0 22-15,0 0 0,0-21 16,0 20-16,0 1 0,0 0 16,0 0-16,-22 21 0,1 0 15,0 21 1,21 0-16,0 22 0,-21-1 15,0 21-15,21-20 0,0 41 0,0-20 16,-21 21-16,21-22 0,-22 22 0,22-1 16,0 22-16,0-21 0,0 0 15,0-1-15,0 1 0,0-22 0,0 22 16,0-21-16,0-22 0,0 21 0,0-20 16,0 20-16,0-20 0,0-22 15,0 21-15,22-21 0,-22 0 0,21-21 16,0 0-1,-21-21-15,21 0 16,-21 0-16,21 0 0,-21-22 0,21 1 16,-21 0-16</inkml:trace>
  <inkml:trace contextRef="#ctx0" brushRef="#br0" timeOffset="18690.78">10393 7260 0,'0'0'0,"-21"0"0,21-21 16,-22 21-16,22-21 15,-21 21-15,42 0 32,1 0-17,-1 21-15,21-21 0,-21 0 0,22 0 16,20 21-16,-21-21 0,22 0 0,21 0 15,-1 0-15,1 0 0,0 0 16,20 0-16,1 0 0,0 0 0,0 0 16,21 0-16,0 0 0,0-21 0,21 21 15,-21 0-15,21-21 0,0 21 16,1-21-16,20 21 0,-21 0 0,21 0 16,1 0-16,-1 0 0,0 0 0,1 0 15,-1 0-15,0 0 0,1 0 16,-22 0-16,21 0 0,1 0 0,-1 0 15,-21 0-15,21 0 0,-20-21 16,-1 21-16,0 0 0,-21 0 16,21 0-16,-21 0 0,0 0 0,-21 0 15,0-22-15,0 22 0,-1 0 16,-20 0-16,0-21 0,-22 21 0,1 0 16,-1-21-16,1 21 0,-22 0 0,0-21 15,1 21-15,-1 0 0,-21 0 0,0-21 16,1 21-16,-1 0 0,0 0 15,-21 21 1,0 0 0,0 0-16,0 0 15,0 22-15,0-22 0,0 21 16,-21 1-16,21-1 0,-21 0 0,21 1 16,0 20-16,0-21 0,0 22 15,0-22-15,0 22 0,0-1 0,0 1 16,0-1-16,0 1 0,0-1 0,0 1 15,0-1-15,0 22 0,0-22 16,0-20-16,0 20 0,0 1 0,0-22 16,0 22-16,0-22 0,0 0 0,0 1 15,0 20-15,0-21 0,0-20 16,0 20-16,0 0 0,0-21 0,-22 22 16,22-22-16,-21 0 0,0 0 0,0 0 15,0 1-15,0-22 0,-1 0 16,-20 21-16,21-21 0,-21 0 0,-1 0 15,1 0-15,0 0 0,-1 0 16,-20 0-16,20 0 0,-20 0 0,-1 0 16,1 0-16,-22-21 0,1 21 0,20 0 15,-21 0-15,1 0 0,-1-22 0,0 22 16,1 0-16,-22 0 0,21 0 16,-21 0-16,22-21 0,-22 21 0,0 0 15,0 0-15,22 0 0,-22 0 0,0 0 16,0 0-16,0 0 0,0 0 15,1 21-15,-22-21 0,21 22 0,-21-22 16,21 0-16,0 0 0,0 0 16,0 0-16,1 0 0,-1 0 0,21 0 15,-21 0-15,0 0 0,22 0 0,-22 0 16,21-22-16,1 22 0,-1 0 16,0-21-16,1 21 0,-1-21 0,0 21 15,1-21-15,20 21 0,-21 0 0,1-21 16,-1 21-16,0 0 0,1-21 15,20 21-15,-20 0 0,-1 0 0,-63-22 16,63 22-16,22 0 0,-1 0 16,-21-21-16,22 21 0,-1 0 0,1 0 15,-1 0-15,1 0 16,-1 0-16,1 0 0,-1 0 0,22 0 16,-21 0-16,-1 0 0,22 0 0,-1 0 15,1 0-15,0 0 0,-1 0 0,1 0 16,21 0-16,0 0 0,-22 0 15,22 0-15,0 0 16,42 0 15,0 0-15,1 0-16,-1 21 0,0-21 0,0 0 16,0 0-16,22 0 0,-22 0 0</inkml:trace>
  <inkml:trace contextRef="#ctx0" brushRef="#br0" timeOffset="19441.93">10795 10710 0,'0'0'0,"-42"0"0,-1 0 0,1-21 16,21 21-16,-22-21 0,1 21 16,21 0-16,-21-21 0,20 21 0,1 0 15,-21 0-15,21 0 0,0 0 0,-1 0 16,1 0-16,42 0 31,1 0-31,20 0 0,0 0 0,22 0 16,-1 0-16,1 0 0,20 0 15,22 0-15,-21 0 0,42 0 0,-21 0 16,0 0-16,21 0 0,-22 0 16,44-21-16,-22 21 0,0 0 0,21 0 15,0 0-15,0-21 0,0 21 16,0 0-16,22 0 0,-1 0 0,0 0 15,-20 0-15,20 0 0,0 0 0,1 0 16,-1 0-16,-21 0 0,0 0 16,22 0-16,-22 0 0,0 0 0,-21 0 15,21 0-15,0 21 0,-21-21 0,0 0 16,-21 0-16,0 0 0,0 0 16,-22 0-16,22 0 0,-21 0 0,0 0 15,-22 0-15,1 0 0,-1 0 0,-21 0 16,22 0-16,-22 0 0,-21 0 0,22 0 15,-22 0-15,0 0 16,0 0-16,0-21 0,-21-1 16,0 1-16,0 0 15,0 0 1,0 0-16,0 0 0,-21-1 16,0 22-16,21-21 0,-21 0 15</inkml:trace>
  <inkml:trace contextRef="#ctx0" brushRef="#br0" timeOffset="19842.28">16002 10245 0,'0'0'16,"-21"0"-16,21 21 15,21-21-15,0 0 16,21 0-16,-20 0 0,20 21 15,0-21-15,1 0 0,-1 0 0,0 21 0,22-21 16,-22 21-16,22-21 0,-22 22 16,0-22-16,1 21 0,-1-21 0,0 21 15,-21 0-15,22-21 0,-22 42 16,-21-20-16,0-1 16,0 0-16,-21 0 0,0 0 15,-22 22-15,1-22 0,0 0 0,-1 21 16,-20-21-16,20 22 0,-20-1 0,-1-21 15,22 22-15,-21-22 0,20 21 16,1 0-16,0-20 0,20-1 0,-20 21 16,21-21-16,0 0 0,21 1 0,0-1 15,0 21-15,0-21 16,21-21 0,0 0-16,21 0 15,-20 0-15,20-21 0,-21 21 0,21-21 16,1 0-16,-1-22 0</inkml:trace>
  <inkml:trace contextRef="#ctx0" brushRef="#br0" timeOffset="20569.87">17505 10435 0,'0'0'0,"0"-21"0,0 0 0,0 0 0,0 0 16,0-1-16,0-20 0,21 21 0,0 0 16,0 0-16,0-1 0,1 1 15,20 21-15,-21-21 0,21 0 16,1 21-16,-22 0 0,21-21 0,1 21 16,-1 0-16,0 0 0,1 0 0,-22 21 15,21-21-15,-21 21 0,0 0 0,1 22 16,-1-22-16,-21 21 0,0 0 15,0 1-15,0 20 0,-21-20 0,-22-1 16,22 0-16,0 1 0,-21-1 0,-1 0 16,1 1-16,0-1 0,-1-21 15,1 0-15,21 22 0,-22-22 0,1 0 16,21 0-16,0-21 0,0 21 0,-1-21 16,1 21-16,42-21 31,1-21-31,-1 21 15,0-21-15,21 0 0,-21 0 0,22-22 16,-22 22-16,21-21 0,1 0 0,-1-1 16,0 1-16,1 0 0,-1-1 15,21-20-15,-20 20 0,-1-20 0,0 21 16,1-1-16,-1 1 0,0 0 0,1 20 16,-22-20-16,21 21 0,-21 0 15,22 0-15,-22-1 0,0 1 0,0 21 16,0 0-1,-21 21 1,0 1-16,-21-1 0,0 0 16,0 21-16,0-21 0,-22 22 0,22-22 15,-21 21-15,0 1 0,20-1 0,-20 0 16,21 1-16,-21-1 0,20 0 0,1 1 16,21-22-16,0 21 0,0 0 15,0-20-15,0 20 0,0-21 0,21 0 16,1 0-16,20 1 0,0-1 0,-21 0 15,22-21-15,20 21 0,-20-21 0,-1 0 16,0 0-16,1 0 0,20 0 16,-21 0-16,1 0 0,-22-21 0,21 21 15,1-21-15,-22 0 0,21-22 16,0 22-16,-20 0 0,20-21 0,-21-1 16,0 22-16,0-21 0,1-1 15,-1 22-15</inkml:trace>
  <inkml:trace contextRef="#ctx0" brushRef="#br0" timeOffset="21398.17">8932 7239 0,'-42'-106'15,"84"212"-15,-105-233 0,63 85 16,0 21-16,0-1 0,-21 22 0,21-21 16,-22 21-16,22 21 15,0 22-15,0-1 16,0 0-16,0 22 0,22-1 15,-22 22-15,0 0 0,0-1 0,0 22 16,0 0-16,0 0 0,0 0 0,0 21 16,0-21-16,-22-1 0,1-20 0,21 21 15,-21-21-15,0 20 0,21-41 16,0 21-16,0-22 0,0 1 0,0-22 16,0 0-16,0 1 0,0-1 0,0-21 15,0 0-15,0 0 0,0-42 47,0 0-47,0 0 0,0-21 0,0-1 16,0 1-16,0 0 0,0-1 0,0-20 15</inkml:trace>
  <inkml:trace contextRef="#ctx0" brushRef="#br0" timeOffset="21917.92">8805 7281 0,'0'0'16,"-21"-42"-16,0 0 0,0 21 0,0-1 0,-1 1 16,1 21-1,0 0-15,0 21 0,0 1 16,0-1-16,-22 21 0,22 0 0,0 1 16,0-1-16,-22 22 0,22-22 15,0 21-15,-21-20 0,21 20 0,-1-20 16,-20-1-16,21 0 0,0 1 0,0-1 15,21-21-15,0 21 0,-22-20 16,22-1-16,0 0 0,22-42 31,-22 0-15,21-1-16,0-20 0,0 21 0,0-21 16,0-1-16,1 1 0,-1 0 15,-21-22-15,21 22 0,0-22 16,0 1-16,0-1 0,1 1 0,-1 20 15,21-20-15,-21 21 0,0-1 16,22 22-16,-22 0 0,0 0 0,0 0 16,0 21-16,22 0 0,-22 0 0,0 21 15,0 0-15,0 0 0,1 21 16,-1 1-16,0 20 0,0-20 0,0 20 16,-21 1-16,21-1 0,1 1 0,-22-1 15,0-21-15,0 22 0,21-22 16,-21 1-16,21-22 0,0 21 0,-21 0 15,0-20-15,21-1 0,-21 0 16,21-21-16,-21 21 0,22-21 16,-22-21-1,0 0-15,0 0 16,-22-1-16,1-20 0</inkml:trace>
  <inkml:trace contextRef="#ctx0" brushRef="#br0" timeOffset="22854.8">5482 7535 0,'0'0'0,"-42"0"0,-1 0 16,22-21-16,-21 0 0,21 21 15,0-21-15,-1-21 0,22 20 16,0 1-16,0-21 0,0 21 0,0-22 0,22 22 16,-1-21-16,0 21 0,21-22 15,-21 22-15,22 0 0,-1 0 16,-21 21-16,22-21 0,-1 21 0,-21 0 15,0 0-15,22 0 0,-22 0 16,0 21-16,-21 0 0,0 0 0,21 22 16,-21-1-16,0 0 0,0 1 15,0-1-15,0 21 0,-21-20 0,0 20 16,0-20-16,-1 20 0,1-21 0,0 1 16,0-1-16,0 0 0,21-20 15,0 20-15,0-21 0,0 0 0,0 0 16,0 1-16,21-22 0,0 0 15,0 0-15,22 0 16,-22-22-16,21 1 0,0 0 0,1 0 16,-1 0-16,0-22 0,1 22 0,-1-21 15,0 0-15,1-1 0,-22 1 16,0-22-16,21 22 0,-20 0 0,-1-22 16,0 22-16,-21 0 0,21-1 0,-21 22 15,21-21-15,-21 21 0,0-1 16,0 1-16,0 0 0,0 42 31,0 0-31,0 1 16,0 20-16,0-21 0,0 43 0,0-22 15,0 0-15,0 22 0,0-1 16,-21 1-16,21-1 0,0 22 16,-21 0-16,21-22 0,0 22 0,0-1 15,0 1-15,0 0 0,0-1 0,0 1 16,0 0-16,0-22 0,0 22 15,21-22-15,0 22 0,-21-21 0,21 20 16,22-20-16,-22 20 0,0-20 0,0-1 16,0 1-16,1-1 0,-1 1 15,-21-1-15,0-20 0,21 20 0,-21-20 16,0-1-16,0 0 0,0 1 0,0-22 16,0 0-16,-21 0 0,0 0 0,-1-21 15,1 0-15,0 0 16,-21-21-16,-1 0 0,1 0 0,0-22 15,-22 22-15,22-21 0,-22 0 0,1-1 16,-1-20-16,22 20 0,-21-20 16,-43-85-16,42 63 0,43 22 15,-21-22-15,21 0 0,-1 1 0,22-1 16,0 21-16,0 1 0,22-22 0,20 22 16,0-1-16,1 1 0,20-1 15,1 1-15,-1 20 0,1-20 16,-1 21-16,22-22 0,-22 22 0,22-1 0,0 22 15,-1-21-15</inkml:trace>
  <inkml:trace contextRef="#ctx0" brushRef="#br0" timeOffset="24978.11">10350 7303 0,'0'0'16,"0"-22"-16,0 1 0,0 0 15,0 0-15,0 0 0,0 0 16,0-1-16,0 1 16,-21 21 15,0 21-31,21 1 15,0 20-15,-21-21 0,21 21 16,-21 1-16,21-1 0,0 22 0,0-22 16,0 21-16,-21 1 0,21-1 0,-22 1 15,22-1-15,-21 1 0,21 21 0,-21-1 16,21 1-16,0 0 0,0-1 16,-21-20-16,21 20 0,-21 1 0,21-21 15,0-1-15,0 22 0,0-43 0,0 22 16,0-1-16,0-21 0,0 1 15,0-22-15,21 21 0,-21-21 16,21 1-16,-21-1 0,21-21 16,0-21 15,-21-1-31,0 1 16,0 0-16,0 0 0,0 0 15,0 0-15,0-1 0,0 1 16,0 0-16,0 0 15</inkml:trace>
  <inkml:trace contextRef="#ctx0" brushRef="#br0" timeOffset="25337.93">9927 8827 0,'0'-22'0,"0"44"0,0-65 0,-21 43 16,21-21-16,-21 0 0,21 0 0,-21 21 15,21-21-15,0-1 0,0 1 0,0 0 16,21 42 15,0 0-15,-21 22-16,0-22 0,21 21 0,0-21 16,-21 22-16,21-1 15,-21 0-15,0 1 0,0-1 0,0-21 16,22 22-16,-1-22 0,-21 0 0,21 0 15,-21 0-15,21 0 0,0-21 0,0 0 16,1 0-16,-1 0 0,0 0 16,0 0-16,0 0 0,0-21 0,1 0 15,-1 0-15,0 0 0,0 0 0,0-1 16,0-20-16,1 0 0,-1 21 0,-21-43 16,0 22-16,21-1 0,-21-20 15,21-1-15,-21 22 0,0-43 0,0 22 16,0-1-16</inkml:trace>
  <inkml:trace contextRef="#ctx0" brushRef="#br0" timeOffset="25834.74">10477 7197 0,'0'0'16,"0"-21"-16,0-1 0,0 44 15,-21-1 1,0 0-16,0 0 0,0 0 16,0 22-16,-22-1 0,22 0 0,0 1 15,-21-1-15,20 0 0,-20 1 16,21-22-16,0 21 0,-22-21 16,22 22-16,21-22 0,-21 0 0,0 0 15,42-42 16,0 0-31,0 21 16,1-43-16,-1 22 0,0 0 0,0-21 16,0-1-16,22 1 0,-22 0 15,21-22-15,-21 22 0,22-22 0,-22 22 16,21 0-16,-21-1 0,0 1 0,1 21 16,-1 0-16,0 0 0,0 21 15,-21 21 1,21 0-16,-21 21 0,0-21 0,0 22 15,0 20-15,0-20 0,0 20 0,0-21 16,0 22-16,21-22 0,-21 22 16,0-22-16,22 22 0,-22-22 0,0 0 15,21 1-15,-21-1 0,21 0 0,0 1 16,-21-1-16,21-21 0,0 21 16,1-20-16,-1-1 0,0 0 0,0 0 15,0 0-15,0 0 0,1-21 16,-1 0-16</inkml:trace>
  <inkml:trace contextRef="#ctx0" brushRef="#br0" timeOffset="26706.28">11790 8890 0,'0'0'0,"-43"0"0,22 0 0,-21 0 16,0 0-16,-1 0 0,1 0 0,0 0 16,20 0-16,-20 0 0,0 0 0,-1 21 15,22-21-15,0 0 0,0 0 16,42 0 15,0 0-31,0 0 0,22 0 16,-1 0-16,0 0 0,1 0 0,20 0 15,-20 0-15,20 0 0,1 0 16,20 0-16,-20 0 0,20 0 0,1 0 16,21 0-16,-21 0 0,20 0 15,1 0-15,0 0 0,21 0 0,0 0 16,21 0-16,-21 0 0,21 0 0,-21 0 16,22 0-16,-22 21 0,0-21 15,0 0-15,0 0 0,0 0 0,-22 0 16,22 0-16,-42 0 0,21 0 0,0 0 15,0 22-15,-1-22 0,1 0 16,-21 0-16,21 21 0,0-21 0,-22 0 16,22 21-16,-21-21 0,-1 21 0,1-21 15,0 0-15,-1 0 16,1 21-16,-21-21 0,20 0 0,1 0 16,-22 0-16,22 0 0,-21 0 0,-1 0 15,1 0-15,-1 0 0,-21 0 16,1 0-16,20 0 0,-20 0 0,-1 0 15,0 0-15,-21 0 0,22 0 0,-22 0 16,0 0-16,0-21 0,0 21 16,-21-21-16,0 0 15,0 0 1,0-1 15,0 1-31,22 21 16</inkml:trace>
  <inkml:trace contextRef="#ctx0" brushRef="#br0" timeOffset="27102.05">16933 8678 0,'0'0'0,"-21"0"0,0-21 15,0 0-15,0 21 0,-1 0 16,1 0-1,21 21 1,43 22 0,-22-43-16,0 21 15,21 0-15,-21-21 0,22 21 16,-1-21-16,0 21 0,1-21 0,-1 0 16,0 21-16,-20-21 0,20 0 0,-21 0 15,21 0-15,-20 0 0,-1 22 16,-21-1-1,-21-21 1,21 21-16,-43 0 0,22-21 0,0 21 16,-21 0-16,-1 1 0,22-1 15,-21 21-15,-1-21 0,1 0 0,21 22 16,-21-22-16,-1 0 0,22 0 16,-21 22-16,21-22 0,-1-21 0,-20 21 15,21 0-15,-21 0 0,20-21 16,1 0-16,0 0 0,-21 0 0,21 0 15</inkml:trace>
  <inkml:trace contextRef="#ctx0" brushRef="#br0" timeOffset="28084.01">11599 8954 0,'0'0'0,"-21"0"0,-21 0 0,21 0 15,-1 0-15,1 0 0,0 0 0,0 0 16,0 0-16,0 0 0,-1 0 0,1 0 16,21-22 15,0 1-31,21 0 16,-21 0-16,22 0 0,-1 0 15,0-1-15,0 1 0,21 0 16,-20 0-16,20 0 0,-21 0 0,21-1 15,-20-20-15,20 21 0,0 0 0,-21 21 16,1-21-16,20-1 0,-21 22 16,0 0-16,-21 22 31,-21-1-31,0-21 16,0 21-16,0 0 0,-1 0 0,1 0 15,-21-21-15,21 22 0,0-1 0,-22 0 16,22-21-16,0 21 0,0 0 15,-22-21-15,22 21 0,-21-21 16,21 0-16,-22 22 0,22-22 0,-21 0 16,21 21-16,-22-21 0,22 0 0,0 0 15,0 21-15,0-21 0,0 0 16,-1 21-16,22 0 0,0 0 16,0 1-16,0-1 0,0 0 0,0 0 15,0 0-15,22 0 0,20 1 16,-21 20-16,0-21 0,22 0 0,-22 0 15,21 1-15,-21-1 0,22 0 0,-1 0 16,-21 0-16,21 0 0,-20 1 16,-1-22-16,0 21 0,0 0 0,0-21 15,0 0-15,1 21 0,-44-21 47,1 0-47</inkml:trace>
  <inkml:trace contextRef="#ctx0" brushRef="#br0" timeOffset="36117.89">2540 2815 0,'0'21'0,"21"-21"15,-21 22-15,21-22 0,-21 21 0,0 0 16,0 0-1,0 0 1,-21 0-16,0-21 16,-21 0-16,20 22 0,-41-22 0,21 0 15,-1 0-15,-20 0 0,20 0 16,-20 0-16,21 0 0,-22 0 0,22-22 16,-22 1-16,22 21 0,0-21 15,-22-21-15,22 21 0,-22-22 0,22 1 16,0 0-16,-1-1 0,1 1 15,21-22-15,-22 1 0,22-1 16,0 1-16,0-22 0,21 22 16,0-22-16,0 0 0,0 1 0,0-1 15,42-21-15,-21 22 0,22-1 16,20 0-16,1 22 0,-1-1 0,1 1 16,20 20-16,-20 1 0,21 0 15,-1 21-15,-20-22 0,20 43 16,22-21-16,-21 0 0,-22 21 0,22 0 15,0 0-15,-22 0 0,1 0 16,-1 21-16,-20 0 0,-1 0 0,0 1 16,-21-22-16,22 21 0,-22 0 15,-21 0-15,21-21 16,0 0 0,-21-21-1,0 0-15,0 0 16,21-22-16,-21 22 0,22-21 0,-1-1 15,0 1-15,21-21 0,-21 20 16,22-20-16,-1 20 0,0-20 16,22 21-16,-1-22 0,1 1 0,-1 20 15,22-20-15,0-1 0,-1 1 16,22 20-16,0-20 0,21 21 0,-21-1 16,42 22-16,-21 0 15,0 21-15,-21 0 0,21 21 0,-21 0 16,21 0-16,-21 1 0,-1 20 15,1 0-15,-21-21 0,0 22 0,-1-1 16,1-21-16,-22 22 0,1-22 16,-1 0-16,-20 21 0,-1-42 0,0 21 15,1 1-15,-22-22 0,21 0 16,-21 0-16,22 0 0,-22 0 0,21 0 16,-21 0-16,22-22 0,-22 1 15,21 0-15,-21 0 0,22 0 0,-1-22 16,0 22-16,22-21 0,-22 21 15,22-22-15,-1 22 0,1-21 16,-1 21-16,1-22 0,20 22 16,1 0-16,0 0 0,42 21 0,-21 0 15,21 0-15,21 0 0,-21 0 16,0 0-16,0 21 0,21 0 0,-21 0 16,21 22-16,-21-22 0,0 0 15,-21 21-15,0-20 0,-22-1 0,1 21 16,-21-21-16,-1 0 0,1 1 15,-22-22-15,21 21 0,-20 0 0,-1-21 16,22 0-16,-22 0 0,0 0 16,1 0-16,-1 0 0,0-21 0,1 21 15,-1-21-15,0-1 16,1 1-16,-1 0 0,0 0 0,22 0 16,-22 0-16,0-1 0,1 1 15,20 0-15,-20 0 0,20 0 0,-21 21 16,22 0-16,-1 0 0,22 0 15,-21 0-15,20 0 0,1 21 0,0-21 16</inkml:trace>
  <inkml:trace contextRef="#ctx0" brushRef="#br0" timeOffset="36293.87">11705 3260 0,'0'42'0,"0"-84"0,0 126 0,0-41 0,0-1 16,21 0-16,-21 1 0,21-22 0,1-148 16,-22-212-16,21-42 0,0 43 15,-21 62-15,21 65 0,0 41 16,0 65-16,-21-1 0,0 42 0,22 22 15,-22 0-15,0 20 0,0 1 16,-22 21 15,1 0-31,-21 0 16</inkml:trace>
  <inkml:trace contextRef="#ctx0" brushRef="#br0" timeOffset="36593.97">11790 1461 0,'0'63'15,"0"-126"-15,0 147 16,0-63-16,0 22 0,0-1 0,-21-21 15,21 22-15,-22-1 0,1 0 16,21 1-16,-21-1 0,0-21 16,0 21-16,0-20 0,-1 20 0,1-21 15,-21 0-15,21 22 0,0-22 16,-22-21-16,22 21 0,0 0 0,0-21 16,-22 21-16,22-21 0,0 21 0,0-21 15,0 22-15,0-22 16,-1 0-16,1 0 0,0 0 15,0 0-15,-21 0 16,20 21 0,22 0-16,-21-21 0,0 0 15,21 21-15,0 0 16,-21-21-16,0 21 16,0 1-16,21-1 15,-22-21-15,1 0 16,0 0-16,0 0 0</inkml:trace>
  <inkml:trace contextRef="#ctx0" brushRef="#br0" timeOffset="38446.79">11366 5355 0,'-21'0'0,"0"0"15,0 0-15,0 0 16,0 0-16,-1 0 0,1 0 16,0 0-16,0 0 15,-21 0-15,20 0 0,-20 0 0,21 0 16,0 0-16,-22 0 0,22 0 0,-21 0 15,21 0-15,0 0 0,-1 0 16,1 0-16,0 0 0,0 0 16,0 0-1,42 0 17,21 0-17,-21 0-15,22 0 0,-22 0 0,42 0 16,-20 0-16,20-21 0,1 21 0,-1 0 15,1 0-15,20 0 0,-20 0 16,21 0-16,-22 0 0,22 0 0,-1 0 16,1 0-16,0 0 0,-22 0 15,22 0-15,21 0 0,-43 0 0,22 0 16,0 0-16,-1 21 0,1-21 0,21 0 16,-22 0-16,22 0 0,0 0 15,0 21-15,0-21 0,0 0 16,-22 0-16,22 0 0,-21 0 15,-1 22-15,22-22 0,-21 0 0,21 0 16,-22 0-16,22 0 0,-21 0 0,0 0 16,-1 0-16,1 0 0,0 0 15,-1 0-15,-20 0 0,20 0 0,-20 0 16,21 0-16,-22 0 0,1 0 0,20 0 16,-20 0-16,-1 0 0,1 0 15,-1 0-15,1 0 0,-1 0 0,-20 0 16,20 0-16,-21 0 0,1 0 15,-1 0-15,0 0 0,-20 0 0,20 0 16,-21 0-16,0 0 0,0 0 16,1 0-16,-1 0 15,-42 0 1,-22 0-16,1-22 16,0 22-16,-22-21 0,-21 0 0,1 21 15,-22-21-15</inkml:trace>
  <inkml:trace contextRef="#ctx0" brushRef="#br0" timeOffset="39154.78">11451 5673 0,'0'0'0,"-21"0"0,-21 0 0,20 0 0,1 0 15,0-21-15,0 21 0,0 0 16,0 0-16,-1 0 0,1 0 15,0 0-15,0 0 0,0 0 0,0-22 16,-1 22-16,1 0 16,42 0 15,1 0-31,20 0 16,0 0-16,1 0 0,-1 0 0,0 0 15,22 0-15,-1 0 0,1 0 16,-1-21-16,22 21 0,0 0 15,-1 0-15,22 0 0,-21 0 0,21 0 0,-1 0 16,1 0-16,0 0 16,0 0-16,0 0 0,21 0 0,0 0 15,-21 21-15,21-21 0,0 0 16,-22 0-16,1 0 0,0 0 0,21 22 16,-21-22-16,0 0 0,0 0 0,-1 0 15,1 0-15,0 0 0,-21 0 16,-1 0-16,1 0 0,0 0 0,-22 0 15,22 0-15,-22 0 0,1 0 16,21 0-16,-22 0 0,1 0 0,-1 0 16,1 0-16,-22 0 0,21 0 15,-20 0-15,-1 0 0,0 0 16,-20 0-16,-1 0 0,0 0 0,0 0 16,0 0-16,0 0 0,1 0 31,-44 21 16,1-21-47,0 0 0,-21 21 0,-1-21 15,-20 21-15,21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583-037F-4B33-A2FA-A8931627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2622F-1029-4C5B-8905-C3C7B6DE2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A81C-0939-4ED1-A8E1-9446535E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A4FC8-C80E-4A60-BBC8-11A0D1AD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158-DBF1-44B5-BD02-8FF42ED4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0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F77A-27A0-485D-8B58-4C2D932E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9BA7B-F121-4A32-A226-A70C8585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E922-94B2-4196-A755-41CFB2BC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A007-4232-492E-B0EB-A8B3EF0C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2E61-2D7C-486A-83A1-BA474A2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A3891-B3F8-40B3-8376-E5A869CCE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6BE8-6B33-41A2-8199-4541C6BF2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0219-BBBB-4D6F-A6DE-E528FEF8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8610-83C4-41D5-9DF8-FB058EDD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16A7-3EC3-4F2D-B68A-2B48575B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C4C9-AA84-4F3C-8CCF-3DD0168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A905-256D-498D-9566-CF26D38C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175E-92A7-45DB-B898-1A0095C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5AA-6561-4187-8860-BEE38C7D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B70E-4219-435A-AE95-AA8D8A71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E6E-601A-48F6-804E-1F03CF9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9BD9-E5B8-43B8-B1DC-444AFE3C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07A4-48B8-4F61-9F86-FF7B2E6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7469-0E19-4CC4-A6CE-6385AB9E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14-6649-4925-8F48-AEA0679D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C590-A31E-433B-8EEF-1A5BD537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82D2-EAFC-4D0A-ADF1-657C161F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626E-E2EE-48D9-95A4-77E6C04E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73126-3702-4D3A-94AA-331B6200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4B8C-AC5B-4C98-ABF0-3FA1B1F5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74FE-6525-4FD9-BCB0-253B6075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6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BBB-C7FE-450B-9A84-E571F7E2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ED0E-CB34-409B-AF89-57F62205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3A30A-8F1D-496C-BD8A-4B42643C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EB1-3D26-40F0-9360-58C54278F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8477B-02C2-449A-B1F8-85EF00AE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99225-0B1C-4BF8-A15C-9796FE56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9C889-1A85-4CF5-B2CE-B18AD8BF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2E849-0EA9-415C-9420-6E4D212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2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CD9-C98E-4CBA-A7A9-A53E875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FC5E7-FCAA-445E-991D-2E4A1B8B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3BF68-B8FF-4F02-8D1C-682B9EC2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5AD89-0AFE-42FF-B515-0B32CCB5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424B9-1140-4C1D-8FEB-9D3E3329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29334-1271-468D-841D-3F0124B0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6721-F58D-48EE-93A2-219D16CE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789E-CA95-42F3-9D87-90E6D66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79F8-E07B-440A-BCA6-F5124D78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2A31-0E55-4EB8-B0B0-F30CCC8F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AD867-AFCE-4111-82AF-FCA3C321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FBFA-02F0-4B40-A31F-CA09E75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B364-E5F8-43A7-97DE-D8AFC396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6781-1640-499F-843A-C55C816E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D937-536D-44C1-BE14-B3E44F461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67E31-FD9D-4137-8C3B-CC182307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A406-92A6-4802-9F21-DD22AAC0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F85F-8450-4D58-A05C-C8446AE1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5D0C9-E1A2-4D32-A288-7B65FAD6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F38B9-DE08-4D15-93BE-6E416786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5D64-9ED0-4EC2-8570-686301C7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2833-8451-411B-8E11-CEBC52782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D7A2-55E4-45AC-8734-B52FCDDD9AA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CD17-6835-49FF-A795-97DC6A81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F3E3-CA42-4BCC-98E6-8273D0DA4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98E7-C92D-47E1-AB79-9AF26DC6B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4B1-706D-4FCD-8520-EF051C7E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6CA0-663D-4E21-B9D0-9A75EF8D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504E1-B55C-4CB8-BB19-505CE9FD2A7B}"/>
                  </a:ext>
                </a:extLst>
              </p14:cNvPr>
              <p14:cNvContentPartPr/>
              <p14:nvPr/>
            </p14:nvContentPartPr>
            <p14:xfrm>
              <a:off x="449640" y="15120"/>
              <a:ext cx="1118628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504E1-B55C-4CB8-BB19-505CE9FD2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5760"/>
                <a:ext cx="1120500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92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4B1-706D-4FCD-8520-EF051C7E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6CA0-663D-4E21-B9D0-9A75EF8D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6529A-1114-4F34-A816-4C2099044F68}"/>
                  </a:ext>
                </a:extLst>
              </p14:cNvPr>
              <p14:cNvContentPartPr/>
              <p14:nvPr/>
            </p14:nvContentPartPr>
            <p14:xfrm>
              <a:off x="76320" y="0"/>
              <a:ext cx="1155204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6529A-1114-4F34-A816-4C2099044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11570760" cy="55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1F068-9522-4FF3-B2F5-5D3DAC2726D1}"/>
                  </a:ext>
                </a:extLst>
              </p14:cNvPr>
              <p14:cNvContentPartPr/>
              <p14:nvPr/>
            </p14:nvContentPartPr>
            <p14:xfrm>
              <a:off x="68400" y="2964240"/>
              <a:ext cx="1021680" cy="150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1F068-9522-4FF3-B2F5-5D3DAC2726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2954880"/>
                <a:ext cx="104040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E8ECC9-6345-47F9-B4DF-01AF095A8D9F}"/>
                  </a:ext>
                </a:extLst>
              </p14:cNvPr>
              <p14:cNvContentPartPr/>
              <p14:nvPr/>
            </p14:nvContentPartPr>
            <p14:xfrm>
              <a:off x="0" y="4160520"/>
              <a:ext cx="671040" cy="9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E8ECC9-6345-47F9-B4DF-01AF095A8D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4151160"/>
                <a:ext cx="68976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D4E3DD-BC9C-4731-9DE6-ED0CCB0D5EB9}"/>
                  </a:ext>
                </a:extLst>
              </p14:cNvPr>
              <p14:cNvContentPartPr/>
              <p14:nvPr/>
            </p14:nvContentPartPr>
            <p14:xfrm>
              <a:off x="3444120" y="2499480"/>
              <a:ext cx="1044360" cy="243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D4E3DD-BC9C-4731-9DE6-ED0CCB0D5E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4760" y="2490120"/>
                <a:ext cx="106308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4B1-706D-4FCD-8520-EF051C7E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6CA0-663D-4E21-B9D0-9A75EF8D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369EC-CCB9-4F21-AB8F-322B206E46CF}"/>
                  </a:ext>
                </a:extLst>
              </p14:cNvPr>
              <p14:cNvContentPartPr/>
              <p14:nvPr/>
            </p14:nvContentPartPr>
            <p14:xfrm>
              <a:off x="700920" y="403920"/>
              <a:ext cx="707940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369EC-CCB9-4F21-AB8F-322B206E4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394560"/>
                <a:ext cx="709812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05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4B1-706D-4FCD-8520-EF051C7E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6CA0-663D-4E21-B9D0-9A75EF8D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C1B4A-A6EF-494F-B20F-6C547EAD9E93}"/>
                  </a:ext>
                </a:extLst>
              </p14:cNvPr>
              <p14:cNvContentPartPr/>
              <p14:nvPr/>
            </p14:nvContentPartPr>
            <p14:xfrm>
              <a:off x="739080" y="182880"/>
              <a:ext cx="4747680" cy="10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C1B4A-A6EF-494F-B20F-6C547EAD9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73520"/>
                <a:ext cx="476640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22F5E3-0F70-4799-AE52-9FF24A68D074}"/>
                  </a:ext>
                </a:extLst>
              </p14:cNvPr>
              <p14:cNvContentPartPr/>
              <p14:nvPr/>
            </p14:nvContentPartPr>
            <p14:xfrm>
              <a:off x="731520" y="914400"/>
              <a:ext cx="7346160" cy="196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22F5E3-0F70-4799-AE52-9FF24A68D0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905040"/>
                <a:ext cx="73648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4B1-706D-4FCD-8520-EF051C7E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F6CA0-663D-4E21-B9D0-9A75EF8D3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EAFCA-4DF9-4CB4-9DF1-97D543126DEA}"/>
                  </a:ext>
                </a:extLst>
              </p14:cNvPr>
              <p14:cNvContentPartPr/>
              <p14:nvPr/>
            </p14:nvContentPartPr>
            <p14:xfrm>
              <a:off x="502920" y="38160"/>
              <a:ext cx="639360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EAFCA-4DF9-4CB4-9DF1-97D543126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8800"/>
                <a:ext cx="641232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9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2021-06-15T03:12:56Z</dcterms:created>
  <dcterms:modified xsi:type="dcterms:W3CDTF">2021-06-15T04:44:50Z</dcterms:modified>
</cp:coreProperties>
</file>